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5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04" r:id="rId11"/>
    <p:sldId id="305" r:id="rId12"/>
    <p:sldId id="309" r:id="rId13"/>
    <p:sldId id="306" r:id="rId14"/>
    <p:sldId id="310" r:id="rId15"/>
    <p:sldId id="307" r:id="rId16"/>
    <p:sldId id="311" r:id="rId17"/>
    <p:sldId id="308" r:id="rId18"/>
    <p:sldId id="275" r:id="rId19"/>
  </p:sldIdLst>
  <p:sldSz cx="9144000" cy="5143500" type="screen16x9"/>
  <p:notesSz cx="6858000" cy="9144000"/>
  <p:embeddedFontLst>
    <p:embeddedFont>
      <p:font typeface="Poppins" panose="020B0604020202020204" charset="0"/>
      <p:regular r:id="rId21"/>
      <p:bold r:id="rId22"/>
      <p:italic r:id="rId23"/>
      <p:boldItalic r:id="rId24"/>
    </p:embeddedFont>
    <p:embeddedFont>
      <p:font typeface="Sansita ExtraBold" panose="020B0604020202020204" charset="0"/>
      <p:bold r:id="rId25"/>
      <p:boldItalic r:id="rId26"/>
    </p:embeddedFont>
    <p:embeddedFont>
      <p:font typeface="Karla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157">
          <p15:clr>
            <a:srgbClr val="9AA0A6"/>
          </p15:clr>
        </p15:guide>
        <p15:guide id="2" orient="horz" pos="1313">
          <p15:clr>
            <a:srgbClr val="9AA0A6"/>
          </p15:clr>
        </p15:guide>
        <p15:guide id="3" orient="horz" pos="2580">
          <p15:clr>
            <a:srgbClr val="9AA0A6"/>
          </p15:clr>
        </p15:guide>
        <p15:guide id="4" orient="horz" pos="242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375E2D9-D93A-4CBC-8FA8-5FEE924B3128}">
  <a:tblStyle styleId="{C375E2D9-D93A-4CBC-8FA8-5FEE924B31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89" autoAdjust="0"/>
  </p:normalViewPr>
  <p:slideViewPr>
    <p:cSldViewPr snapToGrid="0">
      <p:cViewPr varScale="1">
        <p:scale>
          <a:sx n="90" d="100"/>
          <a:sy n="90" d="100"/>
        </p:scale>
        <p:origin x="-816" y="-102"/>
      </p:cViewPr>
      <p:guideLst>
        <p:guide orient="horz" pos="1157"/>
        <p:guide orient="horz" pos="1313"/>
        <p:guide orient="horz" pos="2580"/>
        <p:guide orient="horz" pos="24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8274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e1f83d285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e1f83d285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Четвертый подпункт – это Планируемые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результаты воспитания носят отсроченный характер, но деятельность педагогического коллектива нацелена на перспективу развития и становления личности обучающегося. Поэтому результаты достижения цели, решения задач воспитания даны в форме целевых ориентиров, представленных в виде обобщенных портретов выпускника на уровнях начального общего, основного общего, среднего общего образования.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e34e8cbfb1_0_2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e34e8cbfb1_0_2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11 инвариантных модулей</a:t>
            </a:r>
          </a:p>
          <a:p>
            <a:r>
              <a:rPr lang="ru-RU" dirty="0" smtClean="0"/>
              <a:t>6 вариативных, но таких, которые нельзя на включить в программу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«Детские общественные объединения», «Добровольческая деятельность»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39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e34e8cbfb1_0_2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e34e8cbfb1_0_2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0" algn="just" latinLnBrk="0">
              <a:lnSpc>
                <a:spcPct val="115000"/>
              </a:lnSpc>
              <a:spcAft>
                <a:spcPts val="0"/>
              </a:spcAft>
              <a:buNone/>
              <a:tabLst>
                <a:tab pos="540385" algn="l"/>
              </a:tabLst>
            </a:pPr>
            <a:r>
              <a:rPr lang="ru-RU" sz="1100" kern="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Подпункт 3.1. Программа </a:t>
            </a:r>
            <a:r>
              <a:rPr lang="ru-RU" sz="1100" kern="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воспитания реализуется посредством формирования социокультурного воспитательного пространства при соблюдении условий создания уклада, отражающего готовность всех участников образовательных отношений руководствоваться едиными принципами и регулярно воспроизводить наиболее ценные </a:t>
            </a:r>
            <a:r>
              <a:rPr lang="ru-RU" sz="1100" kern="1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воспитательно</a:t>
            </a:r>
            <a:r>
              <a:rPr lang="ru-RU" sz="1100" kern="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значимые виды совместной деятельности. Уклад школы направлен на сохранение преемственности принципов воспитания на всех уровнях общего образования:</a:t>
            </a:r>
            <a:endParaRPr lang="ru-RU" sz="900" kern="1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 latinLnBrk="0">
              <a:lnSpc>
                <a:spcPct val="115000"/>
              </a:lnSpc>
              <a:spcAft>
                <a:spcPts val="0"/>
              </a:spcAft>
              <a:buFont typeface="Symbol"/>
              <a:buChar char=""/>
              <a:tabLst>
                <a:tab pos="540385" algn="l"/>
              </a:tabLst>
            </a:pPr>
            <a:r>
              <a:rPr lang="ru-RU" sz="1100" kern="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обеспечение личностно развивающей предметно-пространственной среды, в том числе современное материально-техническое обеспечение, методические материалы и средства обучения;</a:t>
            </a:r>
            <a:endParaRPr lang="ru-RU" sz="900" kern="1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 latinLnBrk="0">
              <a:lnSpc>
                <a:spcPct val="115000"/>
              </a:lnSpc>
              <a:spcAft>
                <a:spcPts val="0"/>
              </a:spcAft>
              <a:buFont typeface="Symbol"/>
              <a:buChar char=""/>
              <a:tabLst>
                <a:tab pos="540385" algn="l"/>
              </a:tabLst>
            </a:pPr>
            <a:r>
              <a:rPr lang="ru-RU" sz="1100" kern="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наличие профессиональных кадров и готовность педагогического коллектива к достижению целевых ориентиров Программы воспитания; </a:t>
            </a:r>
            <a:endParaRPr lang="ru-RU" sz="900" kern="1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 latinLnBrk="0">
              <a:lnSpc>
                <a:spcPct val="115000"/>
              </a:lnSpc>
              <a:spcAft>
                <a:spcPts val="0"/>
              </a:spcAft>
              <a:buFont typeface="Symbol"/>
              <a:buChar char=""/>
              <a:tabLst>
                <a:tab pos="540385" algn="l"/>
              </a:tabLst>
            </a:pPr>
            <a:r>
              <a:rPr lang="ru-RU" sz="1100" kern="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взаимодействие с родителями (законными представителями) по вопросам воспитания;</a:t>
            </a:r>
            <a:endParaRPr lang="ru-RU" sz="900" kern="1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 latinLnBrk="0">
              <a:lnSpc>
                <a:spcPct val="115000"/>
              </a:lnSpc>
              <a:spcAft>
                <a:spcPts val="0"/>
              </a:spcAft>
              <a:buFont typeface="Symbol"/>
              <a:buChar char=""/>
              <a:tabLst>
                <a:tab pos="540385" algn="l"/>
              </a:tabLst>
            </a:pPr>
            <a:r>
              <a:rPr lang="ru-RU" sz="1100" kern="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учет индивидуальных особенностей обучающихся (возрастных, физических, психологических, национальных и пр.).</a:t>
            </a:r>
            <a:endParaRPr lang="ru-RU" sz="900" kern="1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ymbol"/>
              <a:buNone/>
              <a:tabLst>
                <a:tab pos="540385" algn="l"/>
              </a:tabLst>
              <a:defRPr/>
            </a:pPr>
            <a:r>
              <a:rPr lang="ru-RU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3.2. Основные сведения о школе указываются в начале образовательной программы. В данном разделе указываются основные особенности и условия организации воспитательной деятельности, описывается уклад школы.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ymbol"/>
              <a:buNone/>
              <a:tabLst>
                <a:tab pos="540385" algn="l"/>
              </a:tabLst>
              <a:defRPr/>
            </a:pPr>
            <a:r>
              <a:rPr lang="ru-RU" sz="900" kern="100" dirty="0" smtClean="0">
                <a:effectLst/>
                <a:latin typeface="Times New Roman"/>
                <a:ea typeface="Times New Roman"/>
              </a:rPr>
              <a:t>3.3. </a:t>
            </a:r>
            <a:r>
              <a:rPr lang="ru-RU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 данном разделе могут быть представлены решения на уровне школы по разделению функционала, связанного с планированием, организацией, реализацией, обеспечением воспитательной деятельности; по вопросам повышения квалификации педагогических работников в сфере воспитания, психолого-педагогического сопровождения обучающихся, в том числе с ОВЗ и др. категорий, привлечению специалистов других организаций (образовательных, социальных, правоохранительных и др.)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ymbol"/>
              <a:buNone/>
              <a:tabLst>
                <a:tab pos="540385" algn="l"/>
              </a:tabLst>
              <a:defRPr/>
            </a:pP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3.4. Нормативно-методическое обеспечение</a:t>
            </a:r>
            <a:r>
              <a:rPr lang="ru-RU" sz="11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 данном разделе могут быть представлены решения на уровне школы по принятию, внесению изменений в должностные инструкции педагогических работников по вопросам воспитательной деятельности, ведению договорных отношений, сетевой форме организации образовательного процесса, сотрудничеству с социальными партнерами, нормативному, методическому обеспечению воспитательной деятельности. Представляются ссылки на локальные нормативные акты, в которые вносятся изменения в связи с утверждением рабочей программы воспитания.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ymbol"/>
              <a:buNone/>
              <a:tabLst>
                <a:tab pos="540385" algn="l"/>
              </a:tabLst>
              <a:defRPr/>
            </a:pP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3.5. Требования к условиям, обеспечивающим достижение планируемых личностных результатов в работе с особыми категориями детей. </a:t>
            </a:r>
            <a:r>
              <a:rPr lang="ru-RU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Данный раздел наполняется конкретными материалами с учетом ситуации в школе в отношении детей с ОВЗ (количество, возраст, особенности и др.).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latinLnBrk="0">
              <a:lnSpc>
                <a:spcPct val="115000"/>
              </a:lnSpc>
              <a:spcAft>
                <a:spcPts val="0"/>
              </a:spcAft>
              <a:buFont typeface="Symbol"/>
              <a:buNone/>
              <a:tabLst>
                <a:tab pos="540385" algn="l"/>
              </a:tabLst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Система поощрения проявлений активной жизненной позиции и социальной успешности обучающихся призвана способствовать формированию у обучающихся ориентации на активную жизненную позицию, инициативность, максимально вовлекать их в совместную деятельность в воспитательных целях.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ymbol"/>
              <a:buNone/>
              <a:tabLst>
                <a:tab pos="540385" algn="l"/>
              </a:tabLst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Основные направления анализа воспитательного процесса 1. Результаты воспитания, социализации и саморазвития обучающихся.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ymbol"/>
              <a:buNone/>
              <a:tabLst>
                <a:tab pos="540385" algn="l"/>
              </a:tabLst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2. Состояние организуемой совместной деятельности обучающихся и взрослых.</a:t>
            </a:r>
          </a:p>
          <a:p>
            <a:pPr marL="0" lvl="0" indent="0" algn="just" latinLnBrk="0">
              <a:lnSpc>
                <a:spcPct val="115000"/>
              </a:lnSpc>
              <a:spcAft>
                <a:spcPts val="0"/>
              </a:spcAft>
              <a:buFont typeface="Symbol"/>
              <a:buNone/>
              <a:tabLst>
                <a:tab pos="540385" algn="l"/>
              </a:tabLst>
            </a:pPr>
            <a:endParaRPr lang="ru-RU" sz="900" kern="100" dirty="0" smtClean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1923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228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ru-RU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Календарный план воспитательной работы  разрабатывается в свободной форме, с указанием: содержания дел, событий, мероприятий по направлениям воспитательной деятельности (модулям в содержательном разделе); участвующих классов или иных групп обучающихся; сроков, в том числе сроков подготовки; ответственных лиц. План обновляется ежегодно к началу очередного учебного года. 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ru-RU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Приведена примерная структура плана по направлениям воспитательной деятельности. Возможно построение плана по основным направлениям воспитания, по календарным периодам – месяцам, четвертям, триместрам, или в иной форме.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228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e25d5e9c17_0_23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e25d5e9c17_0_23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e1f83d285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e1f83d285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государственным заданием Министерства просвещения Российской Федерации на 2021–2022 гг. в Институте изучения детства, семьи и воспитания Российской академии образования (далее — Институт) проведено обновление примерной рабочей программы воспитания для общеобразовательных организаций, подготовленной в 2020 г. </a:t>
            </a: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Основанием для обновления послужили результаты окружных совещаний по вопросам разработки и реализации программ воспитания в школах, проведённые в августе 2021, на которых от участников поступило большое количество предложений и комментариев по доработке примерной рабочей программы воспитания для общеобразовательных организаций.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 smtClean="0"/>
              <a:t>Наиболее значительные корректировки внесены в части формулировок ценностно-целевых ориентиров воспитания детей в общеобразовательных организациях с учётом преемственности воспитательной деятельности на всех уровнях общего образования, включая дошкольное, а также в связи с существенным обновлением нормативно-правовой базы воспитания в Российской Федерации (принятие значимых для воспитания изменений в Конституцию Российской Федерации в 2020 г., Федеральный закон «Об образовании в Российской Федерации» в 2020-2021 гг., утверждением новых ФГОС начального общего и основного общего образования в 2021 г.).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e1f83d285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e1f83d285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atinLnBrk="0"/>
            <a:r>
              <a:rPr lang="ru-RU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Примерная программа предназначена для использования в качестве основы при разработке в школе рабочей программы воспитания.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atinLnBrk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Программа является методическим документом, определяющим комплекс основных характеристик воспитательной работы, осуществляемой в школе, разрабатывается с учетом государственной политики в области образования и воспитания.</a:t>
            </a:r>
          </a:p>
          <a:p>
            <a:pPr latinLnBrk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Программа основывается на единстве и преемственности образовательного процесса на уровне общего и среднего профессионального образования, соотносится с примерными рабочими программами воспитания для образовательных организаций, реализующих образовательные программы дошкольного образования и среднего профессионального образования.</a:t>
            </a:r>
          </a:p>
          <a:p>
            <a:pPr latinLnBrk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Программа предназначена для планирования и организации системной воспитательной деятельности с целью достижения обучающимися личностных результатов образования, определенных ФГОС; разрабатывается и утверждается с участием коллегиальных органов управления школой (в том числе советов обучающихся), советов родителей; реализуется в единстве урочной и внеурочной деятельности, осуществляемой совместно с семьей и другими участниками образовательных отношений, социальными институтами воспитания; предусматривает приобщение обучающихся к российским традиционным духовным ценностям, включая культурные ценности своей этнической группы, правилам и нормам поведения в российском обществе.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1f83d285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1f83d285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e266d88436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e266d88436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atinLnBrk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Нормативные ценностно-целевые основы воспитания обучающихся в школе определяются содержанием российских гражданских (базовых, общенациональных) норм и ценностей, основные из которых закреплены в Конституции Российской Федерации. </a:t>
            </a:r>
          </a:p>
          <a:p>
            <a:pPr latinLnBrk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 учетом мировоззренческого, этнического, религиозного многообразия российского общества ценностно-целевые основы воспитания обучающихся включают духовно-нравственные ценности культуры народов России, традиционных религий народов России в качестве вариативного компонента содержания воспитания, реализуемого на добровольной основе, в соответствии с мировоззренческими и культурными особенностями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потребностями родителей (законных представителей) несовершеннолетних обучающихся. </a:t>
            </a:r>
          </a:p>
          <a:p>
            <a:pPr latinLnBrk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Воспитательная деятельность в школе реализуется в соответствии с приоритетами государственной политики в сфере воспитания, зафиксированными в Стратегии развития воспитания в Российской Федерации на период до 2025 года. Приоритетной задачей Российской Федерации в сфере воспитания детей является развитие высоконравственной личности, разделяющей российские традиционные духовные ценности, обладающей актуальными знаниями и умениями, способной реализовать свой потенциал в условиях современного общества, готовой к мирному созиданию и защите Родины.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e1f83d2858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e1f83d2858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fb83e18ad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fb83e18ad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atinLnBrk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Подпункт1.1. первого раздела – это  Цель и задачи воспитания</a:t>
            </a:r>
          </a:p>
          <a:p>
            <a:pPr latinLnBrk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Современный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российский общенациональный воспитательный идеал – 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страны, укорененный в духовных и культурных традициях многонационального народа Российской Федерации. </a:t>
            </a:r>
          </a:p>
          <a:p>
            <a:pPr latinLnBrk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 соответствии с этим идеалом и нормативными правовыми актами Российской Федерации в сфере образования  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цель воспитания</a:t>
            </a:r>
            <a:r>
              <a:rPr lang="ru-RU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обучающихся в школе: создание условий для личностного развития,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среде. (Федеральный закон от 29 декабря 2012 г. № 273-ФЗ «Об образовании </a:t>
            </a:r>
            <a:b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 Российской Федерации, ст. 2, п. 2)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e1f83d285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e1f83d285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latinLnBrk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Второй Подпункт раздела 1 – это  Методологические основы и принципы воспитательной деятельности</a:t>
            </a:r>
          </a:p>
          <a:p>
            <a:pPr marL="158750" indent="0" latinLnBrk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Воспитательная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деятельность в школе основывается на следующих принципах:</a:t>
            </a:r>
          </a:p>
          <a:p>
            <a:pPr lvl="0" latinLnBrk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принцип гуманистической направленности. </a:t>
            </a:r>
          </a:p>
          <a:p>
            <a:pPr lvl="0" latinLnBrk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принцип ценностного единства и совместности. </a:t>
            </a:r>
          </a:p>
          <a:p>
            <a:pPr lvl="0" latinLnBrk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принцип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культуросообразности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lvl="0" latinLnBrk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принцип следования нравственному примеру. </a:t>
            </a:r>
          </a:p>
          <a:p>
            <a:pPr lvl="0" latinLnBrk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принцип безопасной жизнедеятельности. </a:t>
            </a:r>
          </a:p>
          <a:p>
            <a:pPr lvl="0" latinLnBrk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принцип совместной деятельности ребенка и взрослого. </a:t>
            </a:r>
          </a:p>
          <a:p>
            <a:pPr lvl="0" latinLnBrk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принцип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инклюзивности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58750" lvl="0" indent="0" latinLnBrk="0">
              <a:buNone/>
            </a:pP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Здесь также определены:</a:t>
            </a:r>
          </a:p>
          <a:p>
            <a:pPr marL="158750" lvl="0" indent="0" latinLnBrk="0">
              <a:buNone/>
            </a:pP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Уклад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который трактуется как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общественный договор участников образовательных отношений, опирающийся на базовые национальные ценности, содержащий традиции региона и школы, задающий культуру поведения сообществ, описывающий предметно-пространственную среду, деятельности и социокультурный контекст.</a:t>
            </a:r>
          </a:p>
          <a:p>
            <a:pPr marL="158750" lvl="0" indent="0" latinLnBrk="0">
              <a:buNone/>
            </a:pP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Воспитывающая среда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– это особая форма организации образовательного процесса, реализующего цель и задачи воспитания.</a:t>
            </a:r>
          </a:p>
          <a:p>
            <a:pPr marL="158750" indent="0" latinLnBrk="0">
              <a:buNone/>
            </a:pP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Основные воспитывающие общности в 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школе определены: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детские (сверстников и разновозрастные).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детско-взрослые. профессионально-родительские. профессиональные.</a:t>
            </a:r>
          </a:p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Социокультурный контекст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– это социальная и культурная среда, в которой человек растет и живет. Он также включает в себя влияние, которое среда оказывает на идеи и поведение человека.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Третий подпункт первого раздела представляет Основные направления воспитания обучающихся. Вы видите, что их 9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27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49800" y="1876000"/>
            <a:ext cx="6644400" cy="9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769575" y="2775100"/>
            <a:ext cx="56019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858459" y="-603763"/>
            <a:ext cx="7612454" cy="2941120"/>
            <a:chOff x="2858459" y="-603763"/>
            <a:chExt cx="7612454" cy="2941120"/>
          </a:xfrm>
        </p:grpSpPr>
        <p:sp>
          <p:nvSpPr>
            <p:cNvPr id="12" name="Google Shape;12;p2"/>
            <p:cNvSpPr/>
            <p:nvPr/>
          </p:nvSpPr>
          <p:spPr>
            <a:xfrm rot="5909978" flipH="1">
              <a:off x="5860212" y="-2486514"/>
              <a:ext cx="1971514" cy="6706622"/>
            </a:xfrm>
            <a:custGeom>
              <a:avLst/>
              <a:gdLst/>
              <a:ahLst/>
              <a:cxnLst/>
              <a:rect l="l" t="t" r="r" b="b"/>
              <a:pathLst>
                <a:path w="24975" h="84959" fill="none" extrusionOk="0">
                  <a:moveTo>
                    <a:pt x="6182" y="84959"/>
                  </a:moveTo>
                  <a:cubicBezTo>
                    <a:pt x="13245" y="82942"/>
                    <a:pt x="17705" y="81809"/>
                    <a:pt x="13113" y="74878"/>
                  </a:cubicBezTo>
                  <a:cubicBezTo>
                    <a:pt x="8536" y="67917"/>
                    <a:pt x="1" y="60603"/>
                    <a:pt x="3400" y="56350"/>
                  </a:cubicBezTo>
                  <a:cubicBezTo>
                    <a:pt x="6800" y="52097"/>
                    <a:pt x="23576" y="52362"/>
                    <a:pt x="23724" y="46990"/>
                  </a:cubicBezTo>
                  <a:cubicBezTo>
                    <a:pt x="23871" y="41619"/>
                    <a:pt x="7756" y="35291"/>
                    <a:pt x="8198" y="30184"/>
                  </a:cubicBezTo>
                  <a:cubicBezTo>
                    <a:pt x="8639" y="25092"/>
                    <a:pt x="23856" y="26358"/>
                    <a:pt x="24401" y="21972"/>
                  </a:cubicBezTo>
                  <a:cubicBezTo>
                    <a:pt x="24975" y="17572"/>
                    <a:pt x="8801" y="8139"/>
                    <a:pt x="10184" y="1"/>
                  </a:cubicBezTo>
                </a:path>
              </a:pathLst>
            </a:custGeom>
            <a:noFill/>
            <a:ln w="4050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5909978" flipH="1">
              <a:off x="5973722" y="-2583244"/>
              <a:ext cx="1742590" cy="6755327"/>
            </a:xfrm>
            <a:custGeom>
              <a:avLst/>
              <a:gdLst/>
              <a:ahLst/>
              <a:cxnLst/>
              <a:rect l="l" t="t" r="r" b="b"/>
              <a:pathLst>
                <a:path w="22075" h="85576" fill="none" extrusionOk="0">
                  <a:moveTo>
                    <a:pt x="3974" y="85576"/>
                  </a:moveTo>
                  <a:cubicBezTo>
                    <a:pt x="10861" y="83604"/>
                    <a:pt x="15055" y="82338"/>
                    <a:pt x="10684" y="75583"/>
                  </a:cubicBezTo>
                  <a:cubicBezTo>
                    <a:pt x="8168" y="71669"/>
                    <a:pt x="4386" y="67636"/>
                    <a:pt x="2252" y="64163"/>
                  </a:cubicBezTo>
                  <a:cubicBezTo>
                    <a:pt x="663" y="61544"/>
                    <a:pt x="0" y="59219"/>
                    <a:pt x="1428" y="57394"/>
                  </a:cubicBezTo>
                  <a:cubicBezTo>
                    <a:pt x="4783" y="53200"/>
                    <a:pt x="20868" y="53229"/>
                    <a:pt x="21133" y="47931"/>
                  </a:cubicBezTo>
                  <a:cubicBezTo>
                    <a:pt x="21369" y="42677"/>
                    <a:pt x="5990" y="36335"/>
                    <a:pt x="6284" y="31155"/>
                  </a:cubicBezTo>
                  <a:cubicBezTo>
                    <a:pt x="6579" y="26077"/>
                    <a:pt x="20898" y="27005"/>
                    <a:pt x="21457" y="22649"/>
                  </a:cubicBezTo>
                  <a:cubicBezTo>
                    <a:pt x="22075" y="18013"/>
                    <a:pt x="6755" y="8153"/>
                    <a:pt x="7800" y="0"/>
                  </a:cubicBezTo>
                </a:path>
              </a:pathLst>
            </a:custGeom>
            <a:noFill/>
            <a:ln w="3675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5909978" flipH="1">
              <a:off x="5996132" y="-2602732"/>
              <a:ext cx="1669492" cy="6803007"/>
            </a:xfrm>
            <a:custGeom>
              <a:avLst/>
              <a:gdLst/>
              <a:ahLst/>
              <a:cxnLst/>
              <a:rect l="l" t="t" r="r" b="b"/>
              <a:pathLst>
                <a:path w="21149" h="86180" fill="none" extrusionOk="0">
                  <a:moveTo>
                    <a:pt x="3754" y="86180"/>
                  </a:moveTo>
                  <a:cubicBezTo>
                    <a:pt x="10464" y="84237"/>
                    <a:pt x="14408" y="82868"/>
                    <a:pt x="10229" y="76290"/>
                  </a:cubicBezTo>
                  <a:cubicBezTo>
                    <a:pt x="7786" y="72420"/>
                    <a:pt x="4136" y="68432"/>
                    <a:pt x="2120" y="65047"/>
                  </a:cubicBezTo>
                  <a:cubicBezTo>
                    <a:pt x="590" y="62516"/>
                    <a:pt x="1" y="60235"/>
                    <a:pt x="1428" y="58439"/>
                  </a:cubicBezTo>
                  <a:cubicBezTo>
                    <a:pt x="4725" y="54304"/>
                    <a:pt x="20163" y="54127"/>
                    <a:pt x="20530" y="48918"/>
                  </a:cubicBezTo>
                  <a:cubicBezTo>
                    <a:pt x="20898" y="43782"/>
                    <a:pt x="6197" y="37424"/>
                    <a:pt x="6358" y="32156"/>
                  </a:cubicBezTo>
                  <a:cubicBezTo>
                    <a:pt x="6535" y="27093"/>
                    <a:pt x="19927" y="27667"/>
                    <a:pt x="20486" y="23341"/>
                  </a:cubicBezTo>
                  <a:cubicBezTo>
                    <a:pt x="21149" y="18455"/>
                    <a:pt x="6712" y="8183"/>
                    <a:pt x="7374" y="1"/>
                  </a:cubicBezTo>
                </a:path>
              </a:pathLst>
            </a:custGeom>
            <a:noFill/>
            <a:ln w="3300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5909978" flipH="1">
              <a:off x="6016289" y="-2627215"/>
              <a:ext cx="1604367" cy="6852975"/>
            </a:xfrm>
            <a:custGeom>
              <a:avLst/>
              <a:gdLst/>
              <a:ahLst/>
              <a:cxnLst/>
              <a:rect l="l" t="t" r="r" b="b"/>
              <a:pathLst>
                <a:path w="20324" h="86813" fill="none" extrusionOk="0">
                  <a:moveTo>
                    <a:pt x="3518" y="86813"/>
                  </a:moveTo>
                  <a:cubicBezTo>
                    <a:pt x="10067" y="84870"/>
                    <a:pt x="13731" y="83398"/>
                    <a:pt x="9758" y="76997"/>
                  </a:cubicBezTo>
                  <a:cubicBezTo>
                    <a:pt x="7374" y="73200"/>
                    <a:pt x="3871" y="69241"/>
                    <a:pt x="1958" y="65945"/>
                  </a:cubicBezTo>
                  <a:cubicBezTo>
                    <a:pt x="516" y="63487"/>
                    <a:pt x="1" y="61250"/>
                    <a:pt x="1399" y="59484"/>
                  </a:cubicBezTo>
                  <a:cubicBezTo>
                    <a:pt x="4636" y="55408"/>
                    <a:pt x="19412" y="54996"/>
                    <a:pt x="19868" y="49860"/>
                  </a:cubicBezTo>
                  <a:cubicBezTo>
                    <a:pt x="20324" y="44841"/>
                    <a:pt x="6373" y="38484"/>
                    <a:pt x="6402" y="33127"/>
                  </a:cubicBezTo>
                  <a:cubicBezTo>
                    <a:pt x="6417" y="28080"/>
                    <a:pt x="18897" y="28315"/>
                    <a:pt x="19485" y="24018"/>
                  </a:cubicBezTo>
                  <a:cubicBezTo>
                    <a:pt x="20177" y="18867"/>
                    <a:pt x="6623" y="8198"/>
                    <a:pt x="6917" y="1"/>
                  </a:cubicBezTo>
                </a:path>
              </a:pathLst>
            </a:custGeom>
            <a:noFill/>
            <a:ln w="3300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5909978" flipH="1">
              <a:off x="6026605" y="-2663121"/>
              <a:ext cx="1563713" cy="6901760"/>
            </a:xfrm>
            <a:custGeom>
              <a:avLst/>
              <a:gdLst/>
              <a:ahLst/>
              <a:cxnLst/>
              <a:rect l="l" t="t" r="r" b="b"/>
              <a:pathLst>
                <a:path w="19809" h="87431" fill="none" extrusionOk="0">
                  <a:moveTo>
                    <a:pt x="3282" y="87431"/>
                  </a:moveTo>
                  <a:cubicBezTo>
                    <a:pt x="9639" y="85532"/>
                    <a:pt x="13054" y="83914"/>
                    <a:pt x="9272" y="77718"/>
                  </a:cubicBezTo>
                  <a:cubicBezTo>
                    <a:pt x="6991" y="73951"/>
                    <a:pt x="3591" y="70051"/>
                    <a:pt x="1781" y="66828"/>
                  </a:cubicBezTo>
                  <a:cubicBezTo>
                    <a:pt x="442" y="64429"/>
                    <a:pt x="0" y="62266"/>
                    <a:pt x="1384" y="60515"/>
                  </a:cubicBezTo>
                  <a:cubicBezTo>
                    <a:pt x="4562" y="56482"/>
                    <a:pt x="18661" y="55864"/>
                    <a:pt x="19249" y="50816"/>
                  </a:cubicBezTo>
                  <a:cubicBezTo>
                    <a:pt x="19809" y="45916"/>
                    <a:pt x="6564" y="39544"/>
                    <a:pt x="6461" y="34099"/>
                  </a:cubicBezTo>
                  <a:cubicBezTo>
                    <a:pt x="6343" y="29066"/>
                    <a:pt x="17895" y="28948"/>
                    <a:pt x="18514" y="24695"/>
                  </a:cubicBezTo>
                  <a:cubicBezTo>
                    <a:pt x="19264" y="19294"/>
                    <a:pt x="6549" y="8198"/>
                    <a:pt x="6490" y="1"/>
                  </a:cubicBezTo>
                </a:path>
              </a:pathLst>
            </a:custGeom>
            <a:noFill/>
            <a:ln w="2950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5909978" flipH="1">
              <a:off x="6037724" y="-2701855"/>
              <a:ext cx="1521875" cy="6952834"/>
            </a:xfrm>
            <a:custGeom>
              <a:avLst/>
              <a:gdLst/>
              <a:ahLst/>
              <a:cxnLst/>
              <a:rect l="l" t="t" r="r" b="b"/>
              <a:pathLst>
                <a:path w="19279" h="88078" fill="none" extrusionOk="0">
                  <a:moveTo>
                    <a:pt x="3032" y="88078"/>
                  </a:moveTo>
                  <a:cubicBezTo>
                    <a:pt x="9227" y="86209"/>
                    <a:pt x="12362" y="84472"/>
                    <a:pt x="8815" y="78483"/>
                  </a:cubicBezTo>
                  <a:cubicBezTo>
                    <a:pt x="6623" y="74759"/>
                    <a:pt x="3341" y="70904"/>
                    <a:pt x="1634" y="67769"/>
                  </a:cubicBezTo>
                  <a:cubicBezTo>
                    <a:pt x="368" y="65459"/>
                    <a:pt x="0" y="63339"/>
                    <a:pt x="1369" y="61618"/>
                  </a:cubicBezTo>
                  <a:cubicBezTo>
                    <a:pt x="4503" y="57630"/>
                    <a:pt x="17925" y="56805"/>
                    <a:pt x="18617" y="51831"/>
                  </a:cubicBezTo>
                  <a:cubicBezTo>
                    <a:pt x="19279" y="47048"/>
                    <a:pt x="6770" y="40632"/>
                    <a:pt x="6520" y="35113"/>
                  </a:cubicBezTo>
                  <a:cubicBezTo>
                    <a:pt x="6284" y="30095"/>
                    <a:pt x="16924" y="29639"/>
                    <a:pt x="17528" y="25401"/>
                  </a:cubicBezTo>
                  <a:cubicBezTo>
                    <a:pt x="18337" y="19735"/>
                    <a:pt x="6490" y="8241"/>
                    <a:pt x="6063" y="0"/>
                  </a:cubicBezTo>
                </a:path>
              </a:pathLst>
            </a:custGeom>
            <a:noFill/>
            <a:ln w="2950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5909978" flipH="1">
              <a:off x="6047913" y="-2736632"/>
              <a:ext cx="1480116" cy="7000434"/>
            </a:xfrm>
            <a:custGeom>
              <a:avLst/>
              <a:gdLst/>
              <a:ahLst/>
              <a:cxnLst/>
              <a:rect l="l" t="t" r="r" b="b"/>
              <a:pathLst>
                <a:path w="18750" h="88681" fill="none" extrusionOk="0">
                  <a:moveTo>
                    <a:pt x="2797" y="88681"/>
                  </a:moveTo>
                  <a:cubicBezTo>
                    <a:pt x="8816" y="86827"/>
                    <a:pt x="11686" y="84987"/>
                    <a:pt x="8330" y="79174"/>
                  </a:cubicBezTo>
                  <a:cubicBezTo>
                    <a:pt x="6226" y="75524"/>
                    <a:pt x="3077" y="71698"/>
                    <a:pt x="1473" y="68652"/>
                  </a:cubicBezTo>
                  <a:cubicBezTo>
                    <a:pt x="295" y="66430"/>
                    <a:pt x="1" y="64369"/>
                    <a:pt x="1340" y="62648"/>
                  </a:cubicBezTo>
                  <a:cubicBezTo>
                    <a:pt x="4416" y="58718"/>
                    <a:pt x="17160" y="57674"/>
                    <a:pt x="17970" y="52788"/>
                  </a:cubicBezTo>
                  <a:cubicBezTo>
                    <a:pt x="18750" y="48108"/>
                    <a:pt x="6976" y="41706"/>
                    <a:pt x="6564" y="36099"/>
                  </a:cubicBezTo>
                  <a:cubicBezTo>
                    <a:pt x="6226" y="31096"/>
                    <a:pt x="15909" y="30286"/>
                    <a:pt x="16527" y="26092"/>
                  </a:cubicBezTo>
                  <a:cubicBezTo>
                    <a:pt x="17381" y="20161"/>
                    <a:pt x="6403" y="8256"/>
                    <a:pt x="5608" y="0"/>
                  </a:cubicBezTo>
                </a:path>
              </a:pathLst>
            </a:custGeom>
            <a:noFill/>
            <a:ln w="2575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5909978" flipH="1">
              <a:off x="6057825" y="-2774558"/>
              <a:ext cx="1437173" cy="7050482"/>
            </a:xfrm>
            <a:custGeom>
              <a:avLst/>
              <a:gdLst/>
              <a:ahLst/>
              <a:cxnLst/>
              <a:rect l="l" t="t" r="r" b="b"/>
              <a:pathLst>
                <a:path w="18206" h="89315" fill="none" extrusionOk="0">
                  <a:moveTo>
                    <a:pt x="2547" y="89315"/>
                  </a:moveTo>
                  <a:cubicBezTo>
                    <a:pt x="8404" y="87475"/>
                    <a:pt x="11009" y="85518"/>
                    <a:pt x="7845" y="79896"/>
                  </a:cubicBezTo>
                  <a:cubicBezTo>
                    <a:pt x="5829" y="76276"/>
                    <a:pt x="2782" y="72508"/>
                    <a:pt x="1296" y="69565"/>
                  </a:cubicBezTo>
                  <a:cubicBezTo>
                    <a:pt x="192" y="67402"/>
                    <a:pt x="1" y="65400"/>
                    <a:pt x="1311" y="63708"/>
                  </a:cubicBezTo>
                  <a:cubicBezTo>
                    <a:pt x="4342" y="59852"/>
                    <a:pt x="16425" y="58572"/>
                    <a:pt x="17337" y="53760"/>
                  </a:cubicBezTo>
                  <a:cubicBezTo>
                    <a:pt x="18205" y="49198"/>
                    <a:pt x="7168" y="42796"/>
                    <a:pt x="6609" y="37086"/>
                  </a:cubicBezTo>
                  <a:cubicBezTo>
                    <a:pt x="6138" y="32097"/>
                    <a:pt x="14909" y="30949"/>
                    <a:pt x="15527" y="26785"/>
                  </a:cubicBezTo>
                  <a:cubicBezTo>
                    <a:pt x="16425" y="20604"/>
                    <a:pt x="6300" y="8301"/>
                    <a:pt x="5181" y="1"/>
                  </a:cubicBezTo>
                </a:path>
              </a:pathLst>
            </a:custGeom>
            <a:noFill/>
            <a:ln w="2200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5909978" flipH="1">
              <a:off x="6067250" y="-2807655"/>
              <a:ext cx="1396440" cy="7098083"/>
            </a:xfrm>
            <a:custGeom>
              <a:avLst/>
              <a:gdLst/>
              <a:ahLst/>
              <a:cxnLst/>
              <a:rect l="l" t="t" r="r" b="b"/>
              <a:pathLst>
                <a:path w="17690" h="89918" fill="none" extrusionOk="0">
                  <a:moveTo>
                    <a:pt x="2340" y="89918"/>
                  </a:moveTo>
                  <a:cubicBezTo>
                    <a:pt x="8006" y="88122"/>
                    <a:pt x="10361" y="86018"/>
                    <a:pt x="7403" y="80602"/>
                  </a:cubicBezTo>
                  <a:cubicBezTo>
                    <a:pt x="5460" y="77026"/>
                    <a:pt x="2546" y="73288"/>
                    <a:pt x="1148" y="70448"/>
                  </a:cubicBezTo>
                  <a:cubicBezTo>
                    <a:pt x="133" y="68358"/>
                    <a:pt x="0" y="66416"/>
                    <a:pt x="1310" y="64738"/>
                  </a:cubicBezTo>
                  <a:cubicBezTo>
                    <a:pt x="4268" y="60926"/>
                    <a:pt x="15673" y="59440"/>
                    <a:pt x="16718" y="54716"/>
                  </a:cubicBezTo>
                  <a:cubicBezTo>
                    <a:pt x="17689" y="50272"/>
                    <a:pt x="7388" y="43856"/>
                    <a:pt x="6681" y="38072"/>
                  </a:cubicBezTo>
                  <a:cubicBezTo>
                    <a:pt x="6078" y="33098"/>
                    <a:pt x="13937" y="31597"/>
                    <a:pt x="14555" y="27476"/>
                  </a:cubicBezTo>
                  <a:cubicBezTo>
                    <a:pt x="15511" y="21030"/>
                    <a:pt x="6269" y="8315"/>
                    <a:pt x="4768" y="1"/>
                  </a:cubicBezTo>
                </a:path>
              </a:pathLst>
            </a:custGeom>
            <a:noFill/>
            <a:ln w="2200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5909978" flipH="1">
              <a:off x="6077741" y="-2846013"/>
              <a:ext cx="1353418" cy="7149235"/>
            </a:xfrm>
            <a:custGeom>
              <a:avLst/>
              <a:gdLst/>
              <a:ahLst/>
              <a:cxnLst/>
              <a:rect l="l" t="t" r="r" b="b"/>
              <a:pathLst>
                <a:path w="17145" h="90566" fill="none" extrusionOk="0">
                  <a:moveTo>
                    <a:pt x="2105" y="90565"/>
                  </a:moveTo>
                  <a:cubicBezTo>
                    <a:pt x="7579" y="88770"/>
                    <a:pt x="9698" y="86563"/>
                    <a:pt x="6932" y="81324"/>
                  </a:cubicBezTo>
                  <a:cubicBezTo>
                    <a:pt x="5077" y="77792"/>
                    <a:pt x="2296" y="74112"/>
                    <a:pt x="1001" y="71346"/>
                  </a:cubicBezTo>
                  <a:cubicBezTo>
                    <a:pt x="59" y="69330"/>
                    <a:pt x="0" y="67446"/>
                    <a:pt x="1281" y="65783"/>
                  </a:cubicBezTo>
                  <a:cubicBezTo>
                    <a:pt x="4209" y="62030"/>
                    <a:pt x="14923" y="60338"/>
                    <a:pt x="16085" y="55673"/>
                  </a:cubicBezTo>
                  <a:cubicBezTo>
                    <a:pt x="17145" y="51346"/>
                    <a:pt x="7579" y="44930"/>
                    <a:pt x="6740" y="39043"/>
                  </a:cubicBezTo>
                  <a:cubicBezTo>
                    <a:pt x="6019" y="34069"/>
                    <a:pt x="12936" y="32230"/>
                    <a:pt x="13554" y="28153"/>
                  </a:cubicBezTo>
                  <a:cubicBezTo>
                    <a:pt x="14570" y="21443"/>
                    <a:pt x="6181" y="8316"/>
                    <a:pt x="4327" y="1"/>
                  </a:cubicBezTo>
                </a:path>
              </a:pathLst>
            </a:custGeom>
            <a:noFill/>
            <a:ln w="1850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5909978" flipH="1">
              <a:off x="6088386" y="-2880162"/>
              <a:ext cx="1311580" cy="7198020"/>
            </a:xfrm>
            <a:custGeom>
              <a:avLst/>
              <a:gdLst/>
              <a:ahLst/>
              <a:cxnLst/>
              <a:rect l="l" t="t" r="r" b="b"/>
              <a:pathLst>
                <a:path w="16615" h="91184" fill="none" extrusionOk="0">
                  <a:moveTo>
                    <a:pt x="1884" y="91184"/>
                  </a:moveTo>
                  <a:cubicBezTo>
                    <a:pt x="7196" y="89418"/>
                    <a:pt x="9036" y="87092"/>
                    <a:pt x="6475" y="82059"/>
                  </a:cubicBezTo>
                  <a:cubicBezTo>
                    <a:pt x="4709" y="78586"/>
                    <a:pt x="2046" y="74937"/>
                    <a:pt x="854" y="72258"/>
                  </a:cubicBezTo>
                  <a:cubicBezTo>
                    <a:pt x="0" y="70331"/>
                    <a:pt x="15" y="68491"/>
                    <a:pt x="1295" y="66843"/>
                  </a:cubicBezTo>
                  <a:cubicBezTo>
                    <a:pt x="4165" y="63149"/>
                    <a:pt x="14187" y="61236"/>
                    <a:pt x="15452" y="56659"/>
                  </a:cubicBezTo>
                  <a:cubicBezTo>
                    <a:pt x="16615" y="52450"/>
                    <a:pt x="7800" y="46019"/>
                    <a:pt x="6784" y="40044"/>
                  </a:cubicBezTo>
                  <a:cubicBezTo>
                    <a:pt x="5960" y="35100"/>
                    <a:pt x="11965" y="32907"/>
                    <a:pt x="12568" y="28845"/>
                  </a:cubicBezTo>
                  <a:cubicBezTo>
                    <a:pt x="13628" y="21884"/>
                    <a:pt x="6107" y="8345"/>
                    <a:pt x="3885" y="1"/>
                  </a:cubicBezTo>
                </a:path>
              </a:pathLst>
            </a:custGeom>
            <a:noFill/>
            <a:ln w="1850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5909978" flipH="1">
              <a:off x="6094178" y="-2912169"/>
              <a:ext cx="1276768" cy="7244436"/>
            </a:xfrm>
            <a:custGeom>
              <a:avLst/>
              <a:gdLst/>
              <a:ahLst/>
              <a:cxnLst/>
              <a:rect l="l" t="t" r="r" b="b"/>
              <a:pathLst>
                <a:path w="16174" h="91772" fill="none" extrusionOk="0">
                  <a:moveTo>
                    <a:pt x="1737" y="91772"/>
                  </a:moveTo>
                  <a:cubicBezTo>
                    <a:pt x="6873" y="90050"/>
                    <a:pt x="8462" y="87578"/>
                    <a:pt x="6093" y="82751"/>
                  </a:cubicBezTo>
                  <a:cubicBezTo>
                    <a:pt x="4415" y="79307"/>
                    <a:pt x="1869" y="75716"/>
                    <a:pt x="780" y="73126"/>
                  </a:cubicBezTo>
                  <a:cubicBezTo>
                    <a:pt x="0" y="71287"/>
                    <a:pt x="118" y="69506"/>
                    <a:pt x="1369" y="67887"/>
                  </a:cubicBezTo>
                  <a:cubicBezTo>
                    <a:pt x="4180" y="64237"/>
                    <a:pt x="13539" y="62104"/>
                    <a:pt x="14923" y="57615"/>
                  </a:cubicBezTo>
                  <a:cubicBezTo>
                    <a:pt x="16174" y="53539"/>
                    <a:pt x="8124" y="47078"/>
                    <a:pt x="6961" y="41015"/>
                  </a:cubicBezTo>
                  <a:cubicBezTo>
                    <a:pt x="6004" y="36085"/>
                    <a:pt x="11082" y="33554"/>
                    <a:pt x="11700" y="29522"/>
                  </a:cubicBezTo>
                  <a:cubicBezTo>
                    <a:pt x="12833" y="22311"/>
                    <a:pt x="6152" y="8374"/>
                    <a:pt x="3576" y="1"/>
                  </a:cubicBezTo>
                </a:path>
              </a:pathLst>
            </a:custGeom>
            <a:noFill/>
            <a:ln w="1475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5909978" flipH="1">
              <a:off x="6101027" y="-2945416"/>
              <a:ext cx="1238482" cy="7294405"/>
            </a:xfrm>
            <a:custGeom>
              <a:avLst/>
              <a:gdLst/>
              <a:ahLst/>
              <a:cxnLst/>
              <a:rect l="l" t="t" r="r" b="b"/>
              <a:pathLst>
                <a:path w="15689" h="92405" fill="none" extrusionOk="0">
                  <a:moveTo>
                    <a:pt x="1561" y="92404"/>
                  </a:moveTo>
                  <a:cubicBezTo>
                    <a:pt x="6520" y="90697"/>
                    <a:pt x="7874" y="88122"/>
                    <a:pt x="5681" y="83457"/>
                  </a:cubicBezTo>
                  <a:cubicBezTo>
                    <a:pt x="4092" y="80057"/>
                    <a:pt x="1649" y="76525"/>
                    <a:pt x="678" y="74024"/>
                  </a:cubicBezTo>
                  <a:cubicBezTo>
                    <a:pt x="1" y="72258"/>
                    <a:pt x="163" y="70536"/>
                    <a:pt x="1399" y="68932"/>
                  </a:cubicBezTo>
                  <a:cubicBezTo>
                    <a:pt x="4151" y="65341"/>
                    <a:pt x="12834" y="62986"/>
                    <a:pt x="14320" y="58572"/>
                  </a:cubicBezTo>
                  <a:cubicBezTo>
                    <a:pt x="15689" y="54598"/>
                    <a:pt x="8360" y="48138"/>
                    <a:pt x="7035" y="42001"/>
                  </a:cubicBezTo>
                  <a:cubicBezTo>
                    <a:pt x="5976" y="37086"/>
                    <a:pt x="10111" y="34201"/>
                    <a:pt x="10744" y="30213"/>
                  </a:cubicBezTo>
                  <a:cubicBezTo>
                    <a:pt x="11921" y="22737"/>
                    <a:pt x="6108" y="8389"/>
                    <a:pt x="3165" y="0"/>
                  </a:cubicBezTo>
                </a:path>
              </a:pathLst>
            </a:custGeom>
            <a:noFill/>
            <a:ln w="1475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5909978" flipH="1">
              <a:off x="6108199" y="-2979565"/>
              <a:ext cx="1203591" cy="7343190"/>
            </a:xfrm>
            <a:custGeom>
              <a:avLst/>
              <a:gdLst/>
              <a:ahLst/>
              <a:cxnLst/>
              <a:rect l="l" t="t" r="r" b="b"/>
              <a:pathLst>
                <a:path w="15247" h="93023" fill="none" extrusionOk="0">
                  <a:moveTo>
                    <a:pt x="1399" y="93023"/>
                  </a:moveTo>
                  <a:cubicBezTo>
                    <a:pt x="6182" y="91330"/>
                    <a:pt x="7285" y="88622"/>
                    <a:pt x="5299" y="84178"/>
                  </a:cubicBezTo>
                  <a:cubicBezTo>
                    <a:pt x="3812" y="80823"/>
                    <a:pt x="1472" y="77335"/>
                    <a:pt x="604" y="74922"/>
                  </a:cubicBezTo>
                  <a:cubicBezTo>
                    <a:pt x="1" y="73229"/>
                    <a:pt x="266" y="71551"/>
                    <a:pt x="1472" y="69977"/>
                  </a:cubicBezTo>
                  <a:cubicBezTo>
                    <a:pt x="4180" y="66445"/>
                    <a:pt x="12186" y="63884"/>
                    <a:pt x="13805" y="59543"/>
                  </a:cubicBezTo>
                  <a:cubicBezTo>
                    <a:pt x="15247" y="55687"/>
                    <a:pt x="8698" y="49227"/>
                    <a:pt x="7212" y="42987"/>
                  </a:cubicBezTo>
                  <a:cubicBezTo>
                    <a:pt x="6034" y="38072"/>
                    <a:pt x="9243" y="34864"/>
                    <a:pt x="9861" y="30905"/>
                  </a:cubicBezTo>
                  <a:cubicBezTo>
                    <a:pt x="11097" y="23179"/>
                    <a:pt x="6152" y="8418"/>
                    <a:pt x="2841" y="0"/>
                  </a:cubicBezTo>
                </a:path>
              </a:pathLst>
            </a:custGeom>
            <a:noFill/>
            <a:ln w="1100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5909978" flipH="1">
              <a:off x="6114791" y="-3011638"/>
              <a:ext cx="1166489" cy="7394343"/>
            </a:xfrm>
            <a:custGeom>
              <a:avLst/>
              <a:gdLst/>
              <a:ahLst/>
              <a:cxnLst/>
              <a:rect l="l" t="t" r="r" b="b"/>
              <a:pathLst>
                <a:path w="14777" h="93671" fill="none" extrusionOk="0">
                  <a:moveTo>
                    <a:pt x="1252" y="93670"/>
                  </a:moveTo>
                  <a:cubicBezTo>
                    <a:pt x="5873" y="91993"/>
                    <a:pt x="6712" y="89152"/>
                    <a:pt x="4916" y="84914"/>
                  </a:cubicBezTo>
                  <a:cubicBezTo>
                    <a:pt x="3518" y="81603"/>
                    <a:pt x="1296" y="78159"/>
                    <a:pt x="531" y="75819"/>
                  </a:cubicBezTo>
                  <a:cubicBezTo>
                    <a:pt x="1" y="74201"/>
                    <a:pt x="354" y="72582"/>
                    <a:pt x="1532" y="71022"/>
                  </a:cubicBezTo>
                  <a:cubicBezTo>
                    <a:pt x="4180" y="67549"/>
                    <a:pt x="11480" y="64767"/>
                    <a:pt x="13231" y="60500"/>
                  </a:cubicBezTo>
                  <a:cubicBezTo>
                    <a:pt x="14776" y="56747"/>
                    <a:pt x="8978" y="50272"/>
                    <a:pt x="7330" y="43958"/>
                  </a:cubicBezTo>
                  <a:cubicBezTo>
                    <a:pt x="6035" y="39073"/>
                    <a:pt x="8301" y="35496"/>
                    <a:pt x="8919" y="31582"/>
                  </a:cubicBezTo>
                  <a:cubicBezTo>
                    <a:pt x="10214" y="23591"/>
                    <a:pt x="6108" y="8418"/>
                    <a:pt x="2444" y="1"/>
                  </a:cubicBezTo>
                </a:path>
              </a:pathLst>
            </a:custGeom>
            <a:noFill/>
            <a:ln w="725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5909978" flipH="1">
              <a:off x="6121718" y="-3043603"/>
              <a:ext cx="1130414" cy="7441943"/>
            </a:xfrm>
            <a:custGeom>
              <a:avLst/>
              <a:gdLst/>
              <a:ahLst/>
              <a:cxnLst/>
              <a:rect l="l" t="t" r="r" b="b"/>
              <a:pathLst>
                <a:path w="14320" h="94274" fill="none" extrusionOk="0">
                  <a:moveTo>
                    <a:pt x="1089" y="94274"/>
                  </a:moveTo>
                  <a:cubicBezTo>
                    <a:pt x="5519" y="92640"/>
                    <a:pt x="6137" y="89667"/>
                    <a:pt x="4503" y="85620"/>
                  </a:cubicBezTo>
                  <a:cubicBezTo>
                    <a:pt x="3208" y="82353"/>
                    <a:pt x="1104" y="78968"/>
                    <a:pt x="442" y="76717"/>
                  </a:cubicBezTo>
                  <a:cubicBezTo>
                    <a:pt x="0" y="75172"/>
                    <a:pt x="427" y="73612"/>
                    <a:pt x="1589" y="72067"/>
                  </a:cubicBezTo>
                  <a:cubicBezTo>
                    <a:pt x="4180" y="68652"/>
                    <a:pt x="10802" y="65650"/>
                    <a:pt x="12686" y="61471"/>
                  </a:cubicBezTo>
                  <a:cubicBezTo>
                    <a:pt x="14319" y="57836"/>
                    <a:pt x="9271" y="51361"/>
                    <a:pt x="7447" y="44959"/>
                  </a:cubicBezTo>
                  <a:cubicBezTo>
                    <a:pt x="6078" y="40073"/>
                    <a:pt x="7402" y="36159"/>
                    <a:pt x="8021" y="32273"/>
                  </a:cubicBezTo>
                  <a:cubicBezTo>
                    <a:pt x="9389" y="24062"/>
                    <a:pt x="6122" y="8462"/>
                    <a:pt x="2104" y="0"/>
                  </a:cubicBezTo>
                </a:path>
              </a:pathLst>
            </a:custGeom>
            <a:noFill/>
            <a:ln w="725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5909978" flipH="1">
              <a:off x="6130405" y="-3077086"/>
              <a:ext cx="1093312" cy="7491912"/>
            </a:xfrm>
            <a:custGeom>
              <a:avLst/>
              <a:gdLst/>
              <a:ahLst/>
              <a:cxnLst/>
              <a:rect l="l" t="t" r="r" b="b"/>
              <a:pathLst>
                <a:path w="13850" h="94907" fill="none" extrusionOk="0">
                  <a:moveTo>
                    <a:pt x="928" y="94907"/>
                  </a:moveTo>
                  <a:cubicBezTo>
                    <a:pt x="5196" y="93288"/>
                    <a:pt x="5564" y="90197"/>
                    <a:pt x="4121" y="86357"/>
                  </a:cubicBezTo>
                  <a:cubicBezTo>
                    <a:pt x="2900" y="83119"/>
                    <a:pt x="899" y="79793"/>
                    <a:pt x="369" y="77630"/>
                  </a:cubicBezTo>
                  <a:cubicBezTo>
                    <a:pt x="1" y="76187"/>
                    <a:pt x="486" y="74672"/>
                    <a:pt x="1649" y="73141"/>
                  </a:cubicBezTo>
                  <a:cubicBezTo>
                    <a:pt x="4180" y="69786"/>
                    <a:pt x="10126" y="66563"/>
                    <a:pt x="12142" y="62457"/>
                  </a:cubicBezTo>
                  <a:cubicBezTo>
                    <a:pt x="13849" y="58940"/>
                    <a:pt x="9596" y="52435"/>
                    <a:pt x="7609" y="45960"/>
                  </a:cubicBezTo>
                  <a:cubicBezTo>
                    <a:pt x="6123" y="41089"/>
                    <a:pt x="6505" y="36836"/>
                    <a:pt x="7138" y="32966"/>
                  </a:cubicBezTo>
                  <a:cubicBezTo>
                    <a:pt x="8551" y="24489"/>
                    <a:pt x="6152" y="8492"/>
                    <a:pt x="1767" y="1"/>
                  </a:cubicBezTo>
                </a:path>
              </a:pathLst>
            </a:custGeom>
            <a:noFill/>
            <a:ln w="4775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5909978" flipH="1">
              <a:off x="6137804" y="-3108602"/>
              <a:ext cx="1053763" cy="7539512"/>
            </a:xfrm>
            <a:custGeom>
              <a:avLst/>
              <a:gdLst/>
              <a:ahLst/>
              <a:cxnLst/>
              <a:rect l="l" t="t" r="r" b="b"/>
              <a:pathLst>
                <a:path w="13349" h="95510" fill="none" extrusionOk="0">
                  <a:moveTo>
                    <a:pt x="751" y="95510"/>
                  </a:moveTo>
                  <a:cubicBezTo>
                    <a:pt x="4842" y="93920"/>
                    <a:pt x="4975" y="90697"/>
                    <a:pt x="3724" y="87048"/>
                  </a:cubicBezTo>
                  <a:cubicBezTo>
                    <a:pt x="2620" y="83869"/>
                    <a:pt x="692" y="80602"/>
                    <a:pt x="280" y="78527"/>
                  </a:cubicBezTo>
                  <a:cubicBezTo>
                    <a:pt x="1" y="77144"/>
                    <a:pt x="575" y="75687"/>
                    <a:pt x="1693" y="74171"/>
                  </a:cubicBezTo>
                  <a:cubicBezTo>
                    <a:pt x="4180" y="70860"/>
                    <a:pt x="9434" y="67431"/>
                    <a:pt x="11553" y="63413"/>
                  </a:cubicBezTo>
                  <a:cubicBezTo>
                    <a:pt x="13348" y="60014"/>
                    <a:pt x="9875" y="53494"/>
                    <a:pt x="7712" y="46931"/>
                  </a:cubicBezTo>
                  <a:cubicBezTo>
                    <a:pt x="6108" y="42074"/>
                    <a:pt x="5549" y="37483"/>
                    <a:pt x="6181" y="33657"/>
                  </a:cubicBezTo>
                  <a:cubicBezTo>
                    <a:pt x="7653" y="24915"/>
                    <a:pt x="6108" y="8506"/>
                    <a:pt x="1354" y="0"/>
                  </a:cubicBezTo>
                </a:path>
              </a:pathLst>
            </a:custGeom>
            <a:noFill/>
            <a:ln w="4775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-499666" y="2796525"/>
            <a:ext cx="7612454" cy="2941120"/>
            <a:chOff x="-499666" y="2796525"/>
            <a:chExt cx="7612454" cy="2941120"/>
          </a:xfrm>
        </p:grpSpPr>
        <p:sp>
          <p:nvSpPr>
            <p:cNvPr id="31" name="Google Shape;31;p2"/>
            <p:cNvSpPr/>
            <p:nvPr/>
          </p:nvSpPr>
          <p:spPr>
            <a:xfrm rot="-4890022" flipH="1">
              <a:off x="2139520" y="913774"/>
              <a:ext cx="1971514" cy="6706622"/>
            </a:xfrm>
            <a:custGeom>
              <a:avLst/>
              <a:gdLst/>
              <a:ahLst/>
              <a:cxnLst/>
              <a:rect l="l" t="t" r="r" b="b"/>
              <a:pathLst>
                <a:path w="24975" h="84959" fill="none" extrusionOk="0">
                  <a:moveTo>
                    <a:pt x="6182" y="84959"/>
                  </a:moveTo>
                  <a:cubicBezTo>
                    <a:pt x="13245" y="82942"/>
                    <a:pt x="17705" y="81809"/>
                    <a:pt x="13113" y="74878"/>
                  </a:cubicBezTo>
                  <a:cubicBezTo>
                    <a:pt x="8536" y="67917"/>
                    <a:pt x="1" y="60603"/>
                    <a:pt x="3400" y="56350"/>
                  </a:cubicBezTo>
                  <a:cubicBezTo>
                    <a:pt x="6800" y="52097"/>
                    <a:pt x="23576" y="52362"/>
                    <a:pt x="23724" y="46990"/>
                  </a:cubicBezTo>
                  <a:cubicBezTo>
                    <a:pt x="23871" y="41619"/>
                    <a:pt x="7756" y="35291"/>
                    <a:pt x="8198" y="30184"/>
                  </a:cubicBezTo>
                  <a:cubicBezTo>
                    <a:pt x="8639" y="25092"/>
                    <a:pt x="23856" y="26358"/>
                    <a:pt x="24401" y="21972"/>
                  </a:cubicBezTo>
                  <a:cubicBezTo>
                    <a:pt x="24975" y="17572"/>
                    <a:pt x="8801" y="8139"/>
                    <a:pt x="10184" y="1"/>
                  </a:cubicBezTo>
                </a:path>
              </a:pathLst>
            </a:custGeom>
            <a:noFill/>
            <a:ln w="4050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4890022" flipH="1">
              <a:off x="2254935" y="961799"/>
              <a:ext cx="1742590" cy="6755327"/>
            </a:xfrm>
            <a:custGeom>
              <a:avLst/>
              <a:gdLst/>
              <a:ahLst/>
              <a:cxnLst/>
              <a:rect l="l" t="t" r="r" b="b"/>
              <a:pathLst>
                <a:path w="22075" h="85576" fill="none" extrusionOk="0">
                  <a:moveTo>
                    <a:pt x="3974" y="85576"/>
                  </a:moveTo>
                  <a:cubicBezTo>
                    <a:pt x="10861" y="83604"/>
                    <a:pt x="15055" y="82338"/>
                    <a:pt x="10684" y="75583"/>
                  </a:cubicBezTo>
                  <a:cubicBezTo>
                    <a:pt x="8168" y="71669"/>
                    <a:pt x="4386" y="67636"/>
                    <a:pt x="2252" y="64163"/>
                  </a:cubicBezTo>
                  <a:cubicBezTo>
                    <a:pt x="663" y="61544"/>
                    <a:pt x="0" y="59219"/>
                    <a:pt x="1428" y="57394"/>
                  </a:cubicBezTo>
                  <a:cubicBezTo>
                    <a:pt x="4783" y="53200"/>
                    <a:pt x="20868" y="53229"/>
                    <a:pt x="21133" y="47931"/>
                  </a:cubicBezTo>
                  <a:cubicBezTo>
                    <a:pt x="21369" y="42677"/>
                    <a:pt x="5990" y="36335"/>
                    <a:pt x="6284" y="31155"/>
                  </a:cubicBezTo>
                  <a:cubicBezTo>
                    <a:pt x="6579" y="26077"/>
                    <a:pt x="20898" y="27005"/>
                    <a:pt x="21457" y="22649"/>
                  </a:cubicBezTo>
                  <a:cubicBezTo>
                    <a:pt x="22075" y="18013"/>
                    <a:pt x="6755" y="8153"/>
                    <a:pt x="7800" y="0"/>
                  </a:cubicBezTo>
                </a:path>
              </a:pathLst>
            </a:custGeom>
            <a:noFill/>
            <a:ln w="367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4890022" flipH="1">
              <a:off x="2305622" y="933607"/>
              <a:ext cx="1669492" cy="6803007"/>
            </a:xfrm>
            <a:custGeom>
              <a:avLst/>
              <a:gdLst/>
              <a:ahLst/>
              <a:cxnLst/>
              <a:rect l="l" t="t" r="r" b="b"/>
              <a:pathLst>
                <a:path w="21149" h="86180" fill="none" extrusionOk="0">
                  <a:moveTo>
                    <a:pt x="3754" y="86180"/>
                  </a:moveTo>
                  <a:cubicBezTo>
                    <a:pt x="10464" y="84237"/>
                    <a:pt x="14408" y="82868"/>
                    <a:pt x="10229" y="76290"/>
                  </a:cubicBezTo>
                  <a:cubicBezTo>
                    <a:pt x="7786" y="72420"/>
                    <a:pt x="4136" y="68432"/>
                    <a:pt x="2120" y="65047"/>
                  </a:cubicBezTo>
                  <a:cubicBezTo>
                    <a:pt x="590" y="62516"/>
                    <a:pt x="1" y="60235"/>
                    <a:pt x="1428" y="58439"/>
                  </a:cubicBezTo>
                  <a:cubicBezTo>
                    <a:pt x="4725" y="54304"/>
                    <a:pt x="20163" y="54127"/>
                    <a:pt x="20530" y="48918"/>
                  </a:cubicBezTo>
                  <a:cubicBezTo>
                    <a:pt x="20898" y="43782"/>
                    <a:pt x="6197" y="37424"/>
                    <a:pt x="6358" y="32156"/>
                  </a:cubicBezTo>
                  <a:cubicBezTo>
                    <a:pt x="6535" y="27093"/>
                    <a:pt x="19927" y="27667"/>
                    <a:pt x="20486" y="23341"/>
                  </a:cubicBezTo>
                  <a:cubicBezTo>
                    <a:pt x="21149" y="18455"/>
                    <a:pt x="6712" y="8183"/>
                    <a:pt x="7374" y="1"/>
                  </a:cubicBezTo>
                </a:path>
              </a:pathLst>
            </a:custGeom>
            <a:noFill/>
            <a:ln w="3300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4890022" flipH="1">
              <a:off x="2350590" y="908122"/>
              <a:ext cx="1604367" cy="6852975"/>
            </a:xfrm>
            <a:custGeom>
              <a:avLst/>
              <a:gdLst/>
              <a:ahLst/>
              <a:cxnLst/>
              <a:rect l="l" t="t" r="r" b="b"/>
              <a:pathLst>
                <a:path w="20324" h="86813" fill="none" extrusionOk="0">
                  <a:moveTo>
                    <a:pt x="3518" y="86813"/>
                  </a:moveTo>
                  <a:cubicBezTo>
                    <a:pt x="10067" y="84870"/>
                    <a:pt x="13731" y="83398"/>
                    <a:pt x="9758" y="76997"/>
                  </a:cubicBezTo>
                  <a:cubicBezTo>
                    <a:pt x="7374" y="73200"/>
                    <a:pt x="3871" y="69241"/>
                    <a:pt x="1958" y="65945"/>
                  </a:cubicBezTo>
                  <a:cubicBezTo>
                    <a:pt x="516" y="63487"/>
                    <a:pt x="1" y="61250"/>
                    <a:pt x="1399" y="59484"/>
                  </a:cubicBezTo>
                  <a:cubicBezTo>
                    <a:pt x="4636" y="55408"/>
                    <a:pt x="19412" y="54996"/>
                    <a:pt x="19868" y="49860"/>
                  </a:cubicBezTo>
                  <a:cubicBezTo>
                    <a:pt x="20324" y="44841"/>
                    <a:pt x="6373" y="38484"/>
                    <a:pt x="6402" y="33127"/>
                  </a:cubicBezTo>
                  <a:cubicBezTo>
                    <a:pt x="6417" y="28080"/>
                    <a:pt x="18897" y="28315"/>
                    <a:pt x="19485" y="24018"/>
                  </a:cubicBezTo>
                  <a:cubicBezTo>
                    <a:pt x="20177" y="18867"/>
                    <a:pt x="6623" y="8198"/>
                    <a:pt x="6917" y="1"/>
                  </a:cubicBezTo>
                </a:path>
              </a:pathLst>
            </a:custGeom>
            <a:noFill/>
            <a:ln w="3300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4890022" flipH="1">
              <a:off x="2380929" y="895243"/>
              <a:ext cx="1563713" cy="6901760"/>
            </a:xfrm>
            <a:custGeom>
              <a:avLst/>
              <a:gdLst/>
              <a:ahLst/>
              <a:cxnLst/>
              <a:rect l="l" t="t" r="r" b="b"/>
              <a:pathLst>
                <a:path w="19809" h="87431" fill="none" extrusionOk="0">
                  <a:moveTo>
                    <a:pt x="3282" y="87431"/>
                  </a:moveTo>
                  <a:cubicBezTo>
                    <a:pt x="9639" y="85532"/>
                    <a:pt x="13054" y="83914"/>
                    <a:pt x="9272" y="77718"/>
                  </a:cubicBezTo>
                  <a:cubicBezTo>
                    <a:pt x="6991" y="73951"/>
                    <a:pt x="3591" y="70051"/>
                    <a:pt x="1781" y="66828"/>
                  </a:cubicBezTo>
                  <a:cubicBezTo>
                    <a:pt x="442" y="64429"/>
                    <a:pt x="0" y="62266"/>
                    <a:pt x="1384" y="60515"/>
                  </a:cubicBezTo>
                  <a:cubicBezTo>
                    <a:pt x="4562" y="56482"/>
                    <a:pt x="18661" y="55864"/>
                    <a:pt x="19249" y="50816"/>
                  </a:cubicBezTo>
                  <a:cubicBezTo>
                    <a:pt x="19809" y="45916"/>
                    <a:pt x="6564" y="39544"/>
                    <a:pt x="6461" y="34099"/>
                  </a:cubicBezTo>
                  <a:cubicBezTo>
                    <a:pt x="6343" y="29066"/>
                    <a:pt x="17895" y="28948"/>
                    <a:pt x="18514" y="24695"/>
                  </a:cubicBezTo>
                  <a:cubicBezTo>
                    <a:pt x="19264" y="19294"/>
                    <a:pt x="6549" y="8198"/>
                    <a:pt x="6490" y="1"/>
                  </a:cubicBezTo>
                </a:path>
              </a:pathLst>
            </a:custGeom>
            <a:noFill/>
            <a:ln w="2950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4890022" flipH="1">
              <a:off x="2411648" y="882904"/>
              <a:ext cx="1521875" cy="6952834"/>
            </a:xfrm>
            <a:custGeom>
              <a:avLst/>
              <a:gdLst/>
              <a:ahLst/>
              <a:cxnLst/>
              <a:rect l="l" t="t" r="r" b="b"/>
              <a:pathLst>
                <a:path w="19279" h="88078" fill="none" extrusionOk="0">
                  <a:moveTo>
                    <a:pt x="3032" y="88078"/>
                  </a:moveTo>
                  <a:cubicBezTo>
                    <a:pt x="9227" y="86209"/>
                    <a:pt x="12362" y="84472"/>
                    <a:pt x="8815" y="78483"/>
                  </a:cubicBezTo>
                  <a:cubicBezTo>
                    <a:pt x="6623" y="74759"/>
                    <a:pt x="3341" y="70904"/>
                    <a:pt x="1634" y="67769"/>
                  </a:cubicBezTo>
                  <a:cubicBezTo>
                    <a:pt x="368" y="65459"/>
                    <a:pt x="0" y="63339"/>
                    <a:pt x="1369" y="61618"/>
                  </a:cubicBezTo>
                  <a:cubicBezTo>
                    <a:pt x="4503" y="57630"/>
                    <a:pt x="17925" y="56805"/>
                    <a:pt x="18617" y="51831"/>
                  </a:cubicBezTo>
                  <a:cubicBezTo>
                    <a:pt x="19279" y="47048"/>
                    <a:pt x="6770" y="40632"/>
                    <a:pt x="6520" y="35113"/>
                  </a:cubicBezTo>
                  <a:cubicBezTo>
                    <a:pt x="6284" y="30095"/>
                    <a:pt x="16924" y="29639"/>
                    <a:pt x="17528" y="25401"/>
                  </a:cubicBezTo>
                  <a:cubicBezTo>
                    <a:pt x="18337" y="19735"/>
                    <a:pt x="6490" y="8241"/>
                    <a:pt x="6063" y="0"/>
                  </a:cubicBezTo>
                </a:path>
              </a:pathLst>
            </a:custGeom>
            <a:noFill/>
            <a:ln w="2950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4890022" flipH="1">
              <a:off x="2443218" y="870079"/>
              <a:ext cx="1480116" cy="7000434"/>
            </a:xfrm>
            <a:custGeom>
              <a:avLst/>
              <a:gdLst/>
              <a:ahLst/>
              <a:cxnLst/>
              <a:rect l="l" t="t" r="r" b="b"/>
              <a:pathLst>
                <a:path w="18750" h="88681" fill="none" extrusionOk="0">
                  <a:moveTo>
                    <a:pt x="2797" y="88681"/>
                  </a:moveTo>
                  <a:cubicBezTo>
                    <a:pt x="8816" y="86827"/>
                    <a:pt x="11686" y="84987"/>
                    <a:pt x="8330" y="79174"/>
                  </a:cubicBezTo>
                  <a:cubicBezTo>
                    <a:pt x="6226" y="75524"/>
                    <a:pt x="3077" y="71698"/>
                    <a:pt x="1473" y="68652"/>
                  </a:cubicBezTo>
                  <a:cubicBezTo>
                    <a:pt x="295" y="66430"/>
                    <a:pt x="1" y="64369"/>
                    <a:pt x="1340" y="62648"/>
                  </a:cubicBezTo>
                  <a:cubicBezTo>
                    <a:pt x="4416" y="58718"/>
                    <a:pt x="17160" y="57674"/>
                    <a:pt x="17970" y="52788"/>
                  </a:cubicBezTo>
                  <a:cubicBezTo>
                    <a:pt x="18750" y="48108"/>
                    <a:pt x="6976" y="41706"/>
                    <a:pt x="6564" y="36099"/>
                  </a:cubicBezTo>
                  <a:cubicBezTo>
                    <a:pt x="6226" y="31096"/>
                    <a:pt x="15909" y="30286"/>
                    <a:pt x="16527" y="26092"/>
                  </a:cubicBezTo>
                  <a:cubicBezTo>
                    <a:pt x="17381" y="20161"/>
                    <a:pt x="6403" y="8256"/>
                    <a:pt x="5608" y="0"/>
                  </a:cubicBezTo>
                </a:path>
              </a:pathLst>
            </a:custGeom>
            <a:noFill/>
            <a:ln w="257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4890022" flipH="1">
              <a:off x="2476249" y="857958"/>
              <a:ext cx="1437173" cy="7050482"/>
            </a:xfrm>
            <a:custGeom>
              <a:avLst/>
              <a:gdLst/>
              <a:ahLst/>
              <a:cxnLst/>
              <a:rect l="l" t="t" r="r" b="b"/>
              <a:pathLst>
                <a:path w="18206" h="89315" fill="none" extrusionOk="0">
                  <a:moveTo>
                    <a:pt x="2547" y="89315"/>
                  </a:moveTo>
                  <a:cubicBezTo>
                    <a:pt x="8404" y="87475"/>
                    <a:pt x="11009" y="85518"/>
                    <a:pt x="7845" y="79896"/>
                  </a:cubicBezTo>
                  <a:cubicBezTo>
                    <a:pt x="5829" y="76276"/>
                    <a:pt x="2782" y="72508"/>
                    <a:pt x="1296" y="69565"/>
                  </a:cubicBezTo>
                  <a:cubicBezTo>
                    <a:pt x="192" y="67402"/>
                    <a:pt x="1" y="65400"/>
                    <a:pt x="1311" y="63708"/>
                  </a:cubicBezTo>
                  <a:cubicBezTo>
                    <a:pt x="4342" y="59852"/>
                    <a:pt x="16425" y="58572"/>
                    <a:pt x="17337" y="53760"/>
                  </a:cubicBezTo>
                  <a:cubicBezTo>
                    <a:pt x="18205" y="49198"/>
                    <a:pt x="7168" y="42796"/>
                    <a:pt x="6609" y="37086"/>
                  </a:cubicBezTo>
                  <a:cubicBezTo>
                    <a:pt x="6138" y="32097"/>
                    <a:pt x="14909" y="30949"/>
                    <a:pt x="15527" y="26785"/>
                  </a:cubicBezTo>
                  <a:cubicBezTo>
                    <a:pt x="16425" y="20604"/>
                    <a:pt x="6300" y="8301"/>
                    <a:pt x="5181" y="1"/>
                  </a:cubicBezTo>
                </a:path>
              </a:pathLst>
            </a:custGeom>
            <a:noFill/>
            <a:ln w="2200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-4890022" flipH="1">
              <a:off x="2507557" y="843455"/>
              <a:ext cx="1396440" cy="7098083"/>
            </a:xfrm>
            <a:custGeom>
              <a:avLst/>
              <a:gdLst/>
              <a:ahLst/>
              <a:cxnLst/>
              <a:rect l="l" t="t" r="r" b="b"/>
              <a:pathLst>
                <a:path w="17690" h="89918" fill="none" extrusionOk="0">
                  <a:moveTo>
                    <a:pt x="2340" y="89918"/>
                  </a:moveTo>
                  <a:cubicBezTo>
                    <a:pt x="8006" y="88122"/>
                    <a:pt x="10361" y="86018"/>
                    <a:pt x="7403" y="80602"/>
                  </a:cubicBezTo>
                  <a:cubicBezTo>
                    <a:pt x="5460" y="77026"/>
                    <a:pt x="2546" y="73288"/>
                    <a:pt x="1148" y="70448"/>
                  </a:cubicBezTo>
                  <a:cubicBezTo>
                    <a:pt x="133" y="68358"/>
                    <a:pt x="0" y="66416"/>
                    <a:pt x="1310" y="64738"/>
                  </a:cubicBezTo>
                  <a:cubicBezTo>
                    <a:pt x="4268" y="60926"/>
                    <a:pt x="15673" y="59440"/>
                    <a:pt x="16718" y="54716"/>
                  </a:cubicBezTo>
                  <a:cubicBezTo>
                    <a:pt x="17689" y="50272"/>
                    <a:pt x="7388" y="43856"/>
                    <a:pt x="6681" y="38072"/>
                  </a:cubicBezTo>
                  <a:cubicBezTo>
                    <a:pt x="6078" y="33098"/>
                    <a:pt x="13937" y="31597"/>
                    <a:pt x="14555" y="27476"/>
                  </a:cubicBezTo>
                  <a:cubicBezTo>
                    <a:pt x="15511" y="21030"/>
                    <a:pt x="6269" y="8315"/>
                    <a:pt x="4768" y="1"/>
                  </a:cubicBezTo>
                </a:path>
              </a:pathLst>
            </a:custGeom>
            <a:noFill/>
            <a:ln w="2200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-4890022" flipH="1">
              <a:off x="2540087" y="830660"/>
              <a:ext cx="1353418" cy="7149235"/>
            </a:xfrm>
            <a:custGeom>
              <a:avLst/>
              <a:gdLst/>
              <a:ahLst/>
              <a:cxnLst/>
              <a:rect l="l" t="t" r="r" b="b"/>
              <a:pathLst>
                <a:path w="17145" h="90566" fill="none" extrusionOk="0">
                  <a:moveTo>
                    <a:pt x="2105" y="90565"/>
                  </a:moveTo>
                  <a:cubicBezTo>
                    <a:pt x="7579" y="88770"/>
                    <a:pt x="9698" y="86563"/>
                    <a:pt x="6932" y="81324"/>
                  </a:cubicBezTo>
                  <a:cubicBezTo>
                    <a:pt x="5077" y="77792"/>
                    <a:pt x="2296" y="74112"/>
                    <a:pt x="1001" y="71346"/>
                  </a:cubicBezTo>
                  <a:cubicBezTo>
                    <a:pt x="59" y="69330"/>
                    <a:pt x="0" y="67446"/>
                    <a:pt x="1281" y="65783"/>
                  </a:cubicBezTo>
                  <a:cubicBezTo>
                    <a:pt x="4209" y="62030"/>
                    <a:pt x="14923" y="60338"/>
                    <a:pt x="16085" y="55673"/>
                  </a:cubicBezTo>
                  <a:cubicBezTo>
                    <a:pt x="17145" y="51346"/>
                    <a:pt x="7579" y="44930"/>
                    <a:pt x="6740" y="39043"/>
                  </a:cubicBezTo>
                  <a:cubicBezTo>
                    <a:pt x="6019" y="34069"/>
                    <a:pt x="12936" y="32230"/>
                    <a:pt x="13554" y="28153"/>
                  </a:cubicBezTo>
                  <a:cubicBezTo>
                    <a:pt x="14570" y="21443"/>
                    <a:pt x="6181" y="8316"/>
                    <a:pt x="4327" y="1"/>
                  </a:cubicBezTo>
                </a:path>
              </a:pathLst>
            </a:custGeom>
            <a:noFill/>
            <a:ln w="1850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-4890022" flipH="1">
              <a:off x="2571280" y="816024"/>
              <a:ext cx="1311580" cy="7198020"/>
            </a:xfrm>
            <a:custGeom>
              <a:avLst/>
              <a:gdLst/>
              <a:ahLst/>
              <a:cxnLst/>
              <a:rect l="l" t="t" r="r" b="b"/>
              <a:pathLst>
                <a:path w="16615" h="91184" fill="none" extrusionOk="0">
                  <a:moveTo>
                    <a:pt x="1884" y="91184"/>
                  </a:moveTo>
                  <a:cubicBezTo>
                    <a:pt x="7196" y="89418"/>
                    <a:pt x="9036" y="87092"/>
                    <a:pt x="6475" y="82059"/>
                  </a:cubicBezTo>
                  <a:cubicBezTo>
                    <a:pt x="4709" y="78586"/>
                    <a:pt x="2046" y="74937"/>
                    <a:pt x="854" y="72258"/>
                  </a:cubicBezTo>
                  <a:cubicBezTo>
                    <a:pt x="0" y="70331"/>
                    <a:pt x="15" y="68491"/>
                    <a:pt x="1295" y="66843"/>
                  </a:cubicBezTo>
                  <a:cubicBezTo>
                    <a:pt x="4165" y="63149"/>
                    <a:pt x="14187" y="61236"/>
                    <a:pt x="15452" y="56659"/>
                  </a:cubicBezTo>
                  <a:cubicBezTo>
                    <a:pt x="16615" y="52450"/>
                    <a:pt x="7800" y="46019"/>
                    <a:pt x="6784" y="40044"/>
                  </a:cubicBezTo>
                  <a:cubicBezTo>
                    <a:pt x="5960" y="35100"/>
                    <a:pt x="11965" y="32907"/>
                    <a:pt x="12568" y="28845"/>
                  </a:cubicBezTo>
                  <a:cubicBezTo>
                    <a:pt x="13628" y="21884"/>
                    <a:pt x="6107" y="8345"/>
                    <a:pt x="3885" y="1"/>
                  </a:cubicBezTo>
                </a:path>
              </a:pathLst>
            </a:custGeom>
            <a:noFill/>
            <a:ln w="1850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4890022" flipH="1">
              <a:off x="2600301" y="801615"/>
              <a:ext cx="1276768" cy="7244436"/>
            </a:xfrm>
            <a:custGeom>
              <a:avLst/>
              <a:gdLst/>
              <a:ahLst/>
              <a:cxnLst/>
              <a:rect l="l" t="t" r="r" b="b"/>
              <a:pathLst>
                <a:path w="16174" h="91772" fill="none" extrusionOk="0">
                  <a:moveTo>
                    <a:pt x="1737" y="91772"/>
                  </a:moveTo>
                  <a:cubicBezTo>
                    <a:pt x="6873" y="90050"/>
                    <a:pt x="8462" y="87578"/>
                    <a:pt x="6093" y="82751"/>
                  </a:cubicBezTo>
                  <a:cubicBezTo>
                    <a:pt x="4415" y="79307"/>
                    <a:pt x="1869" y="75716"/>
                    <a:pt x="780" y="73126"/>
                  </a:cubicBezTo>
                  <a:cubicBezTo>
                    <a:pt x="0" y="71287"/>
                    <a:pt x="118" y="69506"/>
                    <a:pt x="1369" y="67887"/>
                  </a:cubicBezTo>
                  <a:cubicBezTo>
                    <a:pt x="4180" y="64237"/>
                    <a:pt x="13539" y="62104"/>
                    <a:pt x="14923" y="57615"/>
                  </a:cubicBezTo>
                  <a:cubicBezTo>
                    <a:pt x="16174" y="53539"/>
                    <a:pt x="8124" y="47078"/>
                    <a:pt x="6961" y="41015"/>
                  </a:cubicBezTo>
                  <a:cubicBezTo>
                    <a:pt x="6004" y="36085"/>
                    <a:pt x="11082" y="33554"/>
                    <a:pt x="11700" y="29522"/>
                  </a:cubicBezTo>
                  <a:cubicBezTo>
                    <a:pt x="12833" y="22311"/>
                    <a:pt x="6152" y="8374"/>
                    <a:pt x="3576" y="1"/>
                  </a:cubicBezTo>
                </a:path>
              </a:pathLst>
            </a:custGeom>
            <a:noFill/>
            <a:ln w="147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-4890022" flipH="1">
              <a:off x="2631737" y="784893"/>
              <a:ext cx="1238482" cy="7294405"/>
            </a:xfrm>
            <a:custGeom>
              <a:avLst/>
              <a:gdLst/>
              <a:ahLst/>
              <a:cxnLst/>
              <a:rect l="l" t="t" r="r" b="b"/>
              <a:pathLst>
                <a:path w="15689" h="92405" fill="none" extrusionOk="0">
                  <a:moveTo>
                    <a:pt x="1561" y="92404"/>
                  </a:moveTo>
                  <a:cubicBezTo>
                    <a:pt x="6520" y="90697"/>
                    <a:pt x="7874" y="88122"/>
                    <a:pt x="5681" y="83457"/>
                  </a:cubicBezTo>
                  <a:cubicBezTo>
                    <a:pt x="4092" y="80057"/>
                    <a:pt x="1649" y="76525"/>
                    <a:pt x="678" y="74024"/>
                  </a:cubicBezTo>
                  <a:cubicBezTo>
                    <a:pt x="1" y="72258"/>
                    <a:pt x="163" y="70536"/>
                    <a:pt x="1399" y="68932"/>
                  </a:cubicBezTo>
                  <a:cubicBezTo>
                    <a:pt x="4151" y="65341"/>
                    <a:pt x="12834" y="62986"/>
                    <a:pt x="14320" y="58572"/>
                  </a:cubicBezTo>
                  <a:cubicBezTo>
                    <a:pt x="15689" y="54598"/>
                    <a:pt x="8360" y="48138"/>
                    <a:pt x="7035" y="42001"/>
                  </a:cubicBezTo>
                  <a:cubicBezTo>
                    <a:pt x="5976" y="37086"/>
                    <a:pt x="10111" y="34201"/>
                    <a:pt x="10744" y="30213"/>
                  </a:cubicBezTo>
                  <a:cubicBezTo>
                    <a:pt x="11921" y="22737"/>
                    <a:pt x="6108" y="8389"/>
                    <a:pt x="3165" y="0"/>
                  </a:cubicBezTo>
                </a:path>
              </a:pathLst>
            </a:custGeom>
            <a:noFill/>
            <a:ln w="147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-4890022" flipH="1">
              <a:off x="2659457" y="770257"/>
              <a:ext cx="1203591" cy="7343190"/>
            </a:xfrm>
            <a:custGeom>
              <a:avLst/>
              <a:gdLst/>
              <a:ahLst/>
              <a:cxnLst/>
              <a:rect l="l" t="t" r="r" b="b"/>
              <a:pathLst>
                <a:path w="15247" h="93023" fill="none" extrusionOk="0">
                  <a:moveTo>
                    <a:pt x="1399" y="93023"/>
                  </a:moveTo>
                  <a:cubicBezTo>
                    <a:pt x="6182" y="91330"/>
                    <a:pt x="7285" y="88622"/>
                    <a:pt x="5299" y="84178"/>
                  </a:cubicBezTo>
                  <a:cubicBezTo>
                    <a:pt x="3812" y="80823"/>
                    <a:pt x="1472" y="77335"/>
                    <a:pt x="604" y="74922"/>
                  </a:cubicBezTo>
                  <a:cubicBezTo>
                    <a:pt x="1" y="73229"/>
                    <a:pt x="266" y="71551"/>
                    <a:pt x="1472" y="69977"/>
                  </a:cubicBezTo>
                  <a:cubicBezTo>
                    <a:pt x="4180" y="66445"/>
                    <a:pt x="12186" y="63884"/>
                    <a:pt x="13805" y="59543"/>
                  </a:cubicBezTo>
                  <a:cubicBezTo>
                    <a:pt x="15247" y="55687"/>
                    <a:pt x="8698" y="49227"/>
                    <a:pt x="7212" y="42987"/>
                  </a:cubicBezTo>
                  <a:cubicBezTo>
                    <a:pt x="6034" y="38072"/>
                    <a:pt x="9243" y="34864"/>
                    <a:pt x="9861" y="30905"/>
                  </a:cubicBezTo>
                  <a:cubicBezTo>
                    <a:pt x="11097" y="23179"/>
                    <a:pt x="6152" y="8418"/>
                    <a:pt x="2841" y="0"/>
                  </a:cubicBezTo>
                </a:path>
              </a:pathLst>
            </a:custGeom>
            <a:noFill/>
            <a:ln w="1100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4890022" flipH="1">
              <a:off x="2689967" y="751177"/>
              <a:ext cx="1166489" cy="7394343"/>
            </a:xfrm>
            <a:custGeom>
              <a:avLst/>
              <a:gdLst/>
              <a:ahLst/>
              <a:cxnLst/>
              <a:rect l="l" t="t" r="r" b="b"/>
              <a:pathLst>
                <a:path w="14777" h="93671" fill="none" extrusionOk="0">
                  <a:moveTo>
                    <a:pt x="1252" y="93670"/>
                  </a:moveTo>
                  <a:cubicBezTo>
                    <a:pt x="5873" y="91993"/>
                    <a:pt x="6712" y="89152"/>
                    <a:pt x="4916" y="84914"/>
                  </a:cubicBezTo>
                  <a:cubicBezTo>
                    <a:pt x="3518" y="81603"/>
                    <a:pt x="1296" y="78159"/>
                    <a:pt x="531" y="75819"/>
                  </a:cubicBezTo>
                  <a:cubicBezTo>
                    <a:pt x="1" y="74201"/>
                    <a:pt x="354" y="72582"/>
                    <a:pt x="1532" y="71022"/>
                  </a:cubicBezTo>
                  <a:cubicBezTo>
                    <a:pt x="4180" y="67549"/>
                    <a:pt x="11480" y="64767"/>
                    <a:pt x="13231" y="60500"/>
                  </a:cubicBezTo>
                  <a:cubicBezTo>
                    <a:pt x="14776" y="56747"/>
                    <a:pt x="8978" y="50272"/>
                    <a:pt x="7330" y="43958"/>
                  </a:cubicBezTo>
                  <a:cubicBezTo>
                    <a:pt x="6035" y="39073"/>
                    <a:pt x="8301" y="35496"/>
                    <a:pt x="8919" y="31582"/>
                  </a:cubicBezTo>
                  <a:cubicBezTo>
                    <a:pt x="10214" y="23591"/>
                    <a:pt x="6108" y="8418"/>
                    <a:pt x="2444" y="1"/>
                  </a:cubicBezTo>
                </a:path>
              </a:pathLst>
            </a:custGeom>
            <a:noFill/>
            <a:ln w="72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-4890022" flipH="1">
              <a:off x="2719115" y="735542"/>
              <a:ext cx="1130414" cy="7441943"/>
            </a:xfrm>
            <a:custGeom>
              <a:avLst/>
              <a:gdLst/>
              <a:ahLst/>
              <a:cxnLst/>
              <a:rect l="l" t="t" r="r" b="b"/>
              <a:pathLst>
                <a:path w="14320" h="94274" fill="none" extrusionOk="0">
                  <a:moveTo>
                    <a:pt x="1089" y="94274"/>
                  </a:moveTo>
                  <a:cubicBezTo>
                    <a:pt x="5519" y="92640"/>
                    <a:pt x="6137" y="89667"/>
                    <a:pt x="4503" y="85620"/>
                  </a:cubicBezTo>
                  <a:cubicBezTo>
                    <a:pt x="3208" y="82353"/>
                    <a:pt x="1104" y="78968"/>
                    <a:pt x="442" y="76717"/>
                  </a:cubicBezTo>
                  <a:cubicBezTo>
                    <a:pt x="0" y="75172"/>
                    <a:pt x="427" y="73612"/>
                    <a:pt x="1589" y="72067"/>
                  </a:cubicBezTo>
                  <a:cubicBezTo>
                    <a:pt x="4180" y="68652"/>
                    <a:pt x="10802" y="65650"/>
                    <a:pt x="12686" y="61471"/>
                  </a:cubicBezTo>
                  <a:cubicBezTo>
                    <a:pt x="14319" y="57836"/>
                    <a:pt x="9271" y="51361"/>
                    <a:pt x="7447" y="44959"/>
                  </a:cubicBezTo>
                  <a:cubicBezTo>
                    <a:pt x="6078" y="40073"/>
                    <a:pt x="7402" y="36159"/>
                    <a:pt x="8021" y="32273"/>
                  </a:cubicBezTo>
                  <a:cubicBezTo>
                    <a:pt x="9389" y="24062"/>
                    <a:pt x="6122" y="8462"/>
                    <a:pt x="2104" y="0"/>
                  </a:cubicBezTo>
                </a:path>
              </a:pathLst>
            </a:custGeom>
            <a:noFill/>
            <a:ln w="72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-4890022" flipH="1">
              <a:off x="2747530" y="719056"/>
              <a:ext cx="1093312" cy="7491912"/>
            </a:xfrm>
            <a:custGeom>
              <a:avLst/>
              <a:gdLst/>
              <a:ahLst/>
              <a:cxnLst/>
              <a:rect l="l" t="t" r="r" b="b"/>
              <a:pathLst>
                <a:path w="13850" h="94907" fill="none" extrusionOk="0">
                  <a:moveTo>
                    <a:pt x="928" y="94907"/>
                  </a:moveTo>
                  <a:cubicBezTo>
                    <a:pt x="5196" y="93288"/>
                    <a:pt x="5564" y="90197"/>
                    <a:pt x="4121" y="86357"/>
                  </a:cubicBezTo>
                  <a:cubicBezTo>
                    <a:pt x="2900" y="83119"/>
                    <a:pt x="899" y="79793"/>
                    <a:pt x="369" y="77630"/>
                  </a:cubicBezTo>
                  <a:cubicBezTo>
                    <a:pt x="1" y="76187"/>
                    <a:pt x="486" y="74672"/>
                    <a:pt x="1649" y="73141"/>
                  </a:cubicBezTo>
                  <a:cubicBezTo>
                    <a:pt x="4180" y="69786"/>
                    <a:pt x="10126" y="66563"/>
                    <a:pt x="12142" y="62457"/>
                  </a:cubicBezTo>
                  <a:cubicBezTo>
                    <a:pt x="13849" y="58940"/>
                    <a:pt x="9596" y="52435"/>
                    <a:pt x="7609" y="45960"/>
                  </a:cubicBezTo>
                  <a:cubicBezTo>
                    <a:pt x="6123" y="41089"/>
                    <a:pt x="6505" y="36836"/>
                    <a:pt x="7138" y="32966"/>
                  </a:cubicBezTo>
                  <a:cubicBezTo>
                    <a:pt x="8551" y="24489"/>
                    <a:pt x="6152" y="8492"/>
                    <a:pt x="1767" y="1"/>
                  </a:cubicBezTo>
                </a:path>
              </a:pathLst>
            </a:custGeom>
            <a:noFill/>
            <a:ln w="477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-4890022" flipH="1">
              <a:off x="2779679" y="702972"/>
              <a:ext cx="1053763" cy="7539512"/>
            </a:xfrm>
            <a:custGeom>
              <a:avLst/>
              <a:gdLst/>
              <a:ahLst/>
              <a:cxnLst/>
              <a:rect l="l" t="t" r="r" b="b"/>
              <a:pathLst>
                <a:path w="13349" h="95510" fill="none" extrusionOk="0">
                  <a:moveTo>
                    <a:pt x="751" y="95510"/>
                  </a:moveTo>
                  <a:cubicBezTo>
                    <a:pt x="4842" y="93920"/>
                    <a:pt x="4975" y="90697"/>
                    <a:pt x="3724" y="87048"/>
                  </a:cubicBezTo>
                  <a:cubicBezTo>
                    <a:pt x="2620" y="83869"/>
                    <a:pt x="692" y="80602"/>
                    <a:pt x="280" y="78527"/>
                  </a:cubicBezTo>
                  <a:cubicBezTo>
                    <a:pt x="1" y="77144"/>
                    <a:pt x="575" y="75687"/>
                    <a:pt x="1693" y="74171"/>
                  </a:cubicBezTo>
                  <a:cubicBezTo>
                    <a:pt x="4180" y="70860"/>
                    <a:pt x="9434" y="67431"/>
                    <a:pt x="11553" y="63413"/>
                  </a:cubicBezTo>
                  <a:cubicBezTo>
                    <a:pt x="13348" y="60014"/>
                    <a:pt x="9875" y="53494"/>
                    <a:pt x="7712" y="46931"/>
                  </a:cubicBezTo>
                  <a:cubicBezTo>
                    <a:pt x="6108" y="42074"/>
                    <a:pt x="5549" y="37483"/>
                    <a:pt x="6181" y="33657"/>
                  </a:cubicBezTo>
                  <a:cubicBezTo>
                    <a:pt x="7653" y="24915"/>
                    <a:pt x="6108" y="8506"/>
                    <a:pt x="1354" y="0"/>
                  </a:cubicBezTo>
                </a:path>
              </a:pathLst>
            </a:custGeom>
            <a:noFill/>
            <a:ln w="477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"/>
          <p:cNvSpPr/>
          <p:nvPr/>
        </p:nvSpPr>
        <p:spPr>
          <a:xfrm>
            <a:off x="4929991" y="3959879"/>
            <a:ext cx="65596" cy="65647"/>
          </a:xfrm>
          <a:custGeom>
            <a:avLst/>
            <a:gdLst/>
            <a:ahLst/>
            <a:cxnLst/>
            <a:rect l="l" t="t" r="r" b="b"/>
            <a:pathLst>
              <a:path w="1299" h="1300" extrusionOk="0">
                <a:moveTo>
                  <a:pt x="0" y="1"/>
                </a:moveTo>
                <a:lnTo>
                  <a:pt x="1299" y="1299"/>
                </a:lnTo>
                <a:lnTo>
                  <a:pt x="1299" y="1299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00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0" y="0"/>
            <a:ext cx="4740627" cy="1818556"/>
          </a:xfrm>
          <a:custGeom>
            <a:avLst/>
            <a:gdLst/>
            <a:ahLst/>
            <a:cxnLst/>
            <a:rect l="l" t="t" r="r" b="b"/>
            <a:pathLst>
              <a:path w="51156" h="19624" extrusionOk="0">
                <a:moveTo>
                  <a:pt x="15" y="1"/>
                </a:moveTo>
                <a:lnTo>
                  <a:pt x="1" y="19382"/>
                </a:lnTo>
                <a:cubicBezTo>
                  <a:pt x="511" y="19550"/>
                  <a:pt x="1034" y="19624"/>
                  <a:pt x="1560" y="19624"/>
                </a:cubicBezTo>
                <a:cubicBezTo>
                  <a:pt x="3068" y="19624"/>
                  <a:pt x="4604" y="19016"/>
                  <a:pt x="5946" y="18264"/>
                </a:cubicBezTo>
                <a:cubicBezTo>
                  <a:pt x="7756" y="17248"/>
                  <a:pt x="9978" y="14835"/>
                  <a:pt x="11995" y="14305"/>
                </a:cubicBezTo>
                <a:cubicBezTo>
                  <a:pt x="12557" y="14157"/>
                  <a:pt x="13117" y="14096"/>
                  <a:pt x="13675" y="14096"/>
                </a:cubicBezTo>
                <a:cubicBezTo>
                  <a:pt x="16110" y="14096"/>
                  <a:pt x="18503" y="15247"/>
                  <a:pt x="20892" y="15247"/>
                </a:cubicBezTo>
                <a:cubicBezTo>
                  <a:pt x="21590" y="15247"/>
                  <a:pt x="22289" y="15148"/>
                  <a:pt x="22988" y="14894"/>
                </a:cubicBezTo>
                <a:cubicBezTo>
                  <a:pt x="25990" y="13805"/>
                  <a:pt x="27270" y="10317"/>
                  <a:pt x="30361" y="9581"/>
                </a:cubicBezTo>
                <a:cubicBezTo>
                  <a:pt x="30824" y="9469"/>
                  <a:pt x="31328" y="9429"/>
                  <a:pt x="31855" y="9429"/>
                </a:cubicBezTo>
                <a:cubicBezTo>
                  <a:pt x="33128" y="9429"/>
                  <a:pt x="34537" y="9661"/>
                  <a:pt x="35828" y="9661"/>
                </a:cubicBezTo>
                <a:cubicBezTo>
                  <a:pt x="36737" y="9661"/>
                  <a:pt x="37588" y="9546"/>
                  <a:pt x="38293" y="9154"/>
                </a:cubicBezTo>
                <a:cubicBezTo>
                  <a:pt x="39485" y="8492"/>
                  <a:pt x="40574" y="6564"/>
                  <a:pt x="41692" y="5769"/>
                </a:cubicBezTo>
                <a:cubicBezTo>
                  <a:pt x="42840" y="4960"/>
                  <a:pt x="43679" y="4680"/>
                  <a:pt x="45048" y="4386"/>
                </a:cubicBezTo>
                <a:cubicBezTo>
                  <a:pt x="46402" y="4092"/>
                  <a:pt x="48124" y="4460"/>
                  <a:pt x="49242" y="3636"/>
                </a:cubicBezTo>
                <a:cubicBezTo>
                  <a:pt x="50360" y="2812"/>
                  <a:pt x="51155" y="1340"/>
                  <a:pt x="507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1390" y="0"/>
            <a:ext cx="2911784" cy="1178577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 rot="10800000">
            <a:off x="4627145" y="2690143"/>
            <a:ext cx="4529948" cy="2456332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 rot="10800000">
            <a:off x="5613627" y="3387677"/>
            <a:ext cx="3544248" cy="1758798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981064" y="-261800"/>
            <a:ext cx="652125" cy="652117"/>
          </a:xfrm>
          <a:custGeom>
            <a:avLst/>
            <a:gdLst/>
            <a:ahLst/>
            <a:cxnLst/>
            <a:rect l="l" t="t" r="r" b="b"/>
            <a:pathLst>
              <a:path w="14571" h="14570" fill="none" extrusionOk="0">
                <a:moveTo>
                  <a:pt x="7285" y="14570"/>
                </a:moveTo>
                <a:cubicBezTo>
                  <a:pt x="3283" y="14570"/>
                  <a:pt x="1" y="11303"/>
                  <a:pt x="1" y="7285"/>
                </a:cubicBezTo>
                <a:cubicBezTo>
                  <a:pt x="1" y="3282"/>
                  <a:pt x="3283" y="0"/>
                  <a:pt x="7285" y="0"/>
                </a:cubicBezTo>
                <a:cubicBezTo>
                  <a:pt x="11303" y="0"/>
                  <a:pt x="14570" y="3282"/>
                  <a:pt x="14570" y="7285"/>
                </a:cubicBezTo>
                <a:cubicBezTo>
                  <a:pt x="14570" y="11303"/>
                  <a:pt x="11303" y="14570"/>
                  <a:pt x="7285" y="14570"/>
                </a:cubicBezTo>
                <a:close/>
                <a:moveTo>
                  <a:pt x="7285" y="2532"/>
                </a:moveTo>
                <a:cubicBezTo>
                  <a:pt x="4651" y="2532"/>
                  <a:pt x="2517" y="4666"/>
                  <a:pt x="2517" y="7285"/>
                </a:cubicBezTo>
                <a:cubicBezTo>
                  <a:pt x="2517" y="9919"/>
                  <a:pt x="4651" y="12053"/>
                  <a:pt x="7285" y="12053"/>
                </a:cubicBezTo>
                <a:cubicBezTo>
                  <a:pt x="9920" y="12053"/>
                  <a:pt x="12054" y="9919"/>
                  <a:pt x="12054" y="7285"/>
                </a:cubicBezTo>
                <a:cubicBezTo>
                  <a:pt x="12054" y="4666"/>
                  <a:pt x="9920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1103744" y="-261800"/>
            <a:ext cx="652080" cy="652117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67" y="14570"/>
                  <a:pt x="0" y="11303"/>
                  <a:pt x="0" y="7285"/>
                </a:cubicBezTo>
                <a:cubicBezTo>
                  <a:pt x="0" y="3282"/>
                  <a:pt x="3253" y="0"/>
                  <a:pt x="7285" y="0"/>
                </a:cubicBezTo>
                <a:cubicBezTo>
                  <a:pt x="11303" y="0"/>
                  <a:pt x="14570" y="3282"/>
                  <a:pt x="14570" y="7285"/>
                </a:cubicBezTo>
                <a:cubicBezTo>
                  <a:pt x="14570" y="11303"/>
                  <a:pt x="11303" y="14570"/>
                  <a:pt x="7285" y="14570"/>
                </a:cubicBezTo>
                <a:close/>
                <a:moveTo>
                  <a:pt x="7285" y="2532"/>
                </a:moveTo>
                <a:cubicBezTo>
                  <a:pt x="4651" y="2532"/>
                  <a:pt x="2517" y="4666"/>
                  <a:pt x="2517" y="7285"/>
                </a:cubicBezTo>
                <a:cubicBezTo>
                  <a:pt x="2517" y="9919"/>
                  <a:pt x="4651" y="12053"/>
                  <a:pt x="7285" y="12053"/>
                </a:cubicBezTo>
                <a:cubicBezTo>
                  <a:pt x="9905" y="12053"/>
                  <a:pt x="12038" y="9919"/>
                  <a:pt x="12038" y="7285"/>
                </a:cubicBezTo>
                <a:cubicBezTo>
                  <a:pt x="12068" y="4666"/>
                  <a:pt x="9905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26425" y="-261800"/>
            <a:ext cx="652080" cy="652117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8607169" y="4708150"/>
            <a:ext cx="652080" cy="652117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67" y="14570"/>
                  <a:pt x="0" y="11303"/>
                  <a:pt x="0" y="7285"/>
                </a:cubicBezTo>
                <a:cubicBezTo>
                  <a:pt x="0" y="3282"/>
                  <a:pt x="3253" y="0"/>
                  <a:pt x="7285" y="0"/>
                </a:cubicBezTo>
                <a:cubicBezTo>
                  <a:pt x="11303" y="0"/>
                  <a:pt x="14570" y="3282"/>
                  <a:pt x="14570" y="7285"/>
                </a:cubicBezTo>
                <a:cubicBezTo>
                  <a:pt x="14570" y="11303"/>
                  <a:pt x="11303" y="14570"/>
                  <a:pt x="7285" y="14570"/>
                </a:cubicBezTo>
                <a:close/>
                <a:moveTo>
                  <a:pt x="7285" y="2532"/>
                </a:moveTo>
                <a:cubicBezTo>
                  <a:pt x="4651" y="2532"/>
                  <a:pt x="2517" y="4666"/>
                  <a:pt x="2517" y="7285"/>
                </a:cubicBezTo>
                <a:cubicBezTo>
                  <a:pt x="2517" y="9919"/>
                  <a:pt x="4651" y="12053"/>
                  <a:pt x="7285" y="12053"/>
                </a:cubicBezTo>
                <a:cubicBezTo>
                  <a:pt x="9905" y="12053"/>
                  <a:pt x="12038" y="9919"/>
                  <a:pt x="12038" y="7285"/>
                </a:cubicBezTo>
                <a:cubicBezTo>
                  <a:pt x="12068" y="4666"/>
                  <a:pt x="9905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7729850" y="4708150"/>
            <a:ext cx="652080" cy="652117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-105500" y="-25237"/>
            <a:ext cx="5294378" cy="1869019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4401375" y="2475912"/>
            <a:ext cx="4891808" cy="2884809"/>
          </a:xfrm>
          <a:custGeom>
            <a:avLst/>
            <a:gdLst/>
            <a:ahLst/>
            <a:cxnLst/>
            <a:rect l="l" t="t" r="r" b="b"/>
            <a:pathLst>
              <a:path w="73967" h="43620" extrusionOk="0">
                <a:moveTo>
                  <a:pt x="73672" y="0"/>
                </a:moveTo>
                <a:cubicBezTo>
                  <a:pt x="70257" y="2134"/>
                  <a:pt x="66593" y="3002"/>
                  <a:pt x="63370" y="3753"/>
                </a:cubicBezTo>
                <a:cubicBezTo>
                  <a:pt x="60118" y="4533"/>
                  <a:pt x="57307" y="5195"/>
                  <a:pt x="55821" y="6990"/>
                </a:cubicBezTo>
                <a:cubicBezTo>
                  <a:pt x="54746" y="8271"/>
                  <a:pt x="54025" y="9772"/>
                  <a:pt x="53334" y="11214"/>
                </a:cubicBezTo>
                <a:cubicBezTo>
                  <a:pt x="52156" y="13642"/>
                  <a:pt x="51052" y="15938"/>
                  <a:pt x="48462" y="16762"/>
                </a:cubicBezTo>
                <a:cubicBezTo>
                  <a:pt x="47864" y="16962"/>
                  <a:pt x="47068" y="17020"/>
                  <a:pt x="46200" y="17020"/>
                </a:cubicBezTo>
                <a:cubicBezTo>
                  <a:pt x="45531" y="17020"/>
                  <a:pt x="44819" y="16985"/>
                  <a:pt x="44121" y="16953"/>
                </a:cubicBezTo>
                <a:cubicBezTo>
                  <a:pt x="43381" y="16914"/>
                  <a:pt x="42635" y="16877"/>
                  <a:pt x="41924" y="16877"/>
                </a:cubicBezTo>
                <a:cubicBezTo>
                  <a:pt x="40770" y="16877"/>
                  <a:pt x="39710" y="16975"/>
                  <a:pt x="38926" y="17321"/>
                </a:cubicBezTo>
                <a:cubicBezTo>
                  <a:pt x="36880" y="18219"/>
                  <a:pt x="35232" y="20632"/>
                  <a:pt x="33628" y="22943"/>
                </a:cubicBezTo>
                <a:cubicBezTo>
                  <a:pt x="32657" y="24356"/>
                  <a:pt x="31730" y="25710"/>
                  <a:pt x="30773" y="26622"/>
                </a:cubicBezTo>
                <a:cubicBezTo>
                  <a:pt x="29449" y="27873"/>
                  <a:pt x="25681" y="27961"/>
                  <a:pt x="21664" y="28064"/>
                </a:cubicBezTo>
                <a:cubicBezTo>
                  <a:pt x="16542" y="28197"/>
                  <a:pt x="10715" y="28329"/>
                  <a:pt x="7639" y="30846"/>
                </a:cubicBezTo>
                <a:cubicBezTo>
                  <a:pt x="4239" y="33612"/>
                  <a:pt x="354" y="39308"/>
                  <a:pt x="1" y="43590"/>
                </a:cubicBezTo>
                <a:lnTo>
                  <a:pt x="560" y="43619"/>
                </a:lnTo>
                <a:cubicBezTo>
                  <a:pt x="884" y="39484"/>
                  <a:pt x="4681" y="33980"/>
                  <a:pt x="7963" y="31272"/>
                </a:cubicBezTo>
                <a:cubicBezTo>
                  <a:pt x="10891" y="28888"/>
                  <a:pt x="16616" y="28741"/>
                  <a:pt x="21678" y="28638"/>
                </a:cubicBezTo>
                <a:cubicBezTo>
                  <a:pt x="25976" y="28520"/>
                  <a:pt x="29669" y="28432"/>
                  <a:pt x="31141" y="27034"/>
                </a:cubicBezTo>
                <a:cubicBezTo>
                  <a:pt x="32142" y="26092"/>
                  <a:pt x="33084" y="24738"/>
                  <a:pt x="34070" y="23281"/>
                </a:cubicBezTo>
                <a:cubicBezTo>
                  <a:pt x="35630" y="21015"/>
                  <a:pt x="37234" y="18675"/>
                  <a:pt x="39147" y="17836"/>
                </a:cubicBezTo>
                <a:cubicBezTo>
                  <a:pt x="39856" y="17518"/>
                  <a:pt x="40862" y="17430"/>
                  <a:pt x="41964" y="17430"/>
                </a:cubicBezTo>
                <a:cubicBezTo>
                  <a:pt x="42647" y="17430"/>
                  <a:pt x="43368" y="17464"/>
                  <a:pt x="44077" y="17498"/>
                </a:cubicBezTo>
                <a:cubicBezTo>
                  <a:pt x="44836" y="17543"/>
                  <a:pt x="45574" y="17582"/>
                  <a:pt x="46260" y="17582"/>
                </a:cubicBezTo>
                <a:cubicBezTo>
                  <a:pt x="47156" y="17582"/>
                  <a:pt x="47966" y="17515"/>
                  <a:pt x="48624" y="17307"/>
                </a:cubicBezTo>
                <a:cubicBezTo>
                  <a:pt x="51435" y="16424"/>
                  <a:pt x="52598" y="14010"/>
                  <a:pt x="53834" y="11449"/>
                </a:cubicBezTo>
                <a:cubicBezTo>
                  <a:pt x="54511" y="10037"/>
                  <a:pt x="55232" y="8580"/>
                  <a:pt x="56233" y="7344"/>
                </a:cubicBezTo>
                <a:cubicBezTo>
                  <a:pt x="57616" y="5695"/>
                  <a:pt x="60339" y="5048"/>
                  <a:pt x="63503" y="4297"/>
                </a:cubicBezTo>
                <a:cubicBezTo>
                  <a:pt x="66755" y="3517"/>
                  <a:pt x="70464" y="2634"/>
                  <a:pt x="73966" y="471"/>
                </a:cubicBezTo>
                <a:lnTo>
                  <a:pt x="736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54074" y="3930600"/>
            <a:ext cx="326100" cy="32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69049" y="4778400"/>
            <a:ext cx="206700" cy="206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69062" y="1242675"/>
            <a:ext cx="326100" cy="326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200974" y="143625"/>
            <a:ext cx="326100" cy="326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5889849" y="805925"/>
            <a:ext cx="206700" cy="206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8753650" y="1568775"/>
            <a:ext cx="131400" cy="13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3509675" y="4398025"/>
            <a:ext cx="131400" cy="13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8546949" y="4163738"/>
            <a:ext cx="206700" cy="206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66600" y="472300"/>
            <a:ext cx="131400" cy="13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8"/>
          <p:cNvSpPr txBox="1">
            <a:spLocks noGrp="1"/>
          </p:cNvSpPr>
          <p:nvPr>
            <p:ph type="title"/>
          </p:nvPr>
        </p:nvSpPr>
        <p:spPr>
          <a:xfrm>
            <a:off x="3403800" y="238114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3" name="Google Shape;483;p18"/>
          <p:cNvSpPr txBox="1">
            <a:spLocks noGrp="1"/>
          </p:cNvSpPr>
          <p:nvPr>
            <p:ph type="subTitle" idx="1"/>
          </p:nvPr>
        </p:nvSpPr>
        <p:spPr>
          <a:xfrm>
            <a:off x="3403800" y="2709975"/>
            <a:ext cx="23364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8"/>
          <p:cNvSpPr txBox="1">
            <a:spLocks noGrp="1"/>
          </p:cNvSpPr>
          <p:nvPr>
            <p:ph type="title" idx="2"/>
          </p:nvPr>
        </p:nvSpPr>
        <p:spPr>
          <a:xfrm>
            <a:off x="732300" y="238114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5" name="Google Shape;485;p18"/>
          <p:cNvSpPr txBox="1">
            <a:spLocks noGrp="1"/>
          </p:cNvSpPr>
          <p:nvPr>
            <p:ph type="subTitle" idx="3"/>
          </p:nvPr>
        </p:nvSpPr>
        <p:spPr>
          <a:xfrm>
            <a:off x="732300" y="2704800"/>
            <a:ext cx="23364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8"/>
          <p:cNvSpPr txBox="1">
            <a:spLocks noGrp="1"/>
          </p:cNvSpPr>
          <p:nvPr>
            <p:ph type="title" idx="4"/>
          </p:nvPr>
        </p:nvSpPr>
        <p:spPr>
          <a:xfrm>
            <a:off x="6075300" y="238114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7" name="Google Shape;487;p18"/>
          <p:cNvSpPr txBox="1">
            <a:spLocks noGrp="1"/>
          </p:cNvSpPr>
          <p:nvPr>
            <p:ph type="subTitle" idx="5"/>
          </p:nvPr>
        </p:nvSpPr>
        <p:spPr>
          <a:xfrm>
            <a:off x="6075300" y="2743916"/>
            <a:ext cx="2336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18"/>
          <p:cNvSpPr txBox="1">
            <a:spLocks noGrp="1"/>
          </p:cNvSpPr>
          <p:nvPr>
            <p:ph type="title" idx="6"/>
          </p:nvPr>
        </p:nvSpPr>
        <p:spPr>
          <a:xfrm>
            <a:off x="732300" y="445025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8"/>
          <p:cNvSpPr/>
          <p:nvPr/>
        </p:nvSpPr>
        <p:spPr>
          <a:xfrm>
            <a:off x="0" y="0"/>
            <a:ext cx="3486654" cy="1730218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8"/>
          <p:cNvSpPr/>
          <p:nvPr/>
        </p:nvSpPr>
        <p:spPr>
          <a:xfrm>
            <a:off x="0" y="0"/>
            <a:ext cx="2198813" cy="843489"/>
          </a:xfrm>
          <a:custGeom>
            <a:avLst/>
            <a:gdLst/>
            <a:ahLst/>
            <a:cxnLst/>
            <a:rect l="l" t="t" r="r" b="b"/>
            <a:pathLst>
              <a:path w="51156" h="19624" extrusionOk="0">
                <a:moveTo>
                  <a:pt x="15" y="1"/>
                </a:moveTo>
                <a:lnTo>
                  <a:pt x="1" y="19382"/>
                </a:lnTo>
                <a:cubicBezTo>
                  <a:pt x="511" y="19550"/>
                  <a:pt x="1034" y="19624"/>
                  <a:pt x="1560" y="19624"/>
                </a:cubicBezTo>
                <a:cubicBezTo>
                  <a:pt x="3068" y="19624"/>
                  <a:pt x="4604" y="19016"/>
                  <a:pt x="5946" y="18264"/>
                </a:cubicBezTo>
                <a:cubicBezTo>
                  <a:pt x="7756" y="17248"/>
                  <a:pt x="9978" y="14835"/>
                  <a:pt x="11995" y="14305"/>
                </a:cubicBezTo>
                <a:cubicBezTo>
                  <a:pt x="12557" y="14157"/>
                  <a:pt x="13117" y="14096"/>
                  <a:pt x="13675" y="14096"/>
                </a:cubicBezTo>
                <a:cubicBezTo>
                  <a:pt x="16110" y="14096"/>
                  <a:pt x="18503" y="15247"/>
                  <a:pt x="20892" y="15247"/>
                </a:cubicBezTo>
                <a:cubicBezTo>
                  <a:pt x="21590" y="15247"/>
                  <a:pt x="22289" y="15148"/>
                  <a:pt x="22988" y="14894"/>
                </a:cubicBezTo>
                <a:cubicBezTo>
                  <a:pt x="25990" y="13805"/>
                  <a:pt x="27270" y="10317"/>
                  <a:pt x="30361" y="9581"/>
                </a:cubicBezTo>
                <a:cubicBezTo>
                  <a:pt x="30824" y="9469"/>
                  <a:pt x="31328" y="9429"/>
                  <a:pt x="31855" y="9429"/>
                </a:cubicBezTo>
                <a:cubicBezTo>
                  <a:pt x="33128" y="9429"/>
                  <a:pt x="34537" y="9661"/>
                  <a:pt x="35828" y="9661"/>
                </a:cubicBezTo>
                <a:cubicBezTo>
                  <a:pt x="36737" y="9661"/>
                  <a:pt x="37588" y="9546"/>
                  <a:pt x="38293" y="9154"/>
                </a:cubicBezTo>
                <a:cubicBezTo>
                  <a:pt x="39485" y="8492"/>
                  <a:pt x="40574" y="6564"/>
                  <a:pt x="41692" y="5769"/>
                </a:cubicBezTo>
                <a:cubicBezTo>
                  <a:pt x="42840" y="4960"/>
                  <a:pt x="43679" y="4680"/>
                  <a:pt x="45048" y="4386"/>
                </a:cubicBezTo>
                <a:cubicBezTo>
                  <a:pt x="46402" y="4092"/>
                  <a:pt x="48124" y="4460"/>
                  <a:pt x="49242" y="3636"/>
                </a:cubicBezTo>
                <a:cubicBezTo>
                  <a:pt x="50360" y="2812"/>
                  <a:pt x="51155" y="1340"/>
                  <a:pt x="50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8"/>
          <p:cNvSpPr/>
          <p:nvPr/>
        </p:nvSpPr>
        <p:spPr>
          <a:xfrm>
            <a:off x="645" y="0"/>
            <a:ext cx="1350553" cy="546651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8"/>
          <p:cNvSpPr/>
          <p:nvPr/>
        </p:nvSpPr>
        <p:spPr>
          <a:xfrm rot="10800000">
            <a:off x="5463676" y="3317176"/>
            <a:ext cx="3680324" cy="1826324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8"/>
          <p:cNvSpPr/>
          <p:nvPr/>
        </p:nvSpPr>
        <p:spPr>
          <a:xfrm rot="10800000">
            <a:off x="6823052" y="4253159"/>
            <a:ext cx="2320948" cy="890341"/>
          </a:xfrm>
          <a:custGeom>
            <a:avLst/>
            <a:gdLst/>
            <a:ahLst/>
            <a:cxnLst/>
            <a:rect l="l" t="t" r="r" b="b"/>
            <a:pathLst>
              <a:path w="51156" h="19624" extrusionOk="0">
                <a:moveTo>
                  <a:pt x="15" y="1"/>
                </a:moveTo>
                <a:lnTo>
                  <a:pt x="1" y="19382"/>
                </a:lnTo>
                <a:cubicBezTo>
                  <a:pt x="511" y="19550"/>
                  <a:pt x="1034" y="19624"/>
                  <a:pt x="1560" y="19624"/>
                </a:cubicBezTo>
                <a:cubicBezTo>
                  <a:pt x="3068" y="19624"/>
                  <a:pt x="4604" y="19016"/>
                  <a:pt x="5946" y="18264"/>
                </a:cubicBezTo>
                <a:cubicBezTo>
                  <a:pt x="7756" y="17248"/>
                  <a:pt x="9978" y="14835"/>
                  <a:pt x="11995" y="14305"/>
                </a:cubicBezTo>
                <a:cubicBezTo>
                  <a:pt x="12557" y="14157"/>
                  <a:pt x="13117" y="14096"/>
                  <a:pt x="13675" y="14096"/>
                </a:cubicBezTo>
                <a:cubicBezTo>
                  <a:pt x="16110" y="14096"/>
                  <a:pt x="18503" y="15247"/>
                  <a:pt x="20892" y="15247"/>
                </a:cubicBezTo>
                <a:cubicBezTo>
                  <a:pt x="21590" y="15247"/>
                  <a:pt x="22289" y="15148"/>
                  <a:pt x="22988" y="14894"/>
                </a:cubicBezTo>
                <a:cubicBezTo>
                  <a:pt x="25990" y="13805"/>
                  <a:pt x="27270" y="10317"/>
                  <a:pt x="30361" y="9581"/>
                </a:cubicBezTo>
                <a:cubicBezTo>
                  <a:pt x="30824" y="9469"/>
                  <a:pt x="31328" y="9429"/>
                  <a:pt x="31855" y="9429"/>
                </a:cubicBezTo>
                <a:cubicBezTo>
                  <a:pt x="33128" y="9429"/>
                  <a:pt x="34537" y="9661"/>
                  <a:pt x="35828" y="9661"/>
                </a:cubicBezTo>
                <a:cubicBezTo>
                  <a:pt x="36737" y="9661"/>
                  <a:pt x="37588" y="9546"/>
                  <a:pt x="38293" y="9154"/>
                </a:cubicBezTo>
                <a:cubicBezTo>
                  <a:pt x="39485" y="8492"/>
                  <a:pt x="40574" y="6564"/>
                  <a:pt x="41692" y="5769"/>
                </a:cubicBezTo>
                <a:cubicBezTo>
                  <a:pt x="42840" y="4960"/>
                  <a:pt x="43679" y="4680"/>
                  <a:pt x="45048" y="4386"/>
                </a:cubicBezTo>
                <a:cubicBezTo>
                  <a:pt x="46402" y="4092"/>
                  <a:pt x="48124" y="4460"/>
                  <a:pt x="49242" y="3636"/>
                </a:cubicBezTo>
                <a:cubicBezTo>
                  <a:pt x="50360" y="2812"/>
                  <a:pt x="51155" y="1340"/>
                  <a:pt x="50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8"/>
          <p:cNvSpPr/>
          <p:nvPr/>
        </p:nvSpPr>
        <p:spPr>
          <a:xfrm rot="10800000">
            <a:off x="7717748" y="4566484"/>
            <a:ext cx="1425571" cy="577016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8"/>
          <p:cNvSpPr/>
          <p:nvPr/>
        </p:nvSpPr>
        <p:spPr>
          <a:xfrm rot="-3303739" flipH="1">
            <a:off x="-671314" y="265440"/>
            <a:ext cx="3737886" cy="1319546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8"/>
          <p:cNvSpPr/>
          <p:nvPr/>
        </p:nvSpPr>
        <p:spPr>
          <a:xfrm rot="-3303739" flipH="1">
            <a:off x="5917061" y="3348765"/>
            <a:ext cx="3737886" cy="1319546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8"/>
          <p:cNvSpPr/>
          <p:nvPr/>
        </p:nvSpPr>
        <p:spPr>
          <a:xfrm rot="-7010088">
            <a:off x="7549493" y="-15839"/>
            <a:ext cx="1864087" cy="1109238"/>
          </a:xfrm>
          <a:custGeom>
            <a:avLst/>
            <a:gdLst/>
            <a:ahLst/>
            <a:cxnLst/>
            <a:rect l="l" t="t" r="r" b="b"/>
            <a:pathLst>
              <a:path w="46446" h="27638" fill="none" extrusionOk="0">
                <a:moveTo>
                  <a:pt x="1118" y="27638"/>
                </a:moveTo>
                <a:cubicBezTo>
                  <a:pt x="456" y="25239"/>
                  <a:pt x="0" y="22649"/>
                  <a:pt x="898" y="20353"/>
                </a:cubicBezTo>
                <a:cubicBezTo>
                  <a:pt x="2104" y="17336"/>
                  <a:pt x="5430" y="15644"/>
                  <a:pt x="8653" y="15247"/>
                </a:cubicBezTo>
                <a:cubicBezTo>
                  <a:pt x="11862" y="14864"/>
                  <a:pt x="15099" y="15512"/>
                  <a:pt x="18337" y="15747"/>
                </a:cubicBezTo>
                <a:cubicBezTo>
                  <a:pt x="21574" y="15983"/>
                  <a:pt x="25033" y="15791"/>
                  <a:pt x="27711" y="13922"/>
                </a:cubicBezTo>
                <a:cubicBezTo>
                  <a:pt x="31405" y="11376"/>
                  <a:pt x="32612" y="6373"/>
                  <a:pt x="35952" y="3356"/>
                </a:cubicBezTo>
                <a:cubicBezTo>
                  <a:pt x="38719" y="825"/>
                  <a:pt x="42913" y="1"/>
                  <a:pt x="46445" y="1266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8"/>
          <p:cNvSpPr/>
          <p:nvPr/>
        </p:nvSpPr>
        <p:spPr>
          <a:xfrm rot="-7010088">
            <a:off x="7603655" y="-44613"/>
            <a:ext cx="1763671" cy="1048996"/>
          </a:xfrm>
          <a:custGeom>
            <a:avLst/>
            <a:gdLst/>
            <a:ahLst/>
            <a:cxnLst/>
            <a:rect l="l" t="t" r="r" b="b"/>
            <a:pathLst>
              <a:path w="43944" h="26137" fill="none" extrusionOk="0">
                <a:moveTo>
                  <a:pt x="1075" y="26137"/>
                </a:moveTo>
                <a:cubicBezTo>
                  <a:pt x="442" y="23871"/>
                  <a:pt x="1" y="21398"/>
                  <a:pt x="869" y="19235"/>
                </a:cubicBezTo>
                <a:cubicBezTo>
                  <a:pt x="2017" y="16380"/>
                  <a:pt x="5151" y="14776"/>
                  <a:pt x="8183" y="14408"/>
                </a:cubicBezTo>
                <a:cubicBezTo>
                  <a:pt x="11244" y="14040"/>
                  <a:pt x="14305" y="14658"/>
                  <a:pt x="17366" y="14894"/>
                </a:cubicBezTo>
                <a:cubicBezTo>
                  <a:pt x="20427" y="15129"/>
                  <a:pt x="23694" y="14923"/>
                  <a:pt x="26211" y="13187"/>
                </a:cubicBezTo>
                <a:cubicBezTo>
                  <a:pt x="29713" y="10758"/>
                  <a:pt x="30861" y="6020"/>
                  <a:pt x="34010" y="3179"/>
                </a:cubicBezTo>
                <a:cubicBezTo>
                  <a:pt x="36645" y="795"/>
                  <a:pt x="40618" y="1"/>
                  <a:pt x="43944" y="1207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8"/>
          <p:cNvSpPr/>
          <p:nvPr/>
        </p:nvSpPr>
        <p:spPr>
          <a:xfrm rot="-7010088">
            <a:off x="7658479" y="-72634"/>
            <a:ext cx="1662693" cy="988754"/>
          </a:xfrm>
          <a:custGeom>
            <a:avLst/>
            <a:gdLst/>
            <a:ahLst/>
            <a:cxnLst/>
            <a:rect l="l" t="t" r="r" b="b"/>
            <a:pathLst>
              <a:path w="41428" h="24636" fill="none" extrusionOk="0">
                <a:moveTo>
                  <a:pt x="1016" y="24636"/>
                </a:moveTo>
                <a:cubicBezTo>
                  <a:pt x="427" y="22502"/>
                  <a:pt x="0" y="20177"/>
                  <a:pt x="810" y="18131"/>
                </a:cubicBezTo>
                <a:cubicBezTo>
                  <a:pt x="1884" y="15453"/>
                  <a:pt x="4842" y="13937"/>
                  <a:pt x="7712" y="13599"/>
                </a:cubicBezTo>
                <a:cubicBezTo>
                  <a:pt x="10582" y="13245"/>
                  <a:pt x="13466" y="13819"/>
                  <a:pt x="16365" y="14040"/>
                </a:cubicBezTo>
                <a:cubicBezTo>
                  <a:pt x="19250" y="14261"/>
                  <a:pt x="22340" y="14070"/>
                  <a:pt x="24709" y="12421"/>
                </a:cubicBezTo>
                <a:cubicBezTo>
                  <a:pt x="28006" y="10140"/>
                  <a:pt x="29095" y="5681"/>
                  <a:pt x="32068" y="2973"/>
                </a:cubicBezTo>
                <a:cubicBezTo>
                  <a:pt x="34555" y="737"/>
                  <a:pt x="38293" y="1"/>
                  <a:pt x="41427" y="1119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8"/>
          <p:cNvSpPr/>
          <p:nvPr/>
        </p:nvSpPr>
        <p:spPr>
          <a:xfrm rot="-7010088">
            <a:off x="7711362" y="-101848"/>
            <a:ext cx="1564042" cy="929074"/>
          </a:xfrm>
          <a:custGeom>
            <a:avLst/>
            <a:gdLst/>
            <a:ahLst/>
            <a:cxnLst/>
            <a:rect l="l" t="t" r="r" b="b"/>
            <a:pathLst>
              <a:path w="38970" h="23149" fill="none" extrusionOk="0">
                <a:moveTo>
                  <a:pt x="957" y="23149"/>
                </a:moveTo>
                <a:cubicBezTo>
                  <a:pt x="412" y="21133"/>
                  <a:pt x="0" y="18969"/>
                  <a:pt x="780" y="17042"/>
                </a:cubicBezTo>
                <a:cubicBezTo>
                  <a:pt x="1796" y="14510"/>
                  <a:pt x="4562" y="13098"/>
                  <a:pt x="7270" y="12774"/>
                </a:cubicBezTo>
                <a:cubicBezTo>
                  <a:pt x="9978" y="12435"/>
                  <a:pt x="12686" y="12965"/>
                  <a:pt x="15408" y="13186"/>
                </a:cubicBezTo>
                <a:cubicBezTo>
                  <a:pt x="18101" y="13392"/>
                  <a:pt x="21015" y="13230"/>
                  <a:pt x="23237" y="11670"/>
                </a:cubicBezTo>
                <a:cubicBezTo>
                  <a:pt x="26328" y="9507"/>
                  <a:pt x="27358" y="5342"/>
                  <a:pt x="30154" y="2796"/>
                </a:cubicBezTo>
                <a:cubicBezTo>
                  <a:pt x="32494" y="677"/>
                  <a:pt x="36011" y="0"/>
                  <a:pt x="38969" y="1045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8"/>
          <p:cNvSpPr/>
          <p:nvPr/>
        </p:nvSpPr>
        <p:spPr>
          <a:xfrm rot="-7010088">
            <a:off x="7766434" y="-130433"/>
            <a:ext cx="1461257" cy="870036"/>
          </a:xfrm>
          <a:custGeom>
            <a:avLst/>
            <a:gdLst/>
            <a:ahLst/>
            <a:cxnLst/>
            <a:rect l="l" t="t" r="r" b="b"/>
            <a:pathLst>
              <a:path w="36409" h="21678" fill="none" extrusionOk="0">
                <a:moveTo>
                  <a:pt x="883" y="21678"/>
                </a:moveTo>
                <a:cubicBezTo>
                  <a:pt x="368" y="19794"/>
                  <a:pt x="0" y="17749"/>
                  <a:pt x="707" y="15953"/>
                </a:cubicBezTo>
                <a:cubicBezTo>
                  <a:pt x="1649" y="13599"/>
                  <a:pt x="4268" y="12274"/>
                  <a:pt x="6785" y="11965"/>
                </a:cubicBezTo>
                <a:cubicBezTo>
                  <a:pt x="9301" y="11671"/>
                  <a:pt x="11847" y="12156"/>
                  <a:pt x="14378" y="12348"/>
                </a:cubicBezTo>
                <a:cubicBezTo>
                  <a:pt x="16910" y="12524"/>
                  <a:pt x="19617" y="12362"/>
                  <a:pt x="21722" y="10935"/>
                </a:cubicBezTo>
                <a:cubicBezTo>
                  <a:pt x="24621" y="8919"/>
                  <a:pt x="25563" y="5004"/>
                  <a:pt x="28182" y="2635"/>
                </a:cubicBezTo>
                <a:cubicBezTo>
                  <a:pt x="30360" y="663"/>
                  <a:pt x="33642" y="1"/>
                  <a:pt x="36409" y="1016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8"/>
          <p:cNvSpPr/>
          <p:nvPr/>
        </p:nvSpPr>
        <p:spPr>
          <a:xfrm>
            <a:off x="-65600" y="3894308"/>
            <a:ext cx="1209378" cy="1390306"/>
          </a:xfrm>
          <a:custGeom>
            <a:avLst/>
            <a:gdLst/>
            <a:ahLst/>
            <a:cxnLst/>
            <a:rect l="l" t="t" r="r" b="b"/>
            <a:pathLst>
              <a:path w="22812" h="26226" fill="none" extrusionOk="0">
                <a:moveTo>
                  <a:pt x="1" y="1"/>
                </a:moveTo>
                <a:cubicBezTo>
                  <a:pt x="236" y="1708"/>
                  <a:pt x="1752" y="3018"/>
                  <a:pt x="3371" y="3606"/>
                </a:cubicBezTo>
                <a:cubicBezTo>
                  <a:pt x="4990" y="4210"/>
                  <a:pt x="6756" y="4283"/>
                  <a:pt x="8463" y="4563"/>
                </a:cubicBezTo>
                <a:cubicBezTo>
                  <a:pt x="10170" y="4842"/>
                  <a:pt x="11936" y="5357"/>
                  <a:pt x="13113" y="6638"/>
                </a:cubicBezTo>
                <a:cubicBezTo>
                  <a:pt x="15203" y="8904"/>
                  <a:pt x="14585" y="12436"/>
                  <a:pt x="14923" y="15482"/>
                </a:cubicBezTo>
                <a:cubicBezTo>
                  <a:pt x="15424" y="20118"/>
                  <a:pt x="18544" y="24371"/>
                  <a:pt x="22812" y="26225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8"/>
          <p:cNvSpPr/>
          <p:nvPr/>
        </p:nvSpPr>
        <p:spPr>
          <a:xfrm>
            <a:off x="-113153" y="3934863"/>
            <a:ext cx="1209325" cy="1391101"/>
          </a:xfrm>
          <a:custGeom>
            <a:avLst/>
            <a:gdLst/>
            <a:ahLst/>
            <a:cxnLst/>
            <a:rect l="l" t="t" r="r" b="b"/>
            <a:pathLst>
              <a:path w="22811" h="26241" fill="none" extrusionOk="0">
                <a:moveTo>
                  <a:pt x="0" y="1"/>
                </a:moveTo>
                <a:cubicBezTo>
                  <a:pt x="236" y="1723"/>
                  <a:pt x="1752" y="3018"/>
                  <a:pt x="3356" y="3606"/>
                </a:cubicBezTo>
                <a:cubicBezTo>
                  <a:pt x="4974" y="4225"/>
                  <a:pt x="6740" y="4298"/>
                  <a:pt x="8462" y="4563"/>
                </a:cubicBezTo>
                <a:cubicBezTo>
                  <a:pt x="10169" y="4843"/>
                  <a:pt x="11935" y="5358"/>
                  <a:pt x="13113" y="6653"/>
                </a:cubicBezTo>
                <a:cubicBezTo>
                  <a:pt x="15188" y="8904"/>
                  <a:pt x="14584" y="12436"/>
                  <a:pt x="14908" y="15497"/>
                </a:cubicBezTo>
                <a:cubicBezTo>
                  <a:pt x="15408" y="20133"/>
                  <a:pt x="18543" y="24386"/>
                  <a:pt x="22811" y="26240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8"/>
          <p:cNvSpPr/>
          <p:nvPr/>
        </p:nvSpPr>
        <p:spPr>
          <a:xfrm>
            <a:off x="-159964" y="3976213"/>
            <a:ext cx="1209325" cy="1390306"/>
          </a:xfrm>
          <a:custGeom>
            <a:avLst/>
            <a:gdLst/>
            <a:ahLst/>
            <a:cxnLst/>
            <a:rect l="l" t="t" r="r" b="b"/>
            <a:pathLst>
              <a:path w="22811" h="26226" fill="none" extrusionOk="0">
                <a:moveTo>
                  <a:pt x="0" y="1"/>
                </a:moveTo>
                <a:cubicBezTo>
                  <a:pt x="236" y="1708"/>
                  <a:pt x="1752" y="3018"/>
                  <a:pt x="3370" y="3606"/>
                </a:cubicBezTo>
                <a:cubicBezTo>
                  <a:pt x="4974" y="4210"/>
                  <a:pt x="6755" y="4283"/>
                  <a:pt x="8462" y="4563"/>
                </a:cubicBezTo>
                <a:cubicBezTo>
                  <a:pt x="10169" y="4843"/>
                  <a:pt x="11935" y="5358"/>
                  <a:pt x="13113" y="6638"/>
                </a:cubicBezTo>
                <a:cubicBezTo>
                  <a:pt x="15188" y="8904"/>
                  <a:pt x="14584" y="12436"/>
                  <a:pt x="14908" y="15483"/>
                </a:cubicBezTo>
                <a:cubicBezTo>
                  <a:pt x="15408" y="20118"/>
                  <a:pt x="18543" y="24371"/>
                  <a:pt x="22811" y="26226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8"/>
          <p:cNvSpPr/>
          <p:nvPr/>
        </p:nvSpPr>
        <p:spPr>
          <a:xfrm>
            <a:off x="-206775" y="4016822"/>
            <a:ext cx="1209325" cy="1391048"/>
          </a:xfrm>
          <a:custGeom>
            <a:avLst/>
            <a:gdLst/>
            <a:ahLst/>
            <a:cxnLst/>
            <a:rect l="l" t="t" r="r" b="b"/>
            <a:pathLst>
              <a:path w="22811" h="26240" fill="none" extrusionOk="0">
                <a:moveTo>
                  <a:pt x="0" y="0"/>
                </a:moveTo>
                <a:cubicBezTo>
                  <a:pt x="236" y="1722"/>
                  <a:pt x="1752" y="3017"/>
                  <a:pt x="3370" y="3606"/>
                </a:cubicBezTo>
                <a:cubicBezTo>
                  <a:pt x="4989" y="4194"/>
                  <a:pt x="6755" y="4297"/>
                  <a:pt x="8462" y="4562"/>
                </a:cubicBezTo>
                <a:cubicBezTo>
                  <a:pt x="10169" y="4842"/>
                  <a:pt x="11935" y="5357"/>
                  <a:pt x="13113" y="6652"/>
                </a:cubicBezTo>
                <a:cubicBezTo>
                  <a:pt x="15188" y="8904"/>
                  <a:pt x="14584" y="12436"/>
                  <a:pt x="14923" y="15497"/>
                </a:cubicBezTo>
                <a:cubicBezTo>
                  <a:pt x="15408" y="20132"/>
                  <a:pt x="18543" y="24385"/>
                  <a:pt x="22811" y="26239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8"/>
          <p:cNvSpPr/>
          <p:nvPr/>
        </p:nvSpPr>
        <p:spPr>
          <a:xfrm>
            <a:off x="386905" y="569125"/>
            <a:ext cx="189900" cy="1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8"/>
          <p:cNvSpPr/>
          <p:nvPr/>
        </p:nvSpPr>
        <p:spPr>
          <a:xfrm>
            <a:off x="6380130" y="4760050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8"/>
          <p:cNvSpPr/>
          <p:nvPr/>
        </p:nvSpPr>
        <p:spPr>
          <a:xfrm>
            <a:off x="702905" y="4760038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8"/>
          <p:cNvSpPr/>
          <p:nvPr/>
        </p:nvSpPr>
        <p:spPr>
          <a:xfrm>
            <a:off x="8645044" y="934988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8"/>
          <p:cNvSpPr/>
          <p:nvPr/>
        </p:nvSpPr>
        <p:spPr>
          <a:xfrm>
            <a:off x="203182" y="3813825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8"/>
          <p:cNvSpPr/>
          <p:nvPr/>
        </p:nvSpPr>
        <p:spPr>
          <a:xfrm>
            <a:off x="7725848" y="4056333"/>
            <a:ext cx="235500" cy="235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"/>
          <p:cNvSpPr/>
          <p:nvPr/>
        </p:nvSpPr>
        <p:spPr>
          <a:xfrm>
            <a:off x="702907" y="179725"/>
            <a:ext cx="389400" cy="3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8"/>
          <p:cNvSpPr/>
          <p:nvPr/>
        </p:nvSpPr>
        <p:spPr>
          <a:xfrm rot="10800000" flipH="1">
            <a:off x="-360900" y="4494737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8"/>
          <p:cNvSpPr/>
          <p:nvPr/>
        </p:nvSpPr>
        <p:spPr>
          <a:xfrm rot="10800000" flipH="1">
            <a:off x="8875275" y="76337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0_1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0"/>
          <p:cNvSpPr txBox="1">
            <a:spLocks noGrp="1"/>
          </p:cNvSpPr>
          <p:nvPr>
            <p:ph type="title"/>
          </p:nvPr>
        </p:nvSpPr>
        <p:spPr>
          <a:xfrm>
            <a:off x="1950150" y="1589625"/>
            <a:ext cx="2172300" cy="3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8" name="Google Shape;538;p20"/>
          <p:cNvSpPr txBox="1">
            <a:spLocks noGrp="1"/>
          </p:cNvSpPr>
          <p:nvPr>
            <p:ph type="subTitle" idx="1"/>
          </p:nvPr>
        </p:nvSpPr>
        <p:spPr>
          <a:xfrm>
            <a:off x="2051700" y="1933327"/>
            <a:ext cx="19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0"/>
          <p:cNvSpPr txBox="1">
            <a:spLocks noGrp="1"/>
          </p:cNvSpPr>
          <p:nvPr>
            <p:ph type="title" idx="2"/>
          </p:nvPr>
        </p:nvSpPr>
        <p:spPr>
          <a:xfrm>
            <a:off x="5021549" y="1589625"/>
            <a:ext cx="2172300" cy="3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0" name="Google Shape;540;p20"/>
          <p:cNvSpPr txBox="1">
            <a:spLocks noGrp="1"/>
          </p:cNvSpPr>
          <p:nvPr>
            <p:ph type="subTitle" idx="3"/>
          </p:nvPr>
        </p:nvSpPr>
        <p:spPr>
          <a:xfrm>
            <a:off x="5123105" y="1933327"/>
            <a:ext cx="19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0"/>
          <p:cNvSpPr txBox="1">
            <a:spLocks noGrp="1"/>
          </p:cNvSpPr>
          <p:nvPr>
            <p:ph type="title" idx="4"/>
          </p:nvPr>
        </p:nvSpPr>
        <p:spPr>
          <a:xfrm>
            <a:off x="1950150" y="3457950"/>
            <a:ext cx="2172300" cy="3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2" name="Google Shape;542;p20"/>
          <p:cNvSpPr txBox="1">
            <a:spLocks noGrp="1"/>
          </p:cNvSpPr>
          <p:nvPr>
            <p:ph type="subTitle" idx="5"/>
          </p:nvPr>
        </p:nvSpPr>
        <p:spPr>
          <a:xfrm>
            <a:off x="2051700" y="3799900"/>
            <a:ext cx="19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0"/>
          <p:cNvSpPr txBox="1">
            <a:spLocks noGrp="1"/>
          </p:cNvSpPr>
          <p:nvPr>
            <p:ph type="title" idx="6"/>
          </p:nvPr>
        </p:nvSpPr>
        <p:spPr>
          <a:xfrm>
            <a:off x="5021549" y="3457951"/>
            <a:ext cx="2172300" cy="3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4" name="Google Shape;544;p20"/>
          <p:cNvSpPr txBox="1">
            <a:spLocks noGrp="1"/>
          </p:cNvSpPr>
          <p:nvPr>
            <p:ph type="subTitle" idx="7"/>
          </p:nvPr>
        </p:nvSpPr>
        <p:spPr>
          <a:xfrm>
            <a:off x="5123105" y="3799900"/>
            <a:ext cx="19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0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20"/>
          <p:cNvSpPr/>
          <p:nvPr/>
        </p:nvSpPr>
        <p:spPr>
          <a:xfrm rot="10800000">
            <a:off x="1803" y="1097119"/>
            <a:ext cx="50" cy="125385"/>
          </a:xfrm>
          <a:custGeom>
            <a:avLst/>
            <a:gdLst/>
            <a:ahLst/>
            <a:cxnLst/>
            <a:rect l="l" t="t" r="r" b="b"/>
            <a:pathLst>
              <a:path w="1" h="2483" extrusionOk="0">
                <a:moveTo>
                  <a:pt x="0" y="2482"/>
                </a:moveTo>
                <a:lnTo>
                  <a:pt x="0" y="2463"/>
                </a:lnTo>
                <a:lnTo>
                  <a:pt x="0" y="0"/>
                </a:lnTo>
                <a:lnTo>
                  <a:pt x="0" y="0"/>
                </a:lnTo>
                <a:lnTo>
                  <a:pt x="0" y="2482"/>
                </a:lnTo>
                <a:close/>
              </a:path>
            </a:pathLst>
          </a:custGeom>
          <a:solidFill>
            <a:srgbClr val="FF00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0"/>
          <p:cNvSpPr/>
          <p:nvPr/>
        </p:nvSpPr>
        <p:spPr>
          <a:xfrm rot="10800000">
            <a:off x="903" y="1030609"/>
            <a:ext cx="50" cy="70444"/>
          </a:xfrm>
          <a:custGeom>
            <a:avLst/>
            <a:gdLst/>
            <a:ahLst/>
            <a:cxnLst/>
            <a:rect l="l" t="t" r="r" b="b"/>
            <a:pathLst>
              <a:path w="1" h="1395" extrusionOk="0">
                <a:moveTo>
                  <a:pt x="0" y="1376"/>
                </a:moveTo>
                <a:lnTo>
                  <a:pt x="0" y="1395"/>
                </a:lnTo>
                <a:lnTo>
                  <a:pt x="0" y="1"/>
                </a:lnTo>
                <a:lnTo>
                  <a:pt x="0" y="20"/>
                </a:lnTo>
                <a:lnTo>
                  <a:pt x="0" y="13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0"/>
          <p:cNvSpPr/>
          <p:nvPr/>
        </p:nvSpPr>
        <p:spPr>
          <a:xfrm rot="10800000">
            <a:off x="903" y="1077983"/>
            <a:ext cx="50" cy="1010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0" y="20"/>
                </a:move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1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0"/>
          <p:cNvSpPr/>
          <p:nvPr/>
        </p:nvSpPr>
        <p:spPr>
          <a:xfrm>
            <a:off x="0" y="2875"/>
            <a:ext cx="2684977" cy="1577484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0"/>
          <p:cNvSpPr/>
          <p:nvPr/>
        </p:nvSpPr>
        <p:spPr>
          <a:xfrm>
            <a:off x="0" y="2875"/>
            <a:ext cx="1778762" cy="964521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0"/>
          <p:cNvSpPr/>
          <p:nvPr/>
        </p:nvSpPr>
        <p:spPr>
          <a:xfrm rot="10800000">
            <a:off x="6484150" y="3597425"/>
            <a:ext cx="2684977" cy="1577484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0"/>
          <p:cNvSpPr/>
          <p:nvPr/>
        </p:nvSpPr>
        <p:spPr>
          <a:xfrm rot="10800000">
            <a:off x="7390366" y="4210388"/>
            <a:ext cx="1778762" cy="964521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0"/>
          <p:cNvSpPr/>
          <p:nvPr/>
        </p:nvSpPr>
        <p:spPr>
          <a:xfrm rot="-5727714">
            <a:off x="7548485" y="243976"/>
            <a:ext cx="2134829" cy="1270344"/>
          </a:xfrm>
          <a:custGeom>
            <a:avLst/>
            <a:gdLst/>
            <a:ahLst/>
            <a:cxnLst/>
            <a:rect l="l" t="t" r="r" b="b"/>
            <a:pathLst>
              <a:path w="46446" h="27638" fill="none" extrusionOk="0">
                <a:moveTo>
                  <a:pt x="1118" y="27638"/>
                </a:moveTo>
                <a:cubicBezTo>
                  <a:pt x="456" y="25239"/>
                  <a:pt x="0" y="22649"/>
                  <a:pt x="898" y="20353"/>
                </a:cubicBezTo>
                <a:cubicBezTo>
                  <a:pt x="2104" y="17336"/>
                  <a:pt x="5430" y="15644"/>
                  <a:pt x="8653" y="15247"/>
                </a:cubicBezTo>
                <a:cubicBezTo>
                  <a:pt x="11862" y="14864"/>
                  <a:pt x="15099" y="15512"/>
                  <a:pt x="18337" y="15747"/>
                </a:cubicBezTo>
                <a:cubicBezTo>
                  <a:pt x="21574" y="15983"/>
                  <a:pt x="25033" y="15791"/>
                  <a:pt x="27711" y="13922"/>
                </a:cubicBezTo>
                <a:cubicBezTo>
                  <a:pt x="31405" y="11376"/>
                  <a:pt x="32612" y="6373"/>
                  <a:pt x="35952" y="3356"/>
                </a:cubicBezTo>
                <a:cubicBezTo>
                  <a:pt x="38719" y="825"/>
                  <a:pt x="42913" y="1"/>
                  <a:pt x="46445" y="126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0"/>
          <p:cNvSpPr/>
          <p:nvPr/>
        </p:nvSpPr>
        <p:spPr>
          <a:xfrm rot="-5727714">
            <a:off x="7634783" y="217299"/>
            <a:ext cx="2019828" cy="1201353"/>
          </a:xfrm>
          <a:custGeom>
            <a:avLst/>
            <a:gdLst/>
            <a:ahLst/>
            <a:cxnLst/>
            <a:rect l="l" t="t" r="r" b="b"/>
            <a:pathLst>
              <a:path w="43944" h="26137" fill="none" extrusionOk="0">
                <a:moveTo>
                  <a:pt x="1075" y="26137"/>
                </a:moveTo>
                <a:cubicBezTo>
                  <a:pt x="442" y="23871"/>
                  <a:pt x="1" y="21398"/>
                  <a:pt x="869" y="19235"/>
                </a:cubicBezTo>
                <a:cubicBezTo>
                  <a:pt x="2017" y="16380"/>
                  <a:pt x="5151" y="14776"/>
                  <a:pt x="8183" y="14408"/>
                </a:cubicBezTo>
                <a:cubicBezTo>
                  <a:pt x="11244" y="14040"/>
                  <a:pt x="14305" y="14658"/>
                  <a:pt x="17366" y="14894"/>
                </a:cubicBezTo>
                <a:cubicBezTo>
                  <a:pt x="20427" y="15129"/>
                  <a:pt x="23694" y="14923"/>
                  <a:pt x="26211" y="13187"/>
                </a:cubicBezTo>
                <a:cubicBezTo>
                  <a:pt x="29713" y="10758"/>
                  <a:pt x="30861" y="6020"/>
                  <a:pt x="34010" y="3179"/>
                </a:cubicBezTo>
                <a:cubicBezTo>
                  <a:pt x="36645" y="795"/>
                  <a:pt x="40618" y="1"/>
                  <a:pt x="43944" y="120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0"/>
          <p:cNvSpPr/>
          <p:nvPr/>
        </p:nvSpPr>
        <p:spPr>
          <a:xfrm rot="-5727714">
            <a:off x="7721495" y="191583"/>
            <a:ext cx="1904184" cy="1132361"/>
          </a:xfrm>
          <a:custGeom>
            <a:avLst/>
            <a:gdLst/>
            <a:ahLst/>
            <a:cxnLst/>
            <a:rect l="l" t="t" r="r" b="b"/>
            <a:pathLst>
              <a:path w="41428" h="24636" fill="none" extrusionOk="0">
                <a:moveTo>
                  <a:pt x="1016" y="24636"/>
                </a:moveTo>
                <a:cubicBezTo>
                  <a:pt x="427" y="22502"/>
                  <a:pt x="0" y="20177"/>
                  <a:pt x="810" y="18131"/>
                </a:cubicBezTo>
                <a:cubicBezTo>
                  <a:pt x="1884" y="15453"/>
                  <a:pt x="4842" y="13937"/>
                  <a:pt x="7712" y="13599"/>
                </a:cubicBezTo>
                <a:cubicBezTo>
                  <a:pt x="10582" y="13245"/>
                  <a:pt x="13466" y="13819"/>
                  <a:pt x="16365" y="14040"/>
                </a:cubicBezTo>
                <a:cubicBezTo>
                  <a:pt x="19250" y="14261"/>
                  <a:pt x="22340" y="14070"/>
                  <a:pt x="24709" y="12421"/>
                </a:cubicBezTo>
                <a:cubicBezTo>
                  <a:pt x="28006" y="10140"/>
                  <a:pt x="29095" y="5681"/>
                  <a:pt x="32068" y="2973"/>
                </a:cubicBezTo>
                <a:cubicBezTo>
                  <a:pt x="34555" y="737"/>
                  <a:pt x="38293" y="1"/>
                  <a:pt x="41427" y="111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0"/>
          <p:cNvSpPr/>
          <p:nvPr/>
        </p:nvSpPr>
        <p:spPr>
          <a:xfrm rot="-5727714">
            <a:off x="7806427" y="164249"/>
            <a:ext cx="1791205" cy="1064013"/>
          </a:xfrm>
          <a:custGeom>
            <a:avLst/>
            <a:gdLst/>
            <a:ahLst/>
            <a:cxnLst/>
            <a:rect l="l" t="t" r="r" b="b"/>
            <a:pathLst>
              <a:path w="38970" h="23149" fill="none" extrusionOk="0">
                <a:moveTo>
                  <a:pt x="957" y="23149"/>
                </a:moveTo>
                <a:cubicBezTo>
                  <a:pt x="412" y="21133"/>
                  <a:pt x="0" y="18969"/>
                  <a:pt x="780" y="17042"/>
                </a:cubicBezTo>
                <a:cubicBezTo>
                  <a:pt x="1796" y="14510"/>
                  <a:pt x="4562" y="13098"/>
                  <a:pt x="7270" y="12774"/>
                </a:cubicBezTo>
                <a:cubicBezTo>
                  <a:pt x="9978" y="12435"/>
                  <a:pt x="12686" y="12965"/>
                  <a:pt x="15408" y="13186"/>
                </a:cubicBezTo>
                <a:cubicBezTo>
                  <a:pt x="18101" y="13392"/>
                  <a:pt x="21015" y="13230"/>
                  <a:pt x="23237" y="11670"/>
                </a:cubicBezTo>
                <a:cubicBezTo>
                  <a:pt x="26328" y="9507"/>
                  <a:pt x="27358" y="5342"/>
                  <a:pt x="30154" y="2796"/>
                </a:cubicBezTo>
                <a:cubicBezTo>
                  <a:pt x="32494" y="677"/>
                  <a:pt x="36011" y="0"/>
                  <a:pt x="38969" y="104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0"/>
          <p:cNvSpPr/>
          <p:nvPr/>
        </p:nvSpPr>
        <p:spPr>
          <a:xfrm rot="-5727714">
            <a:off x="7893458" y="137611"/>
            <a:ext cx="1673492" cy="996401"/>
          </a:xfrm>
          <a:custGeom>
            <a:avLst/>
            <a:gdLst/>
            <a:ahLst/>
            <a:cxnLst/>
            <a:rect l="l" t="t" r="r" b="b"/>
            <a:pathLst>
              <a:path w="36409" h="21678" fill="none" extrusionOk="0">
                <a:moveTo>
                  <a:pt x="883" y="21678"/>
                </a:moveTo>
                <a:cubicBezTo>
                  <a:pt x="368" y="19794"/>
                  <a:pt x="0" y="17749"/>
                  <a:pt x="707" y="15953"/>
                </a:cubicBezTo>
                <a:cubicBezTo>
                  <a:pt x="1649" y="13599"/>
                  <a:pt x="4268" y="12274"/>
                  <a:pt x="6785" y="11965"/>
                </a:cubicBezTo>
                <a:cubicBezTo>
                  <a:pt x="9301" y="11671"/>
                  <a:pt x="11847" y="12156"/>
                  <a:pt x="14378" y="12348"/>
                </a:cubicBezTo>
                <a:cubicBezTo>
                  <a:pt x="16910" y="12524"/>
                  <a:pt x="19617" y="12362"/>
                  <a:pt x="21722" y="10935"/>
                </a:cubicBezTo>
                <a:cubicBezTo>
                  <a:pt x="24621" y="8919"/>
                  <a:pt x="25563" y="5004"/>
                  <a:pt x="28182" y="2635"/>
                </a:cubicBezTo>
                <a:cubicBezTo>
                  <a:pt x="30360" y="663"/>
                  <a:pt x="33642" y="1"/>
                  <a:pt x="36409" y="101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0"/>
          <p:cNvSpPr/>
          <p:nvPr/>
        </p:nvSpPr>
        <p:spPr>
          <a:xfrm>
            <a:off x="-103595" y="3583549"/>
            <a:ext cx="1332962" cy="1532451"/>
          </a:xfrm>
          <a:custGeom>
            <a:avLst/>
            <a:gdLst/>
            <a:ahLst/>
            <a:cxnLst/>
            <a:rect l="l" t="t" r="r" b="b"/>
            <a:pathLst>
              <a:path w="22812" h="26226" fill="none" extrusionOk="0">
                <a:moveTo>
                  <a:pt x="1" y="1"/>
                </a:moveTo>
                <a:cubicBezTo>
                  <a:pt x="236" y="1708"/>
                  <a:pt x="1752" y="3018"/>
                  <a:pt x="3371" y="3606"/>
                </a:cubicBezTo>
                <a:cubicBezTo>
                  <a:pt x="4990" y="4210"/>
                  <a:pt x="6756" y="4283"/>
                  <a:pt x="8463" y="4563"/>
                </a:cubicBezTo>
                <a:cubicBezTo>
                  <a:pt x="10170" y="4842"/>
                  <a:pt x="11936" y="5357"/>
                  <a:pt x="13113" y="6638"/>
                </a:cubicBezTo>
                <a:cubicBezTo>
                  <a:pt x="15203" y="8904"/>
                  <a:pt x="14585" y="12436"/>
                  <a:pt x="14923" y="15482"/>
                </a:cubicBezTo>
                <a:cubicBezTo>
                  <a:pt x="15424" y="20118"/>
                  <a:pt x="18544" y="24371"/>
                  <a:pt x="22812" y="26225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0"/>
          <p:cNvSpPr/>
          <p:nvPr/>
        </p:nvSpPr>
        <p:spPr>
          <a:xfrm>
            <a:off x="-156009" y="3628250"/>
            <a:ext cx="1332904" cy="1533327"/>
          </a:xfrm>
          <a:custGeom>
            <a:avLst/>
            <a:gdLst/>
            <a:ahLst/>
            <a:cxnLst/>
            <a:rect l="l" t="t" r="r" b="b"/>
            <a:pathLst>
              <a:path w="22811" h="26241" fill="none" extrusionOk="0">
                <a:moveTo>
                  <a:pt x="0" y="1"/>
                </a:moveTo>
                <a:cubicBezTo>
                  <a:pt x="236" y="1723"/>
                  <a:pt x="1752" y="3018"/>
                  <a:pt x="3356" y="3606"/>
                </a:cubicBezTo>
                <a:cubicBezTo>
                  <a:pt x="4974" y="4225"/>
                  <a:pt x="6740" y="4298"/>
                  <a:pt x="8462" y="4563"/>
                </a:cubicBezTo>
                <a:cubicBezTo>
                  <a:pt x="10169" y="4843"/>
                  <a:pt x="11935" y="5358"/>
                  <a:pt x="13113" y="6653"/>
                </a:cubicBezTo>
                <a:cubicBezTo>
                  <a:pt x="15188" y="8904"/>
                  <a:pt x="14584" y="12436"/>
                  <a:pt x="14908" y="15497"/>
                </a:cubicBezTo>
                <a:cubicBezTo>
                  <a:pt x="15408" y="20133"/>
                  <a:pt x="18543" y="24386"/>
                  <a:pt x="22811" y="2624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0"/>
          <p:cNvSpPr/>
          <p:nvPr/>
        </p:nvSpPr>
        <p:spPr>
          <a:xfrm>
            <a:off x="-207605" y="3673827"/>
            <a:ext cx="1332904" cy="1532451"/>
          </a:xfrm>
          <a:custGeom>
            <a:avLst/>
            <a:gdLst/>
            <a:ahLst/>
            <a:cxnLst/>
            <a:rect l="l" t="t" r="r" b="b"/>
            <a:pathLst>
              <a:path w="22811" h="26226" fill="none" extrusionOk="0">
                <a:moveTo>
                  <a:pt x="0" y="1"/>
                </a:moveTo>
                <a:cubicBezTo>
                  <a:pt x="236" y="1708"/>
                  <a:pt x="1752" y="3018"/>
                  <a:pt x="3370" y="3606"/>
                </a:cubicBezTo>
                <a:cubicBezTo>
                  <a:pt x="4974" y="4210"/>
                  <a:pt x="6755" y="4283"/>
                  <a:pt x="8462" y="4563"/>
                </a:cubicBezTo>
                <a:cubicBezTo>
                  <a:pt x="10169" y="4843"/>
                  <a:pt x="11935" y="5358"/>
                  <a:pt x="13113" y="6638"/>
                </a:cubicBezTo>
                <a:cubicBezTo>
                  <a:pt x="15188" y="8904"/>
                  <a:pt x="14584" y="12436"/>
                  <a:pt x="14908" y="15483"/>
                </a:cubicBezTo>
                <a:cubicBezTo>
                  <a:pt x="15408" y="20118"/>
                  <a:pt x="18543" y="24371"/>
                  <a:pt x="22811" y="26226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0"/>
          <p:cNvSpPr/>
          <p:nvPr/>
        </p:nvSpPr>
        <p:spPr>
          <a:xfrm>
            <a:off x="-259200" y="3718586"/>
            <a:ext cx="1332904" cy="1533269"/>
          </a:xfrm>
          <a:custGeom>
            <a:avLst/>
            <a:gdLst/>
            <a:ahLst/>
            <a:cxnLst/>
            <a:rect l="l" t="t" r="r" b="b"/>
            <a:pathLst>
              <a:path w="22811" h="26240" fill="none" extrusionOk="0">
                <a:moveTo>
                  <a:pt x="0" y="0"/>
                </a:moveTo>
                <a:cubicBezTo>
                  <a:pt x="236" y="1722"/>
                  <a:pt x="1752" y="3017"/>
                  <a:pt x="3370" y="3606"/>
                </a:cubicBezTo>
                <a:cubicBezTo>
                  <a:pt x="4989" y="4194"/>
                  <a:pt x="6755" y="4297"/>
                  <a:pt x="8462" y="4562"/>
                </a:cubicBezTo>
                <a:cubicBezTo>
                  <a:pt x="10169" y="4842"/>
                  <a:pt x="11935" y="5357"/>
                  <a:pt x="13113" y="6652"/>
                </a:cubicBezTo>
                <a:cubicBezTo>
                  <a:pt x="15188" y="8904"/>
                  <a:pt x="14584" y="12436"/>
                  <a:pt x="14923" y="15497"/>
                </a:cubicBezTo>
                <a:cubicBezTo>
                  <a:pt x="15408" y="20132"/>
                  <a:pt x="18543" y="24385"/>
                  <a:pt x="22811" y="26239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0"/>
          <p:cNvSpPr/>
          <p:nvPr/>
        </p:nvSpPr>
        <p:spPr>
          <a:xfrm rot="10800000" flipH="1">
            <a:off x="8821000" y="4809937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0"/>
          <p:cNvSpPr/>
          <p:nvPr/>
        </p:nvSpPr>
        <p:spPr>
          <a:xfrm rot="10800000" flipH="1">
            <a:off x="-162962" y="46412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0"/>
          <p:cNvSpPr/>
          <p:nvPr/>
        </p:nvSpPr>
        <p:spPr>
          <a:xfrm rot="10800000" flipH="1">
            <a:off x="8375305" y="4029008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0"/>
          <p:cNvSpPr/>
          <p:nvPr/>
        </p:nvSpPr>
        <p:spPr>
          <a:xfrm rot="10800000" flipH="1">
            <a:off x="7728401" y="4605508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0"/>
          <p:cNvSpPr/>
          <p:nvPr/>
        </p:nvSpPr>
        <p:spPr>
          <a:xfrm rot="10800000" flipH="1">
            <a:off x="1073698" y="306136"/>
            <a:ext cx="138900" cy="1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0"/>
          <p:cNvSpPr/>
          <p:nvPr/>
        </p:nvSpPr>
        <p:spPr>
          <a:xfrm rot="10800000" flipH="1">
            <a:off x="8489545" y="147354"/>
            <a:ext cx="370800" cy="37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0"/>
          <p:cNvSpPr/>
          <p:nvPr/>
        </p:nvSpPr>
        <p:spPr>
          <a:xfrm rot="10800000" flipH="1">
            <a:off x="214999" y="3938674"/>
            <a:ext cx="194700" cy="19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0"/>
          <p:cNvSpPr/>
          <p:nvPr/>
        </p:nvSpPr>
        <p:spPr>
          <a:xfrm rot="10800000" flipH="1">
            <a:off x="308394" y="957767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3"/>
          <p:cNvSpPr txBox="1">
            <a:spLocks noGrp="1"/>
          </p:cNvSpPr>
          <p:nvPr>
            <p:ph type="title" hasCustomPrompt="1"/>
          </p:nvPr>
        </p:nvSpPr>
        <p:spPr>
          <a:xfrm>
            <a:off x="3306800" y="878125"/>
            <a:ext cx="5063400" cy="9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29" name="Google Shape;629;p23"/>
          <p:cNvSpPr txBox="1">
            <a:spLocks noGrp="1"/>
          </p:cNvSpPr>
          <p:nvPr>
            <p:ph type="subTitle" idx="1"/>
          </p:nvPr>
        </p:nvSpPr>
        <p:spPr>
          <a:xfrm>
            <a:off x="3348275" y="1622075"/>
            <a:ext cx="368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23"/>
          <p:cNvSpPr txBox="1">
            <a:spLocks noGrp="1"/>
          </p:cNvSpPr>
          <p:nvPr>
            <p:ph type="title" idx="2" hasCustomPrompt="1"/>
          </p:nvPr>
        </p:nvSpPr>
        <p:spPr>
          <a:xfrm>
            <a:off x="3306800" y="2100238"/>
            <a:ext cx="5063400" cy="9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31" name="Google Shape;631;p23"/>
          <p:cNvSpPr txBox="1">
            <a:spLocks noGrp="1"/>
          </p:cNvSpPr>
          <p:nvPr>
            <p:ph type="subTitle" idx="3"/>
          </p:nvPr>
        </p:nvSpPr>
        <p:spPr>
          <a:xfrm>
            <a:off x="3348275" y="2830850"/>
            <a:ext cx="368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23"/>
          <p:cNvSpPr txBox="1">
            <a:spLocks noGrp="1"/>
          </p:cNvSpPr>
          <p:nvPr>
            <p:ph type="title" idx="4" hasCustomPrompt="1"/>
          </p:nvPr>
        </p:nvSpPr>
        <p:spPr>
          <a:xfrm>
            <a:off x="3306800" y="3322363"/>
            <a:ext cx="5063400" cy="9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33" name="Google Shape;633;p23"/>
          <p:cNvSpPr txBox="1">
            <a:spLocks noGrp="1"/>
          </p:cNvSpPr>
          <p:nvPr>
            <p:ph type="subTitle" idx="5"/>
          </p:nvPr>
        </p:nvSpPr>
        <p:spPr>
          <a:xfrm>
            <a:off x="3348275" y="4052975"/>
            <a:ext cx="368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23"/>
          <p:cNvSpPr/>
          <p:nvPr/>
        </p:nvSpPr>
        <p:spPr>
          <a:xfrm rot="-5400000">
            <a:off x="-616950" y="2811742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3"/>
          <p:cNvSpPr/>
          <p:nvPr/>
        </p:nvSpPr>
        <p:spPr>
          <a:xfrm rot="-5400000">
            <a:off x="-503875" y="3485267"/>
            <a:ext cx="2171075" cy="117725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3"/>
          <p:cNvSpPr/>
          <p:nvPr/>
        </p:nvSpPr>
        <p:spPr>
          <a:xfrm flipH="1">
            <a:off x="-283874" y="3687770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3"/>
          <p:cNvSpPr/>
          <p:nvPr/>
        </p:nvSpPr>
        <p:spPr>
          <a:xfrm flipH="1">
            <a:off x="-283874" y="4406770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3"/>
          <p:cNvSpPr/>
          <p:nvPr/>
        </p:nvSpPr>
        <p:spPr>
          <a:xfrm flipH="1">
            <a:off x="8617849" y="682227"/>
            <a:ext cx="138900" cy="1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3"/>
          <p:cNvSpPr/>
          <p:nvPr/>
        </p:nvSpPr>
        <p:spPr>
          <a:xfrm rot="-5400000">
            <a:off x="-1969565" y="1888876"/>
            <a:ext cx="4896272" cy="1728479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3"/>
          <p:cNvSpPr/>
          <p:nvPr/>
        </p:nvSpPr>
        <p:spPr>
          <a:xfrm flipH="1">
            <a:off x="8779976" y="193945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3"/>
          <p:cNvSpPr/>
          <p:nvPr/>
        </p:nvSpPr>
        <p:spPr>
          <a:xfrm flipH="1">
            <a:off x="8779976" y="952920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3"/>
          <p:cNvSpPr/>
          <p:nvPr/>
        </p:nvSpPr>
        <p:spPr>
          <a:xfrm rot="4841937">
            <a:off x="8123871" y="3828870"/>
            <a:ext cx="1279119" cy="1470614"/>
          </a:xfrm>
          <a:custGeom>
            <a:avLst/>
            <a:gdLst/>
            <a:ahLst/>
            <a:cxnLst/>
            <a:rect l="l" t="t" r="r" b="b"/>
            <a:pathLst>
              <a:path w="22812" h="26226" fill="none" extrusionOk="0">
                <a:moveTo>
                  <a:pt x="1" y="1"/>
                </a:moveTo>
                <a:cubicBezTo>
                  <a:pt x="236" y="1708"/>
                  <a:pt x="1752" y="3018"/>
                  <a:pt x="3371" y="3606"/>
                </a:cubicBezTo>
                <a:cubicBezTo>
                  <a:pt x="4990" y="4210"/>
                  <a:pt x="6756" y="4283"/>
                  <a:pt x="8463" y="4563"/>
                </a:cubicBezTo>
                <a:cubicBezTo>
                  <a:pt x="10170" y="4842"/>
                  <a:pt x="11936" y="5357"/>
                  <a:pt x="13113" y="6638"/>
                </a:cubicBezTo>
                <a:cubicBezTo>
                  <a:pt x="15203" y="8904"/>
                  <a:pt x="14585" y="12436"/>
                  <a:pt x="14923" y="15482"/>
                </a:cubicBezTo>
                <a:cubicBezTo>
                  <a:pt x="15424" y="20118"/>
                  <a:pt x="18544" y="24371"/>
                  <a:pt x="22812" y="2622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3"/>
          <p:cNvSpPr/>
          <p:nvPr/>
        </p:nvSpPr>
        <p:spPr>
          <a:xfrm rot="4841937">
            <a:off x="8073015" y="3785787"/>
            <a:ext cx="1279063" cy="1471455"/>
          </a:xfrm>
          <a:custGeom>
            <a:avLst/>
            <a:gdLst/>
            <a:ahLst/>
            <a:cxnLst/>
            <a:rect l="l" t="t" r="r" b="b"/>
            <a:pathLst>
              <a:path w="22811" h="26241" fill="none" extrusionOk="0">
                <a:moveTo>
                  <a:pt x="0" y="1"/>
                </a:moveTo>
                <a:cubicBezTo>
                  <a:pt x="236" y="1723"/>
                  <a:pt x="1752" y="3018"/>
                  <a:pt x="3356" y="3606"/>
                </a:cubicBezTo>
                <a:cubicBezTo>
                  <a:pt x="4974" y="4225"/>
                  <a:pt x="6740" y="4298"/>
                  <a:pt x="8462" y="4563"/>
                </a:cubicBezTo>
                <a:cubicBezTo>
                  <a:pt x="10169" y="4843"/>
                  <a:pt x="11935" y="5358"/>
                  <a:pt x="13113" y="6653"/>
                </a:cubicBezTo>
                <a:cubicBezTo>
                  <a:pt x="15188" y="8904"/>
                  <a:pt x="14584" y="12436"/>
                  <a:pt x="14908" y="15497"/>
                </a:cubicBezTo>
                <a:cubicBezTo>
                  <a:pt x="15408" y="20133"/>
                  <a:pt x="18543" y="24386"/>
                  <a:pt x="22811" y="2624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3"/>
          <p:cNvSpPr/>
          <p:nvPr/>
        </p:nvSpPr>
        <p:spPr>
          <a:xfrm rot="4841937">
            <a:off x="8022263" y="3744347"/>
            <a:ext cx="1279063" cy="1470614"/>
          </a:xfrm>
          <a:custGeom>
            <a:avLst/>
            <a:gdLst/>
            <a:ahLst/>
            <a:cxnLst/>
            <a:rect l="l" t="t" r="r" b="b"/>
            <a:pathLst>
              <a:path w="22811" h="26226" fill="none" extrusionOk="0">
                <a:moveTo>
                  <a:pt x="0" y="1"/>
                </a:moveTo>
                <a:cubicBezTo>
                  <a:pt x="236" y="1708"/>
                  <a:pt x="1752" y="3018"/>
                  <a:pt x="3370" y="3606"/>
                </a:cubicBezTo>
                <a:cubicBezTo>
                  <a:pt x="4974" y="4210"/>
                  <a:pt x="6755" y="4283"/>
                  <a:pt x="8462" y="4563"/>
                </a:cubicBezTo>
                <a:cubicBezTo>
                  <a:pt x="10169" y="4843"/>
                  <a:pt x="11935" y="5358"/>
                  <a:pt x="13113" y="6638"/>
                </a:cubicBezTo>
                <a:cubicBezTo>
                  <a:pt x="15188" y="8904"/>
                  <a:pt x="14584" y="12436"/>
                  <a:pt x="14908" y="15483"/>
                </a:cubicBezTo>
                <a:cubicBezTo>
                  <a:pt x="15408" y="20118"/>
                  <a:pt x="18543" y="24371"/>
                  <a:pt x="22811" y="26226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3"/>
          <p:cNvSpPr/>
          <p:nvPr/>
        </p:nvSpPr>
        <p:spPr>
          <a:xfrm rot="4841937">
            <a:off x="7971483" y="3702099"/>
            <a:ext cx="1279063" cy="1471399"/>
          </a:xfrm>
          <a:custGeom>
            <a:avLst/>
            <a:gdLst/>
            <a:ahLst/>
            <a:cxnLst/>
            <a:rect l="l" t="t" r="r" b="b"/>
            <a:pathLst>
              <a:path w="22811" h="26240" fill="none" extrusionOk="0">
                <a:moveTo>
                  <a:pt x="0" y="0"/>
                </a:moveTo>
                <a:cubicBezTo>
                  <a:pt x="236" y="1722"/>
                  <a:pt x="1752" y="3017"/>
                  <a:pt x="3370" y="3606"/>
                </a:cubicBezTo>
                <a:cubicBezTo>
                  <a:pt x="4989" y="4194"/>
                  <a:pt x="6755" y="4297"/>
                  <a:pt x="8462" y="4562"/>
                </a:cubicBezTo>
                <a:cubicBezTo>
                  <a:pt x="10169" y="4842"/>
                  <a:pt x="11935" y="5357"/>
                  <a:pt x="13113" y="6652"/>
                </a:cubicBezTo>
                <a:cubicBezTo>
                  <a:pt x="15188" y="8904"/>
                  <a:pt x="14584" y="12436"/>
                  <a:pt x="14923" y="15497"/>
                </a:cubicBezTo>
                <a:cubicBezTo>
                  <a:pt x="15408" y="20132"/>
                  <a:pt x="18543" y="24385"/>
                  <a:pt x="22811" y="2623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6" name="Google Shape;646;p23"/>
          <p:cNvGrpSpPr/>
          <p:nvPr/>
        </p:nvGrpSpPr>
        <p:grpSpPr>
          <a:xfrm>
            <a:off x="-91800" y="-529875"/>
            <a:ext cx="3440064" cy="6203266"/>
            <a:chOff x="-91800" y="-529875"/>
            <a:chExt cx="3440064" cy="6203266"/>
          </a:xfrm>
        </p:grpSpPr>
        <p:sp>
          <p:nvSpPr>
            <p:cNvPr id="647" name="Google Shape;647;p23"/>
            <p:cNvSpPr/>
            <p:nvPr/>
          </p:nvSpPr>
          <p:spPr>
            <a:xfrm rot="-1190698">
              <a:off x="807383" y="-334899"/>
              <a:ext cx="1641697" cy="5584662"/>
            </a:xfrm>
            <a:custGeom>
              <a:avLst/>
              <a:gdLst/>
              <a:ahLst/>
              <a:cxnLst/>
              <a:rect l="l" t="t" r="r" b="b"/>
              <a:pathLst>
                <a:path w="24975" h="84959" fill="none" extrusionOk="0">
                  <a:moveTo>
                    <a:pt x="6182" y="84959"/>
                  </a:moveTo>
                  <a:cubicBezTo>
                    <a:pt x="13245" y="82942"/>
                    <a:pt x="17705" y="81809"/>
                    <a:pt x="13113" y="74878"/>
                  </a:cubicBezTo>
                  <a:cubicBezTo>
                    <a:pt x="8536" y="67917"/>
                    <a:pt x="1" y="60603"/>
                    <a:pt x="3400" y="56350"/>
                  </a:cubicBezTo>
                  <a:cubicBezTo>
                    <a:pt x="6800" y="52097"/>
                    <a:pt x="23576" y="52362"/>
                    <a:pt x="23724" y="46990"/>
                  </a:cubicBezTo>
                  <a:cubicBezTo>
                    <a:pt x="23871" y="41619"/>
                    <a:pt x="7756" y="35291"/>
                    <a:pt x="8198" y="30184"/>
                  </a:cubicBezTo>
                  <a:cubicBezTo>
                    <a:pt x="8639" y="25092"/>
                    <a:pt x="23856" y="26358"/>
                    <a:pt x="24401" y="21972"/>
                  </a:cubicBezTo>
                  <a:cubicBezTo>
                    <a:pt x="24975" y="17572"/>
                    <a:pt x="8801" y="8139"/>
                    <a:pt x="10184" y="1"/>
                  </a:cubicBezTo>
                </a:path>
              </a:pathLst>
            </a:custGeom>
            <a:noFill/>
            <a:ln w="40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 rot="-1190698">
              <a:off x="961956" y="-366253"/>
              <a:ext cx="1451070" cy="5625220"/>
            </a:xfrm>
            <a:custGeom>
              <a:avLst/>
              <a:gdLst/>
              <a:ahLst/>
              <a:cxnLst/>
              <a:rect l="l" t="t" r="r" b="b"/>
              <a:pathLst>
                <a:path w="22075" h="85576" fill="none" extrusionOk="0">
                  <a:moveTo>
                    <a:pt x="3974" y="85576"/>
                  </a:moveTo>
                  <a:cubicBezTo>
                    <a:pt x="10861" y="83604"/>
                    <a:pt x="15055" y="82338"/>
                    <a:pt x="10684" y="75583"/>
                  </a:cubicBezTo>
                  <a:cubicBezTo>
                    <a:pt x="8168" y="71669"/>
                    <a:pt x="4386" y="67636"/>
                    <a:pt x="2252" y="64163"/>
                  </a:cubicBezTo>
                  <a:cubicBezTo>
                    <a:pt x="663" y="61544"/>
                    <a:pt x="0" y="59219"/>
                    <a:pt x="1428" y="57394"/>
                  </a:cubicBezTo>
                  <a:cubicBezTo>
                    <a:pt x="4783" y="53200"/>
                    <a:pt x="20868" y="53229"/>
                    <a:pt x="21133" y="47931"/>
                  </a:cubicBezTo>
                  <a:cubicBezTo>
                    <a:pt x="21369" y="42677"/>
                    <a:pt x="5990" y="36335"/>
                    <a:pt x="6284" y="31155"/>
                  </a:cubicBezTo>
                  <a:cubicBezTo>
                    <a:pt x="6579" y="26077"/>
                    <a:pt x="20898" y="27005"/>
                    <a:pt x="21457" y="22649"/>
                  </a:cubicBezTo>
                  <a:cubicBezTo>
                    <a:pt x="22075" y="18013"/>
                    <a:pt x="6755" y="8153"/>
                    <a:pt x="7800" y="0"/>
                  </a:cubicBezTo>
                </a:path>
              </a:pathLst>
            </a:custGeom>
            <a:noFill/>
            <a:ln w="36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 rot="-1190698">
              <a:off x="991155" y="-373848"/>
              <a:ext cx="1390200" cy="5664923"/>
            </a:xfrm>
            <a:custGeom>
              <a:avLst/>
              <a:gdLst/>
              <a:ahLst/>
              <a:cxnLst/>
              <a:rect l="l" t="t" r="r" b="b"/>
              <a:pathLst>
                <a:path w="21149" h="86180" fill="none" extrusionOk="0">
                  <a:moveTo>
                    <a:pt x="3754" y="86180"/>
                  </a:moveTo>
                  <a:cubicBezTo>
                    <a:pt x="10464" y="84237"/>
                    <a:pt x="14408" y="82868"/>
                    <a:pt x="10229" y="76290"/>
                  </a:cubicBezTo>
                  <a:cubicBezTo>
                    <a:pt x="7786" y="72420"/>
                    <a:pt x="4136" y="68432"/>
                    <a:pt x="2120" y="65047"/>
                  </a:cubicBezTo>
                  <a:cubicBezTo>
                    <a:pt x="590" y="62516"/>
                    <a:pt x="1" y="60235"/>
                    <a:pt x="1428" y="58439"/>
                  </a:cubicBezTo>
                  <a:cubicBezTo>
                    <a:pt x="4725" y="54304"/>
                    <a:pt x="20163" y="54127"/>
                    <a:pt x="20530" y="48918"/>
                  </a:cubicBezTo>
                  <a:cubicBezTo>
                    <a:pt x="20898" y="43782"/>
                    <a:pt x="6197" y="37424"/>
                    <a:pt x="6358" y="32156"/>
                  </a:cubicBezTo>
                  <a:cubicBezTo>
                    <a:pt x="6535" y="27093"/>
                    <a:pt x="19927" y="27667"/>
                    <a:pt x="20486" y="23341"/>
                  </a:cubicBezTo>
                  <a:cubicBezTo>
                    <a:pt x="21149" y="18455"/>
                    <a:pt x="6712" y="8183"/>
                    <a:pt x="7374" y="1"/>
                  </a:cubicBezTo>
                </a:path>
              </a:pathLst>
            </a:custGeom>
            <a:noFill/>
            <a:ln w="33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 rot="-1190698">
              <a:off x="1019896" y="-384442"/>
              <a:ext cx="1335970" cy="5706532"/>
            </a:xfrm>
            <a:custGeom>
              <a:avLst/>
              <a:gdLst/>
              <a:ahLst/>
              <a:cxnLst/>
              <a:rect l="l" t="t" r="r" b="b"/>
              <a:pathLst>
                <a:path w="20324" h="86813" fill="none" extrusionOk="0">
                  <a:moveTo>
                    <a:pt x="3518" y="86813"/>
                  </a:moveTo>
                  <a:cubicBezTo>
                    <a:pt x="10067" y="84870"/>
                    <a:pt x="13731" y="83398"/>
                    <a:pt x="9758" y="76997"/>
                  </a:cubicBezTo>
                  <a:cubicBezTo>
                    <a:pt x="7374" y="73200"/>
                    <a:pt x="3871" y="69241"/>
                    <a:pt x="1958" y="65945"/>
                  </a:cubicBezTo>
                  <a:cubicBezTo>
                    <a:pt x="516" y="63487"/>
                    <a:pt x="1" y="61250"/>
                    <a:pt x="1399" y="59484"/>
                  </a:cubicBezTo>
                  <a:cubicBezTo>
                    <a:pt x="4636" y="55408"/>
                    <a:pt x="19412" y="54996"/>
                    <a:pt x="19868" y="49860"/>
                  </a:cubicBezTo>
                  <a:cubicBezTo>
                    <a:pt x="20324" y="44841"/>
                    <a:pt x="6373" y="38484"/>
                    <a:pt x="6402" y="33127"/>
                  </a:cubicBezTo>
                  <a:cubicBezTo>
                    <a:pt x="6417" y="28080"/>
                    <a:pt x="18897" y="28315"/>
                    <a:pt x="19485" y="24018"/>
                  </a:cubicBezTo>
                  <a:cubicBezTo>
                    <a:pt x="20177" y="18867"/>
                    <a:pt x="6623" y="8198"/>
                    <a:pt x="6917" y="1"/>
                  </a:cubicBezTo>
                </a:path>
              </a:pathLst>
            </a:custGeom>
            <a:noFill/>
            <a:ln w="33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 rot="-1190698">
              <a:off x="1047864" y="-398466"/>
              <a:ext cx="1302117" cy="5747156"/>
            </a:xfrm>
            <a:custGeom>
              <a:avLst/>
              <a:gdLst/>
              <a:ahLst/>
              <a:cxnLst/>
              <a:rect l="l" t="t" r="r" b="b"/>
              <a:pathLst>
                <a:path w="19809" h="87431" fill="none" extrusionOk="0">
                  <a:moveTo>
                    <a:pt x="3282" y="87431"/>
                  </a:moveTo>
                  <a:cubicBezTo>
                    <a:pt x="9639" y="85532"/>
                    <a:pt x="13054" y="83914"/>
                    <a:pt x="9272" y="77718"/>
                  </a:cubicBezTo>
                  <a:cubicBezTo>
                    <a:pt x="6991" y="73951"/>
                    <a:pt x="3591" y="70051"/>
                    <a:pt x="1781" y="66828"/>
                  </a:cubicBezTo>
                  <a:cubicBezTo>
                    <a:pt x="442" y="64429"/>
                    <a:pt x="0" y="62266"/>
                    <a:pt x="1384" y="60515"/>
                  </a:cubicBezTo>
                  <a:cubicBezTo>
                    <a:pt x="4562" y="56482"/>
                    <a:pt x="18661" y="55864"/>
                    <a:pt x="19249" y="50816"/>
                  </a:cubicBezTo>
                  <a:cubicBezTo>
                    <a:pt x="19809" y="45916"/>
                    <a:pt x="6564" y="39544"/>
                    <a:pt x="6461" y="34099"/>
                  </a:cubicBezTo>
                  <a:cubicBezTo>
                    <a:pt x="6343" y="29066"/>
                    <a:pt x="17895" y="28948"/>
                    <a:pt x="18514" y="24695"/>
                  </a:cubicBezTo>
                  <a:cubicBezTo>
                    <a:pt x="19264" y="19294"/>
                    <a:pt x="6549" y="8198"/>
                    <a:pt x="6490" y="1"/>
                  </a:cubicBezTo>
                </a:path>
              </a:pathLst>
            </a:custGeom>
            <a:noFill/>
            <a:ln w="29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3"/>
            <p:cNvSpPr/>
            <p:nvPr/>
          </p:nvSpPr>
          <p:spPr>
            <a:xfrm rot="-1190698">
              <a:off x="1077666" y="-413891"/>
              <a:ext cx="1267278" cy="5789685"/>
            </a:xfrm>
            <a:custGeom>
              <a:avLst/>
              <a:gdLst/>
              <a:ahLst/>
              <a:cxnLst/>
              <a:rect l="l" t="t" r="r" b="b"/>
              <a:pathLst>
                <a:path w="19279" h="88078" fill="none" extrusionOk="0">
                  <a:moveTo>
                    <a:pt x="3032" y="88078"/>
                  </a:moveTo>
                  <a:cubicBezTo>
                    <a:pt x="9227" y="86209"/>
                    <a:pt x="12362" y="84472"/>
                    <a:pt x="8815" y="78483"/>
                  </a:cubicBezTo>
                  <a:cubicBezTo>
                    <a:pt x="6623" y="74759"/>
                    <a:pt x="3341" y="70904"/>
                    <a:pt x="1634" y="67769"/>
                  </a:cubicBezTo>
                  <a:cubicBezTo>
                    <a:pt x="368" y="65459"/>
                    <a:pt x="0" y="63339"/>
                    <a:pt x="1369" y="61618"/>
                  </a:cubicBezTo>
                  <a:cubicBezTo>
                    <a:pt x="4503" y="57630"/>
                    <a:pt x="17925" y="56805"/>
                    <a:pt x="18617" y="51831"/>
                  </a:cubicBezTo>
                  <a:cubicBezTo>
                    <a:pt x="19279" y="47048"/>
                    <a:pt x="6770" y="40632"/>
                    <a:pt x="6520" y="35113"/>
                  </a:cubicBezTo>
                  <a:cubicBezTo>
                    <a:pt x="6284" y="30095"/>
                    <a:pt x="16924" y="29639"/>
                    <a:pt x="17528" y="25401"/>
                  </a:cubicBezTo>
                  <a:cubicBezTo>
                    <a:pt x="18337" y="19735"/>
                    <a:pt x="6490" y="8241"/>
                    <a:pt x="6063" y="0"/>
                  </a:cubicBezTo>
                </a:path>
              </a:pathLst>
            </a:custGeom>
            <a:noFill/>
            <a:ln w="29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 rot="-1190698">
              <a:off x="1105767" y="-426780"/>
              <a:ext cx="1232505" cy="5829323"/>
            </a:xfrm>
            <a:custGeom>
              <a:avLst/>
              <a:gdLst/>
              <a:ahLst/>
              <a:cxnLst/>
              <a:rect l="l" t="t" r="r" b="b"/>
              <a:pathLst>
                <a:path w="18750" h="88681" fill="none" extrusionOk="0">
                  <a:moveTo>
                    <a:pt x="2797" y="88681"/>
                  </a:moveTo>
                  <a:cubicBezTo>
                    <a:pt x="8816" y="86827"/>
                    <a:pt x="11686" y="84987"/>
                    <a:pt x="8330" y="79174"/>
                  </a:cubicBezTo>
                  <a:cubicBezTo>
                    <a:pt x="6226" y="75524"/>
                    <a:pt x="3077" y="71698"/>
                    <a:pt x="1473" y="68652"/>
                  </a:cubicBezTo>
                  <a:cubicBezTo>
                    <a:pt x="295" y="66430"/>
                    <a:pt x="1" y="64369"/>
                    <a:pt x="1340" y="62648"/>
                  </a:cubicBezTo>
                  <a:cubicBezTo>
                    <a:pt x="4416" y="58718"/>
                    <a:pt x="17160" y="57674"/>
                    <a:pt x="17970" y="52788"/>
                  </a:cubicBezTo>
                  <a:cubicBezTo>
                    <a:pt x="18750" y="48108"/>
                    <a:pt x="6976" y="41706"/>
                    <a:pt x="6564" y="36099"/>
                  </a:cubicBezTo>
                  <a:cubicBezTo>
                    <a:pt x="6226" y="31096"/>
                    <a:pt x="15909" y="30286"/>
                    <a:pt x="16527" y="26092"/>
                  </a:cubicBezTo>
                  <a:cubicBezTo>
                    <a:pt x="17381" y="20161"/>
                    <a:pt x="6403" y="8256"/>
                    <a:pt x="5608" y="0"/>
                  </a:cubicBezTo>
                </a:path>
              </a:pathLst>
            </a:custGeom>
            <a:noFill/>
            <a:ln w="25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3"/>
            <p:cNvSpPr/>
            <p:nvPr/>
          </p:nvSpPr>
          <p:spPr>
            <a:xfrm rot="-1190698">
              <a:off x="1136076" y="-440293"/>
              <a:ext cx="1196746" cy="5870998"/>
            </a:xfrm>
            <a:custGeom>
              <a:avLst/>
              <a:gdLst/>
              <a:ahLst/>
              <a:cxnLst/>
              <a:rect l="l" t="t" r="r" b="b"/>
              <a:pathLst>
                <a:path w="18206" h="89315" fill="none" extrusionOk="0">
                  <a:moveTo>
                    <a:pt x="2547" y="89315"/>
                  </a:moveTo>
                  <a:cubicBezTo>
                    <a:pt x="8404" y="87475"/>
                    <a:pt x="11009" y="85518"/>
                    <a:pt x="7845" y="79896"/>
                  </a:cubicBezTo>
                  <a:cubicBezTo>
                    <a:pt x="5829" y="76276"/>
                    <a:pt x="2782" y="72508"/>
                    <a:pt x="1296" y="69565"/>
                  </a:cubicBezTo>
                  <a:cubicBezTo>
                    <a:pt x="192" y="67402"/>
                    <a:pt x="1" y="65400"/>
                    <a:pt x="1311" y="63708"/>
                  </a:cubicBezTo>
                  <a:cubicBezTo>
                    <a:pt x="4342" y="59852"/>
                    <a:pt x="16425" y="58572"/>
                    <a:pt x="17337" y="53760"/>
                  </a:cubicBezTo>
                  <a:cubicBezTo>
                    <a:pt x="18205" y="49198"/>
                    <a:pt x="7168" y="42796"/>
                    <a:pt x="6609" y="37086"/>
                  </a:cubicBezTo>
                  <a:cubicBezTo>
                    <a:pt x="6138" y="32097"/>
                    <a:pt x="14909" y="30949"/>
                    <a:pt x="15527" y="26785"/>
                  </a:cubicBezTo>
                  <a:cubicBezTo>
                    <a:pt x="16425" y="20604"/>
                    <a:pt x="6300" y="8301"/>
                    <a:pt x="5181" y="1"/>
                  </a:cubicBezTo>
                </a:path>
              </a:pathLst>
            </a:custGeom>
            <a:noFill/>
            <a:ln w="22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3"/>
            <p:cNvSpPr/>
            <p:nvPr/>
          </p:nvSpPr>
          <p:spPr>
            <a:xfrm rot="-1190698">
              <a:off x="1162420" y="-452701"/>
              <a:ext cx="1162828" cy="5910635"/>
            </a:xfrm>
            <a:custGeom>
              <a:avLst/>
              <a:gdLst/>
              <a:ahLst/>
              <a:cxnLst/>
              <a:rect l="l" t="t" r="r" b="b"/>
              <a:pathLst>
                <a:path w="17690" h="89918" fill="none" extrusionOk="0">
                  <a:moveTo>
                    <a:pt x="2340" y="89918"/>
                  </a:moveTo>
                  <a:cubicBezTo>
                    <a:pt x="8006" y="88122"/>
                    <a:pt x="10361" y="86018"/>
                    <a:pt x="7403" y="80602"/>
                  </a:cubicBezTo>
                  <a:cubicBezTo>
                    <a:pt x="5460" y="77026"/>
                    <a:pt x="2546" y="73288"/>
                    <a:pt x="1148" y="70448"/>
                  </a:cubicBezTo>
                  <a:cubicBezTo>
                    <a:pt x="133" y="68358"/>
                    <a:pt x="0" y="66416"/>
                    <a:pt x="1310" y="64738"/>
                  </a:cubicBezTo>
                  <a:cubicBezTo>
                    <a:pt x="4268" y="60926"/>
                    <a:pt x="15673" y="59440"/>
                    <a:pt x="16718" y="54716"/>
                  </a:cubicBezTo>
                  <a:cubicBezTo>
                    <a:pt x="17689" y="50272"/>
                    <a:pt x="7388" y="43856"/>
                    <a:pt x="6681" y="38072"/>
                  </a:cubicBezTo>
                  <a:cubicBezTo>
                    <a:pt x="6078" y="33098"/>
                    <a:pt x="13937" y="31597"/>
                    <a:pt x="14555" y="27476"/>
                  </a:cubicBezTo>
                  <a:cubicBezTo>
                    <a:pt x="15511" y="21030"/>
                    <a:pt x="6269" y="8315"/>
                    <a:pt x="4768" y="1"/>
                  </a:cubicBezTo>
                </a:path>
              </a:pathLst>
            </a:custGeom>
            <a:noFill/>
            <a:ln w="22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3"/>
            <p:cNvSpPr/>
            <p:nvPr/>
          </p:nvSpPr>
          <p:spPr>
            <a:xfrm rot="-1190698">
              <a:off x="1192575" y="-467096"/>
              <a:ext cx="1127003" cy="5953231"/>
            </a:xfrm>
            <a:custGeom>
              <a:avLst/>
              <a:gdLst/>
              <a:ahLst/>
              <a:cxnLst/>
              <a:rect l="l" t="t" r="r" b="b"/>
              <a:pathLst>
                <a:path w="17145" h="90566" fill="none" extrusionOk="0">
                  <a:moveTo>
                    <a:pt x="2105" y="90565"/>
                  </a:moveTo>
                  <a:cubicBezTo>
                    <a:pt x="7579" y="88770"/>
                    <a:pt x="9698" y="86563"/>
                    <a:pt x="6932" y="81324"/>
                  </a:cubicBezTo>
                  <a:cubicBezTo>
                    <a:pt x="5077" y="77792"/>
                    <a:pt x="2296" y="74112"/>
                    <a:pt x="1001" y="71346"/>
                  </a:cubicBezTo>
                  <a:cubicBezTo>
                    <a:pt x="59" y="69330"/>
                    <a:pt x="0" y="67446"/>
                    <a:pt x="1281" y="65783"/>
                  </a:cubicBezTo>
                  <a:cubicBezTo>
                    <a:pt x="4209" y="62030"/>
                    <a:pt x="14923" y="60338"/>
                    <a:pt x="16085" y="55673"/>
                  </a:cubicBezTo>
                  <a:cubicBezTo>
                    <a:pt x="17145" y="51346"/>
                    <a:pt x="7579" y="44930"/>
                    <a:pt x="6740" y="39043"/>
                  </a:cubicBezTo>
                  <a:cubicBezTo>
                    <a:pt x="6019" y="34069"/>
                    <a:pt x="12936" y="32230"/>
                    <a:pt x="13554" y="28153"/>
                  </a:cubicBezTo>
                  <a:cubicBezTo>
                    <a:pt x="14570" y="21443"/>
                    <a:pt x="6181" y="8316"/>
                    <a:pt x="4327" y="1"/>
                  </a:cubicBezTo>
                </a:path>
              </a:pathLst>
            </a:custGeom>
            <a:noFill/>
            <a:ln w="18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3"/>
            <p:cNvSpPr/>
            <p:nvPr/>
          </p:nvSpPr>
          <p:spPr>
            <a:xfrm rot="-1190698">
              <a:off x="1219645" y="-480617"/>
              <a:ext cx="1092164" cy="5993854"/>
            </a:xfrm>
            <a:custGeom>
              <a:avLst/>
              <a:gdLst/>
              <a:ahLst/>
              <a:cxnLst/>
              <a:rect l="l" t="t" r="r" b="b"/>
              <a:pathLst>
                <a:path w="16615" h="91184" fill="none" extrusionOk="0">
                  <a:moveTo>
                    <a:pt x="1884" y="91184"/>
                  </a:moveTo>
                  <a:cubicBezTo>
                    <a:pt x="7196" y="89418"/>
                    <a:pt x="9036" y="87092"/>
                    <a:pt x="6475" y="82059"/>
                  </a:cubicBezTo>
                  <a:cubicBezTo>
                    <a:pt x="4709" y="78586"/>
                    <a:pt x="2046" y="74937"/>
                    <a:pt x="854" y="72258"/>
                  </a:cubicBezTo>
                  <a:cubicBezTo>
                    <a:pt x="0" y="70331"/>
                    <a:pt x="15" y="68491"/>
                    <a:pt x="1295" y="66843"/>
                  </a:cubicBezTo>
                  <a:cubicBezTo>
                    <a:pt x="4165" y="63149"/>
                    <a:pt x="14187" y="61236"/>
                    <a:pt x="15452" y="56659"/>
                  </a:cubicBezTo>
                  <a:cubicBezTo>
                    <a:pt x="16615" y="52450"/>
                    <a:pt x="7800" y="46019"/>
                    <a:pt x="6784" y="40044"/>
                  </a:cubicBezTo>
                  <a:cubicBezTo>
                    <a:pt x="5960" y="35100"/>
                    <a:pt x="11965" y="32907"/>
                    <a:pt x="12568" y="28845"/>
                  </a:cubicBezTo>
                  <a:cubicBezTo>
                    <a:pt x="13628" y="21884"/>
                    <a:pt x="6107" y="8345"/>
                    <a:pt x="3885" y="1"/>
                  </a:cubicBezTo>
                </a:path>
              </a:pathLst>
            </a:custGeom>
            <a:noFill/>
            <a:ln w="18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3"/>
            <p:cNvSpPr/>
            <p:nvPr/>
          </p:nvSpPr>
          <p:spPr>
            <a:xfrm rot="-1190698">
              <a:off x="1243228" y="-491902"/>
              <a:ext cx="1063175" cy="6032505"/>
            </a:xfrm>
            <a:custGeom>
              <a:avLst/>
              <a:gdLst/>
              <a:ahLst/>
              <a:cxnLst/>
              <a:rect l="l" t="t" r="r" b="b"/>
              <a:pathLst>
                <a:path w="16174" h="91772" fill="none" extrusionOk="0">
                  <a:moveTo>
                    <a:pt x="1737" y="91772"/>
                  </a:moveTo>
                  <a:cubicBezTo>
                    <a:pt x="6873" y="90050"/>
                    <a:pt x="8462" y="87578"/>
                    <a:pt x="6093" y="82751"/>
                  </a:cubicBezTo>
                  <a:cubicBezTo>
                    <a:pt x="4415" y="79307"/>
                    <a:pt x="1869" y="75716"/>
                    <a:pt x="780" y="73126"/>
                  </a:cubicBezTo>
                  <a:cubicBezTo>
                    <a:pt x="0" y="71287"/>
                    <a:pt x="118" y="69506"/>
                    <a:pt x="1369" y="67887"/>
                  </a:cubicBezTo>
                  <a:cubicBezTo>
                    <a:pt x="4180" y="64237"/>
                    <a:pt x="13539" y="62104"/>
                    <a:pt x="14923" y="57615"/>
                  </a:cubicBezTo>
                  <a:cubicBezTo>
                    <a:pt x="16174" y="53539"/>
                    <a:pt x="8124" y="47078"/>
                    <a:pt x="6961" y="41015"/>
                  </a:cubicBezTo>
                  <a:cubicBezTo>
                    <a:pt x="6004" y="36085"/>
                    <a:pt x="11082" y="33554"/>
                    <a:pt x="11700" y="29522"/>
                  </a:cubicBezTo>
                  <a:cubicBezTo>
                    <a:pt x="12833" y="22311"/>
                    <a:pt x="6152" y="8374"/>
                    <a:pt x="3576" y="1"/>
                  </a:cubicBezTo>
                </a:path>
              </a:pathLst>
            </a:custGeom>
            <a:noFill/>
            <a:ln w="14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 rot="-1190698">
              <a:off x="1267929" y="-504023"/>
              <a:ext cx="1031295" cy="6074115"/>
            </a:xfrm>
            <a:custGeom>
              <a:avLst/>
              <a:gdLst/>
              <a:ahLst/>
              <a:cxnLst/>
              <a:rect l="l" t="t" r="r" b="b"/>
              <a:pathLst>
                <a:path w="15689" h="92405" fill="none" extrusionOk="0">
                  <a:moveTo>
                    <a:pt x="1561" y="92404"/>
                  </a:moveTo>
                  <a:cubicBezTo>
                    <a:pt x="6520" y="90697"/>
                    <a:pt x="7874" y="88122"/>
                    <a:pt x="5681" y="83457"/>
                  </a:cubicBezTo>
                  <a:cubicBezTo>
                    <a:pt x="4092" y="80057"/>
                    <a:pt x="1649" y="76525"/>
                    <a:pt x="678" y="74024"/>
                  </a:cubicBezTo>
                  <a:cubicBezTo>
                    <a:pt x="1" y="72258"/>
                    <a:pt x="163" y="70536"/>
                    <a:pt x="1399" y="68932"/>
                  </a:cubicBezTo>
                  <a:cubicBezTo>
                    <a:pt x="4151" y="65341"/>
                    <a:pt x="12834" y="62986"/>
                    <a:pt x="14320" y="58572"/>
                  </a:cubicBezTo>
                  <a:cubicBezTo>
                    <a:pt x="15689" y="54598"/>
                    <a:pt x="8360" y="48138"/>
                    <a:pt x="7035" y="42001"/>
                  </a:cubicBezTo>
                  <a:cubicBezTo>
                    <a:pt x="5976" y="37086"/>
                    <a:pt x="10111" y="34201"/>
                    <a:pt x="10744" y="30213"/>
                  </a:cubicBezTo>
                  <a:cubicBezTo>
                    <a:pt x="11921" y="22737"/>
                    <a:pt x="6108" y="8389"/>
                    <a:pt x="3165" y="0"/>
                  </a:cubicBezTo>
                </a:path>
              </a:pathLst>
            </a:custGeom>
            <a:noFill/>
            <a:ln w="14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 rot="-1190698">
              <a:off x="1292107" y="-517545"/>
              <a:ext cx="1002240" cy="6114738"/>
            </a:xfrm>
            <a:custGeom>
              <a:avLst/>
              <a:gdLst/>
              <a:ahLst/>
              <a:cxnLst/>
              <a:rect l="l" t="t" r="r" b="b"/>
              <a:pathLst>
                <a:path w="15247" h="93023" fill="none" extrusionOk="0">
                  <a:moveTo>
                    <a:pt x="1399" y="93023"/>
                  </a:moveTo>
                  <a:cubicBezTo>
                    <a:pt x="6182" y="91330"/>
                    <a:pt x="7285" y="88622"/>
                    <a:pt x="5299" y="84178"/>
                  </a:cubicBezTo>
                  <a:cubicBezTo>
                    <a:pt x="3812" y="80823"/>
                    <a:pt x="1472" y="77335"/>
                    <a:pt x="604" y="74922"/>
                  </a:cubicBezTo>
                  <a:cubicBezTo>
                    <a:pt x="1" y="73229"/>
                    <a:pt x="266" y="71551"/>
                    <a:pt x="1472" y="69977"/>
                  </a:cubicBezTo>
                  <a:cubicBezTo>
                    <a:pt x="4180" y="66445"/>
                    <a:pt x="12186" y="63884"/>
                    <a:pt x="13805" y="59543"/>
                  </a:cubicBezTo>
                  <a:cubicBezTo>
                    <a:pt x="15247" y="55687"/>
                    <a:pt x="8698" y="49227"/>
                    <a:pt x="7212" y="42987"/>
                  </a:cubicBezTo>
                  <a:cubicBezTo>
                    <a:pt x="6034" y="38072"/>
                    <a:pt x="9243" y="34864"/>
                    <a:pt x="9861" y="30905"/>
                  </a:cubicBezTo>
                  <a:cubicBezTo>
                    <a:pt x="11097" y="23179"/>
                    <a:pt x="6152" y="8418"/>
                    <a:pt x="2841" y="0"/>
                  </a:cubicBezTo>
                </a:path>
              </a:pathLst>
            </a:custGeom>
            <a:noFill/>
            <a:ln w="11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 rot="-1190698">
              <a:off x="1314819" y="-530143"/>
              <a:ext cx="971346" cy="6157333"/>
            </a:xfrm>
            <a:custGeom>
              <a:avLst/>
              <a:gdLst/>
              <a:ahLst/>
              <a:cxnLst/>
              <a:rect l="l" t="t" r="r" b="b"/>
              <a:pathLst>
                <a:path w="14777" h="93671" fill="none" extrusionOk="0">
                  <a:moveTo>
                    <a:pt x="1252" y="93670"/>
                  </a:moveTo>
                  <a:cubicBezTo>
                    <a:pt x="5873" y="91993"/>
                    <a:pt x="6712" y="89152"/>
                    <a:pt x="4916" y="84914"/>
                  </a:cubicBezTo>
                  <a:cubicBezTo>
                    <a:pt x="3518" y="81603"/>
                    <a:pt x="1296" y="78159"/>
                    <a:pt x="531" y="75819"/>
                  </a:cubicBezTo>
                  <a:cubicBezTo>
                    <a:pt x="1" y="74201"/>
                    <a:pt x="354" y="72582"/>
                    <a:pt x="1532" y="71022"/>
                  </a:cubicBezTo>
                  <a:cubicBezTo>
                    <a:pt x="4180" y="67549"/>
                    <a:pt x="11480" y="64767"/>
                    <a:pt x="13231" y="60500"/>
                  </a:cubicBezTo>
                  <a:cubicBezTo>
                    <a:pt x="14776" y="56747"/>
                    <a:pt x="8978" y="50272"/>
                    <a:pt x="7330" y="43958"/>
                  </a:cubicBezTo>
                  <a:cubicBezTo>
                    <a:pt x="6035" y="39073"/>
                    <a:pt x="8301" y="35496"/>
                    <a:pt x="8919" y="31582"/>
                  </a:cubicBezTo>
                  <a:cubicBezTo>
                    <a:pt x="10214" y="23591"/>
                    <a:pt x="6108" y="8418"/>
                    <a:pt x="2444" y="1"/>
                  </a:cubicBezTo>
                </a:path>
              </a:pathLst>
            </a:custGeom>
            <a:noFill/>
            <a:ln w="72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 rot="-1190698">
              <a:off x="1338327" y="-542228"/>
              <a:ext cx="941305" cy="6196971"/>
            </a:xfrm>
            <a:custGeom>
              <a:avLst/>
              <a:gdLst/>
              <a:ahLst/>
              <a:cxnLst/>
              <a:rect l="l" t="t" r="r" b="b"/>
              <a:pathLst>
                <a:path w="14320" h="94274" fill="none" extrusionOk="0">
                  <a:moveTo>
                    <a:pt x="1089" y="94274"/>
                  </a:moveTo>
                  <a:cubicBezTo>
                    <a:pt x="5519" y="92640"/>
                    <a:pt x="6137" y="89667"/>
                    <a:pt x="4503" y="85620"/>
                  </a:cubicBezTo>
                  <a:cubicBezTo>
                    <a:pt x="3208" y="82353"/>
                    <a:pt x="1104" y="78968"/>
                    <a:pt x="442" y="76717"/>
                  </a:cubicBezTo>
                  <a:cubicBezTo>
                    <a:pt x="0" y="75172"/>
                    <a:pt x="427" y="73612"/>
                    <a:pt x="1589" y="72067"/>
                  </a:cubicBezTo>
                  <a:cubicBezTo>
                    <a:pt x="4180" y="68652"/>
                    <a:pt x="10802" y="65650"/>
                    <a:pt x="12686" y="61471"/>
                  </a:cubicBezTo>
                  <a:cubicBezTo>
                    <a:pt x="14319" y="57836"/>
                    <a:pt x="9271" y="51361"/>
                    <a:pt x="7447" y="44959"/>
                  </a:cubicBezTo>
                  <a:cubicBezTo>
                    <a:pt x="6078" y="40073"/>
                    <a:pt x="7402" y="36159"/>
                    <a:pt x="8021" y="32273"/>
                  </a:cubicBezTo>
                  <a:cubicBezTo>
                    <a:pt x="9389" y="24062"/>
                    <a:pt x="6122" y="8462"/>
                    <a:pt x="2104" y="0"/>
                  </a:cubicBezTo>
                </a:path>
              </a:pathLst>
            </a:custGeom>
            <a:noFill/>
            <a:ln w="72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 rot="-1190698">
              <a:off x="1362330" y="-556372"/>
              <a:ext cx="910411" cy="6238580"/>
            </a:xfrm>
            <a:custGeom>
              <a:avLst/>
              <a:gdLst/>
              <a:ahLst/>
              <a:cxnLst/>
              <a:rect l="l" t="t" r="r" b="b"/>
              <a:pathLst>
                <a:path w="13850" h="94907" fill="none" extrusionOk="0">
                  <a:moveTo>
                    <a:pt x="928" y="94907"/>
                  </a:moveTo>
                  <a:cubicBezTo>
                    <a:pt x="5196" y="93288"/>
                    <a:pt x="5564" y="90197"/>
                    <a:pt x="4121" y="86357"/>
                  </a:cubicBezTo>
                  <a:cubicBezTo>
                    <a:pt x="2900" y="83119"/>
                    <a:pt x="899" y="79793"/>
                    <a:pt x="369" y="77630"/>
                  </a:cubicBezTo>
                  <a:cubicBezTo>
                    <a:pt x="1" y="76187"/>
                    <a:pt x="486" y="74672"/>
                    <a:pt x="1649" y="73141"/>
                  </a:cubicBezTo>
                  <a:cubicBezTo>
                    <a:pt x="4180" y="69786"/>
                    <a:pt x="10126" y="66563"/>
                    <a:pt x="12142" y="62457"/>
                  </a:cubicBezTo>
                  <a:cubicBezTo>
                    <a:pt x="13849" y="58940"/>
                    <a:pt x="9596" y="52435"/>
                    <a:pt x="7609" y="45960"/>
                  </a:cubicBezTo>
                  <a:cubicBezTo>
                    <a:pt x="6123" y="41089"/>
                    <a:pt x="6505" y="36836"/>
                    <a:pt x="7138" y="32966"/>
                  </a:cubicBezTo>
                  <a:cubicBezTo>
                    <a:pt x="8551" y="24489"/>
                    <a:pt x="6152" y="8492"/>
                    <a:pt x="1767" y="1"/>
                  </a:cubicBezTo>
                </a:path>
              </a:pathLst>
            </a:custGeom>
            <a:noFill/>
            <a:ln w="47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 rot="-1190698">
              <a:off x="1387125" y="-567351"/>
              <a:ext cx="877478" cy="6278218"/>
            </a:xfrm>
            <a:custGeom>
              <a:avLst/>
              <a:gdLst/>
              <a:ahLst/>
              <a:cxnLst/>
              <a:rect l="l" t="t" r="r" b="b"/>
              <a:pathLst>
                <a:path w="13349" h="95510" fill="none" extrusionOk="0">
                  <a:moveTo>
                    <a:pt x="751" y="95510"/>
                  </a:moveTo>
                  <a:cubicBezTo>
                    <a:pt x="4842" y="93920"/>
                    <a:pt x="4975" y="90697"/>
                    <a:pt x="3724" y="87048"/>
                  </a:cubicBezTo>
                  <a:cubicBezTo>
                    <a:pt x="2620" y="83869"/>
                    <a:pt x="692" y="80602"/>
                    <a:pt x="280" y="78527"/>
                  </a:cubicBezTo>
                  <a:cubicBezTo>
                    <a:pt x="1" y="77144"/>
                    <a:pt x="575" y="75687"/>
                    <a:pt x="1693" y="74171"/>
                  </a:cubicBezTo>
                  <a:cubicBezTo>
                    <a:pt x="4180" y="70860"/>
                    <a:pt x="9434" y="67431"/>
                    <a:pt x="11553" y="63413"/>
                  </a:cubicBezTo>
                  <a:cubicBezTo>
                    <a:pt x="13348" y="60014"/>
                    <a:pt x="9875" y="53494"/>
                    <a:pt x="7712" y="46931"/>
                  </a:cubicBezTo>
                  <a:cubicBezTo>
                    <a:pt x="6108" y="42074"/>
                    <a:pt x="5549" y="37483"/>
                    <a:pt x="6181" y="33657"/>
                  </a:cubicBezTo>
                  <a:cubicBezTo>
                    <a:pt x="7653" y="24915"/>
                    <a:pt x="6108" y="8506"/>
                    <a:pt x="1354" y="0"/>
                  </a:cubicBezTo>
                </a:path>
              </a:pathLst>
            </a:custGeom>
            <a:noFill/>
            <a:ln w="47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" name="Google Shape;665;p23"/>
          <p:cNvSpPr/>
          <p:nvPr/>
        </p:nvSpPr>
        <p:spPr>
          <a:xfrm flipH="1">
            <a:off x="1699372" y="696179"/>
            <a:ext cx="525900" cy="52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3"/>
          <p:cNvSpPr/>
          <p:nvPr/>
        </p:nvSpPr>
        <p:spPr>
          <a:xfrm rot="10800000" flipH="1">
            <a:off x="8610530" y="4428558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3"/>
          <p:cNvSpPr/>
          <p:nvPr/>
        </p:nvSpPr>
        <p:spPr>
          <a:xfrm rot="10800000" flipH="1">
            <a:off x="8157776" y="4693233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3"/>
          <p:cNvSpPr/>
          <p:nvPr/>
        </p:nvSpPr>
        <p:spPr>
          <a:xfrm rot="10800000" flipH="1">
            <a:off x="2086373" y="4623686"/>
            <a:ext cx="138900" cy="1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3"/>
          <p:cNvSpPr/>
          <p:nvPr/>
        </p:nvSpPr>
        <p:spPr>
          <a:xfrm rot="10800000" flipH="1">
            <a:off x="94099" y="1915174"/>
            <a:ext cx="194700" cy="19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3"/>
          <p:cNvSpPr/>
          <p:nvPr/>
        </p:nvSpPr>
        <p:spPr>
          <a:xfrm rot="10800000" flipH="1">
            <a:off x="2337457" y="2248380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3"/>
          <p:cNvSpPr/>
          <p:nvPr/>
        </p:nvSpPr>
        <p:spPr>
          <a:xfrm rot="10800000" flipH="1">
            <a:off x="1198950" y="3453601"/>
            <a:ext cx="360600" cy="360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3"/>
          <p:cNvSpPr/>
          <p:nvPr/>
        </p:nvSpPr>
        <p:spPr>
          <a:xfrm rot="10800000" flipH="1">
            <a:off x="8157776" y="193950"/>
            <a:ext cx="288300" cy="28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3"/>
          <p:cNvSpPr txBox="1">
            <a:spLocks noGrp="1"/>
          </p:cNvSpPr>
          <p:nvPr>
            <p:ph type="title" idx="6"/>
          </p:nvPr>
        </p:nvSpPr>
        <p:spPr>
          <a:xfrm>
            <a:off x="732300" y="445025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4"/>
          <p:cNvSpPr/>
          <p:nvPr/>
        </p:nvSpPr>
        <p:spPr>
          <a:xfrm flipH="1">
            <a:off x="1006469" y="5612131"/>
            <a:ext cx="25048" cy="22175"/>
          </a:xfrm>
          <a:custGeom>
            <a:avLst/>
            <a:gdLst/>
            <a:ahLst/>
            <a:cxnLst/>
            <a:rect l="l" t="t" r="r" b="b"/>
            <a:pathLst>
              <a:path w="497" h="440" extrusionOk="0">
                <a:moveTo>
                  <a:pt x="497" y="0"/>
                </a:moveTo>
                <a:lnTo>
                  <a:pt x="0" y="439"/>
                </a:lnTo>
                <a:lnTo>
                  <a:pt x="497" y="439"/>
                </a:lnTo>
                <a:lnTo>
                  <a:pt x="4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4"/>
          <p:cNvSpPr/>
          <p:nvPr/>
        </p:nvSpPr>
        <p:spPr>
          <a:xfrm flipH="1">
            <a:off x="6123479" y="5618487"/>
            <a:ext cx="7720" cy="13521"/>
          </a:xfrm>
          <a:custGeom>
            <a:avLst/>
            <a:gdLst/>
            <a:ahLst/>
            <a:cxnLst/>
            <a:rect l="l" t="t" r="r" b="b"/>
            <a:pathLst>
              <a:path w="153" h="268" extrusionOk="0">
                <a:moveTo>
                  <a:pt x="153" y="0"/>
                </a:moveTo>
                <a:lnTo>
                  <a:pt x="0" y="153"/>
                </a:lnTo>
                <a:lnTo>
                  <a:pt x="115" y="268"/>
                </a:lnTo>
                <a:lnTo>
                  <a:pt x="153" y="268"/>
                </a:lnTo>
                <a:lnTo>
                  <a:pt x="153" y="0"/>
                </a:lnTo>
                <a:close/>
              </a:path>
            </a:pathLst>
          </a:custGeom>
          <a:solidFill>
            <a:srgbClr val="262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4"/>
          <p:cNvSpPr/>
          <p:nvPr/>
        </p:nvSpPr>
        <p:spPr>
          <a:xfrm>
            <a:off x="0" y="9275"/>
            <a:ext cx="2288057" cy="1344285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4"/>
          <p:cNvSpPr/>
          <p:nvPr/>
        </p:nvSpPr>
        <p:spPr>
          <a:xfrm>
            <a:off x="0" y="9275"/>
            <a:ext cx="1679544" cy="910721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4"/>
          <p:cNvSpPr/>
          <p:nvPr/>
        </p:nvSpPr>
        <p:spPr>
          <a:xfrm flipH="1">
            <a:off x="6881025" y="9275"/>
            <a:ext cx="2288057" cy="1344285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4"/>
          <p:cNvSpPr/>
          <p:nvPr/>
        </p:nvSpPr>
        <p:spPr>
          <a:xfrm flipH="1">
            <a:off x="7489539" y="9275"/>
            <a:ext cx="1679544" cy="910721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4"/>
          <p:cNvSpPr/>
          <p:nvPr/>
        </p:nvSpPr>
        <p:spPr>
          <a:xfrm rot="-8001735">
            <a:off x="-431624" y="4326415"/>
            <a:ext cx="1672299" cy="855692"/>
          </a:xfrm>
          <a:custGeom>
            <a:avLst/>
            <a:gdLst/>
            <a:ahLst/>
            <a:cxnLst/>
            <a:rect l="l" t="t" r="r" b="b"/>
            <a:pathLst>
              <a:path w="42311" h="21649" fill="none" extrusionOk="0">
                <a:moveTo>
                  <a:pt x="0" y="2620"/>
                </a:moveTo>
                <a:cubicBezTo>
                  <a:pt x="3944" y="2620"/>
                  <a:pt x="7874" y="4430"/>
                  <a:pt x="10405" y="7447"/>
                </a:cubicBezTo>
                <a:cubicBezTo>
                  <a:pt x="12612" y="10081"/>
                  <a:pt x="13760" y="13437"/>
                  <a:pt x="15659" y="16277"/>
                </a:cubicBezTo>
                <a:cubicBezTo>
                  <a:pt x="17542" y="19132"/>
                  <a:pt x="20751" y="21648"/>
                  <a:pt x="24121" y="21016"/>
                </a:cubicBezTo>
                <a:cubicBezTo>
                  <a:pt x="26431" y="20589"/>
                  <a:pt x="28271" y="18735"/>
                  <a:pt x="29360" y="16645"/>
                </a:cubicBezTo>
                <a:cubicBezTo>
                  <a:pt x="30449" y="14570"/>
                  <a:pt x="30920" y="12215"/>
                  <a:pt x="31494" y="9934"/>
                </a:cubicBezTo>
                <a:cubicBezTo>
                  <a:pt x="32082" y="7653"/>
                  <a:pt x="32818" y="5343"/>
                  <a:pt x="34319" y="3533"/>
                </a:cubicBezTo>
                <a:cubicBezTo>
                  <a:pt x="36232" y="1237"/>
                  <a:pt x="39352" y="1"/>
                  <a:pt x="42310" y="354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4"/>
          <p:cNvSpPr/>
          <p:nvPr/>
        </p:nvSpPr>
        <p:spPr>
          <a:xfrm rot="-8001735">
            <a:off x="-398068" y="4371248"/>
            <a:ext cx="1567600" cy="801581"/>
          </a:xfrm>
          <a:custGeom>
            <a:avLst/>
            <a:gdLst/>
            <a:ahLst/>
            <a:cxnLst/>
            <a:rect l="l" t="t" r="r" b="b"/>
            <a:pathLst>
              <a:path w="39662" h="20280" fill="none" extrusionOk="0">
                <a:moveTo>
                  <a:pt x="1" y="2443"/>
                </a:moveTo>
                <a:cubicBezTo>
                  <a:pt x="3695" y="2443"/>
                  <a:pt x="7374" y="4150"/>
                  <a:pt x="9773" y="6976"/>
                </a:cubicBezTo>
                <a:cubicBezTo>
                  <a:pt x="11833" y="9448"/>
                  <a:pt x="12892" y="12568"/>
                  <a:pt x="14673" y="15261"/>
                </a:cubicBezTo>
                <a:cubicBezTo>
                  <a:pt x="16469" y="17939"/>
                  <a:pt x="19441" y="20279"/>
                  <a:pt x="22605" y="19691"/>
                </a:cubicBezTo>
                <a:cubicBezTo>
                  <a:pt x="24783" y="19279"/>
                  <a:pt x="26505" y="17557"/>
                  <a:pt x="27521" y="15599"/>
                </a:cubicBezTo>
                <a:cubicBezTo>
                  <a:pt x="28536" y="13657"/>
                  <a:pt x="28978" y="11449"/>
                  <a:pt x="29522" y="9316"/>
                </a:cubicBezTo>
                <a:cubicBezTo>
                  <a:pt x="30081" y="7182"/>
                  <a:pt x="30758" y="5018"/>
                  <a:pt x="32171" y="3311"/>
                </a:cubicBezTo>
                <a:cubicBezTo>
                  <a:pt x="33952" y="1163"/>
                  <a:pt x="36880" y="0"/>
                  <a:pt x="39662" y="33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4"/>
          <p:cNvSpPr/>
          <p:nvPr/>
        </p:nvSpPr>
        <p:spPr>
          <a:xfrm rot="-8001735">
            <a:off x="-364685" y="4415988"/>
            <a:ext cx="1462308" cy="749249"/>
          </a:xfrm>
          <a:custGeom>
            <a:avLst/>
            <a:gdLst/>
            <a:ahLst/>
            <a:cxnLst/>
            <a:rect l="l" t="t" r="r" b="b"/>
            <a:pathLst>
              <a:path w="36998" h="18956" fill="none" extrusionOk="0">
                <a:moveTo>
                  <a:pt x="0" y="2311"/>
                </a:moveTo>
                <a:cubicBezTo>
                  <a:pt x="3459" y="2311"/>
                  <a:pt x="6873" y="3886"/>
                  <a:pt x="9110" y="6534"/>
                </a:cubicBezTo>
                <a:cubicBezTo>
                  <a:pt x="11038" y="8830"/>
                  <a:pt x="12024" y="11759"/>
                  <a:pt x="13687" y="14261"/>
                </a:cubicBezTo>
                <a:cubicBezTo>
                  <a:pt x="15335" y="16762"/>
                  <a:pt x="18131" y="18955"/>
                  <a:pt x="21074" y="18396"/>
                </a:cubicBezTo>
                <a:cubicBezTo>
                  <a:pt x="23105" y="18028"/>
                  <a:pt x="24724" y="16409"/>
                  <a:pt x="25666" y="14570"/>
                </a:cubicBezTo>
                <a:cubicBezTo>
                  <a:pt x="26593" y="12730"/>
                  <a:pt x="27020" y="10699"/>
                  <a:pt x="27535" y="8713"/>
                </a:cubicBezTo>
                <a:cubicBezTo>
                  <a:pt x="28050" y="6726"/>
                  <a:pt x="28697" y="4680"/>
                  <a:pt x="30022" y="3091"/>
                </a:cubicBezTo>
                <a:cubicBezTo>
                  <a:pt x="31700" y="1089"/>
                  <a:pt x="34393" y="0"/>
                  <a:pt x="36998" y="324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4"/>
          <p:cNvSpPr/>
          <p:nvPr/>
        </p:nvSpPr>
        <p:spPr>
          <a:xfrm rot="-8001735">
            <a:off x="-330796" y="4459819"/>
            <a:ext cx="1358202" cy="695138"/>
          </a:xfrm>
          <a:custGeom>
            <a:avLst/>
            <a:gdLst/>
            <a:ahLst/>
            <a:cxnLst/>
            <a:rect l="l" t="t" r="r" b="b"/>
            <a:pathLst>
              <a:path w="34364" h="17587" fill="none" extrusionOk="0">
                <a:moveTo>
                  <a:pt x="1" y="2119"/>
                </a:moveTo>
                <a:cubicBezTo>
                  <a:pt x="3224" y="2119"/>
                  <a:pt x="6402" y="3591"/>
                  <a:pt x="8463" y="6049"/>
                </a:cubicBezTo>
                <a:cubicBezTo>
                  <a:pt x="10243" y="8183"/>
                  <a:pt x="11185" y="10905"/>
                  <a:pt x="12716" y="13230"/>
                </a:cubicBezTo>
                <a:cubicBezTo>
                  <a:pt x="14261" y="15541"/>
                  <a:pt x="16851" y="17586"/>
                  <a:pt x="19588" y="17071"/>
                </a:cubicBezTo>
                <a:cubicBezTo>
                  <a:pt x="21472" y="16718"/>
                  <a:pt x="22958" y="15217"/>
                  <a:pt x="23841" y="13525"/>
                </a:cubicBezTo>
                <a:cubicBezTo>
                  <a:pt x="24724" y="11832"/>
                  <a:pt x="25107" y="9919"/>
                  <a:pt x="25593" y="8080"/>
                </a:cubicBezTo>
                <a:cubicBezTo>
                  <a:pt x="26064" y="6225"/>
                  <a:pt x="26652" y="4342"/>
                  <a:pt x="27888" y="2870"/>
                </a:cubicBezTo>
                <a:cubicBezTo>
                  <a:pt x="29434" y="1016"/>
                  <a:pt x="31950" y="0"/>
                  <a:pt x="34364" y="29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4"/>
          <p:cNvSpPr/>
          <p:nvPr/>
        </p:nvSpPr>
        <p:spPr>
          <a:xfrm rot="-8001735">
            <a:off x="-297482" y="4504530"/>
            <a:ext cx="1253503" cy="641620"/>
          </a:xfrm>
          <a:custGeom>
            <a:avLst/>
            <a:gdLst/>
            <a:ahLst/>
            <a:cxnLst/>
            <a:rect l="l" t="t" r="r" b="b"/>
            <a:pathLst>
              <a:path w="31715" h="16233" fill="none" extrusionOk="0">
                <a:moveTo>
                  <a:pt x="0" y="1957"/>
                </a:moveTo>
                <a:cubicBezTo>
                  <a:pt x="2958" y="1957"/>
                  <a:pt x="5902" y="3311"/>
                  <a:pt x="7815" y="5578"/>
                </a:cubicBezTo>
                <a:cubicBezTo>
                  <a:pt x="9478" y="7549"/>
                  <a:pt x="10316" y="10051"/>
                  <a:pt x="11729" y="12200"/>
                </a:cubicBezTo>
                <a:cubicBezTo>
                  <a:pt x="13157" y="14334"/>
                  <a:pt x="15556" y="16232"/>
                  <a:pt x="18087" y="15747"/>
                </a:cubicBezTo>
                <a:cubicBezTo>
                  <a:pt x="19809" y="15423"/>
                  <a:pt x="21192" y="14039"/>
                  <a:pt x="22016" y="12479"/>
                </a:cubicBezTo>
                <a:cubicBezTo>
                  <a:pt x="22840" y="10905"/>
                  <a:pt x="23193" y="9168"/>
                  <a:pt x="23620" y="7446"/>
                </a:cubicBezTo>
                <a:cubicBezTo>
                  <a:pt x="24062" y="5739"/>
                  <a:pt x="24606" y="4018"/>
                  <a:pt x="25739" y="2649"/>
                </a:cubicBezTo>
                <a:cubicBezTo>
                  <a:pt x="27167" y="942"/>
                  <a:pt x="29492" y="0"/>
                  <a:pt x="31714" y="26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4"/>
          <p:cNvSpPr/>
          <p:nvPr/>
        </p:nvSpPr>
        <p:spPr>
          <a:xfrm rot="8001735" flipH="1">
            <a:off x="7928401" y="4326415"/>
            <a:ext cx="1672299" cy="855692"/>
          </a:xfrm>
          <a:custGeom>
            <a:avLst/>
            <a:gdLst/>
            <a:ahLst/>
            <a:cxnLst/>
            <a:rect l="l" t="t" r="r" b="b"/>
            <a:pathLst>
              <a:path w="42311" h="21649" fill="none" extrusionOk="0">
                <a:moveTo>
                  <a:pt x="0" y="2620"/>
                </a:moveTo>
                <a:cubicBezTo>
                  <a:pt x="3944" y="2620"/>
                  <a:pt x="7874" y="4430"/>
                  <a:pt x="10405" y="7447"/>
                </a:cubicBezTo>
                <a:cubicBezTo>
                  <a:pt x="12612" y="10081"/>
                  <a:pt x="13760" y="13437"/>
                  <a:pt x="15659" y="16277"/>
                </a:cubicBezTo>
                <a:cubicBezTo>
                  <a:pt x="17542" y="19132"/>
                  <a:pt x="20751" y="21648"/>
                  <a:pt x="24121" y="21016"/>
                </a:cubicBezTo>
                <a:cubicBezTo>
                  <a:pt x="26431" y="20589"/>
                  <a:pt x="28271" y="18735"/>
                  <a:pt x="29360" y="16645"/>
                </a:cubicBezTo>
                <a:cubicBezTo>
                  <a:pt x="30449" y="14570"/>
                  <a:pt x="30920" y="12215"/>
                  <a:pt x="31494" y="9934"/>
                </a:cubicBezTo>
                <a:cubicBezTo>
                  <a:pt x="32082" y="7653"/>
                  <a:pt x="32818" y="5343"/>
                  <a:pt x="34319" y="3533"/>
                </a:cubicBezTo>
                <a:cubicBezTo>
                  <a:pt x="36232" y="1237"/>
                  <a:pt x="39352" y="1"/>
                  <a:pt x="42310" y="354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4"/>
          <p:cNvSpPr/>
          <p:nvPr/>
        </p:nvSpPr>
        <p:spPr>
          <a:xfrm rot="8001735" flipH="1">
            <a:off x="7999544" y="4371248"/>
            <a:ext cx="1567600" cy="801581"/>
          </a:xfrm>
          <a:custGeom>
            <a:avLst/>
            <a:gdLst/>
            <a:ahLst/>
            <a:cxnLst/>
            <a:rect l="l" t="t" r="r" b="b"/>
            <a:pathLst>
              <a:path w="39662" h="20280" fill="none" extrusionOk="0">
                <a:moveTo>
                  <a:pt x="1" y="2443"/>
                </a:moveTo>
                <a:cubicBezTo>
                  <a:pt x="3695" y="2443"/>
                  <a:pt x="7374" y="4150"/>
                  <a:pt x="9773" y="6976"/>
                </a:cubicBezTo>
                <a:cubicBezTo>
                  <a:pt x="11833" y="9448"/>
                  <a:pt x="12892" y="12568"/>
                  <a:pt x="14673" y="15261"/>
                </a:cubicBezTo>
                <a:cubicBezTo>
                  <a:pt x="16469" y="17939"/>
                  <a:pt x="19441" y="20279"/>
                  <a:pt x="22605" y="19691"/>
                </a:cubicBezTo>
                <a:cubicBezTo>
                  <a:pt x="24783" y="19279"/>
                  <a:pt x="26505" y="17557"/>
                  <a:pt x="27521" y="15599"/>
                </a:cubicBezTo>
                <a:cubicBezTo>
                  <a:pt x="28536" y="13657"/>
                  <a:pt x="28978" y="11449"/>
                  <a:pt x="29522" y="9316"/>
                </a:cubicBezTo>
                <a:cubicBezTo>
                  <a:pt x="30081" y="7182"/>
                  <a:pt x="30758" y="5018"/>
                  <a:pt x="32171" y="3311"/>
                </a:cubicBezTo>
                <a:cubicBezTo>
                  <a:pt x="33952" y="1163"/>
                  <a:pt x="36880" y="0"/>
                  <a:pt x="39662" y="33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4"/>
          <p:cNvSpPr/>
          <p:nvPr/>
        </p:nvSpPr>
        <p:spPr>
          <a:xfrm rot="8001735" flipH="1">
            <a:off x="8071453" y="4415988"/>
            <a:ext cx="1462308" cy="749249"/>
          </a:xfrm>
          <a:custGeom>
            <a:avLst/>
            <a:gdLst/>
            <a:ahLst/>
            <a:cxnLst/>
            <a:rect l="l" t="t" r="r" b="b"/>
            <a:pathLst>
              <a:path w="36998" h="18956" fill="none" extrusionOk="0">
                <a:moveTo>
                  <a:pt x="0" y="2311"/>
                </a:moveTo>
                <a:cubicBezTo>
                  <a:pt x="3459" y="2311"/>
                  <a:pt x="6873" y="3886"/>
                  <a:pt x="9110" y="6534"/>
                </a:cubicBezTo>
                <a:cubicBezTo>
                  <a:pt x="11038" y="8830"/>
                  <a:pt x="12024" y="11759"/>
                  <a:pt x="13687" y="14261"/>
                </a:cubicBezTo>
                <a:cubicBezTo>
                  <a:pt x="15335" y="16762"/>
                  <a:pt x="18131" y="18955"/>
                  <a:pt x="21074" y="18396"/>
                </a:cubicBezTo>
                <a:cubicBezTo>
                  <a:pt x="23105" y="18028"/>
                  <a:pt x="24724" y="16409"/>
                  <a:pt x="25666" y="14570"/>
                </a:cubicBezTo>
                <a:cubicBezTo>
                  <a:pt x="26593" y="12730"/>
                  <a:pt x="27020" y="10699"/>
                  <a:pt x="27535" y="8713"/>
                </a:cubicBezTo>
                <a:cubicBezTo>
                  <a:pt x="28050" y="6726"/>
                  <a:pt x="28697" y="4680"/>
                  <a:pt x="30022" y="3091"/>
                </a:cubicBezTo>
                <a:cubicBezTo>
                  <a:pt x="31700" y="1089"/>
                  <a:pt x="34393" y="0"/>
                  <a:pt x="36998" y="324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4"/>
          <p:cNvSpPr/>
          <p:nvPr/>
        </p:nvSpPr>
        <p:spPr>
          <a:xfrm rot="8001735" flipH="1">
            <a:off x="8141670" y="4459819"/>
            <a:ext cx="1358202" cy="695138"/>
          </a:xfrm>
          <a:custGeom>
            <a:avLst/>
            <a:gdLst/>
            <a:ahLst/>
            <a:cxnLst/>
            <a:rect l="l" t="t" r="r" b="b"/>
            <a:pathLst>
              <a:path w="34364" h="17587" fill="none" extrusionOk="0">
                <a:moveTo>
                  <a:pt x="1" y="2119"/>
                </a:moveTo>
                <a:cubicBezTo>
                  <a:pt x="3224" y="2119"/>
                  <a:pt x="6402" y="3591"/>
                  <a:pt x="8463" y="6049"/>
                </a:cubicBezTo>
                <a:cubicBezTo>
                  <a:pt x="10243" y="8183"/>
                  <a:pt x="11185" y="10905"/>
                  <a:pt x="12716" y="13230"/>
                </a:cubicBezTo>
                <a:cubicBezTo>
                  <a:pt x="14261" y="15541"/>
                  <a:pt x="16851" y="17586"/>
                  <a:pt x="19588" y="17071"/>
                </a:cubicBezTo>
                <a:cubicBezTo>
                  <a:pt x="21472" y="16718"/>
                  <a:pt x="22958" y="15217"/>
                  <a:pt x="23841" y="13525"/>
                </a:cubicBezTo>
                <a:cubicBezTo>
                  <a:pt x="24724" y="11832"/>
                  <a:pt x="25107" y="9919"/>
                  <a:pt x="25593" y="8080"/>
                </a:cubicBezTo>
                <a:cubicBezTo>
                  <a:pt x="26064" y="6225"/>
                  <a:pt x="26652" y="4342"/>
                  <a:pt x="27888" y="2870"/>
                </a:cubicBezTo>
                <a:cubicBezTo>
                  <a:pt x="29434" y="1016"/>
                  <a:pt x="31950" y="0"/>
                  <a:pt x="34364" y="29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4"/>
          <p:cNvSpPr/>
          <p:nvPr/>
        </p:nvSpPr>
        <p:spPr>
          <a:xfrm rot="8001735" flipH="1">
            <a:off x="8213055" y="4504530"/>
            <a:ext cx="1253503" cy="641620"/>
          </a:xfrm>
          <a:custGeom>
            <a:avLst/>
            <a:gdLst/>
            <a:ahLst/>
            <a:cxnLst/>
            <a:rect l="l" t="t" r="r" b="b"/>
            <a:pathLst>
              <a:path w="31715" h="16233" fill="none" extrusionOk="0">
                <a:moveTo>
                  <a:pt x="0" y="1957"/>
                </a:moveTo>
                <a:cubicBezTo>
                  <a:pt x="2958" y="1957"/>
                  <a:pt x="5902" y="3311"/>
                  <a:pt x="7815" y="5578"/>
                </a:cubicBezTo>
                <a:cubicBezTo>
                  <a:pt x="9478" y="7549"/>
                  <a:pt x="10316" y="10051"/>
                  <a:pt x="11729" y="12200"/>
                </a:cubicBezTo>
                <a:cubicBezTo>
                  <a:pt x="13157" y="14334"/>
                  <a:pt x="15556" y="16232"/>
                  <a:pt x="18087" y="15747"/>
                </a:cubicBezTo>
                <a:cubicBezTo>
                  <a:pt x="19809" y="15423"/>
                  <a:pt x="21192" y="14039"/>
                  <a:pt x="22016" y="12479"/>
                </a:cubicBezTo>
                <a:cubicBezTo>
                  <a:pt x="22840" y="10905"/>
                  <a:pt x="23193" y="9168"/>
                  <a:pt x="23620" y="7446"/>
                </a:cubicBezTo>
                <a:cubicBezTo>
                  <a:pt x="24062" y="5739"/>
                  <a:pt x="24606" y="4018"/>
                  <a:pt x="25739" y="2649"/>
                </a:cubicBezTo>
                <a:cubicBezTo>
                  <a:pt x="27167" y="942"/>
                  <a:pt x="29492" y="0"/>
                  <a:pt x="31714" y="26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4"/>
          <p:cNvSpPr/>
          <p:nvPr/>
        </p:nvSpPr>
        <p:spPr>
          <a:xfrm rot="-898557">
            <a:off x="-525038" y="104586"/>
            <a:ext cx="2865928" cy="1690102"/>
          </a:xfrm>
          <a:custGeom>
            <a:avLst/>
            <a:gdLst/>
            <a:ahLst/>
            <a:cxnLst/>
            <a:rect l="l" t="t" r="r" b="b"/>
            <a:pathLst>
              <a:path w="73967" h="43620" extrusionOk="0">
                <a:moveTo>
                  <a:pt x="73672" y="0"/>
                </a:moveTo>
                <a:cubicBezTo>
                  <a:pt x="70257" y="2134"/>
                  <a:pt x="66593" y="3002"/>
                  <a:pt x="63370" y="3753"/>
                </a:cubicBezTo>
                <a:cubicBezTo>
                  <a:pt x="60118" y="4533"/>
                  <a:pt x="57307" y="5195"/>
                  <a:pt x="55821" y="6990"/>
                </a:cubicBezTo>
                <a:cubicBezTo>
                  <a:pt x="54746" y="8271"/>
                  <a:pt x="54025" y="9772"/>
                  <a:pt x="53334" y="11214"/>
                </a:cubicBezTo>
                <a:cubicBezTo>
                  <a:pt x="52156" y="13642"/>
                  <a:pt x="51052" y="15938"/>
                  <a:pt x="48462" y="16762"/>
                </a:cubicBezTo>
                <a:cubicBezTo>
                  <a:pt x="47864" y="16962"/>
                  <a:pt x="47068" y="17020"/>
                  <a:pt x="46200" y="17020"/>
                </a:cubicBezTo>
                <a:cubicBezTo>
                  <a:pt x="45531" y="17020"/>
                  <a:pt x="44819" y="16985"/>
                  <a:pt x="44121" y="16953"/>
                </a:cubicBezTo>
                <a:cubicBezTo>
                  <a:pt x="43381" y="16914"/>
                  <a:pt x="42635" y="16877"/>
                  <a:pt x="41924" y="16877"/>
                </a:cubicBezTo>
                <a:cubicBezTo>
                  <a:pt x="40770" y="16877"/>
                  <a:pt x="39710" y="16975"/>
                  <a:pt x="38926" y="17321"/>
                </a:cubicBezTo>
                <a:cubicBezTo>
                  <a:pt x="36880" y="18219"/>
                  <a:pt x="35232" y="20632"/>
                  <a:pt x="33628" y="22943"/>
                </a:cubicBezTo>
                <a:cubicBezTo>
                  <a:pt x="32657" y="24356"/>
                  <a:pt x="31730" y="25710"/>
                  <a:pt x="30773" y="26622"/>
                </a:cubicBezTo>
                <a:cubicBezTo>
                  <a:pt x="29449" y="27873"/>
                  <a:pt x="25681" y="27961"/>
                  <a:pt x="21664" y="28064"/>
                </a:cubicBezTo>
                <a:cubicBezTo>
                  <a:pt x="16542" y="28197"/>
                  <a:pt x="10715" y="28329"/>
                  <a:pt x="7639" y="30846"/>
                </a:cubicBezTo>
                <a:cubicBezTo>
                  <a:pt x="4239" y="33612"/>
                  <a:pt x="354" y="39308"/>
                  <a:pt x="1" y="43590"/>
                </a:cubicBezTo>
                <a:lnTo>
                  <a:pt x="560" y="43619"/>
                </a:lnTo>
                <a:cubicBezTo>
                  <a:pt x="884" y="39484"/>
                  <a:pt x="4681" y="33980"/>
                  <a:pt x="7963" y="31272"/>
                </a:cubicBezTo>
                <a:cubicBezTo>
                  <a:pt x="10891" y="28888"/>
                  <a:pt x="16616" y="28741"/>
                  <a:pt x="21678" y="28638"/>
                </a:cubicBezTo>
                <a:cubicBezTo>
                  <a:pt x="25976" y="28520"/>
                  <a:pt x="29669" y="28432"/>
                  <a:pt x="31141" y="27034"/>
                </a:cubicBezTo>
                <a:cubicBezTo>
                  <a:pt x="32142" y="26092"/>
                  <a:pt x="33084" y="24738"/>
                  <a:pt x="34070" y="23281"/>
                </a:cubicBezTo>
                <a:cubicBezTo>
                  <a:pt x="35630" y="21015"/>
                  <a:pt x="37234" y="18675"/>
                  <a:pt x="39147" y="17836"/>
                </a:cubicBezTo>
                <a:cubicBezTo>
                  <a:pt x="39856" y="17518"/>
                  <a:pt x="40862" y="17430"/>
                  <a:pt x="41964" y="17430"/>
                </a:cubicBezTo>
                <a:cubicBezTo>
                  <a:pt x="42647" y="17430"/>
                  <a:pt x="43368" y="17464"/>
                  <a:pt x="44077" y="17498"/>
                </a:cubicBezTo>
                <a:cubicBezTo>
                  <a:pt x="44836" y="17543"/>
                  <a:pt x="45574" y="17582"/>
                  <a:pt x="46260" y="17582"/>
                </a:cubicBezTo>
                <a:cubicBezTo>
                  <a:pt x="47156" y="17582"/>
                  <a:pt x="47966" y="17515"/>
                  <a:pt x="48624" y="17307"/>
                </a:cubicBezTo>
                <a:cubicBezTo>
                  <a:pt x="51435" y="16424"/>
                  <a:pt x="52598" y="14010"/>
                  <a:pt x="53834" y="11449"/>
                </a:cubicBezTo>
                <a:cubicBezTo>
                  <a:pt x="54511" y="10037"/>
                  <a:pt x="55232" y="8580"/>
                  <a:pt x="56233" y="7344"/>
                </a:cubicBezTo>
                <a:cubicBezTo>
                  <a:pt x="57616" y="5695"/>
                  <a:pt x="60339" y="5048"/>
                  <a:pt x="63503" y="4297"/>
                </a:cubicBezTo>
                <a:cubicBezTo>
                  <a:pt x="66755" y="3517"/>
                  <a:pt x="70464" y="2634"/>
                  <a:pt x="73966" y="471"/>
                </a:cubicBezTo>
                <a:lnTo>
                  <a:pt x="736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4"/>
          <p:cNvSpPr/>
          <p:nvPr/>
        </p:nvSpPr>
        <p:spPr>
          <a:xfrm rot="3793995">
            <a:off x="6670492" y="33054"/>
            <a:ext cx="2865986" cy="1690137"/>
          </a:xfrm>
          <a:custGeom>
            <a:avLst/>
            <a:gdLst/>
            <a:ahLst/>
            <a:cxnLst/>
            <a:rect l="l" t="t" r="r" b="b"/>
            <a:pathLst>
              <a:path w="73967" h="43620" extrusionOk="0">
                <a:moveTo>
                  <a:pt x="73672" y="0"/>
                </a:moveTo>
                <a:cubicBezTo>
                  <a:pt x="70257" y="2134"/>
                  <a:pt x="66593" y="3002"/>
                  <a:pt x="63370" y="3753"/>
                </a:cubicBezTo>
                <a:cubicBezTo>
                  <a:pt x="60118" y="4533"/>
                  <a:pt x="57307" y="5195"/>
                  <a:pt x="55821" y="6990"/>
                </a:cubicBezTo>
                <a:cubicBezTo>
                  <a:pt x="54746" y="8271"/>
                  <a:pt x="54025" y="9772"/>
                  <a:pt x="53334" y="11214"/>
                </a:cubicBezTo>
                <a:cubicBezTo>
                  <a:pt x="52156" y="13642"/>
                  <a:pt x="51052" y="15938"/>
                  <a:pt x="48462" y="16762"/>
                </a:cubicBezTo>
                <a:cubicBezTo>
                  <a:pt x="47864" y="16962"/>
                  <a:pt x="47068" y="17020"/>
                  <a:pt x="46200" y="17020"/>
                </a:cubicBezTo>
                <a:cubicBezTo>
                  <a:pt x="45531" y="17020"/>
                  <a:pt x="44819" y="16985"/>
                  <a:pt x="44121" y="16953"/>
                </a:cubicBezTo>
                <a:cubicBezTo>
                  <a:pt x="43381" y="16914"/>
                  <a:pt x="42635" y="16877"/>
                  <a:pt x="41924" y="16877"/>
                </a:cubicBezTo>
                <a:cubicBezTo>
                  <a:pt x="40770" y="16877"/>
                  <a:pt x="39710" y="16975"/>
                  <a:pt x="38926" y="17321"/>
                </a:cubicBezTo>
                <a:cubicBezTo>
                  <a:pt x="36880" y="18219"/>
                  <a:pt x="35232" y="20632"/>
                  <a:pt x="33628" y="22943"/>
                </a:cubicBezTo>
                <a:cubicBezTo>
                  <a:pt x="32657" y="24356"/>
                  <a:pt x="31730" y="25710"/>
                  <a:pt x="30773" y="26622"/>
                </a:cubicBezTo>
                <a:cubicBezTo>
                  <a:pt x="29449" y="27873"/>
                  <a:pt x="25681" y="27961"/>
                  <a:pt x="21664" y="28064"/>
                </a:cubicBezTo>
                <a:cubicBezTo>
                  <a:pt x="16542" y="28197"/>
                  <a:pt x="10715" y="28329"/>
                  <a:pt x="7639" y="30846"/>
                </a:cubicBezTo>
                <a:cubicBezTo>
                  <a:pt x="4239" y="33612"/>
                  <a:pt x="354" y="39308"/>
                  <a:pt x="1" y="43590"/>
                </a:cubicBezTo>
                <a:lnTo>
                  <a:pt x="560" y="43619"/>
                </a:lnTo>
                <a:cubicBezTo>
                  <a:pt x="884" y="39484"/>
                  <a:pt x="4681" y="33980"/>
                  <a:pt x="7963" y="31272"/>
                </a:cubicBezTo>
                <a:cubicBezTo>
                  <a:pt x="10891" y="28888"/>
                  <a:pt x="16616" y="28741"/>
                  <a:pt x="21678" y="28638"/>
                </a:cubicBezTo>
                <a:cubicBezTo>
                  <a:pt x="25976" y="28520"/>
                  <a:pt x="29669" y="28432"/>
                  <a:pt x="31141" y="27034"/>
                </a:cubicBezTo>
                <a:cubicBezTo>
                  <a:pt x="32142" y="26092"/>
                  <a:pt x="33084" y="24738"/>
                  <a:pt x="34070" y="23281"/>
                </a:cubicBezTo>
                <a:cubicBezTo>
                  <a:pt x="35630" y="21015"/>
                  <a:pt x="37234" y="18675"/>
                  <a:pt x="39147" y="17836"/>
                </a:cubicBezTo>
                <a:cubicBezTo>
                  <a:pt x="39856" y="17518"/>
                  <a:pt x="40862" y="17430"/>
                  <a:pt x="41964" y="17430"/>
                </a:cubicBezTo>
                <a:cubicBezTo>
                  <a:pt x="42647" y="17430"/>
                  <a:pt x="43368" y="17464"/>
                  <a:pt x="44077" y="17498"/>
                </a:cubicBezTo>
                <a:cubicBezTo>
                  <a:pt x="44836" y="17543"/>
                  <a:pt x="45574" y="17582"/>
                  <a:pt x="46260" y="17582"/>
                </a:cubicBezTo>
                <a:cubicBezTo>
                  <a:pt x="47156" y="17582"/>
                  <a:pt x="47966" y="17515"/>
                  <a:pt x="48624" y="17307"/>
                </a:cubicBezTo>
                <a:cubicBezTo>
                  <a:pt x="51435" y="16424"/>
                  <a:pt x="52598" y="14010"/>
                  <a:pt x="53834" y="11449"/>
                </a:cubicBezTo>
                <a:cubicBezTo>
                  <a:pt x="54511" y="10037"/>
                  <a:pt x="55232" y="8580"/>
                  <a:pt x="56233" y="7344"/>
                </a:cubicBezTo>
                <a:cubicBezTo>
                  <a:pt x="57616" y="5695"/>
                  <a:pt x="60339" y="5048"/>
                  <a:pt x="63503" y="4297"/>
                </a:cubicBezTo>
                <a:cubicBezTo>
                  <a:pt x="66755" y="3517"/>
                  <a:pt x="70464" y="2634"/>
                  <a:pt x="73966" y="471"/>
                </a:cubicBezTo>
                <a:lnTo>
                  <a:pt x="736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4"/>
          <p:cNvSpPr/>
          <p:nvPr/>
        </p:nvSpPr>
        <p:spPr>
          <a:xfrm rot="10800000" flipH="1">
            <a:off x="-225687" y="3684512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4"/>
          <p:cNvSpPr/>
          <p:nvPr/>
        </p:nvSpPr>
        <p:spPr>
          <a:xfrm rot="10800000" flipH="1">
            <a:off x="8829563" y="1784212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4"/>
          <p:cNvSpPr/>
          <p:nvPr/>
        </p:nvSpPr>
        <p:spPr>
          <a:xfrm>
            <a:off x="8411705" y="4760050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4"/>
          <p:cNvSpPr/>
          <p:nvPr/>
        </p:nvSpPr>
        <p:spPr>
          <a:xfrm>
            <a:off x="458280" y="425721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4"/>
          <p:cNvSpPr/>
          <p:nvPr/>
        </p:nvSpPr>
        <p:spPr>
          <a:xfrm>
            <a:off x="209819" y="1210988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4"/>
          <p:cNvSpPr/>
          <p:nvPr/>
        </p:nvSpPr>
        <p:spPr>
          <a:xfrm>
            <a:off x="8689957" y="4056325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4"/>
          <p:cNvSpPr/>
          <p:nvPr/>
        </p:nvSpPr>
        <p:spPr>
          <a:xfrm>
            <a:off x="111473" y="4737108"/>
            <a:ext cx="235500" cy="235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4"/>
          <p:cNvSpPr/>
          <p:nvPr/>
        </p:nvSpPr>
        <p:spPr>
          <a:xfrm>
            <a:off x="8028257" y="148600"/>
            <a:ext cx="389400" cy="3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2"/>
          <p:cNvSpPr/>
          <p:nvPr/>
        </p:nvSpPr>
        <p:spPr>
          <a:xfrm rot="5400000" flipH="1">
            <a:off x="7186142" y="3173463"/>
            <a:ext cx="2668377" cy="1324155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2"/>
          <p:cNvSpPr/>
          <p:nvPr/>
        </p:nvSpPr>
        <p:spPr>
          <a:xfrm rot="5400000" flipH="1">
            <a:off x="8456431" y="4443259"/>
            <a:ext cx="1033594" cy="418359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2"/>
          <p:cNvSpPr/>
          <p:nvPr/>
        </p:nvSpPr>
        <p:spPr>
          <a:xfrm rot="-5400000" flipH="1">
            <a:off x="-672408" y="678438"/>
            <a:ext cx="2668377" cy="1324155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2"/>
          <p:cNvSpPr/>
          <p:nvPr/>
        </p:nvSpPr>
        <p:spPr>
          <a:xfrm rot="-5400000" flipH="1">
            <a:off x="-307915" y="314439"/>
            <a:ext cx="1033594" cy="418359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2"/>
          <p:cNvSpPr/>
          <p:nvPr/>
        </p:nvSpPr>
        <p:spPr>
          <a:xfrm rot="4825246" flipH="1">
            <a:off x="6997802" y="2798567"/>
            <a:ext cx="3747720" cy="1323018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2"/>
          <p:cNvSpPr/>
          <p:nvPr/>
        </p:nvSpPr>
        <p:spPr>
          <a:xfrm rot="5400000" flipH="1">
            <a:off x="-1246548" y="1121491"/>
            <a:ext cx="3747660" cy="1322997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2"/>
          <p:cNvSpPr/>
          <p:nvPr/>
        </p:nvSpPr>
        <p:spPr>
          <a:xfrm rot="10800000">
            <a:off x="8865521" y="4516249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2"/>
          <p:cNvSpPr/>
          <p:nvPr/>
        </p:nvSpPr>
        <p:spPr>
          <a:xfrm rot="10800000">
            <a:off x="-245821" y="168560"/>
            <a:ext cx="483505" cy="483542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2"/>
          <p:cNvSpPr/>
          <p:nvPr/>
        </p:nvSpPr>
        <p:spPr>
          <a:xfrm rot="10800000">
            <a:off x="341427" y="443488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2"/>
          <p:cNvSpPr/>
          <p:nvPr/>
        </p:nvSpPr>
        <p:spPr>
          <a:xfrm rot="10800000">
            <a:off x="594682" y="4699558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2"/>
          <p:cNvSpPr/>
          <p:nvPr/>
        </p:nvSpPr>
        <p:spPr>
          <a:xfrm rot="10800000">
            <a:off x="845185" y="168561"/>
            <a:ext cx="138900" cy="1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32"/>
          <p:cNvSpPr/>
          <p:nvPr/>
        </p:nvSpPr>
        <p:spPr>
          <a:xfrm rot="10800000">
            <a:off x="8512333" y="4392874"/>
            <a:ext cx="194700" cy="19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32"/>
          <p:cNvSpPr/>
          <p:nvPr/>
        </p:nvSpPr>
        <p:spPr>
          <a:xfrm rot="10800000">
            <a:off x="8612001" y="115755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3"/>
          <p:cNvSpPr/>
          <p:nvPr/>
        </p:nvSpPr>
        <p:spPr>
          <a:xfrm rot="5400000">
            <a:off x="7541304" y="377901"/>
            <a:ext cx="2112963" cy="1241413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3"/>
          <p:cNvSpPr/>
          <p:nvPr/>
        </p:nvSpPr>
        <p:spPr>
          <a:xfrm rot="5400000">
            <a:off x="8022471" y="297121"/>
            <a:ext cx="1551016" cy="841027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3"/>
          <p:cNvSpPr/>
          <p:nvPr/>
        </p:nvSpPr>
        <p:spPr>
          <a:xfrm rot="-5400000" flipH="1">
            <a:off x="-471071" y="428873"/>
            <a:ext cx="2174187" cy="1277383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3"/>
          <p:cNvSpPr/>
          <p:nvPr/>
        </p:nvSpPr>
        <p:spPr>
          <a:xfrm rot="-5400000" flipH="1">
            <a:off x="-387949" y="345752"/>
            <a:ext cx="1595957" cy="865396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3"/>
          <p:cNvSpPr/>
          <p:nvPr/>
        </p:nvSpPr>
        <p:spPr>
          <a:xfrm rot="3610294" flipH="1">
            <a:off x="7388686" y="979006"/>
            <a:ext cx="3335768" cy="1177591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3"/>
          <p:cNvSpPr/>
          <p:nvPr/>
        </p:nvSpPr>
        <p:spPr>
          <a:xfrm rot="-3610334">
            <a:off x="-1470425" y="1047342"/>
            <a:ext cx="3432078" cy="1211590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3"/>
          <p:cNvSpPr/>
          <p:nvPr/>
        </p:nvSpPr>
        <p:spPr>
          <a:xfrm rot="-4702909">
            <a:off x="7946645" y="4018949"/>
            <a:ext cx="1407422" cy="1618054"/>
          </a:xfrm>
          <a:custGeom>
            <a:avLst/>
            <a:gdLst/>
            <a:ahLst/>
            <a:cxnLst/>
            <a:rect l="l" t="t" r="r" b="b"/>
            <a:pathLst>
              <a:path w="22812" h="26226" fill="none" extrusionOk="0">
                <a:moveTo>
                  <a:pt x="1" y="1"/>
                </a:moveTo>
                <a:cubicBezTo>
                  <a:pt x="236" y="1708"/>
                  <a:pt x="1752" y="3018"/>
                  <a:pt x="3371" y="3606"/>
                </a:cubicBezTo>
                <a:cubicBezTo>
                  <a:pt x="4990" y="4210"/>
                  <a:pt x="6756" y="4283"/>
                  <a:pt x="8463" y="4563"/>
                </a:cubicBezTo>
                <a:cubicBezTo>
                  <a:pt x="10170" y="4842"/>
                  <a:pt x="11936" y="5357"/>
                  <a:pt x="13113" y="6638"/>
                </a:cubicBezTo>
                <a:cubicBezTo>
                  <a:pt x="15203" y="8904"/>
                  <a:pt x="14585" y="12436"/>
                  <a:pt x="14923" y="15482"/>
                </a:cubicBezTo>
                <a:cubicBezTo>
                  <a:pt x="15424" y="20118"/>
                  <a:pt x="18544" y="24371"/>
                  <a:pt x="22812" y="2622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3"/>
          <p:cNvSpPr/>
          <p:nvPr/>
        </p:nvSpPr>
        <p:spPr>
          <a:xfrm rot="-4702909">
            <a:off x="7982204" y="4082322"/>
            <a:ext cx="1407361" cy="1618980"/>
          </a:xfrm>
          <a:custGeom>
            <a:avLst/>
            <a:gdLst/>
            <a:ahLst/>
            <a:cxnLst/>
            <a:rect l="l" t="t" r="r" b="b"/>
            <a:pathLst>
              <a:path w="22811" h="26241" fill="none" extrusionOk="0">
                <a:moveTo>
                  <a:pt x="0" y="1"/>
                </a:moveTo>
                <a:cubicBezTo>
                  <a:pt x="236" y="1723"/>
                  <a:pt x="1752" y="3018"/>
                  <a:pt x="3356" y="3606"/>
                </a:cubicBezTo>
                <a:cubicBezTo>
                  <a:pt x="4974" y="4225"/>
                  <a:pt x="6740" y="4298"/>
                  <a:pt x="8462" y="4563"/>
                </a:cubicBezTo>
                <a:cubicBezTo>
                  <a:pt x="10169" y="4843"/>
                  <a:pt x="11935" y="5358"/>
                  <a:pt x="13113" y="6653"/>
                </a:cubicBezTo>
                <a:cubicBezTo>
                  <a:pt x="15188" y="8904"/>
                  <a:pt x="14584" y="12436"/>
                  <a:pt x="14908" y="15497"/>
                </a:cubicBezTo>
                <a:cubicBezTo>
                  <a:pt x="15408" y="20133"/>
                  <a:pt x="18543" y="24386"/>
                  <a:pt x="22811" y="2624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3"/>
          <p:cNvSpPr/>
          <p:nvPr/>
        </p:nvSpPr>
        <p:spPr>
          <a:xfrm rot="-4702909">
            <a:off x="8017912" y="4145744"/>
            <a:ext cx="1407361" cy="1618054"/>
          </a:xfrm>
          <a:custGeom>
            <a:avLst/>
            <a:gdLst/>
            <a:ahLst/>
            <a:cxnLst/>
            <a:rect l="l" t="t" r="r" b="b"/>
            <a:pathLst>
              <a:path w="22811" h="26226" fill="none" extrusionOk="0">
                <a:moveTo>
                  <a:pt x="0" y="1"/>
                </a:moveTo>
                <a:cubicBezTo>
                  <a:pt x="236" y="1708"/>
                  <a:pt x="1752" y="3018"/>
                  <a:pt x="3370" y="3606"/>
                </a:cubicBezTo>
                <a:cubicBezTo>
                  <a:pt x="4974" y="4210"/>
                  <a:pt x="6755" y="4283"/>
                  <a:pt x="8462" y="4563"/>
                </a:cubicBezTo>
                <a:cubicBezTo>
                  <a:pt x="10169" y="4843"/>
                  <a:pt x="11935" y="5358"/>
                  <a:pt x="13113" y="6638"/>
                </a:cubicBezTo>
                <a:cubicBezTo>
                  <a:pt x="15188" y="8904"/>
                  <a:pt x="14584" y="12436"/>
                  <a:pt x="14908" y="15483"/>
                </a:cubicBezTo>
                <a:cubicBezTo>
                  <a:pt x="15408" y="20118"/>
                  <a:pt x="18543" y="24371"/>
                  <a:pt x="22811" y="26226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3"/>
          <p:cNvSpPr/>
          <p:nvPr/>
        </p:nvSpPr>
        <p:spPr>
          <a:xfrm rot="-4702909">
            <a:off x="8053651" y="4208277"/>
            <a:ext cx="1407361" cy="1618918"/>
          </a:xfrm>
          <a:custGeom>
            <a:avLst/>
            <a:gdLst/>
            <a:ahLst/>
            <a:cxnLst/>
            <a:rect l="l" t="t" r="r" b="b"/>
            <a:pathLst>
              <a:path w="22811" h="26240" fill="none" extrusionOk="0">
                <a:moveTo>
                  <a:pt x="0" y="0"/>
                </a:moveTo>
                <a:cubicBezTo>
                  <a:pt x="236" y="1722"/>
                  <a:pt x="1752" y="3017"/>
                  <a:pt x="3370" y="3606"/>
                </a:cubicBezTo>
                <a:cubicBezTo>
                  <a:pt x="4989" y="4194"/>
                  <a:pt x="6755" y="4297"/>
                  <a:pt x="8462" y="4562"/>
                </a:cubicBezTo>
                <a:cubicBezTo>
                  <a:pt x="10169" y="4842"/>
                  <a:pt x="11935" y="5357"/>
                  <a:pt x="13113" y="6652"/>
                </a:cubicBezTo>
                <a:cubicBezTo>
                  <a:pt x="15188" y="8904"/>
                  <a:pt x="14584" y="12436"/>
                  <a:pt x="14923" y="15497"/>
                </a:cubicBezTo>
                <a:cubicBezTo>
                  <a:pt x="15408" y="20132"/>
                  <a:pt x="18543" y="24385"/>
                  <a:pt x="22811" y="2623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3"/>
          <p:cNvSpPr/>
          <p:nvPr/>
        </p:nvSpPr>
        <p:spPr>
          <a:xfrm rot="4702909" flipH="1">
            <a:off x="-351113" y="4050024"/>
            <a:ext cx="1407422" cy="1618054"/>
          </a:xfrm>
          <a:custGeom>
            <a:avLst/>
            <a:gdLst/>
            <a:ahLst/>
            <a:cxnLst/>
            <a:rect l="l" t="t" r="r" b="b"/>
            <a:pathLst>
              <a:path w="22812" h="26226" fill="none" extrusionOk="0">
                <a:moveTo>
                  <a:pt x="1" y="1"/>
                </a:moveTo>
                <a:cubicBezTo>
                  <a:pt x="236" y="1708"/>
                  <a:pt x="1752" y="3018"/>
                  <a:pt x="3371" y="3606"/>
                </a:cubicBezTo>
                <a:cubicBezTo>
                  <a:pt x="4990" y="4210"/>
                  <a:pt x="6756" y="4283"/>
                  <a:pt x="8463" y="4563"/>
                </a:cubicBezTo>
                <a:cubicBezTo>
                  <a:pt x="10170" y="4842"/>
                  <a:pt x="11936" y="5357"/>
                  <a:pt x="13113" y="6638"/>
                </a:cubicBezTo>
                <a:cubicBezTo>
                  <a:pt x="15203" y="8904"/>
                  <a:pt x="14585" y="12436"/>
                  <a:pt x="14923" y="15482"/>
                </a:cubicBezTo>
                <a:cubicBezTo>
                  <a:pt x="15424" y="20118"/>
                  <a:pt x="18544" y="24371"/>
                  <a:pt x="22812" y="2622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3"/>
          <p:cNvSpPr/>
          <p:nvPr/>
        </p:nvSpPr>
        <p:spPr>
          <a:xfrm rot="4702909" flipH="1">
            <a:off x="-386610" y="4113397"/>
            <a:ext cx="1407361" cy="1618980"/>
          </a:xfrm>
          <a:custGeom>
            <a:avLst/>
            <a:gdLst/>
            <a:ahLst/>
            <a:cxnLst/>
            <a:rect l="l" t="t" r="r" b="b"/>
            <a:pathLst>
              <a:path w="22811" h="26241" fill="none" extrusionOk="0">
                <a:moveTo>
                  <a:pt x="0" y="1"/>
                </a:moveTo>
                <a:cubicBezTo>
                  <a:pt x="236" y="1723"/>
                  <a:pt x="1752" y="3018"/>
                  <a:pt x="3356" y="3606"/>
                </a:cubicBezTo>
                <a:cubicBezTo>
                  <a:pt x="4974" y="4225"/>
                  <a:pt x="6740" y="4298"/>
                  <a:pt x="8462" y="4563"/>
                </a:cubicBezTo>
                <a:cubicBezTo>
                  <a:pt x="10169" y="4843"/>
                  <a:pt x="11935" y="5358"/>
                  <a:pt x="13113" y="6653"/>
                </a:cubicBezTo>
                <a:cubicBezTo>
                  <a:pt x="15188" y="8904"/>
                  <a:pt x="14584" y="12436"/>
                  <a:pt x="14908" y="15497"/>
                </a:cubicBezTo>
                <a:cubicBezTo>
                  <a:pt x="15408" y="20133"/>
                  <a:pt x="18543" y="24386"/>
                  <a:pt x="22811" y="2624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3"/>
          <p:cNvSpPr/>
          <p:nvPr/>
        </p:nvSpPr>
        <p:spPr>
          <a:xfrm rot="4702909" flipH="1">
            <a:off x="-422318" y="4176819"/>
            <a:ext cx="1407361" cy="1618054"/>
          </a:xfrm>
          <a:custGeom>
            <a:avLst/>
            <a:gdLst/>
            <a:ahLst/>
            <a:cxnLst/>
            <a:rect l="l" t="t" r="r" b="b"/>
            <a:pathLst>
              <a:path w="22811" h="26226" fill="none" extrusionOk="0">
                <a:moveTo>
                  <a:pt x="0" y="1"/>
                </a:moveTo>
                <a:cubicBezTo>
                  <a:pt x="236" y="1708"/>
                  <a:pt x="1752" y="3018"/>
                  <a:pt x="3370" y="3606"/>
                </a:cubicBezTo>
                <a:cubicBezTo>
                  <a:pt x="4974" y="4210"/>
                  <a:pt x="6755" y="4283"/>
                  <a:pt x="8462" y="4563"/>
                </a:cubicBezTo>
                <a:cubicBezTo>
                  <a:pt x="10169" y="4843"/>
                  <a:pt x="11935" y="5358"/>
                  <a:pt x="13113" y="6638"/>
                </a:cubicBezTo>
                <a:cubicBezTo>
                  <a:pt x="15188" y="8904"/>
                  <a:pt x="14584" y="12436"/>
                  <a:pt x="14908" y="15483"/>
                </a:cubicBezTo>
                <a:cubicBezTo>
                  <a:pt x="15408" y="20118"/>
                  <a:pt x="18543" y="24371"/>
                  <a:pt x="22811" y="26226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3"/>
          <p:cNvSpPr/>
          <p:nvPr/>
        </p:nvSpPr>
        <p:spPr>
          <a:xfrm rot="4702909" flipH="1">
            <a:off x="-458057" y="4239352"/>
            <a:ext cx="1407361" cy="1618918"/>
          </a:xfrm>
          <a:custGeom>
            <a:avLst/>
            <a:gdLst/>
            <a:ahLst/>
            <a:cxnLst/>
            <a:rect l="l" t="t" r="r" b="b"/>
            <a:pathLst>
              <a:path w="22811" h="26240" fill="none" extrusionOk="0">
                <a:moveTo>
                  <a:pt x="0" y="0"/>
                </a:moveTo>
                <a:cubicBezTo>
                  <a:pt x="236" y="1722"/>
                  <a:pt x="1752" y="3017"/>
                  <a:pt x="3370" y="3606"/>
                </a:cubicBezTo>
                <a:cubicBezTo>
                  <a:pt x="4989" y="4194"/>
                  <a:pt x="6755" y="4297"/>
                  <a:pt x="8462" y="4562"/>
                </a:cubicBezTo>
                <a:cubicBezTo>
                  <a:pt x="10169" y="4842"/>
                  <a:pt x="11935" y="5357"/>
                  <a:pt x="13113" y="6652"/>
                </a:cubicBezTo>
                <a:cubicBezTo>
                  <a:pt x="15188" y="8904"/>
                  <a:pt x="14584" y="12436"/>
                  <a:pt x="14923" y="15497"/>
                </a:cubicBezTo>
                <a:cubicBezTo>
                  <a:pt x="15408" y="20132"/>
                  <a:pt x="18543" y="24385"/>
                  <a:pt x="22811" y="2623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3"/>
          <p:cNvSpPr/>
          <p:nvPr/>
        </p:nvSpPr>
        <p:spPr>
          <a:xfrm flipH="1">
            <a:off x="150668" y="101229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3"/>
          <p:cNvSpPr/>
          <p:nvPr/>
        </p:nvSpPr>
        <p:spPr>
          <a:xfrm flipH="1">
            <a:off x="50923" y="3053755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33"/>
          <p:cNvSpPr/>
          <p:nvPr/>
        </p:nvSpPr>
        <p:spPr>
          <a:xfrm flipH="1">
            <a:off x="382025" y="4758515"/>
            <a:ext cx="138900" cy="1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33"/>
          <p:cNvSpPr/>
          <p:nvPr/>
        </p:nvSpPr>
        <p:spPr>
          <a:xfrm flipH="1">
            <a:off x="8862199" y="2586977"/>
            <a:ext cx="194700" cy="19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3"/>
          <p:cNvSpPr/>
          <p:nvPr/>
        </p:nvSpPr>
        <p:spPr>
          <a:xfrm flipH="1">
            <a:off x="8555292" y="4294159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33"/>
          <p:cNvSpPr/>
          <p:nvPr/>
        </p:nvSpPr>
        <p:spPr>
          <a:xfrm flipH="1">
            <a:off x="8500437" y="163652"/>
            <a:ext cx="194700" cy="19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7"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4"/>
          <p:cNvSpPr/>
          <p:nvPr/>
        </p:nvSpPr>
        <p:spPr>
          <a:xfrm rot="-5400000">
            <a:off x="-712661" y="3167138"/>
            <a:ext cx="2668377" cy="1324155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34"/>
          <p:cNvSpPr/>
          <p:nvPr/>
        </p:nvSpPr>
        <p:spPr>
          <a:xfrm rot="-5400000">
            <a:off x="-348168" y="4436934"/>
            <a:ext cx="1033594" cy="418359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34"/>
          <p:cNvSpPr/>
          <p:nvPr/>
        </p:nvSpPr>
        <p:spPr>
          <a:xfrm rot="5400000">
            <a:off x="7145889" y="672113"/>
            <a:ext cx="2668377" cy="1324155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34"/>
          <p:cNvSpPr/>
          <p:nvPr/>
        </p:nvSpPr>
        <p:spPr>
          <a:xfrm rot="5400000">
            <a:off x="8416179" y="308114"/>
            <a:ext cx="1033594" cy="418359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34"/>
          <p:cNvSpPr/>
          <p:nvPr/>
        </p:nvSpPr>
        <p:spPr>
          <a:xfrm rot="-4825246">
            <a:off x="-1603664" y="2792242"/>
            <a:ext cx="3747720" cy="1323018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34"/>
          <p:cNvSpPr/>
          <p:nvPr/>
        </p:nvSpPr>
        <p:spPr>
          <a:xfrm rot="-5400000">
            <a:off x="6640745" y="1115166"/>
            <a:ext cx="3747660" cy="1322997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34"/>
          <p:cNvSpPr/>
          <p:nvPr/>
        </p:nvSpPr>
        <p:spPr>
          <a:xfrm rot="10800000" flipH="1">
            <a:off x="-296337" y="4509924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34"/>
          <p:cNvSpPr/>
          <p:nvPr/>
        </p:nvSpPr>
        <p:spPr>
          <a:xfrm rot="10800000" flipH="1">
            <a:off x="8904173" y="162235"/>
            <a:ext cx="483505" cy="483542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34"/>
          <p:cNvSpPr/>
          <p:nvPr/>
        </p:nvSpPr>
        <p:spPr>
          <a:xfrm rot="10800000" flipH="1">
            <a:off x="8610530" y="4428558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4"/>
          <p:cNvSpPr/>
          <p:nvPr/>
        </p:nvSpPr>
        <p:spPr>
          <a:xfrm rot="10800000" flipH="1">
            <a:off x="8157776" y="4693233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34"/>
          <p:cNvSpPr/>
          <p:nvPr/>
        </p:nvSpPr>
        <p:spPr>
          <a:xfrm rot="10800000" flipH="1">
            <a:off x="8157773" y="162236"/>
            <a:ext cx="138900" cy="1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34"/>
          <p:cNvSpPr/>
          <p:nvPr/>
        </p:nvSpPr>
        <p:spPr>
          <a:xfrm rot="10800000" flipH="1">
            <a:off x="434824" y="4386549"/>
            <a:ext cx="194700" cy="19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4"/>
          <p:cNvSpPr/>
          <p:nvPr/>
        </p:nvSpPr>
        <p:spPr>
          <a:xfrm rot="10800000" flipH="1">
            <a:off x="125757" y="109430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7"/>
          <p:cNvSpPr/>
          <p:nvPr/>
        </p:nvSpPr>
        <p:spPr>
          <a:xfrm flipH="1">
            <a:off x="6389152" y="4582839"/>
            <a:ext cx="20067" cy="21015"/>
          </a:xfrm>
          <a:custGeom>
            <a:avLst/>
            <a:gdLst/>
            <a:ahLst/>
            <a:cxnLst/>
            <a:rect l="l" t="t" r="r" b="b"/>
            <a:pathLst>
              <a:path w="402" h="421" extrusionOk="0">
                <a:moveTo>
                  <a:pt x="401" y="421"/>
                </a:moveTo>
                <a:lnTo>
                  <a:pt x="401" y="421"/>
                </a:lnTo>
                <a:lnTo>
                  <a:pt x="401" y="421"/>
                </a:lnTo>
                <a:lnTo>
                  <a:pt x="0" y="1"/>
                </a:lnTo>
                <a:lnTo>
                  <a:pt x="401" y="4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7" name="Google Shape;457;p17"/>
          <p:cNvSpPr txBox="1">
            <a:spLocks noGrp="1"/>
          </p:cNvSpPr>
          <p:nvPr>
            <p:ph type="title"/>
          </p:nvPr>
        </p:nvSpPr>
        <p:spPr>
          <a:xfrm>
            <a:off x="4760100" y="2379938"/>
            <a:ext cx="36516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8" name="Google Shape;458;p17"/>
          <p:cNvSpPr txBox="1">
            <a:spLocks noGrp="1"/>
          </p:cNvSpPr>
          <p:nvPr>
            <p:ph type="title" idx="2" hasCustomPrompt="1"/>
          </p:nvPr>
        </p:nvSpPr>
        <p:spPr>
          <a:xfrm>
            <a:off x="7167950" y="1525794"/>
            <a:ext cx="1275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9" name="Google Shape;459;p17"/>
          <p:cNvSpPr txBox="1">
            <a:spLocks noGrp="1"/>
          </p:cNvSpPr>
          <p:nvPr>
            <p:ph type="subTitle" idx="1"/>
          </p:nvPr>
        </p:nvSpPr>
        <p:spPr>
          <a:xfrm>
            <a:off x="6049475" y="30849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7"/>
          <p:cNvSpPr/>
          <p:nvPr/>
        </p:nvSpPr>
        <p:spPr>
          <a:xfrm>
            <a:off x="-4312" y="12588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1" name="Google Shape;461;p17"/>
          <p:cNvSpPr/>
          <p:nvPr/>
        </p:nvSpPr>
        <p:spPr>
          <a:xfrm>
            <a:off x="-4312" y="12588"/>
            <a:ext cx="2171075" cy="117725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2" name="Google Shape;462;p17"/>
          <p:cNvSpPr/>
          <p:nvPr/>
        </p:nvSpPr>
        <p:spPr>
          <a:xfrm>
            <a:off x="-172124" y="-98300"/>
            <a:ext cx="3737924" cy="1319560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3" name="Google Shape;463;p17"/>
          <p:cNvSpPr/>
          <p:nvPr/>
        </p:nvSpPr>
        <p:spPr>
          <a:xfrm rot="10800000">
            <a:off x="6238271" y="3395733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4" name="Google Shape;464;p17"/>
          <p:cNvSpPr/>
          <p:nvPr/>
        </p:nvSpPr>
        <p:spPr>
          <a:xfrm rot="10800000">
            <a:off x="7024871" y="3956183"/>
            <a:ext cx="2171075" cy="117725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5" name="Google Shape;465;p17"/>
          <p:cNvSpPr/>
          <p:nvPr/>
        </p:nvSpPr>
        <p:spPr>
          <a:xfrm rot="9558981">
            <a:off x="6752879" y="3556720"/>
            <a:ext cx="3084254" cy="1088802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6" name="Google Shape;466;p17"/>
          <p:cNvSpPr/>
          <p:nvPr/>
        </p:nvSpPr>
        <p:spPr>
          <a:xfrm rot="-5400000" flipH="1">
            <a:off x="56147" y="-280168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7" name="Google Shape;467;p17"/>
          <p:cNvSpPr/>
          <p:nvPr/>
        </p:nvSpPr>
        <p:spPr>
          <a:xfrm rot="-5400000" flipH="1">
            <a:off x="775147" y="-280168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8" name="Google Shape;468;p17"/>
          <p:cNvSpPr/>
          <p:nvPr/>
        </p:nvSpPr>
        <p:spPr>
          <a:xfrm rot="-5400000" flipH="1">
            <a:off x="7724304" y="4837653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9" name="Google Shape;469;p17"/>
          <p:cNvSpPr/>
          <p:nvPr/>
        </p:nvSpPr>
        <p:spPr>
          <a:xfrm rot="-5400000" flipH="1">
            <a:off x="8443304" y="4837653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0" name="Google Shape;470;p17"/>
          <p:cNvSpPr/>
          <p:nvPr/>
        </p:nvSpPr>
        <p:spPr>
          <a:xfrm rot="-5400000" flipH="1">
            <a:off x="8314350" y="4720951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1" name="Google Shape;471;p17"/>
          <p:cNvSpPr/>
          <p:nvPr/>
        </p:nvSpPr>
        <p:spPr>
          <a:xfrm rot="-5400000" flipH="1">
            <a:off x="467592" y="1441238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2" name="Google Shape;472;p17"/>
          <p:cNvSpPr/>
          <p:nvPr/>
        </p:nvSpPr>
        <p:spPr>
          <a:xfrm rot="-5400000" flipH="1">
            <a:off x="3165405" y="168205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3" name="Google Shape;473;p17"/>
          <p:cNvSpPr/>
          <p:nvPr/>
        </p:nvSpPr>
        <p:spPr>
          <a:xfrm>
            <a:off x="1348413" y="-415375"/>
            <a:ext cx="3737924" cy="1319560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4" name="Google Shape;474;p17"/>
          <p:cNvSpPr/>
          <p:nvPr/>
        </p:nvSpPr>
        <p:spPr>
          <a:xfrm rot="9558981">
            <a:off x="5597092" y="4379395"/>
            <a:ext cx="3084254" cy="1088802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5" name="Google Shape;475;p17"/>
          <p:cNvSpPr/>
          <p:nvPr/>
        </p:nvSpPr>
        <p:spPr>
          <a:xfrm rot="-2054271">
            <a:off x="929540" y="1052540"/>
            <a:ext cx="2359888" cy="7742533"/>
          </a:xfrm>
          <a:custGeom>
            <a:avLst/>
            <a:gdLst/>
            <a:ahLst/>
            <a:cxnLst/>
            <a:rect l="l" t="t" r="r" b="b"/>
            <a:pathLst>
              <a:path w="29581" h="97052" extrusionOk="0">
                <a:moveTo>
                  <a:pt x="14658" y="4824"/>
                </a:moveTo>
                <a:cubicBezTo>
                  <a:pt x="14687" y="4838"/>
                  <a:pt x="14687" y="4853"/>
                  <a:pt x="14702" y="4883"/>
                </a:cubicBezTo>
                <a:lnTo>
                  <a:pt x="14702" y="4897"/>
                </a:lnTo>
                <a:cubicBezTo>
                  <a:pt x="14687" y="4883"/>
                  <a:pt x="14658" y="4883"/>
                  <a:pt x="14658" y="4853"/>
                </a:cubicBezTo>
                <a:lnTo>
                  <a:pt x="14658" y="4824"/>
                </a:lnTo>
                <a:close/>
                <a:moveTo>
                  <a:pt x="14716" y="5015"/>
                </a:moveTo>
                <a:lnTo>
                  <a:pt x="14775" y="5074"/>
                </a:lnTo>
                <a:cubicBezTo>
                  <a:pt x="14761" y="5059"/>
                  <a:pt x="14731" y="5044"/>
                  <a:pt x="14716" y="5044"/>
                </a:cubicBezTo>
                <a:lnTo>
                  <a:pt x="14716" y="5015"/>
                </a:lnTo>
                <a:close/>
                <a:moveTo>
                  <a:pt x="14761" y="5147"/>
                </a:moveTo>
                <a:lnTo>
                  <a:pt x="14805" y="5206"/>
                </a:lnTo>
                <a:lnTo>
                  <a:pt x="14805" y="5250"/>
                </a:lnTo>
                <a:lnTo>
                  <a:pt x="14761" y="5192"/>
                </a:lnTo>
                <a:lnTo>
                  <a:pt x="14761" y="5147"/>
                </a:lnTo>
                <a:close/>
                <a:moveTo>
                  <a:pt x="14923" y="5309"/>
                </a:moveTo>
                <a:cubicBezTo>
                  <a:pt x="14937" y="5324"/>
                  <a:pt x="14952" y="5339"/>
                  <a:pt x="14981" y="5353"/>
                </a:cubicBezTo>
                <a:lnTo>
                  <a:pt x="14981" y="5368"/>
                </a:lnTo>
                <a:cubicBezTo>
                  <a:pt x="14952" y="5353"/>
                  <a:pt x="14937" y="5353"/>
                  <a:pt x="14923" y="5339"/>
                </a:cubicBezTo>
                <a:lnTo>
                  <a:pt x="14923" y="5309"/>
                </a:lnTo>
                <a:close/>
                <a:moveTo>
                  <a:pt x="14789" y="5352"/>
                </a:moveTo>
                <a:cubicBezTo>
                  <a:pt x="14801" y="5364"/>
                  <a:pt x="14818" y="5377"/>
                  <a:pt x="14849" y="5398"/>
                </a:cubicBezTo>
                <a:cubicBezTo>
                  <a:pt x="14864" y="5412"/>
                  <a:pt x="14864" y="5427"/>
                  <a:pt x="14864" y="5427"/>
                </a:cubicBezTo>
                <a:cubicBezTo>
                  <a:pt x="14849" y="5412"/>
                  <a:pt x="14834" y="5398"/>
                  <a:pt x="14790" y="5368"/>
                </a:cubicBezTo>
                <a:cubicBezTo>
                  <a:pt x="14790" y="5363"/>
                  <a:pt x="14790" y="5357"/>
                  <a:pt x="14789" y="5352"/>
                </a:cubicBezTo>
                <a:close/>
                <a:moveTo>
                  <a:pt x="14981" y="5486"/>
                </a:moveTo>
                <a:lnTo>
                  <a:pt x="15026" y="5530"/>
                </a:lnTo>
                <a:lnTo>
                  <a:pt x="15026" y="5559"/>
                </a:lnTo>
                <a:cubicBezTo>
                  <a:pt x="15011" y="5545"/>
                  <a:pt x="14996" y="5515"/>
                  <a:pt x="14981" y="5515"/>
                </a:cubicBezTo>
                <a:lnTo>
                  <a:pt x="14981" y="5486"/>
                </a:lnTo>
                <a:close/>
                <a:moveTo>
                  <a:pt x="14848" y="5535"/>
                </a:moveTo>
                <a:cubicBezTo>
                  <a:pt x="14863" y="5552"/>
                  <a:pt x="14886" y="5563"/>
                  <a:pt x="14908" y="5574"/>
                </a:cubicBezTo>
                <a:cubicBezTo>
                  <a:pt x="14893" y="5574"/>
                  <a:pt x="14923" y="5589"/>
                  <a:pt x="14923" y="5618"/>
                </a:cubicBezTo>
                <a:cubicBezTo>
                  <a:pt x="14908" y="5589"/>
                  <a:pt x="14864" y="5574"/>
                  <a:pt x="14849" y="5559"/>
                </a:cubicBezTo>
                <a:cubicBezTo>
                  <a:pt x="14849" y="5553"/>
                  <a:pt x="14849" y="5543"/>
                  <a:pt x="14848" y="5535"/>
                </a:cubicBezTo>
                <a:close/>
                <a:moveTo>
                  <a:pt x="15143" y="5633"/>
                </a:moveTo>
                <a:cubicBezTo>
                  <a:pt x="15158" y="5648"/>
                  <a:pt x="15173" y="5662"/>
                  <a:pt x="15202" y="5662"/>
                </a:cubicBezTo>
                <a:lnTo>
                  <a:pt x="15202" y="5692"/>
                </a:lnTo>
                <a:cubicBezTo>
                  <a:pt x="15173" y="5662"/>
                  <a:pt x="15158" y="5662"/>
                  <a:pt x="15143" y="5648"/>
                </a:cubicBezTo>
                <a:lnTo>
                  <a:pt x="15143" y="5633"/>
                </a:lnTo>
                <a:close/>
                <a:moveTo>
                  <a:pt x="15008" y="5661"/>
                </a:moveTo>
                <a:cubicBezTo>
                  <a:pt x="15020" y="5676"/>
                  <a:pt x="15037" y="5696"/>
                  <a:pt x="15070" y="5707"/>
                </a:cubicBezTo>
                <a:cubicBezTo>
                  <a:pt x="15084" y="5707"/>
                  <a:pt x="15084" y="5721"/>
                  <a:pt x="15084" y="5736"/>
                </a:cubicBezTo>
                <a:cubicBezTo>
                  <a:pt x="15070" y="5721"/>
                  <a:pt x="15040" y="5707"/>
                  <a:pt x="15011" y="5692"/>
                </a:cubicBezTo>
                <a:cubicBezTo>
                  <a:pt x="15011" y="5674"/>
                  <a:pt x="15011" y="5667"/>
                  <a:pt x="15008" y="5661"/>
                </a:cubicBezTo>
                <a:close/>
                <a:moveTo>
                  <a:pt x="14864" y="5663"/>
                </a:moveTo>
                <a:cubicBezTo>
                  <a:pt x="14878" y="5692"/>
                  <a:pt x="14923" y="5707"/>
                  <a:pt x="14937" y="5721"/>
                </a:cubicBezTo>
                <a:cubicBezTo>
                  <a:pt x="14952" y="5736"/>
                  <a:pt x="14952" y="5766"/>
                  <a:pt x="14952" y="5780"/>
                </a:cubicBezTo>
                <a:cubicBezTo>
                  <a:pt x="14937" y="5766"/>
                  <a:pt x="14908" y="5736"/>
                  <a:pt x="14878" y="5721"/>
                </a:cubicBezTo>
                <a:cubicBezTo>
                  <a:pt x="14878" y="5707"/>
                  <a:pt x="14878" y="5692"/>
                  <a:pt x="14864" y="5663"/>
                </a:cubicBezTo>
                <a:close/>
                <a:moveTo>
                  <a:pt x="15202" y="5810"/>
                </a:moveTo>
                <a:lnTo>
                  <a:pt x="15246" y="5869"/>
                </a:lnTo>
                <a:cubicBezTo>
                  <a:pt x="15232" y="5854"/>
                  <a:pt x="15217" y="5839"/>
                  <a:pt x="15202" y="5839"/>
                </a:cubicBezTo>
                <a:lnTo>
                  <a:pt x="15202" y="5810"/>
                </a:lnTo>
                <a:close/>
                <a:moveTo>
                  <a:pt x="15055" y="5795"/>
                </a:moveTo>
                <a:cubicBezTo>
                  <a:pt x="15070" y="5810"/>
                  <a:pt x="15099" y="5839"/>
                  <a:pt x="15129" y="5854"/>
                </a:cubicBezTo>
                <a:cubicBezTo>
                  <a:pt x="15129" y="5883"/>
                  <a:pt x="15129" y="5883"/>
                  <a:pt x="15143" y="5913"/>
                </a:cubicBezTo>
                <a:cubicBezTo>
                  <a:pt x="15129" y="5883"/>
                  <a:pt x="15084" y="5869"/>
                  <a:pt x="15070" y="5854"/>
                </a:cubicBezTo>
                <a:cubicBezTo>
                  <a:pt x="15070" y="5839"/>
                  <a:pt x="15070" y="5810"/>
                  <a:pt x="15055" y="5795"/>
                </a:cubicBezTo>
                <a:close/>
                <a:moveTo>
                  <a:pt x="14893" y="5854"/>
                </a:moveTo>
                <a:cubicBezTo>
                  <a:pt x="14937" y="5869"/>
                  <a:pt x="14952" y="5883"/>
                  <a:pt x="14996" y="5913"/>
                </a:cubicBezTo>
                <a:lnTo>
                  <a:pt x="14996" y="5942"/>
                </a:lnTo>
                <a:cubicBezTo>
                  <a:pt x="14952" y="5927"/>
                  <a:pt x="14937" y="5913"/>
                  <a:pt x="14893" y="5883"/>
                </a:cubicBezTo>
                <a:lnTo>
                  <a:pt x="14893" y="5854"/>
                </a:lnTo>
                <a:close/>
                <a:moveTo>
                  <a:pt x="15231" y="5958"/>
                </a:moveTo>
                <a:cubicBezTo>
                  <a:pt x="15243" y="5973"/>
                  <a:pt x="15259" y="5991"/>
                  <a:pt x="15290" y="6001"/>
                </a:cubicBezTo>
                <a:cubicBezTo>
                  <a:pt x="15290" y="6016"/>
                  <a:pt x="15305" y="6030"/>
                  <a:pt x="15305" y="6030"/>
                </a:cubicBezTo>
                <a:cubicBezTo>
                  <a:pt x="15290" y="6016"/>
                  <a:pt x="15261" y="6001"/>
                  <a:pt x="15232" y="5986"/>
                </a:cubicBezTo>
                <a:cubicBezTo>
                  <a:pt x="15232" y="5975"/>
                  <a:pt x="15232" y="5965"/>
                  <a:pt x="15231" y="5958"/>
                </a:cubicBezTo>
                <a:close/>
                <a:moveTo>
                  <a:pt x="15099" y="5986"/>
                </a:moveTo>
                <a:cubicBezTo>
                  <a:pt x="15114" y="6001"/>
                  <a:pt x="15158" y="6016"/>
                  <a:pt x="15173" y="6030"/>
                </a:cubicBezTo>
                <a:lnTo>
                  <a:pt x="15173" y="6075"/>
                </a:lnTo>
                <a:cubicBezTo>
                  <a:pt x="15158" y="6060"/>
                  <a:pt x="15129" y="6030"/>
                  <a:pt x="15099" y="6016"/>
                </a:cubicBezTo>
                <a:lnTo>
                  <a:pt x="15099" y="5986"/>
                </a:lnTo>
                <a:close/>
                <a:moveTo>
                  <a:pt x="14937" y="6001"/>
                </a:moveTo>
                <a:lnTo>
                  <a:pt x="14937" y="6001"/>
                </a:lnTo>
                <a:cubicBezTo>
                  <a:pt x="14981" y="6016"/>
                  <a:pt x="14996" y="6030"/>
                  <a:pt x="15026" y="6075"/>
                </a:cubicBezTo>
                <a:cubicBezTo>
                  <a:pt x="15026" y="6089"/>
                  <a:pt x="15040" y="6133"/>
                  <a:pt x="15040" y="6148"/>
                </a:cubicBezTo>
                <a:cubicBezTo>
                  <a:pt x="15011" y="6133"/>
                  <a:pt x="14996" y="6104"/>
                  <a:pt x="14952" y="6089"/>
                </a:cubicBezTo>
                <a:cubicBezTo>
                  <a:pt x="14937" y="6045"/>
                  <a:pt x="14937" y="6030"/>
                  <a:pt x="14937" y="6001"/>
                </a:cubicBezTo>
                <a:close/>
                <a:moveTo>
                  <a:pt x="15408" y="6104"/>
                </a:moveTo>
                <a:lnTo>
                  <a:pt x="15452" y="6148"/>
                </a:lnTo>
                <a:cubicBezTo>
                  <a:pt x="15452" y="6163"/>
                  <a:pt x="15452" y="6163"/>
                  <a:pt x="15467" y="6178"/>
                </a:cubicBezTo>
                <a:cubicBezTo>
                  <a:pt x="15452" y="6163"/>
                  <a:pt x="15438" y="6148"/>
                  <a:pt x="15408" y="6148"/>
                </a:cubicBezTo>
                <a:lnTo>
                  <a:pt x="15408" y="6104"/>
                </a:lnTo>
                <a:close/>
                <a:moveTo>
                  <a:pt x="15261" y="6104"/>
                </a:moveTo>
                <a:cubicBezTo>
                  <a:pt x="15290" y="6133"/>
                  <a:pt x="15320" y="6148"/>
                  <a:pt x="15349" y="6163"/>
                </a:cubicBezTo>
                <a:lnTo>
                  <a:pt x="15349" y="6207"/>
                </a:lnTo>
                <a:cubicBezTo>
                  <a:pt x="15320" y="6178"/>
                  <a:pt x="15290" y="6163"/>
                  <a:pt x="15261" y="6148"/>
                </a:cubicBezTo>
                <a:lnTo>
                  <a:pt x="15261" y="6104"/>
                </a:lnTo>
                <a:close/>
                <a:moveTo>
                  <a:pt x="15099" y="6148"/>
                </a:moveTo>
                <a:cubicBezTo>
                  <a:pt x="15143" y="6163"/>
                  <a:pt x="15158" y="6178"/>
                  <a:pt x="15202" y="6192"/>
                </a:cubicBezTo>
                <a:cubicBezTo>
                  <a:pt x="15217" y="6222"/>
                  <a:pt x="15217" y="6236"/>
                  <a:pt x="15217" y="6281"/>
                </a:cubicBezTo>
                <a:cubicBezTo>
                  <a:pt x="15173" y="6251"/>
                  <a:pt x="15158" y="6236"/>
                  <a:pt x="15129" y="6222"/>
                </a:cubicBezTo>
                <a:cubicBezTo>
                  <a:pt x="15129" y="6207"/>
                  <a:pt x="15129" y="6163"/>
                  <a:pt x="15099" y="6148"/>
                </a:cubicBezTo>
                <a:close/>
                <a:moveTo>
                  <a:pt x="15585" y="6236"/>
                </a:moveTo>
                <a:cubicBezTo>
                  <a:pt x="15585" y="6251"/>
                  <a:pt x="15599" y="6251"/>
                  <a:pt x="15614" y="6281"/>
                </a:cubicBezTo>
                <a:lnTo>
                  <a:pt x="15614" y="6295"/>
                </a:lnTo>
                <a:cubicBezTo>
                  <a:pt x="15599" y="6281"/>
                  <a:pt x="15585" y="6281"/>
                  <a:pt x="15585" y="6251"/>
                </a:cubicBezTo>
                <a:lnTo>
                  <a:pt x="15585" y="6236"/>
                </a:lnTo>
                <a:close/>
                <a:moveTo>
                  <a:pt x="14952" y="6178"/>
                </a:moveTo>
                <a:lnTo>
                  <a:pt x="14952" y="6178"/>
                </a:lnTo>
                <a:cubicBezTo>
                  <a:pt x="14996" y="6192"/>
                  <a:pt x="15026" y="6222"/>
                  <a:pt x="15055" y="6251"/>
                </a:cubicBezTo>
                <a:cubicBezTo>
                  <a:pt x="15055" y="6281"/>
                  <a:pt x="15070" y="6310"/>
                  <a:pt x="15070" y="6325"/>
                </a:cubicBezTo>
                <a:cubicBezTo>
                  <a:pt x="15026" y="6310"/>
                  <a:pt x="14996" y="6295"/>
                  <a:pt x="14981" y="6251"/>
                </a:cubicBezTo>
                <a:cubicBezTo>
                  <a:pt x="14981" y="6236"/>
                  <a:pt x="14981" y="6222"/>
                  <a:pt x="14952" y="6178"/>
                </a:cubicBezTo>
                <a:close/>
                <a:moveTo>
                  <a:pt x="15452" y="6251"/>
                </a:moveTo>
                <a:cubicBezTo>
                  <a:pt x="15467" y="6281"/>
                  <a:pt x="15496" y="6295"/>
                  <a:pt x="15511" y="6325"/>
                </a:cubicBezTo>
                <a:lnTo>
                  <a:pt x="15452" y="6281"/>
                </a:lnTo>
                <a:lnTo>
                  <a:pt x="15452" y="6251"/>
                </a:lnTo>
                <a:close/>
                <a:moveTo>
                  <a:pt x="15305" y="6281"/>
                </a:moveTo>
                <a:cubicBezTo>
                  <a:pt x="15320" y="6295"/>
                  <a:pt x="15364" y="6310"/>
                  <a:pt x="15379" y="6325"/>
                </a:cubicBezTo>
                <a:cubicBezTo>
                  <a:pt x="15379" y="6354"/>
                  <a:pt x="15393" y="6369"/>
                  <a:pt x="15393" y="6384"/>
                </a:cubicBezTo>
                <a:cubicBezTo>
                  <a:pt x="15379" y="6369"/>
                  <a:pt x="15349" y="6354"/>
                  <a:pt x="15320" y="6325"/>
                </a:cubicBezTo>
                <a:cubicBezTo>
                  <a:pt x="15320" y="6310"/>
                  <a:pt x="15320" y="6295"/>
                  <a:pt x="15305" y="6281"/>
                </a:cubicBezTo>
                <a:close/>
                <a:moveTo>
                  <a:pt x="15158" y="6310"/>
                </a:moveTo>
                <a:lnTo>
                  <a:pt x="15158" y="6310"/>
                </a:lnTo>
                <a:cubicBezTo>
                  <a:pt x="15202" y="6325"/>
                  <a:pt x="15217" y="6354"/>
                  <a:pt x="15246" y="6369"/>
                </a:cubicBezTo>
                <a:cubicBezTo>
                  <a:pt x="15246" y="6384"/>
                  <a:pt x="15261" y="6413"/>
                  <a:pt x="15261" y="6442"/>
                </a:cubicBezTo>
                <a:cubicBezTo>
                  <a:pt x="15232" y="6428"/>
                  <a:pt x="15217" y="6398"/>
                  <a:pt x="15173" y="6384"/>
                </a:cubicBezTo>
                <a:cubicBezTo>
                  <a:pt x="15158" y="6369"/>
                  <a:pt x="15158" y="6354"/>
                  <a:pt x="15158" y="6310"/>
                </a:cubicBezTo>
                <a:close/>
                <a:moveTo>
                  <a:pt x="14996" y="6369"/>
                </a:moveTo>
                <a:cubicBezTo>
                  <a:pt x="15026" y="6384"/>
                  <a:pt x="15070" y="6398"/>
                  <a:pt x="15099" y="6442"/>
                </a:cubicBezTo>
                <a:cubicBezTo>
                  <a:pt x="15099" y="6457"/>
                  <a:pt x="15099" y="6472"/>
                  <a:pt x="15114" y="6501"/>
                </a:cubicBezTo>
                <a:cubicBezTo>
                  <a:pt x="15084" y="6472"/>
                  <a:pt x="15040" y="6457"/>
                  <a:pt x="15011" y="6413"/>
                </a:cubicBezTo>
                <a:cubicBezTo>
                  <a:pt x="14996" y="6398"/>
                  <a:pt x="14996" y="6384"/>
                  <a:pt x="14996" y="6369"/>
                </a:cubicBezTo>
                <a:close/>
                <a:moveTo>
                  <a:pt x="15467" y="6398"/>
                </a:moveTo>
                <a:cubicBezTo>
                  <a:pt x="15496" y="6413"/>
                  <a:pt x="15511" y="6442"/>
                  <a:pt x="15541" y="6457"/>
                </a:cubicBezTo>
                <a:cubicBezTo>
                  <a:pt x="15570" y="6472"/>
                  <a:pt x="15570" y="6501"/>
                  <a:pt x="15570" y="6516"/>
                </a:cubicBezTo>
                <a:cubicBezTo>
                  <a:pt x="15541" y="6501"/>
                  <a:pt x="15511" y="6472"/>
                  <a:pt x="15496" y="6457"/>
                </a:cubicBezTo>
                <a:cubicBezTo>
                  <a:pt x="15496" y="6442"/>
                  <a:pt x="15496" y="6413"/>
                  <a:pt x="15467" y="6398"/>
                </a:cubicBezTo>
                <a:close/>
                <a:moveTo>
                  <a:pt x="15349" y="6457"/>
                </a:moveTo>
                <a:lnTo>
                  <a:pt x="15349" y="6457"/>
                </a:lnTo>
                <a:cubicBezTo>
                  <a:pt x="15379" y="6472"/>
                  <a:pt x="15393" y="6501"/>
                  <a:pt x="15438" y="6516"/>
                </a:cubicBezTo>
                <a:cubicBezTo>
                  <a:pt x="15438" y="6531"/>
                  <a:pt x="15438" y="6545"/>
                  <a:pt x="15452" y="6590"/>
                </a:cubicBezTo>
                <a:cubicBezTo>
                  <a:pt x="15408" y="6575"/>
                  <a:pt x="15393" y="6545"/>
                  <a:pt x="15364" y="6531"/>
                </a:cubicBezTo>
                <a:cubicBezTo>
                  <a:pt x="15364" y="6516"/>
                  <a:pt x="15349" y="6472"/>
                  <a:pt x="15349" y="6457"/>
                </a:cubicBezTo>
                <a:close/>
                <a:moveTo>
                  <a:pt x="15202" y="6501"/>
                </a:moveTo>
                <a:cubicBezTo>
                  <a:pt x="15232" y="6516"/>
                  <a:pt x="15276" y="6531"/>
                  <a:pt x="15290" y="6575"/>
                </a:cubicBezTo>
                <a:cubicBezTo>
                  <a:pt x="15290" y="6590"/>
                  <a:pt x="15290" y="6604"/>
                  <a:pt x="15305" y="6619"/>
                </a:cubicBezTo>
                <a:cubicBezTo>
                  <a:pt x="15261" y="6604"/>
                  <a:pt x="15232" y="6590"/>
                  <a:pt x="15217" y="6575"/>
                </a:cubicBezTo>
                <a:cubicBezTo>
                  <a:pt x="15202" y="6531"/>
                  <a:pt x="15202" y="6516"/>
                  <a:pt x="15202" y="6501"/>
                </a:cubicBezTo>
                <a:close/>
                <a:moveTo>
                  <a:pt x="15658" y="6531"/>
                </a:moveTo>
                <a:lnTo>
                  <a:pt x="15717" y="6590"/>
                </a:lnTo>
                <a:cubicBezTo>
                  <a:pt x="15732" y="6619"/>
                  <a:pt x="15732" y="6619"/>
                  <a:pt x="15732" y="6648"/>
                </a:cubicBezTo>
                <a:lnTo>
                  <a:pt x="15673" y="6590"/>
                </a:lnTo>
                <a:cubicBezTo>
                  <a:pt x="15673" y="6575"/>
                  <a:pt x="15673" y="6546"/>
                  <a:pt x="15658" y="6531"/>
                </a:cubicBezTo>
                <a:close/>
                <a:moveTo>
                  <a:pt x="15526" y="6604"/>
                </a:moveTo>
                <a:cubicBezTo>
                  <a:pt x="15541" y="6619"/>
                  <a:pt x="15585" y="6648"/>
                  <a:pt x="15599" y="6663"/>
                </a:cubicBezTo>
                <a:cubicBezTo>
                  <a:pt x="15614" y="6663"/>
                  <a:pt x="15614" y="6678"/>
                  <a:pt x="15614" y="6722"/>
                </a:cubicBezTo>
                <a:cubicBezTo>
                  <a:pt x="15599" y="6693"/>
                  <a:pt x="15570" y="6678"/>
                  <a:pt x="15541" y="6663"/>
                </a:cubicBezTo>
                <a:cubicBezTo>
                  <a:pt x="15541" y="6648"/>
                  <a:pt x="15526" y="6619"/>
                  <a:pt x="15526" y="6604"/>
                </a:cubicBezTo>
                <a:close/>
                <a:moveTo>
                  <a:pt x="15393" y="6648"/>
                </a:moveTo>
                <a:cubicBezTo>
                  <a:pt x="15438" y="6663"/>
                  <a:pt x="15452" y="6678"/>
                  <a:pt x="15496" y="6693"/>
                </a:cubicBezTo>
                <a:cubicBezTo>
                  <a:pt x="15481" y="6708"/>
                  <a:pt x="15473" y="6720"/>
                  <a:pt x="15474" y="6727"/>
                </a:cubicBezTo>
                <a:lnTo>
                  <a:pt x="15474" y="6727"/>
                </a:lnTo>
                <a:cubicBezTo>
                  <a:pt x="15446" y="6712"/>
                  <a:pt x="15429" y="6690"/>
                  <a:pt x="15393" y="6678"/>
                </a:cubicBezTo>
                <a:lnTo>
                  <a:pt x="15393" y="6648"/>
                </a:lnTo>
                <a:close/>
                <a:moveTo>
                  <a:pt x="15836" y="6693"/>
                </a:moveTo>
                <a:cubicBezTo>
                  <a:pt x="15865" y="6722"/>
                  <a:pt x="15879" y="6737"/>
                  <a:pt x="15894" y="6737"/>
                </a:cubicBezTo>
                <a:cubicBezTo>
                  <a:pt x="15894" y="6752"/>
                  <a:pt x="15894" y="6752"/>
                  <a:pt x="15909" y="6766"/>
                </a:cubicBezTo>
                <a:cubicBezTo>
                  <a:pt x="15894" y="6752"/>
                  <a:pt x="15879" y="6737"/>
                  <a:pt x="15864" y="6737"/>
                </a:cubicBezTo>
                <a:cubicBezTo>
                  <a:pt x="15864" y="6722"/>
                  <a:pt x="15864" y="6722"/>
                  <a:pt x="15836" y="6693"/>
                </a:cubicBezTo>
                <a:close/>
                <a:moveTo>
                  <a:pt x="15688" y="6737"/>
                </a:moveTo>
                <a:lnTo>
                  <a:pt x="15688" y="6737"/>
                </a:lnTo>
                <a:cubicBezTo>
                  <a:pt x="15717" y="6752"/>
                  <a:pt x="15732" y="6766"/>
                  <a:pt x="15761" y="6796"/>
                </a:cubicBezTo>
                <a:cubicBezTo>
                  <a:pt x="15791" y="6810"/>
                  <a:pt x="15791" y="6825"/>
                  <a:pt x="15791" y="6840"/>
                </a:cubicBezTo>
                <a:cubicBezTo>
                  <a:pt x="15761" y="6825"/>
                  <a:pt x="15747" y="6810"/>
                  <a:pt x="15717" y="6796"/>
                </a:cubicBezTo>
                <a:cubicBezTo>
                  <a:pt x="15717" y="6766"/>
                  <a:pt x="15688" y="6752"/>
                  <a:pt x="15688" y="6737"/>
                </a:cubicBezTo>
                <a:close/>
                <a:moveTo>
                  <a:pt x="15585" y="6766"/>
                </a:moveTo>
                <a:cubicBezTo>
                  <a:pt x="15614" y="6781"/>
                  <a:pt x="15629" y="6810"/>
                  <a:pt x="15658" y="6825"/>
                </a:cubicBezTo>
                <a:lnTo>
                  <a:pt x="15658" y="6869"/>
                </a:lnTo>
                <a:cubicBezTo>
                  <a:pt x="15644" y="6840"/>
                  <a:pt x="15599" y="6825"/>
                  <a:pt x="15585" y="6810"/>
                </a:cubicBezTo>
                <a:lnTo>
                  <a:pt x="15585" y="6766"/>
                </a:lnTo>
                <a:close/>
                <a:moveTo>
                  <a:pt x="15997" y="6825"/>
                </a:moveTo>
                <a:cubicBezTo>
                  <a:pt x="16026" y="6869"/>
                  <a:pt x="16026" y="6869"/>
                  <a:pt x="16041" y="6884"/>
                </a:cubicBezTo>
                <a:lnTo>
                  <a:pt x="16041" y="6899"/>
                </a:lnTo>
                <a:lnTo>
                  <a:pt x="15997" y="6855"/>
                </a:lnTo>
                <a:lnTo>
                  <a:pt x="15997" y="6825"/>
                </a:lnTo>
                <a:close/>
                <a:moveTo>
                  <a:pt x="15892" y="6879"/>
                </a:moveTo>
                <a:lnTo>
                  <a:pt x="15938" y="6913"/>
                </a:lnTo>
                <a:cubicBezTo>
                  <a:pt x="15953" y="6943"/>
                  <a:pt x="15953" y="6958"/>
                  <a:pt x="15953" y="6958"/>
                </a:cubicBezTo>
                <a:lnTo>
                  <a:pt x="15894" y="6899"/>
                </a:lnTo>
                <a:cubicBezTo>
                  <a:pt x="15894" y="6892"/>
                  <a:pt x="15894" y="6884"/>
                  <a:pt x="15892" y="6879"/>
                </a:cubicBezTo>
                <a:close/>
                <a:moveTo>
                  <a:pt x="15761" y="6899"/>
                </a:moveTo>
                <a:cubicBezTo>
                  <a:pt x="15776" y="6913"/>
                  <a:pt x="15820" y="6943"/>
                  <a:pt x="15835" y="6958"/>
                </a:cubicBezTo>
                <a:cubicBezTo>
                  <a:pt x="15820" y="6972"/>
                  <a:pt x="15835" y="6987"/>
                  <a:pt x="15835" y="6987"/>
                </a:cubicBezTo>
                <a:cubicBezTo>
                  <a:pt x="15820" y="6972"/>
                  <a:pt x="15791" y="6958"/>
                  <a:pt x="15761" y="6943"/>
                </a:cubicBezTo>
                <a:lnTo>
                  <a:pt x="15761" y="6899"/>
                </a:lnTo>
                <a:close/>
                <a:moveTo>
                  <a:pt x="16041" y="7016"/>
                </a:moveTo>
                <a:cubicBezTo>
                  <a:pt x="16056" y="7031"/>
                  <a:pt x="16085" y="7031"/>
                  <a:pt x="16085" y="7046"/>
                </a:cubicBezTo>
                <a:cubicBezTo>
                  <a:pt x="16115" y="7061"/>
                  <a:pt x="16115" y="7090"/>
                  <a:pt x="16115" y="7090"/>
                </a:cubicBezTo>
                <a:cubicBezTo>
                  <a:pt x="16100" y="7061"/>
                  <a:pt x="16085" y="7061"/>
                  <a:pt x="16056" y="7046"/>
                </a:cubicBezTo>
                <a:cubicBezTo>
                  <a:pt x="16056" y="7031"/>
                  <a:pt x="16056" y="7031"/>
                  <a:pt x="16041" y="7016"/>
                </a:cubicBezTo>
                <a:close/>
                <a:moveTo>
                  <a:pt x="15923" y="7046"/>
                </a:moveTo>
                <a:cubicBezTo>
                  <a:pt x="15953" y="7061"/>
                  <a:pt x="15967" y="7090"/>
                  <a:pt x="15997" y="7105"/>
                </a:cubicBezTo>
                <a:lnTo>
                  <a:pt x="15997" y="7119"/>
                </a:lnTo>
                <a:cubicBezTo>
                  <a:pt x="15982" y="7105"/>
                  <a:pt x="15967" y="7090"/>
                  <a:pt x="15923" y="7061"/>
                </a:cubicBezTo>
                <a:lnTo>
                  <a:pt x="15923" y="7046"/>
                </a:lnTo>
                <a:close/>
                <a:moveTo>
                  <a:pt x="16232" y="7149"/>
                </a:moveTo>
                <a:lnTo>
                  <a:pt x="16262" y="7193"/>
                </a:lnTo>
                <a:lnTo>
                  <a:pt x="16262" y="7208"/>
                </a:lnTo>
                <a:cubicBezTo>
                  <a:pt x="16247" y="7193"/>
                  <a:pt x="16232" y="7193"/>
                  <a:pt x="16232" y="7178"/>
                </a:cubicBezTo>
                <a:lnTo>
                  <a:pt x="16232" y="7149"/>
                </a:lnTo>
                <a:close/>
                <a:moveTo>
                  <a:pt x="16115" y="7193"/>
                </a:moveTo>
                <a:cubicBezTo>
                  <a:pt x="16129" y="7208"/>
                  <a:pt x="16159" y="7208"/>
                  <a:pt x="16173" y="7252"/>
                </a:cubicBezTo>
                <a:cubicBezTo>
                  <a:pt x="16159" y="7237"/>
                  <a:pt x="16129" y="7208"/>
                  <a:pt x="16115" y="7208"/>
                </a:cubicBezTo>
                <a:lnTo>
                  <a:pt x="16115" y="7193"/>
                </a:lnTo>
                <a:close/>
                <a:moveTo>
                  <a:pt x="15011" y="6531"/>
                </a:moveTo>
                <a:lnTo>
                  <a:pt x="15011" y="6531"/>
                </a:lnTo>
                <a:cubicBezTo>
                  <a:pt x="15055" y="6545"/>
                  <a:pt x="15084" y="6590"/>
                  <a:pt x="15129" y="6604"/>
                </a:cubicBezTo>
                <a:cubicBezTo>
                  <a:pt x="15379" y="8120"/>
                  <a:pt x="15364" y="9695"/>
                  <a:pt x="15349" y="11240"/>
                </a:cubicBezTo>
                <a:lnTo>
                  <a:pt x="15349" y="12476"/>
                </a:lnTo>
                <a:cubicBezTo>
                  <a:pt x="15349" y="13168"/>
                  <a:pt x="15364" y="13977"/>
                  <a:pt x="15467" y="14787"/>
                </a:cubicBezTo>
                <a:cubicBezTo>
                  <a:pt x="15320" y="14007"/>
                  <a:pt x="15246" y="13124"/>
                  <a:pt x="15232" y="12167"/>
                </a:cubicBezTo>
                <a:cubicBezTo>
                  <a:pt x="15217" y="11623"/>
                  <a:pt x="15217" y="11093"/>
                  <a:pt x="15217" y="10578"/>
                </a:cubicBezTo>
                <a:cubicBezTo>
                  <a:pt x="15217" y="9239"/>
                  <a:pt x="15217" y="7870"/>
                  <a:pt x="15011" y="6531"/>
                </a:cubicBezTo>
                <a:close/>
                <a:moveTo>
                  <a:pt x="15232" y="6678"/>
                </a:moveTo>
                <a:lnTo>
                  <a:pt x="15232" y="6678"/>
                </a:lnTo>
                <a:cubicBezTo>
                  <a:pt x="15246" y="6678"/>
                  <a:pt x="15290" y="6722"/>
                  <a:pt x="15320" y="6737"/>
                </a:cubicBezTo>
                <a:cubicBezTo>
                  <a:pt x="15644" y="8429"/>
                  <a:pt x="15599" y="10225"/>
                  <a:pt x="15570" y="11976"/>
                </a:cubicBezTo>
                <a:cubicBezTo>
                  <a:pt x="15570" y="12255"/>
                  <a:pt x="15541" y="12535"/>
                  <a:pt x="15541" y="12800"/>
                </a:cubicBezTo>
                <a:cubicBezTo>
                  <a:pt x="15526" y="13609"/>
                  <a:pt x="15541" y="14492"/>
                  <a:pt x="15644" y="15405"/>
                </a:cubicBezTo>
                <a:cubicBezTo>
                  <a:pt x="15467" y="14375"/>
                  <a:pt x="15438" y="13359"/>
                  <a:pt x="15438" y="12491"/>
                </a:cubicBezTo>
                <a:lnTo>
                  <a:pt x="15438" y="11255"/>
                </a:lnTo>
                <a:cubicBezTo>
                  <a:pt x="15452" y="9739"/>
                  <a:pt x="15452" y="8164"/>
                  <a:pt x="15232" y="6678"/>
                </a:cubicBezTo>
                <a:close/>
                <a:moveTo>
                  <a:pt x="15408" y="6810"/>
                </a:moveTo>
                <a:cubicBezTo>
                  <a:pt x="15438" y="6810"/>
                  <a:pt x="15467" y="6840"/>
                  <a:pt x="15511" y="6869"/>
                </a:cubicBezTo>
                <a:cubicBezTo>
                  <a:pt x="15894" y="8753"/>
                  <a:pt x="15820" y="10769"/>
                  <a:pt x="15747" y="12726"/>
                </a:cubicBezTo>
                <a:lnTo>
                  <a:pt x="15732" y="13124"/>
                </a:lnTo>
                <a:cubicBezTo>
                  <a:pt x="15688" y="14021"/>
                  <a:pt x="15688" y="15007"/>
                  <a:pt x="15791" y="16008"/>
                </a:cubicBezTo>
                <a:cubicBezTo>
                  <a:pt x="15614" y="14904"/>
                  <a:pt x="15599" y="13801"/>
                  <a:pt x="15614" y="12800"/>
                </a:cubicBezTo>
                <a:cubicBezTo>
                  <a:pt x="15614" y="12535"/>
                  <a:pt x="15629" y="12255"/>
                  <a:pt x="15629" y="11976"/>
                </a:cubicBezTo>
                <a:cubicBezTo>
                  <a:pt x="15673" y="10254"/>
                  <a:pt x="15717" y="8488"/>
                  <a:pt x="15408" y="6810"/>
                </a:cubicBezTo>
                <a:close/>
                <a:moveTo>
                  <a:pt x="15599" y="6913"/>
                </a:moveTo>
                <a:cubicBezTo>
                  <a:pt x="15644" y="6928"/>
                  <a:pt x="15658" y="6958"/>
                  <a:pt x="15688" y="6972"/>
                </a:cubicBezTo>
                <a:cubicBezTo>
                  <a:pt x="16173" y="9091"/>
                  <a:pt x="16041" y="11358"/>
                  <a:pt x="15938" y="13418"/>
                </a:cubicBezTo>
                <a:cubicBezTo>
                  <a:pt x="15879" y="14375"/>
                  <a:pt x="15835" y="15361"/>
                  <a:pt x="15909" y="16332"/>
                </a:cubicBezTo>
                <a:cubicBezTo>
                  <a:pt x="15791" y="15228"/>
                  <a:pt x="15791" y="14110"/>
                  <a:pt x="15820" y="13080"/>
                </a:cubicBezTo>
                <a:lnTo>
                  <a:pt x="15835" y="12697"/>
                </a:lnTo>
                <a:cubicBezTo>
                  <a:pt x="15894" y="10799"/>
                  <a:pt x="15967" y="8797"/>
                  <a:pt x="15599" y="6913"/>
                </a:cubicBezTo>
                <a:close/>
                <a:moveTo>
                  <a:pt x="15791" y="7061"/>
                </a:moveTo>
                <a:cubicBezTo>
                  <a:pt x="15806" y="7075"/>
                  <a:pt x="15835" y="7105"/>
                  <a:pt x="15864" y="7119"/>
                </a:cubicBezTo>
                <a:cubicBezTo>
                  <a:pt x="16394" y="9239"/>
                  <a:pt x="16276" y="11534"/>
                  <a:pt x="16100" y="13742"/>
                </a:cubicBezTo>
                <a:cubicBezTo>
                  <a:pt x="16026" y="14698"/>
                  <a:pt x="15953" y="15728"/>
                  <a:pt x="15982" y="16729"/>
                </a:cubicBezTo>
                <a:cubicBezTo>
                  <a:pt x="15894" y="15640"/>
                  <a:pt x="15909" y="14492"/>
                  <a:pt x="15982" y="13433"/>
                </a:cubicBezTo>
                <a:cubicBezTo>
                  <a:pt x="16115" y="11402"/>
                  <a:pt x="16247" y="9165"/>
                  <a:pt x="15791" y="7061"/>
                </a:cubicBezTo>
                <a:close/>
                <a:moveTo>
                  <a:pt x="15967" y="7193"/>
                </a:moveTo>
                <a:cubicBezTo>
                  <a:pt x="15982" y="7208"/>
                  <a:pt x="16026" y="7237"/>
                  <a:pt x="16041" y="7252"/>
                </a:cubicBezTo>
                <a:cubicBezTo>
                  <a:pt x="16630" y="9400"/>
                  <a:pt x="16541" y="11770"/>
                  <a:pt x="16306" y="14051"/>
                </a:cubicBezTo>
                <a:cubicBezTo>
                  <a:pt x="16188" y="15108"/>
                  <a:pt x="16100" y="16165"/>
                  <a:pt x="16114" y="17208"/>
                </a:cubicBezTo>
                <a:lnTo>
                  <a:pt x="16114" y="17208"/>
                </a:lnTo>
                <a:cubicBezTo>
                  <a:pt x="16114" y="17200"/>
                  <a:pt x="16112" y="17197"/>
                  <a:pt x="16100" y="17185"/>
                </a:cubicBezTo>
                <a:cubicBezTo>
                  <a:pt x="16026" y="16038"/>
                  <a:pt x="16100" y="14860"/>
                  <a:pt x="16173" y="13742"/>
                </a:cubicBezTo>
                <a:cubicBezTo>
                  <a:pt x="16365" y="11578"/>
                  <a:pt x="16482" y="9297"/>
                  <a:pt x="15967" y="7193"/>
                </a:cubicBezTo>
                <a:close/>
                <a:moveTo>
                  <a:pt x="16159" y="7340"/>
                </a:moveTo>
                <a:lnTo>
                  <a:pt x="16203" y="7399"/>
                </a:lnTo>
                <a:cubicBezTo>
                  <a:pt x="16909" y="9739"/>
                  <a:pt x="16747" y="12314"/>
                  <a:pt x="16497" y="14389"/>
                </a:cubicBezTo>
                <a:cubicBezTo>
                  <a:pt x="16365" y="15478"/>
                  <a:pt x="16262" y="16508"/>
                  <a:pt x="16232" y="17480"/>
                </a:cubicBezTo>
                <a:cubicBezTo>
                  <a:pt x="16232" y="17465"/>
                  <a:pt x="16203" y="17436"/>
                  <a:pt x="16203" y="17421"/>
                </a:cubicBezTo>
                <a:cubicBezTo>
                  <a:pt x="16188" y="16332"/>
                  <a:pt x="16276" y="15199"/>
                  <a:pt x="16394" y="14066"/>
                </a:cubicBezTo>
                <a:cubicBezTo>
                  <a:pt x="16615" y="11814"/>
                  <a:pt x="16718" y="9474"/>
                  <a:pt x="16159" y="7340"/>
                </a:cubicBezTo>
                <a:close/>
                <a:moveTo>
                  <a:pt x="16321" y="7487"/>
                </a:moveTo>
                <a:lnTo>
                  <a:pt x="16365" y="7546"/>
                </a:lnTo>
                <a:cubicBezTo>
                  <a:pt x="16998" y="9459"/>
                  <a:pt x="17086" y="11770"/>
                  <a:pt x="16688" y="14713"/>
                </a:cubicBezTo>
                <a:lnTo>
                  <a:pt x="16688" y="14757"/>
                </a:lnTo>
                <a:cubicBezTo>
                  <a:pt x="16541" y="15743"/>
                  <a:pt x="16409" y="16744"/>
                  <a:pt x="16335" y="17715"/>
                </a:cubicBezTo>
                <a:cubicBezTo>
                  <a:pt x="16321" y="17700"/>
                  <a:pt x="16321" y="17686"/>
                  <a:pt x="16291" y="17642"/>
                </a:cubicBezTo>
                <a:cubicBezTo>
                  <a:pt x="16321" y="16626"/>
                  <a:pt x="16424" y="15537"/>
                  <a:pt x="16571" y="14404"/>
                </a:cubicBezTo>
                <a:cubicBezTo>
                  <a:pt x="16836" y="12329"/>
                  <a:pt x="16998" y="9813"/>
                  <a:pt x="16321" y="7487"/>
                </a:cubicBezTo>
                <a:close/>
                <a:moveTo>
                  <a:pt x="16306" y="17803"/>
                </a:moveTo>
                <a:cubicBezTo>
                  <a:pt x="16306" y="17818"/>
                  <a:pt x="16321" y="17848"/>
                  <a:pt x="16321" y="17862"/>
                </a:cubicBezTo>
                <a:lnTo>
                  <a:pt x="16321" y="17921"/>
                </a:lnTo>
                <a:cubicBezTo>
                  <a:pt x="16321" y="17907"/>
                  <a:pt x="16306" y="17877"/>
                  <a:pt x="16306" y="17862"/>
                </a:cubicBezTo>
                <a:lnTo>
                  <a:pt x="16306" y="17803"/>
                </a:lnTo>
                <a:close/>
                <a:moveTo>
                  <a:pt x="16510" y="7643"/>
                </a:moveTo>
                <a:cubicBezTo>
                  <a:pt x="16528" y="7643"/>
                  <a:pt x="16531" y="7657"/>
                  <a:pt x="16541" y="7679"/>
                </a:cubicBezTo>
                <a:cubicBezTo>
                  <a:pt x="17233" y="9665"/>
                  <a:pt x="17365" y="12123"/>
                  <a:pt x="16895" y="15037"/>
                </a:cubicBezTo>
                <a:lnTo>
                  <a:pt x="16821" y="15493"/>
                </a:lnTo>
                <a:cubicBezTo>
                  <a:pt x="16688" y="16317"/>
                  <a:pt x="16541" y="17141"/>
                  <a:pt x="16453" y="17936"/>
                </a:cubicBezTo>
                <a:cubicBezTo>
                  <a:pt x="16424" y="17921"/>
                  <a:pt x="16409" y="17877"/>
                  <a:pt x="16409" y="17862"/>
                </a:cubicBezTo>
                <a:cubicBezTo>
                  <a:pt x="16468" y="16847"/>
                  <a:pt x="16615" y="15802"/>
                  <a:pt x="16762" y="14772"/>
                </a:cubicBezTo>
                <a:lnTo>
                  <a:pt x="16762" y="14742"/>
                </a:lnTo>
                <a:cubicBezTo>
                  <a:pt x="17159" y="11843"/>
                  <a:pt x="17086" y="9548"/>
                  <a:pt x="16482" y="7649"/>
                </a:cubicBezTo>
                <a:cubicBezTo>
                  <a:pt x="16494" y="7645"/>
                  <a:pt x="16503" y="7643"/>
                  <a:pt x="16510" y="7643"/>
                </a:cubicBezTo>
                <a:close/>
                <a:moveTo>
                  <a:pt x="16644" y="7767"/>
                </a:moveTo>
                <a:lnTo>
                  <a:pt x="16644" y="7767"/>
                </a:lnTo>
                <a:cubicBezTo>
                  <a:pt x="16674" y="7782"/>
                  <a:pt x="16688" y="7796"/>
                  <a:pt x="16703" y="7796"/>
                </a:cubicBezTo>
                <a:cubicBezTo>
                  <a:pt x="17675" y="10357"/>
                  <a:pt x="17483" y="13227"/>
                  <a:pt x="17086" y="15331"/>
                </a:cubicBezTo>
                <a:cubicBezTo>
                  <a:pt x="17042" y="15596"/>
                  <a:pt x="16983" y="15890"/>
                  <a:pt x="16924" y="16170"/>
                </a:cubicBezTo>
                <a:cubicBezTo>
                  <a:pt x="16792" y="16832"/>
                  <a:pt x="16659" y="17494"/>
                  <a:pt x="16571" y="18113"/>
                </a:cubicBezTo>
                <a:cubicBezTo>
                  <a:pt x="16556" y="18083"/>
                  <a:pt x="16541" y="18068"/>
                  <a:pt x="16512" y="18024"/>
                </a:cubicBezTo>
                <a:cubicBezTo>
                  <a:pt x="16615" y="17200"/>
                  <a:pt x="16733" y="16332"/>
                  <a:pt x="16880" y="15464"/>
                </a:cubicBezTo>
                <a:lnTo>
                  <a:pt x="16968" y="15007"/>
                </a:lnTo>
                <a:cubicBezTo>
                  <a:pt x="17424" y="12152"/>
                  <a:pt x="17336" y="9724"/>
                  <a:pt x="16644" y="7767"/>
                </a:cubicBezTo>
                <a:close/>
                <a:moveTo>
                  <a:pt x="16394" y="18010"/>
                </a:moveTo>
                <a:cubicBezTo>
                  <a:pt x="16409" y="18024"/>
                  <a:pt x="16409" y="18039"/>
                  <a:pt x="16424" y="18083"/>
                </a:cubicBezTo>
                <a:lnTo>
                  <a:pt x="16424" y="18157"/>
                </a:lnTo>
                <a:cubicBezTo>
                  <a:pt x="16409" y="18113"/>
                  <a:pt x="16409" y="18098"/>
                  <a:pt x="16394" y="18083"/>
                </a:cubicBezTo>
                <a:lnTo>
                  <a:pt x="16394" y="18010"/>
                </a:lnTo>
                <a:close/>
                <a:moveTo>
                  <a:pt x="16394" y="18230"/>
                </a:moveTo>
                <a:cubicBezTo>
                  <a:pt x="16394" y="18274"/>
                  <a:pt x="16409" y="18289"/>
                  <a:pt x="16409" y="18289"/>
                </a:cubicBezTo>
                <a:lnTo>
                  <a:pt x="16409" y="18363"/>
                </a:lnTo>
                <a:cubicBezTo>
                  <a:pt x="16409" y="18348"/>
                  <a:pt x="16394" y="18319"/>
                  <a:pt x="16394" y="18304"/>
                </a:cubicBezTo>
                <a:lnTo>
                  <a:pt x="16394" y="18230"/>
                </a:lnTo>
                <a:close/>
                <a:moveTo>
                  <a:pt x="16512" y="18171"/>
                </a:moveTo>
                <a:cubicBezTo>
                  <a:pt x="16541" y="18216"/>
                  <a:pt x="16556" y="18230"/>
                  <a:pt x="16571" y="18274"/>
                </a:cubicBezTo>
                <a:cubicBezTo>
                  <a:pt x="16541" y="18304"/>
                  <a:pt x="16541" y="18348"/>
                  <a:pt x="16541" y="18363"/>
                </a:cubicBezTo>
                <a:cubicBezTo>
                  <a:pt x="16527" y="18319"/>
                  <a:pt x="16497" y="18304"/>
                  <a:pt x="16497" y="18274"/>
                </a:cubicBezTo>
                <a:cubicBezTo>
                  <a:pt x="16497" y="18230"/>
                  <a:pt x="16497" y="18201"/>
                  <a:pt x="16512" y="18171"/>
                </a:cubicBezTo>
                <a:close/>
                <a:moveTo>
                  <a:pt x="16904" y="8079"/>
                </a:moveTo>
                <a:lnTo>
                  <a:pt x="16904" y="8079"/>
                </a:lnTo>
                <a:cubicBezTo>
                  <a:pt x="17725" y="10191"/>
                  <a:pt x="17853" y="12831"/>
                  <a:pt x="17277" y="15655"/>
                </a:cubicBezTo>
                <a:cubicBezTo>
                  <a:pt x="17189" y="16067"/>
                  <a:pt x="17101" y="16479"/>
                  <a:pt x="17012" y="16876"/>
                </a:cubicBezTo>
                <a:cubicBezTo>
                  <a:pt x="16909" y="17362"/>
                  <a:pt x="16792" y="17862"/>
                  <a:pt x="16703" y="18363"/>
                </a:cubicBezTo>
                <a:lnTo>
                  <a:pt x="16644" y="18245"/>
                </a:lnTo>
                <a:cubicBezTo>
                  <a:pt x="16733" y="17583"/>
                  <a:pt x="16880" y="16891"/>
                  <a:pt x="17012" y="16185"/>
                </a:cubicBezTo>
                <a:cubicBezTo>
                  <a:pt x="17071" y="15920"/>
                  <a:pt x="17130" y="15625"/>
                  <a:pt x="17189" y="15346"/>
                </a:cubicBezTo>
                <a:cubicBezTo>
                  <a:pt x="17564" y="13326"/>
                  <a:pt x="17769" y="10558"/>
                  <a:pt x="16904" y="8079"/>
                </a:cubicBezTo>
                <a:close/>
                <a:moveTo>
                  <a:pt x="16998" y="8091"/>
                </a:moveTo>
                <a:cubicBezTo>
                  <a:pt x="18263" y="11005"/>
                  <a:pt x="17866" y="14198"/>
                  <a:pt x="17454" y="15964"/>
                </a:cubicBezTo>
                <a:cubicBezTo>
                  <a:pt x="17351" y="16508"/>
                  <a:pt x="17204" y="17024"/>
                  <a:pt x="17086" y="17539"/>
                </a:cubicBezTo>
                <a:cubicBezTo>
                  <a:pt x="16998" y="17877"/>
                  <a:pt x="16924" y="18230"/>
                  <a:pt x="16836" y="18569"/>
                </a:cubicBezTo>
                <a:cubicBezTo>
                  <a:pt x="16821" y="18525"/>
                  <a:pt x="16777" y="18480"/>
                  <a:pt x="16762" y="18451"/>
                </a:cubicBezTo>
                <a:cubicBezTo>
                  <a:pt x="16850" y="17936"/>
                  <a:pt x="16983" y="17421"/>
                  <a:pt x="17086" y="16891"/>
                </a:cubicBezTo>
                <a:cubicBezTo>
                  <a:pt x="17174" y="16479"/>
                  <a:pt x="17277" y="16082"/>
                  <a:pt x="17351" y="15670"/>
                </a:cubicBezTo>
                <a:cubicBezTo>
                  <a:pt x="17939" y="12829"/>
                  <a:pt x="17807" y="10195"/>
                  <a:pt x="16998" y="8091"/>
                </a:cubicBezTo>
                <a:close/>
                <a:moveTo>
                  <a:pt x="16615" y="18377"/>
                </a:moveTo>
                <a:cubicBezTo>
                  <a:pt x="16630" y="18407"/>
                  <a:pt x="16644" y="18436"/>
                  <a:pt x="16659" y="18466"/>
                </a:cubicBezTo>
                <a:cubicBezTo>
                  <a:pt x="16674" y="18510"/>
                  <a:pt x="16674" y="18539"/>
                  <a:pt x="16644" y="18583"/>
                </a:cubicBezTo>
                <a:cubicBezTo>
                  <a:pt x="16630" y="18539"/>
                  <a:pt x="16615" y="18510"/>
                  <a:pt x="16600" y="18480"/>
                </a:cubicBezTo>
                <a:cubicBezTo>
                  <a:pt x="16600" y="18451"/>
                  <a:pt x="16615" y="18407"/>
                  <a:pt x="16615" y="18377"/>
                </a:cubicBezTo>
                <a:close/>
                <a:moveTo>
                  <a:pt x="16482" y="18436"/>
                </a:moveTo>
                <a:cubicBezTo>
                  <a:pt x="16497" y="18451"/>
                  <a:pt x="16497" y="18495"/>
                  <a:pt x="16527" y="18510"/>
                </a:cubicBezTo>
                <a:cubicBezTo>
                  <a:pt x="16527" y="18539"/>
                  <a:pt x="16527" y="18569"/>
                  <a:pt x="16497" y="18598"/>
                </a:cubicBezTo>
                <a:cubicBezTo>
                  <a:pt x="16482" y="18583"/>
                  <a:pt x="16482" y="18539"/>
                  <a:pt x="16468" y="18525"/>
                </a:cubicBezTo>
                <a:cubicBezTo>
                  <a:pt x="16482" y="18480"/>
                  <a:pt x="16482" y="18451"/>
                  <a:pt x="16482" y="18436"/>
                </a:cubicBezTo>
                <a:close/>
                <a:moveTo>
                  <a:pt x="17218" y="8370"/>
                </a:moveTo>
                <a:cubicBezTo>
                  <a:pt x="18190" y="10592"/>
                  <a:pt x="18381" y="13433"/>
                  <a:pt x="17660" y="16288"/>
                </a:cubicBezTo>
                <a:cubicBezTo>
                  <a:pt x="17513" y="16906"/>
                  <a:pt x="17336" y="17539"/>
                  <a:pt x="17145" y="18142"/>
                </a:cubicBezTo>
                <a:cubicBezTo>
                  <a:pt x="17086" y="18348"/>
                  <a:pt x="17042" y="18539"/>
                  <a:pt x="16968" y="18760"/>
                </a:cubicBezTo>
                <a:cubicBezTo>
                  <a:pt x="16924" y="18731"/>
                  <a:pt x="16909" y="18686"/>
                  <a:pt x="16880" y="18657"/>
                </a:cubicBezTo>
                <a:lnTo>
                  <a:pt x="17159" y="17553"/>
                </a:lnTo>
                <a:cubicBezTo>
                  <a:pt x="17292" y="17038"/>
                  <a:pt x="17424" y="16523"/>
                  <a:pt x="17542" y="15993"/>
                </a:cubicBezTo>
                <a:cubicBezTo>
                  <a:pt x="17939" y="14272"/>
                  <a:pt x="18337" y="11225"/>
                  <a:pt x="17218" y="8370"/>
                </a:cubicBezTo>
                <a:close/>
                <a:moveTo>
                  <a:pt x="16468" y="18686"/>
                </a:moveTo>
                <a:cubicBezTo>
                  <a:pt x="16468" y="18716"/>
                  <a:pt x="16482" y="18731"/>
                  <a:pt x="16482" y="18745"/>
                </a:cubicBezTo>
                <a:lnTo>
                  <a:pt x="16482" y="18804"/>
                </a:lnTo>
                <a:cubicBezTo>
                  <a:pt x="16482" y="18789"/>
                  <a:pt x="16468" y="18760"/>
                  <a:pt x="16468" y="18745"/>
                </a:cubicBezTo>
                <a:lnTo>
                  <a:pt x="16468" y="18686"/>
                </a:lnTo>
                <a:close/>
                <a:moveTo>
                  <a:pt x="16733" y="18569"/>
                </a:moveTo>
                <a:cubicBezTo>
                  <a:pt x="16762" y="18598"/>
                  <a:pt x="16777" y="18642"/>
                  <a:pt x="16821" y="18672"/>
                </a:cubicBezTo>
                <a:cubicBezTo>
                  <a:pt x="16792" y="18716"/>
                  <a:pt x="16792" y="18745"/>
                  <a:pt x="16777" y="18804"/>
                </a:cubicBezTo>
                <a:lnTo>
                  <a:pt x="16718" y="18686"/>
                </a:lnTo>
                <a:cubicBezTo>
                  <a:pt x="16718" y="18657"/>
                  <a:pt x="16733" y="18598"/>
                  <a:pt x="16733" y="18569"/>
                </a:cubicBezTo>
                <a:close/>
                <a:moveTo>
                  <a:pt x="16571" y="18613"/>
                </a:moveTo>
                <a:cubicBezTo>
                  <a:pt x="16600" y="18657"/>
                  <a:pt x="16615" y="18672"/>
                  <a:pt x="16630" y="18716"/>
                </a:cubicBezTo>
                <a:cubicBezTo>
                  <a:pt x="16630" y="18745"/>
                  <a:pt x="16615" y="18789"/>
                  <a:pt x="16615" y="18819"/>
                </a:cubicBezTo>
                <a:cubicBezTo>
                  <a:pt x="16600" y="18789"/>
                  <a:pt x="16571" y="18760"/>
                  <a:pt x="16571" y="18731"/>
                </a:cubicBezTo>
                <a:lnTo>
                  <a:pt x="16571" y="18613"/>
                </a:lnTo>
                <a:close/>
                <a:moveTo>
                  <a:pt x="17395" y="8562"/>
                </a:moveTo>
                <a:cubicBezTo>
                  <a:pt x="18454" y="10872"/>
                  <a:pt x="18616" y="13727"/>
                  <a:pt x="17866" y="16597"/>
                </a:cubicBezTo>
                <a:cubicBezTo>
                  <a:pt x="17660" y="17333"/>
                  <a:pt x="17439" y="18054"/>
                  <a:pt x="17218" y="18731"/>
                </a:cubicBezTo>
                <a:cubicBezTo>
                  <a:pt x="17204" y="18804"/>
                  <a:pt x="17159" y="18878"/>
                  <a:pt x="17145" y="18951"/>
                </a:cubicBezTo>
                <a:cubicBezTo>
                  <a:pt x="17101" y="18907"/>
                  <a:pt x="17086" y="18878"/>
                  <a:pt x="17056" y="18834"/>
                </a:cubicBezTo>
                <a:cubicBezTo>
                  <a:pt x="17101" y="18613"/>
                  <a:pt x="17189" y="18392"/>
                  <a:pt x="17233" y="18157"/>
                </a:cubicBezTo>
                <a:cubicBezTo>
                  <a:pt x="17410" y="17553"/>
                  <a:pt x="17586" y="16921"/>
                  <a:pt x="17748" y="16288"/>
                </a:cubicBezTo>
                <a:cubicBezTo>
                  <a:pt x="18440" y="13506"/>
                  <a:pt x="18307" y="10769"/>
                  <a:pt x="17395" y="8562"/>
                </a:cubicBezTo>
                <a:close/>
                <a:moveTo>
                  <a:pt x="16453" y="18966"/>
                </a:moveTo>
                <a:cubicBezTo>
                  <a:pt x="16468" y="18981"/>
                  <a:pt x="16468" y="18981"/>
                  <a:pt x="16468" y="19010"/>
                </a:cubicBezTo>
                <a:cubicBezTo>
                  <a:pt x="16453" y="18981"/>
                  <a:pt x="16453" y="18966"/>
                  <a:pt x="16453" y="18966"/>
                </a:cubicBezTo>
                <a:close/>
                <a:moveTo>
                  <a:pt x="16865" y="18760"/>
                </a:moveTo>
                <a:cubicBezTo>
                  <a:pt x="16880" y="18804"/>
                  <a:pt x="16924" y="18834"/>
                  <a:pt x="16939" y="18878"/>
                </a:cubicBezTo>
                <a:cubicBezTo>
                  <a:pt x="16939" y="18907"/>
                  <a:pt x="16924" y="18966"/>
                  <a:pt x="16909" y="19010"/>
                </a:cubicBezTo>
                <a:cubicBezTo>
                  <a:pt x="16895" y="18966"/>
                  <a:pt x="16850" y="18937"/>
                  <a:pt x="16836" y="18893"/>
                </a:cubicBezTo>
                <a:cubicBezTo>
                  <a:pt x="16850" y="18863"/>
                  <a:pt x="16850" y="18804"/>
                  <a:pt x="16865" y="18760"/>
                </a:cubicBezTo>
                <a:close/>
                <a:moveTo>
                  <a:pt x="16541" y="18878"/>
                </a:moveTo>
                <a:cubicBezTo>
                  <a:pt x="16556" y="18893"/>
                  <a:pt x="16556" y="18937"/>
                  <a:pt x="16571" y="18951"/>
                </a:cubicBezTo>
                <a:cubicBezTo>
                  <a:pt x="16600" y="18966"/>
                  <a:pt x="16571" y="19010"/>
                  <a:pt x="16571" y="19025"/>
                </a:cubicBezTo>
                <a:cubicBezTo>
                  <a:pt x="16556" y="19010"/>
                  <a:pt x="16556" y="18966"/>
                  <a:pt x="16541" y="18951"/>
                </a:cubicBezTo>
                <a:lnTo>
                  <a:pt x="16541" y="18878"/>
                </a:lnTo>
                <a:close/>
                <a:moveTo>
                  <a:pt x="16688" y="18819"/>
                </a:moveTo>
                <a:cubicBezTo>
                  <a:pt x="16703" y="18848"/>
                  <a:pt x="16718" y="18878"/>
                  <a:pt x="16733" y="18907"/>
                </a:cubicBezTo>
                <a:cubicBezTo>
                  <a:pt x="16733" y="18951"/>
                  <a:pt x="16733" y="18981"/>
                  <a:pt x="16718" y="19025"/>
                </a:cubicBezTo>
                <a:cubicBezTo>
                  <a:pt x="16703" y="18981"/>
                  <a:pt x="16688" y="18951"/>
                  <a:pt x="16674" y="18937"/>
                </a:cubicBezTo>
                <a:cubicBezTo>
                  <a:pt x="16674" y="18893"/>
                  <a:pt x="16688" y="18848"/>
                  <a:pt x="16688" y="18819"/>
                </a:cubicBezTo>
                <a:close/>
                <a:moveTo>
                  <a:pt x="17675" y="9018"/>
                </a:moveTo>
                <a:cubicBezTo>
                  <a:pt x="18690" y="11314"/>
                  <a:pt x="18837" y="14183"/>
                  <a:pt x="18042" y="16921"/>
                </a:cubicBezTo>
                <a:cubicBezTo>
                  <a:pt x="17822" y="17700"/>
                  <a:pt x="17557" y="18436"/>
                  <a:pt x="17292" y="19172"/>
                </a:cubicBezTo>
                <a:cubicBezTo>
                  <a:pt x="17262" y="19128"/>
                  <a:pt x="17218" y="19099"/>
                  <a:pt x="17204" y="19040"/>
                </a:cubicBezTo>
                <a:cubicBezTo>
                  <a:pt x="17233" y="18951"/>
                  <a:pt x="17262" y="18863"/>
                  <a:pt x="17292" y="18760"/>
                </a:cubicBezTo>
                <a:cubicBezTo>
                  <a:pt x="17513" y="18068"/>
                  <a:pt x="17748" y="17347"/>
                  <a:pt x="17954" y="16611"/>
                </a:cubicBezTo>
                <a:cubicBezTo>
                  <a:pt x="18675" y="13933"/>
                  <a:pt x="18587" y="11240"/>
                  <a:pt x="17675" y="9018"/>
                </a:cubicBezTo>
                <a:close/>
                <a:moveTo>
                  <a:pt x="17012" y="18951"/>
                </a:moveTo>
                <a:cubicBezTo>
                  <a:pt x="17056" y="18981"/>
                  <a:pt x="17071" y="19025"/>
                  <a:pt x="17101" y="19054"/>
                </a:cubicBezTo>
                <a:cubicBezTo>
                  <a:pt x="17086" y="19113"/>
                  <a:pt x="17071" y="19157"/>
                  <a:pt x="17056" y="19202"/>
                </a:cubicBezTo>
                <a:cubicBezTo>
                  <a:pt x="17012" y="19172"/>
                  <a:pt x="16998" y="19128"/>
                  <a:pt x="16983" y="19099"/>
                </a:cubicBezTo>
                <a:cubicBezTo>
                  <a:pt x="16998" y="19040"/>
                  <a:pt x="16998" y="19010"/>
                  <a:pt x="17012" y="18951"/>
                </a:cubicBezTo>
                <a:close/>
                <a:moveTo>
                  <a:pt x="16527" y="19113"/>
                </a:moveTo>
                <a:cubicBezTo>
                  <a:pt x="16527" y="19128"/>
                  <a:pt x="16541" y="19143"/>
                  <a:pt x="16541" y="19172"/>
                </a:cubicBezTo>
                <a:lnTo>
                  <a:pt x="16541" y="19246"/>
                </a:lnTo>
                <a:cubicBezTo>
                  <a:pt x="16541" y="19231"/>
                  <a:pt x="16527" y="19202"/>
                  <a:pt x="16527" y="19187"/>
                </a:cubicBezTo>
                <a:lnTo>
                  <a:pt x="16527" y="19113"/>
                </a:lnTo>
                <a:close/>
                <a:moveTo>
                  <a:pt x="16659" y="19054"/>
                </a:moveTo>
                <a:cubicBezTo>
                  <a:pt x="16688" y="19099"/>
                  <a:pt x="16703" y="19113"/>
                  <a:pt x="16718" y="19157"/>
                </a:cubicBezTo>
                <a:cubicBezTo>
                  <a:pt x="16688" y="19187"/>
                  <a:pt x="16688" y="19216"/>
                  <a:pt x="16688" y="19246"/>
                </a:cubicBezTo>
                <a:cubicBezTo>
                  <a:pt x="16674" y="19202"/>
                  <a:pt x="16644" y="19187"/>
                  <a:pt x="16644" y="19157"/>
                </a:cubicBezTo>
                <a:cubicBezTo>
                  <a:pt x="16644" y="19113"/>
                  <a:pt x="16659" y="19084"/>
                  <a:pt x="16659" y="19054"/>
                </a:cubicBezTo>
                <a:close/>
                <a:moveTo>
                  <a:pt x="16836" y="19010"/>
                </a:moveTo>
                <a:cubicBezTo>
                  <a:pt x="16850" y="19040"/>
                  <a:pt x="16895" y="19084"/>
                  <a:pt x="16909" y="19113"/>
                </a:cubicBezTo>
                <a:cubicBezTo>
                  <a:pt x="16865" y="19157"/>
                  <a:pt x="16850" y="19187"/>
                  <a:pt x="16850" y="19246"/>
                </a:cubicBezTo>
                <a:lnTo>
                  <a:pt x="16792" y="19128"/>
                </a:lnTo>
                <a:cubicBezTo>
                  <a:pt x="16821" y="19099"/>
                  <a:pt x="16821" y="19040"/>
                  <a:pt x="16836" y="19010"/>
                </a:cubicBezTo>
                <a:close/>
                <a:moveTo>
                  <a:pt x="17866" y="9239"/>
                </a:moveTo>
                <a:cubicBezTo>
                  <a:pt x="18940" y="11593"/>
                  <a:pt x="19102" y="14492"/>
                  <a:pt x="18248" y="17244"/>
                </a:cubicBezTo>
                <a:cubicBezTo>
                  <a:pt x="18028" y="17951"/>
                  <a:pt x="17748" y="18672"/>
                  <a:pt x="17468" y="19349"/>
                </a:cubicBezTo>
                <a:cubicBezTo>
                  <a:pt x="17439" y="19319"/>
                  <a:pt x="17395" y="19275"/>
                  <a:pt x="17365" y="19231"/>
                </a:cubicBezTo>
                <a:cubicBezTo>
                  <a:pt x="17645" y="18495"/>
                  <a:pt x="17925" y="17715"/>
                  <a:pt x="18145" y="16921"/>
                </a:cubicBezTo>
                <a:cubicBezTo>
                  <a:pt x="18911" y="14257"/>
                  <a:pt x="18808" y="11505"/>
                  <a:pt x="17866" y="9239"/>
                </a:cubicBezTo>
                <a:close/>
                <a:moveTo>
                  <a:pt x="17159" y="19128"/>
                </a:moveTo>
                <a:cubicBezTo>
                  <a:pt x="17204" y="19172"/>
                  <a:pt x="17233" y="19202"/>
                  <a:pt x="17248" y="19246"/>
                </a:cubicBezTo>
                <a:cubicBezTo>
                  <a:pt x="17262" y="19260"/>
                  <a:pt x="17233" y="19275"/>
                  <a:pt x="17233" y="19305"/>
                </a:cubicBezTo>
                <a:cubicBezTo>
                  <a:pt x="17218" y="19334"/>
                  <a:pt x="17218" y="19378"/>
                  <a:pt x="17204" y="19408"/>
                </a:cubicBezTo>
                <a:cubicBezTo>
                  <a:pt x="17159" y="19378"/>
                  <a:pt x="17145" y="19334"/>
                  <a:pt x="17101" y="19275"/>
                </a:cubicBezTo>
                <a:cubicBezTo>
                  <a:pt x="17130" y="19216"/>
                  <a:pt x="17145" y="19172"/>
                  <a:pt x="17159" y="19128"/>
                </a:cubicBezTo>
                <a:close/>
                <a:moveTo>
                  <a:pt x="16497" y="19349"/>
                </a:moveTo>
                <a:cubicBezTo>
                  <a:pt x="16497" y="19378"/>
                  <a:pt x="16512" y="19378"/>
                  <a:pt x="16512" y="19393"/>
                </a:cubicBezTo>
                <a:lnTo>
                  <a:pt x="16512" y="19452"/>
                </a:lnTo>
                <a:cubicBezTo>
                  <a:pt x="16512" y="19422"/>
                  <a:pt x="16512" y="19422"/>
                  <a:pt x="16497" y="19408"/>
                </a:cubicBezTo>
                <a:lnTo>
                  <a:pt x="16497" y="19349"/>
                </a:lnTo>
                <a:close/>
                <a:moveTo>
                  <a:pt x="16762" y="19246"/>
                </a:moveTo>
                <a:cubicBezTo>
                  <a:pt x="16777" y="19275"/>
                  <a:pt x="16792" y="19319"/>
                  <a:pt x="16821" y="19334"/>
                </a:cubicBezTo>
                <a:cubicBezTo>
                  <a:pt x="16792" y="19378"/>
                  <a:pt x="16792" y="19408"/>
                  <a:pt x="16777" y="19452"/>
                </a:cubicBezTo>
                <a:cubicBezTo>
                  <a:pt x="16762" y="19408"/>
                  <a:pt x="16733" y="19378"/>
                  <a:pt x="16718" y="19349"/>
                </a:cubicBezTo>
                <a:cubicBezTo>
                  <a:pt x="16733" y="19334"/>
                  <a:pt x="16762" y="19305"/>
                  <a:pt x="16762" y="19246"/>
                </a:cubicBezTo>
                <a:close/>
                <a:moveTo>
                  <a:pt x="16939" y="19187"/>
                </a:moveTo>
                <a:cubicBezTo>
                  <a:pt x="16968" y="19216"/>
                  <a:pt x="16998" y="19260"/>
                  <a:pt x="17012" y="19305"/>
                </a:cubicBezTo>
                <a:cubicBezTo>
                  <a:pt x="16998" y="19349"/>
                  <a:pt x="16998" y="19408"/>
                  <a:pt x="16983" y="19452"/>
                </a:cubicBezTo>
                <a:cubicBezTo>
                  <a:pt x="16968" y="19408"/>
                  <a:pt x="16924" y="19378"/>
                  <a:pt x="16909" y="19334"/>
                </a:cubicBezTo>
                <a:cubicBezTo>
                  <a:pt x="16924" y="19275"/>
                  <a:pt x="16924" y="19246"/>
                  <a:pt x="16939" y="19187"/>
                </a:cubicBezTo>
                <a:close/>
                <a:moveTo>
                  <a:pt x="16615" y="19305"/>
                </a:moveTo>
                <a:cubicBezTo>
                  <a:pt x="16630" y="19319"/>
                  <a:pt x="16630" y="19349"/>
                  <a:pt x="16644" y="19378"/>
                </a:cubicBezTo>
                <a:cubicBezTo>
                  <a:pt x="16644" y="19408"/>
                  <a:pt x="16630" y="19422"/>
                  <a:pt x="16630" y="19466"/>
                </a:cubicBezTo>
                <a:cubicBezTo>
                  <a:pt x="16615" y="19452"/>
                  <a:pt x="16615" y="19408"/>
                  <a:pt x="16600" y="19393"/>
                </a:cubicBezTo>
                <a:cubicBezTo>
                  <a:pt x="16600" y="19349"/>
                  <a:pt x="16615" y="19334"/>
                  <a:pt x="16615" y="19305"/>
                </a:cubicBezTo>
                <a:close/>
                <a:moveTo>
                  <a:pt x="18101" y="9680"/>
                </a:moveTo>
                <a:lnTo>
                  <a:pt x="18101" y="9680"/>
                </a:lnTo>
                <a:cubicBezTo>
                  <a:pt x="19176" y="12020"/>
                  <a:pt x="19308" y="14919"/>
                  <a:pt x="18440" y="17553"/>
                </a:cubicBezTo>
                <a:cubicBezTo>
                  <a:pt x="18204" y="18230"/>
                  <a:pt x="17939" y="18893"/>
                  <a:pt x="17645" y="19540"/>
                </a:cubicBezTo>
                <a:lnTo>
                  <a:pt x="17513" y="19408"/>
                </a:lnTo>
                <a:cubicBezTo>
                  <a:pt x="17792" y="18716"/>
                  <a:pt x="18087" y="17995"/>
                  <a:pt x="18307" y="17259"/>
                </a:cubicBezTo>
                <a:cubicBezTo>
                  <a:pt x="19117" y="14669"/>
                  <a:pt x="19028" y="11946"/>
                  <a:pt x="18101" y="9680"/>
                </a:cubicBezTo>
                <a:close/>
                <a:moveTo>
                  <a:pt x="17336" y="19319"/>
                </a:moveTo>
                <a:lnTo>
                  <a:pt x="17439" y="19422"/>
                </a:lnTo>
                <a:cubicBezTo>
                  <a:pt x="17410" y="19496"/>
                  <a:pt x="17380" y="19555"/>
                  <a:pt x="17365" y="19614"/>
                </a:cubicBezTo>
                <a:cubicBezTo>
                  <a:pt x="17336" y="19569"/>
                  <a:pt x="17292" y="19540"/>
                  <a:pt x="17277" y="19481"/>
                </a:cubicBezTo>
                <a:cubicBezTo>
                  <a:pt x="17292" y="19422"/>
                  <a:pt x="17307" y="19393"/>
                  <a:pt x="17336" y="19334"/>
                </a:cubicBezTo>
                <a:lnTo>
                  <a:pt x="17336" y="19319"/>
                </a:lnTo>
                <a:close/>
                <a:moveTo>
                  <a:pt x="17086" y="19393"/>
                </a:moveTo>
                <a:cubicBezTo>
                  <a:pt x="17130" y="19422"/>
                  <a:pt x="17145" y="19466"/>
                  <a:pt x="17174" y="19496"/>
                </a:cubicBezTo>
                <a:cubicBezTo>
                  <a:pt x="17145" y="19555"/>
                  <a:pt x="17130" y="19584"/>
                  <a:pt x="17101" y="19643"/>
                </a:cubicBezTo>
                <a:cubicBezTo>
                  <a:pt x="17086" y="19614"/>
                  <a:pt x="17056" y="19569"/>
                  <a:pt x="17027" y="19540"/>
                </a:cubicBezTo>
                <a:cubicBezTo>
                  <a:pt x="17056" y="19481"/>
                  <a:pt x="17071" y="19422"/>
                  <a:pt x="17086" y="19393"/>
                </a:cubicBezTo>
                <a:close/>
                <a:moveTo>
                  <a:pt x="16895" y="19452"/>
                </a:moveTo>
                <a:cubicBezTo>
                  <a:pt x="16909" y="19481"/>
                  <a:pt x="16924" y="19525"/>
                  <a:pt x="16968" y="19555"/>
                </a:cubicBezTo>
                <a:cubicBezTo>
                  <a:pt x="16924" y="19584"/>
                  <a:pt x="16924" y="19628"/>
                  <a:pt x="16909" y="19687"/>
                </a:cubicBezTo>
                <a:lnTo>
                  <a:pt x="16850" y="19569"/>
                </a:lnTo>
                <a:cubicBezTo>
                  <a:pt x="16865" y="19540"/>
                  <a:pt x="16865" y="19481"/>
                  <a:pt x="16895" y="19452"/>
                </a:cubicBezTo>
                <a:close/>
                <a:moveTo>
                  <a:pt x="16571" y="19555"/>
                </a:moveTo>
                <a:cubicBezTo>
                  <a:pt x="16571" y="19569"/>
                  <a:pt x="16600" y="19584"/>
                  <a:pt x="16600" y="19614"/>
                </a:cubicBezTo>
                <a:cubicBezTo>
                  <a:pt x="16600" y="19643"/>
                  <a:pt x="16571" y="19672"/>
                  <a:pt x="16571" y="19702"/>
                </a:cubicBezTo>
                <a:cubicBezTo>
                  <a:pt x="16571" y="19687"/>
                  <a:pt x="16556" y="19672"/>
                  <a:pt x="16556" y="19643"/>
                </a:cubicBezTo>
                <a:cubicBezTo>
                  <a:pt x="16556" y="19614"/>
                  <a:pt x="16556" y="19584"/>
                  <a:pt x="16571" y="19555"/>
                </a:cubicBezTo>
                <a:close/>
                <a:moveTo>
                  <a:pt x="16703" y="19496"/>
                </a:moveTo>
                <a:cubicBezTo>
                  <a:pt x="16718" y="19540"/>
                  <a:pt x="16747" y="19555"/>
                  <a:pt x="16762" y="19584"/>
                </a:cubicBezTo>
                <a:cubicBezTo>
                  <a:pt x="16747" y="19628"/>
                  <a:pt x="16747" y="19672"/>
                  <a:pt x="16718" y="19702"/>
                </a:cubicBezTo>
                <a:cubicBezTo>
                  <a:pt x="16703" y="19672"/>
                  <a:pt x="16688" y="19643"/>
                  <a:pt x="16688" y="19614"/>
                </a:cubicBezTo>
                <a:cubicBezTo>
                  <a:pt x="16688" y="19569"/>
                  <a:pt x="16703" y="19540"/>
                  <a:pt x="16703" y="19496"/>
                </a:cubicBezTo>
                <a:close/>
                <a:moveTo>
                  <a:pt x="18322" y="9886"/>
                </a:moveTo>
                <a:lnTo>
                  <a:pt x="18322" y="9886"/>
                </a:lnTo>
                <a:cubicBezTo>
                  <a:pt x="19426" y="12285"/>
                  <a:pt x="19573" y="15228"/>
                  <a:pt x="18631" y="17862"/>
                </a:cubicBezTo>
                <a:cubicBezTo>
                  <a:pt x="18410" y="18510"/>
                  <a:pt x="18145" y="19113"/>
                  <a:pt x="17851" y="19717"/>
                </a:cubicBezTo>
                <a:cubicBezTo>
                  <a:pt x="17807" y="19687"/>
                  <a:pt x="17748" y="19643"/>
                  <a:pt x="17719" y="19599"/>
                </a:cubicBezTo>
                <a:cubicBezTo>
                  <a:pt x="18013" y="18937"/>
                  <a:pt x="18293" y="18274"/>
                  <a:pt x="18528" y="17568"/>
                </a:cubicBezTo>
                <a:cubicBezTo>
                  <a:pt x="19367" y="15007"/>
                  <a:pt x="19279" y="12197"/>
                  <a:pt x="18322" y="9886"/>
                </a:cubicBezTo>
                <a:close/>
                <a:moveTo>
                  <a:pt x="17498" y="19496"/>
                </a:moveTo>
                <a:lnTo>
                  <a:pt x="17630" y="19628"/>
                </a:lnTo>
                <a:cubicBezTo>
                  <a:pt x="17586" y="19687"/>
                  <a:pt x="17571" y="19746"/>
                  <a:pt x="17527" y="19790"/>
                </a:cubicBezTo>
                <a:cubicBezTo>
                  <a:pt x="17498" y="19761"/>
                  <a:pt x="17454" y="19717"/>
                  <a:pt x="17424" y="19672"/>
                </a:cubicBezTo>
                <a:cubicBezTo>
                  <a:pt x="17439" y="19614"/>
                  <a:pt x="17483" y="19555"/>
                  <a:pt x="17498" y="19496"/>
                </a:cubicBezTo>
                <a:close/>
                <a:moveTo>
                  <a:pt x="17233" y="19555"/>
                </a:moveTo>
                <a:cubicBezTo>
                  <a:pt x="17277" y="19584"/>
                  <a:pt x="17307" y="19628"/>
                  <a:pt x="17336" y="19672"/>
                </a:cubicBezTo>
                <a:cubicBezTo>
                  <a:pt x="17307" y="19746"/>
                  <a:pt x="17292" y="19790"/>
                  <a:pt x="17277" y="19834"/>
                </a:cubicBezTo>
                <a:cubicBezTo>
                  <a:pt x="17233" y="19820"/>
                  <a:pt x="17204" y="19775"/>
                  <a:pt x="17189" y="19717"/>
                </a:cubicBezTo>
                <a:lnTo>
                  <a:pt x="17233" y="19555"/>
                </a:lnTo>
                <a:close/>
                <a:moveTo>
                  <a:pt x="17277" y="19834"/>
                </a:moveTo>
                <a:cubicBezTo>
                  <a:pt x="17277" y="19842"/>
                  <a:pt x="17273" y="19845"/>
                  <a:pt x="17272" y="19845"/>
                </a:cubicBezTo>
                <a:cubicBezTo>
                  <a:pt x="17270" y="19845"/>
                  <a:pt x="17270" y="19842"/>
                  <a:pt x="17277" y="19834"/>
                </a:cubicBezTo>
                <a:close/>
                <a:moveTo>
                  <a:pt x="16998" y="19628"/>
                </a:moveTo>
                <a:cubicBezTo>
                  <a:pt x="17012" y="19672"/>
                  <a:pt x="17056" y="19702"/>
                  <a:pt x="17071" y="19746"/>
                </a:cubicBezTo>
                <a:cubicBezTo>
                  <a:pt x="17071" y="19790"/>
                  <a:pt x="17056" y="19849"/>
                  <a:pt x="17042" y="19893"/>
                </a:cubicBezTo>
                <a:cubicBezTo>
                  <a:pt x="17012" y="19849"/>
                  <a:pt x="16983" y="19820"/>
                  <a:pt x="16968" y="19775"/>
                </a:cubicBezTo>
                <a:cubicBezTo>
                  <a:pt x="16983" y="19717"/>
                  <a:pt x="16998" y="19687"/>
                  <a:pt x="16998" y="19628"/>
                </a:cubicBezTo>
                <a:close/>
                <a:moveTo>
                  <a:pt x="16541" y="19820"/>
                </a:moveTo>
                <a:cubicBezTo>
                  <a:pt x="16541" y="19834"/>
                  <a:pt x="16556" y="19849"/>
                  <a:pt x="16556" y="19849"/>
                </a:cubicBezTo>
                <a:cubicBezTo>
                  <a:pt x="16556" y="19864"/>
                  <a:pt x="16556" y="19879"/>
                  <a:pt x="16541" y="19908"/>
                </a:cubicBezTo>
                <a:cubicBezTo>
                  <a:pt x="16541" y="19893"/>
                  <a:pt x="16541" y="19864"/>
                  <a:pt x="16527" y="19864"/>
                </a:cubicBezTo>
                <a:cubicBezTo>
                  <a:pt x="16541" y="19849"/>
                  <a:pt x="16541" y="19834"/>
                  <a:pt x="16541" y="19820"/>
                </a:cubicBezTo>
                <a:close/>
                <a:moveTo>
                  <a:pt x="16821" y="19672"/>
                </a:moveTo>
                <a:cubicBezTo>
                  <a:pt x="16836" y="19702"/>
                  <a:pt x="16850" y="19746"/>
                  <a:pt x="16865" y="19761"/>
                </a:cubicBezTo>
                <a:cubicBezTo>
                  <a:pt x="16850" y="19834"/>
                  <a:pt x="16850" y="19864"/>
                  <a:pt x="16836" y="19908"/>
                </a:cubicBezTo>
                <a:lnTo>
                  <a:pt x="16777" y="19790"/>
                </a:lnTo>
                <a:cubicBezTo>
                  <a:pt x="16792" y="19761"/>
                  <a:pt x="16792" y="19702"/>
                  <a:pt x="16821" y="19672"/>
                </a:cubicBezTo>
                <a:close/>
                <a:moveTo>
                  <a:pt x="18543" y="10210"/>
                </a:moveTo>
                <a:cubicBezTo>
                  <a:pt x="19676" y="12638"/>
                  <a:pt x="19808" y="15567"/>
                  <a:pt x="18822" y="18201"/>
                </a:cubicBezTo>
                <a:cubicBezTo>
                  <a:pt x="18602" y="18775"/>
                  <a:pt x="18322" y="19349"/>
                  <a:pt x="18042" y="19908"/>
                </a:cubicBezTo>
                <a:cubicBezTo>
                  <a:pt x="17998" y="19864"/>
                  <a:pt x="17954" y="19834"/>
                  <a:pt x="17895" y="19775"/>
                </a:cubicBezTo>
                <a:cubicBezTo>
                  <a:pt x="18190" y="19172"/>
                  <a:pt x="18469" y="18539"/>
                  <a:pt x="18705" y="17907"/>
                </a:cubicBezTo>
                <a:cubicBezTo>
                  <a:pt x="19617" y="15361"/>
                  <a:pt x="19514" y="12564"/>
                  <a:pt x="18543" y="10210"/>
                </a:cubicBezTo>
                <a:close/>
                <a:moveTo>
                  <a:pt x="16674" y="19746"/>
                </a:moveTo>
                <a:cubicBezTo>
                  <a:pt x="16688" y="19761"/>
                  <a:pt x="16688" y="19790"/>
                  <a:pt x="16703" y="19820"/>
                </a:cubicBezTo>
                <a:cubicBezTo>
                  <a:pt x="16703" y="19849"/>
                  <a:pt x="16688" y="19893"/>
                  <a:pt x="16688" y="19923"/>
                </a:cubicBezTo>
                <a:cubicBezTo>
                  <a:pt x="16674" y="19908"/>
                  <a:pt x="16674" y="19864"/>
                  <a:pt x="16644" y="19849"/>
                </a:cubicBezTo>
                <a:cubicBezTo>
                  <a:pt x="16644" y="19820"/>
                  <a:pt x="16644" y="19775"/>
                  <a:pt x="16674" y="19746"/>
                </a:cubicBezTo>
                <a:close/>
                <a:moveTo>
                  <a:pt x="17660" y="19672"/>
                </a:moveTo>
                <a:lnTo>
                  <a:pt x="17778" y="19775"/>
                </a:lnTo>
                <a:lnTo>
                  <a:pt x="17792" y="19790"/>
                </a:lnTo>
                <a:cubicBezTo>
                  <a:pt x="17778" y="19864"/>
                  <a:pt x="17748" y="19923"/>
                  <a:pt x="17719" y="19982"/>
                </a:cubicBezTo>
                <a:lnTo>
                  <a:pt x="17586" y="19849"/>
                </a:lnTo>
                <a:cubicBezTo>
                  <a:pt x="17601" y="19790"/>
                  <a:pt x="17645" y="19746"/>
                  <a:pt x="17660" y="19672"/>
                </a:cubicBezTo>
                <a:close/>
                <a:moveTo>
                  <a:pt x="17365" y="19761"/>
                </a:moveTo>
                <a:cubicBezTo>
                  <a:pt x="17410" y="19790"/>
                  <a:pt x="17439" y="19834"/>
                  <a:pt x="17468" y="19879"/>
                </a:cubicBezTo>
                <a:cubicBezTo>
                  <a:pt x="17468" y="19937"/>
                  <a:pt x="17439" y="19996"/>
                  <a:pt x="17424" y="20055"/>
                </a:cubicBezTo>
                <a:cubicBezTo>
                  <a:pt x="17380" y="20011"/>
                  <a:pt x="17351" y="19982"/>
                  <a:pt x="17307" y="19923"/>
                </a:cubicBezTo>
                <a:cubicBezTo>
                  <a:pt x="17307" y="19908"/>
                  <a:pt x="17336" y="19893"/>
                  <a:pt x="17336" y="19864"/>
                </a:cubicBezTo>
                <a:cubicBezTo>
                  <a:pt x="17351" y="19834"/>
                  <a:pt x="17365" y="19790"/>
                  <a:pt x="17365" y="19761"/>
                </a:cubicBezTo>
                <a:close/>
                <a:moveTo>
                  <a:pt x="18852" y="10769"/>
                </a:moveTo>
                <a:cubicBezTo>
                  <a:pt x="19911" y="13153"/>
                  <a:pt x="20000" y="16023"/>
                  <a:pt x="19028" y="18510"/>
                </a:cubicBezTo>
                <a:cubicBezTo>
                  <a:pt x="18808" y="19040"/>
                  <a:pt x="18543" y="19555"/>
                  <a:pt x="18263" y="20070"/>
                </a:cubicBezTo>
                <a:cubicBezTo>
                  <a:pt x="18219" y="20040"/>
                  <a:pt x="18160" y="19996"/>
                  <a:pt x="18116" y="19967"/>
                </a:cubicBezTo>
                <a:cubicBezTo>
                  <a:pt x="18410" y="19393"/>
                  <a:pt x="18690" y="18819"/>
                  <a:pt x="18911" y="18230"/>
                </a:cubicBezTo>
                <a:cubicBezTo>
                  <a:pt x="19838" y="15787"/>
                  <a:pt x="19794" y="13080"/>
                  <a:pt x="18852" y="10769"/>
                </a:cubicBezTo>
                <a:close/>
                <a:moveTo>
                  <a:pt x="17145" y="19834"/>
                </a:moveTo>
                <a:cubicBezTo>
                  <a:pt x="17189" y="19864"/>
                  <a:pt x="17204" y="19908"/>
                  <a:pt x="17233" y="19937"/>
                </a:cubicBezTo>
                <a:cubicBezTo>
                  <a:pt x="17204" y="19996"/>
                  <a:pt x="17189" y="20040"/>
                  <a:pt x="17159" y="20085"/>
                </a:cubicBezTo>
                <a:cubicBezTo>
                  <a:pt x="17145" y="20055"/>
                  <a:pt x="17115" y="20011"/>
                  <a:pt x="17086" y="19982"/>
                </a:cubicBezTo>
                <a:cubicBezTo>
                  <a:pt x="17101" y="19923"/>
                  <a:pt x="17130" y="19864"/>
                  <a:pt x="17145" y="19834"/>
                </a:cubicBezTo>
                <a:close/>
                <a:moveTo>
                  <a:pt x="16615" y="19996"/>
                </a:moveTo>
                <a:cubicBezTo>
                  <a:pt x="16615" y="20011"/>
                  <a:pt x="16630" y="20040"/>
                  <a:pt x="16630" y="20070"/>
                </a:cubicBezTo>
                <a:cubicBezTo>
                  <a:pt x="16630" y="20085"/>
                  <a:pt x="16615" y="20129"/>
                  <a:pt x="16615" y="20143"/>
                </a:cubicBezTo>
                <a:cubicBezTo>
                  <a:pt x="16615" y="20129"/>
                  <a:pt x="16600" y="20114"/>
                  <a:pt x="16600" y="20070"/>
                </a:cubicBezTo>
                <a:cubicBezTo>
                  <a:pt x="16600" y="20055"/>
                  <a:pt x="16615" y="20011"/>
                  <a:pt x="16615" y="19996"/>
                </a:cubicBezTo>
                <a:close/>
                <a:moveTo>
                  <a:pt x="16762" y="19923"/>
                </a:moveTo>
                <a:cubicBezTo>
                  <a:pt x="16762" y="19952"/>
                  <a:pt x="16777" y="19996"/>
                  <a:pt x="16792" y="20011"/>
                </a:cubicBezTo>
                <a:cubicBezTo>
                  <a:pt x="16777" y="20055"/>
                  <a:pt x="16777" y="20085"/>
                  <a:pt x="16762" y="20143"/>
                </a:cubicBezTo>
                <a:cubicBezTo>
                  <a:pt x="16747" y="20114"/>
                  <a:pt x="16747" y="20085"/>
                  <a:pt x="16718" y="20055"/>
                </a:cubicBezTo>
                <a:cubicBezTo>
                  <a:pt x="16733" y="20011"/>
                  <a:pt x="16733" y="19982"/>
                  <a:pt x="16762" y="19923"/>
                </a:cubicBezTo>
                <a:close/>
                <a:moveTo>
                  <a:pt x="16924" y="19893"/>
                </a:moveTo>
                <a:cubicBezTo>
                  <a:pt x="16939" y="19923"/>
                  <a:pt x="16968" y="19967"/>
                  <a:pt x="16998" y="19996"/>
                </a:cubicBezTo>
                <a:cubicBezTo>
                  <a:pt x="16983" y="20055"/>
                  <a:pt x="16968" y="20085"/>
                  <a:pt x="16939" y="20143"/>
                </a:cubicBezTo>
                <a:lnTo>
                  <a:pt x="16895" y="20040"/>
                </a:lnTo>
                <a:cubicBezTo>
                  <a:pt x="16909" y="19982"/>
                  <a:pt x="16909" y="19923"/>
                  <a:pt x="16924" y="19893"/>
                </a:cubicBezTo>
                <a:close/>
                <a:moveTo>
                  <a:pt x="17881" y="19849"/>
                </a:moveTo>
                <a:cubicBezTo>
                  <a:pt x="17939" y="19893"/>
                  <a:pt x="17969" y="19923"/>
                  <a:pt x="18028" y="19967"/>
                </a:cubicBezTo>
                <a:cubicBezTo>
                  <a:pt x="17969" y="20040"/>
                  <a:pt x="17939" y="20114"/>
                  <a:pt x="17925" y="20158"/>
                </a:cubicBezTo>
                <a:cubicBezTo>
                  <a:pt x="17881" y="20129"/>
                  <a:pt x="17822" y="20085"/>
                  <a:pt x="17792" y="20040"/>
                </a:cubicBezTo>
                <a:cubicBezTo>
                  <a:pt x="17822" y="19982"/>
                  <a:pt x="17836" y="19908"/>
                  <a:pt x="17881" y="19849"/>
                </a:cubicBezTo>
                <a:close/>
                <a:moveTo>
                  <a:pt x="17557" y="19923"/>
                </a:moveTo>
                <a:cubicBezTo>
                  <a:pt x="17586" y="19952"/>
                  <a:pt x="17630" y="19996"/>
                  <a:pt x="17660" y="20055"/>
                </a:cubicBezTo>
                <a:cubicBezTo>
                  <a:pt x="17645" y="20129"/>
                  <a:pt x="17630" y="20188"/>
                  <a:pt x="17586" y="20232"/>
                </a:cubicBezTo>
                <a:cubicBezTo>
                  <a:pt x="17557" y="20202"/>
                  <a:pt x="17513" y="20158"/>
                  <a:pt x="17483" y="20114"/>
                </a:cubicBezTo>
                <a:cubicBezTo>
                  <a:pt x="17498" y="20055"/>
                  <a:pt x="17527" y="19996"/>
                  <a:pt x="17557" y="19923"/>
                </a:cubicBezTo>
                <a:close/>
                <a:moveTo>
                  <a:pt x="18940" y="10813"/>
                </a:moveTo>
                <a:cubicBezTo>
                  <a:pt x="20162" y="13300"/>
                  <a:pt x="20279" y="16288"/>
                  <a:pt x="19205" y="18819"/>
                </a:cubicBezTo>
                <a:cubicBezTo>
                  <a:pt x="18999" y="19305"/>
                  <a:pt x="18764" y="19775"/>
                  <a:pt x="18484" y="20232"/>
                </a:cubicBezTo>
                <a:lnTo>
                  <a:pt x="18322" y="20129"/>
                </a:lnTo>
                <a:cubicBezTo>
                  <a:pt x="18602" y="19614"/>
                  <a:pt x="18867" y="19099"/>
                  <a:pt x="19073" y="18539"/>
                </a:cubicBezTo>
                <a:cubicBezTo>
                  <a:pt x="20044" y="16096"/>
                  <a:pt x="19970" y="13227"/>
                  <a:pt x="18940" y="10813"/>
                </a:cubicBezTo>
                <a:close/>
                <a:moveTo>
                  <a:pt x="17292" y="19996"/>
                </a:moveTo>
                <a:cubicBezTo>
                  <a:pt x="17336" y="20040"/>
                  <a:pt x="17365" y="20070"/>
                  <a:pt x="17380" y="20129"/>
                </a:cubicBezTo>
                <a:cubicBezTo>
                  <a:pt x="17365" y="20188"/>
                  <a:pt x="17336" y="20232"/>
                  <a:pt x="17307" y="20291"/>
                </a:cubicBezTo>
                <a:cubicBezTo>
                  <a:pt x="17277" y="20261"/>
                  <a:pt x="17262" y="20217"/>
                  <a:pt x="17218" y="20158"/>
                </a:cubicBezTo>
                <a:cubicBezTo>
                  <a:pt x="17233" y="20114"/>
                  <a:pt x="17262" y="20055"/>
                  <a:pt x="17292" y="19996"/>
                </a:cubicBezTo>
                <a:close/>
                <a:moveTo>
                  <a:pt x="17056" y="20070"/>
                </a:moveTo>
                <a:cubicBezTo>
                  <a:pt x="17071" y="20099"/>
                  <a:pt x="17101" y="20143"/>
                  <a:pt x="17130" y="20173"/>
                </a:cubicBezTo>
                <a:cubicBezTo>
                  <a:pt x="17101" y="20232"/>
                  <a:pt x="17086" y="20291"/>
                  <a:pt x="17071" y="20320"/>
                </a:cubicBezTo>
                <a:cubicBezTo>
                  <a:pt x="17056" y="20291"/>
                  <a:pt x="17012" y="20246"/>
                  <a:pt x="16998" y="20217"/>
                </a:cubicBezTo>
                <a:cubicBezTo>
                  <a:pt x="17012" y="20158"/>
                  <a:pt x="17042" y="20129"/>
                  <a:pt x="17056" y="20070"/>
                </a:cubicBezTo>
                <a:close/>
                <a:moveTo>
                  <a:pt x="18087" y="20011"/>
                </a:moveTo>
                <a:cubicBezTo>
                  <a:pt x="18131" y="20055"/>
                  <a:pt x="18190" y="20085"/>
                  <a:pt x="18234" y="20129"/>
                </a:cubicBezTo>
                <a:cubicBezTo>
                  <a:pt x="18190" y="20202"/>
                  <a:pt x="18160" y="20246"/>
                  <a:pt x="18116" y="20320"/>
                </a:cubicBezTo>
                <a:cubicBezTo>
                  <a:pt x="18072" y="20291"/>
                  <a:pt x="18013" y="20261"/>
                  <a:pt x="17969" y="20217"/>
                </a:cubicBezTo>
                <a:cubicBezTo>
                  <a:pt x="18013" y="20143"/>
                  <a:pt x="18042" y="20085"/>
                  <a:pt x="18087" y="20011"/>
                </a:cubicBezTo>
                <a:close/>
                <a:moveTo>
                  <a:pt x="16571" y="20261"/>
                </a:moveTo>
                <a:cubicBezTo>
                  <a:pt x="16571" y="20276"/>
                  <a:pt x="16600" y="20291"/>
                  <a:pt x="16600" y="20291"/>
                </a:cubicBezTo>
                <a:cubicBezTo>
                  <a:pt x="16600" y="20305"/>
                  <a:pt x="16571" y="20320"/>
                  <a:pt x="16571" y="20349"/>
                </a:cubicBezTo>
                <a:cubicBezTo>
                  <a:pt x="16571" y="20335"/>
                  <a:pt x="16571" y="20305"/>
                  <a:pt x="16556" y="20305"/>
                </a:cubicBezTo>
                <a:cubicBezTo>
                  <a:pt x="16556" y="20291"/>
                  <a:pt x="16556" y="20276"/>
                  <a:pt x="16571" y="20261"/>
                </a:cubicBezTo>
                <a:close/>
                <a:moveTo>
                  <a:pt x="16836" y="20129"/>
                </a:moveTo>
                <a:cubicBezTo>
                  <a:pt x="16865" y="20158"/>
                  <a:pt x="16895" y="20202"/>
                  <a:pt x="16909" y="20232"/>
                </a:cubicBezTo>
                <a:cubicBezTo>
                  <a:pt x="16895" y="20276"/>
                  <a:pt x="16865" y="20320"/>
                  <a:pt x="16850" y="20364"/>
                </a:cubicBezTo>
                <a:lnTo>
                  <a:pt x="16792" y="20246"/>
                </a:lnTo>
                <a:cubicBezTo>
                  <a:pt x="16821" y="20217"/>
                  <a:pt x="16821" y="20158"/>
                  <a:pt x="16836" y="20129"/>
                </a:cubicBezTo>
                <a:close/>
                <a:moveTo>
                  <a:pt x="16659" y="20188"/>
                </a:moveTo>
                <a:cubicBezTo>
                  <a:pt x="16703" y="20217"/>
                  <a:pt x="16718" y="20232"/>
                  <a:pt x="16718" y="20276"/>
                </a:cubicBezTo>
                <a:cubicBezTo>
                  <a:pt x="16703" y="20305"/>
                  <a:pt x="16703" y="20349"/>
                  <a:pt x="16688" y="20379"/>
                </a:cubicBezTo>
                <a:cubicBezTo>
                  <a:pt x="16674" y="20349"/>
                  <a:pt x="16674" y="20320"/>
                  <a:pt x="16644" y="20291"/>
                </a:cubicBezTo>
                <a:cubicBezTo>
                  <a:pt x="16644" y="20261"/>
                  <a:pt x="16659" y="20217"/>
                  <a:pt x="16659" y="20188"/>
                </a:cubicBezTo>
                <a:close/>
                <a:moveTo>
                  <a:pt x="17733" y="20129"/>
                </a:moveTo>
                <a:cubicBezTo>
                  <a:pt x="17778" y="20158"/>
                  <a:pt x="17822" y="20202"/>
                  <a:pt x="17866" y="20246"/>
                </a:cubicBezTo>
                <a:cubicBezTo>
                  <a:pt x="17822" y="20305"/>
                  <a:pt x="17792" y="20379"/>
                  <a:pt x="17778" y="20438"/>
                </a:cubicBezTo>
                <a:cubicBezTo>
                  <a:pt x="17733" y="20379"/>
                  <a:pt x="17675" y="20349"/>
                  <a:pt x="17645" y="20305"/>
                </a:cubicBezTo>
                <a:cubicBezTo>
                  <a:pt x="17675" y="20246"/>
                  <a:pt x="17704" y="20188"/>
                  <a:pt x="17733" y="20129"/>
                </a:cubicBezTo>
                <a:close/>
                <a:moveTo>
                  <a:pt x="18293" y="20188"/>
                </a:moveTo>
                <a:lnTo>
                  <a:pt x="18454" y="20291"/>
                </a:lnTo>
                <a:cubicBezTo>
                  <a:pt x="18410" y="20364"/>
                  <a:pt x="18381" y="20438"/>
                  <a:pt x="18322" y="20497"/>
                </a:cubicBezTo>
                <a:cubicBezTo>
                  <a:pt x="18293" y="20482"/>
                  <a:pt x="18234" y="20438"/>
                  <a:pt x="18175" y="20379"/>
                </a:cubicBezTo>
                <a:cubicBezTo>
                  <a:pt x="18219" y="20305"/>
                  <a:pt x="18248" y="20261"/>
                  <a:pt x="18293" y="20188"/>
                </a:cubicBezTo>
                <a:close/>
                <a:moveTo>
                  <a:pt x="17439" y="20202"/>
                </a:moveTo>
                <a:cubicBezTo>
                  <a:pt x="17483" y="20232"/>
                  <a:pt x="17513" y="20276"/>
                  <a:pt x="17557" y="20320"/>
                </a:cubicBezTo>
                <a:cubicBezTo>
                  <a:pt x="17513" y="20379"/>
                  <a:pt x="17498" y="20438"/>
                  <a:pt x="17454" y="20511"/>
                </a:cubicBezTo>
                <a:cubicBezTo>
                  <a:pt x="17424" y="20452"/>
                  <a:pt x="17410" y="20408"/>
                  <a:pt x="17365" y="20364"/>
                </a:cubicBezTo>
                <a:cubicBezTo>
                  <a:pt x="17380" y="20305"/>
                  <a:pt x="17424" y="20261"/>
                  <a:pt x="17439" y="20202"/>
                </a:cubicBezTo>
                <a:close/>
                <a:moveTo>
                  <a:pt x="17189" y="20261"/>
                </a:moveTo>
                <a:cubicBezTo>
                  <a:pt x="17218" y="20291"/>
                  <a:pt x="17233" y="20335"/>
                  <a:pt x="17277" y="20364"/>
                </a:cubicBezTo>
                <a:cubicBezTo>
                  <a:pt x="17262" y="20423"/>
                  <a:pt x="17218" y="20482"/>
                  <a:pt x="17204" y="20526"/>
                </a:cubicBezTo>
                <a:cubicBezTo>
                  <a:pt x="17189" y="20497"/>
                  <a:pt x="17145" y="20452"/>
                  <a:pt x="17130" y="20408"/>
                </a:cubicBezTo>
                <a:cubicBezTo>
                  <a:pt x="17145" y="20364"/>
                  <a:pt x="17159" y="20305"/>
                  <a:pt x="17189" y="20261"/>
                </a:cubicBezTo>
                <a:close/>
                <a:moveTo>
                  <a:pt x="16968" y="20305"/>
                </a:moveTo>
                <a:cubicBezTo>
                  <a:pt x="16983" y="20349"/>
                  <a:pt x="16998" y="20379"/>
                  <a:pt x="17042" y="20423"/>
                </a:cubicBezTo>
                <a:cubicBezTo>
                  <a:pt x="17012" y="20482"/>
                  <a:pt x="16983" y="20526"/>
                  <a:pt x="16968" y="20570"/>
                </a:cubicBezTo>
                <a:lnTo>
                  <a:pt x="16909" y="20452"/>
                </a:lnTo>
                <a:cubicBezTo>
                  <a:pt x="16924" y="20408"/>
                  <a:pt x="16939" y="20364"/>
                  <a:pt x="16968" y="20305"/>
                </a:cubicBezTo>
                <a:close/>
                <a:moveTo>
                  <a:pt x="16630" y="20438"/>
                </a:moveTo>
                <a:cubicBezTo>
                  <a:pt x="16630" y="20452"/>
                  <a:pt x="16644" y="20482"/>
                  <a:pt x="16644" y="20511"/>
                </a:cubicBezTo>
                <a:cubicBezTo>
                  <a:pt x="16644" y="20555"/>
                  <a:pt x="16630" y="20570"/>
                  <a:pt x="16630" y="20600"/>
                </a:cubicBezTo>
                <a:cubicBezTo>
                  <a:pt x="16630" y="20585"/>
                  <a:pt x="16615" y="20570"/>
                  <a:pt x="16615" y="20526"/>
                </a:cubicBezTo>
                <a:cubicBezTo>
                  <a:pt x="16615" y="20497"/>
                  <a:pt x="16630" y="20452"/>
                  <a:pt x="16630" y="20438"/>
                </a:cubicBezTo>
                <a:close/>
                <a:moveTo>
                  <a:pt x="16792" y="20408"/>
                </a:moveTo>
                <a:lnTo>
                  <a:pt x="16836" y="20482"/>
                </a:lnTo>
                <a:cubicBezTo>
                  <a:pt x="16821" y="20511"/>
                  <a:pt x="16792" y="20555"/>
                  <a:pt x="16792" y="20600"/>
                </a:cubicBezTo>
                <a:cubicBezTo>
                  <a:pt x="16777" y="20570"/>
                  <a:pt x="16777" y="20541"/>
                  <a:pt x="16762" y="20511"/>
                </a:cubicBezTo>
                <a:cubicBezTo>
                  <a:pt x="16777" y="20482"/>
                  <a:pt x="16777" y="20438"/>
                  <a:pt x="16792" y="20408"/>
                </a:cubicBezTo>
                <a:close/>
                <a:moveTo>
                  <a:pt x="17939" y="20291"/>
                </a:moveTo>
                <a:cubicBezTo>
                  <a:pt x="17984" y="20320"/>
                  <a:pt x="18028" y="20364"/>
                  <a:pt x="18087" y="20408"/>
                </a:cubicBezTo>
                <a:cubicBezTo>
                  <a:pt x="18042" y="20482"/>
                  <a:pt x="18013" y="20526"/>
                  <a:pt x="17969" y="20600"/>
                </a:cubicBezTo>
                <a:cubicBezTo>
                  <a:pt x="17925" y="20570"/>
                  <a:pt x="17866" y="20526"/>
                  <a:pt x="17822" y="20482"/>
                </a:cubicBezTo>
                <a:cubicBezTo>
                  <a:pt x="17866" y="20423"/>
                  <a:pt x="17895" y="20349"/>
                  <a:pt x="17939" y="20291"/>
                </a:cubicBezTo>
                <a:close/>
                <a:moveTo>
                  <a:pt x="17601" y="20379"/>
                </a:moveTo>
                <a:lnTo>
                  <a:pt x="17733" y="20511"/>
                </a:lnTo>
                <a:cubicBezTo>
                  <a:pt x="17704" y="20570"/>
                  <a:pt x="17660" y="20644"/>
                  <a:pt x="17645" y="20688"/>
                </a:cubicBezTo>
                <a:lnTo>
                  <a:pt x="17513" y="20570"/>
                </a:lnTo>
                <a:cubicBezTo>
                  <a:pt x="17557" y="20511"/>
                  <a:pt x="17571" y="20438"/>
                  <a:pt x="17601" y="20379"/>
                </a:cubicBezTo>
                <a:close/>
                <a:moveTo>
                  <a:pt x="17336" y="20452"/>
                </a:moveTo>
                <a:cubicBezTo>
                  <a:pt x="17365" y="20497"/>
                  <a:pt x="17380" y="20526"/>
                  <a:pt x="17424" y="20570"/>
                </a:cubicBezTo>
                <a:cubicBezTo>
                  <a:pt x="17380" y="20629"/>
                  <a:pt x="17365" y="20673"/>
                  <a:pt x="17336" y="20732"/>
                </a:cubicBezTo>
                <a:cubicBezTo>
                  <a:pt x="17292" y="20703"/>
                  <a:pt x="17277" y="20658"/>
                  <a:pt x="17233" y="20600"/>
                </a:cubicBezTo>
                <a:cubicBezTo>
                  <a:pt x="17277" y="20570"/>
                  <a:pt x="17292" y="20511"/>
                  <a:pt x="17336" y="20452"/>
                </a:cubicBezTo>
                <a:close/>
                <a:moveTo>
                  <a:pt x="17071" y="20511"/>
                </a:moveTo>
                <a:cubicBezTo>
                  <a:pt x="17086" y="20541"/>
                  <a:pt x="17130" y="20585"/>
                  <a:pt x="17145" y="20614"/>
                </a:cubicBezTo>
                <a:cubicBezTo>
                  <a:pt x="17130" y="20673"/>
                  <a:pt x="17086" y="20732"/>
                  <a:pt x="17071" y="20776"/>
                </a:cubicBezTo>
                <a:cubicBezTo>
                  <a:pt x="17056" y="20732"/>
                  <a:pt x="17042" y="20688"/>
                  <a:pt x="16998" y="20658"/>
                </a:cubicBezTo>
                <a:cubicBezTo>
                  <a:pt x="17042" y="20629"/>
                  <a:pt x="17056" y="20570"/>
                  <a:pt x="17071" y="20511"/>
                </a:cubicBezTo>
                <a:close/>
                <a:moveTo>
                  <a:pt x="18131" y="20452"/>
                </a:moveTo>
                <a:cubicBezTo>
                  <a:pt x="18190" y="20497"/>
                  <a:pt x="18248" y="20526"/>
                  <a:pt x="18278" y="20570"/>
                </a:cubicBezTo>
                <a:cubicBezTo>
                  <a:pt x="18248" y="20644"/>
                  <a:pt x="18190" y="20688"/>
                  <a:pt x="18160" y="20776"/>
                </a:cubicBezTo>
                <a:cubicBezTo>
                  <a:pt x="18116" y="20747"/>
                  <a:pt x="18072" y="20688"/>
                  <a:pt x="18028" y="20658"/>
                </a:cubicBezTo>
                <a:cubicBezTo>
                  <a:pt x="18072" y="20585"/>
                  <a:pt x="18101" y="20526"/>
                  <a:pt x="18131" y="20452"/>
                </a:cubicBezTo>
                <a:close/>
                <a:moveTo>
                  <a:pt x="16600" y="20688"/>
                </a:moveTo>
                <a:cubicBezTo>
                  <a:pt x="16600" y="20717"/>
                  <a:pt x="16615" y="20732"/>
                  <a:pt x="16615" y="20747"/>
                </a:cubicBezTo>
                <a:cubicBezTo>
                  <a:pt x="16615" y="20776"/>
                  <a:pt x="16600" y="20791"/>
                  <a:pt x="16600" y="20806"/>
                </a:cubicBezTo>
                <a:cubicBezTo>
                  <a:pt x="16571" y="20791"/>
                  <a:pt x="16571" y="20776"/>
                  <a:pt x="16571" y="20747"/>
                </a:cubicBezTo>
                <a:cubicBezTo>
                  <a:pt x="16571" y="20732"/>
                  <a:pt x="16571" y="20717"/>
                  <a:pt x="16600" y="20688"/>
                </a:cubicBezTo>
                <a:close/>
                <a:moveTo>
                  <a:pt x="16850" y="20570"/>
                </a:moveTo>
                <a:cubicBezTo>
                  <a:pt x="16895" y="20600"/>
                  <a:pt x="16909" y="20644"/>
                  <a:pt x="16924" y="20673"/>
                </a:cubicBezTo>
                <a:cubicBezTo>
                  <a:pt x="16909" y="20717"/>
                  <a:pt x="16880" y="20776"/>
                  <a:pt x="16865" y="20806"/>
                </a:cubicBezTo>
                <a:lnTo>
                  <a:pt x="16821" y="20688"/>
                </a:lnTo>
                <a:cubicBezTo>
                  <a:pt x="16836" y="20658"/>
                  <a:pt x="16850" y="20600"/>
                  <a:pt x="16850" y="20570"/>
                </a:cubicBezTo>
                <a:close/>
                <a:moveTo>
                  <a:pt x="16703" y="20629"/>
                </a:moveTo>
                <a:cubicBezTo>
                  <a:pt x="16718" y="20658"/>
                  <a:pt x="16733" y="20673"/>
                  <a:pt x="16733" y="20717"/>
                </a:cubicBezTo>
                <a:cubicBezTo>
                  <a:pt x="16718" y="20747"/>
                  <a:pt x="16718" y="20791"/>
                  <a:pt x="16703" y="20820"/>
                </a:cubicBezTo>
                <a:cubicBezTo>
                  <a:pt x="16688" y="20791"/>
                  <a:pt x="16688" y="20776"/>
                  <a:pt x="16659" y="20732"/>
                </a:cubicBezTo>
                <a:cubicBezTo>
                  <a:pt x="16688" y="20703"/>
                  <a:pt x="16688" y="20658"/>
                  <a:pt x="16703" y="20629"/>
                </a:cubicBezTo>
                <a:close/>
                <a:moveTo>
                  <a:pt x="17792" y="20570"/>
                </a:moveTo>
                <a:cubicBezTo>
                  <a:pt x="17822" y="20600"/>
                  <a:pt x="17881" y="20644"/>
                  <a:pt x="17925" y="20673"/>
                </a:cubicBezTo>
                <a:cubicBezTo>
                  <a:pt x="17881" y="20732"/>
                  <a:pt x="17836" y="20806"/>
                  <a:pt x="17807" y="20865"/>
                </a:cubicBezTo>
                <a:cubicBezTo>
                  <a:pt x="17778" y="20820"/>
                  <a:pt x="17733" y="20791"/>
                  <a:pt x="17675" y="20747"/>
                </a:cubicBezTo>
                <a:cubicBezTo>
                  <a:pt x="17719" y="20688"/>
                  <a:pt x="17748" y="20629"/>
                  <a:pt x="17792" y="20570"/>
                </a:cubicBezTo>
                <a:close/>
                <a:moveTo>
                  <a:pt x="17483" y="20644"/>
                </a:moveTo>
                <a:cubicBezTo>
                  <a:pt x="17513" y="20673"/>
                  <a:pt x="17557" y="20717"/>
                  <a:pt x="17586" y="20776"/>
                </a:cubicBezTo>
                <a:cubicBezTo>
                  <a:pt x="17557" y="20820"/>
                  <a:pt x="17513" y="20879"/>
                  <a:pt x="17498" y="20953"/>
                </a:cubicBezTo>
                <a:cubicBezTo>
                  <a:pt x="17454" y="20894"/>
                  <a:pt x="17424" y="20865"/>
                  <a:pt x="17410" y="20820"/>
                </a:cubicBezTo>
                <a:cubicBezTo>
                  <a:pt x="17424" y="20747"/>
                  <a:pt x="17454" y="20703"/>
                  <a:pt x="17483" y="20644"/>
                </a:cubicBezTo>
                <a:close/>
                <a:moveTo>
                  <a:pt x="17218" y="20717"/>
                </a:moveTo>
                <a:cubicBezTo>
                  <a:pt x="17262" y="20747"/>
                  <a:pt x="17277" y="20791"/>
                  <a:pt x="17307" y="20820"/>
                </a:cubicBezTo>
                <a:cubicBezTo>
                  <a:pt x="17277" y="20879"/>
                  <a:pt x="17233" y="20938"/>
                  <a:pt x="17218" y="20997"/>
                </a:cubicBezTo>
                <a:cubicBezTo>
                  <a:pt x="17204" y="20953"/>
                  <a:pt x="17159" y="20923"/>
                  <a:pt x="17145" y="20879"/>
                </a:cubicBezTo>
                <a:cubicBezTo>
                  <a:pt x="17159" y="20820"/>
                  <a:pt x="17204" y="20776"/>
                  <a:pt x="17218" y="20717"/>
                </a:cubicBezTo>
                <a:close/>
                <a:moveTo>
                  <a:pt x="16983" y="20776"/>
                </a:moveTo>
                <a:cubicBezTo>
                  <a:pt x="16998" y="20806"/>
                  <a:pt x="17012" y="20850"/>
                  <a:pt x="17056" y="20879"/>
                </a:cubicBezTo>
                <a:cubicBezTo>
                  <a:pt x="17042" y="20938"/>
                  <a:pt x="17012" y="20968"/>
                  <a:pt x="16983" y="21026"/>
                </a:cubicBezTo>
                <a:lnTo>
                  <a:pt x="16924" y="20923"/>
                </a:lnTo>
                <a:cubicBezTo>
                  <a:pt x="16939" y="20865"/>
                  <a:pt x="16968" y="20820"/>
                  <a:pt x="16983" y="20776"/>
                </a:cubicBezTo>
                <a:close/>
                <a:moveTo>
                  <a:pt x="16644" y="20879"/>
                </a:moveTo>
                <a:cubicBezTo>
                  <a:pt x="16644" y="20894"/>
                  <a:pt x="16659" y="20938"/>
                  <a:pt x="16659" y="20953"/>
                </a:cubicBezTo>
                <a:cubicBezTo>
                  <a:pt x="16644" y="20982"/>
                  <a:pt x="16644" y="21012"/>
                  <a:pt x="16630" y="21041"/>
                </a:cubicBezTo>
                <a:cubicBezTo>
                  <a:pt x="16630" y="21026"/>
                  <a:pt x="16615" y="21012"/>
                  <a:pt x="16615" y="20968"/>
                </a:cubicBezTo>
                <a:cubicBezTo>
                  <a:pt x="16630" y="20938"/>
                  <a:pt x="16630" y="20894"/>
                  <a:pt x="16644" y="20879"/>
                </a:cubicBezTo>
                <a:close/>
                <a:moveTo>
                  <a:pt x="16792" y="20820"/>
                </a:moveTo>
                <a:cubicBezTo>
                  <a:pt x="16821" y="20865"/>
                  <a:pt x="16836" y="20879"/>
                  <a:pt x="16836" y="20923"/>
                </a:cubicBezTo>
                <a:cubicBezTo>
                  <a:pt x="16821" y="20953"/>
                  <a:pt x="16792" y="21012"/>
                  <a:pt x="16777" y="21041"/>
                </a:cubicBezTo>
                <a:cubicBezTo>
                  <a:pt x="16762" y="21012"/>
                  <a:pt x="16762" y="20982"/>
                  <a:pt x="16747" y="20953"/>
                </a:cubicBezTo>
                <a:cubicBezTo>
                  <a:pt x="16762" y="20894"/>
                  <a:pt x="16777" y="20865"/>
                  <a:pt x="16792" y="20820"/>
                </a:cubicBezTo>
                <a:close/>
                <a:moveTo>
                  <a:pt x="17969" y="20732"/>
                </a:moveTo>
                <a:cubicBezTo>
                  <a:pt x="18028" y="20776"/>
                  <a:pt x="18072" y="20806"/>
                  <a:pt x="18116" y="20865"/>
                </a:cubicBezTo>
                <a:cubicBezTo>
                  <a:pt x="18087" y="20938"/>
                  <a:pt x="18028" y="20982"/>
                  <a:pt x="17984" y="21056"/>
                </a:cubicBezTo>
                <a:cubicBezTo>
                  <a:pt x="17954" y="21012"/>
                  <a:pt x="17925" y="20968"/>
                  <a:pt x="17866" y="20938"/>
                </a:cubicBezTo>
                <a:cubicBezTo>
                  <a:pt x="17895" y="20865"/>
                  <a:pt x="17939" y="20806"/>
                  <a:pt x="17969" y="20732"/>
                </a:cubicBezTo>
                <a:close/>
                <a:moveTo>
                  <a:pt x="17645" y="20820"/>
                </a:moveTo>
                <a:lnTo>
                  <a:pt x="17778" y="20953"/>
                </a:lnTo>
                <a:cubicBezTo>
                  <a:pt x="17733" y="21012"/>
                  <a:pt x="17704" y="21085"/>
                  <a:pt x="17660" y="21144"/>
                </a:cubicBezTo>
                <a:cubicBezTo>
                  <a:pt x="17630" y="21085"/>
                  <a:pt x="17586" y="21041"/>
                  <a:pt x="17557" y="21012"/>
                </a:cubicBezTo>
                <a:cubicBezTo>
                  <a:pt x="17586" y="20953"/>
                  <a:pt x="17630" y="20879"/>
                  <a:pt x="17645" y="20820"/>
                </a:cubicBezTo>
                <a:close/>
                <a:moveTo>
                  <a:pt x="17351" y="20894"/>
                </a:moveTo>
                <a:cubicBezTo>
                  <a:pt x="17380" y="20938"/>
                  <a:pt x="17410" y="20968"/>
                  <a:pt x="17439" y="21012"/>
                </a:cubicBezTo>
                <a:cubicBezTo>
                  <a:pt x="17410" y="21071"/>
                  <a:pt x="17365" y="21115"/>
                  <a:pt x="17351" y="21174"/>
                </a:cubicBezTo>
                <a:cubicBezTo>
                  <a:pt x="17336" y="21144"/>
                  <a:pt x="17307" y="21115"/>
                  <a:pt x="17277" y="21085"/>
                </a:cubicBezTo>
                <a:cubicBezTo>
                  <a:pt x="17277" y="21071"/>
                  <a:pt x="17262" y="21071"/>
                  <a:pt x="17262" y="21041"/>
                </a:cubicBezTo>
                <a:cubicBezTo>
                  <a:pt x="17292" y="21012"/>
                  <a:pt x="17336" y="20953"/>
                  <a:pt x="17351" y="20894"/>
                </a:cubicBezTo>
                <a:close/>
                <a:moveTo>
                  <a:pt x="17115" y="20968"/>
                </a:moveTo>
                <a:cubicBezTo>
                  <a:pt x="17130" y="21012"/>
                  <a:pt x="17159" y="21041"/>
                  <a:pt x="17189" y="21085"/>
                </a:cubicBezTo>
                <a:cubicBezTo>
                  <a:pt x="17145" y="21115"/>
                  <a:pt x="17130" y="21174"/>
                  <a:pt x="17086" y="21232"/>
                </a:cubicBezTo>
                <a:lnTo>
                  <a:pt x="17042" y="21115"/>
                </a:lnTo>
                <a:cubicBezTo>
                  <a:pt x="17056" y="21056"/>
                  <a:pt x="17086" y="21012"/>
                  <a:pt x="17115" y="20968"/>
                </a:cubicBezTo>
                <a:close/>
                <a:moveTo>
                  <a:pt x="16571" y="21115"/>
                </a:moveTo>
                <a:cubicBezTo>
                  <a:pt x="16571" y="21144"/>
                  <a:pt x="16571" y="21159"/>
                  <a:pt x="16585" y="21174"/>
                </a:cubicBezTo>
                <a:cubicBezTo>
                  <a:pt x="16585" y="21188"/>
                  <a:pt x="16571" y="21232"/>
                  <a:pt x="16571" y="21247"/>
                </a:cubicBezTo>
                <a:cubicBezTo>
                  <a:pt x="16571" y="21232"/>
                  <a:pt x="16556" y="21218"/>
                  <a:pt x="16556" y="21188"/>
                </a:cubicBezTo>
                <a:cubicBezTo>
                  <a:pt x="16556" y="21174"/>
                  <a:pt x="16571" y="21144"/>
                  <a:pt x="16571" y="21115"/>
                </a:cubicBezTo>
                <a:close/>
                <a:moveTo>
                  <a:pt x="16718" y="21056"/>
                </a:moveTo>
                <a:cubicBezTo>
                  <a:pt x="16718" y="21100"/>
                  <a:pt x="16733" y="21115"/>
                  <a:pt x="16733" y="21159"/>
                </a:cubicBezTo>
                <a:cubicBezTo>
                  <a:pt x="16718" y="21188"/>
                  <a:pt x="16703" y="21232"/>
                  <a:pt x="16703" y="21262"/>
                </a:cubicBezTo>
                <a:cubicBezTo>
                  <a:pt x="16703" y="21232"/>
                  <a:pt x="16688" y="21203"/>
                  <a:pt x="16688" y="21174"/>
                </a:cubicBezTo>
                <a:cubicBezTo>
                  <a:pt x="16703" y="21144"/>
                  <a:pt x="16703" y="21100"/>
                  <a:pt x="16718" y="21056"/>
                </a:cubicBezTo>
                <a:close/>
                <a:moveTo>
                  <a:pt x="16895" y="21012"/>
                </a:moveTo>
                <a:lnTo>
                  <a:pt x="16939" y="21115"/>
                </a:lnTo>
                <a:cubicBezTo>
                  <a:pt x="16924" y="21174"/>
                  <a:pt x="16909" y="21218"/>
                  <a:pt x="16895" y="21262"/>
                </a:cubicBezTo>
                <a:cubicBezTo>
                  <a:pt x="16865" y="21232"/>
                  <a:pt x="16850" y="21188"/>
                  <a:pt x="16850" y="21159"/>
                </a:cubicBezTo>
                <a:cubicBezTo>
                  <a:pt x="16850" y="21100"/>
                  <a:pt x="16865" y="21056"/>
                  <a:pt x="16895" y="21012"/>
                </a:cubicBezTo>
                <a:close/>
                <a:moveTo>
                  <a:pt x="17822" y="21012"/>
                </a:moveTo>
                <a:cubicBezTo>
                  <a:pt x="17866" y="21041"/>
                  <a:pt x="17925" y="21085"/>
                  <a:pt x="17954" y="21144"/>
                </a:cubicBezTo>
                <a:cubicBezTo>
                  <a:pt x="17925" y="21218"/>
                  <a:pt x="17866" y="21262"/>
                  <a:pt x="17822" y="21335"/>
                </a:cubicBezTo>
                <a:cubicBezTo>
                  <a:pt x="17792" y="21262"/>
                  <a:pt x="17748" y="21232"/>
                  <a:pt x="17719" y="21188"/>
                </a:cubicBezTo>
                <a:cubicBezTo>
                  <a:pt x="17748" y="21144"/>
                  <a:pt x="17792" y="21071"/>
                  <a:pt x="17822" y="21012"/>
                </a:cubicBezTo>
                <a:close/>
                <a:moveTo>
                  <a:pt x="17498" y="21056"/>
                </a:moveTo>
                <a:cubicBezTo>
                  <a:pt x="17527" y="21100"/>
                  <a:pt x="17571" y="21144"/>
                  <a:pt x="17601" y="21188"/>
                </a:cubicBezTo>
                <a:cubicBezTo>
                  <a:pt x="17571" y="21247"/>
                  <a:pt x="17527" y="21321"/>
                  <a:pt x="17498" y="21380"/>
                </a:cubicBezTo>
                <a:cubicBezTo>
                  <a:pt x="17454" y="21335"/>
                  <a:pt x="17439" y="21306"/>
                  <a:pt x="17410" y="21247"/>
                </a:cubicBezTo>
                <a:cubicBezTo>
                  <a:pt x="17439" y="21188"/>
                  <a:pt x="17483" y="21144"/>
                  <a:pt x="17498" y="21056"/>
                </a:cubicBezTo>
                <a:close/>
                <a:moveTo>
                  <a:pt x="17218" y="21144"/>
                </a:moveTo>
                <a:cubicBezTo>
                  <a:pt x="17233" y="21174"/>
                  <a:pt x="17277" y="21218"/>
                  <a:pt x="17307" y="21247"/>
                </a:cubicBezTo>
                <a:cubicBezTo>
                  <a:pt x="17277" y="21306"/>
                  <a:pt x="17262" y="21350"/>
                  <a:pt x="17218" y="21409"/>
                </a:cubicBezTo>
                <a:cubicBezTo>
                  <a:pt x="17204" y="21394"/>
                  <a:pt x="17204" y="21380"/>
                  <a:pt x="17189" y="21350"/>
                </a:cubicBezTo>
                <a:cubicBezTo>
                  <a:pt x="17159" y="21335"/>
                  <a:pt x="17159" y="21321"/>
                  <a:pt x="17145" y="21306"/>
                </a:cubicBezTo>
                <a:cubicBezTo>
                  <a:pt x="17159" y="21247"/>
                  <a:pt x="17204" y="21188"/>
                  <a:pt x="17218" y="21144"/>
                </a:cubicBezTo>
                <a:close/>
                <a:moveTo>
                  <a:pt x="16983" y="21218"/>
                </a:moveTo>
                <a:lnTo>
                  <a:pt x="17042" y="21321"/>
                </a:lnTo>
                <a:cubicBezTo>
                  <a:pt x="17012" y="21380"/>
                  <a:pt x="16983" y="21424"/>
                  <a:pt x="16968" y="21468"/>
                </a:cubicBezTo>
                <a:lnTo>
                  <a:pt x="16909" y="21365"/>
                </a:lnTo>
                <a:cubicBezTo>
                  <a:pt x="16939" y="21306"/>
                  <a:pt x="16968" y="21247"/>
                  <a:pt x="16983" y="21218"/>
                </a:cubicBezTo>
                <a:close/>
                <a:moveTo>
                  <a:pt x="16644" y="21321"/>
                </a:moveTo>
                <a:cubicBezTo>
                  <a:pt x="16644" y="21335"/>
                  <a:pt x="16674" y="21380"/>
                  <a:pt x="16674" y="21394"/>
                </a:cubicBezTo>
                <a:cubicBezTo>
                  <a:pt x="16644" y="21424"/>
                  <a:pt x="16644" y="21468"/>
                  <a:pt x="16630" y="21483"/>
                </a:cubicBezTo>
                <a:cubicBezTo>
                  <a:pt x="16615" y="21453"/>
                  <a:pt x="16615" y="21424"/>
                  <a:pt x="16615" y="21409"/>
                </a:cubicBezTo>
                <a:cubicBezTo>
                  <a:pt x="16630" y="21380"/>
                  <a:pt x="16630" y="21335"/>
                  <a:pt x="16644" y="21321"/>
                </a:cubicBezTo>
                <a:close/>
                <a:moveTo>
                  <a:pt x="16792" y="21262"/>
                </a:moveTo>
                <a:cubicBezTo>
                  <a:pt x="16806" y="21306"/>
                  <a:pt x="16836" y="21335"/>
                  <a:pt x="16836" y="21365"/>
                </a:cubicBezTo>
                <a:cubicBezTo>
                  <a:pt x="16821" y="21394"/>
                  <a:pt x="16792" y="21453"/>
                  <a:pt x="16777" y="21483"/>
                </a:cubicBezTo>
                <a:cubicBezTo>
                  <a:pt x="16762" y="21453"/>
                  <a:pt x="16762" y="21409"/>
                  <a:pt x="16733" y="21394"/>
                </a:cubicBezTo>
                <a:cubicBezTo>
                  <a:pt x="16762" y="21365"/>
                  <a:pt x="16777" y="21306"/>
                  <a:pt x="16792" y="21262"/>
                </a:cubicBezTo>
                <a:close/>
                <a:moveTo>
                  <a:pt x="17660" y="21262"/>
                </a:moveTo>
                <a:cubicBezTo>
                  <a:pt x="17704" y="21306"/>
                  <a:pt x="17733" y="21365"/>
                  <a:pt x="17763" y="21394"/>
                </a:cubicBezTo>
                <a:cubicBezTo>
                  <a:pt x="17733" y="21453"/>
                  <a:pt x="17675" y="21527"/>
                  <a:pt x="17645" y="21586"/>
                </a:cubicBezTo>
                <a:cubicBezTo>
                  <a:pt x="17630" y="21541"/>
                  <a:pt x="17586" y="21483"/>
                  <a:pt x="17557" y="21453"/>
                </a:cubicBezTo>
                <a:cubicBezTo>
                  <a:pt x="17586" y="21394"/>
                  <a:pt x="17630" y="21321"/>
                  <a:pt x="17660" y="21262"/>
                </a:cubicBezTo>
                <a:close/>
                <a:moveTo>
                  <a:pt x="17365" y="21335"/>
                </a:moveTo>
                <a:cubicBezTo>
                  <a:pt x="17410" y="21380"/>
                  <a:pt x="17424" y="21409"/>
                  <a:pt x="17454" y="21468"/>
                </a:cubicBezTo>
                <a:lnTo>
                  <a:pt x="17351" y="21630"/>
                </a:lnTo>
                <a:cubicBezTo>
                  <a:pt x="17307" y="21600"/>
                  <a:pt x="17292" y="21541"/>
                  <a:pt x="17277" y="21512"/>
                </a:cubicBezTo>
                <a:cubicBezTo>
                  <a:pt x="17307" y="21453"/>
                  <a:pt x="17336" y="21394"/>
                  <a:pt x="17365" y="21335"/>
                </a:cubicBezTo>
                <a:close/>
                <a:moveTo>
                  <a:pt x="17086" y="21394"/>
                </a:moveTo>
                <a:cubicBezTo>
                  <a:pt x="17096" y="21394"/>
                  <a:pt x="17099" y="21401"/>
                  <a:pt x="17096" y="21401"/>
                </a:cubicBezTo>
                <a:cubicBezTo>
                  <a:pt x="17094" y="21401"/>
                  <a:pt x="17091" y="21399"/>
                  <a:pt x="17086" y="21394"/>
                </a:cubicBezTo>
                <a:lnTo>
                  <a:pt x="17086" y="21394"/>
                </a:lnTo>
                <a:cubicBezTo>
                  <a:pt x="17130" y="21453"/>
                  <a:pt x="17145" y="21468"/>
                  <a:pt x="17159" y="21512"/>
                </a:cubicBezTo>
                <a:cubicBezTo>
                  <a:pt x="17130" y="21556"/>
                  <a:pt x="17115" y="21615"/>
                  <a:pt x="17071" y="21674"/>
                </a:cubicBezTo>
                <a:cubicBezTo>
                  <a:pt x="17071" y="21659"/>
                  <a:pt x="17056" y="21659"/>
                  <a:pt x="17056" y="21630"/>
                </a:cubicBezTo>
                <a:cubicBezTo>
                  <a:pt x="17042" y="21600"/>
                  <a:pt x="17012" y="21586"/>
                  <a:pt x="17012" y="21541"/>
                </a:cubicBezTo>
                <a:cubicBezTo>
                  <a:pt x="17042" y="21512"/>
                  <a:pt x="17071" y="21453"/>
                  <a:pt x="17086" y="21394"/>
                </a:cubicBezTo>
                <a:close/>
                <a:moveTo>
                  <a:pt x="16556" y="21556"/>
                </a:moveTo>
                <a:cubicBezTo>
                  <a:pt x="16556" y="21586"/>
                  <a:pt x="16556" y="21600"/>
                  <a:pt x="16571" y="21615"/>
                </a:cubicBezTo>
                <a:cubicBezTo>
                  <a:pt x="16571" y="21630"/>
                  <a:pt x="16556" y="21674"/>
                  <a:pt x="16556" y="21689"/>
                </a:cubicBezTo>
                <a:cubicBezTo>
                  <a:pt x="16541" y="21674"/>
                  <a:pt x="16541" y="21659"/>
                  <a:pt x="16541" y="21630"/>
                </a:cubicBezTo>
                <a:cubicBezTo>
                  <a:pt x="16541" y="21615"/>
                  <a:pt x="16556" y="21586"/>
                  <a:pt x="16556" y="21556"/>
                </a:cubicBezTo>
                <a:close/>
                <a:moveTo>
                  <a:pt x="16688" y="21512"/>
                </a:moveTo>
                <a:cubicBezTo>
                  <a:pt x="16703" y="21541"/>
                  <a:pt x="16718" y="21556"/>
                  <a:pt x="16718" y="21600"/>
                </a:cubicBezTo>
                <a:lnTo>
                  <a:pt x="16674" y="21703"/>
                </a:lnTo>
                <a:cubicBezTo>
                  <a:pt x="16674" y="21674"/>
                  <a:pt x="16644" y="21644"/>
                  <a:pt x="16644" y="21615"/>
                </a:cubicBezTo>
                <a:cubicBezTo>
                  <a:pt x="16674" y="21586"/>
                  <a:pt x="16688" y="21541"/>
                  <a:pt x="16688" y="21512"/>
                </a:cubicBezTo>
                <a:close/>
                <a:moveTo>
                  <a:pt x="16865" y="21453"/>
                </a:moveTo>
                <a:lnTo>
                  <a:pt x="16924" y="21556"/>
                </a:lnTo>
                <a:cubicBezTo>
                  <a:pt x="16909" y="21615"/>
                  <a:pt x="16865" y="21659"/>
                  <a:pt x="16850" y="21703"/>
                </a:cubicBezTo>
                <a:cubicBezTo>
                  <a:pt x="16836" y="21674"/>
                  <a:pt x="16836" y="21630"/>
                  <a:pt x="16806" y="21600"/>
                </a:cubicBezTo>
                <a:cubicBezTo>
                  <a:pt x="16836" y="21541"/>
                  <a:pt x="16850" y="21512"/>
                  <a:pt x="16865" y="21453"/>
                </a:cubicBezTo>
                <a:close/>
                <a:moveTo>
                  <a:pt x="17513" y="21527"/>
                </a:moveTo>
                <a:cubicBezTo>
                  <a:pt x="17557" y="21556"/>
                  <a:pt x="17586" y="21615"/>
                  <a:pt x="17616" y="21644"/>
                </a:cubicBezTo>
                <a:cubicBezTo>
                  <a:pt x="17586" y="21703"/>
                  <a:pt x="17542" y="21777"/>
                  <a:pt x="17498" y="21836"/>
                </a:cubicBezTo>
                <a:cubicBezTo>
                  <a:pt x="17454" y="21777"/>
                  <a:pt x="17424" y="21747"/>
                  <a:pt x="17410" y="21689"/>
                </a:cubicBezTo>
                <a:lnTo>
                  <a:pt x="17513" y="21527"/>
                </a:lnTo>
                <a:close/>
                <a:moveTo>
                  <a:pt x="17218" y="21586"/>
                </a:moveTo>
                <a:cubicBezTo>
                  <a:pt x="17233" y="21615"/>
                  <a:pt x="17277" y="21659"/>
                  <a:pt x="17292" y="21703"/>
                </a:cubicBezTo>
                <a:cubicBezTo>
                  <a:pt x="17262" y="21762"/>
                  <a:pt x="17233" y="21821"/>
                  <a:pt x="17204" y="21880"/>
                </a:cubicBezTo>
                <a:cubicBezTo>
                  <a:pt x="17189" y="21836"/>
                  <a:pt x="17145" y="21792"/>
                  <a:pt x="17130" y="21747"/>
                </a:cubicBezTo>
                <a:cubicBezTo>
                  <a:pt x="17159" y="21689"/>
                  <a:pt x="17174" y="21630"/>
                  <a:pt x="17218" y="21586"/>
                </a:cubicBezTo>
                <a:close/>
                <a:moveTo>
                  <a:pt x="16497" y="21836"/>
                </a:moveTo>
                <a:lnTo>
                  <a:pt x="16497" y="21850"/>
                </a:lnTo>
                <a:cubicBezTo>
                  <a:pt x="16497" y="21880"/>
                  <a:pt x="16482" y="21895"/>
                  <a:pt x="16482" y="21895"/>
                </a:cubicBezTo>
                <a:lnTo>
                  <a:pt x="16482" y="21880"/>
                </a:lnTo>
                <a:cubicBezTo>
                  <a:pt x="16482" y="21850"/>
                  <a:pt x="16482" y="21836"/>
                  <a:pt x="16497" y="21836"/>
                </a:cubicBezTo>
                <a:close/>
                <a:moveTo>
                  <a:pt x="16983" y="21659"/>
                </a:moveTo>
                <a:cubicBezTo>
                  <a:pt x="16983" y="21674"/>
                  <a:pt x="16998" y="21674"/>
                  <a:pt x="16998" y="21689"/>
                </a:cubicBezTo>
                <a:cubicBezTo>
                  <a:pt x="17012" y="21703"/>
                  <a:pt x="17042" y="21747"/>
                  <a:pt x="17042" y="21762"/>
                </a:cubicBezTo>
                <a:cubicBezTo>
                  <a:pt x="16998" y="21821"/>
                  <a:pt x="16983" y="21880"/>
                  <a:pt x="16939" y="21909"/>
                </a:cubicBezTo>
                <a:lnTo>
                  <a:pt x="16895" y="21806"/>
                </a:lnTo>
                <a:cubicBezTo>
                  <a:pt x="16924" y="21747"/>
                  <a:pt x="16939" y="21689"/>
                  <a:pt x="16983" y="21659"/>
                </a:cubicBezTo>
                <a:close/>
                <a:moveTo>
                  <a:pt x="16615" y="21762"/>
                </a:moveTo>
                <a:cubicBezTo>
                  <a:pt x="16615" y="21777"/>
                  <a:pt x="16630" y="21821"/>
                  <a:pt x="16630" y="21836"/>
                </a:cubicBezTo>
                <a:cubicBezTo>
                  <a:pt x="16615" y="21880"/>
                  <a:pt x="16615" y="21909"/>
                  <a:pt x="16600" y="21924"/>
                </a:cubicBezTo>
                <a:cubicBezTo>
                  <a:pt x="16600" y="21909"/>
                  <a:pt x="16571" y="21880"/>
                  <a:pt x="16571" y="21850"/>
                </a:cubicBezTo>
                <a:cubicBezTo>
                  <a:pt x="16600" y="21821"/>
                  <a:pt x="16600" y="21777"/>
                  <a:pt x="16615" y="21762"/>
                </a:cubicBezTo>
                <a:close/>
                <a:moveTo>
                  <a:pt x="16777" y="21703"/>
                </a:moveTo>
                <a:cubicBezTo>
                  <a:pt x="16777" y="21733"/>
                  <a:pt x="16792" y="21762"/>
                  <a:pt x="16821" y="21792"/>
                </a:cubicBezTo>
                <a:cubicBezTo>
                  <a:pt x="16792" y="21836"/>
                  <a:pt x="16777" y="21895"/>
                  <a:pt x="16762" y="21924"/>
                </a:cubicBezTo>
                <a:cubicBezTo>
                  <a:pt x="16747" y="21895"/>
                  <a:pt x="16747" y="21865"/>
                  <a:pt x="16718" y="21836"/>
                </a:cubicBezTo>
                <a:cubicBezTo>
                  <a:pt x="16733" y="21792"/>
                  <a:pt x="16762" y="21747"/>
                  <a:pt x="16777" y="21703"/>
                </a:cubicBezTo>
                <a:close/>
                <a:moveTo>
                  <a:pt x="17351" y="21777"/>
                </a:moveTo>
                <a:cubicBezTo>
                  <a:pt x="17380" y="21821"/>
                  <a:pt x="17410" y="21880"/>
                  <a:pt x="17439" y="21909"/>
                </a:cubicBezTo>
                <a:cubicBezTo>
                  <a:pt x="17410" y="21939"/>
                  <a:pt x="17380" y="21998"/>
                  <a:pt x="17351" y="22042"/>
                </a:cubicBezTo>
                <a:cubicBezTo>
                  <a:pt x="17336" y="22057"/>
                  <a:pt x="17336" y="22071"/>
                  <a:pt x="17307" y="22086"/>
                </a:cubicBezTo>
                <a:cubicBezTo>
                  <a:pt x="17292" y="22057"/>
                  <a:pt x="17262" y="22012"/>
                  <a:pt x="17233" y="21968"/>
                </a:cubicBezTo>
                <a:cubicBezTo>
                  <a:pt x="17277" y="21895"/>
                  <a:pt x="17307" y="21836"/>
                  <a:pt x="17351" y="21777"/>
                </a:cubicBezTo>
                <a:close/>
                <a:moveTo>
                  <a:pt x="17086" y="21836"/>
                </a:moveTo>
                <a:cubicBezTo>
                  <a:pt x="17101" y="21880"/>
                  <a:pt x="17130" y="21909"/>
                  <a:pt x="17159" y="21954"/>
                </a:cubicBezTo>
                <a:cubicBezTo>
                  <a:pt x="17130" y="21998"/>
                  <a:pt x="17086" y="22057"/>
                  <a:pt x="17071" y="22115"/>
                </a:cubicBezTo>
                <a:cubicBezTo>
                  <a:pt x="17042" y="22071"/>
                  <a:pt x="17012" y="22042"/>
                  <a:pt x="16998" y="21998"/>
                </a:cubicBezTo>
                <a:cubicBezTo>
                  <a:pt x="17042" y="21954"/>
                  <a:pt x="17056" y="21895"/>
                  <a:pt x="17086" y="21836"/>
                </a:cubicBezTo>
                <a:close/>
                <a:moveTo>
                  <a:pt x="16512" y="22027"/>
                </a:moveTo>
                <a:cubicBezTo>
                  <a:pt x="16512" y="22042"/>
                  <a:pt x="16512" y="22057"/>
                  <a:pt x="16541" y="22071"/>
                </a:cubicBezTo>
                <a:cubicBezTo>
                  <a:pt x="16512" y="22101"/>
                  <a:pt x="16512" y="22130"/>
                  <a:pt x="16497" y="22145"/>
                </a:cubicBezTo>
                <a:lnTo>
                  <a:pt x="16497" y="22101"/>
                </a:lnTo>
                <a:cubicBezTo>
                  <a:pt x="16497" y="22071"/>
                  <a:pt x="16512" y="22042"/>
                  <a:pt x="16512" y="22027"/>
                </a:cubicBezTo>
                <a:close/>
                <a:moveTo>
                  <a:pt x="16674" y="21954"/>
                </a:moveTo>
                <a:cubicBezTo>
                  <a:pt x="16688" y="21983"/>
                  <a:pt x="16688" y="21998"/>
                  <a:pt x="16703" y="22042"/>
                </a:cubicBezTo>
                <a:lnTo>
                  <a:pt x="16644" y="22145"/>
                </a:lnTo>
                <a:cubicBezTo>
                  <a:pt x="16644" y="22115"/>
                  <a:pt x="16630" y="22086"/>
                  <a:pt x="16630" y="22057"/>
                </a:cubicBezTo>
                <a:cubicBezTo>
                  <a:pt x="16630" y="22042"/>
                  <a:pt x="16644" y="21983"/>
                  <a:pt x="16674" y="21954"/>
                </a:cubicBezTo>
                <a:close/>
                <a:moveTo>
                  <a:pt x="16850" y="21895"/>
                </a:moveTo>
                <a:cubicBezTo>
                  <a:pt x="16865" y="21909"/>
                  <a:pt x="16865" y="21924"/>
                  <a:pt x="16865" y="21954"/>
                </a:cubicBezTo>
                <a:cubicBezTo>
                  <a:pt x="16865" y="21968"/>
                  <a:pt x="16880" y="21983"/>
                  <a:pt x="16880" y="21998"/>
                </a:cubicBezTo>
                <a:cubicBezTo>
                  <a:pt x="16865" y="22057"/>
                  <a:pt x="16836" y="22101"/>
                  <a:pt x="16806" y="22145"/>
                </a:cubicBezTo>
                <a:cubicBezTo>
                  <a:pt x="16792" y="22115"/>
                  <a:pt x="16792" y="22071"/>
                  <a:pt x="16777" y="22042"/>
                </a:cubicBezTo>
                <a:cubicBezTo>
                  <a:pt x="16792" y="21983"/>
                  <a:pt x="16836" y="21954"/>
                  <a:pt x="16850" y="21895"/>
                </a:cubicBezTo>
                <a:close/>
                <a:moveTo>
                  <a:pt x="16453" y="22263"/>
                </a:moveTo>
                <a:lnTo>
                  <a:pt x="16453" y="22292"/>
                </a:lnTo>
                <a:cubicBezTo>
                  <a:pt x="16453" y="22307"/>
                  <a:pt x="16424" y="22336"/>
                  <a:pt x="16424" y="22336"/>
                </a:cubicBezTo>
                <a:lnTo>
                  <a:pt x="16424" y="22321"/>
                </a:lnTo>
                <a:cubicBezTo>
                  <a:pt x="16424" y="22292"/>
                  <a:pt x="16453" y="22277"/>
                  <a:pt x="16453" y="22263"/>
                </a:cubicBezTo>
                <a:close/>
                <a:moveTo>
                  <a:pt x="17204" y="22042"/>
                </a:moveTo>
                <a:cubicBezTo>
                  <a:pt x="17218" y="22071"/>
                  <a:pt x="17248" y="22115"/>
                  <a:pt x="17277" y="22160"/>
                </a:cubicBezTo>
                <a:lnTo>
                  <a:pt x="17159" y="22336"/>
                </a:lnTo>
                <a:cubicBezTo>
                  <a:pt x="17145" y="22292"/>
                  <a:pt x="17130" y="22263"/>
                  <a:pt x="17086" y="22204"/>
                </a:cubicBezTo>
                <a:lnTo>
                  <a:pt x="17204" y="22042"/>
                </a:lnTo>
                <a:close/>
                <a:moveTo>
                  <a:pt x="16556" y="22189"/>
                </a:moveTo>
                <a:cubicBezTo>
                  <a:pt x="16556" y="22204"/>
                  <a:pt x="16571" y="22248"/>
                  <a:pt x="16571" y="22263"/>
                </a:cubicBezTo>
                <a:lnTo>
                  <a:pt x="16538" y="22340"/>
                </a:lnTo>
                <a:cubicBezTo>
                  <a:pt x="16538" y="22329"/>
                  <a:pt x="16534" y="22314"/>
                  <a:pt x="16527" y="22292"/>
                </a:cubicBezTo>
                <a:cubicBezTo>
                  <a:pt x="16541" y="22263"/>
                  <a:pt x="16541" y="22218"/>
                  <a:pt x="16556" y="22189"/>
                </a:cubicBezTo>
                <a:close/>
                <a:moveTo>
                  <a:pt x="16718" y="22145"/>
                </a:moveTo>
                <a:cubicBezTo>
                  <a:pt x="16733" y="22160"/>
                  <a:pt x="16762" y="22204"/>
                  <a:pt x="16762" y="22218"/>
                </a:cubicBezTo>
                <a:lnTo>
                  <a:pt x="16762" y="22248"/>
                </a:lnTo>
                <a:cubicBezTo>
                  <a:pt x="16747" y="22277"/>
                  <a:pt x="16703" y="22336"/>
                  <a:pt x="16688" y="22366"/>
                </a:cubicBezTo>
                <a:cubicBezTo>
                  <a:pt x="16674" y="22336"/>
                  <a:pt x="16674" y="22292"/>
                  <a:pt x="16674" y="22277"/>
                </a:cubicBezTo>
                <a:cubicBezTo>
                  <a:pt x="16688" y="22248"/>
                  <a:pt x="16703" y="22189"/>
                  <a:pt x="16718" y="22145"/>
                </a:cubicBezTo>
                <a:close/>
                <a:moveTo>
                  <a:pt x="16968" y="22101"/>
                </a:moveTo>
                <a:cubicBezTo>
                  <a:pt x="16968" y="22130"/>
                  <a:pt x="16983" y="22160"/>
                  <a:pt x="16998" y="22204"/>
                </a:cubicBezTo>
                <a:cubicBezTo>
                  <a:pt x="16968" y="22263"/>
                  <a:pt x="16939" y="22321"/>
                  <a:pt x="16909" y="22366"/>
                </a:cubicBezTo>
                <a:cubicBezTo>
                  <a:pt x="16895" y="22336"/>
                  <a:pt x="16865" y="22292"/>
                  <a:pt x="16865" y="22263"/>
                </a:cubicBezTo>
                <a:cubicBezTo>
                  <a:pt x="16909" y="22204"/>
                  <a:pt x="16924" y="22145"/>
                  <a:pt x="16968" y="22101"/>
                </a:cubicBezTo>
                <a:close/>
                <a:moveTo>
                  <a:pt x="17042" y="22277"/>
                </a:moveTo>
                <a:cubicBezTo>
                  <a:pt x="17056" y="22321"/>
                  <a:pt x="17071" y="22351"/>
                  <a:pt x="17115" y="22395"/>
                </a:cubicBezTo>
                <a:lnTo>
                  <a:pt x="16998" y="22557"/>
                </a:lnTo>
                <a:lnTo>
                  <a:pt x="16939" y="22439"/>
                </a:lnTo>
                <a:cubicBezTo>
                  <a:pt x="16983" y="22395"/>
                  <a:pt x="17012" y="22336"/>
                  <a:pt x="17042" y="22277"/>
                </a:cubicBezTo>
                <a:close/>
                <a:moveTo>
                  <a:pt x="16482" y="22454"/>
                </a:moveTo>
                <a:cubicBezTo>
                  <a:pt x="16482" y="22483"/>
                  <a:pt x="16482" y="22498"/>
                  <a:pt x="16497" y="22513"/>
                </a:cubicBezTo>
                <a:cubicBezTo>
                  <a:pt x="16482" y="22527"/>
                  <a:pt x="16482" y="22572"/>
                  <a:pt x="16468" y="22586"/>
                </a:cubicBezTo>
                <a:cubicBezTo>
                  <a:pt x="16453" y="22572"/>
                  <a:pt x="16453" y="22557"/>
                  <a:pt x="16453" y="22527"/>
                </a:cubicBezTo>
                <a:cubicBezTo>
                  <a:pt x="16468" y="22513"/>
                  <a:pt x="16468" y="22483"/>
                  <a:pt x="16482" y="22454"/>
                </a:cubicBezTo>
                <a:close/>
                <a:moveTo>
                  <a:pt x="16792" y="22336"/>
                </a:moveTo>
                <a:cubicBezTo>
                  <a:pt x="16836" y="22366"/>
                  <a:pt x="16836" y="22410"/>
                  <a:pt x="16850" y="22439"/>
                </a:cubicBezTo>
                <a:cubicBezTo>
                  <a:pt x="16821" y="22498"/>
                  <a:pt x="16792" y="22527"/>
                  <a:pt x="16762" y="22586"/>
                </a:cubicBezTo>
                <a:cubicBezTo>
                  <a:pt x="16747" y="22557"/>
                  <a:pt x="16747" y="22513"/>
                  <a:pt x="16718" y="22483"/>
                </a:cubicBezTo>
                <a:cubicBezTo>
                  <a:pt x="16733" y="22424"/>
                  <a:pt x="16777" y="22395"/>
                  <a:pt x="16792" y="22336"/>
                </a:cubicBezTo>
                <a:close/>
                <a:moveTo>
                  <a:pt x="16615" y="22395"/>
                </a:moveTo>
                <a:cubicBezTo>
                  <a:pt x="16615" y="22424"/>
                  <a:pt x="16630" y="22439"/>
                  <a:pt x="16630" y="22483"/>
                </a:cubicBezTo>
                <a:cubicBezTo>
                  <a:pt x="16615" y="22513"/>
                  <a:pt x="16585" y="22557"/>
                  <a:pt x="16571" y="22616"/>
                </a:cubicBezTo>
                <a:cubicBezTo>
                  <a:pt x="16571" y="22572"/>
                  <a:pt x="16571" y="22527"/>
                  <a:pt x="16556" y="22513"/>
                </a:cubicBezTo>
                <a:cubicBezTo>
                  <a:pt x="16571" y="22483"/>
                  <a:pt x="16600" y="22439"/>
                  <a:pt x="16615" y="22395"/>
                </a:cubicBezTo>
                <a:close/>
                <a:moveTo>
                  <a:pt x="16365" y="22704"/>
                </a:moveTo>
                <a:lnTo>
                  <a:pt x="16365" y="22719"/>
                </a:lnTo>
                <a:cubicBezTo>
                  <a:pt x="16365" y="22733"/>
                  <a:pt x="16350" y="22748"/>
                  <a:pt x="16350" y="22778"/>
                </a:cubicBezTo>
                <a:lnTo>
                  <a:pt x="16350" y="22763"/>
                </a:lnTo>
                <a:cubicBezTo>
                  <a:pt x="16350" y="22733"/>
                  <a:pt x="16365" y="22719"/>
                  <a:pt x="16365" y="22704"/>
                </a:cubicBezTo>
                <a:close/>
                <a:moveTo>
                  <a:pt x="16497" y="22630"/>
                </a:moveTo>
                <a:cubicBezTo>
                  <a:pt x="16497" y="22645"/>
                  <a:pt x="16512" y="22689"/>
                  <a:pt x="16512" y="22704"/>
                </a:cubicBezTo>
                <a:lnTo>
                  <a:pt x="16468" y="22807"/>
                </a:lnTo>
                <a:lnTo>
                  <a:pt x="16468" y="22733"/>
                </a:lnTo>
                <a:cubicBezTo>
                  <a:pt x="16482" y="22704"/>
                  <a:pt x="16497" y="22660"/>
                  <a:pt x="16497" y="22630"/>
                </a:cubicBezTo>
                <a:close/>
                <a:moveTo>
                  <a:pt x="16688" y="22586"/>
                </a:moveTo>
                <a:cubicBezTo>
                  <a:pt x="16703" y="22630"/>
                  <a:pt x="16703" y="22660"/>
                  <a:pt x="16718" y="22689"/>
                </a:cubicBezTo>
                <a:cubicBezTo>
                  <a:pt x="16703" y="22719"/>
                  <a:pt x="16674" y="22778"/>
                  <a:pt x="16644" y="22807"/>
                </a:cubicBezTo>
                <a:cubicBezTo>
                  <a:pt x="16644" y="22792"/>
                  <a:pt x="16630" y="22748"/>
                  <a:pt x="16630" y="22733"/>
                </a:cubicBezTo>
                <a:cubicBezTo>
                  <a:pt x="16615" y="22733"/>
                  <a:pt x="16615" y="22733"/>
                  <a:pt x="16615" y="22719"/>
                </a:cubicBezTo>
                <a:cubicBezTo>
                  <a:pt x="16630" y="22689"/>
                  <a:pt x="16674" y="22630"/>
                  <a:pt x="16688" y="22586"/>
                </a:cubicBezTo>
                <a:close/>
                <a:moveTo>
                  <a:pt x="16895" y="22542"/>
                </a:moveTo>
                <a:lnTo>
                  <a:pt x="16939" y="22645"/>
                </a:lnTo>
                <a:lnTo>
                  <a:pt x="16836" y="22807"/>
                </a:lnTo>
                <a:cubicBezTo>
                  <a:pt x="16821" y="22778"/>
                  <a:pt x="16821" y="22733"/>
                  <a:pt x="16792" y="22704"/>
                </a:cubicBezTo>
                <a:cubicBezTo>
                  <a:pt x="16836" y="22645"/>
                  <a:pt x="16850" y="22586"/>
                  <a:pt x="16895" y="22542"/>
                </a:cubicBezTo>
                <a:close/>
                <a:moveTo>
                  <a:pt x="16409" y="22881"/>
                </a:moveTo>
                <a:lnTo>
                  <a:pt x="16409" y="22940"/>
                </a:lnTo>
                <a:cubicBezTo>
                  <a:pt x="16394" y="22984"/>
                  <a:pt x="16394" y="22998"/>
                  <a:pt x="16365" y="23028"/>
                </a:cubicBezTo>
                <a:lnTo>
                  <a:pt x="16365" y="22984"/>
                </a:lnTo>
                <a:cubicBezTo>
                  <a:pt x="16394" y="22940"/>
                  <a:pt x="16394" y="22925"/>
                  <a:pt x="16409" y="22881"/>
                </a:cubicBezTo>
                <a:close/>
                <a:moveTo>
                  <a:pt x="16762" y="22778"/>
                </a:moveTo>
                <a:cubicBezTo>
                  <a:pt x="16762" y="22836"/>
                  <a:pt x="16777" y="22851"/>
                  <a:pt x="16792" y="22881"/>
                </a:cubicBezTo>
                <a:cubicBezTo>
                  <a:pt x="16762" y="22940"/>
                  <a:pt x="16747" y="22984"/>
                  <a:pt x="16703" y="23028"/>
                </a:cubicBezTo>
                <a:cubicBezTo>
                  <a:pt x="16688" y="22998"/>
                  <a:pt x="16688" y="22954"/>
                  <a:pt x="16674" y="22925"/>
                </a:cubicBezTo>
                <a:cubicBezTo>
                  <a:pt x="16703" y="22866"/>
                  <a:pt x="16718" y="22836"/>
                  <a:pt x="16762" y="22778"/>
                </a:cubicBezTo>
                <a:close/>
                <a:moveTo>
                  <a:pt x="16556" y="22836"/>
                </a:moveTo>
                <a:cubicBezTo>
                  <a:pt x="16556" y="22866"/>
                  <a:pt x="16571" y="22881"/>
                  <a:pt x="16571" y="22925"/>
                </a:cubicBezTo>
                <a:cubicBezTo>
                  <a:pt x="16556" y="22954"/>
                  <a:pt x="16512" y="22998"/>
                  <a:pt x="16497" y="23057"/>
                </a:cubicBezTo>
                <a:lnTo>
                  <a:pt x="16497" y="23013"/>
                </a:lnTo>
                <a:lnTo>
                  <a:pt x="16497" y="22954"/>
                </a:lnTo>
                <a:cubicBezTo>
                  <a:pt x="16512" y="22925"/>
                  <a:pt x="16541" y="22881"/>
                  <a:pt x="16556" y="22836"/>
                </a:cubicBezTo>
                <a:close/>
                <a:moveTo>
                  <a:pt x="16291" y="23146"/>
                </a:moveTo>
                <a:lnTo>
                  <a:pt x="16291" y="23160"/>
                </a:lnTo>
                <a:cubicBezTo>
                  <a:pt x="16291" y="23175"/>
                  <a:pt x="16276" y="23190"/>
                  <a:pt x="16276" y="23219"/>
                </a:cubicBezTo>
                <a:lnTo>
                  <a:pt x="16276" y="23204"/>
                </a:lnTo>
                <a:cubicBezTo>
                  <a:pt x="16276" y="23175"/>
                  <a:pt x="16291" y="23160"/>
                  <a:pt x="16291" y="23146"/>
                </a:cubicBezTo>
                <a:close/>
                <a:moveTo>
                  <a:pt x="16615" y="23057"/>
                </a:moveTo>
                <a:cubicBezTo>
                  <a:pt x="16630" y="23087"/>
                  <a:pt x="16630" y="23131"/>
                  <a:pt x="16644" y="23146"/>
                </a:cubicBezTo>
                <a:cubicBezTo>
                  <a:pt x="16615" y="23175"/>
                  <a:pt x="16600" y="23234"/>
                  <a:pt x="16556" y="23263"/>
                </a:cubicBezTo>
                <a:cubicBezTo>
                  <a:pt x="16541" y="23234"/>
                  <a:pt x="16541" y="23204"/>
                  <a:pt x="16541" y="23175"/>
                </a:cubicBezTo>
                <a:cubicBezTo>
                  <a:pt x="16556" y="23116"/>
                  <a:pt x="16600" y="23087"/>
                  <a:pt x="16615" y="23057"/>
                </a:cubicBezTo>
                <a:close/>
                <a:moveTo>
                  <a:pt x="16424" y="23087"/>
                </a:moveTo>
                <a:cubicBezTo>
                  <a:pt x="16424" y="23101"/>
                  <a:pt x="16424" y="23146"/>
                  <a:pt x="16438" y="23160"/>
                </a:cubicBezTo>
                <a:lnTo>
                  <a:pt x="16394" y="23278"/>
                </a:lnTo>
                <a:cubicBezTo>
                  <a:pt x="16394" y="23234"/>
                  <a:pt x="16394" y="23219"/>
                  <a:pt x="16365" y="23204"/>
                </a:cubicBezTo>
                <a:lnTo>
                  <a:pt x="16424" y="23087"/>
                </a:lnTo>
                <a:close/>
                <a:moveTo>
                  <a:pt x="16321" y="23322"/>
                </a:moveTo>
                <a:lnTo>
                  <a:pt x="16321" y="23381"/>
                </a:lnTo>
                <a:cubicBezTo>
                  <a:pt x="16306" y="23425"/>
                  <a:pt x="16276" y="23440"/>
                  <a:pt x="16276" y="23469"/>
                </a:cubicBezTo>
                <a:lnTo>
                  <a:pt x="16276" y="23425"/>
                </a:lnTo>
                <a:cubicBezTo>
                  <a:pt x="16291" y="23381"/>
                  <a:pt x="16291" y="23366"/>
                  <a:pt x="16321" y="23322"/>
                </a:cubicBezTo>
                <a:close/>
                <a:moveTo>
                  <a:pt x="16482" y="23278"/>
                </a:moveTo>
                <a:cubicBezTo>
                  <a:pt x="16482" y="23307"/>
                  <a:pt x="16497" y="23322"/>
                  <a:pt x="16497" y="23366"/>
                </a:cubicBezTo>
                <a:cubicBezTo>
                  <a:pt x="16482" y="23396"/>
                  <a:pt x="16453" y="23440"/>
                  <a:pt x="16424" y="23499"/>
                </a:cubicBezTo>
                <a:cubicBezTo>
                  <a:pt x="16409" y="23455"/>
                  <a:pt x="16409" y="23440"/>
                  <a:pt x="16409" y="23396"/>
                </a:cubicBezTo>
                <a:cubicBezTo>
                  <a:pt x="16424" y="23366"/>
                  <a:pt x="16453" y="23322"/>
                  <a:pt x="16482" y="23278"/>
                </a:cubicBezTo>
                <a:close/>
                <a:moveTo>
                  <a:pt x="16188" y="23587"/>
                </a:moveTo>
                <a:lnTo>
                  <a:pt x="16188" y="23602"/>
                </a:lnTo>
                <a:cubicBezTo>
                  <a:pt x="16188" y="23616"/>
                  <a:pt x="16173" y="23631"/>
                  <a:pt x="16173" y="23661"/>
                </a:cubicBezTo>
                <a:lnTo>
                  <a:pt x="16173" y="23631"/>
                </a:lnTo>
                <a:cubicBezTo>
                  <a:pt x="16173" y="23616"/>
                  <a:pt x="16188" y="23602"/>
                  <a:pt x="16188" y="23587"/>
                </a:cubicBezTo>
                <a:close/>
                <a:moveTo>
                  <a:pt x="16335" y="23528"/>
                </a:moveTo>
                <a:cubicBezTo>
                  <a:pt x="16335" y="23543"/>
                  <a:pt x="16335" y="23587"/>
                  <a:pt x="16350" y="23602"/>
                </a:cubicBezTo>
                <a:lnTo>
                  <a:pt x="16291" y="23719"/>
                </a:lnTo>
                <a:cubicBezTo>
                  <a:pt x="16276" y="23675"/>
                  <a:pt x="16276" y="23661"/>
                  <a:pt x="16276" y="23631"/>
                </a:cubicBezTo>
                <a:lnTo>
                  <a:pt x="16335" y="23528"/>
                </a:lnTo>
                <a:close/>
                <a:moveTo>
                  <a:pt x="16203" y="23764"/>
                </a:moveTo>
                <a:lnTo>
                  <a:pt x="16203" y="23822"/>
                </a:lnTo>
                <a:cubicBezTo>
                  <a:pt x="16193" y="23832"/>
                  <a:pt x="16183" y="23855"/>
                  <a:pt x="16173" y="23874"/>
                </a:cubicBezTo>
                <a:lnTo>
                  <a:pt x="16173" y="23874"/>
                </a:lnTo>
                <a:cubicBezTo>
                  <a:pt x="16173" y="23871"/>
                  <a:pt x="16173" y="23869"/>
                  <a:pt x="16173" y="23867"/>
                </a:cubicBezTo>
                <a:cubicBezTo>
                  <a:pt x="16188" y="23822"/>
                  <a:pt x="16203" y="23808"/>
                  <a:pt x="16203" y="23764"/>
                </a:cubicBezTo>
                <a:close/>
                <a:moveTo>
                  <a:pt x="16085" y="24043"/>
                </a:moveTo>
                <a:lnTo>
                  <a:pt x="16085" y="24058"/>
                </a:lnTo>
                <a:cubicBezTo>
                  <a:pt x="16085" y="24087"/>
                  <a:pt x="16056" y="24102"/>
                  <a:pt x="16056" y="24102"/>
                </a:cubicBezTo>
                <a:cubicBezTo>
                  <a:pt x="16056" y="24087"/>
                  <a:pt x="16085" y="24058"/>
                  <a:pt x="16085" y="24043"/>
                </a:cubicBezTo>
                <a:close/>
                <a:moveTo>
                  <a:pt x="18528" y="20364"/>
                </a:moveTo>
                <a:cubicBezTo>
                  <a:pt x="19705" y="21144"/>
                  <a:pt x="21103" y="21556"/>
                  <a:pt x="22457" y="21983"/>
                </a:cubicBezTo>
                <a:cubicBezTo>
                  <a:pt x="24194" y="22498"/>
                  <a:pt x="25975" y="23057"/>
                  <a:pt x="27270" y="24279"/>
                </a:cubicBezTo>
                <a:cubicBezTo>
                  <a:pt x="28962" y="25897"/>
                  <a:pt x="29580" y="28694"/>
                  <a:pt x="28933" y="31740"/>
                </a:cubicBezTo>
                <a:cubicBezTo>
                  <a:pt x="28918" y="31843"/>
                  <a:pt x="28888" y="31975"/>
                  <a:pt x="28844" y="32078"/>
                </a:cubicBezTo>
                <a:cubicBezTo>
                  <a:pt x="29271" y="29062"/>
                  <a:pt x="28535" y="26383"/>
                  <a:pt x="26828" y="24705"/>
                </a:cubicBezTo>
                <a:cubicBezTo>
                  <a:pt x="25548" y="23455"/>
                  <a:pt x="23841" y="22866"/>
                  <a:pt x="22192" y="22292"/>
                </a:cubicBezTo>
                <a:cubicBezTo>
                  <a:pt x="20868" y="21836"/>
                  <a:pt x="19499" y="21380"/>
                  <a:pt x="18396" y="20570"/>
                </a:cubicBezTo>
                <a:cubicBezTo>
                  <a:pt x="18440" y="20497"/>
                  <a:pt x="18484" y="20423"/>
                  <a:pt x="18528" y="20364"/>
                </a:cubicBezTo>
                <a:close/>
                <a:moveTo>
                  <a:pt x="18351" y="20644"/>
                </a:moveTo>
                <a:cubicBezTo>
                  <a:pt x="19485" y="21453"/>
                  <a:pt x="20839" y="21924"/>
                  <a:pt x="22163" y="22395"/>
                </a:cubicBezTo>
                <a:cubicBezTo>
                  <a:pt x="23811" y="22954"/>
                  <a:pt x="25518" y="23543"/>
                  <a:pt x="26769" y="24779"/>
                </a:cubicBezTo>
                <a:cubicBezTo>
                  <a:pt x="28491" y="26471"/>
                  <a:pt x="29212" y="29194"/>
                  <a:pt x="28756" y="32226"/>
                </a:cubicBezTo>
                <a:cubicBezTo>
                  <a:pt x="28712" y="32402"/>
                  <a:pt x="28697" y="32579"/>
                  <a:pt x="28638" y="32770"/>
                </a:cubicBezTo>
                <a:lnTo>
                  <a:pt x="28638" y="32711"/>
                </a:lnTo>
                <a:cubicBezTo>
                  <a:pt x="28815" y="30945"/>
                  <a:pt x="28741" y="27619"/>
                  <a:pt x="26298" y="25206"/>
                </a:cubicBezTo>
                <a:cubicBezTo>
                  <a:pt x="25077" y="23970"/>
                  <a:pt x="23458" y="23322"/>
                  <a:pt x="21883" y="22719"/>
                </a:cubicBezTo>
                <a:cubicBezTo>
                  <a:pt x="20544" y="22189"/>
                  <a:pt x="19264" y="21689"/>
                  <a:pt x="18234" y="20850"/>
                </a:cubicBezTo>
                <a:cubicBezTo>
                  <a:pt x="18263" y="20776"/>
                  <a:pt x="18322" y="20688"/>
                  <a:pt x="18351" y="20644"/>
                </a:cubicBezTo>
                <a:close/>
                <a:moveTo>
                  <a:pt x="18160" y="20923"/>
                </a:moveTo>
                <a:cubicBezTo>
                  <a:pt x="19205" y="21762"/>
                  <a:pt x="20485" y="22277"/>
                  <a:pt x="21839" y="22792"/>
                </a:cubicBezTo>
                <a:cubicBezTo>
                  <a:pt x="23399" y="23396"/>
                  <a:pt x="25003" y="24043"/>
                  <a:pt x="26225" y="25265"/>
                </a:cubicBezTo>
                <a:cubicBezTo>
                  <a:pt x="28624" y="27649"/>
                  <a:pt x="28697" y="30945"/>
                  <a:pt x="28535" y="32711"/>
                </a:cubicBezTo>
                <a:cubicBezTo>
                  <a:pt x="28550" y="32844"/>
                  <a:pt x="28535" y="32991"/>
                  <a:pt x="28506" y="33138"/>
                </a:cubicBezTo>
                <a:cubicBezTo>
                  <a:pt x="28491" y="33182"/>
                  <a:pt x="28476" y="33226"/>
                  <a:pt x="28462" y="33285"/>
                </a:cubicBezTo>
                <a:lnTo>
                  <a:pt x="28462" y="33182"/>
                </a:lnTo>
                <a:cubicBezTo>
                  <a:pt x="28565" y="30195"/>
                  <a:pt x="27638" y="27546"/>
                  <a:pt x="25813" y="25706"/>
                </a:cubicBezTo>
                <a:cubicBezTo>
                  <a:pt x="24606" y="24485"/>
                  <a:pt x="23090" y="23808"/>
                  <a:pt x="21589" y="23160"/>
                </a:cubicBezTo>
                <a:cubicBezTo>
                  <a:pt x="20294" y="22572"/>
                  <a:pt x="19043" y="22027"/>
                  <a:pt x="18028" y="21115"/>
                </a:cubicBezTo>
                <a:cubicBezTo>
                  <a:pt x="18057" y="21041"/>
                  <a:pt x="18116" y="20997"/>
                  <a:pt x="18160" y="20923"/>
                </a:cubicBezTo>
                <a:close/>
                <a:moveTo>
                  <a:pt x="18028" y="21174"/>
                </a:moveTo>
                <a:cubicBezTo>
                  <a:pt x="19043" y="22071"/>
                  <a:pt x="20294" y="22630"/>
                  <a:pt x="21604" y="23219"/>
                </a:cubicBezTo>
                <a:cubicBezTo>
                  <a:pt x="23075" y="23867"/>
                  <a:pt x="24591" y="24544"/>
                  <a:pt x="25769" y="25750"/>
                </a:cubicBezTo>
                <a:cubicBezTo>
                  <a:pt x="27579" y="27575"/>
                  <a:pt x="28521" y="30224"/>
                  <a:pt x="28388" y="33182"/>
                </a:cubicBezTo>
                <a:cubicBezTo>
                  <a:pt x="28388" y="33300"/>
                  <a:pt x="28373" y="33403"/>
                  <a:pt x="28373" y="33521"/>
                </a:cubicBezTo>
                <a:cubicBezTo>
                  <a:pt x="28344" y="33594"/>
                  <a:pt x="28315" y="33653"/>
                  <a:pt x="28285" y="33727"/>
                </a:cubicBezTo>
                <a:lnTo>
                  <a:pt x="28285" y="33653"/>
                </a:lnTo>
                <a:cubicBezTo>
                  <a:pt x="28256" y="30739"/>
                  <a:pt x="27211" y="28090"/>
                  <a:pt x="25327" y="26177"/>
                </a:cubicBezTo>
                <a:cubicBezTo>
                  <a:pt x="24179" y="24985"/>
                  <a:pt x="22737" y="24279"/>
                  <a:pt x="21354" y="23587"/>
                </a:cubicBezTo>
                <a:cubicBezTo>
                  <a:pt x="20073" y="22940"/>
                  <a:pt x="18837" y="22336"/>
                  <a:pt x="17895" y="21380"/>
                </a:cubicBezTo>
                <a:cubicBezTo>
                  <a:pt x="17939" y="21306"/>
                  <a:pt x="17998" y="21247"/>
                  <a:pt x="18028" y="21174"/>
                </a:cubicBezTo>
                <a:close/>
                <a:moveTo>
                  <a:pt x="28344" y="33815"/>
                </a:moveTo>
                <a:cubicBezTo>
                  <a:pt x="28329" y="33844"/>
                  <a:pt x="28329" y="33889"/>
                  <a:pt x="28329" y="33918"/>
                </a:cubicBezTo>
                <a:cubicBezTo>
                  <a:pt x="28315" y="33962"/>
                  <a:pt x="28285" y="34021"/>
                  <a:pt x="28285" y="34050"/>
                </a:cubicBezTo>
                <a:lnTo>
                  <a:pt x="28285" y="33947"/>
                </a:lnTo>
                <a:cubicBezTo>
                  <a:pt x="28314" y="33903"/>
                  <a:pt x="28329" y="33844"/>
                  <a:pt x="28344" y="33815"/>
                </a:cubicBezTo>
                <a:close/>
                <a:moveTo>
                  <a:pt x="17866" y="21453"/>
                </a:moveTo>
                <a:cubicBezTo>
                  <a:pt x="18822" y="22410"/>
                  <a:pt x="20059" y="23013"/>
                  <a:pt x="21339" y="23661"/>
                </a:cubicBezTo>
                <a:cubicBezTo>
                  <a:pt x="22722" y="24338"/>
                  <a:pt x="24135" y="25059"/>
                  <a:pt x="25298" y="26236"/>
                </a:cubicBezTo>
                <a:cubicBezTo>
                  <a:pt x="27152" y="28134"/>
                  <a:pt x="28182" y="30754"/>
                  <a:pt x="28241" y="33653"/>
                </a:cubicBezTo>
                <a:cubicBezTo>
                  <a:pt x="28197" y="33741"/>
                  <a:pt x="28197" y="33830"/>
                  <a:pt x="28197" y="33918"/>
                </a:cubicBezTo>
                <a:cubicBezTo>
                  <a:pt x="28167" y="33992"/>
                  <a:pt x="28123" y="34095"/>
                  <a:pt x="28108" y="34168"/>
                </a:cubicBezTo>
                <a:lnTo>
                  <a:pt x="28108" y="34124"/>
                </a:lnTo>
                <a:cubicBezTo>
                  <a:pt x="27932" y="31269"/>
                  <a:pt x="26784" y="28694"/>
                  <a:pt x="24841" y="26677"/>
                </a:cubicBezTo>
                <a:cubicBezTo>
                  <a:pt x="23738" y="25515"/>
                  <a:pt x="22384" y="24779"/>
                  <a:pt x="21118" y="24058"/>
                </a:cubicBezTo>
                <a:cubicBezTo>
                  <a:pt x="19853" y="23352"/>
                  <a:pt x="18631" y="22660"/>
                  <a:pt x="17733" y="21659"/>
                </a:cubicBezTo>
                <a:cubicBezTo>
                  <a:pt x="17778" y="21586"/>
                  <a:pt x="17822" y="21527"/>
                  <a:pt x="17866" y="21453"/>
                </a:cubicBezTo>
                <a:close/>
                <a:moveTo>
                  <a:pt x="28197" y="34168"/>
                </a:moveTo>
                <a:lnTo>
                  <a:pt x="28197" y="34168"/>
                </a:lnTo>
                <a:cubicBezTo>
                  <a:pt x="28197" y="34212"/>
                  <a:pt x="28182" y="34271"/>
                  <a:pt x="28182" y="34345"/>
                </a:cubicBezTo>
                <a:cubicBezTo>
                  <a:pt x="28167" y="34404"/>
                  <a:pt x="28138" y="34477"/>
                  <a:pt x="28108" y="34536"/>
                </a:cubicBezTo>
                <a:lnTo>
                  <a:pt x="28108" y="34359"/>
                </a:lnTo>
                <a:cubicBezTo>
                  <a:pt x="28123" y="34315"/>
                  <a:pt x="28138" y="34256"/>
                  <a:pt x="28182" y="34198"/>
                </a:cubicBezTo>
                <a:cubicBezTo>
                  <a:pt x="28182" y="34183"/>
                  <a:pt x="28197" y="34183"/>
                  <a:pt x="28197" y="34168"/>
                </a:cubicBezTo>
                <a:close/>
                <a:moveTo>
                  <a:pt x="17660" y="21703"/>
                </a:moveTo>
                <a:cubicBezTo>
                  <a:pt x="18557" y="22733"/>
                  <a:pt x="19779" y="23425"/>
                  <a:pt x="21059" y="24117"/>
                </a:cubicBezTo>
                <a:cubicBezTo>
                  <a:pt x="22354" y="24838"/>
                  <a:pt x="23664" y="25574"/>
                  <a:pt x="24768" y="26707"/>
                </a:cubicBezTo>
                <a:cubicBezTo>
                  <a:pt x="26696" y="28723"/>
                  <a:pt x="27829" y="31269"/>
                  <a:pt x="28020" y="34109"/>
                </a:cubicBezTo>
                <a:cubicBezTo>
                  <a:pt x="28020" y="34183"/>
                  <a:pt x="28020" y="34256"/>
                  <a:pt x="28035" y="34330"/>
                </a:cubicBezTo>
                <a:lnTo>
                  <a:pt x="27932" y="34610"/>
                </a:lnTo>
                <a:lnTo>
                  <a:pt x="27932" y="34580"/>
                </a:lnTo>
                <a:cubicBezTo>
                  <a:pt x="27593" y="31858"/>
                  <a:pt x="26357" y="29282"/>
                  <a:pt x="24326" y="27148"/>
                </a:cubicBezTo>
                <a:cubicBezTo>
                  <a:pt x="23267" y="26045"/>
                  <a:pt x="22031" y="25279"/>
                  <a:pt x="20868" y="24544"/>
                </a:cubicBezTo>
                <a:cubicBezTo>
                  <a:pt x="19588" y="23749"/>
                  <a:pt x="18381" y="22998"/>
                  <a:pt x="17527" y="21895"/>
                </a:cubicBezTo>
                <a:cubicBezTo>
                  <a:pt x="17571" y="21836"/>
                  <a:pt x="17630" y="21762"/>
                  <a:pt x="17660" y="21703"/>
                </a:cubicBezTo>
                <a:close/>
                <a:moveTo>
                  <a:pt x="28138" y="34654"/>
                </a:moveTo>
                <a:cubicBezTo>
                  <a:pt x="28167" y="34698"/>
                  <a:pt x="28167" y="34713"/>
                  <a:pt x="28138" y="34757"/>
                </a:cubicBezTo>
                <a:cubicBezTo>
                  <a:pt x="28123" y="34786"/>
                  <a:pt x="28123" y="34830"/>
                  <a:pt x="28108" y="34860"/>
                </a:cubicBezTo>
                <a:lnTo>
                  <a:pt x="28108" y="34771"/>
                </a:lnTo>
                <a:cubicBezTo>
                  <a:pt x="28123" y="34727"/>
                  <a:pt x="28123" y="34698"/>
                  <a:pt x="28138" y="34654"/>
                </a:cubicBezTo>
                <a:close/>
                <a:moveTo>
                  <a:pt x="28035" y="34551"/>
                </a:moveTo>
                <a:lnTo>
                  <a:pt x="28035" y="34757"/>
                </a:lnTo>
                <a:cubicBezTo>
                  <a:pt x="28020" y="34830"/>
                  <a:pt x="27976" y="34904"/>
                  <a:pt x="27961" y="34978"/>
                </a:cubicBezTo>
                <a:lnTo>
                  <a:pt x="27961" y="34992"/>
                </a:lnTo>
                <a:cubicBezTo>
                  <a:pt x="27961" y="34919"/>
                  <a:pt x="27947" y="34860"/>
                  <a:pt x="27947" y="34786"/>
                </a:cubicBezTo>
                <a:cubicBezTo>
                  <a:pt x="27976" y="34698"/>
                  <a:pt x="28020" y="34624"/>
                  <a:pt x="28035" y="34551"/>
                </a:cubicBezTo>
                <a:close/>
                <a:moveTo>
                  <a:pt x="17498" y="21968"/>
                </a:moveTo>
                <a:cubicBezTo>
                  <a:pt x="18351" y="23072"/>
                  <a:pt x="19558" y="23822"/>
                  <a:pt x="20824" y="24617"/>
                </a:cubicBezTo>
                <a:cubicBezTo>
                  <a:pt x="22001" y="25353"/>
                  <a:pt x="23208" y="26104"/>
                  <a:pt x="24267" y="27207"/>
                </a:cubicBezTo>
                <a:cubicBezTo>
                  <a:pt x="26284" y="29326"/>
                  <a:pt x="27520" y="31887"/>
                  <a:pt x="27829" y="34610"/>
                </a:cubicBezTo>
                <a:cubicBezTo>
                  <a:pt x="27829" y="34654"/>
                  <a:pt x="27844" y="34713"/>
                  <a:pt x="27844" y="34771"/>
                </a:cubicBezTo>
                <a:cubicBezTo>
                  <a:pt x="27814" y="34860"/>
                  <a:pt x="27770" y="34978"/>
                  <a:pt x="27741" y="35066"/>
                </a:cubicBezTo>
                <a:lnTo>
                  <a:pt x="27741" y="35051"/>
                </a:lnTo>
                <a:cubicBezTo>
                  <a:pt x="27299" y="32432"/>
                  <a:pt x="25989" y="29945"/>
                  <a:pt x="23826" y="27649"/>
                </a:cubicBezTo>
                <a:cubicBezTo>
                  <a:pt x="22825" y="26604"/>
                  <a:pt x="21722" y="25824"/>
                  <a:pt x="20662" y="25073"/>
                </a:cubicBezTo>
                <a:cubicBezTo>
                  <a:pt x="19382" y="24190"/>
                  <a:pt x="18175" y="23352"/>
                  <a:pt x="17365" y="22145"/>
                </a:cubicBezTo>
                <a:cubicBezTo>
                  <a:pt x="17380" y="22130"/>
                  <a:pt x="17395" y="22086"/>
                  <a:pt x="17424" y="22071"/>
                </a:cubicBezTo>
                <a:cubicBezTo>
                  <a:pt x="17439" y="22042"/>
                  <a:pt x="17468" y="21998"/>
                  <a:pt x="17498" y="21968"/>
                </a:cubicBezTo>
                <a:close/>
                <a:moveTo>
                  <a:pt x="28050" y="35022"/>
                </a:moveTo>
                <a:cubicBezTo>
                  <a:pt x="28035" y="35066"/>
                  <a:pt x="28035" y="35125"/>
                  <a:pt x="28035" y="35169"/>
                </a:cubicBezTo>
                <a:cubicBezTo>
                  <a:pt x="28020" y="35228"/>
                  <a:pt x="28005" y="35301"/>
                  <a:pt x="27976" y="35360"/>
                </a:cubicBezTo>
                <a:lnTo>
                  <a:pt x="27976" y="35213"/>
                </a:lnTo>
                <a:cubicBezTo>
                  <a:pt x="28005" y="35154"/>
                  <a:pt x="28020" y="35081"/>
                  <a:pt x="28050" y="35022"/>
                </a:cubicBezTo>
                <a:close/>
                <a:moveTo>
                  <a:pt x="27873" y="34948"/>
                </a:moveTo>
                <a:cubicBezTo>
                  <a:pt x="27873" y="35022"/>
                  <a:pt x="27888" y="35095"/>
                  <a:pt x="27888" y="35169"/>
                </a:cubicBezTo>
                <a:cubicBezTo>
                  <a:pt x="27858" y="35287"/>
                  <a:pt x="27829" y="35375"/>
                  <a:pt x="27799" y="35448"/>
                </a:cubicBezTo>
                <a:cubicBezTo>
                  <a:pt x="27799" y="35375"/>
                  <a:pt x="27785" y="35301"/>
                  <a:pt x="27755" y="35242"/>
                </a:cubicBezTo>
                <a:cubicBezTo>
                  <a:pt x="27799" y="35154"/>
                  <a:pt x="27829" y="35051"/>
                  <a:pt x="27873" y="34948"/>
                </a:cubicBezTo>
                <a:close/>
                <a:moveTo>
                  <a:pt x="17307" y="22218"/>
                </a:moveTo>
                <a:cubicBezTo>
                  <a:pt x="18116" y="23425"/>
                  <a:pt x="19337" y="24264"/>
                  <a:pt x="20603" y="25147"/>
                </a:cubicBezTo>
                <a:cubicBezTo>
                  <a:pt x="21677" y="25883"/>
                  <a:pt x="22781" y="26663"/>
                  <a:pt x="23767" y="27708"/>
                </a:cubicBezTo>
                <a:cubicBezTo>
                  <a:pt x="25916" y="29989"/>
                  <a:pt x="27225" y="32476"/>
                  <a:pt x="27652" y="35081"/>
                </a:cubicBezTo>
                <a:cubicBezTo>
                  <a:pt x="27652" y="35139"/>
                  <a:pt x="27667" y="35198"/>
                  <a:pt x="27667" y="35228"/>
                </a:cubicBezTo>
                <a:cubicBezTo>
                  <a:pt x="27638" y="35360"/>
                  <a:pt x="27593" y="35463"/>
                  <a:pt x="27564" y="35581"/>
                </a:cubicBezTo>
                <a:lnTo>
                  <a:pt x="27564" y="35537"/>
                </a:lnTo>
                <a:cubicBezTo>
                  <a:pt x="27019" y="33035"/>
                  <a:pt x="25651" y="30636"/>
                  <a:pt x="23326" y="28149"/>
                </a:cubicBezTo>
                <a:cubicBezTo>
                  <a:pt x="22428" y="27163"/>
                  <a:pt x="21427" y="26398"/>
                  <a:pt x="20471" y="25662"/>
                </a:cubicBezTo>
                <a:cubicBezTo>
                  <a:pt x="19190" y="24676"/>
                  <a:pt x="17954" y="23719"/>
                  <a:pt x="17204" y="22410"/>
                </a:cubicBezTo>
                <a:cubicBezTo>
                  <a:pt x="17233" y="22351"/>
                  <a:pt x="17277" y="22292"/>
                  <a:pt x="17307" y="22218"/>
                </a:cubicBezTo>
                <a:close/>
                <a:moveTo>
                  <a:pt x="28020" y="35508"/>
                </a:moveTo>
                <a:lnTo>
                  <a:pt x="28020" y="35508"/>
                </a:lnTo>
                <a:cubicBezTo>
                  <a:pt x="28005" y="35537"/>
                  <a:pt x="28005" y="35566"/>
                  <a:pt x="28005" y="35581"/>
                </a:cubicBezTo>
                <a:cubicBezTo>
                  <a:pt x="28005" y="35610"/>
                  <a:pt x="27976" y="35640"/>
                  <a:pt x="27976" y="35669"/>
                </a:cubicBezTo>
                <a:lnTo>
                  <a:pt x="27976" y="35596"/>
                </a:lnTo>
                <a:cubicBezTo>
                  <a:pt x="28005" y="35566"/>
                  <a:pt x="28005" y="35537"/>
                  <a:pt x="28020" y="35508"/>
                </a:cubicBezTo>
                <a:close/>
                <a:moveTo>
                  <a:pt x="27902" y="35390"/>
                </a:moveTo>
                <a:cubicBezTo>
                  <a:pt x="27888" y="35463"/>
                  <a:pt x="27902" y="35537"/>
                  <a:pt x="27902" y="35596"/>
                </a:cubicBezTo>
                <a:cubicBezTo>
                  <a:pt x="27888" y="35669"/>
                  <a:pt x="27858" y="35743"/>
                  <a:pt x="27829" y="35816"/>
                </a:cubicBezTo>
                <a:cubicBezTo>
                  <a:pt x="27829" y="35757"/>
                  <a:pt x="27814" y="35684"/>
                  <a:pt x="27814" y="35625"/>
                </a:cubicBezTo>
                <a:cubicBezTo>
                  <a:pt x="27858" y="35551"/>
                  <a:pt x="27873" y="35463"/>
                  <a:pt x="27902" y="35390"/>
                </a:cubicBezTo>
                <a:close/>
                <a:moveTo>
                  <a:pt x="27711" y="35419"/>
                </a:moveTo>
                <a:cubicBezTo>
                  <a:pt x="27726" y="35493"/>
                  <a:pt x="27726" y="35566"/>
                  <a:pt x="27726" y="35654"/>
                </a:cubicBezTo>
                <a:cubicBezTo>
                  <a:pt x="27682" y="35743"/>
                  <a:pt x="27652" y="35860"/>
                  <a:pt x="27608" y="35949"/>
                </a:cubicBezTo>
                <a:cubicBezTo>
                  <a:pt x="27593" y="35875"/>
                  <a:pt x="27593" y="35816"/>
                  <a:pt x="27579" y="35743"/>
                </a:cubicBezTo>
                <a:cubicBezTo>
                  <a:pt x="27638" y="35640"/>
                  <a:pt x="27667" y="35522"/>
                  <a:pt x="27711" y="35419"/>
                </a:cubicBezTo>
                <a:close/>
                <a:moveTo>
                  <a:pt x="17145" y="22483"/>
                </a:moveTo>
                <a:cubicBezTo>
                  <a:pt x="17925" y="23793"/>
                  <a:pt x="19131" y="24720"/>
                  <a:pt x="20412" y="25721"/>
                </a:cubicBezTo>
                <a:cubicBezTo>
                  <a:pt x="21383" y="26457"/>
                  <a:pt x="22369" y="27222"/>
                  <a:pt x="23267" y="28179"/>
                </a:cubicBezTo>
                <a:cubicBezTo>
                  <a:pt x="25563" y="30666"/>
                  <a:pt x="26946" y="33064"/>
                  <a:pt x="27490" y="35537"/>
                </a:cubicBezTo>
                <a:cubicBezTo>
                  <a:pt x="27505" y="35596"/>
                  <a:pt x="27505" y="35654"/>
                  <a:pt x="27520" y="35713"/>
                </a:cubicBezTo>
                <a:cubicBezTo>
                  <a:pt x="27490" y="35802"/>
                  <a:pt x="27461" y="35875"/>
                  <a:pt x="27446" y="35949"/>
                </a:cubicBezTo>
                <a:cubicBezTo>
                  <a:pt x="27432" y="36008"/>
                  <a:pt x="27402" y="36052"/>
                  <a:pt x="27387" y="36096"/>
                </a:cubicBezTo>
                <a:cubicBezTo>
                  <a:pt x="27387" y="36052"/>
                  <a:pt x="27373" y="36037"/>
                  <a:pt x="27373" y="36008"/>
                </a:cubicBezTo>
                <a:cubicBezTo>
                  <a:pt x="26769" y="33609"/>
                  <a:pt x="25401" y="31401"/>
                  <a:pt x="22825" y="28620"/>
                </a:cubicBezTo>
                <a:cubicBezTo>
                  <a:pt x="22016" y="27737"/>
                  <a:pt x="21162" y="27001"/>
                  <a:pt x="20323" y="26295"/>
                </a:cubicBezTo>
                <a:cubicBezTo>
                  <a:pt x="18999" y="25162"/>
                  <a:pt x="17733" y="24087"/>
                  <a:pt x="17042" y="22645"/>
                </a:cubicBezTo>
                <a:lnTo>
                  <a:pt x="17145" y="22483"/>
                </a:lnTo>
                <a:close/>
                <a:moveTo>
                  <a:pt x="27902" y="35907"/>
                </a:moveTo>
                <a:cubicBezTo>
                  <a:pt x="27899" y="35942"/>
                  <a:pt x="27888" y="35971"/>
                  <a:pt x="27888" y="36022"/>
                </a:cubicBezTo>
                <a:cubicBezTo>
                  <a:pt x="27873" y="36081"/>
                  <a:pt x="27858" y="36125"/>
                  <a:pt x="27858" y="36184"/>
                </a:cubicBezTo>
                <a:lnTo>
                  <a:pt x="27858" y="36052"/>
                </a:lnTo>
                <a:cubicBezTo>
                  <a:pt x="27873" y="36008"/>
                  <a:pt x="27887" y="35951"/>
                  <a:pt x="27902" y="35907"/>
                </a:cubicBezTo>
                <a:close/>
                <a:moveTo>
                  <a:pt x="27755" y="35831"/>
                </a:moveTo>
                <a:lnTo>
                  <a:pt x="27755" y="36037"/>
                </a:lnTo>
                <a:cubicBezTo>
                  <a:pt x="27741" y="36125"/>
                  <a:pt x="27711" y="36228"/>
                  <a:pt x="27682" y="36302"/>
                </a:cubicBezTo>
                <a:cubicBezTo>
                  <a:pt x="27682" y="36228"/>
                  <a:pt x="27667" y="36170"/>
                  <a:pt x="27667" y="36111"/>
                </a:cubicBezTo>
                <a:cubicBezTo>
                  <a:pt x="27711" y="36022"/>
                  <a:pt x="27726" y="35934"/>
                  <a:pt x="27755" y="35831"/>
                </a:cubicBezTo>
                <a:close/>
                <a:moveTo>
                  <a:pt x="27535" y="35905"/>
                </a:moveTo>
                <a:cubicBezTo>
                  <a:pt x="27549" y="35978"/>
                  <a:pt x="27549" y="36052"/>
                  <a:pt x="27579" y="36111"/>
                </a:cubicBezTo>
                <a:lnTo>
                  <a:pt x="27461" y="36449"/>
                </a:lnTo>
                <a:cubicBezTo>
                  <a:pt x="27446" y="36376"/>
                  <a:pt x="27446" y="36317"/>
                  <a:pt x="27432" y="36258"/>
                </a:cubicBezTo>
                <a:cubicBezTo>
                  <a:pt x="27461" y="36170"/>
                  <a:pt x="27490" y="36081"/>
                  <a:pt x="27520" y="35978"/>
                </a:cubicBezTo>
                <a:cubicBezTo>
                  <a:pt x="27520" y="35949"/>
                  <a:pt x="27535" y="35934"/>
                  <a:pt x="27535" y="35905"/>
                </a:cubicBezTo>
                <a:close/>
                <a:moveTo>
                  <a:pt x="27873" y="36390"/>
                </a:moveTo>
                <a:lnTo>
                  <a:pt x="27873" y="36449"/>
                </a:lnTo>
                <a:cubicBezTo>
                  <a:pt x="27873" y="36464"/>
                  <a:pt x="27858" y="36479"/>
                  <a:pt x="27858" y="36493"/>
                </a:cubicBezTo>
                <a:lnTo>
                  <a:pt x="27858" y="36464"/>
                </a:lnTo>
                <a:cubicBezTo>
                  <a:pt x="27858" y="36449"/>
                  <a:pt x="27873" y="36420"/>
                  <a:pt x="27873" y="36390"/>
                </a:cubicBezTo>
                <a:close/>
                <a:moveTo>
                  <a:pt x="16998" y="22748"/>
                </a:moveTo>
                <a:cubicBezTo>
                  <a:pt x="17719" y="24190"/>
                  <a:pt x="18970" y="25250"/>
                  <a:pt x="20294" y="26383"/>
                </a:cubicBezTo>
                <a:cubicBezTo>
                  <a:pt x="21118" y="27090"/>
                  <a:pt x="21986" y="27811"/>
                  <a:pt x="22796" y="28694"/>
                </a:cubicBezTo>
                <a:cubicBezTo>
                  <a:pt x="25342" y="31475"/>
                  <a:pt x="26710" y="33682"/>
                  <a:pt x="27314" y="36052"/>
                </a:cubicBezTo>
                <a:lnTo>
                  <a:pt x="27373" y="36273"/>
                </a:lnTo>
                <a:cubicBezTo>
                  <a:pt x="27299" y="36376"/>
                  <a:pt x="27270" y="36479"/>
                  <a:pt x="27225" y="36611"/>
                </a:cubicBezTo>
                <a:cubicBezTo>
                  <a:pt x="27211" y="36567"/>
                  <a:pt x="27211" y="36537"/>
                  <a:pt x="27181" y="36493"/>
                </a:cubicBezTo>
                <a:cubicBezTo>
                  <a:pt x="26343" y="33697"/>
                  <a:pt x="24415" y="31416"/>
                  <a:pt x="22325" y="29135"/>
                </a:cubicBezTo>
                <a:cubicBezTo>
                  <a:pt x="21633" y="28370"/>
                  <a:pt x="20912" y="27693"/>
                  <a:pt x="20220" y="27045"/>
                </a:cubicBezTo>
                <a:cubicBezTo>
                  <a:pt x="18764" y="25691"/>
                  <a:pt x="17513" y="24529"/>
                  <a:pt x="16880" y="22925"/>
                </a:cubicBezTo>
                <a:lnTo>
                  <a:pt x="16998" y="22748"/>
                </a:lnTo>
                <a:close/>
                <a:moveTo>
                  <a:pt x="27785" y="36302"/>
                </a:moveTo>
                <a:lnTo>
                  <a:pt x="27770" y="36464"/>
                </a:lnTo>
                <a:lnTo>
                  <a:pt x="27726" y="36685"/>
                </a:lnTo>
                <a:cubicBezTo>
                  <a:pt x="27726" y="36626"/>
                  <a:pt x="27711" y="36567"/>
                  <a:pt x="27711" y="36523"/>
                </a:cubicBezTo>
                <a:cubicBezTo>
                  <a:pt x="27726" y="36449"/>
                  <a:pt x="27755" y="36361"/>
                  <a:pt x="27785" y="36302"/>
                </a:cubicBezTo>
                <a:close/>
                <a:moveTo>
                  <a:pt x="27593" y="36302"/>
                </a:moveTo>
                <a:cubicBezTo>
                  <a:pt x="27593" y="36376"/>
                  <a:pt x="27608" y="36420"/>
                  <a:pt x="27608" y="36493"/>
                </a:cubicBezTo>
                <a:cubicBezTo>
                  <a:pt x="27593" y="36596"/>
                  <a:pt x="27564" y="36699"/>
                  <a:pt x="27535" y="36788"/>
                </a:cubicBezTo>
                <a:cubicBezTo>
                  <a:pt x="27520" y="36729"/>
                  <a:pt x="27520" y="36670"/>
                  <a:pt x="27505" y="36611"/>
                </a:cubicBezTo>
                <a:cubicBezTo>
                  <a:pt x="27535" y="36493"/>
                  <a:pt x="27549" y="36405"/>
                  <a:pt x="27593" y="36302"/>
                </a:cubicBezTo>
                <a:close/>
                <a:moveTo>
                  <a:pt x="27387" y="36405"/>
                </a:moveTo>
                <a:cubicBezTo>
                  <a:pt x="27402" y="36479"/>
                  <a:pt x="27432" y="36537"/>
                  <a:pt x="27432" y="36611"/>
                </a:cubicBezTo>
                <a:cubicBezTo>
                  <a:pt x="27387" y="36714"/>
                  <a:pt x="27358" y="36846"/>
                  <a:pt x="27314" y="36964"/>
                </a:cubicBezTo>
                <a:lnTo>
                  <a:pt x="27270" y="36743"/>
                </a:lnTo>
                <a:cubicBezTo>
                  <a:pt x="27299" y="36626"/>
                  <a:pt x="27343" y="36523"/>
                  <a:pt x="27387" y="36405"/>
                </a:cubicBezTo>
                <a:close/>
                <a:moveTo>
                  <a:pt x="27770" y="36758"/>
                </a:moveTo>
                <a:lnTo>
                  <a:pt x="27770" y="36861"/>
                </a:lnTo>
                <a:cubicBezTo>
                  <a:pt x="27755" y="36920"/>
                  <a:pt x="27755" y="36979"/>
                  <a:pt x="27741" y="37038"/>
                </a:cubicBezTo>
                <a:lnTo>
                  <a:pt x="27741" y="36920"/>
                </a:lnTo>
                <a:cubicBezTo>
                  <a:pt x="27755" y="36861"/>
                  <a:pt x="27770" y="36817"/>
                  <a:pt x="27770" y="36758"/>
                </a:cubicBezTo>
                <a:close/>
                <a:moveTo>
                  <a:pt x="16821" y="22954"/>
                </a:moveTo>
                <a:cubicBezTo>
                  <a:pt x="17454" y="24573"/>
                  <a:pt x="18734" y="25736"/>
                  <a:pt x="20162" y="27075"/>
                </a:cubicBezTo>
                <a:cubicBezTo>
                  <a:pt x="20868" y="27722"/>
                  <a:pt x="21574" y="28399"/>
                  <a:pt x="22281" y="29179"/>
                </a:cubicBezTo>
                <a:cubicBezTo>
                  <a:pt x="24356" y="31460"/>
                  <a:pt x="26269" y="33741"/>
                  <a:pt x="27122" y="36523"/>
                </a:cubicBezTo>
                <a:lnTo>
                  <a:pt x="27167" y="36743"/>
                </a:lnTo>
                <a:cubicBezTo>
                  <a:pt x="27137" y="36846"/>
                  <a:pt x="27078" y="36964"/>
                  <a:pt x="27034" y="37067"/>
                </a:cubicBezTo>
                <a:cubicBezTo>
                  <a:pt x="27019" y="37038"/>
                  <a:pt x="27019" y="36994"/>
                  <a:pt x="27005" y="36964"/>
                </a:cubicBezTo>
                <a:cubicBezTo>
                  <a:pt x="26107" y="34345"/>
                  <a:pt x="24209" y="32255"/>
                  <a:pt x="22207" y="30018"/>
                </a:cubicBezTo>
                <a:lnTo>
                  <a:pt x="21839" y="29606"/>
                </a:lnTo>
                <a:cubicBezTo>
                  <a:pt x="21280" y="28973"/>
                  <a:pt x="20721" y="28399"/>
                  <a:pt x="20162" y="27855"/>
                </a:cubicBezTo>
                <a:cubicBezTo>
                  <a:pt x="18616" y="26295"/>
                  <a:pt x="17277" y="24926"/>
                  <a:pt x="16718" y="23131"/>
                </a:cubicBezTo>
                <a:cubicBezTo>
                  <a:pt x="16762" y="23072"/>
                  <a:pt x="16792" y="23013"/>
                  <a:pt x="16821" y="22954"/>
                </a:cubicBezTo>
                <a:close/>
                <a:moveTo>
                  <a:pt x="27638" y="36743"/>
                </a:moveTo>
                <a:cubicBezTo>
                  <a:pt x="27652" y="36773"/>
                  <a:pt x="27652" y="36846"/>
                  <a:pt x="27652" y="36905"/>
                </a:cubicBezTo>
                <a:cubicBezTo>
                  <a:pt x="27638" y="36979"/>
                  <a:pt x="27608" y="37067"/>
                  <a:pt x="27579" y="37156"/>
                </a:cubicBezTo>
                <a:cubicBezTo>
                  <a:pt x="27579" y="37111"/>
                  <a:pt x="27564" y="37053"/>
                  <a:pt x="27564" y="36994"/>
                </a:cubicBezTo>
                <a:cubicBezTo>
                  <a:pt x="27579" y="36905"/>
                  <a:pt x="27608" y="36817"/>
                  <a:pt x="27638" y="36743"/>
                </a:cubicBezTo>
                <a:close/>
                <a:moveTo>
                  <a:pt x="27446" y="36788"/>
                </a:moveTo>
                <a:cubicBezTo>
                  <a:pt x="27461" y="36846"/>
                  <a:pt x="27461" y="36920"/>
                  <a:pt x="27490" y="36979"/>
                </a:cubicBezTo>
                <a:cubicBezTo>
                  <a:pt x="27461" y="37067"/>
                  <a:pt x="27432" y="37156"/>
                  <a:pt x="27402" y="37259"/>
                </a:cubicBezTo>
                <a:cubicBezTo>
                  <a:pt x="27402" y="37273"/>
                  <a:pt x="27387" y="37288"/>
                  <a:pt x="27387" y="37303"/>
                </a:cubicBezTo>
                <a:cubicBezTo>
                  <a:pt x="27373" y="37229"/>
                  <a:pt x="27373" y="37185"/>
                  <a:pt x="27358" y="37111"/>
                </a:cubicBezTo>
                <a:cubicBezTo>
                  <a:pt x="27387" y="36994"/>
                  <a:pt x="27432" y="36891"/>
                  <a:pt x="27446" y="36788"/>
                </a:cubicBezTo>
                <a:close/>
                <a:moveTo>
                  <a:pt x="27211" y="36861"/>
                </a:moveTo>
                <a:cubicBezTo>
                  <a:pt x="27225" y="36935"/>
                  <a:pt x="27240" y="37023"/>
                  <a:pt x="27270" y="37097"/>
                </a:cubicBezTo>
                <a:lnTo>
                  <a:pt x="27152" y="37435"/>
                </a:lnTo>
                <a:cubicBezTo>
                  <a:pt x="27137" y="37362"/>
                  <a:pt x="27093" y="37273"/>
                  <a:pt x="27078" y="37200"/>
                </a:cubicBezTo>
                <a:cubicBezTo>
                  <a:pt x="27122" y="37082"/>
                  <a:pt x="27167" y="36979"/>
                  <a:pt x="27211" y="36861"/>
                </a:cubicBezTo>
                <a:close/>
                <a:moveTo>
                  <a:pt x="16674" y="23234"/>
                </a:moveTo>
                <a:cubicBezTo>
                  <a:pt x="17233" y="25015"/>
                  <a:pt x="18587" y="26383"/>
                  <a:pt x="20103" y="27928"/>
                </a:cubicBezTo>
                <a:cubicBezTo>
                  <a:pt x="20662" y="28473"/>
                  <a:pt x="21236" y="29047"/>
                  <a:pt x="21780" y="29680"/>
                </a:cubicBezTo>
                <a:lnTo>
                  <a:pt x="22148" y="30092"/>
                </a:lnTo>
                <a:cubicBezTo>
                  <a:pt x="24150" y="32329"/>
                  <a:pt x="26033" y="34418"/>
                  <a:pt x="26931" y="36994"/>
                </a:cubicBezTo>
                <a:cubicBezTo>
                  <a:pt x="26946" y="37053"/>
                  <a:pt x="26975" y="37126"/>
                  <a:pt x="26990" y="37185"/>
                </a:cubicBezTo>
                <a:cubicBezTo>
                  <a:pt x="26931" y="37288"/>
                  <a:pt x="26902" y="37406"/>
                  <a:pt x="26843" y="37509"/>
                </a:cubicBezTo>
                <a:cubicBezTo>
                  <a:pt x="26843" y="37494"/>
                  <a:pt x="26828" y="37450"/>
                  <a:pt x="26828" y="37435"/>
                </a:cubicBezTo>
                <a:cubicBezTo>
                  <a:pt x="25945" y="35139"/>
                  <a:pt x="24267" y="33315"/>
                  <a:pt x="22487" y="31372"/>
                </a:cubicBezTo>
                <a:cubicBezTo>
                  <a:pt x="22119" y="30960"/>
                  <a:pt x="21707" y="30518"/>
                  <a:pt x="21339" y="30092"/>
                </a:cubicBezTo>
                <a:cubicBezTo>
                  <a:pt x="20956" y="29650"/>
                  <a:pt x="20574" y="29253"/>
                  <a:pt x="20206" y="28841"/>
                </a:cubicBezTo>
                <a:cubicBezTo>
                  <a:pt x="18513" y="27031"/>
                  <a:pt x="17042" y="25427"/>
                  <a:pt x="16571" y="23366"/>
                </a:cubicBezTo>
                <a:cubicBezTo>
                  <a:pt x="16615" y="23322"/>
                  <a:pt x="16630" y="23293"/>
                  <a:pt x="16674" y="23234"/>
                </a:cubicBezTo>
                <a:close/>
                <a:moveTo>
                  <a:pt x="27652" y="37156"/>
                </a:moveTo>
                <a:cubicBezTo>
                  <a:pt x="27667" y="37214"/>
                  <a:pt x="27667" y="37259"/>
                  <a:pt x="27667" y="37303"/>
                </a:cubicBezTo>
                <a:cubicBezTo>
                  <a:pt x="27652" y="37376"/>
                  <a:pt x="27638" y="37435"/>
                  <a:pt x="27608" y="37509"/>
                </a:cubicBezTo>
                <a:cubicBezTo>
                  <a:pt x="27608" y="37450"/>
                  <a:pt x="27608" y="37420"/>
                  <a:pt x="27593" y="37362"/>
                </a:cubicBezTo>
                <a:cubicBezTo>
                  <a:pt x="27608" y="37288"/>
                  <a:pt x="27638" y="37229"/>
                  <a:pt x="27652" y="37156"/>
                </a:cubicBezTo>
                <a:close/>
                <a:moveTo>
                  <a:pt x="27505" y="37156"/>
                </a:moveTo>
                <a:cubicBezTo>
                  <a:pt x="27505" y="37214"/>
                  <a:pt x="27520" y="37288"/>
                  <a:pt x="27520" y="37347"/>
                </a:cubicBezTo>
                <a:cubicBezTo>
                  <a:pt x="27505" y="37450"/>
                  <a:pt x="27490" y="37553"/>
                  <a:pt x="27461" y="37641"/>
                </a:cubicBezTo>
                <a:cubicBezTo>
                  <a:pt x="27446" y="37582"/>
                  <a:pt x="27446" y="37523"/>
                  <a:pt x="27432" y="37450"/>
                </a:cubicBezTo>
                <a:cubicBezTo>
                  <a:pt x="27446" y="37376"/>
                  <a:pt x="27461" y="37332"/>
                  <a:pt x="27490" y="37259"/>
                </a:cubicBezTo>
                <a:cubicBezTo>
                  <a:pt x="27490" y="37214"/>
                  <a:pt x="27505" y="37200"/>
                  <a:pt x="27505" y="37156"/>
                </a:cubicBezTo>
                <a:close/>
                <a:moveTo>
                  <a:pt x="27299" y="37259"/>
                </a:moveTo>
                <a:cubicBezTo>
                  <a:pt x="27314" y="37332"/>
                  <a:pt x="27343" y="37406"/>
                  <a:pt x="27343" y="37479"/>
                </a:cubicBezTo>
                <a:cubicBezTo>
                  <a:pt x="27314" y="37582"/>
                  <a:pt x="27284" y="37671"/>
                  <a:pt x="27240" y="37788"/>
                </a:cubicBezTo>
                <a:lnTo>
                  <a:pt x="27196" y="37568"/>
                </a:lnTo>
                <a:cubicBezTo>
                  <a:pt x="27225" y="37479"/>
                  <a:pt x="27270" y="37362"/>
                  <a:pt x="27299" y="37259"/>
                </a:cubicBezTo>
                <a:close/>
                <a:moveTo>
                  <a:pt x="27684" y="37684"/>
                </a:moveTo>
                <a:cubicBezTo>
                  <a:pt x="27682" y="37697"/>
                  <a:pt x="27682" y="37709"/>
                  <a:pt x="27682" y="37715"/>
                </a:cubicBezTo>
                <a:cubicBezTo>
                  <a:pt x="27682" y="37744"/>
                  <a:pt x="27667" y="37803"/>
                  <a:pt x="27667" y="37832"/>
                </a:cubicBezTo>
                <a:lnTo>
                  <a:pt x="27667" y="37744"/>
                </a:lnTo>
                <a:cubicBezTo>
                  <a:pt x="27674" y="37729"/>
                  <a:pt x="27678" y="37707"/>
                  <a:pt x="27684" y="37684"/>
                </a:cubicBezTo>
                <a:close/>
                <a:moveTo>
                  <a:pt x="27034" y="37303"/>
                </a:moveTo>
                <a:cubicBezTo>
                  <a:pt x="27064" y="37406"/>
                  <a:pt x="27093" y="37479"/>
                  <a:pt x="27122" y="37568"/>
                </a:cubicBezTo>
                <a:cubicBezTo>
                  <a:pt x="27064" y="37656"/>
                  <a:pt x="27019" y="37774"/>
                  <a:pt x="26990" y="37877"/>
                </a:cubicBezTo>
                <a:cubicBezTo>
                  <a:pt x="26946" y="37788"/>
                  <a:pt x="26931" y="37715"/>
                  <a:pt x="26902" y="37626"/>
                </a:cubicBezTo>
                <a:cubicBezTo>
                  <a:pt x="26946" y="37509"/>
                  <a:pt x="26990" y="37420"/>
                  <a:pt x="27034" y="37303"/>
                </a:cubicBezTo>
                <a:close/>
                <a:moveTo>
                  <a:pt x="16527" y="23499"/>
                </a:moveTo>
                <a:cubicBezTo>
                  <a:pt x="17012" y="25530"/>
                  <a:pt x="18469" y="27119"/>
                  <a:pt x="20147" y="28914"/>
                </a:cubicBezTo>
                <a:cubicBezTo>
                  <a:pt x="20515" y="29326"/>
                  <a:pt x="20897" y="29724"/>
                  <a:pt x="21280" y="30165"/>
                </a:cubicBezTo>
                <a:cubicBezTo>
                  <a:pt x="21677" y="30607"/>
                  <a:pt x="22060" y="31034"/>
                  <a:pt x="22443" y="31446"/>
                </a:cubicBezTo>
                <a:cubicBezTo>
                  <a:pt x="24209" y="33373"/>
                  <a:pt x="25886" y="35198"/>
                  <a:pt x="26769" y="37479"/>
                </a:cubicBezTo>
                <a:cubicBezTo>
                  <a:pt x="26784" y="37523"/>
                  <a:pt x="26799" y="37568"/>
                  <a:pt x="26828" y="37626"/>
                </a:cubicBezTo>
                <a:cubicBezTo>
                  <a:pt x="26769" y="37729"/>
                  <a:pt x="26710" y="37818"/>
                  <a:pt x="26681" y="37935"/>
                </a:cubicBezTo>
                <a:lnTo>
                  <a:pt x="26681" y="37921"/>
                </a:lnTo>
                <a:cubicBezTo>
                  <a:pt x="25798" y="35831"/>
                  <a:pt x="24223" y="34198"/>
                  <a:pt x="22590" y="32446"/>
                </a:cubicBezTo>
                <a:cubicBezTo>
                  <a:pt x="22016" y="31858"/>
                  <a:pt x="21457" y="31240"/>
                  <a:pt x="20883" y="30592"/>
                </a:cubicBezTo>
                <a:cubicBezTo>
                  <a:pt x="20736" y="30415"/>
                  <a:pt x="20574" y="30239"/>
                  <a:pt x="20426" y="30077"/>
                </a:cubicBezTo>
                <a:cubicBezTo>
                  <a:pt x="18454" y="27884"/>
                  <a:pt x="16792" y="26001"/>
                  <a:pt x="16424" y="23616"/>
                </a:cubicBezTo>
                <a:cubicBezTo>
                  <a:pt x="16468" y="23558"/>
                  <a:pt x="16482" y="23528"/>
                  <a:pt x="16527" y="23499"/>
                </a:cubicBezTo>
                <a:close/>
                <a:moveTo>
                  <a:pt x="27579" y="37582"/>
                </a:moveTo>
                <a:lnTo>
                  <a:pt x="27579" y="37582"/>
                </a:lnTo>
                <a:cubicBezTo>
                  <a:pt x="27564" y="37641"/>
                  <a:pt x="27564" y="37700"/>
                  <a:pt x="27579" y="37744"/>
                </a:cubicBezTo>
                <a:cubicBezTo>
                  <a:pt x="27564" y="37818"/>
                  <a:pt x="27535" y="37921"/>
                  <a:pt x="27520" y="37994"/>
                </a:cubicBezTo>
                <a:cubicBezTo>
                  <a:pt x="27520" y="37935"/>
                  <a:pt x="27505" y="37877"/>
                  <a:pt x="27505" y="37847"/>
                </a:cubicBezTo>
                <a:cubicBezTo>
                  <a:pt x="27520" y="37744"/>
                  <a:pt x="27535" y="37671"/>
                  <a:pt x="27579" y="37582"/>
                </a:cubicBezTo>
                <a:close/>
                <a:moveTo>
                  <a:pt x="27373" y="37656"/>
                </a:moveTo>
                <a:cubicBezTo>
                  <a:pt x="27387" y="37715"/>
                  <a:pt x="27387" y="37788"/>
                  <a:pt x="27417" y="37847"/>
                </a:cubicBezTo>
                <a:cubicBezTo>
                  <a:pt x="27417" y="37862"/>
                  <a:pt x="27387" y="37877"/>
                  <a:pt x="27387" y="37921"/>
                </a:cubicBezTo>
                <a:cubicBezTo>
                  <a:pt x="27373" y="37994"/>
                  <a:pt x="27358" y="38068"/>
                  <a:pt x="27343" y="38156"/>
                </a:cubicBezTo>
                <a:cubicBezTo>
                  <a:pt x="27314" y="38083"/>
                  <a:pt x="27314" y="38024"/>
                  <a:pt x="27299" y="37950"/>
                </a:cubicBezTo>
                <a:cubicBezTo>
                  <a:pt x="27314" y="37847"/>
                  <a:pt x="27343" y="37744"/>
                  <a:pt x="27373" y="37656"/>
                </a:cubicBezTo>
                <a:close/>
                <a:moveTo>
                  <a:pt x="27152" y="37715"/>
                </a:moveTo>
                <a:cubicBezTo>
                  <a:pt x="27167" y="37788"/>
                  <a:pt x="27196" y="37877"/>
                  <a:pt x="27211" y="37950"/>
                </a:cubicBezTo>
                <a:cubicBezTo>
                  <a:pt x="27167" y="38039"/>
                  <a:pt x="27137" y="38142"/>
                  <a:pt x="27093" y="38245"/>
                </a:cubicBezTo>
                <a:cubicBezTo>
                  <a:pt x="27078" y="38156"/>
                  <a:pt x="27049" y="38083"/>
                  <a:pt x="27019" y="38009"/>
                </a:cubicBezTo>
                <a:cubicBezTo>
                  <a:pt x="27064" y="37921"/>
                  <a:pt x="27122" y="37803"/>
                  <a:pt x="27152" y="37715"/>
                </a:cubicBezTo>
                <a:close/>
                <a:moveTo>
                  <a:pt x="26843" y="37715"/>
                </a:moveTo>
                <a:cubicBezTo>
                  <a:pt x="26872" y="37803"/>
                  <a:pt x="26902" y="37891"/>
                  <a:pt x="26931" y="37994"/>
                </a:cubicBezTo>
                <a:cubicBezTo>
                  <a:pt x="26902" y="38097"/>
                  <a:pt x="26843" y="38186"/>
                  <a:pt x="26799" y="38303"/>
                </a:cubicBezTo>
                <a:lnTo>
                  <a:pt x="26696" y="38024"/>
                </a:lnTo>
                <a:cubicBezTo>
                  <a:pt x="26755" y="37935"/>
                  <a:pt x="26799" y="37818"/>
                  <a:pt x="26843" y="37715"/>
                </a:cubicBezTo>
                <a:close/>
                <a:moveTo>
                  <a:pt x="16365" y="23734"/>
                </a:moveTo>
                <a:cubicBezTo>
                  <a:pt x="16762" y="26089"/>
                  <a:pt x="18410" y="27987"/>
                  <a:pt x="20323" y="30136"/>
                </a:cubicBezTo>
                <a:cubicBezTo>
                  <a:pt x="20471" y="30298"/>
                  <a:pt x="20647" y="30489"/>
                  <a:pt x="20780" y="30651"/>
                </a:cubicBezTo>
                <a:cubicBezTo>
                  <a:pt x="21354" y="31298"/>
                  <a:pt x="21928" y="31902"/>
                  <a:pt x="22502" y="32505"/>
                </a:cubicBezTo>
                <a:cubicBezTo>
                  <a:pt x="24135" y="34242"/>
                  <a:pt x="25680" y="35875"/>
                  <a:pt x="26578" y="37950"/>
                </a:cubicBezTo>
                <a:cubicBezTo>
                  <a:pt x="26593" y="37965"/>
                  <a:pt x="26593" y="38009"/>
                  <a:pt x="26622" y="38024"/>
                </a:cubicBezTo>
                <a:cubicBezTo>
                  <a:pt x="26563" y="38142"/>
                  <a:pt x="26504" y="38230"/>
                  <a:pt x="26446" y="38333"/>
                </a:cubicBezTo>
                <a:cubicBezTo>
                  <a:pt x="25548" y="36420"/>
                  <a:pt x="24076" y="34948"/>
                  <a:pt x="22516" y="33373"/>
                </a:cubicBezTo>
                <a:cubicBezTo>
                  <a:pt x="21795" y="32652"/>
                  <a:pt x="21059" y="31902"/>
                  <a:pt x="20368" y="31107"/>
                </a:cubicBezTo>
                <a:cubicBezTo>
                  <a:pt x="18190" y="28605"/>
                  <a:pt x="16497" y="26457"/>
                  <a:pt x="16321" y="23881"/>
                </a:cubicBezTo>
                <a:cubicBezTo>
                  <a:pt x="16321" y="23808"/>
                  <a:pt x="16335" y="23764"/>
                  <a:pt x="16365" y="23734"/>
                </a:cubicBezTo>
                <a:close/>
                <a:moveTo>
                  <a:pt x="27593" y="38024"/>
                </a:moveTo>
                <a:lnTo>
                  <a:pt x="27593" y="38156"/>
                </a:lnTo>
                <a:cubicBezTo>
                  <a:pt x="27579" y="38230"/>
                  <a:pt x="27549" y="38289"/>
                  <a:pt x="27549" y="38362"/>
                </a:cubicBezTo>
                <a:cubicBezTo>
                  <a:pt x="27549" y="38318"/>
                  <a:pt x="27549" y="38289"/>
                  <a:pt x="27535" y="38230"/>
                </a:cubicBezTo>
                <a:cubicBezTo>
                  <a:pt x="27549" y="38186"/>
                  <a:pt x="27549" y="38156"/>
                  <a:pt x="27579" y="38112"/>
                </a:cubicBezTo>
                <a:cubicBezTo>
                  <a:pt x="27579" y="38083"/>
                  <a:pt x="27593" y="38068"/>
                  <a:pt x="27593" y="38024"/>
                </a:cubicBezTo>
                <a:close/>
                <a:moveTo>
                  <a:pt x="27432" y="38068"/>
                </a:moveTo>
                <a:cubicBezTo>
                  <a:pt x="27432" y="38112"/>
                  <a:pt x="27446" y="38171"/>
                  <a:pt x="27446" y="38230"/>
                </a:cubicBezTo>
                <a:cubicBezTo>
                  <a:pt x="27432" y="38303"/>
                  <a:pt x="27402" y="38392"/>
                  <a:pt x="27387" y="38480"/>
                </a:cubicBezTo>
                <a:cubicBezTo>
                  <a:pt x="27373" y="38436"/>
                  <a:pt x="27373" y="38377"/>
                  <a:pt x="27358" y="38318"/>
                </a:cubicBezTo>
                <a:cubicBezTo>
                  <a:pt x="27373" y="38230"/>
                  <a:pt x="27402" y="38142"/>
                  <a:pt x="27432" y="38068"/>
                </a:cubicBezTo>
                <a:close/>
                <a:moveTo>
                  <a:pt x="27240" y="38068"/>
                </a:moveTo>
                <a:cubicBezTo>
                  <a:pt x="27270" y="38142"/>
                  <a:pt x="27284" y="38215"/>
                  <a:pt x="27284" y="38289"/>
                </a:cubicBezTo>
                <a:cubicBezTo>
                  <a:pt x="27240" y="38406"/>
                  <a:pt x="27211" y="38509"/>
                  <a:pt x="27196" y="38598"/>
                </a:cubicBezTo>
                <a:cubicBezTo>
                  <a:pt x="27167" y="38524"/>
                  <a:pt x="27152" y="38451"/>
                  <a:pt x="27137" y="38362"/>
                </a:cubicBezTo>
                <a:cubicBezTo>
                  <a:pt x="27167" y="38259"/>
                  <a:pt x="27211" y="38171"/>
                  <a:pt x="27240" y="38068"/>
                </a:cubicBezTo>
                <a:close/>
                <a:moveTo>
                  <a:pt x="26975" y="38097"/>
                </a:moveTo>
                <a:cubicBezTo>
                  <a:pt x="26990" y="38186"/>
                  <a:pt x="27019" y="38259"/>
                  <a:pt x="27049" y="38362"/>
                </a:cubicBezTo>
                <a:cubicBezTo>
                  <a:pt x="27005" y="38451"/>
                  <a:pt x="26975" y="38554"/>
                  <a:pt x="26931" y="38657"/>
                </a:cubicBezTo>
                <a:cubicBezTo>
                  <a:pt x="26902" y="38554"/>
                  <a:pt x="26872" y="38480"/>
                  <a:pt x="26843" y="38392"/>
                </a:cubicBezTo>
                <a:cubicBezTo>
                  <a:pt x="26872" y="38303"/>
                  <a:pt x="26931" y="38215"/>
                  <a:pt x="26975" y="38097"/>
                </a:cubicBezTo>
                <a:close/>
                <a:moveTo>
                  <a:pt x="26637" y="38112"/>
                </a:moveTo>
                <a:lnTo>
                  <a:pt x="26755" y="38392"/>
                </a:lnTo>
                <a:cubicBezTo>
                  <a:pt x="26696" y="38509"/>
                  <a:pt x="26652" y="38598"/>
                  <a:pt x="26607" y="38686"/>
                </a:cubicBezTo>
                <a:cubicBezTo>
                  <a:pt x="26563" y="38598"/>
                  <a:pt x="26504" y="38509"/>
                  <a:pt x="26475" y="38406"/>
                </a:cubicBezTo>
                <a:cubicBezTo>
                  <a:pt x="26534" y="38318"/>
                  <a:pt x="26578" y="38215"/>
                  <a:pt x="26637" y="38112"/>
                </a:cubicBezTo>
                <a:close/>
                <a:moveTo>
                  <a:pt x="27593" y="38480"/>
                </a:moveTo>
                <a:lnTo>
                  <a:pt x="27593" y="38554"/>
                </a:lnTo>
                <a:cubicBezTo>
                  <a:pt x="27593" y="38598"/>
                  <a:pt x="27579" y="38627"/>
                  <a:pt x="27579" y="38686"/>
                </a:cubicBezTo>
                <a:lnTo>
                  <a:pt x="27579" y="38612"/>
                </a:lnTo>
                <a:cubicBezTo>
                  <a:pt x="27593" y="38583"/>
                  <a:pt x="27593" y="38539"/>
                  <a:pt x="27593" y="38480"/>
                </a:cubicBezTo>
                <a:close/>
                <a:moveTo>
                  <a:pt x="16232" y="23970"/>
                </a:moveTo>
                <a:cubicBezTo>
                  <a:pt x="16468" y="26530"/>
                  <a:pt x="18145" y="28664"/>
                  <a:pt x="20294" y="31151"/>
                </a:cubicBezTo>
                <a:cubicBezTo>
                  <a:pt x="20986" y="31961"/>
                  <a:pt x="21722" y="32696"/>
                  <a:pt x="22443" y="33432"/>
                </a:cubicBezTo>
                <a:cubicBezTo>
                  <a:pt x="24003" y="35007"/>
                  <a:pt x="25489" y="36523"/>
                  <a:pt x="26401" y="38436"/>
                </a:cubicBezTo>
                <a:cubicBezTo>
                  <a:pt x="26343" y="38539"/>
                  <a:pt x="26284" y="38627"/>
                  <a:pt x="26210" y="38745"/>
                </a:cubicBezTo>
                <a:cubicBezTo>
                  <a:pt x="25298" y="36994"/>
                  <a:pt x="23870" y="35610"/>
                  <a:pt x="22369" y="34183"/>
                </a:cubicBezTo>
                <a:cubicBezTo>
                  <a:pt x="21516" y="33373"/>
                  <a:pt x="20662" y="32520"/>
                  <a:pt x="19853" y="31607"/>
                </a:cubicBezTo>
                <a:cubicBezTo>
                  <a:pt x="17939" y="29371"/>
                  <a:pt x="16173" y="26913"/>
                  <a:pt x="16173" y="24102"/>
                </a:cubicBezTo>
                <a:cubicBezTo>
                  <a:pt x="16188" y="24043"/>
                  <a:pt x="16203" y="23999"/>
                  <a:pt x="16232" y="23970"/>
                </a:cubicBezTo>
                <a:close/>
                <a:moveTo>
                  <a:pt x="27461" y="38436"/>
                </a:moveTo>
                <a:cubicBezTo>
                  <a:pt x="27490" y="38509"/>
                  <a:pt x="27490" y="38554"/>
                  <a:pt x="27490" y="38598"/>
                </a:cubicBezTo>
                <a:lnTo>
                  <a:pt x="27432" y="38818"/>
                </a:lnTo>
                <a:cubicBezTo>
                  <a:pt x="27432" y="38760"/>
                  <a:pt x="27417" y="38730"/>
                  <a:pt x="27417" y="38671"/>
                </a:cubicBezTo>
                <a:cubicBezTo>
                  <a:pt x="27417" y="38627"/>
                  <a:pt x="27432" y="38598"/>
                  <a:pt x="27432" y="38554"/>
                </a:cubicBezTo>
                <a:cubicBezTo>
                  <a:pt x="27446" y="38524"/>
                  <a:pt x="27446" y="38465"/>
                  <a:pt x="27461" y="38436"/>
                </a:cubicBezTo>
                <a:close/>
                <a:moveTo>
                  <a:pt x="27299" y="38480"/>
                </a:moveTo>
                <a:cubicBezTo>
                  <a:pt x="27314" y="38554"/>
                  <a:pt x="27314" y="38612"/>
                  <a:pt x="27343" y="38686"/>
                </a:cubicBezTo>
                <a:cubicBezTo>
                  <a:pt x="27314" y="38774"/>
                  <a:pt x="27284" y="38877"/>
                  <a:pt x="27270" y="38966"/>
                </a:cubicBezTo>
                <a:cubicBezTo>
                  <a:pt x="27240" y="38892"/>
                  <a:pt x="27225" y="38818"/>
                  <a:pt x="27225" y="38760"/>
                </a:cubicBezTo>
                <a:cubicBezTo>
                  <a:pt x="27240" y="38671"/>
                  <a:pt x="27284" y="38583"/>
                  <a:pt x="27299" y="38480"/>
                </a:cubicBezTo>
                <a:close/>
                <a:moveTo>
                  <a:pt x="27078" y="38509"/>
                </a:moveTo>
                <a:cubicBezTo>
                  <a:pt x="27093" y="38598"/>
                  <a:pt x="27108" y="38671"/>
                  <a:pt x="27137" y="38760"/>
                </a:cubicBezTo>
                <a:cubicBezTo>
                  <a:pt x="27093" y="38833"/>
                  <a:pt x="27064" y="38921"/>
                  <a:pt x="27034" y="39039"/>
                </a:cubicBezTo>
                <a:cubicBezTo>
                  <a:pt x="27019" y="38951"/>
                  <a:pt x="26990" y="38877"/>
                  <a:pt x="26961" y="38774"/>
                </a:cubicBezTo>
                <a:lnTo>
                  <a:pt x="27078" y="38509"/>
                </a:lnTo>
                <a:close/>
                <a:moveTo>
                  <a:pt x="26784" y="38509"/>
                </a:moveTo>
                <a:cubicBezTo>
                  <a:pt x="26828" y="38598"/>
                  <a:pt x="26843" y="38686"/>
                  <a:pt x="26872" y="38774"/>
                </a:cubicBezTo>
                <a:cubicBezTo>
                  <a:pt x="26843" y="38877"/>
                  <a:pt x="26784" y="38980"/>
                  <a:pt x="26755" y="39069"/>
                </a:cubicBezTo>
                <a:lnTo>
                  <a:pt x="26637" y="38804"/>
                </a:lnTo>
                <a:cubicBezTo>
                  <a:pt x="26696" y="38701"/>
                  <a:pt x="26725" y="38598"/>
                  <a:pt x="26784" y="38509"/>
                </a:cubicBezTo>
                <a:close/>
                <a:moveTo>
                  <a:pt x="26416" y="38524"/>
                </a:moveTo>
                <a:cubicBezTo>
                  <a:pt x="26460" y="38612"/>
                  <a:pt x="26504" y="38701"/>
                  <a:pt x="26549" y="38804"/>
                </a:cubicBezTo>
                <a:cubicBezTo>
                  <a:pt x="26490" y="38892"/>
                  <a:pt x="26431" y="38980"/>
                  <a:pt x="26387" y="39098"/>
                </a:cubicBezTo>
                <a:lnTo>
                  <a:pt x="26269" y="38877"/>
                </a:lnTo>
                <a:cubicBezTo>
                  <a:pt x="26254" y="38848"/>
                  <a:pt x="26254" y="38833"/>
                  <a:pt x="26239" y="38818"/>
                </a:cubicBezTo>
                <a:cubicBezTo>
                  <a:pt x="26284" y="38730"/>
                  <a:pt x="26343" y="38612"/>
                  <a:pt x="26416" y="38524"/>
                </a:cubicBezTo>
                <a:close/>
                <a:moveTo>
                  <a:pt x="16085" y="24235"/>
                </a:moveTo>
                <a:cubicBezTo>
                  <a:pt x="16159" y="27001"/>
                  <a:pt x="17881" y="29429"/>
                  <a:pt x="19779" y="31637"/>
                </a:cubicBezTo>
                <a:cubicBezTo>
                  <a:pt x="20559" y="32579"/>
                  <a:pt x="21442" y="33403"/>
                  <a:pt x="22295" y="34242"/>
                </a:cubicBezTo>
                <a:cubicBezTo>
                  <a:pt x="23811" y="35684"/>
                  <a:pt x="25224" y="37053"/>
                  <a:pt x="26136" y="38818"/>
                </a:cubicBezTo>
                <a:cubicBezTo>
                  <a:pt x="26092" y="38921"/>
                  <a:pt x="26019" y="39025"/>
                  <a:pt x="25960" y="39113"/>
                </a:cubicBezTo>
                <a:cubicBezTo>
                  <a:pt x="25003" y="37465"/>
                  <a:pt x="23620" y="36228"/>
                  <a:pt x="22163" y="34889"/>
                </a:cubicBezTo>
                <a:cubicBezTo>
                  <a:pt x="21206" y="34006"/>
                  <a:pt x="20220" y="33109"/>
                  <a:pt x="19337" y="32078"/>
                </a:cubicBezTo>
                <a:cubicBezTo>
                  <a:pt x="16909" y="29209"/>
                  <a:pt x="15864" y="26751"/>
                  <a:pt x="16026" y="24323"/>
                </a:cubicBezTo>
                <a:cubicBezTo>
                  <a:pt x="16041" y="24279"/>
                  <a:pt x="16056" y="24249"/>
                  <a:pt x="16085" y="24235"/>
                </a:cubicBezTo>
                <a:close/>
                <a:moveTo>
                  <a:pt x="27505" y="38892"/>
                </a:moveTo>
                <a:cubicBezTo>
                  <a:pt x="27520" y="38921"/>
                  <a:pt x="27520" y="38966"/>
                  <a:pt x="27520" y="38995"/>
                </a:cubicBezTo>
                <a:cubicBezTo>
                  <a:pt x="27505" y="39054"/>
                  <a:pt x="27505" y="39113"/>
                  <a:pt x="27490" y="39172"/>
                </a:cubicBezTo>
                <a:cubicBezTo>
                  <a:pt x="27490" y="39128"/>
                  <a:pt x="27490" y="39098"/>
                  <a:pt x="27461" y="39054"/>
                </a:cubicBezTo>
                <a:cubicBezTo>
                  <a:pt x="27490" y="38995"/>
                  <a:pt x="27490" y="38951"/>
                  <a:pt x="27505" y="38892"/>
                </a:cubicBezTo>
                <a:close/>
                <a:moveTo>
                  <a:pt x="27373" y="38877"/>
                </a:moveTo>
                <a:cubicBezTo>
                  <a:pt x="27373" y="38951"/>
                  <a:pt x="27387" y="38995"/>
                  <a:pt x="27387" y="39054"/>
                </a:cubicBezTo>
                <a:cubicBezTo>
                  <a:pt x="27373" y="39113"/>
                  <a:pt x="27373" y="39172"/>
                  <a:pt x="27358" y="39216"/>
                </a:cubicBezTo>
                <a:cubicBezTo>
                  <a:pt x="27358" y="39260"/>
                  <a:pt x="27343" y="39289"/>
                  <a:pt x="27343" y="39319"/>
                </a:cubicBezTo>
                <a:cubicBezTo>
                  <a:pt x="27314" y="39260"/>
                  <a:pt x="27314" y="39201"/>
                  <a:pt x="27299" y="39128"/>
                </a:cubicBezTo>
                <a:cubicBezTo>
                  <a:pt x="27314" y="39054"/>
                  <a:pt x="27358" y="38966"/>
                  <a:pt x="27373" y="38877"/>
                </a:cubicBezTo>
                <a:close/>
                <a:moveTo>
                  <a:pt x="27167" y="38892"/>
                </a:moveTo>
                <a:cubicBezTo>
                  <a:pt x="27181" y="38966"/>
                  <a:pt x="27211" y="39039"/>
                  <a:pt x="27225" y="39128"/>
                </a:cubicBezTo>
                <a:cubicBezTo>
                  <a:pt x="27196" y="39216"/>
                  <a:pt x="27152" y="39319"/>
                  <a:pt x="27137" y="39407"/>
                </a:cubicBezTo>
                <a:cubicBezTo>
                  <a:pt x="27122" y="39334"/>
                  <a:pt x="27093" y="39245"/>
                  <a:pt x="27078" y="39172"/>
                </a:cubicBezTo>
                <a:cubicBezTo>
                  <a:pt x="27122" y="39069"/>
                  <a:pt x="27152" y="38980"/>
                  <a:pt x="27167" y="38892"/>
                </a:cubicBezTo>
                <a:close/>
                <a:moveTo>
                  <a:pt x="26916" y="38892"/>
                </a:moveTo>
                <a:cubicBezTo>
                  <a:pt x="26931" y="38980"/>
                  <a:pt x="26975" y="39069"/>
                  <a:pt x="26990" y="39142"/>
                </a:cubicBezTo>
                <a:lnTo>
                  <a:pt x="26872" y="39422"/>
                </a:lnTo>
                <a:cubicBezTo>
                  <a:pt x="26843" y="39334"/>
                  <a:pt x="26828" y="39245"/>
                  <a:pt x="26784" y="39172"/>
                </a:cubicBezTo>
                <a:cubicBezTo>
                  <a:pt x="26828" y="39069"/>
                  <a:pt x="26872" y="38980"/>
                  <a:pt x="26916" y="38892"/>
                </a:cubicBezTo>
                <a:close/>
                <a:moveTo>
                  <a:pt x="26195" y="38892"/>
                </a:moveTo>
                <a:lnTo>
                  <a:pt x="26195" y="38907"/>
                </a:lnTo>
                <a:cubicBezTo>
                  <a:pt x="26254" y="38980"/>
                  <a:pt x="26284" y="39069"/>
                  <a:pt x="26343" y="39172"/>
                </a:cubicBezTo>
                <a:cubicBezTo>
                  <a:pt x="26284" y="39260"/>
                  <a:pt x="26239" y="39363"/>
                  <a:pt x="26181" y="39466"/>
                </a:cubicBezTo>
                <a:cubicBezTo>
                  <a:pt x="26166" y="39422"/>
                  <a:pt x="26136" y="39363"/>
                  <a:pt x="26107" y="39334"/>
                </a:cubicBezTo>
                <a:cubicBezTo>
                  <a:pt x="26063" y="39275"/>
                  <a:pt x="26048" y="39245"/>
                  <a:pt x="26004" y="39186"/>
                </a:cubicBezTo>
                <a:cubicBezTo>
                  <a:pt x="26078" y="39098"/>
                  <a:pt x="26136" y="38980"/>
                  <a:pt x="26195" y="38892"/>
                </a:cubicBezTo>
                <a:close/>
                <a:moveTo>
                  <a:pt x="26578" y="38892"/>
                </a:moveTo>
                <a:lnTo>
                  <a:pt x="26696" y="39172"/>
                </a:lnTo>
                <a:cubicBezTo>
                  <a:pt x="26637" y="39260"/>
                  <a:pt x="26593" y="39363"/>
                  <a:pt x="26549" y="39466"/>
                </a:cubicBezTo>
                <a:cubicBezTo>
                  <a:pt x="26504" y="39363"/>
                  <a:pt x="26475" y="39275"/>
                  <a:pt x="26416" y="39186"/>
                </a:cubicBezTo>
                <a:cubicBezTo>
                  <a:pt x="26490" y="39069"/>
                  <a:pt x="26534" y="38980"/>
                  <a:pt x="26578" y="38892"/>
                </a:cubicBezTo>
                <a:close/>
                <a:moveTo>
                  <a:pt x="15953" y="24485"/>
                </a:moveTo>
                <a:lnTo>
                  <a:pt x="15953" y="24485"/>
                </a:lnTo>
                <a:cubicBezTo>
                  <a:pt x="15835" y="26883"/>
                  <a:pt x="16909" y="29326"/>
                  <a:pt x="19293" y="32123"/>
                </a:cubicBezTo>
                <a:cubicBezTo>
                  <a:pt x="20176" y="33153"/>
                  <a:pt x="21177" y="34065"/>
                  <a:pt x="22134" y="34948"/>
                </a:cubicBezTo>
                <a:cubicBezTo>
                  <a:pt x="23605" y="36302"/>
                  <a:pt x="24989" y="37553"/>
                  <a:pt x="25916" y="39186"/>
                </a:cubicBezTo>
                <a:cubicBezTo>
                  <a:pt x="25842" y="39289"/>
                  <a:pt x="25798" y="39392"/>
                  <a:pt x="25724" y="39481"/>
                </a:cubicBezTo>
                <a:cubicBezTo>
                  <a:pt x="24738" y="37950"/>
                  <a:pt x="23399" y="36788"/>
                  <a:pt x="21972" y="35551"/>
                </a:cubicBezTo>
                <a:cubicBezTo>
                  <a:pt x="20897" y="34639"/>
                  <a:pt x="19794" y="33682"/>
                  <a:pt x="18852" y="32564"/>
                </a:cubicBezTo>
                <a:cubicBezTo>
                  <a:pt x="16571" y="29856"/>
                  <a:pt x="15585" y="27075"/>
                  <a:pt x="15909" y="24544"/>
                </a:cubicBezTo>
                <a:cubicBezTo>
                  <a:pt x="15909" y="24529"/>
                  <a:pt x="15923" y="24499"/>
                  <a:pt x="15953" y="24485"/>
                </a:cubicBezTo>
                <a:close/>
                <a:moveTo>
                  <a:pt x="27520" y="39348"/>
                </a:moveTo>
                <a:lnTo>
                  <a:pt x="27520" y="39407"/>
                </a:lnTo>
                <a:cubicBezTo>
                  <a:pt x="27520" y="39437"/>
                  <a:pt x="27505" y="39466"/>
                  <a:pt x="27505" y="39495"/>
                </a:cubicBezTo>
                <a:lnTo>
                  <a:pt x="27505" y="39437"/>
                </a:lnTo>
                <a:cubicBezTo>
                  <a:pt x="27505" y="39407"/>
                  <a:pt x="27520" y="39392"/>
                  <a:pt x="27520" y="39348"/>
                </a:cubicBezTo>
                <a:close/>
                <a:moveTo>
                  <a:pt x="27417" y="39275"/>
                </a:moveTo>
                <a:cubicBezTo>
                  <a:pt x="27432" y="39334"/>
                  <a:pt x="27432" y="39392"/>
                  <a:pt x="27432" y="39422"/>
                </a:cubicBezTo>
                <a:lnTo>
                  <a:pt x="27373" y="39643"/>
                </a:lnTo>
                <a:cubicBezTo>
                  <a:pt x="27373" y="39584"/>
                  <a:pt x="27358" y="39554"/>
                  <a:pt x="27358" y="39495"/>
                </a:cubicBezTo>
                <a:lnTo>
                  <a:pt x="27417" y="39275"/>
                </a:lnTo>
                <a:close/>
                <a:moveTo>
                  <a:pt x="27240" y="39289"/>
                </a:moveTo>
                <a:cubicBezTo>
                  <a:pt x="27270" y="39363"/>
                  <a:pt x="27270" y="39437"/>
                  <a:pt x="27284" y="39495"/>
                </a:cubicBezTo>
                <a:cubicBezTo>
                  <a:pt x="27270" y="39584"/>
                  <a:pt x="27240" y="39657"/>
                  <a:pt x="27211" y="39760"/>
                </a:cubicBezTo>
                <a:lnTo>
                  <a:pt x="27152" y="39540"/>
                </a:lnTo>
                <a:cubicBezTo>
                  <a:pt x="27196" y="39466"/>
                  <a:pt x="27225" y="39392"/>
                  <a:pt x="27240" y="39289"/>
                </a:cubicBezTo>
                <a:close/>
                <a:moveTo>
                  <a:pt x="27019" y="39289"/>
                </a:moveTo>
                <a:cubicBezTo>
                  <a:pt x="27034" y="39392"/>
                  <a:pt x="27064" y="39466"/>
                  <a:pt x="27078" y="39554"/>
                </a:cubicBezTo>
                <a:cubicBezTo>
                  <a:pt x="27034" y="39643"/>
                  <a:pt x="27019" y="39731"/>
                  <a:pt x="26990" y="39804"/>
                </a:cubicBezTo>
                <a:cubicBezTo>
                  <a:pt x="26975" y="39716"/>
                  <a:pt x="26931" y="39643"/>
                  <a:pt x="26916" y="39554"/>
                </a:cubicBezTo>
                <a:cubicBezTo>
                  <a:pt x="26946" y="39466"/>
                  <a:pt x="26990" y="39363"/>
                  <a:pt x="27019" y="39289"/>
                </a:cubicBezTo>
                <a:close/>
                <a:moveTo>
                  <a:pt x="26725" y="39275"/>
                </a:moveTo>
                <a:cubicBezTo>
                  <a:pt x="26769" y="39363"/>
                  <a:pt x="26784" y="39466"/>
                  <a:pt x="26813" y="39554"/>
                </a:cubicBezTo>
                <a:cubicBezTo>
                  <a:pt x="26784" y="39643"/>
                  <a:pt x="26725" y="39731"/>
                  <a:pt x="26696" y="39834"/>
                </a:cubicBezTo>
                <a:lnTo>
                  <a:pt x="26578" y="39554"/>
                </a:lnTo>
                <a:cubicBezTo>
                  <a:pt x="26637" y="39466"/>
                  <a:pt x="26666" y="39363"/>
                  <a:pt x="26725" y="39275"/>
                </a:cubicBezTo>
                <a:close/>
                <a:moveTo>
                  <a:pt x="15806" y="24764"/>
                </a:moveTo>
                <a:lnTo>
                  <a:pt x="15806" y="24764"/>
                </a:lnTo>
                <a:cubicBezTo>
                  <a:pt x="15541" y="27266"/>
                  <a:pt x="16571" y="29974"/>
                  <a:pt x="18778" y="32623"/>
                </a:cubicBezTo>
                <a:cubicBezTo>
                  <a:pt x="19720" y="33741"/>
                  <a:pt x="20824" y="34698"/>
                  <a:pt x="21913" y="35610"/>
                </a:cubicBezTo>
                <a:cubicBezTo>
                  <a:pt x="23340" y="36846"/>
                  <a:pt x="24709" y="38024"/>
                  <a:pt x="25666" y="39554"/>
                </a:cubicBezTo>
                <a:cubicBezTo>
                  <a:pt x="25592" y="39657"/>
                  <a:pt x="25518" y="39760"/>
                  <a:pt x="25445" y="39849"/>
                </a:cubicBezTo>
                <a:cubicBezTo>
                  <a:pt x="24444" y="38436"/>
                  <a:pt x="23120" y="37332"/>
                  <a:pt x="21707" y="36184"/>
                </a:cubicBezTo>
                <a:cubicBezTo>
                  <a:pt x="20529" y="35228"/>
                  <a:pt x="19337" y="34242"/>
                  <a:pt x="18337" y="33035"/>
                </a:cubicBezTo>
                <a:cubicBezTo>
                  <a:pt x="16159" y="30386"/>
                  <a:pt x="15246" y="27472"/>
                  <a:pt x="15806" y="24764"/>
                </a:cubicBezTo>
                <a:close/>
                <a:moveTo>
                  <a:pt x="25975" y="39260"/>
                </a:moveTo>
                <a:cubicBezTo>
                  <a:pt x="25989" y="39289"/>
                  <a:pt x="26019" y="39334"/>
                  <a:pt x="26048" y="39363"/>
                </a:cubicBezTo>
                <a:cubicBezTo>
                  <a:pt x="26048" y="39422"/>
                  <a:pt x="26092" y="39495"/>
                  <a:pt x="26122" y="39554"/>
                </a:cubicBezTo>
                <a:cubicBezTo>
                  <a:pt x="26063" y="39643"/>
                  <a:pt x="25989" y="39760"/>
                  <a:pt x="25930" y="39849"/>
                </a:cubicBezTo>
                <a:cubicBezTo>
                  <a:pt x="25930" y="39834"/>
                  <a:pt x="25916" y="39834"/>
                  <a:pt x="25916" y="39804"/>
                </a:cubicBezTo>
                <a:cubicBezTo>
                  <a:pt x="25872" y="39716"/>
                  <a:pt x="25813" y="39643"/>
                  <a:pt x="25769" y="39554"/>
                </a:cubicBezTo>
                <a:cubicBezTo>
                  <a:pt x="25842" y="39466"/>
                  <a:pt x="25901" y="39348"/>
                  <a:pt x="25975" y="39260"/>
                </a:cubicBezTo>
                <a:close/>
                <a:moveTo>
                  <a:pt x="26387" y="39275"/>
                </a:moveTo>
                <a:cubicBezTo>
                  <a:pt x="26416" y="39363"/>
                  <a:pt x="26460" y="39466"/>
                  <a:pt x="26504" y="39569"/>
                </a:cubicBezTo>
                <a:cubicBezTo>
                  <a:pt x="26460" y="39643"/>
                  <a:pt x="26401" y="39731"/>
                  <a:pt x="26343" y="39849"/>
                </a:cubicBezTo>
                <a:cubicBezTo>
                  <a:pt x="26298" y="39760"/>
                  <a:pt x="26254" y="39657"/>
                  <a:pt x="26210" y="39569"/>
                </a:cubicBezTo>
                <a:cubicBezTo>
                  <a:pt x="26269" y="39481"/>
                  <a:pt x="26328" y="39392"/>
                  <a:pt x="26387" y="39275"/>
                </a:cubicBezTo>
                <a:close/>
                <a:moveTo>
                  <a:pt x="27432" y="39701"/>
                </a:moveTo>
                <a:cubicBezTo>
                  <a:pt x="27446" y="39760"/>
                  <a:pt x="27446" y="39790"/>
                  <a:pt x="27446" y="39804"/>
                </a:cubicBezTo>
                <a:cubicBezTo>
                  <a:pt x="27432" y="39863"/>
                  <a:pt x="27432" y="39922"/>
                  <a:pt x="27402" y="39981"/>
                </a:cubicBezTo>
                <a:cubicBezTo>
                  <a:pt x="27402" y="39937"/>
                  <a:pt x="27402" y="39922"/>
                  <a:pt x="27387" y="39878"/>
                </a:cubicBezTo>
                <a:lnTo>
                  <a:pt x="27387" y="39863"/>
                </a:lnTo>
                <a:cubicBezTo>
                  <a:pt x="27402" y="39804"/>
                  <a:pt x="27402" y="39760"/>
                  <a:pt x="27432" y="39701"/>
                </a:cubicBezTo>
                <a:close/>
                <a:moveTo>
                  <a:pt x="27314" y="39701"/>
                </a:moveTo>
                <a:cubicBezTo>
                  <a:pt x="27314" y="39775"/>
                  <a:pt x="27314" y="39834"/>
                  <a:pt x="27343" y="39878"/>
                </a:cubicBezTo>
                <a:lnTo>
                  <a:pt x="27284" y="40099"/>
                </a:lnTo>
                <a:cubicBezTo>
                  <a:pt x="27270" y="40040"/>
                  <a:pt x="27270" y="39981"/>
                  <a:pt x="27240" y="39922"/>
                </a:cubicBezTo>
                <a:cubicBezTo>
                  <a:pt x="27270" y="39849"/>
                  <a:pt x="27284" y="39775"/>
                  <a:pt x="27314" y="39701"/>
                </a:cubicBezTo>
                <a:close/>
                <a:moveTo>
                  <a:pt x="27122" y="39672"/>
                </a:moveTo>
                <a:cubicBezTo>
                  <a:pt x="27137" y="39760"/>
                  <a:pt x="27152" y="39849"/>
                  <a:pt x="27167" y="39922"/>
                </a:cubicBezTo>
                <a:cubicBezTo>
                  <a:pt x="27137" y="40010"/>
                  <a:pt x="27122" y="40084"/>
                  <a:pt x="27078" y="40172"/>
                </a:cubicBezTo>
                <a:cubicBezTo>
                  <a:pt x="27064" y="40099"/>
                  <a:pt x="27034" y="40010"/>
                  <a:pt x="27019" y="39937"/>
                </a:cubicBezTo>
                <a:cubicBezTo>
                  <a:pt x="27064" y="39849"/>
                  <a:pt x="27078" y="39775"/>
                  <a:pt x="27122" y="39672"/>
                </a:cubicBezTo>
                <a:close/>
                <a:moveTo>
                  <a:pt x="15658" y="25162"/>
                </a:moveTo>
                <a:lnTo>
                  <a:pt x="15658" y="25162"/>
                </a:lnTo>
                <a:cubicBezTo>
                  <a:pt x="15276" y="27781"/>
                  <a:pt x="16203" y="30563"/>
                  <a:pt x="18293" y="33094"/>
                </a:cubicBezTo>
                <a:cubicBezTo>
                  <a:pt x="19279" y="34286"/>
                  <a:pt x="20500" y="35287"/>
                  <a:pt x="21677" y="36243"/>
                </a:cubicBezTo>
                <a:cubicBezTo>
                  <a:pt x="23075" y="37406"/>
                  <a:pt x="24415" y="38480"/>
                  <a:pt x="25401" y="39907"/>
                </a:cubicBezTo>
                <a:cubicBezTo>
                  <a:pt x="25327" y="39996"/>
                  <a:pt x="25253" y="40099"/>
                  <a:pt x="25180" y="40202"/>
                </a:cubicBezTo>
                <a:cubicBezTo>
                  <a:pt x="24179" y="38848"/>
                  <a:pt x="22811" y="37803"/>
                  <a:pt x="21486" y="36773"/>
                </a:cubicBezTo>
                <a:cubicBezTo>
                  <a:pt x="20220" y="35802"/>
                  <a:pt x="18911" y="34786"/>
                  <a:pt x="17881" y="33521"/>
                </a:cubicBezTo>
                <a:cubicBezTo>
                  <a:pt x="15806" y="31034"/>
                  <a:pt x="14981" y="27928"/>
                  <a:pt x="15658" y="25162"/>
                </a:cubicBezTo>
                <a:close/>
                <a:moveTo>
                  <a:pt x="26858" y="39657"/>
                </a:moveTo>
                <a:cubicBezTo>
                  <a:pt x="26872" y="39760"/>
                  <a:pt x="26916" y="39849"/>
                  <a:pt x="26931" y="39922"/>
                </a:cubicBezTo>
                <a:lnTo>
                  <a:pt x="26828" y="40202"/>
                </a:lnTo>
                <a:cubicBezTo>
                  <a:pt x="26784" y="40099"/>
                  <a:pt x="26769" y="40010"/>
                  <a:pt x="26725" y="39922"/>
                </a:cubicBezTo>
                <a:cubicBezTo>
                  <a:pt x="26784" y="39849"/>
                  <a:pt x="26828" y="39760"/>
                  <a:pt x="26858" y="39657"/>
                </a:cubicBezTo>
                <a:close/>
                <a:moveTo>
                  <a:pt x="25724" y="39628"/>
                </a:moveTo>
                <a:cubicBezTo>
                  <a:pt x="25754" y="39701"/>
                  <a:pt x="25798" y="39775"/>
                  <a:pt x="25842" y="39849"/>
                </a:cubicBezTo>
                <a:cubicBezTo>
                  <a:pt x="25857" y="39863"/>
                  <a:pt x="25857" y="39907"/>
                  <a:pt x="25886" y="39922"/>
                </a:cubicBezTo>
                <a:cubicBezTo>
                  <a:pt x="25813" y="40010"/>
                  <a:pt x="25754" y="40128"/>
                  <a:pt x="25680" y="40217"/>
                </a:cubicBezTo>
                <a:cubicBezTo>
                  <a:pt x="25621" y="40128"/>
                  <a:pt x="25548" y="40010"/>
                  <a:pt x="25504" y="39922"/>
                </a:cubicBezTo>
                <a:cubicBezTo>
                  <a:pt x="25577" y="39834"/>
                  <a:pt x="25651" y="39716"/>
                  <a:pt x="25724" y="39628"/>
                </a:cubicBezTo>
                <a:close/>
                <a:moveTo>
                  <a:pt x="26181" y="39628"/>
                </a:moveTo>
                <a:cubicBezTo>
                  <a:pt x="26210" y="39731"/>
                  <a:pt x="26254" y="39834"/>
                  <a:pt x="26298" y="39922"/>
                </a:cubicBezTo>
                <a:cubicBezTo>
                  <a:pt x="26254" y="40010"/>
                  <a:pt x="26195" y="40099"/>
                  <a:pt x="26136" y="40217"/>
                </a:cubicBezTo>
                <a:cubicBezTo>
                  <a:pt x="26078" y="40128"/>
                  <a:pt x="26048" y="40025"/>
                  <a:pt x="25989" y="39922"/>
                </a:cubicBezTo>
                <a:cubicBezTo>
                  <a:pt x="26048" y="39834"/>
                  <a:pt x="26122" y="39731"/>
                  <a:pt x="26181" y="39628"/>
                </a:cubicBezTo>
                <a:close/>
                <a:moveTo>
                  <a:pt x="26534" y="39657"/>
                </a:moveTo>
                <a:lnTo>
                  <a:pt x="26637" y="39937"/>
                </a:lnTo>
                <a:cubicBezTo>
                  <a:pt x="26593" y="40025"/>
                  <a:pt x="26549" y="40128"/>
                  <a:pt x="26490" y="40217"/>
                </a:cubicBezTo>
                <a:cubicBezTo>
                  <a:pt x="26475" y="40128"/>
                  <a:pt x="26431" y="40025"/>
                  <a:pt x="26387" y="39937"/>
                </a:cubicBezTo>
                <a:cubicBezTo>
                  <a:pt x="26431" y="39849"/>
                  <a:pt x="26490" y="39760"/>
                  <a:pt x="26534" y="39657"/>
                </a:cubicBezTo>
                <a:close/>
                <a:moveTo>
                  <a:pt x="27461" y="40172"/>
                </a:moveTo>
                <a:lnTo>
                  <a:pt x="27461" y="40202"/>
                </a:lnTo>
                <a:cubicBezTo>
                  <a:pt x="27461" y="40231"/>
                  <a:pt x="27446" y="40275"/>
                  <a:pt x="27446" y="40305"/>
                </a:cubicBezTo>
                <a:lnTo>
                  <a:pt x="27446" y="40275"/>
                </a:lnTo>
                <a:cubicBezTo>
                  <a:pt x="27446" y="40231"/>
                  <a:pt x="27461" y="40217"/>
                  <a:pt x="27461" y="40172"/>
                </a:cubicBezTo>
                <a:close/>
                <a:moveTo>
                  <a:pt x="27373" y="40128"/>
                </a:moveTo>
                <a:lnTo>
                  <a:pt x="27373" y="40128"/>
                </a:lnTo>
                <a:cubicBezTo>
                  <a:pt x="27358" y="40172"/>
                  <a:pt x="27373" y="40217"/>
                  <a:pt x="27373" y="40275"/>
                </a:cubicBezTo>
                <a:cubicBezTo>
                  <a:pt x="27358" y="40320"/>
                  <a:pt x="27358" y="40393"/>
                  <a:pt x="27343" y="40452"/>
                </a:cubicBezTo>
                <a:cubicBezTo>
                  <a:pt x="27343" y="40393"/>
                  <a:pt x="27314" y="40364"/>
                  <a:pt x="27314" y="40305"/>
                </a:cubicBezTo>
                <a:cubicBezTo>
                  <a:pt x="27343" y="40246"/>
                  <a:pt x="27358" y="40172"/>
                  <a:pt x="27373" y="40128"/>
                </a:cubicBezTo>
                <a:close/>
                <a:moveTo>
                  <a:pt x="27167" y="40084"/>
                </a:moveTo>
                <a:cubicBezTo>
                  <a:pt x="27211" y="40158"/>
                  <a:pt x="27211" y="40231"/>
                  <a:pt x="27225" y="40305"/>
                </a:cubicBezTo>
                <a:cubicBezTo>
                  <a:pt x="27211" y="40378"/>
                  <a:pt x="27181" y="40467"/>
                  <a:pt x="27152" y="40540"/>
                </a:cubicBezTo>
                <a:lnTo>
                  <a:pt x="27093" y="40320"/>
                </a:lnTo>
                <a:cubicBezTo>
                  <a:pt x="27108" y="40246"/>
                  <a:pt x="27152" y="40172"/>
                  <a:pt x="27167" y="40084"/>
                </a:cubicBezTo>
                <a:close/>
                <a:moveTo>
                  <a:pt x="15467" y="25633"/>
                </a:moveTo>
                <a:cubicBezTo>
                  <a:pt x="14996" y="28296"/>
                  <a:pt x="15820" y="31225"/>
                  <a:pt x="17792" y="33594"/>
                </a:cubicBezTo>
                <a:cubicBezTo>
                  <a:pt x="18837" y="34860"/>
                  <a:pt x="20147" y="35890"/>
                  <a:pt x="21412" y="36861"/>
                </a:cubicBezTo>
                <a:cubicBezTo>
                  <a:pt x="22737" y="37891"/>
                  <a:pt x="24091" y="38951"/>
                  <a:pt x="25106" y="40290"/>
                </a:cubicBezTo>
                <a:cubicBezTo>
                  <a:pt x="25033" y="40378"/>
                  <a:pt x="24944" y="40496"/>
                  <a:pt x="24871" y="40584"/>
                </a:cubicBezTo>
                <a:cubicBezTo>
                  <a:pt x="23826" y="39334"/>
                  <a:pt x="22487" y="38333"/>
                  <a:pt x="21177" y="37376"/>
                </a:cubicBezTo>
                <a:cubicBezTo>
                  <a:pt x="19808" y="36390"/>
                  <a:pt x="18410" y="35360"/>
                  <a:pt x="17351" y="34036"/>
                </a:cubicBezTo>
                <a:cubicBezTo>
                  <a:pt x="15393" y="31622"/>
                  <a:pt x="14702" y="28429"/>
                  <a:pt x="15467" y="25633"/>
                </a:cubicBezTo>
                <a:close/>
                <a:moveTo>
                  <a:pt x="25445" y="39996"/>
                </a:moveTo>
                <a:cubicBezTo>
                  <a:pt x="25518" y="40084"/>
                  <a:pt x="25563" y="40172"/>
                  <a:pt x="25621" y="40290"/>
                </a:cubicBezTo>
                <a:cubicBezTo>
                  <a:pt x="25548" y="40378"/>
                  <a:pt x="25474" y="40496"/>
                  <a:pt x="25430" y="40584"/>
                </a:cubicBezTo>
                <a:cubicBezTo>
                  <a:pt x="25357" y="40496"/>
                  <a:pt x="25298" y="40378"/>
                  <a:pt x="25224" y="40290"/>
                </a:cubicBezTo>
                <a:cubicBezTo>
                  <a:pt x="25298" y="40202"/>
                  <a:pt x="25371" y="40084"/>
                  <a:pt x="25445" y="39996"/>
                </a:cubicBezTo>
                <a:close/>
                <a:moveTo>
                  <a:pt x="25930" y="39996"/>
                </a:moveTo>
                <a:cubicBezTo>
                  <a:pt x="25975" y="40099"/>
                  <a:pt x="26033" y="40202"/>
                  <a:pt x="26092" y="40290"/>
                </a:cubicBezTo>
                <a:cubicBezTo>
                  <a:pt x="26033" y="40378"/>
                  <a:pt x="25975" y="40467"/>
                  <a:pt x="25901" y="40584"/>
                </a:cubicBezTo>
                <a:cubicBezTo>
                  <a:pt x="25842" y="40496"/>
                  <a:pt x="25798" y="40378"/>
                  <a:pt x="25739" y="40290"/>
                </a:cubicBezTo>
                <a:cubicBezTo>
                  <a:pt x="25813" y="40202"/>
                  <a:pt x="25872" y="40099"/>
                  <a:pt x="25930" y="39996"/>
                </a:cubicBezTo>
                <a:close/>
                <a:moveTo>
                  <a:pt x="26343" y="40025"/>
                </a:moveTo>
                <a:cubicBezTo>
                  <a:pt x="26387" y="40128"/>
                  <a:pt x="26416" y="40217"/>
                  <a:pt x="26475" y="40320"/>
                </a:cubicBezTo>
                <a:cubicBezTo>
                  <a:pt x="26416" y="40393"/>
                  <a:pt x="26357" y="40496"/>
                  <a:pt x="26298" y="40584"/>
                </a:cubicBezTo>
                <a:cubicBezTo>
                  <a:pt x="26269" y="40496"/>
                  <a:pt x="26210" y="40393"/>
                  <a:pt x="26181" y="40305"/>
                </a:cubicBezTo>
                <a:lnTo>
                  <a:pt x="26343" y="40025"/>
                </a:lnTo>
                <a:close/>
                <a:moveTo>
                  <a:pt x="26681" y="40025"/>
                </a:moveTo>
                <a:cubicBezTo>
                  <a:pt x="26710" y="40128"/>
                  <a:pt x="26725" y="40217"/>
                  <a:pt x="26769" y="40305"/>
                </a:cubicBezTo>
                <a:cubicBezTo>
                  <a:pt x="26725" y="40393"/>
                  <a:pt x="26696" y="40496"/>
                  <a:pt x="26637" y="40584"/>
                </a:cubicBezTo>
                <a:cubicBezTo>
                  <a:pt x="26622" y="40496"/>
                  <a:pt x="26578" y="40393"/>
                  <a:pt x="26549" y="40305"/>
                </a:cubicBezTo>
                <a:cubicBezTo>
                  <a:pt x="26607" y="40217"/>
                  <a:pt x="26637" y="40128"/>
                  <a:pt x="26681" y="40025"/>
                </a:cubicBezTo>
                <a:close/>
                <a:moveTo>
                  <a:pt x="26975" y="40069"/>
                </a:moveTo>
                <a:cubicBezTo>
                  <a:pt x="26990" y="40158"/>
                  <a:pt x="27005" y="40231"/>
                  <a:pt x="27019" y="40320"/>
                </a:cubicBezTo>
                <a:cubicBezTo>
                  <a:pt x="26990" y="40423"/>
                  <a:pt x="26975" y="40496"/>
                  <a:pt x="26931" y="40584"/>
                </a:cubicBezTo>
                <a:cubicBezTo>
                  <a:pt x="26916" y="40496"/>
                  <a:pt x="26872" y="40423"/>
                  <a:pt x="26858" y="40320"/>
                </a:cubicBezTo>
                <a:cubicBezTo>
                  <a:pt x="26902" y="40231"/>
                  <a:pt x="26931" y="40158"/>
                  <a:pt x="26975" y="40069"/>
                </a:cubicBezTo>
                <a:close/>
                <a:moveTo>
                  <a:pt x="27387" y="40584"/>
                </a:moveTo>
                <a:lnTo>
                  <a:pt x="27387" y="40658"/>
                </a:lnTo>
                <a:cubicBezTo>
                  <a:pt x="27387" y="40717"/>
                  <a:pt x="27373" y="40746"/>
                  <a:pt x="27373" y="40805"/>
                </a:cubicBezTo>
                <a:cubicBezTo>
                  <a:pt x="27373" y="40761"/>
                  <a:pt x="27373" y="40732"/>
                  <a:pt x="27358" y="40717"/>
                </a:cubicBezTo>
                <a:cubicBezTo>
                  <a:pt x="27373" y="40673"/>
                  <a:pt x="27373" y="40614"/>
                  <a:pt x="27387" y="40584"/>
                </a:cubicBezTo>
                <a:close/>
                <a:moveTo>
                  <a:pt x="25165" y="40364"/>
                </a:moveTo>
                <a:cubicBezTo>
                  <a:pt x="25239" y="40452"/>
                  <a:pt x="25312" y="40540"/>
                  <a:pt x="25371" y="40658"/>
                </a:cubicBezTo>
                <a:cubicBezTo>
                  <a:pt x="25312" y="40732"/>
                  <a:pt x="25239" y="40820"/>
                  <a:pt x="25180" y="40893"/>
                </a:cubicBezTo>
                <a:cubicBezTo>
                  <a:pt x="25165" y="40879"/>
                  <a:pt x="25150" y="40879"/>
                  <a:pt x="25150" y="40864"/>
                </a:cubicBezTo>
                <a:lnTo>
                  <a:pt x="25106" y="40893"/>
                </a:lnTo>
                <a:cubicBezTo>
                  <a:pt x="25062" y="40820"/>
                  <a:pt x="24974" y="40732"/>
                  <a:pt x="24930" y="40658"/>
                </a:cubicBezTo>
                <a:cubicBezTo>
                  <a:pt x="25003" y="40570"/>
                  <a:pt x="25092" y="40452"/>
                  <a:pt x="25165" y="40364"/>
                </a:cubicBezTo>
                <a:close/>
                <a:moveTo>
                  <a:pt x="27240" y="40511"/>
                </a:moveTo>
                <a:cubicBezTo>
                  <a:pt x="27270" y="40570"/>
                  <a:pt x="27270" y="40643"/>
                  <a:pt x="27284" y="40687"/>
                </a:cubicBezTo>
                <a:lnTo>
                  <a:pt x="27225" y="40908"/>
                </a:lnTo>
                <a:cubicBezTo>
                  <a:pt x="27211" y="40835"/>
                  <a:pt x="27211" y="40790"/>
                  <a:pt x="27196" y="40717"/>
                </a:cubicBezTo>
                <a:cubicBezTo>
                  <a:pt x="27211" y="40643"/>
                  <a:pt x="27225" y="40584"/>
                  <a:pt x="27240" y="40511"/>
                </a:cubicBezTo>
                <a:close/>
                <a:moveTo>
                  <a:pt x="15261" y="26074"/>
                </a:moveTo>
                <a:lnTo>
                  <a:pt x="15261" y="26074"/>
                </a:lnTo>
                <a:cubicBezTo>
                  <a:pt x="14672" y="28767"/>
                  <a:pt x="15408" y="31769"/>
                  <a:pt x="17277" y="34065"/>
                </a:cubicBezTo>
                <a:cubicBezTo>
                  <a:pt x="18366" y="35390"/>
                  <a:pt x="19764" y="36449"/>
                  <a:pt x="21118" y="37435"/>
                </a:cubicBezTo>
                <a:cubicBezTo>
                  <a:pt x="22428" y="38392"/>
                  <a:pt x="23767" y="39392"/>
                  <a:pt x="24797" y="40643"/>
                </a:cubicBezTo>
                <a:cubicBezTo>
                  <a:pt x="24709" y="40746"/>
                  <a:pt x="24635" y="40835"/>
                  <a:pt x="24547" y="40938"/>
                </a:cubicBezTo>
                <a:cubicBezTo>
                  <a:pt x="23517" y="39775"/>
                  <a:pt x="22192" y="38833"/>
                  <a:pt x="20883" y="37935"/>
                </a:cubicBezTo>
                <a:cubicBezTo>
                  <a:pt x="19440" y="36920"/>
                  <a:pt x="17954" y="35890"/>
                  <a:pt x="16850" y="34507"/>
                </a:cubicBezTo>
                <a:cubicBezTo>
                  <a:pt x="14967" y="32181"/>
                  <a:pt x="14378" y="28914"/>
                  <a:pt x="15261" y="26074"/>
                </a:cubicBezTo>
                <a:close/>
                <a:moveTo>
                  <a:pt x="25680" y="40349"/>
                </a:moveTo>
                <a:cubicBezTo>
                  <a:pt x="25739" y="40452"/>
                  <a:pt x="25798" y="40540"/>
                  <a:pt x="25842" y="40658"/>
                </a:cubicBezTo>
                <a:cubicBezTo>
                  <a:pt x="25798" y="40746"/>
                  <a:pt x="25710" y="40835"/>
                  <a:pt x="25666" y="40938"/>
                </a:cubicBezTo>
                <a:cubicBezTo>
                  <a:pt x="25621" y="40879"/>
                  <a:pt x="25592" y="40805"/>
                  <a:pt x="25548" y="40746"/>
                </a:cubicBezTo>
                <a:cubicBezTo>
                  <a:pt x="25533" y="40717"/>
                  <a:pt x="25504" y="40673"/>
                  <a:pt x="25474" y="40643"/>
                </a:cubicBezTo>
                <a:cubicBezTo>
                  <a:pt x="25548" y="40540"/>
                  <a:pt x="25621" y="40452"/>
                  <a:pt x="25680" y="40349"/>
                </a:cubicBezTo>
                <a:close/>
                <a:moveTo>
                  <a:pt x="26136" y="40378"/>
                </a:moveTo>
                <a:cubicBezTo>
                  <a:pt x="26195" y="40467"/>
                  <a:pt x="26239" y="40584"/>
                  <a:pt x="26269" y="40673"/>
                </a:cubicBezTo>
                <a:lnTo>
                  <a:pt x="26107" y="40952"/>
                </a:lnTo>
                <a:cubicBezTo>
                  <a:pt x="26048" y="40864"/>
                  <a:pt x="26019" y="40746"/>
                  <a:pt x="25960" y="40658"/>
                </a:cubicBezTo>
                <a:cubicBezTo>
                  <a:pt x="26019" y="40570"/>
                  <a:pt x="26063" y="40467"/>
                  <a:pt x="26136" y="40378"/>
                </a:cubicBezTo>
                <a:close/>
                <a:moveTo>
                  <a:pt x="26490" y="40393"/>
                </a:moveTo>
                <a:lnTo>
                  <a:pt x="26593" y="40673"/>
                </a:lnTo>
                <a:cubicBezTo>
                  <a:pt x="26563" y="40761"/>
                  <a:pt x="26504" y="40864"/>
                  <a:pt x="26475" y="40952"/>
                </a:cubicBezTo>
                <a:cubicBezTo>
                  <a:pt x="26431" y="40864"/>
                  <a:pt x="26401" y="40761"/>
                  <a:pt x="26343" y="40673"/>
                </a:cubicBezTo>
                <a:cubicBezTo>
                  <a:pt x="26401" y="40584"/>
                  <a:pt x="26431" y="40496"/>
                  <a:pt x="26490" y="40393"/>
                </a:cubicBezTo>
                <a:close/>
                <a:moveTo>
                  <a:pt x="27078" y="40467"/>
                </a:moveTo>
                <a:cubicBezTo>
                  <a:pt x="27078" y="40540"/>
                  <a:pt x="27093" y="40643"/>
                  <a:pt x="27122" y="40717"/>
                </a:cubicBezTo>
                <a:cubicBezTo>
                  <a:pt x="27093" y="40790"/>
                  <a:pt x="27064" y="40879"/>
                  <a:pt x="27034" y="40952"/>
                </a:cubicBezTo>
                <a:cubicBezTo>
                  <a:pt x="27019" y="40879"/>
                  <a:pt x="27005" y="40790"/>
                  <a:pt x="26990" y="40717"/>
                </a:cubicBezTo>
                <a:cubicBezTo>
                  <a:pt x="27019" y="40643"/>
                  <a:pt x="27034" y="40540"/>
                  <a:pt x="27078" y="40467"/>
                </a:cubicBezTo>
                <a:close/>
                <a:moveTo>
                  <a:pt x="26799" y="40437"/>
                </a:moveTo>
                <a:cubicBezTo>
                  <a:pt x="26813" y="40526"/>
                  <a:pt x="26858" y="40614"/>
                  <a:pt x="26872" y="40717"/>
                </a:cubicBezTo>
                <a:cubicBezTo>
                  <a:pt x="26843" y="40805"/>
                  <a:pt x="26799" y="40879"/>
                  <a:pt x="26769" y="40967"/>
                </a:cubicBezTo>
                <a:cubicBezTo>
                  <a:pt x="26725" y="40879"/>
                  <a:pt x="26710" y="40790"/>
                  <a:pt x="26681" y="40687"/>
                </a:cubicBezTo>
                <a:cubicBezTo>
                  <a:pt x="26725" y="40599"/>
                  <a:pt x="26769" y="40526"/>
                  <a:pt x="26799" y="40437"/>
                </a:cubicBezTo>
                <a:close/>
                <a:moveTo>
                  <a:pt x="24871" y="40717"/>
                </a:moveTo>
                <a:cubicBezTo>
                  <a:pt x="24944" y="40805"/>
                  <a:pt x="25003" y="40879"/>
                  <a:pt x="25062" y="40952"/>
                </a:cubicBezTo>
                <a:lnTo>
                  <a:pt x="25003" y="41011"/>
                </a:lnTo>
                <a:cubicBezTo>
                  <a:pt x="24944" y="41085"/>
                  <a:pt x="24871" y="41158"/>
                  <a:pt x="24797" y="41232"/>
                </a:cubicBezTo>
                <a:cubicBezTo>
                  <a:pt x="24738" y="41158"/>
                  <a:pt x="24665" y="41085"/>
                  <a:pt x="24621" y="41011"/>
                </a:cubicBezTo>
                <a:cubicBezTo>
                  <a:pt x="24709" y="40908"/>
                  <a:pt x="24783" y="40820"/>
                  <a:pt x="24871" y="40717"/>
                </a:cubicBezTo>
                <a:close/>
                <a:moveTo>
                  <a:pt x="27299" y="40938"/>
                </a:moveTo>
                <a:cubicBezTo>
                  <a:pt x="27314" y="40967"/>
                  <a:pt x="27314" y="41026"/>
                  <a:pt x="27314" y="41085"/>
                </a:cubicBezTo>
                <a:cubicBezTo>
                  <a:pt x="27314" y="41114"/>
                  <a:pt x="27299" y="41158"/>
                  <a:pt x="27299" y="41173"/>
                </a:cubicBezTo>
                <a:cubicBezTo>
                  <a:pt x="27299" y="41188"/>
                  <a:pt x="27284" y="41232"/>
                  <a:pt x="27284" y="41247"/>
                </a:cubicBezTo>
                <a:cubicBezTo>
                  <a:pt x="27284" y="41188"/>
                  <a:pt x="27270" y="41129"/>
                  <a:pt x="27270" y="41100"/>
                </a:cubicBezTo>
                <a:cubicBezTo>
                  <a:pt x="27284" y="41041"/>
                  <a:pt x="27299" y="40982"/>
                  <a:pt x="27299" y="40938"/>
                </a:cubicBezTo>
                <a:close/>
                <a:moveTo>
                  <a:pt x="25430" y="40717"/>
                </a:moveTo>
                <a:cubicBezTo>
                  <a:pt x="25445" y="40746"/>
                  <a:pt x="25460" y="40761"/>
                  <a:pt x="25474" y="40805"/>
                </a:cubicBezTo>
                <a:cubicBezTo>
                  <a:pt x="25518" y="40879"/>
                  <a:pt x="25563" y="40952"/>
                  <a:pt x="25607" y="41011"/>
                </a:cubicBezTo>
                <a:cubicBezTo>
                  <a:pt x="25533" y="41100"/>
                  <a:pt x="25474" y="41188"/>
                  <a:pt x="25401" y="41276"/>
                </a:cubicBezTo>
                <a:cubicBezTo>
                  <a:pt x="25386" y="41261"/>
                  <a:pt x="25386" y="41247"/>
                  <a:pt x="25371" y="41232"/>
                </a:cubicBezTo>
                <a:cubicBezTo>
                  <a:pt x="25401" y="41188"/>
                  <a:pt x="25430" y="41158"/>
                  <a:pt x="25460" y="41114"/>
                </a:cubicBezTo>
                <a:cubicBezTo>
                  <a:pt x="25445" y="41114"/>
                  <a:pt x="25430" y="41100"/>
                  <a:pt x="25401" y="41085"/>
                </a:cubicBezTo>
                <a:cubicBezTo>
                  <a:pt x="25386" y="41114"/>
                  <a:pt x="25357" y="41129"/>
                  <a:pt x="25327" y="41173"/>
                </a:cubicBezTo>
                <a:cubicBezTo>
                  <a:pt x="25298" y="41114"/>
                  <a:pt x="25253" y="41055"/>
                  <a:pt x="25195" y="41011"/>
                </a:cubicBezTo>
                <a:cubicBezTo>
                  <a:pt x="25283" y="40908"/>
                  <a:pt x="25342" y="40820"/>
                  <a:pt x="25430" y="40717"/>
                </a:cubicBezTo>
                <a:close/>
                <a:moveTo>
                  <a:pt x="25886" y="40732"/>
                </a:moveTo>
                <a:cubicBezTo>
                  <a:pt x="25930" y="40820"/>
                  <a:pt x="25989" y="40938"/>
                  <a:pt x="26033" y="41026"/>
                </a:cubicBezTo>
                <a:cubicBezTo>
                  <a:pt x="25975" y="41114"/>
                  <a:pt x="25916" y="41203"/>
                  <a:pt x="25842" y="41306"/>
                </a:cubicBezTo>
                <a:cubicBezTo>
                  <a:pt x="25827" y="41203"/>
                  <a:pt x="25754" y="41114"/>
                  <a:pt x="25695" y="41011"/>
                </a:cubicBezTo>
                <a:cubicBezTo>
                  <a:pt x="25754" y="40908"/>
                  <a:pt x="25827" y="40820"/>
                  <a:pt x="25886" y="40732"/>
                </a:cubicBezTo>
                <a:close/>
                <a:moveTo>
                  <a:pt x="26298" y="40761"/>
                </a:moveTo>
                <a:cubicBezTo>
                  <a:pt x="26343" y="40864"/>
                  <a:pt x="26387" y="40952"/>
                  <a:pt x="26431" y="41055"/>
                </a:cubicBezTo>
                <a:cubicBezTo>
                  <a:pt x="26387" y="41158"/>
                  <a:pt x="26343" y="41247"/>
                  <a:pt x="26284" y="41335"/>
                </a:cubicBezTo>
                <a:cubicBezTo>
                  <a:pt x="26254" y="41247"/>
                  <a:pt x="26195" y="41144"/>
                  <a:pt x="26166" y="41041"/>
                </a:cubicBezTo>
                <a:cubicBezTo>
                  <a:pt x="26195" y="40952"/>
                  <a:pt x="26254" y="40864"/>
                  <a:pt x="26298" y="40761"/>
                </a:cubicBezTo>
                <a:close/>
                <a:moveTo>
                  <a:pt x="26637" y="40805"/>
                </a:moveTo>
                <a:cubicBezTo>
                  <a:pt x="26681" y="40893"/>
                  <a:pt x="26696" y="40982"/>
                  <a:pt x="26725" y="41085"/>
                </a:cubicBezTo>
                <a:cubicBezTo>
                  <a:pt x="26696" y="41173"/>
                  <a:pt x="26652" y="41261"/>
                  <a:pt x="26622" y="41335"/>
                </a:cubicBezTo>
                <a:lnTo>
                  <a:pt x="26504" y="41055"/>
                </a:lnTo>
                <a:cubicBezTo>
                  <a:pt x="26549" y="40967"/>
                  <a:pt x="26607" y="40893"/>
                  <a:pt x="26637" y="40805"/>
                </a:cubicBezTo>
                <a:close/>
                <a:moveTo>
                  <a:pt x="26916" y="40835"/>
                </a:moveTo>
                <a:cubicBezTo>
                  <a:pt x="26931" y="40938"/>
                  <a:pt x="26946" y="41026"/>
                  <a:pt x="26975" y="41100"/>
                </a:cubicBezTo>
                <a:cubicBezTo>
                  <a:pt x="26931" y="41173"/>
                  <a:pt x="26916" y="41261"/>
                  <a:pt x="26872" y="41335"/>
                </a:cubicBezTo>
                <a:cubicBezTo>
                  <a:pt x="26858" y="41247"/>
                  <a:pt x="26828" y="41144"/>
                  <a:pt x="26799" y="41070"/>
                </a:cubicBezTo>
                <a:cubicBezTo>
                  <a:pt x="26858" y="41011"/>
                  <a:pt x="26902" y="40908"/>
                  <a:pt x="26916" y="40835"/>
                </a:cubicBezTo>
                <a:close/>
                <a:moveTo>
                  <a:pt x="27137" y="40893"/>
                </a:moveTo>
                <a:cubicBezTo>
                  <a:pt x="27152" y="40952"/>
                  <a:pt x="27167" y="41026"/>
                  <a:pt x="27167" y="41100"/>
                </a:cubicBezTo>
                <a:cubicBezTo>
                  <a:pt x="27152" y="41173"/>
                  <a:pt x="27137" y="41247"/>
                  <a:pt x="27122" y="41335"/>
                </a:cubicBezTo>
                <a:lnTo>
                  <a:pt x="27064" y="41114"/>
                </a:lnTo>
                <a:cubicBezTo>
                  <a:pt x="27078" y="41041"/>
                  <a:pt x="27122" y="40967"/>
                  <a:pt x="27137" y="40893"/>
                </a:cubicBezTo>
                <a:close/>
                <a:moveTo>
                  <a:pt x="25150" y="41085"/>
                </a:moveTo>
                <a:cubicBezTo>
                  <a:pt x="25180" y="41129"/>
                  <a:pt x="25224" y="41188"/>
                  <a:pt x="25283" y="41247"/>
                </a:cubicBezTo>
                <a:lnTo>
                  <a:pt x="25062" y="41512"/>
                </a:lnTo>
                <a:cubicBezTo>
                  <a:pt x="25018" y="41467"/>
                  <a:pt x="24959" y="41409"/>
                  <a:pt x="24930" y="41350"/>
                </a:cubicBezTo>
                <a:lnTo>
                  <a:pt x="25150" y="41085"/>
                </a:lnTo>
                <a:close/>
                <a:moveTo>
                  <a:pt x="27343" y="41379"/>
                </a:moveTo>
                <a:cubicBezTo>
                  <a:pt x="27343" y="41394"/>
                  <a:pt x="27343" y="41423"/>
                  <a:pt x="27358" y="41467"/>
                </a:cubicBezTo>
                <a:cubicBezTo>
                  <a:pt x="27358" y="41497"/>
                  <a:pt x="27343" y="41556"/>
                  <a:pt x="27343" y="41600"/>
                </a:cubicBezTo>
                <a:cubicBezTo>
                  <a:pt x="27343" y="41556"/>
                  <a:pt x="27343" y="41526"/>
                  <a:pt x="27314" y="41497"/>
                </a:cubicBezTo>
                <a:cubicBezTo>
                  <a:pt x="27343" y="41467"/>
                  <a:pt x="27343" y="41409"/>
                  <a:pt x="27343" y="41379"/>
                </a:cubicBezTo>
                <a:close/>
                <a:moveTo>
                  <a:pt x="25312" y="41320"/>
                </a:moveTo>
                <a:cubicBezTo>
                  <a:pt x="25327" y="41335"/>
                  <a:pt x="25327" y="41350"/>
                  <a:pt x="25357" y="41379"/>
                </a:cubicBezTo>
                <a:cubicBezTo>
                  <a:pt x="25283" y="41467"/>
                  <a:pt x="25209" y="41556"/>
                  <a:pt x="25136" y="41673"/>
                </a:cubicBezTo>
                <a:lnTo>
                  <a:pt x="25077" y="41615"/>
                </a:lnTo>
                <a:cubicBezTo>
                  <a:pt x="25165" y="41497"/>
                  <a:pt x="25239" y="41409"/>
                  <a:pt x="25312" y="41320"/>
                </a:cubicBezTo>
                <a:close/>
                <a:moveTo>
                  <a:pt x="25666" y="41100"/>
                </a:moveTo>
                <a:cubicBezTo>
                  <a:pt x="25724" y="41188"/>
                  <a:pt x="25769" y="41306"/>
                  <a:pt x="25827" y="41394"/>
                </a:cubicBezTo>
                <a:cubicBezTo>
                  <a:pt x="25769" y="41482"/>
                  <a:pt x="25695" y="41570"/>
                  <a:pt x="25651" y="41673"/>
                </a:cubicBezTo>
                <a:cubicBezTo>
                  <a:pt x="25621" y="41629"/>
                  <a:pt x="25592" y="41600"/>
                  <a:pt x="25577" y="41541"/>
                </a:cubicBezTo>
                <a:cubicBezTo>
                  <a:pt x="25607" y="41482"/>
                  <a:pt x="25651" y="41423"/>
                  <a:pt x="25695" y="41379"/>
                </a:cubicBezTo>
                <a:cubicBezTo>
                  <a:pt x="25666" y="41350"/>
                  <a:pt x="25651" y="41335"/>
                  <a:pt x="25621" y="41320"/>
                </a:cubicBezTo>
                <a:cubicBezTo>
                  <a:pt x="25592" y="41379"/>
                  <a:pt x="25548" y="41423"/>
                  <a:pt x="25518" y="41467"/>
                </a:cubicBezTo>
                <a:cubicBezTo>
                  <a:pt x="25504" y="41423"/>
                  <a:pt x="25474" y="41394"/>
                  <a:pt x="25460" y="41379"/>
                </a:cubicBezTo>
                <a:cubicBezTo>
                  <a:pt x="25533" y="41276"/>
                  <a:pt x="25592" y="41188"/>
                  <a:pt x="25666" y="41100"/>
                </a:cubicBezTo>
                <a:close/>
                <a:moveTo>
                  <a:pt x="26092" y="41114"/>
                </a:moveTo>
                <a:cubicBezTo>
                  <a:pt x="26136" y="41203"/>
                  <a:pt x="26181" y="41320"/>
                  <a:pt x="26210" y="41409"/>
                </a:cubicBezTo>
                <a:lnTo>
                  <a:pt x="26048" y="41688"/>
                </a:lnTo>
                <a:cubicBezTo>
                  <a:pt x="25989" y="41600"/>
                  <a:pt x="25960" y="41482"/>
                  <a:pt x="25901" y="41394"/>
                </a:cubicBezTo>
                <a:cubicBezTo>
                  <a:pt x="25975" y="41306"/>
                  <a:pt x="26033" y="41203"/>
                  <a:pt x="26092" y="41114"/>
                </a:cubicBezTo>
                <a:close/>
                <a:moveTo>
                  <a:pt x="26475" y="41158"/>
                </a:moveTo>
                <a:lnTo>
                  <a:pt x="26578" y="41423"/>
                </a:lnTo>
                <a:cubicBezTo>
                  <a:pt x="26534" y="41512"/>
                  <a:pt x="26475" y="41615"/>
                  <a:pt x="26431" y="41688"/>
                </a:cubicBezTo>
                <a:lnTo>
                  <a:pt x="26328" y="41409"/>
                </a:lnTo>
                <a:cubicBezTo>
                  <a:pt x="26387" y="41320"/>
                  <a:pt x="26416" y="41247"/>
                  <a:pt x="26475" y="41158"/>
                </a:cubicBezTo>
                <a:close/>
                <a:moveTo>
                  <a:pt x="27181" y="41306"/>
                </a:moveTo>
                <a:cubicBezTo>
                  <a:pt x="27211" y="41350"/>
                  <a:pt x="27225" y="41423"/>
                  <a:pt x="27225" y="41482"/>
                </a:cubicBezTo>
                <a:cubicBezTo>
                  <a:pt x="27211" y="41556"/>
                  <a:pt x="27181" y="41615"/>
                  <a:pt x="27167" y="41688"/>
                </a:cubicBezTo>
                <a:cubicBezTo>
                  <a:pt x="27152" y="41615"/>
                  <a:pt x="27152" y="41556"/>
                  <a:pt x="27137" y="41482"/>
                </a:cubicBezTo>
                <a:cubicBezTo>
                  <a:pt x="27152" y="41423"/>
                  <a:pt x="27167" y="41350"/>
                  <a:pt x="27181" y="41306"/>
                </a:cubicBezTo>
                <a:close/>
                <a:moveTo>
                  <a:pt x="26769" y="41188"/>
                </a:moveTo>
                <a:cubicBezTo>
                  <a:pt x="26784" y="41276"/>
                  <a:pt x="26813" y="41379"/>
                  <a:pt x="26843" y="41467"/>
                </a:cubicBezTo>
                <a:cubicBezTo>
                  <a:pt x="26799" y="41556"/>
                  <a:pt x="26769" y="41629"/>
                  <a:pt x="26725" y="41718"/>
                </a:cubicBezTo>
                <a:cubicBezTo>
                  <a:pt x="26696" y="41629"/>
                  <a:pt x="26681" y="41541"/>
                  <a:pt x="26637" y="41453"/>
                </a:cubicBezTo>
                <a:cubicBezTo>
                  <a:pt x="26696" y="41350"/>
                  <a:pt x="26725" y="41276"/>
                  <a:pt x="26769" y="41188"/>
                </a:cubicBezTo>
                <a:close/>
                <a:moveTo>
                  <a:pt x="27019" y="41247"/>
                </a:moveTo>
                <a:cubicBezTo>
                  <a:pt x="27034" y="41320"/>
                  <a:pt x="27034" y="41394"/>
                  <a:pt x="27064" y="41482"/>
                </a:cubicBezTo>
                <a:cubicBezTo>
                  <a:pt x="27049" y="41556"/>
                  <a:pt x="27005" y="41629"/>
                  <a:pt x="26990" y="41718"/>
                </a:cubicBezTo>
                <a:cubicBezTo>
                  <a:pt x="26975" y="41629"/>
                  <a:pt x="26946" y="41556"/>
                  <a:pt x="26931" y="41482"/>
                </a:cubicBezTo>
                <a:cubicBezTo>
                  <a:pt x="26975" y="41409"/>
                  <a:pt x="26990" y="41335"/>
                  <a:pt x="27019" y="41247"/>
                </a:cubicBezTo>
                <a:close/>
                <a:moveTo>
                  <a:pt x="25401" y="41453"/>
                </a:moveTo>
                <a:cubicBezTo>
                  <a:pt x="25430" y="41482"/>
                  <a:pt x="25445" y="41497"/>
                  <a:pt x="25460" y="41541"/>
                </a:cubicBezTo>
                <a:lnTo>
                  <a:pt x="25239" y="41821"/>
                </a:lnTo>
                <a:cubicBezTo>
                  <a:pt x="25224" y="41776"/>
                  <a:pt x="25195" y="41762"/>
                  <a:pt x="25180" y="41718"/>
                </a:cubicBezTo>
                <a:lnTo>
                  <a:pt x="25401" y="41453"/>
                </a:lnTo>
                <a:close/>
                <a:moveTo>
                  <a:pt x="25518" y="41615"/>
                </a:moveTo>
                <a:cubicBezTo>
                  <a:pt x="25533" y="41644"/>
                  <a:pt x="25563" y="41703"/>
                  <a:pt x="25592" y="41732"/>
                </a:cubicBezTo>
                <a:cubicBezTo>
                  <a:pt x="25518" y="41835"/>
                  <a:pt x="25460" y="41924"/>
                  <a:pt x="25386" y="42012"/>
                </a:cubicBezTo>
                <a:cubicBezTo>
                  <a:pt x="25357" y="41982"/>
                  <a:pt x="25327" y="41924"/>
                  <a:pt x="25298" y="41879"/>
                </a:cubicBezTo>
                <a:lnTo>
                  <a:pt x="25518" y="41615"/>
                </a:lnTo>
                <a:close/>
                <a:moveTo>
                  <a:pt x="25842" y="41453"/>
                </a:moveTo>
                <a:cubicBezTo>
                  <a:pt x="25901" y="41541"/>
                  <a:pt x="25960" y="41644"/>
                  <a:pt x="25989" y="41747"/>
                </a:cubicBezTo>
                <a:cubicBezTo>
                  <a:pt x="25960" y="41850"/>
                  <a:pt x="25901" y="41938"/>
                  <a:pt x="25842" y="42041"/>
                </a:cubicBezTo>
                <a:cubicBezTo>
                  <a:pt x="25813" y="41968"/>
                  <a:pt x="25769" y="41909"/>
                  <a:pt x="25739" y="41835"/>
                </a:cubicBezTo>
                <a:cubicBezTo>
                  <a:pt x="25798" y="41762"/>
                  <a:pt x="25842" y="41688"/>
                  <a:pt x="25886" y="41615"/>
                </a:cubicBezTo>
                <a:cubicBezTo>
                  <a:pt x="25872" y="41585"/>
                  <a:pt x="25842" y="41570"/>
                  <a:pt x="25827" y="41541"/>
                </a:cubicBezTo>
                <a:cubicBezTo>
                  <a:pt x="25769" y="41615"/>
                  <a:pt x="25739" y="41688"/>
                  <a:pt x="25680" y="41747"/>
                </a:cubicBezTo>
                <a:cubicBezTo>
                  <a:pt x="25680" y="41747"/>
                  <a:pt x="25680" y="41718"/>
                  <a:pt x="25666" y="41718"/>
                </a:cubicBezTo>
                <a:cubicBezTo>
                  <a:pt x="25724" y="41629"/>
                  <a:pt x="25798" y="41541"/>
                  <a:pt x="25842" y="41453"/>
                </a:cubicBezTo>
                <a:close/>
                <a:moveTo>
                  <a:pt x="27270" y="41718"/>
                </a:moveTo>
                <a:cubicBezTo>
                  <a:pt x="27270" y="41776"/>
                  <a:pt x="27270" y="41821"/>
                  <a:pt x="27284" y="41865"/>
                </a:cubicBezTo>
                <a:cubicBezTo>
                  <a:pt x="27270" y="41924"/>
                  <a:pt x="27270" y="41982"/>
                  <a:pt x="27240" y="42041"/>
                </a:cubicBezTo>
                <a:cubicBezTo>
                  <a:pt x="27240" y="41982"/>
                  <a:pt x="27225" y="41938"/>
                  <a:pt x="27225" y="41879"/>
                </a:cubicBezTo>
                <a:cubicBezTo>
                  <a:pt x="27240" y="41835"/>
                  <a:pt x="27270" y="41776"/>
                  <a:pt x="27270" y="41718"/>
                </a:cubicBezTo>
                <a:close/>
                <a:moveTo>
                  <a:pt x="26269" y="41497"/>
                </a:moveTo>
                <a:cubicBezTo>
                  <a:pt x="26313" y="41600"/>
                  <a:pt x="26343" y="41703"/>
                  <a:pt x="26387" y="41791"/>
                </a:cubicBezTo>
                <a:cubicBezTo>
                  <a:pt x="26328" y="41894"/>
                  <a:pt x="26284" y="41982"/>
                  <a:pt x="26239" y="42056"/>
                </a:cubicBezTo>
                <a:cubicBezTo>
                  <a:pt x="26195" y="41968"/>
                  <a:pt x="26136" y="41850"/>
                  <a:pt x="26107" y="41762"/>
                </a:cubicBezTo>
                <a:cubicBezTo>
                  <a:pt x="26166" y="41673"/>
                  <a:pt x="26210" y="41600"/>
                  <a:pt x="26269" y="41497"/>
                </a:cubicBezTo>
                <a:close/>
                <a:moveTo>
                  <a:pt x="27093" y="41629"/>
                </a:moveTo>
                <a:cubicBezTo>
                  <a:pt x="27122" y="41718"/>
                  <a:pt x="27122" y="41791"/>
                  <a:pt x="27137" y="41865"/>
                </a:cubicBezTo>
                <a:cubicBezTo>
                  <a:pt x="27122" y="41938"/>
                  <a:pt x="27093" y="42012"/>
                  <a:pt x="27078" y="42071"/>
                </a:cubicBezTo>
                <a:lnTo>
                  <a:pt x="27019" y="41850"/>
                </a:lnTo>
                <a:cubicBezTo>
                  <a:pt x="27034" y="41776"/>
                  <a:pt x="27078" y="41703"/>
                  <a:pt x="27093" y="41629"/>
                </a:cubicBezTo>
                <a:close/>
                <a:moveTo>
                  <a:pt x="26607" y="41541"/>
                </a:moveTo>
                <a:cubicBezTo>
                  <a:pt x="26637" y="41629"/>
                  <a:pt x="26652" y="41718"/>
                  <a:pt x="26696" y="41835"/>
                </a:cubicBezTo>
                <a:cubicBezTo>
                  <a:pt x="26652" y="41924"/>
                  <a:pt x="26622" y="41997"/>
                  <a:pt x="26578" y="42086"/>
                </a:cubicBezTo>
                <a:cubicBezTo>
                  <a:pt x="26549" y="41982"/>
                  <a:pt x="26504" y="41879"/>
                  <a:pt x="26475" y="41791"/>
                </a:cubicBezTo>
                <a:cubicBezTo>
                  <a:pt x="26504" y="41703"/>
                  <a:pt x="26563" y="41629"/>
                  <a:pt x="26607" y="41541"/>
                </a:cubicBezTo>
                <a:close/>
                <a:moveTo>
                  <a:pt x="26872" y="41600"/>
                </a:moveTo>
                <a:cubicBezTo>
                  <a:pt x="26902" y="41688"/>
                  <a:pt x="26916" y="41776"/>
                  <a:pt x="26931" y="41850"/>
                </a:cubicBezTo>
                <a:cubicBezTo>
                  <a:pt x="26902" y="41924"/>
                  <a:pt x="26872" y="42012"/>
                  <a:pt x="26843" y="42086"/>
                </a:cubicBezTo>
                <a:cubicBezTo>
                  <a:pt x="26828" y="41997"/>
                  <a:pt x="26784" y="41909"/>
                  <a:pt x="26769" y="41835"/>
                </a:cubicBezTo>
                <a:cubicBezTo>
                  <a:pt x="26828" y="41747"/>
                  <a:pt x="26843" y="41673"/>
                  <a:pt x="26872" y="41600"/>
                </a:cubicBezTo>
                <a:close/>
                <a:moveTo>
                  <a:pt x="25621" y="41821"/>
                </a:moveTo>
                <a:cubicBezTo>
                  <a:pt x="25621" y="41821"/>
                  <a:pt x="25621" y="41835"/>
                  <a:pt x="25651" y="41835"/>
                </a:cubicBezTo>
                <a:cubicBezTo>
                  <a:pt x="25592" y="41924"/>
                  <a:pt x="25518" y="42012"/>
                  <a:pt x="25445" y="42115"/>
                </a:cubicBezTo>
                <a:cubicBezTo>
                  <a:pt x="25445" y="42115"/>
                  <a:pt x="25445" y="42086"/>
                  <a:pt x="25430" y="42086"/>
                </a:cubicBezTo>
                <a:cubicBezTo>
                  <a:pt x="25504" y="41997"/>
                  <a:pt x="25563" y="41909"/>
                  <a:pt x="25621" y="41821"/>
                </a:cubicBezTo>
                <a:close/>
                <a:moveTo>
                  <a:pt x="26063" y="41865"/>
                </a:moveTo>
                <a:cubicBezTo>
                  <a:pt x="26107" y="41938"/>
                  <a:pt x="26122" y="42012"/>
                  <a:pt x="26166" y="42086"/>
                </a:cubicBezTo>
                <a:cubicBezTo>
                  <a:pt x="26107" y="42189"/>
                  <a:pt x="26063" y="42247"/>
                  <a:pt x="26019" y="42350"/>
                </a:cubicBezTo>
                <a:lnTo>
                  <a:pt x="25901" y="42130"/>
                </a:lnTo>
                <a:cubicBezTo>
                  <a:pt x="25960" y="42041"/>
                  <a:pt x="26019" y="41968"/>
                  <a:pt x="26063" y="41865"/>
                </a:cubicBezTo>
                <a:close/>
                <a:moveTo>
                  <a:pt x="27284" y="42159"/>
                </a:moveTo>
                <a:cubicBezTo>
                  <a:pt x="27299" y="42203"/>
                  <a:pt x="27299" y="42218"/>
                  <a:pt x="27299" y="42247"/>
                </a:cubicBezTo>
                <a:cubicBezTo>
                  <a:pt x="27299" y="42292"/>
                  <a:pt x="27284" y="42321"/>
                  <a:pt x="27284" y="42365"/>
                </a:cubicBezTo>
                <a:cubicBezTo>
                  <a:pt x="27284" y="42336"/>
                  <a:pt x="27284" y="42292"/>
                  <a:pt x="27270" y="42277"/>
                </a:cubicBezTo>
                <a:cubicBezTo>
                  <a:pt x="27270" y="42233"/>
                  <a:pt x="27284" y="42203"/>
                  <a:pt x="27284" y="42159"/>
                </a:cubicBezTo>
                <a:close/>
                <a:moveTo>
                  <a:pt x="25680" y="41909"/>
                </a:moveTo>
                <a:cubicBezTo>
                  <a:pt x="25724" y="41982"/>
                  <a:pt x="25754" y="42041"/>
                  <a:pt x="25798" y="42115"/>
                </a:cubicBezTo>
                <a:cubicBezTo>
                  <a:pt x="25739" y="42203"/>
                  <a:pt x="25666" y="42292"/>
                  <a:pt x="25607" y="42380"/>
                </a:cubicBezTo>
                <a:cubicBezTo>
                  <a:pt x="25563" y="42306"/>
                  <a:pt x="25518" y="42233"/>
                  <a:pt x="25474" y="42189"/>
                </a:cubicBezTo>
                <a:cubicBezTo>
                  <a:pt x="25548" y="42086"/>
                  <a:pt x="25621" y="41997"/>
                  <a:pt x="25680" y="41909"/>
                </a:cubicBezTo>
                <a:close/>
                <a:moveTo>
                  <a:pt x="26431" y="41894"/>
                </a:moveTo>
                <a:cubicBezTo>
                  <a:pt x="26475" y="41982"/>
                  <a:pt x="26504" y="42086"/>
                  <a:pt x="26549" y="42189"/>
                </a:cubicBezTo>
                <a:cubicBezTo>
                  <a:pt x="26504" y="42277"/>
                  <a:pt x="26460" y="42350"/>
                  <a:pt x="26416" y="42439"/>
                </a:cubicBezTo>
                <a:cubicBezTo>
                  <a:pt x="26416" y="42424"/>
                  <a:pt x="26401" y="42409"/>
                  <a:pt x="26401" y="42380"/>
                </a:cubicBezTo>
                <a:cubicBezTo>
                  <a:pt x="26401" y="42365"/>
                  <a:pt x="26416" y="42365"/>
                  <a:pt x="26416" y="42350"/>
                </a:cubicBezTo>
                <a:cubicBezTo>
                  <a:pt x="26387" y="42336"/>
                  <a:pt x="26387" y="42292"/>
                  <a:pt x="26357" y="42277"/>
                </a:cubicBezTo>
                <a:cubicBezTo>
                  <a:pt x="26357" y="42277"/>
                  <a:pt x="26357" y="42292"/>
                  <a:pt x="26343" y="42292"/>
                </a:cubicBezTo>
                <a:cubicBezTo>
                  <a:pt x="26328" y="42233"/>
                  <a:pt x="26313" y="42203"/>
                  <a:pt x="26284" y="42144"/>
                </a:cubicBezTo>
                <a:cubicBezTo>
                  <a:pt x="26343" y="42056"/>
                  <a:pt x="26387" y="41982"/>
                  <a:pt x="26431" y="41894"/>
                </a:cubicBezTo>
                <a:close/>
                <a:moveTo>
                  <a:pt x="26725" y="41938"/>
                </a:moveTo>
                <a:cubicBezTo>
                  <a:pt x="26755" y="42041"/>
                  <a:pt x="26784" y="42130"/>
                  <a:pt x="26799" y="42218"/>
                </a:cubicBezTo>
                <a:cubicBezTo>
                  <a:pt x="26769" y="42292"/>
                  <a:pt x="26725" y="42380"/>
                  <a:pt x="26710" y="42453"/>
                </a:cubicBezTo>
                <a:cubicBezTo>
                  <a:pt x="26681" y="42365"/>
                  <a:pt x="26652" y="42277"/>
                  <a:pt x="26622" y="42189"/>
                </a:cubicBezTo>
                <a:cubicBezTo>
                  <a:pt x="26652" y="42115"/>
                  <a:pt x="26696" y="42012"/>
                  <a:pt x="26725" y="41938"/>
                </a:cubicBezTo>
                <a:close/>
                <a:moveTo>
                  <a:pt x="27167" y="42071"/>
                </a:moveTo>
                <a:cubicBezTo>
                  <a:pt x="27167" y="42130"/>
                  <a:pt x="27167" y="42203"/>
                  <a:pt x="27196" y="42277"/>
                </a:cubicBezTo>
                <a:cubicBezTo>
                  <a:pt x="27167" y="42336"/>
                  <a:pt x="27152" y="42409"/>
                  <a:pt x="27152" y="42453"/>
                </a:cubicBezTo>
                <a:cubicBezTo>
                  <a:pt x="27137" y="42380"/>
                  <a:pt x="27137" y="42336"/>
                  <a:pt x="27122" y="42247"/>
                </a:cubicBezTo>
                <a:cubicBezTo>
                  <a:pt x="27137" y="42203"/>
                  <a:pt x="27152" y="42130"/>
                  <a:pt x="27167" y="42071"/>
                </a:cubicBezTo>
                <a:close/>
                <a:moveTo>
                  <a:pt x="26990" y="42012"/>
                </a:moveTo>
                <a:cubicBezTo>
                  <a:pt x="27005" y="42115"/>
                  <a:pt x="27019" y="42189"/>
                  <a:pt x="27034" y="42277"/>
                </a:cubicBezTo>
                <a:cubicBezTo>
                  <a:pt x="27005" y="42336"/>
                  <a:pt x="26975" y="42409"/>
                  <a:pt x="26946" y="42483"/>
                </a:cubicBezTo>
                <a:cubicBezTo>
                  <a:pt x="26931" y="42409"/>
                  <a:pt x="26916" y="42306"/>
                  <a:pt x="26902" y="42233"/>
                </a:cubicBezTo>
                <a:cubicBezTo>
                  <a:pt x="26931" y="42159"/>
                  <a:pt x="26946" y="42086"/>
                  <a:pt x="26990" y="42012"/>
                </a:cubicBezTo>
                <a:close/>
                <a:moveTo>
                  <a:pt x="26239" y="42233"/>
                </a:moveTo>
                <a:cubicBezTo>
                  <a:pt x="26254" y="42292"/>
                  <a:pt x="26269" y="42336"/>
                  <a:pt x="26284" y="42380"/>
                </a:cubicBezTo>
                <a:cubicBezTo>
                  <a:pt x="26254" y="42483"/>
                  <a:pt x="26195" y="42556"/>
                  <a:pt x="26136" y="42645"/>
                </a:cubicBezTo>
                <a:cubicBezTo>
                  <a:pt x="26122" y="42586"/>
                  <a:pt x="26092" y="42556"/>
                  <a:pt x="26063" y="42498"/>
                </a:cubicBezTo>
                <a:cubicBezTo>
                  <a:pt x="26136" y="42409"/>
                  <a:pt x="26181" y="42336"/>
                  <a:pt x="26239" y="42233"/>
                </a:cubicBezTo>
                <a:close/>
                <a:moveTo>
                  <a:pt x="25842" y="42203"/>
                </a:moveTo>
                <a:lnTo>
                  <a:pt x="25960" y="42424"/>
                </a:lnTo>
                <a:cubicBezTo>
                  <a:pt x="25901" y="42512"/>
                  <a:pt x="25842" y="42601"/>
                  <a:pt x="25783" y="42674"/>
                </a:cubicBezTo>
                <a:cubicBezTo>
                  <a:pt x="25754" y="42601"/>
                  <a:pt x="25710" y="42527"/>
                  <a:pt x="25666" y="42453"/>
                </a:cubicBezTo>
                <a:cubicBezTo>
                  <a:pt x="25739" y="42380"/>
                  <a:pt x="25798" y="42292"/>
                  <a:pt x="25842" y="42203"/>
                </a:cubicBezTo>
                <a:close/>
                <a:moveTo>
                  <a:pt x="26328" y="42483"/>
                </a:moveTo>
                <a:cubicBezTo>
                  <a:pt x="26328" y="42498"/>
                  <a:pt x="26343" y="42512"/>
                  <a:pt x="26343" y="42527"/>
                </a:cubicBezTo>
                <a:cubicBezTo>
                  <a:pt x="26298" y="42630"/>
                  <a:pt x="26254" y="42704"/>
                  <a:pt x="26210" y="42792"/>
                </a:cubicBezTo>
                <a:cubicBezTo>
                  <a:pt x="26210" y="42777"/>
                  <a:pt x="26195" y="42748"/>
                  <a:pt x="26195" y="42733"/>
                </a:cubicBezTo>
                <a:cubicBezTo>
                  <a:pt x="26239" y="42645"/>
                  <a:pt x="26284" y="42571"/>
                  <a:pt x="26328" y="42483"/>
                </a:cubicBezTo>
                <a:close/>
                <a:moveTo>
                  <a:pt x="26563" y="42292"/>
                </a:moveTo>
                <a:cubicBezTo>
                  <a:pt x="26607" y="42380"/>
                  <a:pt x="26622" y="42468"/>
                  <a:pt x="26652" y="42586"/>
                </a:cubicBezTo>
                <a:cubicBezTo>
                  <a:pt x="26622" y="42659"/>
                  <a:pt x="26578" y="42748"/>
                  <a:pt x="26549" y="42821"/>
                </a:cubicBezTo>
                <a:cubicBezTo>
                  <a:pt x="26534" y="42792"/>
                  <a:pt x="26504" y="42733"/>
                  <a:pt x="26490" y="42704"/>
                </a:cubicBezTo>
                <a:cubicBezTo>
                  <a:pt x="26504" y="42659"/>
                  <a:pt x="26534" y="42630"/>
                  <a:pt x="26549" y="42601"/>
                </a:cubicBezTo>
                <a:cubicBezTo>
                  <a:pt x="26534" y="42571"/>
                  <a:pt x="26504" y="42556"/>
                  <a:pt x="26490" y="42512"/>
                </a:cubicBezTo>
                <a:cubicBezTo>
                  <a:pt x="26475" y="42527"/>
                  <a:pt x="26475" y="42571"/>
                  <a:pt x="26460" y="42586"/>
                </a:cubicBezTo>
                <a:cubicBezTo>
                  <a:pt x="26460" y="42571"/>
                  <a:pt x="26431" y="42556"/>
                  <a:pt x="26431" y="42527"/>
                </a:cubicBezTo>
                <a:cubicBezTo>
                  <a:pt x="26475" y="42453"/>
                  <a:pt x="26534" y="42365"/>
                  <a:pt x="26563" y="42292"/>
                </a:cubicBezTo>
                <a:close/>
                <a:moveTo>
                  <a:pt x="27211" y="42512"/>
                </a:moveTo>
                <a:cubicBezTo>
                  <a:pt x="27225" y="42556"/>
                  <a:pt x="27225" y="42601"/>
                  <a:pt x="27225" y="42659"/>
                </a:cubicBezTo>
                <a:cubicBezTo>
                  <a:pt x="27211" y="42718"/>
                  <a:pt x="27211" y="42777"/>
                  <a:pt x="27181" y="42821"/>
                </a:cubicBezTo>
                <a:cubicBezTo>
                  <a:pt x="27181" y="42777"/>
                  <a:pt x="27167" y="42718"/>
                  <a:pt x="27167" y="42659"/>
                </a:cubicBezTo>
                <a:cubicBezTo>
                  <a:pt x="27181" y="42601"/>
                  <a:pt x="27211" y="42571"/>
                  <a:pt x="27211" y="42512"/>
                </a:cubicBezTo>
                <a:close/>
                <a:moveTo>
                  <a:pt x="26843" y="42350"/>
                </a:moveTo>
                <a:cubicBezTo>
                  <a:pt x="26858" y="42439"/>
                  <a:pt x="26872" y="42527"/>
                  <a:pt x="26902" y="42601"/>
                </a:cubicBezTo>
                <a:cubicBezTo>
                  <a:pt x="26872" y="42674"/>
                  <a:pt x="26843" y="42748"/>
                  <a:pt x="26799" y="42836"/>
                </a:cubicBezTo>
                <a:cubicBezTo>
                  <a:pt x="26784" y="42748"/>
                  <a:pt x="26755" y="42659"/>
                  <a:pt x="26725" y="42586"/>
                </a:cubicBezTo>
                <a:cubicBezTo>
                  <a:pt x="26784" y="42512"/>
                  <a:pt x="26799" y="42424"/>
                  <a:pt x="26843" y="42350"/>
                </a:cubicBezTo>
                <a:close/>
                <a:moveTo>
                  <a:pt x="27064" y="42424"/>
                </a:moveTo>
                <a:cubicBezTo>
                  <a:pt x="27064" y="42498"/>
                  <a:pt x="27078" y="42571"/>
                  <a:pt x="27093" y="42645"/>
                </a:cubicBezTo>
                <a:cubicBezTo>
                  <a:pt x="27078" y="42718"/>
                  <a:pt x="27064" y="42777"/>
                  <a:pt x="27049" y="42851"/>
                </a:cubicBezTo>
                <a:lnTo>
                  <a:pt x="26990" y="42630"/>
                </a:lnTo>
                <a:cubicBezTo>
                  <a:pt x="27005" y="42556"/>
                  <a:pt x="27049" y="42498"/>
                  <a:pt x="27064" y="42424"/>
                </a:cubicBezTo>
                <a:close/>
                <a:moveTo>
                  <a:pt x="26401" y="42645"/>
                </a:moveTo>
                <a:cubicBezTo>
                  <a:pt x="26401" y="42659"/>
                  <a:pt x="26416" y="42674"/>
                  <a:pt x="26416" y="42704"/>
                </a:cubicBezTo>
                <a:cubicBezTo>
                  <a:pt x="26372" y="42792"/>
                  <a:pt x="26328" y="42865"/>
                  <a:pt x="26284" y="42954"/>
                </a:cubicBezTo>
                <a:cubicBezTo>
                  <a:pt x="26284" y="42939"/>
                  <a:pt x="26269" y="42924"/>
                  <a:pt x="26269" y="42895"/>
                </a:cubicBezTo>
                <a:cubicBezTo>
                  <a:pt x="26298" y="42792"/>
                  <a:pt x="26343" y="42718"/>
                  <a:pt x="26401" y="42645"/>
                </a:cubicBezTo>
                <a:close/>
                <a:moveTo>
                  <a:pt x="27240" y="42939"/>
                </a:moveTo>
                <a:cubicBezTo>
                  <a:pt x="27270" y="42968"/>
                  <a:pt x="27270" y="43013"/>
                  <a:pt x="27270" y="43042"/>
                </a:cubicBezTo>
                <a:cubicBezTo>
                  <a:pt x="27270" y="43086"/>
                  <a:pt x="27270" y="43101"/>
                  <a:pt x="27240" y="43145"/>
                </a:cubicBezTo>
                <a:lnTo>
                  <a:pt x="27240" y="43160"/>
                </a:lnTo>
                <a:cubicBezTo>
                  <a:pt x="27240" y="43116"/>
                  <a:pt x="27240" y="43086"/>
                  <a:pt x="27225" y="43042"/>
                </a:cubicBezTo>
                <a:cubicBezTo>
                  <a:pt x="27225" y="43013"/>
                  <a:pt x="27240" y="42968"/>
                  <a:pt x="27240" y="42939"/>
                </a:cubicBezTo>
                <a:close/>
                <a:moveTo>
                  <a:pt x="26460" y="42807"/>
                </a:moveTo>
                <a:cubicBezTo>
                  <a:pt x="26475" y="42836"/>
                  <a:pt x="26490" y="42895"/>
                  <a:pt x="26490" y="42939"/>
                </a:cubicBezTo>
                <a:cubicBezTo>
                  <a:pt x="26460" y="43013"/>
                  <a:pt x="26416" y="43101"/>
                  <a:pt x="26387" y="43175"/>
                </a:cubicBezTo>
                <a:cubicBezTo>
                  <a:pt x="26357" y="43145"/>
                  <a:pt x="26343" y="43086"/>
                  <a:pt x="26328" y="43042"/>
                </a:cubicBezTo>
                <a:cubicBezTo>
                  <a:pt x="26357" y="42968"/>
                  <a:pt x="26416" y="42880"/>
                  <a:pt x="26460" y="42807"/>
                </a:cubicBezTo>
                <a:close/>
                <a:moveTo>
                  <a:pt x="26696" y="42704"/>
                </a:moveTo>
                <a:cubicBezTo>
                  <a:pt x="26710" y="42792"/>
                  <a:pt x="26755" y="42880"/>
                  <a:pt x="26769" y="42968"/>
                </a:cubicBezTo>
                <a:cubicBezTo>
                  <a:pt x="26769" y="42998"/>
                  <a:pt x="26769" y="42998"/>
                  <a:pt x="26755" y="43013"/>
                </a:cubicBezTo>
                <a:cubicBezTo>
                  <a:pt x="26725" y="43086"/>
                  <a:pt x="26696" y="43160"/>
                  <a:pt x="26681" y="43219"/>
                </a:cubicBezTo>
                <a:cubicBezTo>
                  <a:pt x="26652" y="43160"/>
                  <a:pt x="26637" y="43086"/>
                  <a:pt x="26622" y="43027"/>
                </a:cubicBezTo>
                <a:cubicBezTo>
                  <a:pt x="26637" y="42968"/>
                  <a:pt x="26681" y="42924"/>
                  <a:pt x="26696" y="42865"/>
                </a:cubicBezTo>
                <a:cubicBezTo>
                  <a:pt x="26666" y="42821"/>
                  <a:pt x="26652" y="42807"/>
                  <a:pt x="26652" y="42792"/>
                </a:cubicBezTo>
                <a:cubicBezTo>
                  <a:pt x="26666" y="42748"/>
                  <a:pt x="26696" y="42733"/>
                  <a:pt x="26696" y="42704"/>
                </a:cubicBezTo>
                <a:close/>
                <a:moveTo>
                  <a:pt x="26931" y="42748"/>
                </a:moveTo>
                <a:cubicBezTo>
                  <a:pt x="26946" y="42851"/>
                  <a:pt x="26975" y="42924"/>
                  <a:pt x="26990" y="43013"/>
                </a:cubicBezTo>
                <a:cubicBezTo>
                  <a:pt x="26975" y="43086"/>
                  <a:pt x="26931" y="43160"/>
                  <a:pt x="26916" y="43233"/>
                </a:cubicBezTo>
                <a:cubicBezTo>
                  <a:pt x="26902" y="43145"/>
                  <a:pt x="26872" y="43072"/>
                  <a:pt x="26858" y="42968"/>
                </a:cubicBezTo>
                <a:cubicBezTo>
                  <a:pt x="26902" y="42895"/>
                  <a:pt x="26916" y="42821"/>
                  <a:pt x="26931" y="42748"/>
                </a:cubicBezTo>
                <a:close/>
                <a:moveTo>
                  <a:pt x="27137" y="42836"/>
                </a:moveTo>
                <a:cubicBezTo>
                  <a:pt x="27137" y="42924"/>
                  <a:pt x="27137" y="42968"/>
                  <a:pt x="27152" y="43042"/>
                </a:cubicBezTo>
                <a:cubicBezTo>
                  <a:pt x="27137" y="43101"/>
                  <a:pt x="27122" y="43160"/>
                  <a:pt x="27122" y="43233"/>
                </a:cubicBezTo>
                <a:cubicBezTo>
                  <a:pt x="27093" y="43160"/>
                  <a:pt x="27093" y="43101"/>
                  <a:pt x="27078" y="43027"/>
                </a:cubicBezTo>
                <a:cubicBezTo>
                  <a:pt x="27093" y="42968"/>
                  <a:pt x="27122" y="42910"/>
                  <a:pt x="27137" y="42836"/>
                </a:cubicBezTo>
                <a:close/>
                <a:moveTo>
                  <a:pt x="26799" y="43116"/>
                </a:moveTo>
                <a:cubicBezTo>
                  <a:pt x="26813" y="43175"/>
                  <a:pt x="26813" y="43219"/>
                  <a:pt x="26843" y="43263"/>
                </a:cubicBezTo>
                <a:cubicBezTo>
                  <a:pt x="26799" y="43322"/>
                  <a:pt x="26784" y="43410"/>
                  <a:pt x="26755" y="43484"/>
                </a:cubicBezTo>
                <a:cubicBezTo>
                  <a:pt x="26725" y="43439"/>
                  <a:pt x="26710" y="43381"/>
                  <a:pt x="26710" y="43336"/>
                </a:cubicBezTo>
                <a:cubicBezTo>
                  <a:pt x="26755" y="43263"/>
                  <a:pt x="26769" y="43189"/>
                  <a:pt x="26799" y="43116"/>
                </a:cubicBezTo>
                <a:close/>
                <a:moveTo>
                  <a:pt x="26563" y="43116"/>
                </a:moveTo>
                <a:cubicBezTo>
                  <a:pt x="26578" y="43189"/>
                  <a:pt x="26607" y="43248"/>
                  <a:pt x="26622" y="43322"/>
                </a:cubicBezTo>
                <a:cubicBezTo>
                  <a:pt x="26578" y="43395"/>
                  <a:pt x="26549" y="43469"/>
                  <a:pt x="26504" y="43557"/>
                </a:cubicBezTo>
                <a:cubicBezTo>
                  <a:pt x="26490" y="43484"/>
                  <a:pt x="26460" y="43439"/>
                  <a:pt x="26431" y="43366"/>
                </a:cubicBezTo>
                <a:cubicBezTo>
                  <a:pt x="26490" y="43292"/>
                  <a:pt x="26534" y="43189"/>
                  <a:pt x="26563" y="43116"/>
                </a:cubicBezTo>
                <a:close/>
                <a:moveTo>
                  <a:pt x="27167" y="43263"/>
                </a:moveTo>
                <a:cubicBezTo>
                  <a:pt x="27167" y="43322"/>
                  <a:pt x="27196" y="43381"/>
                  <a:pt x="27196" y="43439"/>
                </a:cubicBezTo>
                <a:cubicBezTo>
                  <a:pt x="27167" y="43484"/>
                  <a:pt x="27167" y="43528"/>
                  <a:pt x="27152" y="43587"/>
                </a:cubicBezTo>
                <a:cubicBezTo>
                  <a:pt x="27152" y="43528"/>
                  <a:pt x="27137" y="43469"/>
                  <a:pt x="27137" y="43410"/>
                </a:cubicBezTo>
                <a:cubicBezTo>
                  <a:pt x="27152" y="43366"/>
                  <a:pt x="27152" y="43322"/>
                  <a:pt x="27167" y="43263"/>
                </a:cubicBezTo>
                <a:close/>
                <a:moveTo>
                  <a:pt x="27019" y="43189"/>
                </a:moveTo>
                <a:cubicBezTo>
                  <a:pt x="27019" y="43263"/>
                  <a:pt x="27034" y="43336"/>
                  <a:pt x="27064" y="43410"/>
                </a:cubicBezTo>
                <a:cubicBezTo>
                  <a:pt x="27049" y="43484"/>
                  <a:pt x="27019" y="43542"/>
                  <a:pt x="27005" y="43616"/>
                </a:cubicBezTo>
                <a:lnTo>
                  <a:pt x="27005" y="43601"/>
                </a:lnTo>
                <a:lnTo>
                  <a:pt x="27005" y="43572"/>
                </a:lnTo>
                <a:cubicBezTo>
                  <a:pt x="27005" y="43557"/>
                  <a:pt x="26990" y="43557"/>
                  <a:pt x="26990" y="43542"/>
                </a:cubicBezTo>
                <a:cubicBezTo>
                  <a:pt x="26990" y="43528"/>
                  <a:pt x="26990" y="43528"/>
                  <a:pt x="26975" y="43513"/>
                </a:cubicBezTo>
                <a:cubicBezTo>
                  <a:pt x="26975" y="43469"/>
                  <a:pt x="26946" y="43439"/>
                  <a:pt x="26946" y="43395"/>
                </a:cubicBezTo>
                <a:cubicBezTo>
                  <a:pt x="26975" y="43322"/>
                  <a:pt x="26990" y="43263"/>
                  <a:pt x="27019" y="43189"/>
                </a:cubicBezTo>
                <a:close/>
                <a:moveTo>
                  <a:pt x="26902" y="43528"/>
                </a:moveTo>
                <a:cubicBezTo>
                  <a:pt x="26902" y="43542"/>
                  <a:pt x="26902" y="43557"/>
                  <a:pt x="26916" y="43587"/>
                </a:cubicBezTo>
                <a:cubicBezTo>
                  <a:pt x="26902" y="43660"/>
                  <a:pt x="26858" y="43734"/>
                  <a:pt x="26843" y="43807"/>
                </a:cubicBezTo>
                <a:cubicBezTo>
                  <a:pt x="26843" y="43778"/>
                  <a:pt x="26813" y="43748"/>
                  <a:pt x="26813" y="43734"/>
                </a:cubicBezTo>
                <a:cubicBezTo>
                  <a:pt x="26843" y="43675"/>
                  <a:pt x="26872" y="43601"/>
                  <a:pt x="26902" y="43528"/>
                </a:cubicBezTo>
                <a:close/>
                <a:moveTo>
                  <a:pt x="27093" y="43616"/>
                </a:moveTo>
                <a:cubicBezTo>
                  <a:pt x="27093" y="43675"/>
                  <a:pt x="27093" y="43748"/>
                  <a:pt x="27122" y="43822"/>
                </a:cubicBezTo>
                <a:cubicBezTo>
                  <a:pt x="27078" y="43763"/>
                  <a:pt x="27078" y="43748"/>
                  <a:pt x="27064" y="43704"/>
                </a:cubicBezTo>
                <a:cubicBezTo>
                  <a:pt x="27078" y="43675"/>
                  <a:pt x="27078" y="43645"/>
                  <a:pt x="27093" y="43616"/>
                </a:cubicBezTo>
                <a:close/>
                <a:moveTo>
                  <a:pt x="26652" y="43454"/>
                </a:moveTo>
                <a:lnTo>
                  <a:pt x="26710" y="43616"/>
                </a:lnTo>
                <a:cubicBezTo>
                  <a:pt x="26666" y="43690"/>
                  <a:pt x="26637" y="43763"/>
                  <a:pt x="26607" y="43851"/>
                </a:cubicBezTo>
                <a:cubicBezTo>
                  <a:pt x="26578" y="43807"/>
                  <a:pt x="26563" y="43748"/>
                  <a:pt x="26549" y="43675"/>
                </a:cubicBezTo>
                <a:lnTo>
                  <a:pt x="26652" y="43454"/>
                </a:lnTo>
                <a:close/>
                <a:moveTo>
                  <a:pt x="27211" y="43719"/>
                </a:moveTo>
                <a:cubicBezTo>
                  <a:pt x="27211" y="43763"/>
                  <a:pt x="27225" y="43807"/>
                  <a:pt x="27225" y="43837"/>
                </a:cubicBezTo>
                <a:cubicBezTo>
                  <a:pt x="27225" y="43881"/>
                  <a:pt x="27211" y="43910"/>
                  <a:pt x="27211" y="43925"/>
                </a:cubicBezTo>
                <a:cubicBezTo>
                  <a:pt x="27211" y="43896"/>
                  <a:pt x="27211" y="43851"/>
                  <a:pt x="27196" y="43822"/>
                </a:cubicBezTo>
                <a:cubicBezTo>
                  <a:pt x="27196" y="43778"/>
                  <a:pt x="27211" y="43763"/>
                  <a:pt x="27211" y="43719"/>
                </a:cubicBezTo>
                <a:close/>
                <a:moveTo>
                  <a:pt x="26946" y="43763"/>
                </a:moveTo>
                <a:lnTo>
                  <a:pt x="26946" y="43778"/>
                </a:lnTo>
                <a:cubicBezTo>
                  <a:pt x="26931" y="43851"/>
                  <a:pt x="26902" y="43910"/>
                  <a:pt x="26872" y="43984"/>
                </a:cubicBezTo>
                <a:lnTo>
                  <a:pt x="26872" y="43969"/>
                </a:lnTo>
                <a:cubicBezTo>
                  <a:pt x="26902" y="43896"/>
                  <a:pt x="26931" y="43822"/>
                  <a:pt x="26946" y="43763"/>
                </a:cubicBezTo>
                <a:close/>
                <a:moveTo>
                  <a:pt x="27078" y="43822"/>
                </a:moveTo>
                <a:cubicBezTo>
                  <a:pt x="27078" y="43837"/>
                  <a:pt x="27078" y="43837"/>
                  <a:pt x="27093" y="43851"/>
                </a:cubicBezTo>
                <a:cubicBezTo>
                  <a:pt x="27078" y="43910"/>
                  <a:pt x="27078" y="43954"/>
                  <a:pt x="27064" y="43984"/>
                </a:cubicBezTo>
                <a:cubicBezTo>
                  <a:pt x="27064" y="43969"/>
                  <a:pt x="27064" y="43954"/>
                  <a:pt x="27049" y="43925"/>
                </a:cubicBezTo>
                <a:cubicBezTo>
                  <a:pt x="27064" y="43896"/>
                  <a:pt x="27064" y="43851"/>
                  <a:pt x="27078" y="43822"/>
                </a:cubicBezTo>
                <a:close/>
                <a:moveTo>
                  <a:pt x="26769" y="43851"/>
                </a:moveTo>
                <a:cubicBezTo>
                  <a:pt x="26769" y="43896"/>
                  <a:pt x="26784" y="43910"/>
                  <a:pt x="26784" y="43940"/>
                </a:cubicBezTo>
                <a:cubicBezTo>
                  <a:pt x="26769" y="44028"/>
                  <a:pt x="26725" y="44087"/>
                  <a:pt x="26710" y="44175"/>
                </a:cubicBezTo>
                <a:cubicBezTo>
                  <a:pt x="26696" y="44131"/>
                  <a:pt x="26696" y="44102"/>
                  <a:pt x="26666" y="44058"/>
                </a:cubicBezTo>
                <a:cubicBezTo>
                  <a:pt x="26710" y="43984"/>
                  <a:pt x="26725" y="43910"/>
                  <a:pt x="26769" y="43851"/>
                </a:cubicBezTo>
                <a:close/>
                <a:moveTo>
                  <a:pt x="26799" y="44116"/>
                </a:moveTo>
                <a:lnTo>
                  <a:pt x="26799" y="44146"/>
                </a:lnTo>
                <a:cubicBezTo>
                  <a:pt x="26799" y="44205"/>
                  <a:pt x="26784" y="44278"/>
                  <a:pt x="26755" y="44352"/>
                </a:cubicBezTo>
                <a:cubicBezTo>
                  <a:pt x="26755" y="44337"/>
                  <a:pt x="26755" y="44337"/>
                  <a:pt x="26725" y="44322"/>
                </a:cubicBezTo>
                <a:cubicBezTo>
                  <a:pt x="26755" y="44249"/>
                  <a:pt x="26784" y="44190"/>
                  <a:pt x="26799" y="44116"/>
                </a:cubicBezTo>
                <a:close/>
                <a:moveTo>
                  <a:pt x="27137" y="44175"/>
                </a:moveTo>
                <a:cubicBezTo>
                  <a:pt x="27152" y="44175"/>
                  <a:pt x="27152" y="44205"/>
                  <a:pt x="27152" y="44219"/>
                </a:cubicBezTo>
                <a:cubicBezTo>
                  <a:pt x="27137" y="44278"/>
                  <a:pt x="27137" y="44322"/>
                  <a:pt x="27122" y="44367"/>
                </a:cubicBezTo>
                <a:cubicBezTo>
                  <a:pt x="27122" y="44352"/>
                  <a:pt x="27122" y="44322"/>
                  <a:pt x="27093" y="44293"/>
                </a:cubicBezTo>
                <a:cubicBezTo>
                  <a:pt x="27122" y="44264"/>
                  <a:pt x="27122" y="44205"/>
                  <a:pt x="27137" y="44175"/>
                </a:cubicBezTo>
                <a:close/>
                <a:moveTo>
                  <a:pt x="26990" y="44131"/>
                </a:moveTo>
                <a:cubicBezTo>
                  <a:pt x="27005" y="44131"/>
                  <a:pt x="27005" y="44175"/>
                  <a:pt x="27005" y="44190"/>
                </a:cubicBezTo>
                <a:cubicBezTo>
                  <a:pt x="26990" y="44264"/>
                  <a:pt x="26975" y="44308"/>
                  <a:pt x="26946" y="44396"/>
                </a:cubicBezTo>
                <a:cubicBezTo>
                  <a:pt x="26946" y="44367"/>
                  <a:pt x="26931" y="44337"/>
                  <a:pt x="26931" y="44322"/>
                </a:cubicBezTo>
                <a:cubicBezTo>
                  <a:pt x="26946" y="44264"/>
                  <a:pt x="26975" y="44190"/>
                  <a:pt x="26990" y="44131"/>
                </a:cubicBezTo>
                <a:close/>
                <a:moveTo>
                  <a:pt x="26858" y="44278"/>
                </a:moveTo>
                <a:cubicBezTo>
                  <a:pt x="26843" y="44352"/>
                  <a:pt x="26813" y="44425"/>
                  <a:pt x="26784" y="44499"/>
                </a:cubicBezTo>
                <a:lnTo>
                  <a:pt x="26784" y="44484"/>
                </a:lnTo>
                <a:cubicBezTo>
                  <a:pt x="26799" y="44411"/>
                  <a:pt x="26843" y="44352"/>
                  <a:pt x="26858" y="44278"/>
                </a:cubicBezTo>
                <a:close/>
                <a:moveTo>
                  <a:pt x="27184" y="44596"/>
                </a:moveTo>
                <a:cubicBezTo>
                  <a:pt x="27188" y="44608"/>
                  <a:pt x="27196" y="44617"/>
                  <a:pt x="27196" y="44617"/>
                </a:cubicBezTo>
                <a:cubicBezTo>
                  <a:pt x="27196" y="44646"/>
                  <a:pt x="27167" y="44676"/>
                  <a:pt x="27167" y="44705"/>
                </a:cubicBezTo>
                <a:lnTo>
                  <a:pt x="27167" y="44646"/>
                </a:lnTo>
                <a:cubicBezTo>
                  <a:pt x="27167" y="44629"/>
                  <a:pt x="27176" y="44613"/>
                  <a:pt x="27184" y="44596"/>
                </a:cubicBezTo>
                <a:close/>
                <a:moveTo>
                  <a:pt x="26902" y="44455"/>
                </a:moveTo>
                <a:cubicBezTo>
                  <a:pt x="26902" y="44499"/>
                  <a:pt x="26916" y="44514"/>
                  <a:pt x="26916" y="44558"/>
                </a:cubicBezTo>
                <a:cubicBezTo>
                  <a:pt x="26902" y="44617"/>
                  <a:pt x="26858" y="44690"/>
                  <a:pt x="26843" y="44734"/>
                </a:cubicBezTo>
                <a:cubicBezTo>
                  <a:pt x="26843" y="44705"/>
                  <a:pt x="26828" y="44676"/>
                  <a:pt x="26828" y="44646"/>
                </a:cubicBezTo>
                <a:cubicBezTo>
                  <a:pt x="26843" y="44587"/>
                  <a:pt x="26872" y="44514"/>
                  <a:pt x="26902" y="44455"/>
                </a:cubicBezTo>
                <a:close/>
                <a:moveTo>
                  <a:pt x="27064" y="44484"/>
                </a:moveTo>
                <a:cubicBezTo>
                  <a:pt x="27064" y="44514"/>
                  <a:pt x="27064" y="44558"/>
                  <a:pt x="27078" y="44587"/>
                </a:cubicBezTo>
                <a:lnTo>
                  <a:pt x="27019" y="44764"/>
                </a:lnTo>
                <a:cubicBezTo>
                  <a:pt x="27019" y="44720"/>
                  <a:pt x="27005" y="44690"/>
                  <a:pt x="27005" y="44646"/>
                </a:cubicBezTo>
                <a:lnTo>
                  <a:pt x="27064" y="44484"/>
                </a:lnTo>
                <a:close/>
                <a:moveTo>
                  <a:pt x="26975" y="44808"/>
                </a:moveTo>
                <a:cubicBezTo>
                  <a:pt x="26975" y="44852"/>
                  <a:pt x="26990" y="44911"/>
                  <a:pt x="26990" y="44940"/>
                </a:cubicBezTo>
                <a:cubicBezTo>
                  <a:pt x="26975" y="45014"/>
                  <a:pt x="26946" y="45073"/>
                  <a:pt x="26931" y="45132"/>
                </a:cubicBezTo>
                <a:cubicBezTo>
                  <a:pt x="26931" y="45073"/>
                  <a:pt x="26916" y="45029"/>
                  <a:pt x="26916" y="44985"/>
                </a:cubicBezTo>
                <a:lnTo>
                  <a:pt x="26975" y="44808"/>
                </a:lnTo>
                <a:close/>
                <a:moveTo>
                  <a:pt x="27093" y="44882"/>
                </a:moveTo>
                <a:cubicBezTo>
                  <a:pt x="27093" y="44926"/>
                  <a:pt x="27093" y="44955"/>
                  <a:pt x="27122" y="44999"/>
                </a:cubicBezTo>
                <a:cubicBezTo>
                  <a:pt x="27093" y="45058"/>
                  <a:pt x="27093" y="45088"/>
                  <a:pt x="27078" y="45147"/>
                </a:cubicBezTo>
                <a:cubicBezTo>
                  <a:pt x="27078" y="45102"/>
                  <a:pt x="27064" y="45073"/>
                  <a:pt x="27064" y="45014"/>
                </a:cubicBezTo>
                <a:cubicBezTo>
                  <a:pt x="27078" y="44985"/>
                  <a:pt x="27078" y="44926"/>
                  <a:pt x="27093" y="44882"/>
                </a:cubicBezTo>
                <a:close/>
                <a:moveTo>
                  <a:pt x="27137" y="45323"/>
                </a:moveTo>
                <a:lnTo>
                  <a:pt x="27137" y="45426"/>
                </a:lnTo>
                <a:cubicBezTo>
                  <a:pt x="27137" y="45442"/>
                  <a:pt x="27133" y="45454"/>
                  <a:pt x="27129" y="45468"/>
                </a:cubicBezTo>
                <a:lnTo>
                  <a:pt x="27129" y="45468"/>
                </a:lnTo>
                <a:cubicBezTo>
                  <a:pt x="27128" y="45445"/>
                  <a:pt x="27122" y="45424"/>
                  <a:pt x="27122" y="45397"/>
                </a:cubicBezTo>
                <a:cubicBezTo>
                  <a:pt x="27122" y="45382"/>
                  <a:pt x="27137" y="45353"/>
                  <a:pt x="27137" y="45323"/>
                </a:cubicBezTo>
                <a:close/>
                <a:moveTo>
                  <a:pt x="26990" y="45220"/>
                </a:moveTo>
                <a:cubicBezTo>
                  <a:pt x="26990" y="45279"/>
                  <a:pt x="27005" y="45323"/>
                  <a:pt x="27005" y="45367"/>
                </a:cubicBezTo>
                <a:cubicBezTo>
                  <a:pt x="27019" y="45426"/>
                  <a:pt x="27005" y="45470"/>
                  <a:pt x="26990" y="45529"/>
                </a:cubicBezTo>
                <a:cubicBezTo>
                  <a:pt x="26975" y="45470"/>
                  <a:pt x="26975" y="45411"/>
                  <a:pt x="26946" y="45353"/>
                </a:cubicBezTo>
                <a:cubicBezTo>
                  <a:pt x="26961" y="45308"/>
                  <a:pt x="26990" y="45250"/>
                  <a:pt x="26990" y="45220"/>
                </a:cubicBezTo>
                <a:close/>
                <a:moveTo>
                  <a:pt x="24577" y="41085"/>
                </a:moveTo>
                <a:cubicBezTo>
                  <a:pt x="24635" y="41158"/>
                  <a:pt x="24709" y="41232"/>
                  <a:pt x="24768" y="41306"/>
                </a:cubicBezTo>
                <a:cubicBezTo>
                  <a:pt x="23855" y="42306"/>
                  <a:pt x="22855" y="43204"/>
                  <a:pt x="21854" y="44072"/>
                </a:cubicBezTo>
                <a:cubicBezTo>
                  <a:pt x="21236" y="44631"/>
                  <a:pt x="20588" y="45205"/>
                  <a:pt x="19985" y="45794"/>
                </a:cubicBezTo>
                <a:cubicBezTo>
                  <a:pt x="20691" y="45014"/>
                  <a:pt x="21457" y="44264"/>
                  <a:pt x="22207" y="43528"/>
                </a:cubicBezTo>
                <a:cubicBezTo>
                  <a:pt x="22987" y="42733"/>
                  <a:pt x="23811" y="41924"/>
                  <a:pt x="24577" y="41085"/>
                </a:cubicBezTo>
                <a:close/>
                <a:moveTo>
                  <a:pt x="27064" y="45617"/>
                </a:moveTo>
                <a:cubicBezTo>
                  <a:pt x="27064" y="45676"/>
                  <a:pt x="27078" y="45735"/>
                  <a:pt x="27078" y="45779"/>
                </a:cubicBezTo>
                <a:cubicBezTo>
                  <a:pt x="27078" y="45823"/>
                  <a:pt x="27064" y="45853"/>
                  <a:pt x="27064" y="45897"/>
                </a:cubicBezTo>
                <a:cubicBezTo>
                  <a:pt x="27034" y="45838"/>
                  <a:pt x="27034" y="45794"/>
                  <a:pt x="27019" y="45735"/>
                </a:cubicBezTo>
                <a:cubicBezTo>
                  <a:pt x="27034" y="45691"/>
                  <a:pt x="27034" y="45662"/>
                  <a:pt x="27064" y="45617"/>
                </a:cubicBezTo>
                <a:close/>
                <a:moveTo>
                  <a:pt x="27314" y="45529"/>
                </a:moveTo>
                <a:cubicBezTo>
                  <a:pt x="27314" y="45647"/>
                  <a:pt x="27299" y="45765"/>
                  <a:pt x="27284" y="45897"/>
                </a:cubicBezTo>
                <a:lnTo>
                  <a:pt x="27284" y="45823"/>
                </a:lnTo>
                <a:lnTo>
                  <a:pt x="27284" y="45735"/>
                </a:lnTo>
                <a:cubicBezTo>
                  <a:pt x="27299" y="45662"/>
                  <a:pt x="27299" y="45588"/>
                  <a:pt x="27314" y="45529"/>
                </a:cubicBezTo>
                <a:close/>
                <a:moveTo>
                  <a:pt x="27093" y="46059"/>
                </a:moveTo>
                <a:cubicBezTo>
                  <a:pt x="27093" y="46118"/>
                  <a:pt x="27093" y="46162"/>
                  <a:pt x="27122" y="46206"/>
                </a:cubicBezTo>
                <a:lnTo>
                  <a:pt x="27122" y="46250"/>
                </a:lnTo>
                <a:cubicBezTo>
                  <a:pt x="27093" y="46250"/>
                  <a:pt x="27093" y="46265"/>
                  <a:pt x="27093" y="46265"/>
                </a:cubicBezTo>
                <a:cubicBezTo>
                  <a:pt x="27093" y="46236"/>
                  <a:pt x="27078" y="46191"/>
                  <a:pt x="27078" y="46133"/>
                </a:cubicBezTo>
                <a:cubicBezTo>
                  <a:pt x="27078" y="46118"/>
                  <a:pt x="27093" y="46088"/>
                  <a:pt x="27093" y="46059"/>
                </a:cubicBezTo>
                <a:close/>
                <a:moveTo>
                  <a:pt x="24812" y="41350"/>
                </a:moveTo>
                <a:lnTo>
                  <a:pt x="24812" y="41350"/>
                </a:lnTo>
                <a:cubicBezTo>
                  <a:pt x="24797" y="41379"/>
                  <a:pt x="24783" y="41394"/>
                  <a:pt x="24768" y="41423"/>
                </a:cubicBezTo>
                <a:lnTo>
                  <a:pt x="24812" y="41482"/>
                </a:lnTo>
                <a:lnTo>
                  <a:pt x="24871" y="41423"/>
                </a:lnTo>
                <a:cubicBezTo>
                  <a:pt x="24915" y="41482"/>
                  <a:pt x="24959" y="41541"/>
                  <a:pt x="25003" y="41585"/>
                </a:cubicBezTo>
                <a:cubicBezTo>
                  <a:pt x="24003" y="42762"/>
                  <a:pt x="22869" y="43675"/>
                  <a:pt x="21648" y="44631"/>
                </a:cubicBezTo>
                <a:cubicBezTo>
                  <a:pt x="20897" y="45220"/>
                  <a:pt x="20147" y="45823"/>
                  <a:pt x="19411" y="46500"/>
                </a:cubicBezTo>
                <a:cubicBezTo>
                  <a:pt x="20206" y="45662"/>
                  <a:pt x="21059" y="44882"/>
                  <a:pt x="21913" y="44131"/>
                </a:cubicBezTo>
                <a:cubicBezTo>
                  <a:pt x="22899" y="43263"/>
                  <a:pt x="23914" y="42365"/>
                  <a:pt x="24812" y="41350"/>
                </a:cubicBezTo>
                <a:close/>
                <a:moveTo>
                  <a:pt x="27019" y="46353"/>
                </a:moveTo>
                <a:cubicBezTo>
                  <a:pt x="27019" y="46412"/>
                  <a:pt x="27019" y="46471"/>
                  <a:pt x="27034" y="46500"/>
                </a:cubicBezTo>
                <a:cubicBezTo>
                  <a:pt x="27019" y="46545"/>
                  <a:pt x="27019" y="46574"/>
                  <a:pt x="27005" y="46618"/>
                </a:cubicBezTo>
                <a:cubicBezTo>
                  <a:pt x="27005" y="46574"/>
                  <a:pt x="26990" y="46545"/>
                  <a:pt x="26990" y="46500"/>
                </a:cubicBezTo>
                <a:cubicBezTo>
                  <a:pt x="27005" y="46456"/>
                  <a:pt x="27005" y="46412"/>
                  <a:pt x="27019" y="46353"/>
                </a:cubicBezTo>
                <a:close/>
                <a:moveTo>
                  <a:pt x="27343" y="46000"/>
                </a:moveTo>
                <a:cubicBezTo>
                  <a:pt x="27343" y="46265"/>
                  <a:pt x="27299" y="46545"/>
                  <a:pt x="27240" y="46824"/>
                </a:cubicBezTo>
                <a:lnTo>
                  <a:pt x="27240" y="46633"/>
                </a:lnTo>
                <a:lnTo>
                  <a:pt x="27240" y="46515"/>
                </a:lnTo>
                <a:cubicBezTo>
                  <a:pt x="27284" y="46353"/>
                  <a:pt x="27314" y="46177"/>
                  <a:pt x="27343" y="46000"/>
                </a:cubicBezTo>
                <a:close/>
                <a:moveTo>
                  <a:pt x="27064" y="46868"/>
                </a:moveTo>
                <a:cubicBezTo>
                  <a:pt x="27064" y="46898"/>
                  <a:pt x="27078" y="46927"/>
                  <a:pt x="27078" y="46971"/>
                </a:cubicBezTo>
                <a:cubicBezTo>
                  <a:pt x="27078" y="46986"/>
                  <a:pt x="27064" y="47001"/>
                  <a:pt x="27064" y="47030"/>
                </a:cubicBezTo>
                <a:cubicBezTo>
                  <a:pt x="27064" y="47015"/>
                  <a:pt x="27064" y="46986"/>
                  <a:pt x="27049" y="46971"/>
                </a:cubicBezTo>
                <a:cubicBezTo>
                  <a:pt x="27049" y="46927"/>
                  <a:pt x="27064" y="46912"/>
                  <a:pt x="27064" y="46868"/>
                </a:cubicBezTo>
                <a:close/>
                <a:moveTo>
                  <a:pt x="25033" y="41644"/>
                </a:moveTo>
                <a:cubicBezTo>
                  <a:pt x="25062" y="41673"/>
                  <a:pt x="25077" y="41688"/>
                  <a:pt x="25092" y="41718"/>
                </a:cubicBezTo>
                <a:lnTo>
                  <a:pt x="25062" y="41762"/>
                </a:lnTo>
                <a:lnTo>
                  <a:pt x="25106" y="41821"/>
                </a:lnTo>
                <a:cubicBezTo>
                  <a:pt x="25106" y="41791"/>
                  <a:pt x="25121" y="41791"/>
                  <a:pt x="25121" y="41776"/>
                </a:cubicBezTo>
                <a:cubicBezTo>
                  <a:pt x="25150" y="41821"/>
                  <a:pt x="25165" y="41835"/>
                  <a:pt x="25180" y="41865"/>
                </a:cubicBezTo>
                <a:cubicBezTo>
                  <a:pt x="25121" y="41938"/>
                  <a:pt x="25077" y="42012"/>
                  <a:pt x="25018" y="42071"/>
                </a:cubicBezTo>
                <a:cubicBezTo>
                  <a:pt x="23988" y="43307"/>
                  <a:pt x="22737" y="44190"/>
                  <a:pt x="21427" y="45132"/>
                </a:cubicBezTo>
                <a:cubicBezTo>
                  <a:pt x="20544" y="45750"/>
                  <a:pt x="19647" y="46397"/>
                  <a:pt x="18778" y="47163"/>
                </a:cubicBezTo>
                <a:cubicBezTo>
                  <a:pt x="19720" y="46250"/>
                  <a:pt x="20721" y="45456"/>
                  <a:pt x="21692" y="44690"/>
                </a:cubicBezTo>
                <a:cubicBezTo>
                  <a:pt x="22899" y="43734"/>
                  <a:pt x="24047" y="42821"/>
                  <a:pt x="25033" y="41644"/>
                </a:cubicBezTo>
                <a:close/>
                <a:moveTo>
                  <a:pt x="25253" y="41938"/>
                </a:moveTo>
                <a:cubicBezTo>
                  <a:pt x="25298" y="41982"/>
                  <a:pt x="25312" y="42041"/>
                  <a:pt x="25342" y="42071"/>
                </a:cubicBezTo>
                <a:cubicBezTo>
                  <a:pt x="25371" y="42086"/>
                  <a:pt x="25386" y="42115"/>
                  <a:pt x="25401" y="42144"/>
                </a:cubicBezTo>
                <a:cubicBezTo>
                  <a:pt x="25401" y="42144"/>
                  <a:pt x="25401" y="42159"/>
                  <a:pt x="25415" y="42159"/>
                </a:cubicBezTo>
                <a:cubicBezTo>
                  <a:pt x="25312" y="42306"/>
                  <a:pt x="25180" y="42453"/>
                  <a:pt x="25077" y="42630"/>
                </a:cubicBezTo>
                <a:cubicBezTo>
                  <a:pt x="24003" y="43910"/>
                  <a:pt x="22678" y="44764"/>
                  <a:pt x="21280" y="45662"/>
                </a:cubicBezTo>
                <a:cubicBezTo>
                  <a:pt x="20323" y="46265"/>
                  <a:pt x="19337" y="46912"/>
                  <a:pt x="18410" y="47707"/>
                </a:cubicBezTo>
                <a:cubicBezTo>
                  <a:pt x="18396" y="47678"/>
                  <a:pt x="18410" y="47663"/>
                  <a:pt x="18440" y="47634"/>
                </a:cubicBezTo>
                <a:cubicBezTo>
                  <a:pt x="19411" y="46677"/>
                  <a:pt x="20456" y="45941"/>
                  <a:pt x="21486" y="45205"/>
                </a:cubicBezTo>
                <a:cubicBezTo>
                  <a:pt x="22811" y="44264"/>
                  <a:pt x="24047" y="43381"/>
                  <a:pt x="25092" y="42130"/>
                </a:cubicBezTo>
                <a:cubicBezTo>
                  <a:pt x="25150" y="42071"/>
                  <a:pt x="25195" y="41997"/>
                  <a:pt x="25253" y="41938"/>
                </a:cubicBezTo>
                <a:close/>
                <a:moveTo>
                  <a:pt x="25460" y="42218"/>
                </a:moveTo>
                <a:cubicBezTo>
                  <a:pt x="25518" y="42292"/>
                  <a:pt x="25548" y="42350"/>
                  <a:pt x="25607" y="42424"/>
                </a:cubicBezTo>
                <a:cubicBezTo>
                  <a:pt x="25445" y="42659"/>
                  <a:pt x="25253" y="42895"/>
                  <a:pt x="25062" y="43145"/>
                </a:cubicBezTo>
                <a:cubicBezTo>
                  <a:pt x="23958" y="44484"/>
                  <a:pt x="22575" y="45294"/>
                  <a:pt x="21089" y="46133"/>
                </a:cubicBezTo>
                <a:cubicBezTo>
                  <a:pt x="20095" y="46717"/>
                  <a:pt x="19073" y="47301"/>
                  <a:pt x="18108" y="48087"/>
                </a:cubicBezTo>
                <a:lnTo>
                  <a:pt x="18108" y="48087"/>
                </a:lnTo>
                <a:cubicBezTo>
                  <a:pt x="18130" y="48063"/>
                  <a:pt x="18153" y="48024"/>
                  <a:pt x="18175" y="48001"/>
                </a:cubicBezTo>
                <a:cubicBezTo>
                  <a:pt x="19190" y="47074"/>
                  <a:pt x="20250" y="46397"/>
                  <a:pt x="21309" y="45720"/>
                </a:cubicBezTo>
                <a:cubicBezTo>
                  <a:pt x="22708" y="44808"/>
                  <a:pt x="24032" y="43969"/>
                  <a:pt x="25106" y="42659"/>
                </a:cubicBezTo>
                <a:cubicBezTo>
                  <a:pt x="25224" y="42512"/>
                  <a:pt x="25357" y="42365"/>
                  <a:pt x="25460" y="42218"/>
                </a:cubicBezTo>
                <a:close/>
                <a:moveTo>
                  <a:pt x="25651" y="42512"/>
                </a:moveTo>
                <a:cubicBezTo>
                  <a:pt x="25695" y="42586"/>
                  <a:pt x="25739" y="42645"/>
                  <a:pt x="25769" y="42718"/>
                </a:cubicBezTo>
                <a:cubicBezTo>
                  <a:pt x="25548" y="43042"/>
                  <a:pt x="25312" y="43381"/>
                  <a:pt x="25062" y="43690"/>
                </a:cubicBezTo>
                <a:cubicBezTo>
                  <a:pt x="23929" y="45073"/>
                  <a:pt x="22457" y="45838"/>
                  <a:pt x="20897" y="46677"/>
                </a:cubicBezTo>
                <a:cubicBezTo>
                  <a:pt x="19867" y="47222"/>
                  <a:pt x="18808" y="47781"/>
                  <a:pt x="17792" y="48531"/>
                </a:cubicBezTo>
                <a:cubicBezTo>
                  <a:pt x="17836" y="48472"/>
                  <a:pt x="17881" y="48414"/>
                  <a:pt x="17925" y="48369"/>
                </a:cubicBezTo>
                <a:cubicBezTo>
                  <a:pt x="18940" y="47501"/>
                  <a:pt x="20044" y="46854"/>
                  <a:pt x="21118" y="46236"/>
                </a:cubicBezTo>
                <a:cubicBezTo>
                  <a:pt x="22605" y="45367"/>
                  <a:pt x="24003" y="44558"/>
                  <a:pt x="25106" y="43219"/>
                </a:cubicBezTo>
                <a:cubicBezTo>
                  <a:pt x="25298" y="42998"/>
                  <a:pt x="25474" y="42748"/>
                  <a:pt x="25651" y="42512"/>
                </a:cubicBezTo>
                <a:close/>
                <a:moveTo>
                  <a:pt x="17704" y="48561"/>
                </a:moveTo>
                <a:cubicBezTo>
                  <a:pt x="17675" y="48605"/>
                  <a:pt x="17645" y="48634"/>
                  <a:pt x="17630" y="48693"/>
                </a:cubicBezTo>
                <a:cubicBezTo>
                  <a:pt x="17601" y="48708"/>
                  <a:pt x="17571" y="48723"/>
                  <a:pt x="17557" y="48752"/>
                </a:cubicBezTo>
                <a:cubicBezTo>
                  <a:pt x="17571" y="48693"/>
                  <a:pt x="17601" y="48664"/>
                  <a:pt x="17630" y="48620"/>
                </a:cubicBezTo>
                <a:cubicBezTo>
                  <a:pt x="17645" y="48605"/>
                  <a:pt x="17675" y="48590"/>
                  <a:pt x="17704" y="48561"/>
                </a:cubicBezTo>
                <a:close/>
                <a:moveTo>
                  <a:pt x="26048" y="42586"/>
                </a:moveTo>
                <a:cubicBezTo>
                  <a:pt x="26063" y="42645"/>
                  <a:pt x="26107" y="42704"/>
                  <a:pt x="26122" y="42733"/>
                </a:cubicBezTo>
                <a:cubicBezTo>
                  <a:pt x="25827" y="43248"/>
                  <a:pt x="25474" y="43748"/>
                  <a:pt x="25092" y="44249"/>
                </a:cubicBezTo>
                <a:cubicBezTo>
                  <a:pt x="23929" y="45676"/>
                  <a:pt x="22413" y="46412"/>
                  <a:pt x="20765" y="47192"/>
                </a:cubicBezTo>
                <a:cubicBezTo>
                  <a:pt x="19705" y="47707"/>
                  <a:pt x="18616" y="48222"/>
                  <a:pt x="17586" y="48958"/>
                </a:cubicBezTo>
                <a:cubicBezTo>
                  <a:pt x="17586" y="48855"/>
                  <a:pt x="17645" y="48811"/>
                  <a:pt x="17675" y="48737"/>
                </a:cubicBezTo>
                <a:cubicBezTo>
                  <a:pt x="18734" y="47898"/>
                  <a:pt x="19853" y="47310"/>
                  <a:pt x="20956" y="46751"/>
                </a:cubicBezTo>
                <a:cubicBezTo>
                  <a:pt x="22516" y="45912"/>
                  <a:pt x="23988" y="45147"/>
                  <a:pt x="25136" y="43748"/>
                </a:cubicBezTo>
                <a:cubicBezTo>
                  <a:pt x="25386" y="43439"/>
                  <a:pt x="25621" y="43116"/>
                  <a:pt x="25827" y="42792"/>
                </a:cubicBezTo>
                <a:cubicBezTo>
                  <a:pt x="25872" y="42865"/>
                  <a:pt x="25901" y="42924"/>
                  <a:pt x="25960" y="42998"/>
                </a:cubicBezTo>
                <a:cubicBezTo>
                  <a:pt x="25945" y="42939"/>
                  <a:pt x="25901" y="42895"/>
                  <a:pt x="25886" y="42851"/>
                </a:cubicBezTo>
                <a:cubicBezTo>
                  <a:pt x="25930" y="42748"/>
                  <a:pt x="25989" y="42659"/>
                  <a:pt x="26048" y="42586"/>
                </a:cubicBezTo>
                <a:close/>
                <a:moveTo>
                  <a:pt x="17498" y="48870"/>
                </a:moveTo>
                <a:cubicBezTo>
                  <a:pt x="17454" y="48929"/>
                  <a:pt x="17424" y="48987"/>
                  <a:pt x="17395" y="49046"/>
                </a:cubicBezTo>
                <a:cubicBezTo>
                  <a:pt x="17365" y="49076"/>
                  <a:pt x="17321" y="49090"/>
                  <a:pt x="17292" y="49135"/>
                </a:cubicBezTo>
                <a:cubicBezTo>
                  <a:pt x="17307" y="49076"/>
                  <a:pt x="17351" y="49032"/>
                  <a:pt x="17380" y="48973"/>
                </a:cubicBezTo>
                <a:cubicBezTo>
                  <a:pt x="17424" y="48929"/>
                  <a:pt x="17454" y="48914"/>
                  <a:pt x="17498" y="48870"/>
                </a:cubicBezTo>
                <a:close/>
                <a:moveTo>
                  <a:pt x="17159" y="49149"/>
                </a:moveTo>
                <a:cubicBezTo>
                  <a:pt x="17145" y="49194"/>
                  <a:pt x="17101" y="49223"/>
                  <a:pt x="17086" y="49267"/>
                </a:cubicBezTo>
                <a:lnTo>
                  <a:pt x="17027" y="49326"/>
                </a:lnTo>
                <a:cubicBezTo>
                  <a:pt x="17056" y="49282"/>
                  <a:pt x="17071" y="49238"/>
                  <a:pt x="17101" y="49208"/>
                </a:cubicBezTo>
                <a:lnTo>
                  <a:pt x="17159" y="49149"/>
                </a:lnTo>
                <a:close/>
                <a:moveTo>
                  <a:pt x="26136" y="42836"/>
                </a:moveTo>
                <a:cubicBezTo>
                  <a:pt x="26166" y="42851"/>
                  <a:pt x="26166" y="42865"/>
                  <a:pt x="26181" y="42880"/>
                </a:cubicBezTo>
                <a:cubicBezTo>
                  <a:pt x="26122" y="42968"/>
                  <a:pt x="26092" y="43042"/>
                  <a:pt x="26033" y="43145"/>
                </a:cubicBezTo>
                <a:cubicBezTo>
                  <a:pt x="26048" y="43160"/>
                  <a:pt x="26063" y="43189"/>
                  <a:pt x="26063" y="43204"/>
                </a:cubicBezTo>
                <a:cubicBezTo>
                  <a:pt x="26122" y="43145"/>
                  <a:pt x="26166" y="43042"/>
                  <a:pt x="26210" y="42968"/>
                </a:cubicBezTo>
                <a:cubicBezTo>
                  <a:pt x="26239" y="42983"/>
                  <a:pt x="26239" y="43013"/>
                  <a:pt x="26239" y="43042"/>
                </a:cubicBezTo>
                <a:cubicBezTo>
                  <a:pt x="25916" y="43631"/>
                  <a:pt x="25533" y="44205"/>
                  <a:pt x="25077" y="44779"/>
                </a:cubicBezTo>
                <a:cubicBezTo>
                  <a:pt x="23900" y="46250"/>
                  <a:pt x="22281" y="46942"/>
                  <a:pt x="20574" y="47678"/>
                </a:cubicBezTo>
                <a:cubicBezTo>
                  <a:pt x="19485" y="48163"/>
                  <a:pt x="18381" y="48634"/>
                  <a:pt x="17307" y="49341"/>
                </a:cubicBezTo>
                <a:cubicBezTo>
                  <a:pt x="17351" y="49267"/>
                  <a:pt x="17410" y="49194"/>
                  <a:pt x="17439" y="49120"/>
                </a:cubicBezTo>
                <a:cubicBezTo>
                  <a:pt x="18528" y="48325"/>
                  <a:pt x="19661" y="47795"/>
                  <a:pt x="20765" y="47251"/>
                </a:cubicBezTo>
                <a:cubicBezTo>
                  <a:pt x="22413" y="46471"/>
                  <a:pt x="23958" y="45735"/>
                  <a:pt x="25136" y="44293"/>
                </a:cubicBezTo>
                <a:cubicBezTo>
                  <a:pt x="25518" y="43822"/>
                  <a:pt x="25842" y="43336"/>
                  <a:pt x="26136" y="42836"/>
                </a:cubicBezTo>
                <a:close/>
                <a:moveTo>
                  <a:pt x="17292" y="49223"/>
                </a:moveTo>
                <a:cubicBezTo>
                  <a:pt x="17248" y="49297"/>
                  <a:pt x="17218" y="49355"/>
                  <a:pt x="17189" y="49429"/>
                </a:cubicBezTo>
                <a:cubicBezTo>
                  <a:pt x="17130" y="49458"/>
                  <a:pt x="17086" y="49503"/>
                  <a:pt x="17042" y="49517"/>
                </a:cubicBezTo>
                <a:cubicBezTo>
                  <a:pt x="17071" y="49473"/>
                  <a:pt x="17101" y="49400"/>
                  <a:pt x="17145" y="49341"/>
                </a:cubicBezTo>
                <a:cubicBezTo>
                  <a:pt x="17189" y="49297"/>
                  <a:pt x="17233" y="49267"/>
                  <a:pt x="17292" y="49223"/>
                </a:cubicBezTo>
                <a:close/>
                <a:moveTo>
                  <a:pt x="16968" y="49488"/>
                </a:moveTo>
                <a:cubicBezTo>
                  <a:pt x="16924" y="49547"/>
                  <a:pt x="16909" y="49591"/>
                  <a:pt x="16865" y="49650"/>
                </a:cubicBezTo>
                <a:cubicBezTo>
                  <a:pt x="16836" y="49664"/>
                  <a:pt x="16792" y="49709"/>
                  <a:pt x="16777" y="49723"/>
                </a:cubicBezTo>
                <a:cubicBezTo>
                  <a:pt x="16792" y="49664"/>
                  <a:pt x="16836" y="49606"/>
                  <a:pt x="16865" y="49561"/>
                </a:cubicBezTo>
                <a:cubicBezTo>
                  <a:pt x="16909" y="49547"/>
                  <a:pt x="16924" y="49503"/>
                  <a:pt x="16968" y="49488"/>
                </a:cubicBezTo>
                <a:close/>
                <a:moveTo>
                  <a:pt x="26254" y="43145"/>
                </a:moveTo>
                <a:cubicBezTo>
                  <a:pt x="26269" y="43175"/>
                  <a:pt x="26284" y="43233"/>
                  <a:pt x="26298" y="43263"/>
                </a:cubicBezTo>
                <a:lnTo>
                  <a:pt x="26195" y="43484"/>
                </a:lnTo>
                <a:cubicBezTo>
                  <a:pt x="26210" y="43513"/>
                  <a:pt x="26210" y="43542"/>
                  <a:pt x="26225" y="43557"/>
                </a:cubicBezTo>
                <a:cubicBezTo>
                  <a:pt x="25930" y="44116"/>
                  <a:pt x="25548" y="44705"/>
                  <a:pt x="25077" y="45294"/>
                </a:cubicBezTo>
                <a:cubicBezTo>
                  <a:pt x="23855" y="46795"/>
                  <a:pt x="22178" y="47457"/>
                  <a:pt x="20397" y="48178"/>
                </a:cubicBezTo>
                <a:cubicBezTo>
                  <a:pt x="19293" y="48620"/>
                  <a:pt x="18175" y="49061"/>
                  <a:pt x="17086" y="49723"/>
                </a:cubicBezTo>
                <a:cubicBezTo>
                  <a:pt x="17130" y="49650"/>
                  <a:pt x="17174" y="49561"/>
                  <a:pt x="17218" y="49488"/>
                </a:cubicBezTo>
                <a:cubicBezTo>
                  <a:pt x="18337" y="48737"/>
                  <a:pt x="19485" y="48237"/>
                  <a:pt x="20603" y="47751"/>
                </a:cubicBezTo>
                <a:cubicBezTo>
                  <a:pt x="22310" y="47001"/>
                  <a:pt x="23929" y="46309"/>
                  <a:pt x="25121" y="44808"/>
                </a:cubicBezTo>
                <a:cubicBezTo>
                  <a:pt x="25563" y="44264"/>
                  <a:pt x="25930" y="43704"/>
                  <a:pt x="26254" y="43145"/>
                </a:cubicBezTo>
                <a:close/>
                <a:moveTo>
                  <a:pt x="16644" y="49767"/>
                </a:moveTo>
                <a:lnTo>
                  <a:pt x="16644" y="49767"/>
                </a:lnTo>
                <a:cubicBezTo>
                  <a:pt x="16630" y="49797"/>
                  <a:pt x="16600" y="49826"/>
                  <a:pt x="16571" y="49870"/>
                </a:cubicBezTo>
                <a:cubicBezTo>
                  <a:pt x="16556" y="49885"/>
                  <a:pt x="16527" y="49915"/>
                  <a:pt x="16497" y="49929"/>
                </a:cubicBezTo>
                <a:cubicBezTo>
                  <a:pt x="16541" y="49885"/>
                  <a:pt x="16556" y="49856"/>
                  <a:pt x="16571" y="49812"/>
                </a:cubicBezTo>
                <a:cubicBezTo>
                  <a:pt x="16600" y="49797"/>
                  <a:pt x="16615" y="49782"/>
                  <a:pt x="16644" y="49767"/>
                </a:cubicBezTo>
                <a:close/>
                <a:moveTo>
                  <a:pt x="17086" y="49591"/>
                </a:moveTo>
                <a:lnTo>
                  <a:pt x="16983" y="49812"/>
                </a:lnTo>
                <a:lnTo>
                  <a:pt x="16821" y="49929"/>
                </a:lnTo>
                <a:cubicBezTo>
                  <a:pt x="16836" y="49856"/>
                  <a:pt x="16895" y="49782"/>
                  <a:pt x="16924" y="49709"/>
                </a:cubicBezTo>
                <a:lnTo>
                  <a:pt x="17086" y="49591"/>
                </a:lnTo>
                <a:close/>
                <a:moveTo>
                  <a:pt x="16762" y="49812"/>
                </a:moveTo>
                <a:lnTo>
                  <a:pt x="16762" y="49812"/>
                </a:lnTo>
                <a:cubicBezTo>
                  <a:pt x="16718" y="49885"/>
                  <a:pt x="16688" y="49944"/>
                  <a:pt x="16644" y="50018"/>
                </a:cubicBezTo>
                <a:cubicBezTo>
                  <a:pt x="16615" y="50062"/>
                  <a:pt x="16556" y="50076"/>
                  <a:pt x="16527" y="50106"/>
                </a:cubicBezTo>
                <a:cubicBezTo>
                  <a:pt x="16556" y="50032"/>
                  <a:pt x="16600" y="49973"/>
                  <a:pt x="16630" y="49915"/>
                </a:cubicBezTo>
                <a:cubicBezTo>
                  <a:pt x="16674" y="49870"/>
                  <a:pt x="16718" y="49841"/>
                  <a:pt x="16762" y="49812"/>
                </a:cubicBezTo>
                <a:close/>
                <a:moveTo>
                  <a:pt x="26387" y="43454"/>
                </a:moveTo>
                <a:cubicBezTo>
                  <a:pt x="26401" y="43528"/>
                  <a:pt x="26431" y="43601"/>
                  <a:pt x="26460" y="43660"/>
                </a:cubicBezTo>
                <a:cubicBezTo>
                  <a:pt x="26122" y="44352"/>
                  <a:pt x="25680" y="45073"/>
                  <a:pt x="25092" y="45823"/>
                </a:cubicBezTo>
                <a:cubicBezTo>
                  <a:pt x="23855" y="47369"/>
                  <a:pt x="22089" y="48016"/>
                  <a:pt x="20250" y="48678"/>
                </a:cubicBezTo>
                <a:cubicBezTo>
                  <a:pt x="19146" y="49076"/>
                  <a:pt x="18013" y="49488"/>
                  <a:pt x="16909" y="50106"/>
                </a:cubicBezTo>
                <a:cubicBezTo>
                  <a:pt x="16939" y="50018"/>
                  <a:pt x="16998" y="49944"/>
                  <a:pt x="17042" y="49856"/>
                </a:cubicBezTo>
                <a:cubicBezTo>
                  <a:pt x="18160" y="49179"/>
                  <a:pt x="19308" y="48708"/>
                  <a:pt x="20441" y="48252"/>
                </a:cubicBezTo>
                <a:cubicBezTo>
                  <a:pt x="22222" y="47531"/>
                  <a:pt x="23929" y="46868"/>
                  <a:pt x="25150" y="45353"/>
                </a:cubicBezTo>
                <a:cubicBezTo>
                  <a:pt x="25666" y="44705"/>
                  <a:pt x="26063" y="44058"/>
                  <a:pt x="26387" y="43454"/>
                </a:cubicBezTo>
                <a:close/>
                <a:moveTo>
                  <a:pt x="16468" y="50062"/>
                </a:moveTo>
                <a:lnTo>
                  <a:pt x="16468" y="50062"/>
                </a:lnTo>
                <a:cubicBezTo>
                  <a:pt x="16424" y="50106"/>
                  <a:pt x="16409" y="50165"/>
                  <a:pt x="16365" y="50209"/>
                </a:cubicBezTo>
                <a:cubicBezTo>
                  <a:pt x="16335" y="50238"/>
                  <a:pt x="16291" y="50253"/>
                  <a:pt x="16262" y="50297"/>
                </a:cubicBezTo>
                <a:cubicBezTo>
                  <a:pt x="16276" y="50253"/>
                  <a:pt x="16321" y="50209"/>
                  <a:pt x="16350" y="50150"/>
                </a:cubicBezTo>
                <a:cubicBezTo>
                  <a:pt x="16394" y="50106"/>
                  <a:pt x="16424" y="50091"/>
                  <a:pt x="16468" y="50062"/>
                </a:cubicBezTo>
                <a:close/>
                <a:moveTo>
                  <a:pt x="16909" y="49929"/>
                </a:moveTo>
                <a:lnTo>
                  <a:pt x="16909" y="49929"/>
                </a:lnTo>
                <a:cubicBezTo>
                  <a:pt x="16865" y="50032"/>
                  <a:pt x="16821" y="50106"/>
                  <a:pt x="16777" y="50180"/>
                </a:cubicBezTo>
                <a:cubicBezTo>
                  <a:pt x="16718" y="50224"/>
                  <a:pt x="16644" y="50253"/>
                  <a:pt x="16600" y="50297"/>
                </a:cubicBezTo>
                <a:cubicBezTo>
                  <a:pt x="16630" y="50224"/>
                  <a:pt x="16674" y="50135"/>
                  <a:pt x="16718" y="50062"/>
                </a:cubicBezTo>
                <a:cubicBezTo>
                  <a:pt x="16777" y="50018"/>
                  <a:pt x="16850" y="49988"/>
                  <a:pt x="16909" y="49929"/>
                </a:cubicBezTo>
                <a:close/>
                <a:moveTo>
                  <a:pt x="16600" y="50150"/>
                </a:moveTo>
                <a:lnTo>
                  <a:pt x="16600" y="50150"/>
                </a:lnTo>
                <a:cubicBezTo>
                  <a:pt x="16541" y="50238"/>
                  <a:pt x="16497" y="50312"/>
                  <a:pt x="16468" y="50386"/>
                </a:cubicBezTo>
                <a:cubicBezTo>
                  <a:pt x="16409" y="50430"/>
                  <a:pt x="16350" y="50459"/>
                  <a:pt x="16321" y="50474"/>
                </a:cubicBezTo>
                <a:cubicBezTo>
                  <a:pt x="16350" y="50400"/>
                  <a:pt x="16394" y="50327"/>
                  <a:pt x="16453" y="50253"/>
                </a:cubicBezTo>
                <a:cubicBezTo>
                  <a:pt x="16497" y="50224"/>
                  <a:pt x="16541" y="50180"/>
                  <a:pt x="16600" y="50150"/>
                </a:cubicBezTo>
                <a:close/>
                <a:moveTo>
                  <a:pt x="16129" y="50327"/>
                </a:moveTo>
                <a:cubicBezTo>
                  <a:pt x="16115" y="50371"/>
                  <a:pt x="16100" y="50400"/>
                  <a:pt x="16056" y="50444"/>
                </a:cubicBezTo>
                <a:cubicBezTo>
                  <a:pt x="16041" y="50459"/>
                  <a:pt x="16012" y="50474"/>
                  <a:pt x="15982" y="50503"/>
                </a:cubicBezTo>
                <a:cubicBezTo>
                  <a:pt x="15997" y="50474"/>
                  <a:pt x="16026" y="50444"/>
                  <a:pt x="16056" y="50400"/>
                </a:cubicBezTo>
                <a:cubicBezTo>
                  <a:pt x="16085" y="50386"/>
                  <a:pt x="16115" y="50371"/>
                  <a:pt x="16129" y="50327"/>
                </a:cubicBezTo>
                <a:close/>
                <a:moveTo>
                  <a:pt x="26504" y="43763"/>
                </a:moveTo>
                <a:cubicBezTo>
                  <a:pt x="26534" y="43822"/>
                  <a:pt x="26549" y="43896"/>
                  <a:pt x="26563" y="43940"/>
                </a:cubicBezTo>
                <a:cubicBezTo>
                  <a:pt x="26195" y="44793"/>
                  <a:pt x="25724" y="45603"/>
                  <a:pt x="25106" y="46383"/>
                </a:cubicBezTo>
                <a:cubicBezTo>
                  <a:pt x="23841" y="47972"/>
                  <a:pt x="22016" y="48561"/>
                  <a:pt x="20088" y="49208"/>
                </a:cubicBezTo>
                <a:cubicBezTo>
                  <a:pt x="18970" y="49576"/>
                  <a:pt x="17822" y="49944"/>
                  <a:pt x="16718" y="50533"/>
                </a:cubicBezTo>
                <a:cubicBezTo>
                  <a:pt x="16762" y="50444"/>
                  <a:pt x="16792" y="50341"/>
                  <a:pt x="16850" y="50253"/>
                </a:cubicBezTo>
                <a:cubicBezTo>
                  <a:pt x="17969" y="49606"/>
                  <a:pt x="19146" y="49194"/>
                  <a:pt x="20294" y="48767"/>
                </a:cubicBezTo>
                <a:cubicBezTo>
                  <a:pt x="22148" y="48090"/>
                  <a:pt x="23914" y="47457"/>
                  <a:pt x="25165" y="45882"/>
                </a:cubicBezTo>
                <a:cubicBezTo>
                  <a:pt x="25695" y="45220"/>
                  <a:pt x="26107" y="44573"/>
                  <a:pt x="26416" y="43940"/>
                </a:cubicBezTo>
                <a:cubicBezTo>
                  <a:pt x="26460" y="43896"/>
                  <a:pt x="26475" y="43822"/>
                  <a:pt x="26504" y="43763"/>
                </a:cubicBezTo>
                <a:close/>
                <a:moveTo>
                  <a:pt x="16262" y="50386"/>
                </a:moveTo>
                <a:lnTo>
                  <a:pt x="16262" y="50386"/>
                </a:lnTo>
                <a:cubicBezTo>
                  <a:pt x="16232" y="50444"/>
                  <a:pt x="16188" y="50518"/>
                  <a:pt x="16159" y="50562"/>
                </a:cubicBezTo>
                <a:cubicBezTo>
                  <a:pt x="16100" y="50606"/>
                  <a:pt x="16056" y="50636"/>
                  <a:pt x="16012" y="50665"/>
                </a:cubicBezTo>
                <a:cubicBezTo>
                  <a:pt x="16041" y="50621"/>
                  <a:pt x="16085" y="50547"/>
                  <a:pt x="16115" y="50503"/>
                </a:cubicBezTo>
                <a:cubicBezTo>
                  <a:pt x="16159" y="50459"/>
                  <a:pt x="16203" y="50430"/>
                  <a:pt x="16262" y="50386"/>
                </a:cubicBezTo>
                <a:close/>
                <a:moveTo>
                  <a:pt x="16718" y="50312"/>
                </a:moveTo>
                <a:lnTo>
                  <a:pt x="16718" y="50312"/>
                </a:lnTo>
                <a:cubicBezTo>
                  <a:pt x="16688" y="50400"/>
                  <a:pt x="16644" y="50474"/>
                  <a:pt x="16615" y="50577"/>
                </a:cubicBezTo>
                <a:cubicBezTo>
                  <a:pt x="16541" y="50621"/>
                  <a:pt x="16468" y="50665"/>
                  <a:pt x="16394" y="50695"/>
                </a:cubicBezTo>
                <a:cubicBezTo>
                  <a:pt x="16424" y="50606"/>
                  <a:pt x="16468" y="50533"/>
                  <a:pt x="16527" y="50444"/>
                </a:cubicBezTo>
                <a:cubicBezTo>
                  <a:pt x="16600" y="50400"/>
                  <a:pt x="16644" y="50371"/>
                  <a:pt x="16718" y="50312"/>
                </a:cubicBezTo>
                <a:close/>
                <a:moveTo>
                  <a:pt x="15923" y="50650"/>
                </a:moveTo>
                <a:cubicBezTo>
                  <a:pt x="15894" y="50695"/>
                  <a:pt x="15879" y="50739"/>
                  <a:pt x="15835" y="50798"/>
                </a:cubicBezTo>
                <a:cubicBezTo>
                  <a:pt x="15806" y="50827"/>
                  <a:pt x="15761" y="50842"/>
                  <a:pt x="15732" y="50886"/>
                </a:cubicBezTo>
                <a:cubicBezTo>
                  <a:pt x="15761" y="50827"/>
                  <a:pt x="15806" y="50798"/>
                  <a:pt x="15820" y="50739"/>
                </a:cubicBezTo>
                <a:cubicBezTo>
                  <a:pt x="15864" y="50695"/>
                  <a:pt x="15894" y="50680"/>
                  <a:pt x="15923" y="50650"/>
                </a:cubicBezTo>
                <a:close/>
                <a:moveTo>
                  <a:pt x="16394" y="50533"/>
                </a:moveTo>
                <a:lnTo>
                  <a:pt x="16394" y="50533"/>
                </a:lnTo>
                <a:cubicBezTo>
                  <a:pt x="16350" y="50606"/>
                  <a:pt x="16321" y="50695"/>
                  <a:pt x="16276" y="50768"/>
                </a:cubicBezTo>
                <a:cubicBezTo>
                  <a:pt x="16232" y="50812"/>
                  <a:pt x="16173" y="50842"/>
                  <a:pt x="16100" y="50886"/>
                </a:cubicBezTo>
                <a:cubicBezTo>
                  <a:pt x="16129" y="50812"/>
                  <a:pt x="16173" y="50739"/>
                  <a:pt x="16232" y="50650"/>
                </a:cubicBezTo>
                <a:cubicBezTo>
                  <a:pt x="16276" y="50606"/>
                  <a:pt x="16335" y="50547"/>
                  <a:pt x="16394" y="50533"/>
                </a:cubicBezTo>
                <a:close/>
                <a:moveTo>
                  <a:pt x="26622" y="44205"/>
                </a:moveTo>
                <a:cubicBezTo>
                  <a:pt x="26637" y="44249"/>
                  <a:pt x="26637" y="44278"/>
                  <a:pt x="26652" y="44322"/>
                </a:cubicBezTo>
                <a:cubicBezTo>
                  <a:pt x="26328" y="45147"/>
                  <a:pt x="25827" y="46015"/>
                  <a:pt x="25136" y="46927"/>
                </a:cubicBezTo>
                <a:cubicBezTo>
                  <a:pt x="23841" y="48561"/>
                  <a:pt x="21942" y="49135"/>
                  <a:pt x="19941" y="49738"/>
                </a:cubicBezTo>
                <a:cubicBezTo>
                  <a:pt x="18822" y="50076"/>
                  <a:pt x="17675" y="50430"/>
                  <a:pt x="16556" y="50959"/>
                </a:cubicBezTo>
                <a:cubicBezTo>
                  <a:pt x="16600" y="50827"/>
                  <a:pt x="16630" y="50739"/>
                  <a:pt x="16674" y="50650"/>
                </a:cubicBezTo>
                <a:cubicBezTo>
                  <a:pt x="17807" y="50032"/>
                  <a:pt x="18970" y="49650"/>
                  <a:pt x="20103" y="49282"/>
                </a:cubicBezTo>
                <a:cubicBezTo>
                  <a:pt x="22060" y="48634"/>
                  <a:pt x="23885" y="48046"/>
                  <a:pt x="25165" y="46427"/>
                </a:cubicBezTo>
                <a:cubicBezTo>
                  <a:pt x="25724" y="45735"/>
                  <a:pt x="26181" y="44999"/>
                  <a:pt x="26504" y="44278"/>
                </a:cubicBezTo>
                <a:cubicBezTo>
                  <a:pt x="26534" y="44322"/>
                  <a:pt x="26534" y="44337"/>
                  <a:pt x="26549" y="44367"/>
                </a:cubicBezTo>
                <a:cubicBezTo>
                  <a:pt x="26563" y="44322"/>
                  <a:pt x="26607" y="44264"/>
                  <a:pt x="26622" y="44205"/>
                </a:cubicBezTo>
                <a:close/>
                <a:moveTo>
                  <a:pt x="15599" y="50915"/>
                </a:moveTo>
                <a:cubicBezTo>
                  <a:pt x="15585" y="50959"/>
                  <a:pt x="15570" y="50974"/>
                  <a:pt x="15541" y="51018"/>
                </a:cubicBezTo>
                <a:cubicBezTo>
                  <a:pt x="15526" y="51033"/>
                  <a:pt x="15496" y="51048"/>
                  <a:pt x="15467" y="51062"/>
                </a:cubicBezTo>
                <a:cubicBezTo>
                  <a:pt x="15496" y="51048"/>
                  <a:pt x="15511" y="51033"/>
                  <a:pt x="15526" y="50989"/>
                </a:cubicBezTo>
                <a:cubicBezTo>
                  <a:pt x="15541" y="50974"/>
                  <a:pt x="15585" y="50959"/>
                  <a:pt x="15599" y="50915"/>
                </a:cubicBezTo>
                <a:close/>
                <a:moveTo>
                  <a:pt x="16085" y="50753"/>
                </a:moveTo>
                <a:lnTo>
                  <a:pt x="16085" y="50753"/>
                </a:lnTo>
                <a:cubicBezTo>
                  <a:pt x="16041" y="50812"/>
                  <a:pt x="15997" y="50886"/>
                  <a:pt x="15967" y="50959"/>
                </a:cubicBezTo>
                <a:lnTo>
                  <a:pt x="15806" y="51062"/>
                </a:lnTo>
                <a:cubicBezTo>
                  <a:pt x="15835" y="50989"/>
                  <a:pt x="15879" y="50915"/>
                  <a:pt x="15909" y="50871"/>
                </a:cubicBezTo>
                <a:lnTo>
                  <a:pt x="16085" y="50753"/>
                </a:lnTo>
                <a:close/>
                <a:moveTo>
                  <a:pt x="16571" y="50680"/>
                </a:moveTo>
                <a:lnTo>
                  <a:pt x="16468" y="50959"/>
                </a:lnTo>
                <a:cubicBezTo>
                  <a:pt x="16365" y="51018"/>
                  <a:pt x="16306" y="51048"/>
                  <a:pt x="16232" y="51077"/>
                </a:cubicBezTo>
                <a:cubicBezTo>
                  <a:pt x="16262" y="50989"/>
                  <a:pt x="16306" y="50901"/>
                  <a:pt x="16350" y="50812"/>
                </a:cubicBezTo>
                <a:cubicBezTo>
                  <a:pt x="16424" y="50768"/>
                  <a:pt x="16497" y="50739"/>
                  <a:pt x="16571" y="50680"/>
                </a:cubicBezTo>
                <a:close/>
                <a:moveTo>
                  <a:pt x="16232" y="50886"/>
                </a:moveTo>
                <a:cubicBezTo>
                  <a:pt x="16188" y="50974"/>
                  <a:pt x="16144" y="51048"/>
                  <a:pt x="16115" y="51136"/>
                </a:cubicBezTo>
                <a:cubicBezTo>
                  <a:pt x="16041" y="51180"/>
                  <a:pt x="15967" y="51210"/>
                  <a:pt x="15909" y="51254"/>
                </a:cubicBezTo>
                <a:cubicBezTo>
                  <a:pt x="15953" y="51166"/>
                  <a:pt x="15982" y="51092"/>
                  <a:pt x="16041" y="50989"/>
                </a:cubicBezTo>
                <a:cubicBezTo>
                  <a:pt x="16100" y="50959"/>
                  <a:pt x="16173" y="50915"/>
                  <a:pt x="16232" y="50886"/>
                </a:cubicBezTo>
                <a:close/>
                <a:moveTo>
                  <a:pt x="15747" y="50974"/>
                </a:moveTo>
                <a:lnTo>
                  <a:pt x="15747" y="50974"/>
                </a:lnTo>
                <a:cubicBezTo>
                  <a:pt x="15717" y="51033"/>
                  <a:pt x="15673" y="51107"/>
                  <a:pt x="15644" y="51151"/>
                </a:cubicBezTo>
                <a:cubicBezTo>
                  <a:pt x="15585" y="51195"/>
                  <a:pt x="15541" y="51224"/>
                  <a:pt x="15496" y="51269"/>
                </a:cubicBezTo>
                <a:cubicBezTo>
                  <a:pt x="15526" y="51195"/>
                  <a:pt x="15570" y="51136"/>
                  <a:pt x="15599" y="51077"/>
                </a:cubicBezTo>
                <a:cubicBezTo>
                  <a:pt x="15658" y="51048"/>
                  <a:pt x="15688" y="51018"/>
                  <a:pt x="15747" y="50974"/>
                </a:cubicBezTo>
                <a:close/>
                <a:moveTo>
                  <a:pt x="26681" y="44425"/>
                </a:moveTo>
                <a:cubicBezTo>
                  <a:pt x="26681" y="44440"/>
                  <a:pt x="26681" y="44440"/>
                  <a:pt x="26696" y="44470"/>
                </a:cubicBezTo>
                <a:lnTo>
                  <a:pt x="26637" y="44631"/>
                </a:lnTo>
                <a:cubicBezTo>
                  <a:pt x="26652" y="44661"/>
                  <a:pt x="26652" y="44720"/>
                  <a:pt x="26681" y="44764"/>
                </a:cubicBezTo>
                <a:cubicBezTo>
                  <a:pt x="26696" y="44705"/>
                  <a:pt x="26710" y="44661"/>
                  <a:pt x="26725" y="44617"/>
                </a:cubicBezTo>
                <a:lnTo>
                  <a:pt x="26725" y="44646"/>
                </a:lnTo>
                <a:cubicBezTo>
                  <a:pt x="26416" y="45514"/>
                  <a:pt x="25901" y="46471"/>
                  <a:pt x="25136" y="47442"/>
                </a:cubicBezTo>
                <a:cubicBezTo>
                  <a:pt x="23811" y="49135"/>
                  <a:pt x="21839" y="49664"/>
                  <a:pt x="19764" y="50224"/>
                </a:cubicBezTo>
                <a:cubicBezTo>
                  <a:pt x="18631" y="50518"/>
                  <a:pt x="17513" y="50827"/>
                  <a:pt x="16394" y="51327"/>
                </a:cubicBezTo>
                <a:cubicBezTo>
                  <a:pt x="16424" y="51239"/>
                  <a:pt x="16468" y="51121"/>
                  <a:pt x="16497" y="51033"/>
                </a:cubicBezTo>
                <a:cubicBezTo>
                  <a:pt x="17645" y="50474"/>
                  <a:pt x="18808" y="50135"/>
                  <a:pt x="19941" y="49782"/>
                </a:cubicBezTo>
                <a:cubicBezTo>
                  <a:pt x="21972" y="49179"/>
                  <a:pt x="23855" y="48605"/>
                  <a:pt x="25165" y="46942"/>
                </a:cubicBezTo>
                <a:cubicBezTo>
                  <a:pt x="25813" y="46118"/>
                  <a:pt x="26313" y="45279"/>
                  <a:pt x="26681" y="44425"/>
                </a:cubicBezTo>
                <a:close/>
                <a:moveTo>
                  <a:pt x="15894" y="51077"/>
                </a:moveTo>
                <a:lnTo>
                  <a:pt x="15894" y="51077"/>
                </a:lnTo>
                <a:cubicBezTo>
                  <a:pt x="15864" y="51151"/>
                  <a:pt x="15820" y="51254"/>
                  <a:pt x="15791" y="51327"/>
                </a:cubicBezTo>
                <a:cubicBezTo>
                  <a:pt x="15717" y="51357"/>
                  <a:pt x="15658" y="51401"/>
                  <a:pt x="15585" y="51430"/>
                </a:cubicBezTo>
                <a:cubicBezTo>
                  <a:pt x="15614" y="51357"/>
                  <a:pt x="15658" y="51283"/>
                  <a:pt x="15717" y="51210"/>
                </a:cubicBezTo>
                <a:cubicBezTo>
                  <a:pt x="15761" y="51166"/>
                  <a:pt x="15835" y="51121"/>
                  <a:pt x="15894" y="51077"/>
                </a:cubicBezTo>
                <a:close/>
                <a:moveTo>
                  <a:pt x="15408" y="51239"/>
                </a:moveTo>
                <a:lnTo>
                  <a:pt x="15408" y="51239"/>
                </a:lnTo>
                <a:cubicBezTo>
                  <a:pt x="15379" y="51283"/>
                  <a:pt x="15364" y="51327"/>
                  <a:pt x="15320" y="51386"/>
                </a:cubicBezTo>
                <a:cubicBezTo>
                  <a:pt x="15290" y="51416"/>
                  <a:pt x="15246" y="51430"/>
                  <a:pt x="15187" y="51475"/>
                </a:cubicBezTo>
                <a:cubicBezTo>
                  <a:pt x="15246" y="51416"/>
                  <a:pt x="15290" y="51357"/>
                  <a:pt x="15305" y="51327"/>
                </a:cubicBezTo>
                <a:cubicBezTo>
                  <a:pt x="15349" y="51283"/>
                  <a:pt x="15379" y="51254"/>
                  <a:pt x="15408" y="51239"/>
                </a:cubicBezTo>
                <a:close/>
                <a:moveTo>
                  <a:pt x="16409" y="51092"/>
                </a:moveTo>
                <a:cubicBezTo>
                  <a:pt x="16365" y="51180"/>
                  <a:pt x="16335" y="51269"/>
                  <a:pt x="16306" y="51386"/>
                </a:cubicBezTo>
                <a:cubicBezTo>
                  <a:pt x="16232" y="51416"/>
                  <a:pt x="16129" y="51445"/>
                  <a:pt x="16056" y="51489"/>
                </a:cubicBezTo>
                <a:lnTo>
                  <a:pt x="16173" y="51210"/>
                </a:lnTo>
                <a:cubicBezTo>
                  <a:pt x="16247" y="51180"/>
                  <a:pt x="16335" y="51136"/>
                  <a:pt x="16409" y="51092"/>
                </a:cubicBezTo>
                <a:close/>
                <a:moveTo>
                  <a:pt x="15541" y="51327"/>
                </a:moveTo>
                <a:lnTo>
                  <a:pt x="15541" y="51327"/>
                </a:lnTo>
                <a:cubicBezTo>
                  <a:pt x="15526" y="51386"/>
                  <a:pt x="15496" y="51445"/>
                  <a:pt x="15452" y="51533"/>
                </a:cubicBezTo>
                <a:cubicBezTo>
                  <a:pt x="15393" y="51563"/>
                  <a:pt x="15349" y="51607"/>
                  <a:pt x="15261" y="51636"/>
                </a:cubicBezTo>
                <a:cubicBezTo>
                  <a:pt x="15305" y="51563"/>
                  <a:pt x="15349" y="51504"/>
                  <a:pt x="15379" y="51430"/>
                </a:cubicBezTo>
                <a:lnTo>
                  <a:pt x="15541" y="51327"/>
                </a:lnTo>
                <a:close/>
                <a:moveTo>
                  <a:pt x="16056" y="51269"/>
                </a:moveTo>
                <a:lnTo>
                  <a:pt x="15953" y="51548"/>
                </a:lnTo>
                <a:lnTo>
                  <a:pt x="15732" y="51651"/>
                </a:lnTo>
                <a:cubicBezTo>
                  <a:pt x="15761" y="51563"/>
                  <a:pt x="15806" y="51475"/>
                  <a:pt x="15835" y="51401"/>
                </a:cubicBezTo>
                <a:cubicBezTo>
                  <a:pt x="15909" y="51342"/>
                  <a:pt x="15982" y="51313"/>
                  <a:pt x="16056" y="51269"/>
                </a:cubicBezTo>
                <a:close/>
                <a:moveTo>
                  <a:pt x="15084" y="51504"/>
                </a:moveTo>
                <a:cubicBezTo>
                  <a:pt x="15070" y="51548"/>
                  <a:pt x="15040" y="51563"/>
                  <a:pt x="15026" y="51607"/>
                </a:cubicBezTo>
                <a:cubicBezTo>
                  <a:pt x="14996" y="51622"/>
                  <a:pt x="14981" y="51636"/>
                  <a:pt x="14937" y="51666"/>
                </a:cubicBezTo>
                <a:lnTo>
                  <a:pt x="14937" y="51666"/>
                </a:lnTo>
                <a:cubicBezTo>
                  <a:pt x="14981" y="51636"/>
                  <a:pt x="14996" y="51622"/>
                  <a:pt x="15011" y="51578"/>
                </a:cubicBezTo>
                <a:lnTo>
                  <a:pt x="15070" y="51533"/>
                </a:lnTo>
                <a:lnTo>
                  <a:pt x="15084" y="51504"/>
                </a:lnTo>
                <a:close/>
                <a:moveTo>
                  <a:pt x="26784" y="44779"/>
                </a:moveTo>
                <a:cubicBezTo>
                  <a:pt x="26784" y="44808"/>
                  <a:pt x="26799" y="44852"/>
                  <a:pt x="26799" y="44882"/>
                </a:cubicBezTo>
                <a:cubicBezTo>
                  <a:pt x="26784" y="44940"/>
                  <a:pt x="26769" y="44999"/>
                  <a:pt x="26755" y="45029"/>
                </a:cubicBezTo>
                <a:cubicBezTo>
                  <a:pt x="26755" y="45073"/>
                  <a:pt x="26769" y="45088"/>
                  <a:pt x="26769" y="45132"/>
                </a:cubicBezTo>
                <a:cubicBezTo>
                  <a:pt x="26431" y="46015"/>
                  <a:pt x="25916" y="46971"/>
                  <a:pt x="25150" y="47972"/>
                </a:cubicBezTo>
                <a:cubicBezTo>
                  <a:pt x="23782" y="49709"/>
                  <a:pt x="21766" y="50224"/>
                  <a:pt x="19617" y="50739"/>
                </a:cubicBezTo>
                <a:cubicBezTo>
                  <a:pt x="18513" y="51018"/>
                  <a:pt x="17380" y="51283"/>
                  <a:pt x="16276" y="51725"/>
                </a:cubicBezTo>
                <a:cubicBezTo>
                  <a:pt x="16321" y="51622"/>
                  <a:pt x="16335" y="51519"/>
                  <a:pt x="16379" y="51416"/>
                </a:cubicBezTo>
                <a:cubicBezTo>
                  <a:pt x="17513" y="50915"/>
                  <a:pt x="18661" y="50592"/>
                  <a:pt x="19794" y="50297"/>
                </a:cubicBezTo>
                <a:cubicBezTo>
                  <a:pt x="21898" y="49723"/>
                  <a:pt x="23855" y="49194"/>
                  <a:pt x="25209" y="47472"/>
                </a:cubicBezTo>
                <a:cubicBezTo>
                  <a:pt x="25901" y="46589"/>
                  <a:pt x="26416" y="45691"/>
                  <a:pt x="26784" y="44779"/>
                </a:cubicBezTo>
                <a:close/>
                <a:moveTo>
                  <a:pt x="15702" y="51460"/>
                </a:moveTo>
                <a:lnTo>
                  <a:pt x="15702" y="51460"/>
                </a:lnTo>
                <a:cubicBezTo>
                  <a:pt x="15688" y="51548"/>
                  <a:pt x="15658" y="51622"/>
                  <a:pt x="15614" y="51710"/>
                </a:cubicBezTo>
                <a:lnTo>
                  <a:pt x="15393" y="51828"/>
                </a:lnTo>
                <a:cubicBezTo>
                  <a:pt x="15438" y="51725"/>
                  <a:pt x="15467" y="51651"/>
                  <a:pt x="15511" y="51578"/>
                </a:cubicBezTo>
                <a:cubicBezTo>
                  <a:pt x="15585" y="51548"/>
                  <a:pt x="15629" y="51489"/>
                  <a:pt x="15702" y="51460"/>
                </a:cubicBezTo>
                <a:close/>
                <a:moveTo>
                  <a:pt x="15232" y="51548"/>
                </a:moveTo>
                <a:lnTo>
                  <a:pt x="15232" y="51548"/>
                </a:lnTo>
                <a:cubicBezTo>
                  <a:pt x="15187" y="51607"/>
                  <a:pt x="15158" y="51666"/>
                  <a:pt x="15143" y="51725"/>
                </a:cubicBezTo>
                <a:cubicBezTo>
                  <a:pt x="15084" y="51769"/>
                  <a:pt x="15026" y="51798"/>
                  <a:pt x="14996" y="51842"/>
                </a:cubicBezTo>
                <a:cubicBezTo>
                  <a:pt x="15026" y="51769"/>
                  <a:pt x="15055" y="51710"/>
                  <a:pt x="15084" y="51651"/>
                </a:cubicBezTo>
                <a:cubicBezTo>
                  <a:pt x="15143" y="51622"/>
                  <a:pt x="15173" y="51578"/>
                  <a:pt x="15232" y="51548"/>
                </a:cubicBezTo>
                <a:close/>
                <a:moveTo>
                  <a:pt x="16276" y="51489"/>
                </a:moveTo>
                <a:cubicBezTo>
                  <a:pt x="16247" y="51578"/>
                  <a:pt x="16203" y="51695"/>
                  <a:pt x="16188" y="51784"/>
                </a:cubicBezTo>
                <a:cubicBezTo>
                  <a:pt x="16100" y="51813"/>
                  <a:pt x="16026" y="51857"/>
                  <a:pt x="15938" y="51901"/>
                </a:cubicBezTo>
                <a:cubicBezTo>
                  <a:pt x="15953" y="51784"/>
                  <a:pt x="15982" y="51695"/>
                  <a:pt x="16026" y="51607"/>
                </a:cubicBezTo>
                <a:cubicBezTo>
                  <a:pt x="16115" y="51563"/>
                  <a:pt x="16188" y="51533"/>
                  <a:pt x="16276" y="51489"/>
                </a:cubicBezTo>
                <a:close/>
                <a:moveTo>
                  <a:pt x="15393" y="51651"/>
                </a:moveTo>
                <a:lnTo>
                  <a:pt x="15393" y="51651"/>
                </a:lnTo>
                <a:cubicBezTo>
                  <a:pt x="15364" y="51725"/>
                  <a:pt x="15320" y="51798"/>
                  <a:pt x="15290" y="51901"/>
                </a:cubicBezTo>
                <a:cubicBezTo>
                  <a:pt x="15217" y="51931"/>
                  <a:pt x="15158" y="51975"/>
                  <a:pt x="15084" y="52004"/>
                </a:cubicBezTo>
                <a:lnTo>
                  <a:pt x="15202" y="51784"/>
                </a:lnTo>
                <a:cubicBezTo>
                  <a:pt x="15261" y="51754"/>
                  <a:pt x="15320" y="51695"/>
                  <a:pt x="15393" y="51651"/>
                </a:cubicBezTo>
                <a:close/>
                <a:moveTo>
                  <a:pt x="14893" y="51798"/>
                </a:moveTo>
                <a:lnTo>
                  <a:pt x="14893" y="51798"/>
                </a:lnTo>
                <a:cubicBezTo>
                  <a:pt x="14864" y="51857"/>
                  <a:pt x="14849" y="51901"/>
                  <a:pt x="14820" y="51945"/>
                </a:cubicBezTo>
                <a:cubicBezTo>
                  <a:pt x="14790" y="51990"/>
                  <a:pt x="14731" y="52004"/>
                  <a:pt x="14702" y="52048"/>
                </a:cubicBezTo>
                <a:cubicBezTo>
                  <a:pt x="14731" y="51990"/>
                  <a:pt x="14761" y="51945"/>
                  <a:pt x="14790" y="51901"/>
                </a:cubicBezTo>
                <a:cubicBezTo>
                  <a:pt x="14834" y="51857"/>
                  <a:pt x="14864" y="51828"/>
                  <a:pt x="14893" y="51798"/>
                </a:cubicBezTo>
                <a:close/>
                <a:moveTo>
                  <a:pt x="15894" y="51651"/>
                </a:moveTo>
                <a:lnTo>
                  <a:pt x="15894" y="51651"/>
                </a:lnTo>
                <a:cubicBezTo>
                  <a:pt x="15864" y="51754"/>
                  <a:pt x="15820" y="51842"/>
                  <a:pt x="15806" y="51945"/>
                </a:cubicBezTo>
                <a:cubicBezTo>
                  <a:pt x="15732" y="51975"/>
                  <a:pt x="15658" y="52004"/>
                  <a:pt x="15570" y="52048"/>
                </a:cubicBezTo>
                <a:lnTo>
                  <a:pt x="15673" y="51769"/>
                </a:lnTo>
                <a:lnTo>
                  <a:pt x="15894" y="51651"/>
                </a:lnTo>
                <a:close/>
                <a:moveTo>
                  <a:pt x="26843" y="45147"/>
                </a:moveTo>
                <a:cubicBezTo>
                  <a:pt x="26858" y="45205"/>
                  <a:pt x="26858" y="45250"/>
                  <a:pt x="26872" y="45308"/>
                </a:cubicBezTo>
                <a:cubicBezTo>
                  <a:pt x="26858" y="45367"/>
                  <a:pt x="26843" y="45426"/>
                  <a:pt x="26828" y="45456"/>
                </a:cubicBezTo>
                <a:lnTo>
                  <a:pt x="26828" y="45500"/>
                </a:lnTo>
                <a:cubicBezTo>
                  <a:pt x="26490" y="46427"/>
                  <a:pt x="25960" y="47442"/>
                  <a:pt x="25136" y="48502"/>
                </a:cubicBezTo>
                <a:cubicBezTo>
                  <a:pt x="23752" y="50297"/>
                  <a:pt x="21648" y="50753"/>
                  <a:pt x="19426" y="51269"/>
                </a:cubicBezTo>
                <a:cubicBezTo>
                  <a:pt x="18381" y="51504"/>
                  <a:pt x="17262" y="51769"/>
                  <a:pt x="16129" y="52166"/>
                </a:cubicBezTo>
                <a:lnTo>
                  <a:pt x="16247" y="51842"/>
                </a:lnTo>
                <a:cubicBezTo>
                  <a:pt x="17365" y="51386"/>
                  <a:pt x="18513" y="51107"/>
                  <a:pt x="19632" y="50827"/>
                </a:cubicBezTo>
                <a:cubicBezTo>
                  <a:pt x="21795" y="50297"/>
                  <a:pt x="23841" y="49782"/>
                  <a:pt x="25209" y="48031"/>
                </a:cubicBezTo>
                <a:cubicBezTo>
                  <a:pt x="25989" y="47015"/>
                  <a:pt x="26504" y="46044"/>
                  <a:pt x="26843" y="45147"/>
                </a:cubicBezTo>
                <a:close/>
                <a:moveTo>
                  <a:pt x="15055" y="51857"/>
                </a:moveTo>
                <a:lnTo>
                  <a:pt x="15055" y="51857"/>
                </a:lnTo>
                <a:cubicBezTo>
                  <a:pt x="15026" y="51945"/>
                  <a:pt x="14996" y="52019"/>
                  <a:pt x="14952" y="52078"/>
                </a:cubicBezTo>
                <a:cubicBezTo>
                  <a:pt x="14908" y="52122"/>
                  <a:pt x="14834" y="52152"/>
                  <a:pt x="14775" y="52196"/>
                </a:cubicBezTo>
                <a:cubicBezTo>
                  <a:pt x="14805" y="52122"/>
                  <a:pt x="14849" y="52063"/>
                  <a:pt x="14878" y="51990"/>
                </a:cubicBezTo>
                <a:cubicBezTo>
                  <a:pt x="14937" y="51945"/>
                  <a:pt x="14996" y="51916"/>
                  <a:pt x="15055" y="51857"/>
                </a:cubicBezTo>
                <a:close/>
                <a:moveTo>
                  <a:pt x="15570" y="51813"/>
                </a:moveTo>
                <a:lnTo>
                  <a:pt x="15452" y="52093"/>
                </a:lnTo>
                <a:cubicBezTo>
                  <a:pt x="15379" y="52137"/>
                  <a:pt x="15290" y="52166"/>
                  <a:pt x="15217" y="52210"/>
                </a:cubicBezTo>
                <a:cubicBezTo>
                  <a:pt x="15246" y="52122"/>
                  <a:pt x="15290" y="52019"/>
                  <a:pt x="15320" y="51945"/>
                </a:cubicBezTo>
                <a:cubicBezTo>
                  <a:pt x="15423" y="51916"/>
                  <a:pt x="15496" y="51857"/>
                  <a:pt x="15570" y="51813"/>
                </a:cubicBezTo>
                <a:close/>
                <a:moveTo>
                  <a:pt x="14569" y="52093"/>
                </a:moveTo>
                <a:lnTo>
                  <a:pt x="14569" y="52093"/>
                </a:lnTo>
                <a:cubicBezTo>
                  <a:pt x="14555" y="52122"/>
                  <a:pt x="14525" y="52152"/>
                  <a:pt x="14510" y="52166"/>
                </a:cubicBezTo>
                <a:cubicBezTo>
                  <a:pt x="14481" y="52196"/>
                  <a:pt x="14466" y="52225"/>
                  <a:pt x="14422" y="52240"/>
                </a:cubicBezTo>
                <a:cubicBezTo>
                  <a:pt x="14437" y="52225"/>
                  <a:pt x="14466" y="52210"/>
                  <a:pt x="14481" y="52166"/>
                </a:cubicBezTo>
                <a:cubicBezTo>
                  <a:pt x="14510" y="52152"/>
                  <a:pt x="14525" y="52122"/>
                  <a:pt x="14569" y="52093"/>
                </a:cubicBezTo>
                <a:close/>
                <a:moveTo>
                  <a:pt x="16129" y="51872"/>
                </a:moveTo>
                <a:cubicBezTo>
                  <a:pt x="16100" y="51990"/>
                  <a:pt x="16085" y="52093"/>
                  <a:pt x="16041" y="52181"/>
                </a:cubicBezTo>
                <a:cubicBezTo>
                  <a:pt x="15967" y="52225"/>
                  <a:pt x="15879" y="52269"/>
                  <a:pt x="15791" y="52299"/>
                </a:cubicBezTo>
                <a:cubicBezTo>
                  <a:pt x="15820" y="52181"/>
                  <a:pt x="15835" y="52093"/>
                  <a:pt x="15879" y="51990"/>
                </a:cubicBezTo>
                <a:cubicBezTo>
                  <a:pt x="15967" y="51945"/>
                  <a:pt x="16056" y="51916"/>
                  <a:pt x="16129" y="51872"/>
                </a:cubicBezTo>
                <a:close/>
                <a:moveTo>
                  <a:pt x="15217" y="52004"/>
                </a:moveTo>
                <a:cubicBezTo>
                  <a:pt x="15202" y="52093"/>
                  <a:pt x="15158" y="52181"/>
                  <a:pt x="15129" y="52269"/>
                </a:cubicBezTo>
                <a:lnTo>
                  <a:pt x="14893" y="52372"/>
                </a:lnTo>
                <a:cubicBezTo>
                  <a:pt x="14937" y="52299"/>
                  <a:pt x="14981" y="52210"/>
                  <a:pt x="15011" y="52137"/>
                </a:cubicBezTo>
                <a:cubicBezTo>
                  <a:pt x="15084" y="52093"/>
                  <a:pt x="15158" y="52048"/>
                  <a:pt x="15217" y="52004"/>
                </a:cubicBezTo>
                <a:close/>
                <a:moveTo>
                  <a:pt x="14731" y="52122"/>
                </a:moveTo>
                <a:cubicBezTo>
                  <a:pt x="14702" y="52166"/>
                  <a:pt x="14658" y="52225"/>
                  <a:pt x="14643" y="52299"/>
                </a:cubicBezTo>
                <a:lnTo>
                  <a:pt x="14481" y="52416"/>
                </a:lnTo>
                <a:lnTo>
                  <a:pt x="14584" y="52240"/>
                </a:lnTo>
                <a:cubicBezTo>
                  <a:pt x="14628" y="52181"/>
                  <a:pt x="14687" y="52152"/>
                  <a:pt x="14731" y="52122"/>
                </a:cubicBezTo>
                <a:close/>
                <a:moveTo>
                  <a:pt x="15776" y="52034"/>
                </a:moveTo>
                <a:lnTo>
                  <a:pt x="15776" y="52034"/>
                </a:lnTo>
                <a:cubicBezTo>
                  <a:pt x="15747" y="52152"/>
                  <a:pt x="15732" y="52240"/>
                  <a:pt x="15688" y="52358"/>
                </a:cubicBezTo>
                <a:cubicBezTo>
                  <a:pt x="15599" y="52372"/>
                  <a:pt x="15511" y="52416"/>
                  <a:pt x="15438" y="52446"/>
                </a:cubicBezTo>
                <a:cubicBezTo>
                  <a:pt x="15467" y="52358"/>
                  <a:pt x="15511" y="52240"/>
                  <a:pt x="15541" y="52152"/>
                </a:cubicBezTo>
                <a:cubicBezTo>
                  <a:pt x="15614" y="52122"/>
                  <a:pt x="15717" y="52078"/>
                  <a:pt x="15776" y="52034"/>
                </a:cubicBezTo>
                <a:close/>
                <a:moveTo>
                  <a:pt x="14878" y="52225"/>
                </a:moveTo>
                <a:lnTo>
                  <a:pt x="14878" y="52225"/>
                </a:lnTo>
                <a:cubicBezTo>
                  <a:pt x="14849" y="52299"/>
                  <a:pt x="14805" y="52372"/>
                  <a:pt x="14775" y="52461"/>
                </a:cubicBezTo>
                <a:cubicBezTo>
                  <a:pt x="14702" y="52505"/>
                  <a:pt x="14643" y="52534"/>
                  <a:pt x="14569" y="52593"/>
                </a:cubicBezTo>
                <a:lnTo>
                  <a:pt x="14687" y="52372"/>
                </a:lnTo>
                <a:cubicBezTo>
                  <a:pt x="14761" y="52299"/>
                  <a:pt x="14834" y="52269"/>
                  <a:pt x="14878" y="52225"/>
                </a:cubicBezTo>
                <a:close/>
                <a:moveTo>
                  <a:pt x="26902" y="45529"/>
                </a:moveTo>
                <a:cubicBezTo>
                  <a:pt x="26931" y="45588"/>
                  <a:pt x="26931" y="45647"/>
                  <a:pt x="26946" y="45720"/>
                </a:cubicBezTo>
                <a:cubicBezTo>
                  <a:pt x="26946" y="45750"/>
                  <a:pt x="26931" y="45765"/>
                  <a:pt x="26931" y="45809"/>
                </a:cubicBezTo>
                <a:cubicBezTo>
                  <a:pt x="26622" y="46824"/>
                  <a:pt x="26063" y="47898"/>
                  <a:pt x="25165" y="49061"/>
                </a:cubicBezTo>
                <a:cubicBezTo>
                  <a:pt x="23752" y="50886"/>
                  <a:pt x="21574" y="51327"/>
                  <a:pt x="19279" y="51798"/>
                </a:cubicBezTo>
                <a:cubicBezTo>
                  <a:pt x="18248" y="52004"/>
                  <a:pt x="17145" y="52240"/>
                  <a:pt x="16041" y="52593"/>
                </a:cubicBezTo>
                <a:cubicBezTo>
                  <a:pt x="16056" y="52475"/>
                  <a:pt x="16100" y="52372"/>
                  <a:pt x="16115" y="52255"/>
                </a:cubicBezTo>
                <a:cubicBezTo>
                  <a:pt x="17218" y="51857"/>
                  <a:pt x="18337" y="51592"/>
                  <a:pt x="19440" y="51357"/>
                </a:cubicBezTo>
                <a:cubicBezTo>
                  <a:pt x="21692" y="50871"/>
                  <a:pt x="23811" y="50386"/>
                  <a:pt x="25209" y="48575"/>
                </a:cubicBezTo>
                <a:cubicBezTo>
                  <a:pt x="26033" y="47516"/>
                  <a:pt x="26563" y="46486"/>
                  <a:pt x="26902" y="45529"/>
                </a:cubicBezTo>
                <a:close/>
                <a:moveTo>
                  <a:pt x="14393" y="52387"/>
                </a:moveTo>
                <a:cubicBezTo>
                  <a:pt x="14363" y="52431"/>
                  <a:pt x="14334" y="52490"/>
                  <a:pt x="14304" y="52519"/>
                </a:cubicBezTo>
                <a:cubicBezTo>
                  <a:pt x="14275" y="52549"/>
                  <a:pt x="14216" y="52593"/>
                  <a:pt x="14187" y="52608"/>
                </a:cubicBezTo>
                <a:cubicBezTo>
                  <a:pt x="14201" y="52578"/>
                  <a:pt x="14246" y="52534"/>
                  <a:pt x="14260" y="52505"/>
                </a:cubicBezTo>
                <a:cubicBezTo>
                  <a:pt x="14290" y="52461"/>
                  <a:pt x="14349" y="52431"/>
                  <a:pt x="14393" y="52387"/>
                </a:cubicBezTo>
                <a:close/>
                <a:moveTo>
                  <a:pt x="15408" y="52210"/>
                </a:moveTo>
                <a:cubicBezTo>
                  <a:pt x="15379" y="52299"/>
                  <a:pt x="15335" y="52416"/>
                  <a:pt x="15320" y="52505"/>
                </a:cubicBezTo>
                <a:cubicBezTo>
                  <a:pt x="15246" y="52534"/>
                  <a:pt x="15158" y="52578"/>
                  <a:pt x="15070" y="52608"/>
                </a:cubicBezTo>
                <a:lnTo>
                  <a:pt x="15173" y="52343"/>
                </a:lnTo>
                <a:cubicBezTo>
                  <a:pt x="15246" y="52299"/>
                  <a:pt x="15349" y="52240"/>
                  <a:pt x="15408" y="52210"/>
                </a:cubicBezTo>
                <a:close/>
                <a:moveTo>
                  <a:pt x="16041" y="52299"/>
                </a:moveTo>
                <a:cubicBezTo>
                  <a:pt x="16026" y="52416"/>
                  <a:pt x="15982" y="52519"/>
                  <a:pt x="15967" y="52637"/>
                </a:cubicBezTo>
                <a:cubicBezTo>
                  <a:pt x="15864" y="52652"/>
                  <a:pt x="15761" y="52681"/>
                  <a:pt x="15673" y="52725"/>
                </a:cubicBezTo>
                <a:cubicBezTo>
                  <a:pt x="15688" y="52608"/>
                  <a:pt x="15732" y="52505"/>
                  <a:pt x="15761" y="52416"/>
                </a:cubicBezTo>
                <a:lnTo>
                  <a:pt x="16041" y="52299"/>
                </a:lnTo>
                <a:close/>
                <a:moveTo>
                  <a:pt x="14555" y="52431"/>
                </a:moveTo>
                <a:cubicBezTo>
                  <a:pt x="14510" y="52519"/>
                  <a:pt x="14481" y="52578"/>
                  <a:pt x="14437" y="52652"/>
                </a:cubicBezTo>
                <a:cubicBezTo>
                  <a:pt x="14393" y="52681"/>
                  <a:pt x="14304" y="52725"/>
                  <a:pt x="14260" y="52755"/>
                </a:cubicBezTo>
                <a:cubicBezTo>
                  <a:pt x="14290" y="52681"/>
                  <a:pt x="14334" y="52637"/>
                  <a:pt x="14363" y="52549"/>
                </a:cubicBezTo>
                <a:cubicBezTo>
                  <a:pt x="14422" y="52519"/>
                  <a:pt x="14481" y="52461"/>
                  <a:pt x="14555" y="52431"/>
                </a:cubicBezTo>
                <a:close/>
                <a:moveTo>
                  <a:pt x="14039" y="52667"/>
                </a:moveTo>
                <a:cubicBezTo>
                  <a:pt x="14025" y="52681"/>
                  <a:pt x="13995" y="52725"/>
                  <a:pt x="13981" y="52740"/>
                </a:cubicBezTo>
                <a:cubicBezTo>
                  <a:pt x="13970" y="52746"/>
                  <a:pt x="13957" y="52755"/>
                  <a:pt x="13944" y="52766"/>
                </a:cubicBezTo>
                <a:lnTo>
                  <a:pt x="13944" y="52766"/>
                </a:lnTo>
                <a:cubicBezTo>
                  <a:pt x="13946" y="52763"/>
                  <a:pt x="13949" y="52759"/>
                  <a:pt x="13951" y="52755"/>
                </a:cubicBezTo>
                <a:lnTo>
                  <a:pt x="14039" y="52667"/>
                </a:lnTo>
                <a:close/>
                <a:moveTo>
                  <a:pt x="15070" y="52387"/>
                </a:moveTo>
                <a:lnTo>
                  <a:pt x="14952" y="52667"/>
                </a:lnTo>
                <a:cubicBezTo>
                  <a:pt x="14878" y="52711"/>
                  <a:pt x="14790" y="52740"/>
                  <a:pt x="14716" y="52784"/>
                </a:cubicBezTo>
                <a:cubicBezTo>
                  <a:pt x="14761" y="52681"/>
                  <a:pt x="14790" y="52593"/>
                  <a:pt x="14834" y="52519"/>
                </a:cubicBezTo>
                <a:cubicBezTo>
                  <a:pt x="14923" y="52461"/>
                  <a:pt x="14996" y="52431"/>
                  <a:pt x="15070" y="52387"/>
                </a:cubicBezTo>
                <a:close/>
                <a:moveTo>
                  <a:pt x="15658" y="52431"/>
                </a:moveTo>
                <a:lnTo>
                  <a:pt x="15658" y="52431"/>
                </a:lnTo>
                <a:cubicBezTo>
                  <a:pt x="15614" y="52534"/>
                  <a:pt x="15599" y="52637"/>
                  <a:pt x="15585" y="52740"/>
                </a:cubicBezTo>
                <a:lnTo>
                  <a:pt x="15305" y="52858"/>
                </a:lnTo>
                <a:cubicBezTo>
                  <a:pt x="15349" y="52740"/>
                  <a:pt x="15364" y="52652"/>
                  <a:pt x="15393" y="52534"/>
                </a:cubicBezTo>
                <a:cubicBezTo>
                  <a:pt x="15496" y="52505"/>
                  <a:pt x="15585" y="52461"/>
                  <a:pt x="15658" y="52431"/>
                </a:cubicBezTo>
                <a:close/>
                <a:moveTo>
                  <a:pt x="14216" y="52681"/>
                </a:moveTo>
                <a:cubicBezTo>
                  <a:pt x="14187" y="52740"/>
                  <a:pt x="14172" y="52799"/>
                  <a:pt x="14128" y="52858"/>
                </a:cubicBezTo>
                <a:lnTo>
                  <a:pt x="13966" y="52961"/>
                </a:lnTo>
                <a:cubicBezTo>
                  <a:pt x="13995" y="52902"/>
                  <a:pt x="14025" y="52858"/>
                  <a:pt x="14054" y="52799"/>
                </a:cubicBezTo>
                <a:cubicBezTo>
                  <a:pt x="14113" y="52784"/>
                  <a:pt x="14157" y="52740"/>
                  <a:pt x="14216" y="52681"/>
                </a:cubicBezTo>
                <a:close/>
                <a:moveTo>
                  <a:pt x="14731" y="52593"/>
                </a:moveTo>
                <a:cubicBezTo>
                  <a:pt x="14687" y="52667"/>
                  <a:pt x="14658" y="52740"/>
                  <a:pt x="14628" y="52828"/>
                </a:cubicBezTo>
                <a:cubicBezTo>
                  <a:pt x="14555" y="52873"/>
                  <a:pt x="14481" y="52902"/>
                  <a:pt x="14407" y="52961"/>
                </a:cubicBezTo>
                <a:cubicBezTo>
                  <a:pt x="14437" y="52873"/>
                  <a:pt x="14481" y="52799"/>
                  <a:pt x="14510" y="52725"/>
                </a:cubicBezTo>
                <a:cubicBezTo>
                  <a:pt x="14584" y="52681"/>
                  <a:pt x="14658" y="52622"/>
                  <a:pt x="14731" y="52593"/>
                </a:cubicBezTo>
                <a:close/>
                <a:moveTo>
                  <a:pt x="15305" y="52593"/>
                </a:moveTo>
                <a:cubicBezTo>
                  <a:pt x="15261" y="52711"/>
                  <a:pt x="15246" y="52799"/>
                  <a:pt x="15217" y="52902"/>
                </a:cubicBezTo>
                <a:cubicBezTo>
                  <a:pt x="15129" y="52917"/>
                  <a:pt x="15026" y="52961"/>
                  <a:pt x="14937" y="53020"/>
                </a:cubicBezTo>
                <a:cubicBezTo>
                  <a:pt x="14981" y="52917"/>
                  <a:pt x="15011" y="52814"/>
                  <a:pt x="15040" y="52725"/>
                </a:cubicBezTo>
                <a:cubicBezTo>
                  <a:pt x="15143" y="52681"/>
                  <a:pt x="15217" y="52652"/>
                  <a:pt x="15305" y="52593"/>
                </a:cubicBezTo>
                <a:close/>
                <a:moveTo>
                  <a:pt x="26975" y="45941"/>
                </a:moveTo>
                <a:cubicBezTo>
                  <a:pt x="26990" y="45985"/>
                  <a:pt x="26990" y="46059"/>
                  <a:pt x="27005" y="46133"/>
                </a:cubicBezTo>
                <a:cubicBezTo>
                  <a:pt x="26990" y="46191"/>
                  <a:pt x="26975" y="46236"/>
                  <a:pt x="26975" y="46280"/>
                </a:cubicBezTo>
                <a:lnTo>
                  <a:pt x="26975" y="46309"/>
                </a:lnTo>
                <a:cubicBezTo>
                  <a:pt x="26652" y="47310"/>
                  <a:pt x="26092" y="48443"/>
                  <a:pt x="25180" y="49620"/>
                </a:cubicBezTo>
                <a:cubicBezTo>
                  <a:pt x="23752" y="51489"/>
                  <a:pt x="21604" y="51872"/>
                  <a:pt x="19131" y="52343"/>
                </a:cubicBezTo>
                <a:cubicBezTo>
                  <a:pt x="18116" y="52519"/>
                  <a:pt x="17071" y="52725"/>
                  <a:pt x="15982" y="53034"/>
                </a:cubicBezTo>
                <a:lnTo>
                  <a:pt x="16041" y="52711"/>
                </a:lnTo>
                <a:cubicBezTo>
                  <a:pt x="17159" y="52343"/>
                  <a:pt x="18263" y="52093"/>
                  <a:pt x="19293" y="51901"/>
                </a:cubicBezTo>
                <a:cubicBezTo>
                  <a:pt x="21619" y="51416"/>
                  <a:pt x="23811" y="50974"/>
                  <a:pt x="25224" y="49135"/>
                </a:cubicBezTo>
                <a:cubicBezTo>
                  <a:pt x="26048" y="48075"/>
                  <a:pt x="26578" y="47045"/>
                  <a:pt x="26916" y="46088"/>
                </a:cubicBezTo>
                <a:lnTo>
                  <a:pt x="26916" y="46103"/>
                </a:lnTo>
                <a:lnTo>
                  <a:pt x="26975" y="45941"/>
                </a:lnTo>
                <a:close/>
                <a:moveTo>
                  <a:pt x="15938" y="52681"/>
                </a:moveTo>
                <a:lnTo>
                  <a:pt x="15938" y="52681"/>
                </a:lnTo>
                <a:cubicBezTo>
                  <a:pt x="15909" y="52814"/>
                  <a:pt x="15894" y="52917"/>
                  <a:pt x="15879" y="53034"/>
                </a:cubicBezTo>
                <a:cubicBezTo>
                  <a:pt x="15761" y="53079"/>
                  <a:pt x="15673" y="53093"/>
                  <a:pt x="15570" y="53123"/>
                </a:cubicBezTo>
                <a:cubicBezTo>
                  <a:pt x="15585" y="53020"/>
                  <a:pt x="15599" y="52902"/>
                  <a:pt x="15644" y="52799"/>
                </a:cubicBezTo>
                <a:cubicBezTo>
                  <a:pt x="15732" y="52755"/>
                  <a:pt x="15835" y="52725"/>
                  <a:pt x="15938" y="52681"/>
                </a:cubicBezTo>
                <a:close/>
                <a:moveTo>
                  <a:pt x="14393" y="52799"/>
                </a:moveTo>
                <a:lnTo>
                  <a:pt x="14393" y="52799"/>
                </a:lnTo>
                <a:cubicBezTo>
                  <a:pt x="14349" y="52873"/>
                  <a:pt x="14304" y="52946"/>
                  <a:pt x="14275" y="53034"/>
                </a:cubicBezTo>
                <a:cubicBezTo>
                  <a:pt x="14201" y="53079"/>
                  <a:pt x="14128" y="53108"/>
                  <a:pt x="14069" y="53167"/>
                </a:cubicBezTo>
                <a:lnTo>
                  <a:pt x="14187" y="52946"/>
                </a:lnTo>
                <a:cubicBezTo>
                  <a:pt x="14246" y="52873"/>
                  <a:pt x="14319" y="52828"/>
                  <a:pt x="14393" y="52799"/>
                </a:cubicBezTo>
                <a:close/>
                <a:moveTo>
                  <a:pt x="14923" y="52755"/>
                </a:moveTo>
                <a:lnTo>
                  <a:pt x="14923" y="52755"/>
                </a:lnTo>
                <a:cubicBezTo>
                  <a:pt x="14878" y="52858"/>
                  <a:pt x="14849" y="52946"/>
                  <a:pt x="14820" y="53049"/>
                </a:cubicBezTo>
                <a:cubicBezTo>
                  <a:pt x="14761" y="53093"/>
                  <a:pt x="14658" y="53123"/>
                  <a:pt x="14569" y="53167"/>
                </a:cubicBezTo>
                <a:lnTo>
                  <a:pt x="14672" y="52887"/>
                </a:lnTo>
                <a:cubicBezTo>
                  <a:pt x="14761" y="52858"/>
                  <a:pt x="14849" y="52799"/>
                  <a:pt x="14923" y="52755"/>
                </a:cubicBezTo>
                <a:close/>
                <a:moveTo>
                  <a:pt x="13878" y="52961"/>
                </a:moveTo>
                <a:lnTo>
                  <a:pt x="13878" y="52961"/>
                </a:lnTo>
                <a:cubicBezTo>
                  <a:pt x="13848" y="53005"/>
                  <a:pt x="13819" y="53049"/>
                  <a:pt x="13804" y="53093"/>
                </a:cubicBezTo>
                <a:cubicBezTo>
                  <a:pt x="13745" y="53123"/>
                  <a:pt x="13701" y="53167"/>
                  <a:pt x="13657" y="53196"/>
                </a:cubicBezTo>
                <a:cubicBezTo>
                  <a:pt x="13672" y="53167"/>
                  <a:pt x="13701" y="53123"/>
                  <a:pt x="13730" y="53093"/>
                </a:cubicBezTo>
                <a:cubicBezTo>
                  <a:pt x="13745" y="53079"/>
                  <a:pt x="13775" y="53049"/>
                  <a:pt x="13804" y="53020"/>
                </a:cubicBezTo>
                <a:cubicBezTo>
                  <a:pt x="13819" y="53005"/>
                  <a:pt x="13833" y="52976"/>
                  <a:pt x="13878" y="52961"/>
                </a:cubicBezTo>
                <a:close/>
                <a:moveTo>
                  <a:pt x="15541" y="52858"/>
                </a:moveTo>
                <a:lnTo>
                  <a:pt x="15541" y="52858"/>
                </a:lnTo>
                <a:cubicBezTo>
                  <a:pt x="15526" y="52961"/>
                  <a:pt x="15496" y="53079"/>
                  <a:pt x="15467" y="53167"/>
                </a:cubicBezTo>
                <a:lnTo>
                  <a:pt x="15202" y="53270"/>
                </a:lnTo>
                <a:cubicBezTo>
                  <a:pt x="15217" y="53167"/>
                  <a:pt x="15246" y="53079"/>
                  <a:pt x="15276" y="52961"/>
                </a:cubicBezTo>
                <a:lnTo>
                  <a:pt x="15541" y="52858"/>
                </a:lnTo>
                <a:close/>
                <a:moveTo>
                  <a:pt x="14040" y="53020"/>
                </a:moveTo>
                <a:cubicBezTo>
                  <a:pt x="13995" y="53093"/>
                  <a:pt x="13966" y="53167"/>
                  <a:pt x="13951" y="53226"/>
                </a:cubicBezTo>
                <a:cubicBezTo>
                  <a:pt x="13878" y="53255"/>
                  <a:pt x="13819" y="53285"/>
                  <a:pt x="13745" y="53344"/>
                </a:cubicBezTo>
                <a:cubicBezTo>
                  <a:pt x="13775" y="53270"/>
                  <a:pt x="13819" y="53226"/>
                  <a:pt x="13848" y="53138"/>
                </a:cubicBezTo>
                <a:cubicBezTo>
                  <a:pt x="13907" y="53093"/>
                  <a:pt x="13981" y="53049"/>
                  <a:pt x="14040" y="53020"/>
                </a:cubicBezTo>
                <a:close/>
                <a:moveTo>
                  <a:pt x="14569" y="52946"/>
                </a:moveTo>
                <a:lnTo>
                  <a:pt x="14466" y="53226"/>
                </a:lnTo>
                <a:cubicBezTo>
                  <a:pt x="14393" y="53255"/>
                  <a:pt x="14290" y="53285"/>
                  <a:pt x="14216" y="53344"/>
                </a:cubicBezTo>
                <a:cubicBezTo>
                  <a:pt x="14260" y="53255"/>
                  <a:pt x="14290" y="53167"/>
                  <a:pt x="14334" y="53093"/>
                </a:cubicBezTo>
                <a:cubicBezTo>
                  <a:pt x="14422" y="53034"/>
                  <a:pt x="14496" y="52976"/>
                  <a:pt x="14569" y="52946"/>
                </a:cubicBezTo>
                <a:close/>
                <a:moveTo>
                  <a:pt x="15173" y="53020"/>
                </a:moveTo>
                <a:lnTo>
                  <a:pt x="15173" y="53020"/>
                </a:lnTo>
                <a:cubicBezTo>
                  <a:pt x="15143" y="53123"/>
                  <a:pt x="15129" y="53226"/>
                  <a:pt x="15099" y="53329"/>
                </a:cubicBezTo>
                <a:cubicBezTo>
                  <a:pt x="15011" y="53329"/>
                  <a:pt x="14893" y="53373"/>
                  <a:pt x="14805" y="53417"/>
                </a:cubicBezTo>
                <a:cubicBezTo>
                  <a:pt x="14849" y="53314"/>
                  <a:pt x="14864" y="53226"/>
                  <a:pt x="14893" y="53123"/>
                </a:cubicBezTo>
                <a:lnTo>
                  <a:pt x="15173" y="53020"/>
                </a:lnTo>
                <a:close/>
                <a:moveTo>
                  <a:pt x="13524" y="53270"/>
                </a:moveTo>
                <a:cubicBezTo>
                  <a:pt x="13510" y="53299"/>
                  <a:pt x="13480" y="53329"/>
                  <a:pt x="13466" y="53344"/>
                </a:cubicBezTo>
                <a:cubicBezTo>
                  <a:pt x="13421" y="53388"/>
                  <a:pt x="13392" y="53402"/>
                  <a:pt x="13363" y="53447"/>
                </a:cubicBezTo>
                <a:cubicBezTo>
                  <a:pt x="13377" y="53417"/>
                  <a:pt x="13392" y="53388"/>
                  <a:pt x="13407" y="53373"/>
                </a:cubicBezTo>
                <a:cubicBezTo>
                  <a:pt x="13451" y="53329"/>
                  <a:pt x="13480" y="53314"/>
                  <a:pt x="13524" y="53270"/>
                </a:cubicBezTo>
                <a:close/>
                <a:moveTo>
                  <a:pt x="26961" y="46456"/>
                </a:moveTo>
                <a:lnTo>
                  <a:pt x="26961" y="46471"/>
                </a:lnTo>
                <a:cubicBezTo>
                  <a:pt x="26975" y="46486"/>
                  <a:pt x="26990" y="46530"/>
                  <a:pt x="26990" y="46545"/>
                </a:cubicBezTo>
                <a:cubicBezTo>
                  <a:pt x="26990" y="46574"/>
                  <a:pt x="26990" y="46618"/>
                  <a:pt x="27005" y="46648"/>
                </a:cubicBezTo>
                <a:cubicBezTo>
                  <a:pt x="26666" y="47751"/>
                  <a:pt x="26107" y="48929"/>
                  <a:pt x="25180" y="50135"/>
                </a:cubicBezTo>
                <a:cubicBezTo>
                  <a:pt x="23708" y="52034"/>
                  <a:pt x="21501" y="52402"/>
                  <a:pt x="18940" y="52858"/>
                </a:cubicBezTo>
                <a:cubicBezTo>
                  <a:pt x="17969" y="53020"/>
                  <a:pt x="16939" y="53182"/>
                  <a:pt x="15909" y="53461"/>
                </a:cubicBezTo>
                <a:cubicBezTo>
                  <a:pt x="15923" y="53344"/>
                  <a:pt x="15953" y="53226"/>
                  <a:pt x="15953" y="53108"/>
                </a:cubicBezTo>
                <a:cubicBezTo>
                  <a:pt x="17027" y="52784"/>
                  <a:pt x="18101" y="52578"/>
                  <a:pt x="19117" y="52387"/>
                </a:cubicBezTo>
                <a:cubicBezTo>
                  <a:pt x="21501" y="51945"/>
                  <a:pt x="23752" y="51533"/>
                  <a:pt x="25224" y="49635"/>
                </a:cubicBezTo>
                <a:cubicBezTo>
                  <a:pt x="26033" y="48590"/>
                  <a:pt x="26593" y="47516"/>
                  <a:pt x="26961" y="46456"/>
                </a:cubicBezTo>
                <a:close/>
                <a:moveTo>
                  <a:pt x="14201" y="53167"/>
                </a:moveTo>
                <a:cubicBezTo>
                  <a:pt x="14187" y="53226"/>
                  <a:pt x="14143" y="53314"/>
                  <a:pt x="14113" y="53402"/>
                </a:cubicBezTo>
                <a:cubicBezTo>
                  <a:pt x="14040" y="53447"/>
                  <a:pt x="13966" y="53491"/>
                  <a:pt x="13878" y="53535"/>
                </a:cubicBezTo>
                <a:cubicBezTo>
                  <a:pt x="13907" y="53461"/>
                  <a:pt x="13951" y="53373"/>
                  <a:pt x="13981" y="53285"/>
                </a:cubicBezTo>
                <a:cubicBezTo>
                  <a:pt x="14054" y="53255"/>
                  <a:pt x="14128" y="53196"/>
                  <a:pt x="14201" y="53167"/>
                </a:cubicBezTo>
                <a:close/>
                <a:moveTo>
                  <a:pt x="14805" y="53152"/>
                </a:moveTo>
                <a:lnTo>
                  <a:pt x="14805" y="53152"/>
                </a:lnTo>
                <a:cubicBezTo>
                  <a:pt x="14775" y="53241"/>
                  <a:pt x="14761" y="53344"/>
                  <a:pt x="14716" y="53447"/>
                </a:cubicBezTo>
                <a:lnTo>
                  <a:pt x="14437" y="53550"/>
                </a:lnTo>
                <a:cubicBezTo>
                  <a:pt x="14481" y="53461"/>
                  <a:pt x="14496" y="53373"/>
                  <a:pt x="14525" y="53255"/>
                </a:cubicBezTo>
                <a:cubicBezTo>
                  <a:pt x="14628" y="53241"/>
                  <a:pt x="14716" y="53196"/>
                  <a:pt x="14805" y="53152"/>
                </a:cubicBezTo>
                <a:close/>
                <a:moveTo>
                  <a:pt x="13686" y="53270"/>
                </a:moveTo>
                <a:cubicBezTo>
                  <a:pt x="13657" y="53329"/>
                  <a:pt x="13627" y="53388"/>
                  <a:pt x="13598" y="53447"/>
                </a:cubicBezTo>
                <a:cubicBezTo>
                  <a:pt x="13539" y="53476"/>
                  <a:pt x="13480" y="53505"/>
                  <a:pt x="13407" y="53564"/>
                </a:cubicBezTo>
                <a:cubicBezTo>
                  <a:pt x="13451" y="53505"/>
                  <a:pt x="13480" y="53461"/>
                  <a:pt x="13510" y="53402"/>
                </a:cubicBezTo>
                <a:cubicBezTo>
                  <a:pt x="13583" y="53373"/>
                  <a:pt x="13627" y="53314"/>
                  <a:pt x="13686" y="53270"/>
                </a:cubicBezTo>
                <a:close/>
                <a:moveTo>
                  <a:pt x="15879" y="53138"/>
                </a:moveTo>
                <a:lnTo>
                  <a:pt x="15879" y="53138"/>
                </a:lnTo>
                <a:cubicBezTo>
                  <a:pt x="15864" y="53255"/>
                  <a:pt x="15835" y="53358"/>
                  <a:pt x="15835" y="53491"/>
                </a:cubicBezTo>
                <a:cubicBezTo>
                  <a:pt x="15717" y="53491"/>
                  <a:pt x="15599" y="53535"/>
                  <a:pt x="15511" y="53564"/>
                </a:cubicBezTo>
                <a:lnTo>
                  <a:pt x="15570" y="53241"/>
                </a:lnTo>
                <a:cubicBezTo>
                  <a:pt x="15673" y="53196"/>
                  <a:pt x="15761" y="53167"/>
                  <a:pt x="15879" y="53138"/>
                </a:cubicBezTo>
                <a:close/>
                <a:moveTo>
                  <a:pt x="13142" y="53594"/>
                </a:moveTo>
                <a:cubicBezTo>
                  <a:pt x="13142" y="53608"/>
                  <a:pt x="13112" y="53608"/>
                  <a:pt x="13112" y="53623"/>
                </a:cubicBezTo>
                <a:cubicBezTo>
                  <a:pt x="13100" y="53635"/>
                  <a:pt x="13078" y="53648"/>
                  <a:pt x="13053" y="53669"/>
                </a:cubicBezTo>
                <a:lnTo>
                  <a:pt x="13053" y="53669"/>
                </a:lnTo>
                <a:cubicBezTo>
                  <a:pt x="13054" y="53665"/>
                  <a:pt x="13054" y="53659"/>
                  <a:pt x="13054" y="53653"/>
                </a:cubicBezTo>
                <a:lnTo>
                  <a:pt x="13142" y="53594"/>
                </a:lnTo>
                <a:close/>
                <a:moveTo>
                  <a:pt x="15467" y="53255"/>
                </a:moveTo>
                <a:lnTo>
                  <a:pt x="15423" y="53594"/>
                </a:lnTo>
                <a:cubicBezTo>
                  <a:pt x="15305" y="53623"/>
                  <a:pt x="15217" y="53653"/>
                  <a:pt x="15099" y="53697"/>
                </a:cubicBezTo>
                <a:cubicBezTo>
                  <a:pt x="15129" y="53594"/>
                  <a:pt x="15143" y="53476"/>
                  <a:pt x="15173" y="53373"/>
                </a:cubicBezTo>
                <a:cubicBezTo>
                  <a:pt x="15276" y="53329"/>
                  <a:pt x="15379" y="53299"/>
                  <a:pt x="15467" y="53255"/>
                </a:cubicBezTo>
                <a:close/>
                <a:moveTo>
                  <a:pt x="13878" y="53373"/>
                </a:moveTo>
                <a:cubicBezTo>
                  <a:pt x="13833" y="53447"/>
                  <a:pt x="13789" y="53520"/>
                  <a:pt x="13760" y="53608"/>
                </a:cubicBezTo>
                <a:cubicBezTo>
                  <a:pt x="13686" y="53638"/>
                  <a:pt x="13613" y="53697"/>
                  <a:pt x="13539" y="53741"/>
                </a:cubicBezTo>
                <a:lnTo>
                  <a:pt x="13657" y="53520"/>
                </a:lnTo>
                <a:cubicBezTo>
                  <a:pt x="13730" y="53461"/>
                  <a:pt x="13789" y="53402"/>
                  <a:pt x="13878" y="53373"/>
                </a:cubicBezTo>
                <a:close/>
                <a:moveTo>
                  <a:pt x="14437" y="53329"/>
                </a:moveTo>
                <a:lnTo>
                  <a:pt x="14437" y="53329"/>
                </a:lnTo>
                <a:cubicBezTo>
                  <a:pt x="14407" y="53417"/>
                  <a:pt x="14363" y="53520"/>
                  <a:pt x="14349" y="53608"/>
                </a:cubicBezTo>
                <a:cubicBezTo>
                  <a:pt x="14260" y="53638"/>
                  <a:pt x="14157" y="53682"/>
                  <a:pt x="14069" y="53741"/>
                </a:cubicBezTo>
                <a:lnTo>
                  <a:pt x="14187" y="53461"/>
                </a:lnTo>
                <a:cubicBezTo>
                  <a:pt x="14275" y="53417"/>
                  <a:pt x="14349" y="53373"/>
                  <a:pt x="14437" y="53329"/>
                </a:cubicBezTo>
                <a:close/>
                <a:moveTo>
                  <a:pt x="13333" y="53550"/>
                </a:moveTo>
                <a:lnTo>
                  <a:pt x="13333" y="53550"/>
                </a:lnTo>
                <a:cubicBezTo>
                  <a:pt x="13318" y="53594"/>
                  <a:pt x="13289" y="53638"/>
                  <a:pt x="13260" y="53682"/>
                </a:cubicBezTo>
                <a:cubicBezTo>
                  <a:pt x="13201" y="53711"/>
                  <a:pt x="13157" y="53756"/>
                  <a:pt x="13112" y="53785"/>
                </a:cubicBezTo>
                <a:cubicBezTo>
                  <a:pt x="13127" y="53756"/>
                  <a:pt x="13171" y="53711"/>
                  <a:pt x="13186" y="53682"/>
                </a:cubicBezTo>
                <a:cubicBezTo>
                  <a:pt x="13230" y="53638"/>
                  <a:pt x="13289" y="53608"/>
                  <a:pt x="13333" y="53550"/>
                </a:cubicBezTo>
                <a:close/>
                <a:moveTo>
                  <a:pt x="15084" y="53402"/>
                </a:moveTo>
                <a:cubicBezTo>
                  <a:pt x="15070" y="53520"/>
                  <a:pt x="15040" y="53623"/>
                  <a:pt x="15011" y="53711"/>
                </a:cubicBezTo>
                <a:cubicBezTo>
                  <a:pt x="14893" y="53756"/>
                  <a:pt x="14805" y="53785"/>
                  <a:pt x="14702" y="53829"/>
                </a:cubicBezTo>
                <a:cubicBezTo>
                  <a:pt x="14731" y="53711"/>
                  <a:pt x="14761" y="53608"/>
                  <a:pt x="14790" y="53520"/>
                </a:cubicBezTo>
                <a:cubicBezTo>
                  <a:pt x="14878" y="53476"/>
                  <a:pt x="14996" y="53447"/>
                  <a:pt x="15084" y="53402"/>
                </a:cubicBezTo>
                <a:close/>
                <a:moveTo>
                  <a:pt x="14069" y="53520"/>
                </a:moveTo>
                <a:lnTo>
                  <a:pt x="14069" y="53520"/>
                </a:lnTo>
                <a:cubicBezTo>
                  <a:pt x="14040" y="53608"/>
                  <a:pt x="13995" y="53697"/>
                  <a:pt x="13981" y="53770"/>
                </a:cubicBezTo>
                <a:cubicBezTo>
                  <a:pt x="13892" y="53814"/>
                  <a:pt x="13819" y="53859"/>
                  <a:pt x="13716" y="53903"/>
                </a:cubicBezTo>
                <a:cubicBezTo>
                  <a:pt x="13760" y="53814"/>
                  <a:pt x="13789" y="53741"/>
                  <a:pt x="13833" y="53638"/>
                </a:cubicBezTo>
                <a:cubicBezTo>
                  <a:pt x="13907" y="53608"/>
                  <a:pt x="13995" y="53550"/>
                  <a:pt x="14069" y="53520"/>
                </a:cubicBezTo>
                <a:close/>
                <a:moveTo>
                  <a:pt x="27005" y="46868"/>
                </a:moveTo>
                <a:cubicBezTo>
                  <a:pt x="27005" y="46927"/>
                  <a:pt x="27019" y="46986"/>
                  <a:pt x="27019" y="47015"/>
                </a:cubicBezTo>
                <a:cubicBezTo>
                  <a:pt x="27034" y="47030"/>
                  <a:pt x="27034" y="47060"/>
                  <a:pt x="27034" y="47089"/>
                </a:cubicBezTo>
                <a:cubicBezTo>
                  <a:pt x="26710" y="48237"/>
                  <a:pt x="26122" y="49429"/>
                  <a:pt x="25180" y="50665"/>
                </a:cubicBezTo>
                <a:cubicBezTo>
                  <a:pt x="23679" y="52622"/>
                  <a:pt x="21412" y="52976"/>
                  <a:pt x="18764" y="53358"/>
                </a:cubicBezTo>
                <a:cubicBezTo>
                  <a:pt x="17822" y="53505"/>
                  <a:pt x="16850" y="53653"/>
                  <a:pt x="15864" y="53903"/>
                </a:cubicBezTo>
                <a:cubicBezTo>
                  <a:pt x="15864" y="53785"/>
                  <a:pt x="15879" y="53653"/>
                  <a:pt x="15894" y="53550"/>
                </a:cubicBezTo>
                <a:cubicBezTo>
                  <a:pt x="16939" y="53270"/>
                  <a:pt x="17969" y="53093"/>
                  <a:pt x="18940" y="52917"/>
                </a:cubicBezTo>
                <a:cubicBezTo>
                  <a:pt x="21516" y="52505"/>
                  <a:pt x="23723" y="52122"/>
                  <a:pt x="25239" y="50180"/>
                </a:cubicBezTo>
                <a:cubicBezTo>
                  <a:pt x="26107" y="49046"/>
                  <a:pt x="26666" y="47943"/>
                  <a:pt x="27005" y="46868"/>
                </a:cubicBezTo>
                <a:close/>
                <a:moveTo>
                  <a:pt x="13524" y="53564"/>
                </a:moveTo>
                <a:lnTo>
                  <a:pt x="13524" y="53564"/>
                </a:lnTo>
                <a:cubicBezTo>
                  <a:pt x="13480" y="53653"/>
                  <a:pt x="13451" y="53741"/>
                  <a:pt x="13407" y="53785"/>
                </a:cubicBezTo>
                <a:cubicBezTo>
                  <a:pt x="13333" y="53829"/>
                  <a:pt x="13289" y="53888"/>
                  <a:pt x="13215" y="53917"/>
                </a:cubicBezTo>
                <a:cubicBezTo>
                  <a:pt x="13245" y="53844"/>
                  <a:pt x="13289" y="53785"/>
                  <a:pt x="13318" y="53711"/>
                </a:cubicBezTo>
                <a:cubicBezTo>
                  <a:pt x="13392" y="53653"/>
                  <a:pt x="13451" y="53623"/>
                  <a:pt x="13524" y="53564"/>
                </a:cubicBezTo>
                <a:close/>
                <a:moveTo>
                  <a:pt x="14687" y="53550"/>
                </a:moveTo>
                <a:lnTo>
                  <a:pt x="14687" y="53550"/>
                </a:lnTo>
                <a:cubicBezTo>
                  <a:pt x="14658" y="53667"/>
                  <a:pt x="14628" y="53756"/>
                  <a:pt x="14613" y="53859"/>
                </a:cubicBezTo>
                <a:cubicBezTo>
                  <a:pt x="14510" y="53903"/>
                  <a:pt x="14422" y="53932"/>
                  <a:pt x="14319" y="53976"/>
                </a:cubicBezTo>
                <a:cubicBezTo>
                  <a:pt x="14334" y="53859"/>
                  <a:pt x="14363" y="53770"/>
                  <a:pt x="14407" y="53682"/>
                </a:cubicBezTo>
                <a:cubicBezTo>
                  <a:pt x="14496" y="53638"/>
                  <a:pt x="14584" y="53608"/>
                  <a:pt x="14687" y="53550"/>
                </a:cubicBezTo>
                <a:close/>
                <a:moveTo>
                  <a:pt x="15820" y="53564"/>
                </a:moveTo>
                <a:lnTo>
                  <a:pt x="15820" y="53564"/>
                </a:lnTo>
                <a:cubicBezTo>
                  <a:pt x="15806" y="53682"/>
                  <a:pt x="15806" y="53814"/>
                  <a:pt x="15806" y="53917"/>
                </a:cubicBezTo>
                <a:cubicBezTo>
                  <a:pt x="15673" y="53932"/>
                  <a:pt x="15570" y="53976"/>
                  <a:pt x="15452" y="54006"/>
                </a:cubicBezTo>
                <a:cubicBezTo>
                  <a:pt x="15467" y="53903"/>
                  <a:pt x="15467" y="53770"/>
                  <a:pt x="15496" y="53667"/>
                </a:cubicBezTo>
                <a:cubicBezTo>
                  <a:pt x="15599" y="53623"/>
                  <a:pt x="15717" y="53608"/>
                  <a:pt x="15820" y="53564"/>
                </a:cubicBezTo>
                <a:close/>
                <a:moveTo>
                  <a:pt x="12965" y="53859"/>
                </a:moveTo>
                <a:cubicBezTo>
                  <a:pt x="12951" y="53888"/>
                  <a:pt x="12936" y="53917"/>
                  <a:pt x="12921" y="53932"/>
                </a:cubicBezTo>
                <a:cubicBezTo>
                  <a:pt x="12877" y="53976"/>
                  <a:pt x="12818" y="54006"/>
                  <a:pt x="12789" y="54050"/>
                </a:cubicBezTo>
                <a:cubicBezTo>
                  <a:pt x="12803" y="54020"/>
                  <a:pt x="12818" y="54006"/>
                  <a:pt x="12847" y="53976"/>
                </a:cubicBezTo>
                <a:cubicBezTo>
                  <a:pt x="12877" y="53932"/>
                  <a:pt x="12936" y="53903"/>
                  <a:pt x="12965" y="53859"/>
                </a:cubicBezTo>
                <a:close/>
                <a:moveTo>
                  <a:pt x="13716" y="53697"/>
                </a:moveTo>
                <a:lnTo>
                  <a:pt x="13716" y="53697"/>
                </a:lnTo>
                <a:cubicBezTo>
                  <a:pt x="13686" y="53785"/>
                  <a:pt x="13657" y="53888"/>
                  <a:pt x="13613" y="53962"/>
                </a:cubicBezTo>
                <a:cubicBezTo>
                  <a:pt x="13539" y="53991"/>
                  <a:pt x="13451" y="54050"/>
                  <a:pt x="13377" y="54079"/>
                </a:cubicBezTo>
                <a:cubicBezTo>
                  <a:pt x="13407" y="54006"/>
                  <a:pt x="13451" y="53917"/>
                  <a:pt x="13480" y="53844"/>
                </a:cubicBezTo>
                <a:cubicBezTo>
                  <a:pt x="13554" y="53785"/>
                  <a:pt x="13657" y="53756"/>
                  <a:pt x="13716" y="53697"/>
                </a:cubicBezTo>
                <a:close/>
                <a:moveTo>
                  <a:pt x="14319" y="53711"/>
                </a:moveTo>
                <a:cubicBezTo>
                  <a:pt x="14275" y="53814"/>
                  <a:pt x="14260" y="53917"/>
                  <a:pt x="14246" y="54006"/>
                </a:cubicBezTo>
                <a:cubicBezTo>
                  <a:pt x="14143" y="54050"/>
                  <a:pt x="14054" y="54079"/>
                  <a:pt x="13951" y="54123"/>
                </a:cubicBezTo>
                <a:cubicBezTo>
                  <a:pt x="13981" y="54035"/>
                  <a:pt x="13995" y="53932"/>
                  <a:pt x="14040" y="53829"/>
                </a:cubicBezTo>
                <a:lnTo>
                  <a:pt x="14319" y="53711"/>
                </a:lnTo>
                <a:close/>
                <a:moveTo>
                  <a:pt x="15393" y="53682"/>
                </a:moveTo>
                <a:lnTo>
                  <a:pt x="15393" y="53682"/>
                </a:lnTo>
                <a:cubicBezTo>
                  <a:pt x="15379" y="53785"/>
                  <a:pt x="15364" y="53903"/>
                  <a:pt x="15364" y="54020"/>
                </a:cubicBezTo>
                <a:cubicBezTo>
                  <a:pt x="15246" y="54065"/>
                  <a:pt x="15143" y="54079"/>
                  <a:pt x="15026" y="54123"/>
                </a:cubicBezTo>
                <a:cubicBezTo>
                  <a:pt x="15055" y="54006"/>
                  <a:pt x="15070" y="53903"/>
                  <a:pt x="15084" y="53770"/>
                </a:cubicBezTo>
                <a:cubicBezTo>
                  <a:pt x="15187" y="53741"/>
                  <a:pt x="15305" y="53697"/>
                  <a:pt x="15393" y="53682"/>
                </a:cubicBezTo>
                <a:close/>
                <a:moveTo>
                  <a:pt x="13157" y="53859"/>
                </a:moveTo>
                <a:cubicBezTo>
                  <a:pt x="13112" y="53917"/>
                  <a:pt x="13098" y="53976"/>
                  <a:pt x="13054" y="54020"/>
                </a:cubicBezTo>
                <a:cubicBezTo>
                  <a:pt x="13009" y="54065"/>
                  <a:pt x="12936" y="54123"/>
                  <a:pt x="12877" y="54153"/>
                </a:cubicBezTo>
                <a:cubicBezTo>
                  <a:pt x="12921" y="54094"/>
                  <a:pt x="12936" y="54050"/>
                  <a:pt x="12965" y="54006"/>
                </a:cubicBezTo>
                <a:cubicBezTo>
                  <a:pt x="13039" y="53962"/>
                  <a:pt x="13098" y="53903"/>
                  <a:pt x="13157" y="53859"/>
                </a:cubicBezTo>
                <a:close/>
                <a:moveTo>
                  <a:pt x="14996" y="53814"/>
                </a:moveTo>
                <a:lnTo>
                  <a:pt x="14937" y="54138"/>
                </a:lnTo>
                <a:cubicBezTo>
                  <a:pt x="14849" y="54182"/>
                  <a:pt x="14731" y="54212"/>
                  <a:pt x="14628" y="54256"/>
                </a:cubicBezTo>
                <a:lnTo>
                  <a:pt x="14672" y="53917"/>
                </a:lnTo>
                <a:cubicBezTo>
                  <a:pt x="14790" y="53888"/>
                  <a:pt x="14878" y="53844"/>
                  <a:pt x="14996" y="53814"/>
                </a:cubicBezTo>
                <a:close/>
                <a:moveTo>
                  <a:pt x="13363" y="53932"/>
                </a:moveTo>
                <a:lnTo>
                  <a:pt x="13245" y="54153"/>
                </a:lnTo>
                <a:cubicBezTo>
                  <a:pt x="13171" y="54197"/>
                  <a:pt x="13098" y="54241"/>
                  <a:pt x="13009" y="54285"/>
                </a:cubicBezTo>
                <a:lnTo>
                  <a:pt x="13112" y="54065"/>
                </a:lnTo>
                <a:cubicBezTo>
                  <a:pt x="13215" y="54020"/>
                  <a:pt x="13289" y="53976"/>
                  <a:pt x="13363" y="53932"/>
                </a:cubicBezTo>
                <a:close/>
                <a:moveTo>
                  <a:pt x="13951" y="53888"/>
                </a:moveTo>
                <a:cubicBezTo>
                  <a:pt x="13907" y="53976"/>
                  <a:pt x="13878" y="54065"/>
                  <a:pt x="13848" y="54153"/>
                </a:cubicBezTo>
                <a:cubicBezTo>
                  <a:pt x="13760" y="54197"/>
                  <a:pt x="13672" y="54227"/>
                  <a:pt x="13583" y="54285"/>
                </a:cubicBezTo>
                <a:lnTo>
                  <a:pt x="13686" y="54006"/>
                </a:lnTo>
                <a:cubicBezTo>
                  <a:pt x="13775" y="53976"/>
                  <a:pt x="13878" y="53917"/>
                  <a:pt x="13951" y="53888"/>
                </a:cubicBezTo>
                <a:close/>
                <a:moveTo>
                  <a:pt x="12568" y="54197"/>
                </a:moveTo>
                <a:cubicBezTo>
                  <a:pt x="12553" y="54212"/>
                  <a:pt x="12553" y="54227"/>
                  <a:pt x="12524" y="54256"/>
                </a:cubicBezTo>
                <a:cubicBezTo>
                  <a:pt x="12509" y="54271"/>
                  <a:pt x="12494" y="54285"/>
                  <a:pt x="12450" y="54300"/>
                </a:cubicBezTo>
                <a:cubicBezTo>
                  <a:pt x="12494" y="54285"/>
                  <a:pt x="12509" y="54271"/>
                  <a:pt x="12509" y="54256"/>
                </a:cubicBezTo>
                <a:lnTo>
                  <a:pt x="12568" y="54197"/>
                </a:lnTo>
                <a:close/>
                <a:moveTo>
                  <a:pt x="27075" y="47307"/>
                </a:moveTo>
                <a:lnTo>
                  <a:pt x="27075" y="47307"/>
                </a:lnTo>
                <a:cubicBezTo>
                  <a:pt x="27064" y="47345"/>
                  <a:pt x="27065" y="47371"/>
                  <a:pt x="27078" y="47398"/>
                </a:cubicBezTo>
                <a:lnTo>
                  <a:pt x="27078" y="47457"/>
                </a:lnTo>
                <a:lnTo>
                  <a:pt x="27078" y="47531"/>
                </a:lnTo>
                <a:cubicBezTo>
                  <a:pt x="26769" y="48664"/>
                  <a:pt x="26195" y="49885"/>
                  <a:pt x="25195" y="51195"/>
                </a:cubicBezTo>
                <a:cubicBezTo>
                  <a:pt x="23649" y="53211"/>
                  <a:pt x="21324" y="53535"/>
                  <a:pt x="18616" y="53903"/>
                </a:cubicBezTo>
                <a:cubicBezTo>
                  <a:pt x="17733" y="54020"/>
                  <a:pt x="16821" y="54138"/>
                  <a:pt x="15879" y="54344"/>
                </a:cubicBezTo>
                <a:cubicBezTo>
                  <a:pt x="15879" y="54212"/>
                  <a:pt x="15879" y="54094"/>
                  <a:pt x="15894" y="53976"/>
                </a:cubicBezTo>
                <a:cubicBezTo>
                  <a:pt x="16880" y="53726"/>
                  <a:pt x="17881" y="53579"/>
                  <a:pt x="18822" y="53432"/>
                </a:cubicBezTo>
                <a:cubicBezTo>
                  <a:pt x="21471" y="53034"/>
                  <a:pt x="23752" y="52681"/>
                  <a:pt x="25268" y="50695"/>
                </a:cubicBezTo>
                <a:cubicBezTo>
                  <a:pt x="26148" y="49536"/>
                  <a:pt x="26736" y="48393"/>
                  <a:pt x="27075" y="47307"/>
                </a:cubicBezTo>
                <a:close/>
                <a:moveTo>
                  <a:pt x="14584" y="53962"/>
                </a:moveTo>
                <a:cubicBezTo>
                  <a:pt x="14569" y="54065"/>
                  <a:pt x="14555" y="54182"/>
                  <a:pt x="14525" y="54271"/>
                </a:cubicBezTo>
                <a:cubicBezTo>
                  <a:pt x="14422" y="54300"/>
                  <a:pt x="14334" y="54344"/>
                  <a:pt x="14216" y="54374"/>
                </a:cubicBezTo>
                <a:cubicBezTo>
                  <a:pt x="14246" y="54271"/>
                  <a:pt x="14275" y="54182"/>
                  <a:pt x="14290" y="54065"/>
                </a:cubicBezTo>
                <a:cubicBezTo>
                  <a:pt x="14393" y="54035"/>
                  <a:pt x="14496" y="53991"/>
                  <a:pt x="14584" y="53962"/>
                </a:cubicBezTo>
                <a:close/>
                <a:moveTo>
                  <a:pt x="12789" y="54153"/>
                </a:moveTo>
                <a:lnTo>
                  <a:pt x="12789" y="54153"/>
                </a:lnTo>
                <a:cubicBezTo>
                  <a:pt x="12774" y="54197"/>
                  <a:pt x="12730" y="54227"/>
                  <a:pt x="12715" y="54285"/>
                </a:cubicBezTo>
                <a:cubicBezTo>
                  <a:pt x="12656" y="54330"/>
                  <a:pt x="12583" y="54374"/>
                  <a:pt x="12524" y="54418"/>
                </a:cubicBezTo>
                <a:cubicBezTo>
                  <a:pt x="12538" y="54374"/>
                  <a:pt x="12583" y="54344"/>
                  <a:pt x="12597" y="54300"/>
                </a:cubicBezTo>
                <a:cubicBezTo>
                  <a:pt x="12671" y="54256"/>
                  <a:pt x="12730" y="54197"/>
                  <a:pt x="12789" y="54153"/>
                </a:cubicBezTo>
                <a:close/>
                <a:moveTo>
                  <a:pt x="15806" y="53991"/>
                </a:moveTo>
                <a:lnTo>
                  <a:pt x="15806" y="54359"/>
                </a:lnTo>
                <a:cubicBezTo>
                  <a:pt x="15673" y="54374"/>
                  <a:pt x="15570" y="54418"/>
                  <a:pt x="15438" y="54433"/>
                </a:cubicBezTo>
                <a:cubicBezTo>
                  <a:pt x="15423" y="54359"/>
                  <a:pt x="15423" y="54271"/>
                  <a:pt x="15438" y="54197"/>
                </a:cubicBezTo>
                <a:cubicBezTo>
                  <a:pt x="15438" y="54153"/>
                  <a:pt x="15438" y="54123"/>
                  <a:pt x="15452" y="54079"/>
                </a:cubicBezTo>
                <a:cubicBezTo>
                  <a:pt x="15555" y="54050"/>
                  <a:pt x="15688" y="54020"/>
                  <a:pt x="15806" y="53991"/>
                </a:cubicBezTo>
                <a:close/>
                <a:moveTo>
                  <a:pt x="13554" y="54065"/>
                </a:moveTo>
                <a:lnTo>
                  <a:pt x="13554" y="54065"/>
                </a:lnTo>
                <a:cubicBezTo>
                  <a:pt x="13524" y="54153"/>
                  <a:pt x="13480" y="54256"/>
                  <a:pt x="13466" y="54330"/>
                </a:cubicBezTo>
                <a:cubicBezTo>
                  <a:pt x="13377" y="54359"/>
                  <a:pt x="13289" y="54418"/>
                  <a:pt x="13201" y="54447"/>
                </a:cubicBezTo>
                <a:cubicBezTo>
                  <a:pt x="13245" y="54359"/>
                  <a:pt x="13289" y="54285"/>
                  <a:pt x="13318" y="54197"/>
                </a:cubicBezTo>
                <a:cubicBezTo>
                  <a:pt x="13392" y="54182"/>
                  <a:pt x="13480" y="54123"/>
                  <a:pt x="13554" y="54065"/>
                </a:cubicBezTo>
                <a:close/>
                <a:moveTo>
                  <a:pt x="12980" y="54197"/>
                </a:moveTo>
                <a:cubicBezTo>
                  <a:pt x="12951" y="54256"/>
                  <a:pt x="12921" y="54300"/>
                  <a:pt x="12892" y="54374"/>
                </a:cubicBezTo>
                <a:cubicBezTo>
                  <a:pt x="12818" y="54418"/>
                  <a:pt x="12744" y="54477"/>
                  <a:pt x="12671" y="54521"/>
                </a:cubicBezTo>
                <a:cubicBezTo>
                  <a:pt x="12715" y="54477"/>
                  <a:pt x="12744" y="54403"/>
                  <a:pt x="12789" y="54344"/>
                </a:cubicBezTo>
                <a:cubicBezTo>
                  <a:pt x="12862" y="54285"/>
                  <a:pt x="12936" y="54227"/>
                  <a:pt x="12980" y="54197"/>
                </a:cubicBezTo>
                <a:close/>
                <a:moveTo>
                  <a:pt x="14201" y="54109"/>
                </a:moveTo>
                <a:lnTo>
                  <a:pt x="14201" y="54109"/>
                </a:lnTo>
                <a:cubicBezTo>
                  <a:pt x="14187" y="54212"/>
                  <a:pt x="14143" y="54300"/>
                  <a:pt x="14128" y="54418"/>
                </a:cubicBezTo>
                <a:cubicBezTo>
                  <a:pt x="14025" y="54447"/>
                  <a:pt x="13922" y="54491"/>
                  <a:pt x="13819" y="54521"/>
                </a:cubicBezTo>
                <a:cubicBezTo>
                  <a:pt x="13848" y="54418"/>
                  <a:pt x="13892" y="54330"/>
                  <a:pt x="13907" y="54227"/>
                </a:cubicBezTo>
                <a:cubicBezTo>
                  <a:pt x="13995" y="54197"/>
                  <a:pt x="14113" y="54138"/>
                  <a:pt x="14201" y="54109"/>
                </a:cubicBezTo>
                <a:close/>
                <a:moveTo>
                  <a:pt x="15349" y="54094"/>
                </a:moveTo>
                <a:lnTo>
                  <a:pt x="15349" y="54168"/>
                </a:lnTo>
                <a:cubicBezTo>
                  <a:pt x="15349" y="54271"/>
                  <a:pt x="15320" y="54359"/>
                  <a:pt x="15320" y="54447"/>
                </a:cubicBezTo>
                <a:cubicBezTo>
                  <a:pt x="15217" y="54491"/>
                  <a:pt x="15099" y="54521"/>
                  <a:pt x="14981" y="54550"/>
                </a:cubicBezTo>
                <a:lnTo>
                  <a:pt x="14981" y="54433"/>
                </a:lnTo>
                <a:cubicBezTo>
                  <a:pt x="14981" y="54359"/>
                  <a:pt x="14996" y="54271"/>
                  <a:pt x="15011" y="54197"/>
                </a:cubicBezTo>
                <a:cubicBezTo>
                  <a:pt x="15129" y="54153"/>
                  <a:pt x="15232" y="54123"/>
                  <a:pt x="15349" y="54094"/>
                </a:cubicBezTo>
                <a:close/>
                <a:moveTo>
                  <a:pt x="14937" y="54212"/>
                </a:moveTo>
                <a:cubicBezTo>
                  <a:pt x="14937" y="54285"/>
                  <a:pt x="14923" y="54359"/>
                  <a:pt x="14923" y="54433"/>
                </a:cubicBezTo>
                <a:cubicBezTo>
                  <a:pt x="14923" y="54462"/>
                  <a:pt x="14923" y="54521"/>
                  <a:pt x="14908" y="54565"/>
                </a:cubicBezTo>
                <a:cubicBezTo>
                  <a:pt x="14790" y="54594"/>
                  <a:pt x="14687" y="54624"/>
                  <a:pt x="14555" y="54653"/>
                </a:cubicBezTo>
                <a:cubicBezTo>
                  <a:pt x="14569" y="54565"/>
                  <a:pt x="14584" y="54447"/>
                  <a:pt x="14613" y="54330"/>
                </a:cubicBezTo>
                <a:lnTo>
                  <a:pt x="14937" y="54212"/>
                </a:lnTo>
                <a:close/>
                <a:moveTo>
                  <a:pt x="12406" y="54462"/>
                </a:moveTo>
                <a:cubicBezTo>
                  <a:pt x="12377" y="54506"/>
                  <a:pt x="12362" y="54521"/>
                  <a:pt x="12347" y="54565"/>
                </a:cubicBezTo>
                <a:cubicBezTo>
                  <a:pt x="12303" y="54594"/>
                  <a:pt x="12259" y="54639"/>
                  <a:pt x="12215" y="54668"/>
                </a:cubicBezTo>
                <a:cubicBezTo>
                  <a:pt x="12229" y="54639"/>
                  <a:pt x="12259" y="54624"/>
                  <a:pt x="12274" y="54580"/>
                </a:cubicBezTo>
                <a:cubicBezTo>
                  <a:pt x="12303" y="54550"/>
                  <a:pt x="12362" y="54506"/>
                  <a:pt x="12406" y="54462"/>
                </a:cubicBezTo>
                <a:close/>
                <a:moveTo>
                  <a:pt x="13186" y="54285"/>
                </a:moveTo>
                <a:lnTo>
                  <a:pt x="13186" y="54285"/>
                </a:lnTo>
                <a:cubicBezTo>
                  <a:pt x="13157" y="54359"/>
                  <a:pt x="13112" y="54447"/>
                  <a:pt x="13098" y="54521"/>
                </a:cubicBezTo>
                <a:cubicBezTo>
                  <a:pt x="13009" y="54565"/>
                  <a:pt x="12936" y="54624"/>
                  <a:pt x="12833" y="54668"/>
                </a:cubicBezTo>
                <a:cubicBezTo>
                  <a:pt x="12877" y="54594"/>
                  <a:pt x="12921" y="54506"/>
                  <a:pt x="12951" y="54433"/>
                </a:cubicBezTo>
                <a:cubicBezTo>
                  <a:pt x="13024" y="54374"/>
                  <a:pt x="13112" y="54330"/>
                  <a:pt x="13186" y="54285"/>
                </a:cubicBezTo>
                <a:close/>
                <a:moveTo>
                  <a:pt x="13819" y="54271"/>
                </a:moveTo>
                <a:cubicBezTo>
                  <a:pt x="13775" y="54359"/>
                  <a:pt x="13760" y="54477"/>
                  <a:pt x="13745" y="54565"/>
                </a:cubicBezTo>
                <a:cubicBezTo>
                  <a:pt x="13657" y="54594"/>
                  <a:pt x="13539" y="54639"/>
                  <a:pt x="13451" y="54697"/>
                </a:cubicBezTo>
                <a:cubicBezTo>
                  <a:pt x="13480" y="54594"/>
                  <a:pt x="13510" y="54506"/>
                  <a:pt x="13539" y="54388"/>
                </a:cubicBezTo>
                <a:cubicBezTo>
                  <a:pt x="13627" y="54359"/>
                  <a:pt x="13730" y="54300"/>
                  <a:pt x="13819" y="54271"/>
                </a:cubicBezTo>
                <a:close/>
                <a:moveTo>
                  <a:pt x="12597" y="54447"/>
                </a:moveTo>
                <a:lnTo>
                  <a:pt x="12597" y="54447"/>
                </a:lnTo>
                <a:cubicBezTo>
                  <a:pt x="12568" y="54506"/>
                  <a:pt x="12553" y="54565"/>
                  <a:pt x="12509" y="54624"/>
                </a:cubicBezTo>
                <a:cubicBezTo>
                  <a:pt x="12435" y="54668"/>
                  <a:pt x="12362" y="54712"/>
                  <a:pt x="12303" y="54771"/>
                </a:cubicBezTo>
                <a:cubicBezTo>
                  <a:pt x="12347" y="54712"/>
                  <a:pt x="12362" y="54668"/>
                  <a:pt x="12406" y="54624"/>
                </a:cubicBezTo>
                <a:cubicBezTo>
                  <a:pt x="12435" y="54580"/>
                  <a:pt x="12494" y="54550"/>
                  <a:pt x="12524" y="54506"/>
                </a:cubicBezTo>
                <a:cubicBezTo>
                  <a:pt x="12553" y="54491"/>
                  <a:pt x="12583" y="54477"/>
                  <a:pt x="12597" y="54447"/>
                </a:cubicBezTo>
                <a:close/>
                <a:moveTo>
                  <a:pt x="14510" y="54359"/>
                </a:moveTo>
                <a:lnTo>
                  <a:pt x="14466" y="54697"/>
                </a:lnTo>
                <a:lnTo>
                  <a:pt x="14128" y="54800"/>
                </a:lnTo>
                <a:cubicBezTo>
                  <a:pt x="14157" y="54697"/>
                  <a:pt x="14187" y="54580"/>
                  <a:pt x="14201" y="54477"/>
                </a:cubicBezTo>
                <a:cubicBezTo>
                  <a:pt x="14304" y="54433"/>
                  <a:pt x="14422" y="54403"/>
                  <a:pt x="14510" y="54359"/>
                </a:cubicBezTo>
                <a:close/>
                <a:moveTo>
                  <a:pt x="27078" y="47737"/>
                </a:moveTo>
                <a:cubicBezTo>
                  <a:pt x="27122" y="47766"/>
                  <a:pt x="27122" y="47766"/>
                  <a:pt x="27122" y="47795"/>
                </a:cubicBezTo>
                <a:lnTo>
                  <a:pt x="27122" y="47810"/>
                </a:lnTo>
                <a:lnTo>
                  <a:pt x="27122" y="47854"/>
                </a:lnTo>
                <a:lnTo>
                  <a:pt x="27122" y="47869"/>
                </a:lnTo>
                <a:lnTo>
                  <a:pt x="27122" y="47898"/>
                </a:lnTo>
                <a:lnTo>
                  <a:pt x="27122" y="47928"/>
                </a:lnTo>
                <a:lnTo>
                  <a:pt x="27122" y="47943"/>
                </a:lnTo>
                <a:lnTo>
                  <a:pt x="27122" y="47957"/>
                </a:lnTo>
                <a:cubicBezTo>
                  <a:pt x="26828" y="49105"/>
                  <a:pt x="26210" y="50371"/>
                  <a:pt x="25180" y="51725"/>
                </a:cubicBezTo>
                <a:cubicBezTo>
                  <a:pt x="23620" y="53785"/>
                  <a:pt x="21192" y="54109"/>
                  <a:pt x="18410" y="54433"/>
                </a:cubicBezTo>
                <a:cubicBezTo>
                  <a:pt x="17586" y="54550"/>
                  <a:pt x="16718" y="54639"/>
                  <a:pt x="15864" y="54800"/>
                </a:cubicBezTo>
                <a:cubicBezTo>
                  <a:pt x="15864" y="54668"/>
                  <a:pt x="15864" y="54550"/>
                  <a:pt x="15835" y="54418"/>
                </a:cubicBezTo>
                <a:cubicBezTo>
                  <a:pt x="16777" y="54212"/>
                  <a:pt x="17719" y="54079"/>
                  <a:pt x="18602" y="53976"/>
                </a:cubicBezTo>
                <a:cubicBezTo>
                  <a:pt x="21324" y="53608"/>
                  <a:pt x="23694" y="53270"/>
                  <a:pt x="25239" y="51239"/>
                </a:cubicBezTo>
                <a:cubicBezTo>
                  <a:pt x="26195" y="49988"/>
                  <a:pt x="26769" y="48826"/>
                  <a:pt x="27078" y="47737"/>
                </a:cubicBezTo>
                <a:close/>
                <a:moveTo>
                  <a:pt x="13421" y="54447"/>
                </a:moveTo>
                <a:cubicBezTo>
                  <a:pt x="13392" y="54550"/>
                  <a:pt x="13377" y="54639"/>
                  <a:pt x="13333" y="54727"/>
                </a:cubicBezTo>
                <a:cubicBezTo>
                  <a:pt x="13245" y="54771"/>
                  <a:pt x="13157" y="54815"/>
                  <a:pt x="13054" y="54859"/>
                </a:cubicBezTo>
                <a:cubicBezTo>
                  <a:pt x="13098" y="54771"/>
                  <a:pt x="13142" y="54668"/>
                  <a:pt x="13157" y="54580"/>
                </a:cubicBezTo>
                <a:cubicBezTo>
                  <a:pt x="13245" y="54550"/>
                  <a:pt x="13333" y="54491"/>
                  <a:pt x="13421" y="54447"/>
                </a:cubicBezTo>
                <a:close/>
                <a:moveTo>
                  <a:pt x="12818" y="54506"/>
                </a:moveTo>
                <a:lnTo>
                  <a:pt x="12818" y="54506"/>
                </a:lnTo>
                <a:cubicBezTo>
                  <a:pt x="12789" y="54580"/>
                  <a:pt x="12744" y="54653"/>
                  <a:pt x="12730" y="54727"/>
                </a:cubicBezTo>
                <a:cubicBezTo>
                  <a:pt x="12656" y="54786"/>
                  <a:pt x="12568" y="54815"/>
                  <a:pt x="12494" y="54874"/>
                </a:cubicBezTo>
                <a:cubicBezTo>
                  <a:pt x="12524" y="54800"/>
                  <a:pt x="12568" y="54727"/>
                  <a:pt x="12597" y="54668"/>
                </a:cubicBezTo>
                <a:cubicBezTo>
                  <a:pt x="12656" y="54624"/>
                  <a:pt x="12744" y="54565"/>
                  <a:pt x="12818" y="54506"/>
                </a:cubicBezTo>
                <a:close/>
                <a:moveTo>
                  <a:pt x="15761" y="54447"/>
                </a:moveTo>
                <a:cubicBezTo>
                  <a:pt x="15791" y="54580"/>
                  <a:pt x="15791" y="54697"/>
                  <a:pt x="15791" y="54815"/>
                </a:cubicBezTo>
                <a:cubicBezTo>
                  <a:pt x="15658" y="54845"/>
                  <a:pt x="15526" y="54874"/>
                  <a:pt x="15393" y="54889"/>
                </a:cubicBezTo>
                <a:lnTo>
                  <a:pt x="15393" y="54521"/>
                </a:lnTo>
                <a:cubicBezTo>
                  <a:pt x="15526" y="54491"/>
                  <a:pt x="15644" y="54462"/>
                  <a:pt x="15761" y="54447"/>
                </a:cubicBezTo>
                <a:close/>
                <a:moveTo>
                  <a:pt x="12009" y="54800"/>
                </a:moveTo>
                <a:lnTo>
                  <a:pt x="12009" y="54800"/>
                </a:lnTo>
                <a:cubicBezTo>
                  <a:pt x="11994" y="54815"/>
                  <a:pt x="11994" y="54845"/>
                  <a:pt x="11979" y="54859"/>
                </a:cubicBezTo>
                <a:cubicBezTo>
                  <a:pt x="11935" y="54874"/>
                  <a:pt x="11906" y="54918"/>
                  <a:pt x="11891" y="54933"/>
                </a:cubicBezTo>
                <a:lnTo>
                  <a:pt x="11891" y="54933"/>
                </a:lnTo>
                <a:cubicBezTo>
                  <a:pt x="11906" y="54918"/>
                  <a:pt x="11920" y="54889"/>
                  <a:pt x="11920" y="54874"/>
                </a:cubicBezTo>
                <a:cubicBezTo>
                  <a:pt x="11965" y="54859"/>
                  <a:pt x="11979" y="54815"/>
                  <a:pt x="12009" y="54800"/>
                </a:cubicBezTo>
                <a:close/>
                <a:moveTo>
                  <a:pt x="14113" y="54506"/>
                </a:moveTo>
                <a:lnTo>
                  <a:pt x="14113" y="54506"/>
                </a:lnTo>
                <a:cubicBezTo>
                  <a:pt x="14098" y="54624"/>
                  <a:pt x="14069" y="54727"/>
                  <a:pt x="14054" y="54815"/>
                </a:cubicBezTo>
                <a:lnTo>
                  <a:pt x="13730" y="54933"/>
                </a:lnTo>
                <a:cubicBezTo>
                  <a:pt x="13745" y="54815"/>
                  <a:pt x="13775" y="54727"/>
                  <a:pt x="13789" y="54624"/>
                </a:cubicBezTo>
                <a:cubicBezTo>
                  <a:pt x="13907" y="54580"/>
                  <a:pt x="13995" y="54550"/>
                  <a:pt x="14113" y="54506"/>
                </a:cubicBezTo>
                <a:close/>
                <a:moveTo>
                  <a:pt x="15320" y="54550"/>
                </a:moveTo>
                <a:lnTo>
                  <a:pt x="15320" y="54918"/>
                </a:lnTo>
                <a:cubicBezTo>
                  <a:pt x="15202" y="54933"/>
                  <a:pt x="15084" y="54962"/>
                  <a:pt x="14952" y="54992"/>
                </a:cubicBezTo>
                <a:cubicBezTo>
                  <a:pt x="14952" y="54874"/>
                  <a:pt x="14981" y="54771"/>
                  <a:pt x="14981" y="54639"/>
                </a:cubicBezTo>
                <a:cubicBezTo>
                  <a:pt x="15084" y="54594"/>
                  <a:pt x="15217" y="54580"/>
                  <a:pt x="15320" y="54550"/>
                </a:cubicBezTo>
                <a:close/>
                <a:moveTo>
                  <a:pt x="12215" y="54742"/>
                </a:moveTo>
                <a:cubicBezTo>
                  <a:pt x="12200" y="54800"/>
                  <a:pt x="12185" y="54845"/>
                  <a:pt x="12141" y="54889"/>
                </a:cubicBezTo>
                <a:cubicBezTo>
                  <a:pt x="12097" y="54918"/>
                  <a:pt x="12082" y="54933"/>
                  <a:pt x="12053" y="54948"/>
                </a:cubicBezTo>
                <a:cubicBezTo>
                  <a:pt x="12009" y="54962"/>
                  <a:pt x="11979" y="55006"/>
                  <a:pt x="11935" y="55021"/>
                </a:cubicBezTo>
                <a:cubicBezTo>
                  <a:pt x="11950" y="54992"/>
                  <a:pt x="11994" y="54948"/>
                  <a:pt x="12038" y="54889"/>
                </a:cubicBezTo>
                <a:cubicBezTo>
                  <a:pt x="12082" y="54845"/>
                  <a:pt x="12141" y="54800"/>
                  <a:pt x="12215" y="54742"/>
                </a:cubicBezTo>
                <a:close/>
                <a:moveTo>
                  <a:pt x="13039" y="54639"/>
                </a:moveTo>
                <a:lnTo>
                  <a:pt x="13039" y="54639"/>
                </a:lnTo>
                <a:cubicBezTo>
                  <a:pt x="13024" y="54727"/>
                  <a:pt x="12995" y="54815"/>
                  <a:pt x="12951" y="54918"/>
                </a:cubicBezTo>
                <a:cubicBezTo>
                  <a:pt x="12862" y="54948"/>
                  <a:pt x="12774" y="55006"/>
                  <a:pt x="12671" y="55036"/>
                </a:cubicBezTo>
                <a:cubicBezTo>
                  <a:pt x="12715" y="54948"/>
                  <a:pt x="12744" y="54874"/>
                  <a:pt x="12789" y="54786"/>
                </a:cubicBezTo>
                <a:cubicBezTo>
                  <a:pt x="12877" y="54727"/>
                  <a:pt x="12965" y="54697"/>
                  <a:pt x="13039" y="54639"/>
                </a:cubicBezTo>
                <a:close/>
                <a:moveTo>
                  <a:pt x="13701" y="54653"/>
                </a:moveTo>
                <a:lnTo>
                  <a:pt x="13701" y="54653"/>
                </a:lnTo>
                <a:cubicBezTo>
                  <a:pt x="13686" y="54771"/>
                  <a:pt x="13657" y="54859"/>
                  <a:pt x="13627" y="54962"/>
                </a:cubicBezTo>
                <a:cubicBezTo>
                  <a:pt x="13524" y="55006"/>
                  <a:pt x="13421" y="55036"/>
                  <a:pt x="13318" y="55080"/>
                </a:cubicBezTo>
                <a:cubicBezTo>
                  <a:pt x="13363" y="54992"/>
                  <a:pt x="13377" y="54874"/>
                  <a:pt x="13407" y="54786"/>
                </a:cubicBezTo>
                <a:cubicBezTo>
                  <a:pt x="13510" y="54742"/>
                  <a:pt x="13613" y="54697"/>
                  <a:pt x="13701" y="54653"/>
                </a:cubicBezTo>
                <a:close/>
                <a:moveTo>
                  <a:pt x="12435" y="54771"/>
                </a:moveTo>
                <a:lnTo>
                  <a:pt x="12435" y="54771"/>
                </a:lnTo>
                <a:cubicBezTo>
                  <a:pt x="12421" y="54845"/>
                  <a:pt x="12377" y="54889"/>
                  <a:pt x="12347" y="54948"/>
                </a:cubicBezTo>
                <a:cubicBezTo>
                  <a:pt x="12274" y="55006"/>
                  <a:pt x="12185" y="55065"/>
                  <a:pt x="12112" y="55095"/>
                </a:cubicBezTo>
                <a:cubicBezTo>
                  <a:pt x="12141" y="55036"/>
                  <a:pt x="12156" y="54992"/>
                  <a:pt x="12200" y="54933"/>
                </a:cubicBezTo>
                <a:cubicBezTo>
                  <a:pt x="12274" y="54874"/>
                  <a:pt x="12362" y="54815"/>
                  <a:pt x="12435" y="54771"/>
                </a:cubicBezTo>
                <a:close/>
                <a:moveTo>
                  <a:pt x="14908" y="54653"/>
                </a:moveTo>
                <a:cubicBezTo>
                  <a:pt x="14908" y="54771"/>
                  <a:pt x="14878" y="54889"/>
                  <a:pt x="14878" y="55006"/>
                </a:cubicBezTo>
                <a:cubicBezTo>
                  <a:pt x="14761" y="55036"/>
                  <a:pt x="14643" y="55065"/>
                  <a:pt x="14510" y="55095"/>
                </a:cubicBezTo>
                <a:cubicBezTo>
                  <a:pt x="14510" y="54992"/>
                  <a:pt x="14525" y="54874"/>
                  <a:pt x="14555" y="54742"/>
                </a:cubicBezTo>
                <a:cubicBezTo>
                  <a:pt x="14658" y="54712"/>
                  <a:pt x="14790" y="54668"/>
                  <a:pt x="14908" y="54653"/>
                </a:cubicBezTo>
                <a:close/>
                <a:moveTo>
                  <a:pt x="14452" y="54786"/>
                </a:moveTo>
                <a:lnTo>
                  <a:pt x="14452" y="54786"/>
                </a:lnTo>
                <a:cubicBezTo>
                  <a:pt x="14437" y="54889"/>
                  <a:pt x="14437" y="55021"/>
                  <a:pt x="14422" y="55139"/>
                </a:cubicBezTo>
                <a:cubicBezTo>
                  <a:pt x="14304" y="55168"/>
                  <a:pt x="14187" y="55183"/>
                  <a:pt x="14069" y="55227"/>
                </a:cubicBezTo>
                <a:cubicBezTo>
                  <a:pt x="14098" y="55139"/>
                  <a:pt x="14098" y="55065"/>
                  <a:pt x="14113" y="54962"/>
                </a:cubicBezTo>
                <a:cubicBezTo>
                  <a:pt x="14113" y="54948"/>
                  <a:pt x="14113" y="54918"/>
                  <a:pt x="14128" y="54889"/>
                </a:cubicBezTo>
                <a:lnTo>
                  <a:pt x="14452" y="54786"/>
                </a:lnTo>
                <a:close/>
                <a:moveTo>
                  <a:pt x="12671" y="54859"/>
                </a:moveTo>
                <a:lnTo>
                  <a:pt x="12671" y="54859"/>
                </a:lnTo>
                <a:cubicBezTo>
                  <a:pt x="12641" y="54933"/>
                  <a:pt x="12597" y="55021"/>
                  <a:pt x="12583" y="55095"/>
                </a:cubicBezTo>
                <a:cubicBezTo>
                  <a:pt x="12494" y="55154"/>
                  <a:pt x="12406" y="55183"/>
                  <a:pt x="12303" y="55242"/>
                </a:cubicBezTo>
                <a:cubicBezTo>
                  <a:pt x="12347" y="55168"/>
                  <a:pt x="12377" y="55095"/>
                  <a:pt x="12421" y="55006"/>
                </a:cubicBezTo>
                <a:cubicBezTo>
                  <a:pt x="12494" y="54962"/>
                  <a:pt x="12583" y="54918"/>
                  <a:pt x="12671" y="54859"/>
                </a:cubicBezTo>
                <a:close/>
                <a:moveTo>
                  <a:pt x="13318" y="54845"/>
                </a:moveTo>
                <a:lnTo>
                  <a:pt x="13318" y="54845"/>
                </a:lnTo>
                <a:cubicBezTo>
                  <a:pt x="13289" y="54933"/>
                  <a:pt x="13260" y="55036"/>
                  <a:pt x="13245" y="55139"/>
                </a:cubicBezTo>
                <a:cubicBezTo>
                  <a:pt x="13142" y="55168"/>
                  <a:pt x="13039" y="55227"/>
                  <a:pt x="12936" y="55257"/>
                </a:cubicBezTo>
                <a:cubicBezTo>
                  <a:pt x="12951" y="55154"/>
                  <a:pt x="12995" y="55065"/>
                  <a:pt x="13024" y="54962"/>
                </a:cubicBezTo>
                <a:cubicBezTo>
                  <a:pt x="13112" y="54918"/>
                  <a:pt x="13230" y="54874"/>
                  <a:pt x="13318" y="54845"/>
                </a:cubicBezTo>
                <a:close/>
                <a:moveTo>
                  <a:pt x="11832" y="55065"/>
                </a:moveTo>
                <a:lnTo>
                  <a:pt x="11832" y="55065"/>
                </a:lnTo>
                <a:cubicBezTo>
                  <a:pt x="11817" y="55095"/>
                  <a:pt x="11788" y="55139"/>
                  <a:pt x="11758" y="55168"/>
                </a:cubicBezTo>
                <a:cubicBezTo>
                  <a:pt x="11714" y="55183"/>
                  <a:pt x="11700" y="55227"/>
                  <a:pt x="11655" y="55242"/>
                </a:cubicBezTo>
                <a:cubicBezTo>
                  <a:pt x="11641" y="55257"/>
                  <a:pt x="11611" y="55286"/>
                  <a:pt x="11582" y="55301"/>
                </a:cubicBezTo>
                <a:cubicBezTo>
                  <a:pt x="11626" y="55257"/>
                  <a:pt x="11670" y="55227"/>
                  <a:pt x="11685" y="55183"/>
                </a:cubicBezTo>
                <a:cubicBezTo>
                  <a:pt x="11729" y="55154"/>
                  <a:pt x="11788" y="55095"/>
                  <a:pt x="11832" y="55065"/>
                </a:cubicBezTo>
                <a:close/>
                <a:moveTo>
                  <a:pt x="14040" y="54903"/>
                </a:moveTo>
                <a:lnTo>
                  <a:pt x="14040" y="54948"/>
                </a:lnTo>
                <a:cubicBezTo>
                  <a:pt x="14025" y="55036"/>
                  <a:pt x="14025" y="55154"/>
                  <a:pt x="13995" y="55242"/>
                </a:cubicBezTo>
                <a:cubicBezTo>
                  <a:pt x="13892" y="55271"/>
                  <a:pt x="13775" y="55316"/>
                  <a:pt x="13657" y="55360"/>
                </a:cubicBezTo>
                <a:cubicBezTo>
                  <a:pt x="13657" y="55316"/>
                  <a:pt x="13672" y="55257"/>
                  <a:pt x="13672" y="55227"/>
                </a:cubicBezTo>
                <a:cubicBezTo>
                  <a:pt x="13686" y="55154"/>
                  <a:pt x="13686" y="55095"/>
                  <a:pt x="13701" y="55021"/>
                </a:cubicBezTo>
                <a:lnTo>
                  <a:pt x="14040" y="54903"/>
                </a:lnTo>
                <a:close/>
                <a:moveTo>
                  <a:pt x="12053" y="55065"/>
                </a:moveTo>
                <a:cubicBezTo>
                  <a:pt x="12009" y="55109"/>
                  <a:pt x="11994" y="55168"/>
                  <a:pt x="11950" y="55213"/>
                </a:cubicBezTo>
                <a:lnTo>
                  <a:pt x="11729" y="55374"/>
                </a:lnTo>
                <a:cubicBezTo>
                  <a:pt x="11773" y="55316"/>
                  <a:pt x="11788" y="55286"/>
                  <a:pt x="11832" y="55227"/>
                </a:cubicBezTo>
                <a:lnTo>
                  <a:pt x="12053" y="55065"/>
                </a:lnTo>
                <a:close/>
                <a:moveTo>
                  <a:pt x="12921" y="55006"/>
                </a:moveTo>
                <a:lnTo>
                  <a:pt x="12921" y="55006"/>
                </a:lnTo>
                <a:cubicBezTo>
                  <a:pt x="12877" y="55095"/>
                  <a:pt x="12862" y="55183"/>
                  <a:pt x="12818" y="55286"/>
                </a:cubicBezTo>
                <a:cubicBezTo>
                  <a:pt x="12730" y="55316"/>
                  <a:pt x="12627" y="55374"/>
                  <a:pt x="12524" y="55404"/>
                </a:cubicBezTo>
                <a:cubicBezTo>
                  <a:pt x="12568" y="55330"/>
                  <a:pt x="12597" y="55242"/>
                  <a:pt x="12641" y="55154"/>
                </a:cubicBezTo>
                <a:cubicBezTo>
                  <a:pt x="12730" y="55095"/>
                  <a:pt x="12818" y="55065"/>
                  <a:pt x="12921" y="55006"/>
                </a:cubicBezTo>
                <a:close/>
                <a:moveTo>
                  <a:pt x="12288" y="55095"/>
                </a:moveTo>
                <a:lnTo>
                  <a:pt x="12288" y="55095"/>
                </a:lnTo>
                <a:cubicBezTo>
                  <a:pt x="12259" y="55168"/>
                  <a:pt x="12215" y="55242"/>
                  <a:pt x="12200" y="55316"/>
                </a:cubicBezTo>
                <a:cubicBezTo>
                  <a:pt x="12112" y="55374"/>
                  <a:pt x="12009" y="55433"/>
                  <a:pt x="11935" y="55477"/>
                </a:cubicBezTo>
                <a:cubicBezTo>
                  <a:pt x="11979" y="55404"/>
                  <a:pt x="12009" y="55360"/>
                  <a:pt x="12053" y="55271"/>
                </a:cubicBezTo>
                <a:cubicBezTo>
                  <a:pt x="12112" y="55213"/>
                  <a:pt x="12200" y="55154"/>
                  <a:pt x="12288" y="55095"/>
                </a:cubicBezTo>
                <a:close/>
                <a:moveTo>
                  <a:pt x="13613" y="55065"/>
                </a:moveTo>
                <a:lnTo>
                  <a:pt x="13613" y="55065"/>
                </a:lnTo>
                <a:cubicBezTo>
                  <a:pt x="13598" y="55109"/>
                  <a:pt x="13598" y="55154"/>
                  <a:pt x="13583" y="55213"/>
                </a:cubicBezTo>
                <a:cubicBezTo>
                  <a:pt x="13554" y="55257"/>
                  <a:pt x="13554" y="55316"/>
                  <a:pt x="13554" y="55374"/>
                </a:cubicBezTo>
                <a:lnTo>
                  <a:pt x="13230" y="55477"/>
                </a:lnTo>
                <a:cubicBezTo>
                  <a:pt x="13245" y="55389"/>
                  <a:pt x="13260" y="55286"/>
                  <a:pt x="13304" y="55183"/>
                </a:cubicBezTo>
                <a:cubicBezTo>
                  <a:pt x="13407" y="55154"/>
                  <a:pt x="13524" y="55109"/>
                  <a:pt x="13613" y="55065"/>
                </a:cubicBezTo>
                <a:close/>
                <a:moveTo>
                  <a:pt x="11420" y="55404"/>
                </a:moveTo>
                <a:lnTo>
                  <a:pt x="11420" y="55404"/>
                </a:lnTo>
                <a:cubicBezTo>
                  <a:pt x="11405" y="55433"/>
                  <a:pt x="11391" y="55463"/>
                  <a:pt x="11376" y="55477"/>
                </a:cubicBezTo>
                <a:cubicBezTo>
                  <a:pt x="11332" y="55507"/>
                  <a:pt x="11302" y="55536"/>
                  <a:pt x="11258" y="55551"/>
                </a:cubicBezTo>
                <a:cubicBezTo>
                  <a:pt x="11317" y="55522"/>
                  <a:pt x="11317" y="55507"/>
                  <a:pt x="11332" y="55477"/>
                </a:cubicBezTo>
                <a:cubicBezTo>
                  <a:pt x="11376" y="55463"/>
                  <a:pt x="11405" y="55433"/>
                  <a:pt x="11420" y="55404"/>
                </a:cubicBezTo>
                <a:close/>
                <a:moveTo>
                  <a:pt x="12524" y="55227"/>
                </a:moveTo>
                <a:lnTo>
                  <a:pt x="12524" y="55227"/>
                </a:lnTo>
                <a:cubicBezTo>
                  <a:pt x="12494" y="55316"/>
                  <a:pt x="12465" y="55389"/>
                  <a:pt x="12435" y="55477"/>
                </a:cubicBezTo>
                <a:cubicBezTo>
                  <a:pt x="12318" y="55522"/>
                  <a:pt x="12229" y="55580"/>
                  <a:pt x="12141" y="55625"/>
                </a:cubicBezTo>
                <a:cubicBezTo>
                  <a:pt x="12185" y="55536"/>
                  <a:pt x="12215" y="55463"/>
                  <a:pt x="12244" y="55374"/>
                </a:cubicBezTo>
                <a:cubicBezTo>
                  <a:pt x="12347" y="55316"/>
                  <a:pt x="12435" y="55257"/>
                  <a:pt x="12524" y="55227"/>
                </a:cubicBezTo>
                <a:close/>
                <a:moveTo>
                  <a:pt x="11641" y="55374"/>
                </a:moveTo>
                <a:lnTo>
                  <a:pt x="11641" y="55374"/>
                </a:lnTo>
                <a:cubicBezTo>
                  <a:pt x="11626" y="55404"/>
                  <a:pt x="11582" y="55463"/>
                  <a:pt x="11567" y="55507"/>
                </a:cubicBezTo>
                <a:cubicBezTo>
                  <a:pt x="11494" y="55551"/>
                  <a:pt x="11420" y="55610"/>
                  <a:pt x="11346" y="55654"/>
                </a:cubicBezTo>
                <a:cubicBezTo>
                  <a:pt x="11391" y="55610"/>
                  <a:pt x="11405" y="55551"/>
                  <a:pt x="11449" y="55522"/>
                </a:cubicBezTo>
                <a:cubicBezTo>
                  <a:pt x="11523" y="55463"/>
                  <a:pt x="11567" y="55404"/>
                  <a:pt x="11641" y="55374"/>
                </a:cubicBezTo>
                <a:close/>
                <a:moveTo>
                  <a:pt x="13215" y="55227"/>
                </a:moveTo>
                <a:lnTo>
                  <a:pt x="13215" y="55227"/>
                </a:lnTo>
                <a:cubicBezTo>
                  <a:pt x="13186" y="55301"/>
                  <a:pt x="13171" y="55389"/>
                  <a:pt x="13157" y="55463"/>
                </a:cubicBezTo>
                <a:cubicBezTo>
                  <a:pt x="13157" y="55477"/>
                  <a:pt x="13157" y="55507"/>
                  <a:pt x="13142" y="55522"/>
                </a:cubicBezTo>
                <a:cubicBezTo>
                  <a:pt x="13024" y="55551"/>
                  <a:pt x="12921" y="55595"/>
                  <a:pt x="12803" y="55654"/>
                </a:cubicBezTo>
                <a:cubicBezTo>
                  <a:pt x="12847" y="55551"/>
                  <a:pt x="12862" y="55448"/>
                  <a:pt x="12892" y="55360"/>
                </a:cubicBezTo>
                <a:cubicBezTo>
                  <a:pt x="13009" y="55316"/>
                  <a:pt x="13098" y="55257"/>
                  <a:pt x="13215" y="55227"/>
                </a:cubicBezTo>
                <a:close/>
                <a:moveTo>
                  <a:pt x="11876" y="55374"/>
                </a:moveTo>
                <a:lnTo>
                  <a:pt x="11876" y="55374"/>
                </a:lnTo>
                <a:cubicBezTo>
                  <a:pt x="11847" y="55433"/>
                  <a:pt x="11832" y="55507"/>
                  <a:pt x="11788" y="55551"/>
                </a:cubicBezTo>
                <a:cubicBezTo>
                  <a:pt x="11700" y="55610"/>
                  <a:pt x="11626" y="55669"/>
                  <a:pt x="11538" y="55728"/>
                </a:cubicBezTo>
                <a:cubicBezTo>
                  <a:pt x="11567" y="55669"/>
                  <a:pt x="11582" y="55610"/>
                  <a:pt x="11626" y="55551"/>
                </a:cubicBezTo>
                <a:cubicBezTo>
                  <a:pt x="11641" y="55536"/>
                  <a:pt x="11670" y="55522"/>
                  <a:pt x="11685" y="55522"/>
                </a:cubicBezTo>
                <a:cubicBezTo>
                  <a:pt x="11758" y="55463"/>
                  <a:pt x="11817" y="55433"/>
                  <a:pt x="11876" y="55374"/>
                </a:cubicBezTo>
                <a:close/>
                <a:moveTo>
                  <a:pt x="12803" y="55389"/>
                </a:moveTo>
                <a:lnTo>
                  <a:pt x="12803" y="55389"/>
                </a:lnTo>
                <a:cubicBezTo>
                  <a:pt x="12774" y="55477"/>
                  <a:pt x="12744" y="55595"/>
                  <a:pt x="12730" y="55683"/>
                </a:cubicBezTo>
                <a:cubicBezTo>
                  <a:pt x="12627" y="55728"/>
                  <a:pt x="12509" y="55772"/>
                  <a:pt x="12406" y="55816"/>
                </a:cubicBezTo>
                <a:cubicBezTo>
                  <a:pt x="12435" y="55728"/>
                  <a:pt x="12450" y="55625"/>
                  <a:pt x="12494" y="55536"/>
                </a:cubicBezTo>
                <a:cubicBezTo>
                  <a:pt x="12597" y="55477"/>
                  <a:pt x="12686" y="55448"/>
                  <a:pt x="12803" y="55389"/>
                </a:cubicBezTo>
                <a:close/>
                <a:moveTo>
                  <a:pt x="12126" y="55448"/>
                </a:moveTo>
                <a:cubicBezTo>
                  <a:pt x="12082" y="55522"/>
                  <a:pt x="12053" y="55610"/>
                  <a:pt x="12038" y="55683"/>
                </a:cubicBezTo>
                <a:cubicBezTo>
                  <a:pt x="11935" y="55728"/>
                  <a:pt x="11847" y="55772"/>
                  <a:pt x="11744" y="55831"/>
                </a:cubicBezTo>
                <a:lnTo>
                  <a:pt x="11847" y="55610"/>
                </a:lnTo>
                <a:lnTo>
                  <a:pt x="12126" y="55448"/>
                </a:lnTo>
                <a:close/>
                <a:moveTo>
                  <a:pt x="11258" y="55669"/>
                </a:moveTo>
                <a:cubicBezTo>
                  <a:pt x="11243" y="55698"/>
                  <a:pt x="11199" y="55742"/>
                  <a:pt x="11185" y="55772"/>
                </a:cubicBezTo>
                <a:cubicBezTo>
                  <a:pt x="11126" y="55816"/>
                  <a:pt x="11082" y="55875"/>
                  <a:pt x="11023" y="55904"/>
                </a:cubicBezTo>
                <a:cubicBezTo>
                  <a:pt x="11037" y="55875"/>
                  <a:pt x="11052" y="55831"/>
                  <a:pt x="11096" y="55801"/>
                </a:cubicBezTo>
                <a:cubicBezTo>
                  <a:pt x="11155" y="55757"/>
                  <a:pt x="11199" y="55728"/>
                  <a:pt x="11258" y="55669"/>
                </a:cubicBezTo>
                <a:close/>
                <a:moveTo>
                  <a:pt x="11479" y="55669"/>
                </a:moveTo>
                <a:lnTo>
                  <a:pt x="11479" y="55669"/>
                </a:lnTo>
                <a:cubicBezTo>
                  <a:pt x="11449" y="55728"/>
                  <a:pt x="11420" y="55772"/>
                  <a:pt x="11391" y="55816"/>
                </a:cubicBezTo>
                <a:cubicBezTo>
                  <a:pt x="11332" y="55845"/>
                  <a:pt x="11273" y="55889"/>
                  <a:pt x="11214" y="55948"/>
                </a:cubicBezTo>
                <a:cubicBezTo>
                  <a:pt x="11199" y="55963"/>
                  <a:pt x="11170" y="55978"/>
                  <a:pt x="11140" y="55992"/>
                </a:cubicBezTo>
                <a:cubicBezTo>
                  <a:pt x="11185" y="55948"/>
                  <a:pt x="11199" y="55889"/>
                  <a:pt x="11243" y="55845"/>
                </a:cubicBezTo>
                <a:cubicBezTo>
                  <a:pt x="11317" y="55801"/>
                  <a:pt x="11391" y="55728"/>
                  <a:pt x="11479" y="55669"/>
                </a:cubicBezTo>
                <a:close/>
                <a:moveTo>
                  <a:pt x="12377" y="55595"/>
                </a:moveTo>
                <a:lnTo>
                  <a:pt x="12377" y="55595"/>
                </a:lnTo>
                <a:cubicBezTo>
                  <a:pt x="12347" y="55683"/>
                  <a:pt x="12318" y="55772"/>
                  <a:pt x="12288" y="55875"/>
                </a:cubicBezTo>
                <a:cubicBezTo>
                  <a:pt x="12185" y="55919"/>
                  <a:pt x="12082" y="55963"/>
                  <a:pt x="11979" y="56022"/>
                </a:cubicBezTo>
                <a:cubicBezTo>
                  <a:pt x="12038" y="55904"/>
                  <a:pt x="12068" y="55831"/>
                  <a:pt x="12082" y="55742"/>
                </a:cubicBezTo>
                <a:cubicBezTo>
                  <a:pt x="12185" y="55683"/>
                  <a:pt x="12288" y="55625"/>
                  <a:pt x="12377" y="55595"/>
                </a:cubicBezTo>
                <a:close/>
                <a:moveTo>
                  <a:pt x="11714" y="55683"/>
                </a:moveTo>
                <a:lnTo>
                  <a:pt x="11714" y="55683"/>
                </a:lnTo>
                <a:cubicBezTo>
                  <a:pt x="11685" y="55757"/>
                  <a:pt x="11641" y="55831"/>
                  <a:pt x="11626" y="55904"/>
                </a:cubicBezTo>
                <a:lnTo>
                  <a:pt x="11346" y="56066"/>
                </a:lnTo>
                <a:cubicBezTo>
                  <a:pt x="11391" y="55992"/>
                  <a:pt x="11420" y="55934"/>
                  <a:pt x="11449" y="55860"/>
                </a:cubicBezTo>
                <a:cubicBezTo>
                  <a:pt x="11538" y="55816"/>
                  <a:pt x="11626" y="55757"/>
                  <a:pt x="11714" y="55683"/>
                </a:cubicBezTo>
                <a:close/>
                <a:moveTo>
                  <a:pt x="10861" y="55963"/>
                </a:moveTo>
                <a:cubicBezTo>
                  <a:pt x="10831" y="55992"/>
                  <a:pt x="10817" y="56022"/>
                  <a:pt x="10802" y="56051"/>
                </a:cubicBezTo>
                <a:cubicBezTo>
                  <a:pt x="10758" y="56095"/>
                  <a:pt x="10714" y="56125"/>
                  <a:pt x="10669" y="56140"/>
                </a:cubicBezTo>
                <a:cubicBezTo>
                  <a:pt x="10684" y="56125"/>
                  <a:pt x="10714" y="56110"/>
                  <a:pt x="10728" y="56066"/>
                </a:cubicBezTo>
                <a:cubicBezTo>
                  <a:pt x="10758" y="56037"/>
                  <a:pt x="10817" y="55992"/>
                  <a:pt x="10861" y="55963"/>
                </a:cubicBezTo>
                <a:close/>
                <a:moveTo>
                  <a:pt x="11994" y="55801"/>
                </a:moveTo>
                <a:cubicBezTo>
                  <a:pt x="11950" y="55889"/>
                  <a:pt x="11935" y="55963"/>
                  <a:pt x="11906" y="56051"/>
                </a:cubicBezTo>
                <a:cubicBezTo>
                  <a:pt x="11788" y="56110"/>
                  <a:pt x="11700" y="56169"/>
                  <a:pt x="11582" y="56199"/>
                </a:cubicBezTo>
                <a:cubicBezTo>
                  <a:pt x="11626" y="56125"/>
                  <a:pt x="11670" y="56037"/>
                  <a:pt x="11700" y="55963"/>
                </a:cubicBezTo>
                <a:cubicBezTo>
                  <a:pt x="11788" y="55904"/>
                  <a:pt x="11891" y="55845"/>
                  <a:pt x="11994" y="55801"/>
                </a:cubicBezTo>
                <a:close/>
                <a:moveTo>
                  <a:pt x="11052" y="55978"/>
                </a:moveTo>
                <a:cubicBezTo>
                  <a:pt x="11023" y="56037"/>
                  <a:pt x="10993" y="56066"/>
                  <a:pt x="10964" y="56125"/>
                </a:cubicBezTo>
                <a:cubicBezTo>
                  <a:pt x="10890" y="56184"/>
                  <a:pt x="10817" y="56213"/>
                  <a:pt x="10743" y="56272"/>
                </a:cubicBezTo>
                <a:cubicBezTo>
                  <a:pt x="10787" y="56213"/>
                  <a:pt x="10817" y="56169"/>
                  <a:pt x="10846" y="56125"/>
                </a:cubicBezTo>
                <a:cubicBezTo>
                  <a:pt x="10934" y="56066"/>
                  <a:pt x="10993" y="56037"/>
                  <a:pt x="11052" y="55978"/>
                </a:cubicBezTo>
                <a:close/>
                <a:moveTo>
                  <a:pt x="11309" y="55989"/>
                </a:moveTo>
                <a:cubicBezTo>
                  <a:pt x="11271" y="56044"/>
                  <a:pt x="11255" y="56100"/>
                  <a:pt x="11214" y="56169"/>
                </a:cubicBezTo>
                <a:cubicBezTo>
                  <a:pt x="11126" y="56213"/>
                  <a:pt x="11037" y="56287"/>
                  <a:pt x="10949" y="56346"/>
                </a:cubicBezTo>
                <a:cubicBezTo>
                  <a:pt x="10964" y="56287"/>
                  <a:pt x="11008" y="56243"/>
                  <a:pt x="11037" y="56184"/>
                </a:cubicBezTo>
                <a:cubicBezTo>
                  <a:pt x="11111" y="56125"/>
                  <a:pt x="11199" y="56066"/>
                  <a:pt x="11273" y="56022"/>
                </a:cubicBezTo>
                <a:cubicBezTo>
                  <a:pt x="11283" y="56002"/>
                  <a:pt x="11299" y="55996"/>
                  <a:pt x="11309" y="55989"/>
                </a:cubicBezTo>
                <a:close/>
                <a:moveTo>
                  <a:pt x="10449" y="56316"/>
                </a:moveTo>
                <a:cubicBezTo>
                  <a:pt x="10449" y="56331"/>
                  <a:pt x="10434" y="56331"/>
                  <a:pt x="10434" y="56346"/>
                </a:cubicBezTo>
                <a:cubicBezTo>
                  <a:pt x="10419" y="56360"/>
                  <a:pt x="10390" y="56360"/>
                  <a:pt x="10375" y="56390"/>
                </a:cubicBezTo>
                <a:cubicBezTo>
                  <a:pt x="10375" y="56360"/>
                  <a:pt x="10375" y="56360"/>
                  <a:pt x="10390" y="56346"/>
                </a:cubicBezTo>
                <a:cubicBezTo>
                  <a:pt x="10405" y="56331"/>
                  <a:pt x="10434" y="56331"/>
                  <a:pt x="10449" y="56316"/>
                </a:cubicBezTo>
                <a:close/>
                <a:moveTo>
                  <a:pt x="11567" y="56037"/>
                </a:moveTo>
                <a:cubicBezTo>
                  <a:pt x="11538" y="56110"/>
                  <a:pt x="11494" y="56199"/>
                  <a:pt x="11479" y="56272"/>
                </a:cubicBezTo>
                <a:cubicBezTo>
                  <a:pt x="11376" y="56331"/>
                  <a:pt x="11273" y="56390"/>
                  <a:pt x="11170" y="56434"/>
                </a:cubicBezTo>
                <a:lnTo>
                  <a:pt x="11273" y="56213"/>
                </a:lnTo>
                <a:cubicBezTo>
                  <a:pt x="11376" y="56140"/>
                  <a:pt x="11479" y="56095"/>
                  <a:pt x="11567" y="56037"/>
                </a:cubicBezTo>
                <a:close/>
                <a:moveTo>
                  <a:pt x="10655" y="56272"/>
                </a:moveTo>
                <a:cubicBezTo>
                  <a:pt x="10611" y="56316"/>
                  <a:pt x="10596" y="56360"/>
                  <a:pt x="10566" y="56405"/>
                </a:cubicBezTo>
                <a:cubicBezTo>
                  <a:pt x="10478" y="56434"/>
                  <a:pt x="10434" y="56493"/>
                  <a:pt x="10360" y="56537"/>
                </a:cubicBezTo>
                <a:cubicBezTo>
                  <a:pt x="10390" y="56493"/>
                  <a:pt x="10434" y="56434"/>
                  <a:pt x="10463" y="56405"/>
                </a:cubicBezTo>
                <a:cubicBezTo>
                  <a:pt x="10522" y="56360"/>
                  <a:pt x="10596" y="56316"/>
                  <a:pt x="10655" y="56272"/>
                </a:cubicBezTo>
                <a:close/>
                <a:moveTo>
                  <a:pt x="10875" y="56287"/>
                </a:moveTo>
                <a:cubicBezTo>
                  <a:pt x="10831" y="56346"/>
                  <a:pt x="10817" y="56405"/>
                  <a:pt x="10787" y="56463"/>
                </a:cubicBezTo>
                <a:cubicBezTo>
                  <a:pt x="10684" y="56508"/>
                  <a:pt x="10596" y="56581"/>
                  <a:pt x="10508" y="56640"/>
                </a:cubicBezTo>
                <a:lnTo>
                  <a:pt x="10611" y="56478"/>
                </a:lnTo>
                <a:cubicBezTo>
                  <a:pt x="10714" y="56405"/>
                  <a:pt x="10802" y="56346"/>
                  <a:pt x="10875" y="56287"/>
                </a:cubicBezTo>
                <a:close/>
                <a:moveTo>
                  <a:pt x="11155" y="56287"/>
                </a:moveTo>
                <a:lnTo>
                  <a:pt x="11155" y="56287"/>
                </a:lnTo>
                <a:cubicBezTo>
                  <a:pt x="11111" y="56360"/>
                  <a:pt x="11096" y="56419"/>
                  <a:pt x="11052" y="56493"/>
                </a:cubicBezTo>
                <a:cubicBezTo>
                  <a:pt x="10949" y="56552"/>
                  <a:pt x="10861" y="56625"/>
                  <a:pt x="10743" y="56684"/>
                </a:cubicBezTo>
                <a:cubicBezTo>
                  <a:pt x="10787" y="56625"/>
                  <a:pt x="10802" y="56552"/>
                  <a:pt x="10831" y="56493"/>
                </a:cubicBezTo>
                <a:cubicBezTo>
                  <a:pt x="10949" y="56434"/>
                  <a:pt x="11052" y="56360"/>
                  <a:pt x="11155" y="56287"/>
                </a:cubicBezTo>
                <a:close/>
                <a:moveTo>
                  <a:pt x="10243" y="56552"/>
                </a:moveTo>
                <a:cubicBezTo>
                  <a:pt x="10228" y="56581"/>
                  <a:pt x="10199" y="56625"/>
                  <a:pt x="10169" y="56655"/>
                </a:cubicBezTo>
                <a:cubicBezTo>
                  <a:pt x="10140" y="56699"/>
                  <a:pt x="10081" y="56714"/>
                  <a:pt x="10037" y="56758"/>
                </a:cubicBezTo>
                <a:lnTo>
                  <a:pt x="10022" y="56772"/>
                </a:lnTo>
                <a:cubicBezTo>
                  <a:pt x="10051" y="56728"/>
                  <a:pt x="10081" y="56699"/>
                  <a:pt x="10110" y="56655"/>
                </a:cubicBezTo>
                <a:cubicBezTo>
                  <a:pt x="10154" y="56625"/>
                  <a:pt x="10213" y="56581"/>
                  <a:pt x="10243" y="56552"/>
                </a:cubicBezTo>
                <a:close/>
                <a:moveTo>
                  <a:pt x="10449" y="56581"/>
                </a:moveTo>
                <a:lnTo>
                  <a:pt x="10449" y="56581"/>
                </a:lnTo>
                <a:cubicBezTo>
                  <a:pt x="10434" y="56625"/>
                  <a:pt x="10390" y="56684"/>
                  <a:pt x="10360" y="56728"/>
                </a:cubicBezTo>
                <a:cubicBezTo>
                  <a:pt x="10287" y="56787"/>
                  <a:pt x="10199" y="56846"/>
                  <a:pt x="10096" y="56905"/>
                </a:cubicBezTo>
                <a:cubicBezTo>
                  <a:pt x="10140" y="56846"/>
                  <a:pt x="10169" y="56787"/>
                  <a:pt x="10228" y="56728"/>
                </a:cubicBezTo>
                <a:cubicBezTo>
                  <a:pt x="10302" y="56684"/>
                  <a:pt x="10375" y="56625"/>
                  <a:pt x="10449" y="56581"/>
                </a:cubicBezTo>
                <a:close/>
                <a:moveTo>
                  <a:pt x="10699" y="56581"/>
                </a:moveTo>
                <a:lnTo>
                  <a:pt x="10699" y="56581"/>
                </a:lnTo>
                <a:cubicBezTo>
                  <a:pt x="10669" y="56655"/>
                  <a:pt x="10655" y="56714"/>
                  <a:pt x="10611" y="56772"/>
                </a:cubicBezTo>
                <a:cubicBezTo>
                  <a:pt x="10522" y="56831"/>
                  <a:pt x="10449" y="56875"/>
                  <a:pt x="10360" y="56934"/>
                </a:cubicBezTo>
                <a:cubicBezTo>
                  <a:pt x="10349" y="56946"/>
                  <a:pt x="10327" y="56948"/>
                  <a:pt x="10312" y="56964"/>
                </a:cubicBezTo>
                <a:lnTo>
                  <a:pt x="10312" y="56964"/>
                </a:lnTo>
                <a:cubicBezTo>
                  <a:pt x="10350" y="56908"/>
                  <a:pt x="10378" y="56841"/>
                  <a:pt x="10405" y="56787"/>
                </a:cubicBezTo>
                <a:cubicBezTo>
                  <a:pt x="10508" y="56714"/>
                  <a:pt x="10611" y="56655"/>
                  <a:pt x="10699" y="56581"/>
                </a:cubicBezTo>
                <a:close/>
                <a:moveTo>
                  <a:pt x="9831" y="56876"/>
                </a:moveTo>
                <a:lnTo>
                  <a:pt x="9831" y="56876"/>
                </a:lnTo>
                <a:cubicBezTo>
                  <a:pt x="9801" y="56905"/>
                  <a:pt x="9786" y="56920"/>
                  <a:pt x="9786" y="56934"/>
                </a:cubicBezTo>
                <a:cubicBezTo>
                  <a:pt x="9772" y="56949"/>
                  <a:pt x="9728" y="56978"/>
                  <a:pt x="9713" y="56993"/>
                </a:cubicBezTo>
                <a:cubicBezTo>
                  <a:pt x="9728" y="56978"/>
                  <a:pt x="9728" y="56949"/>
                  <a:pt x="9742" y="56934"/>
                </a:cubicBezTo>
                <a:cubicBezTo>
                  <a:pt x="9772" y="56920"/>
                  <a:pt x="9801" y="56905"/>
                  <a:pt x="9831" y="56876"/>
                </a:cubicBezTo>
                <a:close/>
                <a:moveTo>
                  <a:pt x="10037" y="56861"/>
                </a:moveTo>
                <a:cubicBezTo>
                  <a:pt x="10007" y="56920"/>
                  <a:pt x="9963" y="56949"/>
                  <a:pt x="9948" y="57008"/>
                </a:cubicBezTo>
                <a:cubicBezTo>
                  <a:pt x="9875" y="57052"/>
                  <a:pt x="9801" y="57096"/>
                  <a:pt x="9728" y="57140"/>
                </a:cubicBezTo>
                <a:cubicBezTo>
                  <a:pt x="9772" y="57081"/>
                  <a:pt x="9801" y="57052"/>
                  <a:pt x="9845" y="56993"/>
                </a:cubicBezTo>
                <a:cubicBezTo>
                  <a:pt x="9919" y="56949"/>
                  <a:pt x="9978" y="56905"/>
                  <a:pt x="10037" y="56861"/>
                </a:cubicBezTo>
                <a:close/>
                <a:moveTo>
                  <a:pt x="10272" y="56905"/>
                </a:moveTo>
                <a:cubicBezTo>
                  <a:pt x="10228" y="56949"/>
                  <a:pt x="10199" y="57023"/>
                  <a:pt x="10169" y="57081"/>
                </a:cubicBezTo>
                <a:cubicBezTo>
                  <a:pt x="10081" y="57140"/>
                  <a:pt x="9978" y="57214"/>
                  <a:pt x="9875" y="57273"/>
                </a:cubicBezTo>
                <a:cubicBezTo>
                  <a:pt x="9919" y="57199"/>
                  <a:pt x="9978" y="57140"/>
                  <a:pt x="10007" y="57067"/>
                </a:cubicBezTo>
                <a:cubicBezTo>
                  <a:pt x="10081" y="57008"/>
                  <a:pt x="10169" y="56949"/>
                  <a:pt x="10272" y="56905"/>
                </a:cubicBezTo>
                <a:close/>
                <a:moveTo>
                  <a:pt x="9639" y="57140"/>
                </a:moveTo>
                <a:lnTo>
                  <a:pt x="9639" y="57140"/>
                </a:lnTo>
                <a:cubicBezTo>
                  <a:pt x="9610" y="57170"/>
                  <a:pt x="9580" y="57214"/>
                  <a:pt x="9551" y="57258"/>
                </a:cubicBezTo>
                <a:lnTo>
                  <a:pt x="9374" y="57376"/>
                </a:lnTo>
                <a:cubicBezTo>
                  <a:pt x="9404" y="57317"/>
                  <a:pt x="9433" y="57288"/>
                  <a:pt x="9477" y="57243"/>
                </a:cubicBezTo>
                <a:lnTo>
                  <a:pt x="9639" y="57140"/>
                </a:lnTo>
                <a:close/>
                <a:moveTo>
                  <a:pt x="9831" y="57170"/>
                </a:moveTo>
                <a:cubicBezTo>
                  <a:pt x="9801" y="57229"/>
                  <a:pt x="9772" y="57288"/>
                  <a:pt x="9728" y="57346"/>
                </a:cubicBezTo>
                <a:lnTo>
                  <a:pt x="9463" y="57508"/>
                </a:lnTo>
                <a:cubicBezTo>
                  <a:pt x="9492" y="57449"/>
                  <a:pt x="9551" y="57376"/>
                  <a:pt x="9580" y="57317"/>
                </a:cubicBezTo>
                <a:cubicBezTo>
                  <a:pt x="9654" y="57258"/>
                  <a:pt x="9757" y="57229"/>
                  <a:pt x="9831" y="57170"/>
                </a:cubicBezTo>
                <a:close/>
                <a:moveTo>
                  <a:pt x="9170" y="57449"/>
                </a:moveTo>
                <a:cubicBezTo>
                  <a:pt x="9159" y="57462"/>
                  <a:pt x="9147" y="57478"/>
                  <a:pt x="9139" y="57494"/>
                </a:cubicBezTo>
                <a:cubicBezTo>
                  <a:pt x="9126" y="57500"/>
                  <a:pt x="9111" y="57506"/>
                  <a:pt x="9097" y="57512"/>
                </a:cubicBezTo>
                <a:lnTo>
                  <a:pt x="9097" y="57512"/>
                </a:lnTo>
                <a:cubicBezTo>
                  <a:pt x="9101" y="57507"/>
                  <a:pt x="9106" y="57501"/>
                  <a:pt x="9110" y="57494"/>
                </a:cubicBezTo>
                <a:cubicBezTo>
                  <a:pt x="9128" y="57475"/>
                  <a:pt x="9151" y="57463"/>
                  <a:pt x="9170" y="57449"/>
                </a:cubicBezTo>
                <a:close/>
                <a:moveTo>
                  <a:pt x="9408" y="57434"/>
                </a:moveTo>
                <a:lnTo>
                  <a:pt x="9301" y="57582"/>
                </a:lnTo>
                <a:cubicBezTo>
                  <a:pt x="9227" y="57611"/>
                  <a:pt x="9154" y="57670"/>
                  <a:pt x="9065" y="57714"/>
                </a:cubicBezTo>
                <a:cubicBezTo>
                  <a:pt x="9124" y="57670"/>
                  <a:pt x="9168" y="57611"/>
                  <a:pt x="9198" y="57567"/>
                </a:cubicBezTo>
                <a:cubicBezTo>
                  <a:pt x="9271" y="57523"/>
                  <a:pt x="9330" y="57494"/>
                  <a:pt x="9404" y="57435"/>
                </a:cubicBezTo>
                <a:cubicBezTo>
                  <a:pt x="9404" y="57435"/>
                  <a:pt x="9406" y="57435"/>
                  <a:pt x="9408" y="57434"/>
                </a:cubicBezTo>
                <a:close/>
                <a:moveTo>
                  <a:pt x="8992" y="57685"/>
                </a:moveTo>
                <a:lnTo>
                  <a:pt x="8992" y="57685"/>
                </a:lnTo>
                <a:cubicBezTo>
                  <a:pt x="8962" y="57729"/>
                  <a:pt x="8918" y="57773"/>
                  <a:pt x="8889" y="57832"/>
                </a:cubicBezTo>
                <a:cubicBezTo>
                  <a:pt x="8830" y="57876"/>
                  <a:pt x="8771" y="57891"/>
                  <a:pt x="8742" y="57935"/>
                </a:cubicBezTo>
                <a:cubicBezTo>
                  <a:pt x="8727" y="57935"/>
                  <a:pt x="8727" y="57950"/>
                  <a:pt x="8697" y="57950"/>
                </a:cubicBezTo>
                <a:cubicBezTo>
                  <a:pt x="8756" y="57876"/>
                  <a:pt x="8800" y="57832"/>
                  <a:pt x="8830" y="57803"/>
                </a:cubicBezTo>
                <a:lnTo>
                  <a:pt x="8992" y="57685"/>
                </a:lnTo>
                <a:close/>
                <a:moveTo>
                  <a:pt x="8565" y="57950"/>
                </a:moveTo>
                <a:cubicBezTo>
                  <a:pt x="8550" y="57979"/>
                  <a:pt x="8521" y="58009"/>
                  <a:pt x="8491" y="58038"/>
                </a:cubicBezTo>
                <a:cubicBezTo>
                  <a:pt x="8462" y="58053"/>
                  <a:pt x="8418" y="58082"/>
                  <a:pt x="8374" y="58112"/>
                </a:cubicBezTo>
                <a:cubicBezTo>
                  <a:pt x="8403" y="58082"/>
                  <a:pt x="8447" y="58053"/>
                  <a:pt x="8462" y="58023"/>
                </a:cubicBezTo>
                <a:cubicBezTo>
                  <a:pt x="8506" y="58009"/>
                  <a:pt x="8536" y="57964"/>
                  <a:pt x="8565" y="57950"/>
                </a:cubicBezTo>
                <a:close/>
                <a:moveTo>
                  <a:pt x="15791" y="54903"/>
                </a:moveTo>
                <a:cubicBezTo>
                  <a:pt x="15879" y="56493"/>
                  <a:pt x="16335" y="58038"/>
                  <a:pt x="16777" y="59554"/>
                </a:cubicBezTo>
                <a:cubicBezTo>
                  <a:pt x="17277" y="61246"/>
                  <a:pt x="17792" y="62968"/>
                  <a:pt x="17778" y="64734"/>
                </a:cubicBezTo>
                <a:cubicBezTo>
                  <a:pt x="17778" y="67736"/>
                  <a:pt x="16188" y="70635"/>
                  <a:pt x="13701" y="72313"/>
                </a:cubicBezTo>
                <a:cubicBezTo>
                  <a:pt x="15864" y="70562"/>
                  <a:pt x="17159" y="67766"/>
                  <a:pt x="17145" y="64808"/>
                </a:cubicBezTo>
                <a:cubicBezTo>
                  <a:pt x="17145" y="63100"/>
                  <a:pt x="16688" y="61408"/>
                  <a:pt x="16262" y="59789"/>
                </a:cubicBezTo>
                <a:cubicBezTo>
                  <a:pt x="15835" y="58215"/>
                  <a:pt x="15423" y="56596"/>
                  <a:pt x="15393" y="54977"/>
                </a:cubicBezTo>
                <a:cubicBezTo>
                  <a:pt x="15526" y="54962"/>
                  <a:pt x="15658" y="54933"/>
                  <a:pt x="15791" y="54903"/>
                </a:cubicBezTo>
                <a:close/>
                <a:moveTo>
                  <a:pt x="15320" y="55006"/>
                </a:moveTo>
                <a:cubicBezTo>
                  <a:pt x="15335" y="56640"/>
                  <a:pt x="15776" y="58244"/>
                  <a:pt x="16188" y="59819"/>
                </a:cubicBezTo>
                <a:cubicBezTo>
                  <a:pt x="16630" y="61438"/>
                  <a:pt x="17071" y="63130"/>
                  <a:pt x="17071" y="64822"/>
                </a:cubicBezTo>
                <a:cubicBezTo>
                  <a:pt x="17086" y="67927"/>
                  <a:pt x="15629" y="70856"/>
                  <a:pt x="13260" y="72548"/>
                </a:cubicBezTo>
                <a:cubicBezTo>
                  <a:pt x="15320" y="70782"/>
                  <a:pt x="16497" y="67972"/>
                  <a:pt x="16468" y="64881"/>
                </a:cubicBezTo>
                <a:cubicBezTo>
                  <a:pt x="16453" y="63248"/>
                  <a:pt x="16056" y="61629"/>
                  <a:pt x="15688" y="60069"/>
                </a:cubicBezTo>
                <a:cubicBezTo>
                  <a:pt x="15305" y="58421"/>
                  <a:pt x="14893" y="56758"/>
                  <a:pt x="14952" y="55080"/>
                </a:cubicBezTo>
                <a:cubicBezTo>
                  <a:pt x="15084" y="55036"/>
                  <a:pt x="15217" y="55021"/>
                  <a:pt x="15320" y="55006"/>
                </a:cubicBezTo>
                <a:close/>
                <a:moveTo>
                  <a:pt x="14864" y="55095"/>
                </a:moveTo>
                <a:lnTo>
                  <a:pt x="14864" y="55095"/>
                </a:lnTo>
                <a:cubicBezTo>
                  <a:pt x="14834" y="56772"/>
                  <a:pt x="15217" y="58450"/>
                  <a:pt x="15614" y="60084"/>
                </a:cubicBezTo>
                <a:cubicBezTo>
                  <a:pt x="15982" y="61644"/>
                  <a:pt x="16365" y="63248"/>
                  <a:pt x="16394" y="64881"/>
                </a:cubicBezTo>
                <a:cubicBezTo>
                  <a:pt x="16424" y="68119"/>
                  <a:pt x="15099" y="71062"/>
                  <a:pt x="12862" y="72799"/>
                </a:cubicBezTo>
                <a:cubicBezTo>
                  <a:pt x="14790" y="71003"/>
                  <a:pt x="15820" y="68251"/>
                  <a:pt x="15761" y="64955"/>
                </a:cubicBezTo>
                <a:cubicBezTo>
                  <a:pt x="15747" y="63395"/>
                  <a:pt x="15408" y="61864"/>
                  <a:pt x="15099" y="60378"/>
                </a:cubicBezTo>
                <a:cubicBezTo>
                  <a:pt x="14731" y="58597"/>
                  <a:pt x="14363" y="56905"/>
                  <a:pt x="14496" y="55183"/>
                </a:cubicBezTo>
                <a:cubicBezTo>
                  <a:pt x="14628" y="55154"/>
                  <a:pt x="14731" y="55139"/>
                  <a:pt x="14864" y="55095"/>
                </a:cubicBezTo>
                <a:close/>
                <a:moveTo>
                  <a:pt x="14407" y="55213"/>
                </a:moveTo>
                <a:lnTo>
                  <a:pt x="14407" y="55213"/>
                </a:lnTo>
                <a:cubicBezTo>
                  <a:pt x="14290" y="56934"/>
                  <a:pt x="14643" y="58627"/>
                  <a:pt x="15011" y="60393"/>
                </a:cubicBezTo>
                <a:cubicBezTo>
                  <a:pt x="15320" y="61864"/>
                  <a:pt x="15644" y="63395"/>
                  <a:pt x="15673" y="64955"/>
                </a:cubicBezTo>
                <a:cubicBezTo>
                  <a:pt x="15747" y="68398"/>
                  <a:pt x="14613" y="71253"/>
                  <a:pt x="12480" y="73019"/>
                </a:cubicBezTo>
                <a:cubicBezTo>
                  <a:pt x="14246" y="71224"/>
                  <a:pt x="15143" y="68472"/>
                  <a:pt x="15070" y="65028"/>
                </a:cubicBezTo>
                <a:cubicBezTo>
                  <a:pt x="15026" y="63557"/>
                  <a:pt x="14775" y="62129"/>
                  <a:pt x="14510" y="60731"/>
                </a:cubicBezTo>
                <a:cubicBezTo>
                  <a:pt x="14157" y="58862"/>
                  <a:pt x="13848" y="57096"/>
                  <a:pt x="14054" y="55301"/>
                </a:cubicBezTo>
                <a:cubicBezTo>
                  <a:pt x="14157" y="55257"/>
                  <a:pt x="14290" y="55227"/>
                  <a:pt x="14407" y="55213"/>
                </a:cubicBezTo>
                <a:close/>
                <a:moveTo>
                  <a:pt x="13995" y="55316"/>
                </a:moveTo>
                <a:lnTo>
                  <a:pt x="13995" y="55316"/>
                </a:lnTo>
                <a:cubicBezTo>
                  <a:pt x="13804" y="57096"/>
                  <a:pt x="14128" y="58862"/>
                  <a:pt x="14466" y="60716"/>
                </a:cubicBezTo>
                <a:cubicBezTo>
                  <a:pt x="14716" y="62100"/>
                  <a:pt x="14981" y="63557"/>
                  <a:pt x="15011" y="65014"/>
                </a:cubicBezTo>
                <a:cubicBezTo>
                  <a:pt x="15084" y="68546"/>
                  <a:pt x="14128" y="71342"/>
                  <a:pt x="12274" y="73108"/>
                </a:cubicBezTo>
                <a:cubicBezTo>
                  <a:pt x="12229" y="73122"/>
                  <a:pt x="12215" y="73137"/>
                  <a:pt x="12200" y="73137"/>
                </a:cubicBezTo>
                <a:cubicBezTo>
                  <a:pt x="13775" y="71342"/>
                  <a:pt x="14481" y="68766"/>
                  <a:pt x="14393" y="65087"/>
                </a:cubicBezTo>
                <a:cubicBezTo>
                  <a:pt x="14349" y="63719"/>
                  <a:pt x="14143" y="62394"/>
                  <a:pt x="13951" y="61114"/>
                </a:cubicBezTo>
                <a:cubicBezTo>
                  <a:pt x="13627" y="59156"/>
                  <a:pt x="13363" y="57302"/>
                  <a:pt x="13657" y="55433"/>
                </a:cubicBezTo>
                <a:cubicBezTo>
                  <a:pt x="13760" y="55389"/>
                  <a:pt x="13892" y="55360"/>
                  <a:pt x="13995" y="55316"/>
                </a:cubicBezTo>
                <a:close/>
                <a:moveTo>
                  <a:pt x="13524" y="55477"/>
                </a:moveTo>
                <a:lnTo>
                  <a:pt x="13524" y="55477"/>
                </a:lnTo>
                <a:cubicBezTo>
                  <a:pt x="13245" y="57346"/>
                  <a:pt x="13524" y="59201"/>
                  <a:pt x="13833" y="61143"/>
                </a:cubicBezTo>
                <a:cubicBezTo>
                  <a:pt x="14040" y="62438"/>
                  <a:pt x="14246" y="63763"/>
                  <a:pt x="14275" y="65117"/>
                </a:cubicBezTo>
                <a:cubicBezTo>
                  <a:pt x="14407" y="68840"/>
                  <a:pt x="13672" y="71430"/>
                  <a:pt x="12009" y="73211"/>
                </a:cubicBezTo>
                <a:cubicBezTo>
                  <a:pt x="11979" y="73240"/>
                  <a:pt x="11965" y="73240"/>
                  <a:pt x="11920" y="73255"/>
                </a:cubicBezTo>
                <a:cubicBezTo>
                  <a:pt x="13613" y="71047"/>
                  <a:pt x="13760" y="68060"/>
                  <a:pt x="13672" y="65161"/>
                </a:cubicBezTo>
                <a:cubicBezTo>
                  <a:pt x="13627" y="63925"/>
                  <a:pt x="13466" y="62733"/>
                  <a:pt x="13318" y="61570"/>
                </a:cubicBezTo>
                <a:cubicBezTo>
                  <a:pt x="13039" y="59495"/>
                  <a:pt x="12803" y="57538"/>
                  <a:pt x="13186" y="55595"/>
                </a:cubicBezTo>
                <a:lnTo>
                  <a:pt x="13524" y="55477"/>
                </a:lnTo>
                <a:close/>
                <a:moveTo>
                  <a:pt x="13112" y="55610"/>
                </a:moveTo>
                <a:cubicBezTo>
                  <a:pt x="12730" y="57567"/>
                  <a:pt x="12980" y="59510"/>
                  <a:pt x="13260" y="61570"/>
                </a:cubicBezTo>
                <a:cubicBezTo>
                  <a:pt x="13407" y="62733"/>
                  <a:pt x="13569" y="63939"/>
                  <a:pt x="13613" y="65161"/>
                </a:cubicBezTo>
                <a:cubicBezTo>
                  <a:pt x="13701" y="68104"/>
                  <a:pt x="13539" y="71121"/>
                  <a:pt x="11788" y="73314"/>
                </a:cubicBezTo>
                <a:cubicBezTo>
                  <a:pt x="11744" y="73343"/>
                  <a:pt x="11700" y="73343"/>
                  <a:pt x="11670" y="73358"/>
                </a:cubicBezTo>
                <a:cubicBezTo>
                  <a:pt x="13083" y="71209"/>
                  <a:pt x="13112" y="68501"/>
                  <a:pt x="12995" y="65234"/>
                </a:cubicBezTo>
                <a:cubicBezTo>
                  <a:pt x="12951" y="64160"/>
                  <a:pt x="12847" y="63115"/>
                  <a:pt x="12730" y="62100"/>
                </a:cubicBezTo>
                <a:cubicBezTo>
                  <a:pt x="12509" y="59878"/>
                  <a:pt x="12288" y="57803"/>
                  <a:pt x="12789" y="55742"/>
                </a:cubicBezTo>
                <a:cubicBezTo>
                  <a:pt x="12892" y="55698"/>
                  <a:pt x="13009" y="55654"/>
                  <a:pt x="13112" y="55610"/>
                </a:cubicBezTo>
                <a:close/>
                <a:moveTo>
                  <a:pt x="11881" y="73374"/>
                </a:moveTo>
                <a:cubicBezTo>
                  <a:pt x="11888" y="73374"/>
                  <a:pt x="11881" y="73387"/>
                  <a:pt x="11861" y="73387"/>
                </a:cubicBezTo>
                <a:cubicBezTo>
                  <a:pt x="11871" y="73377"/>
                  <a:pt x="11878" y="73374"/>
                  <a:pt x="11881" y="73374"/>
                </a:cubicBezTo>
                <a:close/>
                <a:moveTo>
                  <a:pt x="11861" y="73387"/>
                </a:moveTo>
                <a:lnTo>
                  <a:pt x="11861" y="73387"/>
                </a:lnTo>
                <a:cubicBezTo>
                  <a:pt x="11847" y="73402"/>
                  <a:pt x="11832" y="73402"/>
                  <a:pt x="11817" y="73417"/>
                </a:cubicBezTo>
                <a:lnTo>
                  <a:pt x="11832" y="73402"/>
                </a:lnTo>
                <a:cubicBezTo>
                  <a:pt x="11847" y="73387"/>
                  <a:pt x="11861" y="73387"/>
                  <a:pt x="11861" y="73387"/>
                </a:cubicBezTo>
                <a:close/>
                <a:moveTo>
                  <a:pt x="12686" y="55801"/>
                </a:moveTo>
                <a:lnTo>
                  <a:pt x="12686" y="55801"/>
                </a:lnTo>
                <a:cubicBezTo>
                  <a:pt x="12215" y="57861"/>
                  <a:pt x="12421" y="59936"/>
                  <a:pt x="12656" y="62144"/>
                </a:cubicBezTo>
                <a:cubicBezTo>
                  <a:pt x="12759" y="63159"/>
                  <a:pt x="12877" y="64204"/>
                  <a:pt x="12906" y="65249"/>
                </a:cubicBezTo>
                <a:cubicBezTo>
                  <a:pt x="13039" y="68560"/>
                  <a:pt x="13009" y="71283"/>
                  <a:pt x="11538" y="73431"/>
                </a:cubicBezTo>
                <a:cubicBezTo>
                  <a:pt x="11494" y="73461"/>
                  <a:pt x="11435" y="73476"/>
                  <a:pt x="11405" y="73490"/>
                </a:cubicBezTo>
                <a:cubicBezTo>
                  <a:pt x="12568" y="71401"/>
                  <a:pt x="12450" y="68869"/>
                  <a:pt x="12318" y="66000"/>
                </a:cubicBezTo>
                <a:cubicBezTo>
                  <a:pt x="12303" y="65764"/>
                  <a:pt x="12303" y="65543"/>
                  <a:pt x="12288" y="65308"/>
                </a:cubicBezTo>
                <a:cubicBezTo>
                  <a:pt x="12244" y="64454"/>
                  <a:pt x="12185" y="63616"/>
                  <a:pt x="12126" y="62791"/>
                </a:cubicBezTo>
                <a:cubicBezTo>
                  <a:pt x="11935" y="60407"/>
                  <a:pt x="11758" y="58171"/>
                  <a:pt x="12347" y="55992"/>
                </a:cubicBezTo>
                <a:cubicBezTo>
                  <a:pt x="12347" y="55978"/>
                  <a:pt x="12362" y="55948"/>
                  <a:pt x="12362" y="55919"/>
                </a:cubicBezTo>
                <a:cubicBezTo>
                  <a:pt x="12465" y="55875"/>
                  <a:pt x="12583" y="55831"/>
                  <a:pt x="12686" y="55801"/>
                </a:cubicBezTo>
                <a:close/>
                <a:moveTo>
                  <a:pt x="11660" y="73469"/>
                </a:moveTo>
                <a:cubicBezTo>
                  <a:pt x="11649" y="73474"/>
                  <a:pt x="11641" y="73482"/>
                  <a:pt x="11641" y="73490"/>
                </a:cubicBezTo>
                <a:cubicBezTo>
                  <a:pt x="11611" y="73505"/>
                  <a:pt x="11597" y="73505"/>
                  <a:pt x="11552" y="73534"/>
                </a:cubicBezTo>
                <a:cubicBezTo>
                  <a:pt x="11567" y="73505"/>
                  <a:pt x="11567" y="73490"/>
                  <a:pt x="11597" y="73490"/>
                </a:cubicBezTo>
                <a:cubicBezTo>
                  <a:pt x="11620" y="73479"/>
                  <a:pt x="11634" y="73476"/>
                  <a:pt x="11660" y="73469"/>
                </a:cubicBezTo>
                <a:close/>
                <a:moveTo>
                  <a:pt x="12288" y="55963"/>
                </a:moveTo>
                <a:lnTo>
                  <a:pt x="12288" y="55978"/>
                </a:lnTo>
                <a:cubicBezTo>
                  <a:pt x="11685" y="58171"/>
                  <a:pt x="11861" y="60407"/>
                  <a:pt x="12053" y="62806"/>
                </a:cubicBezTo>
                <a:cubicBezTo>
                  <a:pt x="12126" y="63616"/>
                  <a:pt x="12185" y="64454"/>
                  <a:pt x="12215" y="65323"/>
                </a:cubicBezTo>
                <a:cubicBezTo>
                  <a:pt x="12229" y="65558"/>
                  <a:pt x="12229" y="65779"/>
                  <a:pt x="12259" y="66029"/>
                </a:cubicBezTo>
                <a:cubicBezTo>
                  <a:pt x="12377" y="68928"/>
                  <a:pt x="12494" y="71445"/>
                  <a:pt x="11302" y="73534"/>
                </a:cubicBezTo>
                <a:cubicBezTo>
                  <a:pt x="11243" y="73549"/>
                  <a:pt x="11199" y="73564"/>
                  <a:pt x="11155" y="73579"/>
                </a:cubicBezTo>
                <a:cubicBezTo>
                  <a:pt x="12009" y="71665"/>
                  <a:pt x="11861" y="69517"/>
                  <a:pt x="11700" y="67074"/>
                </a:cubicBezTo>
                <a:cubicBezTo>
                  <a:pt x="11670" y="66515"/>
                  <a:pt x="11626" y="65970"/>
                  <a:pt x="11597" y="65382"/>
                </a:cubicBezTo>
                <a:cubicBezTo>
                  <a:pt x="11552" y="64808"/>
                  <a:pt x="11523" y="64219"/>
                  <a:pt x="11494" y="63674"/>
                </a:cubicBezTo>
                <a:cubicBezTo>
                  <a:pt x="11332" y="61055"/>
                  <a:pt x="11170" y="58597"/>
                  <a:pt x="11920" y="56257"/>
                </a:cubicBezTo>
                <a:cubicBezTo>
                  <a:pt x="11935" y="56199"/>
                  <a:pt x="11965" y="56169"/>
                  <a:pt x="11979" y="56110"/>
                </a:cubicBezTo>
                <a:cubicBezTo>
                  <a:pt x="12082" y="56051"/>
                  <a:pt x="12185" y="56022"/>
                  <a:pt x="12288" y="55963"/>
                </a:cubicBezTo>
                <a:close/>
                <a:moveTo>
                  <a:pt x="11449" y="73549"/>
                </a:moveTo>
                <a:cubicBezTo>
                  <a:pt x="11420" y="73564"/>
                  <a:pt x="11420" y="73579"/>
                  <a:pt x="11405" y="73608"/>
                </a:cubicBezTo>
                <a:cubicBezTo>
                  <a:pt x="11376" y="73608"/>
                  <a:pt x="11332" y="73623"/>
                  <a:pt x="11302" y="73637"/>
                </a:cubicBezTo>
                <a:cubicBezTo>
                  <a:pt x="11317" y="73623"/>
                  <a:pt x="11317" y="73608"/>
                  <a:pt x="11332" y="73579"/>
                </a:cubicBezTo>
                <a:cubicBezTo>
                  <a:pt x="11376" y="73564"/>
                  <a:pt x="11405" y="73549"/>
                  <a:pt x="11449" y="73549"/>
                </a:cubicBezTo>
                <a:close/>
                <a:moveTo>
                  <a:pt x="11861" y="56169"/>
                </a:moveTo>
                <a:cubicBezTo>
                  <a:pt x="11861" y="56184"/>
                  <a:pt x="11847" y="56213"/>
                  <a:pt x="11847" y="56243"/>
                </a:cubicBezTo>
                <a:cubicBezTo>
                  <a:pt x="11111" y="58568"/>
                  <a:pt x="11258" y="61055"/>
                  <a:pt x="11420" y="63689"/>
                </a:cubicBezTo>
                <a:cubicBezTo>
                  <a:pt x="11464" y="64234"/>
                  <a:pt x="11494" y="64822"/>
                  <a:pt x="11523" y="65396"/>
                </a:cubicBezTo>
                <a:cubicBezTo>
                  <a:pt x="11552" y="65970"/>
                  <a:pt x="11597" y="66544"/>
                  <a:pt x="11626" y="67089"/>
                </a:cubicBezTo>
                <a:cubicBezTo>
                  <a:pt x="11788" y="69576"/>
                  <a:pt x="11935" y="71724"/>
                  <a:pt x="11023" y="73623"/>
                </a:cubicBezTo>
                <a:cubicBezTo>
                  <a:pt x="10964" y="73623"/>
                  <a:pt x="10905" y="73637"/>
                  <a:pt x="10846" y="73652"/>
                </a:cubicBezTo>
                <a:cubicBezTo>
                  <a:pt x="11508" y="71916"/>
                  <a:pt x="11332" y="70017"/>
                  <a:pt x="11111" y="67839"/>
                </a:cubicBezTo>
                <a:cubicBezTo>
                  <a:pt x="11037" y="67074"/>
                  <a:pt x="10949" y="66265"/>
                  <a:pt x="10905" y="65440"/>
                </a:cubicBezTo>
                <a:lnTo>
                  <a:pt x="10875" y="64881"/>
                </a:lnTo>
                <a:cubicBezTo>
                  <a:pt x="10714" y="61908"/>
                  <a:pt x="10537" y="59083"/>
                  <a:pt x="11479" y="56508"/>
                </a:cubicBezTo>
                <a:cubicBezTo>
                  <a:pt x="11494" y="56463"/>
                  <a:pt x="11538" y="56390"/>
                  <a:pt x="11552" y="56331"/>
                </a:cubicBezTo>
                <a:cubicBezTo>
                  <a:pt x="11670" y="56272"/>
                  <a:pt x="11758" y="56213"/>
                  <a:pt x="11861" y="56169"/>
                </a:cubicBezTo>
                <a:close/>
                <a:moveTo>
                  <a:pt x="11491" y="73646"/>
                </a:moveTo>
                <a:cubicBezTo>
                  <a:pt x="11493" y="73646"/>
                  <a:pt x="11494" y="73648"/>
                  <a:pt x="11494" y="73652"/>
                </a:cubicBezTo>
                <a:cubicBezTo>
                  <a:pt x="11479" y="73682"/>
                  <a:pt x="11464" y="73682"/>
                  <a:pt x="11449" y="73696"/>
                </a:cubicBezTo>
                <a:lnTo>
                  <a:pt x="11464" y="73682"/>
                </a:lnTo>
                <a:cubicBezTo>
                  <a:pt x="11475" y="73660"/>
                  <a:pt x="11486" y="73646"/>
                  <a:pt x="11491" y="73646"/>
                </a:cubicBezTo>
                <a:close/>
                <a:moveTo>
                  <a:pt x="11199" y="73623"/>
                </a:moveTo>
                <a:lnTo>
                  <a:pt x="11199" y="73623"/>
                </a:lnTo>
                <a:cubicBezTo>
                  <a:pt x="11185" y="73637"/>
                  <a:pt x="11170" y="73682"/>
                  <a:pt x="11170" y="73696"/>
                </a:cubicBezTo>
                <a:cubicBezTo>
                  <a:pt x="11126" y="73711"/>
                  <a:pt x="11082" y="73726"/>
                  <a:pt x="11037" y="73755"/>
                </a:cubicBezTo>
                <a:cubicBezTo>
                  <a:pt x="11052" y="73726"/>
                  <a:pt x="11052" y="73696"/>
                  <a:pt x="11082" y="73682"/>
                </a:cubicBezTo>
                <a:cubicBezTo>
                  <a:pt x="11111" y="73652"/>
                  <a:pt x="11170" y="73637"/>
                  <a:pt x="11199" y="73623"/>
                </a:cubicBezTo>
                <a:close/>
                <a:moveTo>
                  <a:pt x="11449" y="56375"/>
                </a:moveTo>
                <a:lnTo>
                  <a:pt x="11449" y="56375"/>
                </a:lnTo>
                <a:cubicBezTo>
                  <a:pt x="11420" y="56419"/>
                  <a:pt x="11420" y="56449"/>
                  <a:pt x="11405" y="56493"/>
                </a:cubicBezTo>
                <a:cubicBezTo>
                  <a:pt x="10463" y="59083"/>
                  <a:pt x="10625" y="61923"/>
                  <a:pt x="10802" y="64896"/>
                </a:cubicBezTo>
                <a:lnTo>
                  <a:pt x="10831" y="65455"/>
                </a:lnTo>
                <a:cubicBezTo>
                  <a:pt x="10875" y="66294"/>
                  <a:pt x="10964" y="67089"/>
                  <a:pt x="11037" y="67869"/>
                </a:cubicBezTo>
                <a:cubicBezTo>
                  <a:pt x="11258" y="70032"/>
                  <a:pt x="11464" y="71945"/>
                  <a:pt x="10758" y="73696"/>
                </a:cubicBezTo>
                <a:cubicBezTo>
                  <a:pt x="10684" y="73711"/>
                  <a:pt x="10640" y="73726"/>
                  <a:pt x="10581" y="73770"/>
                </a:cubicBezTo>
                <a:cubicBezTo>
                  <a:pt x="11082" y="72136"/>
                  <a:pt x="10817" y="70415"/>
                  <a:pt x="10537" y="68487"/>
                </a:cubicBezTo>
                <a:cubicBezTo>
                  <a:pt x="10405" y="67545"/>
                  <a:pt x="10257" y="66574"/>
                  <a:pt x="10213" y="65529"/>
                </a:cubicBezTo>
                <a:cubicBezTo>
                  <a:pt x="10022" y="62453"/>
                  <a:pt x="9948" y="59480"/>
                  <a:pt x="11037" y="56772"/>
                </a:cubicBezTo>
                <a:cubicBezTo>
                  <a:pt x="11082" y="56699"/>
                  <a:pt x="11096" y="56625"/>
                  <a:pt x="11126" y="56566"/>
                </a:cubicBezTo>
                <a:cubicBezTo>
                  <a:pt x="11243" y="56508"/>
                  <a:pt x="11332" y="56434"/>
                  <a:pt x="11449" y="56375"/>
                </a:cubicBezTo>
                <a:close/>
                <a:moveTo>
                  <a:pt x="11296" y="73750"/>
                </a:moveTo>
                <a:cubicBezTo>
                  <a:pt x="11291" y="73757"/>
                  <a:pt x="11284" y="73764"/>
                  <a:pt x="11273" y="73770"/>
                </a:cubicBezTo>
                <a:cubicBezTo>
                  <a:pt x="11258" y="73785"/>
                  <a:pt x="11229" y="73799"/>
                  <a:pt x="11199" y="73799"/>
                </a:cubicBezTo>
                <a:cubicBezTo>
                  <a:pt x="11214" y="73785"/>
                  <a:pt x="11214" y="73770"/>
                  <a:pt x="11243" y="73770"/>
                </a:cubicBezTo>
                <a:cubicBezTo>
                  <a:pt x="11261" y="73761"/>
                  <a:pt x="11279" y="73757"/>
                  <a:pt x="11296" y="73750"/>
                </a:cubicBezTo>
                <a:close/>
                <a:moveTo>
                  <a:pt x="11008" y="56625"/>
                </a:moveTo>
                <a:lnTo>
                  <a:pt x="10949" y="56728"/>
                </a:lnTo>
                <a:cubicBezTo>
                  <a:pt x="9860" y="59436"/>
                  <a:pt x="9934" y="62438"/>
                  <a:pt x="10125" y="65514"/>
                </a:cubicBezTo>
                <a:cubicBezTo>
                  <a:pt x="10169" y="66559"/>
                  <a:pt x="10316" y="67530"/>
                  <a:pt x="10449" y="68472"/>
                </a:cubicBezTo>
                <a:cubicBezTo>
                  <a:pt x="10728" y="70415"/>
                  <a:pt x="10978" y="72136"/>
                  <a:pt x="10463" y="73770"/>
                </a:cubicBezTo>
                <a:cubicBezTo>
                  <a:pt x="10419" y="73785"/>
                  <a:pt x="10346" y="73799"/>
                  <a:pt x="10287" y="73829"/>
                </a:cubicBezTo>
                <a:cubicBezTo>
                  <a:pt x="10640" y="72254"/>
                  <a:pt x="10316" y="70635"/>
                  <a:pt x="9992" y="68928"/>
                </a:cubicBezTo>
                <a:cubicBezTo>
                  <a:pt x="9786" y="67869"/>
                  <a:pt x="9566" y="66735"/>
                  <a:pt x="9492" y="65543"/>
                </a:cubicBezTo>
                <a:cubicBezTo>
                  <a:pt x="9242" y="61776"/>
                  <a:pt x="9566" y="59215"/>
                  <a:pt x="10581" y="56993"/>
                </a:cubicBezTo>
                <a:cubicBezTo>
                  <a:pt x="10611" y="56920"/>
                  <a:pt x="10640" y="56861"/>
                  <a:pt x="10669" y="56787"/>
                </a:cubicBezTo>
                <a:cubicBezTo>
                  <a:pt x="10802" y="56758"/>
                  <a:pt x="10890" y="56699"/>
                  <a:pt x="11008" y="56625"/>
                </a:cubicBezTo>
                <a:close/>
                <a:moveTo>
                  <a:pt x="10964" y="73711"/>
                </a:moveTo>
                <a:cubicBezTo>
                  <a:pt x="10949" y="73755"/>
                  <a:pt x="10934" y="73770"/>
                  <a:pt x="10934" y="73799"/>
                </a:cubicBezTo>
                <a:cubicBezTo>
                  <a:pt x="10875" y="73829"/>
                  <a:pt x="10831" y="73843"/>
                  <a:pt x="10787" y="73858"/>
                </a:cubicBezTo>
                <a:cubicBezTo>
                  <a:pt x="10787" y="73829"/>
                  <a:pt x="10802" y="73785"/>
                  <a:pt x="10817" y="73770"/>
                </a:cubicBezTo>
                <a:cubicBezTo>
                  <a:pt x="10875" y="73755"/>
                  <a:pt x="10934" y="73726"/>
                  <a:pt x="10964" y="73711"/>
                </a:cubicBezTo>
                <a:close/>
                <a:moveTo>
                  <a:pt x="10558" y="56925"/>
                </a:moveTo>
                <a:lnTo>
                  <a:pt x="10558" y="56925"/>
                </a:lnTo>
                <a:cubicBezTo>
                  <a:pt x="10537" y="56943"/>
                  <a:pt x="10536" y="56980"/>
                  <a:pt x="10522" y="56993"/>
                </a:cubicBezTo>
                <a:cubicBezTo>
                  <a:pt x="9507" y="59230"/>
                  <a:pt x="9183" y="61805"/>
                  <a:pt x="9433" y="65588"/>
                </a:cubicBezTo>
                <a:cubicBezTo>
                  <a:pt x="9507" y="66780"/>
                  <a:pt x="9728" y="67898"/>
                  <a:pt x="9934" y="68972"/>
                </a:cubicBezTo>
                <a:cubicBezTo>
                  <a:pt x="10272" y="70679"/>
                  <a:pt x="10581" y="72298"/>
                  <a:pt x="10213" y="73858"/>
                </a:cubicBezTo>
                <a:cubicBezTo>
                  <a:pt x="10140" y="73873"/>
                  <a:pt x="10081" y="73902"/>
                  <a:pt x="10007" y="73917"/>
                </a:cubicBezTo>
                <a:cubicBezTo>
                  <a:pt x="10228" y="72445"/>
                  <a:pt x="9860" y="70959"/>
                  <a:pt x="9492" y="69370"/>
                </a:cubicBezTo>
                <a:cubicBezTo>
                  <a:pt x="9213" y="68192"/>
                  <a:pt x="8918" y="66986"/>
                  <a:pt x="8830" y="65661"/>
                </a:cubicBezTo>
                <a:cubicBezTo>
                  <a:pt x="8594" y="62291"/>
                  <a:pt x="9021" y="59554"/>
                  <a:pt x="10169" y="57288"/>
                </a:cubicBezTo>
                <a:cubicBezTo>
                  <a:pt x="10199" y="57229"/>
                  <a:pt x="10228" y="57170"/>
                  <a:pt x="10243" y="57140"/>
                </a:cubicBezTo>
                <a:cubicBezTo>
                  <a:pt x="10302" y="57096"/>
                  <a:pt x="10375" y="57052"/>
                  <a:pt x="10434" y="57008"/>
                </a:cubicBezTo>
                <a:cubicBezTo>
                  <a:pt x="10462" y="56980"/>
                  <a:pt x="10515" y="56953"/>
                  <a:pt x="10558" y="56925"/>
                </a:cubicBezTo>
                <a:close/>
                <a:moveTo>
                  <a:pt x="11096" y="73799"/>
                </a:moveTo>
                <a:cubicBezTo>
                  <a:pt x="11082" y="73829"/>
                  <a:pt x="11052" y="73843"/>
                  <a:pt x="11052" y="73858"/>
                </a:cubicBezTo>
                <a:cubicBezTo>
                  <a:pt x="11023" y="73902"/>
                  <a:pt x="10978" y="73917"/>
                  <a:pt x="10949" y="73932"/>
                </a:cubicBezTo>
                <a:cubicBezTo>
                  <a:pt x="10964" y="73917"/>
                  <a:pt x="10964" y="73902"/>
                  <a:pt x="10978" y="73858"/>
                </a:cubicBezTo>
                <a:lnTo>
                  <a:pt x="11096" y="73799"/>
                </a:lnTo>
                <a:close/>
                <a:moveTo>
                  <a:pt x="10714" y="73799"/>
                </a:moveTo>
                <a:lnTo>
                  <a:pt x="10714" y="73799"/>
                </a:lnTo>
                <a:cubicBezTo>
                  <a:pt x="10684" y="73843"/>
                  <a:pt x="10669" y="73873"/>
                  <a:pt x="10669" y="73902"/>
                </a:cubicBezTo>
                <a:cubicBezTo>
                  <a:pt x="10611" y="73917"/>
                  <a:pt x="10566" y="73932"/>
                  <a:pt x="10508" y="73976"/>
                </a:cubicBezTo>
                <a:cubicBezTo>
                  <a:pt x="10522" y="73932"/>
                  <a:pt x="10522" y="73902"/>
                  <a:pt x="10537" y="73858"/>
                </a:cubicBezTo>
                <a:lnTo>
                  <a:pt x="10714" y="73799"/>
                </a:lnTo>
                <a:close/>
                <a:moveTo>
                  <a:pt x="11136" y="73926"/>
                </a:moveTo>
                <a:cubicBezTo>
                  <a:pt x="11140" y="73926"/>
                  <a:pt x="11146" y="73927"/>
                  <a:pt x="11155" y="73932"/>
                </a:cubicBezTo>
                <a:cubicBezTo>
                  <a:pt x="11126" y="73946"/>
                  <a:pt x="11111" y="73946"/>
                  <a:pt x="11096" y="73976"/>
                </a:cubicBezTo>
                <a:lnTo>
                  <a:pt x="11111" y="73946"/>
                </a:lnTo>
                <a:cubicBezTo>
                  <a:pt x="11121" y="73936"/>
                  <a:pt x="11124" y="73926"/>
                  <a:pt x="11136" y="73926"/>
                </a:cubicBezTo>
                <a:close/>
                <a:moveTo>
                  <a:pt x="10096" y="57214"/>
                </a:moveTo>
                <a:cubicBezTo>
                  <a:pt x="10096" y="57229"/>
                  <a:pt x="10081" y="57229"/>
                  <a:pt x="10081" y="57243"/>
                </a:cubicBezTo>
                <a:cubicBezTo>
                  <a:pt x="8918" y="59524"/>
                  <a:pt x="8506" y="62276"/>
                  <a:pt x="8742" y="65661"/>
                </a:cubicBezTo>
                <a:cubicBezTo>
                  <a:pt x="8830" y="66971"/>
                  <a:pt x="9124" y="68192"/>
                  <a:pt x="9419" y="69370"/>
                </a:cubicBezTo>
                <a:cubicBezTo>
                  <a:pt x="9801" y="70959"/>
                  <a:pt x="10154" y="72460"/>
                  <a:pt x="9934" y="73946"/>
                </a:cubicBezTo>
                <a:cubicBezTo>
                  <a:pt x="9860" y="73961"/>
                  <a:pt x="9801" y="73991"/>
                  <a:pt x="9728" y="74020"/>
                </a:cubicBezTo>
                <a:cubicBezTo>
                  <a:pt x="9845" y="72593"/>
                  <a:pt x="9433" y="71165"/>
                  <a:pt x="8992" y="69679"/>
                </a:cubicBezTo>
                <a:cubicBezTo>
                  <a:pt x="8624" y="68428"/>
                  <a:pt x="8241" y="67147"/>
                  <a:pt x="8138" y="65705"/>
                </a:cubicBezTo>
                <a:cubicBezTo>
                  <a:pt x="7888" y="62585"/>
                  <a:pt x="8433" y="59833"/>
                  <a:pt x="9713" y="57523"/>
                </a:cubicBezTo>
                <a:cubicBezTo>
                  <a:pt x="9728" y="57479"/>
                  <a:pt x="9772" y="57435"/>
                  <a:pt x="9786" y="57391"/>
                </a:cubicBezTo>
                <a:cubicBezTo>
                  <a:pt x="9904" y="57346"/>
                  <a:pt x="9992" y="57288"/>
                  <a:pt x="10096" y="57214"/>
                </a:cubicBezTo>
                <a:close/>
                <a:moveTo>
                  <a:pt x="10861" y="73917"/>
                </a:moveTo>
                <a:cubicBezTo>
                  <a:pt x="10861" y="73917"/>
                  <a:pt x="10861" y="73932"/>
                  <a:pt x="10831" y="73932"/>
                </a:cubicBezTo>
                <a:cubicBezTo>
                  <a:pt x="10817" y="73946"/>
                  <a:pt x="10817" y="73976"/>
                  <a:pt x="10802" y="73991"/>
                </a:cubicBezTo>
                <a:cubicBezTo>
                  <a:pt x="10787" y="74005"/>
                  <a:pt x="10728" y="74020"/>
                  <a:pt x="10684" y="74049"/>
                </a:cubicBezTo>
                <a:cubicBezTo>
                  <a:pt x="10714" y="74020"/>
                  <a:pt x="10714" y="73991"/>
                  <a:pt x="10728" y="73976"/>
                </a:cubicBezTo>
                <a:cubicBezTo>
                  <a:pt x="10758" y="73946"/>
                  <a:pt x="10817" y="73932"/>
                  <a:pt x="10861" y="73917"/>
                </a:cubicBezTo>
                <a:close/>
                <a:moveTo>
                  <a:pt x="10463" y="73873"/>
                </a:moveTo>
                <a:lnTo>
                  <a:pt x="10463" y="73873"/>
                </a:lnTo>
                <a:cubicBezTo>
                  <a:pt x="10449" y="73917"/>
                  <a:pt x="10449" y="73946"/>
                  <a:pt x="10434" y="73991"/>
                </a:cubicBezTo>
                <a:cubicBezTo>
                  <a:pt x="10360" y="74020"/>
                  <a:pt x="10302" y="74049"/>
                  <a:pt x="10243" y="74064"/>
                </a:cubicBezTo>
                <a:cubicBezTo>
                  <a:pt x="10257" y="74020"/>
                  <a:pt x="10257" y="73991"/>
                  <a:pt x="10287" y="73932"/>
                </a:cubicBezTo>
                <a:cubicBezTo>
                  <a:pt x="10346" y="73917"/>
                  <a:pt x="10419" y="73902"/>
                  <a:pt x="10463" y="73873"/>
                </a:cubicBezTo>
                <a:close/>
                <a:moveTo>
                  <a:pt x="10949" y="73991"/>
                </a:moveTo>
                <a:cubicBezTo>
                  <a:pt x="10949" y="74020"/>
                  <a:pt x="10949" y="74049"/>
                  <a:pt x="10934" y="74049"/>
                </a:cubicBezTo>
                <a:cubicBezTo>
                  <a:pt x="10905" y="74064"/>
                  <a:pt x="10875" y="74079"/>
                  <a:pt x="10831" y="74079"/>
                </a:cubicBezTo>
                <a:cubicBezTo>
                  <a:pt x="10831" y="74064"/>
                  <a:pt x="10846" y="74049"/>
                  <a:pt x="10846" y="74020"/>
                </a:cubicBezTo>
                <a:cubicBezTo>
                  <a:pt x="10890" y="74005"/>
                  <a:pt x="10905" y="74005"/>
                  <a:pt x="10949" y="73991"/>
                </a:cubicBezTo>
                <a:close/>
                <a:moveTo>
                  <a:pt x="9639" y="57494"/>
                </a:moveTo>
                <a:lnTo>
                  <a:pt x="9639" y="57494"/>
                </a:lnTo>
                <a:cubicBezTo>
                  <a:pt x="8315" y="59819"/>
                  <a:pt x="7785" y="62585"/>
                  <a:pt x="8035" y="65735"/>
                </a:cubicBezTo>
                <a:cubicBezTo>
                  <a:pt x="8153" y="67162"/>
                  <a:pt x="8536" y="68472"/>
                  <a:pt x="8903" y="69723"/>
                </a:cubicBezTo>
                <a:cubicBezTo>
                  <a:pt x="9345" y="71209"/>
                  <a:pt x="9742" y="72622"/>
                  <a:pt x="9639" y="74064"/>
                </a:cubicBezTo>
                <a:cubicBezTo>
                  <a:pt x="9610" y="74079"/>
                  <a:pt x="9580" y="74079"/>
                  <a:pt x="9551" y="74094"/>
                </a:cubicBezTo>
                <a:cubicBezTo>
                  <a:pt x="9507" y="74123"/>
                  <a:pt x="9477" y="74123"/>
                  <a:pt x="9419" y="74138"/>
                </a:cubicBezTo>
                <a:cubicBezTo>
                  <a:pt x="9433" y="72740"/>
                  <a:pt x="8977" y="71401"/>
                  <a:pt x="8477" y="69973"/>
                </a:cubicBezTo>
                <a:cubicBezTo>
                  <a:pt x="8020" y="68663"/>
                  <a:pt x="7564" y="67309"/>
                  <a:pt x="7432" y="65808"/>
                </a:cubicBezTo>
                <a:cubicBezTo>
                  <a:pt x="7196" y="62880"/>
                  <a:pt x="7814" y="60113"/>
                  <a:pt x="9271" y="57803"/>
                </a:cubicBezTo>
                <a:cubicBezTo>
                  <a:pt x="9316" y="57744"/>
                  <a:pt x="9330" y="57714"/>
                  <a:pt x="9360" y="57655"/>
                </a:cubicBezTo>
                <a:lnTo>
                  <a:pt x="9639" y="57494"/>
                </a:lnTo>
                <a:close/>
                <a:moveTo>
                  <a:pt x="10611" y="74005"/>
                </a:moveTo>
                <a:lnTo>
                  <a:pt x="10611" y="74005"/>
                </a:lnTo>
                <a:cubicBezTo>
                  <a:pt x="10596" y="74020"/>
                  <a:pt x="10596" y="74064"/>
                  <a:pt x="10581" y="74079"/>
                </a:cubicBezTo>
                <a:lnTo>
                  <a:pt x="10581" y="74094"/>
                </a:lnTo>
                <a:cubicBezTo>
                  <a:pt x="10522" y="74123"/>
                  <a:pt x="10478" y="74138"/>
                  <a:pt x="10434" y="74152"/>
                </a:cubicBezTo>
                <a:cubicBezTo>
                  <a:pt x="10449" y="74138"/>
                  <a:pt x="10463" y="74094"/>
                  <a:pt x="10463" y="74064"/>
                </a:cubicBezTo>
                <a:cubicBezTo>
                  <a:pt x="10522" y="74049"/>
                  <a:pt x="10566" y="74020"/>
                  <a:pt x="10611" y="74005"/>
                </a:cubicBezTo>
                <a:close/>
                <a:moveTo>
                  <a:pt x="10169" y="73991"/>
                </a:moveTo>
                <a:cubicBezTo>
                  <a:pt x="10154" y="74020"/>
                  <a:pt x="10154" y="74079"/>
                  <a:pt x="10140" y="74123"/>
                </a:cubicBezTo>
                <a:cubicBezTo>
                  <a:pt x="10081" y="74123"/>
                  <a:pt x="10022" y="74138"/>
                  <a:pt x="9978" y="74167"/>
                </a:cubicBezTo>
                <a:cubicBezTo>
                  <a:pt x="9978" y="74138"/>
                  <a:pt x="9992" y="74079"/>
                  <a:pt x="9992" y="74049"/>
                </a:cubicBezTo>
                <a:cubicBezTo>
                  <a:pt x="10037" y="74020"/>
                  <a:pt x="10110" y="74005"/>
                  <a:pt x="10169" y="73991"/>
                </a:cubicBezTo>
                <a:close/>
                <a:moveTo>
                  <a:pt x="9198" y="57758"/>
                </a:moveTo>
                <a:lnTo>
                  <a:pt x="9198" y="57758"/>
                </a:lnTo>
                <a:cubicBezTo>
                  <a:pt x="7726" y="60098"/>
                  <a:pt x="7079" y="62880"/>
                  <a:pt x="7344" y="65808"/>
                </a:cubicBezTo>
                <a:cubicBezTo>
                  <a:pt x="7476" y="67324"/>
                  <a:pt x="7947" y="68693"/>
                  <a:pt x="8403" y="70002"/>
                </a:cubicBezTo>
                <a:cubicBezTo>
                  <a:pt x="8903" y="71415"/>
                  <a:pt x="9360" y="72754"/>
                  <a:pt x="9345" y="74152"/>
                </a:cubicBezTo>
                <a:cubicBezTo>
                  <a:pt x="9271" y="74167"/>
                  <a:pt x="9198" y="74211"/>
                  <a:pt x="9124" y="74226"/>
                </a:cubicBezTo>
                <a:cubicBezTo>
                  <a:pt x="9051" y="72872"/>
                  <a:pt x="8536" y="71577"/>
                  <a:pt x="7976" y="70223"/>
                </a:cubicBezTo>
                <a:cubicBezTo>
                  <a:pt x="7432" y="68855"/>
                  <a:pt x="6858" y="67457"/>
                  <a:pt x="6711" y="65867"/>
                </a:cubicBezTo>
                <a:cubicBezTo>
                  <a:pt x="6461" y="63100"/>
                  <a:pt x="7196" y="60393"/>
                  <a:pt x="8815" y="58053"/>
                </a:cubicBezTo>
                <a:cubicBezTo>
                  <a:pt x="8845" y="57994"/>
                  <a:pt x="8903" y="57950"/>
                  <a:pt x="8933" y="57891"/>
                </a:cubicBezTo>
                <a:cubicBezTo>
                  <a:pt x="9036" y="57832"/>
                  <a:pt x="9124" y="57788"/>
                  <a:pt x="9198" y="57758"/>
                </a:cubicBezTo>
                <a:close/>
                <a:moveTo>
                  <a:pt x="10743" y="74094"/>
                </a:moveTo>
                <a:lnTo>
                  <a:pt x="10743" y="74094"/>
                </a:lnTo>
                <a:cubicBezTo>
                  <a:pt x="10728" y="74123"/>
                  <a:pt x="10728" y="74138"/>
                  <a:pt x="10714" y="74152"/>
                </a:cubicBezTo>
                <a:cubicBezTo>
                  <a:pt x="10669" y="74197"/>
                  <a:pt x="10640" y="74211"/>
                  <a:pt x="10596" y="74226"/>
                </a:cubicBezTo>
                <a:cubicBezTo>
                  <a:pt x="10611" y="74211"/>
                  <a:pt x="10611" y="74197"/>
                  <a:pt x="10640" y="74152"/>
                </a:cubicBezTo>
                <a:lnTo>
                  <a:pt x="10743" y="74094"/>
                </a:lnTo>
                <a:close/>
                <a:moveTo>
                  <a:pt x="10798" y="74220"/>
                </a:moveTo>
                <a:cubicBezTo>
                  <a:pt x="10801" y="74220"/>
                  <a:pt x="10802" y="74222"/>
                  <a:pt x="10802" y="74226"/>
                </a:cubicBezTo>
                <a:cubicBezTo>
                  <a:pt x="10788" y="74240"/>
                  <a:pt x="10760" y="74241"/>
                  <a:pt x="10758" y="74267"/>
                </a:cubicBezTo>
                <a:lnTo>
                  <a:pt x="10758" y="74267"/>
                </a:lnTo>
                <a:cubicBezTo>
                  <a:pt x="10758" y="74259"/>
                  <a:pt x="10761" y="74241"/>
                  <a:pt x="10772" y="74241"/>
                </a:cubicBezTo>
                <a:cubicBezTo>
                  <a:pt x="10783" y="74230"/>
                  <a:pt x="10793" y="74220"/>
                  <a:pt x="10798" y="74220"/>
                </a:cubicBezTo>
                <a:close/>
                <a:moveTo>
                  <a:pt x="9904" y="74064"/>
                </a:moveTo>
                <a:cubicBezTo>
                  <a:pt x="9904" y="74094"/>
                  <a:pt x="9875" y="74152"/>
                  <a:pt x="9875" y="74197"/>
                </a:cubicBezTo>
                <a:cubicBezTo>
                  <a:pt x="9831" y="74211"/>
                  <a:pt x="9757" y="74241"/>
                  <a:pt x="9698" y="74270"/>
                </a:cubicBezTo>
                <a:cubicBezTo>
                  <a:pt x="9698" y="74211"/>
                  <a:pt x="9713" y="74167"/>
                  <a:pt x="9713" y="74123"/>
                </a:cubicBezTo>
                <a:cubicBezTo>
                  <a:pt x="9772" y="74094"/>
                  <a:pt x="9845" y="74079"/>
                  <a:pt x="9904" y="74064"/>
                </a:cubicBezTo>
                <a:close/>
                <a:moveTo>
                  <a:pt x="10375" y="74094"/>
                </a:moveTo>
                <a:lnTo>
                  <a:pt x="10375" y="74094"/>
                </a:lnTo>
                <a:cubicBezTo>
                  <a:pt x="10360" y="74138"/>
                  <a:pt x="10360" y="74167"/>
                  <a:pt x="10346" y="74211"/>
                </a:cubicBezTo>
                <a:cubicBezTo>
                  <a:pt x="10287" y="74226"/>
                  <a:pt x="10228" y="74241"/>
                  <a:pt x="10199" y="74285"/>
                </a:cubicBezTo>
                <a:cubicBezTo>
                  <a:pt x="10199" y="74226"/>
                  <a:pt x="10213" y="74197"/>
                  <a:pt x="10213" y="74152"/>
                </a:cubicBezTo>
                <a:lnTo>
                  <a:pt x="10375" y="74094"/>
                </a:lnTo>
                <a:close/>
                <a:moveTo>
                  <a:pt x="8756" y="57979"/>
                </a:moveTo>
                <a:cubicBezTo>
                  <a:pt x="8771" y="57979"/>
                  <a:pt x="8771" y="58009"/>
                  <a:pt x="8756" y="58023"/>
                </a:cubicBezTo>
                <a:cubicBezTo>
                  <a:pt x="7123" y="60363"/>
                  <a:pt x="6387" y="63086"/>
                  <a:pt x="6637" y="65882"/>
                </a:cubicBezTo>
                <a:cubicBezTo>
                  <a:pt x="6784" y="67471"/>
                  <a:pt x="7358" y="68869"/>
                  <a:pt x="7917" y="70253"/>
                </a:cubicBezTo>
                <a:cubicBezTo>
                  <a:pt x="8462" y="71621"/>
                  <a:pt x="8977" y="72902"/>
                  <a:pt x="9036" y="74270"/>
                </a:cubicBezTo>
                <a:cubicBezTo>
                  <a:pt x="8962" y="74285"/>
                  <a:pt x="8889" y="74314"/>
                  <a:pt x="8815" y="74344"/>
                </a:cubicBezTo>
                <a:cubicBezTo>
                  <a:pt x="8668" y="72990"/>
                  <a:pt x="8094" y="71739"/>
                  <a:pt x="7491" y="70444"/>
                </a:cubicBezTo>
                <a:cubicBezTo>
                  <a:pt x="6843" y="69046"/>
                  <a:pt x="6181" y="67589"/>
                  <a:pt x="6019" y="65955"/>
                </a:cubicBezTo>
                <a:cubicBezTo>
                  <a:pt x="5754" y="63321"/>
                  <a:pt x="6608" y="60613"/>
                  <a:pt x="8374" y="58332"/>
                </a:cubicBezTo>
                <a:lnTo>
                  <a:pt x="8536" y="58112"/>
                </a:lnTo>
                <a:cubicBezTo>
                  <a:pt x="8609" y="58082"/>
                  <a:pt x="8683" y="58023"/>
                  <a:pt x="8756" y="57979"/>
                </a:cubicBezTo>
                <a:close/>
                <a:moveTo>
                  <a:pt x="10522" y="74211"/>
                </a:moveTo>
                <a:cubicBezTo>
                  <a:pt x="10508" y="74226"/>
                  <a:pt x="10508" y="74270"/>
                  <a:pt x="10493" y="74285"/>
                </a:cubicBezTo>
                <a:cubicBezTo>
                  <a:pt x="10449" y="74300"/>
                  <a:pt x="10390" y="74344"/>
                  <a:pt x="10360" y="74359"/>
                </a:cubicBezTo>
                <a:cubicBezTo>
                  <a:pt x="10375" y="74314"/>
                  <a:pt x="10375" y="74300"/>
                  <a:pt x="10390" y="74270"/>
                </a:cubicBezTo>
                <a:cubicBezTo>
                  <a:pt x="10434" y="74241"/>
                  <a:pt x="10463" y="74226"/>
                  <a:pt x="10522" y="74211"/>
                </a:cubicBezTo>
                <a:close/>
                <a:moveTo>
                  <a:pt x="9625" y="74152"/>
                </a:moveTo>
                <a:cubicBezTo>
                  <a:pt x="9625" y="74211"/>
                  <a:pt x="9610" y="74241"/>
                  <a:pt x="9610" y="74300"/>
                </a:cubicBezTo>
                <a:cubicBezTo>
                  <a:pt x="9551" y="74314"/>
                  <a:pt x="9477" y="74344"/>
                  <a:pt x="9419" y="74373"/>
                </a:cubicBezTo>
                <a:lnTo>
                  <a:pt x="9419" y="74226"/>
                </a:lnTo>
                <a:cubicBezTo>
                  <a:pt x="9477" y="74211"/>
                  <a:pt x="9507" y="74197"/>
                  <a:pt x="9566" y="74167"/>
                </a:cubicBezTo>
                <a:cubicBezTo>
                  <a:pt x="9580" y="74167"/>
                  <a:pt x="9610" y="74152"/>
                  <a:pt x="9625" y="74152"/>
                </a:cubicBezTo>
                <a:close/>
                <a:moveTo>
                  <a:pt x="10096" y="74197"/>
                </a:moveTo>
                <a:lnTo>
                  <a:pt x="10096" y="74197"/>
                </a:lnTo>
                <a:cubicBezTo>
                  <a:pt x="10081" y="74226"/>
                  <a:pt x="10081" y="74270"/>
                  <a:pt x="10066" y="74300"/>
                </a:cubicBezTo>
                <a:cubicBezTo>
                  <a:pt x="10022" y="74344"/>
                  <a:pt x="9978" y="74359"/>
                  <a:pt x="9919" y="74373"/>
                </a:cubicBezTo>
                <a:cubicBezTo>
                  <a:pt x="9934" y="74344"/>
                  <a:pt x="9934" y="74300"/>
                  <a:pt x="9934" y="74241"/>
                </a:cubicBezTo>
                <a:lnTo>
                  <a:pt x="10096" y="74197"/>
                </a:lnTo>
                <a:close/>
                <a:moveTo>
                  <a:pt x="10611" y="74314"/>
                </a:moveTo>
                <a:cubicBezTo>
                  <a:pt x="10611" y="74314"/>
                  <a:pt x="10596" y="74344"/>
                  <a:pt x="10596" y="74359"/>
                </a:cubicBezTo>
                <a:cubicBezTo>
                  <a:pt x="10581" y="74373"/>
                  <a:pt x="10537" y="74388"/>
                  <a:pt x="10522" y="74388"/>
                </a:cubicBezTo>
                <a:cubicBezTo>
                  <a:pt x="10522" y="74373"/>
                  <a:pt x="10537" y="74359"/>
                  <a:pt x="10537" y="74359"/>
                </a:cubicBezTo>
                <a:cubicBezTo>
                  <a:pt x="10552" y="74329"/>
                  <a:pt x="10596" y="74329"/>
                  <a:pt x="10611" y="74314"/>
                </a:cubicBezTo>
                <a:close/>
                <a:moveTo>
                  <a:pt x="8374" y="58200"/>
                </a:moveTo>
                <a:lnTo>
                  <a:pt x="8315" y="58259"/>
                </a:lnTo>
                <a:cubicBezTo>
                  <a:pt x="6534" y="60555"/>
                  <a:pt x="5681" y="63277"/>
                  <a:pt x="5945" y="65926"/>
                </a:cubicBezTo>
                <a:cubicBezTo>
                  <a:pt x="6107" y="67589"/>
                  <a:pt x="6770" y="69031"/>
                  <a:pt x="7417" y="70444"/>
                </a:cubicBezTo>
                <a:cubicBezTo>
                  <a:pt x="8020" y="71739"/>
                  <a:pt x="8594" y="72990"/>
                  <a:pt x="8742" y="74329"/>
                </a:cubicBezTo>
                <a:cubicBezTo>
                  <a:pt x="8668" y="74359"/>
                  <a:pt x="8594" y="74388"/>
                  <a:pt x="8521" y="74403"/>
                </a:cubicBezTo>
                <a:cubicBezTo>
                  <a:pt x="8300" y="73078"/>
                  <a:pt x="7667" y="71871"/>
                  <a:pt x="7005" y="70576"/>
                </a:cubicBezTo>
                <a:cubicBezTo>
                  <a:pt x="6269" y="69149"/>
                  <a:pt x="5519" y="67677"/>
                  <a:pt x="5327" y="65985"/>
                </a:cubicBezTo>
                <a:cubicBezTo>
                  <a:pt x="5077" y="63424"/>
                  <a:pt x="5990" y="60790"/>
                  <a:pt x="7947" y="58553"/>
                </a:cubicBezTo>
                <a:lnTo>
                  <a:pt x="8182" y="58318"/>
                </a:lnTo>
                <a:cubicBezTo>
                  <a:pt x="8241" y="58274"/>
                  <a:pt x="8315" y="58244"/>
                  <a:pt x="8374" y="58200"/>
                </a:cubicBezTo>
                <a:close/>
                <a:moveTo>
                  <a:pt x="9330" y="74226"/>
                </a:moveTo>
                <a:lnTo>
                  <a:pt x="9330" y="74388"/>
                </a:lnTo>
                <a:lnTo>
                  <a:pt x="9316" y="74388"/>
                </a:lnTo>
                <a:cubicBezTo>
                  <a:pt x="9257" y="74432"/>
                  <a:pt x="9183" y="74447"/>
                  <a:pt x="9124" y="74462"/>
                </a:cubicBezTo>
                <a:lnTo>
                  <a:pt x="9124" y="74300"/>
                </a:lnTo>
                <a:cubicBezTo>
                  <a:pt x="9198" y="74285"/>
                  <a:pt x="9271" y="74270"/>
                  <a:pt x="9330" y="74226"/>
                </a:cubicBezTo>
                <a:close/>
                <a:moveTo>
                  <a:pt x="10287" y="74314"/>
                </a:moveTo>
                <a:lnTo>
                  <a:pt x="10287" y="74314"/>
                </a:lnTo>
                <a:cubicBezTo>
                  <a:pt x="10257" y="74359"/>
                  <a:pt x="10257" y="74373"/>
                  <a:pt x="10243" y="74417"/>
                </a:cubicBezTo>
                <a:cubicBezTo>
                  <a:pt x="10213" y="74432"/>
                  <a:pt x="10154" y="74447"/>
                  <a:pt x="10110" y="74462"/>
                </a:cubicBezTo>
                <a:cubicBezTo>
                  <a:pt x="10110" y="74447"/>
                  <a:pt x="10140" y="74417"/>
                  <a:pt x="10140" y="74388"/>
                </a:cubicBezTo>
                <a:lnTo>
                  <a:pt x="10140" y="74373"/>
                </a:lnTo>
                <a:cubicBezTo>
                  <a:pt x="10184" y="74359"/>
                  <a:pt x="10228" y="74344"/>
                  <a:pt x="10287" y="74314"/>
                </a:cubicBezTo>
                <a:close/>
                <a:moveTo>
                  <a:pt x="9860" y="74285"/>
                </a:moveTo>
                <a:cubicBezTo>
                  <a:pt x="9860" y="74314"/>
                  <a:pt x="9845" y="74373"/>
                  <a:pt x="9816" y="74417"/>
                </a:cubicBezTo>
                <a:cubicBezTo>
                  <a:pt x="9772" y="74447"/>
                  <a:pt x="9713" y="74462"/>
                  <a:pt x="9654" y="74491"/>
                </a:cubicBezTo>
                <a:cubicBezTo>
                  <a:pt x="9654" y="74447"/>
                  <a:pt x="9669" y="74388"/>
                  <a:pt x="9669" y="74359"/>
                </a:cubicBezTo>
                <a:cubicBezTo>
                  <a:pt x="9728" y="74344"/>
                  <a:pt x="9801" y="74314"/>
                  <a:pt x="9860" y="74285"/>
                </a:cubicBezTo>
                <a:close/>
                <a:moveTo>
                  <a:pt x="7947" y="58450"/>
                </a:moveTo>
                <a:cubicBezTo>
                  <a:pt x="7932" y="58465"/>
                  <a:pt x="7903" y="58494"/>
                  <a:pt x="7873" y="58509"/>
                </a:cubicBezTo>
                <a:cubicBezTo>
                  <a:pt x="5901" y="60775"/>
                  <a:pt x="4959" y="63424"/>
                  <a:pt x="5239" y="66000"/>
                </a:cubicBezTo>
                <a:cubicBezTo>
                  <a:pt x="5430" y="67692"/>
                  <a:pt x="6181" y="69178"/>
                  <a:pt x="6917" y="70621"/>
                </a:cubicBezTo>
                <a:cubicBezTo>
                  <a:pt x="7579" y="71886"/>
                  <a:pt x="8197" y="73122"/>
                  <a:pt x="8418" y="74432"/>
                </a:cubicBezTo>
                <a:cubicBezTo>
                  <a:pt x="8344" y="74447"/>
                  <a:pt x="8271" y="74491"/>
                  <a:pt x="8197" y="74506"/>
                </a:cubicBezTo>
                <a:cubicBezTo>
                  <a:pt x="7903" y="73181"/>
                  <a:pt x="7226" y="71974"/>
                  <a:pt x="6505" y="70724"/>
                </a:cubicBezTo>
                <a:cubicBezTo>
                  <a:pt x="5681" y="69281"/>
                  <a:pt x="4812" y="67766"/>
                  <a:pt x="4636" y="66058"/>
                </a:cubicBezTo>
                <a:cubicBezTo>
                  <a:pt x="4268" y="62718"/>
                  <a:pt x="6269" y="60084"/>
                  <a:pt x="7505" y="58818"/>
                </a:cubicBezTo>
                <a:lnTo>
                  <a:pt x="7814" y="58494"/>
                </a:lnTo>
                <a:cubicBezTo>
                  <a:pt x="7859" y="58494"/>
                  <a:pt x="7903" y="58480"/>
                  <a:pt x="7947" y="58450"/>
                </a:cubicBezTo>
                <a:close/>
                <a:moveTo>
                  <a:pt x="10419" y="74388"/>
                </a:moveTo>
                <a:cubicBezTo>
                  <a:pt x="10390" y="74417"/>
                  <a:pt x="10390" y="74432"/>
                  <a:pt x="10375" y="74447"/>
                </a:cubicBezTo>
                <a:cubicBezTo>
                  <a:pt x="10346" y="74506"/>
                  <a:pt x="10316" y="74520"/>
                  <a:pt x="10287" y="74520"/>
                </a:cubicBezTo>
                <a:cubicBezTo>
                  <a:pt x="10302" y="74506"/>
                  <a:pt x="10302" y="74491"/>
                  <a:pt x="10316" y="74447"/>
                </a:cubicBezTo>
                <a:cubicBezTo>
                  <a:pt x="10360" y="74432"/>
                  <a:pt x="10390" y="74417"/>
                  <a:pt x="10419" y="74388"/>
                </a:cubicBezTo>
                <a:close/>
                <a:moveTo>
                  <a:pt x="10455" y="74549"/>
                </a:moveTo>
                <a:cubicBezTo>
                  <a:pt x="10450" y="74556"/>
                  <a:pt x="10445" y="74561"/>
                  <a:pt x="10441" y="74565"/>
                </a:cubicBezTo>
                <a:lnTo>
                  <a:pt x="10441" y="74565"/>
                </a:lnTo>
                <a:lnTo>
                  <a:pt x="10449" y="74550"/>
                </a:lnTo>
                <a:cubicBezTo>
                  <a:pt x="10451" y="74550"/>
                  <a:pt x="10453" y="74550"/>
                  <a:pt x="10455" y="74549"/>
                </a:cubicBezTo>
                <a:close/>
                <a:moveTo>
                  <a:pt x="9051" y="74344"/>
                </a:moveTo>
                <a:lnTo>
                  <a:pt x="9051" y="74506"/>
                </a:lnTo>
                <a:cubicBezTo>
                  <a:pt x="8977" y="74520"/>
                  <a:pt x="8918" y="74565"/>
                  <a:pt x="8845" y="74579"/>
                </a:cubicBezTo>
                <a:cubicBezTo>
                  <a:pt x="8845" y="74520"/>
                  <a:pt x="8845" y="74462"/>
                  <a:pt x="8830" y="74417"/>
                </a:cubicBezTo>
                <a:cubicBezTo>
                  <a:pt x="8903" y="74373"/>
                  <a:pt x="8977" y="74359"/>
                  <a:pt x="9051" y="74344"/>
                </a:cubicBezTo>
                <a:close/>
                <a:moveTo>
                  <a:pt x="9580" y="74373"/>
                </a:moveTo>
                <a:cubicBezTo>
                  <a:pt x="9580" y="74432"/>
                  <a:pt x="9566" y="74462"/>
                  <a:pt x="9566" y="74520"/>
                </a:cubicBezTo>
                <a:cubicBezTo>
                  <a:pt x="9507" y="74535"/>
                  <a:pt x="9463" y="74579"/>
                  <a:pt x="9389" y="74594"/>
                </a:cubicBezTo>
                <a:cubicBezTo>
                  <a:pt x="9404" y="74565"/>
                  <a:pt x="9404" y="74506"/>
                  <a:pt x="9404" y="74447"/>
                </a:cubicBezTo>
                <a:cubicBezTo>
                  <a:pt x="9463" y="74432"/>
                  <a:pt x="9536" y="74417"/>
                  <a:pt x="9580" y="74373"/>
                </a:cubicBezTo>
                <a:close/>
                <a:moveTo>
                  <a:pt x="10037" y="74417"/>
                </a:moveTo>
                <a:lnTo>
                  <a:pt x="10037" y="74417"/>
                </a:lnTo>
                <a:cubicBezTo>
                  <a:pt x="10022" y="74447"/>
                  <a:pt x="10022" y="74491"/>
                  <a:pt x="10007" y="74520"/>
                </a:cubicBezTo>
                <a:cubicBezTo>
                  <a:pt x="9948" y="74535"/>
                  <a:pt x="9919" y="74579"/>
                  <a:pt x="9860" y="74594"/>
                </a:cubicBezTo>
                <a:cubicBezTo>
                  <a:pt x="9875" y="74579"/>
                  <a:pt x="9875" y="74565"/>
                  <a:pt x="9875" y="74520"/>
                </a:cubicBezTo>
                <a:cubicBezTo>
                  <a:pt x="9875" y="74506"/>
                  <a:pt x="9875" y="74491"/>
                  <a:pt x="9889" y="74462"/>
                </a:cubicBezTo>
                <a:cubicBezTo>
                  <a:pt x="9948" y="74447"/>
                  <a:pt x="10007" y="74432"/>
                  <a:pt x="10037" y="74417"/>
                </a:cubicBezTo>
                <a:close/>
                <a:moveTo>
                  <a:pt x="7440" y="58780"/>
                </a:moveTo>
                <a:lnTo>
                  <a:pt x="7440" y="58780"/>
                </a:lnTo>
                <a:cubicBezTo>
                  <a:pt x="6204" y="60048"/>
                  <a:pt x="4195" y="62694"/>
                  <a:pt x="4562" y="66073"/>
                </a:cubicBezTo>
                <a:cubicBezTo>
                  <a:pt x="4739" y="67810"/>
                  <a:pt x="5607" y="69340"/>
                  <a:pt x="6461" y="70782"/>
                </a:cubicBezTo>
                <a:cubicBezTo>
                  <a:pt x="7167" y="72033"/>
                  <a:pt x="7859" y="73240"/>
                  <a:pt x="8153" y="74535"/>
                </a:cubicBezTo>
                <a:cubicBezTo>
                  <a:pt x="8079" y="74565"/>
                  <a:pt x="8006" y="74594"/>
                  <a:pt x="7932" y="74609"/>
                </a:cubicBezTo>
                <a:cubicBezTo>
                  <a:pt x="7564" y="73270"/>
                  <a:pt x="6799" y="72063"/>
                  <a:pt x="6048" y="70856"/>
                </a:cubicBezTo>
                <a:cubicBezTo>
                  <a:pt x="5136" y="69384"/>
                  <a:pt x="4179" y="67869"/>
                  <a:pt x="3973" y="66117"/>
                </a:cubicBezTo>
                <a:cubicBezTo>
                  <a:pt x="3694" y="63704"/>
                  <a:pt x="4842" y="61128"/>
                  <a:pt x="7093" y="59053"/>
                </a:cubicBezTo>
                <a:cubicBezTo>
                  <a:pt x="7185" y="58975"/>
                  <a:pt x="7310" y="58874"/>
                  <a:pt x="7440" y="58780"/>
                </a:cubicBezTo>
                <a:close/>
                <a:moveTo>
                  <a:pt x="8756" y="74417"/>
                </a:moveTo>
                <a:lnTo>
                  <a:pt x="8756" y="74594"/>
                </a:lnTo>
                <a:cubicBezTo>
                  <a:pt x="8683" y="74609"/>
                  <a:pt x="8609" y="74653"/>
                  <a:pt x="8550" y="74668"/>
                </a:cubicBezTo>
                <a:cubicBezTo>
                  <a:pt x="8550" y="74609"/>
                  <a:pt x="8536" y="74550"/>
                  <a:pt x="8536" y="74491"/>
                </a:cubicBezTo>
                <a:cubicBezTo>
                  <a:pt x="8609" y="74462"/>
                  <a:pt x="8683" y="74432"/>
                  <a:pt x="8756" y="74417"/>
                </a:cubicBezTo>
                <a:close/>
                <a:moveTo>
                  <a:pt x="10199" y="74520"/>
                </a:moveTo>
                <a:cubicBezTo>
                  <a:pt x="10169" y="74535"/>
                  <a:pt x="10169" y="74579"/>
                  <a:pt x="10154" y="74594"/>
                </a:cubicBezTo>
                <a:cubicBezTo>
                  <a:pt x="10110" y="74609"/>
                  <a:pt x="10081" y="74653"/>
                  <a:pt x="10051" y="74668"/>
                </a:cubicBezTo>
                <a:cubicBezTo>
                  <a:pt x="10066" y="74638"/>
                  <a:pt x="10066" y="74609"/>
                  <a:pt x="10081" y="74579"/>
                </a:cubicBezTo>
                <a:lnTo>
                  <a:pt x="10199" y="74520"/>
                </a:lnTo>
                <a:close/>
                <a:moveTo>
                  <a:pt x="9330" y="74491"/>
                </a:moveTo>
                <a:cubicBezTo>
                  <a:pt x="9330" y="74535"/>
                  <a:pt x="9316" y="74579"/>
                  <a:pt x="9316" y="74638"/>
                </a:cubicBezTo>
                <a:cubicBezTo>
                  <a:pt x="9257" y="74668"/>
                  <a:pt x="9183" y="74682"/>
                  <a:pt x="9124" y="74712"/>
                </a:cubicBezTo>
                <a:lnTo>
                  <a:pt x="9124" y="74565"/>
                </a:lnTo>
                <a:cubicBezTo>
                  <a:pt x="9198" y="74535"/>
                  <a:pt x="9257" y="74506"/>
                  <a:pt x="9330" y="74491"/>
                </a:cubicBezTo>
                <a:close/>
                <a:moveTo>
                  <a:pt x="9801" y="74506"/>
                </a:moveTo>
                <a:lnTo>
                  <a:pt x="9801" y="74506"/>
                </a:lnTo>
                <a:cubicBezTo>
                  <a:pt x="9786" y="74535"/>
                  <a:pt x="9786" y="74579"/>
                  <a:pt x="9772" y="74609"/>
                </a:cubicBezTo>
                <a:cubicBezTo>
                  <a:pt x="9728" y="74653"/>
                  <a:pt x="9683" y="74682"/>
                  <a:pt x="9625" y="74712"/>
                </a:cubicBezTo>
                <a:lnTo>
                  <a:pt x="9625" y="74668"/>
                </a:lnTo>
                <a:cubicBezTo>
                  <a:pt x="9625" y="74638"/>
                  <a:pt x="9639" y="74609"/>
                  <a:pt x="9639" y="74579"/>
                </a:cubicBezTo>
                <a:cubicBezTo>
                  <a:pt x="9698" y="74565"/>
                  <a:pt x="9742" y="74535"/>
                  <a:pt x="9801" y="74506"/>
                </a:cubicBezTo>
                <a:close/>
                <a:moveTo>
                  <a:pt x="10287" y="74638"/>
                </a:moveTo>
                <a:cubicBezTo>
                  <a:pt x="10287" y="74638"/>
                  <a:pt x="10287" y="74653"/>
                  <a:pt x="10272" y="74668"/>
                </a:cubicBezTo>
                <a:cubicBezTo>
                  <a:pt x="10243" y="74682"/>
                  <a:pt x="10213" y="74712"/>
                  <a:pt x="10199" y="74726"/>
                </a:cubicBezTo>
                <a:cubicBezTo>
                  <a:pt x="10199" y="74712"/>
                  <a:pt x="10213" y="74682"/>
                  <a:pt x="10213" y="74668"/>
                </a:cubicBezTo>
                <a:cubicBezTo>
                  <a:pt x="10228" y="74653"/>
                  <a:pt x="10257" y="74653"/>
                  <a:pt x="10287" y="74638"/>
                </a:cubicBezTo>
                <a:close/>
                <a:moveTo>
                  <a:pt x="6887" y="59142"/>
                </a:moveTo>
                <a:cubicBezTo>
                  <a:pt x="4680" y="61217"/>
                  <a:pt x="3576" y="63777"/>
                  <a:pt x="3841" y="66176"/>
                </a:cubicBezTo>
                <a:cubicBezTo>
                  <a:pt x="4047" y="67942"/>
                  <a:pt x="5018" y="69458"/>
                  <a:pt x="5945" y="70959"/>
                </a:cubicBezTo>
                <a:cubicBezTo>
                  <a:pt x="6681" y="72122"/>
                  <a:pt x="7447" y="73358"/>
                  <a:pt x="7814" y="74682"/>
                </a:cubicBezTo>
                <a:cubicBezTo>
                  <a:pt x="7741" y="74726"/>
                  <a:pt x="7667" y="74741"/>
                  <a:pt x="7594" y="74785"/>
                </a:cubicBezTo>
                <a:cubicBezTo>
                  <a:pt x="7167" y="73402"/>
                  <a:pt x="6343" y="72210"/>
                  <a:pt x="5533" y="71033"/>
                </a:cubicBezTo>
                <a:cubicBezTo>
                  <a:pt x="4533" y="69532"/>
                  <a:pt x="3458" y="68016"/>
                  <a:pt x="3238" y="66220"/>
                </a:cubicBezTo>
                <a:cubicBezTo>
                  <a:pt x="2943" y="63895"/>
                  <a:pt x="4209" y="61335"/>
                  <a:pt x="6608" y="59363"/>
                </a:cubicBezTo>
                <a:lnTo>
                  <a:pt x="6887" y="59142"/>
                </a:lnTo>
                <a:close/>
                <a:moveTo>
                  <a:pt x="8447" y="74520"/>
                </a:moveTo>
                <a:cubicBezTo>
                  <a:pt x="8462" y="74594"/>
                  <a:pt x="8462" y="74653"/>
                  <a:pt x="8477" y="74712"/>
                </a:cubicBezTo>
                <a:cubicBezTo>
                  <a:pt x="8403" y="74726"/>
                  <a:pt x="8330" y="74756"/>
                  <a:pt x="8256" y="74785"/>
                </a:cubicBezTo>
                <a:cubicBezTo>
                  <a:pt x="8241" y="74726"/>
                  <a:pt x="8241" y="74653"/>
                  <a:pt x="8227" y="74594"/>
                </a:cubicBezTo>
                <a:cubicBezTo>
                  <a:pt x="8300" y="74579"/>
                  <a:pt x="8374" y="74535"/>
                  <a:pt x="8447" y="74520"/>
                </a:cubicBezTo>
                <a:close/>
                <a:moveTo>
                  <a:pt x="9978" y="74653"/>
                </a:moveTo>
                <a:lnTo>
                  <a:pt x="9978" y="74653"/>
                </a:lnTo>
                <a:cubicBezTo>
                  <a:pt x="9948" y="74682"/>
                  <a:pt x="9948" y="74712"/>
                  <a:pt x="9934" y="74741"/>
                </a:cubicBezTo>
                <a:cubicBezTo>
                  <a:pt x="9904" y="74741"/>
                  <a:pt x="9860" y="74756"/>
                  <a:pt x="9801" y="74800"/>
                </a:cubicBezTo>
                <a:cubicBezTo>
                  <a:pt x="9831" y="74756"/>
                  <a:pt x="9831" y="74726"/>
                  <a:pt x="9845" y="74712"/>
                </a:cubicBezTo>
                <a:cubicBezTo>
                  <a:pt x="9875" y="74682"/>
                  <a:pt x="9934" y="74668"/>
                  <a:pt x="9978" y="74653"/>
                </a:cubicBezTo>
                <a:close/>
                <a:moveTo>
                  <a:pt x="9051" y="74579"/>
                </a:moveTo>
                <a:lnTo>
                  <a:pt x="9051" y="74741"/>
                </a:lnTo>
                <a:cubicBezTo>
                  <a:pt x="8992" y="74756"/>
                  <a:pt x="8918" y="74800"/>
                  <a:pt x="8874" y="74815"/>
                </a:cubicBezTo>
                <a:lnTo>
                  <a:pt x="8874" y="74653"/>
                </a:lnTo>
                <a:cubicBezTo>
                  <a:pt x="8903" y="74638"/>
                  <a:pt x="8977" y="74609"/>
                  <a:pt x="9051" y="74579"/>
                </a:cubicBezTo>
                <a:close/>
                <a:moveTo>
                  <a:pt x="9551" y="74609"/>
                </a:moveTo>
                <a:lnTo>
                  <a:pt x="9551" y="74653"/>
                </a:lnTo>
                <a:cubicBezTo>
                  <a:pt x="9551" y="74682"/>
                  <a:pt x="9536" y="74712"/>
                  <a:pt x="9536" y="74741"/>
                </a:cubicBezTo>
                <a:cubicBezTo>
                  <a:pt x="9477" y="74785"/>
                  <a:pt x="9419" y="74800"/>
                  <a:pt x="9360" y="74815"/>
                </a:cubicBezTo>
                <a:cubicBezTo>
                  <a:pt x="9360" y="74756"/>
                  <a:pt x="9374" y="74726"/>
                  <a:pt x="9374" y="74682"/>
                </a:cubicBezTo>
                <a:cubicBezTo>
                  <a:pt x="9433" y="74668"/>
                  <a:pt x="9492" y="74638"/>
                  <a:pt x="9551" y="74609"/>
                </a:cubicBezTo>
                <a:close/>
                <a:moveTo>
                  <a:pt x="10096" y="74726"/>
                </a:moveTo>
                <a:cubicBezTo>
                  <a:pt x="10081" y="74741"/>
                  <a:pt x="10081" y="74785"/>
                  <a:pt x="10066" y="74800"/>
                </a:cubicBezTo>
                <a:cubicBezTo>
                  <a:pt x="10022" y="74815"/>
                  <a:pt x="10007" y="74829"/>
                  <a:pt x="9978" y="74859"/>
                </a:cubicBezTo>
                <a:cubicBezTo>
                  <a:pt x="9992" y="74829"/>
                  <a:pt x="9992" y="74800"/>
                  <a:pt x="10007" y="74785"/>
                </a:cubicBezTo>
                <a:cubicBezTo>
                  <a:pt x="10051" y="74756"/>
                  <a:pt x="10066" y="74741"/>
                  <a:pt x="10096" y="74726"/>
                </a:cubicBezTo>
                <a:close/>
                <a:moveTo>
                  <a:pt x="8138" y="74653"/>
                </a:moveTo>
                <a:cubicBezTo>
                  <a:pt x="8168" y="74682"/>
                  <a:pt x="8168" y="74756"/>
                  <a:pt x="8182" y="74815"/>
                </a:cubicBezTo>
                <a:cubicBezTo>
                  <a:pt x="8109" y="74829"/>
                  <a:pt x="8035" y="74874"/>
                  <a:pt x="7962" y="74903"/>
                </a:cubicBezTo>
                <a:cubicBezTo>
                  <a:pt x="7947" y="74859"/>
                  <a:pt x="7932" y="74785"/>
                  <a:pt x="7903" y="74726"/>
                </a:cubicBezTo>
                <a:cubicBezTo>
                  <a:pt x="7991" y="74697"/>
                  <a:pt x="8050" y="74668"/>
                  <a:pt x="8138" y="74653"/>
                </a:cubicBezTo>
                <a:close/>
                <a:moveTo>
                  <a:pt x="9742" y="74726"/>
                </a:moveTo>
                <a:cubicBezTo>
                  <a:pt x="9728" y="74756"/>
                  <a:pt x="9728" y="74800"/>
                  <a:pt x="9713" y="74829"/>
                </a:cubicBezTo>
                <a:cubicBezTo>
                  <a:pt x="9669" y="74859"/>
                  <a:pt x="9625" y="74888"/>
                  <a:pt x="9580" y="74903"/>
                </a:cubicBezTo>
                <a:cubicBezTo>
                  <a:pt x="9580" y="74888"/>
                  <a:pt x="9580" y="74859"/>
                  <a:pt x="9610" y="74800"/>
                </a:cubicBezTo>
                <a:cubicBezTo>
                  <a:pt x="9654" y="74785"/>
                  <a:pt x="9698" y="74756"/>
                  <a:pt x="9742" y="74726"/>
                </a:cubicBezTo>
                <a:close/>
                <a:moveTo>
                  <a:pt x="8771" y="74682"/>
                </a:moveTo>
                <a:lnTo>
                  <a:pt x="8771" y="74859"/>
                </a:lnTo>
                <a:cubicBezTo>
                  <a:pt x="8727" y="74874"/>
                  <a:pt x="8639" y="74903"/>
                  <a:pt x="8580" y="74918"/>
                </a:cubicBezTo>
                <a:cubicBezTo>
                  <a:pt x="8580" y="74874"/>
                  <a:pt x="8550" y="74815"/>
                  <a:pt x="8550" y="74756"/>
                </a:cubicBezTo>
                <a:cubicBezTo>
                  <a:pt x="8624" y="74741"/>
                  <a:pt x="8697" y="74712"/>
                  <a:pt x="8771" y="74682"/>
                </a:cubicBezTo>
                <a:close/>
                <a:moveTo>
                  <a:pt x="9286" y="74726"/>
                </a:moveTo>
                <a:lnTo>
                  <a:pt x="9286" y="74800"/>
                </a:lnTo>
                <a:cubicBezTo>
                  <a:pt x="9286" y="74815"/>
                  <a:pt x="9286" y="74829"/>
                  <a:pt x="9271" y="74874"/>
                </a:cubicBezTo>
                <a:cubicBezTo>
                  <a:pt x="9213" y="74888"/>
                  <a:pt x="9168" y="74918"/>
                  <a:pt x="9110" y="74947"/>
                </a:cubicBezTo>
                <a:lnTo>
                  <a:pt x="9110" y="74800"/>
                </a:lnTo>
                <a:cubicBezTo>
                  <a:pt x="9183" y="74785"/>
                  <a:pt x="9242" y="74741"/>
                  <a:pt x="9286" y="74726"/>
                </a:cubicBezTo>
                <a:close/>
                <a:moveTo>
                  <a:pt x="9889" y="74859"/>
                </a:moveTo>
                <a:lnTo>
                  <a:pt x="9889" y="74859"/>
                </a:lnTo>
                <a:cubicBezTo>
                  <a:pt x="9875" y="74888"/>
                  <a:pt x="9875" y="74903"/>
                  <a:pt x="9860" y="74947"/>
                </a:cubicBezTo>
                <a:cubicBezTo>
                  <a:pt x="9831" y="74947"/>
                  <a:pt x="9786" y="74962"/>
                  <a:pt x="9742" y="75006"/>
                </a:cubicBezTo>
                <a:cubicBezTo>
                  <a:pt x="9772" y="74962"/>
                  <a:pt x="9772" y="74947"/>
                  <a:pt x="9786" y="74903"/>
                </a:cubicBezTo>
                <a:lnTo>
                  <a:pt x="9889" y="74859"/>
                </a:lnTo>
                <a:close/>
                <a:moveTo>
                  <a:pt x="7844" y="74741"/>
                </a:moveTo>
                <a:cubicBezTo>
                  <a:pt x="7859" y="74800"/>
                  <a:pt x="7873" y="74874"/>
                  <a:pt x="7888" y="74932"/>
                </a:cubicBezTo>
                <a:cubicBezTo>
                  <a:pt x="7814" y="74962"/>
                  <a:pt x="7741" y="74977"/>
                  <a:pt x="7667" y="75021"/>
                </a:cubicBezTo>
                <a:cubicBezTo>
                  <a:pt x="7653" y="74947"/>
                  <a:pt x="7638" y="74888"/>
                  <a:pt x="7623" y="74829"/>
                </a:cubicBezTo>
                <a:cubicBezTo>
                  <a:pt x="7697" y="74800"/>
                  <a:pt x="7770" y="74785"/>
                  <a:pt x="7844" y="74741"/>
                </a:cubicBezTo>
                <a:close/>
                <a:moveTo>
                  <a:pt x="9992" y="74932"/>
                </a:moveTo>
                <a:lnTo>
                  <a:pt x="9992" y="74932"/>
                </a:lnTo>
                <a:cubicBezTo>
                  <a:pt x="9978" y="74962"/>
                  <a:pt x="9978" y="74962"/>
                  <a:pt x="9948" y="74977"/>
                </a:cubicBezTo>
                <a:cubicBezTo>
                  <a:pt x="9934" y="75006"/>
                  <a:pt x="9919" y="75021"/>
                  <a:pt x="9904" y="75021"/>
                </a:cubicBezTo>
                <a:cubicBezTo>
                  <a:pt x="9904" y="75006"/>
                  <a:pt x="9919" y="74977"/>
                  <a:pt x="9919" y="74962"/>
                </a:cubicBezTo>
                <a:cubicBezTo>
                  <a:pt x="9934" y="74947"/>
                  <a:pt x="9948" y="74947"/>
                  <a:pt x="9992" y="74932"/>
                </a:cubicBezTo>
                <a:close/>
                <a:moveTo>
                  <a:pt x="8477" y="74800"/>
                </a:moveTo>
                <a:cubicBezTo>
                  <a:pt x="8477" y="74859"/>
                  <a:pt x="8506" y="74903"/>
                  <a:pt x="8506" y="74962"/>
                </a:cubicBezTo>
                <a:cubicBezTo>
                  <a:pt x="8418" y="74977"/>
                  <a:pt x="8374" y="75021"/>
                  <a:pt x="8300" y="75035"/>
                </a:cubicBezTo>
                <a:cubicBezTo>
                  <a:pt x="8300" y="74977"/>
                  <a:pt x="8285" y="74918"/>
                  <a:pt x="8256" y="74859"/>
                </a:cubicBezTo>
                <a:cubicBezTo>
                  <a:pt x="8359" y="74859"/>
                  <a:pt x="8403" y="74815"/>
                  <a:pt x="8477" y="74800"/>
                </a:cubicBezTo>
                <a:close/>
                <a:moveTo>
                  <a:pt x="9492" y="74829"/>
                </a:moveTo>
                <a:lnTo>
                  <a:pt x="9492" y="74829"/>
                </a:lnTo>
                <a:cubicBezTo>
                  <a:pt x="9477" y="74874"/>
                  <a:pt x="9477" y="74903"/>
                  <a:pt x="9448" y="74962"/>
                </a:cubicBezTo>
                <a:cubicBezTo>
                  <a:pt x="9433" y="75006"/>
                  <a:pt x="9374" y="75021"/>
                  <a:pt x="9330" y="75035"/>
                </a:cubicBezTo>
                <a:cubicBezTo>
                  <a:pt x="9330" y="75006"/>
                  <a:pt x="9345" y="74962"/>
                  <a:pt x="9345" y="74903"/>
                </a:cubicBezTo>
                <a:cubicBezTo>
                  <a:pt x="9404" y="74888"/>
                  <a:pt x="9448" y="74859"/>
                  <a:pt x="9492" y="74829"/>
                </a:cubicBezTo>
                <a:close/>
                <a:moveTo>
                  <a:pt x="9036" y="74829"/>
                </a:moveTo>
                <a:lnTo>
                  <a:pt x="9036" y="74947"/>
                </a:lnTo>
                <a:lnTo>
                  <a:pt x="9036" y="74977"/>
                </a:lnTo>
                <a:cubicBezTo>
                  <a:pt x="8977" y="75006"/>
                  <a:pt x="8918" y="75035"/>
                  <a:pt x="8874" y="75050"/>
                </a:cubicBezTo>
                <a:lnTo>
                  <a:pt x="8874" y="74903"/>
                </a:lnTo>
                <a:cubicBezTo>
                  <a:pt x="8918" y="74888"/>
                  <a:pt x="8977" y="74859"/>
                  <a:pt x="9036" y="74829"/>
                </a:cubicBezTo>
                <a:close/>
                <a:moveTo>
                  <a:pt x="9698" y="74947"/>
                </a:moveTo>
                <a:lnTo>
                  <a:pt x="9698" y="74947"/>
                </a:lnTo>
                <a:cubicBezTo>
                  <a:pt x="9683" y="74977"/>
                  <a:pt x="9683" y="75021"/>
                  <a:pt x="9654" y="75035"/>
                </a:cubicBezTo>
                <a:cubicBezTo>
                  <a:pt x="9610" y="75080"/>
                  <a:pt x="9566" y="75109"/>
                  <a:pt x="9536" y="75124"/>
                </a:cubicBezTo>
                <a:cubicBezTo>
                  <a:pt x="9551" y="75094"/>
                  <a:pt x="9551" y="75050"/>
                  <a:pt x="9566" y="75021"/>
                </a:cubicBezTo>
                <a:cubicBezTo>
                  <a:pt x="9610" y="75006"/>
                  <a:pt x="9654" y="74977"/>
                  <a:pt x="9698" y="74947"/>
                </a:cubicBezTo>
                <a:close/>
                <a:moveTo>
                  <a:pt x="9271" y="74962"/>
                </a:moveTo>
                <a:cubicBezTo>
                  <a:pt x="9271" y="75006"/>
                  <a:pt x="9257" y="75050"/>
                  <a:pt x="9257" y="75094"/>
                </a:cubicBezTo>
                <a:cubicBezTo>
                  <a:pt x="9198" y="75109"/>
                  <a:pt x="9139" y="75153"/>
                  <a:pt x="9095" y="75168"/>
                </a:cubicBezTo>
                <a:cubicBezTo>
                  <a:pt x="9095" y="75124"/>
                  <a:pt x="9095" y="75080"/>
                  <a:pt x="9110" y="75035"/>
                </a:cubicBezTo>
                <a:cubicBezTo>
                  <a:pt x="9154" y="75021"/>
                  <a:pt x="9213" y="74977"/>
                  <a:pt x="9271" y="74962"/>
                </a:cubicBezTo>
                <a:close/>
                <a:moveTo>
                  <a:pt x="8182" y="74903"/>
                </a:moveTo>
                <a:cubicBezTo>
                  <a:pt x="8197" y="74962"/>
                  <a:pt x="8197" y="75021"/>
                  <a:pt x="8197" y="75094"/>
                </a:cubicBezTo>
                <a:cubicBezTo>
                  <a:pt x="8124" y="75124"/>
                  <a:pt x="8079" y="75153"/>
                  <a:pt x="8006" y="75183"/>
                </a:cubicBezTo>
                <a:cubicBezTo>
                  <a:pt x="8020" y="75109"/>
                  <a:pt x="8006" y="75035"/>
                  <a:pt x="7991" y="74977"/>
                </a:cubicBezTo>
                <a:cubicBezTo>
                  <a:pt x="8065" y="74947"/>
                  <a:pt x="8138" y="74932"/>
                  <a:pt x="8182" y="74903"/>
                </a:cubicBezTo>
                <a:close/>
                <a:moveTo>
                  <a:pt x="8771" y="74947"/>
                </a:moveTo>
                <a:lnTo>
                  <a:pt x="8771" y="75094"/>
                </a:lnTo>
                <a:lnTo>
                  <a:pt x="8771" y="75109"/>
                </a:lnTo>
                <a:cubicBezTo>
                  <a:pt x="8727" y="75124"/>
                  <a:pt x="8639" y="75168"/>
                  <a:pt x="8594" y="75183"/>
                </a:cubicBezTo>
                <a:cubicBezTo>
                  <a:pt x="8594" y="75124"/>
                  <a:pt x="8594" y="75080"/>
                  <a:pt x="8580" y="75021"/>
                </a:cubicBezTo>
                <a:cubicBezTo>
                  <a:pt x="8639" y="75006"/>
                  <a:pt x="8697" y="74962"/>
                  <a:pt x="8771" y="74947"/>
                </a:cubicBezTo>
                <a:close/>
                <a:moveTo>
                  <a:pt x="9786" y="75050"/>
                </a:moveTo>
                <a:cubicBezTo>
                  <a:pt x="9786" y="75080"/>
                  <a:pt x="9772" y="75109"/>
                  <a:pt x="9772" y="75124"/>
                </a:cubicBezTo>
                <a:cubicBezTo>
                  <a:pt x="9728" y="75153"/>
                  <a:pt x="9713" y="75168"/>
                  <a:pt x="9683" y="75183"/>
                </a:cubicBezTo>
                <a:cubicBezTo>
                  <a:pt x="9683" y="75168"/>
                  <a:pt x="9698" y="75124"/>
                  <a:pt x="9698" y="75109"/>
                </a:cubicBezTo>
                <a:cubicBezTo>
                  <a:pt x="9728" y="75094"/>
                  <a:pt x="9742" y="75080"/>
                  <a:pt x="9786" y="75050"/>
                </a:cubicBezTo>
                <a:close/>
                <a:moveTo>
                  <a:pt x="9433" y="75080"/>
                </a:moveTo>
                <a:lnTo>
                  <a:pt x="9433" y="75080"/>
                </a:lnTo>
                <a:cubicBezTo>
                  <a:pt x="9419" y="75109"/>
                  <a:pt x="9419" y="75153"/>
                  <a:pt x="9404" y="75183"/>
                </a:cubicBezTo>
                <a:cubicBezTo>
                  <a:pt x="9360" y="75197"/>
                  <a:pt x="9316" y="75241"/>
                  <a:pt x="9271" y="75256"/>
                </a:cubicBezTo>
                <a:cubicBezTo>
                  <a:pt x="9316" y="75227"/>
                  <a:pt x="9316" y="75183"/>
                  <a:pt x="9316" y="75153"/>
                </a:cubicBezTo>
                <a:cubicBezTo>
                  <a:pt x="9345" y="75124"/>
                  <a:pt x="9404" y="75094"/>
                  <a:pt x="9433" y="75080"/>
                </a:cubicBezTo>
                <a:close/>
                <a:moveTo>
                  <a:pt x="7903" y="75006"/>
                </a:moveTo>
                <a:cubicBezTo>
                  <a:pt x="7932" y="75050"/>
                  <a:pt x="7932" y="75124"/>
                  <a:pt x="7947" y="75183"/>
                </a:cubicBezTo>
                <a:cubicBezTo>
                  <a:pt x="7873" y="75227"/>
                  <a:pt x="7814" y="75241"/>
                  <a:pt x="7741" y="75271"/>
                </a:cubicBezTo>
                <a:cubicBezTo>
                  <a:pt x="7726" y="75227"/>
                  <a:pt x="7711" y="75168"/>
                  <a:pt x="7711" y="75094"/>
                </a:cubicBezTo>
                <a:cubicBezTo>
                  <a:pt x="7785" y="75050"/>
                  <a:pt x="7859" y="75035"/>
                  <a:pt x="7903" y="75006"/>
                </a:cubicBezTo>
                <a:close/>
                <a:moveTo>
                  <a:pt x="9006" y="75080"/>
                </a:moveTo>
                <a:cubicBezTo>
                  <a:pt x="9006" y="75124"/>
                  <a:pt x="8992" y="75168"/>
                  <a:pt x="8992" y="75227"/>
                </a:cubicBezTo>
                <a:cubicBezTo>
                  <a:pt x="8948" y="75241"/>
                  <a:pt x="8889" y="75271"/>
                  <a:pt x="8830" y="75300"/>
                </a:cubicBezTo>
                <a:lnTo>
                  <a:pt x="8830" y="75153"/>
                </a:lnTo>
                <a:cubicBezTo>
                  <a:pt x="8903" y="75124"/>
                  <a:pt x="8962" y="75094"/>
                  <a:pt x="9006" y="75080"/>
                </a:cubicBezTo>
                <a:close/>
                <a:moveTo>
                  <a:pt x="8506" y="75050"/>
                </a:moveTo>
                <a:cubicBezTo>
                  <a:pt x="8506" y="75109"/>
                  <a:pt x="8506" y="75168"/>
                  <a:pt x="8521" y="75227"/>
                </a:cubicBezTo>
                <a:cubicBezTo>
                  <a:pt x="8462" y="75256"/>
                  <a:pt x="8388" y="75271"/>
                  <a:pt x="8330" y="75315"/>
                </a:cubicBezTo>
                <a:cubicBezTo>
                  <a:pt x="8330" y="75256"/>
                  <a:pt x="8315" y="75197"/>
                  <a:pt x="8315" y="75153"/>
                </a:cubicBezTo>
                <a:cubicBezTo>
                  <a:pt x="8374" y="75109"/>
                  <a:pt x="8447" y="75080"/>
                  <a:pt x="8506" y="75050"/>
                </a:cubicBezTo>
                <a:close/>
                <a:moveTo>
                  <a:pt x="9580" y="75183"/>
                </a:moveTo>
                <a:lnTo>
                  <a:pt x="9580" y="75183"/>
                </a:lnTo>
                <a:cubicBezTo>
                  <a:pt x="9566" y="75227"/>
                  <a:pt x="9566" y="75241"/>
                  <a:pt x="9551" y="75256"/>
                </a:cubicBezTo>
                <a:cubicBezTo>
                  <a:pt x="9536" y="75271"/>
                  <a:pt x="9492" y="75315"/>
                  <a:pt x="9463" y="75330"/>
                </a:cubicBezTo>
                <a:cubicBezTo>
                  <a:pt x="9477" y="75300"/>
                  <a:pt x="9477" y="75271"/>
                  <a:pt x="9477" y="75241"/>
                </a:cubicBezTo>
                <a:lnTo>
                  <a:pt x="9580" y="75183"/>
                </a:lnTo>
                <a:close/>
                <a:moveTo>
                  <a:pt x="9669" y="75256"/>
                </a:moveTo>
                <a:cubicBezTo>
                  <a:pt x="9683" y="75300"/>
                  <a:pt x="9683" y="75300"/>
                  <a:pt x="9654" y="75315"/>
                </a:cubicBezTo>
                <a:cubicBezTo>
                  <a:pt x="9639" y="75330"/>
                  <a:pt x="9625" y="75345"/>
                  <a:pt x="9610" y="75345"/>
                </a:cubicBezTo>
                <a:cubicBezTo>
                  <a:pt x="9610" y="75330"/>
                  <a:pt x="9625" y="75315"/>
                  <a:pt x="9625" y="75300"/>
                </a:cubicBezTo>
                <a:cubicBezTo>
                  <a:pt x="9639" y="75271"/>
                  <a:pt x="9654" y="75256"/>
                  <a:pt x="9669" y="75256"/>
                </a:cubicBezTo>
                <a:close/>
                <a:moveTo>
                  <a:pt x="9242" y="75183"/>
                </a:moveTo>
                <a:cubicBezTo>
                  <a:pt x="9242" y="75227"/>
                  <a:pt x="9213" y="75271"/>
                  <a:pt x="9198" y="75315"/>
                </a:cubicBezTo>
                <a:cubicBezTo>
                  <a:pt x="9139" y="75345"/>
                  <a:pt x="9110" y="75374"/>
                  <a:pt x="9065" y="75389"/>
                </a:cubicBezTo>
                <a:cubicBezTo>
                  <a:pt x="9065" y="75345"/>
                  <a:pt x="9095" y="75300"/>
                  <a:pt x="9095" y="75256"/>
                </a:cubicBezTo>
                <a:cubicBezTo>
                  <a:pt x="9139" y="75241"/>
                  <a:pt x="9183" y="75197"/>
                  <a:pt x="9242" y="75183"/>
                </a:cubicBezTo>
                <a:close/>
                <a:moveTo>
                  <a:pt x="8241" y="75168"/>
                </a:moveTo>
                <a:cubicBezTo>
                  <a:pt x="8241" y="75227"/>
                  <a:pt x="8256" y="75271"/>
                  <a:pt x="8256" y="75330"/>
                </a:cubicBezTo>
                <a:cubicBezTo>
                  <a:pt x="8212" y="75374"/>
                  <a:pt x="8138" y="75389"/>
                  <a:pt x="8079" y="75418"/>
                </a:cubicBezTo>
                <a:cubicBezTo>
                  <a:pt x="8079" y="75374"/>
                  <a:pt x="8065" y="75315"/>
                  <a:pt x="8065" y="75241"/>
                </a:cubicBezTo>
                <a:cubicBezTo>
                  <a:pt x="8109" y="75227"/>
                  <a:pt x="8168" y="75183"/>
                  <a:pt x="8241" y="75168"/>
                </a:cubicBezTo>
                <a:close/>
                <a:moveTo>
                  <a:pt x="8756" y="75197"/>
                </a:moveTo>
                <a:lnTo>
                  <a:pt x="8756" y="75345"/>
                </a:lnTo>
                <a:cubicBezTo>
                  <a:pt x="8697" y="75374"/>
                  <a:pt x="8639" y="75389"/>
                  <a:pt x="8594" y="75418"/>
                </a:cubicBezTo>
                <a:lnTo>
                  <a:pt x="8594" y="75271"/>
                </a:lnTo>
                <a:cubicBezTo>
                  <a:pt x="8639" y="75256"/>
                  <a:pt x="8697" y="75227"/>
                  <a:pt x="8756" y="75197"/>
                </a:cubicBezTo>
                <a:close/>
                <a:moveTo>
                  <a:pt x="9360" y="75315"/>
                </a:moveTo>
                <a:lnTo>
                  <a:pt x="9360" y="75315"/>
                </a:lnTo>
                <a:cubicBezTo>
                  <a:pt x="9345" y="75345"/>
                  <a:pt x="9345" y="75389"/>
                  <a:pt x="9330" y="75403"/>
                </a:cubicBezTo>
                <a:cubicBezTo>
                  <a:pt x="9316" y="75418"/>
                  <a:pt x="9271" y="75448"/>
                  <a:pt x="9242" y="75477"/>
                </a:cubicBezTo>
                <a:cubicBezTo>
                  <a:pt x="9242" y="75448"/>
                  <a:pt x="9257" y="75403"/>
                  <a:pt x="9257" y="75389"/>
                </a:cubicBezTo>
                <a:cubicBezTo>
                  <a:pt x="9286" y="75374"/>
                  <a:pt x="9330" y="75345"/>
                  <a:pt x="9360" y="75315"/>
                </a:cubicBezTo>
                <a:close/>
                <a:moveTo>
                  <a:pt x="9492" y="75389"/>
                </a:moveTo>
                <a:cubicBezTo>
                  <a:pt x="9492" y="75418"/>
                  <a:pt x="9477" y="75448"/>
                  <a:pt x="9477" y="75462"/>
                </a:cubicBezTo>
                <a:cubicBezTo>
                  <a:pt x="9463" y="75477"/>
                  <a:pt x="9419" y="75492"/>
                  <a:pt x="9404" y="75521"/>
                </a:cubicBezTo>
                <a:cubicBezTo>
                  <a:pt x="9404" y="75492"/>
                  <a:pt x="9419" y="75462"/>
                  <a:pt x="9419" y="75448"/>
                </a:cubicBezTo>
                <a:cubicBezTo>
                  <a:pt x="9433" y="75418"/>
                  <a:pt x="9477" y="75403"/>
                  <a:pt x="9492" y="75389"/>
                </a:cubicBezTo>
                <a:close/>
                <a:moveTo>
                  <a:pt x="8992" y="75330"/>
                </a:moveTo>
                <a:cubicBezTo>
                  <a:pt x="8992" y="75374"/>
                  <a:pt x="8977" y="75418"/>
                  <a:pt x="8977" y="75462"/>
                </a:cubicBezTo>
                <a:cubicBezTo>
                  <a:pt x="8918" y="75477"/>
                  <a:pt x="8874" y="75492"/>
                  <a:pt x="8830" y="75536"/>
                </a:cubicBezTo>
                <a:cubicBezTo>
                  <a:pt x="8830" y="75492"/>
                  <a:pt x="8830" y="75448"/>
                  <a:pt x="8845" y="75403"/>
                </a:cubicBezTo>
                <a:cubicBezTo>
                  <a:pt x="8903" y="75389"/>
                  <a:pt x="8962" y="75345"/>
                  <a:pt x="8992" y="75330"/>
                </a:cubicBezTo>
                <a:close/>
                <a:moveTo>
                  <a:pt x="7962" y="75271"/>
                </a:moveTo>
                <a:cubicBezTo>
                  <a:pt x="7976" y="75330"/>
                  <a:pt x="7976" y="75389"/>
                  <a:pt x="7976" y="75462"/>
                </a:cubicBezTo>
                <a:cubicBezTo>
                  <a:pt x="7932" y="75492"/>
                  <a:pt x="7859" y="75521"/>
                  <a:pt x="7800" y="75551"/>
                </a:cubicBezTo>
                <a:cubicBezTo>
                  <a:pt x="7785" y="75477"/>
                  <a:pt x="7785" y="75418"/>
                  <a:pt x="7770" y="75374"/>
                </a:cubicBezTo>
                <a:cubicBezTo>
                  <a:pt x="7844" y="75330"/>
                  <a:pt x="7888" y="75315"/>
                  <a:pt x="7962" y="75271"/>
                </a:cubicBezTo>
                <a:close/>
                <a:moveTo>
                  <a:pt x="8521" y="75300"/>
                </a:moveTo>
                <a:lnTo>
                  <a:pt x="8521" y="75462"/>
                </a:lnTo>
                <a:cubicBezTo>
                  <a:pt x="8462" y="75492"/>
                  <a:pt x="8403" y="75521"/>
                  <a:pt x="8359" y="75551"/>
                </a:cubicBezTo>
                <a:lnTo>
                  <a:pt x="8359" y="75389"/>
                </a:lnTo>
                <a:cubicBezTo>
                  <a:pt x="8388" y="75345"/>
                  <a:pt x="8462" y="75330"/>
                  <a:pt x="8521" y="75300"/>
                </a:cubicBezTo>
                <a:close/>
                <a:moveTo>
                  <a:pt x="9183" y="75418"/>
                </a:moveTo>
                <a:lnTo>
                  <a:pt x="9183" y="75418"/>
                </a:lnTo>
                <a:cubicBezTo>
                  <a:pt x="9168" y="75462"/>
                  <a:pt x="9168" y="75492"/>
                  <a:pt x="9139" y="75536"/>
                </a:cubicBezTo>
                <a:cubicBezTo>
                  <a:pt x="9110" y="75551"/>
                  <a:pt x="9065" y="75595"/>
                  <a:pt x="9036" y="75609"/>
                </a:cubicBezTo>
                <a:cubicBezTo>
                  <a:pt x="9036" y="75565"/>
                  <a:pt x="9036" y="75536"/>
                  <a:pt x="9051" y="75492"/>
                </a:cubicBezTo>
                <a:cubicBezTo>
                  <a:pt x="9095" y="75477"/>
                  <a:pt x="9139" y="75448"/>
                  <a:pt x="9183" y="75418"/>
                </a:cubicBezTo>
                <a:close/>
                <a:moveTo>
                  <a:pt x="8756" y="75418"/>
                </a:moveTo>
                <a:cubicBezTo>
                  <a:pt x="8756" y="75477"/>
                  <a:pt x="8756" y="75521"/>
                  <a:pt x="8742" y="75565"/>
                </a:cubicBezTo>
                <a:cubicBezTo>
                  <a:pt x="8683" y="75609"/>
                  <a:pt x="8653" y="75624"/>
                  <a:pt x="8594" y="75668"/>
                </a:cubicBezTo>
                <a:lnTo>
                  <a:pt x="8594" y="75521"/>
                </a:lnTo>
                <a:cubicBezTo>
                  <a:pt x="8639" y="75477"/>
                  <a:pt x="8697" y="75462"/>
                  <a:pt x="8756" y="75418"/>
                </a:cubicBezTo>
                <a:close/>
                <a:moveTo>
                  <a:pt x="8256" y="75418"/>
                </a:moveTo>
                <a:lnTo>
                  <a:pt x="8256" y="75595"/>
                </a:lnTo>
                <a:cubicBezTo>
                  <a:pt x="8212" y="75624"/>
                  <a:pt x="8153" y="75639"/>
                  <a:pt x="8094" y="75683"/>
                </a:cubicBezTo>
                <a:cubicBezTo>
                  <a:pt x="8094" y="75624"/>
                  <a:pt x="8079" y="75565"/>
                  <a:pt x="8079" y="75521"/>
                </a:cubicBezTo>
                <a:cubicBezTo>
                  <a:pt x="8138" y="75477"/>
                  <a:pt x="8212" y="75448"/>
                  <a:pt x="8256" y="75418"/>
                </a:cubicBezTo>
                <a:close/>
                <a:moveTo>
                  <a:pt x="9286" y="75536"/>
                </a:moveTo>
                <a:cubicBezTo>
                  <a:pt x="9271" y="75551"/>
                  <a:pt x="9271" y="75595"/>
                  <a:pt x="9257" y="75609"/>
                </a:cubicBezTo>
                <a:cubicBezTo>
                  <a:pt x="9257" y="75624"/>
                  <a:pt x="9213" y="75639"/>
                  <a:pt x="9183" y="75683"/>
                </a:cubicBezTo>
                <a:cubicBezTo>
                  <a:pt x="9183" y="75639"/>
                  <a:pt x="9198" y="75624"/>
                  <a:pt x="9198" y="75595"/>
                </a:cubicBezTo>
                <a:cubicBezTo>
                  <a:pt x="9242" y="75565"/>
                  <a:pt x="9271" y="75551"/>
                  <a:pt x="9286" y="75536"/>
                </a:cubicBezTo>
                <a:close/>
                <a:moveTo>
                  <a:pt x="9404" y="75609"/>
                </a:moveTo>
                <a:lnTo>
                  <a:pt x="9404" y="75609"/>
                </a:lnTo>
                <a:cubicBezTo>
                  <a:pt x="9374" y="75624"/>
                  <a:pt x="9374" y="75639"/>
                  <a:pt x="9374" y="75668"/>
                </a:cubicBezTo>
                <a:cubicBezTo>
                  <a:pt x="9360" y="75683"/>
                  <a:pt x="9345" y="75683"/>
                  <a:pt x="9330" y="75698"/>
                </a:cubicBezTo>
                <a:cubicBezTo>
                  <a:pt x="9330" y="75683"/>
                  <a:pt x="9345" y="75668"/>
                  <a:pt x="9345" y="75639"/>
                </a:cubicBezTo>
                <a:cubicBezTo>
                  <a:pt x="9360" y="75624"/>
                  <a:pt x="9374" y="75624"/>
                  <a:pt x="9404" y="75609"/>
                </a:cubicBezTo>
                <a:close/>
                <a:moveTo>
                  <a:pt x="8948" y="75551"/>
                </a:moveTo>
                <a:cubicBezTo>
                  <a:pt x="8948" y="75595"/>
                  <a:pt x="8918" y="75624"/>
                  <a:pt x="8918" y="75683"/>
                </a:cubicBezTo>
                <a:cubicBezTo>
                  <a:pt x="8889" y="75698"/>
                  <a:pt x="8845" y="75712"/>
                  <a:pt x="8800" y="75757"/>
                </a:cubicBezTo>
                <a:cubicBezTo>
                  <a:pt x="8800" y="75712"/>
                  <a:pt x="8815" y="75668"/>
                  <a:pt x="8815" y="75624"/>
                </a:cubicBezTo>
                <a:cubicBezTo>
                  <a:pt x="8845" y="75609"/>
                  <a:pt x="8903" y="75565"/>
                  <a:pt x="8948" y="75551"/>
                </a:cubicBezTo>
                <a:close/>
                <a:moveTo>
                  <a:pt x="8006" y="75536"/>
                </a:moveTo>
                <a:cubicBezTo>
                  <a:pt x="8006" y="75595"/>
                  <a:pt x="8020" y="75639"/>
                  <a:pt x="8020" y="75698"/>
                </a:cubicBezTo>
                <a:cubicBezTo>
                  <a:pt x="7962" y="75727"/>
                  <a:pt x="7903" y="75757"/>
                  <a:pt x="7829" y="75786"/>
                </a:cubicBezTo>
                <a:cubicBezTo>
                  <a:pt x="7844" y="75757"/>
                  <a:pt x="7844" y="75698"/>
                  <a:pt x="7814" y="75639"/>
                </a:cubicBezTo>
                <a:cubicBezTo>
                  <a:pt x="7873" y="75595"/>
                  <a:pt x="7947" y="75565"/>
                  <a:pt x="8006" y="75536"/>
                </a:cubicBezTo>
                <a:close/>
                <a:moveTo>
                  <a:pt x="8521" y="75565"/>
                </a:moveTo>
                <a:lnTo>
                  <a:pt x="8521" y="75712"/>
                </a:lnTo>
                <a:cubicBezTo>
                  <a:pt x="8462" y="75742"/>
                  <a:pt x="8403" y="75757"/>
                  <a:pt x="8359" y="75786"/>
                </a:cubicBezTo>
                <a:lnTo>
                  <a:pt x="8359" y="75639"/>
                </a:lnTo>
                <a:cubicBezTo>
                  <a:pt x="8403" y="75624"/>
                  <a:pt x="8462" y="75595"/>
                  <a:pt x="8521" y="75565"/>
                </a:cubicBezTo>
                <a:close/>
                <a:moveTo>
                  <a:pt x="9110" y="75668"/>
                </a:moveTo>
                <a:lnTo>
                  <a:pt x="9110" y="75668"/>
                </a:lnTo>
                <a:cubicBezTo>
                  <a:pt x="9095" y="75698"/>
                  <a:pt x="9095" y="75742"/>
                  <a:pt x="9065" y="75757"/>
                </a:cubicBezTo>
                <a:cubicBezTo>
                  <a:pt x="9051" y="75771"/>
                  <a:pt x="9006" y="75786"/>
                  <a:pt x="8977" y="75830"/>
                </a:cubicBezTo>
                <a:cubicBezTo>
                  <a:pt x="8977" y="75786"/>
                  <a:pt x="8992" y="75757"/>
                  <a:pt x="8992" y="75742"/>
                </a:cubicBezTo>
                <a:cubicBezTo>
                  <a:pt x="9036" y="75712"/>
                  <a:pt x="9065" y="75683"/>
                  <a:pt x="9110" y="75668"/>
                </a:cubicBezTo>
                <a:close/>
                <a:moveTo>
                  <a:pt x="9213" y="75742"/>
                </a:moveTo>
                <a:cubicBezTo>
                  <a:pt x="9213" y="75771"/>
                  <a:pt x="9198" y="75786"/>
                  <a:pt x="9198" y="75815"/>
                </a:cubicBezTo>
                <a:cubicBezTo>
                  <a:pt x="9183" y="75830"/>
                  <a:pt x="9139" y="75845"/>
                  <a:pt x="9124" y="75860"/>
                </a:cubicBezTo>
                <a:cubicBezTo>
                  <a:pt x="9124" y="75845"/>
                  <a:pt x="9139" y="75830"/>
                  <a:pt x="9139" y="75786"/>
                </a:cubicBezTo>
                <a:cubicBezTo>
                  <a:pt x="9154" y="75771"/>
                  <a:pt x="9198" y="75757"/>
                  <a:pt x="9213" y="75742"/>
                </a:cubicBezTo>
                <a:close/>
                <a:moveTo>
                  <a:pt x="8742" y="75683"/>
                </a:moveTo>
                <a:cubicBezTo>
                  <a:pt x="8742" y="75712"/>
                  <a:pt x="8727" y="75771"/>
                  <a:pt x="8727" y="75815"/>
                </a:cubicBezTo>
                <a:cubicBezTo>
                  <a:pt x="8668" y="75830"/>
                  <a:pt x="8624" y="75860"/>
                  <a:pt x="8580" y="75889"/>
                </a:cubicBezTo>
                <a:cubicBezTo>
                  <a:pt x="8580" y="75845"/>
                  <a:pt x="8580" y="75786"/>
                  <a:pt x="8594" y="75757"/>
                </a:cubicBezTo>
                <a:cubicBezTo>
                  <a:pt x="8639" y="75742"/>
                  <a:pt x="8683" y="75698"/>
                  <a:pt x="8742" y="75683"/>
                </a:cubicBezTo>
                <a:close/>
                <a:moveTo>
                  <a:pt x="8271" y="75683"/>
                </a:moveTo>
                <a:lnTo>
                  <a:pt x="8271" y="75845"/>
                </a:lnTo>
                <a:cubicBezTo>
                  <a:pt x="8256" y="75860"/>
                  <a:pt x="8241" y="75860"/>
                  <a:pt x="8227" y="75889"/>
                </a:cubicBezTo>
                <a:lnTo>
                  <a:pt x="8109" y="75933"/>
                </a:lnTo>
                <a:cubicBezTo>
                  <a:pt x="8109" y="75889"/>
                  <a:pt x="8109" y="75830"/>
                  <a:pt x="8094" y="75771"/>
                </a:cubicBezTo>
                <a:cubicBezTo>
                  <a:pt x="8168" y="75742"/>
                  <a:pt x="8227" y="75698"/>
                  <a:pt x="8271" y="75683"/>
                </a:cubicBezTo>
                <a:close/>
                <a:moveTo>
                  <a:pt x="8903" y="75786"/>
                </a:moveTo>
                <a:cubicBezTo>
                  <a:pt x="8903" y="75830"/>
                  <a:pt x="8889" y="75860"/>
                  <a:pt x="8889" y="75904"/>
                </a:cubicBezTo>
                <a:cubicBezTo>
                  <a:pt x="8845" y="75918"/>
                  <a:pt x="8815" y="75963"/>
                  <a:pt x="8771" y="75977"/>
                </a:cubicBezTo>
                <a:lnTo>
                  <a:pt x="8771" y="75860"/>
                </a:lnTo>
                <a:cubicBezTo>
                  <a:pt x="8815" y="75845"/>
                  <a:pt x="8845" y="75815"/>
                  <a:pt x="8903" y="75786"/>
                </a:cubicBezTo>
                <a:close/>
                <a:moveTo>
                  <a:pt x="8506" y="75815"/>
                </a:moveTo>
                <a:cubicBezTo>
                  <a:pt x="8506" y="75860"/>
                  <a:pt x="8506" y="75904"/>
                  <a:pt x="8477" y="75963"/>
                </a:cubicBezTo>
                <a:cubicBezTo>
                  <a:pt x="8447" y="75977"/>
                  <a:pt x="8388" y="75992"/>
                  <a:pt x="8359" y="76036"/>
                </a:cubicBezTo>
                <a:lnTo>
                  <a:pt x="8359" y="75889"/>
                </a:lnTo>
                <a:cubicBezTo>
                  <a:pt x="8403" y="75860"/>
                  <a:pt x="8447" y="75830"/>
                  <a:pt x="8506" y="75815"/>
                </a:cubicBezTo>
                <a:close/>
                <a:moveTo>
                  <a:pt x="9036" y="75889"/>
                </a:moveTo>
                <a:lnTo>
                  <a:pt x="9036" y="75889"/>
                </a:lnTo>
                <a:cubicBezTo>
                  <a:pt x="9006" y="75918"/>
                  <a:pt x="9006" y="75933"/>
                  <a:pt x="8992" y="75977"/>
                </a:cubicBezTo>
                <a:cubicBezTo>
                  <a:pt x="8977" y="75977"/>
                  <a:pt x="8962" y="76007"/>
                  <a:pt x="8918" y="76036"/>
                </a:cubicBezTo>
                <a:cubicBezTo>
                  <a:pt x="8918" y="75992"/>
                  <a:pt x="8933" y="75977"/>
                  <a:pt x="8933" y="75933"/>
                </a:cubicBezTo>
                <a:cubicBezTo>
                  <a:pt x="8977" y="75918"/>
                  <a:pt x="8992" y="75904"/>
                  <a:pt x="9036" y="75889"/>
                </a:cubicBezTo>
                <a:close/>
                <a:moveTo>
                  <a:pt x="8020" y="75786"/>
                </a:moveTo>
                <a:lnTo>
                  <a:pt x="8020" y="75963"/>
                </a:lnTo>
                <a:cubicBezTo>
                  <a:pt x="7962" y="75992"/>
                  <a:pt x="7917" y="76007"/>
                  <a:pt x="7859" y="76051"/>
                </a:cubicBezTo>
                <a:cubicBezTo>
                  <a:pt x="7859" y="75992"/>
                  <a:pt x="7844" y="75933"/>
                  <a:pt x="7844" y="75889"/>
                </a:cubicBezTo>
                <a:cubicBezTo>
                  <a:pt x="7903" y="75860"/>
                  <a:pt x="7962" y="75830"/>
                  <a:pt x="8020" y="75786"/>
                </a:cubicBezTo>
                <a:close/>
                <a:moveTo>
                  <a:pt x="9124" y="75977"/>
                </a:moveTo>
                <a:lnTo>
                  <a:pt x="9124" y="75977"/>
                </a:lnTo>
                <a:cubicBezTo>
                  <a:pt x="9124" y="75978"/>
                  <a:pt x="9110" y="75992"/>
                  <a:pt x="9110" y="76007"/>
                </a:cubicBezTo>
                <a:cubicBezTo>
                  <a:pt x="9095" y="76036"/>
                  <a:pt x="9065" y="76051"/>
                  <a:pt x="9051" y="76051"/>
                </a:cubicBezTo>
                <a:cubicBezTo>
                  <a:pt x="9051" y="76021"/>
                  <a:pt x="9065" y="76007"/>
                  <a:pt x="9065" y="76007"/>
                </a:cubicBezTo>
                <a:cubicBezTo>
                  <a:pt x="9080" y="75992"/>
                  <a:pt x="9109" y="75992"/>
                  <a:pt x="9124" y="75977"/>
                </a:cubicBezTo>
                <a:close/>
                <a:moveTo>
                  <a:pt x="8697" y="75918"/>
                </a:moveTo>
                <a:cubicBezTo>
                  <a:pt x="8697" y="75963"/>
                  <a:pt x="8683" y="75992"/>
                  <a:pt x="8683" y="76051"/>
                </a:cubicBezTo>
                <a:cubicBezTo>
                  <a:pt x="8624" y="76066"/>
                  <a:pt x="8594" y="76080"/>
                  <a:pt x="8550" y="76124"/>
                </a:cubicBezTo>
                <a:cubicBezTo>
                  <a:pt x="8550" y="76080"/>
                  <a:pt x="8565" y="76036"/>
                  <a:pt x="8565" y="75992"/>
                </a:cubicBezTo>
                <a:cubicBezTo>
                  <a:pt x="8609" y="75977"/>
                  <a:pt x="8668" y="75933"/>
                  <a:pt x="8697" y="75918"/>
                </a:cubicBezTo>
                <a:close/>
                <a:moveTo>
                  <a:pt x="8271" y="75933"/>
                </a:moveTo>
                <a:lnTo>
                  <a:pt x="8271" y="76080"/>
                </a:lnTo>
                <a:cubicBezTo>
                  <a:pt x="8227" y="76110"/>
                  <a:pt x="8168" y="76139"/>
                  <a:pt x="8109" y="76154"/>
                </a:cubicBezTo>
                <a:lnTo>
                  <a:pt x="8109" y="76007"/>
                </a:lnTo>
                <a:cubicBezTo>
                  <a:pt x="8168" y="75992"/>
                  <a:pt x="8212" y="75963"/>
                  <a:pt x="8256" y="75933"/>
                </a:cubicBezTo>
                <a:close/>
                <a:moveTo>
                  <a:pt x="8845" y="76007"/>
                </a:moveTo>
                <a:cubicBezTo>
                  <a:pt x="8845" y="76051"/>
                  <a:pt x="8830" y="76080"/>
                  <a:pt x="8830" y="76110"/>
                </a:cubicBezTo>
                <a:cubicBezTo>
                  <a:pt x="8800" y="76139"/>
                  <a:pt x="8756" y="76154"/>
                  <a:pt x="8727" y="76183"/>
                </a:cubicBezTo>
                <a:cubicBezTo>
                  <a:pt x="8727" y="76139"/>
                  <a:pt x="8742" y="76110"/>
                  <a:pt x="8742" y="76080"/>
                </a:cubicBezTo>
                <a:cubicBezTo>
                  <a:pt x="8771" y="76066"/>
                  <a:pt x="8815" y="76036"/>
                  <a:pt x="8845" y="76007"/>
                </a:cubicBezTo>
                <a:close/>
                <a:moveTo>
                  <a:pt x="8962" y="76110"/>
                </a:moveTo>
                <a:lnTo>
                  <a:pt x="8962" y="76110"/>
                </a:lnTo>
                <a:cubicBezTo>
                  <a:pt x="8948" y="76124"/>
                  <a:pt x="8948" y="76139"/>
                  <a:pt x="8918" y="76183"/>
                </a:cubicBezTo>
                <a:lnTo>
                  <a:pt x="8874" y="76227"/>
                </a:lnTo>
                <a:cubicBezTo>
                  <a:pt x="8874" y="76213"/>
                  <a:pt x="8889" y="76198"/>
                  <a:pt x="8889" y="76154"/>
                </a:cubicBezTo>
                <a:cubicBezTo>
                  <a:pt x="8903" y="76139"/>
                  <a:pt x="8918" y="76124"/>
                  <a:pt x="8962" y="76110"/>
                </a:cubicBezTo>
                <a:close/>
                <a:moveTo>
                  <a:pt x="8477" y="76051"/>
                </a:moveTo>
                <a:cubicBezTo>
                  <a:pt x="8477" y="76080"/>
                  <a:pt x="8462" y="76139"/>
                  <a:pt x="8462" y="76183"/>
                </a:cubicBezTo>
                <a:cubicBezTo>
                  <a:pt x="8433" y="76213"/>
                  <a:pt x="8374" y="76227"/>
                  <a:pt x="8330" y="76272"/>
                </a:cubicBezTo>
                <a:cubicBezTo>
                  <a:pt x="8330" y="76213"/>
                  <a:pt x="8359" y="76183"/>
                  <a:pt x="8359" y="76124"/>
                </a:cubicBezTo>
                <a:cubicBezTo>
                  <a:pt x="8388" y="76110"/>
                  <a:pt x="8447" y="76066"/>
                  <a:pt x="8477" y="76051"/>
                </a:cubicBezTo>
                <a:close/>
                <a:moveTo>
                  <a:pt x="8035" y="76051"/>
                </a:moveTo>
                <a:lnTo>
                  <a:pt x="8035" y="76213"/>
                </a:lnTo>
                <a:cubicBezTo>
                  <a:pt x="8006" y="76227"/>
                  <a:pt x="7947" y="76272"/>
                  <a:pt x="7903" y="76286"/>
                </a:cubicBezTo>
                <a:lnTo>
                  <a:pt x="7888" y="76286"/>
                </a:lnTo>
                <a:cubicBezTo>
                  <a:pt x="7888" y="76227"/>
                  <a:pt x="7888" y="76169"/>
                  <a:pt x="7873" y="76124"/>
                </a:cubicBezTo>
                <a:cubicBezTo>
                  <a:pt x="7932" y="76124"/>
                  <a:pt x="7991" y="76080"/>
                  <a:pt x="8035" y="76051"/>
                </a:cubicBezTo>
                <a:close/>
                <a:moveTo>
                  <a:pt x="8639" y="76154"/>
                </a:moveTo>
                <a:cubicBezTo>
                  <a:pt x="8639" y="76198"/>
                  <a:pt x="8624" y="76227"/>
                  <a:pt x="8624" y="76272"/>
                </a:cubicBezTo>
                <a:cubicBezTo>
                  <a:pt x="8594" y="76286"/>
                  <a:pt x="8550" y="76301"/>
                  <a:pt x="8521" y="76345"/>
                </a:cubicBezTo>
                <a:cubicBezTo>
                  <a:pt x="8521" y="76301"/>
                  <a:pt x="8536" y="76272"/>
                  <a:pt x="8536" y="76227"/>
                </a:cubicBezTo>
                <a:cubicBezTo>
                  <a:pt x="8580" y="76213"/>
                  <a:pt x="8609" y="76169"/>
                  <a:pt x="8639" y="76154"/>
                </a:cubicBezTo>
                <a:close/>
                <a:moveTo>
                  <a:pt x="8771" y="76227"/>
                </a:moveTo>
                <a:cubicBezTo>
                  <a:pt x="8771" y="76257"/>
                  <a:pt x="8756" y="76286"/>
                  <a:pt x="8756" y="76301"/>
                </a:cubicBezTo>
                <a:lnTo>
                  <a:pt x="8668" y="76404"/>
                </a:lnTo>
                <a:cubicBezTo>
                  <a:pt x="8668" y="76360"/>
                  <a:pt x="8683" y="76345"/>
                  <a:pt x="8683" y="76301"/>
                </a:cubicBezTo>
                <a:cubicBezTo>
                  <a:pt x="8727" y="76286"/>
                  <a:pt x="8742" y="76272"/>
                  <a:pt x="8771" y="76227"/>
                </a:cubicBezTo>
                <a:close/>
                <a:moveTo>
                  <a:pt x="8256" y="76183"/>
                </a:moveTo>
                <a:cubicBezTo>
                  <a:pt x="8256" y="76227"/>
                  <a:pt x="8256" y="76272"/>
                  <a:pt x="8241" y="76331"/>
                </a:cubicBezTo>
                <a:cubicBezTo>
                  <a:pt x="8212" y="76360"/>
                  <a:pt x="8153" y="76375"/>
                  <a:pt x="8109" y="76419"/>
                </a:cubicBezTo>
                <a:lnTo>
                  <a:pt x="8109" y="76272"/>
                </a:lnTo>
                <a:cubicBezTo>
                  <a:pt x="8168" y="76227"/>
                  <a:pt x="8227" y="76198"/>
                  <a:pt x="8256" y="76183"/>
                </a:cubicBezTo>
                <a:close/>
                <a:moveTo>
                  <a:pt x="8845" y="76365"/>
                </a:moveTo>
                <a:cubicBezTo>
                  <a:pt x="8845" y="76368"/>
                  <a:pt x="8845" y="76371"/>
                  <a:pt x="8845" y="76375"/>
                </a:cubicBezTo>
                <a:lnTo>
                  <a:pt x="8815" y="76419"/>
                </a:lnTo>
                <a:cubicBezTo>
                  <a:pt x="8815" y="76389"/>
                  <a:pt x="8830" y="76375"/>
                  <a:pt x="8830" y="76375"/>
                </a:cubicBezTo>
                <a:lnTo>
                  <a:pt x="8845" y="76365"/>
                </a:lnTo>
                <a:close/>
                <a:moveTo>
                  <a:pt x="8447" y="76286"/>
                </a:moveTo>
                <a:cubicBezTo>
                  <a:pt x="8447" y="76331"/>
                  <a:pt x="8418" y="76360"/>
                  <a:pt x="8418" y="76419"/>
                </a:cubicBezTo>
                <a:cubicBezTo>
                  <a:pt x="8388" y="76434"/>
                  <a:pt x="8359" y="76448"/>
                  <a:pt x="8315" y="76492"/>
                </a:cubicBezTo>
                <a:cubicBezTo>
                  <a:pt x="8315" y="76448"/>
                  <a:pt x="8330" y="76404"/>
                  <a:pt x="8330" y="76360"/>
                </a:cubicBezTo>
                <a:cubicBezTo>
                  <a:pt x="8374" y="76345"/>
                  <a:pt x="8403" y="76301"/>
                  <a:pt x="8447" y="76286"/>
                </a:cubicBezTo>
                <a:close/>
                <a:moveTo>
                  <a:pt x="8035" y="76301"/>
                </a:moveTo>
                <a:lnTo>
                  <a:pt x="8035" y="76448"/>
                </a:lnTo>
                <a:cubicBezTo>
                  <a:pt x="8006" y="76492"/>
                  <a:pt x="7947" y="76507"/>
                  <a:pt x="7903" y="76551"/>
                </a:cubicBezTo>
                <a:lnTo>
                  <a:pt x="7903" y="76404"/>
                </a:lnTo>
                <a:cubicBezTo>
                  <a:pt x="7903" y="76375"/>
                  <a:pt x="7932" y="76375"/>
                  <a:pt x="7947" y="76360"/>
                </a:cubicBezTo>
                <a:cubicBezTo>
                  <a:pt x="7991" y="76345"/>
                  <a:pt x="8006" y="76331"/>
                  <a:pt x="8035" y="76301"/>
                </a:cubicBezTo>
                <a:close/>
                <a:moveTo>
                  <a:pt x="8594" y="76375"/>
                </a:moveTo>
                <a:cubicBezTo>
                  <a:pt x="8594" y="76419"/>
                  <a:pt x="8580" y="76448"/>
                  <a:pt x="8580" y="76478"/>
                </a:cubicBezTo>
                <a:cubicBezTo>
                  <a:pt x="8536" y="76492"/>
                  <a:pt x="8521" y="76522"/>
                  <a:pt x="8477" y="76551"/>
                </a:cubicBezTo>
                <a:cubicBezTo>
                  <a:pt x="8477" y="76522"/>
                  <a:pt x="8506" y="76492"/>
                  <a:pt x="8506" y="76448"/>
                </a:cubicBezTo>
                <a:cubicBezTo>
                  <a:pt x="8536" y="76434"/>
                  <a:pt x="8550" y="76404"/>
                  <a:pt x="8594" y="76375"/>
                </a:cubicBezTo>
                <a:close/>
                <a:moveTo>
                  <a:pt x="8727" y="76448"/>
                </a:moveTo>
                <a:cubicBezTo>
                  <a:pt x="8697" y="76492"/>
                  <a:pt x="8683" y="76507"/>
                  <a:pt x="8683" y="76522"/>
                </a:cubicBezTo>
                <a:lnTo>
                  <a:pt x="8624" y="76581"/>
                </a:lnTo>
                <a:cubicBezTo>
                  <a:pt x="8624" y="76566"/>
                  <a:pt x="8639" y="76551"/>
                  <a:pt x="8639" y="76507"/>
                </a:cubicBezTo>
                <a:cubicBezTo>
                  <a:pt x="8668" y="76492"/>
                  <a:pt x="8683" y="76478"/>
                  <a:pt x="8727" y="76448"/>
                </a:cubicBezTo>
                <a:close/>
                <a:moveTo>
                  <a:pt x="8241" y="76419"/>
                </a:moveTo>
                <a:cubicBezTo>
                  <a:pt x="8241" y="76448"/>
                  <a:pt x="8227" y="76507"/>
                  <a:pt x="8227" y="76551"/>
                </a:cubicBezTo>
                <a:cubicBezTo>
                  <a:pt x="8182" y="76581"/>
                  <a:pt x="8153" y="76625"/>
                  <a:pt x="8109" y="76640"/>
                </a:cubicBezTo>
                <a:lnTo>
                  <a:pt x="8109" y="76507"/>
                </a:lnTo>
                <a:cubicBezTo>
                  <a:pt x="8153" y="76478"/>
                  <a:pt x="8212" y="76448"/>
                  <a:pt x="8241" y="76419"/>
                </a:cubicBezTo>
                <a:close/>
                <a:moveTo>
                  <a:pt x="8388" y="76522"/>
                </a:moveTo>
                <a:cubicBezTo>
                  <a:pt x="8388" y="76566"/>
                  <a:pt x="8374" y="76595"/>
                  <a:pt x="8374" y="76640"/>
                </a:cubicBezTo>
                <a:cubicBezTo>
                  <a:pt x="8330" y="76654"/>
                  <a:pt x="8315" y="76698"/>
                  <a:pt x="8285" y="76713"/>
                </a:cubicBezTo>
                <a:cubicBezTo>
                  <a:pt x="8300" y="76669"/>
                  <a:pt x="8300" y="76640"/>
                  <a:pt x="8300" y="76595"/>
                </a:cubicBezTo>
                <a:cubicBezTo>
                  <a:pt x="8330" y="76581"/>
                  <a:pt x="8374" y="76551"/>
                  <a:pt x="8388" y="76522"/>
                </a:cubicBezTo>
                <a:close/>
                <a:moveTo>
                  <a:pt x="8521" y="76625"/>
                </a:moveTo>
                <a:cubicBezTo>
                  <a:pt x="8521" y="76640"/>
                  <a:pt x="8506" y="76669"/>
                  <a:pt x="8506" y="76698"/>
                </a:cubicBezTo>
                <a:cubicBezTo>
                  <a:pt x="8477" y="76728"/>
                  <a:pt x="8462" y="76743"/>
                  <a:pt x="8433" y="76772"/>
                </a:cubicBezTo>
                <a:cubicBezTo>
                  <a:pt x="8433" y="76728"/>
                  <a:pt x="8447" y="76713"/>
                  <a:pt x="8447" y="76669"/>
                </a:cubicBezTo>
                <a:cubicBezTo>
                  <a:pt x="8462" y="76654"/>
                  <a:pt x="8506" y="76640"/>
                  <a:pt x="8521" y="76625"/>
                </a:cubicBezTo>
                <a:close/>
                <a:moveTo>
                  <a:pt x="8609" y="76731"/>
                </a:moveTo>
                <a:cubicBezTo>
                  <a:pt x="8609" y="76735"/>
                  <a:pt x="8609" y="76739"/>
                  <a:pt x="8609" y="76743"/>
                </a:cubicBezTo>
                <a:lnTo>
                  <a:pt x="8580" y="76787"/>
                </a:lnTo>
                <a:cubicBezTo>
                  <a:pt x="8580" y="76757"/>
                  <a:pt x="8594" y="76743"/>
                  <a:pt x="8594" y="76743"/>
                </a:cubicBezTo>
                <a:cubicBezTo>
                  <a:pt x="8600" y="76737"/>
                  <a:pt x="8605" y="76734"/>
                  <a:pt x="8609" y="76731"/>
                </a:cubicBezTo>
                <a:close/>
                <a:moveTo>
                  <a:pt x="8035" y="76566"/>
                </a:moveTo>
                <a:cubicBezTo>
                  <a:pt x="8035" y="76625"/>
                  <a:pt x="8035" y="76654"/>
                  <a:pt x="8020" y="76713"/>
                </a:cubicBezTo>
                <a:cubicBezTo>
                  <a:pt x="7991" y="76743"/>
                  <a:pt x="7947" y="76772"/>
                  <a:pt x="7888" y="76801"/>
                </a:cubicBezTo>
                <a:lnTo>
                  <a:pt x="7888" y="76654"/>
                </a:lnTo>
                <a:cubicBezTo>
                  <a:pt x="7947" y="76625"/>
                  <a:pt x="7991" y="76581"/>
                  <a:pt x="8035" y="76566"/>
                </a:cubicBezTo>
                <a:close/>
                <a:moveTo>
                  <a:pt x="8227" y="76669"/>
                </a:moveTo>
                <a:cubicBezTo>
                  <a:pt x="8227" y="76713"/>
                  <a:pt x="8197" y="76743"/>
                  <a:pt x="8197" y="76801"/>
                </a:cubicBezTo>
                <a:cubicBezTo>
                  <a:pt x="8168" y="76816"/>
                  <a:pt x="8138" y="76846"/>
                  <a:pt x="8094" y="76875"/>
                </a:cubicBezTo>
                <a:cubicBezTo>
                  <a:pt x="8094" y="76846"/>
                  <a:pt x="8094" y="76801"/>
                  <a:pt x="8109" y="76743"/>
                </a:cubicBezTo>
                <a:cubicBezTo>
                  <a:pt x="8153" y="76728"/>
                  <a:pt x="8182" y="76698"/>
                  <a:pt x="8227" y="76669"/>
                </a:cubicBezTo>
                <a:close/>
                <a:moveTo>
                  <a:pt x="8359" y="76772"/>
                </a:moveTo>
                <a:cubicBezTo>
                  <a:pt x="8359" y="76801"/>
                  <a:pt x="8330" y="76846"/>
                  <a:pt x="8330" y="76860"/>
                </a:cubicBezTo>
                <a:cubicBezTo>
                  <a:pt x="8300" y="76875"/>
                  <a:pt x="8271" y="76890"/>
                  <a:pt x="8256" y="76934"/>
                </a:cubicBezTo>
                <a:cubicBezTo>
                  <a:pt x="8256" y="76890"/>
                  <a:pt x="8271" y="76860"/>
                  <a:pt x="8271" y="76846"/>
                </a:cubicBezTo>
                <a:cubicBezTo>
                  <a:pt x="8300" y="76816"/>
                  <a:pt x="8330" y="76801"/>
                  <a:pt x="8359" y="76772"/>
                </a:cubicBezTo>
                <a:close/>
                <a:moveTo>
                  <a:pt x="8447" y="76846"/>
                </a:moveTo>
                <a:cubicBezTo>
                  <a:pt x="8447" y="76875"/>
                  <a:pt x="8447" y="76890"/>
                  <a:pt x="8433" y="76919"/>
                </a:cubicBezTo>
                <a:lnTo>
                  <a:pt x="8374" y="76963"/>
                </a:lnTo>
                <a:cubicBezTo>
                  <a:pt x="8374" y="76949"/>
                  <a:pt x="8388" y="76934"/>
                  <a:pt x="8388" y="76890"/>
                </a:cubicBezTo>
                <a:lnTo>
                  <a:pt x="8447" y="76846"/>
                </a:lnTo>
                <a:close/>
                <a:moveTo>
                  <a:pt x="8006" y="76801"/>
                </a:moveTo>
                <a:cubicBezTo>
                  <a:pt x="8006" y="76846"/>
                  <a:pt x="7991" y="76890"/>
                  <a:pt x="7991" y="76934"/>
                </a:cubicBezTo>
                <a:cubicBezTo>
                  <a:pt x="7962" y="76963"/>
                  <a:pt x="7932" y="77007"/>
                  <a:pt x="7888" y="77022"/>
                </a:cubicBezTo>
                <a:lnTo>
                  <a:pt x="7888" y="76890"/>
                </a:lnTo>
                <a:cubicBezTo>
                  <a:pt x="7932" y="76860"/>
                  <a:pt x="7962" y="76846"/>
                  <a:pt x="8006" y="76801"/>
                </a:cubicBezTo>
                <a:close/>
                <a:moveTo>
                  <a:pt x="8168" y="76919"/>
                </a:moveTo>
                <a:cubicBezTo>
                  <a:pt x="8168" y="76949"/>
                  <a:pt x="8153" y="76993"/>
                  <a:pt x="8153" y="77022"/>
                </a:cubicBezTo>
                <a:cubicBezTo>
                  <a:pt x="8109" y="77037"/>
                  <a:pt x="8094" y="77081"/>
                  <a:pt x="8065" y="77096"/>
                </a:cubicBezTo>
                <a:cubicBezTo>
                  <a:pt x="8079" y="77066"/>
                  <a:pt x="8079" y="77022"/>
                  <a:pt x="8079" y="76993"/>
                </a:cubicBezTo>
                <a:cubicBezTo>
                  <a:pt x="8109" y="76963"/>
                  <a:pt x="8153" y="76934"/>
                  <a:pt x="8168" y="76919"/>
                </a:cubicBezTo>
                <a:close/>
                <a:moveTo>
                  <a:pt x="8271" y="77007"/>
                </a:moveTo>
                <a:cubicBezTo>
                  <a:pt x="8271" y="77022"/>
                  <a:pt x="8271" y="77066"/>
                  <a:pt x="8256" y="77081"/>
                </a:cubicBezTo>
                <a:lnTo>
                  <a:pt x="8212" y="77140"/>
                </a:lnTo>
                <a:cubicBezTo>
                  <a:pt x="8212" y="77110"/>
                  <a:pt x="8227" y="77081"/>
                  <a:pt x="8227" y="77066"/>
                </a:cubicBezTo>
                <a:lnTo>
                  <a:pt x="8271" y="77007"/>
                </a:lnTo>
                <a:close/>
                <a:moveTo>
                  <a:pt x="8374" y="77096"/>
                </a:moveTo>
                <a:cubicBezTo>
                  <a:pt x="8374" y="77110"/>
                  <a:pt x="8359" y="77110"/>
                  <a:pt x="8359" y="77140"/>
                </a:cubicBezTo>
                <a:cubicBezTo>
                  <a:pt x="8359" y="77155"/>
                  <a:pt x="8330" y="77155"/>
                  <a:pt x="8330" y="77169"/>
                </a:cubicBezTo>
                <a:cubicBezTo>
                  <a:pt x="8330" y="77155"/>
                  <a:pt x="8330" y="77140"/>
                  <a:pt x="8359" y="77140"/>
                </a:cubicBezTo>
                <a:cubicBezTo>
                  <a:pt x="8359" y="77110"/>
                  <a:pt x="8359" y="77096"/>
                  <a:pt x="8374" y="77096"/>
                </a:cubicBezTo>
                <a:close/>
                <a:moveTo>
                  <a:pt x="8006" y="77066"/>
                </a:moveTo>
                <a:cubicBezTo>
                  <a:pt x="8006" y="77096"/>
                  <a:pt x="7991" y="77140"/>
                  <a:pt x="7991" y="77184"/>
                </a:cubicBezTo>
                <a:cubicBezTo>
                  <a:pt x="7932" y="77213"/>
                  <a:pt x="7903" y="77228"/>
                  <a:pt x="7873" y="77258"/>
                </a:cubicBezTo>
                <a:cubicBezTo>
                  <a:pt x="7873" y="77228"/>
                  <a:pt x="7873" y="77184"/>
                  <a:pt x="7888" y="77140"/>
                </a:cubicBezTo>
                <a:cubicBezTo>
                  <a:pt x="7932" y="77110"/>
                  <a:pt x="7962" y="77081"/>
                  <a:pt x="8006" y="77066"/>
                </a:cubicBezTo>
                <a:close/>
                <a:moveTo>
                  <a:pt x="8109" y="77155"/>
                </a:moveTo>
                <a:cubicBezTo>
                  <a:pt x="8109" y="77184"/>
                  <a:pt x="8094" y="77213"/>
                  <a:pt x="8094" y="77243"/>
                </a:cubicBezTo>
                <a:lnTo>
                  <a:pt x="8020" y="77317"/>
                </a:lnTo>
                <a:cubicBezTo>
                  <a:pt x="8020" y="77287"/>
                  <a:pt x="8035" y="77243"/>
                  <a:pt x="8035" y="77228"/>
                </a:cubicBezTo>
                <a:lnTo>
                  <a:pt x="8109" y="77155"/>
                </a:lnTo>
                <a:close/>
                <a:moveTo>
                  <a:pt x="8227" y="77243"/>
                </a:moveTo>
                <a:cubicBezTo>
                  <a:pt x="8212" y="77258"/>
                  <a:pt x="8212" y="77287"/>
                  <a:pt x="8212" y="77302"/>
                </a:cubicBezTo>
                <a:lnTo>
                  <a:pt x="8168" y="77331"/>
                </a:lnTo>
                <a:cubicBezTo>
                  <a:pt x="8168" y="77317"/>
                  <a:pt x="8168" y="77302"/>
                  <a:pt x="8182" y="77272"/>
                </a:cubicBezTo>
                <a:lnTo>
                  <a:pt x="8227" y="77243"/>
                </a:lnTo>
                <a:close/>
                <a:moveTo>
                  <a:pt x="7947" y="77302"/>
                </a:moveTo>
                <a:cubicBezTo>
                  <a:pt x="7947" y="77331"/>
                  <a:pt x="7932" y="77375"/>
                  <a:pt x="7932" y="77405"/>
                </a:cubicBezTo>
                <a:cubicBezTo>
                  <a:pt x="7917" y="77434"/>
                  <a:pt x="7873" y="77464"/>
                  <a:pt x="7844" y="77478"/>
                </a:cubicBezTo>
                <a:cubicBezTo>
                  <a:pt x="7844" y="77449"/>
                  <a:pt x="7859" y="77405"/>
                  <a:pt x="7859" y="77375"/>
                </a:cubicBezTo>
                <a:cubicBezTo>
                  <a:pt x="7888" y="77361"/>
                  <a:pt x="7932" y="77317"/>
                  <a:pt x="7947" y="77302"/>
                </a:cubicBezTo>
                <a:close/>
                <a:moveTo>
                  <a:pt x="8094" y="77390"/>
                </a:moveTo>
                <a:lnTo>
                  <a:pt x="8094" y="77390"/>
                </a:lnTo>
                <a:cubicBezTo>
                  <a:pt x="8065" y="77405"/>
                  <a:pt x="8065" y="77434"/>
                  <a:pt x="8065" y="77464"/>
                </a:cubicBezTo>
                <a:lnTo>
                  <a:pt x="8006" y="77523"/>
                </a:lnTo>
                <a:cubicBezTo>
                  <a:pt x="8006" y="77508"/>
                  <a:pt x="8020" y="77464"/>
                  <a:pt x="8020" y="77449"/>
                </a:cubicBezTo>
                <a:cubicBezTo>
                  <a:pt x="8035" y="77434"/>
                  <a:pt x="8065" y="77405"/>
                  <a:pt x="8094" y="77390"/>
                </a:cubicBezTo>
                <a:close/>
                <a:moveTo>
                  <a:pt x="7903" y="77537"/>
                </a:moveTo>
                <a:cubicBezTo>
                  <a:pt x="7888" y="77581"/>
                  <a:pt x="7888" y="77596"/>
                  <a:pt x="7888" y="77626"/>
                </a:cubicBezTo>
                <a:cubicBezTo>
                  <a:pt x="7873" y="77655"/>
                  <a:pt x="7859" y="77684"/>
                  <a:pt x="7814" y="77699"/>
                </a:cubicBezTo>
                <a:cubicBezTo>
                  <a:pt x="7814" y="77670"/>
                  <a:pt x="7829" y="77626"/>
                  <a:pt x="7829" y="77611"/>
                </a:cubicBezTo>
                <a:cubicBezTo>
                  <a:pt x="7859" y="77596"/>
                  <a:pt x="7888" y="77581"/>
                  <a:pt x="7903" y="77537"/>
                </a:cubicBezTo>
                <a:close/>
                <a:moveTo>
                  <a:pt x="8020" y="77611"/>
                </a:moveTo>
                <a:cubicBezTo>
                  <a:pt x="8006" y="77655"/>
                  <a:pt x="8006" y="77655"/>
                  <a:pt x="7991" y="77670"/>
                </a:cubicBezTo>
                <a:cubicBezTo>
                  <a:pt x="7962" y="77684"/>
                  <a:pt x="7947" y="77699"/>
                  <a:pt x="7947" y="77729"/>
                </a:cubicBezTo>
                <a:cubicBezTo>
                  <a:pt x="7947" y="77699"/>
                  <a:pt x="7947" y="77684"/>
                  <a:pt x="7962" y="77670"/>
                </a:cubicBezTo>
                <a:lnTo>
                  <a:pt x="8020" y="77611"/>
                </a:lnTo>
                <a:close/>
                <a:moveTo>
                  <a:pt x="7859" y="77773"/>
                </a:moveTo>
                <a:lnTo>
                  <a:pt x="7859" y="77773"/>
                </a:lnTo>
                <a:cubicBezTo>
                  <a:pt x="7844" y="77817"/>
                  <a:pt x="7844" y="77832"/>
                  <a:pt x="7844" y="77846"/>
                </a:cubicBezTo>
                <a:lnTo>
                  <a:pt x="7785" y="77905"/>
                </a:lnTo>
                <a:cubicBezTo>
                  <a:pt x="7785" y="77890"/>
                  <a:pt x="7800" y="77846"/>
                  <a:pt x="7800" y="77832"/>
                </a:cubicBezTo>
                <a:lnTo>
                  <a:pt x="7859" y="77773"/>
                </a:lnTo>
                <a:close/>
                <a:moveTo>
                  <a:pt x="7800" y="78023"/>
                </a:moveTo>
                <a:cubicBezTo>
                  <a:pt x="7785" y="78038"/>
                  <a:pt x="7785" y="78052"/>
                  <a:pt x="7785" y="78067"/>
                </a:cubicBezTo>
                <a:cubicBezTo>
                  <a:pt x="7770" y="78096"/>
                  <a:pt x="7770" y="78111"/>
                  <a:pt x="7741" y="78111"/>
                </a:cubicBezTo>
                <a:cubicBezTo>
                  <a:pt x="7741" y="78096"/>
                  <a:pt x="7741" y="78067"/>
                  <a:pt x="7770" y="78052"/>
                </a:cubicBezTo>
                <a:cubicBezTo>
                  <a:pt x="7785" y="78038"/>
                  <a:pt x="7785" y="78023"/>
                  <a:pt x="7800" y="78023"/>
                </a:cubicBezTo>
                <a:close/>
                <a:moveTo>
                  <a:pt x="7535" y="74859"/>
                </a:moveTo>
                <a:cubicBezTo>
                  <a:pt x="7564" y="74918"/>
                  <a:pt x="7579" y="74977"/>
                  <a:pt x="7594" y="75050"/>
                </a:cubicBezTo>
                <a:cubicBezTo>
                  <a:pt x="7064" y="75271"/>
                  <a:pt x="6534" y="75521"/>
                  <a:pt x="6019" y="75815"/>
                </a:cubicBezTo>
                <a:cubicBezTo>
                  <a:pt x="3723" y="77110"/>
                  <a:pt x="1987" y="79392"/>
                  <a:pt x="1266" y="81893"/>
                </a:cubicBezTo>
                <a:cubicBezTo>
                  <a:pt x="1913" y="79230"/>
                  <a:pt x="3694" y="76816"/>
                  <a:pt x="6107" y="75521"/>
                </a:cubicBezTo>
                <a:cubicBezTo>
                  <a:pt x="6564" y="75256"/>
                  <a:pt x="7049" y="75050"/>
                  <a:pt x="7535" y="74859"/>
                </a:cubicBezTo>
                <a:close/>
                <a:moveTo>
                  <a:pt x="7638" y="75109"/>
                </a:moveTo>
                <a:cubicBezTo>
                  <a:pt x="7638" y="75183"/>
                  <a:pt x="7653" y="75256"/>
                  <a:pt x="7667" y="75315"/>
                </a:cubicBezTo>
                <a:cubicBezTo>
                  <a:pt x="7108" y="75565"/>
                  <a:pt x="6519" y="75845"/>
                  <a:pt x="5975" y="76183"/>
                </a:cubicBezTo>
                <a:cubicBezTo>
                  <a:pt x="3738" y="77508"/>
                  <a:pt x="2075" y="79642"/>
                  <a:pt x="1339" y="82026"/>
                </a:cubicBezTo>
                <a:cubicBezTo>
                  <a:pt x="2016" y="79495"/>
                  <a:pt x="3753" y="77184"/>
                  <a:pt x="6063" y="75860"/>
                </a:cubicBezTo>
                <a:cubicBezTo>
                  <a:pt x="6564" y="75565"/>
                  <a:pt x="7093" y="75330"/>
                  <a:pt x="7638" y="75109"/>
                </a:cubicBezTo>
                <a:close/>
                <a:moveTo>
                  <a:pt x="7682" y="75403"/>
                </a:moveTo>
                <a:cubicBezTo>
                  <a:pt x="7711" y="75462"/>
                  <a:pt x="7711" y="75536"/>
                  <a:pt x="7726" y="75595"/>
                </a:cubicBezTo>
                <a:cubicBezTo>
                  <a:pt x="7123" y="75889"/>
                  <a:pt x="6519" y="76198"/>
                  <a:pt x="5931" y="76537"/>
                </a:cubicBezTo>
                <a:cubicBezTo>
                  <a:pt x="3635" y="77964"/>
                  <a:pt x="1957" y="80201"/>
                  <a:pt x="1251" y="82629"/>
                </a:cubicBezTo>
                <a:cubicBezTo>
                  <a:pt x="1884" y="80039"/>
                  <a:pt x="3606" y="77670"/>
                  <a:pt x="6019" y="76257"/>
                </a:cubicBezTo>
                <a:cubicBezTo>
                  <a:pt x="6549" y="75933"/>
                  <a:pt x="7123" y="75668"/>
                  <a:pt x="7682" y="75403"/>
                </a:cubicBezTo>
                <a:close/>
                <a:moveTo>
                  <a:pt x="7741" y="75668"/>
                </a:moveTo>
                <a:cubicBezTo>
                  <a:pt x="7770" y="75712"/>
                  <a:pt x="7770" y="75771"/>
                  <a:pt x="7770" y="75845"/>
                </a:cubicBezTo>
                <a:cubicBezTo>
                  <a:pt x="7123" y="76183"/>
                  <a:pt x="6490" y="76522"/>
                  <a:pt x="5872" y="76919"/>
                </a:cubicBezTo>
                <a:cubicBezTo>
                  <a:pt x="3606" y="78361"/>
                  <a:pt x="1913" y="80628"/>
                  <a:pt x="1221" y="83041"/>
                </a:cubicBezTo>
                <a:cubicBezTo>
                  <a:pt x="1854" y="80466"/>
                  <a:pt x="3591" y="78096"/>
                  <a:pt x="5960" y="76625"/>
                </a:cubicBezTo>
                <a:cubicBezTo>
                  <a:pt x="6534" y="76272"/>
                  <a:pt x="7137" y="75963"/>
                  <a:pt x="7741" y="75668"/>
                </a:cubicBezTo>
                <a:close/>
                <a:moveTo>
                  <a:pt x="7785" y="75933"/>
                </a:moveTo>
                <a:cubicBezTo>
                  <a:pt x="7785" y="75992"/>
                  <a:pt x="7800" y="76051"/>
                  <a:pt x="7800" y="76110"/>
                </a:cubicBezTo>
                <a:cubicBezTo>
                  <a:pt x="7137" y="76478"/>
                  <a:pt x="6475" y="76860"/>
                  <a:pt x="5828" y="77272"/>
                </a:cubicBezTo>
                <a:cubicBezTo>
                  <a:pt x="3591" y="78788"/>
                  <a:pt x="1943" y="80981"/>
                  <a:pt x="1236" y="83321"/>
                </a:cubicBezTo>
                <a:cubicBezTo>
                  <a:pt x="1884" y="80834"/>
                  <a:pt x="3591" y="78494"/>
                  <a:pt x="5931" y="76993"/>
                </a:cubicBezTo>
                <a:cubicBezTo>
                  <a:pt x="6534" y="76595"/>
                  <a:pt x="7152" y="76257"/>
                  <a:pt x="7785" y="75933"/>
                </a:cubicBezTo>
                <a:close/>
                <a:moveTo>
                  <a:pt x="7800" y="76198"/>
                </a:moveTo>
                <a:cubicBezTo>
                  <a:pt x="7800" y="76257"/>
                  <a:pt x="7800" y="76301"/>
                  <a:pt x="7814" y="76360"/>
                </a:cubicBezTo>
                <a:cubicBezTo>
                  <a:pt x="7137" y="76757"/>
                  <a:pt x="6461" y="77184"/>
                  <a:pt x="5784" y="77670"/>
                </a:cubicBezTo>
                <a:cubicBezTo>
                  <a:pt x="3517" y="79244"/>
                  <a:pt x="1884" y="81496"/>
                  <a:pt x="1177" y="83836"/>
                </a:cubicBezTo>
                <a:cubicBezTo>
                  <a:pt x="1781" y="81305"/>
                  <a:pt x="3473" y="78950"/>
                  <a:pt x="5872" y="77361"/>
                </a:cubicBezTo>
                <a:cubicBezTo>
                  <a:pt x="6490" y="76934"/>
                  <a:pt x="7152" y="76551"/>
                  <a:pt x="7800" y="76198"/>
                </a:cubicBezTo>
                <a:close/>
                <a:moveTo>
                  <a:pt x="7800" y="76448"/>
                </a:moveTo>
                <a:lnTo>
                  <a:pt x="7800" y="76625"/>
                </a:lnTo>
                <a:cubicBezTo>
                  <a:pt x="7726" y="76669"/>
                  <a:pt x="7638" y="76728"/>
                  <a:pt x="7564" y="76787"/>
                </a:cubicBezTo>
                <a:cubicBezTo>
                  <a:pt x="6961" y="77184"/>
                  <a:pt x="6313" y="77596"/>
                  <a:pt x="5710" y="78052"/>
                </a:cubicBezTo>
                <a:cubicBezTo>
                  <a:pt x="3458" y="79701"/>
                  <a:pt x="1854" y="81864"/>
                  <a:pt x="1163" y="84145"/>
                </a:cubicBezTo>
                <a:cubicBezTo>
                  <a:pt x="1825" y="81673"/>
                  <a:pt x="3473" y="79362"/>
                  <a:pt x="5813" y="77729"/>
                </a:cubicBezTo>
                <a:cubicBezTo>
                  <a:pt x="6475" y="77258"/>
                  <a:pt x="7152" y="76846"/>
                  <a:pt x="7800" y="76448"/>
                </a:cubicBezTo>
                <a:close/>
                <a:moveTo>
                  <a:pt x="7829" y="76698"/>
                </a:moveTo>
                <a:lnTo>
                  <a:pt x="7829" y="76846"/>
                </a:lnTo>
                <a:cubicBezTo>
                  <a:pt x="7653" y="76963"/>
                  <a:pt x="7447" y="77110"/>
                  <a:pt x="7270" y="77243"/>
                </a:cubicBezTo>
                <a:cubicBezTo>
                  <a:pt x="6755" y="77611"/>
                  <a:pt x="6210" y="77979"/>
                  <a:pt x="5695" y="78391"/>
                </a:cubicBezTo>
                <a:cubicBezTo>
                  <a:pt x="3414" y="80113"/>
                  <a:pt x="1825" y="82335"/>
                  <a:pt x="1148" y="84616"/>
                </a:cubicBezTo>
                <a:cubicBezTo>
                  <a:pt x="1737" y="82188"/>
                  <a:pt x="3370" y="79833"/>
                  <a:pt x="5784" y="78096"/>
                </a:cubicBezTo>
                <a:cubicBezTo>
                  <a:pt x="6387" y="77655"/>
                  <a:pt x="7005" y="77228"/>
                  <a:pt x="7638" y="76816"/>
                </a:cubicBezTo>
                <a:cubicBezTo>
                  <a:pt x="7711" y="76787"/>
                  <a:pt x="7770" y="76728"/>
                  <a:pt x="7829" y="76698"/>
                </a:cubicBezTo>
                <a:close/>
                <a:moveTo>
                  <a:pt x="7800" y="76949"/>
                </a:moveTo>
                <a:lnTo>
                  <a:pt x="7800" y="77096"/>
                </a:lnTo>
                <a:cubicBezTo>
                  <a:pt x="7505" y="77331"/>
                  <a:pt x="7196" y="77552"/>
                  <a:pt x="6902" y="77802"/>
                </a:cubicBezTo>
                <a:cubicBezTo>
                  <a:pt x="6475" y="78111"/>
                  <a:pt x="6048" y="78435"/>
                  <a:pt x="5622" y="78773"/>
                </a:cubicBezTo>
                <a:cubicBezTo>
                  <a:pt x="4253" y="79862"/>
                  <a:pt x="2016" y="81996"/>
                  <a:pt x="1118" y="84910"/>
                </a:cubicBezTo>
                <a:cubicBezTo>
                  <a:pt x="1751" y="82541"/>
                  <a:pt x="3385" y="80245"/>
                  <a:pt x="5725" y="78464"/>
                </a:cubicBezTo>
                <a:cubicBezTo>
                  <a:pt x="6240" y="78067"/>
                  <a:pt x="6770" y="77684"/>
                  <a:pt x="7285" y="77317"/>
                </a:cubicBezTo>
                <a:cubicBezTo>
                  <a:pt x="7476" y="77184"/>
                  <a:pt x="7638" y="77081"/>
                  <a:pt x="7800" y="76949"/>
                </a:cubicBezTo>
                <a:close/>
                <a:moveTo>
                  <a:pt x="7785" y="77213"/>
                </a:moveTo>
                <a:cubicBezTo>
                  <a:pt x="7785" y="77243"/>
                  <a:pt x="7785" y="77302"/>
                  <a:pt x="7770" y="77331"/>
                </a:cubicBezTo>
                <a:cubicBezTo>
                  <a:pt x="7358" y="77670"/>
                  <a:pt x="6946" y="78008"/>
                  <a:pt x="6534" y="78347"/>
                </a:cubicBezTo>
                <a:cubicBezTo>
                  <a:pt x="6210" y="78597"/>
                  <a:pt x="5887" y="78862"/>
                  <a:pt x="5578" y="79141"/>
                </a:cubicBezTo>
                <a:cubicBezTo>
                  <a:pt x="3355" y="80981"/>
                  <a:pt x="1795" y="83129"/>
                  <a:pt x="1104" y="85278"/>
                </a:cubicBezTo>
                <a:lnTo>
                  <a:pt x="1104" y="85263"/>
                </a:lnTo>
                <a:cubicBezTo>
                  <a:pt x="1928" y="82188"/>
                  <a:pt x="4268" y="79965"/>
                  <a:pt x="5666" y="78832"/>
                </a:cubicBezTo>
                <a:cubicBezTo>
                  <a:pt x="6093" y="78494"/>
                  <a:pt x="6505" y="78170"/>
                  <a:pt x="6931" y="77846"/>
                </a:cubicBezTo>
                <a:cubicBezTo>
                  <a:pt x="7226" y="77626"/>
                  <a:pt x="7505" y="77405"/>
                  <a:pt x="7785" y="77213"/>
                </a:cubicBezTo>
                <a:close/>
                <a:moveTo>
                  <a:pt x="7770" y="77449"/>
                </a:moveTo>
                <a:cubicBezTo>
                  <a:pt x="7770" y="77478"/>
                  <a:pt x="7741" y="77523"/>
                  <a:pt x="7741" y="77581"/>
                </a:cubicBezTo>
                <a:cubicBezTo>
                  <a:pt x="7255" y="78038"/>
                  <a:pt x="6711" y="78494"/>
                  <a:pt x="6181" y="78950"/>
                </a:cubicBezTo>
                <a:cubicBezTo>
                  <a:pt x="5960" y="79141"/>
                  <a:pt x="5739" y="79318"/>
                  <a:pt x="5519" y="79524"/>
                </a:cubicBezTo>
                <a:cubicBezTo>
                  <a:pt x="3959" y="80869"/>
                  <a:pt x="2107" y="82854"/>
                  <a:pt x="1194" y="85316"/>
                </a:cubicBezTo>
                <a:lnTo>
                  <a:pt x="1194" y="85316"/>
                </a:lnTo>
                <a:cubicBezTo>
                  <a:pt x="1869" y="83161"/>
                  <a:pt x="3422" y="81026"/>
                  <a:pt x="5636" y="79200"/>
                </a:cubicBezTo>
                <a:cubicBezTo>
                  <a:pt x="5945" y="78935"/>
                  <a:pt x="6269" y="78656"/>
                  <a:pt x="6593" y="78406"/>
                </a:cubicBezTo>
                <a:cubicBezTo>
                  <a:pt x="6990" y="78067"/>
                  <a:pt x="7373" y="77758"/>
                  <a:pt x="7770" y="77449"/>
                </a:cubicBezTo>
                <a:close/>
                <a:moveTo>
                  <a:pt x="7726" y="77684"/>
                </a:moveTo>
                <a:cubicBezTo>
                  <a:pt x="7726" y="77714"/>
                  <a:pt x="7711" y="77758"/>
                  <a:pt x="7711" y="77802"/>
                </a:cubicBezTo>
                <a:cubicBezTo>
                  <a:pt x="7123" y="78376"/>
                  <a:pt x="6475" y="78965"/>
                  <a:pt x="5813" y="79568"/>
                </a:cubicBezTo>
                <a:lnTo>
                  <a:pt x="5460" y="79877"/>
                </a:lnTo>
                <a:cubicBezTo>
                  <a:pt x="3318" y="81799"/>
                  <a:pt x="1892" y="83751"/>
                  <a:pt x="1169" y="85702"/>
                </a:cubicBezTo>
                <a:lnTo>
                  <a:pt x="1169" y="85702"/>
                </a:lnTo>
                <a:cubicBezTo>
                  <a:pt x="1168" y="85693"/>
                  <a:pt x="1163" y="85684"/>
                  <a:pt x="1163" y="85675"/>
                </a:cubicBezTo>
                <a:cubicBezTo>
                  <a:pt x="2001" y="83071"/>
                  <a:pt x="3959" y="80951"/>
                  <a:pt x="5578" y="79568"/>
                </a:cubicBezTo>
                <a:cubicBezTo>
                  <a:pt x="5798" y="79377"/>
                  <a:pt x="6019" y="79200"/>
                  <a:pt x="6240" y="78994"/>
                </a:cubicBezTo>
                <a:cubicBezTo>
                  <a:pt x="6755" y="78553"/>
                  <a:pt x="7255" y="78126"/>
                  <a:pt x="7726" y="77684"/>
                </a:cubicBezTo>
                <a:close/>
                <a:moveTo>
                  <a:pt x="7711" y="77964"/>
                </a:moveTo>
                <a:cubicBezTo>
                  <a:pt x="7697" y="77979"/>
                  <a:pt x="7697" y="77993"/>
                  <a:pt x="7667" y="78038"/>
                </a:cubicBezTo>
                <a:cubicBezTo>
                  <a:pt x="6990" y="78788"/>
                  <a:pt x="6210" y="79509"/>
                  <a:pt x="5460" y="80216"/>
                </a:cubicBezTo>
                <a:lnTo>
                  <a:pt x="5430" y="80260"/>
                </a:lnTo>
                <a:cubicBezTo>
                  <a:pt x="3296" y="82246"/>
                  <a:pt x="1928" y="84101"/>
                  <a:pt x="1192" y="85940"/>
                </a:cubicBezTo>
                <a:lnTo>
                  <a:pt x="1192" y="85881"/>
                </a:lnTo>
                <a:cubicBezTo>
                  <a:pt x="1898" y="83895"/>
                  <a:pt x="3355" y="81893"/>
                  <a:pt x="5533" y="79951"/>
                </a:cubicBezTo>
                <a:lnTo>
                  <a:pt x="5887" y="79627"/>
                </a:lnTo>
                <a:cubicBezTo>
                  <a:pt x="6519" y="79068"/>
                  <a:pt x="7137" y="78509"/>
                  <a:pt x="7711" y="77964"/>
                </a:cubicBezTo>
                <a:close/>
                <a:moveTo>
                  <a:pt x="7638" y="78199"/>
                </a:moveTo>
                <a:lnTo>
                  <a:pt x="7638" y="78258"/>
                </a:lnTo>
                <a:cubicBezTo>
                  <a:pt x="6990" y="79024"/>
                  <a:pt x="6210" y="79804"/>
                  <a:pt x="5386" y="80613"/>
                </a:cubicBezTo>
                <a:cubicBezTo>
                  <a:pt x="3900" y="82070"/>
                  <a:pt x="2193" y="83939"/>
                  <a:pt x="1251" y="86161"/>
                </a:cubicBezTo>
                <a:cubicBezTo>
                  <a:pt x="1251" y="86146"/>
                  <a:pt x="1236" y="86117"/>
                  <a:pt x="1236" y="86087"/>
                </a:cubicBezTo>
                <a:cubicBezTo>
                  <a:pt x="1928" y="84218"/>
                  <a:pt x="3311" y="82335"/>
                  <a:pt x="5475" y="80319"/>
                </a:cubicBezTo>
                <a:lnTo>
                  <a:pt x="5519" y="80274"/>
                </a:lnTo>
                <a:cubicBezTo>
                  <a:pt x="6240" y="79598"/>
                  <a:pt x="6976" y="78921"/>
                  <a:pt x="7638" y="78199"/>
                </a:cubicBezTo>
                <a:close/>
                <a:moveTo>
                  <a:pt x="7579" y="78435"/>
                </a:moveTo>
                <a:cubicBezTo>
                  <a:pt x="7579" y="78464"/>
                  <a:pt x="7579" y="78464"/>
                  <a:pt x="7564" y="78479"/>
                </a:cubicBezTo>
                <a:cubicBezTo>
                  <a:pt x="6902" y="79347"/>
                  <a:pt x="6107" y="80171"/>
                  <a:pt x="5342" y="80981"/>
                </a:cubicBezTo>
                <a:cubicBezTo>
                  <a:pt x="3738" y="82600"/>
                  <a:pt x="2193" y="84366"/>
                  <a:pt x="1310" y="86367"/>
                </a:cubicBezTo>
                <a:cubicBezTo>
                  <a:pt x="1310" y="86352"/>
                  <a:pt x="1295" y="86308"/>
                  <a:pt x="1295" y="86293"/>
                </a:cubicBezTo>
                <a:cubicBezTo>
                  <a:pt x="2207" y="84027"/>
                  <a:pt x="3944" y="82143"/>
                  <a:pt x="5445" y="80672"/>
                </a:cubicBezTo>
                <a:cubicBezTo>
                  <a:pt x="6225" y="79907"/>
                  <a:pt x="6961" y="79171"/>
                  <a:pt x="7579" y="78435"/>
                </a:cubicBezTo>
                <a:close/>
                <a:moveTo>
                  <a:pt x="1118" y="86382"/>
                </a:moveTo>
                <a:cubicBezTo>
                  <a:pt x="1118" y="86411"/>
                  <a:pt x="1118" y="86426"/>
                  <a:pt x="1148" y="86441"/>
                </a:cubicBezTo>
                <a:lnTo>
                  <a:pt x="1148" y="86455"/>
                </a:lnTo>
                <a:cubicBezTo>
                  <a:pt x="1118" y="86441"/>
                  <a:pt x="1118" y="86426"/>
                  <a:pt x="1118" y="86411"/>
                </a:cubicBezTo>
                <a:lnTo>
                  <a:pt x="1118" y="86382"/>
                </a:lnTo>
                <a:close/>
                <a:moveTo>
                  <a:pt x="1221" y="86455"/>
                </a:moveTo>
                <a:cubicBezTo>
                  <a:pt x="1236" y="86455"/>
                  <a:pt x="1236" y="86500"/>
                  <a:pt x="1236" y="86514"/>
                </a:cubicBezTo>
                <a:lnTo>
                  <a:pt x="1236" y="86529"/>
                </a:lnTo>
                <a:cubicBezTo>
                  <a:pt x="1236" y="86500"/>
                  <a:pt x="1236" y="86485"/>
                  <a:pt x="1221" y="86455"/>
                </a:cubicBezTo>
                <a:close/>
                <a:moveTo>
                  <a:pt x="7478" y="78754"/>
                </a:moveTo>
                <a:lnTo>
                  <a:pt x="7478" y="78754"/>
                </a:lnTo>
                <a:cubicBezTo>
                  <a:pt x="6821" y="79681"/>
                  <a:pt x="6038" y="80551"/>
                  <a:pt x="5298" y="81349"/>
                </a:cubicBezTo>
                <a:cubicBezTo>
                  <a:pt x="3797" y="82953"/>
                  <a:pt x="2281" y="84660"/>
                  <a:pt x="1369" y="86603"/>
                </a:cubicBezTo>
                <a:cubicBezTo>
                  <a:pt x="1369" y="86573"/>
                  <a:pt x="1339" y="86558"/>
                  <a:pt x="1339" y="86514"/>
                </a:cubicBezTo>
                <a:cubicBezTo>
                  <a:pt x="2222" y="84454"/>
                  <a:pt x="3797" y="82688"/>
                  <a:pt x="5416" y="81040"/>
                </a:cubicBezTo>
                <a:cubicBezTo>
                  <a:pt x="6135" y="80292"/>
                  <a:pt x="6854" y="79543"/>
                  <a:pt x="7478" y="78754"/>
                </a:cubicBezTo>
                <a:close/>
                <a:moveTo>
                  <a:pt x="1177" y="86588"/>
                </a:moveTo>
                <a:cubicBezTo>
                  <a:pt x="1177" y="86603"/>
                  <a:pt x="1177" y="86632"/>
                  <a:pt x="1192" y="86647"/>
                </a:cubicBezTo>
                <a:cubicBezTo>
                  <a:pt x="1192" y="86661"/>
                  <a:pt x="1192" y="86661"/>
                  <a:pt x="1177" y="86676"/>
                </a:cubicBezTo>
                <a:cubicBezTo>
                  <a:pt x="1163" y="86661"/>
                  <a:pt x="1163" y="86647"/>
                  <a:pt x="1163" y="86632"/>
                </a:cubicBezTo>
                <a:cubicBezTo>
                  <a:pt x="1163" y="86603"/>
                  <a:pt x="1163" y="86603"/>
                  <a:pt x="1177" y="86588"/>
                </a:cubicBezTo>
                <a:close/>
                <a:moveTo>
                  <a:pt x="1280" y="86647"/>
                </a:moveTo>
                <a:cubicBezTo>
                  <a:pt x="1280" y="86661"/>
                  <a:pt x="1310" y="86706"/>
                  <a:pt x="1310" y="86720"/>
                </a:cubicBezTo>
                <a:cubicBezTo>
                  <a:pt x="1310" y="86720"/>
                  <a:pt x="1310" y="86735"/>
                  <a:pt x="1280" y="86735"/>
                </a:cubicBezTo>
                <a:cubicBezTo>
                  <a:pt x="1280" y="86720"/>
                  <a:pt x="1266" y="86676"/>
                  <a:pt x="1266" y="86661"/>
                </a:cubicBezTo>
                <a:cubicBezTo>
                  <a:pt x="1266" y="86661"/>
                  <a:pt x="1266" y="86647"/>
                  <a:pt x="1280" y="86647"/>
                </a:cubicBezTo>
                <a:close/>
                <a:moveTo>
                  <a:pt x="7299" y="79141"/>
                </a:moveTo>
                <a:lnTo>
                  <a:pt x="7299" y="79141"/>
                </a:lnTo>
                <a:cubicBezTo>
                  <a:pt x="6681" y="80054"/>
                  <a:pt x="5960" y="80922"/>
                  <a:pt x="5239" y="81717"/>
                </a:cubicBezTo>
                <a:cubicBezTo>
                  <a:pt x="3885" y="83218"/>
                  <a:pt x="2369" y="84895"/>
                  <a:pt x="1413" y="86809"/>
                </a:cubicBezTo>
                <a:cubicBezTo>
                  <a:pt x="1413" y="86779"/>
                  <a:pt x="1398" y="86750"/>
                  <a:pt x="1398" y="86720"/>
                </a:cubicBezTo>
                <a:cubicBezTo>
                  <a:pt x="2296" y="84748"/>
                  <a:pt x="3826" y="83012"/>
                  <a:pt x="5357" y="81408"/>
                </a:cubicBezTo>
                <a:cubicBezTo>
                  <a:pt x="6019" y="80701"/>
                  <a:pt x="6696" y="79951"/>
                  <a:pt x="7299" y="79141"/>
                </a:cubicBezTo>
                <a:close/>
                <a:moveTo>
                  <a:pt x="1104" y="86794"/>
                </a:moveTo>
                <a:cubicBezTo>
                  <a:pt x="1104" y="86809"/>
                  <a:pt x="1104" y="86823"/>
                  <a:pt x="1118" y="86853"/>
                </a:cubicBezTo>
                <a:cubicBezTo>
                  <a:pt x="1118" y="86853"/>
                  <a:pt x="1118" y="86867"/>
                  <a:pt x="1104" y="86867"/>
                </a:cubicBezTo>
                <a:lnTo>
                  <a:pt x="1104" y="86809"/>
                </a:lnTo>
                <a:lnTo>
                  <a:pt x="1104" y="86794"/>
                </a:lnTo>
                <a:close/>
                <a:moveTo>
                  <a:pt x="1207" y="86794"/>
                </a:moveTo>
                <a:cubicBezTo>
                  <a:pt x="1207" y="86809"/>
                  <a:pt x="1236" y="86853"/>
                  <a:pt x="1236" y="86867"/>
                </a:cubicBezTo>
                <a:cubicBezTo>
                  <a:pt x="1236" y="86882"/>
                  <a:pt x="1207" y="86897"/>
                  <a:pt x="1207" y="86897"/>
                </a:cubicBezTo>
                <a:cubicBezTo>
                  <a:pt x="1221" y="86882"/>
                  <a:pt x="1192" y="86867"/>
                  <a:pt x="1192" y="86823"/>
                </a:cubicBezTo>
                <a:cubicBezTo>
                  <a:pt x="1192" y="86809"/>
                  <a:pt x="1207" y="86794"/>
                  <a:pt x="1207" y="86794"/>
                </a:cubicBezTo>
                <a:close/>
                <a:moveTo>
                  <a:pt x="1339" y="86823"/>
                </a:moveTo>
                <a:cubicBezTo>
                  <a:pt x="1339" y="86867"/>
                  <a:pt x="1354" y="86882"/>
                  <a:pt x="1354" y="86926"/>
                </a:cubicBezTo>
                <a:cubicBezTo>
                  <a:pt x="1354" y="86941"/>
                  <a:pt x="1339" y="86941"/>
                  <a:pt x="1339" y="86956"/>
                </a:cubicBezTo>
                <a:cubicBezTo>
                  <a:pt x="1324" y="86941"/>
                  <a:pt x="1324" y="86897"/>
                  <a:pt x="1324" y="86867"/>
                </a:cubicBezTo>
                <a:cubicBezTo>
                  <a:pt x="1324" y="86838"/>
                  <a:pt x="1324" y="86838"/>
                  <a:pt x="1339" y="86823"/>
                </a:cubicBezTo>
                <a:close/>
                <a:moveTo>
                  <a:pt x="7137" y="79480"/>
                </a:moveTo>
                <a:cubicBezTo>
                  <a:pt x="6564" y="80451"/>
                  <a:pt x="5857" y="81334"/>
                  <a:pt x="5195" y="82085"/>
                </a:cubicBezTo>
                <a:lnTo>
                  <a:pt x="4930" y="82379"/>
                </a:lnTo>
                <a:cubicBezTo>
                  <a:pt x="3664" y="83851"/>
                  <a:pt x="2340" y="85352"/>
                  <a:pt x="1457" y="87044"/>
                </a:cubicBezTo>
                <a:cubicBezTo>
                  <a:pt x="1428" y="87015"/>
                  <a:pt x="1428" y="86970"/>
                  <a:pt x="1413" y="86941"/>
                </a:cubicBezTo>
                <a:cubicBezTo>
                  <a:pt x="2355" y="84984"/>
                  <a:pt x="3885" y="83291"/>
                  <a:pt x="5283" y="81761"/>
                </a:cubicBezTo>
                <a:cubicBezTo>
                  <a:pt x="5916" y="81054"/>
                  <a:pt x="6564" y="80289"/>
                  <a:pt x="7137" y="79480"/>
                </a:cubicBezTo>
                <a:close/>
                <a:moveTo>
                  <a:pt x="1148" y="86970"/>
                </a:moveTo>
                <a:cubicBezTo>
                  <a:pt x="1148" y="87000"/>
                  <a:pt x="1163" y="87015"/>
                  <a:pt x="1163" y="87044"/>
                </a:cubicBezTo>
                <a:cubicBezTo>
                  <a:pt x="1163" y="87073"/>
                  <a:pt x="1148" y="87073"/>
                  <a:pt x="1148" y="87088"/>
                </a:cubicBezTo>
                <a:cubicBezTo>
                  <a:pt x="1148" y="87044"/>
                  <a:pt x="1148" y="87029"/>
                  <a:pt x="1118" y="87015"/>
                </a:cubicBezTo>
                <a:cubicBezTo>
                  <a:pt x="1118" y="87000"/>
                  <a:pt x="1118" y="87000"/>
                  <a:pt x="1148" y="86970"/>
                </a:cubicBezTo>
                <a:close/>
                <a:moveTo>
                  <a:pt x="1266" y="87000"/>
                </a:moveTo>
                <a:cubicBezTo>
                  <a:pt x="1266" y="87029"/>
                  <a:pt x="1280" y="87044"/>
                  <a:pt x="1280" y="87088"/>
                </a:cubicBezTo>
                <a:cubicBezTo>
                  <a:pt x="1280" y="87103"/>
                  <a:pt x="1266" y="87118"/>
                  <a:pt x="1266" y="87147"/>
                </a:cubicBezTo>
                <a:cubicBezTo>
                  <a:pt x="1251" y="87103"/>
                  <a:pt x="1251" y="87073"/>
                  <a:pt x="1251" y="87044"/>
                </a:cubicBezTo>
                <a:cubicBezTo>
                  <a:pt x="1251" y="87029"/>
                  <a:pt x="1266" y="87015"/>
                  <a:pt x="1266" y="87000"/>
                </a:cubicBezTo>
                <a:close/>
                <a:moveTo>
                  <a:pt x="1383" y="87044"/>
                </a:moveTo>
                <a:cubicBezTo>
                  <a:pt x="1383" y="87088"/>
                  <a:pt x="1398" y="87118"/>
                  <a:pt x="1413" y="87147"/>
                </a:cubicBezTo>
                <a:cubicBezTo>
                  <a:pt x="1413" y="87162"/>
                  <a:pt x="1398" y="87162"/>
                  <a:pt x="1398" y="87176"/>
                </a:cubicBezTo>
                <a:cubicBezTo>
                  <a:pt x="1383" y="87162"/>
                  <a:pt x="1383" y="87118"/>
                  <a:pt x="1369" y="87088"/>
                </a:cubicBezTo>
                <a:cubicBezTo>
                  <a:pt x="1369" y="87073"/>
                  <a:pt x="1383" y="87073"/>
                  <a:pt x="1383" y="87044"/>
                </a:cubicBezTo>
                <a:close/>
                <a:moveTo>
                  <a:pt x="7005" y="79848"/>
                </a:moveTo>
                <a:lnTo>
                  <a:pt x="7005" y="79848"/>
                </a:lnTo>
                <a:cubicBezTo>
                  <a:pt x="6461" y="80819"/>
                  <a:pt x="5784" y="81673"/>
                  <a:pt x="5136" y="82453"/>
                </a:cubicBezTo>
                <a:cubicBezTo>
                  <a:pt x="4945" y="82673"/>
                  <a:pt x="4783" y="82879"/>
                  <a:pt x="4592" y="83100"/>
                </a:cubicBezTo>
                <a:cubicBezTo>
                  <a:pt x="3488" y="84425"/>
                  <a:pt x="2355" y="85764"/>
                  <a:pt x="1531" y="87265"/>
                </a:cubicBezTo>
                <a:cubicBezTo>
                  <a:pt x="1516" y="87235"/>
                  <a:pt x="1516" y="87191"/>
                  <a:pt x="1486" y="87162"/>
                </a:cubicBezTo>
                <a:cubicBezTo>
                  <a:pt x="2369" y="85425"/>
                  <a:pt x="3694" y="83924"/>
                  <a:pt x="4989" y="82423"/>
                </a:cubicBezTo>
                <a:lnTo>
                  <a:pt x="5239" y="82129"/>
                </a:lnTo>
                <a:cubicBezTo>
                  <a:pt x="5828" y="81452"/>
                  <a:pt x="6461" y="80687"/>
                  <a:pt x="7005" y="79848"/>
                </a:cubicBezTo>
                <a:close/>
                <a:moveTo>
                  <a:pt x="1192" y="87176"/>
                </a:moveTo>
                <a:cubicBezTo>
                  <a:pt x="1192" y="87191"/>
                  <a:pt x="1207" y="87235"/>
                  <a:pt x="1207" y="87250"/>
                </a:cubicBezTo>
                <a:cubicBezTo>
                  <a:pt x="1207" y="87265"/>
                  <a:pt x="1192" y="87294"/>
                  <a:pt x="1192" y="87294"/>
                </a:cubicBezTo>
                <a:cubicBezTo>
                  <a:pt x="1177" y="87265"/>
                  <a:pt x="1177" y="87250"/>
                  <a:pt x="1177" y="87221"/>
                </a:cubicBezTo>
                <a:cubicBezTo>
                  <a:pt x="1177" y="87191"/>
                  <a:pt x="1192" y="87176"/>
                  <a:pt x="1192" y="87176"/>
                </a:cubicBezTo>
                <a:close/>
                <a:moveTo>
                  <a:pt x="1310" y="87191"/>
                </a:moveTo>
                <a:cubicBezTo>
                  <a:pt x="1310" y="87235"/>
                  <a:pt x="1324" y="87250"/>
                  <a:pt x="1324" y="87294"/>
                </a:cubicBezTo>
                <a:cubicBezTo>
                  <a:pt x="1324" y="87309"/>
                  <a:pt x="1310" y="87324"/>
                  <a:pt x="1310" y="87338"/>
                </a:cubicBezTo>
                <a:cubicBezTo>
                  <a:pt x="1310" y="87324"/>
                  <a:pt x="1310" y="87294"/>
                  <a:pt x="1280" y="87250"/>
                </a:cubicBezTo>
                <a:cubicBezTo>
                  <a:pt x="1280" y="87235"/>
                  <a:pt x="1310" y="87221"/>
                  <a:pt x="1310" y="87191"/>
                </a:cubicBezTo>
                <a:close/>
                <a:moveTo>
                  <a:pt x="1457" y="87265"/>
                </a:moveTo>
                <a:cubicBezTo>
                  <a:pt x="1472" y="87309"/>
                  <a:pt x="1472" y="87338"/>
                  <a:pt x="1486" y="87383"/>
                </a:cubicBezTo>
                <a:cubicBezTo>
                  <a:pt x="1486" y="87397"/>
                  <a:pt x="1472" y="87412"/>
                  <a:pt x="1472" y="87412"/>
                </a:cubicBezTo>
                <a:cubicBezTo>
                  <a:pt x="1457" y="87383"/>
                  <a:pt x="1442" y="87338"/>
                  <a:pt x="1442" y="87309"/>
                </a:cubicBezTo>
                <a:cubicBezTo>
                  <a:pt x="1442" y="87294"/>
                  <a:pt x="1457" y="87294"/>
                  <a:pt x="1457" y="87265"/>
                </a:cubicBezTo>
                <a:close/>
                <a:moveTo>
                  <a:pt x="1118" y="87368"/>
                </a:moveTo>
                <a:lnTo>
                  <a:pt x="1118" y="87368"/>
                </a:lnTo>
                <a:cubicBezTo>
                  <a:pt x="1148" y="87383"/>
                  <a:pt x="1148" y="87397"/>
                  <a:pt x="1148" y="87412"/>
                </a:cubicBezTo>
                <a:lnTo>
                  <a:pt x="1148" y="87441"/>
                </a:lnTo>
                <a:cubicBezTo>
                  <a:pt x="1118" y="87412"/>
                  <a:pt x="1118" y="87397"/>
                  <a:pt x="1118" y="87368"/>
                </a:cubicBezTo>
                <a:close/>
                <a:moveTo>
                  <a:pt x="6755" y="80436"/>
                </a:moveTo>
                <a:lnTo>
                  <a:pt x="6755" y="80436"/>
                </a:lnTo>
                <a:cubicBezTo>
                  <a:pt x="6240" y="81349"/>
                  <a:pt x="5636" y="82158"/>
                  <a:pt x="5092" y="82835"/>
                </a:cubicBezTo>
                <a:cubicBezTo>
                  <a:pt x="4842" y="83144"/>
                  <a:pt x="4577" y="83483"/>
                  <a:pt x="4327" y="83792"/>
                </a:cubicBezTo>
                <a:cubicBezTo>
                  <a:pt x="3355" y="84969"/>
                  <a:pt x="2369" y="86190"/>
                  <a:pt x="1619" y="87515"/>
                </a:cubicBezTo>
                <a:cubicBezTo>
                  <a:pt x="1604" y="87471"/>
                  <a:pt x="1604" y="87441"/>
                  <a:pt x="1575" y="87397"/>
                </a:cubicBezTo>
                <a:cubicBezTo>
                  <a:pt x="2414" y="85867"/>
                  <a:pt x="3547" y="84513"/>
                  <a:pt x="4665" y="83159"/>
                </a:cubicBezTo>
                <a:cubicBezTo>
                  <a:pt x="4856" y="82953"/>
                  <a:pt x="5033" y="82747"/>
                  <a:pt x="5210" y="82526"/>
                </a:cubicBezTo>
                <a:cubicBezTo>
                  <a:pt x="5725" y="81893"/>
                  <a:pt x="6269" y="81202"/>
                  <a:pt x="6755" y="80436"/>
                </a:cubicBezTo>
                <a:close/>
                <a:moveTo>
                  <a:pt x="1236" y="87383"/>
                </a:moveTo>
                <a:cubicBezTo>
                  <a:pt x="1236" y="87412"/>
                  <a:pt x="1251" y="87441"/>
                  <a:pt x="1251" y="87471"/>
                </a:cubicBezTo>
                <a:cubicBezTo>
                  <a:pt x="1251" y="87486"/>
                  <a:pt x="1236" y="87515"/>
                  <a:pt x="1236" y="87530"/>
                </a:cubicBezTo>
                <a:cubicBezTo>
                  <a:pt x="1236" y="87486"/>
                  <a:pt x="1221" y="87456"/>
                  <a:pt x="1221" y="87441"/>
                </a:cubicBezTo>
                <a:cubicBezTo>
                  <a:pt x="1221" y="87412"/>
                  <a:pt x="1236" y="87397"/>
                  <a:pt x="1236" y="87383"/>
                </a:cubicBezTo>
                <a:close/>
                <a:moveTo>
                  <a:pt x="1383" y="87412"/>
                </a:moveTo>
                <a:cubicBezTo>
                  <a:pt x="1398" y="87456"/>
                  <a:pt x="1398" y="87486"/>
                  <a:pt x="1413" y="87515"/>
                </a:cubicBezTo>
                <a:cubicBezTo>
                  <a:pt x="1398" y="87530"/>
                  <a:pt x="1398" y="87544"/>
                  <a:pt x="1383" y="87559"/>
                </a:cubicBezTo>
                <a:cubicBezTo>
                  <a:pt x="1369" y="87544"/>
                  <a:pt x="1369" y="87515"/>
                  <a:pt x="1339" y="87471"/>
                </a:cubicBezTo>
                <a:cubicBezTo>
                  <a:pt x="1369" y="87456"/>
                  <a:pt x="1369" y="87441"/>
                  <a:pt x="1383" y="87412"/>
                </a:cubicBezTo>
                <a:close/>
                <a:moveTo>
                  <a:pt x="1045" y="87530"/>
                </a:moveTo>
                <a:cubicBezTo>
                  <a:pt x="1045" y="87544"/>
                  <a:pt x="1045" y="87559"/>
                  <a:pt x="1060" y="87589"/>
                </a:cubicBezTo>
                <a:lnTo>
                  <a:pt x="1060" y="87603"/>
                </a:lnTo>
                <a:cubicBezTo>
                  <a:pt x="1045" y="87589"/>
                  <a:pt x="1045" y="87559"/>
                  <a:pt x="1045" y="87544"/>
                </a:cubicBezTo>
                <a:lnTo>
                  <a:pt x="1045" y="87530"/>
                </a:lnTo>
                <a:close/>
                <a:moveTo>
                  <a:pt x="1163" y="87559"/>
                </a:moveTo>
                <a:cubicBezTo>
                  <a:pt x="1163" y="87589"/>
                  <a:pt x="1177" y="87618"/>
                  <a:pt x="1177" y="87633"/>
                </a:cubicBezTo>
                <a:cubicBezTo>
                  <a:pt x="1177" y="87633"/>
                  <a:pt x="1177" y="87662"/>
                  <a:pt x="1163" y="87662"/>
                </a:cubicBezTo>
                <a:lnTo>
                  <a:pt x="1163" y="87589"/>
                </a:lnTo>
                <a:lnTo>
                  <a:pt x="1163" y="87559"/>
                </a:lnTo>
                <a:close/>
                <a:moveTo>
                  <a:pt x="1516" y="87486"/>
                </a:moveTo>
                <a:cubicBezTo>
                  <a:pt x="1531" y="87530"/>
                  <a:pt x="1531" y="87559"/>
                  <a:pt x="1545" y="87603"/>
                </a:cubicBezTo>
                <a:cubicBezTo>
                  <a:pt x="1545" y="87618"/>
                  <a:pt x="1531" y="87633"/>
                  <a:pt x="1531" y="87662"/>
                </a:cubicBezTo>
                <a:cubicBezTo>
                  <a:pt x="1516" y="87603"/>
                  <a:pt x="1516" y="87559"/>
                  <a:pt x="1486" y="87530"/>
                </a:cubicBezTo>
                <a:cubicBezTo>
                  <a:pt x="1486" y="87515"/>
                  <a:pt x="1516" y="87486"/>
                  <a:pt x="1516" y="87486"/>
                </a:cubicBezTo>
                <a:close/>
                <a:moveTo>
                  <a:pt x="1280" y="87589"/>
                </a:moveTo>
                <a:cubicBezTo>
                  <a:pt x="1280" y="87618"/>
                  <a:pt x="1310" y="87633"/>
                  <a:pt x="1310" y="87677"/>
                </a:cubicBezTo>
                <a:cubicBezTo>
                  <a:pt x="1280" y="87692"/>
                  <a:pt x="1280" y="87706"/>
                  <a:pt x="1266" y="87736"/>
                </a:cubicBezTo>
                <a:cubicBezTo>
                  <a:pt x="1280" y="87706"/>
                  <a:pt x="1266" y="87677"/>
                  <a:pt x="1266" y="87633"/>
                </a:cubicBezTo>
                <a:cubicBezTo>
                  <a:pt x="1266" y="87618"/>
                  <a:pt x="1280" y="87603"/>
                  <a:pt x="1280" y="87589"/>
                </a:cubicBezTo>
                <a:close/>
                <a:moveTo>
                  <a:pt x="6534" y="80996"/>
                </a:moveTo>
                <a:cubicBezTo>
                  <a:pt x="6107" y="81702"/>
                  <a:pt x="5636" y="82438"/>
                  <a:pt x="5048" y="83203"/>
                </a:cubicBezTo>
                <a:cubicBezTo>
                  <a:pt x="4724" y="83630"/>
                  <a:pt x="4386" y="84057"/>
                  <a:pt x="4062" y="84454"/>
                </a:cubicBezTo>
                <a:cubicBezTo>
                  <a:pt x="3223" y="85499"/>
                  <a:pt x="2369" y="86573"/>
                  <a:pt x="1692" y="87736"/>
                </a:cubicBezTo>
                <a:cubicBezTo>
                  <a:pt x="1678" y="87692"/>
                  <a:pt x="1648" y="87662"/>
                  <a:pt x="1648" y="87603"/>
                </a:cubicBezTo>
                <a:cubicBezTo>
                  <a:pt x="2414" y="86264"/>
                  <a:pt x="3414" y="85043"/>
                  <a:pt x="4400" y="83851"/>
                </a:cubicBezTo>
                <a:cubicBezTo>
                  <a:pt x="4650" y="83542"/>
                  <a:pt x="4915" y="83203"/>
                  <a:pt x="5165" y="82894"/>
                </a:cubicBezTo>
                <a:cubicBezTo>
                  <a:pt x="5607" y="82335"/>
                  <a:pt x="6093" y="81702"/>
                  <a:pt x="6534" y="80996"/>
                </a:cubicBezTo>
                <a:close/>
                <a:moveTo>
                  <a:pt x="1442" y="87618"/>
                </a:moveTo>
                <a:cubicBezTo>
                  <a:pt x="1457" y="87662"/>
                  <a:pt x="1457" y="87692"/>
                  <a:pt x="1472" y="87736"/>
                </a:cubicBezTo>
                <a:cubicBezTo>
                  <a:pt x="1457" y="87750"/>
                  <a:pt x="1457" y="87765"/>
                  <a:pt x="1442" y="87809"/>
                </a:cubicBezTo>
                <a:cubicBezTo>
                  <a:pt x="1413" y="87765"/>
                  <a:pt x="1413" y="87736"/>
                  <a:pt x="1398" y="87692"/>
                </a:cubicBezTo>
                <a:cubicBezTo>
                  <a:pt x="1413" y="87677"/>
                  <a:pt x="1413" y="87662"/>
                  <a:pt x="1442" y="87618"/>
                </a:cubicBezTo>
                <a:close/>
                <a:moveTo>
                  <a:pt x="1104" y="87706"/>
                </a:moveTo>
                <a:cubicBezTo>
                  <a:pt x="1104" y="87736"/>
                  <a:pt x="1104" y="87750"/>
                  <a:pt x="1118" y="87780"/>
                </a:cubicBezTo>
                <a:cubicBezTo>
                  <a:pt x="1118" y="87809"/>
                  <a:pt x="1118" y="87809"/>
                  <a:pt x="1104" y="87824"/>
                </a:cubicBezTo>
                <a:cubicBezTo>
                  <a:pt x="1104" y="87809"/>
                  <a:pt x="1089" y="87765"/>
                  <a:pt x="1089" y="87750"/>
                </a:cubicBezTo>
                <a:cubicBezTo>
                  <a:pt x="1089" y="87736"/>
                  <a:pt x="1089" y="87736"/>
                  <a:pt x="1104" y="87706"/>
                </a:cubicBezTo>
                <a:close/>
                <a:moveTo>
                  <a:pt x="1575" y="87692"/>
                </a:moveTo>
                <a:cubicBezTo>
                  <a:pt x="1604" y="87736"/>
                  <a:pt x="1604" y="87765"/>
                  <a:pt x="1619" y="87809"/>
                </a:cubicBezTo>
                <a:cubicBezTo>
                  <a:pt x="1619" y="87824"/>
                  <a:pt x="1604" y="87839"/>
                  <a:pt x="1604" y="87853"/>
                </a:cubicBezTo>
                <a:cubicBezTo>
                  <a:pt x="1589" y="87824"/>
                  <a:pt x="1589" y="87780"/>
                  <a:pt x="1560" y="87750"/>
                </a:cubicBezTo>
                <a:cubicBezTo>
                  <a:pt x="1560" y="87736"/>
                  <a:pt x="1575" y="87706"/>
                  <a:pt x="1575" y="87692"/>
                </a:cubicBezTo>
                <a:close/>
                <a:moveTo>
                  <a:pt x="1207" y="87750"/>
                </a:moveTo>
                <a:cubicBezTo>
                  <a:pt x="1207" y="87780"/>
                  <a:pt x="1236" y="87809"/>
                  <a:pt x="1236" y="87839"/>
                </a:cubicBezTo>
                <a:cubicBezTo>
                  <a:pt x="1236" y="87848"/>
                  <a:pt x="1223" y="87852"/>
                  <a:pt x="1215" y="87861"/>
                </a:cubicBezTo>
                <a:lnTo>
                  <a:pt x="1215" y="87861"/>
                </a:lnTo>
                <a:cubicBezTo>
                  <a:pt x="1220" y="87838"/>
                  <a:pt x="1214" y="87813"/>
                  <a:pt x="1192" y="87780"/>
                </a:cubicBezTo>
                <a:cubicBezTo>
                  <a:pt x="1192" y="87765"/>
                  <a:pt x="1192" y="87765"/>
                  <a:pt x="1207" y="87750"/>
                </a:cubicBezTo>
                <a:close/>
                <a:moveTo>
                  <a:pt x="1369" y="87809"/>
                </a:moveTo>
                <a:cubicBezTo>
                  <a:pt x="1383" y="87839"/>
                  <a:pt x="1383" y="87883"/>
                  <a:pt x="1398" y="87912"/>
                </a:cubicBezTo>
                <a:cubicBezTo>
                  <a:pt x="1383" y="87927"/>
                  <a:pt x="1383" y="87956"/>
                  <a:pt x="1369" y="87971"/>
                </a:cubicBezTo>
                <a:cubicBezTo>
                  <a:pt x="1339" y="87927"/>
                  <a:pt x="1324" y="87898"/>
                  <a:pt x="1324" y="87853"/>
                </a:cubicBezTo>
                <a:cubicBezTo>
                  <a:pt x="1339" y="87839"/>
                  <a:pt x="1339" y="87824"/>
                  <a:pt x="1369" y="87809"/>
                </a:cubicBezTo>
                <a:close/>
                <a:moveTo>
                  <a:pt x="1148" y="87912"/>
                </a:moveTo>
                <a:cubicBezTo>
                  <a:pt x="1148" y="87927"/>
                  <a:pt x="1163" y="87971"/>
                  <a:pt x="1163" y="87986"/>
                </a:cubicBezTo>
                <a:cubicBezTo>
                  <a:pt x="1163" y="88001"/>
                  <a:pt x="1148" y="88001"/>
                  <a:pt x="1148" y="88030"/>
                </a:cubicBezTo>
                <a:cubicBezTo>
                  <a:pt x="1148" y="88001"/>
                  <a:pt x="1148" y="87986"/>
                  <a:pt x="1118" y="87956"/>
                </a:cubicBezTo>
                <a:cubicBezTo>
                  <a:pt x="1118" y="87927"/>
                  <a:pt x="1148" y="87927"/>
                  <a:pt x="1148" y="87912"/>
                </a:cubicBezTo>
                <a:close/>
                <a:moveTo>
                  <a:pt x="1516" y="87839"/>
                </a:moveTo>
                <a:cubicBezTo>
                  <a:pt x="1531" y="87883"/>
                  <a:pt x="1531" y="87912"/>
                  <a:pt x="1545" y="87956"/>
                </a:cubicBezTo>
                <a:cubicBezTo>
                  <a:pt x="1531" y="87971"/>
                  <a:pt x="1516" y="88001"/>
                  <a:pt x="1516" y="88030"/>
                </a:cubicBezTo>
                <a:cubicBezTo>
                  <a:pt x="1486" y="87986"/>
                  <a:pt x="1486" y="87956"/>
                  <a:pt x="1472" y="87912"/>
                </a:cubicBezTo>
                <a:cubicBezTo>
                  <a:pt x="1486" y="87898"/>
                  <a:pt x="1486" y="87853"/>
                  <a:pt x="1516" y="87839"/>
                </a:cubicBezTo>
                <a:close/>
                <a:moveTo>
                  <a:pt x="1266" y="87971"/>
                </a:moveTo>
                <a:cubicBezTo>
                  <a:pt x="1266" y="88001"/>
                  <a:pt x="1280" y="88030"/>
                  <a:pt x="1280" y="88059"/>
                </a:cubicBezTo>
                <a:cubicBezTo>
                  <a:pt x="1280" y="88074"/>
                  <a:pt x="1266" y="88074"/>
                  <a:pt x="1266" y="88104"/>
                </a:cubicBezTo>
                <a:cubicBezTo>
                  <a:pt x="1266" y="88059"/>
                  <a:pt x="1266" y="88045"/>
                  <a:pt x="1251" y="88001"/>
                </a:cubicBezTo>
                <a:cubicBezTo>
                  <a:pt x="1251" y="87986"/>
                  <a:pt x="1266" y="87986"/>
                  <a:pt x="1266" y="87971"/>
                </a:cubicBezTo>
                <a:close/>
                <a:moveTo>
                  <a:pt x="1089" y="88104"/>
                </a:moveTo>
                <a:cubicBezTo>
                  <a:pt x="1089" y="88118"/>
                  <a:pt x="1104" y="88148"/>
                  <a:pt x="1104" y="88162"/>
                </a:cubicBezTo>
                <a:cubicBezTo>
                  <a:pt x="1104" y="88162"/>
                  <a:pt x="1104" y="88192"/>
                  <a:pt x="1089" y="88192"/>
                </a:cubicBezTo>
                <a:cubicBezTo>
                  <a:pt x="1089" y="88177"/>
                  <a:pt x="1074" y="88133"/>
                  <a:pt x="1074" y="88118"/>
                </a:cubicBezTo>
                <a:cubicBezTo>
                  <a:pt x="1074" y="88118"/>
                  <a:pt x="1074" y="88104"/>
                  <a:pt x="1089" y="88104"/>
                </a:cubicBezTo>
                <a:close/>
                <a:moveTo>
                  <a:pt x="1413" y="88001"/>
                </a:moveTo>
                <a:cubicBezTo>
                  <a:pt x="1428" y="88045"/>
                  <a:pt x="1428" y="88074"/>
                  <a:pt x="1457" y="88118"/>
                </a:cubicBezTo>
                <a:cubicBezTo>
                  <a:pt x="1442" y="88133"/>
                  <a:pt x="1413" y="88148"/>
                  <a:pt x="1413" y="88192"/>
                </a:cubicBezTo>
                <a:cubicBezTo>
                  <a:pt x="1398" y="88148"/>
                  <a:pt x="1398" y="88118"/>
                  <a:pt x="1383" y="88074"/>
                </a:cubicBezTo>
                <a:cubicBezTo>
                  <a:pt x="1398" y="88059"/>
                  <a:pt x="1398" y="88045"/>
                  <a:pt x="1413" y="88001"/>
                </a:cubicBezTo>
                <a:close/>
                <a:moveTo>
                  <a:pt x="1192" y="88133"/>
                </a:moveTo>
                <a:cubicBezTo>
                  <a:pt x="1192" y="88177"/>
                  <a:pt x="1207" y="88192"/>
                  <a:pt x="1207" y="88221"/>
                </a:cubicBezTo>
                <a:cubicBezTo>
                  <a:pt x="1207" y="88251"/>
                  <a:pt x="1192" y="88265"/>
                  <a:pt x="1192" y="88265"/>
                </a:cubicBezTo>
                <a:cubicBezTo>
                  <a:pt x="1192" y="88221"/>
                  <a:pt x="1177" y="88207"/>
                  <a:pt x="1177" y="88177"/>
                </a:cubicBezTo>
                <a:cubicBezTo>
                  <a:pt x="1177" y="88148"/>
                  <a:pt x="1192" y="88133"/>
                  <a:pt x="1192" y="88133"/>
                </a:cubicBezTo>
                <a:close/>
                <a:moveTo>
                  <a:pt x="1324" y="88177"/>
                </a:moveTo>
                <a:cubicBezTo>
                  <a:pt x="1339" y="88207"/>
                  <a:pt x="1339" y="88251"/>
                  <a:pt x="1369" y="88280"/>
                </a:cubicBezTo>
                <a:cubicBezTo>
                  <a:pt x="1339" y="88295"/>
                  <a:pt x="1339" y="88324"/>
                  <a:pt x="1339" y="88324"/>
                </a:cubicBezTo>
                <a:cubicBezTo>
                  <a:pt x="1324" y="88280"/>
                  <a:pt x="1324" y="88251"/>
                  <a:pt x="1310" y="88207"/>
                </a:cubicBezTo>
                <a:cubicBezTo>
                  <a:pt x="1310" y="88192"/>
                  <a:pt x="1324" y="88192"/>
                  <a:pt x="1324" y="88177"/>
                </a:cubicBezTo>
                <a:close/>
                <a:moveTo>
                  <a:pt x="1001" y="88251"/>
                </a:moveTo>
                <a:cubicBezTo>
                  <a:pt x="1015" y="88280"/>
                  <a:pt x="1030" y="88295"/>
                  <a:pt x="1030" y="88324"/>
                </a:cubicBezTo>
                <a:cubicBezTo>
                  <a:pt x="1030" y="88324"/>
                  <a:pt x="1030" y="88339"/>
                  <a:pt x="1015" y="88339"/>
                </a:cubicBezTo>
                <a:cubicBezTo>
                  <a:pt x="1015" y="88324"/>
                  <a:pt x="1015" y="88295"/>
                  <a:pt x="1001" y="88265"/>
                </a:cubicBezTo>
                <a:lnTo>
                  <a:pt x="1001" y="88251"/>
                </a:lnTo>
                <a:close/>
                <a:moveTo>
                  <a:pt x="1118" y="88280"/>
                </a:moveTo>
                <a:cubicBezTo>
                  <a:pt x="1118" y="88295"/>
                  <a:pt x="1133" y="88339"/>
                  <a:pt x="1133" y="88354"/>
                </a:cubicBezTo>
                <a:cubicBezTo>
                  <a:pt x="1133" y="88368"/>
                  <a:pt x="1118" y="88368"/>
                  <a:pt x="1118" y="88398"/>
                </a:cubicBezTo>
                <a:cubicBezTo>
                  <a:pt x="1118" y="88368"/>
                  <a:pt x="1118" y="88354"/>
                  <a:pt x="1104" y="88324"/>
                </a:cubicBezTo>
                <a:cubicBezTo>
                  <a:pt x="1104" y="88295"/>
                  <a:pt x="1104" y="88295"/>
                  <a:pt x="1118" y="88280"/>
                </a:cubicBezTo>
                <a:close/>
                <a:moveTo>
                  <a:pt x="1251" y="88339"/>
                </a:moveTo>
                <a:cubicBezTo>
                  <a:pt x="1251" y="88368"/>
                  <a:pt x="1266" y="88413"/>
                  <a:pt x="1295" y="88427"/>
                </a:cubicBezTo>
                <a:cubicBezTo>
                  <a:pt x="1266" y="88442"/>
                  <a:pt x="1266" y="88472"/>
                  <a:pt x="1251" y="88486"/>
                </a:cubicBezTo>
                <a:cubicBezTo>
                  <a:pt x="1251" y="88442"/>
                  <a:pt x="1236" y="88413"/>
                  <a:pt x="1236" y="88398"/>
                </a:cubicBezTo>
                <a:cubicBezTo>
                  <a:pt x="1236" y="88368"/>
                  <a:pt x="1251" y="88354"/>
                  <a:pt x="1251" y="88339"/>
                </a:cubicBezTo>
                <a:close/>
                <a:moveTo>
                  <a:pt x="1060" y="88442"/>
                </a:moveTo>
                <a:cubicBezTo>
                  <a:pt x="1060" y="88472"/>
                  <a:pt x="1089" y="88501"/>
                  <a:pt x="1089" y="88516"/>
                </a:cubicBezTo>
                <a:cubicBezTo>
                  <a:pt x="1089" y="88545"/>
                  <a:pt x="1060" y="88545"/>
                  <a:pt x="1060" y="88560"/>
                </a:cubicBezTo>
                <a:cubicBezTo>
                  <a:pt x="1045" y="88545"/>
                  <a:pt x="1045" y="88516"/>
                  <a:pt x="1045" y="88486"/>
                </a:cubicBezTo>
                <a:cubicBezTo>
                  <a:pt x="1045" y="88472"/>
                  <a:pt x="1045" y="88472"/>
                  <a:pt x="1060" y="88442"/>
                </a:cubicBezTo>
                <a:close/>
                <a:moveTo>
                  <a:pt x="1177" y="88501"/>
                </a:moveTo>
                <a:cubicBezTo>
                  <a:pt x="1177" y="88545"/>
                  <a:pt x="1192" y="88560"/>
                  <a:pt x="1192" y="88589"/>
                </a:cubicBezTo>
                <a:cubicBezTo>
                  <a:pt x="1192" y="88619"/>
                  <a:pt x="1192" y="88619"/>
                  <a:pt x="1177" y="88633"/>
                </a:cubicBezTo>
                <a:cubicBezTo>
                  <a:pt x="1177" y="88589"/>
                  <a:pt x="1163" y="88575"/>
                  <a:pt x="1163" y="88545"/>
                </a:cubicBezTo>
                <a:cubicBezTo>
                  <a:pt x="1163" y="88516"/>
                  <a:pt x="1177" y="88516"/>
                  <a:pt x="1177" y="88501"/>
                </a:cubicBezTo>
                <a:close/>
                <a:moveTo>
                  <a:pt x="957" y="88633"/>
                </a:moveTo>
                <a:cubicBezTo>
                  <a:pt x="1001" y="88663"/>
                  <a:pt x="1001" y="88678"/>
                  <a:pt x="1001" y="88707"/>
                </a:cubicBezTo>
                <a:cubicBezTo>
                  <a:pt x="1001" y="88707"/>
                  <a:pt x="1001" y="88722"/>
                  <a:pt x="971" y="88722"/>
                </a:cubicBezTo>
                <a:cubicBezTo>
                  <a:pt x="971" y="88707"/>
                  <a:pt x="971" y="88678"/>
                  <a:pt x="957" y="88648"/>
                </a:cubicBezTo>
                <a:lnTo>
                  <a:pt x="957" y="88633"/>
                </a:lnTo>
                <a:close/>
                <a:moveTo>
                  <a:pt x="1104" y="88663"/>
                </a:moveTo>
                <a:cubicBezTo>
                  <a:pt x="1104" y="88707"/>
                  <a:pt x="1118" y="88722"/>
                  <a:pt x="1118" y="88751"/>
                </a:cubicBezTo>
                <a:cubicBezTo>
                  <a:pt x="1118" y="88766"/>
                  <a:pt x="1104" y="88781"/>
                  <a:pt x="1104" y="88795"/>
                </a:cubicBezTo>
                <a:cubicBezTo>
                  <a:pt x="1104" y="88751"/>
                  <a:pt x="1089" y="88736"/>
                  <a:pt x="1089" y="88707"/>
                </a:cubicBezTo>
                <a:cubicBezTo>
                  <a:pt x="1089" y="88678"/>
                  <a:pt x="1104" y="88663"/>
                  <a:pt x="1104" y="88663"/>
                </a:cubicBezTo>
                <a:close/>
                <a:moveTo>
                  <a:pt x="1030" y="88854"/>
                </a:moveTo>
                <a:cubicBezTo>
                  <a:pt x="1030" y="88869"/>
                  <a:pt x="1030" y="88884"/>
                  <a:pt x="1045" y="88928"/>
                </a:cubicBezTo>
                <a:cubicBezTo>
                  <a:pt x="1045" y="88942"/>
                  <a:pt x="1030" y="88942"/>
                  <a:pt x="1030" y="88957"/>
                </a:cubicBezTo>
                <a:cubicBezTo>
                  <a:pt x="1030" y="88942"/>
                  <a:pt x="1015" y="88913"/>
                  <a:pt x="1015" y="88884"/>
                </a:cubicBezTo>
                <a:cubicBezTo>
                  <a:pt x="1015" y="88869"/>
                  <a:pt x="1015" y="88869"/>
                  <a:pt x="1030" y="88854"/>
                </a:cubicBezTo>
                <a:close/>
                <a:moveTo>
                  <a:pt x="957" y="89001"/>
                </a:moveTo>
                <a:cubicBezTo>
                  <a:pt x="957" y="89031"/>
                  <a:pt x="971" y="89045"/>
                  <a:pt x="971" y="89075"/>
                </a:cubicBezTo>
                <a:cubicBezTo>
                  <a:pt x="957" y="89075"/>
                  <a:pt x="957" y="89031"/>
                  <a:pt x="957" y="89016"/>
                </a:cubicBezTo>
                <a:lnTo>
                  <a:pt x="957" y="89001"/>
                </a:lnTo>
                <a:close/>
                <a:moveTo>
                  <a:pt x="883" y="89178"/>
                </a:moveTo>
                <a:cubicBezTo>
                  <a:pt x="898" y="89207"/>
                  <a:pt x="898" y="89222"/>
                  <a:pt x="898" y="89237"/>
                </a:cubicBezTo>
                <a:cubicBezTo>
                  <a:pt x="898" y="89237"/>
                  <a:pt x="898" y="89251"/>
                  <a:pt x="883" y="89251"/>
                </a:cubicBezTo>
                <a:lnTo>
                  <a:pt x="883" y="89207"/>
                </a:lnTo>
                <a:lnTo>
                  <a:pt x="883" y="89178"/>
                </a:lnTo>
                <a:close/>
                <a:moveTo>
                  <a:pt x="9151" y="1"/>
                </a:moveTo>
                <a:cubicBezTo>
                  <a:pt x="8699" y="1"/>
                  <a:pt x="8245" y="78"/>
                  <a:pt x="7800" y="247"/>
                </a:cubicBezTo>
                <a:lnTo>
                  <a:pt x="7844" y="320"/>
                </a:lnTo>
                <a:cubicBezTo>
                  <a:pt x="8284" y="155"/>
                  <a:pt x="8730" y="79"/>
                  <a:pt x="9173" y="79"/>
                </a:cubicBezTo>
                <a:cubicBezTo>
                  <a:pt x="10580" y="79"/>
                  <a:pt x="11953" y="849"/>
                  <a:pt x="12995" y="1969"/>
                </a:cubicBezTo>
                <a:cubicBezTo>
                  <a:pt x="12597" y="1601"/>
                  <a:pt x="12185" y="1248"/>
                  <a:pt x="11714" y="997"/>
                </a:cubicBezTo>
                <a:cubicBezTo>
                  <a:pt x="10828" y="465"/>
                  <a:pt x="9902" y="191"/>
                  <a:pt x="9007" y="191"/>
                </a:cubicBezTo>
                <a:cubicBezTo>
                  <a:pt x="8565" y="191"/>
                  <a:pt x="8130" y="258"/>
                  <a:pt x="7711" y="394"/>
                </a:cubicBezTo>
                <a:lnTo>
                  <a:pt x="7726" y="468"/>
                </a:lnTo>
                <a:cubicBezTo>
                  <a:pt x="8149" y="330"/>
                  <a:pt x="8578" y="266"/>
                  <a:pt x="9006" y="266"/>
                </a:cubicBezTo>
                <a:cubicBezTo>
                  <a:pt x="10494" y="266"/>
                  <a:pt x="11959" y="1043"/>
                  <a:pt x="13068" y="2175"/>
                </a:cubicBezTo>
                <a:cubicBezTo>
                  <a:pt x="11931" y="1095"/>
                  <a:pt x="10445" y="356"/>
                  <a:pt x="8903" y="356"/>
                </a:cubicBezTo>
                <a:cubicBezTo>
                  <a:pt x="8469" y="356"/>
                  <a:pt x="8030" y="415"/>
                  <a:pt x="7594" y="541"/>
                </a:cubicBezTo>
                <a:lnTo>
                  <a:pt x="7623" y="615"/>
                </a:lnTo>
                <a:cubicBezTo>
                  <a:pt x="8046" y="495"/>
                  <a:pt x="8471" y="439"/>
                  <a:pt x="8892" y="439"/>
                </a:cubicBezTo>
                <a:cubicBezTo>
                  <a:pt x="10538" y="439"/>
                  <a:pt x="12123" y="1291"/>
                  <a:pt x="13260" y="2498"/>
                </a:cubicBezTo>
                <a:cubicBezTo>
                  <a:pt x="12818" y="2086"/>
                  <a:pt x="12332" y="1719"/>
                  <a:pt x="11817" y="1424"/>
                </a:cubicBezTo>
                <a:cubicBezTo>
                  <a:pt x="10796" y="845"/>
                  <a:pt x="9729" y="545"/>
                  <a:pt x="8698" y="545"/>
                </a:cubicBezTo>
                <a:cubicBezTo>
                  <a:pt x="8288" y="545"/>
                  <a:pt x="7884" y="592"/>
                  <a:pt x="7491" y="688"/>
                </a:cubicBezTo>
                <a:lnTo>
                  <a:pt x="7505" y="762"/>
                </a:lnTo>
                <a:cubicBezTo>
                  <a:pt x="7888" y="668"/>
                  <a:pt x="8283" y="623"/>
                  <a:pt x="8681" y="623"/>
                </a:cubicBezTo>
                <a:cubicBezTo>
                  <a:pt x="10351" y="623"/>
                  <a:pt x="12097" y="1412"/>
                  <a:pt x="13392" y="2719"/>
                </a:cubicBezTo>
                <a:cubicBezTo>
                  <a:pt x="12043" y="1478"/>
                  <a:pt x="10270" y="721"/>
                  <a:pt x="8541" y="721"/>
                </a:cubicBezTo>
                <a:cubicBezTo>
                  <a:pt x="8157" y="721"/>
                  <a:pt x="7776" y="758"/>
                  <a:pt x="7402" y="836"/>
                </a:cubicBezTo>
                <a:lnTo>
                  <a:pt x="7417" y="909"/>
                </a:lnTo>
                <a:cubicBezTo>
                  <a:pt x="7782" y="835"/>
                  <a:pt x="8155" y="799"/>
                  <a:pt x="8531" y="799"/>
                </a:cubicBezTo>
                <a:cubicBezTo>
                  <a:pt x="10386" y="799"/>
                  <a:pt x="12316" y="1673"/>
                  <a:pt x="13686" y="3117"/>
                </a:cubicBezTo>
                <a:cubicBezTo>
                  <a:pt x="13157" y="2616"/>
                  <a:pt x="12568" y="2175"/>
                  <a:pt x="11906" y="1822"/>
                </a:cubicBezTo>
                <a:cubicBezTo>
                  <a:pt x="10775" y="1206"/>
                  <a:pt x="9550" y="888"/>
                  <a:pt x="8374" y="888"/>
                </a:cubicBezTo>
                <a:cubicBezTo>
                  <a:pt x="8005" y="888"/>
                  <a:pt x="7640" y="919"/>
                  <a:pt x="7285" y="983"/>
                </a:cubicBezTo>
                <a:lnTo>
                  <a:pt x="7299" y="1056"/>
                </a:lnTo>
                <a:cubicBezTo>
                  <a:pt x="7645" y="995"/>
                  <a:pt x="7996" y="966"/>
                  <a:pt x="8349" y="966"/>
                </a:cubicBezTo>
                <a:cubicBezTo>
                  <a:pt x="10296" y="966"/>
                  <a:pt x="12300" y="1861"/>
                  <a:pt x="13745" y="3293"/>
                </a:cubicBezTo>
                <a:cubicBezTo>
                  <a:pt x="12225" y="1900"/>
                  <a:pt x="10172" y="1063"/>
                  <a:pt x="8146" y="1063"/>
                </a:cubicBezTo>
                <a:cubicBezTo>
                  <a:pt x="7818" y="1063"/>
                  <a:pt x="7491" y="1085"/>
                  <a:pt x="7167" y="1130"/>
                </a:cubicBezTo>
                <a:lnTo>
                  <a:pt x="7196" y="1203"/>
                </a:lnTo>
                <a:cubicBezTo>
                  <a:pt x="7513" y="1158"/>
                  <a:pt x="7833" y="1137"/>
                  <a:pt x="8155" y="1137"/>
                </a:cubicBezTo>
                <a:cubicBezTo>
                  <a:pt x="10254" y="1137"/>
                  <a:pt x="12405" y="2069"/>
                  <a:pt x="13937" y="3587"/>
                </a:cubicBezTo>
                <a:cubicBezTo>
                  <a:pt x="12339" y="2133"/>
                  <a:pt x="10145" y="1228"/>
                  <a:pt x="7952" y="1228"/>
                </a:cubicBezTo>
                <a:cubicBezTo>
                  <a:pt x="7660" y="1228"/>
                  <a:pt x="7369" y="1244"/>
                  <a:pt x="7079" y="1277"/>
                </a:cubicBezTo>
                <a:lnTo>
                  <a:pt x="7079" y="1351"/>
                </a:lnTo>
                <a:cubicBezTo>
                  <a:pt x="7363" y="1320"/>
                  <a:pt x="7648" y="1305"/>
                  <a:pt x="7934" y="1305"/>
                </a:cubicBezTo>
                <a:cubicBezTo>
                  <a:pt x="10237" y="1305"/>
                  <a:pt x="12545" y="2286"/>
                  <a:pt x="14143" y="3897"/>
                </a:cubicBezTo>
                <a:cubicBezTo>
                  <a:pt x="13539" y="3337"/>
                  <a:pt x="12818" y="2852"/>
                  <a:pt x="12038" y="2454"/>
                </a:cubicBezTo>
                <a:cubicBezTo>
                  <a:pt x="10678" y="1762"/>
                  <a:pt x="9157" y="1392"/>
                  <a:pt x="7695" y="1392"/>
                </a:cubicBezTo>
                <a:cubicBezTo>
                  <a:pt x="7448" y="1392"/>
                  <a:pt x="7203" y="1403"/>
                  <a:pt x="6961" y="1424"/>
                </a:cubicBezTo>
                <a:lnTo>
                  <a:pt x="6961" y="1498"/>
                </a:lnTo>
                <a:cubicBezTo>
                  <a:pt x="7195" y="1478"/>
                  <a:pt x="7429" y="1469"/>
                  <a:pt x="7664" y="1469"/>
                </a:cubicBezTo>
                <a:cubicBezTo>
                  <a:pt x="10108" y="1469"/>
                  <a:pt x="12583" y="2497"/>
                  <a:pt x="14275" y="4161"/>
                </a:cubicBezTo>
                <a:cubicBezTo>
                  <a:pt x="12492" y="2542"/>
                  <a:pt x="9992" y="1552"/>
                  <a:pt x="7460" y="1552"/>
                </a:cubicBezTo>
                <a:cubicBezTo>
                  <a:pt x="7255" y="1552"/>
                  <a:pt x="7049" y="1558"/>
                  <a:pt x="6843" y="1571"/>
                </a:cubicBezTo>
                <a:lnTo>
                  <a:pt x="6843" y="1645"/>
                </a:lnTo>
                <a:cubicBezTo>
                  <a:pt x="7017" y="1636"/>
                  <a:pt x="7190" y="1631"/>
                  <a:pt x="7363" y="1631"/>
                </a:cubicBezTo>
                <a:cubicBezTo>
                  <a:pt x="9997" y="1631"/>
                  <a:pt x="12584" y="2670"/>
                  <a:pt x="14393" y="4382"/>
                </a:cubicBezTo>
                <a:cubicBezTo>
                  <a:pt x="12488" y="2690"/>
                  <a:pt x="9800" y="1685"/>
                  <a:pt x="7032" y="1685"/>
                </a:cubicBezTo>
                <a:cubicBezTo>
                  <a:pt x="6935" y="1685"/>
                  <a:pt x="6838" y="1687"/>
                  <a:pt x="6740" y="1689"/>
                </a:cubicBezTo>
                <a:lnTo>
                  <a:pt x="6740" y="1763"/>
                </a:lnTo>
                <a:cubicBezTo>
                  <a:pt x="6853" y="1759"/>
                  <a:pt x="6966" y="1758"/>
                  <a:pt x="7078" y="1758"/>
                </a:cubicBezTo>
                <a:cubicBezTo>
                  <a:pt x="9873" y="1758"/>
                  <a:pt x="12570" y="2803"/>
                  <a:pt x="14437" y="4529"/>
                </a:cubicBezTo>
                <a:lnTo>
                  <a:pt x="14437" y="4544"/>
                </a:lnTo>
                <a:cubicBezTo>
                  <a:pt x="13760" y="3970"/>
                  <a:pt x="13009" y="3484"/>
                  <a:pt x="12141" y="3072"/>
                </a:cubicBezTo>
                <a:cubicBezTo>
                  <a:pt x="10518" y="2289"/>
                  <a:pt x="8632" y="1864"/>
                  <a:pt x="6805" y="1864"/>
                </a:cubicBezTo>
                <a:cubicBezTo>
                  <a:pt x="6744" y="1864"/>
                  <a:pt x="6683" y="1865"/>
                  <a:pt x="6622" y="1866"/>
                </a:cubicBezTo>
                <a:lnTo>
                  <a:pt x="6622" y="1939"/>
                </a:lnTo>
                <a:cubicBezTo>
                  <a:pt x="6665" y="1939"/>
                  <a:pt x="6707" y="1939"/>
                  <a:pt x="6749" y="1939"/>
                </a:cubicBezTo>
                <a:cubicBezTo>
                  <a:pt x="9733" y="1939"/>
                  <a:pt x="12522" y="2964"/>
                  <a:pt x="14496" y="4691"/>
                </a:cubicBezTo>
                <a:cubicBezTo>
                  <a:pt x="14496" y="4706"/>
                  <a:pt x="14496" y="4706"/>
                  <a:pt x="14510" y="4735"/>
                </a:cubicBezTo>
                <a:cubicBezTo>
                  <a:pt x="13833" y="4176"/>
                  <a:pt x="13054" y="3676"/>
                  <a:pt x="12200" y="3278"/>
                </a:cubicBezTo>
                <a:cubicBezTo>
                  <a:pt x="10463" y="2469"/>
                  <a:pt x="8521" y="2028"/>
                  <a:pt x="6534" y="1983"/>
                </a:cubicBezTo>
                <a:lnTo>
                  <a:pt x="6534" y="2057"/>
                </a:lnTo>
                <a:cubicBezTo>
                  <a:pt x="9625" y="2116"/>
                  <a:pt x="12524" y="3161"/>
                  <a:pt x="14569" y="4883"/>
                </a:cubicBezTo>
                <a:lnTo>
                  <a:pt x="14569" y="4897"/>
                </a:lnTo>
                <a:cubicBezTo>
                  <a:pt x="13892" y="4367"/>
                  <a:pt x="13112" y="3882"/>
                  <a:pt x="12259" y="3484"/>
                </a:cubicBezTo>
                <a:cubicBezTo>
                  <a:pt x="10508" y="2675"/>
                  <a:pt x="8506" y="2204"/>
                  <a:pt x="6416" y="2131"/>
                </a:cubicBezTo>
                <a:lnTo>
                  <a:pt x="6416" y="2204"/>
                </a:lnTo>
                <a:cubicBezTo>
                  <a:pt x="9051" y="2307"/>
                  <a:pt x="12229" y="3131"/>
                  <a:pt x="14613" y="5030"/>
                </a:cubicBezTo>
                <a:cubicBezTo>
                  <a:pt x="14613" y="5044"/>
                  <a:pt x="14613" y="5044"/>
                  <a:pt x="14628" y="5059"/>
                </a:cubicBezTo>
                <a:cubicBezTo>
                  <a:pt x="13951" y="4544"/>
                  <a:pt x="13171" y="4088"/>
                  <a:pt x="12303" y="3676"/>
                </a:cubicBezTo>
                <a:cubicBezTo>
                  <a:pt x="10537" y="2896"/>
                  <a:pt x="8477" y="2395"/>
                  <a:pt x="6328" y="2263"/>
                </a:cubicBezTo>
                <a:lnTo>
                  <a:pt x="6328" y="2337"/>
                </a:lnTo>
                <a:cubicBezTo>
                  <a:pt x="9639" y="2528"/>
                  <a:pt x="12568" y="3558"/>
                  <a:pt x="14658" y="5192"/>
                </a:cubicBezTo>
                <a:cubicBezTo>
                  <a:pt x="14658" y="5206"/>
                  <a:pt x="14658" y="5221"/>
                  <a:pt x="14687" y="5250"/>
                </a:cubicBezTo>
                <a:cubicBezTo>
                  <a:pt x="12553" y="3676"/>
                  <a:pt x="9625" y="2690"/>
                  <a:pt x="6240" y="2425"/>
                </a:cubicBezTo>
                <a:lnTo>
                  <a:pt x="6240" y="2498"/>
                </a:lnTo>
                <a:cubicBezTo>
                  <a:pt x="9654" y="2763"/>
                  <a:pt x="12597" y="3764"/>
                  <a:pt x="14716" y="5368"/>
                </a:cubicBezTo>
                <a:cubicBezTo>
                  <a:pt x="14716" y="5383"/>
                  <a:pt x="14716" y="5412"/>
                  <a:pt x="14731" y="5427"/>
                </a:cubicBezTo>
                <a:cubicBezTo>
                  <a:pt x="11935" y="3440"/>
                  <a:pt x="8374" y="2793"/>
                  <a:pt x="6137" y="2572"/>
                </a:cubicBezTo>
                <a:lnTo>
                  <a:pt x="6137" y="2646"/>
                </a:lnTo>
                <a:cubicBezTo>
                  <a:pt x="8388" y="2866"/>
                  <a:pt x="11994" y="3514"/>
                  <a:pt x="14775" y="5530"/>
                </a:cubicBezTo>
                <a:cubicBezTo>
                  <a:pt x="14775" y="5559"/>
                  <a:pt x="14775" y="5574"/>
                  <a:pt x="14790" y="5589"/>
                </a:cubicBezTo>
                <a:cubicBezTo>
                  <a:pt x="14084" y="5118"/>
                  <a:pt x="13318" y="4691"/>
                  <a:pt x="12465" y="4323"/>
                </a:cubicBezTo>
                <a:cubicBezTo>
                  <a:pt x="10669" y="3529"/>
                  <a:pt x="8506" y="2999"/>
                  <a:pt x="6048" y="2719"/>
                </a:cubicBezTo>
                <a:lnTo>
                  <a:pt x="6048" y="2793"/>
                </a:lnTo>
                <a:cubicBezTo>
                  <a:pt x="8786" y="3102"/>
                  <a:pt x="12200" y="3867"/>
                  <a:pt x="14820" y="5707"/>
                </a:cubicBezTo>
                <a:lnTo>
                  <a:pt x="14820" y="5751"/>
                </a:lnTo>
                <a:cubicBezTo>
                  <a:pt x="12656" y="4309"/>
                  <a:pt x="9713" y="3352"/>
                  <a:pt x="5960" y="2866"/>
                </a:cubicBezTo>
                <a:lnTo>
                  <a:pt x="5945" y="2940"/>
                </a:lnTo>
                <a:cubicBezTo>
                  <a:pt x="9728" y="3440"/>
                  <a:pt x="12671" y="4397"/>
                  <a:pt x="14849" y="5869"/>
                </a:cubicBezTo>
                <a:cubicBezTo>
                  <a:pt x="14849" y="5883"/>
                  <a:pt x="14864" y="5927"/>
                  <a:pt x="14864" y="5942"/>
                </a:cubicBezTo>
                <a:cubicBezTo>
                  <a:pt x="12068" y="4117"/>
                  <a:pt x="8550" y="3396"/>
                  <a:pt x="5842" y="3014"/>
                </a:cubicBezTo>
                <a:lnTo>
                  <a:pt x="5828" y="3087"/>
                </a:lnTo>
                <a:cubicBezTo>
                  <a:pt x="8550" y="3470"/>
                  <a:pt x="12068" y="4206"/>
                  <a:pt x="14878" y="6045"/>
                </a:cubicBezTo>
                <a:cubicBezTo>
                  <a:pt x="14878" y="6089"/>
                  <a:pt x="14893" y="6104"/>
                  <a:pt x="14893" y="6148"/>
                </a:cubicBezTo>
                <a:cubicBezTo>
                  <a:pt x="12141" y="4412"/>
                  <a:pt x="8727" y="3646"/>
                  <a:pt x="5739" y="3161"/>
                </a:cubicBezTo>
                <a:lnTo>
                  <a:pt x="5725" y="3234"/>
                </a:lnTo>
                <a:cubicBezTo>
                  <a:pt x="8697" y="3720"/>
                  <a:pt x="12156" y="4485"/>
                  <a:pt x="14908" y="6236"/>
                </a:cubicBezTo>
                <a:cubicBezTo>
                  <a:pt x="14908" y="6251"/>
                  <a:pt x="14908" y="6266"/>
                  <a:pt x="14923" y="6295"/>
                </a:cubicBezTo>
                <a:cubicBezTo>
                  <a:pt x="12274" y="4676"/>
                  <a:pt x="8962" y="3882"/>
                  <a:pt x="5636" y="3308"/>
                </a:cubicBezTo>
                <a:lnTo>
                  <a:pt x="5607" y="3381"/>
                </a:lnTo>
                <a:cubicBezTo>
                  <a:pt x="8948" y="3970"/>
                  <a:pt x="12274" y="4765"/>
                  <a:pt x="14923" y="6398"/>
                </a:cubicBezTo>
                <a:cubicBezTo>
                  <a:pt x="15129" y="7737"/>
                  <a:pt x="15129" y="9136"/>
                  <a:pt x="15129" y="10504"/>
                </a:cubicBezTo>
                <a:cubicBezTo>
                  <a:pt x="15129" y="11019"/>
                  <a:pt x="15129" y="11564"/>
                  <a:pt x="15143" y="12079"/>
                </a:cubicBezTo>
                <a:cubicBezTo>
                  <a:pt x="15173" y="13668"/>
                  <a:pt x="15364" y="15022"/>
                  <a:pt x="15702" y="16199"/>
                </a:cubicBezTo>
                <a:cubicBezTo>
                  <a:pt x="15747" y="16376"/>
                  <a:pt x="15776" y="16523"/>
                  <a:pt x="15820" y="16670"/>
                </a:cubicBezTo>
                <a:cubicBezTo>
                  <a:pt x="15850" y="16862"/>
                  <a:pt x="15909" y="17068"/>
                  <a:pt x="15967" y="17274"/>
                </a:cubicBezTo>
                <a:cubicBezTo>
                  <a:pt x="15982" y="17377"/>
                  <a:pt x="15997" y="17480"/>
                  <a:pt x="16041" y="17583"/>
                </a:cubicBezTo>
                <a:lnTo>
                  <a:pt x="16100" y="17921"/>
                </a:lnTo>
                <a:cubicBezTo>
                  <a:pt x="16115" y="18113"/>
                  <a:pt x="16144" y="18319"/>
                  <a:pt x="16188" y="18525"/>
                </a:cubicBezTo>
                <a:cubicBezTo>
                  <a:pt x="16203" y="18657"/>
                  <a:pt x="16218" y="18775"/>
                  <a:pt x="16247" y="18893"/>
                </a:cubicBezTo>
                <a:lnTo>
                  <a:pt x="16291" y="19393"/>
                </a:lnTo>
                <a:cubicBezTo>
                  <a:pt x="16291" y="19496"/>
                  <a:pt x="16321" y="19614"/>
                  <a:pt x="16321" y="19731"/>
                </a:cubicBezTo>
                <a:cubicBezTo>
                  <a:pt x="16321" y="19908"/>
                  <a:pt x="16335" y="20085"/>
                  <a:pt x="16335" y="20246"/>
                </a:cubicBezTo>
                <a:lnTo>
                  <a:pt x="16335" y="20688"/>
                </a:lnTo>
                <a:cubicBezTo>
                  <a:pt x="16335" y="20850"/>
                  <a:pt x="16321" y="21012"/>
                  <a:pt x="16321" y="21159"/>
                </a:cubicBezTo>
                <a:cubicBezTo>
                  <a:pt x="16291" y="21306"/>
                  <a:pt x="16291" y="21424"/>
                  <a:pt x="16291" y="21586"/>
                </a:cubicBezTo>
                <a:cubicBezTo>
                  <a:pt x="16276" y="21733"/>
                  <a:pt x="16262" y="21880"/>
                  <a:pt x="16262" y="22027"/>
                </a:cubicBezTo>
                <a:lnTo>
                  <a:pt x="16203" y="22469"/>
                </a:lnTo>
                <a:cubicBezTo>
                  <a:pt x="16173" y="22616"/>
                  <a:pt x="16144" y="22763"/>
                  <a:pt x="16129" y="22910"/>
                </a:cubicBezTo>
                <a:cubicBezTo>
                  <a:pt x="16100" y="23057"/>
                  <a:pt x="16056" y="23204"/>
                  <a:pt x="16041" y="23352"/>
                </a:cubicBezTo>
                <a:lnTo>
                  <a:pt x="15923" y="23793"/>
                </a:lnTo>
                <a:cubicBezTo>
                  <a:pt x="15894" y="23940"/>
                  <a:pt x="15835" y="24087"/>
                  <a:pt x="15806" y="24205"/>
                </a:cubicBezTo>
                <a:cubicBezTo>
                  <a:pt x="15747" y="24352"/>
                  <a:pt x="15702" y="24499"/>
                  <a:pt x="15658" y="24647"/>
                </a:cubicBezTo>
                <a:lnTo>
                  <a:pt x="15482" y="25088"/>
                </a:lnTo>
                <a:lnTo>
                  <a:pt x="15379" y="25368"/>
                </a:lnTo>
                <a:cubicBezTo>
                  <a:pt x="14201" y="28385"/>
                  <a:pt x="14746" y="31961"/>
                  <a:pt x="16762" y="34477"/>
                </a:cubicBezTo>
                <a:cubicBezTo>
                  <a:pt x="17866" y="35860"/>
                  <a:pt x="19367" y="36905"/>
                  <a:pt x="20809" y="37921"/>
                </a:cubicBezTo>
                <a:cubicBezTo>
                  <a:pt x="22089" y="38818"/>
                  <a:pt x="23414" y="39731"/>
                  <a:pt x="24488" y="40908"/>
                </a:cubicBezTo>
                <a:cubicBezTo>
                  <a:pt x="24459" y="40952"/>
                  <a:pt x="24429" y="40967"/>
                  <a:pt x="24415" y="41011"/>
                </a:cubicBezTo>
                <a:cubicBezTo>
                  <a:pt x="23679" y="41821"/>
                  <a:pt x="22884" y="42601"/>
                  <a:pt x="22104" y="43366"/>
                </a:cubicBezTo>
                <a:cubicBezTo>
                  <a:pt x="21133" y="44337"/>
                  <a:pt x="20117" y="45323"/>
                  <a:pt x="19205" y="46397"/>
                </a:cubicBezTo>
                <a:cubicBezTo>
                  <a:pt x="19087" y="46530"/>
                  <a:pt x="18984" y="46648"/>
                  <a:pt x="18867" y="46795"/>
                </a:cubicBezTo>
                <a:lnTo>
                  <a:pt x="18778" y="46898"/>
                </a:lnTo>
                <a:cubicBezTo>
                  <a:pt x="18616" y="47074"/>
                  <a:pt x="18469" y="47266"/>
                  <a:pt x="18322" y="47442"/>
                </a:cubicBezTo>
                <a:cubicBezTo>
                  <a:pt x="18131" y="47648"/>
                  <a:pt x="17954" y="47869"/>
                  <a:pt x="17763" y="48075"/>
                </a:cubicBezTo>
                <a:cubicBezTo>
                  <a:pt x="17586" y="48252"/>
                  <a:pt x="17424" y="48472"/>
                  <a:pt x="17233" y="48693"/>
                </a:cubicBezTo>
                <a:cubicBezTo>
                  <a:pt x="17056" y="48870"/>
                  <a:pt x="16880" y="49090"/>
                  <a:pt x="16703" y="49297"/>
                </a:cubicBezTo>
                <a:cubicBezTo>
                  <a:pt x="16512" y="49503"/>
                  <a:pt x="16321" y="49723"/>
                  <a:pt x="16144" y="49929"/>
                </a:cubicBezTo>
                <a:cubicBezTo>
                  <a:pt x="15967" y="50106"/>
                  <a:pt x="15806" y="50312"/>
                  <a:pt x="15629" y="50503"/>
                </a:cubicBezTo>
                <a:cubicBezTo>
                  <a:pt x="15452" y="50695"/>
                  <a:pt x="15290" y="50886"/>
                  <a:pt x="15114" y="51077"/>
                </a:cubicBezTo>
                <a:lnTo>
                  <a:pt x="14569" y="51695"/>
                </a:lnTo>
                <a:lnTo>
                  <a:pt x="14069" y="52240"/>
                </a:lnTo>
                <a:cubicBezTo>
                  <a:pt x="13848" y="52461"/>
                  <a:pt x="13642" y="52681"/>
                  <a:pt x="13466" y="52902"/>
                </a:cubicBezTo>
                <a:cubicBezTo>
                  <a:pt x="13274" y="53093"/>
                  <a:pt x="13112" y="53270"/>
                  <a:pt x="12951" y="53461"/>
                </a:cubicBezTo>
                <a:cubicBezTo>
                  <a:pt x="12730" y="53682"/>
                  <a:pt x="12524" y="53903"/>
                  <a:pt x="12318" y="54123"/>
                </a:cubicBezTo>
                <a:cubicBezTo>
                  <a:pt x="12141" y="54300"/>
                  <a:pt x="11979" y="54477"/>
                  <a:pt x="11832" y="54639"/>
                </a:cubicBezTo>
                <a:cubicBezTo>
                  <a:pt x="11611" y="54845"/>
                  <a:pt x="11391" y="55065"/>
                  <a:pt x="11185" y="55301"/>
                </a:cubicBezTo>
                <a:cubicBezTo>
                  <a:pt x="10978" y="55507"/>
                  <a:pt x="10772" y="55683"/>
                  <a:pt x="10581" y="55904"/>
                </a:cubicBezTo>
                <a:cubicBezTo>
                  <a:pt x="10360" y="56095"/>
                  <a:pt x="10154" y="56287"/>
                  <a:pt x="9963" y="56478"/>
                </a:cubicBezTo>
                <a:cubicBezTo>
                  <a:pt x="9742" y="56655"/>
                  <a:pt x="9551" y="56846"/>
                  <a:pt x="9345" y="57052"/>
                </a:cubicBezTo>
                <a:cubicBezTo>
                  <a:pt x="9124" y="57229"/>
                  <a:pt x="8903" y="57420"/>
                  <a:pt x="8697" y="57597"/>
                </a:cubicBezTo>
                <a:cubicBezTo>
                  <a:pt x="8477" y="57758"/>
                  <a:pt x="8256" y="57935"/>
                  <a:pt x="8050" y="58112"/>
                </a:cubicBezTo>
                <a:cubicBezTo>
                  <a:pt x="7829" y="58259"/>
                  <a:pt x="7608" y="58421"/>
                  <a:pt x="7417" y="58597"/>
                </a:cubicBezTo>
                <a:cubicBezTo>
                  <a:pt x="7123" y="58774"/>
                  <a:pt x="6828" y="58980"/>
                  <a:pt x="6549" y="59201"/>
                </a:cubicBezTo>
                <a:cubicBezTo>
                  <a:pt x="5445" y="60098"/>
                  <a:pt x="4562" y="61143"/>
                  <a:pt x="3959" y="62276"/>
                </a:cubicBezTo>
                <a:cubicBezTo>
                  <a:pt x="3252" y="63557"/>
                  <a:pt x="2973" y="64866"/>
                  <a:pt x="3149" y="66147"/>
                </a:cubicBezTo>
                <a:cubicBezTo>
                  <a:pt x="3370" y="67957"/>
                  <a:pt x="4430" y="69502"/>
                  <a:pt x="5445" y="70988"/>
                </a:cubicBezTo>
                <a:cubicBezTo>
                  <a:pt x="6255" y="72166"/>
                  <a:pt x="7079" y="73358"/>
                  <a:pt x="7505" y="74712"/>
                </a:cubicBezTo>
                <a:cubicBezTo>
                  <a:pt x="7005" y="74888"/>
                  <a:pt x="6505" y="75109"/>
                  <a:pt x="6048" y="75374"/>
                </a:cubicBezTo>
                <a:cubicBezTo>
                  <a:pt x="3149" y="76949"/>
                  <a:pt x="1133" y="80098"/>
                  <a:pt x="957" y="83409"/>
                </a:cubicBezTo>
                <a:cubicBezTo>
                  <a:pt x="957" y="83483"/>
                  <a:pt x="957" y="83556"/>
                  <a:pt x="942" y="83615"/>
                </a:cubicBezTo>
                <a:lnTo>
                  <a:pt x="942" y="83718"/>
                </a:lnTo>
                <a:cubicBezTo>
                  <a:pt x="942" y="83792"/>
                  <a:pt x="942" y="83880"/>
                  <a:pt x="912" y="83954"/>
                </a:cubicBezTo>
                <a:lnTo>
                  <a:pt x="912" y="84027"/>
                </a:lnTo>
                <a:cubicBezTo>
                  <a:pt x="912" y="84130"/>
                  <a:pt x="898" y="84233"/>
                  <a:pt x="898" y="84321"/>
                </a:cubicBezTo>
                <a:lnTo>
                  <a:pt x="898" y="84351"/>
                </a:lnTo>
                <a:cubicBezTo>
                  <a:pt x="883" y="84469"/>
                  <a:pt x="883" y="84601"/>
                  <a:pt x="883" y="84734"/>
                </a:cubicBezTo>
                <a:cubicBezTo>
                  <a:pt x="868" y="84837"/>
                  <a:pt x="868" y="84969"/>
                  <a:pt x="868" y="85087"/>
                </a:cubicBezTo>
                <a:cubicBezTo>
                  <a:pt x="839" y="85204"/>
                  <a:pt x="839" y="85352"/>
                  <a:pt x="839" y="85484"/>
                </a:cubicBezTo>
                <a:cubicBezTo>
                  <a:pt x="824" y="85602"/>
                  <a:pt x="824" y="85705"/>
                  <a:pt x="824" y="85823"/>
                </a:cubicBezTo>
                <a:cubicBezTo>
                  <a:pt x="809" y="85940"/>
                  <a:pt x="809" y="86073"/>
                  <a:pt x="809" y="86205"/>
                </a:cubicBezTo>
                <a:cubicBezTo>
                  <a:pt x="795" y="86308"/>
                  <a:pt x="795" y="86441"/>
                  <a:pt x="795" y="86558"/>
                </a:cubicBezTo>
                <a:cubicBezTo>
                  <a:pt x="780" y="86676"/>
                  <a:pt x="780" y="86809"/>
                  <a:pt x="751" y="86956"/>
                </a:cubicBezTo>
                <a:cubicBezTo>
                  <a:pt x="736" y="87088"/>
                  <a:pt x="736" y="87221"/>
                  <a:pt x="721" y="87324"/>
                </a:cubicBezTo>
                <a:cubicBezTo>
                  <a:pt x="706" y="87456"/>
                  <a:pt x="706" y="87559"/>
                  <a:pt x="677" y="87692"/>
                </a:cubicBezTo>
                <a:cubicBezTo>
                  <a:pt x="662" y="87809"/>
                  <a:pt x="662" y="87912"/>
                  <a:pt x="648" y="88045"/>
                </a:cubicBezTo>
                <a:cubicBezTo>
                  <a:pt x="633" y="88192"/>
                  <a:pt x="603" y="88324"/>
                  <a:pt x="603" y="88472"/>
                </a:cubicBezTo>
                <a:cubicBezTo>
                  <a:pt x="589" y="88589"/>
                  <a:pt x="589" y="88707"/>
                  <a:pt x="574" y="88839"/>
                </a:cubicBezTo>
                <a:cubicBezTo>
                  <a:pt x="545" y="88942"/>
                  <a:pt x="545" y="89075"/>
                  <a:pt x="530" y="89178"/>
                </a:cubicBezTo>
                <a:cubicBezTo>
                  <a:pt x="515" y="89310"/>
                  <a:pt x="515" y="89428"/>
                  <a:pt x="500" y="89546"/>
                </a:cubicBezTo>
                <a:cubicBezTo>
                  <a:pt x="471" y="89693"/>
                  <a:pt x="456" y="89840"/>
                  <a:pt x="456" y="89987"/>
                </a:cubicBezTo>
                <a:cubicBezTo>
                  <a:pt x="441" y="90105"/>
                  <a:pt x="441" y="90193"/>
                  <a:pt x="427" y="90311"/>
                </a:cubicBezTo>
                <a:cubicBezTo>
                  <a:pt x="397" y="90414"/>
                  <a:pt x="397" y="90502"/>
                  <a:pt x="383" y="90620"/>
                </a:cubicBezTo>
                <a:cubicBezTo>
                  <a:pt x="368" y="90753"/>
                  <a:pt x="353" y="90900"/>
                  <a:pt x="353" y="91017"/>
                </a:cubicBezTo>
                <a:cubicBezTo>
                  <a:pt x="0" y="93490"/>
                  <a:pt x="986" y="96271"/>
                  <a:pt x="3326" y="97051"/>
                </a:cubicBezTo>
                <a:lnTo>
                  <a:pt x="3341" y="96978"/>
                </a:lnTo>
                <a:cubicBezTo>
                  <a:pt x="1486" y="96359"/>
                  <a:pt x="515" y="94461"/>
                  <a:pt x="383" y="92460"/>
                </a:cubicBezTo>
                <a:lnTo>
                  <a:pt x="383" y="92460"/>
                </a:lnTo>
                <a:cubicBezTo>
                  <a:pt x="441" y="92989"/>
                  <a:pt x="574" y="93519"/>
                  <a:pt x="751" y="94020"/>
                </a:cubicBezTo>
                <a:cubicBezTo>
                  <a:pt x="1280" y="95477"/>
                  <a:pt x="2266" y="96536"/>
                  <a:pt x="3517" y="97007"/>
                </a:cubicBezTo>
                <a:lnTo>
                  <a:pt x="3547" y="96933"/>
                </a:lnTo>
                <a:cubicBezTo>
                  <a:pt x="1692" y="96212"/>
                  <a:pt x="662" y="94255"/>
                  <a:pt x="471" y="92254"/>
                </a:cubicBezTo>
                <a:lnTo>
                  <a:pt x="471" y="92254"/>
                </a:lnTo>
                <a:cubicBezTo>
                  <a:pt x="751" y="94240"/>
                  <a:pt x="1795" y="96153"/>
                  <a:pt x="3694" y="96963"/>
                </a:cubicBezTo>
                <a:lnTo>
                  <a:pt x="3738" y="96889"/>
                </a:lnTo>
                <a:cubicBezTo>
                  <a:pt x="1751" y="96050"/>
                  <a:pt x="692" y="93961"/>
                  <a:pt x="515" y="91871"/>
                </a:cubicBezTo>
                <a:lnTo>
                  <a:pt x="515" y="91871"/>
                </a:lnTo>
                <a:cubicBezTo>
                  <a:pt x="589" y="92474"/>
                  <a:pt x="751" y="93063"/>
                  <a:pt x="971" y="93637"/>
                </a:cubicBezTo>
                <a:cubicBezTo>
                  <a:pt x="1560" y="95138"/>
                  <a:pt x="2605" y="96301"/>
                  <a:pt x="3885" y="96904"/>
                </a:cubicBezTo>
                <a:lnTo>
                  <a:pt x="3915" y="96830"/>
                </a:lnTo>
                <a:cubicBezTo>
                  <a:pt x="2060" y="95977"/>
                  <a:pt x="809" y="93872"/>
                  <a:pt x="574" y="91606"/>
                </a:cubicBezTo>
                <a:lnTo>
                  <a:pt x="574" y="91606"/>
                </a:lnTo>
                <a:cubicBezTo>
                  <a:pt x="898" y="93843"/>
                  <a:pt x="2193" y="95903"/>
                  <a:pt x="4062" y="96860"/>
                </a:cubicBezTo>
                <a:lnTo>
                  <a:pt x="4106" y="96786"/>
                </a:lnTo>
                <a:cubicBezTo>
                  <a:pt x="2119" y="95771"/>
                  <a:pt x="809" y="93505"/>
                  <a:pt x="589" y="91120"/>
                </a:cubicBezTo>
                <a:lnTo>
                  <a:pt x="589" y="91120"/>
                </a:lnTo>
                <a:cubicBezTo>
                  <a:pt x="677" y="91827"/>
                  <a:pt x="883" y="92548"/>
                  <a:pt x="1163" y="93225"/>
                </a:cubicBezTo>
                <a:cubicBezTo>
                  <a:pt x="1825" y="94800"/>
                  <a:pt x="2899" y="96050"/>
                  <a:pt x="4224" y="96786"/>
                </a:cubicBezTo>
                <a:lnTo>
                  <a:pt x="4268" y="96713"/>
                </a:lnTo>
                <a:cubicBezTo>
                  <a:pt x="2281" y="95609"/>
                  <a:pt x="912" y="93328"/>
                  <a:pt x="648" y="90929"/>
                </a:cubicBezTo>
                <a:lnTo>
                  <a:pt x="648" y="90929"/>
                </a:lnTo>
                <a:cubicBezTo>
                  <a:pt x="1015" y="93298"/>
                  <a:pt x="2384" y="95535"/>
                  <a:pt x="4400" y="96727"/>
                </a:cubicBezTo>
                <a:lnTo>
                  <a:pt x="4430" y="96654"/>
                </a:lnTo>
                <a:cubicBezTo>
                  <a:pt x="2355" y="95418"/>
                  <a:pt x="957" y="93034"/>
                  <a:pt x="677" y="90561"/>
                </a:cubicBezTo>
                <a:lnTo>
                  <a:pt x="677" y="90561"/>
                </a:lnTo>
                <a:cubicBezTo>
                  <a:pt x="1060" y="93004"/>
                  <a:pt x="2487" y="95329"/>
                  <a:pt x="4577" y="96669"/>
                </a:cubicBezTo>
                <a:lnTo>
                  <a:pt x="4621" y="96595"/>
                </a:lnTo>
                <a:cubicBezTo>
                  <a:pt x="2443" y="95197"/>
                  <a:pt x="986" y="92739"/>
                  <a:pt x="721" y="90179"/>
                </a:cubicBezTo>
                <a:lnTo>
                  <a:pt x="721" y="90179"/>
                </a:lnTo>
                <a:cubicBezTo>
                  <a:pt x="839" y="91003"/>
                  <a:pt x="1089" y="91812"/>
                  <a:pt x="1457" y="92622"/>
                </a:cubicBezTo>
                <a:cubicBezTo>
                  <a:pt x="2193" y="94240"/>
                  <a:pt x="3370" y="95653"/>
                  <a:pt x="4768" y="96610"/>
                </a:cubicBezTo>
                <a:lnTo>
                  <a:pt x="4798" y="96536"/>
                </a:lnTo>
                <a:cubicBezTo>
                  <a:pt x="2575" y="95035"/>
                  <a:pt x="1089" y="92460"/>
                  <a:pt x="765" y="89870"/>
                </a:cubicBezTo>
                <a:lnTo>
                  <a:pt x="765" y="89870"/>
                </a:lnTo>
                <a:cubicBezTo>
                  <a:pt x="1177" y="92415"/>
                  <a:pt x="2708" y="94947"/>
                  <a:pt x="4930" y="96536"/>
                </a:cubicBezTo>
                <a:lnTo>
                  <a:pt x="4989" y="96463"/>
                </a:lnTo>
                <a:cubicBezTo>
                  <a:pt x="2708" y="94829"/>
                  <a:pt x="1177" y="92224"/>
                  <a:pt x="809" y="89605"/>
                </a:cubicBezTo>
                <a:lnTo>
                  <a:pt x="809" y="89605"/>
                </a:lnTo>
                <a:cubicBezTo>
                  <a:pt x="1251" y="92195"/>
                  <a:pt x="2796" y="94755"/>
                  <a:pt x="5092" y="96492"/>
                </a:cubicBezTo>
                <a:lnTo>
                  <a:pt x="5151" y="96433"/>
                </a:lnTo>
                <a:cubicBezTo>
                  <a:pt x="2811" y="94667"/>
                  <a:pt x="1266" y="92077"/>
                  <a:pt x="868" y="89458"/>
                </a:cubicBezTo>
                <a:lnTo>
                  <a:pt x="868" y="89443"/>
                </a:lnTo>
                <a:cubicBezTo>
                  <a:pt x="1030" y="90311"/>
                  <a:pt x="1324" y="91165"/>
                  <a:pt x="1722" y="92033"/>
                </a:cubicBezTo>
                <a:cubicBezTo>
                  <a:pt x="2531" y="93711"/>
                  <a:pt x="3782" y="95270"/>
                  <a:pt x="5254" y="96448"/>
                </a:cubicBezTo>
                <a:lnTo>
                  <a:pt x="5313" y="96389"/>
                </a:lnTo>
                <a:cubicBezTo>
                  <a:pt x="2943" y="94520"/>
                  <a:pt x="1383" y="91930"/>
                  <a:pt x="912" y="89310"/>
                </a:cubicBezTo>
                <a:cubicBezTo>
                  <a:pt x="912" y="89296"/>
                  <a:pt x="912" y="89296"/>
                  <a:pt x="942" y="89281"/>
                </a:cubicBezTo>
                <a:cubicBezTo>
                  <a:pt x="1118" y="90134"/>
                  <a:pt x="1413" y="91003"/>
                  <a:pt x="1840" y="91856"/>
                </a:cubicBezTo>
                <a:cubicBezTo>
                  <a:pt x="2664" y="93563"/>
                  <a:pt x="3915" y="95138"/>
                  <a:pt x="5460" y="96418"/>
                </a:cubicBezTo>
                <a:lnTo>
                  <a:pt x="5519" y="96359"/>
                </a:lnTo>
                <a:cubicBezTo>
                  <a:pt x="3149" y="94387"/>
                  <a:pt x="1531" y="91739"/>
                  <a:pt x="1015" y="89148"/>
                </a:cubicBezTo>
                <a:cubicBezTo>
                  <a:pt x="1015" y="89148"/>
                  <a:pt x="1015" y="89134"/>
                  <a:pt x="1030" y="89134"/>
                </a:cubicBezTo>
                <a:cubicBezTo>
                  <a:pt x="1236" y="89973"/>
                  <a:pt x="1531" y="90841"/>
                  <a:pt x="1943" y="91680"/>
                </a:cubicBezTo>
                <a:cubicBezTo>
                  <a:pt x="2796" y="93401"/>
                  <a:pt x="4076" y="95035"/>
                  <a:pt x="5651" y="96374"/>
                </a:cubicBezTo>
                <a:lnTo>
                  <a:pt x="5695" y="96315"/>
                </a:lnTo>
                <a:cubicBezTo>
                  <a:pt x="3709" y="94594"/>
                  <a:pt x="1722" y="91959"/>
                  <a:pt x="1089" y="89016"/>
                </a:cubicBezTo>
                <a:cubicBezTo>
                  <a:pt x="1089" y="89001"/>
                  <a:pt x="1104" y="89001"/>
                  <a:pt x="1104" y="88987"/>
                </a:cubicBezTo>
                <a:cubicBezTo>
                  <a:pt x="1310" y="89811"/>
                  <a:pt x="1619" y="90650"/>
                  <a:pt x="2060" y="91503"/>
                </a:cubicBezTo>
                <a:cubicBezTo>
                  <a:pt x="2929" y="93225"/>
                  <a:pt x="4224" y="94903"/>
                  <a:pt x="5828" y="96345"/>
                </a:cubicBezTo>
                <a:lnTo>
                  <a:pt x="5887" y="96286"/>
                </a:lnTo>
                <a:cubicBezTo>
                  <a:pt x="3414" y="94064"/>
                  <a:pt x="1781" y="91430"/>
                  <a:pt x="1177" y="88854"/>
                </a:cubicBezTo>
                <a:cubicBezTo>
                  <a:pt x="1177" y="88839"/>
                  <a:pt x="1192" y="88810"/>
                  <a:pt x="1192" y="88810"/>
                </a:cubicBezTo>
                <a:cubicBezTo>
                  <a:pt x="1869" y="91371"/>
                  <a:pt x="3532" y="93990"/>
                  <a:pt x="6019" y="96301"/>
                </a:cubicBezTo>
                <a:lnTo>
                  <a:pt x="6063" y="96242"/>
                </a:lnTo>
                <a:cubicBezTo>
                  <a:pt x="3561" y="93887"/>
                  <a:pt x="1913" y="91282"/>
                  <a:pt x="1251" y="88707"/>
                </a:cubicBezTo>
                <a:cubicBezTo>
                  <a:pt x="1251" y="88692"/>
                  <a:pt x="1266" y="88663"/>
                  <a:pt x="1266" y="88648"/>
                </a:cubicBezTo>
                <a:cubicBezTo>
                  <a:pt x="2207" y="91945"/>
                  <a:pt x="4577" y="94682"/>
                  <a:pt x="6181" y="96242"/>
                </a:cubicBezTo>
                <a:lnTo>
                  <a:pt x="6240" y="96198"/>
                </a:lnTo>
                <a:cubicBezTo>
                  <a:pt x="4621" y="94623"/>
                  <a:pt x="2222" y="91856"/>
                  <a:pt x="1324" y="88545"/>
                </a:cubicBezTo>
                <a:cubicBezTo>
                  <a:pt x="1324" y="88516"/>
                  <a:pt x="1339" y="88501"/>
                  <a:pt x="1339" y="88486"/>
                </a:cubicBezTo>
                <a:cubicBezTo>
                  <a:pt x="1575" y="89296"/>
                  <a:pt x="1913" y="90105"/>
                  <a:pt x="2355" y="90929"/>
                </a:cubicBezTo>
                <a:cubicBezTo>
                  <a:pt x="3267" y="92680"/>
                  <a:pt x="4621" y="94446"/>
                  <a:pt x="6358" y="96198"/>
                </a:cubicBezTo>
                <a:lnTo>
                  <a:pt x="6416" y="96139"/>
                </a:lnTo>
                <a:cubicBezTo>
                  <a:pt x="4474" y="94181"/>
                  <a:pt x="2310" y="91459"/>
                  <a:pt x="1413" y="88368"/>
                </a:cubicBezTo>
                <a:cubicBezTo>
                  <a:pt x="1413" y="88354"/>
                  <a:pt x="1428" y="88339"/>
                  <a:pt x="1428" y="88339"/>
                </a:cubicBezTo>
                <a:cubicBezTo>
                  <a:pt x="2222" y="90826"/>
                  <a:pt x="3900" y="93416"/>
                  <a:pt x="6549" y="96153"/>
                </a:cubicBezTo>
                <a:lnTo>
                  <a:pt x="6608" y="96095"/>
                </a:lnTo>
                <a:cubicBezTo>
                  <a:pt x="3959" y="93343"/>
                  <a:pt x="2266" y="90753"/>
                  <a:pt x="1486" y="88251"/>
                </a:cubicBezTo>
                <a:cubicBezTo>
                  <a:pt x="1501" y="88221"/>
                  <a:pt x="1501" y="88192"/>
                  <a:pt x="1531" y="88177"/>
                </a:cubicBezTo>
                <a:cubicBezTo>
                  <a:pt x="2575" y="91356"/>
                  <a:pt x="4856" y="94093"/>
                  <a:pt x="6711" y="96095"/>
                </a:cubicBezTo>
                <a:lnTo>
                  <a:pt x="6770" y="96050"/>
                </a:lnTo>
                <a:cubicBezTo>
                  <a:pt x="4886" y="94034"/>
                  <a:pt x="2590" y="91268"/>
                  <a:pt x="1575" y="88074"/>
                </a:cubicBezTo>
                <a:cubicBezTo>
                  <a:pt x="1604" y="88059"/>
                  <a:pt x="1604" y="88030"/>
                  <a:pt x="1619" y="88001"/>
                </a:cubicBezTo>
                <a:cubicBezTo>
                  <a:pt x="2678" y="91076"/>
                  <a:pt x="4871" y="93843"/>
                  <a:pt x="6902" y="96050"/>
                </a:cubicBezTo>
                <a:lnTo>
                  <a:pt x="6946" y="95992"/>
                </a:lnTo>
                <a:cubicBezTo>
                  <a:pt x="4930" y="93769"/>
                  <a:pt x="2723" y="90988"/>
                  <a:pt x="1678" y="87898"/>
                </a:cubicBezTo>
                <a:cubicBezTo>
                  <a:pt x="1692" y="87883"/>
                  <a:pt x="1692" y="87853"/>
                  <a:pt x="1707" y="87839"/>
                </a:cubicBezTo>
                <a:cubicBezTo>
                  <a:pt x="2752" y="90767"/>
                  <a:pt x="4856" y="93446"/>
                  <a:pt x="7079" y="95992"/>
                </a:cubicBezTo>
                <a:lnTo>
                  <a:pt x="7137" y="95933"/>
                </a:lnTo>
                <a:cubicBezTo>
                  <a:pt x="4915" y="93401"/>
                  <a:pt x="2796" y="90694"/>
                  <a:pt x="1766" y="87750"/>
                </a:cubicBezTo>
                <a:cubicBezTo>
                  <a:pt x="2458" y="86573"/>
                  <a:pt x="3326" y="85484"/>
                  <a:pt x="4179" y="84439"/>
                </a:cubicBezTo>
                <a:cubicBezTo>
                  <a:pt x="4503" y="84027"/>
                  <a:pt x="4842" y="83615"/>
                  <a:pt x="5151" y="83188"/>
                </a:cubicBezTo>
                <a:cubicBezTo>
                  <a:pt x="6107" y="81937"/>
                  <a:pt x="6828" y="80745"/>
                  <a:pt x="7285" y="79612"/>
                </a:cubicBezTo>
                <a:cubicBezTo>
                  <a:pt x="7358" y="79465"/>
                  <a:pt x="7417" y="79318"/>
                  <a:pt x="7491" y="79171"/>
                </a:cubicBezTo>
                <a:cubicBezTo>
                  <a:pt x="7579" y="78994"/>
                  <a:pt x="7667" y="78788"/>
                  <a:pt x="7756" y="78612"/>
                </a:cubicBezTo>
                <a:cubicBezTo>
                  <a:pt x="7814" y="78509"/>
                  <a:pt x="7859" y="78420"/>
                  <a:pt x="7903" y="78317"/>
                </a:cubicBezTo>
                <a:cubicBezTo>
                  <a:pt x="7962" y="78214"/>
                  <a:pt x="8020" y="78111"/>
                  <a:pt x="8079" y="78023"/>
                </a:cubicBezTo>
                <a:cubicBezTo>
                  <a:pt x="8182" y="77832"/>
                  <a:pt x="8271" y="77670"/>
                  <a:pt x="8374" y="77478"/>
                </a:cubicBezTo>
                <a:cubicBezTo>
                  <a:pt x="8447" y="77375"/>
                  <a:pt x="8491" y="77258"/>
                  <a:pt x="8565" y="77155"/>
                </a:cubicBezTo>
                <a:cubicBezTo>
                  <a:pt x="8668" y="77007"/>
                  <a:pt x="8756" y="76875"/>
                  <a:pt x="8845" y="76728"/>
                </a:cubicBezTo>
                <a:cubicBezTo>
                  <a:pt x="8918" y="76640"/>
                  <a:pt x="8977" y="76551"/>
                  <a:pt x="9051" y="76448"/>
                </a:cubicBezTo>
                <a:cubicBezTo>
                  <a:pt x="9154" y="76331"/>
                  <a:pt x="9257" y="76183"/>
                  <a:pt x="9345" y="76051"/>
                </a:cubicBezTo>
                <a:cubicBezTo>
                  <a:pt x="9433" y="75933"/>
                  <a:pt x="9522" y="75815"/>
                  <a:pt x="9625" y="75698"/>
                </a:cubicBezTo>
                <a:lnTo>
                  <a:pt x="9889" y="75374"/>
                </a:lnTo>
                <a:cubicBezTo>
                  <a:pt x="10007" y="75256"/>
                  <a:pt x="10096" y="75153"/>
                  <a:pt x="10184" y="75035"/>
                </a:cubicBezTo>
                <a:lnTo>
                  <a:pt x="10508" y="74726"/>
                </a:lnTo>
                <a:cubicBezTo>
                  <a:pt x="10611" y="74638"/>
                  <a:pt x="10728" y="74520"/>
                  <a:pt x="10817" y="74417"/>
                </a:cubicBezTo>
                <a:cubicBezTo>
                  <a:pt x="10920" y="74314"/>
                  <a:pt x="11052" y="74211"/>
                  <a:pt x="11170" y="74123"/>
                </a:cubicBezTo>
                <a:cubicBezTo>
                  <a:pt x="11288" y="74020"/>
                  <a:pt x="11405" y="73932"/>
                  <a:pt x="11508" y="73829"/>
                </a:cubicBezTo>
                <a:cubicBezTo>
                  <a:pt x="11641" y="73726"/>
                  <a:pt x="11758" y="73637"/>
                  <a:pt x="11861" y="73549"/>
                </a:cubicBezTo>
                <a:cubicBezTo>
                  <a:pt x="11994" y="73461"/>
                  <a:pt x="12097" y="73387"/>
                  <a:pt x="12229" y="73284"/>
                </a:cubicBezTo>
                <a:cubicBezTo>
                  <a:pt x="12362" y="73211"/>
                  <a:pt x="12494" y="73122"/>
                  <a:pt x="12612" y="73034"/>
                </a:cubicBezTo>
                <a:cubicBezTo>
                  <a:pt x="12744" y="72960"/>
                  <a:pt x="12892" y="72872"/>
                  <a:pt x="13024" y="72799"/>
                </a:cubicBezTo>
                <a:cubicBezTo>
                  <a:pt x="13112" y="72740"/>
                  <a:pt x="13201" y="72696"/>
                  <a:pt x="13304" y="72651"/>
                </a:cubicBezTo>
                <a:cubicBezTo>
                  <a:pt x="16100" y="71047"/>
                  <a:pt x="17910" y="67898"/>
                  <a:pt x="17939" y="64675"/>
                </a:cubicBezTo>
                <a:cubicBezTo>
                  <a:pt x="17939" y="62894"/>
                  <a:pt x="17424" y="61143"/>
                  <a:pt x="16924" y="59480"/>
                </a:cubicBezTo>
                <a:cubicBezTo>
                  <a:pt x="16482" y="57964"/>
                  <a:pt x="16026" y="56405"/>
                  <a:pt x="15953" y="54845"/>
                </a:cubicBezTo>
                <a:cubicBezTo>
                  <a:pt x="16836" y="54668"/>
                  <a:pt x="17689" y="54565"/>
                  <a:pt x="18499" y="54477"/>
                </a:cubicBezTo>
                <a:cubicBezTo>
                  <a:pt x="21324" y="54123"/>
                  <a:pt x="23752" y="53829"/>
                  <a:pt x="25327" y="51725"/>
                </a:cubicBezTo>
                <a:cubicBezTo>
                  <a:pt x="26210" y="50577"/>
                  <a:pt x="26813" y="49414"/>
                  <a:pt x="27167" y="48237"/>
                </a:cubicBezTo>
                <a:cubicBezTo>
                  <a:pt x="27167" y="48193"/>
                  <a:pt x="27167" y="48178"/>
                  <a:pt x="27181" y="48163"/>
                </a:cubicBezTo>
                <a:cubicBezTo>
                  <a:pt x="27211" y="48105"/>
                  <a:pt x="27225" y="48031"/>
                  <a:pt x="27240" y="47972"/>
                </a:cubicBezTo>
                <a:cubicBezTo>
                  <a:pt x="27240" y="47957"/>
                  <a:pt x="27255" y="47957"/>
                  <a:pt x="27255" y="47943"/>
                </a:cubicBezTo>
                <a:cubicBezTo>
                  <a:pt x="27314" y="47737"/>
                  <a:pt x="27358" y="47516"/>
                  <a:pt x="27387" y="47310"/>
                </a:cubicBezTo>
                <a:cubicBezTo>
                  <a:pt x="27432" y="47045"/>
                  <a:pt x="27432" y="46780"/>
                  <a:pt x="27432" y="46500"/>
                </a:cubicBezTo>
                <a:lnTo>
                  <a:pt x="27432" y="46486"/>
                </a:lnTo>
                <a:cubicBezTo>
                  <a:pt x="27402" y="46839"/>
                  <a:pt x="27358" y="47207"/>
                  <a:pt x="27255" y="47575"/>
                </a:cubicBezTo>
                <a:lnTo>
                  <a:pt x="27255" y="47428"/>
                </a:lnTo>
                <a:cubicBezTo>
                  <a:pt x="27255" y="47369"/>
                  <a:pt x="27255" y="47310"/>
                  <a:pt x="27284" y="47266"/>
                </a:cubicBezTo>
                <a:cubicBezTo>
                  <a:pt x="27358" y="46986"/>
                  <a:pt x="27387" y="46721"/>
                  <a:pt x="27432" y="46471"/>
                </a:cubicBezTo>
                <a:cubicBezTo>
                  <a:pt x="27432" y="46118"/>
                  <a:pt x="27446" y="45765"/>
                  <a:pt x="27446" y="45426"/>
                </a:cubicBezTo>
                <a:cubicBezTo>
                  <a:pt x="27446" y="45102"/>
                  <a:pt x="27387" y="44852"/>
                  <a:pt x="27402" y="44558"/>
                </a:cubicBezTo>
                <a:cubicBezTo>
                  <a:pt x="27402" y="44543"/>
                  <a:pt x="27402" y="44543"/>
                  <a:pt x="27387" y="44514"/>
                </a:cubicBezTo>
                <a:cubicBezTo>
                  <a:pt x="27387" y="44411"/>
                  <a:pt x="27387" y="44293"/>
                  <a:pt x="27402" y="44190"/>
                </a:cubicBezTo>
                <a:cubicBezTo>
                  <a:pt x="27432" y="43925"/>
                  <a:pt x="27446" y="43660"/>
                  <a:pt x="27446" y="43395"/>
                </a:cubicBezTo>
                <a:cubicBezTo>
                  <a:pt x="27461" y="43116"/>
                  <a:pt x="27476" y="42851"/>
                  <a:pt x="27476" y="42571"/>
                </a:cubicBezTo>
                <a:cubicBezTo>
                  <a:pt x="27505" y="42336"/>
                  <a:pt x="27520" y="42071"/>
                  <a:pt x="27520" y="41835"/>
                </a:cubicBezTo>
                <a:cubicBezTo>
                  <a:pt x="27549" y="41526"/>
                  <a:pt x="27579" y="41232"/>
                  <a:pt x="27579" y="40938"/>
                </a:cubicBezTo>
                <a:cubicBezTo>
                  <a:pt x="27593" y="40673"/>
                  <a:pt x="27608" y="40437"/>
                  <a:pt x="27623" y="40172"/>
                </a:cubicBezTo>
                <a:cubicBezTo>
                  <a:pt x="27667" y="39863"/>
                  <a:pt x="27682" y="39569"/>
                  <a:pt x="27696" y="39275"/>
                </a:cubicBezTo>
                <a:cubicBezTo>
                  <a:pt x="27726" y="39039"/>
                  <a:pt x="27755" y="38804"/>
                  <a:pt x="27755" y="38554"/>
                </a:cubicBezTo>
                <a:cubicBezTo>
                  <a:pt x="27799" y="38259"/>
                  <a:pt x="27829" y="37950"/>
                  <a:pt x="27844" y="37641"/>
                </a:cubicBezTo>
                <a:cubicBezTo>
                  <a:pt x="27888" y="37362"/>
                  <a:pt x="27917" y="37067"/>
                  <a:pt x="27947" y="36788"/>
                </a:cubicBezTo>
                <a:cubicBezTo>
                  <a:pt x="27991" y="36523"/>
                  <a:pt x="28035" y="36243"/>
                  <a:pt x="28050" y="35963"/>
                </a:cubicBezTo>
                <a:cubicBezTo>
                  <a:pt x="28108" y="35684"/>
                  <a:pt x="28138" y="35419"/>
                  <a:pt x="28182" y="35139"/>
                </a:cubicBezTo>
                <a:lnTo>
                  <a:pt x="28344" y="34315"/>
                </a:lnTo>
                <a:cubicBezTo>
                  <a:pt x="28418" y="34036"/>
                  <a:pt x="28476" y="33771"/>
                  <a:pt x="28535" y="33506"/>
                </a:cubicBezTo>
                <a:cubicBezTo>
                  <a:pt x="28609" y="33241"/>
                  <a:pt x="28682" y="32991"/>
                  <a:pt x="28727" y="32726"/>
                </a:cubicBezTo>
                <a:cubicBezTo>
                  <a:pt x="28844" y="32402"/>
                  <a:pt x="28947" y="32049"/>
                  <a:pt x="29021" y="31710"/>
                </a:cubicBezTo>
                <a:cubicBezTo>
                  <a:pt x="29315" y="30342"/>
                  <a:pt x="29359" y="28944"/>
                  <a:pt x="29124" y="27708"/>
                </a:cubicBezTo>
                <a:cubicBezTo>
                  <a:pt x="28844" y="26310"/>
                  <a:pt x="28241" y="25118"/>
                  <a:pt x="27314" y="24205"/>
                </a:cubicBezTo>
                <a:cubicBezTo>
                  <a:pt x="26019" y="22940"/>
                  <a:pt x="24223" y="22410"/>
                  <a:pt x="22502" y="21895"/>
                </a:cubicBezTo>
                <a:cubicBezTo>
                  <a:pt x="21133" y="21483"/>
                  <a:pt x="19735" y="21071"/>
                  <a:pt x="18557" y="20291"/>
                </a:cubicBezTo>
                <a:cubicBezTo>
                  <a:pt x="18837" y="19834"/>
                  <a:pt x="19073" y="19349"/>
                  <a:pt x="19279" y="18863"/>
                </a:cubicBezTo>
                <a:cubicBezTo>
                  <a:pt x="20559" y="15802"/>
                  <a:pt x="20147" y="12094"/>
                  <a:pt x="18204" y="9400"/>
                </a:cubicBezTo>
                <a:cubicBezTo>
                  <a:pt x="18175" y="9371"/>
                  <a:pt x="18131" y="9312"/>
                  <a:pt x="18116" y="9268"/>
                </a:cubicBezTo>
                <a:cubicBezTo>
                  <a:pt x="18087" y="9239"/>
                  <a:pt x="18072" y="9180"/>
                  <a:pt x="18028" y="9150"/>
                </a:cubicBezTo>
                <a:lnTo>
                  <a:pt x="17925" y="8974"/>
                </a:lnTo>
                <a:cubicBezTo>
                  <a:pt x="17895" y="8944"/>
                  <a:pt x="17881" y="8900"/>
                  <a:pt x="17836" y="8885"/>
                </a:cubicBezTo>
                <a:cubicBezTo>
                  <a:pt x="17792" y="8812"/>
                  <a:pt x="17733" y="8723"/>
                  <a:pt x="17675" y="8650"/>
                </a:cubicBezTo>
                <a:cubicBezTo>
                  <a:pt x="17675" y="8650"/>
                  <a:pt x="17675" y="8635"/>
                  <a:pt x="17660" y="8635"/>
                </a:cubicBezTo>
                <a:cubicBezTo>
                  <a:pt x="17586" y="8517"/>
                  <a:pt x="17513" y="8429"/>
                  <a:pt x="17439" y="8311"/>
                </a:cubicBezTo>
                <a:cubicBezTo>
                  <a:pt x="17365" y="8223"/>
                  <a:pt x="17307" y="8120"/>
                  <a:pt x="17233" y="8017"/>
                </a:cubicBezTo>
                <a:cubicBezTo>
                  <a:pt x="17159" y="7914"/>
                  <a:pt x="17086" y="7796"/>
                  <a:pt x="16998" y="7693"/>
                </a:cubicBezTo>
                <a:cubicBezTo>
                  <a:pt x="16939" y="7605"/>
                  <a:pt x="16865" y="7502"/>
                  <a:pt x="16792" y="7414"/>
                </a:cubicBezTo>
                <a:cubicBezTo>
                  <a:pt x="16718" y="7311"/>
                  <a:pt x="16644" y="7193"/>
                  <a:pt x="16571" y="7105"/>
                </a:cubicBezTo>
                <a:cubicBezTo>
                  <a:pt x="16497" y="7016"/>
                  <a:pt x="16453" y="6899"/>
                  <a:pt x="16379" y="6810"/>
                </a:cubicBezTo>
                <a:lnTo>
                  <a:pt x="16159" y="6472"/>
                </a:lnTo>
                <a:cubicBezTo>
                  <a:pt x="16085" y="6369"/>
                  <a:pt x="16012" y="6281"/>
                  <a:pt x="15938" y="6163"/>
                </a:cubicBezTo>
                <a:cubicBezTo>
                  <a:pt x="15864" y="6060"/>
                  <a:pt x="15806" y="5957"/>
                  <a:pt x="15732" y="5869"/>
                </a:cubicBezTo>
                <a:cubicBezTo>
                  <a:pt x="15673" y="5780"/>
                  <a:pt x="15599" y="5692"/>
                  <a:pt x="15526" y="5574"/>
                </a:cubicBezTo>
                <a:cubicBezTo>
                  <a:pt x="15452" y="5471"/>
                  <a:pt x="15379" y="5339"/>
                  <a:pt x="15290" y="5221"/>
                </a:cubicBezTo>
                <a:cubicBezTo>
                  <a:pt x="15217" y="5118"/>
                  <a:pt x="15158" y="5030"/>
                  <a:pt x="15084" y="4927"/>
                </a:cubicBezTo>
                <a:cubicBezTo>
                  <a:pt x="15026" y="4838"/>
                  <a:pt x="14952" y="4735"/>
                  <a:pt x="14878" y="4632"/>
                </a:cubicBezTo>
                <a:cubicBezTo>
                  <a:pt x="14805" y="4529"/>
                  <a:pt x="14761" y="4441"/>
                  <a:pt x="14687" y="4323"/>
                </a:cubicBezTo>
                <a:cubicBezTo>
                  <a:pt x="14613" y="4191"/>
                  <a:pt x="14510" y="4073"/>
                  <a:pt x="14437" y="3955"/>
                </a:cubicBezTo>
                <a:cubicBezTo>
                  <a:pt x="14393" y="3867"/>
                  <a:pt x="14334" y="3794"/>
                  <a:pt x="14275" y="3705"/>
                </a:cubicBezTo>
                <a:lnTo>
                  <a:pt x="14113" y="3426"/>
                </a:lnTo>
                <a:cubicBezTo>
                  <a:pt x="14040" y="3308"/>
                  <a:pt x="13966" y="3190"/>
                  <a:pt x="13892" y="3072"/>
                </a:cubicBezTo>
                <a:cubicBezTo>
                  <a:pt x="12872" y="1341"/>
                  <a:pt x="11030" y="1"/>
                  <a:pt x="915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6" name="Google Shape;476;p17"/>
          <p:cNvSpPr/>
          <p:nvPr/>
        </p:nvSpPr>
        <p:spPr>
          <a:xfrm rot="2054271" flipH="1">
            <a:off x="3322053" y="-1121572"/>
            <a:ext cx="2359888" cy="7742533"/>
          </a:xfrm>
          <a:custGeom>
            <a:avLst/>
            <a:gdLst/>
            <a:ahLst/>
            <a:cxnLst/>
            <a:rect l="l" t="t" r="r" b="b"/>
            <a:pathLst>
              <a:path w="29581" h="97052" extrusionOk="0">
                <a:moveTo>
                  <a:pt x="14658" y="4824"/>
                </a:moveTo>
                <a:cubicBezTo>
                  <a:pt x="14687" y="4838"/>
                  <a:pt x="14687" y="4853"/>
                  <a:pt x="14702" y="4883"/>
                </a:cubicBezTo>
                <a:lnTo>
                  <a:pt x="14702" y="4897"/>
                </a:lnTo>
                <a:cubicBezTo>
                  <a:pt x="14687" y="4883"/>
                  <a:pt x="14658" y="4883"/>
                  <a:pt x="14658" y="4853"/>
                </a:cubicBezTo>
                <a:lnTo>
                  <a:pt x="14658" y="4824"/>
                </a:lnTo>
                <a:close/>
                <a:moveTo>
                  <a:pt x="14716" y="5015"/>
                </a:moveTo>
                <a:lnTo>
                  <a:pt x="14775" y="5074"/>
                </a:lnTo>
                <a:cubicBezTo>
                  <a:pt x="14761" y="5059"/>
                  <a:pt x="14731" y="5044"/>
                  <a:pt x="14716" y="5044"/>
                </a:cubicBezTo>
                <a:lnTo>
                  <a:pt x="14716" y="5015"/>
                </a:lnTo>
                <a:close/>
                <a:moveTo>
                  <a:pt x="14761" y="5147"/>
                </a:moveTo>
                <a:lnTo>
                  <a:pt x="14805" y="5206"/>
                </a:lnTo>
                <a:lnTo>
                  <a:pt x="14805" y="5250"/>
                </a:lnTo>
                <a:lnTo>
                  <a:pt x="14761" y="5192"/>
                </a:lnTo>
                <a:lnTo>
                  <a:pt x="14761" y="5147"/>
                </a:lnTo>
                <a:close/>
                <a:moveTo>
                  <a:pt x="14923" y="5309"/>
                </a:moveTo>
                <a:cubicBezTo>
                  <a:pt x="14937" y="5324"/>
                  <a:pt x="14952" y="5339"/>
                  <a:pt x="14981" y="5353"/>
                </a:cubicBezTo>
                <a:lnTo>
                  <a:pt x="14981" y="5368"/>
                </a:lnTo>
                <a:cubicBezTo>
                  <a:pt x="14952" y="5353"/>
                  <a:pt x="14937" y="5353"/>
                  <a:pt x="14923" y="5339"/>
                </a:cubicBezTo>
                <a:lnTo>
                  <a:pt x="14923" y="5309"/>
                </a:lnTo>
                <a:close/>
                <a:moveTo>
                  <a:pt x="14789" y="5352"/>
                </a:moveTo>
                <a:cubicBezTo>
                  <a:pt x="14801" y="5364"/>
                  <a:pt x="14818" y="5377"/>
                  <a:pt x="14849" y="5398"/>
                </a:cubicBezTo>
                <a:cubicBezTo>
                  <a:pt x="14864" y="5412"/>
                  <a:pt x="14864" y="5427"/>
                  <a:pt x="14864" y="5427"/>
                </a:cubicBezTo>
                <a:cubicBezTo>
                  <a:pt x="14849" y="5412"/>
                  <a:pt x="14834" y="5398"/>
                  <a:pt x="14790" y="5368"/>
                </a:cubicBezTo>
                <a:cubicBezTo>
                  <a:pt x="14790" y="5363"/>
                  <a:pt x="14790" y="5357"/>
                  <a:pt x="14789" y="5352"/>
                </a:cubicBezTo>
                <a:close/>
                <a:moveTo>
                  <a:pt x="14981" y="5486"/>
                </a:moveTo>
                <a:lnTo>
                  <a:pt x="15026" y="5530"/>
                </a:lnTo>
                <a:lnTo>
                  <a:pt x="15026" y="5559"/>
                </a:lnTo>
                <a:cubicBezTo>
                  <a:pt x="15011" y="5545"/>
                  <a:pt x="14996" y="5515"/>
                  <a:pt x="14981" y="5515"/>
                </a:cubicBezTo>
                <a:lnTo>
                  <a:pt x="14981" y="5486"/>
                </a:lnTo>
                <a:close/>
                <a:moveTo>
                  <a:pt x="14848" y="5535"/>
                </a:moveTo>
                <a:cubicBezTo>
                  <a:pt x="14863" y="5552"/>
                  <a:pt x="14886" y="5563"/>
                  <a:pt x="14908" y="5574"/>
                </a:cubicBezTo>
                <a:cubicBezTo>
                  <a:pt x="14893" y="5574"/>
                  <a:pt x="14923" y="5589"/>
                  <a:pt x="14923" y="5618"/>
                </a:cubicBezTo>
                <a:cubicBezTo>
                  <a:pt x="14908" y="5589"/>
                  <a:pt x="14864" y="5574"/>
                  <a:pt x="14849" y="5559"/>
                </a:cubicBezTo>
                <a:cubicBezTo>
                  <a:pt x="14849" y="5553"/>
                  <a:pt x="14849" y="5543"/>
                  <a:pt x="14848" y="5535"/>
                </a:cubicBezTo>
                <a:close/>
                <a:moveTo>
                  <a:pt x="15143" y="5633"/>
                </a:moveTo>
                <a:cubicBezTo>
                  <a:pt x="15158" y="5648"/>
                  <a:pt x="15173" y="5662"/>
                  <a:pt x="15202" y="5662"/>
                </a:cubicBezTo>
                <a:lnTo>
                  <a:pt x="15202" y="5692"/>
                </a:lnTo>
                <a:cubicBezTo>
                  <a:pt x="15173" y="5662"/>
                  <a:pt x="15158" y="5662"/>
                  <a:pt x="15143" y="5648"/>
                </a:cubicBezTo>
                <a:lnTo>
                  <a:pt x="15143" y="5633"/>
                </a:lnTo>
                <a:close/>
                <a:moveTo>
                  <a:pt x="15008" y="5661"/>
                </a:moveTo>
                <a:cubicBezTo>
                  <a:pt x="15020" y="5676"/>
                  <a:pt x="15037" y="5696"/>
                  <a:pt x="15070" y="5707"/>
                </a:cubicBezTo>
                <a:cubicBezTo>
                  <a:pt x="15084" y="5707"/>
                  <a:pt x="15084" y="5721"/>
                  <a:pt x="15084" y="5736"/>
                </a:cubicBezTo>
                <a:cubicBezTo>
                  <a:pt x="15070" y="5721"/>
                  <a:pt x="15040" y="5707"/>
                  <a:pt x="15011" y="5692"/>
                </a:cubicBezTo>
                <a:cubicBezTo>
                  <a:pt x="15011" y="5674"/>
                  <a:pt x="15011" y="5667"/>
                  <a:pt x="15008" y="5661"/>
                </a:cubicBezTo>
                <a:close/>
                <a:moveTo>
                  <a:pt x="14864" y="5663"/>
                </a:moveTo>
                <a:cubicBezTo>
                  <a:pt x="14878" y="5692"/>
                  <a:pt x="14923" y="5707"/>
                  <a:pt x="14937" y="5721"/>
                </a:cubicBezTo>
                <a:cubicBezTo>
                  <a:pt x="14952" y="5736"/>
                  <a:pt x="14952" y="5766"/>
                  <a:pt x="14952" y="5780"/>
                </a:cubicBezTo>
                <a:cubicBezTo>
                  <a:pt x="14937" y="5766"/>
                  <a:pt x="14908" y="5736"/>
                  <a:pt x="14878" y="5721"/>
                </a:cubicBezTo>
                <a:cubicBezTo>
                  <a:pt x="14878" y="5707"/>
                  <a:pt x="14878" y="5692"/>
                  <a:pt x="14864" y="5663"/>
                </a:cubicBezTo>
                <a:close/>
                <a:moveTo>
                  <a:pt x="15202" y="5810"/>
                </a:moveTo>
                <a:lnTo>
                  <a:pt x="15246" y="5869"/>
                </a:lnTo>
                <a:cubicBezTo>
                  <a:pt x="15232" y="5854"/>
                  <a:pt x="15217" y="5839"/>
                  <a:pt x="15202" y="5839"/>
                </a:cubicBezTo>
                <a:lnTo>
                  <a:pt x="15202" y="5810"/>
                </a:lnTo>
                <a:close/>
                <a:moveTo>
                  <a:pt x="15055" y="5795"/>
                </a:moveTo>
                <a:cubicBezTo>
                  <a:pt x="15070" y="5810"/>
                  <a:pt x="15099" y="5839"/>
                  <a:pt x="15129" y="5854"/>
                </a:cubicBezTo>
                <a:cubicBezTo>
                  <a:pt x="15129" y="5883"/>
                  <a:pt x="15129" y="5883"/>
                  <a:pt x="15143" y="5913"/>
                </a:cubicBezTo>
                <a:cubicBezTo>
                  <a:pt x="15129" y="5883"/>
                  <a:pt x="15084" y="5869"/>
                  <a:pt x="15070" y="5854"/>
                </a:cubicBezTo>
                <a:cubicBezTo>
                  <a:pt x="15070" y="5839"/>
                  <a:pt x="15070" y="5810"/>
                  <a:pt x="15055" y="5795"/>
                </a:cubicBezTo>
                <a:close/>
                <a:moveTo>
                  <a:pt x="14893" y="5854"/>
                </a:moveTo>
                <a:cubicBezTo>
                  <a:pt x="14937" y="5869"/>
                  <a:pt x="14952" y="5883"/>
                  <a:pt x="14996" y="5913"/>
                </a:cubicBezTo>
                <a:lnTo>
                  <a:pt x="14996" y="5942"/>
                </a:lnTo>
                <a:cubicBezTo>
                  <a:pt x="14952" y="5927"/>
                  <a:pt x="14937" y="5913"/>
                  <a:pt x="14893" y="5883"/>
                </a:cubicBezTo>
                <a:lnTo>
                  <a:pt x="14893" y="5854"/>
                </a:lnTo>
                <a:close/>
                <a:moveTo>
                  <a:pt x="15231" y="5958"/>
                </a:moveTo>
                <a:cubicBezTo>
                  <a:pt x="15243" y="5973"/>
                  <a:pt x="15259" y="5991"/>
                  <a:pt x="15290" y="6001"/>
                </a:cubicBezTo>
                <a:cubicBezTo>
                  <a:pt x="15290" y="6016"/>
                  <a:pt x="15305" y="6030"/>
                  <a:pt x="15305" y="6030"/>
                </a:cubicBezTo>
                <a:cubicBezTo>
                  <a:pt x="15290" y="6016"/>
                  <a:pt x="15261" y="6001"/>
                  <a:pt x="15232" y="5986"/>
                </a:cubicBezTo>
                <a:cubicBezTo>
                  <a:pt x="15232" y="5975"/>
                  <a:pt x="15232" y="5965"/>
                  <a:pt x="15231" y="5958"/>
                </a:cubicBezTo>
                <a:close/>
                <a:moveTo>
                  <a:pt x="15099" y="5986"/>
                </a:moveTo>
                <a:cubicBezTo>
                  <a:pt x="15114" y="6001"/>
                  <a:pt x="15158" y="6016"/>
                  <a:pt x="15173" y="6030"/>
                </a:cubicBezTo>
                <a:lnTo>
                  <a:pt x="15173" y="6075"/>
                </a:lnTo>
                <a:cubicBezTo>
                  <a:pt x="15158" y="6060"/>
                  <a:pt x="15129" y="6030"/>
                  <a:pt x="15099" y="6016"/>
                </a:cubicBezTo>
                <a:lnTo>
                  <a:pt x="15099" y="5986"/>
                </a:lnTo>
                <a:close/>
                <a:moveTo>
                  <a:pt x="14937" y="6001"/>
                </a:moveTo>
                <a:lnTo>
                  <a:pt x="14937" y="6001"/>
                </a:lnTo>
                <a:cubicBezTo>
                  <a:pt x="14981" y="6016"/>
                  <a:pt x="14996" y="6030"/>
                  <a:pt x="15026" y="6075"/>
                </a:cubicBezTo>
                <a:cubicBezTo>
                  <a:pt x="15026" y="6089"/>
                  <a:pt x="15040" y="6133"/>
                  <a:pt x="15040" y="6148"/>
                </a:cubicBezTo>
                <a:cubicBezTo>
                  <a:pt x="15011" y="6133"/>
                  <a:pt x="14996" y="6104"/>
                  <a:pt x="14952" y="6089"/>
                </a:cubicBezTo>
                <a:cubicBezTo>
                  <a:pt x="14937" y="6045"/>
                  <a:pt x="14937" y="6030"/>
                  <a:pt x="14937" y="6001"/>
                </a:cubicBezTo>
                <a:close/>
                <a:moveTo>
                  <a:pt x="15408" y="6104"/>
                </a:moveTo>
                <a:lnTo>
                  <a:pt x="15452" y="6148"/>
                </a:lnTo>
                <a:cubicBezTo>
                  <a:pt x="15452" y="6163"/>
                  <a:pt x="15452" y="6163"/>
                  <a:pt x="15467" y="6178"/>
                </a:cubicBezTo>
                <a:cubicBezTo>
                  <a:pt x="15452" y="6163"/>
                  <a:pt x="15438" y="6148"/>
                  <a:pt x="15408" y="6148"/>
                </a:cubicBezTo>
                <a:lnTo>
                  <a:pt x="15408" y="6104"/>
                </a:lnTo>
                <a:close/>
                <a:moveTo>
                  <a:pt x="15261" y="6104"/>
                </a:moveTo>
                <a:cubicBezTo>
                  <a:pt x="15290" y="6133"/>
                  <a:pt x="15320" y="6148"/>
                  <a:pt x="15349" y="6163"/>
                </a:cubicBezTo>
                <a:lnTo>
                  <a:pt x="15349" y="6207"/>
                </a:lnTo>
                <a:cubicBezTo>
                  <a:pt x="15320" y="6178"/>
                  <a:pt x="15290" y="6163"/>
                  <a:pt x="15261" y="6148"/>
                </a:cubicBezTo>
                <a:lnTo>
                  <a:pt x="15261" y="6104"/>
                </a:lnTo>
                <a:close/>
                <a:moveTo>
                  <a:pt x="15099" y="6148"/>
                </a:moveTo>
                <a:cubicBezTo>
                  <a:pt x="15143" y="6163"/>
                  <a:pt x="15158" y="6178"/>
                  <a:pt x="15202" y="6192"/>
                </a:cubicBezTo>
                <a:cubicBezTo>
                  <a:pt x="15217" y="6222"/>
                  <a:pt x="15217" y="6236"/>
                  <a:pt x="15217" y="6281"/>
                </a:cubicBezTo>
                <a:cubicBezTo>
                  <a:pt x="15173" y="6251"/>
                  <a:pt x="15158" y="6236"/>
                  <a:pt x="15129" y="6222"/>
                </a:cubicBezTo>
                <a:cubicBezTo>
                  <a:pt x="15129" y="6207"/>
                  <a:pt x="15129" y="6163"/>
                  <a:pt x="15099" y="6148"/>
                </a:cubicBezTo>
                <a:close/>
                <a:moveTo>
                  <a:pt x="15585" y="6236"/>
                </a:moveTo>
                <a:cubicBezTo>
                  <a:pt x="15585" y="6251"/>
                  <a:pt x="15599" y="6251"/>
                  <a:pt x="15614" y="6281"/>
                </a:cubicBezTo>
                <a:lnTo>
                  <a:pt x="15614" y="6295"/>
                </a:lnTo>
                <a:cubicBezTo>
                  <a:pt x="15599" y="6281"/>
                  <a:pt x="15585" y="6281"/>
                  <a:pt x="15585" y="6251"/>
                </a:cubicBezTo>
                <a:lnTo>
                  <a:pt x="15585" y="6236"/>
                </a:lnTo>
                <a:close/>
                <a:moveTo>
                  <a:pt x="14952" y="6178"/>
                </a:moveTo>
                <a:lnTo>
                  <a:pt x="14952" y="6178"/>
                </a:lnTo>
                <a:cubicBezTo>
                  <a:pt x="14996" y="6192"/>
                  <a:pt x="15026" y="6222"/>
                  <a:pt x="15055" y="6251"/>
                </a:cubicBezTo>
                <a:cubicBezTo>
                  <a:pt x="15055" y="6281"/>
                  <a:pt x="15070" y="6310"/>
                  <a:pt x="15070" y="6325"/>
                </a:cubicBezTo>
                <a:cubicBezTo>
                  <a:pt x="15026" y="6310"/>
                  <a:pt x="14996" y="6295"/>
                  <a:pt x="14981" y="6251"/>
                </a:cubicBezTo>
                <a:cubicBezTo>
                  <a:pt x="14981" y="6236"/>
                  <a:pt x="14981" y="6222"/>
                  <a:pt x="14952" y="6178"/>
                </a:cubicBezTo>
                <a:close/>
                <a:moveTo>
                  <a:pt x="15452" y="6251"/>
                </a:moveTo>
                <a:cubicBezTo>
                  <a:pt x="15467" y="6281"/>
                  <a:pt x="15496" y="6295"/>
                  <a:pt x="15511" y="6325"/>
                </a:cubicBezTo>
                <a:lnTo>
                  <a:pt x="15452" y="6281"/>
                </a:lnTo>
                <a:lnTo>
                  <a:pt x="15452" y="6251"/>
                </a:lnTo>
                <a:close/>
                <a:moveTo>
                  <a:pt x="15305" y="6281"/>
                </a:moveTo>
                <a:cubicBezTo>
                  <a:pt x="15320" y="6295"/>
                  <a:pt x="15364" y="6310"/>
                  <a:pt x="15379" y="6325"/>
                </a:cubicBezTo>
                <a:cubicBezTo>
                  <a:pt x="15379" y="6354"/>
                  <a:pt x="15393" y="6369"/>
                  <a:pt x="15393" y="6384"/>
                </a:cubicBezTo>
                <a:cubicBezTo>
                  <a:pt x="15379" y="6369"/>
                  <a:pt x="15349" y="6354"/>
                  <a:pt x="15320" y="6325"/>
                </a:cubicBezTo>
                <a:cubicBezTo>
                  <a:pt x="15320" y="6310"/>
                  <a:pt x="15320" y="6295"/>
                  <a:pt x="15305" y="6281"/>
                </a:cubicBezTo>
                <a:close/>
                <a:moveTo>
                  <a:pt x="15158" y="6310"/>
                </a:moveTo>
                <a:lnTo>
                  <a:pt x="15158" y="6310"/>
                </a:lnTo>
                <a:cubicBezTo>
                  <a:pt x="15202" y="6325"/>
                  <a:pt x="15217" y="6354"/>
                  <a:pt x="15246" y="6369"/>
                </a:cubicBezTo>
                <a:cubicBezTo>
                  <a:pt x="15246" y="6384"/>
                  <a:pt x="15261" y="6413"/>
                  <a:pt x="15261" y="6442"/>
                </a:cubicBezTo>
                <a:cubicBezTo>
                  <a:pt x="15232" y="6428"/>
                  <a:pt x="15217" y="6398"/>
                  <a:pt x="15173" y="6384"/>
                </a:cubicBezTo>
                <a:cubicBezTo>
                  <a:pt x="15158" y="6369"/>
                  <a:pt x="15158" y="6354"/>
                  <a:pt x="15158" y="6310"/>
                </a:cubicBezTo>
                <a:close/>
                <a:moveTo>
                  <a:pt x="14996" y="6369"/>
                </a:moveTo>
                <a:cubicBezTo>
                  <a:pt x="15026" y="6384"/>
                  <a:pt x="15070" y="6398"/>
                  <a:pt x="15099" y="6442"/>
                </a:cubicBezTo>
                <a:cubicBezTo>
                  <a:pt x="15099" y="6457"/>
                  <a:pt x="15099" y="6472"/>
                  <a:pt x="15114" y="6501"/>
                </a:cubicBezTo>
                <a:cubicBezTo>
                  <a:pt x="15084" y="6472"/>
                  <a:pt x="15040" y="6457"/>
                  <a:pt x="15011" y="6413"/>
                </a:cubicBezTo>
                <a:cubicBezTo>
                  <a:pt x="14996" y="6398"/>
                  <a:pt x="14996" y="6384"/>
                  <a:pt x="14996" y="6369"/>
                </a:cubicBezTo>
                <a:close/>
                <a:moveTo>
                  <a:pt x="15467" y="6398"/>
                </a:moveTo>
                <a:cubicBezTo>
                  <a:pt x="15496" y="6413"/>
                  <a:pt x="15511" y="6442"/>
                  <a:pt x="15541" y="6457"/>
                </a:cubicBezTo>
                <a:cubicBezTo>
                  <a:pt x="15570" y="6472"/>
                  <a:pt x="15570" y="6501"/>
                  <a:pt x="15570" y="6516"/>
                </a:cubicBezTo>
                <a:cubicBezTo>
                  <a:pt x="15541" y="6501"/>
                  <a:pt x="15511" y="6472"/>
                  <a:pt x="15496" y="6457"/>
                </a:cubicBezTo>
                <a:cubicBezTo>
                  <a:pt x="15496" y="6442"/>
                  <a:pt x="15496" y="6413"/>
                  <a:pt x="15467" y="6398"/>
                </a:cubicBezTo>
                <a:close/>
                <a:moveTo>
                  <a:pt x="15349" y="6457"/>
                </a:moveTo>
                <a:lnTo>
                  <a:pt x="15349" y="6457"/>
                </a:lnTo>
                <a:cubicBezTo>
                  <a:pt x="15379" y="6472"/>
                  <a:pt x="15393" y="6501"/>
                  <a:pt x="15438" y="6516"/>
                </a:cubicBezTo>
                <a:cubicBezTo>
                  <a:pt x="15438" y="6531"/>
                  <a:pt x="15438" y="6545"/>
                  <a:pt x="15452" y="6590"/>
                </a:cubicBezTo>
                <a:cubicBezTo>
                  <a:pt x="15408" y="6575"/>
                  <a:pt x="15393" y="6545"/>
                  <a:pt x="15364" y="6531"/>
                </a:cubicBezTo>
                <a:cubicBezTo>
                  <a:pt x="15364" y="6516"/>
                  <a:pt x="15349" y="6472"/>
                  <a:pt x="15349" y="6457"/>
                </a:cubicBezTo>
                <a:close/>
                <a:moveTo>
                  <a:pt x="15202" y="6501"/>
                </a:moveTo>
                <a:cubicBezTo>
                  <a:pt x="15232" y="6516"/>
                  <a:pt x="15276" y="6531"/>
                  <a:pt x="15290" y="6575"/>
                </a:cubicBezTo>
                <a:cubicBezTo>
                  <a:pt x="15290" y="6590"/>
                  <a:pt x="15290" y="6604"/>
                  <a:pt x="15305" y="6619"/>
                </a:cubicBezTo>
                <a:cubicBezTo>
                  <a:pt x="15261" y="6604"/>
                  <a:pt x="15232" y="6590"/>
                  <a:pt x="15217" y="6575"/>
                </a:cubicBezTo>
                <a:cubicBezTo>
                  <a:pt x="15202" y="6531"/>
                  <a:pt x="15202" y="6516"/>
                  <a:pt x="15202" y="6501"/>
                </a:cubicBezTo>
                <a:close/>
                <a:moveTo>
                  <a:pt x="15658" y="6531"/>
                </a:moveTo>
                <a:lnTo>
                  <a:pt x="15717" y="6590"/>
                </a:lnTo>
                <a:cubicBezTo>
                  <a:pt x="15732" y="6619"/>
                  <a:pt x="15732" y="6619"/>
                  <a:pt x="15732" y="6648"/>
                </a:cubicBezTo>
                <a:lnTo>
                  <a:pt x="15673" y="6590"/>
                </a:lnTo>
                <a:cubicBezTo>
                  <a:pt x="15673" y="6575"/>
                  <a:pt x="15673" y="6546"/>
                  <a:pt x="15658" y="6531"/>
                </a:cubicBezTo>
                <a:close/>
                <a:moveTo>
                  <a:pt x="15526" y="6604"/>
                </a:moveTo>
                <a:cubicBezTo>
                  <a:pt x="15541" y="6619"/>
                  <a:pt x="15585" y="6648"/>
                  <a:pt x="15599" y="6663"/>
                </a:cubicBezTo>
                <a:cubicBezTo>
                  <a:pt x="15614" y="6663"/>
                  <a:pt x="15614" y="6678"/>
                  <a:pt x="15614" y="6722"/>
                </a:cubicBezTo>
                <a:cubicBezTo>
                  <a:pt x="15599" y="6693"/>
                  <a:pt x="15570" y="6678"/>
                  <a:pt x="15541" y="6663"/>
                </a:cubicBezTo>
                <a:cubicBezTo>
                  <a:pt x="15541" y="6648"/>
                  <a:pt x="15526" y="6619"/>
                  <a:pt x="15526" y="6604"/>
                </a:cubicBezTo>
                <a:close/>
                <a:moveTo>
                  <a:pt x="15393" y="6648"/>
                </a:moveTo>
                <a:cubicBezTo>
                  <a:pt x="15438" y="6663"/>
                  <a:pt x="15452" y="6678"/>
                  <a:pt x="15496" y="6693"/>
                </a:cubicBezTo>
                <a:cubicBezTo>
                  <a:pt x="15481" y="6708"/>
                  <a:pt x="15473" y="6720"/>
                  <a:pt x="15474" y="6727"/>
                </a:cubicBezTo>
                <a:lnTo>
                  <a:pt x="15474" y="6727"/>
                </a:lnTo>
                <a:cubicBezTo>
                  <a:pt x="15446" y="6712"/>
                  <a:pt x="15429" y="6690"/>
                  <a:pt x="15393" y="6678"/>
                </a:cubicBezTo>
                <a:lnTo>
                  <a:pt x="15393" y="6648"/>
                </a:lnTo>
                <a:close/>
                <a:moveTo>
                  <a:pt x="15836" y="6693"/>
                </a:moveTo>
                <a:cubicBezTo>
                  <a:pt x="15865" y="6722"/>
                  <a:pt x="15879" y="6737"/>
                  <a:pt x="15894" y="6737"/>
                </a:cubicBezTo>
                <a:cubicBezTo>
                  <a:pt x="15894" y="6752"/>
                  <a:pt x="15894" y="6752"/>
                  <a:pt x="15909" y="6766"/>
                </a:cubicBezTo>
                <a:cubicBezTo>
                  <a:pt x="15894" y="6752"/>
                  <a:pt x="15879" y="6737"/>
                  <a:pt x="15864" y="6737"/>
                </a:cubicBezTo>
                <a:cubicBezTo>
                  <a:pt x="15864" y="6722"/>
                  <a:pt x="15864" y="6722"/>
                  <a:pt x="15836" y="6693"/>
                </a:cubicBezTo>
                <a:close/>
                <a:moveTo>
                  <a:pt x="15688" y="6737"/>
                </a:moveTo>
                <a:lnTo>
                  <a:pt x="15688" y="6737"/>
                </a:lnTo>
                <a:cubicBezTo>
                  <a:pt x="15717" y="6752"/>
                  <a:pt x="15732" y="6766"/>
                  <a:pt x="15761" y="6796"/>
                </a:cubicBezTo>
                <a:cubicBezTo>
                  <a:pt x="15791" y="6810"/>
                  <a:pt x="15791" y="6825"/>
                  <a:pt x="15791" y="6840"/>
                </a:cubicBezTo>
                <a:cubicBezTo>
                  <a:pt x="15761" y="6825"/>
                  <a:pt x="15747" y="6810"/>
                  <a:pt x="15717" y="6796"/>
                </a:cubicBezTo>
                <a:cubicBezTo>
                  <a:pt x="15717" y="6766"/>
                  <a:pt x="15688" y="6752"/>
                  <a:pt x="15688" y="6737"/>
                </a:cubicBezTo>
                <a:close/>
                <a:moveTo>
                  <a:pt x="15585" y="6766"/>
                </a:moveTo>
                <a:cubicBezTo>
                  <a:pt x="15614" y="6781"/>
                  <a:pt x="15629" y="6810"/>
                  <a:pt x="15658" y="6825"/>
                </a:cubicBezTo>
                <a:lnTo>
                  <a:pt x="15658" y="6869"/>
                </a:lnTo>
                <a:cubicBezTo>
                  <a:pt x="15644" y="6840"/>
                  <a:pt x="15599" y="6825"/>
                  <a:pt x="15585" y="6810"/>
                </a:cubicBezTo>
                <a:lnTo>
                  <a:pt x="15585" y="6766"/>
                </a:lnTo>
                <a:close/>
                <a:moveTo>
                  <a:pt x="15997" y="6825"/>
                </a:moveTo>
                <a:cubicBezTo>
                  <a:pt x="16026" y="6869"/>
                  <a:pt x="16026" y="6869"/>
                  <a:pt x="16041" y="6884"/>
                </a:cubicBezTo>
                <a:lnTo>
                  <a:pt x="16041" y="6899"/>
                </a:lnTo>
                <a:lnTo>
                  <a:pt x="15997" y="6855"/>
                </a:lnTo>
                <a:lnTo>
                  <a:pt x="15997" y="6825"/>
                </a:lnTo>
                <a:close/>
                <a:moveTo>
                  <a:pt x="15892" y="6879"/>
                </a:moveTo>
                <a:lnTo>
                  <a:pt x="15938" y="6913"/>
                </a:lnTo>
                <a:cubicBezTo>
                  <a:pt x="15953" y="6943"/>
                  <a:pt x="15953" y="6958"/>
                  <a:pt x="15953" y="6958"/>
                </a:cubicBezTo>
                <a:lnTo>
                  <a:pt x="15894" y="6899"/>
                </a:lnTo>
                <a:cubicBezTo>
                  <a:pt x="15894" y="6892"/>
                  <a:pt x="15894" y="6884"/>
                  <a:pt x="15892" y="6879"/>
                </a:cubicBezTo>
                <a:close/>
                <a:moveTo>
                  <a:pt x="15761" y="6899"/>
                </a:moveTo>
                <a:cubicBezTo>
                  <a:pt x="15776" y="6913"/>
                  <a:pt x="15820" y="6943"/>
                  <a:pt x="15835" y="6958"/>
                </a:cubicBezTo>
                <a:cubicBezTo>
                  <a:pt x="15820" y="6972"/>
                  <a:pt x="15835" y="6987"/>
                  <a:pt x="15835" y="6987"/>
                </a:cubicBezTo>
                <a:cubicBezTo>
                  <a:pt x="15820" y="6972"/>
                  <a:pt x="15791" y="6958"/>
                  <a:pt x="15761" y="6943"/>
                </a:cubicBezTo>
                <a:lnTo>
                  <a:pt x="15761" y="6899"/>
                </a:lnTo>
                <a:close/>
                <a:moveTo>
                  <a:pt x="16041" y="7016"/>
                </a:moveTo>
                <a:cubicBezTo>
                  <a:pt x="16056" y="7031"/>
                  <a:pt x="16085" y="7031"/>
                  <a:pt x="16085" y="7046"/>
                </a:cubicBezTo>
                <a:cubicBezTo>
                  <a:pt x="16115" y="7061"/>
                  <a:pt x="16115" y="7090"/>
                  <a:pt x="16115" y="7090"/>
                </a:cubicBezTo>
                <a:cubicBezTo>
                  <a:pt x="16100" y="7061"/>
                  <a:pt x="16085" y="7061"/>
                  <a:pt x="16056" y="7046"/>
                </a:cubicBezTo>
                <a:cubicBezTo>
                  <a:pt x="16056" y="7031"/>
                  <a:pt x="16056" y="7031"/>
                  <a:pt x="16041" y="7016"/>
                </a:cubicBezTo>
                <a:close/>
                <a:moveTo>
                  <a:pt x="15923" y="7046"/>
                </a:moveTo>
                <a:cubicBezTo>
                  <a:pt x="15953" y="7061"/>
                  <a:pt x="15967" y="7090"/>
                  <a:pt x="15997" y="7105"/>
                </a:cubicBezTo>
                <a:lnTo>
                  <a:pt x="15997" y="7119"/>
                </a:lnTo>
                <a:cubicBezTo>
                  <a:pt x="15982" y="7105"/>
                  <a:pt x="15967" y="7090"/>
                  <a:pt x="15923" y="7061"/>
                </a:cubicBezTo>
                <a:lnTo>
                  <a:pt x="15923" y="7046"/>
                </a:lnTo>
                <a:close/>
                <a:moveTo>
                  <a:pt x="16232" y="7149"/>
                </a:moveTo>
                <a:lnTo>
                  <a:pt x="16262" y="7193"/>
                </a:lnTo>
                <a:lnTo>
                  <a:pt x="16262" y="7208"/>
                </a:lnTo>
                <a:cubicBezTo>
                  <a:pt x="16247" y="7193"/>
                  <a:pt x="16232" y="7193"/>
                  <a:pt x="16232" y="7178"/>
                </a:cubicBezTo>
                <a:lnTo>
                  <a:pt x="16232" y="7149"/>
                </a:lnTo>
                <a:close/>
                <a:moveTo>
                  <a:pt x="16115" y="7193"/>
                </a:moveTo>
                <a:cubicBezTo>
                  <a:pt x="16129" y="7208"/>
                  <a:pt x="16159" y="7208"/>
                  <a:pt x="16173" y="7252"/>
                </a:cubicBezTo>
                <a:cubicBezTo>
                  <a:pt x="16159" y="7237"/>
                  <a:pt x="16129" y="7208"/>
                  <a:pt x="16115" y="7208"/>
                </a:cubicBezTo>
                <a:lnTo>
                  <a:pt x="16115" y="7193"/>
                </a:lnTo>
                <a:close/>
                <a:moveTo>
                  <a:pt x="15011" y="6531"/>
                </a:moveTo>
                <a:lnTo>
                  <a:pt x="15011" y="6531"/>
                </a:lnTo>
                <a:cubicBezTo>
                  <a:pt x="15055" y="6545"/>
                  <a:pt x="15084" y="6590"/>
                  <a:pt x="15129" y="6604"/>
                </a:cubicBezTo>
                <a:cubicBezTo>
                  <a:pt x="15379" y="8120"/>
                  <a:pt x="15364" y="9695"/>
                  <a:pt x="15349" y="11240"/>
                </a:cubicBezTo>
                <a:lnTo>
                  <a:pt x="15349" y="12476"/>
                </a:lnTo>
                <a:cubicBezTo>
                  <a:pt x="15349" y="13168"/>
                  <a:pt x="15364" y="13977"/>
                  <a:pt x="15467" y="14787"/>
                </a:cubicBezTo>
                <a:cubicBezTo>
                  <a:pt x="15320" y="14007"/>
                  <a:pt x="15246" y="13124"/>
                  <a:pt x="15232" y="12167"/>
                </a:cubicBezTo>
                <a:cubicBezTo>
                  <a:pt x="15217" y="11623"/>
                  <a:pt x="15217" y="11093"/>
                  <a:pt x="15217" y="10578"/>
                </a:cubicBezTo>
                <a:cubicBezTo>
                  <a:pt x="15217" y="9239"/>
                  <a:pt x="15217" y="7870"/>
                  <a:pt x="15011" y="6531"/>
                </a:cubicBezTo>
                <a:close/>
                <a:moveTo>
                  <a:pt x="15232" y="6678"/>
                </a:moveTo>
                <a:lnTo>
                  <a:pt x="15232" y="6678"/>
                </a:lnTo>
                <a:cubicBezTo>
                  <a:pt x="15246" y="6678"/>
                  <a:pt x="15290" y="6722"/>
                  <a:pt x="15320" y="6737"/>
                </a:cubicBezTo>
                <a:cubicBezTo>
                  <a:pt x="15644" y="8429"/>
                  <a:pt x="15599" y="10225"/>
                  <a:pt x="15570" y="11976"/>
                </a:cubicBezTo>
                <a:cubicBezTo>
                  <a:pt x="15570" y="12255"/>
                  <a:pt x="15541" y="12535"/>
                  <a:pt x="15541" y="12800"/>
                </a:cubicBezTo>
                <a:cubicBezTo>
                  <a:pt x="15526" y="13609"/>
                  <a:pt x="15541" y="14492"/>
                  <a:pt x="15644" y="15405"/>
                </a:cubicBezTo>
                <a:cubicBezTo>
                  <a:pt x="15467" y="14375"/>
                  <a:pt x="15438" y="13359"/>
                  <a:pt x="15438" y="12491"/>
                </a:cubicBezTo>
                <a:lnTo>
                  <a:pt x="15438" y="11255"/>
                </a:lnTo>
                <a:cubicBezTo>
                  <a:pt x="15452" y="9739"/>
                  <a:pt x="15452" y="8164"/>
                  <a:pt x="15232" y="6678"/>
                </a:cubicBezTo>
                <a:close/>
                <a:moveTo>
                  <a:pt x="15408" y="6810"/>
                </a:moveTo>
                <a:cubicBezTo>
                  <a:pt x="15438" y="6810"/>
                  <a:pt x="15467" y="6840"/>
                  <a:pt x="15511" y="6869"/>
                </a:cubicBezTo>
                <a:cubicBezTo>
                  <a:pt x="15894" y="8753"/>
                  <a:pt x="15820" y="10769"/>
                  <a:pt x="15747" y="12726"/>
                </a:cubicBezTo>
                <a:lnTo>
                  <a:pt x="15732" y="13124"/>
                </a:lnTo>
                <a:cubicBezTo>
                  <a:pt x="15688" y="14021"/>
                  <a:pt x="15688" y="15007"/>
                  <a:pt x="15791" y="16008"/>
                </a:cubicBezTo>
                <a:cubicBezTo>
                  <a:pt x="15614" y="14904"/>
                  <a:pt x="15599" y="13801"/>
                  <a:pt x="15614" y="12800"/>
                </a:cubicBezTo>
                <a:cubicBezTo>
                  <a:pt x="15614" y="12535"/>
                  <a:pt x="15629" y="12255"/>
                  <a:pt x="15629" y="11976"/>
                </a:cubicBezTo>
                <a:cubicBezTo>
                  <a:pt x="15673" y="10254"/>
                  <a:pt x="15717" y="8488"/>
                  <a:pt x="15408" y="6810"/>
                </a:cubicBezTo>
                <a:close/>
                <a:moveTo>
                  <a:pt x="15599" y="6913"/>
                </a:moveTo>
                <a:cubicBezTo>
                  <a:pt x="15644" y="6928"/>
                  <a:pt x="15658" y="6958"/>
                  <a:pt x="15688" y="6972"/>
                </a:cubicBezTo>
                <a:cubicBezTo>
                  <a:pt x="16173" y="9091"/>
                  <a:pt x="16041" y="11358"/>
                  <a:pt x="15938" y="13418"/>
                </a:cubicBezTo>
                <a:cubicBezTo>
                  <a:pt x="15879" y="14375"/>
                  <a:pt x="15835" y="15361"/>
                  <a:pt x="15909" y="16332"/>
                </a:cubicBezTo>
                <a:cubicBezTo>
                  <a:pt x="15791" y="15228"/>
                  <a:pt x="15791" y="14110"/>
                  <a:pt x="15820" y="13080"/>
                </a:cubicBezTo>
                <a:lnTo>
                  <a:pt x="15835" y="12697"/>
                </a:lnTo>
                <a:cubicBezTo>
                  <a:pt x="15894" y="10799"/>
                  <a:pt x="15967" y="8797"/>
                  <a:pt x="15599" y="6913"/>
                </a:cubicBezTo>
                <a:close/>
                <a:moveTo>
                  <a:pt x="15791" y="7061"/>
                </a:moveTo>
                <a:cubicBezTo>
                  <a:pt x="15806" y="7075"/>
                  <a:pt x="15835" y="7105"/>
                  <a:pt x="15864" y="7119"/>
                </a:cubicBezTo>
                <a:cubicBezTo>
                  <a:pt x="16394" y="9239"/>
                  <a:pt x="16276" y="11534"/>
                  <a:pt x="16100" y="13742"/>
                </a:cubicBezTo>
                <a:cubicBezTo>
                  <a:pt x="16026" y="14698"/>
                  <a:pt x="15953" y="15728"/>
                  <a:pt x="15982" y="16729"/>
                </a:cubicBezTo>
                <a:cubicBezTo>
                  <a:pt x="15894" y="15640"/>
                  <a:pt x="15909" y="14492"/>
                  <a:pt x="15982" y="13433"/>
                </a:cubicBezTo>
                <a:cubicBezTo>
                  <a:pt x="16115" y="11402"/>
                  <a:pt x="16247" y="9165"/>
                  <a:pt x="15791" y="7061"/>
                </a:cubicBezTo>
                <a:close/>
                <a:moveTo>
                  <a:pt x="15967" y="7193"/>
                </a:moveTo>
                <a:cubicBezTo>
                  <a:pt x="15982" y="7208"/>
                  <a:pt x="16026" y="7237"/>
                  <a:pt x="16041" y="7252"/>
                </a:cubicBezTo>
                <a:cubicBezTo>
                  <a:pt x="16630" y="9400"/>
                  <a:pt x="16541" y="11770"/>
                  <a:pt x="16306" y="14051"/>
                </a:cubicBezTo>
                <a:cubicBezTo>
                  <a:pt x="16188" y="15108"/>
                  <a:pt x="16100" y="16165"/>
                  <a:pt x="16114" y="17208"/>
                </a:cubicBezTo>
                <a:lnTo>
                  <a:pt x="16114" y="17208"/>
                </a:lnTo>
                <a:cubicBezTo>
                  <a:pt x="16114" y="17200"/>
                  <a:pt x="16112" y="17197"/>
                  <a:pt x="16100" y="17185"/>
                </a:cubicBezTo>
                <a:cubicBezTo>
                  <a:pt x="16026" y="16038"/>
                  <a:pt x="16100" y="14860"/>
                  <a:pt x="16173" y="13742"/>
                </a:cubicBezTo>
                <a:cubicBezTo>
                  <a:pt x="16365" y="11578"/>
                  <a:pt x="16482" y="9297"/>
                  <a:pt x="15967" y="7193"/>
                </a:cubicBezTo>
                <a:close/>
                <a:moveTo>
                  <a:pt x="16159" y="7340"/>
                </a:moveTo>
                <a:lnTo>
                  <a:pt x="16203" y="7399"/>
                </a:lnTo>
                <a:cubicBezTo>
                  <a:pt x="16909" y="9739"/>
                  <a:pt x="16747" y="12314"/>
                  <a:pt x="16497" y="14389"/>
                </a:cubicBezTo>
                <a:cubicBezTo>
                  <a:pt x="16365" y="15478"/>
                  <a:pt x="16262" y="16508"/>
                  <a:pt x="16232" y="17480"/>
                </a:cubicBezTo>
                <a:cubicBezTo>
                  <a:pt x="16232" y="17465"/>
                  <a:pt x="16203" y="17436"/>
                  <a:pt x="16203" y="17421"/>
                </a:cubicBezTo>
                <a:cubicBezTo>
                  <a:pt x="16188" y="16332"/>
                  <a:pt x="16276" y="15199"/>
                  <a:pt x="16394" y="14066"/>
                </a:cubicBezTo>
                <a:cubicBezTo>
                  <a:pt x="16615" y="11814"/>
                  <a:pt x="16718" y="9474"/>
                  <a:pt x="16159" y="7340"/>
                </a:cubicBezTo>
                <a:close/>
                <a:moveTo>
                  <a:pt x="16321" y="7487"/>
                </a:moveTo>
                <a:lnTo>
                  <a:pt x="16365" y="7546"/>
                </a:lnTo>
                <a:cubicBezTo>
                  <a:pt x="16998" y="9459"/>
                  <a:pt x="17086" y="11770"/>
                  <a:pt x="16688" y="14713"/>
                </a:cubicBezTo>
                <a:lnTo>
                  <a:pt x="16688" y="14757"/>
                </a:lnTo>
                <a:cubicBezTo>
                  <a:pt x="16541" y="15743"/>
                  <a:pt x="16409" y="16744"/>
                  <a:pt x="16335" y="17715"/>
                </a:cubicBezTo>
                <a:cubicBezTo>
                  <a:pt x="16321" y="17700"/>
                  <a:pt x="16321" y="17686"/>
                  <a:pt x="16291" y="17642"/>
                </a:cubicBezTo>
                <a:cubicBezTo>
                  <a:pt x="16321" y="16626"/>
                  <a:pt x="16424" y="15537"/>
                  <a:pt x="16571" y="14404"/>
                </a:cubicBezTo>
                <a:cubicBezTo>
                  <a:pt x="16836" y="12329"/>
                  <a:pt x="16998" y="9813"/>
                  <a:pt x="16321" y="7487"/>
                </a:cubicBezTo>
                <a:close/>
                <a:moveTo>
                  <a:pt x="16306" y="17803"/>
                </a:moveTo>
                <a:cubicBezTo>
                  <a:pt x="16306" y="17818"/>
                  <a:pt x="16321" y="17848"/>
                  <a:pt x="16321" y="17862"/>
                </a:cubicBezTo>
                <a:lnTo>
                  <a:pt x="16321" y="17921"/>
                </a:lnTo>
                <a:cubicBezTo>
                  <a:pt x="16321" y="17907"/>
                  <a:pt x="16306" y="17877"/>
                  <a:pt x="16306" y="17862"/>
                </a:cubicBezTo>
                <a:lnTo>
                  <a:pt x="16306" y="17803"/>
                </a:lnTo>
                <a:close/>
                <a:moveTo>
                  <a:pt x="16510" y="7643"/>
                </a:moveTo>
                <a:cubicBezTo>
                  <a:pt x="16528" y="7643"/>
                  <a:pt x="16531" y="7657"/>
                  <a:pt x="16541" y="7679"/>
                </a:cubicBezTo>
                <a:cubicBezTo>
                  <a:pt x="17233" y="9665"/>
                  <a:pt x="17365" y="12123"/>
                  <a:pt x="16895" y="15037"/>
                </a:cubicBezTo>
                <a:lnTo>
                  <a:pt x="16821" y="15493"/>
                </a:lnTo>
                <a:cubicBezTo>
                  <a:pt x="16688" y="16317"/>
                  <a:pt x="16541" y="17141"/>
                  <a:pt x="16453" y="17936"/>
                </a:cubicBezTo>
                <a:cubicBezTo>
                  <a:pt x="16424" y="17921"/>
                  <a:pt x="16409" y="17877"/>
                  <a:pt x="16409" y="17862"/>
                </a:cubicBezTo>
                <a:cubicBezTo>
                  <a:pt x="16468" y="16847"/>
                  <a:pt x="16615" y="15802"/>
                  <a:pt x="16762" y="14772"/>
                </a:cubicBezTo>
                <a:lnTo>
                  <a:pt x="16762" y="14742"/>
                </a:lnTo>
                <a:cubicBezTo>
                  <a:pt x="17159" y="11843"/>
                  <a:pt x="17086" y="9548"/>
                  <a:pt x="16482" y="7649"/>
                </a:cubicBezTo>
                <a:cubicBezTo>
                  <a:pt x="16494" y="7645"/>
                  <a:pt x="16503" y="7643"/>
                  <a:pt x="16510" y="7643"/>
                </a:cubicBezTo>
                <a:close/>
                <a:moveTo>
                  <a:pt x="16644" y="7767"/>
                </a:moveTo>
                <a:lnTo>
                  <a:pt x="16644" y="7767"/>
                </a:lnTo>
                <a:cubicBezTo>
                  <a:pt x="16674" y="7782"/>
                  <a:pt x="16688" y="7796"/>
                  <a:pt x="16703" y="7796"/>
                </a:cubicBezTo>
                <a:cubicBezTo>
                  <a:pt x="17675" y="10357"/>
                  <a:pt x="17483" y="13227"/>
                  <a:pt x="17086" y="15331"/>
                </a:cubicBezTo>
                <a:cubicBezTo>
                  <a:pt x="17042" y="15596"/>
                  <a:pt x="16983" y="15890"/>
                  <a:pt x="16924" y="16170"/>
                </a:cubicBezTo>
                <a:cubicBezTo>
                  <a:pt x="16792" y="16832"/>
                  <a:pt x="16659" y="17494"/>
                  <a:pt x="16571" y="18113"/>
                </a:cubicBezTo>
                <a:cubicBezTo>
                  <a:pt x="16556" y="18083"/>
                  <a:pt x="16541" y="18068"/>
                  <a:pt x="16512" y="18024"/>
                </a:cubicBezTo>
                <a:cubicBezTo>
                  <a:pt x="16615" y="17200"/>
                  <a:pt x="16733" y="16332"/>
                  <a:pt x="16880" y="15464"/>
                </a:cubicBezTo>
                <a:lnTo>
                  <a:pt x="16968" y="15007"/>
                </a:lnTo>
                <a:cubicBezTo>
                  <a:pt x="17424" y="12152"/>
                  <a:pt x="17336" y="9724"/>
                  <a:pt x="16644" y="7767"/>
                </a:cubicBezTo>
                <a:close/>
                <a:moveTo>
                  <a:pt x="16394" y="18010"/>
                </a:moveTo>
                <a:cubicBezTo>
                  <a:pt x="16409" y="18024"/>
                  <a:pt x="16409" y="18039"/>
                  <a:pt x="16424" y="18083"/>
                </a:cubicBezTo>
                <a:lnTo>
                  <a:pt x="16424" y="18157"/>
                </a:lnTo>
                <a:cubicBezTo>
                  <a:pt x="16409" y="18113"/>
                  <a:pt x="16409" y="18098"/>
                  <a:pt x="16394" y="18083"/>
                </a:cubicBezTo>
                <a:lnTo>
                  <a:pt x="16394" y="18010"/>
                </a:lnTo>
                <a:close/>
                <a:moveTo>
                  <a:pt x="16394" y="18230"/>
                </a:moveTo>
                <a:cubicBezTo>
                  <a:pt x="16394" y="18274"/>
                  <a:pt x="16409" y="18289"/>
                  <a:pt x="16409" y="18289"/>
                </a:cubicBezTo>
                <a:lnTo>
                  <a:pt x="16409" y="18363"/>
                </a:lnTo>
                <a:cubicBezTo>
                  <a:pt x="16409" y="18348"/>
                  <a:pt x="16394" y="18319"/>
                  <a:pt x="16394" y="18304"/>
                </a:cubicBezTo>
                <a:lnTo>
                  <a:pt x="16394" y="18230"/>
                </a:lnTo>
                <a:close/>
                <a:moveTo>
                  <a:pt x="16512" y="18171"/>
                </a:moveTo>
                <a:cubicBezTo>
                  <a:pt x="16541" y="18216"/>
                  <a:pt x="16556" y="18230"/>
                  <a:pt x="16571" y="18274"/>
                </a:cubicBezTo>
                <a:cubicBezTo>
                  <a:pt x="16541" y="18304"/>
                  <a:pt x="16541" y="18348"/>
                  <a:pt x="16541" y="18363"/>
                </a:cubicBezTo>
                <a:cubicBezTo>
                  <a:pt x="16527" y="18319"/>
                  <a:pt x="16497" y="18304"/>
                  <a:pt x="16497" y="18274"/>
                </a:cubicBezTo>
                <a:cubicBezTo>
                  <a:pt x="16497" y="18230"/>
                  <a:pt x="16497" y="18201"/>
                  <a:pt x="16512" y="18171"/>
                </a:cubicBezTo>
                <a:close/>
                <a:moveTo>
                  <a:pt x="16904" y="8079"/>
                </a:moveTo>
                <a:lnTo>
                  <a:pt x="16904" y="8079"/>
                </a:lnTo>
                <a:cubicBezTo>
                  <a:pt x="17725" y="10191"/>
                  <a:pt x="17853" y="12831"/>
                  <a:pt x="17277" y="15655"/>
                </a:cubicBezTo>
                <a:cubicBezTo>
                  <a:pt x="17189" y="16067"/>
                  <a:pt x="17101" y="16479"/>
                  <a:pt x="17012" y="16876"/>
                </a:cubicBezTo>
                <a:cubicBezTo>
                  <a:pt x="16909" y="17362"/>
                  <a:pt x="16792" y="17862"/>
                  <a:pt x="16703" y="18363"/>
                </a:cubicBezTo>
                <a:lnTo>
                  <a:pt x="16644" y="18245"/>
                </a:lnTo>
                <a:cubicBezTo>
                  <a:pt x="16733" y="17583"/>
                  <a:pt x="16880" y="16891"/>
                  <a:pt x="17012" y="16185"/>
                </a:cubicBezTo>
                <a:cubicBezTo>
                  <a:pt x="17071" y="15920"/>
                  <a:pt x="17130" y="15625"/>
                  <a:pt x="17189" y="15346"/>
                </a:cubicBezTo>
                <a:cubicBezTo>
                  <a:pt x="17564" y="13326"/>
                  <a:pt x="17769" y="10558"/>
                  <a:pt x="16904" y="8079"/>
                </a:cubicBezTo>
                <a:close/>
                <a:moveTo>
                  <a:pt x="16998" y="8091"/>
                </a:moveTo>
                <a:cubicBezTo>
                  <a:pt x="18263" y="11005"/>
                  <a:pt x="17866" y="14198"/>
                  <a:pt x="17454" y="15964"/>
                </a:cubicBezTo>
                <a:cubicBezTo>
                  <a:pt x="17351" y="16508"/>
                  <a:pt x="17204" y="17024"/>
                  <a:pt x="17086" y="17539"/>
                </a:cubicBezTo>
                <a:cubicBezTo>
                  <a:pt x="16998" y="17877"/>
                  <a:pt x="16924" y="18230"/>
                  <a:pt x="16836" y="18569"/>
                </a:cubicBezTo>
                <a:cubicBezTo>
                  <a:pt x="16821" y="18525"/>
                  <a:pt x="16777" y="18480"/>
                  <a:pt x="16762" y="18451"/>
                </a:cubicBezTo>
                <a:cubicBezTo>
                  <a:pt x="16850" y="17936"/>
                  <a:pt x="16983" y="17421"/>
                  <a:pt x="17086" y="16891"/>
                </a:cubicBezTo>
                <a:cubicBezTo>
                  <a:pt x="17174" y="16479"/>
                  <a:pt x="17277" y="16082"/>
                  <a:pt x="17351" y="15670"/>
                </a:cubicBezTo>
                <a:cubicBezTo>
                  <a:pt x="17939" y="12829"/>
                  <a:pt x="17807" y="10195"/>
                  <a:pt x="16998" y="8091"/>
                </a:cubicBezTo>
                <a:close/>
                <a:moveTo>
                  <a:pt x="16615" y="18377"/>
                </a:moveTo>
                <a:cubicBezTo>
                  <a:pt x="16630" y="18407"/>
                  <a:pt x="16644" y="18436"/>
                  <a:pt x="16659" y="18466"/>
                </a:cubicBezTo>
                <a:cubicBezTo>
                  <a:pt x="16674" y="18510"/>
                  <a:pt x="16674" y="18539"/>
                  <a:pt x="16644" y="18583"/>
                </a:cubicBezTo>
                <a:cubicBezTo>
                  <a:pt x="16630" y="18539"/>
                  <a:pt x="16615" y="18510"/>
                  <a:pt x="16600" y="18480"/>
                </a:cubicBezTo>
                <a:cubicBezTo>
                  <a:pt x="16600" y="18451"/>
                  <a:pt x="16615" y="18407"/>
                  <a:pt x="16615" y="18377"/>
                </a:cubicBezTo>
                <a:close/>
                <a:moveTo>
                  <a:pt x="16482" y="18436"/>
                </a:moveTo>
                <a:cubicBezTo>
                  <a:pt x="16497" y="18451"/>
                  <a:pt x="16497" y="18495"/>
                  <a:pt x="16527" y="18510"/>
                </a:cubicBezTo>
                <a:cubicBezTo>
                  <a:pt x="16527" y="18539"/>
                  <a:pt x="16527" y="18569"/>
                  <a:pt x="16497" y="18598"/>
                </a:cubicBezTo>
                <a:cubicBezTo>
                  <a:pt x="16482" y="18583"/>
                  <a:pt x="16482" y="18539"/>
                  <a:pt x="16468" y="18525"/>
                </a:cubicBezTo>
                <a:cubicBezTo>
                  <a:pt x="16482" y="18480"/>
                  <a:pt x="16482" y="18451"/>
                  <a:pt x="16482" y="18436"/>
                </a:cubicBezTo>
                <a:close/>
                <a:moveTo>
                  <a:pt x="17218" y="8370"/>
                </a:moveTo>
                <a:cubicBezTo>
                  <a:pt x="18190" y="10592"/>
                  <a:pt x="18381" y="13433"/>
                  <a:pt x="17660" y="16288"/>
                </a:cubicBezTo>
                <a:cubicBezTo>
                  <a:pt x="17513" y="16906"/>
                  <a:pt x="17336" y="17539"/>
                  <a:pt x="17145" y="18142"/>
                </a:cubicBezTo>
                <a:cubicBezTo>
                  <a:pt x="17086" y="18348"/>
                  <a:pt x="17042" y="18539"/>
                  <a:pt x="16968" y="18760"/>
                </a:cubicBezTo>
                <a:cubicBezTo>
                  <a:pt x="16924" y="18731"/>
                  <a:pt x="16909" y="18686"/>
                  <a:pt x="16880" y="18657"/>
                </a:cubicBezTo>
                <a:lnTo>
                  <a:pt x="17159" y="17553"/>
                </a:lnTo>
                <a:cubicBezTo>
                  <a:pt x="17292" y="17038"/>
                  <a:pt x="17424" y="16523"/>
                  <a:pt x="17542" y="15993"/>
                </a:cubicBezTo>
                <a:cubicBezTo>
                  <a:pt x="17939" y="14272"/>
                  <a:pt x="18337" y="11225"/>
                  <a:pt x="17218" y="8370"/>
                </a:cubicBezTo>
                <a:close/>
                <a:moveTo>
                  <a:pt x="16468" y="18686"/>
                </a:moveTo>
                <a:cubicBezTo>
                  <a:pt x="16468" y="18716"/>
                  <a:pt x="16482" y="18731"/>
                  <a:pt x="16482" y="18745"/>
                </a:cubicBezTo>
                <a:lnTo>
                  <a:pt x="16482" y="18804"/>
                </a:lnTo>
                <a:cubicBezTo>
                  <a:pt x="16482" y="18789"/>
                  <a:pt x="16468" y="18760"/>
                  <a:pt x="16468" y="18745"/>
                </a:cubicBezTo>
                <a:lnTo>
                  <a:pt x="16468" y="18686"/>
                </a:lnTo>
                <a:close/>
                <a:moveTo>
                  <a:pt x="16733" y="18569"/>
                </a:moveTo>
                <a:cubicBezTo>
                  <a:pt x="16762" y="18598"/>
                  <a:pt x="16777" y="18642"/>
                  <a:pt x="16821" y="18672"/>
                </a:cubicBezTo>
                <a:cubicBezTo>
                  <a:pt x="16792" y="18716"/>
                  <a:pt x="16792" y="18745"/>
                  <a:pt x="16777" y="18804"/>
                </a:cubicBezTo>
                <a:lnTo>
                  <a:pt x="16718" y="18686"/>
                </a:lnTo>
                <a:cubicBezTo>
                  <a:pt x="16718" y="18657"/>
                  <a:pt x="16733" y="18598"/>
                  <a:pt x="16733" y="18569"/>
                </a:cubicBezTo>
                <a:close/>
                <a:moveTo>
                  <a:pt x="16571" y="18613"/>
                </a:moveTo>
                <a:cubicBezTo>
                  <a:pt x="16600" y="18657"/>
                  <a:pt x="16615" y="18672"/>
                  <a:pt x="16630" y="18716"/>
                </a:cubicBezTo>
                <a:cubicBezTo>
                  <a:pt x="16630" y="18745"/>
                  <a:pt x="16615" y="18789"/>
                  <a:pt x="16615" y="18819"/>
                </a:cubicBezTo>
                <a:cubicBezTo>
                  <a:pt x="16600" y="18789"/>
                  <a:pt x="16571" y="18760"/>
                  <a:pt x="16571" y="18731"/>
                </a:cubicBezTo>
                <a:lnTo>
                  <a:pt x="16571" y="18613"/>
                </a:lnTo>
                <a:close/>
                <a:moveTo>
                  <a:pt x="17395" y="8562"/>
                </a:moveTo>
                <a:cubicBezTo>
                  <a:pt x="18454" y="10872"/>
                  <a:pt x="18616" y="13727"/>
                  <a:pt x="17866" y="16597"/>
                </a:cubicBezTo>
                <a:cubicBezTo>
                  <a:pt x="17660" y="17333"/>
                  <a:pt x="17439" y="18054"/>
                  <a:pt x="17218" y="18731"/>
                </a:cubicBezTo>
                <a:cubicBezTo>
                  <a:pt x="17204" y="18804"/>
                  <a:pt x="17159" y="18878"/>
                  <a:pt x="17145" y="18951"/>
                </a:cubicBezTo>
                <a:cubicBezTo>
                  <a:pt x="17101" y="18907"/>
                  <a:pt x="17086" y="18878"/>
                  <a:pt x="17056" y="18834"/>
                </a:cubicBezTo>
                <a:cubicBezTo>
                  <a:pt x="17101" y="18613"/>
                  <a:pt x="17189" y="18392"/>
                  <a:pt x="17233" y="18157"/>
                </a:cubicBezTo>
                <a:cubicBezTo>
                  <a:pt x="17410" y="17553"/>
                  <a:pt x="17586" y="16921"/>
                  <a:pt x="17748" y="16288"/>
                </a:cubicBezTo>
                <a:cubicBezTo>
                  <a:pt x="18440" y="13506"/>
                  <a:pt x="18307" y="10769"/>
                  <a:pt x="17395" y="8562"/>
                </a:cubicBezTo>
                <a:close/>
                <a:moveTo>
                  <a:pt x="16453" y="18966"/>
                </a:moveTo>
                <a:cubicBezTo>
                  <a:pt x="16468" y="18981"/>
                  <a:pt x="16468" y="18981"/>
                  <a:pt x="16468" y="19010"/>
                </a:cubicBezTo>
                <a:cubicBezTo>
                  <a:pt x="16453" y="18981"/>
                  <a:pt x="16453" y="18966"/>
                  <a:pt x="16453" y="18966"/>
                </a:cubicBezTo>
                <a:close/>
                <a:moveTo>
                  <a:pt x="16865" y="18760"/>
                </a:moveTo>
                <a:cubicBezTo>
                  <a:pt x="16880" y="18804"/>
                  <a:pt x="16924" y="18834"/>
                  <a:pt x="16939" y="18878"/>
                </a:cubicBezTo>
                <a:cubicBezTo>
                  <a:pt x="16939" y="18907"/>
                  <a:pt x="16924" y="18966"/>
                  <a:pt x="16909" y="19010"/>
                </a:cubicBezTo>
                <a:cubicBezTo>
                  <a:pt x="16895" y="18966"/>
                  <a:pt x="16850" y="18937"/>
                  <a:pt x="16836" y="18893"/>
                </a:cubicBezTo>
                <a:cubicBezTo>
                  <a:pt x="16850" y="18863"/>
                  <a:pt x="16850" y="18804"/>
                  <a:pt x="16865" y="18760"/>
                </a:cubicBezTo>
                <a:close/>
                <a:moveTo>
                  <a:pt x="16541" y="18878"/>
                </a:moveTo>
                <a:cubicBezTo>
                  <a:pt x="16556" y="18893"/>
                  <a:pt x="16556" y="18937"/>
                  <a:pt x="16571" y="18951"/>
                </a:cubicBezTo>
                <a:cubicBezTo>
                  <a:pt x="16600" y="18966"/>
                  <a:pt x="16571" y="19010"/>
                  <a:pt x="16571" y="19025"/>
                </a:cubicBezTo>
                <a:cubicBezTo>
                  <a:pt x="16556" y="19010"/>
                  <a:pt x="16556" y="18966"/>
                  <a:pt x="16541" y="18951"/>
                </a:cubicBezTo>
                <a:lnTo>
                  <a:pt x="16541" y="18878"/>
                </a:lnTo>
                <a:close/>
                <a:moveTo>
                  <a:pt x="16688" y="18819"/>
                </a:moveTo>
                <a:cubicBezTo>
                  <a:pt x="16703" y="18848"/>
                  <a:pt x="16718" y="18878"/>
                  <a:pt x="16733" y="18907"/>
                </a:cubicBezTo>
                <a:cubicBezTo>
                  <a:pt x="16733" y="18951"/>
                  <a:pt x="16733" y="18981"/>
                  <a:pt x="16718" y="19025"/>
                </a:cubicBezTo>
                <a:cubicBezTo>
                  <a:pt x="16703" y="18981"/>
                  <a:pt x="16688" y="18951"/>
                  <a:pt x="16674" y="18937"/>
                </a:cubicBezTo>
                <a:cubicBezTo>
                  <a:pt x="16674" y="18893"/>
                  <a:pt x="16688" y="18848"/>
                  <a:pt x="16688" y="18819"/>
                </a:cubicBezTo>
                <a:close/>
                <a:moveTo>
                  <a:pt x="17675" y="9018"/>
                </a:moveTo>
                <a:cubicBezTo>
                  <a:pt x="18690" y="11314"/>
                  <a:pt x="18837" y="14183"/>
                  <a:pt x="18042" y="16921"/>
                </a:cubicBezTo>
                <a:cubicBezTo>
                  <a:pt x="17822" y="17700"/>
                  <a:pt x="17557" y="18436"/>
                  <a:pt x="17292" y="19172"/>
                </a:cubicBezTo>
                <a:cubicBezTo>
                  <a:pt x="17262" y="19128"/>
                  <a:pt x="17218" y="19099"/>
                  <a:pt x="17204" y="19040"/>
                </a:cubicBezTo>
                <a:cubicBezTo>
                  <a:pt x="17233" y="18951"/>
                  <a:pt x="17262" y="18863"/>
                  <a:pt x="17292" y="18760"/>
                </a:cubicBezTo>
                <a:cubicBezTo>
                  <a:pt x="17513" y="18068"/>
                  <a:pt x="17748" y="17347"/>
                  <a:pt x="17954" y="16611"/>
                </a:cubicBezTo>
                <a:cubicBezTo>
                  <a:pt x="18675" y="13933"/>
                  <a:pt x="18587" y="11240"/>
                  <a:pt x="17675" y="9018"/>
                </a:cubicBezTo>
                <a:close/>
                <a:moveTo>
                  <a:pt x="17012" y="18951"/>
                </a:moveTo>
                <a:cubicBezTo>
                  <a:pt x="17056" y="18981"/>
                  <a:pt x="17071" y="19025"/>
                  <a:pt x="17101" y="19054"/>
                </a:cubicBezTo>
                <a:cubicBezTo>
                  <a:pt x="17086" y="19113"/>
                  <a:pt x="17071" y="19157"/>
                  <a:pt x="17056" y="19202"/>
                </a:cubicBezTo>
                <a:cubicBezTo>
                  <a:pt x="17012" y="19172"/>
                  <a:pt x="16998" y="19128"/>
                  <a:pt x="16983" y="19099"/>
                </a:cubicBezTo>
                <a:cubicBezTo>
                  <a:pt x="16998" y="19040"/>
                  <a:pt x="16998" y="19010"/>
                  <a:pt x="17012" y="18951"/>
                </a:cubicBezTo>
                <a:close/>
                <a:moveTo>
                  <a:pt x="16527" y="19113"/>
                </a:moveTo>
                <a:cubicBezTo>
                  <a:pt x="16527" y="19128"/>
                  <a:pt x="16541" y="19143"/>
                  <a:pt x="16541" y="19172"/>
                </a:cubicBezTo>
                <a:lnTo>
                  <a:pt x="16541" y="19246"/>
                </a:lnTo>
                <a:cubicBezTo>
                  <a:pt x="16541" y="19231"/>
                  <a:pt x="16527" y="19202"/>
                  <a:pt x="16527" y="19187"/>
                </a:cubicBezTo>
                <a:lnTo>
                  <a:pt x="16527" y="19113"/>
                </a:lnTo>
                <a:close/>
                <a:moveTo>
                  <a:pt x="16659" y="19054"/>
                </a:moveTo>
                <a:cubicBezTo>
                  <a:pt x="16688" y="19099"/>
                  <a:pt x="16703" y="19113"/>
                  <a:pt x="16718" y="19157"/>
                </a:cubicBezTo>
                <a:cubicBezTo>
                  <a:pt x="16688" y="19187"/>
                  <a:pt x="16688" y="19216"/>
                  <a:pt x="16688" y="19246"/>
                </a:cubicBezTo>
                <a:cubicBezTo>
                  <a:pt x="16674" y="19202"/>
                  <a:pt x="16644" y="19187"/>
                  <a:pt x="16644" y="19157"/>
                </a:cubicBezTo>
                <a:cubicBezTo>
                  <a:pt x="16644" y="19113"/>
                  <a:pt x="16659" y="19084"/>
                  <a:pt x="16659" y="19054"/>
                </a:cubicBezTo>
                <a:close/>
                <a:moveTo>
                  <a:pt x="16836" y="19010"/>
                </a:moveTo>
                <a:cubicBezTo>
                  <a:pt x="16850" y="19040"/>
                  <a:pt x="16895" y="19084"/>
                  <a:pt x="16909" y="19113"/>
                </a:cubicBezTo>
                <a:cubicBezTo>
                  <a:pt x="16865" y="19157"/>
                  <a:pt x="16850" y="19187"/>
                  <a:pt x="16850" y="19246"/>
                </a:cubicBezTo>
                <a:lnTo>
                  <a:pt x="16792" y="19128"/>
                </a:lnTo>
                <a:cubicBezTo>
                  <a:pt x="16821" y="19099"/>
                  <a:pt x="16821" y="19040"/>
                  <a:pt x="16836" y="19010"/>
                </a:cubicBezTo>
                <a:close/>
                <a:moveTo>
                  <a:pt x="17866" y="9239"/>
                </a:moveTo>
                <a:cubicBezTo>
                  <a:pt x="18940" y="11593"/>
                  <a:pt x="19102" y="14492"/>
                  <a:pt x="18248" y="17244"/>
                </a:cubicBezTo>
                <a:cubicBezTo>
                  <a:pt x="18028" y="17951"/>
                  <a:pt x="17748" y="18672"/>
                  <a:pt x="17468" y="19349"/>
                </a:cubicBezTo>
                <a:cubicBezTo>
                  <a:pt x="17439" y="19319"/>
                  <a:pt x="17395" y="19275"/>
                  <a:pt x="17365" y="19231"/>
                </a:cubicBezTo>
                <a:cubicBezTo>
                  <a:pt x="17645" y="18495"/>
                  <a:pt x="17925" y="17715"/>
                  <a:pt x="18145" y="16921"/>
                </a:cubicBezTo>
                <a:cubicBezTo>
                  <a:pt x="18911" y="14257"/>
                  <a:pt x="18808" y="11505"/>
                  <a:pt x="17866" y="9239"/>
                </a:cubicBezTo>
                <a:close/>
                <a:moveTo>
                  <a:pt x="17159" y="19128"/>
                </a:moveTo>
                <a:cubicBezTo>
                  <a:pt x="17204" y="19172"/>
                  <a:pt x="17233" y="19202"/>
                  <a:pt x="17248" y="19246"/>
                </a:cubicBezTo>
                <a:cubicBezTo>
                  <a:pt x="17262" y="19260"/>
                  <a:pt x="17233" y="19275"/>
                  <a:pt x="17233" y="19305"/>
                </a:cubicBezTo>
                <a:cubicBezTo>
                  <a:pt x="17218" y="19334"/>
                  <a:pt x="17218" y="19378"/>
                  <a:pt x="17204" y="19408"/>
                </a:cubicBezTo>
                <a:cubicBezTo>
                  <a:pt x="17159" y="19378"/>
                  <a:pt x="17145" y="19334"/>
                  <a:pt x="17101" y="19275"/>
                </a:cubicBezTo>
                <a:cubicBezTo>
                  <a:pt x="17130" y="19216"/>
                  <a:pt x="17145" y="19172"/>
                  <a:pt x="17159" y="19128"/>
                </a:cubicBezTo>
                <a:close/>
                <a:moveTo>
                  <a:pt x="16497" y="19349"/>
                </a:moveTo>
                <a:cubicBezTo>
                  <a:pt x="16497" y="19378"/>
                  <a:pt x="16512" y="19378"/>
                  <a:pt x="16512" y="19393"/>
                </a:cubicBezTo>
                <a:lnTo>
                  <a:pt x="16512" y="19452"/>
                </a:lnTo>
                <a:cubicBezTo>
                  <a:pt x="16512" y="19422"/>
                  <a:pt x="16512" y="19422"/>
                  <a:pt x="16497" y="19408"/>
                </a:cubicBezTo>
                <a:lnTo>
                  <a:pt x="16497" y="19349"/>
                </a:lnTo>
                <a:close/>
                <a:moveTo>
                  <a:pt x="16762" y="19246"/>
                </a:moveTo>
                <a:cubicBezTo>
                  <a:pt x="16777" y="19275"/>
                  <a:pt x="16792" y="19319"/>
                  <a:pt x="16821" y="19334"/>
                </a:cubicBezTo>
                <a:cubicBezTo>
                  <a:pt x="16792" y="19378"/>
                  <a:pt x="16792" y="19408"/>
                  <a:pt x="16777" y="19452"/>
                </a:cubicBezTo>
                <a:cubicBezTo>
                  <a:pt x="16762" y="19408"/>
                  <a:pt x="16733" y="19378"/>
                  <a:pt x="16718" y="19349"/>
                </a:cubicBezTo>
                <a:cubicBezTo>
                  <a:pt x="16733" y="19334"/>
                  <a:pt x="16762" y="19305"/>
                  <a:pt x="16762" y="19246"/>
                </a:cubicBezTo>
                <a:close/>
                <a:moveTo>
                  <a:pt x="16939" y="19187"/>
                </a:moveTo>
                <a:cubicBezTo>
                  <a:pt x="16968" y="19216"/>
                  <a:pt x="16998" y="19260"/>
                  <a:pt x="17012" y="19305"/>
                </a:cubicBezTo>
                <a:cubicBezTo>
                  <a:pt x="16998" y="19349"/>
                  <a:pt x="16998" y="19408"/>
                  <a:pt x="16983" y="19452"/>
                </a:cubicBezTo>
                <a:cubicBezTo>
                  <a:pt x="16968" y="19408"/>
                  <a:pt x="16924" y="19378"/>
                  <a:pt x="16909" y="19334"/>
                </a:cubicBezTo>
                <a:cubicBezTo>
                  <a:pt x="16924" y="19275"/>
                  <a:pt x="16924" y="19246"/>
                  <a:pt x="16939" y="19187"/>
                </a:cubicBezTo>
                <a:close/>
                <a:moveTo>
                  <a:pt x="16615" y="19305"/>
                </a:moveTo>
                <a:cubicBezTo>
                  <a:pt x="16630" y="19319"/>
                  <a:pt x="16630" y="19349"/>
                  <a:pt x="16644" y="19378"/>
                </a:cubicBezTo>
                <a:cubicBezTo>
                  <a:pt x="16644" y="19408"/>
                  <a:pt x="16630" y="19422"/>
                  <a:pt x="16630" y="19466"/>
                </a:cubicBezTo>
                <a:cubicBezTo>
                  <a:pt x="16615" y="19452"/>
                  <a:pt x="16615" y="19408"/>
                  <a:pt x="16600" y="19393"/>
                </a:cubicBezTo>
                <a:cubicBezTo>
                  <a:pt x="16600" y="19349"/>
                  <a:pt x="16615" y="19334"/>
                  <a:pt x="16615" y="19305"/>
                </a:cubicBezTo>
                <a:close/>
                <a:moveTo>
                  <a:pt x="18101" y="9680"/>
                </a:moveTo>
                <a:lnTo>
                  <a:pt x="18101" y="9680"/>
                </a:lnTo>
                <a:cubicBezTo>
                  <a:pt x="19176" y="12020"/>
                  <a:pt x="19308" y="14919"/>
                  <a:pt x="18440" y="17553"/>
                </a:cubicBezTo>
                <a:cubicBezTo>
                  <a:pt x="18204" y="18230"/>
                  <a:pt x="17939" y="18893"/>
                  <a:pt x="17645" y="19540"/>
                </a:cubicBezTo>
                <a:lnTo>
                  <a:pt x="17513" y="19408"/>
                </a:lnTo>
                <a:cubicBezTo>
                  <a:pt x="17792" y="18716"/>
                  <a:pt x="18087" y="17995"/>
                  <a:pt x="18307" y="17259"/>
                </a:cubicBezTo>
                <a:cubicBezTo>
                  <a:pt x="19117" y="14669"/>
                  <a:pt x="19028" y="11946"/>
                  <a:pt x="18101" y="9680"/>
                </a:cubicBezTo>
                <a:close/>
                <a:moveTo>
                  <a:pt x="17336" y="19319"/>
                </a:moveTo>
                <a:lnTo>
                  <a:pt x="17439" y="19422"/>
                </a:lnTo>
                <a:cubicBezTo>
                  <a:pt x="17410" y="19496"/>
                  <a:pt x="17380" y="19555"/>
                  <a:pt x="17365" y="19614"/>
                </a:cubicBezTo>
                <a:cubicBezTo>
                  <a:pt x="17336" y="19569"/>
                  <a:pt x="17292" y="19540"/>
                  <a:pt x="17277" y="19481"/>
                </a:cubicBezTo>
                <a:cubicBezTo>
                  <a:pt x="17292" y="19422"/>
                  <a:pt x="17307" y="19393"/>
                  <a:pt x="17336" y="19334"/>
                </a:cubicBezTo>
                <a:lnTo>
                  <a:pt x="17336" y="19319"/>
                </a:lnTo>
                <a:close/>
                <a:moveTo>
                  <a:pt x="17086" y="19393"/>
                </a:moveTo>
                <a:cubicBezTo>
                  <a:pt x="17130" y="19422"/>
                  <a:pt x="17145" y="19466"/>
                  <a:pt x="17174" y="19496"/>
                </a:cubicBezTo>
                <a:cubicBezTo>
                  <a:pt x="17145" y="19555"/>
                  <a:pt x="17130" y="19584"/>
                  <a:pt x="17101" y="19643"/>
                </a:cubicBezTo>
                <a:cubicBezTo>
                  <a:pt x="17086" y="19614"/>
                  <a:pt x="17056" y="19569"/>
                  <a:pt x="17027" y="19540"/>
                </a:cubicBezTo>
                <a:cubicBezTo>
                  <a:pt x="17056" y="19481"/>
                  <a:pt x="17071" y="19422"/>
                  <a:pt x="17086" y="19393"/>
                </a:cubicBezTo>
                <a:close/>
                <a:moveTo>
                  <a:pt x="16895" y="19452"/>
                </a:moveTo>
                <a:cubicBezTo>
                  <a:pt x="16909" y="19481"/>
                  <a:pt x="16924" y="19525"/>
                  <a:pt x="16968" y="19555"/>
                </a:cubicBezTo>
                <a:cubicBezTo>
                  <a:pt x="16924" y="19584"/>
                  <a:pt x="16924" y="19628"/>
                  <a:pt x="16909" y="19687"/>
                </a:cubicBezTo>
                <a:lnTo>
                  <a:pt x="16850" y="19569"/>
                </a:lnTo>
                <a:cubicBezTo>
                  <a:pt x="16865" y="19540"/>
                  <a:pt x="16865" y="19481"/>
                  <a:pt x="16895" y="19452"/>
                </a:cubicBezTo>
                <a:close/>
                <a:moveTo>
                  <a:pt x="16571" y="19555"/>
                </a:moveTo>
                <a:cubicBezTo>
                  <a:pt x="16571" y="19569"/>
                  <a:pt x="16600" y="19584"/>
                  <a:pt x="16600" y="19614"/>
                </a:cubicBezTo>
                <a:cubicBezTo>
                  <a:pt x="16600" y="19643"/>
                  <a:pt x="16571" y="19672"/>
                  <a:pt x="16571" y="19702"/>
                </a:cubicBezTo>
                <a:cubicBezTo>
                  <a:pt x="16571" y="19687"/>
                  <a:pt x="16556" y="19672"/>
                  <a:pt x="16556" y="19643"/>
                </a:cubicBezTo>
                <a:cubicBezTo>
                  <a:pt x="16556" y="19614"/>
                  <a:pt x="16556" y="19584"/>
                  <a:pt x="16571" y="19555"/>
                </a:cubicBezTo>
                <a:close/>
                <a:moveTo>
                  <a:pt x="16703" y="19496"/>
                </a:moveTo>
                <a:cubicBezTo>
                  <a:pt x="16718" y="19540"/>
                  <a:pt x="16747" y="19555"/>
                  <a:pt x="16762" y="19584"/>
                </a:cubicBezTo>
                <a:cubicBezTo>
                  <a:pt x="16747" y="19628"/>
                  <a:pt x="16747" y="19672"/>
                  <a:pt x="16718" y="19702"/>
                </a:cubicBezTo>
                <a:cubicBezTo>
                  <a:pt x="16703" y="19672"/>
                  <a:pt x="16688" y="19643"/>
                  <a:pt x="16688" y="19614"/>
                </a:cubicBezTo>
                <a:cubicBezTo>
                  <a:pt x="16688" y="19569"/>
                  <a:pt x="16703" y="19540"/>
                  <a:pt x="16703" y="19496"/>
                </a:cubicBezTo>
                <a:close/>
                <a:moveTo>
                  <a:pt x="18322" y="9886"/>
                </a:moveTo>
                <a:lnTo>
                  <a:pt x="18322" y="9886"/>
                </a:lnTo>
                <a:cubicBezTo>
                  <a:pt x="19426" y="12285"/>
                  <a:pt x="19573" y="15228"/>
                  <a:pt x="18631" y="17862"/>
                </a:cubicBezTo>
                <a:cubicBezTo>
                  <a:pt x="18410" y="18510"/>
                  <a:pt x="18145" y="19113"/>
                  <a:pt x="17851" y="19717"/>
                </a:cubicBezTo>
                <a:cubicBezTo>
                  <a:pt x="17807" y="19687"/>
                  <a:pt x="17748" y="19643"/>
                  <a:pt x="17719" y="19599"/>
                </a:cubicBezTo>
                <a:cubicBezTo>
                  <a:pt x="18013" y="18937"/>
                  <a:pt x="18293" y="18274"/>
                  <a:pt x="18528" y="17568"/>
                </a:cubicBezTo>
                <a:cubicBezTo>
                  <a:pt x="19367" y="15007"/>
                  <a:pt x="19279" y="12197"/>
                  <a:pt x="18322" y="9886"/>
                </a:cubicBezTo>
                <a:close/>
                <a:moveTo>
                  <a:pt x="17498" y="19496"/>
                </a:moveTo>
                <a:lnTo>
                  <a:pt x="17630" y="19628"/>
                </a:lnTo>
                <a:cubicBezTo>
                  <a:pt x="17586" y="19687"/>
                  <a:pt x="17571" y="19746"/>
                  <a:pt x="17527" y="19790"/>
                </a:cubicBezTo>
                <a:cubicBezTo>
                  <a:pt x="17498" y="19761"/>
                  <a:pt x="17454" y="19717"/>
                  <a:pt x="17424" y="19672"/>
                </a:cubicBezTo>
                <a:cubicBezTo>
                  <a:pt x="17439" y="19614"/>
                  <a:pt x="17483" y="19555"/>
                  <a:pt x="17498" y="19496"/>
                </a:cubicBezTo>
                <a:close/>
                <a:moveTo>
                  <a:pt x="17233" y="19555"/>
                </a:moveTo>
                <a:cubicBezTo>
                  <a:pt x="17277" y="19584"/>
                  <a:pt x="17307" y="19628"/>
                  <a:pt x="17336" y="19672"/>
                </a:cubicBezTo>
                <a:cubicBezTo>
                  <a:pt x="17307" y="19746"/>
                  <a:pt x="17292" y="19790"/>
                  <a:pt x="17277" y="19834"/>
                </a:cubicBezTo>
                <a:cubicBezTo>
                  <a:pt x="17233" y="19820"/>
                  <a:pt x="17204" y="19775"/>
                  <a:pt x="17189" y="19717"/>
                </a:cubicBezTo>
                <a:lnTo>
                  <a:pt x="17233" y="19555"/>
                </a:lnTo>
                <a:close/>
                <a:moveTo>
                  <a:pt x="17277" y="19834"/>
                </a:moveTo>
                <a:cubicBezTo>
                  <a:pt x="17277" y="19842"/>
                  <a:pt x="17273" y="19845"/>
                  <a:pt x="17272" y="19845"/>
                </a:cubicBezTo>
                <a:cubicBezTo>
                  <a:pt x="17270" y="19845"/>
                  <a:pt x="17270" y="19842"/>
                  <a:pt x="17277" y="19834"/>
                </a:cubicBezTo>
                <a:close/>
                <a:moveTo>
                  <a:pt x="16998" y="19628"/>
                </a:moveTo>
                <a:cubicBezTo>
                  <a:pt x="17012" y="19672"/>
                  <a:pt x="17056" y="19702"/>
                  <a:pt x="17071" y="19746"/>
                </a:cubicBezTo>
                <a:cubicBezTo>
                  <a:pt x="17071" y="19790"/>
                  <a:pt x="17056" y="19849"/>
                  <a:pt x="17042" y="19893"/>
                </a:cubicBezTo>
                <a:cubicBezTo>
                  <a:pt x="17012" y="19849"/>
                  <a:pt x="16983" y="19820"/>
                  <a:pt x="16968" y="19775"/>
                </a:cubicBezTo>
                <a:cubicBezTo>
                  <a:pt x="16983" y="19717"/>
                  <a:pt x="16998" y="19687"/>
                  <a:pt x="16998" y="19628"/>
                </a:cubicBezTo>
                <a:close/>
                <a:moveTo>
                  <a:pt x="16541" y="19820"/>
                </a:moveTo>
                <a:cubicBezTo>
                  <a:pt x="16541" y="19834"/>
                  <a:pt x="16556" y="19849"/>
                  <a:pt x="16556" y="19849"/>
                </a:cubicBezTo>
                <a:cubicBezTo>
                  <a:pt x="16556" y="19864"/>
                  <a:pt x="16556" y="19879"/>
                  <a:pt x="16541" y="19908"/>
                </a:cubicBezTo>
                <a:cubicBezTo>
                  <a:pt x="16541" y="19893"/>
                  <a:pt x="16541" y="19864"/>
                  <a:pt x="16527" y="19864"/>
                </a:cubicBezTo>
                <a:cubicBezTo>
                  <a:pt x="16541" y="19849"/>
                  <a:pt x="16541" y="19834"/>
                  <a:pt x="16541" y="19820"/>
                </a:cubicBezTo>
                <a:close/>
                <a:moveTo>
                  <a:pt x="16821" y="19672"/>
                </a:moveTo>
                <a:cubicBezTo>
                  <a:pt x="16836" y="19702"/>
                  <a:pt x="16850" y="19746"/>
                  <a:pt x="16865" y="19761"/>
                </a:cubicBezTo>
                <a:cubicBezTo>
                  <a:pt x="16850" y="19834"/>
                  <a:pt x="16850" y="19864"/>
                  <a:pt x="16836" y="19908"/>
                </a:cubicBezTo>
                <a:lnTo>
                  <a:pt x="16777" y="19790"/>
                </a:lnTo>
                <a:cubicBezTo>
                  <a:pt x="16792" y="19761"/>
                  <a:pt x="16792" y="19702"/>
                  <a:pt x="16821" y="19672"/>
                </a:cubicBezTo>
                <a:close/>
                <a:moveTo>
                  <a:pt x="18543" y="10210"/>
                </a:moveTo>
                <a:cubicBezTo>
                  <a:pt x="19676" y="12638"/>
                  <a:pt x="19808" y="15567"/>
                  <a:pt x="18822" y="18201"/>
                </a:cubicBezTo>
                <a:cubicBezTo>
                  <a:pt x="18602" y="18775"/>
                  <a:pt x="18322" y="19349"/>
                  <a:pt x="18042" y="19908"/>
                </a:cubicBezTo>
                <a:cubicBezTo>
                  <a:pt x="17998" y="19864"/>
                  <a:pt x="17954" y="19834"/>
                  <a:pt x="17895" y="19775"/>
                </a:cubicBezTo>
                <a:cubicBezTo>
                  <a:pt x="18190" y="19172"/>
                  <a:pt x="18469" y="18539"/>
                  <a:pt x="18705" y="17907"/>
                </a:cubicBezTo>
                <a:cubicBezTo>
                  <a:pt x="19617" y="15361"/>
                  <a:pt x="19514" y="12564"/>
                  <a:pt x="18543" y="10210"/>
                </a:cubicBezTo>
                <a:close/>
                <a:moveTo>
                  <a:pt x="16674" y="19746"/>
                </a:moveTo>
                <a:cubicBezTo>
                  <a:pt x="16688" y="19761"/>
                  <a:pt x="16688" y="19790"/>
                  <a:pt x="16703" y="19820"/>
                </a:cubicBezTo>
                <a:cubicBezTo>
                  <a:pt x="16703" y="19849"/>
                  <a:pt x="16688" y="19893"/>
                  <a:pt x="16688" y="19923"/>
                </a:cubicBezTo>
                <a:cubicBezTo>
                  <a:pt x="16674" y="19908"/>
                  <a:pt x="16674" y="19864"/>
                  <a:pt x="16644" y="19849"/>
                </a:cubicBezTo>
                <a:cubicBezTo>
                  <a:pt x="16644" y="19820"/>
                  <a:pt x="16644" y="19775"/>
                  <a:pt x="16674" y="19746"/>
                </a:cubicBezTo>
                <a:close/>
                <a:moveTo>
                  <a:pt x="17660" y="19672"/>
                </a:moveTo>
                <a:lnTo>
                  <a:pt x="17778" y="19775"/>
                </a:lnTo>
                <a:lnTo>
                  <a:pt x="17792" y="19790"/>
                </a:lnTo>
                <a:cubicBezTo>
                  <a:pt x="17778" y="19864"/>
                  <a:pt x="17748" y="19923"/>
                  <a:pt x="17719" y="19982"/>
                </a:cubicBezTo>
                <a:lnTo>
                  <a:pt x="17586" y="19849"/>
                </a:lnTo>
                <a:cubicBezTo>
                  <a:pt x="17601" y="19790"/>
                  <a:pt x="17645" y="19746"/>
                  <a:pt x="17660" y="19672"/>
                </a:cubicBezTo>
                <a:close/>
                <a:moveTo>
                  <a:pt x="17365" y="19761"/>
                </a:moveTo>
                <a:cubicBezTo>
                  <a:pt x="17410" y="19790"/>
                  <a:pt x="17439" y="19834"/>
                  <a:pt x="17468" y="19879"/>
                </a:cubicBezTo>
                <a:cubicBezTo>
                  <a:pt x="17468" y="19937"/>
                  <a:pt x="17439" y="19996"/>
                  <a:pt x="17424" y="20055"/>
                </a:cubicBezTo>
                <a:cubicBezTo>
                  <a:pt x="17380" y="20011"/>
                  <a:pt x="17351" y="19982"/>
                  <a:pt x="17307" y="19923"/>
                </a:cubicBezTo>
                <a:cubicBezTo>
                  <a:pt x="17307" y="19908"/>
                  <a:pt x="17336" y="19893"/>
                  <a:pt x="17336" y="19864"/>
                </a:cubicBezTo>
                <a:cubicBezTo>
                  <a:pt x="17351" y="19834"/>
                  <a:pt x="17365" y="19790"/>
                  <a:pt x="17365" y="19761"/>
                </a:cubicBezTo>
                <a:close/>
                <a:moveTo>
                  <a:pt x="18852" y="10769"/>
                </a:moveTo>
                <a:cubicBezTo>
                  <a:pt x="19911" y="13153"/>
                  <a:pt x="20000" y="16023"/>
                  <a:pt x="19028" y="18510"/>
                </a:cubicBezTo>
                <a:cubicBezTo>
                  <a:pt x="18808" y="19040"/>
                  <a:pt x="18543" y="19555"/>
                  <a:pt x="18263" y="20070"/>
                </a:cubicBezTo>
                <a:cubicBezTo>
                  <a:pt x="18219" y="20040"/>
                  <a:pt x="18160" y="19996"/>
                  <a:pt x="18116" y="19967"/>
                </a:cubicBezTo>
                <a:cubicBezTo>
                  <a:pt x="18410" y="19393"/>
                  <a:pt x="18690" y="18819"/>
                  <a:pt x="18911" y="18230"/>
                </a:cubicBezTo>
                <a:cubicBezTo>
                  <a:pt x="19838" y="15787"/>
                  <a:pt x="19794" y="13080"/>
                  <a:pt x="18852" y="10769"/>
                </a:cubicBezTo>
                <a:close/>
                <a:moveTo>
                  <a:pt x="17145" y="19834"/>
                </a:moveTo>
                <a:cubicBezTo>
                  <a:pt x="17189" y="19864"/>
                  <a:pt x="17204" y="19908"/>
                  <a:pt x="17233" y="19937"/>
                </a:cubicBezTo>
                <a:cubicBezTo>
                  <a:pt x="17204" y="19996"/>
                  <a:pt x="17189" y="20040"/>
                  <a:pt x="17159" y="20085"/>
                </a:cubicBezTo>
                <a:cubicBezTo>
                  <a:pt x="17145" y="20055"/>
                  <a:pt x="17115" y="20011"/>
                  <a:pt x="17086" y="19982"/>
                </a:cubicBezTo>
                <a:cubicBezTo>
                  <a:pt x="17101" y="19923"/>
                  <a:pt x="17130" y="19864"/>
                  <a:pt x="17145" y="19834"/>
                </a:cubicBezTo>
                <a:close/>
                <a:moveTo>
                  <a:pt x="16615" y="19996"/>
                </a:moveTo>
                <a:cubicBezTo>
                  <a:pt x="16615" y="20011"/>
                  <a:pt x="16630" y="20040"/>
                  <a:pt x="16630" y="20070"/>
                </a:cubicBezTo>
                <a:cubicBezTo>
                  <a:pt x="16630" y="20085"/>
                  <a:pt x="16615" y="20129"/>
                  <a:pt x="16615" y="20143"/>
                </a:cubicBezTo>
                <a:cubicBezTo>
                  <a:pt x="16615" y="20129"/>
                  <a:pt x="16600" y="20114"/>
                  <a:pt x="16600" y="20070"/>
                </a:cubicBezTo>
                <a:cubicBezTo>
                  <a:pt x="16600" y="20055"/>
                  <a:pt x="16615" y="20011"/>
                  <a:pt x="16615" y="19996"/>
                </a:cubicBezTo>
                <a:close/>
                <a:moveTo>
                  <a:pt x="16762" y="19923"/>
                </a:moveTo>
                <a:cubicBezTo>
                  <a:pt x="16762" y="19952"/>
                  <a:pt x="16777" y="19996"/>
                  <a:pt x="16792" y="20011"/>
                </a:cubicBezTo>
                <a:cubicBezTo>
                  <a:pt x="16777" y="20055"/>
                  <a:pt x="16777" y="20085"/>
                  <a:pt x="16762" y="20143"/>
                </a:cubicBezTo>
                <a:cubicBezTo>
                  <a:pt x="16747" y="20114"/>
                  <a:pt x="16747" y="20085"/>
                  <a:pt x="16718" y="20055"/>
                </a:cubicBezTo>
                <a:cubicBezTo>
                  <a:pt x="16733" y="20011"/>
                  <a:pt x="16733" y="19982"/>
                  <a:pt x="16762" y="19923"/>
                </a:cubicBezTo>
                <a:close/>
                <a:moveTo>
                  <a:pt x="16924" y="19893"/>
                </a:moveTo>
                <a:cubicBezTo>
                  <a:pt x="16939" y="19923"/>
                  <a:pt x="16968" y="19967"/>
                  <a:pt x="16998" y="19996"/>
                </a:cubicBezTo>
                <a:cubicBezTo>
                  <a:pt x="16983" y="20055"/>
                  <a:pt x="16968" y="20085"/>
                  <a:pt x="16939" y="20143"/>
                </a:cubicBezTo>
                <a:lnTo>
                  <a:pt x="16895" y="20040"/>
                </a:lnTo>
                <a:cubicBezTo>
                  <a:pt x="16909" y="19982"/>
                  <a:pt x="16909" y="19923"/>
                  <a:pt x="16924" y="19893"/>
                </a:cubicBezTo>
                <a:close/>
                <a:moveTo>
                  <a:pt x="17881" y="19849"/>
                </a:moveTo>
                <a:cubicBezTo>
                  <a:pt x="17939" y="19893"/>
                  <a:pt x="17969" y="19923"/>
                  <a:pt x="18028" y="19967"/>
                </a:cubicBezTo>
                <a:cubicBezTo>
                  <a:pt x="17969" y="20040"/>
                  <a:pt x="17939" y="20114"/>
                  <a:pt x="17925" y="20158"/>
                </a:cubicBezTo>
                <a:cubicBezTo>
                  <a:pt x="17881" y="20129"/>
                  <a:pt x="17822" y="20085"/>
                  <a:pt x="17792" y="20040"/>
                </a:cubicBezTo>
                <a:cubicBezTo>
                  <a:pt x="17822" y="19982"/>
                  <a:pt x="17836" y="19908"/>
                  <a:pt x="17881" y="19849"/>
                </a:cubicBezTo>
                <a:close/>
                <a:moveTo>
                  <a:pt x="17557" y="19923"/>
                </a:moveTo>
                <a:cubicBezTo>
                  <a:pt x="17586" y="19952"/>
                  <a:pt x="17630" y="19996"/>
                  <a:pt x="17660" y="20055"/>
                </a:cubicBezTo>
                <a:cubicBezTo>
                  <a:pt x="17645" y="20129"/>
                  <a:pt x="17630" y="20188"/>
                  <a:pt x="17586" y="20232"/>
                </a:cubicBezTo>
                <a:cubicBezTo>
                  <a:pt x="17557" y="20202"/>
                  <a:pt x="17513" y="20158"/>
                  <a:pt x="17483" y="20114"/>
                </a:cubicBezTo>
                <a:cubicBezTo>
                  <a:pt x="17498" y="20055"/>
                  <a:pt x="17527" y="19996"/>
                  <a:pt x="17557" y="19923"/>
                </a:cubicBezTo>
                <a:close/>
                <a:moveTo>
                  <a:pt x="18940" y="10813"/>
                </a:moveTo>
                <a:cubicBezTo>
                  <a:pt x="20162" y="13300"/>
                  <a:pt x="20279" y="16288"/>
                  <a:pt x="19205" y="18819"/>
                </a:cubicBezTo>
                <a:cubicBezTo>
                  <a:pt x="18999" y="19305"/>
                  <a:pt x="18764" y="19775"/>
                  <a:pt x="18484" y="20232"/>
                </a:cubicBezTo>
                <a:lnTo>
                  <a:pt x="18322" y="20129"/>
                </a:lnTo>
                <a:cubicBezTo>
                  <a:pt x="18602" y="19614"/>
                  <a:pt x="18867" y="19099"/>
                  <a:pt x="19073" y="18539"/>
                </a:cubicBezTo>
                <a:cubicBezTo>
                  <a:pt x="20044" y="16096"/>
                  <a:pt x="19970" y="13227"/>
                  <a:pt x="18940" y="10813"/>
                </a:cubicBezTo>
                <a:close/>
                <a:moveTo>
                  <a:pt x="17292" y="19996"/>
                </a:moveTo>
                <a:cubicBezTo>
                  <a:pt x="17336" y="20040"/>
                  <a:pt x="17365" y="20070"/>
                  <a:pt x="17380" y="20129"/>
                </a:cubicBezTo>
                <a:cubicBezTo>
                  <a:pt x="17365" y="20188"/>
                  <a:pt x="17336" y="20232"/>
                  <a:pt x="17307" y="20291"/>
                </a:cubicBezTo>
                <a:cubicBezTo>
                  <a:pt x="17277" y="20261"/>
                  <a:pt x="17262" y="20217"/>
                  <a:pt x="17218" y="20158"/>
                </a:cubicBezTo>
                <a:cubicBezTo>
                  <a:pt x="17233" y="20114"/>
                  <a:pt x="17262" y="20055"/>
                  <a:pt x="17292" y="19996"/>
                </a:cubicBezTo>
                <a:close/>
                <a:moveTo>
                  <a:pt x="17056" y="20070"/>
                </a:moveTo>
                <a:cubicBezTo>
                  <a:pt x="17071" y="20099"/>
                  <a:pt x="17101" y="20143"/>
                  <a:pt x="17130" y="20173"/>
                </a:cubicBezTo>
                <a:cubicBezTo>
                  <a:pt x="17101" y="20232"/>
                  <a:pt x="17086" y="20291"/>
                  <a:pt x="17071" y="20320"/>
                </a:cubicBezTo>
                <a:cubicBezTo>
                  <a:pt x="17056" y="20291"/>
                  <a:pt x="17012" y="20246"/>
                  <a:pt x="16998" y="20217"/>
                </a:cubicBezTo>
                <a:cubicBezTo>
                  <a:pt x="17012" y="20158"/>
                  <a:pt x="17042" y="20129"/>
                  <a:pt x="17056" y="20070"/>
                </a:cubicBezTo>
                <a:close/>
                <a:moveTo>
                  <a:pt x="18087" y="20011"/>
                </a:moveTo>
                <a:cubicBezTo>
                  <a:pt x="18131" y="20055"/>
                  <a:pt x="18190" y="20085"/>
                  <a:pt x="18234" y="20129"/>
                </a:cubicBezTo>
                <a:cubicBezTo>
                  <a:pt x="18190" y="20202"/>
                  <a:pt x="18160" y="20246"/>
                  <a:pt x="18116" y="20320"/>
                </a:cubicBezTo>
                <a:cubicBezTo>
                  <a:pt x="18072" y="20291"/>
                  <a:pt x="18013" y="20261"/>
                  <a:pt x="17969" y="20217"/>
                </a:cubicBezTo>
                <a:cubicBezTo>
                  <a:pt x="18013" y="20143"/>
                  <a:pt x="18042" y="20085"/>
                  <a:pt x="18087" y="20011"/>
                </a:cubicBezTo>
                <a:close/>
                <a:moveTo>
                  <a:pt x="16571" y="20261"/>
                </a:moveTo>
                <a:cubicBezTo>
                  <a:pt x="16571" y="20276"/>
                  <a:pt x="16600" y="20291"/>
                  <a:pt x="16600" y="20291"/>
                </a:cubicBezTo>
                <a:cubicBezTo>
                  <a:pt x="16600" y="20305"/>
                  <a:pt x="16571" y="20320"/>
                  <a:pt x="16571" y="20349"/>
                </a:cubicBezTo>
                <a:cubicBezTo>
                  <a:pt x="16571" y="20335"/>
                  <a:pt x="16571" y="20305"/>
                  <a:pt x="16556" y="20305"/>
                </a:cubicBezTo>
                <a:cubicBezTo>
                  <a:pt x="16556" y="20291"/>
                  <a:pt x="16556" y="20276"/>
                  <a:pt x="16571" y="20261"/>
                </a:cubicBezTo>
                <a:close/>
                <a:moveTo>
                  <a:pt x="16836" y="20129"/>
                </a:moveTo>
                <a:cubicBezTo>
                  <a:pt x="16865" y="20158"/>
                  <a:pt x="16895" y="20202"/>
                  <a:pt x="16909" y="20232"/>
                </a:cubicBezTo>
                <a:cubicBezTo>
                  <a:pt x="16895" y="20276"/>
                  <a:pt x="16865" y="20320"/>
                  <a:pt x="16850" y="20364"/>
                </a:cubicBezTo>
                <a:lnTo>
                  <a:pt x="16792" y="20246"/>
                </a:lnTo>
                <a:cubicBezTo>
                  <a:pt x="16821" y="20217"/>
                  <a:pt x="16821" y="20158"/>
                  <a:pt x="16836" y="20129"/>
                </a:cubicBezTo>
                <a:close/>
                <a:moveTo>
                  <a:pt x="16659" y="20188"/>
                </a:moveTo>
                <a:cubicBezTo>
                  <a:pt x="16703" y="20217"/>
                  <a:pt x="16718" y="20232"/>
                  <a:pt x="16718" y="20276"/>
                </a:cubicBezTo>
                <a:cubicBezTo>
                  <a:pt x="16703" y="20305"/>
                  <a:pt x="16703" y="20349"/>
                  <a:pt x="16688" y="20379"/>
                </a:cubicBezTo>
                <a:cubicBezTo>
                  <a:pt x="16674" y="20349"/>
                  <a:pt x="16674" y="20320"/>
                  <a:pt x="16644" y="20291"/>
                </a:cubicBezTo>
                <a:cubicBezTo>
                  <a:pt x="16644" y="20261"/>
                  <a:pt x="16659" y="20217"/>
                  <a:pt x="16659" y="20188"/>
                </a:cubicBezTo>
                <a:close/>
                <a:moveTo>
                  <a:pt x="17733" y="20129"/>
                </a:moveTo>
                <a:cubicBezTo>
                  <a:pt x="17778" y="20158"/>
                  <a:pt x="17822" y="20202"/>
                  <a:pt x="17866" y="20246"/>
                </a:cubicBezTo>
                <a:cubicBezTo>
                  <a:pt x="17822" y="20305"/>
                  <a:pt x="17792" y="20379"/>
                  <a:pt x="17778" y="20438"/>
                </a:cubicBezTo>
                <a:cubicBezTo>
                  <a:pt x="17733" y="20379"/>
                  <a:pt x="17675" y="20349"/>
                  <a:pt x="17645" y="20305"/>
                </a:cubicBezTo>
                <a:cubicBezTo>
                  <a:pt x="17675" y="20246"/>
                  <a:pt x="17704" y="20188"/>
                  <a:pt x="17733" y="20129"/>
                </a:cubicBezTo>
                <a:close/>
                <a:moveTo>
                  <a:pt x="18293" y="20188"/>
                </a:moveTo>
                <a:lnTo>
                  <a:pt x="18454" y="20291"/>
                </a:lnTo>
                <a:cubicBezTo>
                  <a:pt x="18410" y="20364"/>
                  <a:pt x="18381" y="20438"/>
                  <a:pt x="18322" y="20497"/>
                </a:cubicBezTo>
                <a:cubicBezTo>
                  <a:pt x="18293" y="20482"/>
                  <a:pt x="18234" y="20438"/>
                  <a:pt x="18175" y="20379"/>
                </a:cubicBezTo>
                <a:cubicBezTo>
                  <a:pt x="18219" y="20305"/>
                  <a:pt x="18248" y="20261"/>
                  <a:pt x="18293" y="20188"/>
                </a:cubicBezTo>
                <a:close/>
                <a:moveTo>
                  <a:pt x="17439" y="20202"/>
                </a:moveTo>
                <a:cubicBezTo>
                  <a:pt x="17483" y="20232"/>
                  <a:pt x="17513" y="20276"/>
                  <a:pt x="17557" y="20320"/>
                </a:cubicBezTo>
                <a:cubicBezTo>
                  <a:pt x="17513" y="20379"/>
                  <a:pt x="17498" y="20438"/>
                  <a:pt x="17454" y="20511"/>
                </a:cubicBezTo>
                <a:cubicBezTo>
                  <a:pt x="17424" y="20452"/>
                  <a:pt x="17410" y="20408"/>
                  <a:pt x="17365" y="20364"/>
                </a:cubicBezTo>
                <a:cubicBezTo>
                  <a:pt x="17380" y="20305"/>
                  <a:pt x="17424" y="20261"/>
                  <a:pt x="17439" y="20202"/>
                </a:cubicBezTo>
                <a:close/>
                <a:moveTo>
                  <a:pt x="17189" y="20261"/>
                </a:moveTo>
                <a:cubicBezTo>
                  <a:pt x="17218" y="20291"/>
                  <a:pt x="17233" y="20335"/>
                  <a:pt x="17277" y="20364"/>
                </a:cubicBezTo>
                <a:cubicBezTo>
                  <a:pt x="17262" y="20423"/>
                  <a:pt x="17218" y="20482"/>
                  <a:pt x="17204" y="20526"/>
                </a:cubicBezTo>
                <a:cubicBezTo>
                  <a:pt x="17189" y="20497"/>
                  <a:pt x="17145" y="20452"/>
                  <a:pt x="17130" y="20408"/>
                </a:cubicBezTo>
                <a:cubicBezTo>
                  <a:pt x="17145" y="20364"/>
                  <a:pt x="17159" y="20305"/>
                  <a:pt x="17189" y="20261"/>
                </a:cubicBezTo>
                <a:close/>
                <a:moveTo>
                  <a:pt x="16968" y="20305"/>
                </a:moveTo>
                <a:cubicBezTo>
                  <a:pt x="16983" y="20349"/>
                  <a:pt x="16998" y="20379"/>
                  <a:pt x="17042" y="20423"/>
                </a:cubicBezTo>
                <a:cubicBezTo>
                  <a:pt x="17012" y="20482"/>
                  <a:pt x="16983" y="20526"/>
                  <a:pt x="16968" y="20570"/>
                </a:cubicBezTo>
                <a:lnTo>
                  <a:pt x="16909" y="20452"/>
                </a:lnTo>
                <a:cubicBezTo>
                  <a:pt x="16924" y="20408"/>
                  <a:pt x="16939" y="20364"/>
                  <a:pt x="16968" y="20305"/>
                </a:cubicBezTo>
                <a:close/>
                <a:moveTo>
                  <a:pt x="16630" y="20438"/>
                </a:moveTo>
                <a:cubicBezTo>
                  <a:pt x="16630" y="20452"/>
                  <a:pt x="16644" y="20482"/>
                  <a:pt x="16644" y="20511"/>
                </a:cubicBezTo>
                <a:cubicBezTo>
                  <a:pt x="16644" y="20555"/>
                  <a:pt x="16630" y="20570"/>
                  <a:pt x="16630" y="20600"/>
                </a:cubicBezTo>
                <a:cubicBezTo>
                  <a:pt x="16630" y="20585"/>
                  <a:pt x="16615" y="20570"/>
                  <a:pt x="16615" y="20526"/>
                </a:cubicBezTo>
                <a:cubicBezTo>
                  <a:pt x="16615" y="20497"/>
                  <a:pt x="16630" y="20452"/>
                  <a:pt x="16630" y="20438"/>
                </a:cubicBezTo>
                <a:close/>
                <a:moveTo>
                  <a:pt x="16792" y="20408"/>
                </a:moveTo>
                <a:lnTo>
                  <a:pt x="16836" y="20482"/>
                </a:lnTo>
                <a:cubicBezTo>
                  <a:pt x="16821" y="20511"/>
                  <a:pt x="16792" y="20555"/>
                  <a:pt x="16792" y="20600"/>
                </a:cubicBezTo>
                <a:cubicBezTo>
                  <a:pt x="16777" y="20570"/>
                  <a:pt x="16777" y="20541"/>
                  <a:pt x="16762" y="20511"/>
                </a:cubicBezTo>
                <a:cubicBezTo>
                  <a:pt x="16777" y="20482"/>
                  <a:pt x="16777" y="20438"/>
                  <a:pt x="16792" y="20408"/>
                </a:cubicBezTo>
                <a:close/>
                <a:moveTo>
                  <a:pt x="17939" y="20291"/>
                </a:moveTo>
                <a:cubicBezTo>
                  <a:pt x="17984" y="20320"/>
                  <a:pt x="18028" y="20364"/>
                  <a:pt x="18087" y="20408"/>
                </a:cubicBezTo>
                <a:cubicBezTo>
                  <a:pt x="18042" y="20482"/>
                  <a:pt x="18013" y="20526"/>
                  <a:pt x="17969" y="20600"/>
                </a:cubicBezTo>
                <a:cubicBezTo>
                  <a:pt x="17925" y="20570"/>
                  <a:pt x="17866" y="20526"/>
                  <a:pt x="17822" y="20482"/>
                </a:cubicBezTo>
                <a:cubicBezTo>
                  <a:pt x="17866" y="20423"/>
                  <a:pt x="17895" y="20349"/>
                  <a:pt x="17939" y="20291"/>
                </a:cubicBezTo>
                <a:close/>
                <a:moveTo>
                  <a:pt x="17601" y="20379"/>
                </a:moveTo>
                <a:lnTo>
                  <a:pt x="17733" y="20511"/>
                </a:lnTo>
                <a:cubicBezTo>
                  <a:pt x="17704" y="20570"/>
                  <a:pt x="17660" y="20644"/>
                  <a:pt x="17645" y="20688"/>
                </a:cubicBezTo>
                <a:lnTo>
                  <a:pt x="17513" y="20570"/>
                </a:lnTo>
                <a:cubicBezTo>
                  <a:pt x="17557" y="20511"/>
                  <a:pt x="17571" y="20438"/>
                  <a:pt x="17601" y="20379"/>
                </a:cubicBezTo>
                <a:close/>
                <a:moveTo>
                  <a:pt x="17336" y="20452"/>
                </a:moveTo>
                <a:cubicBezTo>
                  <a:pt x="17365" y="20497"/>
                  <a:pt x="17380" y="20526"/>
                  <a:pt x="17424" y="20570"/>
                </a:cubicBezTo>
                <a:cubicBezTo>
                  <a:pt x="17380" y="20629"/>
                  <a:pt x="17365" y="20673"/>
                  <a:pt x="17336" y="20732"/>
                </a:cubicBezTo>
                <a:cubicBezTo>
                  <a:pt x="17292" y="20703"/>
                  <a:pt x="17277" y="20658"/>
                  <a:pt x="17233" y="20600"/>
                </a:cubicBezTo>
                <a:cubicBezTo>
                  <a:pt x="17277" y="20570"/>
                  <a:pt x="17292" y="20511"/>
                  <a:pt x="17336" y="20452"/>
                </a:cubicBezTo>
                <a:close/>
                <a:moveTo>
                  <a:pt x="17071" y="20511"/>
                </a:moveTo>
                <a:cubicBezTo>
                  <a:pt x="17086" y="20541"/>
                  <a:pt x="17130" y="20585"/>
                  <a:pt x="17145" y="20614"/>
                </a:cubicBezTo>
                <a:cubicBezTo>
                  <a:pt x="17130" y="20673"/>
                  <a:pt x="17086" y="20732"/>
                  <a:pt x="17071" y="20776"/>
                </a:cubicBezTo>
                <a:cubicBezTo>
                  <a:pt x="17056" y="20732"/>
                  <a:pt x="17042" y="20688"/>
                  <a:pt x="16998" y="20658"/>
                </a:cubicBezTo>
                <a:cubicBezTo>
                  <a:pt x="17042" y="20629"/>
                  <a:pt x="17056" y="20570"/>
                  <a:pt x="17071" y="20511"/>
                </a:cubicBezTo>
                <a:close/>
                <a:moveTo>
                  <a:pt x="18131" y="20452"/>
                </a:moveTo>
                <a:cubicBezTo>
                  <a:pt x="18190" y="20497"/>
                  <a:pt x="18248" y="20526"/>
                  <a:pt x="18278" y="20570"/>
                </a:cubicBezTo>
                <a:cubicBezTo>
                  <a:pt x="18248" y="20644"/>
                  <a:pt x="18190" y="20688"/>
                  <a:pt x="18160" y="20776"/>
                </a:cubicBezTo>
                <a:cubicBezTo>
                  <a:pt x="18116" y="20747"/>
                  <a:pt x="18072" y="20688"/>
                  <a:pt x="18028" y="20658"/>
                </a:cubicBezTo>
                <a:cubicBezTo>
                  <a:pt x="18072" y="20585"/>
                  <a:pt x="18101" y="20526"/>
                  <a:pt x="18131" y="20452"/>
                </a:cubicBezTo>
                <a:close/>
                <a:moveTo>
                  <a:pt x="16600" y="20688"/>
                </a:moveTo>
                <a:cubicBezTo>
                  <a:pt x="16600" y="20717"/>
                  <a:pt x="16615" y="20732"/>
                  <a:pt x="16615" y="20747"/>
                </a:cubicBezTo>
                <a:cubicBezTo>
                  <a:pt x="16615" y="20776"/>
                  <a:pt x="16600" y="20791"/>
                  <a:pt x="16600" y="20806"/>
                </a:cubicBezTo>
                <a:cubicBezTo>
                  <a:pt x="16571" y="20791"/>
                  <a:pt x="16571" y="20776"/>
                  <a:pt x="16571" y="20747"/>
                </a:cubicBezTo>
                <a:cubicBezTo>
                  <a:pt x="16571" y="20732"/>
                  <a:pt x="16571" y="20717"/>
                  <a:pt x="16600" y="20688"/>
                </a:cubicBezTo>
                <a:close/>
                <a:moveTo>
                  <a:pt x="16850" y="20570"/>
                </a:moveTo>
                <a:cubicBezTo>
                  <a:pt x="16895" y="20600"/>
                  <a:pt x="16909" y="20644"/>
                  <a:pt x="16924" y="20673"/>
                </a:cubicBezTo>
                <a:cubicBezTo>
                  <a:pt x="16909" y="20717"/>
                  <a:pt x="16880" y="20776"/>
                  <a:pt x="16865" y="20806"/>
                </a:cubicBezTo>
                <a:lnTo>
                  <a:pt x="16821" y="20688"/>
                </a:lnTo>
                <a:cubicBezTo>
                  <a:pt x="16836" y="20658"/>
                  <a:pt x="16850" y="20600"/>
                  <a:pt x="16850" y="20570"/>
                </a:cubicBezTo>
                <a:close/>
                <a:moveTo>
                  <a:pt x="16703" y="20629"/>
                </a:moveTo>
                <a:cubicBezTo>
                  <a:pt x="16718" y="20658"/>
                  <a:pt x="16733" y="20673"/>
                  <a:pt x="16733" y="20717"/>
                </a:cubicBezTo>
                <a:cubicBezTo>
                  <a:pt x="16718" y="20747"/>
                  <a:pt x="16718" y="20791"/>
                  <a:pt x="16703" y="20820"/>
                </a:cubicBezTo>
                <a:cubicBezTo>
                  <a:pt x="16688" y="20791"/>
                  <a:pt x="16688" y="20776"/>
                  <a:pt x="16659" y="20732"/>
                </a:cubicBezTo>
                <a:cubicBezTo>
                  <a:pt x="16688" y="20703"/>
                  <a:pt x="16688" y="20658"/>
                  <a:pt x="16703" y="20629"/>
                </a:cubicBezTo>
                <a:close/>
                <a:moveTo>
                  <a:pt x="17792" y="20570"/>
                </a:moveTo>
                <a:cubicBezTo>
                  <a:pt x="17822" y="20600"/>
                  <a:pt x="17881" y="20644"/>
                  <a:pt x="17925" y="20673"/>
                </a:cubicBezTo>
                <a:cubicBezTo>
                  <a:pt x="17881" y="20732"/>
                  <a:pt x="17836" y="20806"/>
                  <a:pt x="17807" y="20865"/>
                </a:cubicBezTo>
                <a:cubicBezTo>
                  <a:pt x="17778" y="20820"/>
                  <a:pt x="17733" y="20791"/>
                  <a:pt x="17675" y="20747"/>
                </a:cubicBezTo>
                <a:cubicBezTo>
                  <a:pt x="17719" y="20688"/>
                  <a:pt x="17748" y="20629"/>
                  <a:pt x="17792" y="20570"/>
                </a:cubicBezTo>
                <a:close/>
                <a:moveTo>
                  <a:pt x="17483" y="20644"/>
                </a:moveTo>
                <a:cubicBezTo>
                  <a:pt x="17513" y="20673"/>
                  <a:pt x="17557" y="20717"/>
                  <a:pt x="17586" y="20776"/>
                </a:cubicBezTo>
                <a:cubicBezTo>
                  <a:pt x="17557" y="20820"/>
                  <a:pt x="17513" y="20879"/>
                  <a:pt x="17498" y="20953"/>
                </a:cubicBezTo>
                <a:cubicBezTo>
                  <a:pt x="17454" y="20894"/>
                  <a:pt x="17424" y="20865"/>
                  <a:pt x="17410" y="20820"/>
                </a:cubicBezTo>
                <a:cubicBezTo>
                  <a:pt x="17424" y="20747"/>
                  <a:pt x="17454" y="20703"/>
                  <a:pt x="17483" y="20644"/>
                </a:cubicBezTo>
                <a:close/>
                <a:moveTo>
                  <a:pt x="17218" y="20717"/>
                </a:moveTo>
                <a:cubicBezTo>
                  <a:pt x="17262" y="20747"/>
                  <a:pt x="17277" y="20791"/>
                  <a:pt x="17307" y="20820"/>
                </a:cubicBezTo>
                <a:cubicBezTo>
                  <a:pt x="17277" y="20879"/>
                  <a:pt x="17233" y="20938"/>
                  <a:pt x="17218" y="20997"/>
                </a:cubicBezTo>
                <a:cubicBezTo>
                  <a:pt x="17204" y="20953"/>
                  <a:pt x="17159" y="20923"/>
                  <a:pt x="17145" y="20879"/>
                </a:cubicBezTo>
                <a:cubicBezTo>
                  <a:pt x="17159" y="20820"/>
                  <a:pt x="17204" y="20776"/>
                  <a:pt x="17218" y="20717"/>
                </a:cubicBezTo>
                <a:close/>
                <a:moveTo>
                  <a:pt x="16983" y="20776"/>
                </a:moveTo>
                <a:cubicBezTo>
                  <a:pt x="16998" y="20806"/>
                  <a:pt x="17012" y="20850"/>
                  <a:pt x="17056" y="20879"/>
                </a:cubicBezTo>
                <a:cubicBezTo>
                  <a:pt x="17042" y="20938"/>
                  <a:pt x="17012" y="20968"/>
                  <a:pt x="16983" y="21026"/>
                </a:cubicBezTo>
                <a:lnTo>
                  <a:pt x="16924" y="20923"/>
                </a:lnTo>
                <a:cubicBezTo>
                  <a:pt x="16939" y="20865"/>
                  <a:pt x="16968" y="20820"/>
                  <a:pt x="16983" y="20776"/>
                </a:cubicBezTo>
                <a:close/>
                <a:moveTo>
                  <a:pt x="16644" y="20879"/>
                </a:moveTo>
                <a:cubicBezTo>
                  <a:pt x="16644" y="20894"/>
                  <a:pt x="16659" y="20938"/>
                  <a:pt x="16659" y="20953"/>
                </a:cubicBezTo>
                <a:cubicBezTo>
                  <a:pt x="16644" y="20982"/>
                  <a:pt x="16644" y="21012"/>
                  <a:pt x="16630" y="21041"/>
                </a:cubicBezTo>
                <a:cubicBezTo>
                  <a:pt x="16630" y="21026"/>
                  <a:pt x="16615" y="21012"/>
                  <a:pt x="16615" y="20968"/>
                </a:cubicBezTo>
                <a:cubicBezTo>
                  <a:pt x="16630" y="20938"/>
                  <a:pt x="16630" y="20894"/>
                  <a:pt x="16644" y="20879"/>
                </a:cubicBezTo>
                <a:close/>
                <a:moveTo>
                  <a:pt x="16792" y="20820"/>
                </a:moveTo>
                <a:cubicBezTo>
                  <a:pt x="16821" y="20865"/>
                  <a:pt x="16836" y="20879"/>
                  <a:pt x="16836" y="20923"/>
                </a:cubicBezTo>
                <a:cubicBezTo>
                  <a:pt x="16821" y="20953"/>
                  <a:pt x="16792" y="21012"/>
                  <a:pt x="16777" y="21041"/>
                </a:cubicBezTo>
                <a:cubicBezTo>
                  <a:pt x="16762" y="21012"/>
                  <a:pt x="16762" y="20982"/>
                  <a:pt x="16747" y="20953"/>
                </a:cubicBezTo>
                <a:cubicBezTo>
                  <a:pt x="16762" y="20894"/>
                  <a:pt x="16777" y="20865"/>
                  <a:pt x="16792" y="20820"/>
                </a:cubicBezTo>
                <a:close/>
                <a:moveTo>
                  <a:pt x="17969" y="20732"/>
                </a:moveTo>
                <a:cubicBezTo>
                  <a:pt x="18028" y="20776"/>
                  <a:pt x="18072" y="20806"/>
                  <a:pt x="18116" y="20865"/>
                </a:cubicBezTo>
                <a:cubicBezTo>
                  <a:pt x="18087" y="20938"/>
                  <a:pt x="18028" y="20982"/>
                  <a:pt x="17984" y="21056"/>
                </a:cubicBezTo>
                <a:cubicBezTo>
                  <a:pt x="17954" y="21012"/>
                  <a:pt x="17925" y="20968"/>
                  <a:pt x="17866" y="20938"/>
                </a:cubicBezTo>
                <a:cubicBezTo>
                  <a:pt x="17895" y="20865"/>
                  <a:pt x="17939" y="20806"/>
                  <a:pt x="17969" y="20732"/>
                </a:cubicBezTo>
                <a:close/>
                <a:moveTo>
                  <a:pt x="17645" y="20820"/>
                </a:moveTo>
                <a:lnTo>
                  <a:pt x="17778" y="20953"/>
                </a:lnTo>
                <a:cubicBezTo>
                  <a:pt x="17733" y="21012"/>
                  <a:pt x="17704" y="21085"/>
                  <a:pt x="17660" y="21144"/>
                </a:cubicBezTo>
                <a:cubicBezTo>
                  <a:pt x="17630" y="21085"/>
                  <a:pt x="17586" y="21041"/>
                  <a:pt x="17557" y="21012"/>
                </a:cubicBezTo>
                <a:cubicBezTo>
                  <a:pt x="17586" y="20953"/>
                  <a:pt x="17630" y="20879"/>
                  <a:pt x="17645" y="20820"/>
                </a:cubicBezTo>
                <a:close/>
                <a:moveTo>
                  <a:pt x="17351" y="20894"/>
                </a:moveTo>
                <a:cubicBezTo>
                  <a:pt x="17380" y="20938"/>
                  <a:pt x="17410" y="20968"/>
                  <a:pt x="17439" y="21012"/>
                </a:cubicBezTo>
                <a:cubicBezTo>
                  <a:pt x="17410" y="21071"/>
                  <a:pt x="17365" y="21115"/>
                  <a:pt x="17351" y="21174"/>
                </a:cubicBezTo>
                <a:cubicBezTo>
                  <a:pt x="17336" y="21144"/>
                  <a:pt x="17307" y="21115"/>
                  <a:pt x="17277" y="21085"/>
                </a:cubicBezTo>
                <a:cubicBezTo>
                  <a:pt x="17277" y="21071"/>
                  <a:pt x="17262" y="21071"/>
                  <a:pt x="17262" y="21041"/>
                </a:cubicBezTo>
                <a:cubicBezTo>
                  <a:pt x="17292" y="21012"/>
                  <a:pt x="17336" y="20953"/>
                  <a:pt x="17351" y="20894"/>
                </a:cubicBezTo>
                <a:close/>
                <a:moveTo>
                  <a:pt x="17115" y="20968"/>
                </a:moveTo>
                <a:cubicBezTo>
                  <a:pt x="17130" y="21012"/>
                  <a:pt x="17159" y="21041"/>
                  <a:pt x="17189" y="21085"/>
                </a:cubicBezTo>
                <a:cubicBezTo>
                  <a:pt x="17145" y="21115"/>
                  <a:pt x="17130" y="21174"/>
                  <a:pt x="17086" y="21232"/>
                </a:cubicBezTo>
                <a:lnTo>
                  <a:pt x="17042" y="21115"/>
                </a:lnTo>
                <a:cubicBezTo>
                  <a:pt x="17056" y="21056"/>
                  <a:pt x="17086" y="21012"/>
                  <a:pt x="17115" y="20968"/>
                </a:cubicBezTo>
                <a:close/>
                <a:moveTo>
                  <a:pt x="16571" y="21115"/>
                </a:moveTo>
                <a:cubicBezTo>
                  <a:pt x="16571" y="21144"/>
                  <a:pt x="16571" y="21159"/>
                  <a:pt x="16585" y="21174"/>
                </a:cubicBezTo>
                <a:cubicBezTo>
                  <a:pt x="16585" y="21188"/>
                  <a:pt x="16571" y="21232"/>
                  <a:pt x="16571" y="21247"/>
                </a:cubicBezTo>
                <a:cubicBezTo>
                  <a:pt x="16571" y="21232"/>
                  <a:pt x="16556" y="21218"/>
                  <a:pt x="16556" y="21188"/>
                </a:cubicBezTo>
                <a:cubicBezTo>
                  <a:pt x="16556" y="21174"/>
                  <a:pt x="16571" y="21144"/>
                  <a:pt x="16571" y="21115"/>
                </a:cubicBezTo>
                <a:close/>
                <a:moveTo>
                  <a:pt x="16718" y="21056"/>
                </a:moveTo>
                <a:cubicBezTo>
                  <a:pt x="16718" y="21100"/>
                  <a:pt x="16733" y="21115"/>
                  <a:pt x="16733" y="21159"/>
                </a:cubicBezTo>
                <a:cubicBezTo>
                  <a:pt x="16718" y="21188"/>
                  <a:pt x="16703" y="21232"/>
                  <a:pt x="16703" y="21262"/>
                </a:cubicBezTo>
                <a:cubicBezTo>
                  <a:pt x="16703" y="21232"/>
                  <a:pt x="16688" y="21203"/>
                  <a:pt x="16688" y="21174"/>
                </a:cubicBezTo>
                <a:cubicBezTo>
                  <a:pt x="16703" y="21144"/>
                  <a:pt x="16703" y="21100"/>
                  <a:pt x="16718" y="21056"/>
                </a:cubicBezTo>
                <a:close/>
                <a:moveTo>
                  <a:pt x="16895" y="21012"/>
                </a:moveTo>
                <a:lnTo>
                  <a:pt x="16939" y="21115"/>
                </a:lnTo>
                <a:cubicBezTo>
                  <a:pt x="16924" y="21174"/>
                  <a:pt x="16909" y="21218"/>
                  <a:pt x="16895" y="21262"/>
                </a:cubicBezTo>
                <a:cubicBezTo>
                  <a:pt x="16865" y="21232"/>
                  <a:pt x="16850" y="21188"/>
                  <a:pt x="16850" y="21159"/>
                </a:cubicBezTo>
                <a:cubicBezTo>
                  <a:pt x="16850" y="21100"/>
                  <a:pt x="16865" y="21056"/>
                  <a:pt x="16895" y="21012"/>
                </a:cubicBezTo>
                <a:close/>
                <a:moveTo>
                  <a:pt x="17822" y="21012"/>
                </a:moveTo>
                <a:cubicBezTo>
                  <a:pt x="17866" y="21041"/>
                  <a:pt x="17925" y="21085"/>
                  <a:pt x="17954" y="21144"/>
                </a:cubicBezTo>
                <a:cubicBezTo>
                  <a:pt x="17925" y="21218"/>
                  <a:pt x="17866" y="21262"/>
                  <a:pt x="17822" y="21335"/>
                </a:cubicBezTo>
                <a:cubicBezTo>
                  <a:pt x="17792" y="21262"/>
                  <a:pt x="17748" y="21232"/>
                  <a:pt x="17719" y="21188"/>
                </a:cubicBezTo>
                <a:cubicBezTo>
                  <a:pt x="17748" y="21144"/>
                  <a:pt x="17792" y="21071"/>
                  <a:pt x="17822" y="21012"/>
                </a:cubicBezTo>
                <a:close/>
                <a:moveTo>
                  <a:pt x="17498" y="21056"/>
                </a:moveTo>
                <a:cubicBezTo>
                  <a:pt x="17527" y="21100"/>
                  <a:pt x="17571" y="21144"/>
                  <a:pt x="17601" y="21188"/>
                </a:cubicBezTo>
                <a:cubicBezTo>
                  <a:pt x="17571" y="21247"/>
                  <a:pt x="17527" y="21321"/>
                  <a:pt x="17498" y="21380"/>
                </a:cubicBezTo>
                <a:cubicBezTo>
                  <a:pt x="17454" y="21335"/>
                  <a:pt x="17439" y="21306"/>
                  <a:pt x="17410" y="21247"/>
                </a:cubicBezTo>
                <a:cubicBezTo>
                  <a:pt x="17439" y="21188"/>
                  <a:pt x="17483" y="21144"/>
                  <a:pt x="17498" y="21056"/>
                </a:cubicBezTo>
                <a:close/>
                <a:moveTo>
                  <a:pt x="17218" y="21144"/>
                </a:moveTo>
                <a:cubicBezTo>
                  <a:pt x="17233" y="21174"/>
                  <a:pt x="17277" y="21218"/>
                  <a:pt x="17307" y="21247"/>
                </a:cubicBezTo>
                <a:cubicBezTo>
                  <a:pt x="17277" y="21306"/>
                  <a:pt x="17262" y="21350"/>
                  <a:pt x="17218" y="21409"/>
                </a:cubicBezTo>
                <a:cubicBezTo>
                  <a:pt x="17204" y="21394"/>
                  <a:pt x="17204" y="21380"/>
                  <a:pt x="17189" y="21350"/>
                </a:cubicBezTo>
                <a:cubicBezTo>
                  <a:pt x="17159" y="21335"/>
                  <a:pt x="17159" y="21321"/>
                  <a:pt x="17145" y="21306"/>
                </a:cubicBezTo>
                <a:cubicBezTo>
                  <a:pt x="17159" y="21247"/>
                  <a:pt x="17204" y="21188"/>
                  <a:pt x="17218" y="21144"/>
                </a:cubicBezTo>
                <a:close/>
                <a:moveTo>
                  <a:pt x="16983" y="21218"/>
                </a:moveTo>
                <a:lnTo>
                  <a:pt x="17042" y="21321"/>
                </a:lnTo>
                <a:cubicBezTo>
                  <a:pt x="17012" y="21380"/>
                  <a:pt x="16983" y="21424"/>
                  <a:pt x="16968" y="21468"/>
                </a:cubicBezTo>
                <a:lnTo>
                  <a:pt x="16909" y="21365"/>
                </a:lnTo>
                <a:cubicBezTo>
                  <a:pt x="16939" y="21306"/>
                  <a:pt x="16968" y="21247"/>
                  <a:pt x="16983" y="21218"/>
                </a:cubicBezTo>
                <a:close/>
                <a:moveTo>
                  <a:pt x="16644" y="21321"/>
                </a:moveTo>
                <a:cubicBezTo>
                  <a:pt x="16644" y="21335"/>
                  <a:pt x="16674" y="21380"/>
                  <a:pt x="16674" y="21394"/>
                </a:cubicBezTo>
                <a:cubicBezTo>
                  <a:pt x="16644" y="21424"/>
                  <a:pt x="16644" y="21468"/>
                  <a:pt x="16630" y="21483"/>
                </a:cubicBezTo>
                <a:cubicBezTo>
                  <a:pt x="16615" y="21453"/>
                  <a:pt x="16615" y="21424"/>
                  <a:pt x="16615" y="21409"/>
                </a:cubicBezTo>
                <a:cubicBezTo>
                  <a:pt x="16630" y="21380"/>
                  <a:pt x="16630" y="21335"/>
                  <a:pt x="16644" y="21321"/>
                </a:cubicBezTo>
                <a:close/>
                <a:moveTo>
                  <a:pt x="16792" y="21262"/>
                </a:moveTo>
                <a:cubicBezTo>
                  <a:pt x="16806" y="21306"/>
                  <a:pt x="16836" y="21335"/>
                  <a:pt x="16836" y="21365"/>
                </a:cubicBezTo>
                <a:cubicBezTo>
                  <a:pt x="16821" y="21394"/>
                  <a:pt x="16792" y="21453"/>
                  <a:pt x="16777" y="21483"/>
                </a:cubicBezTo>
                <a:cubicBezTo>
                  <a:pt x="16762" y="21453"/>
                  <a:pt x="16762" y="21409"/>
                  <a:pt x="16733" y="21394"/>
                </a:cubicBezTo>
                <a:cubicBezTo>
                  <a:pt x="16762" y="21365"/>
                  <a:pt x="16777" y="21306"/>
                  <a:pt x="16792" y="21262"/>
                </a:cubicBezTo>
                <a:close/>
                <a:moveTo>
                  <a:pt x="17660" y="21262"/>
                </a:moveTo>
                <a:cubicBezTo>
                  <a:pt x="17704" y="21306"/>
                  <a:pt x="17733" y="21365"/>
                  <a:pt x="17763" y="21394"/>
                </a:cubicBezTo>
                <a:cubicBezTo>
                  <a:pt x="17733" y="21453"/>
                  <a:pt x="17675" y="21527"/>
                  <a:pt x="17645" y="21586"/>
                </a:cubicBezTo>
                <a:cubicBezTo>
                  <a:pt x="17630" y="21541"/>
                  <a:pt x="17586" y="21483"/>
                  <a:pt x="17557" y="21453"/>
                </a:cubicBezTo>
                <a:cubicBezTo>
                  <a:pt x="17586" y="21394"/>
                  <a:pt x="17630" y="21321"/>
                  <a:pt x="17660" y="21262"/>
                </a:cubicBezTo>
                <a:close/>
                <a:moveTo>
                  <a:pt x="17365" y="21335"/>
                </a:moveTo>
                <a:cubicBezTo>
                  <a:pt x="17410" y="21380"/>
                  <a:pt x="17424" y="21409"/>
                  <a:pt x="17454" y="21468"/>
                </a:cubicBezTo>
                <a:lnTo>
                  <a:pt x="17351" y="21630"/>
                </a:lnTo>
                <a:cubicBezTo>
                  <a:pt x="17307" y="21600"/>
                  <a:pt x="17292" y="21541"/>
                  <a:pt x="17277" y="21512"/>
                </a:cubicBezTo>
                <a:cubicBezTo>
                  <a:pt x="17307" y="21453"/>
                  <a:pt x="17336" y="21394"/>
                  <a:pt x="17365" y="21335"/>
                </a:cubicBezTo>
                <a:close/>
                <a:moveTo>
                  <a:pt x="17086" y="21394"/>
                </a:moveTo>
                <a:cubicBezTo>
                  <a:pt x="17096" y="21394"/>
                  <a:pt x="17099" y="21401"/>
                  <a:pt x="17096" y="21401"/>
                </a:cubicBezTo>
                <a:cubicBezTo>
                  <a:pt x="17094" y="21401"/>
                  <a:pt x="17091" y="21399"/>
                  <a:pt x="17086" y="21394"/>
                </a:cubicBezTo>
                <a:lnTo>
                  <a:pt x="17086" y="21394"/>
                </a:lnTo>
                <a:cubicBezTo>
                  <a:pt x="17130" y="21453"/>
                  <a:pt x="17145" y="21468"/>
                  <a:pt x="17159" y="21512"/>
                </a:cubicBezTo>
                <a:cubicBezTo>
                  <a:pt x="17130" y="21556"/>
                  <a:pt x="17115" y="21615"/>
                  <a:pt x="17071" y="21674"/>
                </a:cubicBezTo>
                <a:cubicBezTo>
                  <a:pt x="17071" y="21659"/>
                  <a:pt x="17056" y="21659"/>
                  <a:pt x="17056" y="21630"/>
                </a:cubicBezTo>
                <a:cubicBezTo>
                  <a:pt x="17042" y="21600"/>
                  <a:pt x="17012" y="21586"/>
                  <a:pt x="17012" y="21541"/>
                </a:cubicBezTo>
                <a:cubicBezTo>
                  <a:pt x="17042" y="21512"/>
                  <a:pt x="17071" y="21453"/>
                  <a:pt x="17086" y="21394"/>
                </a:cubicBezTo>
                <a:close/>
                <a:moveTo>
                  <a:pt x="16556" y="21556"/>
                </a:moveTo>
                <a:cubicBezTo>
                  <a:pt x="16556" y="21586"/>
                  <a:pt x="16556" y="21600"/>
                  <a:pt x="16571" y="21615"/>
                </a:cubicBezTo>
                <a:cubicBezTo>
                  <a:pt x="16571" y="21630"/>
                  <a:pt x="16556" y="21674"/>
                  <a:pt x="16556" y="21689"/>
                </a:cubicBezTo>
                <a:cubicBezTo>
                  <a:pt x="16541" y="21674"/>
                  <a:pt x="16541" y="21659"/>
                  <a:pt x="16541" y="21630"/>
                </a:cubicBezTo>
                <a:cubicBezTo>
                  <a:pt x="16541" y="21615"/>
                  <a:pt x="16556" y="21586"/>
                  <a:pt x="16556" y="21556"/>
                </a:cubicBezTo>
                <a:close/>
                <a:moveTo>
                  <a:pt x="16688" y="21512"/>
                </a:moveTo>
                <a:cubicBezTo>
                  <a:pt x="16703" y="21541"/>
                  <a:pt x="16718" y="21556"/>
                  <a:pt x="16718" y="21600"/>
                </a:cubicBezTo>
                <a:lnTo>
                  <a:pt x="16674" y="21703"/>
                </a:lnTo>
                <a:cubicBezTo>
                  <a:pt x="16674" y="21674"/>
                  <a:pt x="16644" y="21644"/>
                  <a:pt x="16644" y="21615"/>
                </a:cubicBezTo>
                <a:cubicBezTo>
                  <a:pt x="16674" y="21586"/>
                  <a:pt x="16688" y="21541"/>
                  <a:pt x="16688" y="21512"/>
                </a:cubicBezTo>
                <a:close/>
                <a:moveTo>
                  <a:pt x="16865" y="21453"/>
                </a:moveTo>
                <a:lnTo>
                  <a:pt x="16924" y="21556"/>
                </a:lnTo>
                <a:cubicBezTo>
                  <a:pt x="16909" y="21615"/>
                  <a:pt x="16865" y="21659"/>
                  <a:pt x="16850" y="21703"/>
                </a:cubicBezTo>
                <a:cubicBezTo>
                  <a:pt x="16836" y="21674"/>
                  <a:pt x="16836" y="21630"/>
                  <a:pt x="16806" y="21600"/>
                </a:cubicBezTo>
                <a:cubicBezTo>
                  <a:pt x="16836" y="21541"/>
                  <a:pt x="16850" y="21512"/>
                  <a:pt x="16865" y="21453"/>
                </a:cubicBezTo>
                <a:close/>
                <a:moveTo>
                  <a:pt x="17513" y="21527"/>
                </a:moveTo>
                <a:cubicBezTo>
                  <a:pt x="17557" y="21556"/>
                  <a:pt x="17586" y="21615"/>
                  <a:pt x="17616" y="21644"/>
                </a:cubicBezTo>
                <a:cubicBezTo>
                  <a:pt x="17586" y="21703"/>
                  <a:pt x="17542" y="21777"/>
                  <a:pt x="17498" y="21836"/>
                </a:cubicBezTo>
                <a:cubicBezTo>
                  <a:pt x="17454" y="21777"/>
                  <a:pt x="17424" y="21747"/>
                  <a:pt x="17410" y="21689"/>
                </a:cubicBezTo>
                <a:lnTo>
                  <a:pt x="17513" y="21527"/>
                </a:lnTo>
                <a:close/>
                <a:moveTo>
                  <a:pt x="17218" y="21586"/>
                </a:moveTo>
                <a:cubicBezTo>
                  <a:pt x="17233" y="21615"/>
                  <a:pt x="17277" y="21659"/>
                  <a:pt x="17292" y="21703"/>
                </a:cubicBezTo>
                <a:cubicBezTo>
                  <a:pt x="17262" y="21762"/>
                  <a:pt x="17233" y="21821"/>
                  <a:pt x="17204" y="21880"/>
                </a:cubicBezTo>
                <a:cubicBezTo>
                  <a:pt x="17189" y="21836"/>
                  <a:pt x="17145" y="21792"/>
                  <a:pt x="17130" y="21747"/>
                </a:cubicBezTo>
                <a:cubicBezTo>
                  <a:pt x="17159" y="21689"/>
                  <a:pt x="17174" y="21630"/>
                  <a:pt x="17218" y="21586"/>
                </a:cubicBezTo>
                <a:close/>
                <a:moveTo>
                  <a:pt x="16497" y="21836"/>
                </a:moveTo>
                <a:lnTo>
                  <a:pt x="16497" y="21850"/>
                </a:lnTo>
                <a:cubicBezTo>
                  <a:pt x="16497" y="21880"/>
                  <a:pt x="16482" y="21895"/>
                  <a:pt x="16482" y="21895"/>
                </a:cubicBezTo>
                <a:lnTo>
                  <a:pt x="16482" y="21880"/>
                </a:lnTo>
                <a:cubicBezTo>
                  <a:pt x="16482" y="21850"/>
                  <a:pt x="16482" y="21836"/>
                  <a:pt x="16497" y="21836"/>
                </a:cubicBezTo>
                <a:close/>
                <a:moveTo>
                  <a:pt x="16983" y="21659"/>
                </a:moveTo>
                <a:cubicBezTo>
                  <a:pt x="16983" y="21674"/>
                  <a:pt x="16998" y="21674"/>
                  <a:pt x="16998" y="21689"/>
                </a:cubicBezTo>
                <a:cubicBezTo>
                  <a:pt x="17012" y="21703"/>
                  <a:pt x="17042" y="21747"/>
                  <a:pt x="17042" y="21762"/>
                </a:cubicBezTo>
                <a:cubicBezTo>
                  <a:pt x="16998" y="21821"/>
                  <a:pt x="16983" y="21880"/>
                  <a:pt x="16939" y="21909"/>
                </a:cubicBezTo>
                <a:lnTo>
                  <a:pt x="16895" y="21806"/>
                </a:lnTo>
                <a:cubicBezTo>
                  <a:pt x="16924" y="21747"/>
                  <a:pt x="16939" y="21689"/>
                  <a:pt x="16983" y="21659"/>
                </a:cubicBezTo>
                <a:close/>
                <a:moveTo>
                  <a:pt x="16615" y="21762"/>
                </a:moveTo>
                <a:cubicBezTo>
                  <a:pt x="16615" y="21777"/>
                  <a:pt x="16630" y="21821"/>
                  <a:pt x="16630" y="21836"/>
                </a:cubicBezTo>
                <a:cubicBezTo>
                  <a:pt x="16615" y="21880"/>
                  <a:pt x="16615" y="21909"/>
                  <a:pt x="16600" y="21924"/>
                </a:cubicBezTo>
                <a:cubicBezTo>
                  <a:pt x="16600" y="21909"/>
                  <a:pt x="16571" y="21880"/>
                  <a:pt x="16571" y="21850"/>
                </a:cubicBezTo>
                <a:cubicBezTo>
                  <a:pt x="16600" y="21821"/>
                  <a:pt x="16600" y="21777"/>
                  <a:pt x="16615" y="21762"/>
                </a:cubicBezTo>
                <a:close/>
                <a:moveTo>
                  <a:pt x="16777" y="21703"/>
                </a:moveTo>
                <a:cubicBezTo>
                  <a:pt x="16777" y="21733"/>
                  <a:pt x="16792" y="21762"/>
                  <a:pt x="16821" y="21792"/>
                </a:cubicBezTo>
                <a:cubicBezTo>
                  <a:pt x="16792" y="21836"/>
                  <a:pt x="16777" y="21895"/>
                  <a:pt x="16762" y="21924"/>
                </a:cubicBezTo>
                <a:cubicBezTo>
                  <a:pt x="16747" y="21895"/>
                  <a:pt x="16747" y="21865"/>
                  <a:pt x="16718" y="21836"/>
                </a:cubicBezTo>
                <a:cubicBezTo>
                  <a:pt x="16733" y="21792"/>
                  <a:pt x="16762" y="21747"/>
                  <a:pt x="16777" y="21703"/>
                </a:cubicBezTo>
                <a:close/>
                <a:moveTo>
                  <a:pt x="17351" y="21777"/>
                </a:moveTo>
                <a:cubicBezTo>
                  <a:pt x="17380" y="21821"/>
                  <a:pt x="17410" y="21880"/>
                  <a:pt x="17439" y="21909"/>
                </a:cubicBezTo>
                <a:cubicBezTo>
                  <a:pt x="17410" y="21939"/>
                  <a:pt x="17380" y="21998"/>
                  <a:pt x="17351" y="22042"/>
                </a:cubicBezTo>
                <a:cubicBezTo>
                  <a:pt x="17336" y="22057"/>
                  <a:pt x="17336" y="22071"/>
                  <a:pt x="17307" y="22086"/>
                </a:cubicBezTo>
                <a:cubicBezTo>
                  <a:pt x="17292" y="22057"/>
                  <a:pt x="17262" y="22012"/>
                  <a:pt x="17233" y="21968"/>
                </a:cubicBezTo>
                <a:cubicBezTo>
                  <a:pt x="17277" y="21895"/>
                  <a:pt x="17307" y="21836"/>
                  <a:pt x="17351" y="21777"/>
                </a:cubicBezTo>
                <a:close/>
                <a:moveTo>
                  <a:pt x="17086" y="21836"/>
                </a:moveTo>
                <a:cubicBezTo>
                  <a:pt x="17101" y="21880"/>
                  <a:pt x="17130" y="21909"/>
                  <a:pt x="17159" y="21954"/>
                </a:cubicBezTo>
                <a:cubicBezTo>
                  <a:pt x="17130" y="21998"/>
                  <a:pt x="17086" y="22057"/>
                  <a:pt x="17071" y="22115"/>
                </a:cubicBezTo>
                <a:cubicBezTo>
                  <a:pt x="17042" y="22071"/>
                  <a:pt x="17012" y="22042"/>
                  <a:pt x="16998" y="21998"/>
                </a:cubicBezTo>
                <a:cubicBezTo>
                  <a:pt x="17042" y="21954"/>
                  <a:pt x="17056" y="21895"/>
                  <a:pt x="17086" y="21836"/>
                </a:cubicBezTo>
                <a:close/>
                <a:moveTo>
                  <a:pt x="16512" y="22027"/>
                </a:moveTo>
                <a:cubicBezTo>
                  <a:pt x="16512" y="22042"/>
                  <a:pt x="16512" y="22057"/>
                  <a:pt x="16541" y="22071"/>
                </a:cubicBezTo>
                <a:cubicBezTo>
                  <a:pt x="16512" y="22101"/>
                  <a:pt x="16512" y="22130"/>
                  <a:pt x="16497" y="22145"/>
                </a:cubicBezTo>
                <a:lnTo>
                  <a:pt x="16497" y="22101"/>
                </a:lnTo>
                <a:cubicBezTo>
                  <a:pt x="16497" y="22071"/>
                  <a:pt x="16512" y="22042"/>
                  <a:pt x="16512" y="22027"/>
                </a:cubicBezTo>
                <a:close/>
                <a:moveTo>
                  <a:pt x="16674" y="21954"/>
                </a:moveTo>
                <a:cubicBezTo>
                  <a:pt x="16688" y="21983"/>
                  <a:pt x="16688" y="21998"/>
                  <a:pt x="16703" y="22042"/>
                </a:cubicBezTo>
                <a:lnTo>
                  <a:pt x="16644" y="22145"/>
                </a:lnTo>
                <a:cubicBezTo>
                  <a:pt x="16644" y="22115"/>
                  <a:pt x="16630" y="22086"/>
                  <a:pt x="16630" y="22057"/>
                </a:cubicBezTo>
                <a:cubicBezTo>
                  <a:pt x="16630" y="22042"/>
                  <a:pt x="16644" y="21983"/>
                  <a:pt x="16674" y="21954"/>
                </a:cubicBezTo>
                <a:close/>
                <a:moveTo>
                  <a:pt x="16850" y="21895"/>
                </a:moveTo>
                <a:cubicBezTo>
                  <a:pt x="16865" y="21909"/>
                  <a:pt x="16865" y="21924"/>
                  <a:pt x="16865" y="21954"/>
                </a:cubicBezTo>
                <a:cubicBezTo>
                  <a:pt x="16865" y="21968"/>
                  <a:pt x="16880" y="21983"/>
                  <a:pt x="16880" y="21998"/>
                </a:cubicBezTo>
                <a:cubicBezTo>
                  <a:pt x="16865" y="22057"/>
                  <a:pt x="16836" y="22101"/>
                  <a:pt x="16806" y="22145"/>
                </a:cubicBezTo>
                <a:cubicBezTo>
                  <a:pt x="16792" y="22115"/>
                  <a:pt x="16792" y="22071"/>
                  <a:pt x="16777" y="22042"/>
                </a:cubicBezTo>
                <a:cubicBezTo>
                  <a:pt x="16792" y="21983"/>
                  <a:pt x="16836" y="21954"/>
                  <a:pt x="16850" y="21895"/>
                </a:cubicBezTo>
                <a:close/>
                <a:moveTo>
                  <a:pt x="16453" y="22263"/>
                </a:moveTo>
                <a:lnTo>
                  <a:pt x="16453" y="22292"/>
                </a:lnTo>
                <a:cubicBezTo>
                  <a:pt x="16453" y="22307"/>
                  <a:pt x="16424" y="22336"/>
                  <a:pt x="16424" y="22336"/>
                </a:cubicBezTo>
                <a:lnTo>
                  <a:pt x="16424" y="22321"/>
                </a:lnTo>
                <a:cubicBezTo>
                  <a:pt x="16424" y="22292"/>
                  <a:pt x="16453" y="22277"/>
                  <a:pt x="16453" y="22263"/>
                </a:cubicBezTo>
                <a:close/>
                <a:moveTo>
                  <a:pt x="17204" y="22042"/>
                </a:moveTo>
                <a:cubicBezTo>
                  <a:pt x="17218" y="22071"/>
                  <a:pt x="17248" y="22115"/>
                  <a:pt x="17277" y="22160"/>
                </a:cubicBezTo>
                <a:lnTo>
                  <a:pt x="17159" y="22336"/>
                </a:lnTo>
                <a:cubicBezTo>
                  <a:pt x="17145" y="22292"/>
                  <a:pt x="17130" y="22263"/>
                  <a:pt x="17086" y="22204"/>
                </a:cubicBezTo>
                <a:lnTo>
                  <a:pt x="17204" y="22042"/>
                </a:lnTo>
                <a:close/>
                <a:moveTo>
                  <a:pt x="16556" y="22189"/>
                </a:moveTo>
                <a:cubicBezTo>
                  <a:pt x="16556" y="22204"/>
                  <a:pt x="16571" y="22248"/>
                  <a:pt x="16571" y="22263"/>
                </a:cubicBezTo>
                <a:lnTo>
                  <a:pt x="16538" y="22340"/>
                </a:lnTo>
                <a:cubicBezTo>
                  <a:pt x="16538" y="22329"/>
                  <a:pt x="16534" y="22314"/>
                  <a:pt x="16527" y="22292"/>
                </a:cubicBezTo>
                <a:cubicBezTo>
                  <a:pt x="16541" y="22263"/>
                  <a:pt x="16541" y="22218"/>
                  <a:pt x="16556" y="22189"/>
                </a:cubicBezTo>
                <a:close/>
                <a:moveTo>
                  <a:pt x="16718" y="22145"/>
                </a:moveTo>
                <a:cubicBezTo>
                  <a:pt x="16733" y="22160"/>
                  <a:pt x="16762" y="22204"/>
                  <a:pt x="16762" y="22218"/>
                </a:cubicBezTo>
                <a:lnTo>
                  <a:pt x="16762" y="22248"/>
                </a:lnTo>
                <a:cubicBezTo>
                  <a:pt x="16747" y="22277"/>
                  <a:pt x="16703" y="22336"/>
                  <a:pt x="16688" y="22366"/>
                </a:cubicBezTo>
                <a:cubicBezTo>
                  <a:pt x="16674" y="22336"/>
                  <a:pt x="16674" y="22292"/>
                  <a:pt x="16674" y="22277"/>
                </a:cubicBezTo>
                <a:cubicBezTo>
                  <a:pt x="16688" y="22248"/>
                  <a:pt x="16703" y="22189"/>
                  <a:pt x="16718" y="22145"/>
                </a:cubicBezTo>
                <a:close/>
                <a:moveTo>
                  <a:pt x="16968" y="22101"/>
                </a:moveTo>
                <a:cubicBezTo>
                  <a:pt x="16968" y="22130"/>
                  <a:pt x="16983" y="22160"/>
                  <a:pt x="16998" y="22204"/>
                </a:cubicBezTo>
                <a:cubicBezTo>
                  <a:pt x="16968" y="22263"/>
                  <a:pt x="16939" y="22321"/>
                  <a:pt x="16909" y="22366"/>
                </a:cubicBezTo>
                <a:cubicBezTo>
                  <a:pt x="16895" y="22336"/>
                  <a:pt x="16865" y="22292"/>
                  <a:pt x="16865" y="22263"/>
                </a:cubicBezTo>
                <a:cubicBezTo>
                  <a:pt x="16909" y="22204"/>
                  <a:pt x="16924" y="22145"/>
                  <a:pt x="16968" y="22101"/>
                </a:cubicBezTo>
                <a:close/>
                <a:moveTo>
                  <a:pt x="17042" y="22277"/>
                </a:moveTo>
                <a:cubicBezTo>
                  <a:pt x="17056" y="22321"/>
                  <a:pt x="17071" y="22351"/>
                  <a:pt x="17115" y="22395"/>
                </a:cubicBezTo>
                <a:lnTo>
                  <a:pt x="16998" y="22557"/>
                </a:lnTo>
                <a:lnTo>
                  <a:pt x="16939" y="22439"/>
                </a:lnTo>
                <a:cubicBezTo>
                  <a:pt x="16983" y="22395"/>
                  <a:pt x="17012" y="22336"/>
                  <a:pt x="17042" y="22277"/>
                </a:cubicBezTo>
                <a:close/>
                <a:moveTo>
                  <a:pt x="16482" y="22454"/>
                </a:moveTo>
                <a:cubicBezTo>
                  <a:pt x="16482" y="22483"/>
                  <a:pt x="16482" y="22498"/>
                  <a:pt x="16497" y="22513"/>
                </a:cubicBezTo>
                <a:cubicBezTo>
                  <a:pt x="16482" y="22527"/>
                  <a:pt x="16482" y="22572"/>
                  <a:pt x="16468" y="22586"/>
                </a:cubicBezTo>
                <a:cubicBezTo>
                  <a:pt x="16453" y="22572"/>
                  <a:pt x="16453" y="22557"/>
                  <a:pt x="16453" y="22527"/>
                </a:cubicBezTo>
                <a:cubicBezTo>
                  <a:pt x="16468" y="22513"/>
                  <a:pt x="16468" y="22483"/>
                  <a:pt x="16482" y="22454"/>
                </a:cubicBezTo>
                <a:close/>
                <a:moveTo>
                  <a:pt x="16792" y="22336"/>
                </a:moveTo>
                <a:cubicBezTo>
                  <a:pt x="16836" y="22366"/>
                  <a:pt x="16836" y="22410"/>
                  <a:pt x="16850" y="22439"/>
                </a:cubicBezTo>
                <a:cubicBezTo>
                  <a:pt x="16821" y="22498"/>
                  <a:pt x="16792" y="22527"/>
                  <a:pt x="16762" y="22586"/>
                </a:cubicBezTo>
                <a:cubicBezTo>
                  <a:pt x="16747" y="22557"/>
                  <a:pt x="16747" y="22513"/>
                  <a:pt x="16718" y="22483"/>
                </a:cubicBezTo>
                <a:cubicBezTo>
                  <a:pt x="16733" y="22424"/>
                  <a:pt x="16777" y="22395"/>
                  <a:pt x="16792" y="22336"/>
                </a:cubicBezTo>
                <a:close/>
                <a:moveTo>
                  <a:pt x="16615" y="22395"/>
                </a:moveTo>
                <a:cubicBezTo>
                  <a:pt x="16615" y="22424"/>
                  <a:pt x="16630" y="22439"/>
                  <a:pt x="16630" y="22483"/>
                </a:cubicBezTo>
                <a:cubicBezTo>
                  <a:pt x="16615" y="22513"/>
                  <a:pt x="16585" y="22557"/>
                  <a:pt x="16571" y="22616"/>
                </a:cubicBezTo>
                <a:cubicBezTo>
                  <a:pt x="16571" y="22572"/>
                  <a:pt x="16571" y="22527"/>
                  <a:pt x="16556" y="22513"/>
                </a:cubicBezTo>
                <a:cubicBezTo>
                  <a:pt x="16571" y="22483"/>
                  <a:pt x="16600" y="22439"/>
                  <a:pt x="16615" y="22395"/>
                </a:cubicBezTo>
                <a:close/>
                <a:moveTo>
                  <a:pt x="16365" y="22704"/>
                </a:moveTo>
                <a:lnTo>
                  <a:pt x="16365" y="22719"/>
                </a:lnTo>
                <a:cubicBezTo>
                  <a:pt x="16365" y="22733"/>
                  <a:pt x="16350" y="22748"/>
                  <a:pt x="16350" y="22778"/>
                </a:cubicBezTo>
                <a:lnTo>
                  <a:pt x="16350" y="22763"/>
                </a:lnTo>
                <a:cubicBezTo>
                  <a:pt x="16350" y="22733"/>
                  <a:pt x="16365" y="22719"/>
                  <a:pt x="16365" y="22704"/>
                </a:cubicBezTo>
                <a:close/>
                <a:moveTo>
                  <a:pt x="16497" y="22630"/>
                </a:moveTo>
                <a:cubicBezTo>
                  <a:pt x="16497" y="22645"/>
                  <a:pt x="16512" y="22689"/>
                  <a:pt x="16512" y="22704"/>
                </a:cubicBezTo>
                <a:lnTo>
                  <a:pt x="16468" y="22807"/>
                </a:lnTo>
                <a:lnTo>
                  <a:pt x="16468" y="22733"/>
                </a:lnTo>
                <a:cubicBezTo>
                  <a:pt x="16482" y="22704"/>
                  <a:pt x="16497" y="22660"/>
                  <a:pt x="16497" y="22630"/>
                </a:cubicBezTo>
                <a:close/>
                <a:moveTo>
                  <a:pt x="16688" y="22586"/>
                </a:moveTo>
                <a:cubicBezTo>
                  <a:pt x="16703" y="22630"/>
                  <a:pt x="16703" y="22660"/>
                  <a:pt x="16718" y="22689"/>
                </a:cubicBezTo>
                <a:cubicBezTo>
                  <a:pt x="16703" y="22719"/>
                  <a:pt x="16674" y="22778"/>
                  <a:pt x="16644" y="22807"/>
                </a:cubicBezTo>
                <a:cubicBezTo>
                  <a:pt x="16644" y="22792"/>
                  <a:pt x="16630" y="22748"/>
                  <a:pt x="16630" y="22733"/>
                </a:cubicBezTo>
                <a:cubicBezTo>
                  <a:pt x="16615" y="22733"/>
                  <a:pt x="16615" y="22733"/>
                  <a:pt x="16615" y="22719"/>
                </a:cubicBezTo>
                <a:cubicBezTo>
                  <a:pt x="16630" y="22689"/>
                  <a:pt x="16674" y="22630"/>
                  <a:pt x="16688" y="22586"/>
                </a:cubicBezTo>
                <a:close/>
                <a:moveTo>
                  <a:pt x="16895" y="22542"/>
                </a:moveTo>
                <a:lnTo>
                  <a:pt x="16939" y="22645"/>
                </a:lnTo>
                <a:lnTo>
                  <a:pt x="16836" y="22807"/>
                </a:lnTo>
                <a:cubicBezTo>
                  <a:pt x="16821" y="22778"/>
                  <a:pt x="16821" y="22733"/>
                  <a:pt x="16792" y="22704"/>
                </a:cubicBezTo>
                <a:cubicBezTo>
                  <a:pt x="16836" y="22645"/>
                  <a:pt x="16850" y="22586"/>
                  <a:pt x="16895" y="22542"/>
                </a:cubicBezTo>
                <a:close/>
                <a:moveTo>
                  <a:pt x="16409" y="22881"/>
                </a:moveTo>
                <a:lnTo>
                  <a:pt x="16409" y="22940"/>
                </a:lnTo>
                <a:cubicBezTo>
                  <a:pt x="16394" y="22984"/>
                  <a:pt x="16394" y="22998"/>
                  <a:pt x="16365" y="23028"/>
                </a:cubicBezTo>
                <a:lnTo>
                  <a:pt x="16365" y="22984"/>
                </a:lnTo>
                <a:cubicBezTo>
                  <a:pt x="16394" y="22940"/>
                  <a:pt x="16394" y="22925"/>
                  <a:pt x="16409" y="22881"/>
                </a:cubicBezTo>
                <a:close/>
                <a:moveTo>
                  <a:pt x="16762" y="22778"/>
                </a:moveTo>
                <a:cubicBezTo>
                  <a:pt x="16762" y="22836"/>
                  <a:pt x="16777" y="22851"/>
                  <a:pt x="16792" y="22881"/>
                </a:cubicBezTo>
                <a:cubicBezTo>
                  <a:pt x="16762" y="22940"/>
                  <a:pt x="16747" y="22984"/>
                  <a:pt x="16703" y="23028"/>
                </a:cubicBezTo>
                <a:cubicBezTo>
                  <a:pt x="16688" y="22998"/>
                  <a:pt x="16688" y="22954"/>
                  <a:pt x="16674" y="22925"/>
                </a:cubicBezTo>
                <a:cubicBezTo>
                  <a:pt x="16703" y="22866"/>
                  <a:pt x="16718" y="22836"/>
                  <a:pt x="16762" y="22778"/>
                </a:cubicBezTo>
                <a:close/>
                <a:moveTo>
                  <a:pt x="16556" y="22836"/>
                </a:moveTo>
                <a:cubicBezTo>
                  <a:pt x="16556" y="22866"/>
                  <a:pt x="16571" y="22881"/>
                  <a:pt x="16571" y="22925"/>
                </a:cubicBezTo>
                <a:cubicBezTo>
                  <a:pt x="16556" y="22954"/>
                  <a:pt x="16512" y="22998"/>
                  <a:pt x="16497" y="23057"/>
                </a:cubicBezTo>
                <a:lnTo>
                  <a:pt x="16497" y="23013"/>
                </a:lnTo>
                <a:lnTo>
                  <a:pt x="16497" y="22954"/>
                </a:lnTo>
                <a:cubicBezTo>
                  <a:pt x="16512" y="22925"/>
                  <a:pt x="16541" y="22881"/>
                  <a:pt x="16556" y="22836"/>
                </a:cubicBezTo>
                <a:close/>
                <a:moveTo>
                  <a:pt x="16291" y="23146"/>
                </a:moveTo>
                <a:lnTo>
                  <a:pt x="16291" y="23160"/>
                </a:lnTo>
                <a:cubicBezTo>
                  <a:pt x="16291" y="23175"/>
                  <a:pt x="16276" y="23190"/>
                  <a:pt x="16276" y="23219"/>
                </a:cubicBezTo>
                <a:lnTo>
                  <a:pt x="16276" y="23204"/>
                </a:lnTo>
                <a:cubicBezTo>
                  <a:pt x="16276" y="23175"/>
                  <a:pt x="16291" y="23160"/>
                  <a:pt x="16291" y="23146"/>
                </a:cubicBezTo>
                <a:close/>
                <a:moveTo>
                  <a:pt x="16615" y="23057"/>
                </a:moveTo>
                <a:cubicBezTo>
                  <a:pt x="16630" y="23087"/>
                  <a:pt x="16630" y="23131"/>
                  <a:pt x="16644" y="23146"/>
                </a:cubicBezTo>
                <a:cubicBezTo>
                  <a:pt x="16615" y="23175"/>
                  <a:pt x="16600" y="23234"/>
                  <a:pt x="16556" y="23263"/>
                </a:cubicBezTo>
                <a:cubicBezTo>
                  <a:pt x="16541" y="23234"/>
                  <a:pt x="16541" y="23204"/>
                  <a:pt x="16541" y="23175"/>
                </a:cubicBezTo>
                <a:cubicBezTo>
                  <a:pt x="16556" y="23116"/>
                  <a:pt x="16600" y="23087"/>
                  <a:pt x="16615" y="23057"/>
                </a:cubicBezTo>
                <a:close/>
                <a:moveTo>
                  <a:pt x="16424" y="23087"/>
                </a:moveTo>
                <a:cubicBezTo>
                  <a:pt x="16424" y="23101"/>
                  <a:pt x="16424" y="23146"/>
                  <a:pt x="16438" y="23160"/>
                </a:cubicBezTo>
                <a:lnTo>
                  <a:pt x="16394" y="23278"/>
                </a:lnTo>
                <a:cubicBezTo>
                  <a:pt x="16394" y="23234"/>
                  <a:pt x="16394" y="23219"/>
                  <a:pt x="16365" y="23204"/>
                </a:cubicBezTo>
                <a:lnTo>
                  <a:pt x="16424" y="23087"/>
                </a:lnTo>
                <a:close/>
                <a:moveTo>
                  <a:pt x="16321" y="23322"/>
                </a:moveTo>
                <a:lnTo>
                  <a:pt x="16321" y="23381"/>
                </a:lnTo>
                <a:cubicBezTo>
                  <a:pt x="16306" y="23425"/>
                  <a:pt x="16276" y="23440"/>
                  <a:pt x="16276" y="23469"/>
                </a:cubicBezTo>
                <a:lnTo>
                  <a:pt x="16276" y="23425"/>
                </a:lnTo>
                <a:cubicBezTo>
                  <a:pt x="16291" y="23381"/>
                  <a:pt x="16291" y="23366"/>
                  <a:pt x="16321" y="23322"/>
                </a:cubicBezTo>
                <a:close/>
                <a:moveTo>
                  <a:pt x="16482" y="23278"/>
                </a:moveTo>
                <a:cubicBezTo>
                  <a:pt x="16482" y="23307"/>
                  <a:pt x="16497" y="23322"/>
                  <a:pt x="16497" y="23366"/>
                </a:cubicBezTo>
                <a:cubicBezTo>
                  <a:pt x="16482" y="23396"/>
                  <a:pt x="16453" y="23440"/>
                  <a:pt x="16424" y="23499"/>
                </a:cubicBezTo>
                <a:cubicBezTo>
                  <a:pt x="16409" y="23455"/>
                  <a:pt x="16409" y="23440"/>
                  <a:pt x="16409" y="23396"/>
                </a:cubicBezTo>
                <a:cubicBezTo>
                  <a:pt x="16424" y="23366"/>
                  <a:pt x="16453" y="23322"/>
                  <a:pt x="16482" y="23278"/>
                </a:cubicBezTo>
                <a:close/>
                <a:moveTo>
                  <a:pt x="16188" y="23587"/>
                </a:moveTo>
                <a:lnTo>
                  <a:pt x="16188" y="23602"/>
                </a:lnTo>
                <a:cubicBezTo>
                  <a:pt x="16188" y="23616"/>
                  <a:pt x="16173" y="23631"/>
                  <a:pt x="16173" y="23661"/>
                </a:cubicBezTo>
                <a:lnTo>
                  <a:pt x="16173" y="23631"/>
                </a:lnTo>
                <a:cubicBezTo>
                  <a:pt x="16173" y="23616"/>
                  <a:pt x="16188" y="23602"/>
                  <a:pt x="16188" y="23587"/>
                </a:cubicBezTo>
                <a:close/>
                <a:moveTo>
                  <a:pt x="16335" y="23528"/>
                </a:moveTo>
                <a:cubicBezTo>
                  <a:pt x="16335" y="23543"/>
                  <a:pt x="16335" y="23587"/>
                  <a:pt x="16350" y="23602"/>
                </a:cubicBezTo>
                <a:lnTo>
                  <a:pt x="16291" y="23719"/>
                </a:lnTo>
                <a:cubicBezTo>
                  <a:pt x="16276" y="23675"/>
                  <a:pt x="16276" y="23661"/>
                  <a:pt x="16276" y="23631"/>
                </a:cubicBezTo>
                <a:lnTo>
                  <a:pt x="16335" y="23528"/>
                </a:lnTo>
                <a:close/>
                <a:moveTo>
                  <a:pt x="16203" y="23764"/>
                </a:moveTo>
                <a:lnTo>
                  <a:pt x="16203" y="23822"/>
                </a:lnTo>
                <a:cubicBezTo>
                  <a:pt x="16193" y="23832"/>
                  <a:pt x="16183" y="23855"/>
                  <a:pt x="16173" y="23874"/>
                </a:cubicBezTo>
                <a:lnTo>
                  <a:pt x="16173" y="23874"/>
                </a:lnTo>
                <a:cubicBezTo>
                  <a:pt x="16173" y="23871"/>
                  <a:pt x="16173" y="23869"/>
                  <a:pt x="16173" y="23867"/>
                </a:cubicBezTo>
                <a:cubicBezTo>
                  <a:pt x="16188" y="23822"/>
                  <a:pt x="16203" y="23808"/>
                  <a:pt x="16203" y="23764"/>
                </a:cubicBezTo>
                <a:close/>
                <a:moveTo>
                  <a:pt x="16085" y="24043"/>
                </a:moveTo>
                <a:lnTo>
                  <a:pt x="16085" y="24058"/>
                </a:lnTo>
                <a:cubicBezTo>
                  <a:pt x="16085" y="24087"/>
                  <a:pt x="16056" y="24102"/>
                  <a:pt x="16056" y="24102"/>
                </a:cubicBezTo>
                <a:cubicBezTo>
                  <a:pt x="16056" y="24087"/>
                  <a:pt x="16085" y="24058"/>
                  <a:pt x="16085" y="24043"/>
                </a:cubicBezTo>
                <a:close/>
                <a:moveTo>
                  <a:pt x="18528" y="20364"/>
                </a:moveTo>
                <a:cubicBezTo>
                  <a:pt x="19705" y="21144"/>
                  <a:pt x="21103" y="21556"/>
                  <a:pt x="22457" y="21983"/>
                </a:cubicBezTo>
                <a:cubicBezTo>
                  <a:pt x="24194" y="22498"/>
                  <a:pt x="25975" y="23057"/>
                  <a:pt x="27270" y="24279"/>
                </a:cubicBezTo>
                <a:cubicBezTo>
                  <a:pt x="28962" y="25897"/>
                  <a:pt x="29580" y="28694"/>
                  <a:pt x="28933" y="31740"/>
                </a:cubicBezTo>
                <a:cubicBezTo>
                  <a:pt x="28918" y="31843"/>
                  <a:pt x="28888" y="31975"/>
                  <a:pt x="28844" y="32078"/>
                </a:cubicBezTo>
                <a:cubicBezTo>
                  <a:pt x="29271" y="29062"/>
                  <a:pt x="28535" y="26383"/>
                  <a:pt x="26828" y="24705"/>
                </a:cubicBezTo>
                <a:cubicBezTo>
                  <a:pt x="25548" y="23455"/>
                  <a:pt x="23841" y="22866"/>
                  <a:pt x="22192" y="22292"/>
                </a:cubicBezTo>
                <a:cubicBezTo>
                  <a:pt x="20868" y="21836"/>
                  <a:pt x="19499" y="21380"/>
                  <a:pt x="18396" y="20570"/>
                </a:cubicBezTo>
                <a:cubicBezTo>
                  <a:pt x="18440" y="20497"/>
                  <a:pt x="18484" y="20423"/>
                  <a:pt x="18528" y="20364"/>
                </a:cubicBezTo>
                <a:close/>
                <a:moveTo>
                  <a:pt x="18351" y="20644"/>
                </a:moveTo>
                <a:cubicBezTo>
                  <a:pt x="19485" y="21453"/>
                  <a:pt x="20839" y="21924"/>
                  <a:pt x="22163" y="22395"/>
                </a:cubicBezTo>
                <a:cubicBezTo>
                  <a:pt x="23811" y="22954"/>
                  <a:pt x="25518" y="23543"/>
                  <a:pt x="26769" y="24779"/>
                </a:cubicBezTo>
                <a:cubicBezTo>
                  <a:pt x="28491" y="26471"/>
                  <a:pt x="29212" y="29194"/>
                  <a:pt x="28756" y="32226"/>
                </a:cubicBezTo>
                <a:cubicBezTo>
                  <a:pt x="28712" y="32402"/>
                  <a:pt x="28697" y="32579"/>
                  <a:pt x="28638" y="32770"/>
                </a:cubicBezTo>
                <a:lnTo>
                  <a:pt x="28638" y="32711"/>
                </a:lnTo>
                <a:cubicBezTo>
                  <a:pt x="28815" y="30945"/>
                  <a:pt x="28741" y="27619"/>
                  <a:pt x="26298" y="25206"/>
                </a:cubicBezTo>
                <a:cubicBezTo>
                  <a:pt x="25077" y="23970"/>
                  <a:pt x="23458" y="23322"/>
                  <a:pt x="21883" y="22719"/>
                </a:cubicBezTo>
                <a:cubicBezTo>
                  <a:pt x="20544" y="22189"/>
                  <a:pt x="19264" y="21689"/>
                  <a:pt x="18234" y="20850"/>
                </a:cubicBezTo>
                <a:cubicBezTo>
                  <a:pt x="18263" y="20776"/>
                  <a:pt x="18322" y="20688"/>
                  <a:pt x="18351" y="20644"/>
                </a:cubicBezTo>
                <a:close/>
                <a:moveTo>
                  <a:pt x="18160" y="20923"/>
                </a:moveTo>
                <a:cubicBezTo>
                  <a:pt x="19205" y="21762"/>
                  <a:pt x="20485" y="22277"/>
                  <a:pt x="21839" y="22792"/>
                </a:cubicBezTo>
                <a:cubicBezTo>
                  <a:pt x="23399" y="23396"/>
                  <a:pt x="25003" y="24043"/>
                  <a:pt x="26225" y="25265"/>
                </a:cubicBezTo>
                <a:cubicBezTo>
                  <a:pt x="28624" y="27649"/>
                  <a:pt x="28697" y="30945"/>
                  <a:pt x="28535" y="32711"/>
                </a:cubicBezTo>
                <a:cubicBezTo>
                  <a:pt x="28550" y="32844"/>
                  <a:pt x="28535" y="32991"/>
                  <a:pt x="28506" y="33138"/>
                </a:cubicBezTo>
                <a:cubicBezTo>
                  <a:pt x="28491" y="33182"/>
                  <a:pt x="28476" y="33226"/>
                  <a:pt x="28462" y="33285"/>
                </a:cubicBezTo>
                <a:lnTo>
                  <a:pt x="28462" y="33182"/>
                </a:lnTo>
                <a:cubicBezTo>
                  <a:pt x="28565" y="30195"/>
                  <a:pt x="27638" y="27546"/>
                  <a:pt x="25813" y="25706"/>
                </a:cubicBezTo>
                <a:cubicBezTo>
                  <a:pt x="24606" y="24485"/>
                  <a:pt x="23090" y="23808"/>
                  <a:pt x="21589" y="23160"/>
                </a:cubicBezTo>
                <a:cubicBezTo>
                  <a:pt x="20294" y="22572"/>
                  <a:pt x="19043" y="22027"/>
                  <a:pt x="18028" y="21115"/>
                </a:cubicBezTo>
                <a:cubicBezTo>
                  <a:pt x="18057" y="21041"/>
                  <a:pt x="18116" y="20997"/>
                  <a:pt x="18160" y="20923"/>
                </a:cubicBezTo>
                <a:close/>
                <a:moveTo>
                  <a:pt x="18028" y="21174"/>
                </a:moveTo>
                <a:cubicBezTo>
                  <a:pt x="19043" y="22071"/>
                  <a:pt x="20294" y="22630"/>
                  <a:pt x="21604" y="23219"/>
                </a:cubicBezTo>
                <a:cubicBezTo>
                  <a:pt x="23075" y="23867"/>
                  <a:pt x="24591" y="24544"/>
                  <a:pt x="25769" y="25750"/>
                </a:cubicBezTo>
                <a:cubicBezTo>
                  <a:pt x="27579" y="27575"/>
                  <a:pt x="28521" y="30224"/>
                  <a:pt x="28388" y="33182"/>
                </a:cubicBezTo>
                <a:cubicBezTo>
                  <a:pt x="28388" y="33300"/>
                  <a:pt x="28373" y="33403"/>
                  <a:pt x="28373" y="33521"/>
                </a:cubicBezTo>
                <a:cubicBezTo>
                  <a:pt x="28344" y="33594"/>
                  <a:pt x="28315" y="33653"/>
                  <a:pt x="28285" y="33727"/>
                </a:cubicBezTo>
                <a:lnTo>
                  <a:pt x="28285" y="33653"/>
                </a:lnTo>
                <a:cubicBezTo>
                  <a:pt x="28256" y="30739"/>
                  <a:pt x="27211" y="28090"/>
                  <a:pt x="25327" y="26177"/>
                </a:cubicBezTo>
                <a:cubicBezTo>
                  <a:pt x="24179" y="24985"/>
                  <a:pt x="22737" y="24279"/>
                  <a:pt x="21354" y="23587"/>
                </a:cubicBezTo>
                <a:cubicBezTo>
                  <a:pt x="20073" y="22940"/>
                  <a:pt x="18837" y="22336"/>
                  <a:pt x="17895" y="21380"/>
                </a:cubicBezTo>
                <a:cubicBezTo>
                  <a:pt x="17939" y="21306"/>
                  <a:pt x="17998" y="21247"/>
                  <a:pt x="18028" y="21174"/>
                </a:cubicBezTo>
                <a:close/>
                <a:moveTo>
                  <a:pt x="28344" y="33815"/>
                </a:moveTo>
                <a:cubicBezTo>
                  <a:pt x="28329" y="33844"/>
                  <a:pt x="28329" y="33889"/>
                  <a:pt x="28329" y="33918"/>
                </a:cubicBezTo>
                <a:cubicBezTo>
                  <a:pt x="28315" y="33962"/>
                  <a:pt x="28285" y="34021"/>
                  <a:pt x="28285" y="34050"/>
                </a:cubicBezTo>
                <a:lnTo>
                  <a:pt x="28285" y="33947"/>
                </a:lnTo>
                <a:cubicBezTo>
                  <a:pt x="28314" y="33903"/>
                  <a:pt x="28329" y="33844"/>
                  <a:pt x="28344" y="33815"/>
                </a:cubicBezTo>
                <a:close/>
                <a:moveTo>
                  <a:pt x="17866" y="21453"/>
                </a:moveTo>
                <a:cubicBezTo>
                  <a:pt x="18822" y="22410"/>
                  <a:pt x="20059" y="23013"/>
                  <a:pt x="21339" y="23661"/>
                </a:cubicBezTo>
                <a:cubicBezTo>
                  <a:pt x="22722" y="24338"/>
                  <a:pt x="24135" y="25059"/>
                  <a:pt x="25298" y="26236"/>
                </a:cubicBezTo>
                <a:cubicBezTo>
                  <a:pt x="27152" y="28134"/>
                  <a:pt x="28182" y="30754"/>
                  <a:pt x="28241" y="33653"/>
                </a:cubicBezTo>
                <a:cubicBezTo>
                  <a:pt x="28197" y="33741"/>
                  <a:pt x="28197" y="33830"/>
                  <a:pt x="28197" y="33918"/>
                </a:cubicBezTo>
                <a:cubicBezTo>
                  <a:pt x="28167" y="33992"/>
                  <a:pt x="28123" y="34095"/>
                  <a:pt x="28108" y="34168"/>
                </a:cubicBezTo>
                <a:lnTo>
                  <a:pt x="28108" y="34124"/>
                </a:lnTo>
                <a:cubicBezTo>
                  <a:pt x="27932" y="31269"/>
                  <a:pt x="26784" y="28694"/>
                  <a:pt x="24841" y="26677"/>
                </a:cubicBezTo>
                <a:cubicBezTo>
                  <a:pt x="23738" y="25515"/>
                  <a:pt x="22384" y="24779"/>
                  <a:pt x="21118" y="24058"/>
                </a:cubicBezTo>
                <a:cubicBezTo>
                  <a:pt x="19853" y="23352"/>
                  <a:pt x="18631" y="22660"/>
                  <a:pt x="17733" y="21659"/>
                </a:cubicBezTo>
                <a:cubicBezTo>
                  <a:pt x="17778" y="21586"/>
                  <a:pt x="17822" y="21527"/>
                  <a:pt x="17866" y="21453"/>
                </a:cubicBezTo>
                <a:close/>
                <a:moveTo>
                  <a:pt x="28197" y="34168"/>
                </a:moveTo>
                <a:lnTo>
                  <a:pt x="28197" y="34168"/>
                </a:lnTo>
                <a:cubicBezTo>
                  <a:pt x="28197" y="34212"/>
                  <a:pt x="28182" y="34271"/>
                  <a:pt x="28182" y="34345"/>
                </a:cubicBezTo>
                <a:cubicBezTo>
                  <a:pt x="28167" y="34404"/>
                  <a:pt x="28138" y="34477"/>
                  <a:pt x="28108" y="34536"/>
                </a:cubicBezTo>
                <a:lnTo>
                  <a:pt x="28108" y="34359"/>
                </a:lnTo>
                <a:cubicBezTo>
                  <a:pt x="28123" y="34315"/>
                  <a:pt x="28138" y="34256"/>
                  <a:pt x="28182" y="34198"/>
                </a:cubicBezTo>
                <a:cubicBezTo>
                  <a:pt x="28182" y="34183"/>
                  <a:pt x="28197" y="34183"/>
                  <a:pt x="28197" y="34168"/>
                </a:cubicBezTo>
                <a:close/>
                <a:moveTo>
                  <a:pt x="17660" y="21703"/>
                </a:moveTo>
                <a:cubicBezTo>
                  <a:pt x="18557" y="22733"/>
                  <a:pt x="19779" y="23425"/>
                  <a:pt x="21059" y="24117"/>
                </a:cubicBezTo>
                <a:cubicBezTo>
                  <a:pt x="22354" y="24838"/>
                  <a:pt x="23664" y="25574"/>
                  <a:pt x="24768" y="26707"/>
                </a:cubicBezTo>
                <a:cubicBezTo>
                  <a:pt x="26696" y="28723"/>
                  <a:pt x="27829" y="31269"/>
                  <a:pt x="28020" y="34109"/>
                </a:cubicBezTo>
                <a:cubicBezTo>
                  <a:pt x="28020" y="34183"/>
                  <a:pt x="28020" y="34256"/>
                  <a:pt x="28035" y="34330"/>
                </a:cubicBezTo>
                <a:lnTo>
                  <a:pt x="27932" y="34610"/>
                </a:lnTo>
                <a:lnTo>
                  <a:pt x="27932" y="34580"/>
                </a:lnTo>
                <a:cubicBezTo>
                  <a:pt x="27593" y="31858"/>
                  <a:pt x="26357" y="29282"/>
                  <a:pt x="24326" y="27148"/>
                </a:cubicBezTo>
                <a:cubicBezTo>
                  <a:pt x="23267" y="26045"/>
                  <a:pt x="22031" y="25279"/>
                  <a:pt x="20868" y="24544"/>
                </a:cubicBezTo>
                <a:cubicBezTo>
                  <a:pt x="19588" y="23749"/>
                  <a:pt x="18381" y="22998"/>
                  <a:pt x="17527" y="21895"/>
                </a:cubicBezTo>
                <a:cubicBezTo>
                  <a:pt x="17571" y="21836"/>
                  <a:pt x="17630" y="21762"/>
                  <a:pt x="17660" y="21703"/>
                </a:cubicBezTo>
                <a:close/>
                <a:moveTo>
                  <a:pt x="28138" y="34654"/>
                </a:moveTo>
                <a:cubicBezTo>
                  <a:pt x="28167" y="34698"/>
                  <a:pt x="28167" y="34713"/>
                  <a:pt x="28138" y="34757"/>
                </a:cubicBezTo>
                <a:cubicBezTo>
                  <a:pt x="28123" y="34786"/>
                  <a:pt x="28123" y="34830"/>
                  <a:pt x="28108" y="34860"/>
                </a:cubicBezTo>
                <a:lnTo>
                  <a:pt x="28108" y="34771"/>
                </a:lnTo>
                <a:cubicBezTo>
                  <a:pt x="28123" y="34727"/>
                  <a:pt x="28123" y="34698"/>
                  <a:pt x="28138" y="34654"/>
                </a:cubicBezTo>
                <a:close/>
                <a:moveTo>
                  <a:pt x="28035" y="34551"/>
                </a:moveTo>
                <a:lnTo>
                  <a:pt x="28035" y="34757"/>
                </a:lnTo>
                <a:cubicBezTo>
                  <a:pt x="28020" y="34830"/>
                  <a:pt x="27976" y="34904"/>
                  <a:pt x="27961" y="34978"/>
                </a:cubicBezTo>
                <a:lnTo>
                  <a:pt x="27961" y="34992"/>
                </a:lnTo>
                <a:cubicBezTo>
                  <a:pt x="27961" y="34919"/>
                  <a:pt x="27947" y="34860"/>
                  <a:pt x="27947" y="34786"/>
                </a:cubicBezTo>
                <a:cubicBezTo>
                  <a:pt x="27976" y="34698"/>
                  <a:pt x="28020" y="34624"/>
                  <a:pt x="28035" y="34551"/>
                </a:cubicBezTo>
                <a:close/>
                <a:moveTo>
                  <a:pt x="17498" y="21968"/>
                </a:moveTo>
                <a:cubicBezTo>
                  <a:pt x="18351" y="23072"/>
                  <a:pt x="19558" y="23822"/>
                  <a:pt x="20824" y="24617"/>
                </a:cubicBezTo>
                <a:cubicBezTo>
                  <a:pt x="22001" y="25353"/>
                  <a:pt x="23208" y="26104"/>
                  <a:pt x="24267" y="27207"/>
                </a:cubicBezTo>
                <a:cubicBezTo>
                  <a:pt x="26284" y="29326"/>
                  <a:pt x="27520" y="31887"/>
                  <a:pt x="27829" y="34610"/>
                </a:cubicBezTo>
                <a:cubicBezTo>
                  <a:pt x="27829" y="34654"/>
                  <a:pt x="27844" y="34713"/>
                  <a:pt x="27844" y="34771"/>
                </a:cubicBezTo>
                <a:cubicBezTo>
                  <a:pt x="27814" y="34860"/>
                  <a:pt x="27770" y="34978"/>
                  <a:pt x="27741" y="35066"/>
                </a:cubicBezTo>
                <a:lnTo>
                  <a:pt x="27741" y="35051"/>
                </a:lnTo>
                <a:cubicBezTo>
                  <a:pt x="27299" y="32432"/>
                  <a:pt x="25989" y="29945"/>
                  <a:pt x="23826" y="27649"/>
                </a:cubicBezTo>
                <a:cubicBezTo>
                  <a:pt x="22825" y="26604"/>
                  <a:pt x="21722" y="25824"/>
                  <a:pt x="20662" y="25073"/>
                </a:cubicBezTo>
                <a:cubicBezTo>
                  <a:pt x="19382" y="24190"/>
                  <a:pt x="18175" y="23352"/>
                  <a:pt x="17365" y="22145"/>
                </a:cubicBezTo>
                <a:cubicBezTo>
                  <a:pt x="17380" y="22130"/>
                  <a:pt x="17395" y="22086"/>
                  <a:pt x="17424" y="22071"/>
                </a:cubicBezTo>
                <a:cubicBezTo>
                  <a:pt x="17439" y="22042"/>
                  <a:pt x="17468" y="21998"/>
                  <a:pt x="17498" y="21968"/>
                </a:cubicBezTo>
                <a:close/>
                <a:moveTo>
                  <a:pt x="28050" y="35022"/>
                </a:moveTo>
                <a:cubicBezTo>
                  <a:pt x="28035" y="35066"/>
                  <a:pt x="28035" y="35125"/>
                  <a:pt x="28035" y="35169"/>
                </a:cubicBezTo>
                <a:cubicBezTo>
                  <a:pt x="28020" y="35228"/>
                  <a:pt x="28005" y="35301"/>
                  <a:pt x="27976" y="35360"/>
                </a:cubicBezTo>
                <a:lnTo>
                  <a:pt x="27976" y="35213"/>
                </a:lnTo>
                <a:cubicBezTo>
                  <a:pt x="28005" y="35154"/>
                  <a:pt x="28020" y="35081"/>
                  <a:pt x="28050" y="35022"/>
                </a:cubicBezTo>
                <a:close/>
                <a:moveTo>
                  <a:pt x="27873" y="34948"/>
                </a:moveTo>
                <a:cubicBezTo>
                  <a:pt x="27873" y="35022"/>
                  <a:pt x="27888" y="35095"/>
                  <a:pt x="27888" y="35169"/>
                </a:cubicBezTo>
                <a:cubicBezTo>
                  <a:pt x="27858" y="35287"/>
                  <a:pt x="27829" y="35375"/>
                  <a:pt x="27799" y="35448"/>
                </a:cubicBezTo>
                <a:cubicBezTo>
                  <a:pt x="27799" y="35375"/>
                  <a:pt x="27785" y="35301"/>
                  <a:pt x="27755" y="35242"/>
                </a:cubicBezTo>
                <a:cubicBezTo>
                  <a:pt x="27799" y="35154"/>
                  <a:pt x="27829" y="35051"/>
                  <a:pt x="27873" y="34948"/>
                </a:cubicBezTo>
                <a:close/>
                <a:moveTo>
                  <a:pt x="17307" y="22218"/>
                </a:moveTo>
                <a:cubicBezTo>
                  <a:pt x="18116" y="23425"/>
                  <a:pt x="19337" y="24264"/>
                  <a:pt x="20603" y="25147"/>
                </a:cubicBezTo>
                <a:cubicBezTo>
                  <a:pt x="21677" y="25883"/>
                  <a:pt x="22781" y="26663"/>
                  <a:pt x="23767" y="27708"/>
                </a:cubicBezTo>
                <a:cubicBezTo>
                  <a:pt x="25916" y="29989"/>
                  <a:pt x="27225" y="32476"/>
                  <a:pt x="27652" y="35081"/>
                </a:cubicBezTo>
                <a:cubicBezTo>
                  <a:pt x="27652" y="35139"/>
                  <a:pt x="27667" y="35198"/>
                  <a:pt x="27667" y="35228"/>
                </a:cubicBezTo>
                <a:cubicBezTo>
                  <a:pt x="27638" y="35360"/>
                  <a:pt x="27593" y="35463"/>
                  <a:pt x="27564" y="35581"/>
                </a:cubicBezTo>
                <a:lnTo>
                  <a:pt x="27564" y="35537"/>
                </a:lnTo>
                <a:cubicBezTo>
                  <a:pt x="27019" y="33035"/>
                  <a:pt x="25651" y="30636"/>
                  <a:pt x="23326" y="28149"/>
                </a:cubicBezTo>
                <a:cubicBezTo>
                  <a:pt x="22428" y="27163"/>
                  <a:pt x="21427" y="26398"/>
                  <a:pt x="20471" y="25662"/>
                </a:cubicBezTo>
                <a:cubicBezTo>
                  <a:pt x="19190" y="24676"/>
                  <a:pt x="17954" y="23719"/>
                  <a:pt x="17204" y="22410"/>
                </a:cubicBezTo>
                <a:cubicBezTo>
                  <a:pt x="17233" y="22351"/>
                  <a:pt x="17277" y="22292"/>
                  <a:pt x="17307" y="22218"/>
                </a:cubicBezTo>
                <a:close/>
                <a:moveTo>
                  <a:pt x="28020" y="35508"/>
                </a:moveTo>
                <a:lnTo>
                  <a:pt x="28020" y="35508"/>
                </a:lnTo>
                <a:cubicBezTo>
                  <a:pt x="28005" y="35537"/>
                  <a:pt x="28005" y="35566"/>
                  <a:pt x="28005" y="35581"/>
                </a:cubicBezTo>
                <a:cubicBezTo>
                  <a:pt x="28005" y="35610"/>
                  <a:pt x="27976" y="35640"/>
                  <a:pt x="27976" y="35669"/>
                </a:cubicBezTo>
                <a:lnTo>
                  <a:pt x="27976" y="35596"/>
                </a:lnTo>
                <a:cubicBezTo>
                  <a:pt x="28005" y="35566"/>
                  <a:pt x="28005" y="35537"/>
                  <a:pt x="28020" y="35508"/>
                </a:cubicBezTo>
                <a:close/>
                <a:moveTo>
                  <a:pt x="27902" y="35390"/>
                </a:moveTo>
                <a:cubicBezTo>
                  <a:pt x="27888" y="35463"/>
                  <a:pt x="27902" y="35537"/>
                  <a:pt x="27902" y="35596"/>
                </a:cubicBezTo>
                <a:cubicBezTo>
                  <a:pt x="27888" y="35669"/>
                  <a:pt x="27858" y="35743"/>
                  <a:pt x="27829" y="35816"/>
                </a:cubicBezTo>
                <a:cubicBezTo>
                  <a:pt x="27829" y="35757"/>
                  <a:pt x="27814" y="35684"/>
                  <a:pt x="27814" y="35625"/>
                </a:cubicBezTo>
                <a:cubicBezTo>
                  <a:pt x="27858" y="35551"/>
                  <a:pt x="27873" y="35463"/>
                  <a:pt x="27902" y="35390"/>
                </a:cubicBezTo>
                <a:close/>
                <a:moveTo>
                  <a:pt x="27711" y="35419"/>
                </a:moveTo>
                <a:cubicBezTo>
                  <a:pt x="27726" y="35493"/>
                  <a:pt x="27726" y="35566"/>
                  <a:pt x="27726" y="35654"/>
                </a:cubicBezTo>
                <a:cubicBezTo>
                  <a:pt x="27682" y="35743"/>
                  <a:pt x="27652" y="35860"/>
                  <a:pt x="27608" y="35949"/>
                </a:cubicBezTo>
                <a:cubicBezTo>
                  <a:pt x="27593" y="35875"/>
                  <a:pt x="27593" y="35816"/>
                  <a:pt x="27579" y="35743"/>
                </a:cubicBezTo>
                <a:cubicBezTo>
                  <a:pt x="27638" y="35640"/>
                  <a:pt x="27667" y="35522"/>
                  <a:pt x="27711" y="35419"/>
                </a:cubicBezTo>
                <a:close/>
                <a:moveTo>
                  <a:pt x="17145" y="22483"/>
                </a:moveTo>
                <a:cubicBezTo>
                  <a:pt x="17925" y="23793"/>
                  <a:pt x="19131" y="24720"/>
                  <a:pt x="20412" y="25721"/>
                </a:cubicBezTo>
                <a:cubicBezTo>
                  <a:pt x="21383" y="26457"/>
                  <a:pt x="22369" y="27222"/>
                  <a:pt x="23267" y="28179"/>
                </a:cubicBezTo>
                <a:cubicBezTo>
                  <a:pt x="25563" y="30666"/>
                  <a:pt x="26946" y="33064"/>
                  <a:pt x="27490" y="35537"/>
                </a:cubicBezTo>
                <a:cubicBezTo>
                  <a:pt x="27505" y="35596"/>
                  <a:pt x="27505" y="35654"/>
                  <a:pt x="27520" y="35713"/>
                </a:cubicBezTo>
                <a:cubicBezTo>
                  <a:pt x="27490" y="35802"/>
                  <a:pt x="27461" y="35875"/>
                  <a:pt x="27446" y="35949"/>
                </a:cubicBezTo>
                <a:cubicBezTo>
                  <a:pt x="27432" y="36008"/>
                  <a:pt x="27402" y="36052"/>
                  <a:pt x="27387" y="36096"/>
                </a:cubicBezTo>
                <a:cubicBezTo>
                  <a:pt x="27387" y="36052"/>
                  <a:pt x="27373" y="36037"/>
                  <a:pt x="27373" y="36008"/>
                </a:cubicBezTo>
                <a:cubicBezTo>
                  <a:pt x="26769" y="33609"/>
                  <a:pt x="25401" y="31401"/>
                  <a:pt x="22825" y="28620"/>
                </a:cubicBezTo>
                <a:cubicBezTo>
                  <a:pt x="22016" y="27737"/>
                  <a:pt x="21162" y="27001"/>
                  <a:pt x="20323" y="26295"/>
                </a:cubicBezTo>
                <a:cubicBezTo>
                  <a:pt x="18999" y="25162"/>
                  <a:pt x="17733" y="24087"/>
                  <a:pt x="17042" y="22645"/>
                </a:cubicBezTo>
                <a:lnTo>
                  <a:pt x="17145" y="22483"/>
                </a:lnTo>
                <a:close/>
                <a:moveTo>
                  <a:pt x="27902" y="35907"/>
                </a:moveTo>
                <a:cubicBezTo>
                  <a:pt x="27899" y="35942"/>
                  <a:pt x="27888" y="35971"/>
                  <a:pt x="27888" y="36022"/>
                </a:cubicBezTo>
                <a:cubicBezTo>
                  <a:pt x="27873" y="36081"/>
                  <a:pt x="27858" y="36125"/>
                  <a:pt x="27858" y="36184"/>
                </a:cubicBezTo>
                <a:lnTo>
                  <a:pt x="27858" y="36052"/>
                </a:lnTo>
                <a:cubicBezTo>
                  <a:pt x="27873" y="36008"/>
                  <a:pt x="27887" y="35951"/>
                  <a:pt x="27902" y="35907"/>
                </a:cubicBezTo>
                <a:close/>
                <a:moveTo>
                  <a:pt x="27755" y="35831"/>
                </a:moveTo>
                <a:lnTo>
                  <a:pt x="27755" y="36037"/>
                </a:lnTo>
                <a:cubicBezTo>
                  <a:pt x="27741" y="36125"/>
                  <a:pt x="27711" y="36228"/>
                  <a:pt x="27682" y="36302"/>
                </a:cubicBezTo>
                <a:cubicBezTo>
                  <a:pt x="27682" y="36228"/>
                  <a:pt x="27667" y="36170"/>
                  <a:pt x="27667" y="36111"/>
                </a:cubicBezTo>
                <a:cubicBezTo>
                  <a:pt x="27711" y="36022"/>
                  <a:pt x="27726" y="35934"/>
                  <a:pt x="27755" y="35831"/>
                </a:cubicBezTo>
                <a:close/>
                <a:moveTo>
                  <a:pt x="27535" y="35905"/>
                </a:moveTo>
                <a:cubicBezTo>
                  <a:pt x="27549" y="35978"/>
                  <a:pt x="27549" y="36052"/>
                  <a:pt x="27579" y="36111"/>
                </a:cubicBezTo>
                <a:lnTo>
                  <a:pt x="27461" y="36449"/>
                </a:lnTo>
                <a:cubicBezTo>
                  <a:pt x="27446" y="36376"/>
                  <a:pt x="27446" y="36317"/>
                  <a:pt x="27432" y="36258"/>
                </a:cubicBezTo>
                <a:cubicBezTo>
                  <a:pt x="27461" y="36170"/>
                  <a:pt x="27490" y="36081"/>
                  <a:pt x="27520" y="35978"/>
                </a:cubicBezTo>
                <a:cubicBezTo>
                  <a:pt x="27520" y="35949"/>
                  <a:pt x="27535" y="35934"/>
                  <a:pt x="27535" y="35905"/>
                </a:cubicBezTo>
                <a:close/>
                <a:moveTo>
                  <a:pt x="27873" y="36390"/>
                </a:moveTo>
                <a:lnTo>
                  <a:pt x="27873" y="36449"/>
                </a:lnTo>
                <a:cubicBezTo>
                  <a:pt x="27873" y="36464"/>
                  <a:pt x="27858" y="36479"/>
                  <a:pt x="27858" y="36493"/>
                </a:cubicBezTo>
                <a:lnTo>
                  <a:pt x="27858" y="36464"/>
                </a:lnTo>
                <a:cubicBezTo>
                  <a:pt x="27858" y="36449"/>
                  <a:pt x="27873" y="36420"/>
                  <a:pt x="27873" y="36390"/>
                </a:cubicBezTo>
                <a:close/>
                <a:moveTo>
                  <a:pt x="16998" y="22748"/>
                </a:moveTo>
                <a:cubicBezTo>
                  <a:pt x="17719" y="24190"/>
                  <a:pt x="18970" y="25250"/>
                  <a:pt x="20294" y="26383"/>
                </a:cubicBezTo>
                <a:cubicBezTo>
                  <a:pt x="21118" y="27090"/>
                  <a:pt x="21986" y="27811"/>
                  <a:pt x="22796" y="28694"/>
                </a:cubicBezTo>
                <a:cubicBezTo>
                  <a:pt x="25342" y="31475"/>
                  <a:pt x="26710" y="33682"/>
                  <a:pt x="27314" y="36052"/>
                </a:cubicBezTo>
                <a:lnTo>
                  <a:pt x="27373" y="36273"/>
                </a:lnTo>
                <a:cubicBezTo>
                  <a:pt x="27299" y="36376"/>
                  <a:pt x="27270" y="36479"/>
                  <a:pt x="27225" y="36611"/>
                </a:cubicBezTo>
                <a:cubicBezTo>
                  <a:pt x="27211" y="36567"/>
                  <a:pt x="27211" y="36537"/>
                  <a:pt x="27181" y="36493"/>
                </a:cubicBezTo>
                <a:cubicBezTo>
                  <a:pt x="26343" y="33697"/>
                  <a:pt x="24415" y="31416"/>
                  <a:pt x="22325" y="29135"/>
                </a:cubicBezTo>
                <a:cubicBezTo>
                  <a:pt x="21633" y="28370"/>
                  <a:pt x="20912" y="27693"/>
                  <a:pt x="20220" y="27045"/>
                </a:cubicBezTo>
                <a:cubicBezTo>
                  <a:pt x="18764" y="25691"/>
                  <a:pt x="17513" y="24529"/>
                  <a:pt x="16880" y="22925"/>
                </a:cubicBezTo>
                <a:lnTo>
                  <a:pt x="16998" y="22748"/>
                </a:lnTo>
                <a:close/>
                <a:moveTo>
                  <a:pt x="27785" y="36302"/>
                </a:moveTo>
                <a:lnTo>
                  <a:pt x="27770" y="36464"/>
                </a:lnTo>
                <a:lnTo>
                  <a:pt x="27726" y="36685"/>
                </a:lnTo>
                <a:cubicBezTo>
                  <a:pt x="27726" y="36626"/>
                  <a:pt x="27711" y="36567"/>
                  <a:pt x="27711" y="36523"/>
                </a:cubicBezTo>
                <a:cubicBezTo>
                  <a:pt x="27726" y="36449"/>
                  <a:pt x="27755" y="36361"/>
                  <a:pt x="27785" y="36302"/>
                </a:cubicBezTo>
                <a:close/>
                <a:moveTo>
                  <a:pt x="27593" y="36302"/>
                </a:moveTo>
                <a:cubicBezTo>
                  <a:pt x="27593" y="36376"/>
                  <a:pt x="27608" y="36420"/>
                  <a:pt x="27608" y="36493"/>
                </a:cubicBezTo>
                <a:cubicBezTo>
                  <a:pt x="27593" y="36596"/>
                  <a:pt x="27564" y="36699"/>
                  <a:pt x="27535" y="36788"/>
                </a:cubicBezTo>
                <a:cubicBezTo>
                  <a:pt x="27520" y="36729"/>
                  <a:pt x="27520" y="36670"/>
                  <a:pt x="27505" y="36611"/>
                </a:cubicBezTo>
                <a:cubicBezTo>
                  <a:pt x="27535" y="36493"/>
                  <a:pt x="27549" y="36405"/>
                  <a:pt x="27593" y="36302"/>
                </a:cubicBezTo>
                <a:close/>
                <a:moveTo>
                  <a:pt x="27387" y="36405"/>
                </a:moveTo>
                <a:cubicBezTo>
                  <a:pt x="27402" y="36479"/>
                  <a:pt x="27432" y="36537"/>
                  <a:pt x="27432" y="36611"/>
                </a:cubicBezTo>
                <a:cubicBezTo>
                  <a:pt x="27387" y="36714"/>
                  <a:pt x="27358" y="36846"/>
                  <a:pt x="27314" y="36964"/>
                </a:cubicBezTo>
                <a:lnTo>
                  <a:pt x="27270" y="36743"/>
                </a:lnTo>
                <a:cubicBezTo>
                  <a:pt x="27299" y="36626"/>
                  <a:pt x="27343" y="36523"/>
                  <a:pt x="27387" y="36405"/>
                </a:cubicBezTo>
                <a:close/>
                <a:moveTo>
                  <a:pt x="27770" y="36758"/>
                </a:moveTo>
                <a:lnTo>
                  <a:pt x="27770" y="36861"/>
                </a:lnTo>
                <a:cubicBezTo>
                  <a:pt x="27755" y="36920"/>
                  <a:pt x="27755" y="36979"/>
                  <a:pt x="27741" y="37038"/>
                </a:cubicBezTo>
                <a:lnTo>
                  <a:pt x="27741" y="36920"/>
                </a:lnTo>
                <a:cubicBezTo>
                  <a:pt x="27755" y="36861"/>
                  <a:pt x="27770" y="36817"/>
                  <a:pt x="27770" y="36758"/>
                </a:cubicBezTo>
                <a:close/>
                <a:moveTo>
                  <a:pt x="16821" y="22954"/>
                </a:moveTo>
                <a:cubicBezTo>
                  <a:pt x="17454" y="24573"/>
                  <a:pt x="18734" y="25736"/>
                  <a:pt x="20162" y="27075"/>
                </a:cubicBezTo>
                <a:cubicBezTo>
                  <a:pt x="20868" y="27722"/>
                  <a:pt x="21574" y="28399"/>
                  <a:pt x="22281" y="29179"/>
                </a:cubicBezTo>
                <a:cubicBezTo>
                  <a:pt x="24356" y="31460"/>
                  <a:pt x="26269" y="33741"/>
                  <a:pt x="27122" y="36523"/>
                </a:cubicBezTo>
                <a:lnTo>
                  <a:pt x="27167" y="36743"/>
                </a:lnTo>
                <a:cubicBezTo>
                  <a:pt x="27137" y="36846"/>
                  <a:pt x="27078" y="36964"/>
                  <a:pt x="27034" y="37067"/>
                </a:cubicBezTo>
                <a:cubicBezTo>
                  <a:pt x="27019" y="37038"/>
                  <a:pt x="27019" y="36994"/>
                  <a:pt x="27005" y="36964"/>
                </a:cubicBezTo>
                <a:cubicBezTo>
                  <a:pt x="26107" y="34345"/>
                  <a:pt x="24209" y="32255"/>
                  <a:pt x="22207" y="30018"/>
                </a:cubicBezTo>
                <a:lnTo>
                  <a:pt x="21839" y="29606"/>
                </a:lnTo>
                <a:cubicBezTo>
                  <a:pt x="21280" y="28973"/>
                  <a:pt x="20721" y="28399"/>
                  <a:pt x="20162" y="27855"/>
                </a:cubicBezTo>
                <a:cubicBezTo>
                  <a:pt x="18616" y="26295"/>
                  <a:pt x="17277" y="24926"/>
                  <a:pt x="16718" y="23131"/>
                </a:cubicBezTo>
                <a:cubicBezTo>
                  <a:pt x="16762" y="23072"/>
                  <a:pt x="16792" y="23013"/>
                  <a:pt x="16821" y="22954"/>
                </a:cubicBezTo>
                <a:close/>
                <a:moveTo>
                  <a:pt x="27638" y="36743"/>
                </a:moveTo>
                <a:cubicBezTo>
                  <a:pt x="27652" y="36773"/>
                  <a:pt x="27652" y="36846"/>
                  <a:pt x="27652" y="36905"/>
                </a:cubicBezTo>
                <a:cubicBezTo>
                  <a:pt x="27638" y="36979"/>
                  <a:pt x="27608" y="37067"/>
                  <a:pt x="27579" y="37156"/>
                </a:cubicBezTo>
                <a:cubicBezTo>
                  <a:pt x="27579" y="37111"/>
                  <a:pt x="27564" y="37053"/>
                  <a:pt x="27564" y="36994"/>
                </a:cubicBezTo>
                <a:cubicBezTo>
                  <a:pt x="27579" y="36905"/>
                  <a:pt x="27608" y="36817"/>
                  <a:pt x="27638" y="36743"/>
                </a:cubicBezTo>
                <a:close/>
                <a:moveTo>
                  <a:pt x="27446" y="36788"/>
                </a:moveTo>
                <a:cubicBezTo>
                  <a:pt x="27461" y="36846"/>
                  <a:pt x="27461" y="36920"/>
                  <a:pt x="27490" y="36979"/>
                </a:cubicBezTo>
                <a:cubicBezTo>
                  <a:pt x="27461" y="37067"/>
                  <a:pt x="27432" y="37156"/>
                  <a:pt x="27402" y="37259"/>
                </a:cubicBezTo>
                <a:cubicBezTo>
                  <a:pt x="27402" y="37273"/>
                  <a:pt x="27387" y="37288"/>
                  <a:pt x="27387" y="37303"/>
                </a:cubicBezTo>
                <a:cubicBezTo>
                  <a:pt x="27373" y="37229"/>
                  <a:pt x="27373" y="37185"/>
                  <a:pt x="27358" y="37111"/>
                </a:cubicBezTo>
                <a:cubicBezTo>
                  <a:pt x="27387" y="36994"/>
                  <a:pt x="27432" y="36891"/>
                  <a:pt x="27446" y="36788"/>
                </a:cubicBezTo>
                <a:close/>
                <a:moveTo>
                  <a:pt x="27211" y="36861"/>
                </a:moveTo>
                <a:cubicBezTo>
                  <a:pt x="27225" y="36935"/>
                  <a:pt x="27240" y="37023"/>
                  <a:pt x="27270" y="37097"/>
                </a:cubicBezTo>
                <a:lnTo>
                  <a:pt x="27152" y="37435"/>
                </a:lnTo>
                <a:cubicBezTo>
                  <a:pt x="27137" y="37362"/>
                  <a:pt x="27093" y="37273"/>
                  <a:pt x="27078" y="37200"/>
                </a:cubicBezTo>
                <a:cubicBezTo>
                  <a:pt x="27122" y="37082"/>
                  <a:pt x="27167" y="36979"/>
                  <a:pt x="27211" y="36861"/>
                </a:cubicBezTo>
                <a:close/>
                <a:moveTo>
                  <a:pt x="16674" y="23234"/>
                </a:moveTo>
                <a:cubicBezTo>
                  <a:pt x="17233" y="25015"/>
                  <a:pt x="18587" y="26383"/>
                  <a:pt x="20103" y="27928"/>
                </a:cubicBezTo>
                <a:cubicBezTo>
                  <a:pt x="20662" y="28473"/>
                  <a:pt x="21236" y="29047"/>
                  <a:pt x="21780" y="29680"/>
                </a:cubicBezTo>
                <a:lnTo>
                  <a:pt x="22148" y="30092"/>
                </a:lnTo>
                <a:cubicBezTo>
                  <a:pt x="24150" y="32329"/>
                  <a:pt x="26033" y="34418"/>
                  <a:pt x="26931" y="36994"/>
                </a:cubicBezTo>
                <a:cubicBezTo>
                  <a:pt x="26946" y="37053"/>
                  <a:pt x="26975" y="37126"/>
                  <a:pt x="26990" y="37185"/>
                </a:cubicBezTo>
                <a:cubicBezTo>
                  <a:pt x="26931" y="37288"/>
                  <a:pt x="26902" y="37406"/>
                  <a:pt x="26843" y="37509"/>
                </a:cubicBezTo>
                <a:cubicBezTo>
                  <a:pt x="26843" y="37494"/>
                  <a:pt x="26828" y="37450"/>
                  <a:pt x="26828" y="37435"/>
                </a:cubicBezTo>
                <a:cubicBezTo>
                  <a:pt x="25945" y="35139"/>
                  <a:pt x="24267" y="33315"/>
                  <a:pt x="22487" y="31372"/>
                </a:cubicBezTo>
                <a:cubicBezTo>
                  <a:pt x="22119" y="30960"/>
                  <a:pt x="21707" y="30518"/>
                  <a:pt x="21339" y="30092"/>
                </a:cubicBezTo>
                <a:cubicBezTo>
                  <a:pt x="20956" y="29650"/>
                  <a:pt x="20574" y="29253"/>
                  <a:pt x="20206" y="28841"/>
                </a:cubicBezTo>
                <a:cubicBezTo>
                  <a:pt x="18513" y="27031"/>
                  <a:pt x="17042" y="25427"/>
                  <a:pt x="16571" y="23366"/>
                </a:cubicBezTo>
                <a:cubicBezTo>
                  <a:pt x="16615" y="23322"/>
                  <a:pt x="16630" y="23293"/>
                  <a:pt x="16674" y="23234"/>
                </a:cubicBezTo>
                <a:close/>
                <a:moveTo>
                  <a:pt x="27652" y="37156"/>
                </a:moveTo>
                <a:cubicBezTo>
                  <a:pt x="27667" y="37214"/>
                  <a:pt x="27667" y="37259"/>
                  <a:pt x="27667" y="37303"/>
                </a:cubicBezTo>
                <a:cubicBezTo>
                  <a:pt x="27652" y="37376"/>
                  <a:pt x="27638" y="37435"/>
                  <a:pt x="27608" y="37509"/>
                </a:cubicBezTo>
                <a:cubicBezTo>
                  <a:pt x="27608" y="37450"/>
                  <a:pt x="27608" y="37420"/>
                  <a:pt x="27593" y="37362"/>
                </a:cubicBezTo>
                <a:cubicBezTo>
                  <a:pt x="27608" y="37288"/>
                  <a:pt x="27638" y="37229"/>
                  <a:pt x="27652" y="37156"/>
                </a:cubicBezTo>
                <a:close/>
                <a:moveTo>
                  <a:pt x="27505" y="37156"/>
                </a:moveTo>
                <a:cubicBezTo>
                  <a:pt x="27505" y="37214"/>
                  <a:pt x="27520" y="37288"/>
                  <a:pt x="27520" y="37347"/>
                </a:cubicBezTo>
                <a:cubicBezTo>
                  <a:pt x="27505" y="37450"/>
                  <a:pt x="27490" y="37553"/>
                  <a:pt x="27461" y="37641"/>
                </a:cubicBezTo>
                <a:cubicBezTo>
                  <a:pt x="27446" y="37582"/>
                  <a:pt x="27446" y="37523"/>
                  <a:pt x="27432" y="37450"/>
                </a:cubicBezTo>
                <a:cubicBezTo>
                  <a:pt x="27446" y="37376"/>
                  <a:pt x="27461" y="37332"/>
                  <a:pt x="27490" y="37259"/>
                </a:cubicBezTo>
                <a:cubicBezTo>
                  <a:pt x="27490" y="37214"/>
                  <a:pt x="27505" y="37200"/>
                  <a:pt x="27505" y="37156"/>
                </a:cubicBezTo>
                <a:close/>
                <a:moveTo>
                  <a:pt x="27299" y="37259"/>
                </a:moveTo>
                <a:cubicBezTo>
                  <a:pt x="27314" y="37332"/>
                  <a:pt x="27343" y="37406"/>
                  <a:pt x="27343" y="37479"/>
                </a:cubicBezTo>
                <a:cubicBezTo>
                  <a:pt x="27314" y="37582"/>
                  <a:pt x="27284" y="37671"/>
                  <a:pt x="27240" y="37788"/>
                </a:cubicBezTo>
                <a:lnTo>
                  <a:pt x="27196" y="37568"/>
                </a:lnTo>
                <a:cubicBezTo>
                  <a:pt x="27225" y="37479"/>
                  <a:pt x="27270" y="37362"/>
                  <a:pt x="27299" y="37259"/>
                </a:cubicBezTo>
                <a:close/>
                <a:moveTo>
                  <a:pt x="27684" y="37684"/>
                </a:moveTo>
                <a:cubicBezTo>
                  <a:pt x="27682" y="37697"/>
                  <a:pt x="27682" y="37709"/>
                  <a:pt x="27682" y="37715"/>
                </a:cubicBezTo>
                <a:cubicBezTo>
                  <a:pt x="27682" y="37744"/>
                  <a:pt x="27667" y="37803"/>
                  <a:pt x="27667" y="37832"/>
                </a:cubicBezTo>
                <a:lnTo>
                  <a:pt x="27667" y="37744"/>
                </a:lnTo>
                <a:cubicBezTo>
                  <a:pt x="27674" y="37729"/>
                  <a:pt x="27678" y="37707"/>
                  <a:pt x="27684" y="37684"/>
                </a:cubicBezTo>
                <a:close/>
                <a:moveTo>
                  <a:pt x="27034" y="37303"/>
                </a:moveTo>
                <a:cubicBezTo>
                  <a:pt x="27064" y="37406"/>
                  <a:pt x="27093" y="37479"/>
                  <a:pt x="27122" y="37568"/>
                </a:cubicBezTo>
                <a:cubicBezTo>
                  <a:pt x="27064" y="37656"/>
                  <a:pt x="27019" y="37774"/>
                  <a:pt x="26990" y="37877"/>
                </a:cubicBezTo>
                <a:cubicBezTo>
                  <a:pt x="26946" y="37788"/>
                  <a:pt x="26931" y="37715"/>
                  <a:pt x="26902" y="37626"/>
                </a:cubicBezTo>
                <a:cubicBezTo>
                  <a:pt x="26946" y="37509"/>
                  <a:pt x="26990" y="37420"/>
                  <a:pt x="27034" y="37303"/>
                </a:cubicBezTo>
                <a:close/>
                <a:moveTo>
                  <a:pt x="16527" y="23499"/>
                </a:moveTo>
                <a:cubicBezTo>
                  <a:pt x="17012" y="25530"/>
                  <a:pt x="18469" y="27119"/>
                  <a:pt x="20147" y="28914"/>
                </a:cubicBezTo>
                <a:cubicBezTo>
                  <a:pt x="20515" y="29326"/>
                  <a:pt x="20897" y="29724"/>
                  <a:pt x="21280" y="30165"/>
                </a:cubicBezTo>
                <a:cubicBezTo>
                  <a:pt x="21677" y="30607"/>
                  <a:pt x="22060" y="31034"/>
                  <a:pt x="22443" y="31446"/>
                </a:cubicBezTo>
                <a:cubicBezTo>
                  <a:pt x="24209" y="33373"/>
                  <a:pt x="25886" y="35198"/>
                  <a:pt x="26769" y="37479"/>
                </a:cubicBezTo>
                <a:cubicBezTo>
                  <a:pt x="26784" y="37523"/>
                  <a:pt x="26799" y="37568"/>
                  <a:pt x="26828" y="37626"/>
                </a:cubicBezTo>
                <a:cubicBezTo>
                  <a:pt x="26769" y="37729"/>
                  <a:pt x="26710" y="37818"/>
                  <a:pt x="26681" y="37935"/>
                </a:cubicBezTo>
                <a:lnTo>
                  <a:pt x="26681" y="37921"/>
                </a:lnTo>
                <a:cubicBezTo>
                  <a:pt x="25798" y="35831"/>
                  <a:pt x="24223" y="34198"/>
                  <a:pt x="22590" y="32446"/>
                </a:cubicBezTo>
                <a:cubicBezTo>
                  <a:pt x="22016" y="31858"/>
                  <a:pt x="21457" y="31240"/>
                  <a:pt x="20883" y="30592"/>
                </a:cubicBezTo>
                <a:cubicBezTo>
                  <a:pt x="20736" y="30415"/>
                  <a:pt x="20574" y="30239"/>
                  <a:pt x="20426" y="30077"/>
                </a:cubicBezTo>
                <a:cubicBezTo>
                  <a:pt x="18454" y="27884"/>
                  <a:pt x="16792" y="26001"/>
                  <a:pt x="16424" y="23616"/>
                </a:cubicBezTo>
                <a:cubicBezTo>
                  <a:pt x="16468" y="23558"/>
                  <a:pt x="16482" y="23528"/>
                  <a:pt x="16527" y="23499"/>
                </a:cubicBezTo>
                <a:close/>
                <a:moveTo>
                  <a:pt x="27579" y="37582"/>
                </a:moveTo>
                <a:lnTo>
                  <a:pt x="27579" y="37582"/>
                </a:lnTo>
                <a:cubicBezTo>
                  <a:pt x="27564" y="37641"/>
                  <a:pt x="27564" y="37700"/>
                  <a:pt x="27579" y="37744"/>
                </a:cubicBezTo>
                <a:cubicBezTo>
                  <a:pt x="27564" y="37818"/>
                  <a:pt x="27535" y="37921"/>
                  <a:pt x="27520" y="37994"/>
                </a:cubicBezTo>
                <a:cubicBezTo>
                  <a:pt x="27520" y="37935"/>
                  <a:pt x="27505" y="37877"/>
                  <a:pt x="27505" y="37847"/>
                </a:cubicBezTo>
                <a:cubicBezTo>
                  <a:pt x="27520" y="37744"/>
                  <a:pt x="27535" y="37671"/>
                  <a:pt x="27579" y="37582"/>
                </a:cubicBezTo>
                <a:close/>
                <a:moveTo>
                  <a:pt x="27373" y="37656"/>
                </a:moveTo>
                <a:cubicBezTo>
                  <a:pt x="27387" y="37715"/>
                  <a:pt x="27387" y="37788"/>
                  <a:pt x="27417" y="37847"/>
                </a:cubicBezTo>
                <a:cubicBezTo>
                  <a:pt x="27417" y="37862"/>
                  <a:pt x="27387" y="37877"/>
                  <a:pt x="27387" y="37921"/>
                </a:cubicBezTo>
                <a:cubicBezTo>
                  <a:pt x="27373" y="37994"/>
                  <a:pt x="27358" y="38068"/>
                  <a:pt x="27343" y="38156"/>
                </a:cubicBezTo>
                <a:cubicBezTo>
                  <a:pt x="27314" y="38083"/>
                  <a:pt x="27314" y="38024"/>
                  <a:pt x="27299" y="37950"/>
                </a:cubicBezTo>
                <a:cubicBezTo>
                  <a:pt x="27314" y="37847"/>
                  <a:pt x="27343" y="37744"/>
                  <a:pt x="27373" y="37656"/>
                </a:cubicBezTo>
                <a:close/>
                <a:moveTo>
                  <a:pt x="27152" y="37715"/>
                </a:moveTo>
                <a:cubicBezTo>
                  <a:pt x="27167" y="37788"/>
                  <a:pt x="27196" y="37877"/>
                  <a:pt x="27211" y="37950"/>
                </a:cubicBezTo>
                <a:cubicBezTo>
                  <a:pt x="27167" y="38039"/>
                  <a:pt x="27137" y="38142"/>
                  <a:pt x="27093" y="38245"/>
                </a:cubicBezTo>
                <a:cubicBezTo>
                  <a:pt x="27078" y="38156"/>
                  <a:pt x="27049" y="38083"/>
                  <a:pt x="27019" y="38009"/>
                </a:cubicBezTo>
                <a:cubicBezTo>
                  <a:pt x="27064" y="37921"/>
                  <a:pt x="27122" y="37803"/>
                  <a:pt x="27152" y="37715"/>
                </a:cubicBezTo>
                <a:close/>
                <a:moveTo>
                  <a:pt x="26843" y="37715"/>
                </a:moveTo>
                <a:cubicBezTo>
                  <a:pt x="26872" y="37803"/>
                  <a:pt x="26902" y="37891"/>
                  <a:pt x="26931" y="37994"/>
                </a:cubicBezTo>
                <a:cubicBezTo>
                  <a:pt x="26902" y="38097"/>
                  <a:pt x="26843" y="38186"/>
                  <a:pt x="26799" y="38303"/>
                </a:cubicBezTo>
                <a:lnTo>
                  <a:pt x="26696" y="38024"/>
                </a:lnTo>
                <a:cubicBezTo>
                  <a:pt x="26755" y="37935"/>
                  <a:pt x="26799" y="37818"/>
                  <a:pt x="26843" y="37715"/>
                </a:cubicBezTo>
                <a:close/>
                <a:moveTo>
                  <a:pt x="16365" y="23734"/>
                </a:moveTo>
                <a:cubicBezTo>
                  <a:pt x="16762" y="26089"/>
                  <a:pt x="18410" y="27987"/>
                  <a:pt x="20323" y="30136"/>
                </a:cubicBezTo>
                <a:cubicBezTo>
                  <a:pt x="20471" y="30298"/>
                  <a:pt x="20647" y="30489"/>
                  <a:pt x="20780" y="30651"/>
                </a:cubicBezTo>
                <a:cubicBezTo>
                  <a:pt x="21354" y="31298"/>
                  <a:pt x="21928" y="31902"/>
                  <a:pt x="22502" y="32505"/>
                </a:cubicBezTo>
                <a:cubicBezTo>
                  <a:pt x="24135" y="34242"/>
                  <a:pt x="25680" y="35875"/>
                  <a:pt x="26578" y="37950"/>
                </a:cubicBezTo>
                <a:cubicBezTo>
                  <a:pt x="26593" y="37965"/>
                  <a:pt x="26593" y="38009"/>
                  <a:pt x="26622" y="38024"/>
                </a:cubicBezTo>
                <a:cubicBezTo>
                  <a:pt x="26563" y="38142"/>
                  <a:pt x="26504" y="38230"/>
                  <a:pt x="26446" y="38333"/>
                </a:cubicBezTo>
                <a:cubicBezTo>
                  <a:pt x="25548" y="36420"/>
                  <a:pt x="24076" y="34948"/>
                  <a:pt x="22516" y="33373"/>
                </a:cubicBezTo>
                <a:cubicBezTo>
                  <a:pt x="21795" y="32652"/>
                  <a:pt x="21059" y="31902"/>
                  <a:pt x="20368" y="31107"/>
                </a:cubicBezTo>
                <a:cubicBezTo>
                  <a:pt x="18190" y="28605"/>
                  <a:pt x="16497" y="26457"/>
                  <a:pt x="16321" y="23881"/>
                </a:cubicBezTo>
                <a:cubicBezTo>
                  <a:pt x="16321" y="23808"/>
                  <a:pt x="16335" y="23764"/>
                  <a:pt x="16365" y="23734"/>
                </a:cubicBezTo>
                <a:close/>
                <a:moveTo>
                  <a:pt x="27593" y="38024"/>
                </a:moveTo>
                <a:lnTo>
                  <a:pt x="27593" y="38156"/>
                </a:lnTo>
                <a:cubicBezTo>
                  <a:pt x="27579" y="38230"/>
                  <a:pt x="27549" y="38289"/>
                  <a:pt x="27549" y="38362"/>
                </a:cubicBezTo>
                <a:cubicBezTo>
                  <a:pt x="27549" y="38318"/>
                  <a:pt x="27549" y="38289"/>
                  <a:pt x="27535" y="38230"/>
                </a:cubicBezTo>
                <a:cubicBezTo>
                  <a:pt x="27549" y="38186"/>
                  <a:pt x="27549" y="38156"/>
                  <a:pt x="27579" y="38112"/>
                </a:cubicBezTo>
                <a:cubicBezTo>
                  <a:pt x="27579" y="38083"/>
                  <a:pt x="27593" y="38068"/>
                  <a:pt x="27593" y="38024"/>
                </a:cubicBezTo>
                <a:close/>
                <a:moveTo>
                  <a:pt x="27432" y="38068"/>
                </a:moveTo>
                <a:cubicBezTo>
                  <a:pt x="27432" y="38112"/>
                  <a:pt x="27446" y="38171"/>
                  <a:pt x="27446" y="38230"/>
                </a:cubicBezTo>
                <a:cubicBezTo>
                  <a:pt x="27432" y="38303"/>
                  <a:pt x="27402" y="38392"/>
                  <a:pt x="27387" y="38480"/>
                </a:cubicBezTo>
                <a:cubicBezTo>
                  <a:pt x="27373" y="38436"/>
                  <a:pt x="27373" y="38377"/>
                  <a:pt x="27358" y="38318"/>
                </a:cubicBezTo>
                <a:cubicBezTo>
                  <a:pt x="27373" y="38230"/>
                  <a:pt x="27402" y="38142"/>
                  <a:pt x="27432" y="38068"/>
                </a:cubicBezTo>
                <a:close/>
                <a:moveTo>
                  <a:pt x="27240" y="38068"/>
                </a:moveTo>
                <a:cubicBezTo>
                  <a:pt x="27270" y="38142"/>
                  <a:pt x="27284" y="38215"/>
                  <a:pt x="27284" y="38289"/>
                </a:cubicBezTo>
                <a:cubicBezTo>
                  <a:pt x="27240" y="38406"/>
                  <a:pt x="27211" y="38509"/>
                  <a:pt x="27196" y="38598"/>
                </a:cubicBezTo>
                <a:cubicBezTo>
                  <a:pt x="27167" y="38524"/>
                  <a:pt x="27152" y="38451"/>
                  <a:pt x="27137" y="38362"/>
                </a:cubicBezTo>
                <a:cubicBezTo>
                  <a:pt x="27167" y="38259"/>
                  <a:pt x="27211" y="38171"/>
                  <a:pt x="27240" y="38068"/>
                </a:cubicBezTo>
                <a:close/>
                <a:moveTo>
                  <a:pt x="26975" y="38097"/>
                </a:moveTo>
                <a:cubicBezTo>
                  <a:pt x="26990" y="38186"/>
                  <a:pt x="27019" y="38259"/>
                  <a:pt x="27049" y="38362"/>
                </a:cubicBezTo>
                <a:cubicBezTo>
                  <a:pt x="27005" y="38451"/>
                  <a:pt x="26975" y="38554"/>
                  <a:pt x="26931" y="38657"/>
                </a:cubicBezTo>
                <a:cubicBezTo>
                  <a:pt x="26902" y="38554"/>
                  <a:pt x="26872" y="38480"/>
                  <a:pt x="26843" y="38392"/>
                </a:cubicBezTo>
                <a:cubicBezTo>
                  <a:pt x="26872" y="38303"/>
                  <a:pt x="26931" y="38215"/>
                  <a:pt x="26975" y="38097"/>
                </a:cubicBezTo>
                <a:close/>
                <a:moveTo>
                  <a:pt x="26637" y="38112"/>
                </a:moveTo>
                <a:lnTo>
                  <a:pt x="26755" y="38392"/>
                </a:lnTo>
                <a:cubicBezTo>
                  <a:pt x="26696" y="38509"/>
                  <a:pt x="26652" y="38598"/>
                  <a:pt x="26607" y="38686"/>
                </a:cubicBezTo>
                <a:cubicBezTo>
                  <a:pt x="26563" y="38598"/>
                  <a:pt x="26504" y="38509"/>
                  <a:pt x="26475" y="38406"/>
                </a:cubicBezTo>
                <a:cubicBezTo>
                  <a:pt x="26534" y="38318"/>
                  <a:pt x="26578" y="38215"/>
                  <a:pt x="26637" y="38112"/>
                </a:cubicBezTo>
                <a:close/>
                <a:moveTo>
                  <a:pt x="27593" y="38480"/>
                </a:moveTo>
                <a:lnTo>
                  <a:pt x="27593" y="38554"/>
                </a:lnTo>
                <a:cubicBezTo>
                  <a:pt x="27593" y="38598"/>
                  <a:pt x="27579" y="38627"/>
                  <a:pt x="27579" y="38686"/>
                </a:cubicBezTo>
                <a:lnTo>
                  <a:pt x="27579" y="38612"/>
                </a:lnTo>
                <a:cubicBezTo>
                  <a:pt x="27593" y="38583"/>
                  <a:pt x="27593" y="38539"/>
                  <a:pt x="27593" y="38480"/>
                </a:cubicBezTo>
                <a:close/>
                <a:moveTo>
                  <a:pt x="16232" y="23970"/>
                </a:moveTo>
                <a:cubicBezTo>
                  <a:pt x="16468" y="26530"/>
                  <a:pt x="18145" y="28664"/>
                  <a:pt x="20294" y="31151"/>
                </a:cubicBezTo>
                <a:cubicBezTo>
                  <a:pt x="20986" y="31961"/>
                  <a:pt x="21722" y="32696"/>
                  <a:pt x="22443" y="33432"/>
                </a:cubicBezTo>
                <a:cubicBezTo>
                  <a:pt x="24003" y="35007"/>
                  <a:pt x="25489" y="36523"/>
                  <a:pt x="26401" y="38436"/>
                </a:cubicBezTo>
                <a:cubicBezTo>
                  <a:pt x="26343" y="38539"/>
                  <a:pt x="26284" y="38627"/>
                  <a:pt x="26210" y="38745"/>
                </a:cubicBezTo>
                <a:cubicBezTo>
                  <a:pt x="25298" y="36994"/>
                  <a:pt x="23870" y="35610"/>
                  <a:pt x="22369" y="34183"/>
                </a:cubicBezTo>
                <a:cubicBezTo>
                  <a:pt x="21516" y="33373"/>
                  <a:pt x="20662" y="32520"/>
                  <a:pt x="19853" y="31607"/>
                </a:cubicBezTo>
                <a:cubicBezTo>
                  <a:pt x="17939" y="29371"/>
                  <a:pt x="16173" y="26913"/>
                  <a:pt x="16173" y="24102"/>
                </a:cubicBezTo>
                <a:cubicBezTo>
                  <a:pt x="16188" y="24043"/>
                  <a:pt x="16203" y="23999"/>
                  <a:pt x="16232" y="23970"/>
                </a:cubicBezTo>
                <a:close/>
                <a:moveTo>
                  <a:pt x="27461" y="38436"/>
                </a:moveTo>
                <a:cubicBezTo>
                  <a:pt x="27490" y="38509"/>
                  <a:pt x="27490" y="38554"/>
                  <a:pt x="27490" y="38598"/>
                </a:cubicBezTo>
                <a:lnTo>
                  <a:pt x="27432" y="38818"/>
                </a:lnTo>
                <a:cubicBezTo>
                  <a:pt x="27432" y="38760"/>
                  <a:pt x="27417" y="38730"/>
                  <a:pt x="27417" y="38671"/>
                </a:cubicBezTo>
                <a:cubicBezTo>
                  <a:pt x="27417" y="38627"/>
                  <a:pt x="27432" y="38598"/>
                  <a:pt x="27432" y="38554"/>
                </a:cubicBezTo>
                <a:cubicBezTo>
                  <a:pt x="27446" y="38524"/>
                  <a:pt x="27446" y="38465"/>
                  <a:pt x="27461" y="38436"/>
                </a:cubicBezTo>
                <a:close/>
                <a:moveTo>
                  <a:pt x="27299" y="38480"/>
                </a:moveTo>
                <a:cubicBezTo>
                  <a:pt x="27314" y="38554"/>
                  <a:pt x="27314" y="38612"/>
                  <a:pt x="27343" y="38686"/>
                </a:cubicBezTo>
                <a:cubicBezTo>
                  <a:pt x="27314" y="38774"/>
                  <a:pt x="27284" y="38877"/>
                  <a:pt x="27270" y="38966"/>
                </a:cubicBezTo>
                <a:cubicBezTo>
                  <a:pt x="27240" y="38892"/>
                  <a:pt x="27225" y="38818"/>
                  <a:pt x="27225" y="38760"/>
                </a:cubicBezTo>
                <a:cubicBezTo>
                  <a:pt x="27240" y="38671"/>
                  <a:pt x="27284" y="38583"/>
                  <a:pt x="27299" y="38480"/>
                </a:cubicBezTo>
                <a:close/>
                <a:moveTo>
                  <a:pt x="27078" y="38509"/>
                </a:moveTo>
                <a:cubicBezTo>
                  <a:pt x="27093" y="38598"/>
                  <a:pt x="27108" y="38671"/>
                  <a:pt x="27137" y="38760"/>
                </a:cubicBezTo>
                <a:cubicBezTo>
                  <a:pt x="27093" y="38833"/>
                  <a:pt x="27064" y="38921"/>
                  <a:pt x="27034" y="39039"/>
                </a:cubicBezTo>
                <a:cubicBezTo>
                  <a:pt x="27019" y="38951"/>
                  <a:pt x="26990" y="38877"/>
                  <a:pt x="26961" y="38774"/>
                </a:cubicBezTo>
                <a:lnTo>
                  <a:pt x="27078" y="38509"/>
                </a:lnTo>
                <a:close/>
                <a:moveTo>
                  <a:pt x="26784" y="38509"/>
                </a:moveTo>
                <a:cubicBezTo>
                  <a:pt x="26828" y="38598"/>
                  <a:pt x="26843" y="38686"/>
                  <a:pt x="26872" y="38774"/>
                </a:cubicBezTo>
                <a:cubicBezTo>
                  <a:pt x="26843" y="38877"/>
                  <a:pt x="26784" y="38980"/>
                  <a:pt x="26755" y="39069"/>
                </a:cubicBezTo>
                <a:lnTo>
                  <a:pt x="26637" y="38804"/>
                </a:lnTo>
                <a:cubicBezTo>
                  <a:pt x="26696" y="38701"/>
                  <a:pt x="26725" y="38598"/>
                  <a:pt x="26784" y="38509"/>
                </a:cubicBezTo>
                <a:close/>
                <a:moveTo>
                  <a:pt x="26416" y="38524"/>
                </a:moveTo>
                <a:cubicBezTo>
                  <a:pt x="26460" y="38612"/>
                  <a:pt x="26504" y="38701"/>
                  <a:pt x="26549" y="38804"/>
                </a:cubicBezTo>
                <a:cubicBezTo>
                  <a:pt x="26490" y="38892"/>
                  <a:pt x="26431" y="38980"/>
                  <a:pt x="26387" y="39098"/>
                </a:cubicBezTo>
                <a:lnTo>
                  <a:pt x="26269" y="38877"/>
                </a:lnTo>
                <a:cubicBezTo>
                  <a:pt x="26254" y="38848"/>
                  <a:pt x="26254" y="38833"/>
                  <a:pt x="26239" y="38818"/>
                </a:cubicBezTo>
                <a:cubicBezTo>
                  <a:pt x="26284" y="38730"/>
                  <a:pt x="26343" y="38612"/>
                  <a:pt x="26416" y="38524"/>
                </a:cubicBezTo>
                <a:close/>
                <a:moveTo>
                  <a:pt x="16085" y="24235"/>
                </a:moveTo>
                <a:cubicBezTo>
                  <a:pt x="16159" y="27001"/>
                  <a:pt x="17881" y="29429"/>
                  <a:pt x="19779" y="31637"/>
                </a:cubicBezTo>
                <a:cubicBezTo>
                  <a:pt x="20559" y="32579"/>
                  <a:pt x="21442" y="33403"/>
                  <a:pt x="22295" y="34242"/>
                </a:cubicBezTo>
                <a:cubicBezTo>
                  <a:pt x="23811" y="35684"/>
                  <a:pt x="25224" y="37053"/>
                  <a:pt x="26136" y="38818"/>
                </a:cubicBezTo>
                <a:cubicBezTo>
                  <a:pt x="26092" y="38921"/>
                  <a:pt x="26019" y="39025"/>
                  <a:pt x="25960" y="39113"/>
                </a:cubicBezTo>
                <a:cubicBezTo>
                  <a:pt x="25003" y="37465"/>
                  <a:pt x="23620" y="36228"/>
                  <a:pt x="22163" y="34889"/>
                </a:cubicBezTo>
                <a:cubicBezTo>
                  <a:pt x="21206" y="34006"/>
                  <a:pt x="20220" y="33109"/>
                  <a:pt x="19337" y="32078"/>
                </a:cubicBezTo>
                <a:cubicBezTo>
                  <a:pt x="16909" y="29209"/>
                  <a:pt x="15864" y="26751"/>
                  <a:pt x="16026" y="24323"/>
                </a:cubicBezTo>
                <a:cubicBezTo>
                  <a:pt x="16041" y="24279"/>
                  <a:pt x="16056" y="24249"/>
                  <a:pt x="16085" y="24235"/>
                </a:cubicBezTo>
                <a:close/>
                <a:moveTo>
                  <a:pt x="27505" y="38892"/>
                </a:moveTo>
                <a:cubicBezTo>
                  <a:pt x="27520" y="38921"/>
                  <a:pt x="27520" y="38966"/>
                  <a:pt x="27520" y="38995"/>
                </a:cubicBezTo>
                <a:cubicBezTo>
                  <a:pt x="27505" y="39054"/>
                  <a:pt x="27505" y="39113"/>
                  <a:pt x="27490" y="39172"/>
                </a:cubicBezTo>
                <a:cubicBezTo>
                  <a:pt x="27490" y="39128"/>
                  <a:pt x="27490" y="39098"/>
                  <a:pt x="27461" y="39054"/>
                </a:cubicBezTo>
                <a:cubicBezTo>
                  <a:pt x="27490" y="38995"/>
                  <a:pt x="27490" y="38951"/>
                  <a:pt x="27505" y="38892"/>
                </a:cubicBezTo>
                <a:close/>
                <a:moveTo>
                  <a:pt x="27373" y="38877"/>
                </a:moveTo>
                <a:cubicBezTo>
                  <a:pt x="27373" y="38951"/>
                  <a:pt x="27387" y="38995"/>
                  <a:pt x="27387" y="39054"/>
                </a:cubicBezTo>
                <a:cubicBezTo>
                  <a:pt x="27373" y="39113"/>
                  <a:pt x="27373" y="39172"/>
                  <a:pt x="27358" y="39216"/>
                </a:cubicBezTo>
                <a:cubicBezTo>
                  <a:pt x="27358" y="39260"/>
                  <a:pt x="27343" y="39289"/>
                  <a:pt x="27343" y="39319"/>
                </a:cubicBezTo>
                <a:cubicBezTo>
                  <a:pt x="27314" y="39260"/>
                  <a:pt x="27314" y="39201"/>
                  <a:pt x="27299" y="39128"/>
                </a:cubicBezTo>
                <a:cubicBezTo>
                  <a:pt x="27314" y="39054"/>
                  <a:pt x="27358" y="38966"/>
                  <a:pt x="27373" y="38877"/>
                </a:cubicBezTo>
                <a:close/>
                <a:moveTo>
                  <a:pt x="27167" y="38892"/>
                </a:moveTo>
                <a:cubicBezTo>
                  <a:pt x="27181" y="38966"/>
                  <a:pt x="27211" y="39039"/>
                  <a:pt x="27225" y="39128"/>
                </a:cubicBezTo>
                <a:cubicBezTo>
                  <a:pt x="27196" y="39216"/>
                  <a:pt x="27152" y="39319"/>
                  <a:pt x="27137" y="39407"/>
                </a:cubicBezTo>
                <a:cubicBezTo>
                  <a:pt x="27122" y="39334"/>
                  <a:pt x="27093" y="39245"/>
                  <a:pt x="27078" y="39172"/>
                </a:cubicBezTo>
                <a:cubicBezTo>
                  <a:pt x="27122" y="39069"/>
                  <a:pt x="27152" y="38980"/>
                  <a:pt x="27167" y="38892"/>
                </a:cubicBezTo>
                <a:close/>
                <a:moveTo>
                  <a:pt x="26916" y="38892"/>
                </a:moveTo>
                <a:cubicBezTo>
                  <a:pt x="26931" y="38980"/>
                  <a:pt x="26975" y="39069"/>
                  <a:pt x="26990" y="39142"/>
                </a:cubicBezTo>
                <a:lnTo>
                  <a:pt x="26872" y="39422"/>
                </a:lnTo>
                <a:cubicBezTo>
                  <a:pt x="26843" y="39334"/>
                  <a:pt x="26828" y="39245"/>
                  <a:pt x="26784" y="39172"/>
                </a:cubicBezTo>
                <a:cubicBezTo>
                  <a:pt x="26828" y="39069"/>
                  <a:pt x="26872" y="38980"/>
                  <a:pt x="26916" y="38892"/>
                </a:cubicBezTo>
                <a:close/>
                <a:moveTo>
                  <a:pt x="26195" y="38892"/>
                </a:moveTo>
                <a:lnTo>
                  <a:pt x="26195" y="38907"/>
                </a:lnTo>
                <a:cubicBezTo>
                  <a:pt x="26254" y="38980"/>
                  <a:pt x="26284" y="39069"/>
                  <a:pt x="26343" y="39172"/>
                </a:cubicBezTo>
                <a:cubicBezTo>
                  <a:pt x="26284" y="39260"/>
                  <a:pt x="26239" y="39363"/>
                  <a:pt x="26181" y="39466"/>
                </a:cubicBezTo>
                <a:cubicBezTo>
                  <a:pt x="26166" y="39422"/>
                  <a:pt x="26136" y="39363"/>
                  <a:pt x="26107" y="39334"/>
                </a:cubicBezTo>
                <a:cubicBezTo>
                  <a:pt x="26063" y="39275"/>
                  <a:pt x="26048" y="39245"/>
                  <a:pt x="26004" y="39186"/>
                </a:cubicBezTo>
                <a:cubicBezTo>
                  <a:pt x="26078" y="39098"/>
                  <a:pt x="26136" y="38980"/>
                  <a:pt x="26195" y="38892"/>
                </a:cubicBezTo>
                <a:close/>
                <a:moveTo>
                  <a:pt x="26578" y="38892"/>
                </a:moveTo>
                <a:lnTo>
                  <a:pt x="26696" y="39172"/>
                </a:lnTo>
                <a:cubicBezTo>
                  <a:pt x="26637" y="39260"/>
                  <a:pt x="26593" y="39363"/>
                  <a:pt x="26549" y="39466"/>
                </a:cubicBezTo>
                <a:cubicBezTo>
                  <a:pt x="26504" y="39363"/>
                  <a:pt x="26475" y="39275"/>
                  <a:pt x="26416" y="39186"/>
                </a:cubicBezTo>
                <a:cubicBezTo>
                  <a:pt x="26490" y="39069"/>
                  <a:pt x="26534" y="38980"/>
                  <a:pt x="26578" y="38892"/>
                </a:cubicBezTo>
                <a:close/>
                <a:moveTo>
                  <a:pt x="15953" y="24485"/>
                </a:moveTo>
                <a:lnTo>
                  <a:pt x="15953" y="24485"/>
                </a:lnTo>
                <a:cubicBezTo>
                  <a:pt x="15835" y="26883"/>
                  <a:pt x="16909" y="29326"/>
                  <a:pt x="19293" y="32123"/>
                </a:cubicBezTo>
                <a:cubicBezTo>
                  <a:pt x="20176" y="33153"/>
                  <a:pt x="21177" y="34065"/>
                  <a:pt x="22134" y="34948"/>
                </a:cubicBezTo>
                <a:cubicBezTo>
                  <a:pt x="23605" y="36302"/>
                  <a:pt x="24989" y="37553"/>
                  <a:pt x="25916" y="39186"/>
                </a:cubicBezTo>
                <a:cubicBezTo>
                  <a:pt x="25842" y="39289"/>
                  <a:pt x="25798" y="39392"/>
                  <a:pt x="25724" y="39481"/>
                </a:cubicBezTo>
                <a:cubicBezTo>
                  <a:pt x="24738" y="37950"/>
                  <a:pt x="23399" y="36788"/>
                  <a:pt x="21972" y="35551"/>
                </a:cubicBezTo>
                <a:cubicBezTo>
                  <a:pt x="20897" y="34639"/>
                  <a:pt x="19794" y="33682"/>
                  <a:pt x="18852" y="32564"/>
                </a:cubicBezTo>
                <a:cubicBezTo>
                  <a:pt x="16571" y="29856"/>
                  <a:pt x="15585" y="27075"/>
                  <a:pt x="15909" y="24544"/>
                </a:cubicBezTo>
                <a:cubicBezTo>
                  <a:pt x="15909" y="24529"/>
                  <a:pt x="15923" y="24499"/>
                  <a:pt x="15953" y="24485"/>
                </a:cubicBezTo>
                <a:close/>
                <a:moveTo>
                  <a:pt x="27520" y="39348"/>
                </a:moveTo>
                <a:lnTo>
                  <a:pt x="27520" y="39407"/>
                </a:lnTo>
                <a:cubicBezTo>
                  <a:pt x="27520" y="39437"/>
                  <a:pt x="27505" y="39466"/>
                  <a:pt x="27505" y="39495"/>
                </a:cubicBezTo>
                <a:lnTo>
                  <a:pt x="27505" y="39437"/>
                </a:lnTo>
                <a:cubicBezTo>
                  <a:pt x="27505" y="39407"/>
                  <a:pt x="27520" y="39392"/>
                  <a:pt x="27520" y="39348"/>
                </a:cubicBezTo>
                <a:close/>
                <a:moveTo>
                  <a:pt x="27417" y="39275"/>
                </a:moveTo>
                <a:cubicBezTo>
                  <a:pt x="27432" y="39334"/>
                  <a:pt x="27432" y="39392"/>
                  <a:pt x="27432" y="39422"/>
                </a:cubicBezTo>
                <a:lnTo>
                  <a:pt x="27373" y="39643"/>
                </a:lnTo>
                <a:cubicBezTo>
                  <a:pt x="27373" y="39584"/>
                  <a:pt x="27358" y="39554"/>
                  <a:pt x="27358" y="39495"/>
                </a:cubicBezTo>
                <a:lnTo>
                  <a:pt x="27417" y="39275"/>
                </a:lnTo>
                <a:close/>
                <a:moveTo>
                  <a:pt x="27240" y="39289"/>
                </a:moveTo>
                <a:cubicBezTo>
                  <a:pt x="27270" y="39363"/>
                  <a:pt x="27270" y="39437"/>
                  <a:pt x="27284" y="39495"/>
                </a:cubicBezTo>
                <a:cubicBezTo>
                  <a:pt x="27270" y="39584"/>
                  <a:pt x="27240" y="39657"/>
                  <a:pt x="27211" y="39760"/>
                </a:cubicBezTo>
                <a:lnTo>
                  <a:pt x="27152" y="39540"/>
                </a:lnTo>
                <a:cubicBezTo>
                  <a:pt x="27196" y="39466"/>
                  <a:pt x="27225" y="39392"/>
                  <a:pt x="27240" y="39289"/>
                </a:cubicBezTo>
                <a:close/>
                <a:moveTo>
                  <a:pt x="27019" y="39289"/>
                </a:moveTo>
                <a:cubicBezTo>
                  <a:pt x="27034" y="39392"/>
                  <a:pt x="27064" y="39466"/>
                  <a:pt x="27078" y="39554"/>
                </a:cubicBezTo>
                <a:cubicBezTo>
                  <a:pt x="27034" y="39643"/>
                  <a:pt x="27019" y="39731"/>
                  <a:pt x="26990" y="39804"/>
                </a:cubicBezTo>
                <a:cubicBezTo>
                  <a:pt x="26975" y="39716"/>
                  <a:pt x="26931" y="39643"/>
                  <a:pt x="26916" y="39554"/>
                </a:cubicBezTo>
                <a:cubicBezTo>
                  <a:pt x="26946" y="39466"/>
                  <a:pt x="26990" y="39363"/>
                  <a:pt x="27019" y="39289"/>
                </a:cubicBezTo>
                <a:close/>
                <a:moveTo>
                  <a:pt x="26725" y="39275"/>
                </a:moveTo>
                <a:cubicBezTo>
                  <a:pt x="26769" y="39363"/>
                  <a:pt x="26784" y="39466"/>
                  <a:pt x="26813" y="39554"/>
                </a:cubicBezTo>
                <a:cubicBezTo>
                  <a:pt x="26784" y="39643"/>
                  <a:pt x="26725" y="39731"/>
                  <a:pt x="26696" y="39834"/>
                </a:cubicBezTo>
                <a:lnTo>
                  <a:pt x="26578" y="39554"/>
                </a:lnTo>
                <a:cubicBezTo>
                  <a:pt x="26637" y="39466"/>
                  <a:pt x="26666" y="39363"/>
                  <a:pt x="26725" y="39275"/>
                </a:cubicBezTo>
                <a:close/>
                <a:moveTo>
                  <a:pt x="15806" y="24764"/>
                </a:moveTo>
                <a:lnTo>
                  <a:pt x="15806" y="24764"/>
                </a:lnTo>
                <a:cubicBezTo>
                  <a:pt x="15541" y="27266"/>
                  <a:pt x="16571" y="29974"/>
                  <a:pt x="18778" y="32623"/>
                </a:cubicBezTo>
                <a:cubicBezTo>
                  <a:pt x="19720" y="33741"/>
                  <a:pt x="20824" y="34698"/>
                  <a:pt x="21913" y="35610"/>
                </a:cubicBezTo>
                <a:cubicBezTo>
                  <a:pt x="23340" y="36846"/>
                  <a:pt x="24709" y="38024"/>
                  <a:pt x="25666" y="39554"/>
                </a:cubicBezTo>
                <a:cubicBezTo>
                  <a:pt x="25592" y="39657"/>
                  <a:pt x="25518" y="39760"/>
                  <a:pt x="25445" y="39849"/>
                </a:cubicBezTo>
                <a:cubicBezTo>
                  <a:pt x="24444" y="38436"/>
                  <a:pt x="23120" y="37332"/>
                  <a:pt x="21707" y="36184"/>
                </a:cubicBezTo>
                <a:cubicBezTo>
                  <a:pt x="20529" y="35228"/>
                  <a:pt x="19337" y="34242"/>
                  <a:pt x="18337" y="33035"/>
                </a:cubicBezTo>
                <a:cubicBezTo>
                  <a:pt x="16159" y="30386"/>
                  <a:pt x="15246" y="27472"/>
                  <a:pt x="15806" y="24764"/>
                </a:cubicBezTo>
                <a:close/>
                <a:moveTo>
                  <a:pt x="25975" y="39260"/>
                </a:moveTo>
                <a:cubicBezTo>
                  <a:pt x="25989" y="39289"/>
                  <a:pt x="26019" y="39334"/>
                  <a:pt x="26048" y="39363"/>
                </a:cubicBezTo>
                <a:cubicBezTo>
                  <a:pt x="26048" y="39422"/>
                  <a:pt x="26092" y="39495"/>
                  <a:pt x="26122" y="39554"/>
                </a:cubicBezTo>
                <a:cubicBezTo>
                  <a:pt x="26063" y="39643"/>
                  <a:pt x="25989" y="39760"/>
                  <a:pt x="25930" y="39849"/>
                </a:cubicBezTo>
                <a:cubicBezTo>
                  <a:pt x="25930" y="39834"/>
                  <a:pt x="25916" y="39834"/>
                  <a:pt x="25916" y="39804"/>
                </a:cubicBezTo>
                <a:cubicBezTo>
                  <a:pt x="25872" y="39716"/>
                  <a:pt x="25813" y="39643"/>
                  <a:pt x="25769" y="39554"/>
                </a:cubicBezTo>
                <a:cubicBezTo>
                  <a:pt x="25842" y="39466"/>
                  <a:pt x="25901" y="39348"/>
                  <a:pt x="25975" y="39260"/>
                </a:cubicBezTo>
                <a:close/>
                <a:moveTo>
                  <a:pt x="26387" y="39275"/>
                </a:moveTo>
                <a:cubicBezTo>
                  <a:pt x="26416" y="39363"/>
                  <a:pt x="26460" y="39466"/>
                  <a:pt x="26504" y="39569"/>
                </a:cubicBezTo>
                <a:cubicBezTo>
                  <a:pt x="26460" y="39643"/>
                  <a:pt x="26401" y="39731"/>
                  <a:pt x="26343" y="39849"/>
                </a:cubicBezTo>
                <a:cubicBezTo>
                  <a:pt x="26298" y="39760"/>
                  <a:pt x="26254" y="39657"/>
                  <a:pt x="26210" y="39569"/>
                </a:cubicBezTo>
                <a:cubicBezTo>
                  <a:pt x="26269" y="39481"/>
                  <a:pt x="26328" y="39392"/>
                  <a:pt x="26387" y="39275"/>
                </a:cubicBezTo>
                <a:close/>
                <a:moveTo>
                  <a:pt x="27432" y="39701"/>
                </a:moveTo>
                <a:cubicBezTo>
                  <a:pt x="27446" y="39760"/>
                  <a:pt x="27446" y="39790"/>
                  <a:pt x="27446" y="39804"/>
                </a:cubicBezTo>
                <a:cubicBezTo>
                  <a:pt x="27432" y="39863"/>
                  <a:pt x="27432" y="39922"/>
                  <a:pt x="27402" y="39981"/>
                </a:cubicBezTo>
                <a:cubicBezTo>
                  <a:pt x="27402" y="39937"/>
                  <a:pt x="27402" y="39922"/>
                  <a:pt x="27387" y="39878"/>
                </a:cubicBezTo>
                <a:lnTo>
                  <a:pt x="27387" y="39863"/>
                </a:lnTo>
                <a:cubicBezTo>
                  <a:pt x="27402" y="39804"/>
                  <a:pt x="27402" y="39760"/>
                  <a:pt x="27432" y="39701"/>
                </a:cubicBezTo>
                <a:close/>
                <a:moveTo>
                  <a:pt x="27314" y="39701"/>
                </a:moveTo>
                <a:cubicBezTo>
                  <a:pt x="27314" y="39775"/>
                  <a:pt x="27314" y="39834"/>
                  <a:pt x="27343" y="39878"/>
                </a:cubicBezTo>
                <a:lnTo>
                  <a:pt x="27284" y="40099"/>
                </a:lnTo>
                <a:cubicBezTo>
                  <a:pt x="27270" y="40040"/>
                  <a:pt x="27270" y="39981"/>
                  <a:pt x="27240" y="39922"/>
                </a:cubicBezTo>
                <a:cubicBezTo>
                  <a:pt x="27270" y="39849"/>
                  <a:pt x="27284" y="39775"/>
                  <a:pt x="27314" y="39701"/>
                </a:cubicBezTo>
                <a:close/>
                <a:moveTo>
                  <a:pt x="27122" y="39672"/>
                </a:moveTo>
                <a:cubicBezTo>
                  <a:pt x="27137" y="39760"/>
                  <a:pt x="27152" y="39849"/>
                  <a:pt x="27167" y="39922"/>
                </a:cubicBezTo>
                <a:cubicBezTo>
                  <a:pt x="27137" y="40010"/>
                  <a:pt x="27122" y="40084"/>
                  <a:pt x="27078" y="40172"/>
                </a:cubicBezTo>
                <a:cubicBezTo>
                  <a:pt x="27064" y="40099"/>
                  <a:pt x="27034" y="40010"/>
                  <a:pt x="27019" y="39937"/>
                </a:cubicBezTo>
                <a:cubicBezTo>
                  <a:pt x="27064" y="39849"/>
                  <a:pt x="27078" y="39775"/>
                  <a:pt x="27122" y="39672"/>
                </a:cubicBezTo>
                <a:close/>
                <a:moveTo>
                  <a:pt x="15658" y="25162"/>
                </a:moveTo>
                <a:lnTo>
                  <a:pt x="15658" y="25162"/>
                </a:lnTo>
                <a:cubicBezTo>
                  <a:pt x="15276" y="27781"/>
                  <a:pt x="16203" y="30563"/>
                  <a:pt x="18293" y="33094"/>
                </a:cubicBezTo>
                <a:cubicBezTo>
                  <a:pt x="19279" y="34286"/>
                  <a:pt x="20500" y="35287"/>
                  <a:pt x="21677" y="36243"/>
                </a:cubicBezTo>
                <a:cubicBezTo>
                  <a:pt x="23075" y="37406"/>
                  <a:pt x="24415" y="38480"/>
                  <a:pt x="25401" y="39907"/>
                </a:cubicBezTo>
                <a:cubicBezTo>
                  <a:pt x="25327" y="39996"/>
                  <a:pt x="25253" y="40099"/>
                  <a:pt x="25180" y="40202"/>
                </a:cubicBezTo>
                <a:cubicBezTo>
                  <a:pt x="24179" y="38848"/>
                  <a:pt x="22811" y="37803"/>
                  <a:pt x="21486" y="36773"/>
                </a:cubicBezTo>
                <a:cubicBezTo>
                  <a:pt x="20220" y="35802"/>
                  <a:pt x="18911" y="34786"/>
                  <a:pt x="17881" y="33521"/>
                </a:cubicBezTo>
                <a:cubicBezTo>
                  <a:pt x="15806" y="31034"/>
                  <a:pt x="14981" y="27928"/>
                  <a:pt x="15658" y="25162"/>
                </a:cubicBezTo>
                <a:close/>
                <a:moveTo>
                  <a:pt x="26858" y="39657"/>
                </a:moveTo>
                <a:cubicBezTo>
                  <a:pt x="26872" y="39760"/>
                  <a:pt x="26916" y="39849"/>
                  <a:pt x="26931" y="39922"/>
                </a:cubicBezTo>
                <a:lnTo>
                  <a:pt x="26828" y="40202"/>
                </a:lnTo>
                <a:cubicBezTo>
                  <a:pt x="26784" y="40099"/>
                  <a:pt x="26769" y="40010"/>
                  <a:pt x="26725" y="39922"/>
                </a:cubicBezTo>
                <a:cubicBezTo>
                  <a:pt x="26784" y="39849"/>
                  <a:pt x="26828" y="39760"/>
                  <a:pt x="26858" y="39657"/>
                </a:cubicBezTo>
                <a:close/>
                <a:moveTo>
                  <a:pt x="25724" y="39628"/>
                </a:moveTo>
                <a:cubicBezTo>
                  <a:pt x="25754" y="39701"/>
                  <a:pt x="25798" y="39775"/>
                  <a:pt x="25842" y="39849"/>
                </a:cubicBezTo>
                <a:cubicBezTo>
                  <a:pt x="25857" y="39863"/>
                  <a:pt x="25857" y="39907"/>
                  <a:pt x="25886" y="39922"/>
                </a:cubicBezTo>
                <a:cubicBezTo>
                  <a:pt x="25813" y="40010"/>
                  <a:pt x="25754" y="40128"/>
                  <a:pt x="25680" y="40217"/>
                </a:cubicBezTo>
                <a:cubicBezTo>
                  <a:pt x="25621" y="40128"/>
                  <a:pt x="25548" y="40010"/>
                  <a:pt x="25504" y="39922"/>
                </a:cubicBezTo>
                <a:cubicBezTo>
                  <a:pt x="25577" y="39834"/>
                  <a:pt x="25651" y="39716"/>
                  <a:pt x="25724" y="39628"/>
                </a:cubicBezTo>
                <a:close/>
                <a:moveTo>
                  <a:pt x="26181" y="39628"/>
                </a:moveTo>
                <a:cubicBezTo>
                  <a:pt x="26210" y="39731"/>
                  <a:pt x="26254" y="39834"/>
                  <a:pt x="26298" y="39922"/>
                </a:cubicBezTo>
                <a:cubicBezTo>
                  <a:pt x="26254" y="40010"/>
                  <a:pt x="26195" y="40099"/>
                  <a:pt x="26136" y="40217"/>
                </a:cubicBezTo>
                <a:cubicBezTo>
                  <a:pt x="26078" y="40128"/>
                  <a:pt x="26048" y="40025"/>
                  <a:pt x="25989" y="39922"/>
                </a:cubicBezTo>
                <a:cubicBezTo>
                  <a:pt x="26048" y="39834"/>
                  <a:pt x="26122" y="39731"/>
                  <a:pt x="26181" y="39628"/>
                </a:cubicBezTo>
                <a:close/>
                <a:moveTo>
                  <a:pt x="26534" y="39657"/>
                </a:moveTo>
                <a:lnTo>
                  <a:pt x="26637" y="39937"/>
                </a:lnTo>
                <a:cubicBezTo>
                  <a:pt x="26593" y="40025"/>
                  <a:pt x="26549" y="40128"/>
                  <a:pt x="26490" y="40217"/>
                </a:cubicBezTo>
                <a:cubicBezTo>
                  <a:pt x="26475" y="40128"/>
                  <a:pt x="26431" y="40025"/>
                  <a:pt x="26387" y="39937"/>
                </a:cubicBezTo>
                <a:cubicBezTo>
                  <a:pt x="26431" y="39849"/>
                  <a:pt x="26490" y="39760"/>
                  <a:pt x="26534" y="39657"/>
                </a:cubicBezTo>
                <a:close/>
                <a:moveTo>
                  <a:pt x="27461" y="40172"/>
                </a:moveTo>
                <a:lnTo>
                  <a:pt x="27461" y="40202"/>
                </a:lnTo>
                <a:cubicBezTo>
                  <a:pt x="27461" y="40231"/>
                  <a:pt x="27446" y="40275"/>
                  <a:pt x="27446" y="40305"/>
                </a:cubicBezTo>
                <a:lnTo>
                  <a:pt x="27446" y="40275"/>
                </a:lnTo>
                <a:cubicBezTo>
                  <a:pt x="27446" y="40231"/>
                  <a:pt x="27461" y="40217"/>
                  <a:pt x="27461" y="40172"/>
                </a:cubicBezTo>
                <a:close/>
                <a:moveTo>
                  <a:pt x="27373" y="40128"/>
                </a:moveTo>
                <a:lnTo>
                  <a:pt x="27373" y="40128"/>
                </a:lnTo>
                <a:cubicBezTo>
                  <a:pt x="27358" y="40172"/>
                  <a:pt x="27373" y="40217"/>
                  <a:pt x="27373" y="40275"/>
                </a:cubicBezTo>
                <a:cubicBezTo>
                  <a:pt x="27358" y="40320"/>
                  <a:pt x="27358" y="40393"/>
                  <a:pt x="27343" y="40452"/>
                </a:cubicBezTo>
                <a:cubicBezTo>
                  <a:pt x="27343" y="40393"/>
                  <a:pt x="27314" y="40364"/>
                  <a:pt x="27314" y="40305"/>
                </a:cubicBezTo>
                <a:cubicBezTo>
                  <a:pt x="27343" y="40246"/>
                  <a:pt x="27358" y="40172"/>
                  <a:pt x="27373" y="40128"/>
                </a:cubicBezTo>
                <a:close/>
                <a:moveTo>
                  <a:pt x="27167" y="40084"/>
                </a:moveTo>
                <a:cubicBezTo>
                  <a:pt x="27211" y="40158"/>
                  <a:pt x="27211" y="40231"/>
                  <a:pt x="27225" y="40305"/>
                </a:cubicBezTo>
                <a:cubicBezTo>
                  <a:pt x="27211" y="40378"/>
                  <a:pt x="27181" y="40467"/>
                  <a:pt x="27152" y="40540"/>
                </a:cubicBezTo>
                <a:lnTo>
                  <a:pt x="27093" y="40320"/>
                </a:lnTo>
                <a:cubicBezTo>
                  <a:pt x="27108" y="40246"/>
                  <a:pt x="27152" y="40172"/>
                  <a:pt x="27167" y="40084"/>
                </a:cubicBezTo>
                <a:close/>
                <a:moveTo>
                  <a:pt x="15467" y="25633"/>
                </a:moveTo>
                <a:cubicBezTo>
                  <a:pt x="14996" y="28296"/>
                  <a:pt x="15820" y="31225"/>
                  <a:pt x="17792" y="33594"/>
                </a:cubicBezTo>
                <a:cubicBezTo>
                  <a:pt x="18837" y="34860"/>
                  <a:pt x="20147" y="35890"/>
                  <a:pt x="21412" y="36861"/>
                </a:cubicBezTo>
                <a:cubicBezTo>
                  <a:pt x="22737" y="37891"/>
                  <a:pt x="24091" y="38951"/>
                  <a:pt x="25106" y="40290"/>
                </a:cubicBezTo>
                <a:cubicBezTo>
                  <a:pt x="25033" y="40378"/>
                  <a:pt x="24944" y="40496"/>
                  <a:pt x="24871" y="40584"/>
                </a:cubicBezTo>
                <a:cubicBezTo>
                  <a:pt x="23826" y="39334"/>
                  <a:pt x="22487" y="38333"/>
                  <a:pt x="21177" y="37376"/>
                </a:cubicBezTo>
                <a:cubicBezTo>
                  <a:pt x="19808" y="36390"/>
                  <a:pt x="18410" y="35360"/>
                  <a:pt x="17351" y="34036"/>
                </a:cubicBezTo>
                <a:cubicBezTo>
                  <a:pt x="15393" y="31622"/>
                  <a:pt x="14702" y="28429"/>
                  <a:pt x="15467" y="25633"/>
                </a:cubicBezTo>
                <a:close/>
                <a:moveTo>
                  <a:pt x="25445" y="39996"/>
                </a:moveTo>
                <a:cubicBezTo>
                  <a:pt x="25518" y="40084"/>
                  <a:pt x="25563" y="40172"/>
                  <a:pt x="25621" y="40290"/>
                </a:cubicBezTo>
                <a:cubicBezTo>
                  <a:pt x="25548" y="40378"/>
                  <a:pt x="25474" y="40496"/>
                  <a:pt x="25430" y="40584"/>
                </a:cubicBezTo>
                <a:cubicBezTo>
                  <a:pt x="25357" y="40496"/>
                  <a:pt x="25298" y="40378"/>
                  <a:pt x="25224" y="40290"/>
                </a:cubicBezTo>
                <a:cubicBezTo>
                  <a:pt x="25298" y="40202"/>
                  <a:pt x="25371" y="40084"/>
                  <a:pt x="25445" y="39996"/>
                </a:cubicBezTo>
                <a:close/>
                <a:moveTo>
                  <a:pt x="25930" y="39996"/>
                </a:moveTo>
                <a:cubicBezTo>
                  <a:pt x="25975" y="40099"/>
                  <a:pt x="26033" y="40202"/>
                  <a:pt x="26092" y="40290"/>
                </a:cubicBezTo>
                <a:cubicBezTo>
                  <a:pt x="26033" y="40378"/>
                  <a:pt x="25975" y="40467"/>
                  <a:pt x="25901" y="40584"/>
                </a:cubicBezTo>
                <a:cubicBezTo>
                  <a:pt x="25842" y="40496"/>
                  <a:pt x="25798" y="40378"/>
                  <a:pt x="25739" y="40290"/>
                </a:cubicBezTo>
                <a:cubicBezTo>
                  <a:pt x="25813" y="40202"/>
                  <a:pt x="25872" y="40099"/>
                  <a:pt x="25930" y="39996"/>
                </a:cubicBezTo>
                <a:close/>
                <a:moveTo>
                  <a:pt x="26343" y="40025"/>
                </a:moveTo>
                <a:cubicBezTo>
                  <a:pt x="26387" y="40128"/>
                  <a:pt x="26416" y="40217"/>
                  <a:pt x="26475" y="40320"/>
                </a:cubicBezTo>
                <a:cubicBezTo>
                  <a:pt x="26416" y="40393"/>
                  <a:pt x="26357" y="40496"/>
                  <a:pt x="26298" y="40584"/>
                </a:cubicBezTo>
                <a:cubicBezTo>
                  <a:pt x="26269" y="40496"/>
                  <a:pt x="26210" y="40393"/>
                  <a:pt x="26181" y="40305"/>
                </a:cubicBezTo>
                <a:lnTo>
                  <a:pt x="26343" y="40025"/>
                </a:lnTo>
                <a:close/>
                <a:moveTo>
                  <a:pt x="26681" y="40025"/>
                </a:moveTo>
                <a:cubicBezTo>
                  <a:pt x="26710" y="40128"/>
                  <a:pt x="26725" y="40217"/>
                  <a:pt x="26769" y="40305"/>
                </a:cubicBezTo>
                <a:cubicBezTo>
                  <a:pt x="26725" y="40393"/>
                  <a:pt x="26696" y="40496"/>
                  <a:pt x="26637" y="40584"/>
                </a:cubicBezTo>
                <a:cubicBezTo>
                  <a:pt x="26622" y="40496"/>
                  <a:pt x="26578" y="40393"/>
                  <a:pt x="26549" y="40305"/>
                </a:cubicBezTo>
                <a:cubicBezTo>
                  <a:pt x="26607" y="40217"/>
                  <a:pt x="26637" y="40128"/>
                  <a:pt x="26681" y="40025"/>
                </a:cubicBezTo>
                <a:close/>
                <a:moveTo>
                  <a:pt x="26975" y="40069"/>
                </a:moveTo>
                <a:cubicBezTo>
                  <a:pt x="26990" y="40158"/>
                  <a:pt x="27005" y="40231"/>
                  <a:pt x="27019" y="40320"/>
                </a:cubicBezTo>
                <a:cubicBezTo>
                  <a:pt x="26990" y="40423"/>
                  <a:pt x="26975" y="40496"/>
                  <a:pt x="26931" y="40584"/>
                </a:cubicBezTo>
                <a:cubicBezTo>
                  <a:pt x="26916" y="40496"/>
                  <a:pt x="26872" y="40423"/>
                  <a:pt x="26858" y="40320"/>
                </a:cubicBezTo>
                <a:cubicBezTo>
                  <a:pt x="26902" y="40231"/>
                  <a:pt x="26931" y="40158"/>
                  <a:pt x="26975" y="40069"/>
                </a:cubicBezTo>
                <a:close/>
                <a:moveTo>
                  <a:pt x="27387" y="40584"/>
                </a:moveTo>
                <a:lnTo>
                  <a:pt x="27387" y="40658"/>
                </a:lnTo>
                <a:cubicBezTo>
                  <a:pt x="27387" y="40717"/>
                  <a:pt x="27373" y="40746"/>
                  <a:pt x="27373" y="40805"/>
                </a:cubicBezTo>
                <a:cubicBezTo>
                  <a:pt x="27373" y="40761"/>
                  <a:pt x="27373" y="40732"/>
                  <a:pt x="27358" y="40717"/>
                </a:cubicBezTo>
                <a:cubicBezTo>
                  <a:pt x="27373" y="40673"/>
                  <a:pt x="27373" y="40614"/>
                  <a:pt x="27387" y="40584"/>
                </a:cubicBezTo>
                <a:close/>
                <a:moveTo>
                  <a:pt x="25165" y="40364"/>
                </a:moveTo>
                <a:cubicBezTo>
                  <a:pt x="25239" y="40452"/>
                  <a:pt x="25312" y="40540"/>
                  <a:pt x="25371" y="40658"/>
                </a:cubicBezTo>
                <a:cubicBezTo>
                  <a:pt x="25312" y="40732"/>
                  <a:pt x="25239" y="40820"/>
                  <a:pt x="25180" y="40893"/>
                </a:cubicBezTo>
                <a:cubicBezTo>
                  <a:pt x="25165" y="40879"/>
                  <a:pt x="25150" y="40879"/>
                  <a:pt x="25150" y="40864"/>
                </a:cubicBezTo>
                <a:lnTo>
                  <a:pt x="25106" y="40893"/>
                </a:lnTo>
                <a:cubicBezTo>
                  <a:pt x="25062" y="40820"/>
                  <a:pt x="24974" y="40732"/>
                  <a:pt x="24930" y="40658"/>
                </a:cubicBezTo>
                <a:cubicBezTo>
                  <a:pt x="25003" y="40570"/>
                  <a:pt x="25092" y="40452"/>
                  <a:pt x="25165" y="40364"/>
                </a:cubicBezTo>
                <a:close/>
                <a:moveTo>
                  <a:pt x="27240" y="40511"/>
                </a:moveTo>
                <a:cubicBezTo>
                  <a:pt x="27270" y="40570"/>
                  <a:pt x="27270" y="40643"/>
                  <a:pt x="27284" y="40687"/>
                </a:cubicBezTo>
                <a:lnTo>
                  <a:pt x="27225" y="40908"/>
                </a:lnTo>
                <a:cubicBezTo>
                  <a:pt x="27211" y="40835"/>
                  <a:pt x="27211" y="40790"/>
                  <a:pt x="27196" y="40717"/>
                </a:cubicBezTo>
                <a:cubicBezTo>
                  <a:pt x="27211" y="40643"/>
                  <a:pt x="27225" y="40584"/>
                  <a:pt x="27240" y="40511"/>
                </a:cubicBezTo>
                <a:close/>
                <a:moveTo>
                  <a:pt x="15261" y="26074"/>
                </a:moveTo>
                <a:lnTo>
                  <a:pt x="15261" y="26074"/>
                </a:lnTo>
                <a:cubicBezTo>
                  <a:pt x="14672" y="28767"/>
                  <a:pt x="15408" y="31769"/>
                  <a:pt x="17277" y="34065"/>
                </a:cubicBezTo>
                <a:cubicBezTo>
                  <a:pt x="18366" y="35390"/>
                  <a:pt x="19764" y="36449"/>
                  <a:pt x="21118" y="37435"/>
                </a:cubicBezTo>
                <a:cubicBezTo>
                  <a:pt x="22428" y="38392"/>
                  <a:pt x="23767" y="39392"/>
                  <a:pt x="24797" y="40643"/>
                </a:cubicBezTo>
                <a:cubicBezTo>
                  <a:pt x="24709" y="40746"/>
                  <a:pt x="24635" y="40835"/>
                  <a:pt x="24547" y="40938"/>
                </a:cubicBezTo>
                <a:cubicBezTo>
                  <a:pt x="23517" y="39775"/>
                  <a:pt x="22192" y="38833"/>
                  <a:pt x="20883" y="37935"/>
                </a:cubicBezTo>
                <a:cubicBezTo>
                  <a:pt x="19440" y="36920"/>
                  <a:pt x="17954" y="35890"/>
                  <a:pt x="16850" y="34507"/>
                </a:cubicBezTo>
                <a:cubicBezTo>
                  <a:pt x="14967" y="32181"/>
                  <a:pt x="14378" y="28914"/>
                  <a:pt x="15261" y="26074"/>
                </a:cubicBezTo>
                <a:close/>
                <a:moveTo>
                  <a:pt x="25680" y="40349"/>
                </a:moveTo>
                <a:cubicBezTo>
                  <a:pt x="25739" y="40452"/>
                  <a:pt x="25798" y="40540"/>
                  <a:pt x="25842" y="40658"/>
                </a:cubicBezTo>
                <a:cubicBezTo>
                  <a:pt x="25798" y="40746"/>
                  <a:pt x="25710" y="40835"/>
                  <a:pt x="25666" y="40938"/>
                </a:cubicBezTo>
                <a:cubicBezTo>
                  <a:pt x="25621" y="40879"/>
                  <a:pt x="25592" y="40805"/>
                  <a:pt x="25548" y="40746"/>
                </a:cubicBezTo>
                <a:cubicBezTo>
                  <a:pt x="25533" y="40717"/>
                  <a:pt x="25504" y="40673"/>
                  <a:pt x="25474" y="40643"/>
                </a:cubicBezTo>
                <a:cubicBezTo>
                  <a:pt x="25548" y="40540"/>
                  <a:pt x="25621" y="40452"/>
                  <a:pt x="25680" y="40349"/>
                </a:cubicBezTo>
                <a:close/>
                <a:moveTo>
                  <a:pt x="26136" y="40378"/>
                </a:moveTo>
                <a:cubicBezTo>
                  <a:pt x="26195" y="40467"/>
                  <a:pt x="26239" y="40584"/>
                  <a:pt x="26269" y="40673"/>
                </a:cubicBezTo>
                <a:lnTo>
                  <a:pt x="26107" y="40952"/>
                </a:lnTo>
                <a:cubicBezTo>
                  <a:pt x="26048" y="40864"/>
                  <a:pt x="26019" y="40746"/>
                  <a:pt x="25960" y="40658"/>
                </a:cubicBezTo>
                <a:cubicBezTo>
                  <a:pt x="26019" y="40570"/>
                  <a:pt x="26063" y="40467"/>
                  <a:pt x="26136" y="40378"/>
                </a:cubicBezTo>
                <a:close/>
                <a:moveTo>
                  <a:pt x="26490" y="40393"/>
                </a:moveTo>
                <a:lnTo>
                  <a:pt x="26593" y="40673"/>
                </a:lnTo>
                <a:cubicBezTo>
                  <a:pt x="26563" y="40761"/>
                  <a:pt x="26504" y="40864"/>
                  <a:pt x="26475" y="40952"/>
                </a:cubicBezTo>
                <a:cubicBezTo>
                  <a:pt x="26431" y="40864"/>
                  <a:pt x="26401" y="40761"/>
                  <a:pt x="26343" y="40673"/>
                </a:cubicBezTo>
                <a:cubicBezTo>
                  <a:pt x="26401" y="40584"/>
                  <a:pt x="26431" y="40496"/>
                  <a:pt x="26490" y="40393"/>
                </a:cubicBezTo>
                <a:close/>
                <a:moveTo>
                  <a:pt x="27078" y="40467"/>
                </a:moveTo>
                <a:cubicBezTo>
                  <a:pt x="27078" y="40540"/>
                  <a:pt x="27093" y="40643"/>
                  <a:pt x="27122" y="40717"/>
                </a:cubicBezTo>
                <a:cubicBezTo>
                  <a:pt x="27093" y="40790"/>
                  <a:pt x="27064" y="40879"/>
                  <a:pt x="27034" y="40952"/>
                </a:cubicBezTo>
                <a:cubicBezTo>
                  <a:pt x="27019" y="40879"/>
                  <a:pt x="27005" y="40790"/>
                  <a:pt x="26990" y="40717"/>
                </a:cubicBezTo>
                <a:cubicBezTo>
                  <a:pt x="27019" y="40643"/>
                  <a:pt x="27034" y="40540"/>
                  <a:pt x="27078" y="40467"/>
                </a:cubicBezTo>
                <a:close/>
                <a:moveTo>
                  <a:pt x="26799" y="40437"/>
                </a:moveTo>
                <a:cubicBezTo>
                  <a:pt x="26813" y="40526"/>
                  <a:pt x="26858" y="40614"/>
                  <a:pt x="26872" y="40717"/>
                </a:cubicBezTo>
                <a:cubicBezTo>
                  <a:pt x="26843" y="40805"/>
                  <a:pt x="26799" y="40879"/>
                  <a:pt x="26769" y="40967"/>
                </a:cubicBezTo>
                <a:cubicBezTo>
                  <a:pt x="26725" y="40879"/>
                  <a:pt x="26710" y="40790"/>
                  <a:pt x="26681" y="40687"/>
                </a:cubicBezTo>
                <a:cubicBezTo>
                  <a:pt x="26725" y="40599"/>
                  <a:pt x="26769" y="40526"/>
                  <a:pt x="26799" y="40437"/>
                </a:cubicBezTo>
                <a:close/>
                <a:moveTo>
                  <a:pt x="24871" y="40717"/>
                </a:moveTo>
                <a:cubicBezTo>
                  <a:pt x="24944" y="40805"/>
                  <a:pt x="25003" y="40879"/>
                  <a:pt x="25062" y="40952"/>
                </a:cubicBezTo>
                <a:lnTo>
                  <a:pt x="25003" y="41011"/>
                </a:lnTo>
                <a:cubicBezTo>
                  <a:pt x="24944" y="41085"/>
                  <a:pt x="24871" y="41158"/>
                  <a:pt x="24797" y="41232"/>
                </a:cubicBezTo>
                <a:cubicBezTo>
                  <a:pt x="24738" y="41158"/>
                  <a:pt x="24665" y="41085"/>
                  <a:pt x="24621" y="41011"/>
                </a:cubicBezTo>
                <a:cubicBezTo>
                  <a:pt x="24709" y="40908"/>
                  <a:pt x="24783" y="40820"/>
                  <a:pt x="24871" y="40717"/>
                </a:cubicBezTo>
                <a:close/>
                <a:moveTo>
                  <a:pt x="27299" y="40938"/>
                </a:moveTo>
                <a:cubicBezTo>
                  <a:pt x="27314" y="40967"/>
                  <a:pt x="27314" y="41026"/>
                  <a:pt x="27314" y="41085"/>
                </a:cubicBezTo>
                <a:cubicBezTo>
                  <a:pt x="27314" y="41114"/>
                  <a:pt x="27299" y="41158"/>
                  <a:pt x="27299" y="41173"/>
                </a:cubicBezTo>
                <a:cubicBezTo>
                  <a:pt x="27299" y="41188"/>
                  <a:pt x="27284" y="41232"/>
                  <a:pt x="27284" y="41247"/>
                </a:cubicBezTo>
                <a:cubicBezTo>
                  <a:pt x="27284" y="41188"/>
                  <a:pt x="27270" y="41129"/>
                  <a:pt x="27270" y="41100"/>
                </a:cubicBezTo>
                <a:cubicBezTo>
                  <a:pt x="27284" y="41041"/>
                  <a:pt x="27299" y="40982"/>
                  <a:pt x="27299" y="40938"/>
                </a:cubicBezTo>
                <a:close/>
                <a:moveTo>
                  <a:pt x="25430" y="40717"/>
                </a:moveTo>
                <a:cubicBezTo>
                  <a:pt x="25445" y="40746"/>
                  <a:pt x="25460" y="40761"/>
                  <a:pt x="25474" y="40805"/>
                </a:cubicBezTo>
                <a:cubicBezTo>
                  <a:pt x="25518" y="40879"/>
                  <a:pt x="25563" y="40952"/>
                  <a:pt x="25607" y="41011"/>
                </a:cubicBezTo>
                <a:cubicBezTo>
                  <a:pt x="25533" y="41100"/>
                  <a:pt x="25474" y="41188"/>
                  <a:pt x="25401" y="41276"/>
                </a:cubicBezTo>
                <a:cubicBezTo>
                  <a:pt x="25386" y="41261"/>
                  <a:pt x="25386" y="41247"/>
                  <a:pt x="25371" y="41232"/>
                </a:cubicBezTo>
                <a:cubicBezTo>
                  <a:pt x="25401" y="41188"/>
                  <a:pt x="25430" y="41158"/>
                  <a:pt x="25460" y="41114"/>
                </a:cubicBezTo>
                <a:cubicBezTo>
                  <a:pt x="25445" y="41114"/>
                  <a:pt x="25430" y="41100"/>
                  <a:pt x="25401" y="41085"/>
                </a:cubicBezTo>
                <a:cubicBezTo>
                  <a:pt x="25386" y="41114"/>
                  <a:pt x="25357" y="41129"/>
                  <a:pt x="25327" y="41173"/>
                </a:cubicBezTo>
                <a:cubicBezTo>
                  <a:pt x="25298" y="41114"/>
                  <a:pt x="25253" y="41055"/>
                  <a:pt x="25195" y="41011"/>
                </a:cubicBezTo>
                <a:cubicBezTo>
                  <a:pt x="25283" y="40908"/>
                  <a:pt x="25342" y="40820"/>
                  <a:pt x="25430" y="40717"/>
                </a:cubicBezTo>
                <a:close/>
                <a:moveTo>
                  <a:pt x="25886" y="40732"/>
                </a:moveTo>
                <a:cubicBezTo>
                  <a:pt x="25930" y="40820"/>
                  <a:pt x="25989" y="40938"/>
                  <a:pt x="26033" y="41026"/>
                </a:cubicBezTo>
                <a:cubicBezTo>
                  <a:pt x="25975" y="41114"/>
                  <a:pt x="25916" y="41203"/>
                  <a:pt x="25842" y="41306"/>
                </a:cubicBezTo>
                <a:cubicBezTo>
                  <a:pt x="25827" y="41203"/>
                  <a:pt x="25754" y="41114"/>
                  <a:pt x="25695" y="41011"/>
                </a:cubicBezTo>
                <a:cubicBezTo>
                  <a:pt x="25754" y="40908"/>
                  <a:pt x="25827" y="40820"/>
                  <a:pt x="25886" y="40732"/>
                </a:cubicBezTo>
                <a:close/>
                <a:moveTo>
                  <a:pt x="26298" y="40761"/>
                </a:moveTo>
                <a:cubicBezTo>
                  <a:pt x="26343" y="40864"/>
                  <a:pt x="26387" y="40952"/>
                  <a:pt x="26431" y="41055"/>
                </a:cubicBezTo>
                <a:cubicBezTo>
                  <a:pt x="26387" y="41158"/>
                  <a:pt x="26343" y="41247"/>
                  <a:pt x="26284" y="41335"/>
                </a:cubicBezTo>
                <a:cubicBezTo>
                  <a:pt x="26254" y="41247"/>
                  <a:pt x="26195" y="41144"/>
                  <a:pt x="26166" y="41041"/>
                </a:cubicBezTo>
                <a:cubicBezTo>
                  <a:pt x="26195" y="40952"/>
                  <a:pt x="26254" y="40864"/>
                  <a:pt x="26298" y="40761"/>
                </a:cubicBezTo>
                <a:close/>
                <a:moveTo>
                  <a:pt x="26637" y="40805"/>
                </a:moveTo>
                <a:cubicBezTo>
                  <a:pt x="26681" y="40893"/>
                  <a:pt x="26696" y="40982"/>
                  <a:pt x="26725" y="41085"/>
                </a:cubicBezTo>
                <a:cubicBezTo>
                  <a:pt x="26696" y="41173"/>
                  <a:pt x="26652" y="41261"/>
                  <a:pt x="26622" y="41335"/>
                </a:cubicBezTo>
                <a:lnTo>
                  <a:pt x="26504" y="41055"/>
                </a:lnTo>
                <a:cubicBezTo>
                  <a:pt x="26549" y="40967"/>
                  <a:pt x="26607" y="40893"/>
                  <a:pt x="26637" y="40805"/>
                </a:cubicBezTo>
                <a:close/>
                <a:moveTo>
                  <a:pt x="26916" y="40835"/>
                </a:moveTo>
                <a:cubicBezTo>
                  <a:pt x="26931" y="40938"/>
                  <a:pt x="26946" y="41026"/>
                  <a:pt x="26975" y="41100"/>
                </a:cubicBezTo>
                <a:cubicBezTo>
                  <a:pt x="26931" y="41173"/>
                  <a:pt x="26916" y="41261"/>
                  <a:pt x="26872" y="41335"/>
                </a:cubicBezTo>
                <a:cubicBezTo>
                  <a:pt x="26858" y="41247"/>
                  <a:pt x="26828" y="41144"/>
                  <a:pt x="26799" y="41070"/>
                </a:cubicBezTo>
                <a:cubicBezTo>
                  <a:pt x="26858" y="41011"/>
                  <a:pt x="26902" y="40908"/>
                  <a:pt x="26916" y="40835"/>
                </a:cubicBezTo>
                <a:close/>
                <a:moveTo>
                  <a:pt x="27137" y="40893"/>
                </a:moveTo>
                <a:cubicBezTo>
                  <a:pt x="27152" y="40952"/>
                  <a:pt x="27167" y="41026"/>
                  <a:pt x="27167" y="41100"/>
                </a:cubicBezTo>
                <a:cubicBezTo>
                  <a:pt x="27152" y="41173"/>
                  <a:pt x="27137" y="41247"/>
                  <a:pt x="27122" y="41335"/>
                </a:cubicBezTo>
                <a:lnTo>
                  <a:pt x="27064" y="41114"/>
                </a:lnTo>
                <a:cubicBezTo>
                  <a:pt x="27078" y="41041"/>
                  <a:pt x="27122" y="40967"/>
                  <a:pt x="27137" y="40893"/>
                </a:cubicBezTo>
                <a:close/>
                <a:moveTo>
                  <a:pt x="25150" y="41085"/>
                </a:moveTo>
                <a:cubicBezTo>
                  <a:pt x="25180" y="41129"/>
                  <a:pt x="25224" y="41188"/>
                  <a:pt x="25283" y="41247"/>
                </a:cubicBezTo>
                <a:lnTo>
                  <a:pt x="25062" y="41512"/>
                </a:lnTo>
                <a:cubicBezTo>
                  <a:pt x="25018" y="41467"/>
                  <a:pt x="24959" y="41409"/>
                  <a:pt x="24930" y="41350"/>
                </a:cubicBezTo>
                <a:lnTo>
                  <a:pt x="25150" y="41085"/>
                </a:lnTo>
                <a:close/>
                <a:moveTo>
                  <a:pt x="27343" y="41379"/>
                </a:moveTo>
                <a:cubicBezTo>
                  <a:pt x="27343" y="41394"/>
                  <a:pt x="27343" y="41423"/>
                  <a:pt x="27358" y="41467"/>
                </a:cubicBezTo>
                <a:cubicBezTo>
                  <a:pt x="27358" y="41497"/>
                  <a:pt x="27343" y="41556"/>
                  <a:pt x="27343" y="41600"/>
                </a:cubicBezTo>
                <a:cubicBezTo>
                  <a:pt x="27343" y="41556"/>
                  <a:pt x="27343" y="41526"/>
                  <a:pt x="27314" y="41497"/>
                </a:cubicBezTo>
                <a:cubicBezTo>
                  <a:pt x="27343" y="41467"/>
                  <a:pt x="27343" y="41409"/>
                  <a:pt x="27343" y="41379"/>
                </a:cubicBezTo>
                <a:close/>
                <a:moveTo>
                  <a:pt x="25312" y="41320"/>
                </a:moveTo>
                <a:cubicBezTo>
                  <a:pt x="25327" y="41335"/>
                  <a:pt x="25327" y="41350"/>
                  <a:pt x="25357" y="41379"/>
                </a:cubicBezTo>
                <a:cubicBezTo>
                  <a:pt x="25283" y="41467"/>
                  <a:pt x="25209" y="41556"/>
                  <a:pt x="25136" y="41673"/>
                </a:cubicBezTo>
                <a:lnTo>
                  <a:pt x="25077" y="41615"/>
                </a:lnTo>
                <a:cubicBezTo>
                  <a:pt x="25165" y="41497"/>
                  <a:pt x="25239" y="41409"/>
                  <a:pt x="25312" y="41320"/>
                </a:cubicBezTo>
                <a:close/>
                <a:moveTo>
                  <a:pt x="25666" y="41100"/>
                </a:moveTo>
                <a:cubicBezTo>
                  <a:pt x="25724" y="41188"/>
                  <a:pt x="25769" y="41306"/>
                  <a:pt x="25827" y="41394"/>
                </a:cubicBezTo>
                <a:cubicBezTo>
                  <a:pt x="25769" y="41482"/>
                  <a:pt x="25695" y="41570"/>
                  <a:pt x="25651" y="41673"/>
                </a:cubicBezTo>
                <a:cubicBezTo>
                  <a:pt x="25621" y="41629"/>
                  <a:pt x="25592" y="41600"/>
                  <a:pt x="25577" y="41541"/>
                </a:cubicBezTo>
                <a:cubicBezTo>
                  <a:pt x="25607" y="41482"/>
                  <a:pt x="25651" y="41423"/>
                  <a:pt x="25695" y="41379"/>
                </a:cubicBezTo>
                <a:cubicBezTo>
                  <a:pt x="25666" y="41350"/>
                  <a:pt x="25651" y="41335"/>
                  <a:pt x="25621" y="41320"/>
                </a:cubicBezTo>
                <a:cubicBezTo>
                  <a:pt x="25592" y="41379"/>
                  <a:pt x="25548" y="41423"/>
                  <a:pt x="25518" y="41467"/>
                </a:cubicBezTo>
                <a:cubicBezTo>
                  <a:pt x="25504" y="41423"/>
                  <a:pt x="25474" y="41394"/>
                  <a:pt x="25460" y="41379"/>
                </a:cubicBezTo>
                <a:cubicBezTo>
                  <a:pt x="25533" y="41276"/>
                  <a:pt x="25592" y="41188"/>
                  <a:pt x="25666" y="41100"/>
                </a:cubicBezTo>
                <a:close/>
                <a:moveTo>
                  <a:pt x="26092" y="41114"/>
                </a:moveTo>
                <a:cubicBezTo>
                  <a:pt x="26136" y="41203"/>
                  <a:pt x="26181" y="41320"/>
                  <a:pt x="26210" y="41409"/>
                </a:cubicBezTo>
                <a:lnTo>
                  <a:pt x="26048" y="41688"/>
                </a:lnTo>
                <a:cubicBezTo>
                  <a:pt x="25989" y="41600"/>
                  <a:pt x="25960" y="41482"/>
                  <a:pt x="25901" y="41394"/>
                </a:cubicBezTo>
                <a:cubicBezTo>
                  <a:pt x="25975" y="41306"/>
                  <a:pt x="26033" y="41203"/>
                  <a:pt x="26092" y="41114"/>
                </a:cubicBezTo>
                <a:close/>
                <a:moveTo>
                  <a:pt x="26475" y="41158"/>
                </a:moveTo>
                <a:lnTo>
                  <a:pt x="26578" y="41423"/>
                </a:lnTo>
                <a:cubicBezTo>
                  <a:pt x="26534" y="41512"/>
                  <a:pt x="26475" y="41615"/>
                  <a:pt x="26431" y="41688"/>
                </a:cubicBezTo>
                <a:lnTo>
                  <a:pt x="26328" y="41409"/>
                </a:lnTo>
                <a:cubicBezTo>
                  <a:pt x="26387" y="41320"/>
                  <a:pt x="26416" y="41247"/>
                  <a:pt x="26475" y="41158"/>
                </a:cubicBezTo>
                <a:close/>
                <a:moveTo>
                  <a:pt x="27181" y="41306"/>
                </a:moveTo>
                <a:cubicBezTo>
                  <a:pt x="27211" y="41350"/>
                  <a:pt x="27225" y="41423"/>
                  <a:pt x="27225" y="41482"/>
                </a:cubicBezTo>
                <a:cubicBezTo>
                  <a:pt x="27211" y="41556"/>
                  <a:pt x="27181" y="41615"/>
                  <a:pt x="27167" y="41688"/>
                </a:cubicBezTo>
                <a:cubicBezTo>
                  <a:pt x="27152" y="41615"/>
                  <a:pt x="27152" y="41556"/>
                  <a:pt x="27137" y="41482"/>
                </a:cubicBezTo>
                <a:cubicBezTo>
                  <a:pt x="27152" y="41423"/>
                  <a:pt x="27167" y="41350"/>
                  <a:pt x="27181" y="41306"/>
                </a:cubicBezTo>
                <a:close/>
                <a:moveTo>
                  <a:pt x="26769" y="41188"/>
                </a:moveTo>
                <a:cubicBezTo>
                  <a:pt x="26784" y="41276"/>
                  <a:pt x="26813" y="41379"/>
                  <a:pt x="26843" y="41467"/>
                </a:cubicBezTo>
                <a:cubicBezTo>
                  <a:pt x="26799" y="41556"/>
                  <a:pt x="26769" y="41629"/>
                  <a:pt x="26725" y="41718"/>
                </a:cubicBezTo>
                <a:cubicBezTo>
                  <a:pt x="26696" y="41629"/>
                  <a:pt x="26681" y="41541"/>
                  <a:pt x="26637" y="41453"/>
                </a:cubicBezTo>
                <a:cubicBezTo>
                  <a:pt x="26696" y="41350"/>
                  <a:pt x="26725" y="41276"/>
                  <a:pt x="26769" y="41188"/>
                </a:cubicBezTo>
                <a:close/>
                <a:moveTo>
                  <a:pt x="27019" y="41247"/>
                </a:moveTo>
                <a:cubicBezTo>
                  <a:pt x="27034" y="41320"/>
                  <a:pt x="27034" y="41394"/>
                  <a:pt x="27064" y="41482"/>
                </a:cubicBezTo>
                <a:cubicBezTo>
                  <a:pt x="27049" y="41556"/>
                  <a:pt x="27005" y="41629"/>
                  <a:pt x="26990" y="41718"/>
                </a:cubicBezTo>
                <a:cubicBezTo>
                  <a:pt x="26975" y="41629"/>
                  <a:pt x="26946" y="41556"/>
                  <a:pt x="26931" y="41482"/>
                </a:cubicBezTo>
                <a:cubicBezTo>
                  <a:pt x="26975" y="41409"/>
                  <a:pt x="26990" y="41335"/>
                  <a:pt x="27019" y="41247"/>
                </a:cubicBezTo>
                <a:close/>
                <a:moveTo>
                  <a:pt x="25401" y="41453"/>
                </a:moveTo>
                <a:cubicBezTo>
                  <a:pt x="25430" y="41482"/>
                  <a:pt x="25445" y="41497"/>
                  <a:pt x="25460" y="41541"/>
                </a:cubicBezTo>
                <a:lnTo>
                  <a:pt x="25239" y="41821"/>
                </a:lnTo>
                <a:cubicBezTo>
                  <a:pt x="25224" y="41776"/>
                  <a:pt x="25195" y="41762"/>
                  <a:pt x="25180" y="41718"/>
                </a:cubicBezTo>
                <a:lnTo>
                  <a:pt x="25401" y="41453"/>
                </a:lnTo>
                <a:close/>
                <a:moveTo>
                  <a:pt x="25518" y="41615"/>
                </a:moveTo>
                <a:cubicBezTo>
                  <a:pt x="25533" y="41644"/>
                  <a:pt x="25563" y="41703"/>
                  <a:pt x="25592" y="41732"/>
                </a:cubicBezTo>
                <a:cubicBezTo>
                  <a:pt x="25518" y="41835"/>
                  <a:pt x="25460" y="41924"/>
                  <a:pt x="25386" y="42012"/>
                </a:cubicBezTo>
                <a:cubicBezTo>
                  <a:pt x="25357" y="41982"/>
                  <a:pt x="25327" y="41924"/>
                  <a:pt x="25298" y="41879"/>
                </a:cubicBezTo>
                <a:lnTo>
                  <a:pt x="25518" y="41615"/>
                </a:lnTo>
                <a:close/>
                <a:moveTo>
                  <a:pt x="25842" y="41453"/>
                </a:moveTo>
                <a:cubicBezTo>
                  <a:pt x="25901" y="41541"/>
                  <a:pt x="25960" y="41644"/>
                  <a:pt x="25989" y="41747"/>
                </a:cubicBezTo>
                <a:cubicBezTo>
                  <a:pt x="25960" y="41850"/>
                  <a:pt x="25901" y="41938"/>
                  <a:pt x="25842" y="42041"/>
                </a:cubicBezTo>
                <a:cubicBezTo>
                  <a:pt x="25813" y="41968"/>
                  <a:pt x="25769" y="41909"/>
                  <a:pt x="25739" y="41835"/>
                </a:cubicBezTo>
                <a:cubicBezTo>
                  <a:pt x="25798" y="41762"/>
                  <a:pt x="25842" y="41688"/>
                  <a:pt x="25886" y="41615"/>
                </a:cubicBezTo>
                <a:cubicBezTo>
                  <a:pt x="25872" y="41585"/>
                  <a:pt x="25842" y="41570"/>
                  <a:pt x="25827" y="41541"/>
                </a:cubicBezTo>
                <a:cubicBezTo>
                  <a:pt x="25769" y="41615"/>
                  <a:pt x="25739" y="41688"/>
                  <a:pt x="25680" y="41747"/>
                </a:cubicBezTo>
                <a:cubicBezTo>
                  <a:pt x="25680" y="41747"/>
                  <a:pt x="25680" y="41718"/>
                  <a:pt x="25666" y="41718"/>
                </a:cubicBezTo>
                <a:cubicBezTo>
                  <a:pt x="25724" y="41629"/>
                  <a:pt x="25798" y="41541"/>
                  <a:pt x="25842" y="41453"/>
                </a:cubicBezTo>
                <a:close/>
                <a:moveTo>
                  <a:pt x="27270" y="41718"/>
                </a:moveTo>
                <a:cubicBezTo>
                  <a:pt x="27270" y="41776"/>
                  <a:pt x="27270" y="41821"/>
                  <a:pt x="27284" y="41865"/>
                </a:cubicBezTo>
                <a:cubicBezTo>
                  <a:pt x="27270" y="41924"/>
                  <a:pt x="27270" y="41982"/>
                  <a:pt x="27240" y="42041"/>
                </a:cubicBezTo>
                <a:cubicBezTo>
                  <a:pt x="27240" y="41982"/>
                  <a:pt x="27225" y="41938"/>
                  <a:pt x="27225" y="41879"/>
                </a:cubicBezTo>
                <a:cubicBezTo>
                  <a:pt x="27240" y="41835"/>
                  <a:pt x="27270" y="41776"/>
                  <a:pt x="27270" y="41718"/>
                </a:cubicBezTo>
                <a:close/>
                <a:moveTo>
                  <a:pt x="26269" y="41497"/>
                </a:moveTo>
                <a:cubicBezTo>
                  <a:pt x="26313" y="41600"/>
                  <a:pt x="26343" y="41703"/>
                  <a:pt x="26387" y="41791"/>
                </a:cubicBezTo>
                <a:cubicBezTo>
                  <a:pt x="26328" y="41894"/>
                  <a:pt x="26284" y="41982"/>
                  <a:pt x="26239" y="42056"/>
                </a:cubicBezTo>
                <a:cubicBezTo>
                  <a:pt x="26195" y="41968"/>
                  <a:pt x="26136" y="41850"/>
                  <a:pt x="26107" y="41762"/>
                </a:cubicBezTo>
                <a:cubicBezTo>
                  <a:pt x="26166" y="41673"/>
                  <a:pt x="26210" y="41600"/>
                  <a:pt x="26269" y="41497"/>
                </a:cubicBezTo>
                <a:close/>
                <a:moveTo>
                  <a:pt x="27093" y="41629"/>
                </a:moveTo>
                <a:cubicBezTo>
                  <a:pt x="27122" y="41718"/>
                  <a:pt x="27122" y="41791"/>
                  <a:pt x="27137" y="41865"/>
                </a:cubicBezTo>
                <a:cubicBezTo>
                  <a:pt x="27122" y="41938"/>
                  <a:pt x="27093" y="42012"/>
                  <a:pt x="27078" y="42071"/>
                </a:cubicBezTo>
                <a:lnTo>
                  <a:pt x="27019" y="41850"/>
                </a:lnTo>
                <a:cubicBezTo>
                  <a:pt x="27034" y="41776"/>
                  <a:pt x="27078" y="41703"/>
                  <a:pt x="27093" y="41629"/>
                </a:cubicBezTo>
                <a:close/>
                <a:moveTo>
                  <a:pt x="26607" y="41541"/>
                </a:moveTo>
                <a:cubicBezTo>
                  <a:pt x="26637" y="41629"/>
                  <a:pt x="26652" y="41718"/>
                  <a:pt x="26696" y="41835"/>
                </a:cubicBezTo>
                <a:cubicBezTo>
                  <a:pt x="26652" y="41924"/>
                  <a:pt x="26622" y="41997"/>
                  <a:pt x="26578" y="42086"/>
                </a:cubicBezTo>
                <a:cubicBezTo>
                  <a:pt x="26549" y="41982"/>
                  <a:pt x="26504" y="41879"/>
                  <a:pt x="26475" y="41791"/>
                </a:cubicBezTo>
                <a:cubicBezTo>
                  <a:pt x="26504" y="41703"/>
                  <a:pt x="26563" y="41629"/>
                  <a:pt x="26607" y="41541"/>
                </a:cubicBezTo>
                <a:close/>
                <a:moveTo>
                  <a:pt x="26872" y="41600"/>
                </a:moveTo>
                <a:cubicBezTo>
                  <a:pt x="26902" y="41688"/>
                  <a:pt x="26916" y="41776"/>
                  <a:pt x="26931" y="41850"/>
                </a:cubicBezTo>
                <a:cubicBezTo>
                  <a:pt x="26902" y="41924"/>
                  <a:pt x="26872" y="42012"/>
                  <a:pt x="26843" y="42086"/>
                </a:cubicBezTo>
                <a:cubicBezTo>
                  <a:pt x="26828" y="41997"/>
                  <a:pt x="26784" y="41909"/>
                  <a:pt x="26769" y="41835"/>
                </a:cubicBezTo>
                <a:cubicBezTo>
                  <a:pt x="26828" y="41747"/>
                  <a:pt x="26843" y="41673"/>
                  <a:pt x="26872" y="41600"/>
                </a:cubicBezTo>
                <a:close/>
                <a:moveTo>
                  <a:pt x="25621" y="41821"/>
                </a:moveTo>
                <a:cubicBezTo>
                  <a:pt x="25621" y="41821"/>
                  <a:pt x="25621" y="41835"/>
                  <a:pt x="25651" y="41835"/>
                </a:cubicBezTo>
                <a:cubicBezTo>
                  <a:pt x="25592" y="41924"/>
                  <a:pt x="25518" y="42012"/>
                  <a:pt x="25445" y="42115"/>
                </a:cubicBezTo>
                <a:cubicBezTo>
                  <a:pt x="25445" y="42115"/>
                  <a:pt x="25445" y="42086"/>
                  <a:pt x="25430" y="42086"/>
                </a:cubicBezTo>
                <a:cubicBezTo>
                  <a:pt x="25504" y="41997"/>
                  <a:pt x="25563" y="41909"/>
                  <a:pt x="25621" y="41821"/>
                </a:cubicBezTo>
                <a:close/>
                <a:moveTo>
                  <a:pt x="26063" y="41865"/>
                </a:moveTo>
                <a:cubicBezTo>
                  <a:pt x="26107" y="41938"/>
                  <a:pt x="26122" y="42012"/>
                  <a:pt x="26166" y="42086"/>
                </a:cubicBezTo>
                <a:cubicBezTo>
                  <a:pt x="26107" y="42189"/>
                  <a:pt x="26063" y="42247"/>
                  <a:pt x="26019" y="42350"/>
                </a:cubicBezTo>
                <a:lnTo>
                  <a:pt x="25901" y="42130"/>
                </a:lnTo>
                <a:cubicBezTo>
                  <a:pt x="25960" y="42041"/>
                  <a:pt x="26019" y="41968"/>
                  <a:pt x="26063" y="41865"/>
                </a:cubicBezTo>
                <a:close/>
                <a:moveTo>
                  <a:pt x="27284" y="42159"/>
                </a:moveTo>
                <a:cubicBezTo>
                  <a:pt x="27299" y="42203"/>
                  <a:pt x="27299" y="42218"/>
                  <a:pt x="27299" y="42247"/>
                </a:cubicBezTo>
                <a:cubicBezTo>
                  <a:pt x="27299" y="42292"/>
                  <a:pt x="27284" y="42321"/>
                  <a:pt x="27284" y="42365"/>
                </a:cubicBezTo>
                <a:cubicBezTo>
                  <a:pt x="27284" y="42336"/>
                  <a:pt x="27284" y="42292"/>
                  <a:pt x="27270" y="42277"/>
                </a:cubicBezTo>
                <a:cubicBezTo>
                  <a:pt x="27270" y="42233"/>
                  <a:pt x="27284" y="42203"/>
                  <a:pt x="27284" y="42159"/>
                </a:cubicBezTo>
                <a:close/>
                <a:moveTo>
                  <a:pt x="25680" y="41909"/>
                </a:moveTo>
                <a:cubicBezTo>
                  <a:pt x="25724" y="41982"/>
                  <a:pt x="25754" y="42041"/>
                  <a:pt x="25798" y="42115"/>
                </a:cubicBezTo>
                <a:cubicBezTo>
                  <a:pt x="25739" y="42203"/>
                  <a:pt x="25666" y="42292"/>
                  <a:pt x="25607" y="42380"/>
                </a:cubicBezTo>
                <a:cubicBezTo>
                  <a:pt x="25563" y="42306"/>
                  <a:pt x="25518" y="42233"/>
                  <a:pt x="25474" y="42189"/>
                </a:cubicBezTo>
                <a:cubicBezTo>
                  <a:pt x="25548" y="42086"/>
                  <a:pt x="25621" y="41997"/>
                  <a:pt x="25680" y="41909"/>
                </a:cubicBezTo>
                <a:close/>
                <a:moveTo>
                  <a:pt x="26431" y="41894"/>
                </a:moveTo>
                <a:cubicBezTo>
                  <a:pt x="26475" y="41982"/>
                  <a:pt x="26504" y="42086"/>
                  <a:pt x="26549" y="42189"/>
                </a:cubicBezTo>
                <a:cubicBezTo>
                  <a:pt x="26504" y="42277"/>
                  <a:pt x="26460" y="42350"/>
                  <a:pt x="26416" y="42439"/>
                </a:cubicBezTo>
                <a:cubicBezTo>
                  <a:pt x="26416" y="42424"/>
                  <a:pt x="26401" y="42409"/>
                  <a:pt x="26401" y="42380"/>
                </a:cubicBezTo>
                <a:cubicBezTo>
                  <a:pt x="26401" y="42365"/>
                  <a:pt x="26416" y="42365"/>
                  <a:pt x="26416" y="42350"/>
                </a:cubicBezTo>
                <a:cubicBezTo>
                  <a:pt x="26387" y="42336"/>
                  <a:pt x="26387" y="42292"/>
                  <a:pt x="26357" y="42277"/>
                </a:cubicBezTo>
                <a:cubicBezTo>
                  <a:pt x="26357" y="42277"/>
                  <a:pt x="26357" y="42292"/>
                  <a:pt x="26343" y="42292"/>
                </a:cubicBezTo>
                <a:cubicBezTo>
                  <a:pt x="26328" y="42233"/>
                  <a:pt x="26313" y="42203"/>
                  <a:pt x="26284" y="42144"/>
                </a:cubicBezTo>
                <a:cubicBezTo>
                  <a:pt x="26343" y="42056"/>
                  <a:pt x="26387" y="41982"/>
                  <a:pt x="26431" y="41894"/>
                </a:cubicBezTo>
                <a:close/>
                <a:moveTo>
                  <a:pt x="26725" y="41938"/>
                </a:moveTo>
                <a:cubicBezTo>
                  <a:pt x="26755" y="42041"/>
                  <a:pt x="26784" y="42130"/>
                  <a:pt x="26799" y="42218"/>
                </a:cubicBezTo>
                <a:cubicBezTo>
                  <a:pt x="26769" y="42292"/>
                  <a:pt x="26725" y="42380"/>
                  <a:pt x="26710" y="42453"/>
                </a:cubicBezTo>
                <a:cubicBezTo>
                  <a:pt x="26681" y="42365"/>
                  <a:pt x="26652" y="42277"/>
                  <a:pt x="26622" y="42189"/>
                </a:cubicBezTo>
                <a:cubicBezTo>
                  <a:pt x="26652" y="42115"/>
                  <a:pt x="26696" y="42012"/>
                  <a:pt x="26725" y="41938"/>
                </a:cubicBezTo>
                <a:close/>
                <a:moveTo>
                  <a:pt x="27167" y="42071"/>
                </a:moveTo>
                <a:cubicBezTo>
                  <a:pt x="27167" y="42130"/>
                  <a:pt x="27167" y="42203"/>
                  <a:pt x="27196" y="42277"/>
                </a:cubicBezTo>
                <a:cubicBezTo>
                  <a:pt x="27167" y="42336"/>
                  <a:pt x="27152" y="42409"/>
                  <a:pt x="27152" y="42453"/>
                </a:cubicBezTo>
                <a:cubicBezTo>
                  <a:pt x="27137" y="42380"/>
                  <a:pt x="27137" y="42336"/>
                  <a:pt x="27122" y="42247"/>
                </a:cubicBezTo>
                <a:cubicBezTo>
                  <a:pt x="27137" y="42203"/>
                  <a:pt x="27152" y="42130"/>
                  <a:pt x="27167" y="42071"/>
                </a:cubicBezTo>
                <a:close/>
                <a:moveTo>
                  <a:pt x="26990" y="42012"/>
                </a:moveTo>
                <a:cubicBezTo>
                  <a:pt x="27005" y="42115"/>
                  <a:pt x="27019" y="42189"/>
                  <a:pt x="27034" y="42277"/>
                </a:cubicBezTo>
                <a:cubicBezTo>
                  <a:pt x="27005" y="42336"/>
                  <a:pt x="26975" y="42409"/>
                  <a:pt x="26946" y="42483"/>
                </a:cubicBezTo>
                <a:cubicBezTo>
                  <a:pt x="26931" y="42409"/>
                  <a:pt x="26916" y="42306"/>
                  <a:pt x="26902" y="42233"/>
                </a:cubicBezTo>
                <a:cubicBezTo>
                  <a:pt x="26931" y="42159"/>
                  <a:pt x="26946" y="42086"/>
                  <a:pt x="26990" y="42012"/>
                </a:cubicBezTo>
                <a:close/>
                <a:moveTo>
                  <a:pt x="26239" y="42233"/>
                </a:moveTo>
                <a:cubicBezTo>
                  <a:pt x="26254" y="42292"/>
                  <a:pt x="26269" y="42336"/>
                  <a:pt x="26284" y="42380"/>
                </a:cubicBezTo>
                <a:cubicBezTo>
                  <a:pt x="26254" y="42483"/>
                  <a:pt x="26195" y="42556"/>
                  <a:pt x="26136" y="42645"/>
                </a:cubicBezTo>
                <a:cubicBezTo>
                  <a:pt x="26122" y="42586"/>
                  <a:pt x="26092" y="42556"/>
                  <a:pt x="26063" y="42498"/>
                </a:cubicBezTo>
                <a:cubicBezTo>
                  <a:pt x="26136" y="42409"/>
                  <a:pt x="26181" y="42336"/>
                  <a:pt x="26239" y="42233"/>
                </a:cubicBezTo>
                <a:close/>
                <a:moveTo>
                  <a:pt x="25842" y="42203"/>
                </a:moveTo>
                <a:lnTo>
                  <a:pt x="25960" y="42424"/>
                </a:lnTo>
                <a:cubicBezTo>
                  <a:pt x="25901" y="42512"/>
                  <a:pt x="25842" y="42601"/>
                  <a:pt x="25783" y="42674"/>
                </a:cubicBezTo>
                <a:cubicBezTo>
                  <a:pt x="25754" y="42601"/>
                  <a:pt x="25710" y="42527"/>
                  <a:pt x="25666" y="42453"/>
                </a:cubicBezTo>
                <a:cubicBezTo>
                  <a:pt x="25739" y="42380"/>
                  <a:pt x="25798" y="42292"/>
                  <a:pt x="25842" y="42203"/>
                </a:cubicBezTo>
                <a:close/>
                <a:moveTo>
                  <a:pt x="26328" y="42483"/>
                </a:moveTo>
                <a:cubicBezTo>
                  <a:pt x="26328" y="42498"/>
                  <a:pt x="26343" y="42512"/>
                  <a:pt x="26343" y="42527"/>
                </a:cubicBezTo>
                <a:cubicBezTo>
                  <a:pt x="26298" y="42630"/>
                  <a:pt x="26254" y="42704"/>
                  <a:pt x="26210" y="42792"/>
                </a:cubicBezTo>
                <a:cubicBezTo>
                  <a:pt x="26210" y="42777"/>
                  <a:pt x="26195" y="42748"/>
                  <a:pt x="26195" y="42733"/>
                </a:cubicBezTo>
                <a:cubicBezTo>
                  <a:pt x="26239" y="42645"/>
                  <a:pt x="26284" y="42571"/>
                  <a:pt x="26328" y="42483"/>
                </a:cubicBezTo>
                <a:close/>
                <a:moveTo>
                  <a:pt x="26563" y="42292"/>
                </a:moveTo>
                <a:cubicBezTo>
                  <a:pt x="26607" y="42380"/>
                  <a:pt x="26622" y="42468"/>
                  <a:pt x="26652" y="42586"/>
                </a:cubicBezTo>
                <a:cubicBezTo>
                  <a:pt x="26622" y="42659"/>
                  <a:pt x="26578" y="42748"/>
                  <a:pt x="26549" y="42821"/>
                </a:cubicBezTo>
                <a:cubicBezTo>
                  <a:pt x="26534" y="42792"/>
                  <a:pt x="26504" y="42733"/>
                  <a:pt x="26490" y="42704"/>
                </a:cubicBezTo>
                <a:cubicBezTo>
                  <a:pt x="26504" y="42659"/>
                  <a:pt x="26534" y="42630"/>
                  <a:pt x="26549" y="42601"/>
                </a:cubicBezTo>
                <a:cubicBezTo>
                  <a:pt x="26534" y="42571"/>
                  <a:pt x="26504" y="42556"/>
                  <a:pt x="26490" y="42512"/>
                </a:cubicBezTo>
                <a:cubicBezTo>
                  <a:pt x="26475" y="42527"/>
                  <a:pt x="26475" y="42571"/>
                  <a:pt x="26460" y="42586"/>
                </a:cubicBezTo>
                <a:cubicBezTo>
                  <a:pt x="26460" y="42571"/>
                  <a:pt x="26431" y="42556"/>
                  <a:pt x="26431" y="42527"/>
                </a:cubicBezTo>
                <a:cubicBezTo>
                  <a:pt x="26475" y="42453"/>
                  <a:pt x="26534" y="42365"/>
                  <a:pt x="26563" y="42292"/>
                </a:cubicBezTo>
                <a:close/>
                <a:moveTo>
                  <a:pt x="27211" y="42512"/>
                </a:moveTo>
                <a:cubicBezTo>
                  <a:pt x="27225" y="42556"/>
                  <a:pt x="27225" y="42601"/>
                  <a:pt x="27225" y="42659"/>
                </a:cubicBezTo>
                <a:cubicBezTo>
                  <a:pt x="27211" y="42718"/>
                  <a:pt x="27211" y="42777"/>
                  <a:pt x="27181" y="42821"/>
                </a:cubicBezTo>
                <a:cubicBezTo>
                  <a:pt x="27181" y="42777"/>
                  <a:pt x="27167" y="42718"/>
                  <a:pt x="27167" y="42659"/>
                </a:cubicBezTo>
                <a:cubicBezTo>
                  <a:pt x="27181" y="42601"/>
                  <a:pt x="27211" y="42571"/>
                  <a:pt x="27211" y="42512"/>
                </a:cubicBezTo>
                <a:close/>
                <a:moveTo>
                  <a:pt x="26843" y="42350"/>
                </a:moveTo>
                <a:cubicBezTo>
                  <a:pt x="26858" y="42439"/>
                  <a:pt x="26872" y="42527"/>
                  <a:pt x="26902" y="42601"/>
                </a:cubicBezTo>
                <a:cubicBezTo>
                  <a:pt x="26872" y="42674"/>
                  <a:pt x="26843" y="42748"/>
                  <a:pt x="26799" y="42836"/>
                </a:cubicBezTo>
                <a:cubicBezTo>
                  <a:pt x="26784" y="42748"/>
                  <a:pt x="26755" y="42659"/>
                  <a:pt x="26725" y="42586"/>
                </a:cubicBezTo>
                <a:cubicBezTo>
                  <a:pt x="26784" y="42512"/>
                  <a:pt x="26799" y="42424"/>
                  <a:pt x="26843" y="42350"/>
                </a:cubicBezTo>
                <a:close/>
                <a:moveTo>
                  <a:pt x="27064" y="42424"/>
                </a:moveTo>
                <a:cubicBezTo>
                  <a:pt x="27064" y="42498"/>
                  <a:pt x="27078" y="42571"/>
                  <a:pt x="27093" y="42645"/>
                </a:cubicBezTo>
                <a:cubicBezTo>
                  <a:pt x="27078" y="42718"/>
                  <a:pt x="27064" y="42777"/>
                  <a:pt x="27049" y="42851"/>
                </a:cubicBezTo>
                <a:lnTo>
                  <a:pt x="26990" y="42630"/>
                </a:lnTo>
                <a:cubicBezTo>
                  <a:pt x="27005" y="42556"/>
                  <a:pt x="27049" y="42498"/>
                  <a:pt x="27064" y="42424"/>
                </a:cubicBezTo>
                <a:close/>
                <a:moveTo>
                  <a:pt x="26401" y="42645"/>
                </a:moveTo>
                <a:cubicBezTo>
                  <a:pt x="26401" y="42659"/>
                  <a:pt x="26416" y="42674"/>
                  <a:pt x="26416" y="42704"/>
                </a:cubicBezTo>
                <a:cubicBezTo>
                  <a:pt x="26372" y="42792"/>
                  <a:pt x="26328" y="42865"/>
                  <a:pt x="26284" y="42954"/>
                </a:cubicBezTo>
                <a:cubicBezTo>
                  <a:pt x="26284" y="42939"/>
                  <a:pt x="26269" y="42924"/>
                  <a:pt x="26269" y="42895"/>
                </a:cubicBezTo>
                <a:cubicBezTo>
                  <a:pt x="26298" y="42792"/>
                  <a:pt x="26343" y="42718"/>
                  <a:pt x="26401" y="42645"/>
                </a:cubicBezTo>
                <a:close/>
                <a:moveTo>
                  <a:pt x="27240" y="42939"/>
                </a:moveTo>
                <a:cubicBezTo>
                  <a:pt x="27270" y="42968"/>
                  <a:pt x="27270" y="43013"/>
                  <a:pt x="27270" y="43042"/>
                </a:cubicBezTo>
                <a:cubicBezTo>
                  <a:pt x="27270" y="43086"/>
                  <a:pt x="27270" y="43101"/>
                  <a:pt x="27240" y="43145"/>
                </a:cubicBezTo>
                <a:lnTo>
                  <a:pt x="27240" y="43160"/>
                </a:lnTo>
                <a:cubicBezTo>
                  <a:pt x="27240" y="43116"/>
                  <a:pt x="27240" y="43086"/>
                  <a:pt x="27225" y="43042"/>
                </a:cubicBezTo>
                <a:cubicBezTo>
                  <a:pt x="27225" y="43013"/>
                  <a:pt x="27240" y="42968"/>
                  <a:pt x="27240" y="42939"/>
                </a:cubicBezTo>
                <a:close/>
                <a:moveTo>
                  <a:pt x="26460" y="42807"/>
                </a:moveTo>
                <a:cubicBezTo>
                  <a:pt x="26475" y="42836"/>
                  <a:pt x="26490" y="42895"/>
                  <a:pt x="26490" y="42939"/>
                </a:cubicBezTo>
                <a:cubicBezTo>
                  <a:pt x="26460" y="43013"/>
                  <a:pt x="26416" y="43101"/>
                  <a:pt x="26387" y="43175"/>
                </a:cubicBezTo>
                <a:cubicBezTo>
                  <a:pt x="26357" y="43145"/>
                  <a:pt x="26343" y="43086"/>
                  <a:pt x="26328" y="43042"/>
                </a:cubicBezTo>
                <a:cubicBezTo>
                  <a:pt x="26357" y="42968"/>
                  <a:pt x="26416" y="42880"/>
                  <a:pt x="26460" y="42807"/>
                </a:cubicBezTo>
                <a:close/>
                <a:moveTo>
                  <a:pt x="26696" y="42704"/>
                </a:moveTo>
                <a:cubicBezTo>
                  <a:pt x="26710" y="42792"/>
                  <a:pt x="26755" y="42880"/>
                  <a:pt x="26769" y="42968"/>
                </a:cubicBezTo>
                <a:cubicBezTo>
                  <a:pt x="26769" y="42998"/>
                  <a:pt x="26769" y="42998"/>
                  <a:pt x="26755" y="43013"/>
                </a:cubicBezTo>
                <a:cubicBezTo>
                  <a:pt x="26725" y="43086"/>
                  <a:pt x="26696" y="43160"/>
                  <a:pt x="26681" y="43219"/>
                </a:cubicBezTo>
                <a:cubicBezTo>
                  <a:pt x="26652" y="43160"/>
                  <a:pt x="26637" y="43086"/>
                  <a:pt x="26622" y="43027"/>
                </a:cubicBezTo>
                <a:cubicBezTo>
                  <a:pt x="26637" y="42968"/>
                  <a:pt x="26681" y="42924"/>
                  <a:pt x="26696" y="42865"/>
                </a:cubicBezTo>
                <a:cubicBezTo>
                  <a:pt x="26666" y="42821"/>
                  <a:pt x="26652" y="42807"/>
                  <a:pt x="26652" y="42792"/>
                </a:cubicBezTo>
                <a:cubicBezTo>
                  <a:pt x="26666" y="42748"/>
                  <a:pt x="26696" y="42733"/>
                  <a:pt x="26696" y="42704"/>
                </a:cubicBezTo>
                <a:close/>
                <a:moveTo>
                  <a:pt x="26931" y="42748"/>
                </a:moveTo>
                <a:cubicBezTo>
                  <a:pt x="26946" y="42851"/>
                  <a:pt x="26975" y="42924"/>
                  <a:pt x="26990" y="43013"/>
                </a:cubicBezTo>
                <a:cubicBezTo>
                  <a:pt x="26975" y="43086"/>
                  <a:pt x="26931" y="43160"/>
                  <a:pt x="26916" y="43233"/>
                </a:cubicBezTo>
                <a:cubicBezTo>
                  <a:pt x="26902" y="43145"/>
                  <a:pt x="26872" y="43072"/>
                  <a:pt x="26858" y="42968"/>
                </a:cubicBezTo>
                <a:cubicBezTo>
                  <a:pt x="26902" y="42895"/>
                  <a:pt x="26916" y="42821"/>
                  <a:pt x="26931" y="42748"/>
                </a:cubicBezTo>
                <a:close/>
                <a:moveTo>
                  <a:pt x="27137" y="42836"/>
                </a:moveTo>
                <a:cubicBezTo>
                  <a:pt x="27137" y="42924"/>
                  <a:pt x="27137" y="42968"/>
                  <a:pt x="27152" y="43042"/>
                </a:cubicBezTo>
                <a:cubicBezTo>
                  <a:pt x="27137" y="43101"/>
                  <a:pt x="27122" y="43160"/>
                  <a:pt x="27122" y="43233"/>
                </a:cubicBezTo>
                <a:cubicBezTo>
                  <a:pt x="27093" y="43160"/>
                  <a:pt x="27093" y="43101"/>
                  <a:pt x="27078" y="43027"/>
                </a:cubicBezTo>
                <a:cubicBezTo>
                  <a:pt x="27093" y="42968"/>
                  <a:pt x="27122" y="42910"/>
                  <a:pt x="27137" y="42836"/>
                </a:cubicBezTo>
                <a:close/>
                <a:moveTo>
                  <a:pt x="26799" y="43116"/>
                </a:moveTo>
                <a:cubicBezTo>
                  <a:pt x="26813" y="43175"/>
                  <a:pt x="26813" y="43219"/>
                  <a:pt x="26843" y="43263"/>
                </a:cubicBezTo>
                <a:cubicBezTo>
                  <a:pt x="26799" y="43322"/>
                  <a:pt x="26784" y="43410"/>
                  <a:pt x="26755" y="43484"/>
                </a:cubicBezTo>
                <a:cubicBezTo>
                  <a:pt x="26725" y="43439"/>
                  <a:pt x="26710" y="43381"/>
                  <a:pt x="26710" y="43336"/>
                </a:cubicBezTo>
                <a:cubicBezTo>
                  <a:pt x="26755" y="43263"/>
                  <a:pt x="26769" y="43189"/>
                  <a:pt x="26799" y="43116"/>
                </a:cubicBezTo>
                <a:close/>
                <a:moveTo>
                  <a:pt x="26563" y="43116"/>
                </a:moveTo>
                <a:cubicBezTo>
                  <a:pt x="26578" y="43189"/>
                  <a:pt x="26607" y="43248"/>
                  <a:pt x="26622" y="43322"/>
                </a:cubicBezTo>
                <a:cubicBezTo>
                  <a:pt x="26578" y="43395"/>
                  <a:pt x="26549" y="43469"/>
                  <a:pt x="26504" y="43557"/>
                </a:cubicBezTo>
                <a:cubicBezTo>
                  <a:pt x="26490" y="43484"/>
                  <a:pt x="26460" y="43439"/>
                  <a:pt x="26431" y="43366"/>
                </a:cubicBezTo>
                <a:cubicBezTo>
                  <a:pt x="26490" y="43292"/>
                  <a:pt x="26534" y="43189"/>
                  <a:pt x="26563" y="43116"/>
                </a:cubicBezTo>
                <a:close/>
                <a:moveTo>
                  <a:pt x="27167" y="43263"/>
                </a:moveTo>
                <a:cubicBezTo>
                  <a:pt x="27167" y="43322"/>
                  <a:pt x="27196" y="43381"/>
                  <a:pt x="27196" y="43439"/>
                </a:cubicBezTo>
                <a:cubicBezTo>
                  <a:pt x="27167" y="43484"/>
                  <a:pt x="27167" y="43528"/>
                  <a:pt x="27152" y="43587"/>
                </a:cubicBezTo>
                <a:cubicBezTo>
                  <a:pt x="27152" y="43528"/>
                  <a:pt x="27137" y="43469"/>
                  <a:pt x="27137" y="43410"/>
                </a:cubicBezTo>
                <a:cubicBezTo>
                  <a:pt x="27152" y="43366"/>
                  <a:pt x="27152" y="43322"/>
                  <a:pt x="27167" y="43263"/>
                </a:cubicBezTo>
                <a:close/>
                <a:moveTo>
                  <a:pt x="27019" y="43189"/>
                </a:moveTo>
                <a:cubicBezTo>
                  <a:pt x="27019" y="43263"/>
                  <a:pt x="27034" y="43336"/>
                  <a:pt x="27064" y="43410"/>
                </a:cubicBezTo>
                <a:cubicBezTo>
                  <a:pt x="27049" y="43484"/>
                  <a:pt x="27019" y="43542"/>
                  <a:pt x="27005" y="43616"/>
                </a:cubicBezTo>
                <a:lnTo>
                  <a:pt x="27005" y="43601"/>
                </a:lnTo>
                <a:lnTo>
                  <a:pt x="27005" y="43572"/>
                </a:lnTo>
                <a:cubicBezTo>
                  <a:pt x="27005" y="43557"/>
                  <a:pt x="26990" y="43557"/>
                  <a:pt x="26990" y="43542"/>
                </a:cubicBezTo>
                <a:cubicBezTo>
                  <a:pt x="26990" y="43528"/>
                  <a:pt x="26990" y="43528"/>
                  <a:pt x="26975" y="43513"/>
                </a:cubicBezTo>
                <a:cubicBezTo>
                  <a:pt x="26975" y="43469"/>
                  <a:pt x="26946" y="43439"/>
                  <a:pt x="26946" y="43395"/>
                </a:cubicBezTo>
                <a:cubicBezTo>
                  <a:pt x="26975" y="43322"/>
                  <a:pt x="26990" y="43263"/>
                  <a:pt x="27019" y="43189"/>
                </a:cubicBezTo>
                <a:close/>
                <a:moveTo>
                  <a:pt x="26902" y="43528"/>
                </a:moveTo>
                <a:cubicBezTo>
                  <a:pt x="26902" y="43542"/>
                  <a:pt x="26902" y="43557"/>
                  <a:pt x="26916" y="43587"/>
                </a:cubicBezTo>
                <a:cubicBezTo>
                  <a:pt x="26902" y="43660"/>
                  <a:pt x="26858" y="43734"/>
                  <a:pt x="26843" y="43807"/>
                </a:cubicBezTo>
                <a:cubicBezTo>
                  <a:pt x="26843" y="43778"/>
                  <a:pt x="26813" y="43748"/>
                  <a:pt x="26813" y="43734"/>
                </a:cubicBezTo>
                <a:cubicBezTo>
                  <a:pt x="26843" y="43675"/>
                  <a:pt x="26872" y="43601"/>
                  <a:pt x="26902" y="43528"/>
                </a:cubicBezTo>
                <a:close/>
                <a:moveTo>
                  <a:pt x="27093" y="43616"/>
                </a:moveTo>
                <a:cubicBezTo>
                  <a:pt x="27093" y="43675"/>
                  <a:pt x="27093" y="43748"/>
                  <a:pt x="27122" y="43822"/>
                </a:cubicBezTo>
                <a:cubicBezTo>
                  <a:pt x="27078" y="43763"/>
                  <a:pt x="27078" y="43748"/>
                  <a:pt x="27064" y="43704"/>
                </a:cubicBezTo>
                <a:cubicBezTo>
                  <a:pt x="27078" y="43675"/>
                  <a:pt x="27078" y="43645"/>
                  <a:pt x="27093" y="43616"/>
                </a:cubicBezTo>
                <a:close/>
                <a:moveTo>
                  <a:pt x="26652" y="43454"/>
                </a:moveTo>
                <a:lnTo>
                  <a:pt x="26710" y="43616"/>
                </a:lnTo>
                <a:cubicBezTo>
                  <a:pt x="26666" y="43690"/>
                  <a:pt x="26637" y="43763"/>
                  <a:pt x="26607" y="43851"/>
                </a:cubicBezTo>
                <a:cubicBezTo>
                  <a:pt x="26578" y="43807"/>
                  <a:pt x="26563" y="43748"/>
                  <a:pt x="26549" y="43675"/>
                </a:cubicBezTo>
                <a:lnTo>
                  <a:pt x="26652" y="43454"/>
                </a:lnTo>
                <a:close/>
                <a:moveTo>
                  <a:pt x="27211" y="43719"/>
                </a:moveTo>
                <a:cubicBezTo>
                  <a:pt x="27211" y="43763"/>
                  <a:pt x="27225" y="43807"/>
                  <a:pt x="27225" y="43837"/>
                </a:cubicBezTo>
                <a:cubicBezTo>
                  <a:pt x="27225" y="43881"/>
                  <a:pt x="27211" y="43910"/>
                  <a:pt x="27211" y="43925"/>
                </a:cubicBezTo>
                <a:cubicBezTo>
                  <a:pt x="27211" y="43896"/>
                  <a:pt x="27211" y="43851"/>
                  <a:pt x="27196" y="43822"/>
                </a:cubicBezTo>
                <a:cubicBezTo>
                  <a:pt x="27196" y="43778"/>
                  <a:pt x="27211" y="43763"/>
                  <a:pt x="27211" y="43719"/>
                </a:cubicBezTo>
                <a:close/>
                <a:moveTo>
                  <a:pt x="26946" y="43763"/>
                </a:moveTo>
                <a:lnTo>
                  <a:pt x="26946" y="43778"/>
                </a:lnTo>
                <a:cubicBezTo>
                  <a:pt x="26931" y="43851"/>
                  <a:pt x="26902" y="43910"/>
                  <a:pt x="26872" y="43984"/>
                </a:cubicBezTo>
                <a:lnTo>
                  <a:pt x="26872" y="43969"/>
                </a:lnTo>
                <a:cubicBezTo>
                  <a:pt x="26902" y="43896"/>
                  <a:pt x="26931" y="43822"/>
                  <a:pt x="26946" y="43763"/>
                </a:cubicBezTo>
                <a:close/>
                <a:moveTo>
                  <a:pt x="27078" y="43822"/>
                </a:moveTo>
                <a:cubicBezTo>
                  <a:pt x="27078" y="43837"/>
                  <a:pt x="27078" y="43837"/>
                  <a:pt x="27093" y="43851"/>
                </a:cubicBezTo>
                <a:cubicBezTo>
                  <a:pt x="27078" y="43910"/>
                  <a:pt x="27078" y="43954"/>
                  <a:pt x="27064" y="43984"/>
                </a:cubicBezTo>
                <a:cubicBezTo>
                  <a:pt x="27064" y="43969"/>
                  <a:pt x="27064" y="43954"/>
                  <a:pt x="27049" y="43925"/>
                </a:cubicBezTo>
                <a:cubicBezTo>
                  <a:pt x="27064" y="43896"/>
                  <a:pt x="27064" y="43851"/>
                  <a:pt x="27078" y="43822"/>
                </a:cubicBezTo>
                <a:close/>
                <a:moveTo>
                  <a:pt x="26769" y="43851"/>
                </a:moveTo>
                <a:cubicBezTo>
                  <a:pt x="26769" y="43896"/>
                  <a:pt x="26784" y="43910"/>
                  <a:pt x="26784" y="43940"/>
                </a:cubicBezTo>
                <a:cubicBezTo>
                  <a:pt x="26769" y="44028"/>
                  <a:pt x="26725" y="44087"/>
                  <a:pt x="26710" y="44175"/>
                </a:cubicBezTo>
                <a:cubicBezTo>
                  <a:pt x="26696" y="44131"/>
                  <a:pt x="26696" y="44102"/>
                  <a:pt x="26666" y="44058"/>
                </a:cubicBezTo>
                <a:cubicBezTo>
                  <a:pt x="26710" y="43984"/>
                  <a:pt x="26725" y="43910"/>
                  <a:pt x="26769" y="43851"/>
                </a:cubicBezTo>
                <a:close/>
                <a:moveTo>
                  <a:pt x="26799" y="44116"/>
                </a:moveTo>
                <a:lnTo>
                  <a:pt x="26799" y="44146"/>
                </a:lnTo>
                <a:cubicBezTo>
                  <a:pt x="26799" y="44205"/>
                  <a:pt x="26784" y="44278"/>
                  <a:pt x="26755" y="44352"/>
                </a:cubicBezTo>
                <a:cubicBezTo>
                  <a:pt x="26755" y="44337"/>
                  <a:pt x="26755" y="44337"/>
                  <a:pt x="26725" y="44322"/>
                </a:cubicBezTo>
                <a:cubicBezTo>
                  <a:pt x="26755" y="44249"/>
                  <a:pt x="26784" y="44190"/>
                  <a:pt x="26799" y="44116"/>
                </a:cubicBezTo>
                <a:close/>
                <a:moveTo>
                  <a:pt x="27137" y="44175"/>
                </a:moveTo>
                <a:cubicBezTo>
                  <a:pt x="27152" y="44175"/>
                  <a:pt x="27152" y="44205"/>
                  <a:pt x="27152" y="44219"/>
                </a:cubicBezTo>
                <a:cubicBezTo>
                  <a:pt x="27137" y="44278"/>
                  <a:pt x="27137" y="44322"/>
                  <a:pt x="27122" y="44367"/>
                </a:cubicBezTo>
                <a:cubicBezTo>
                  <a:pt x="27122" y="44352"/>
                  <a:pt x="27122" y="44322"/>
                  <a:pt x="27093" y="44293"/>
                </a:cubicBezTo>
                <a:cubicBezTo>
                  <a:pt x="27122" y="44264"/>
                  <a:pt x="27122" y="44205"/>
                  <a:pt x="27137" y="44175"/>
                </a:cubicBezTo>
                <a:close/>
                <a:moveTo>
                  <a:pt x="26990" y="44131"/>
                </a:moveTo>
                <a:cubicBezTo>
                  <a:pt x="27005" y="44131"/>
                  <a:pt x="27005" y="44175"/>
                  <a:pt x="27005" y="44190"/>
                </a:cubicBezTo>
                <a:cubicBezTo>
                  <a:pt x="26990" y="44264"/>
                  <a:pt x="26975" y="44308"/>
                  <a:pt x="26946" y="44396"/>
                </a:cubicBezTo>
                <a:cubicBezTo>
                  <a:pt x="26946" y="44367"/>
                  <a:pt x="26931" y="44337"/>
                  <a:pt x="26931" y="44322"/>
                </a:cubicBezTo>
                <a:cubicBezTo>
                  <a:pt x="26946" y="44264"/>
                  <a:pt x="26975" y="44190"/>
                  <a:pt x="26990" y="44131"/>
                </a:cubicBezTo>
                <a:close/>
                <a:moveTo>
                  <a:pt x="26858" y="44278"/>
                </a:moveTo>
                <a:cubicBezTo>
                  <a:pt x="26843" y="44352"/>
                  <a:pt x="26813" y="44425"/>
                  <a:pt x="26784" y="44499"/>
                </a:cubicBezTo>
                <a:lnTo>
                  <a:pt x="26784" y="44484"/>
                </a:lnTo>
                <a:cubicBezTo>
                  <a:pt x="26799" y="44411"/>
                  <a:pt x="26843" y="44352"/>
                  <a:pt x="26858" y="44278"/>
                </a:cubicBezTo>
                <a:close/>
                <a:moveTo>
                  <a:pt x="27184" y="44596"/>
                </a:moveTo>
                <a:cubicBezTo>
                  <a:pt x="27188" y="44608"/>
                  <a:pt x="27196" y="44617"/>
                  <a:pt x="27196" y="44617"/>
                </a:cubicBezTo>
                <a:cubicBezTo>
                  <a:pt x="27196" y="44646"/>
                  <a:pt x="27167" y="44676"/>
                  <a:pt x="27167" y="44705"/>
                </a:cubicBezTo>
                <a:lnTo>
                  <a:pt x="27167" y="44646"/>
                </a:lnTo>
                <a:cubicBezTo>
                  <a:pt x="27167" y="44629"/>
                  <a:pt x="27176" y="44613"/>
                  <a:pt x="27184" y="44596"/>
                </a:cubicBezTo>
                <a:close/>
                <a:moveTo>
                  <a:pt x="26902" y="44455"/>
                </a:moveTo>
                <a:cubicBezTo>
                  <a:pt x="26902" y="44499"/>
                  <a:pt x="26916" y="44514"/>
                  <a:pt x="26916" y="44558"/>
                </a:cubicBezTo>
                <a:cubicBezTo>
                  <a:pt x="26902" y="44617"/>
                  <a:pt x="26858" y="44690"/>
                  <a:pt x="26843" y="44734"/>
                </a:cubicBezTo>
                <a:cubicBezTo>
                  <a:pt x="26843" y="44705"/>
                  <a:pt x="26828" y="44676"/>
                  <a:pt x="26828" y="44646"/>
                </a:cubicBezTo>
                <a:cubicBezTo>
                  <a:pt x="26843" y="44587"/>
                  <a:pt x="26872" y="44514"/>
                  <a:pt x="26902" y="44455"/>
                </a:cubicBezTo>
                <a:close/>
                <a:moveTo>
                  <a:pt x="27064" y="44484"/>
                </a:moveTo>
                <a:cubicBezTo>
                  <a:pt x="27064" y="44514"/>
                  <a:pt x="27064" y="44558"/>
                  <a:pt x="27078" y="44587"/>
                </a:cubicBezTo>
                <a:lnTo>
                  <a:pt x="27019" y="44764"/>
                </a:lnTo>
                <a:cubicBezTo>
                  <a:pt x="27019" y="44720"/>
                  <a:pt x="27005" y="44690"/>
                  <a:pt x="27005" y="44646"/>
                </a:cubicBezTo>
                <a:lnTo>
                  <a:pt x="27064" y="44484"/>
                </a:lnTo>
                <a:close/>
                <a:moveTo>
                  <a:pt x="26975" y="44808"/>
                </a:moveTo>
                <a:cubicBezTo>
                  <a:pt x="26975" y="44852"/>
                  <a:pt x="26990" y="44911"/>
                  <a:pt x="26990" y="44940"/>
                </a:cubicBezTo>
                <a:cubicBezTo>
                  <a:pt x="26975" y="45014"/>
                  <a:pt x="26946" y="45073"/>
                  <a:pt x="26931" y="45132"/>
                </a:cubicBezTo>
                <a:cubicBezTo>
                  <a:pt x="26931" y="45073"/>
                  <a:pt x="26916" y="45029"/>
                  <a:pt x="26916" y="44985"/>
                </a:cubicBezTo>
                <a:lnTo>
                  <a:pt x="26975" y="44808"/>
                </a:lnTo>
                <a:close/>
                <a:moveTo>
                  <a:pt x="27093" y="44882"/>
                </a:moveTo>
                <a:cubicBezTo>
                  <a:pt x="27093" y="44926"/>
                  <a:pt x="27093" y="44955"/>
                  <a:pt x="27122" y="44999"/>
                </a:cubicBezTo>
                <a:cubicBezTo>
                  <a:pt x="27093" y="45058"/>
                  <a:pt x="27093" y="45088"/>
                  <a:pt x="27078" y="45147"/>
                </a:cubicBezTo>
                <a:cubicBezTo>
                  <a:pt x="27078" y="45102"/>
                  <a:pt x="27064" y="45073"/>
                  <a:pt x="27064" y="45014"/>
                </a:cubicBezTo>
                <a:cubicBezTo>
                  <a:pt x="27078" y="44985"/>
                  <a:pt x="27078" y="44926"/>
                  <a:pt x="27093" y="44882"/>
                </a:cubicBezTo>
                <a:close/>
                <a:moveTo>
                  <a:pt x="27137" y="45323"/>
                </a:moveTo>
                <a:lnTo>
                  <a:pt x="27137" y="45426"/>
                </a:lnTo>
                <a:cubicBezTo>
                  <a:pt x="27137" y="45442"/>
                  <a:pt x="27133" y="45454"/>
                  <a:pt x="27129" y="45468"/>
                </a:cubicBezTo>
                <a:lnTo>
                  <a:pt x="27129" y="45468"/>
                </a:lnTo>
                <a:cubicBezTo>
                  <a:pt x="27128" y="45445"/>
                  <a:pt x="27122" y="45424"/>
                  <a:pt x="27122" y="45397"/>
                </a:cubicBezTo>
                <a:cubicBezTo>
                  <a:pt x="27122" y="45382"/>
                  <a:pt x="27137" y="45353"/>
                  <a:pt x="27137" y="45323"/>
                </a:cubicBezTo>
                <a:close/>
                <a:moveTo>
                  <a:pt x="26990" y="45220"/>
                </a:moveTo>
                <a:cubicBezTo>
                  <a:pt x="26990" y="45279"/>
                  <a:pt x="27005" y="45323"/>
                  <a:pt x="27005" y="45367"/>
                </a:cubicBezTo>
                <a:cubicBezTo>
                  <a:pt x="27019" y="45426"/>
                  <a:pt x="27005" y="45470"/>
                  <a:pt x="26990" y="45529"/>
                </a:cubicBezTo>
                <a:cubicBezTo>
                  <a:pt x="26975" y="45470"/>
                  <a:pt x="26975" y="45411"/>
                  <a:pt x="26946" y="45353"/>
                </a:cubicBezTo>
                <a:cubicBezTo>
                  <a:pt x="26961" y="45308"/>
                  <a:pt x="26990" y="45250"/>
                  <a:pt x="26990" y="45220"/>
                </a:cubicBezTo>
                <a:close/>
                <a:moveTo>
                  <a:pt x="24577" y="41085"/>
                </a:moveTo>
                <a:cubicBezTo>
                  <a:pt x="24635" y="41158"/>
                  <a:pt x="24709" y="41232"/>
                  <a:pt x="24768" y="41306"/>
                </a:cubicBezTo>
                <a:cubicBezTo>
                  <a:pt x="23855" y="42306"/>
                  <a:pt x="22855" y="43204"/>
                  <a:pt x="21854" y="44072"/>
                </a:cubicBezTo>
                <a:cubicBezTo>
                  <a:pt x="21236" y="44631"/>
                  <a:pt x="20588" y="45205"/>
                  <a:pt x="19985" y="45794"/>
                </a:cubicBezTo>
                <a:cubicBezTo>
                  <a:pt x="20691" y="45014"/>
                  <a:pt x="21457" y="44264"/>
                  <a:pt x="22207" y="43528"/>
                </a:cubicBezTo>
                <a:cubicBezTo>
                  <a:pt x="22987" y="42733"/>
                  <a:pt x="23811" y="41924"/>
                  <a:pt x="24577" y="41085"/>
                </a:cubicBezTo>
                <a:close/>
                <a:moveTo>
                  <a:pt x="27064" y="45617"/>
                </a:moveTo>
                <a:cubicBezTo>
                  <a:pt x="27064" y="45676"/>
                  <a:pt x="27078" y="45735"/>
                  <a:pt x="27078" y="45779"/>
                </a:cubicBezTo>
                <a:cubicBezTo>
                  <a:pt x="27078" y="45823"/>
                  <a:pt x="27064" y="45853"/>
                  <a:pt x="27064" y="45897"/>
                </a:cubicBezTo>
                <a:cubicBezTo>
                  <a:pt x="27034" y="45838"/>
                  <a:pt x="27034" y="45794"/>
                  <a:pt x="27019" y="45735"/>
                </a:cubicBezTo>
                <a:cubicBezTo>
                  <a:pt x="27034" y="45691"/>
                  <a:pt x="27034" y="45662"/>
                  <a:pt x="27064" y="45617"/>
                </a:cubicBezTo>
                <a:close/>
                <a:moveTo>
                  <a:pt x="27314" y="45529"/>
                </a:moveTo>
                <a:cubicBezTo>
                  <a:pt x="27314" y="45647"/>
                  <a:pt x="27299" y="45765"/>
                  <a:pt x="27284" y="45897"/>
                </a:cubicBezTo>
                <a:lnTo>
                  <a:pt x="27284" y="45823"/>
                </a:lnTo>
                <a:lnTo>
                  <a:pt x="27284" y="45735"/>
                </a:lnTo>
                <a:cubicBezTo>
                  <a:pt x="27299" y="45662"/>
                  <a:pt x="27299" y="45588"/>
                  <a:pt x="27314" y="45529"/>
                </a:cubicBezTo>
                <a:close/>
                <a:moveTo>
                  <a:pt x="27093" y="46059"/>
                </a:moveTo>
                <a:cubicBezTo>
                  <a:pt x="27093" y="46118"/>
                  <a:pt x="27093" y="46162"/>
                  <a:pt x="27122" y="46206"/>
                </a:cubicBezTo>
                <a:lnTo>
                  <a:pt x="27122" y="46250"/>
                </a:lnTo>
                <a:cubicBezTo>
                  <a:pt x="27093" y="46250"/>
                  <a:pt x="27093" y="46265"/>
                  <a:pt x="27093" y="46265"/>
                </a:cubicBezTo>
                <a:cubicBezTo>
                  <a:pt x="27093" y="46236"/>
                  <a:pt x="27078" y="46191"/>
                  <a:pt x="27078" y="46133"/>
                </a:cubicBezTo>
                <a:cubicBezTo>
                  <a:pt x="27078" y="46118"/>
                  <a:pt x="27093" y="46088"/>
                  <a:pt x="27093" y="46059"/>
                </a:cubicBezTo>
                <a:close/>
                <a:moveTo>
                  <a:pt x="24812" y="41350"/>
                </a:moveTo>
                <a:lnTo>
                  <a:pt x="24812" y="41350"/>
                </a:lnTo>
                <a:cubicBezTo>
                  <a:pt x="24797" y="41379"/>
                  <a:pt x="24783" y="41394"/>
                  <a:pt x="24768" y="41423"/>
                </a:cubicBezTo>
                <a:lnTo>
                  <a:pt x="24812" y="41482"/>
                </a:lnTo>
                <a:lnTo>
                  <a:pt x="24871" y="41423"/>
                </a:lnTo>
                <a:cubicBezTo>
                  <a:pt x="24915" y="41482"/>
                  <a:pt x="24959" y="41541"/>
                  <a:pt x="25003" y="41585"/>
                </a:cubicBezTo>
                <a:cubicBezTo>
                  <a:pt x="24003" y="42762"/>
                  <a:pt x="22869" y="43675"/>
                  <a:pt x="21648" y="44631"/>
                </a:cubicBezTo>
                <a:cubicBezTo>
                  <a:pt x="20897" y="45220"/>
                  <a:pt x="20147" y="45823"/>
                  <a:pt x="19411" y="46500"/>
                </a:cubicBezTo>
                <a:cubicBezTo>
                  <a:pt x="20206" y="45662"/>
                  <a:pt x="21059" y="44882"/>
                  <a:pt x="21913" y="44131"/>
                </a:cubicBezTo>
                <a:cubicBezTo>
                  <a:pt x="22899" y="43263"/>
                  <a:pt x="23914" y="42365"/>
                  <a:pt x="24812" y="41350"/>
                </a:cubicBezTo>
                <a:close/>
                <a:moveTo>
                  <a:pt x="27019" y="46353"/>
                </a:moveTo>
                <a:cubicBezTo>
                  <a:pt x="27019" y="46412"/>
                  <a:pt x="27019" y="46471"/>
                  <a:pt x="27034" y="46500"/>
                </a:cubicBezTo>
                <a:cubicBezTo>
                  <a:pt x="27019" y="46545"/>
                  <a:pt x="27019" y="46574"/>
                  <a:pt x="27005" y="46618"/>
                </a:cubicBezTo>
                <a:cubicBezTo>
                  <a:pt x="27005" y="46574"/>
                  <a:pt x="26990" y="46545"/>
                  <a:pt x="26990" y="46500"/>
                </a:cubicBezTo>
                <a:cubicBezTo>
                  <a:pt x="27005" y="46456"/>
                  <a:pt x="27005" y="46412"/>
                  <a:pt x="27019" y="46353"/>
                </a:cubicBezTo>
                <a:close/>
                <a:moveTo>
                  <a:pt x="27343" y="46000"/>
                </a:moveTo>
                <a:cubicBezTo>
                  <a:pt x="27343" y="46265"/>
                  <a:pt x="27299" y="46545"/>
                  <a:pt x="27240" y="46824"/>
                </a:cubicBezTo>
                <a:lnTo>
                  <a:pt x="27240" y="46633"/>
                </a:lnTo>
                <a:lnTo>
                  <a:pt x="27240" y="46515"/>
                </a:lnTo>
                <a:cubicBezTo>
                  <a:pt x="27284" y="46353"/>
                  <a:pt x="27314" y="46177"/>
                  <a:pt x="27343" y="46000"/>
                </a:cubicBezTo>
                <a:close/>
                <a:moveTo>
                  <a:pt x="27064" y="46868"/>
                </a:moveTo>
                <a:cubicBezTo>
                  <a:pt x="27064" y="46898"/>
                  <a:pt x="27078" y="46927"/>
                  <a:pt x="27078" y="46971"/>
                </a:cubicBezTo>
                <a:cubicBezTo>
                  <a:pt x="27078" y="46986"/>
                  <a:pt x="27064" y="47001"/>
                  <a:pt x="27064" y="47030"/>
                </a:cubicBezTo>
                <a:cubicBezTo>
                  <a:pt x="27064" y="47015"/>
                  <a:pt x="27064" y="46986"/>
                  <a:pt x="27049" y="46971"/>
                </a:cubicBezTo>
                <a:cubicBezTo>
                  <a:pt x="27049" y="46927"/>
                  <a:pt x="27064" y="46912"/>
                  <a:pt x="27064" y="46868"/>
                </a:cubicBezTo>
                <a:close/>
                <a:moveTo>
                  <a:pt x="25033" y="41644"/>
                </a:moveTo>
                <a:cubicBezTo>
                  <a:pt x="25062" y="41673"/>
                  <a:pt x="25077" y="41688"/>
                  <a:pt x="25092" y="41718"/>
                </a:cubicBezTo>
                <a:lnTo>
                  <a:pt x="25062" y="41762"/>
                </a:lnTo>
                <a:lnTo>
                  <a:pt x="25106" y="41821"/>
                </a:lnTo>
                <a:cubicBezTo>
                  <a:pt x="25106" y="41791"/>
                  <a:pt x="25121" y="41791"/>
                  <a:pt x="25121" y="41776"/>
                </a:cubicBezTo>
                <a:cubicBezTo>
                  <a:pt x="25150" y="41821"/>
                  <a:pt x="25165" y="41835"/>
                  <a:pt x="25180" y="41865"/>
                </a:cubicBezTo>
                <a:cubicBezTo>
                  <a:pt x="25121" y="41938"/>
                  <a:pt x="25077" y="42012"/>
                  <a:pt x="25018" y="42071"/>
                </a:cubicBezTo>
                <a:cubicBezTo>
                  <a:pt x="23988" y="43307"/>
                  <a:pt x="22737" y="44190"/>
                  <a:pt x="21427" y="45132"/>
                </a:cubicBezTo>
                <a:cubicBezTo>
                  <a:pt x="20544" y="45750"/>
                  <a:pt x="19647" y="46397"/>
                  <a:pt x="18778" y="47163"/>
                </a:cubicBezTo>
                <a:cubicBezTo>
                  <a:pt x="19720" y="46250"/>
                  <a:pt x="20721" y="45456"/>
                  <a:pt x="21692" y="44690"/>
                </a:cubicBezTo>
                <a:cubicBezTo>
                  <a:pt x="22899" y="43734"/>
                  <a:pt x="24047" y="42821"/>
                  <a:pt x="25033" y="41644"/>
                </a:cubicBezTo>
                <a:close/>
                <a:moveTo>
                  <a:pt x="25253" y="41938"/>
                </a:moveTo>
                <a:cubicBezTo>
                  <a:pt x="25298" y="41982"/>
                  <a:pt x="25312" y="42041"/>
                  <a:pt x="25342" y="42071"/>
                </a:cubicBezTo>
                <a:cubicBezTo>
                  <a:pt x="25371" y="42086"/>
                  <a:pt x="25386" y="42115"/>
                  <a:pt x="25401" y="42144"/>
                </a:cubicBezTo>
                <a:cubicBezTo>
                  <a:pt x="25401" y="42144"/>
                  <a:pt x="25401" y="42159"/>
                  <a:pt x="25415" y="42159"/>
                </a:cubicBezTo>
                <a:cubicBezTo>
                  <a:pt x="25312" y="42306"/>
                  <a:pt x="25180" y="42453"/>
                  <a:pt x="25077" y="42630"/>
                </a:cubicBezTo>
                <a:cubicBezTo>
                  <a:pt x="24003" y="43910"/>
                  <a:pt x="22678" y="44764"/>
                  <a:pt x="21280" y="45662"/>
                </a:cubicBezTo>
                <a:cubicBezTo>
                  <a:pt x="20323" y="46265"/>
                  <a:pt x="19337" y="46912"/>
                  <a:pt x="18410" y="47707"/>
                </a:cubicBezTo>
                <a:cubicBezTo>
                  <a:pt x="18396" y="47678"/>
                  <a:pt x="18410" y="47663"/>
                  <a:pt x="18440" y="47634"/>
                </a:cubicBezTo>
                <a:cubicBezTo>
                  <a:pt x="19411" y="46677"/>
                  <a:pt x="20456" y="45941"/>
                  <a:pt x="21486" y="45205"/>
                </a:cubicBezTo>
                <a:cubicBezTo>
                  <a:pt x="22811" y="44264"/>
                  <a:pt x="24047" y="43381"/>
                  <a:pt x="25092" y="42130"/>
                </a:cubicBezTo>
                <a:cubicBezTo>
                  <a:pt x="25150" y="42071"/>
                  <a:pt x="25195" y="41997"/>
                  <a:pt x="25253" y="41938"/>
                </a:cubicBezTo>
                <a:close/>
                <a:moveTo>
                  <a:pt x="25460" y="42218"/>
                </a:moveTo>
                <a:cubicBezTo>
                  <a:pt x="25518" y="42292"/>
                  <a:pt x="25548" y="42350"/>
                  <a:pt x="25607" y="42424"/>
                </a:cubicBezTo>
                <a:cubicBezTo>
                  <a:pt x="25445" y="42659"/>
                  <a:pt x="25253" y="42895"/>
                  <a:pt x="25062" y="43145"/>
                </a:cubicBezTo>
                <a:cubicBezTo>
                  <a:pt x="23958" y="44484"/>
                  <a:pt x="22575" y="45294"/>
                  <a:pt x="21089" y="46133"/>
                </a:cubicBezTo>
                <a:cubicBezTo>
                  <a:pt x="20095" y="46717"/>
                  <a:pt x="19073" y="47301"/>
                  <a:pt x="18108" y="48087"/>
                </a:cubicBezTo>
                <a:lnTo>
                  <a:pt x="18108" y="48087"/>
                </a:lnTo>
                <a:cubicBezTo>
                  <a:pt x="18130" y="48063"/>
                  <a:pt x="18153" y="48024"/>
                  <a:pt x="18175" y="48001"/>
                </a:cubicBezTo>
                <a:cubicBezTo>
                  <a:pt x="19190" y="47074"/>
                  <a:pt x="20250" y="46397"/>
                  <a:pt x="21309" y="45720"/>
                </a:cubicBezTo>
                <a:cubicBezTo>
                  <a:pt x="22708" y="44808"/>
                  <a:pt x="24032" y="43969"/>
                  <a:pt x="25106" y="42659"/>
                </a:cubicBezTo>
                <a:cubicBezTo>
                  <a:pt x="25224" y="42512"/>
                  <a:pt x="25357" y="42365"/>
                  <a:pt x="25460" y="42218"/>
                </a:cubicBezTo>
                <a:close/>
                <a:moveTo>
                  <a:pt x="25651" y="42512"/>
                </a:moveTo>
                <a:cubicBezTo>
                  <a:pt x="25695" y="42586"/>
                  <a:pt x="25739" y="42645"/>
                  <a:pt x="25769" y="42718"/>
                </a:cubicBezTo>
                <a:cubicBezTo>
                  <a:pt x="25548" y="43042"/>
                  <a:pt x="25312" y="43381"/>
                  <a:pt x="25062" y="43690"/>
                </a:cubicBezTo>
                <a:cubicBezTo>
                  <a:pt x="23929" y="45073"/>
                  <a:pt x="22457" y="45838"/>
                  <a:pt x="20897" y="46677"/>
                </a:cubicBezTo>
                <a:cubicBezTo>
                  <a:pt x="19867" y="47222"/>
                  <a:pt x="18808" y="47781"/>
                  <a:pt x="17792" y="48531"/>
                </a:cubicBezTo>
                <a:cubicBezTo>
                  <a:pt x="17836" y="48472"/>
                  <a:pt x="17881" y="48414"/>
                  <a:pt x="17925" y="48369"/>
                </a:cubicBezTo>
                <a:cubicBezTo>
                  <a:pt x="18940" y="47501"/>
                  <a:pt x="20044" y="46854"/>
                  <a:pt x="21118" y="46236"/>
                </a:cubicBezTo>
                <a:cubicBezTo>
                  <a:pt x="22605" y="45367"/>
                  <a:pt x="24003" y="44558"/>
                  <a:pt x="25106" y="43219"/>
                </a:cubicBezTo>
                <a:cubicBezTo>
                  <a:pt x="25298" y="42998"/>
                  <a:pt x="25474" y="42748"/>
                  <a:pt x="25651" y="42512"/>
                </a:cubicBezTo>
                <a:close/>
                <a:moveTo>
                  <a:pt x="17704" y="48561"/>
                </a:moveTo>
                <a:cubicBezTo>
                  <a:pt x="17675" y="48605"/>
                  <a:pt x="17645" y="48634"/>
                  <a:pt x="17630" y="48693"/>
                </a:cubicBezTo>
                <a:cubicBezTo>
                  <a:pt x="17601" y="48708"/>
                  <a:pt x="17571" y="48723"/>
                  <a:pt x="17557" y="48752"/>
                </a:cubicBezTo>
                <a:cubicBezTo>
                  <a:pt x="17571" y="48693"/>
                  <a:pt x="17601" y="48664"/>
                  <a:pt x="17630" y="48620"/>
                </a:cubicBezTo>
                <a:cubicBezTo>
                  <a:pt x="17645" y="48605"/>
                  <a:pt x="17675" y="48590"/>
                  <a:pt x="17704" y="48561"/>
                </a:cubicBezTo>
                <a:close/>
                <a:moveTo>
                  <a:pt x="26048" y="42586"/>
                </a:moveTo>
                <a:cubicBezTo>
                  <a:pt x="26063" y="42645"/>
                  <a:pt x="26107" y="42704"/>
                  <a:pt x="26122" y="42733"/>
                </a:cubicBezTo>
                <a:cubicBezTo>
                  <a:pt x="25827" y="43248"/>
                  <a:pt x="25474" y="43748"/>
                  <a:pt x="25092" y="44249"/>
                </a:cubicBezTo>
                <a:cubicBezTo>
                  <a:pt x="23929" y="45676"/>
                  <a:pt x="22413" y="46412"/>
                  <a:pt x="20765" y="47192"/>
                </a:cubicBezTo>
                <a:cubicBezTo>
                  <a:pt x="19705" y="47707"/>
                  <a:pt x="18616" y="48222"/>
                  <a:pt x="17586" y="48958"/>
                </a:cubicBezTo>
                <a:cubicBezTo>
                  <a:pt x="17586" y="48855"/>
                  <a:pt x="17645" y="48811"/>
                  <a:pt x="17675" y="48737"/>
                </a:cubicBezTo>
                <a:cubicBezTo>
                  <a:pt x="18734" y="47898"/>
                  <a:pt x="19853" y="47310"/>
                  <a:pt x="20956" y="46751"/>
                </a:cubicBezTo>
                <a:cubicBezTo>
                  <a:pt x="22516" y="45912"/>
                  <a:pt x="23988" y="45147"/>
                  <a:pt x="25136" y="43748"/>
                </a:cubicBezTo>
                <a:cubicBezTo>
                  <a:pt x="25386" y="43439"/>
                  <a:pt x="25621" y="43116"/>
                  <a:pt x="25827" y="42792"/>
                </a:cubicBezTo>
                <a:cubicBezTo>
                  <a:pt x="25872" y="42865"/>
                  <a:pt x="25901" y="42924"/>
                  <a:pt x="25960" y="42998"/>
                </a:cubicBezTo>
                <a:cubicBezTo>
                  <a:pt x="25945" y="42939"/>
                  <a:pt x="25901" y="42895"/>
                  <a:pt x="25886" y="42851"/>
                </a:cubicBezTo>
                <a:cubicBezTo>
                  <a:pt x="25930" y="42748"/>
                  <a:pt x="25989" y="42659"/>
                  <a:pt x="26048" y="42586"/>
                </a:cubicBezTo>
                <a:close/>
                <a:moveTo>
                  <a:pt x="17498" y="48870"/>
                </a:moveTo>
                <a:cubicBezTo>
                  <a:pt x="17454" y="48929"/>
                  <a:pt x="17424" y="48987"/>
                  <a:pt x="17395" y="49046"/>
                </a:cubicBezTo>
                <a:cubicBezTo>
                  <a:pt x="17365" y="49076"/>
                  <a:pt x="17321" y="49090"/>
                  <a:pt x="17292" y="49135"/>
                </a:cubicBezTo>
                <a:cubicBezTo>
                  <a:pt x="17307" y="49076"/>
                  <a:pt x="17351" y="49032"/>
                  <a:pt x="17380" y="48973"/>
                </a:cubicBezTo>
                <a:cubicBezTo>
                  <a:pt x="17424" y="48929"/>
                  <a:pt x="17454" y="48914"/>
                  <a:pt x="17498" y="48870"/>
                </a:cubicBezTo>
                <a:close/>
                <a:moveTo>
                  <a:pt x="17159" y="49149"/>
                </a:moveTo>
                <a:cubicBezTo>
                  <a:pt x="17145" y="49194"/>
                  <a:pt x="17101" y="49223"/>
                  <a:pt x="17086" y="49267"/>
                </a:cubicBezTo>
                <a:lnTo>
                  <a:pt x="17027" y="49326"/>
                </a:lnTo>
                <a:cubicBezTo>
                  <a:pt x="17056" y="49282"/>
                  <a:pt x="17071" y="49238"/>
                  <a:pt x="17101" y="49208"/>
                </a:cubicBezTo>
                <a:lnTo>
                  <a:pt x="17159" y="49149"/>
                </a:lnTo>
                <a:close/>
                <a:moveTo>
                  <a:pt x="26136" y="42836"/>
                </a:moveTo>
                <a:cubicBezTo>
                  <a:pt x="26166" y="42851"/>
                  <a:pt x="26166" y="42865"/>
                  <a:pt x="26181" y="42880"/>
                </a:cubicBezTo>
                <a:cubicBezTo>
                  <a:pt x="26122" y="42968"/>
                  <a:pt x="26092" y="43042"/>
                  <a:pt x="26033" y="43145"/>
                </a:cubicBezTo>
                <a:cubicBezTo>
                  <a:pt x="26048" y="43160"/>
                  <a:pt x="26063" y="43189"/>
                  <a:pt x="26063" y="43204"/>
                </a:cubicBezTo>
                <a:cubicBezTo>
                  <a:pt x="26122" y="43145"/>
                  <a:pt x="26166" y="43042"/>
                  <a:pt x="26210" y="42968"/>
                </a:cubicBezTo>
                <a:cubicBezTo>
                  <a:pt x="26239" y="42983"/>
                  <a:pt x="26239" y="43013"/>
                  <a:pt x="26239" y="43042"/>
                </a:cubicBezTo>
                <a:cubicBezTo>
                  <a:pt x="25916" y="43631"/>
                  <a:pt x="25533" y="44205"/>
                  <a:pt x="25077" y="44779"/>
                </a:cubicBezTo>
                <a:cubicBezTo>
                  <a:pt x="23900" y="46250"/>
                  <a:pt x="22281" y="46942"/>
                  <a:pt x="20574" y="47678"/>
                </a:cubicBezTo>
                <a:cubicBezTo>
                  <a:pt x="19485" y="48163"/>
                  <a:pt x="18381" y="48634"/>
                  <a:pt x="17307" y="49341"/>
                </a:cubicBezTo>
                <a:cubicBezTo>
                  <a:pt x="17351" y="49267"/>
                  <a:pt x="17410" y="49194"/>
                  <a:pt x="17439" y="49120"/>
                </a:cubicBezTo>
                <a:cubicBezTo>
                  <a:pt x="18528" y="48325"/>
                  <a:pt x="19661" y="47795"/>
                  <a:pt x="20765" y="47251"/>
                </a:cubicBezTo>
                <a:cubicBezTo>
                  <a:pt x="22413" y="46471"/>
                  <a:pt x="23958" y="45735"/>
                  <a:pt x="25136" y="44293"/>
                </a:cubicBezTo>
                <a:cubicBezTo>
                  <a:pt x="25518" y="43822"/>
                  <a:pt x="25842" y="43336"/>
                  <a:pt x="26136" y="42836"/>
                </a:cubicBezTo>
                <a:close/>
                <a:moveTo>
                  <a:pt x="17292" y="49223"/>
                </a:moveTo>
                <a:cubicBezTo>
                  <a:pt x="17248" y="49297"/>
                  <a:pt x="17218" y="49355"/>
                  <a:pt x="17189" y="49429"/>
                </a:cubicBezTo>
                <a:cubicBezTo>
                  <a:pt x="17130" y="49458"/>
                  <a:pt x="17086" y="49503"/>
                  <a:pt x="17042" y="49517"/>
                </a:cubicBezTo>
                <a:cubicBezTo>
                  <a:pt x="17071" y="49473"/>
                  <a:pt x="17101" y="49400"/>
                  <a:pt x="17145" y="49341"/>
                </a:cubicBezTo>
                <a:cubicBezTo>
                  <a:pt x="17189" y="49297"/>
                  <a:pt x="17233" y="49267"/>
                  <a:pt x="17292" y="49223"/>
                </a:cubicBezTo>
                <a:close/>
                <a:moveTo>
                  <a:pt x="16968" y="49488"/>
                </a:moveTo>
                <a:cubicBezTo>
                  <a:pt x="16924" y="49547"/>
                  <a:pt x="16909" y="49591"/>
                  <a:pt x="16865" y="49650"/>
                </a:cubicBezTo>
                <a:cubicBezTo>
                  <a:pt x="16836" y="49664"/>
                  <a:pt x="16792" y="49709"/>
                  <a:pt x="16777" y="49723"/>
                </a:cubicBezTo>
                <a:cubicBezTo>
                  <a:pt x="16792" y="49664"/>
                  <a:pt x="16836" y="49606"/>
                  <a:pt x="16865" y="49561"/>
                </a:cubicBezTo>
                <a:cubicBezTo>
                  <a:pt x="16909" y="49547"/>
                  <a:pt x="16924" y="49503"/>
                  <a:pt x="16968" y="49488"/>
                </a:cubicBezTo>
                <a:close/>
                <a:moveTo>
                  <a:pt x="26254" y="43145"/>
                </a:moveTo>
                <a:cubicBezTo>
                  <a:pt x="26269" y="43175"/>
                  <a:pt x="26284" y="43233"/>
                  <a:pt x="26298" y="43263"/>
                </a:cubicBezTo>
                <a:lnTo>
                  <a:pt x="26195" y="43484"/>
                </a:lnTo>
                <a:cubicBezTo>
                  <a:pt x="26210" y="43513"/>
                  <a:pt x="26210" y="43542"/>
                  <a:pt x="26225" y="43557"/>
                </a:cubicBezTo>
                <a:cubicBezTo>
                  <a:pt x="25930" y="44116"/>
                  <a:pt x="25548" y="44705"/>
                  <a:pt x="25077" y="45294"/>
                </a:cubicBezTo>
                <a:cubicBezTo>
                  <a:pt x="23855" y="46795"/>
                  <a:pt x="22178" y="47457"/>
                  <a:pt x="20397" y="48178"/>
                </a:cubicBezTo>
                <a:cubicBezTo>
                  <a:pt x="19293" y="48620"/>
                  <a:pt x="18175" y="49061"/>
                  <a:pt x="17086" y="49723"/>
                </a:cubicBezTo>
                <a:cubicBezTo>
                  <a:pt x="17130" y="49650"/>
                  <a:pt x="17174" y="49561"/>
                  <a:pt x="17218" y="49488"/>
                </a:cubicBezTo>
                <a:cubicBezTo>
                  <a:pt x="18337" y="48737"/>
                  <a:pt x="19485" y="48237"/>
                  <a:pt x="20603" y="47751"/>
                </a:cubicBezTo>
                <a:cubicBezTo>
                  <a:pt x="22310" y="47001"/>
                  <a:pt x="23929" y="46309"/>
                  <a:pt x="25121" y="44808"/>
                </a:cubicBezTo>
                <a:cubicBezTo>
                  <a:pt x="25563" y="44264"/>
                  <a:pt x="25930" y="43704"/>
                  <a:pt x="26254" y="43145"/>
                </a:cubicBezTo>
                <a:close/>
                <a:moveTo>
                  <a:pt x="16644" y="49767"/>
                </a:moveTo>
                <a:lnTo>
                  <a:pt x="16644" y="49767"/>
                </a:lnTo>
                <a:cubicBezTo>
                  <a:pt x="16630" y="49797"/>
                  <a:pt x="16600" y="49826"/>
                  <a:pt x="16571" y="49870"/>
                </a:cubicBezTo>
                <a:cubicBezTo>
                  <a:pt x="16556" y="49885"/>
                  <a:pt x="16527" y="49915"/>
                  <a:pt x="16497" y="49929"/>
                </a:cubicBezTo>
                <a:cubicBezTo>
                  <a:pt x="16541" y="49885"/>
                  <a:pt x="16556" y="49856"/>
                  <a:pt x="16571" y="49812"/>
                </a:cubicBezTo>
                <a:cubicBezTo>
                  <a:pt x="16600" y="49797"/>
                  <a:pt x="16615" y="49782"/>
                  <a:pt x="16644" y="49767"/>
                </a:cubicBezTo>
                <a:close/>
                <a:moveTo>
                  <a:pt x="17086" y="49591"/>
                </a:moveTo>
                <a:lnTo>
                  <a:pt x="16983" y="49812"/>
                </a:lnTo>
                <a:lnTo>
                  <a:pt x="16821" y="49929"/>
                </a:lnTo>
                <a:cubicBezTo>
                  <a:pt x="16836" y="49856"/>
                  <a:pt x="16895" y="49782"/>
                  <a:pt x="16924" y="49709"/>
                </a:cubicBezTo>
                <a:lnTo>
                  <a:pt x="17086" y="49591"/>
                </a:lnTo>
                <a:close/>
                <a:moveTo>
                  <a:pt x="16762" y="49812"/>
                </a:moveTo>
                <a:lnTo>
                  <a:pt x="16762" y="49812"/>
                </a:lnTo>
                <a:cubicBezTo>
                  <a:pt x="16718" y="49885"/>
                  <a:pt x="16688" y="49944"/>
                  <a:pt x="16644" y="50018"/>
                </a:cubicBezTo>
                <a:cubicBezTo>
                  <a:pt x="16615" y="50062"/>
                  <a:pt x="16556" y="50076"/>
                  <a:pt x="16527" y="50106"/>
                </a:cubicBezTo>
                <a:cubicBezTo>
                  <a:pt x="16556" y="50032"/>
                  <a:pt x="16600" y="49973"/>
                  <a:pt x="16630" y="49915"/>
                </a:cubicBezTo>
                <a:cubicBezTo>
                  <a:pt x="16674" y="49870"/>
                  <a:pt x="16718" y="49841"/>
                  <a:pt x="16762" y="49812"/>
                </a:cubicBezTo>
                <a:close/>
                <a:moveTo>
                  <a:pt x="26387" y="43454"/>
                </a:moveTo>
                <a:cubicBezTo>
                  <a:pt x="26401" y="43528"/>
                  <a:pt x="26431" y="43601"/>
                  <a:pt x="26460" y="43660"/>
                </a:cubicBezTo>
                <a:cubicBezTo>
                  <a:pt x="26122" y="44352"/>
                  <a:pt x="25680" y="45073"/>
                  <a:pt x="25092" y="45823"/>
                </a:cubicBezTo>
                <a:cubicBezTo>
                  <a:pt x="23855" y="47369"/>
                  <a:pt x="22089" y="48016"/>
                  <a:pt x="20250" y="48678"/>
                </a:cubicBezTo>
                <a:cubicBezTo>
                  <a:pt x="19146" y="49076"/>
                  <a:pt x="18013" y="49488"/>
                  <a:pt x="16909" y="50106"/>
                </a:cubicBezTo>
                <a:cubicBezTo>
                  <a:pt x="16939" y="50018"/>
                  <a:pt x="16998" y="49944"/>
                  <a:pt x="17042" y="49856"/>
                </a:cubicBezTo>
                <a:cubicBezTo>
                  <a:pt x="18160" y="49179"/>
                  <a:pt x="19308" y="48708"/>
                  <a:pt x="20441" y="48252"/>
                </a:cubicBezTo>
                <a:cubicBezTo>
                  <a:pt x="22222" y="47531"/>
                  <a:pt x="23929" y="46868"/>
                  <a:pt x="25150" y="45353"/>
                </a:cubicBezTo>
                <a:cubicBezTo>
                  <a:pt x="25666" y="44705"/>
                  <a:pt x="26063" y="44058"/>
                  <a:pt x="26387" y="43454"/>
                </a:cubicBezTo>
                <a:close/>
                <a:moveTo>
                  <a:pt x="16468" y="50062"/>
                </a:moveTo>
                <a:lnTo>
                  <a:pt x="16468" y="50062"/>
                </a:lnTo>
                <a:cubicBezTo>
                  <a:pt x="16424" y="50106"/>
                  <a:pt x="16409" y="50165"/>
                  <a:pt x="16365" y="50209"/>
                </a:cubicBezTo>
                <a:cubicBezTo>
                  <a:pt x="16335" y="50238"/>
                  <a:pt x="16291" y="50253"/>
                  <a:pt x="16262" y="50297"/>
                </a:cubicBezTo>
                <a:cubicBezTo>
                  <a:pt x="16276" y="50253"/>
                  <a:pt x="16321" y="50209"/>
                  <a:pt x="16350" y="50150"/>
                </a:cubicBezTo>
                <a:cubicBezTo>
                  <a:pt x="16394" y="50106"/>
                  <a:pt x="16424" y="50091"/>
                  <a:pt x="16468" y="50062"/>
                </a:cubicBezTo>
                <a:close/>
                <a:moveTo>
                  <a:pt x="16909" y="49929"/>
                </a:moveTo>
                <a:lnTo>
                  <a:pt x="16909" y="49929"/>
                </a:lnTo>
                <a:cubicBezTo>
                  <a:pt x="16865" y="50032"/>
                  <a:pt x="16821" y="50106"/>
                  <a:pt x="16777" y="50180"/>
                </a:cubicBezTo>
                <a:cubicBezTo>
                  <a:pt x="16718" y="50224"/>
                  <a:pt x="16644" y="50253"/>
                  <a:pt x="16600" y="50297"/>
                </a:cubicBezTo>
                <a:cubicBezTo>
                  <a:pt x="16630" y="50224"/>
                  <a:pt x="16674" y="50135"/>
                  <a:pt x="16718" y="50062"/>
                </a:cubicBezTo>
                <a:cubicBezTo>
                  <a:pt x="16777" y="50018"/>
                  <a:pt x="16850" y="49988"/>
                  <a:pt x="16909" y="49929"/>
                </a:cubicBezTo>
                <a:close/>
                <a:moveTo>
                  <a:pt x="16600" y="50150"/>
                </a:moveTo>
                <a:lnTo>
                  <a:pt x="16600" y="50150"/>
                </a:lnTo>
                <a:cubicBezTo>
                  <a:pt x="16541" y="50238"/>
                  <a:pt x="16497" y="50312"/>
                  <a:pt x="16468" y="50386"/>
                </a:cubicBezTo>
                <a:cubicBezTo>
                  <a:pt x="16409" y="50430"/>
                  <a:pt x="16350" y="50459"/>
                  <a:pt x="16321" y="50474"/>
                </a:cubicBezTo>
                <a:cubicBezTo>
                  <a:pt x="16350" y="50400"/>
                  <a:pt x="16394" y="50327"/>
                  <a:pt x="16453" y="50253"/>
                </a:cubicBezTo>
                <a:cubicBezTo>
                  <a:pt x="16497" y="50224"/>
                  <a:pt x="16541" y="50180"/>
                  <a:pt x="16600" y="50150"/>
                </a:cubicBezTo>
                <a:close/>
                <a:moveTo>
                  <a:pt x="16129" y="50327"/>
                </a:moveTo>
                <a:cubicBezTo>
                  <a:pt x="16115" y="50371"/>
                  <a:pt x="16100" y="50400"/>
                  <a:pt x="16056" y="50444"/>
                </a:cubicBezTo>
                <a:cubicBezTo>
                  <a:pt x="16041" y="50459"/>
                  <a:pt x="16012" y="50474"/>
                  <a:pt x="15982" y="50503"/>
                </a:cubicBezTo>
                <a:cubicBezTo>
                  <a:pt x="15997" y="50474"/>
                  <a:pt x="16026" y="50444"/>
                  <a:pt x="16056" y="50400"/>
                </a:cubicBezTo>
                <a:cubicBezTo>
                  <a:pt x="16085" y="50386"/>
                  <a:pt x="16115" y="50371"/>
                  <a:pt x="16129" y="50327"/>
                </a:cubicBezTo>
                <a:close/>
                <a:moveTo>
                  <a:pt x="26504" y="43763"/>
                </a:moveTo>
                <a:cubicBezTo>
                  <a:pt x="26534" y="43822"/>
                  <a:pt x="26549" y="43896"/>
                  <a:pt x="26563" y="43940"/>
                </a:cubicBezTo>
                <a:cubicBezTo>
                  <a:pt x="26195" y="44793"/>
                  <a:pt x="25724" y="45603"/>
                  <a:pt x="25106" y="46383"/>
                </a:cubicBezTo>
                <a:cubicBezTo>
                  <a:pt x="23841" y="47972"/>
                  <a:pt x="22016" y="48561"/>
                  <a:pt x="20088" y="49208"/>
                </a:cubicBezTo>
                <a:cubicBezTo>
                  <a:pt x="18970" y="49576"/>
                  <a:pt x="17822" y="49944"/>
                  <a:pt x="16718" y="50533"/>
                </a:cubicBezTo>
                <a:cubicBezTo>
                  <a:pt x="16762" y="50444"/>
                  <a:pt x="16792" y="50341"/>
                  <a:pt x="16850" y="50253"/>
                </a:cubicBezTo>
                <a:cubicBezTo>
                  <a:pt x="17969" y="49606"/>
                  <a:pt x="19146" y="49194"/>
                  <a:pt x="20294" y="48767"/>
                </a:cubicBezTo>
                <a:cubicBezTo>
                  <a:pt x="22148" y="48090"/>
                  <a:pt x="23914" y="47457"/>
                  <a:pt x="25165" y="45882"/>
                </a:cubicBezTo>
                <a:cubicBezTo>
                  <a:pt x="25695" y="45220"/>
                  <a:pt x="26107" y="44573"/>
                  <a:pt x="26416" y="43940"/>
                </a:cubicBezTo>
                <a:cubicBezTo>
                  <a:pt x="26460" y="43896"/>
                  <a:pt x="26475" y="43822"/>
                  <a:pt x="26504" y="43763"/>
                </a:cubicBezTo>
                <a:close/>
                <a:moveTo>
                  <a:pt x="16262" y="50386"/>
                </a:moveTo>
                <a:lnTo>
                  <a:pt x="16262" y="50386"/>
                </a:lnTo>
                <a:cubicBezTo>
                  <a:pt x="16232" y="50444"/>
                  <a:pt x="16188" y="50518"/>
                  <a:pt x="16159" y="50562"/>
                </a:cubicBezTo>
                <a:cubicBezTo>
                  <a:pt x="16100" y="50606"/>
                  <a:pt x="16056" y="50636"/>
                  <a:pt x="16012" y="50665"/>
                </a:cubicBezTo>
                <a:cubicBezTo>
                  <a:pt x="16041" y="50621"/>
                  <a:pt x="16085" y="50547"/>
                  <a:pt x="16115" y="50503"/>
                </a:cubicBezTo>
                <a:cubicBezTo>
                  <a:pt x="16159" y="50459"/>
                  <a:pt x="16203" y="50430"/>
                  <a:pt x="16262" y="50386"/>
                </a:cubicBezTo>
                <a:close/>
                <a:moveTo>
                  <a:pt x="16718" y="50312"/>
                </a:moveTo>
                <a:lnTo>
                  <a:pt x="16718" y="50312"/>
                </a:lnTo>
                <a:cubicBezTo>
                  <a:pt x="16688" y="50400"/>
                  <a:pt x="16644" y="50474"/>
                  <a:pt x="16615" y="50577"/>
                </a:cubicBezTo>
                <a:cubicBezTo>
                  <a:pt x="16541" y="50621"/>
                  <a:pt x="16468" y="50665"/>
                  <a:pt x="16394" y="50695"/>
                </a:cubicBezTo>
                <a:cubicBezTo>
                  <a:pt x="16424" y="50606"/>
                  <a:pt x="16468" y="50533"/>
                  <a:pt x="16527" y="50444"/>
                </a:cubicBezTo>
                <a:cubicBezTo>
                  <a:pt x="16600" y="50400"/>
                  <a:pt x="16644" y="50371"/>
                  <a:pt x="16718" y="50312"/>
                </a:cubicBezTo>
                <a:close/>
                <a:moveTo>
                  <a:pt x="15923" y="50650"/>
                </a:moveTo>
                <a:cubicBezTo>
                  <a:pt x="15894" y="50695"/>
                  <a:pt x="15879" y="50739"/>
                  <a:pt x="15835" y="50798"/>
                </a:cubicBezTo>
                <a:cubicBezTo>
                  <a:pt x="15806" y="50827"/>
                  <a:pt x="15761" y="50842"/>
                  <a:pt x="15732" y="50886"/>
                </a:cubicBezTo>
                <a:cubicBezTo>
                  <a:pt x="15761" y="50827"/>
                  <a:pt x="15806" y="50798"/>
                  <a:pt x="15820" y="50739"/>
                </a:cubicBezTo>
                <a:cubicBezTo>
                  <a:pt x="15864" y="50695"/>
                  <a:pt x="15894" y="50680"/>
                  <a:pt x="15923" y="50650"/>
                </a:cubicBezTo>
                <a:close/>
                <a:moveTo>
                  <a:pt x="16394" y="50533"/>
                </a:moveTo>
                <a:lnTo>
                  <a:pt x="16394" y="50533"/>
                </a:lnTo>
                <a:cubicBezTo>
                  <a:pt x="16350" y="50606"/>
                  <a:pt x="16321" y="50695"/>
                  <a:pt x="16276" y="50768"/>
                </a:cubicBezTo>
                <a:cubicBezTo>
                  <a:pt x="16232" y="50812"/>
                  <a:pt x="16173" y="50842"/>
                  <a:pt x="16100" y="50886"/>
                </a:cubicBezTo>
                <a:cubicBezTo>
                  <a:pt x="16129" y="50812"/>
                  <a:pt x="16173" y="50739"/>
                  <a:pt x="16232" y="50650"/>
                </a:cubicBezTo>
                <a:cubicBezTo>
                  <a:pt x="16276" y="50606"/>
                  <a:pt x="16335" y="50547"/>
                  <a:pt x="16394" y="50533"/>
                </a:cubicBezTo>
                <a:close/>
                <a:moveTo>
                  <a:pt x="26622" y="44205"/>
                </a:moveTo>
                <a:cubicBezTo>
                  <a:pt x="26637" y="44249"/>
                  <a:pt x="26637" y="44278"/>
                  <a:pt x="26652" y="44322"/>
                </a:cubicBezTo>
                <a:cubicBezTo>
                  <a:pt x="26328" y="45147"/>
                  <a:pt x="25827" y="46015"/>
                  <a:pt x="25136" y="46927"/>
                </a:cubicBezTo>
                <a:cubicBezTo>
                  <a:pt x="23841" y="48561"/>
                  <a:pt x="21942" y="49135"/>
                  <a:pt x="19941" y="49738"/>
                </a:cubicBezTo>
                <a:cubicBezTo>
                  <a:pt x="18822" y="50076"/>
                  <a:pt x="17675" y="50430"/>
                  <a:pt x="16556" y="50959"/>
                </a:cubicBezTo>
                <a:cubicBezTo>
                  <a:pt x="16600" y="50827"/>
                  <a:pt x="16630" y="50739"/>
                  <a:pt x="16674" y="50650"/>
                </a:cubicBezTo>
                <a:cubicBezTo>
                  <a:pt x="17807" y="50032"/>
                  <a:pt x="18970" y="49650"/>
                  <a:pt x="20103" y="49282"/>
                </a:cubicBezTo>
                <a:cubicBezTo>
                  <a:pt x="22060" y="48634"/>
                  <a:pt x="23885" y="48046"/>
                  <a:pt x="25165" y="46427"/>
                </a:cubicBezTo>
                <a:cubicBezTo>
                  <a:pt x="25724" y="45735"/>
                  <a:pt x="26181" y="44999"/>
                  <a:pt x="26504" y="44278"/>
                </a:cubicBezTo>
                <a:cubicBezTo>
                  <a:pt x="26534" y="44322"/>
                  <a:pt x="26534" y="44337"/>
                  <a:pt x="26549" y="44367"/>
                </a:cubicBezTo>
                <a:cubicBezTo>
                  <a:pt x="26563" y="44322"/>
                  <a:pt x="26607" y="44264"/>
                  <a:pt x="26622" y="44205"/>
                </a:cubicBezTo>
                <a:close/>
                <a:moveTo>
                  <a:pt x="15599" y="50915"/>
                </a:moveTo>
                <a:cubicBezTo>
                  <a:pt x="15585" y="50959"/>
                  <a:pt x="15570" y="50974"/>
                  <a:pt x="15541" y="51018"/>
                </a:cubicBezTo>
                <a:cubicBezTo>
                  <a:pt x="15526" y="51033"/>
                  <a:pt x="15496" y="51048"/>
                  <a:pt x="15467" y="51062"/>
                </a:cubicBezTo>
                <a:cubicBezTo>
                  <a:pt x="15496" y="51048"/>
                  <a:pt x="15511" y="51033"/>
                  <a:pt x="15526" y="50989"/>
                </a:cubicBezTo>
                <a:cubicBezTo>
                  <a:pt x="15541" y="50974"/>
                  <a:pt x="15585" y="50959"/>
                  <a:pt x="15599" y="50915"/>
                </a:cubicBezTo>
                <a:close/>
                <a:moveTo>
                  <a:pt x="16085" y="50753"/>
                </a:moveTo>
                <a:lnTo>
                  <a:pt x="16085" y="50753"/>
                </a:lnTo>
                <a:cubicBezTo>
                  <a:pt x="16041" y="50812"/>
                  <a:pt x="15997" y="50886"/>
                  <a:pt x="15967" y="50959"/>
                </a:cubicBezTo>
                <a:lnTo>
                  <a:pt x="15806" y="51062"/>
                </a:lnTo>
                <a:cubicBezTo>
                  <a:pt x="15835" y="50989"/>
                  <a:pt x="15879" y="50915"/>
                  <a:pt x="15909" y="50871"/>
                </a:cubicBezTo>
                <a:lnTo>
                  <a:pt x="16085" y="50753"/>
                </a:lnTo>
                <a:close/>
                <a:moveTo>
                  <a:pt x="16571" y="50680"/>
                </a:moveTo>
                <a:lnTo>
                  <a:pt x="16468" y="50959"/>
                </a:lnTo>
                <a:cubicBezTo>
                  <a:pt x="16365" y="51018"/>
                  <a:pt x="16306" y="51048"/>
                  <a:pt x="16232" y="51077"/>
                </a:cubicBezTo>
                <a:cubicBezTo>
                  <a:pt x="16262" y="50989"/>
                  <a:pt x="16306" y="50901"/>
                  <a:pt x="16350" y="50812"/>
                </a:cubicBezTo>
                <a:cubicBezTo>
                  <a:pt x="16424" y="50768"/>
                  <a:pt x="16497" y="50739"/>
                  <a:pt x="16571" y="50680"/>
                </a:cubicBezTo>
                <a:close/>
                <a:moveTo>
                  <a:pt x="16232" y="50886"/>
                </a:moveTo>
                <a:cubicBezTo>
                  <a:pt x="16188" y="50974"/>
                  <a:pt x="16144" y="51048"/>
                  <a:pt x="16115" y="51136"/>
                </a:cubicBezTo>
                <a:cubicBezTo>
                  <a:pt x="16041" y="51180"/>
                  <a:pt x="15967" y="51210"/>
                  <a:pt x="15909" y="51254"/>
                </a:cubicBezTo>
                <a:cubicBezTo>
                  <a:pt x="15953" y="51166"/>
                  <a:pt x="15982" y="51092"/>
                  <a:pt x="16041" y="50989"/>
                </a:cubicBezTo>
                <a:cubicBezTo>
                  <a:pt x="16100" y="50959"/>
                  <a:pt x="16173" y="50915"/>
                  <a:pt x="16232" y="50886"/>
                </a:cubicBezTo>
                <a:close/>
                <a:moveTo>
                  <a:pt x="15747" y="50974"/>
                </a:moveTo>
                <a:lnTo>
                  <a:pt x="15747" y="50974"/>
                </a:lnTo>
                <a:cubicBezTo>
                  <a:pt x="15717" y="51033"/>
                  <a:pt x="15673" y="51107"/>
                  <a:pt x="15644" y="51151"/>
                </a:cubicBezTo>
                <a:cubicBezTo>
                  <a:pt x="15585" y="51195"/>
                  <a:pt x="15541" y="51224"/>
                  <a:pt x="15496" y="51269"/>
                </a:cubicBezTo>
                <a:cubicBezTo>
                  <a:pt x="15526" y="51195"/>
                  <a:pt x="15570" y="51136"/>
                  <a:pt x="15599" y="51077"/>
                </a:cubicBezTo>
                <a:cubicBezTo>
                  <a:pt x="15658" y="51048"/>
                  <a:pt x="15688" y="51018"/>
                  <a:pt x="15747" y="50974"/>
                </a:cubicBezTo>
                <a:close/>
                <a:moveTo>
                  <a:pt x="26681" y="44425"/>
                </a:moveTo>
                <a:cubicBezTo>
                  <a:pt x="26681" y="44440"/>
                  <a:pt x="26681" y="44440"/>
                  <a:pt x="26696" y="44470"/>
                </a:cubicBezTo>
                <a:lnTo>
                  <a:pt x="26637" y="44631"/>
                </a:lnTo>
                <a:cubicBezTo>
                  <a:pt x="26652" y="44661"/>
                  <a:pt x="26652" y="44720"/>
                  <a:pt x="26681" y="44764"/>
                </a:cubicBezTo>
                <a:cubicBezTo>
                  <a:pt x="26696" y="44705"/>
                  <a:pt x="26710" y="44661"/>
                  <a:pt x="26725" y="44617"/>
                </a:cubicBezTo>
                <a:lnTo>
                  <a:pt x="26725" y="44646"/>
                </a:lnTo>
                <a:cubicBezTo>
                  <a:pt x="26416" y="45514"/>
                  <a:pt x="25901" y="46471"/>
                  <a:pt x="25136" y="47442"/>
                </a:cubicBezTo>
                <a:cubicBezTo>
                  <a:pt x="23811" y="49135"/>
                  <a:pt x="21839" y="49664"/>
                  <a:pt x="19764" y="50224"/>
                </a:cubicBezTo>
                <a:cubicBezTo>
                  <a:pt x="18631" y="50518"/>
                  <a:pt x="17513" y="50827"/>
                  <a:pt x="16394" y="51327"/>
                </a:cubicBezTo>
                <a:cubicBezTo>
                  <a:pt x="16424" y="51239"/>
                  <a:pt x="16468" y="51121"/>
                  <a:pt x="16497" y="51033"/>
                </a:cubicBezTo>
                <a:cubicBezTo>
                  <a:pt x="17645" y="50474"/>
                  <a:pt x="18808" y="50135"/>
                  <a:pt x="19941" y="49782"/>
                </a:cubicBezTo>
                <a:cubicBezTo>
                  <a:pt x="21972" y="49179"/>
                  <a:pt x="23855" y="48605"/>
                  <a:pt x="25165" y="46942"/>
                </a:cubicBezTo>
                <a:cubicBezTo>
                  <a:pt x="25813" y="46118"/>
                  <a:pt x="26313" y="45279"/>
                  <a:pt x="26681" y="44425"/>
                </a:cubicBezTo>
                <a:close/>
                <a:moveTo>
                  <a:pt x="15894" y="51077"/>
                </a:moveTo>
                <a:lnTo>
                  <a:pt x="15894" y="51077"/>
                </a:lnTo>
                <a:cubicBezTo>
                  <a:pt x="15864" y="51151"/>
                  <a:pt x="15820" y="51254"/>
                  <a:pt x="15791" y="51327"/>
                </a:cubicBezTo>
                <a:cubicBezTo>
                  <a:pt x="15717" y="51357"/>
                  <a:pt x="15658" y="51401"/>
                  <a:pt x="15585" y="51430"/>
                </a:cubicBezTo>
                <a:cubicBezTo>
                  <a:pt x="15614" y="51357"/>
                  <a:pt x="15658" y="51283"/>
                  <a:pt x="15717" y="51210"/>
                </a:cubicBezTo>
                <a:cubicBezTo>
                  <a:pt x="15761" y="51166"/>
                  <a:pt x="15835" y="51121"/>
                  <a:pt x="15894" y="51077"/>
                </a:cubicBezTo>
                <a:close/>
                <a:moveTo>
                  <a:pt x="15408" y="51239"/>
                </a:moveTo>
                <a:lnTo>
                  <a:pt x="15408" y="51239"/>
                </a:lnTo>
                <a:cubicBezTo>
                  <a:pt x="15379" y="51283"/>
                  <a:pt x="15364" y="51327"/>
                  <a:pt x="15320" y="51386"/>
                </a:cubicBezTo>
                <a:cubicBezTo>
                  <a:pt x="15290" y="51416"/>
                  <a:pt x="15246" y="51430"/>
                  <a:pt x="15187" y="51475"/>
                </a:cubicBezTo>
                <a:cubicBezTo>
                  <a:pt x="15246" y="51416"/>
                  <a:pt x="15290" y="51357"/>
                  <a:pt x="15305" y="51327"/>
                </a:cubicBezTo>
                <a:cubicBezTo>
                  <a:pt x="15349" y="51283"/>
                  <a:pt x="15379" y="51254"/>
                  <a:pt x="15408" y="51239"/>
                </a:cubicBezTo>
                <a:close/>
                <a:moveTo>
                  <a:pt x="16409" y="51092"/>
                </a:moveTo>
                <a:cubicBezTo>
                  <a:pt x="16365" y="51180"/>
                  <a:pt x="16335" y="51269"/>
                  <a:pt x="16306" y="51386"/>
                </a:cubicBezTo>
                <a:cubicBezTo>
                  <a:pt x="16232" y="51416"/>
                  <a:pt x="16129" y="51445"/>
                  <a:pt x="16056" y="51489"/>
                </a:cubicBezTo>
                <a:lnTo>
                  <a:pt x="16173" y="51210"/>
                </a:lnTo>
                <a:cubicBezTo>
                  <a:pt x="16247" y="51180"/>
                  <a:pt x="16335" y="51136"/>
                  <a:pt x="16409" y="51092"/>
                </a:cubicBezTo>
                <a:close/>
                <a:moveTo>
                  <a:pt x="15541" y="51327"/>
                </a:moveTo>
                <a:lnTo>
                  <a:pt x="15541" y="51327"/>
                </a:lnTo>
                <a:cubicBezTo>
                  <a:pt x="15526" y="51386"/>
                  <a:pt x="15496" y="51445"/>
                  <a:pt x="15452" y="51533"/>
                </a:cubicBezTo>
                <a:cubicBezTo>
                  <a:pt x="15393" y="51563"/>
                  <a:pt x="15349" y="51607"/>
                  <a:pt x="15261" y="51636"/>
                </a:cubicBezTo>
                <a:cubicBezTo>
                  <a:pt x="15305" y="51563"/>
                  <a:pt x="15349" y="51504"/>
                  <a:pt x="15379" y="51430"/>
                </a:cubicBezTo>
                <a:lnTo>
                  <a:pt x="15541" y="51327"/>
                </a:lnTo>
                <a:close/>
                <a:moveTo>
                  <a:pt x="16056" y="51269"/>
                </a:moveTo>
                <a:lnTo>
                  <a:pt x="15953" y="51548"/>
                </a:lnTo>
                <a:lnTo>
                  <a:pt x="15732" y="51651"/>
                </a:lnTo>
                <a:cubicBezTo>
                  <a:pt x="15761" y="51563"/>
                  <a:pt x="15806" y="51475"/>
                  <a:pt x="15835" y="51401"/>
                </a:cubicBezTo>
                <a:cubicBezTo>
                  <a:pt x="15909" y="51342"/>
                  <a:pt x="15982" y="51313"/>
                  <a:pt x="16056" y="51269"/>
                </a:cubicBezTo>
                <a:close/>
                <a:moveTo>
                  <a:pt x="15084" y="51504"/>
                </a:moveTo>
                <a:cubicBezTo>
                  <a:pt x="15070" y="51548"/>
                  <a:pt x="15040" y="51563"/>
                  <a:pt x="15026" y="51607"/>
                </a:cubicBezTo>
                <a:cubicBezTo>
                  <a:pt x="14996" y="51622"/>
                  <a:pt x="14981" y="51636"/>
                  <a:pt x="14937" y="51666"/>
                </a:cubicBezTo>
                <a:lnTo>
                  <a:pt x="14937" y="51666"/>
                </a:lnTo>
                <a:cubicBezTo>
                  <a:pt x="14981" y="51636"/>
                  <a:pt x="14996" y="51622"/>
                  <a:pt x="15011" y="51578"/>
                </a:cubicBezTo>
                <a:lnTo>
                  <a:pt x="15070" y="51533"/>
                </a:lnTo>
                <a:lnTo>
                  <a:pt x="15084" y="51504"/>
                </a:lnTo>
                <a:close/>
                <a:moveTo>
                  <a:pt x="26784" y="44779"/>
                </a:moveTo>
                <a:cubicBezTo>
                  <a:pt x="26784" y="44808"/>
                  <a:pt x="26799" y="44852"/>
                  <a:pt x="26799" y="44882"/>
                </a:cubicBezTo>
                <a:cubicBezTo>
                  <a:pt x="26784" y="44940"/>
                  <a:pt x="26769" y="44999"/>
                  <a:pt x="26755" y="45029"/>
                </a:cubicBezTo>
                <a:cubicBezTo>
                  <a:pt x="26755" y="45073"/>
                  <a:pt x="26769" y="45088"/>
                  <a:pt x="26769" y="45132"/>
                </a:cubicBezTo>
                <a:cubicBezTo>
                  <a:pt x="26431" y="46015"/>
                  <a:pt x="25916" y="46971"/>
                  <a:pt x="25150" y="47972"/>
                </a:cubicBezTo>
                <a:cubicBezTo>
                  <a:pt x="23782" y="49709"/>
                  <a:pt x="21766" y="50224"/>
                  <a:pt x="19617" y="50739"/>
                </a:cubicBezTo>
                <a:cubicBezTo>
                  <a:pt x="18513" y="51018"/>
                  <a:pt x="17380" y="51283"/>
                  <a:pt x="16276" y="51725"/>
                </a:cubicBezTo>
                <a:cubicBezTo>
                  <a:pt x="16321" y="51622"/>
                  <a:pt x="16335" y="51519"/>
                  <a:pt x="16379" y="51416"/>
                </a:cubicBezTo>
                <a:cubicBezTo>
                  <a:pt x="17513" y="50915"/>
                  <a:pt x="18661" y="50592"/>
                  <a:pt x="19794" y="50297"/>
                </a:cubicBezTo>
                <a:cubicBezTo>
                  <a:pt x="21898" y="49723"/>
                  <a:pt x="23855" y="49194"/>
                  <a:pt x="25209" y="47472"/>
                </a:cubicBezTo>
                <a:cubicBezTo>
                  <a:pt x="25901" y="46589"/>
                  <a:pt x="26416" y="45691"/>
                  <a:pt x="26784" y="44779"/>
                </a:cubicBezTo>
                <a:close/>
                <a:moveTo>
                  <a:pt x="15702" y="51460"/>
                </a:moveTo>
                <a:lnTo>
                  <a:pt x="15702" y="51460"/>
                </a:lnTo>
                <a:cubicBezTo>
                  <a:pt x="15688" y="51548"/>
                  <a:pt x="15658" y="51622"/>
                  <a:pt x="15614" y="51710"/>
                </a:cubicBezTo>
                <a:lnTo>
                  <a:pt x="15393" y="51828"/>
                </a:lnTo>
                <a:cubicBezTo>
                  <a:pt x="15438" y="51725"/>
                  <a:pt x="15467" y="51651"/>
                  <a:pt x="15511" y="51578"/>
                </a:cubicBezTo>
                <a:cubicBezTo>
                  <a:pt x="15585" y="51548"/>
                  <a:pt x="15629" y="51489"/>
                  <a:pt x="15702" y="51460"/>
                </a:cubicBezTo>
                <a:close/>
                <a:moveTo>
                  <a:pt x="15232" y="51548"/>
                </a:moveTo>
                <a:lnTo>
                  <a:pt x="15232" y="51548"/>
                </a:lnTo>
                <a:cubicBezTo>
                  <a:pt x="15187" y="51607"/>
                  <a:pt x="15158" y="51666"/>
                  <a:pt x="15143" y="51725"/>
                </a:cubicBezTo>
                <a:cubicBezTo>
                  <a:pt x="15084" y="51769"/>
                  <a:pt x="15026" y="51798"/>
                  <a:pt x="14996" y="51842"/>
                </a:cubicBezTo>
                <a:cubicBezTo>
                  <a:pt x="15026" y="51769"/>
                  <a:pt x="15055" y="51710"/>
                  <a:pt x="15084" y="51651"/>
                </a:cubicBezTo>
                <a:cubicBezTo>
                  <a:pt x="15143" y="51622"/>
                  <a:pt x="15173" y="51578"/>
                  <a:pt x="15232" y="51548"/>
                </a:cubicBezTo>
                <a:close/>
                <a:moveTo>
                  <a:pt x="16276" y="51489"/>
                </a:moveTo>
                <a:cubicBezTo>
                  <a:pt x="16247" y="51578"/>
                  <a:pt x="16203" y="51695"/>
                  <a:pt x="16188" y="51784"/>
                </a:cubicBezTo>
                <a:cubicBezTo>
                  <a:pt x="16100" y="51813"/>
                  <a:pt x="16026" y="51857"/>
                  <a:pt x="15938" y="51901"/>
                </a:cubicBezTo>
                <a:cubicBezTo>
                  <a:pt x="15953" y="51784"/>
                  <a:pt x="15982" y="51695"/>
                  <a:pt x="16026" y="51607"/>
                </a:cubicBezTo>
                <a:cubicBezTo>
                  <a:pt x="16115" y="51563"/>
                  <a:pt x="16188" y="51533"/>
                  <a:pt x="16276" y="51489"/>
                </a:cubicBezTo>
                <a:close/>
                <a:moveTo>
                  <a:pt x="15393" y="51651"/>
                </a:moveTo>
                <a:lnTo>
                  <a:pt x="15393" y="51651"/>
                </a:lnTo>
                <a:cubicBezTo>
                  <a:pt x="15364" y="51725"/>
                  <a:pt x="15320" y="51798"/>
                  <a:pt x="15290" y="51901"/>
                </a:cubicBezTo>
                <a:cubicBezTo>
                  <a:pt x="15217" y="51931"/>
                  <a:pt x="15158" y="51975"/>
                  <a:pt x="15084" y="52004"/>
                </a:cubicBezTo>
                <a:lnTo>
                  <a:pt x="15202" y="51784"/>
                </a:lnTo>
                <a:cubicBezTo>
                  <a:pt x="15261" y="51754"/>
                  <a:pt x="15320" y="51695"/>
                  <a:pt x="15393" y="51651"/>
                </a:cubicBezTo>
                <a:close/>
                <a:moveTo>
                  <a:pt x="14893" y="51798"/>
                </a:moveTo>
                <a:lnTo>
                  <a:pt x="14893" y="51798"/>
                </a:lnTo>
                <a:cubicBezTo>
                  <a:pt x="14864" y="51857"/>
                  <a:pt x="14849" y="51901"/>
                  <a:pt x="14820" y="51945"/>
                </a:cubicBezTo>
                <a:cubicBezTo>
                  <a:pt x="14790" y="51990"/>
                  <a:pt x="14731" y="52004"/>
                  <a:pt x="14702" y="52048"/>
                </a:cubicBezTo>
                <a:cubicBezTo>
                  <a:pt x="14731" y="51990"/>
                  <a:pt x="14761" y="51945"/>
                  <a:pt x="14790" y="51901"/>
                </a:cubicBezTo>
                <a:cubicBezTo>
                  <a:pt x="14834" y="51857"/>
                  <a:pt x="14864" y="51828"/>
                  <a:pt x="14893" y="51798"/>
                </a:cubicBezTo>
                <a:close/>
                <a:moveTo>
                  <a:pt x="15894" y="51651"/>
                </a:moveTo>
                <a:lnTo>
                  <a:pt x="15894" y="51651"/>
                </a:lnTo>
                <a:cubicBezTo>
                  <a:pt x="15864" y="51754"/>
                  <a:pt x="15820" y="51842"/>
                  <a:pt x="15806" y="51945"/>
                </a:cubicBezTo>
                <a:cubicBezTo>
                  <a:pt x="15732" y="51975"/>
                  <a:pt x="15658" y="52004"/>
                  <a:pt x="15570" y="52048"/>
                </a:cubicBezTo>
                <a:lnTo>
                  <a:pt x="15673" y="51769"/>
                </a:lnTo>
                <a:lnTo>
                  <a:pt x="15894" y="51651"/>
                </a:lnTo>
                <a:close/>
                <a:moveTo>
                  <a:pt x="26843" y="45147"/>
                </a:moveTo>
                <a:cubicBezTo>
                  <a:pt x="26858" y="45205"/>
                  <a:pt x="26858" y="45250"/>
                  <a:pt x="26872" y="45308"/>
                </a:cubicBezTo>
                <a:cubicBezTo>
                  <a:pt x="26858" y="45367"/>
                  <a:pt x="26843" y="45426"/>
                  <a:pt x="26828" y="45456"/>
                </a:cubicBezTo>
                <a:lnTo>
                  <a:pt x="26828" y="45500"/>
                </a:lnTo>
                <a:cubicBezTo>
                  <a:pt x="26490" y="46427"/>
                  <a:pt x="25960" y="47442"/>
                  <a:pt x="25136" y="48502"/>
                </a:cubicBezTo>
                <a:cubicBezTo>
                  <a:pt x="23752" y="50297"/>
                  <a:pt x="21648" y="50753"/>
                  <a:pt x="19426" y="51269"/>
                </a:cubicBezTo>
                <a:cubicBezTo>
                  <a:pt x="18381" y="51504"/>
                  <a:pt x="17262" y="51769"/>
                  <a:pt x="16129" y="52166"/>
                </a:cubicBezTo>
                <a:lnTo>
                  <a:pt x="16247" y="51842"/>
                </a:lnTo>
                <a:cubicBezTo>
                  <a:pt x="17365" y="51386"/>
                  <a:pt x="18513" y="51107"/>
                  <a:pt x="19632" y="50827"/>
                </a:cubicBezTo>
                <a:cubicBezTo>
                  <a:pt x="21795" y="50297"/>
                  <a:pt x="23841" y="49782"/>
                  <a:pt x="25209" y="48031"/>
                </a:cubicBezTo>
                <a:cubicBezTo>
                  <a:pt x="25989" y="47015"/>
                  <a:pt x="26504" y="46044"/>
                  <a:pt x="26843" y="45147"/>
                </a:cubicBezTo>
                <a:close/>
                <a:moveTo>
                  <a:pt x="15055" y="51857"/>
                </a:moveTo>
                <a:lnTo>
                  <a:pt x="15055" y="51857"/>
                </a:lnTo>
                <a:cubicBezTo>
                  <a:pt x="15026" y="51945"/>
                  <a:pt x="14996" y="52019"/>
                  <a:pt x="14952" y="52078"/>
                </a:cubicBezTo>
                <a:cubicBezTo>
                  <a:pt x="14908" y="52122"/>
                  <a:pt x="14834" y="52152"/>
                  <a:pt x="14775" y="52196"/>
                </a:cubicBezTo>
                <a:cubicBezTo>
                  <a:pt x="14805" y="52122"/>
                  <a:pt x="14849" y="52063"/>
                  <a:pt x="14878" y="51990"/>
                </a:cubicBezTo>
                <a:cubicBezTo>
                  <a:pt x="14937" y="51945"/>
                  <a:pt x="14996" y="51916"/>
                  <a:pt x="15055" y="51857"/>
                </a:cubicBezTo>
                <a:close/>
                <a:moveTo>
                  <a:pt x="15570" y="51813"/>
                </a:moveTo>
                <a:lnTo>
                  <a:pt x="15452" y="52093"/>
                </a:lnTo>
                <a:cubicBezTo>
                  <a:pt x="15379" y="52137"/>
                  <a:pt x="15290" y="52166"/>
                  <a:pt x="15217" y="52210"/>
                </a:cubicBezTo>
                <a:cubicBezTo>
                  <a:pt x="15246" y="52122"/>
                  <a:pt x="15290" y="52019"/>
                  <a:pt x="15320" y="51945"/>
                </a:cubicBezTo>
                <a:cubicBezTo>
                  <a:pt x="15423" y="51916"/>
                  <a:pt x="15496" y="51857"/>
                  <a:pt x="15570" y="51813"/>
                </a:cubicBezTo>
                <a:close/>
                <a:moveTo>
                  <a:pt x="14569" y="52093"/>
                </a:moveTo>
                <a:lnTo>
                  <a:pt x="14569" y="52093"/>
                </a:lnTo>
                <a:cubicBezTo>
                  <a:pt x="14555" y="52122"/>
                  <a:pt x="14525" y="52152"/>
                  <a:pt x="14510" y="52166"/>
                </a:cubicBezTo>
                <a:cubicBezTo>
                  <a:pt x="14481" y="52196"/>
                  <a:pt x="14466" y="52225"/>
                  <a:pt x="14422" y="52240"/>
                </a:cubicBezTo>
                <a:cubicBezTo>
                  <a:pt x="14437" y="52225"/>
                  <a:pt x="14466" y="52210"/>
                  <a:pt x="14481" y="52166"/>
                </a:cubicBezTo>
                <a:cubicBezTo>
                  <a:pt x="14510" y="52152"/>
                  <a:pt x="14525" y="52122"/>
                  <a:pt x="14569" y="52093"/>
                </a:cubicBezTo>
                <a:close/>
                <a:moveTo>
                  <a:pt x="16129" y="51872"/>
                </a:moveTo>
                <a:cubicBezTo>
                  <a:pt x="16100" y="51990"/>
                  <a:pt x="16085" y="52093"/>
                  <a:pt x="16041" y="52181"/>
                </a:cubicBezTo>
                <a:cubicBezTo>
                  <a:pt x="15967" y="52225"/>
                  <a:pt x="15879" y="52269"/>
                  <a:pt x="15791" y="52299"/>
                </a:cubicBezTo>
                <a:cubicBezTo>
                  <a:pt x="15820" y="52181"/>
                  <a:pt x="15835" y="52093"/>
                  <a:pt x="15879" y="51990"/>
                </a:cubicBezTo>
                <a:cubicBezTo>
                  <a:pt x="15967" y="51945"/>
                  <a:pt x="16056" y="51916"/>
                  <a:pt x="16129" y="51872"/>
                </a:cubicBezTo>
                <a:close/>
                <a:moveTo>
                  <a:pt x="15217" y="52004"/>
                </a:moveTo>
                <a:cubicBezTo>
                  <a:pt x="15202" y="52093"/>
                  <a:pt x="15158" y="52181"/>
                  <a:pt x="15129" y="52269"/>
                </a:cubicBezTo>
                <a:lnTo>
                  <a:pt x="14893" y="52372"/>
                </a:lnTo>
                <a:cubicBezTo>
                  <a:pt x="14937" y="52299"/>
                  <a:pt x="14981" y="52210"/>
                  <a:pt x="15011" y="52137"/>
                </a:cubicBezTo>
                <a:cubicBezTo>
                  <a:pt x="15084" y="52093"/>
                  <a:pt x="15158" y="52048"/>
                  <a:pt x="15217" y="52004"/>
                </a:cubicBezTo>
                <a:close/>
                <a:moveTo>
                  <a:pt x="14731" y="52122"/>
                </a:moveTo>
                <a:cubicBezTo>
                  <a:pt x="14702" y="52166"/>
                  <a:pt x="14658" y="52225"/>
                  <a:pt x="14643" y="52299"/>
                </a:cubicBezTo>
                <a:lnTo>
                  <a:pt x="14481" y="52416"/>
                </a:lnTo>
                <a:lnTo>
                  <a:pt x="14584" y="52240"/>
                </a:lnTo>
                <a:cubicBezTo>
                  <a:pt x="14628" y="52181"/>
                  <a:pt x="14687" y="52152"/>
                  <a:pt x="14731" y="52122"/>
                </a:cubicBezTo>
                <a:close/>
                <a:moveTo>
                  <a:pt x="15776" y="52034"/>
                </a:moveTo>
                <a:lnTo>
                  <a:pt x="15776" y="52034"/>
                </a:lnTo>
                <a:cubicBezTo>
                  <a:pt x="15747" y="52152"/>
                  <a:pt x="15732" y="52240"/>
                  <a:pt x="15688" y="52358"/>
                </a:cubicBezTo>
                <a:cubicBezTo>
                  <a:pt x="15599" y="52372"/>
                  <a:pt x="15511" y="52416"/>
                  <a:pt x="15438" y="52446"/>
                </a:cubicBezTo>
                <a:cubicBezTo>
                  <a:pt x="15467" y="52358"/>
                  <a:pt x="15511" y="52240"/>
                  <a:pt x="15541" y="52152"/>
                </a:cubicBezTo>
                <a:cubicBezTo>
                  <a:pt x="15614" y="52122"/>
                  <a:pt x="15717" y="52078"/>
                  <a:pt x="15776" y="52034"/>
                </a:cubicBezTo>
                <a:close/>
                <a:moveTo>
                  <a:pt x="14878" y="52225"/>
                </a:moveTo>
                <a:lnTo>
                  <a:pt x="14878" y="52225"/>
                </a:lnTo>
                <a:cubicBezTo>
                  <a:pt x="14849" y="52299"/>
                  <a:pt x="14805" y="52372"/>
                  <a:pt x="14775" y="52461"/>
                </a:cubicBezTo>
                <a:cubicBezTo>
                  <a:pt x="14702" y="52505"/>
                  <a:pt x="14643" y="52534"/>
                  <a:pt x="14569" y="52593"/>
                </a:cubicBezTo>
                <a:lnTo>
                  <a:pt x="14687" y="52372"/>
                </a:lnTo>
                <a:cubicBezTo>
                  <a:pt x="14761" y="52299"/>
                  <a:pt x="14834" y="52269"/>
                  <a:pt x="14878" y="52225"/>
                </a:cubicBezTo>
                <a:close/>
                <a:moveTo>
                  <a:pt x="26902" y="45529"/>
                </a:moveTo>
                <a:cubicBezTo>
                  <a:pt x="26931" y="45588"/>
                  <a:pt x="26931" y="45647"/>
                  <a:pt x="26946" y="45720"/>
                </a:cubicBezTo>
                <a:cubicBezTo>
                  <a:pt x="26946" y="45750"/>
                  <a:pt x="26931" y="45765"/>
                  <a:pt x="26931" y="45809"/>
                </a:cubicBezTo>
                <a:cubicBezTo>
                  <a:pt x="26622" y="46824"/>
                  <a:pt x="26063" y="47898"/>
                  <a:pt x="25165" y="49061"/>
                </a:cubicBezTo>
                <a:cubicBezTo>
                  <a:pt x="23752" y="50886"/>
                  <a:pt x="21574" y="51327"/>
                  <a:pt x="19279" y="51798"/>
                </a:cubicBezTo>
                <a:cubicBezTo>
                  <a:pt x="18248" y="52004"/>
                  <a:pt x="17145" y="52240"/>
                  <a:pt x="16041" y="52593"/>
                </a:cubicBezTo>
                <a:cubicBezTo>
                  <a:pt x="16056" y="52475"/>
                  <a:pt x="16100" y="52372"/>
                  <a:pt x="16115" y="52255"/>
                </a:cubicBezTo>
                <a:cubicBezTo>
                  <a:pt x="17218" y="51857"/>
                  <a:pt x="18337" y="51592"/>
                  <a:pt x="19440" y="51357"/>
                </a:cubicBezTo>
                <a:cubicBezTo>
                  <a:pt x="21692" y="50871"/>
                  <a:pt x="23811" y="50386"/>
                  <a:pt x="25209" y="48575"/>
                </a:cubicBezTo>
                <a:cubicBezTo>
                  <a:pt x="26033" y="47516"/>
                  <a:pt x="26563" y="46486"/>
                  <a:pt x="26902" y="45529"/>
                </a:cubicBezTo>
                <a:close/>
                <a:moveTo>
                  <a:pt x="14393" y="52387"/>
                </a:moveTo>
                <a:cubicBezTo>
                  <a:pt x="14363" y="52431"/>
                  <a:pt x="14334" y="52490"/>
                  <a:pt x="14304" y="52519"/>
                </a:cubicBezTo>
                <a:cubicBezTo>
                  <a:pt x="14275" y="52549"/>
                  <a:pt x="14216" y="52593"/>
                  <a:pt x="14187" y="52608"/>
                </a:cubicBezTo>
                <a:cubicBezTo>
                  <a:pt x="14201" y="52578"/>
                  <a:pt x="14246" y="52534"/>
                  <a:pt x="14260" y="52505"/>
                </a:cubicBezTo>
                <a:cubicBezTo>
                  <a:pt x="14290" y="52461"/>
                  <a:pt x="14349" y="52431"/>
                  <a:pt x="14393" y="52387"/>
                </a:cubicBezTo>
                <a:close/>
                <a:moveTo>
                  <a:pt x="15408" y="52210"/>
                </a:moveTo>
                <a:cubicBezTo>
                  <a:pt x="15379" y="52299"/>
                  <a:pt x="15335" y="52416"/>
                  <a:pt x="15320" y="52505"/>
                </a:cubicBezTo>
                <a:cubicBezTo>
                  <a:pt x="15246" y="52534"/>
                  <a:pt x="15158" y="52578"/>
                  <a:pt x="15070" y="52608"/>
                </a:cubicBezTo>
                <a:lnTo>
                  <a:pt x="15173" y="52343"/>
                </a:lnTo>
                <a:cubicBezTo>
                  <a:pt x="15246" y="52299"/>
                  <a:pt x="15349" y="52240"/>
                  <a:pt x="15408" y="52210"/>
                </a:cubicBezTo>
                <a:close/>
                <a:moveTo>
                  <a:pt x="16041" y="52299"/>
                </a:moveTo>
                <a:cubicBezTo>
                  <a:pt x="16026" y="52416"/>
                  <a:pt x="15982" y="52519"/>
                  <a:pt x="15967" y="52637"/>
                </a:cubicBezTo>
                <a:cubicBezTo>
                  <a:pt x="15864" y="52652"/>
                  <a:pt x="15761" y="52681"/>
                  <a:pt x="15673" y="52725"/>
                </a:cubicBezTo>
                <a:cubicBezTo>
                  <a:pt x="15688" y="52608"/>
                  <a:pt x="15732" y="52505"/>
                  <a:pt x="15761" y="52416"/>
                </a:cubicBezTo>
                <a:lnTo>
                  <a:pt x="16041" y="52299"/>
                </a:lnTo>
                <a:close/>
                <a:moveTo>
                  <a:pt x="14555" y="52431"/>
                </a:moveTo>
                <a:cubicBezTo>
                  <a:pt x="14510" y="52519"/>
                  <a:pt x="14481" y="52578"/>
                  <a:pt x="14437" y="52652"/>
                </a:cubicBezTo>
                <a:cubicBezTo>
                  <a:pt x="14393" y="52681"/>
                  <a:pt x="14304" y="52725"/>
                  <a:pt x="14260" y="52755"/>
                </a:cubicBezTo>
                <a:cubicBezTo>
                  <a:pt x="14290" y="52681"/>
                  <a:pt x="14334" y="52637"/>
                  <a:pt x="14363" y="52549"/>
                </a:cubicBezTo>
                <a:cubicBezTo>
                  <a:pt x="14422" y="52519"/>
                  <a:pt x="14481" y="52461"/>
                  <a:pt x="14555" y="52431"/>
                </a:cubicBezTo>
                <a:close/>
                <a:moveTo>
                  <a:pt x="14039" y="52667"/>
                </a:moveTo>
                <a:cubicBezTo>
                  <a:pt x="14025" y="52681"/>
                  <a:pt x="13995" y="52725"/>
                  <a:pt x="13981" y="52740"/>
                </a:cubicBezTo>
                <a:cubicBezTo>
                  <a:pt x="13970" y="52746"/>
                  <a:pt x="13957" y="52755"/>
                  <a:pt x="13944" y="52766"/>
                </a:cubicBezTo>
                <a:lnTo>
                  <a:pt x="13944" y="52766"/>
                </a:lnTo>
                <a:cubicBezTo>
                  <a:pt x="13946" y="52763"/>
                  <a:pt x="13949" y="52759"/>
                  <a:pt x="13951" y="52755"/>
                </a:cubicBezTo>
                <a:lnTo>
                  <a:pt x="14039" y="52667"/>
                </a:lnTo>
                <a:close/>
                <a:moveTo>
                  <a:pt x="15070" y="52387"/>
                </a:moveTo>
                <a:lnTo>
                  <a:pt x="14952" y="52667"/>
                </a:lnTo>
                <a:cubicBezTo>
                  <a:pt x="14878" y="52711"/>
                  <a:pt x="14790" y="52740"/>
                  <a:pt x="14716" y="52784"/>
                </a:cubicBezTo>
                <a:cubicBezTo>
                  <a:pt x="14761" y="52681"/>
                  <a:pt x="14790" y="52593"/>
                  <a:pt x="14834" y="52519"/>
                </a:cubicBezTo>
                <a:cubicBezTo>
                  <a:pt x="14923" y="52461"/>
                  <a:pt x="14996" y="52431"/>
                  <a:pt x="15070" y="52387"/>
                </a:cubicBezTo>
                <a:close/>
                <a:moveTo>
                  <a:pt x="15658" y="52431"/>
                </a:moveTo>
                <a:lnTo>
                  <a:pt x="15658" y="52431"/>
                </a:lnTo>
                <a:cubicBezTo>
                  <a:pt x="15614" y="52534"/>
                  <a:pt x="15599" y="52637"/>
                  <a:pt x="15585" y="52740"/>
                </a:cubicBezTo>
                <a:lnTo>
                  <a:pt x="15305" y="52858"/>
                </a:lnTo>
                <a:cubicBezTo>
                  <a:pt x="15349" y="52740"/>
                  <a:pt x="15364" y="52652"/>
                  <a:pt x="15393" y="52534"/>
                </a:cubicBezTo>
                <a:cubicBezTo>
                  <a:pt x="15496" y="52505"/>
                  <a:pt x="15585" y="52461"/>
                  <a:pt x="15658" y="52431"/>
                </a:cubicBezTo>
                <a:close/>
                <a:moveTo>
                  <a:pt x="14216" y="52681"/>
                </a:moveTo>
                <a:cubicBezTo>
                  <a:pt x="14187" y="52740"/>
                  <a:pt x="14172" y="52799"/>
                  <a:pt x="14128" y="52858"/>
                </a:cubicBezTo>
                <a:lnTo>
                  <a:pt x="13966" y="52961"/>
                </a:lnTo>
                <a:cubicBezTo>
                  <a:pt x="13995" y="52902"/>
                  <a:pt x="14025" y="52858"/>
                  <a:pt x="14054" y="52799"/>
                </a:cubicBezTo>
                <a:cubicBezTo>
                  <a:pt x="14113" y="52784"/>
                  <a:pt x="14157" y="52740"/>
                  <a:pt x="14216" y="52681"/>
                </a:cubicBezTo>
                <a:close/>
                <a:moveTo>
                  <a:pt x="14731" y="52593"/>
                </a:moveTo>
                <a:cubicBezTo>
                  <a:pt x="14687" y="52667"/>
                  <a:pt x="14658" y="52740"/>
                  <a:pt x="14628" y="52828"/>
                </a:cubicBezTo>
                <a:cubicBezTo>
                  <a:pt x="14555" y="52873"/>
                  <a:pt x="14481" y="52902"/>
                  <a:pt x="14407" y="52961"/>
                </a:cubicBezTo>
                <a:cubicBezTo>
                  <a:pt x="14437" y="52873"/>
                  <a:pt x="14481" y="52799"/>
                  <a:pt x="14510" y="52725"/>
                </a:cubicBezTo>
                <a:cubicBezTo>
                  <a:pt x="14584" y="52681"/>
                  <a:pt x="14658" y="52622"/>
                  <a:pt x="14731" y="52593"/>
                </a:cubicBezTo>
                <a:close/>
                <a:moveTo>
                  <a:pt x="15305" y="52593"/>
                </a:moveTo>
                <a:cubicBezTo>
                  <a:pt x="15261" y="52711"/>
                  <a:pt x="15246" y="52799"/>
                  <a:pt x="15217" y="52902"/>
                </a:cubicBezTo>
                <a:cubicBezTo>
                  <a:pt x="15129" y="52917"/>
                  <a:pt x="15026" y="52961"/>
                  <a:pt x="14937" y="53020"/>
                </a:cubicBezTo>
                <a:cubicBezTo>
                  <a:pt x="14981" y="52917"/>
                  <a:pt x="15011" y="52814"/>
                  <a:pt x="15040" y="52725"/>
                </a:cubicBezTo>
                <a:cubicBezTo>
                  <a:pt x="15143" y="52681"/>
                  <a:pt x="15217" y="52652"/>
                  <a:pt x="15305" y="52593"/>
                </a:cubicBezTo>
                <a:close/>
                <a:moveTo>
                  <a:pt x="26975" y="45941"/>
                </a:moveTo>
                <a:cubicBezTo>
                  <a:pt x="26990" y="45985"/>
                  <a:pt x="26990" y="46059"/>
                  <a:pt x="27005" y="46133"/>
                </a:cubicBezTo>
                <a:cubicBezTo>
                  <a:pt x="26990" y="46191"/>
                  <a:pt x="26975" y="46236"/>
                  <a:pt x="26975" y="46280"/>
                </a:cubicBezTo>
                <a:lnTo>
                  <a:pt x="26975" y="46309"/>
                </a:lnTo>
                <a:cubicBezTo>
                  <a:pt x="26652" y="47310"/>
                  <a:pt x="26092" y="48443"/>
                  <a:pt x="25180" y="49620"/>
                </a:cubicBezTo>
                <a:cubicBezTo>
                  <a:pt x="23752" y="51489"/>
                  <a:pt x="21604" y="51872"/>
                  <a:pt x="19131" y="52343"/>
                </a:cubicBezTo>
                <a:cubicBezTo>
                  <a:pt x="18116" y="52519"/>
                  <a:pt x="17071" y="52725"/>
                  <a:pt x="15982" y="53034"/>
                </a:cubicBezTo>
                <a:lnTo>
                  <a:pt x="16041" y="52711"/>
                </a:lnTo>
                <a:cubicBezTo>
                  <a:pt x="17159" y="52343"/>
                  <a:pt x="18263" y="52093"/>
                  <a:pt x="19293" y="51901"/>
                </a:cubicBezTo>
                <a:cubicBezTo>
                  <a:pt x="21619" y="51416"/>
                  <a:pt x="23811" y="50974"/>
                  <a:pt x="25224" y="49135"/>
                </a:cubicBezTo>
                <a:cubicBezTo>
                  <a:pt x="26048" y="48075"/>
                  <a:pt x="26578" y="47045"/>
                  <a:pt x="26916" y="46088"/>
                </a:cubicBezTo>
                <a:lnTo>
                  <a:pt x="26916" y="46103"/>
                </a:lnTo>
                <a:lnTo>
                  <a:pt x="26975" y="45941"/>
                </a:lnTo>
                <a:close/>
                <a:moveTo>
                  <a:pt x="15938" y="52681"/>
                </a:moveTo>
                <a:lnTo>
                  <a:pt x="15938" y="52681"/>
                </a:lnTo>
                <a:cubicBezTo>
                  <a:pt x="15909" y="52814"/>
                  <a:pt x="15894" y="52917"/>
                  <a:pt x="15879" y="53034"/>
                </a:cubicBezTo>
                <a:cubicBezTo>
                  <a:pt x="15761" y="53079"/>
                  <a:pt x="15673" y="53093"/>
                  <a:pt x="15570" y="53123"/>
                </a:cubicBezTo>
                <a:cubicBezTo>
                  <a:pt x="15585" y="53020"/>
                  <a:pt x="15599" y="52902"/>
                  <a:pt x="15644" y="52799"/>
                </a:cubicBezTo>
                <a:cubicBezTo>
                  <a:pt x="15732" y="52755"/>
                  <a:pt x="15835" y="52725"/>
                  <a:pt x="15938" y="52681"/>
                </a:cubicBezTo>
                <a:close/>
                <a:moveTo>
                  <a:pt x="14393" y="52799"/>
                </a:moveTo>
                <a:lnTo>
                  <a:pt x="14393" y="52799"/>
                </a:lnTo>
                <a:cubicBezTo>
                  <a:pt x="14349" y="52873"/>
                  <a:pt x="14304" y="52946"/>
                  <a:pt x="14275" y="53034"/>
                </a:cubicBezTo>
                <a:cubicBezTo>
                  <a:pt x="14201" y="53079"/>
                  <a:pt x="14128" y="53108"/>
                  <a:pt x="14069" y="53167"/>
                </a:cubicBezTo>
                <a:lnTo>
                  <a:pt x="14187" y="52946"/>
                </a:lnTo>
                <a:cubicBezTo>
                  <a:pt x="14246" y="52873"/>
                  <a:pt x="14319" y="52828"/>
                  <a:pt x="14393" y="52799"/>
                </a:cubicBezTo>
                <a:close/>
                <a:moveTo>
                  <a:pt x="14923" y="52755"/>
                </a:moveTo>
                <a:lnTo>
                  <a:pt x="14923" y="52755"/>
                </a:lnTo>
                <a:cubicBezTo>
                  <a:pt x="14878" y="52858"/>
                  <a:pt x="14849" y="52946"/>
                  <a:pt x="14820" y="53049"/>
                </a:cubicBezTo>
                <a:cubicBezTo>
                  <a:pt x="14761" y="53093"/>
                  <a:pt x="14658" y="53123"/>
                  <a:pt x="14569" y="53167"/>
                </a:cubicBezTo>
                <a:lnTo>
                  <a:pt x="14672" y="52887"/>
                </a:lnTo>
                <a:cubicBezTo>
                  <a:pt x="14761" y="52858"/>
                  <a:pt x="14849" y="52799"/>
                  <a:pt x="14923" y="52755"/>
                </a:cubicBezTo>
                <a:close/>
                <a:moveTo>
                  <a:pt x="13878" y="52961"/>
                </a:moveTo>
                <a:lnTo>
                  <a:pt x="13878" y="52961"/>
                </a:lnTo>
                <a:cubicBezTo>
                  <a:pt x="13848" y="53005"/>
                  <a:pt x="13819" y="53049"/>
                  <a:pt x="13804" y="53093"/>
                </a:cubicBezTo>
                <a:cubicBezTo>
                  <a:pt x="13745" y="53123"/>
                  <a:pt x="13701" y="53167"/>
                  <a:pt x="13657" y="53196"/>
                </a:cubicBezTo>
                <a:cubicBezTo>
                  <a:pt x="13672" y="53167"/>
                  <a:pt x="13701" y="53123"/>
                  <a:pt x="13730" y="53093"/>
                </a:cubicBezTo>
                <a:cubicBezTo>
                  <a:pt x="13745" y="53079"/>
                  <a:pt x="13775" y="53049"/>
                  <a:pt x="13804" y="53020"/>
                </a:cubicBezTo>
                <a:cubicBezTo>
                  <a:pt x="13819" y="53005"/>
                  <a:pt x="13833" y="52976"/>
                  <a:pt x="13878" y="52961"/>
                </a:cubicBezTo>
                <a:close/>
                <a:moveTo>
                  <a:pt x="15541" y="52858"/>
                </a:moveTo>
                <a:lnTo>
                  <a:pt x="15541" y="52858"/>
                </a:lnTo>
                <a:cubicBezTo>
                  <a:pt x="15526" y="52961"/>
                  <a:pt x="15496" y="53079"/>
                  <a:pt x="15467" y="53167"/>
                </a:cubicBezTo>
                <a:lnTo>
                  <a:pt x="15202" y="53270"/>
                </a:lnTo>
                <a:cubicBezTo>
                  <a:pt x="15217" y="53167"/>
                  <a:pt x="15246" y="53079"/>
                  <a:pt x="15276" y="52961"/>
                </a:cubicBezTo>
                <a:lnTo>
                  <a:pt x="15541" y="52858"/>
                </a:lnTo>
                <a:close/>
                <a:moveTo>
                  <a:pt x="14040" y="53020"/>
                </a:moveTo>
                <a:cubicBezTo>
                  <a:pt x="13995" y="53093"/>
                  <a:pt x="13966" y="53167"/>
                  <a:pt x="13951" y="53226"/>
                </a:cubicBezTo>
                <a:cubicBezTo>
                  <a:pt x="13878" y="53255"/>
                  <a:pt x="13819" y="53285"/>
                  <a:pt x="13745" y="53344"/>
                </a:cubicBezTo>
                <a:cubicBezTo>
                  <a:pt x="13775" y="53270"/>
                  <a:pt x="13819" y="53226"/>
                  <a:pt x="13848" y="53138"/>
                </a:cubicBezTo>
                <a:cubicBezTo>
                  <a:pt x="13907" y="53093"/>
                  <a:pt x="13981" y="53049"/>
                  <a:pt x="14040" y="53020"/>
                </a:cubicBezTo>
                <a:close/>
                <a:moveTo>
                  <a:pt x="14569" y="52946"/>
                </a:moveTo>
                <a:lnTo>
                  <a:pt x="14466" y="53226"/>
                </a:lnTo>
                <a:cubicBezTo>
                  <a:pt x="14393" y="53255"/>
                  <a:pt x="14290" y="53285"/>
                  <a:pt x="14216" y="53344"/>
                </a:cubicBezTo>
                <a:cubicBezTo>
                  <a:pt x="14260" y="53255"/>
                  <a:pt x="14290" y="53167"/>
                  <a:pt x="14334" y="53093"/>
                </a:cubicBezTo>
                <a:cubicBezTo>
                  <a:pt x="14422" y="53034"/>
                  <a:pt x="14496" y="52976"/>
                  <a:pt x="14569" y="52946"/>
                </a:cubicBezTo>
                <a:close/>
                <a:moveTo>
                  <a:pt x="15173" y="53020"/>
                </a:moveTo>
                <a:lnTo>
                  <a:pt x="15173" y="53020"/>
                </a:lnTo>
                <a:cubicBezTo>
                  <a:pt x="15143" y="53123"/>
                  <a:pt x="15129" y="53226"/>
                  <a:pt x="15099" y="53329"/>
                </a:cubicBezTo>
                <a:cubicBezTo>
                  <a:pt x="15011" y="53329"/>
                  <a:pt x="14893" y="53373"/>
                  <a:pt x="14805" y="53417"/>
                </a:cubicBezTo>
                <a:cubicBezTo>
                  <a:pt x="14849" y="53314"/>
                  <a:pt x="14864" y="53226"/>
                  <a:pt x="14893" y="53123"/>
                </a:cubicBezTo>
                <a:lnTo>
                  <a:pt x="15173" y="53020"/>
                </a:lnTo>
                <a:close/>
                <a:moveTo>
                  <a:pt x="13524" y="53270"/>
                </a:moveTo>
                <a:cubicBezTo>
                  <a:pt x="13510" y="53299"/>
                  <a:pt x="13480" y="53329"/>
                  <a:pt x="13466" y="53344"/>
                </a:cubicBezTo>
                <a:cubicBezTo>
                  <a:pt x="13421" y="53388"/>
                  <a:pt x="13392" y="53402"/>
                  <a:pt x="13363" y="53447"/>
                </a:cubicBezTo>
                <a:cubicBezTo>
                  <a:pt x="13377" y="53417"/>
                  <a:pt x="13392" y="53388"/>
                  <a:pt x="13407" y="53373"/>
                </a:cubicBezTo>
                <a:cubicBezTo>
                  <a:pt x="13451" y="53329"/>
                  <a:pt x="13480" y="53314"/>
                  <a:pt x="13524" y="53270"/>
                </a:cubicBezTo>
                <a:close/>
                <a:moveTo>
                  <a:pt x="26961" y="46456"/>
                </a:moveTo>
                <a:lnTo>
                  <a:pt x="26961" y="46471"/>
                </a:lnTo>
                <a:cubicBezTo>
                  <a:pt x="26975" y="46486"/>
                  <a:pt x="26990" y="46530"/>
                  <a:pt x="26990" y="46545"/>
                </a:cubicBezTo>
                <a:cubicBezTo>
                  <a:pt x="26990" y="46574"/>
                  <a:pt x="26990" y="46618"/>
                  <a:pt x="27005" y="46648"/>
                </a:cubicBezTo>
                <a:cubicBezTo>
                  <a:pt x="26666" y="47751"/>
                  <a:pt x="26107" y="48929"/>
                  <a:pt x="25180" y="50135"/>
                </a:cubicBezTo>
                <a:cubicBezTo>
                  <a:pt x="23708" y="52034"/>
                  <a:pt x="21501" y="52402"/>
                  <a:pt x="18940" y="52858"/>
                </a:cubicBezTo>
                <a:cubicBezTo>
                  <a:pt x="17969" y="53020"/>
                  <a:pt x="16939" y="53182"/>
                  <a:pt x="15909" y="53461"/>
                </a:cubicBezTo>
                <a:cubicBezTo>
                  <a:pt x="15923" y="53344"/>
                  <a:pt x="15953" y="53226"/>
                  <a:pt x="15953" y="53108"/>
                </a:cubicBezTo>
                <a:cubicBezTo>
                  <a:pt x="17027" y="52784"/>
                  <a:pt x="18101" y="52578"/>
                  <a:pt x="19117" y="52387"/>
                </a:cubicBezTo>
                <a:cubicBezTo>
                  <a:pt x="21501" y="51945"/>
                  <a:pt x="23752" y="51533"/>
                  <a:pt x="25224" y="49635"/>
                </a:cubicBezTo>
                <a:cubicBezTo>
                  <a:pt x="26033" y="48590"/>
                  <a:pt x="26593" y="47516"/>
                  <a:pt x="26961" y="46456"/>
                </a:cubicBezTo>
                <a:close/>
                <a:moveTo>
                  <a:pt x="14201" y="53167"/>
                </a:moveTo>
                <a:cubicBezTo>
                  <a:pt x="14187" y="53226"/>
                  <a:pt x="14143" y="53314"/>
                  <a:pt x="14113" y="53402"/>
                </a:cubicBezTo>
                <a:cubicBezTo>
                  <a:pt x="14040" y="53447"/>
                  <a:pt x="13966" y="53491"/>
                  <a:pt x="13878" y="53535"/>
                </a:cubicBezTo>
                <a:cubicBezTo>
                  <a:pt x="13907" y="53461"/>
                  <a:pt x="13951" y="53373"/>
                  <a:pt x="13981" y="53285"/>
                </a:cubicBezTo>
                <a:cubicBezTo>
                  <a:pt x="14054" y="53255"/>
                  <a:pt x="14128" y="53196"/>
                  <a:pt x="14201" y="53167"/>
                </a:cubicBezTo>
                <a:close/>
                <a:moveTo>
                  <a:pt x="14805" y="53152"/>
                </a:moveTo>
                <a:lnTo>
                  <a:pt x="14805" y="53152"/>
                </a:lnTo>
                <a:cubicBezTo>
                  <a:pt x="14775" y="53241"/>
                  <a:pt x="14761" y="53344"/>
                  <a:pt x="14716" y="53447"/>
                </a:cubicBezTo>
                <a:lnTo>
                  <a:pt x="14437" y="53550"/>
                </a:lnTo>
                <a:cubicBezTo>
                  <a:pt x="14481" y="53461"/>
                  <a:pt x="14496" y="53373"/>
                  <a:pt x="14525" y="53255"/>
                </a:cubicBezTo>
                <a:cubicBezTo>
                  <a:pt x="14628" y="53241"/>
                  <a:pt x="14716" y="53196"/>
                  <a:pt x="14805" y="53152"/>
                </a:cubicBezTo>
                <a:close/>
                <a:moveTo>
                  <a:pt x="13686" y="53270"/>
                </a:moveTo>
                <a:cubicBezTo>
                  <a:pt x="13657" y="53329"/>
                  <a:pt x="13627" y="53388"/>
                  <a:pt x="13598" y="53447"/>
                </a:cubicBezTo>
                <a:cubicBezTo>
                  <a:pt x="13539" y="53476"/>
                  <a:pt x="13480" y="53505"/>
                  <a:pt x="13407" y="53564"/>
                </a:cubicBezTo>
                <a:cubicBezTo>
                  <a:pt x="13451" y="53505"/>
                  <a:pt x="13480" y="53461"/>
                  <a:pt x="13510" y="53402"/>
                </a:cubicBezTo>
                <a:cubicBezTo>
                  <a:pt x="13583" y="53373"/>
                  <a:pt x="13627" y="53314"/>
                  <a:pt x="13686" y="53270"/>
                </a:cubicBezTo>
                <a:close/>
                <a:moveTo>
                  <a:pt x="15879" y="53138"/>
                </a:moveTo>
                <a:lnTo>
                  <a:pt x="15879" y="53138"/>
                </a:lnTo>
                <a:cubicBezTo>
                  <a:pt x="15864" y="53255"/>
                  <a:pt x="15835" y="53358"/>
                  <a:pt x="15835" y="53491"/>
                </a:cubicBezTo>
                <a:cubicBezTo>
                  <a:pt x="15717" y="53491"/>
                  <a:pt x="15599" y="53535"/>
                  <a:pt x="15511" y="53564"/>
                </a:cubicBezTo>
                <a:lnTo>
                  <a:pt x="15570" y="53241"/>
                </a:lnTo>
                <a:cubicBezTo>
                  <a:pt x="15673" y="53196"/>
                  <a:pt x="15761" y="53167"/>
                  <a:pt x="15879" y="53138"/>
                </a:cubicBezTo>
                <a:close/>
                <a:moveTo>
                  <a:pt x="13142" y="53594"/>
                </a:moveTo>
                <a:cubicBezTo>
                  <a:pt x="13142" y="53608"/>
                  <a:pt x="13112" y="53608"/>
                  <a:pt x="13112" y="53623"/>
                </a:cubicBezTo>
                <a:cubicBezTo>
                  <a:pt x="13100" y="53635"/>
                  <a:pt x="13078" y="53648"/>
                  <a:pt x="13053" y="53669"/>
                </a:cubicBezTo>
                <a:lnTo>
                  <a:pt x="13053" y="53669"/>
                </a:lnTo>
                <a:cubicBezTo>
                  <a:pt x="13054" y="53665"/>
                  <a:pt x="13054" y="53659"/>
                  <a:pt x="13054" y="53653"/>
                </a:cubicBezTo>
                <a:lnTo>
                  <a:pt x="13142" y="53594"/>
                </a:lnTo>
                <a:close/>
                <a:moveTo>
                  <a:pt x="15467" y="53255"/>
                </a:moveTo>
                <a:lnTo>
                  <a:pt x="15423" y="53594"/>
                </a:lnTo>
                <a:cubicBezTo>
                  <a:pt x="15305" y="53623"/>
                  <a:pt x="15217" y="53653"/>
                  <a:pt x="15099" y="53697"/>
                </a:cubicBezTo>
                <a:cubicBezTo>
                  <a:pt x="15129" y="53594"/>
                  <a:pt x="15143" y="53476"/>
                  <a:pt x="15173" y="53373"/>
                </a:cubicBezTo>
                <a:cubicBezTo>
                  <a:pt x="15276" y="53329"/>
                  <a:pt x="15379" y="53299"/>
                  <a:pt x="15467" y="53255"/>
                </a:cubicBezTo>
                <a:close/>
                <a:moveTo>
                  <a:pt x="13878" y="53373"/>
                </a:moveTo>
                <a:cubicBezTo>
                  <a:pt x="13833" y="53447"/>
                  <a:pt x="13789" y="53520"/>
                  <a:pt x="13760" y="53608"/>
                </a:cubicBezTo>
                <a:cubicBezTo>
                  <a:pt x="13686" y="53638"/>
                  <a:pt x="13613" y="53697"/>
                  <a:pt x="13539" y="53741"/>
                </a:cubicBezTo>
                <a:lnTo>
                  <a:pt x="13657" y="53520"/>
                </a:lnTo>
                <a:cubicBezTo>
                  <a:pt x="13730" y="53461"/>
                  <a:pt x="13789" y="53402"/>
                  <a:pt x="13878" y="53373"/>
                </a:cubicBezTo>
                <a:close/>
                <a:moveTo>
                  <a:pt x="14437" y="53329"/>
                </a:moveTo>
                <a:lnTo>
                  <a:pt x="14437" y="53329"/>
                </a:lnTo>
                <a:cubicBezTo>
                  <a:pt x="14407" y="53417"/>
                  <a:pt x="14363" y="53520"/>
                  <a:pt x="14349" y="53608"/>
                </a:cubicBezTo>
                <a:cubicBezTo>
                  <a:pt x="14260" y="53638"/>
                  <a:pt x="14157" y="53682"/>
                  <a:pt x="14069" y="53741"/>
                </a:cubicBezTo>
                <a:lnTo>
                  <a:pt x="14187" y="53461"/>
                </a:lnTo>
                <a:cubicBezTo>
                  <a:pt x="14275" y="53417"/>
                  <a:pt x="14349" y="53373"/>
                  <a:pt x="14437" y="53329"/>
                </a:cubicBezTo>
                <a:close/>
                <a:moveTo>
                  <a:pt x="13333" y="53550"/>
                </a:moveTo>
                <a:lnTo>
                  <a:pt x="13333" y="53550"/>
                </a:lnTo>
                <a:cubicBezTo>
                  <a:pt x="13318" y="53594"/>
                  <a:pt x="13289" y="53638"/>
                  <a:pt x="13260" y="53682"/>
                </a:cubicBezTo>
                <a:cubicBezTo>
                  <a:pt x="13201" y="53711"/>
                  <a:pt x="13157" y="53756"/>
                  <a:pt x="13112" y="53785"/>
                </a:cubicBezTo>
                <a:cubicBezTo>
                  <a:pt x="13127" y="53756"/>
                  <a:pt x="13171" y="53711"/>
                  <a:pt x="13186" y="53682"/>
                </a:cubicBezTo>
                <a:cubicBezTo>
                  <a:pt x="13230" y="53638"/>
                  <a:pt x="13289" y="53608"/>
                  <a:pt x="13333" y="53550"/>
                </a:cubicBezTo>
                <a:close/>
                <a:moveTo>
                  <a:pt x="15084" y="53402"/>
                </a:moveTo>
                <a:cubicBezTo>
                  <a:pt x="15070" y="53520"/>
                  <a:pt x="15040" y="53623"/>
                  <a:pt x="15011" y="53711"/>
                </a:cubicBezTo>
                <a:cubicBezTo>
                  <a:pt x="14893" y="53756"/>
                  <a:pt x="14805" y="53785"/>
                  <a:pt x="14702" y="53829"/>
                </a:cubicBezTo>
                <a:cubicBezTo>
                  <a:pt x="14731" y="53711"/>
                  <a:pt x="14761" y="53608"/>
                  <a:pt x="14790" y="53520"/>
                </a:cubicBezTo>
                <a:cubicBezTo>
                  <a:pt x="14878" y="53476"/>
                  <a:pt x="14996" y="53447"/>
                  <a:pt x="15084" y="53402"/>
                </a:cubicBezTo>
                <a:close/>
                <a:moveTo>
                  <a:pt x="14069" y="53520"/>
                </a:moveTo>
                <a:lnTo>
                  <a:pt x="14069" y="53520"/>
                </a:lnTo>
                <a:cubicBezTo>
                  <a:pt x="14040" y="53608"/>
                  <a:pt x="13995" y="53697"/>
                  <a:pt x="13981" y="53770"/>
                </a:cubicBezTo>
                <a:cubicBezTo>
                  <a:pt x="13892" y="53814"/>
                  <a:pt x="13819" y="53859"/>
                  <a:pt x="13716" y="53903"/>
                </a:cubicBezTo>
                <a:cubicBezTo>
                  <a:pt x="13760" y="53814"/>
                  <a:pt x="13789" y="53741"/>
                  <a:pt x="13833" y="53638"/>
                </a:cubicBezTo>
                <a:cubicBezTo>
                  <a:pt x="13907" y="53608"/>
                  <a:pt x="13995" y="53550"/>
                  <a:pt x="14069" y="53520"/>
                </a:cubicBezTo>
                <a:close/>
                <a:moveTo>
                  <a:pt x="27005" y="46868"/>
                </a:moveTo>
                <a:cubicBezTo>
                  <a:pt x="27005" y="46927"/>
                  <a:pt x="27019" y="46986"/>
                  <a:pt x="27019" y="47015"/>
                </a:cubicBezTo>
                <a:cubicBezTo>
                  <a:pt x="27034" y="47030"/>
                  <a:pt x="27034" y="47060"/>
                  <a:pt x="27034" y="47089"/>
                </a:cubicBezTo>
                <a:cubicBezTo>
                  <a:pt x="26710" y="48237"/>
                  <a:pt x="26122" y="49429"/>
                  <a:pt x="25180" y="50665"/>
                </a:cubicBezTo>
                <a:cubicBezTo>
                  <a:pt x="23679" y="52622"/>
                  <a:pt x="21412" y="52976"/>
                  <a:pt x="18764" y="53358"/>
                </a:cubicBezTo>
                <a:cubicBezTo>
                  <a:pt x="17822" y="53505"/>
                  <a:pt x="16850" y="53653"/>
                  <a:pt x="15864" y="53903"/>
                </a:cubicBezTo>
                <a:cubicBezTo>
                  <a:pt x="15864" y="53785"/>
                  <a:pt x="15879" y="53653"/>
                  <a:pt x="15894" y="53550"/>
                </a:cubicBezTo>
                <a:cubicBezTo>
                  <a:pt x="16939" y="53270"/>
                  <a:pt x="17969" y="53093"/>
                  <a:pt x="18940" y="52917"/>
                </a:cubicBezTo>
                <a:cubicBezTo>
                  <a:pt x="21516" y="52505"/>
                  <a:pt x="23723" y="52122"/>
                  <a:pt x="25239" y="50180"/>
                </a:cubicBezTo>
                <a:cubicBezTo>
                  <a:pt x="26107" y="49046"/>
                  <a:pt x="26666" y="47943"/>
                  <a:pt x="27005" y="46868"/>
                </a:cubicBezTo>
                <a:close/>
                <a:moveTo>
                  <a:pt x="13524" y="53564"/>
                </a:moveTo>
                <a:lnTo>
                  <a:pt x="13524" y="53564"/>
                </a:lnTo>
                <a:cubicBezTo>
                  <a:pt x="13480" y="53653"/>
                  <a:pt x="13451" y="53741"/>
                  <a:pt x="13407" y="53785"/>
                </a:cubicBezTo>
                <a:cubicBezTo>
                  <a:pt x="13333" y="53829"/>
                  <a:pt x="13289" y="53888"/>
                  <a:pt x="13215" y="53917"/>
                </a:cubicBezTo>
                <a:cubicBezTo>
                  <a:pt x="13245" y="53844"/>
                  <a:pt x="13289" y="53785"/>
                  <a:pt x="13318" y="53711"/>
                </a:cubicBezTo>
                <a:cubicBezTo>
                  <a:pt x="13392" y="53653"/>
                  <a:pt x="13451" y="53623"/>
                  <a:pt x="13524" y="53564"/>
                </a:cubicBezTo>
                <a:close/>
                <a:moveTo>
                  <a:pt x="14687" y="53550"/>
                </a:moveTo>
                <a:lnTo>
                  <a:pt x="14687" y="53550"/>
                </a:lnTo>
                <a:cubicBezTo>
                  <a:pt x="14658" y="53667"/>
                  <a:pt x="14628" y="53756"/>
                  <a:pt x="14613" y="53859"/>
                </a:cubicBezTo>
                <a:cubicBezTo>
                  <a:pt x="14510" y="53903"/>
                  <a:pt x="14422" y="53932"/>
                  <a:pt x="14319" y="53976"/>
                </a:cubicBezTo>
                <a:cubicBezTo>
                  <a:pt x="14334" y="53859"/>
                  <a:pt x="14363" y="53770"/>
                  <a:pt x="14407" y="53682"/>
                </a:cubicBezTo>
                <a:cubicBezTo>
                  <a:pt x="14496" y="53638"/>
                  <a:pt x="14584" y="53608"/>
                  <a:pt x="14687" y="53550"/>
                </a:cubicBezTo>
                <a:close/>
                <a:moveTo>
                  <a:pt x="15820" y="53564"/>
                </a:moveTo>
                <a:lnTo>
                  <a:pt x="15820" y="53564"/>
                </a:lnTo>
                <a:cubicBezTo>
                  <a:pt x="15806" y="53682"/>
                  <a:pt x="15806" y="53814"/>
                  <a:pt x="15806" y="53917"/>
                </a:cubicBezTo>
                <a:cubicBezTo>
                  <a:pt x="15673" y="53932"/>
                  <a:pt x="15570" y="53976"/>
                  <a:pt x="15452" y="54006"/>
                </a:cubicBezTo>
                <a:cubicBezTo>
                  <a:pt x="15467" y="53903"/>
                  <a:pt x="15467" y="53770"/>
                  <a:pt x="15496" y="53667"/>
                </a:cubicBezTo>
                <a:cubicBezTo>
                  <a:pt x="15599" y="53623"/>
                  <a:pt x="15717" y="53608"/>
                  <a:pt x="15820" y="53564"/>
                </a:cubicBezTo>
                <a:close/>
                <a:moveTo>
                  <a:pt x="12965" y="53859"/>
                </a:moveTo>
                <a:cubicBezTo>
                  <a:pt x="12951" y="53888"/>
                  <a:pt x="12936" y="53917"/>
                  <a:pt x="12921" y="53932"/>
                </a:cubicBezTo>
                <a:cubicBezTo>
                  <a:pt x="12877" y="53976"/>
                  <a:pt x="12818" y="54006"/>
                  <a:pt x="12789" y="54050"/>
                </a:cubicBezTo>
                <a:cubicBezTo>
                  <a:pt x="12803" y="54020"/>
                  <a:pt x="12818" y="54006"/>
                  <a:pt x="12847" y="53976"/>
                </a:cubicBezTo>
                <a:cubicBezTo>
                  <a:pt x="12877" y="53932"/>
                  <a:pt x="12936" y="53903"/>
                  <a:pt x="12965" y="53859"/>
                </a:cubicBezTo>
                <a:close/>
                <a:moveTo>
                  <a:pt x="13716" y="53697"/>
                </a:moveTo>
                <a:lnTo>
                  <a:pt x="13716" y="53697"/>
                </a:lnTo>
                <a:cubicBezTo>
                  <a:pt x="13686" y="53785"/>
                  <a:pt x="13657" y="53888"/>
                  <a:pt x="13613" y="53962"/>
                </a:cubicBezTo>
                <a:cubicBezTo>
                  <a:pt x="13539" y="53991"/>
                  <a:pt x="13451" y="54050"/>
                  <a:pt x="13377" y="54079"/>
                </a:cubicBezTo>
                <a:cubicBezTo>
                  <a:pt x="13407" y="54006"/>
                  <a:pt x="13451" y="53917"/>
                  <a:pt x="13480" y="53844"/>
                </a:cubicBezTo>
                <a:cubicBezTo>
                  <a:pt x="13554" y="53785"/>
                  <a:pt x="13657" y="53756"/>
                  <a:pt x="13716" y="53697"/>
                </a:cubicBezTo>
                <a:close/>
                <a:moveTo>
                  <a:pt x="14319" y="53711"/>
                </a:moveTo>
                <a:cubicBezTo>
                  <a:pt x="14275" y="53814"/>
                  <a:pt x="14260" y="53917"/>
                  <a:pt x="14246" y="54006"/>
                </a:cubicBezTo>
                <a:cubicBezTo>
                  <a:pt x="14143" y="54050"/>
                  <a:pt x="14054" y="54079"/>
                  <a:pt x="13951" y="54123"/>
                </a:cubicBezTo>
                <a:cubicBezTo>
                  <a:pt x="13981" y="54035"/>
                  <a:pt x="13995" y="53932"/>
                  <a:pt x="14040" y="53829"/>
                </a:cubicBezTo>
                <a:lnTo>
                  <a:pt x="14319" y="53711"/>
                </a:lnTo>
                <a:close/>
                <a:moveTo>
                  <a:pt x="15393" y="53682"/>
                </a:moveTo>
                <a:lnTo>
                  <a:pt x="15393" y="53682"/>
                </a:lnTo>
                <a:cubicBezTo>
                  <a:pt x="15379" y="53785"/>
                  <a:pt x="15364" y="53903"/>
                  <a:pt x="15364" y="54020"/>
                </a:cubicBezTo>
                <a:cubicBezTo>
                  <a:pt x="15246" y="54065"/>
                  <a:pt x="15143" y="54079"/>
                  <a:pt x="15026" y="54123"/>
                </a:cubicBezTo>
                <a:cubicBezTo>
                  <a:pt x="15055" y="54006"/>
                  <a:pt x="15070" y="53903"/>
                  <a:pt x="15084" y="53770"/>
                </a:cubicBezTo>
                <a:cubicBezTo>
                  <a:pt x="15187" y="53741"/>
                  <a:pt x="15305" y="53697"/>
                  <a:pt x="15393" y="53682"/>
                </a:cubicBezTo>
                <a:close/>
                <a:moveTo>
                  <a:pt x="13157" y="53859"/>
                </a:moveTo>
                <a:cubicBezTo>
                  <a:pt x="13112" y="53917"/>
                  <a:pt x="13098" y="53976"/>
                  <a:pt x="13054" y="54020"/>
                </a:cubicBezTo>
                <a:cubicBezTo>
                  <a:pt x="13009" y="54065"/>
                  <a:pt x="12936" y="54123"/>
                  <a:pt x="12877" y="54153"/>
                </a:cubicBezTo>
                <a:cubicBezTo>
                  <a:pt x="12921" y="54094"/>
                  <a:pt x="12936" y="54050"/>
                  <a:pt x="12965" y="54006"/>
                </a:cubicBezTo>
                <a:cubicBezTo>
                  <a:pt x="13039" y="53962"/>
                  <a:pt x="13098" y="53903"/>
                  <a:pt x="13157" y="53859"/>
                </a:cubicBezTo>
                <a:close/>
                <a:moveTo>
                  <a:pt x="14996" y="53814"/>
                </a:moveTo>
                <a:lnTo>
                  <a:pt x="14937" y="54138"/>
                </a:lnTo>
                <a:cubicBezTo>
                  <a:pt x="14849" y="54182"/>
                  <a:pt x="14731" y="54212"/>
                  <a:pt x="14628" y="54256"/>
                </a:cubicBezTo>
                <a:lnTo>
                  <a:pt x="14672" y="53917"/>
                </a:lnTo>
                <a:cubicBezTo>
                  <a:pt x="14790" y="53888"/>
                  <a:pt x="14878" y="53844"/>
                  <a:pt x="14996" y="53814"/>
                </a:cubicBezTo>
                <a:close/>
                <a:moveTo>
                  <a:pt x="13363" y="53932"/>
                </a:moveTo>
                <a:lnTo>
                  <a:pt x="13245" y="54153"/>
                </a:lnTo>
                <a:cubicBezTo>
                  <a:pt x="13171" y="54197"/>
                  <a:pt x="13098" y="54241"/>
                  <a:pt x="13009" y="54285"/>
                </a:cubicBezTo>
                <a:lnTo>
                  <a:pt x="13112" y="54065"/>
                </a:lnTo>
                <a:cubicBezTo>
                  <a:pt x="13215" y="54020"/>
                  <a:pt x="13289" y="53976"/>
                  <a:pt x="13363" y="53932"/>
                </a:cubicBezTo>
                <a:close/>
                <a:moveTo>
                  <a:pt x="13951" y="53888"/>
                </a:moveTo>
                <a:cubicBezTo>
                  <a:pt x="13907" y="53976"/>
                  <a:pt x="13878" y="54065"/>
                  <a:pt x="13848" y="54153"/>
                </a:cubicBezTo>
                <a:cubicBezTo>
                  <a:pt x="13760" y="54197"/>
                  <a:pt x="13672" y="54227"/>
                  <a:pt x="13583" y="54285"/>
                </a:cubicBezTo>
                <a:lnTo>
                  <a:pt x="13686" y="54006"/>
                </a:lnTo>
                <a:cubicBezTo>
                  <a:pt x="13775" y="53976"/>
                  <a:pt x="13878" y="53917"/>
                  <a:pt x="13951" y="53888"/>
                </a:cubicBezTo>
                <a:close/>
                <a:moveTo>
                  <a:pt x="12568" y="54197"/>
                </a:moveTo>
                <a:cubicBezTo>
                  <a:pt x="12553" y="54212"/>
                  <a:pt x="12553" y="54227"/>
                  <a:pt x="12524" y="54256"/>
                </a:cubicBezTo>
                <a:cubicBezTo>
                  <a:pt x="12509" y="54271"/>
                  <a:pt x="12494" y="54285"/>
                  <a:pt x="12450" y="54300"/>
                </a:cubicBezTo>
                <a:cubicBezTo>
                  <a:pt x="12494" y="54285"/>
                  <a:pt x="12509" y="54271"/>
                  <a:pt x="12509" y="54256"/>
                </a:cubicBezTo>
                <a:lnTo>
                  <a:pt x="12568" y="54197"/>
                </a:lnTo>
                <a:close/>
                <a:moveTo>
                  <a:pt x="27075" y="47307"/>
                </a:moveTo>
                <a:lnTo>
                  <a:pt x="27075" y="47307"/>
                </a:lnTo>
                <a:cubicBezTo>
                  <a:pt x="27064" y="47345"/>
                  <a:pt x="27065" y="47371"/>
                  <a:pt x="27078" y="47398"/>
                </a:cubicBezTo>
                <a:lnTo>
                  <a:pt x="27078" y="47457"/>
                </a:lnTo>
                <a:lnTo>
                  <a:pt x="27078" y="47531"/>
                </a:lnTo>
                <a:cubicBezTo>
                  <a:pt x="26769" y="48664"/>
                  <a:pt x="26195" y="49885"/>
                  <a:pt x="25195" y="51195"/>
                </a:cubicBezTo>
                <a:cubicBezTo>
                  <a:pt x="23649" y="53211"/>
                  <a:pt x="21324" y="53535"/>
                  <a:pt x="18616" y="53903"/>
                </a:cubicBezTo>
                <a:cubicBezTo>
                  <a:pt x="17733" y="54020"/>
                  <a:pt x="16821" y="54138"/>
                  <a:pt x="15879" y="54344"/>
                </a:cubicBezTo>
                <a:cubicBezTo>
                  <a:pt x="15879" y="54212"/>
                  <a:pt x="15879" y="54094"/>
                  <a:pt x="15894" y="53976"/>
                </a:cubicBezTo>
                <a:cubicBezTo>
                  <a:pt x="16880" y="53726"/>
                  <a:pt x="17881" y="53579"/>
                  <a:pt x="18822" y="53432"/>
                </a:cubicBezTo>
                <a:cubicBezTo>
                  <a:pt x="21471" y="53034"/>
                  <a:pt x="23752" y="52681"/>
                  <a:pt x="25268" y="50695"/>
                </a:cubicBezTo>
                <a:cubicBezTo>
                  <a:pt x="26148" y="49536"/>
                  <a:pt x="26736" y="48393"/>
                  <a:pt x="27075" y="47307"/>
                </a:cubicBezTo>
                <a:close/>
                <a:moveTo>
                  <a:pt x="14584" y="53962"/>
                </a:moveTo>
                <a:cubicBezTo>
                  <a:pt x="14569" y="54065"/>
                  <a:pt x="14555" y="54182"/>
                  <a:pt x="14525" y="54271"/>
                </a:cubicBezTo>
                <a:cubicBezTo>
                  <a:pt x="14422" y="54300"/>
                  <a:pt x="14334" y="54344"/>
                  <a:pt x="14216" y="54374"/>
                </a:cubicBezTo>
                <a:cubicBezTo>
                  <a:pt x="14246" y="54271"/>
                  <a:pt x="14275" y="54182"/>
                  <a:pt x="14290" y="54065"/>
                </a:cubicBezTo>
                <a:cubicBezTo>
                  <a:pt x="14393" y="54035"/>
                  <a:pt x="14496" y="53991"/>
                  <a:pt x="14584" y="53962"/>
                </a:cubicBezTo>
                <a:close/>
                <a:moveTo>
                  <a:pt x="12789" y="54153"/>
                </a:moveTo>
                <a:lnTo>
                  <a:pt x="12789" y="54153"/>
                </a:lnTo>
                <a:cubicBezTo>
                  <a:pt x="12774" y="54197"/>
                  <a:pt x="12730" y="54227"/>
                  <a:pt x="12715" y="54285"/>
                </a:cubicBezTo>
                <a:cubicBezTo>
                  <a:pt x="12656" y="54330"/>
                  <a:pt x="12583" y="54374"/>
                  <a:pt x="12524" y="54418"/>
                </a:cubicBezTo>
                <a:cubicBezTo>
                  <a:pt x="12538" y="54374"/>
                  <a:pt x="12583" y="54344"/>
                  <a:pt x="12597" y="54300"/>
                </a:cubicBezTo>
                <a:cubicBezTo>
                  <a:pt x="12671" y="54256"/>
                  <a:pt x="12730" y="54197"/>
                  <a:pt x="12789" y="54153"/>
                </a:cubicBezTo>
                <a:close/>
                <a:moveTo>
                  <a:pt x="15806" y="53991"/>
                </a:moveTo>
                <a:lnTo>
                  <a:pt x="15806" y="54359"/>
                </a:lnTo>
                <a:cubicBezTo>
                  <a:pt x="15673" y="54374"/>
                  <a:pt x="15570" y="54418"/>
                  <a:pt x="15438" y="54433"/>
                </a:cubicBezTo>
                <a:cubicBezTo>
                  <a:pt x="15423" y="54359"/>
                  <a:pt x="15423" y="54271"/>
                  <a:pt x="15438" y="54197"/>
                </a:cubicBezTo>
                <a:cubicBezTo>
                  <a:pt x="15438" y="54153"/>
                  <a:pt x="15438" y="54123"/>
                  <a:pt x="15452" y="54079"/>
                </a:cubicBezTo>
                <a:cubicBezTo>
                  <a:pt x="15555" y="54050"/>
                  <a:pt x="15688" y="54020"/>
                  <a:pt x="15806" y="53991"/>
                </a:cubicBezTo>
                <a:close/>
                <a:moveTo>
                  <a:pt x="13554" y="54065"/>
                </a:moveTo>
                <a:lnTo>
                  <a:pt x="13554" y="54065"/>
                </a:lnTo>
                <a:cubicBezTo>
                  <a:pt x="13524" y="54153"/>
                  <a:pt x="13480" y="54256"/>
                  <a:pt x="13466" y="54330"/>
                </a:cubicBezTo>
                <a:cubicBezTo>
                  <a:pt x="13377" y="54359"/>
                  <a:pt x="13289" y="54418"/>
                  <a:pt x="13201" y="54447"/>
                </a:cubicBezTo>
                <a:cubicBezTo>
                  <a:pt x="13245" y="54359"/>
                  <a:pt x="13289" y="54285"/>
                  <a:pt x="13318" y="54197"/>
                </a:cubicBezTo>
                <a:cubicBezTo>
                  <a:pt x="13392" y="54182"/>
                  <a:pt x="13480" y="54123"/>
                  <a:pt x="13554" y="54065"/>
                </a:cubicBezTo>
                <a:close/>
                <a:moveTo>
                  <a:pt x="12980" y="54197"/>
                </a:moveTo>
                <a:cubicBezTo>
                  <a:pt x="12951" y="54256"/>
                  <a:pt x="12921" y="54300"/>
                  <a:pt x="12892" y="54374"/>
                </a:cubicBezTo>
                <a:cubicBezTo>
                  <a:pt x="12818" y="54418"/>
                  <a:pt x="12744" y="54477"/>
                  <a:pt x="12671" y="54521"/>
                </a:cubicBezTo>
                <a:cubicBezTo>
                  <a:pt x="12715" y="54477"/>
                  <a:pt x="12744" y="54403"/>
                  <a:pt x="12789" y="54344"/>
                </a:cubicBezTo>
                <a:cubicBezTo>
                  <a:pt x="12862" y="54285"/>
                  <a:pt x="12936" y="54227"/>
                  <a:pt x="12980" y="54197"/>
                </a:cubicBezTo>
                <a:close/>
                <a:moveTo>
                  <a:pt x="14201" y="54109"/>
                </a:moveTo>
                <a:lnTo>
                  <a:pt x="14201" y="54109"/>
                </a:lnTo>
                <a:cubicBezTo>
                  <a:pt x="14187" y="54212"/>
                  <a:pt x="14143" y="54300"/>
                  <a:pt x="14128" y="54418"/>
                </a:cubicBezTo>
                <a:cubicBezTo>
                  <a:pt x="14025" y="54447"/>
                  <a:pt x="13922" y="54491"/>
                  <a:pt x="13819" y="54521"/>
                </a:cubicBezTo>
                <a:cubicBezTo>
                  <a:pt x="13848" y="54418"/>
                  <a:pt x="13892" y="54330"/>
                  <a:pt x="13907" y="54227"/>
                </a:cubicBezTo>
                <a:cubicBezTo>
                  <a:pt x="13995" y="54197"/>
                  <a:pt x="14113" y="54138"/>
                  <a:pt x="14201" y="54109"/>
                </a:cubicBezTo>
                <a:close/>
                <a:moveTo>
                  <a:pt x="15349" y="54094"/>
                </a:moveTo>
                <a:lnTo>
                  <a:pt x="15349" y="54168"/>
                </a:lnTo>
                <a:cubicBezTo>
                  <a:pt x="15349" y="54271"/>
                  <a:pt x="15320" y="54359"/>
                  <a:pt x="15320" y="54447"/>
                </a:cubicBezTo>
                <a:cubicBezTo>
                  <a:pt x="15217" y="54491"/>
                  <a:pt x="15099" y="54521"/>
                  <a:pt x="14981" y="54550"/>
                </a:cubicBezTo>
                <a:lnTo>
                  <a:pt x="14981" y="54433"/>
                </a:lnTo>
                <a:cubicBezTo>
                  <a:pt x="14981" y="54359"/>
                  <a:pt x="14996" y="54271"/>
                  <a:pt x="15011" y="54197"/>
                </a:cubicBezTo>
                <a:cubicBezTo>
                  <a:pt x="15129" y="54153"/>
                  <a:pt x="15232" y="54123"/>
                  <a:pt x="15349" y="54094"/>
                </a:cubicBezTo>
                <a:close/>
                <a:moveTo>
                  <a:pt x="14937" y="54212"/>
                </a:moveTo>
                <a:cubicBezTo>
                  <a:pt x="14937" y="54285"/>
                  <a:pt x="14923" y="54359"/>
                  <a:pt x="14923" y="54433"/>
                </a:cubicBezTo>
                <a:cubicBezTo>
                  <a:pt x="14923" y="54462"/>
                  <a:pt x="14923" y="54521"/>
                  <a:pt x="14908" y="54565"/>
                </a:cubicBezTo>
                <a:cubicBezTo>
                  <a:pt x="14790" y="54594"/>
                  <a:pt x="14687" y="54624"/>
                  <a:pt x="14555" y="54653"/>
                </a:cubicBezTo>
                <a:cubicBezTo>
                  <a:pt x="14569" y="54565"/>
                  <a:pt x="14584" y="54447"/>
                  <a:pt x="14613" y="54330"/>
                </a:cubicBezTo>
                <a:lnTo>
                  <a:pt x="14937" y="54212"/>
                </a:lnTo>
                <a:close/>
                <a:moveTo>
                  <a:pt x="12406" y="54462"/>
                </a:moveTo>
                <a:cubicBezTo>
                  <a:pt x="12377" y="54506"/>
                  <a:pt x="12362" y="54521"/>
                  <a:pt x="12347" y="54565"/>
                </a:cubicBezTo>
                <a:cubicBezTo>
                  <a:pt x="12303" y="54594"/>
                  <a:pt x="12259" y="54639"/>
                  <a:pt x="12215" y="54668"/>
                </a:cubicBezTo>
                <a:cubicBezTo>
                  <a:pt x="12229" y="54639"/>
                  <a:pt x="12259" y="54624"/>
                  <a:pt x="12274" y="54580"/>
                </a:cubicBezTo>
                <a:cubicBezTo>
                  <a:pt x="12303" y="54550"/>
                  <a:pt x="12362" y="54506"/>
                  <a:pt x="12406" y="54462"/>
                </a:cubicBezTo>
                <a:close/>
                <a:moveTo>
                  <a:pt x="13186" y="54285"/>
                </a:moveTo>
                <a:lnTo>
                  <a:pt x="13186" y="54285"/>
                </a:lnTo>
                <a:cubicBezTo>
                  <a:pt x="13157" y="54359"/>
                  <a:pt x="13112" y="54447"/>
                  <a:pt x="13098" y="54521"/>
                </a:cubicBezTo>
                <a:cubicBezTo>
                  <a:pt x="13009" y="54565"/>
                  <a:pt x="12936" y="54624"/>
                  <a:pt x="12833" y="54668"/>
                </a:cubicBezTo>
                <a:cubicBezTo>
                  <a:pt x="12877" y="54594"/>
                  <a:pt x="12921" y="54506"/>
                  <a:pt x="12951" y="54433"/>
                </a:cubicBezTo>
                <a:cubicBezTo>
                  <a:pt x="13024" y="54374"/>
                  <a:pt x="13112" y="54330"/>
                  <a:pt x="13186" y="54285"/>
                </a:cubicBezTo>
                <a:close/>
                <a:moveTo>
                  <a:pt x="13819" y="54271"/>
                </a:moveTo>
                <a:cubicBezTo>
                  <a:pt x="13775" y="54359"/>
                  <a:pt x="13760" y="54477"/>
                  <a:pt x="13745" y="54565"/>
                </a:cubicBezTo>
                <a:cubicBezTo>
                  <a:pt x="13657" y="54594"/>
                  <a:pt x="13539" y="54639"/>
                  <a:pt x="13451" y="54697"/>
                </a:cubicBezTo>
                <a:cubicBezTo>
                  <a:pt x="13480" y="54594"/>
                  <a:pt x="13510" y="54506"/>
                  <a:pt x="13539" y="54388"/>
                </a:cubicBezTo>
                <a:cubicBezTo>
                  <a:pt x="13627" y="54359"/>
                  <a:pt x="13730" y="54300"/>
                  <a:pt x="13819" y="54271"/>
                </a:cubicBezTo>
                <a:close/>
                <a:moveTo>
                  <a:pt x="12597" y="54447"/>
                </a:moveTo>
                <a:lnTo>
                  <a:pt x="12597" y="54447"/>
                </a:lnTo>
                <a:cubicBezTo>
                  <a:pt x="12568" y="54506"/>
                  <a:pt x="12553" y="54565"/>
                  <a:pt x="12509" y="54624"/>
                </a:cubicBezTo>
                <a:cubicBezTo>
                  <a:pt x="12435" y="54668"/>
                  <a:pt x="12362" y="54712"/>
                  <a:pt x="12303" y="54771"/>
                </a:cubicBezTo>
                <a:cubicBezTo>
                  <a:pt x="12347" y="54712"/>
                  <a:pt x="12362" y="54668"/>
                  <a:pt x="12406" y="54624"/>
                </a:cubicBezTo>
                <a:cubicBezTo>
                  <a:pt x="12435" y="54580"/>
                  <a:pt x="12494" y="54550"/>
                  <a:pt x="12524" y="54506"/>
                </a:cubicBezTo>
                <a:cubicBezTo>
                  <a:pt x="12553" y="54491"/>
                  <a:pt x="12583" y="54477"/>
                  <a:pt x="12597" y="54447"/>
                </a:cubicBezTo>
                <a:close/>
                <a:moveTo>
                  <a:pt x="14510" y="54359"/>
                </a:moveTo>
                <a:lnTo>
                  <a:pt x="14466" y="54697"/>
                </a:lnTo>
                <a:lnTo>
                  <a:pt x="14128" y="54800"/>
                </a:lnTo>
                <a:cubicBezTo>
                  <a:pt x="14157" y="54697"/>
                  <a:pt x="14187" y="54580"/>
                  <a:pt x="14201" y="54477"/>
                </a:cubicBezTo>
                <a:cubicBezTo>
                  <a:pt x="14304" y="54433"/>
                  <a:pt x="14422" y="54403"/>
                  <a:pt x="14510" y="54359"/>
                </a:cubicBezTo>
                <a:close/>
                <a:moveTo>
                  <a:pt x="27078" y="47737"/>
                </a:moveTo>
                <a:cubicBezTo>
                  <a:pt x="27122" y="47766"/>
                  <a:pt x="27122" y="47766"/>
                  <a:pt x="27122" y="47795"/>
                </a:cubicBezTo>
                <a:lnTo>
                  <a:pt x="27122" y="47810"/>
                </a:lnTo>
                <a:lnTo>
                  <a:pt x="27122" y="47854"/>
                </a:lnTo>
                <a:lnTo>
                  <a:pt x="27122" y="47869"/>
                </a:lnTo>
                <a:lnTo>
                  <a:pt x="27122" y="47898"/>
                </a:lnTo>
                <a:lnTo>
                  <a:pt x="27122" y="47928"/>
                </a:lnTo>
                <a:lnTo>
                  <a:pt x="27122" y="47943"/>
                </a:lnTo>
                <a:lnTo>
                  <a:pt x="27122" y="47957"/>
                </a:lnTo>
                <a:cubicBezTo>
                  <a:pt x="26828" y="49105"/>
                  <a:pt x="26210" y="50371"/>
                  <a:pt x="25180" y="51725"/>
                </a:cubicBezTo>
                <a:cubicBezTo>
                  <a:pt x="23620" y="53785"/>
                  <a:pt x="21192" y="54109"/>
                  <a:pt x="18410" y="54433"/>
                </a:cubicBezTo>
                <a:cubicBezTo>
                  <a:pt x="17586" y="54550"/>
                  <a:pt x="16718" y="54639"/>
                  <a:pt x="15864" y="54800"/>
                </a:cubicBezTo>
                <a:cubicBezTo>
                  <a:pt x="15864" y="54668"/>
                  <a:pt x="15864" y="54550"/>
                  <a:pt x="15835" y="54418"/>
                </a:cubicBezTo>
                <a:cubicBezTo>
                  <a:pt x="16777" y="54212"/>
                  <a:pt x="17719" y="54079"/>
                  <a:pt x="18602" y="53976"/>
                </a:cubicBezTo>
                <a:cubicBezTo>
                  <a:pt x="21324" y="53608"/>
                  <a:pt x="23694" y="53270"/>
                  <a:pt x="25239" y="51239"/>
                </a:cubicBezTo>
                <a:cubicBezTo>
                  <a:pt x="26195" y="49988"/>
                  <a:pt x="26769" y="48826"/>
                  <a:pt x="27078" y="47737"/>
                </a:cubicBezTo>
                <a:close/>
                <a:moveTo>
                  <a:pt x="13421" y="54447"/>
                </a:moveTo>
                <a:cubicBezTo>
                  <a:pt x="13392" y="54550"/>
                  <a:pt x="13377" y="54639"/>
                  <a:pt x="13333" y="54727"/>
                </a:cubicBezTo>
                <a:cubicBezTo>
                  <a:pt x="13245" y="54771"/>
                  <a:pt x="13157" y="54815"/>
                  <a:pt x="13054" y="54859"/>
                </a:cubicBezTo>
                <a:cubicBezTo>
                  <a:pt x="13098" y="54771"/>
                  <a:pt x="13142" y="54668"/>
                  <a:pt x="13157" y="54580"/>
                </a:cubicBezTo>
                <a:cubicBezTo>
                  <a:pt x="13245" y="54550"/>
                  <a:pt x="13333" y="54491"/>
                  <a:pt x="13421" y="54447"/>
                </a:cubicBezTo>
                <a:close/>
                <a:moveTo>
                  <a:pt x="12818" y="54506"/>
                </a:moveTo>
                <a:lnTo>
                  <a:pt x="12818" y="54506"/>
                </a:lnTo>
                <a:cubicBezTo>
                  <a:pt x="12789" y="54580"/>
                  <a:pt x="12744" y="54653"/>
                  <a:pt x="12730" y="54727"/>
                </a:cubicBezTo>
                <a:cubicBezTo>
                  <a:pt x="12656" y="54786"/>
                  <a:pt x="12568" y="54815"/>
                  <a:pt x="12494" y="54874"/>
                </a:cubicBezTo>
                <a:cubicBezTo>
                  <a:pt x="12524" y="54800"/>
                  <a:pt x="12568" y="54727"/>
                  <a:pt x="12597" y="54668"/>
                </a:cubicBezTo>
                <a:cubicBezTo>
                  <a:pt x="12656" y="54624"/>
                  <a:pt x="12744" y="54565"/>
                  <a:pt x="12818" y="54506"/>
                </a:cubicBezTo>
                <a:close/>
                <a:moveTo>
                  <a:pt x="15761" y="54447"/>
                </a:moveTo>
                <a:cubicBezTo>
                  <a:pt x="15791" y="54580"/>
                  <a:pt x="15791" y="54697"/>
                  <a:pt x="15791" y="54815"/>
                </a:cubicBezTo>
                <a:cubicBezTo>
                  <a:pt x="15658" y="54845"/>
                  <a:pt x="15526" y="54874"/>
                  <a:pt x="15393" y="54889"/>
                </a:cubicBezTo>
                <a:lnTo>
                  <a:pt x="15393" y="54521"/>
                </a:lnTo>
                <a:cubicBezTo>
                  <a:pt x="15526" y="54491"/>
                  <a:pt x="15644" y="54462"/>
                  <a:pt x="15761" y="54447"/>
                </a:cubicBezTo>
                <a:close/>
                <a:moveTo>
                  <a:pt x="12009" y="54800"/>
                </a:moveTo>
                <a:lnTo>
                  <a:pt x="12009" y="54800"/>
                </a:lnTo>
                <a:cubicBezTo>
                  <a:pt x="11994" y="54815"/>
                  <a:pt x="11994" y="54845"/>
                  <a:pt x="11979" y="54859"/>
                </a:cubicBezTo>
                <a:cubicBezTo>
                  <a:pt x="11935" y="54874"/>
                  <a:pt x="11906" y="54918"/>
                  <a:pt x="11891" y="54933"/>
                </a:cubicBezTo>
                <a:lnTo>
                  <a:pt x="11891" y="54933"/>
                </a:lnTo>
                <a:cubicBezTo>
                  <a:pt x="11906" y="54918"/>
                  <a:pt x="11920" y="54889"/>
                  <a:pt x="11920" y="54874"/>
                </a:cubicBezTo>
                <a:cubicBezTo>
                  <a:pt x="11965" y="54859"/>
                  <a:pt x="11979" y="54815"/>
                  <a:pt x="12009" y="54800"/>
                </a:cubicBezTo>
                <a:close/>
                <a:moveTo>
                  <a:pt x="14113" y="54506"/>
                </a:moveTo>
                <a:lnTo>
                  <a:pt x="14113" y="54506"/>
                </a:lnTo>
                <a:cubicBezTo>
                  <a:pt x="14098" y="54624"/>
                  <a:pt x="14069" y="54727"/>
                  <a:pt x="14054" y="54815"/>
                </a:cubicBezTo>
                <a:lnTo>
                  <a:pt x="13730" y="54933"/>
                </a:lnTo>
                <a:cubicBezTo>
                  <a:pt x="13745" y="54815"/>
                  <a:pt x="13775" y="54727"/>
                  <a:pt x="13789" y="54624"/>
                </a:cubicBezTo>
                <a:cubicBezTo>
                  <a:pt x="13907" y="54580"/>
                  <a:pt x="13995" y="54550"/>
                  <a:pt x="14113" y="54506"/>
                </a:cubicBezTo>
                <a:close/>
                <a:moveTo>
                  <a:pt x="15320" y="54550"/>
                </a:moveTo>
                <a:lnTo>
                  <a:pt x="15320" y="54918"/>
                </a:lnTo>
                <a:cubicBezTo>
                  <a:pt x="15202" y="54933"/>
                  <a:pt x="15084" y="54962"/>
                  <a:pt x="14952" y="54992"/>
                </a:cubicBezTo>
                <a:cubicBezTo>
                  <a:pt x="14952" y="54874"/>
                  <a:pt x="14981" y="54771"/>
                  <a:pt x="14981" y="54639"/>
                </a:cubicBezTo>
                <a:cubicBezTo>
                  <a:pt x="15084" y="54594"/>
                  <a:pt x="15217" y="54580"/>
                  <a:pt x="15320" y="54550"/>
                </a:cubicBezTo>
                <a:close/>
                <a:moveTo>
                  <a:pt x="12215" y="54742"/>
                </a:moveTo>
                <a:cubicBezTo>
                  <a:pt x="12200" y="54800"/>
                  <a:pt x="12185" y="54845"/>
                  <a:pt x="12141" y="54889"/>
                </a:cubicBezTo>
                <a:cubicBezTo>
                  <a:pt x="12097" y="54918"/>
                  <a:pt x="12082" y="54933"/>
                  <a:pt x="12053" y="54948"/>
                </a:cubicBezTo>
                <a:cubicBezTo>
                  <a:pt x="12009" y="54962"/>
                  <a:pt x="11979" y="55006"/>
                  <a:pt x="11935" y="55021"/>
                </a:cubicBezTo>
                <a:cubicBezTo>
                  <a:pt x="11950" y="54992"/>
                  <a:pt x="11994" y="54948"/>
                  <a:pt x="12038" y="54889"/>
                </a:cubicBezTo>
                <a:cubicBezTo>
                  <a:pt x="12082" y="54845"/>
                  <a:pt x="12141" y="54800"/>
                  <a:pt x="12215" y="54742"/>
                </a:cubicBezTo>
                <a:close/>
                <a:moveTo>
                  <a:pt x="13039" y="54639"/>
                </a:moveTo>
                <a:lnTo>
                  <a:pt x="13039" y="54639"/>
                </a:lnTo>
                <a:cubicBezTo>
                  <a:pt x="13024" y="54727"/>
                  <a:pt x="12995" y="54815"/>
                  <a:pt x="12951" y="54918"/>
                </a:cubicBezTo>
                <a:cubicBezTo>
                  <a:pt x="12862" y="54948"/>
                  <a:pt x="12774" y="55006"/>
                  <a:pt x="12671" y="55036"/>
                </a:cubicBezTo>
                <a:cubicBezTo>
                  <a:pt x="12715" y="54948"/>
                  <a:pt x="12744" y="54874"/>
                  <a:pt x="12789" y="54786"/>
                </a:cubicBezTo>
                <a:cubicBezTo>
                  <a:pt x="12877" y="54727"/>
                  <a:pt x="12965" y="54697"/>
                  <a:pt x="13039" y="54639"/>
                </a:cubicBezTo>
                <a:close/>
                <a:moveTo>
                  <a:pt x="13701" y="54653"/>
                </a:moveTo>
                <a:lnTo>
                  <a:pt x="13701" y="54653"/>
                </a:lnTo>
                <a:cubicBezTo>
                  <a:pt x="13686" y="54771"/>
                  <a:pt x="13657" y="54859"/>
                  <a:pt x="13627" y="54962"/>
                </a:cubicBezTo>
                <a:cubicBezTo>
                  <a:pt x="13524" y="55006"/>
                  <a:pt x="13421" y="55036"/>
                  <a:pt x="13318" y="55080"/>
                </a:cubicBezTo>
                <a:cubicBezTo>
                  <a:pt x="13363" y="54992"/>
                  <a:pt x="13377" y="54874"/>
                  <a:pt x="13407" y="54786"/>
                </a:cubicBezTo>
                <a:cubicBezTo>
                  <a:pt x="13510" y="54742"/>
                  <a:pt x="13613" y="54697"/>
                  <a:pt x="13701" y="54653"/>
                </a:cubicBezTo>
                <a:close/>
                <a:moveTo>
                  <a:pt x="12435" y="54771"/>
                </a:moveTo>
                <a:lnTo>
                  <a:pt x="12435" y="54771"/>
                </a:lnTo>
                <a:cubicBezTo>
                  <a:pt x="12421" y="54845"/>
                  <a:pt x="12377" y="54889"/>
                  <a:pt x="12347" y="54948"/>
                </a:cubicBezTo>
                <a:cubicBezTo>
                  <a:pt x="12274" y="55006"/>
                  <a:pt x="12185" y="55065"/>
                  <a:pt x="12112" y="55095"/>
                </a:cubicBezTo>
                <a:cubicBezTo>
                  <a:pt x="12141" y="55036"/>
                  <a:pt x="12156" y="54992"/>
                  <a:pt x="12200" y="54933"/>
                </a:cubicBezTo>
                <a:cubicBezTo>
                  <a:pt x="12274" y="54874"/>
                  <a:pt x="12362" y="54815"/>
                  <a:pt x="12435" y="54771"/>
                </a:cubicBezTo>
                <a:close/>
                <a:moveTo>
                  <a:pt x="14908" y="54653"/>
                </a:moveTo>
                <a:cubicBezTo>
                  <a:pt x="14908" y="54771"/>
                  <a:pt x="14878" y="54889"/>
                  <a:pt x="14878" y="55006"/>
                </a:cubicBezTo>
                <a:cubicBezTo>
                  <a:pt x="14761" y="55036"/>
                  <a:pt x="14643" y="55065"/>
                  <a:pt x="14510" y="55095"/>
                </a:cubicBezTo>
                <a:cubicBezTo>
                  <a:pt x="14510" y="54992"/>
                  <a:pt x="14525" y="54874"/>
                  <a:pt x="14555" y="54742"/>
                </a:cubicBezTo>
                <a:cubicBezTo>
                  <a:pt x="14658" y="54712"/>
                  <a:pt x="14790" y="54668"/>
                  <a:pt x="14908" y="54653"/>
                </a:cubicBezTo>
                <a:close/>
                <a:moveTo>
                  <a:pt x="14452" y="54786"/>
                </a:moveTo>
                <a:lnTo>
                  <a:pt x="14452" y="54786"/>
                </a:lnTo>
                <a:cubicBezTo>
                  <a:pt x="14437" y="54889"/>
                  <a:pt x="14437" y="55021"/>
                  <a:pt x="14422" y="55139"/>
                </a:cubicBezTo>
                <a:cubicBezTo>
                  <a:pt x="14304" y="55168"/>
                  <a:pt x="14187" y="55183"/>
                  <a:pt x="14069" y="55227"/>
                </a:cubicBezTo>
                <a:cubicBezTo>
                  <a:pt x="14098" y="55139"/>
                  <a:pt x="14098" y="55065"/>
                  <a:pt x="14113" y="54962"/>
                </a:cubicBezTo>
                <a:cubicBezTo>
                  <a:pt x="14113" y="54948"/>
                  <a:pt x="14113" y="54918"/>
                  <a:pt x="14128" y="54889"/>
                </a:cubicBezTo>
                <a:lnTo>
                  <a:pt x="14452" y="54786"/>
                </a:lnTo>
                <a:close/>
                <a:moveTo>
                  <a:pt x="12671" y="54859"/>
                </a:moveTo>
                <a:lnTo>
                  <a:pt x="12671" y="54859"/>
                </a:lnTo>
                <a:cubicBezTo>
                  <a:pt x="12641" y="54933"/>
                  <a:pt x="12597" y="55021"/>
                  <a:pt x="12583" y="55095"/>
                </a:cubicBezTo>
                <a:cubicBezTo>
                  <a:pt x="12494" y="55154"/>
                  <a:pt x="12406" y="55183"/>
                  <a:pt x="12303" y="55242"/>
                </a:cubicBezTo>
                <a:cubicBezTo>
                  <a:pt x="12347" y="55168"/>
                  <a:pt x="12377" y="55095"/>
                  <a:pt x="12421" y="55006"/>
                </a:cubicBezTo>
                <a:cubicBezTo>
                  <a:pt x="12494" y="54962"/>
                  <a:pt x="12583" y="54918"/>
                  <a:pt x="12671" y="54859"/>
                </a:cubicBezTo>
                <a:close/>
                <a:moveTo>
                  <a:pt x="13318" y="54845"/>
                </a:moveTo>
                <a:lnTo>
                  <a:pt x="13318" y="54845"/>
                </a:lnTo>
                <a:cubicBezTo>
                  <a:pt x="13289" y="54933"/>
                  <a:pt x="13260" y="55036"/>
                  <a:pt x="13245" y="55139"/>
                </a:cubicBezTo>
                <a:cubicBezTo>
                  <a:pt x="13142" y="55168"/>
                  <a:pt x="13039" y="55227"/>
                  <a:pt x="12936" y="55257"/>
                </a:cubicBezTo>
                <a:cubicBezTo>
                  <a:pt x="12951" y="55154"/>
                  <a:pt x="12995" y="55065"/>
                  <a:pt x="13024" y="54962"/>
                </a:cubicBezTo>
                <a:cubicBezTo>
                  <a:pt x="13112" y="54918"/>
                  <a:pt x="13230" y="54874"/>
                  <a:pt x="13318" y="54845"/>
                </a:cubicBezTo>
                <a:close/>
                <a:moveTo>
                  <a:pt x="11832" y="55065"/>
                </a:moveTo>
                <a:lnTo>
                  <a:pt x="11832" y="55065"/>
                </a:lnTo>
                <a:cubicBezTo>
                  <a:pt x="11817" y="55095"/>
                  <a:pt x="11788" y="55139"/>
                  <a:pt x="11758" y="55168"/>
                </a:cubicBezTo>
                <a:cubicBezTo>
                  <a:pt x="11714" y="55183"/>
                  <a:pt x="11700" y="55227"/>
                  <a:pt x="11655" y="55242"/>
                </a:cubicBezTo>
                <a:cubicBezTo>
                  <a:pt x="11641" y="55257"/>
                  <a:pt x="11611" y="55286"/>
                  <a:pt x="11582" y="55301"/>
                </a:cubicBezTo>
                <a:cubicBezTo>
                  <a:pt x="11626" y="55257"/>
                  <a:pt x="11670" y="55227"/>
                  <a:pt x="11685" y="55183"/>
                </a:cubicBezTo>
                <a:cubicBezTo>
                  <a:pt x="11729" y="55154"/>
                  <a:pt x="11788" y="55095"/>
                  <a:pt x="11832" y="55065"/>
                </a:cubicBezTo>
                <a:close/>
                <a:moveTo>
                  <a:pt x="14040" y="54903"/>
                </a:moveTo>
                <a:lnTo>
                  <a:pt x="14040" y="54948"/>
                </a:lnTo>
                <a:cubicBezTo>
                  <a:pt x="14025" y="55036"/>
                  <a:pt x="14025" y="55154"/>
                  <a:pt x="13995" y="55242"/>
                </a:cubicBezTo>
                <a:cubicBezTo>
                  <a:pt x="13892" y="55271"/>
                  <a:pt x="13775" y="55316"/>
                  <a:pt x="13657" y="55360"/>
                </a:cubicBezTo>
                <a:cubicBezTo>
                  <a:pt x="13657" y="55316"/>
                  <a:pt x="13672" y="55257"/>
                  <a:pt x="13672" y="55227"/>
                </a:cubicBezTo>
                <a:cubicBezTo>
                  <a:pt x="13686" y="55154"/>
                  <a:pt x="13686" y="55095"/>
                  <a:pt x="13701" y="55021"/>
                </a:cubicBezTo>
                <a:lnTo>
                  <a:pt x="14040" y="54903"/>
                </a:lnTo>
                <a:close/>
                <a:moveTo>
                  <a:pt x="12053" y="55065"/>
                </a:moveTo>
                <a:cubicBezTo>
                  <a:pt x="12009" y="55109"/>
                  <a:pt x="11994" y="55168"/>
                  <a:pt x="11950" y="55213"/>
                </a:cubicBezTo>
                <a:lnTo>
                  <a:pt x="11729" y="55374"/>
                </a:lnTo>
                <a:cubicBezTo>
                  <a:pt x="11773" y="55316"/>
                  <a:pt x="11788" y="55286"/>
                  <a:pt x="11832" y="55227"/>
                </a:cubicBezTo>
                <a:lnTo>
                  <a:pt x="12053" y="55065"/>
                </a:lnTo>
                <a:close/>
                <a:moveTo>
                  <a:pt x="12921" y="55006"/>
                </a:moveTo>
                <a:lnTo>
                  <a:pt x="12921" y="55006"/>
                </a:lnTo>
                <a:cubicBezTo>
                  <a:pt x="12877" y="55095"/>
                  <a:pt x="12862" y="55183"/>
                  <a:pt x="12818" y="55286"/>
                </a:cubicBezTo>
                <a:cubicBezTo>
                  <a:pt x="12730" y="55316"/>
                  <a:pt x="12627" y="55374"/>
                  <a:pt x="12524" y="55404"/>
                </a:cubicBezTo>
                <a:cubicBezTo>
                  <a:pt x="12568" y="55330"/>
                  <a:pt x="12597" y="55242"/>
                  <a:pt x="12641" y="55154"/>
                </a:cubicBezTo>
                <a:cubicBezTo>
                  <a:pt x="12730" y="55095"/>
                  <a:pt x="12818" y="55065"/>
                  <a:pt x="12921" y="55006"/>
                </a:cubicBezTo>
                <a:close/>
                <a:moveTo>
                  <a:pt x="12288" y="55095"/>
                </a:moveTo>
                <a:lnTo>
                  <a:pt x="12288" y="55095"/>
                </a:lnTo>
                <a:cubicBezTo>
                  <a:pt x="12259" y="55168"/>
                  <a:pt x="12215" y="55242"/>
                  <a:pt x="12200" y="55316"/>
                </a:cubicBezTo>
                <a:cubicBezTo>
                  <a:pt x="12112" y="55374"/>
                  <a:pt x="12009" y="55433"/>
                  <a:pt x="11935" y="55477"/>
                </a:cubicBezTo>
                <a:cubicBezTo>
                  <a:pt x="11979" y="55404"/>
                  <a:pt x="12009" y="55360"/>
                  <a:pt x="12053" y="55271"/>
                </a:cubicBezTo>
                <a:cubicBezTo>
                  <a:pt x="12112" y="55213"/>
                  <a:pt x="12200" y="55154"/>
                  <a:pt x="12288" y="55095"/>
                </a:cubicBezTo>
                <a:close/>
                <a:moveTo>
                  <a:pt x="13613" y="55065"/>
                </a:moveTo>
                <a:lnTo>
                  <a:pt x="13613" y="55065"/>
                </a:lnTo>
                <a:cubicBezTo>
                  <a:pt x="13598" y="55109"/>
                  <a:pt x="13598" y="55154"/>
                  <a:pt x="13583" y="55213"/>
                </a:cubicBezTo>
                <a:cubicBezTo>
                  <a:pt x="13554" y="55257"/>
                  <a:pt x="13554" y="55316"/>
                  <a:pt x="13554" y="55374"/>
                </a:cubicBezTo>
                <a:lnTo>
                  <a:pt x="13230" y="55477"/>
                </a:lnTo>
                <a:cubicBezTo>
                  <a:pt x="13245" y="55389"/>
                  <a:pt x="13260" y="55286"/>
                  <a:pt x="13304" y="55183"/>
                </a:cubicBezTo>
                <a:cubicBezTo>
                  <a:pt x="13407" y="55154"/>
                  <a:pt x="13524" y="55109"/>
                  <a:pt x="13613" y="55065"/>
                </a:cubicBezTo>
                <a:close/>
                <a:moveTo>
                  <a:pt x="11420" y="55404"/>
                </a:moveTo>
                <a:lnTo>
                  <a:pt x="11420" y="55404"/>
                </a:lnTo>
                <a:cubicBezTo>
                  <a:pt x="11405" y="55433"/>
                  <a:pt x="11391" y="55463"/>
                  <a:pt x="11376" y="55477"/>
                </a:cubicBezTo>
                <a:cubicBezTo>
                  <a:pt x="11332" y="55507"/>
                  <a:pt x="11302" y="55536"/>
                  <a:pt x="11258" y="55551"/>
                </a:cubicBezTo>
                <a:cubicBezTo>
                  <a:pt x="11317" y="55522"/>
                  <a:pt x="11317" y="55507"/>
                  <a:pt x="11332" y="55477"/>
                </a:cubicBezTo>
                <a:cubicBezTo>
                  <a:pt x="11376" y="55463"/>
                  <a:pt x="11405" y="55433"/>
                  <a:pt x="11420" y="55404"/>
                </a:cubicBezTo>
                <a:close/>
                <a:moveTo>
                  <a:pt x="12524" y="55227"/>
                </a:moveTo>
                <a:lnTo>
                  <a:pt x="12524" y="55227"/>
                </a:lnTo>
                <a:cubicBezTo>
                  <a:pt x="12494" y="55316"/>
                  <a:pt x="12465" y="55389"/>
                  <a:pt x="12435" y="55477"/>
                </a:cubicBezTo>
                <a:cubicBezTo>
                  <a:pt x="12318" y="55522"/>
                  <a:pt x="12229" y="55580"/>
                  <a:pt x="12141" y="55625"/>
                </a:cubicBezTo>
                <a:cubicBezTo>
                  <a:pt x="12185" y="55536"/>
                  <a:pt x="12215" y="55463"/>
                  <a:pt x="12244" y="55374"/>
                </a:cubicBezTo>
                <a:cubicBezTo>
                  <a:pt x="12347" y="55316"/>
                  <a:pt x="12435" y="55257"/>
                  <a:pt x="12524" y="55227"/>
                </a:cubicBezTo>
                <a:close/>
                <a:moveTo>
                  <a:pt x="11641" y="55374"/>
                </a:moveTo>
                <a:lnTo>
                  <a:pt x="11641" y="55374"/>
                </a:lnTo>
                <a:cubicBezTo>
                  <a:pt x="11626" y="55404"/>
                  <a:pt x="11582" y="55463"/>
                  <a:pt x="11567" y="55507"/>
                </a:cubicBezTo>
                <a:cubicBezTo>
                  <a:pt x="11494" y="55551"/>
                  <a:pt x="11420" y="55610"/>
                  <a:pt x="11346" y="55654"/>
                </a:cubicBezTo>
                <a:cubicBezTo>
                  <a:pt x="11391" y="55610"/>
                  <a:pt x="11405" y="55551"/>
                  <a:pt x="11449" y="55522"/>
                </a:cubicBezTo>
                <a:cubicBezTo>
                  <a:pt x="11523" y="55463"/>
                  <a:pt x="11567" y="55404"/>
                  <a:pt x="11641" y="55374"/>
                </a:cubicBezTo>
                <a:close/>
                <a:moveTo>
                  <a:pt x="13215" y="55227"/>
                </a:moveTo>
                <a:lnTo>
                  <a:pt x="13215" y="55227"/>
                </a:lnTo>
                <a:cubicBezTo>
                  <a:pt x="13186" y="55301"/>
                  <a:pt x="13171" y="55389"/>
                  <a:pt x="13157" y="55463"/>
                </a:cubicBezTo>
                <a:cubicBezTo>
                  <a:pt x="13157" y="55477"/>
                  <a:pt x="13157" y="55507"/>
                  <a:pt x="13142" y="55522"/>
                </a:cubicBezTo>
                <a:cubicBezTo>
                  <a:pt x="13024" y="55551"/>
                  <a:pt x="12921" y="55595"/>
                  <a:pt x="12803" y="55654"/>
                </a:cubicBezTo>
                <a:cubicBezTo>
                  <a:pt x="12847" y="55551"/>
                  <a:pt x="12862" y="55448"/>
                  <a:pt x="12892" y="55360"/>
                </a:cubicBezTo>
                <a:cubicBezTo>
                  <a:pt x="13009" y="55316"/>
                  <a:pt x="13098" y="55257"/>
                  <a:pt x="13215" y="55227"/>
                </a:cubicBezTo>
                <a:close/>
                <a:moveTo>
                  <a:pt x="11876" y="55374"/>
                </a:moveTo>
                <a:lnTo>
                  <a:pt x="11876" y="55374"/>
                </a:lnTo>
                <a:cubicBezTo>
                  <a:pt x="11847" y="55433"/>
                  <a:pt x="11832" y="55507"/>
                  <a:pt x="11788" y="55551"/>
                </a:cubicBezTo>
                <a:cubicBezTo>
                  <a:pt x="11700" y="55610"/>
                  <a:pt x="11626" y="55669"/>
                  <a:pt x="11538" y="55728"/>
                </a:cubicBezTo>
                <a:cubicBezTo>
                  <a:pt x="11567" y="55669"/>
                  <a:pt x="11582" y="55610"/>
                  <a:pt x="11626" y="55551"/>
                </a:cubicBezTo>
                <a:cubicBezTo>
                  <a:pt x="11641" y="55536"/>
                  <a:pt x="11670" y="55522"/>
                  <a:pt x="11685" y="55522"/>
                </a:cubicBezTo>
                <a:cubicBezTo>
                  <a:pt x="11758" y="55463"/>
                  <a:pt x="11817" y="55433"/>
                  <a:pt x="11876" y="55374"/>
                </a:cubicBezTo>
                <a:close/>
                <a:moveTo>
                  <a:pt x="12803" y="55389"/>
                </a:moveTo>
                <a:lnTo>
                  <a:pt x="12803" y="55389"/>
                </a:lnTo>
                <a:cubicBezTo>
                  <a:pt x="12774" y="55477"/>
                  <a:pt x="12744" y="55595"/>
                  <a:pt x="12730" y="55683"/>
                </a:cubicBezTo>
                <a:cubicBezTo>
                  <a:pt x="12627" y="55728"/>
                  <a:pt x="12509" y="55772"/>
                  <a:pt x="12406" y="55816"/>
                </a:cubicBezTo>
                <a:cubicBezTo>
                  <a:pt x="12435" y="55728"/>
                  <a:pt x="12450" y="55625"/>
                  <a:pt x="12494" y="55536"/>
                </a:cubicBezTo>
                <a:cubicBezTo>
                  <a:pt x="12597" y="55477"/>
                  <a:pt x="12686" y="55448"/>
                  <a:pt x="12803" y="55389"/>
                </a:cubicBezTo>
                <a:close/>
                <a:moveTo>
                  <a:pt x="12126" y="55448"/>
                </a:moveTo>
                <a:cubicBezTo>
                  <a:pt x="12082" y="55522"/>
                  <a:pt x="12053" y="55610"/>
                  <a:pt x="12038" y="55683"/>
                </a:cubicBezTo>
                <a:cubicBezTo>
                  <a:pt x="11935" y="55728"/>
                  <a:pt x="11847" y="55772"/>
                  <a:pt x="11744" y="55831"/>
                </a:cubicBezTo>
                <a:lnTo>
                  <a:pt x="11847" y="55610"/>
                </a:lnTo>
                <a:lnTo>
                  <a:pt x="12126" y="55448"/>
                </a:lnTo>
                <a:close/>
                <a:moveTo>
                  <a:pt x="11258" y="55669"/>
                </a:moveTo>
                <a:cubicBezTo>
                  <a:pt x="11243" y="55698"/>
                  <a:pt x="11199" y="55742"/>
                  <a:pt x="11185" y="55772"/>
                </a:cubicBezTo>
                <a:cubicBezTo>
                  <a:pt x="11126" y="55816"/>
                  <a:pt x="11082" y="55875"/>
                  <a:pt x="11023" y="55904"/>
                </a:cubicBezTo>
                <a:cubicBezTo>
                  <a:pt x="11037" y="55875"/>
                  <a:pt x="11052" y="55831"/>
                  <a:pt x="11096" y="55801"/>
                </a:cubicBezTo>
                <a:cubicBezTo>
                  <a:pt x="11155" y="55757"/>
                  <a:pt x="11199" y="55728"/>
                  <a:pt x="11258" y="55669"/>
                </a:cubicBezTo>
                <a:close/>
                <a:moveTo>
                  <a:pt x="11479" y="55669"/>
                </a:moveTo>
                <a:lnTo>
                  <a:pt x="11479" y="55669"/>
                </a:lnTo>
                <a:cubicBezTo>
                  <a:pt x="11449" y="55728"/>
                  <a:pt x="11420" y="55772"/>
                  <a:pt x="11391" y="55816"/>
                </a:cubicBezTo>
                <a:cubicBezTo>
                  <a:pt x="11332" y="55845"/>
                  <a:pt x="11273" y="55889"/>
                  <a:pt x="11214" y="55948"/>
                </a:cubicBezTo>
                <a:cubicBezTo>
                  <a:pt x="11199" y="55963"/>
                  <a:pt x="11170" y="55978"/>
                  <a:pt x="11140" y="55992"/>
                </a:cubicBezTo>
                <a:cubicBezTo>
                  <a:pt x="11185" y="55948"/>
                  <a:pt x="11199" y="55889"/>
                  <a:pt x="11243" y="55845"/>
                </a:cubicBezTo>
                <a:cubicBezTo>
                  <a:pt x="11317" y="55801"/>
                  <a:pt x="11391" y="55728"/>
                  <a:pt x="11479" y="55669"/>
                </a:cubicBezTo>
                <a:close/>
                <a:moveTo>
                  <a:pt x="12377" y="55595"/>
                </a:moveTo>
                <a:lnTo>
                  <a:pt x="12377" y="55595"/>
                </a:lnTo>
                <a:cubicBezTo>
                  <a:pt x="12347" y="55683"/>
                  <a:pt x="12318" y="55772"/>
                  <a:pt x="12288" y="55875"/>
                </a:cubicBezTo>
                <a:cubicBezTo>
                  <a:pt x="12185" y="55919"/>
                  <a:pt x="12082" y="55963"/>
                  <a:pt x="11979" y="56022"/>
                </a:cubicBezTo>
                <a:cubicBezTo>
                  <a:pt x="12038" y="55904"/>
                  <a:pt x="12068" y="55831"/>
                  <a:pt x="12082" y="55742"/>
                </a:cubicBezTo>
                <a:cubicBezTo>
                  <a:pt x="12185" y="55683"/>
                  <a:pt x="12288" y="55625"/>
                  <a:pt x="12377" y="55595"/>
                </a:cubicBezTo>
                <a:close/>
                <a:moveTo>
                  <a:pt x="11714" y="55683"/>
                </a:moveTo>
                <a:lnTo>
                  <a:pt x="11714" y="55683"/>
                </a:lnTo>
                <a:cubicBezTo>
                  <a:pt x="11685" y="55757"/>
                  <a:pt x="11641" y="55831"/>
                  <a:pt x="11626" y="55904"/>
                </a:cubicBezTo>
                <a:lnTo>
                  <a:pt x="11346" y="56066"/>
                </a:lnTo>
                <a:cubicBezTo>
                  <a:pt x="11391" y="55992"/>
                  <a:pt x="11420" y="55934"/>
                  <a:pt x="11449" y="55860"/>
                </a:cubicBezTo>
                <a:cubicBezTo>
                  <a:pt x="11538" y="55816"/>
                  <a:pt x="11626" y="55757"/>
                  <a:pt x="11714" y="55683"/>
                </a:cubicBezTo>
                <a:close/>
                <a:moveTo>
                  <a:pt x="10861" y="55963"/>
                </a:moveTo>
                <a:cubicBezTo>
                  <a:pt x="10831" y="55992"/>
                  <a:pt x="10817" y="56022"/>
                  <a:pt x="10802" y="56051"/>
                </a:cubicBezTo>
                <a:cubicBezTo>
                  <a:pt x="10758" y="56095"/>
                  <a:pt x="10714" y="56125"/>
                  <a:pt x="10669" y="56140"/>
                </a:cubicBezTo>
                <a:cubicBezTo>
                  <a:pt x="10684" y="56125"/>
                  <a:pt x="10714" y="56110"/>
                  <a:pt x="10728" y="56066"/>
                </a:cubicBezTo>
                <a:cubicBezTo>
                  <a:pt x="10758" y="56037"/>
                  <a:pt x="10817" y="55992"/>
                  <a:pt x="10861" y="55963"/>
                </a:cubicBezTo>
                <a:close/>
                <a:moveTo>
                  <a:pt x="11994" y="55801"/>
                </a:moveTo>
                <a:cubicBezTo>
                  <a:pt x="11950" y="55889"/>
                  <a:pt x="11935" y="55963"/>
                  <a:pt x="11906" y="56051"/>
                </a:cubicBezTo>
                <a:cubicBezTo>
                  <a:pt x="11788" y="56110"/>
                  <a:pt x="11700" y="56169"/>
                  <a:pt x="11582" y="56199"/>
                </a:cubicBezTo>
                <a:cubicBezTo>
                  <a:pt x="11626" y="56125"/>
                  <a:pt x="11670" y="56037"/>
                  <a:pt x="11700" y="55963"/>
                </a:cubicBezTo>
                <a:cubicBezTo>
                  <a:pt x="11788" y="55904"/>
                  <a:pt x="11891" y="55845"/>
                  <a:pt x="11994" y="55801"/>
                </a:cubicBezTo>
                <a:close/>
                <a:moveTo>
                  <a:pt x="11052" y="55978"/>
                </a:moveTo>
                <a:cubicBezTo>
                  <a:pt x="11023" y="56037"/>
                  <a:pt x="10993" y="56066"/>
                  <a:pt x="10964" y="56125"/>
                </a:cubicBezTo>
                <a:cubicBezTo>
                  <a:pt x="10890" y="56184"/>
                  <a:pt x="10817" y="56213"/>
                  <a:pt x="10743" y="56272"/>
                </a:cubicBezTo>
                <a:cubicBezTo>
                  <a:pt x="10787" y="56213"/>
                  <a:pt x="10817" y="56169"/>
                  <a:pt x="10846" y="56125"/>
                </a:cubicBezTo>
                <a:cubicBezTo>
                  <a:pt x="10934" y="56066"/>
                  <a:pt x="10993" y="56037"/>
                  <a:pt x="11052" y="55978"/>
                </a:cubicBezTo>
                <a:close/>
                <a:moveTo>
                  <a:pt x="11309" y="55989"/>
                </a:moveTo>
                <a:cubicBezTo>
                  <a:pt x="11271" y="56044"/>
                  <a:pt x="11255" y="56100"/>
                  <a:pt x="11214" y="56169"/>
                </a:cubicBezTo>
                <a:cubicBezTo>
                  <a:pt x="11126" y="56213"/>
                  <a:pt x="11037" y="56287"/>
                  <a:pt x="10949" y="56346"/>
                </a:cubicBezTo>
                <a:cubicBezTo>
                  <a:pt x="10964" y="56287"/>
                  <a:pt x="11008" y="56243"/>
                  <a:pt x="11037" y="56184"/>
                </a:cubicBezTo>
                <a:cubicBezTo>
                  <a:pt x="11111" y="56125"/>
                  <a:pt x="11199" y="56066"/>
                  <a:pt x="11273" y="56022"/>
                </a:cubicBezTo>
                <a:cubicBezTo>
                  <a:pt x="11283" y="56002"/>
                  <a:pt x="11299" y="55996"/>
                  <a:pt x="11309" y="55989"/>
                </a:cubicBezTo>
                <a:close/>
                <a:moveTo>
                  <a:pt x="10449" y="56316"/>
                </a:moveTo>
                <a:cubicBezTo>
                  <a:pt x="10449" y="56331"/>
                  <a:pt x="10434" y="56331"/>
                  <a:pt x="10434" y="56346"/>
                </a:cubicBezTo>
                <a:cubicBezTo>
                  <a:pt x="10419" y="56360"/>
                  <a:pt x="10390" y="56360"/>
                  <a:pt x="10375" y="56390"/>
                </a:cubicBezTo>
                <a:cubicBezTo>
                  <a:pt x="10375" y="56360"/>
                  <a:pt x="10375" y="56360"/>
                  <a:pt x="10390" y="56346"/>
                </a:cubicBezTo>
                <a:cubicBezTo>
                  <a:pt x="10405" y="56331"/>
                  <a:pt x="10434" y="56331"/>
                  <a:pt x="10449" y="56316"/>
                </a:cubicBezTo>
                <a:close/>
                <a:moveTo>
                  <a:pt x="11567" y="56037"/>
                </a:moveTo>
                <a:cubicBezTo>
                  <a:pt x="11538" y="56110"/>
                  <a:pt x="11494" y="56199"/>
                  <a:pt x="11479" y="56272"/>
                </a:cubicBezTo>
                <a:cubicBezTo>
                  <a:pt x="11376" y="56331"/>
                  <a:pt x="11273" y="56390"/>
                  <a:pt x="11170" y="56434"/>
                </a:cubicBezTo>
                <a:lnTo>
                  <a:pt x="11273" y="56213"/>
                </a:lnTo>
                <a:cubicBezTo>
                  <a:pt x="11376" y="56140"/>
                  <a:pt x="11479" y="56095"/>
                  <a:pt x="11567" y="56037"/>
                </a:cubicBezTo>
                <a:close/>
                <a:moveTo>
                  <a:pt x="10655" y="56272"/>
                </a:moveTo>
                <a:cubicBezTo>
                  <a:pt x="10611" y="56316"/>
                  <a:pt x="10596" y="56360"/>
                  <a:pt x="10566" y="56405"/>
                </a:cubicBezTo>
                <a:cubicBezTo>
                  <a:pt x="10478" y="56434"/>
                  <a:pt x="10434" y="56493"/>
                  <a:pt x="10360" y="56537"/>
                </a:cubicBezTo>
                <a:cubicBezTo>
                  <a:pt x="10390" y="56493"/>
                  <a:pt x="10434" y="56434"/>
                  <a:pt x="10463" y="56405"/>
                </a:cubicBezTo>
                <a:cubicBezTo>
                  <a:pt x="10522" y="56360"/>
                  <a:pt x="10596" y="56316"/>
                  <a:pt x="10655" y="56272"/>
                </a:cubicBezTo>
                <a:close/>
                <a:moveTo>
                  <a:pt x="10875" y="56287"/>
                </a:moveTo>
                <a:cubicBezTo>
                  <a:pt x="10831" y="56346"/>
                  <a:pt x="10817" y="56405"/>
                  <a:pt x="10787" y="56463"/>
                </a:cubicBezTo>
                <a:cubicBezTo>
                  <a:pt x="10684" y="56508"/>
                  <a:pt x="10596" y="56581"/>
                  <a:pt x="10508" y="56640"/>
                </a:cubicBezTo>
                <a:lnTo>
                  <a:pt x="10611" y="56478"/>
                </a:lnTo>
                <a:cubicBezTo>
                  <a:pt x="10714" y="56405"/>
                  <a:pt x="10802" y="56346"/>
                  <a:pt x="10875" y="56287"/>
                </a:cubicBezTo>
                <a:close/>
                <a:moveTo>
                  <a:pt x="11155" y="56287"/>
                </a:moveTo>
                <a:lnTo>
                  <a:pt x="11155" y="56287"/>
                </a:lnTo>
                <a:cubicBezTo>
                  <a:pt x="11111" y="56360"/>
                  <a:pt x="11096" y="56419"/>
                  <a:pt x="11052" y="56493"/>
                </a:cubicBezTo>
                <a:cubicBezTo>
                  <a:pt x="10949" y="56552"/>
                  <a:pt x="10861" y="56625"/>
                  <a:pt x="10743" y="56684"/>
                </a:cubicBezTo>
                <a:cubicBezTo>
                  <a:pt x="10787" y="56625"/>
                  <a:pt x="10802" y="56552"/>
                  <a:pt x="10831" y="56493"/>
                </a:cubicBezTo>
                <a:cubicBezTo>
                  <a:pt x="10949" y="56434"/>
                  <a:pt x="11052" y="56360"/>
                  <a:pt x="11155" y="56287"/>
                </a:cubicBezTo>
                <a:close/>
                <a:moveTo>
                  <a:pt x="10243" y="56552"/>
                </a:moveTo>
                <a:cubicBezTo>
                  <a:pt x="10228" y="56581"/>
                  <a:pt x="10199" y="56625"/>
                  <a:pt x="10169" y="56655"/>
                </a:cubicBezTo>
                <a:cubicBezTo>
                  <a:pt x="10140" y="56699"/>
                  <a:pt x="10081" y="56714"/>
                  <a:pt x="10037" y="56758"/>
                </a:cubicBezTo>
                <a:lnTo>
                  <a:pt x="10022" y="56772"/>
                </a:lnTo>
                <a:cubicBezTo>
                  <a:pt x="10051" y="56728"/>
                  <a:pt x="10081" y="56699"/>
                  <a:pt x="10110" y="56655"/>
                </a:cubicBezTo>
                <a:cubicBezTo>
                  <a:pt x="10154" y="56625"/>
                  <a:pt x="10213" y="56581"/>
                  <a:pt x="10243" y="56552"/>
                </a:cubicBezTo>
                <a:close/>
                <a:moveTo>
                  <a:pt x="10449" y="56581"/>
                </a:moveTo>
                <a:lnTo>
                  <a:pt x="10449" y="56581"/>
                </a:lnTo>
                <a:cubicBezTo>
                  <a:pt x="10434" y="56625"/>
                  <a:pt x="10390" y="56684"/>
                  <a:pt x="10360" y="56728"/>
                </a:cubicBezTo>
                <a:cubicBezTo>
                  <a:pt x="10287" y="56787"/>
                  <a:pt x="10199" y="56846"/>
                  <a:pt x="10096" y="56905"/>
                </a:cubicBezTo>
                <a:cubicBezTo>
                  <a:pt x="10140" y="56846"/>
                  <a:pt x="10169" y="56787"/>
                  <a:pt x="10228" y="56728"/>
                </a:cubicBezTo>
                <a:cubicBezTo>
                  <a:pt x="10302" y="56684"/>
                  <a:pt x="10375" y="56625"/>
                  <a:pt x="10449" y="56581"/>
                </a:cubicBezTo>
                <a:close/>
                <a:moveTo>
                  <a:pt x="10699" y="56581"/>
                </a:moveTo>
                <a:lnTo>
                  <a:pt x="10699" y="56581"/>
                </a:lnTo>
                <a:cubicBezTo>
                  <a:pt x="10669" y="56655"/>
                  <a:pt x="10655" y="56714"/>
                  <a:pt x="10611" y="56772"/>
                </a:cubicBezTo>
                <a:cubicBezTo>
                  <a:pt x="10522" y="56831"/>
                  <a:pt x="10449" y="56875"/>
                  <a:pt x="10360" y="56934"/>
                </a:cubicBezTo>
                <a:cubicBezTo>
                  <a:pt x="10349" y="56946"/>
                  <a:pt x="10327" y="56948"/>
                  <a:pt x="10312" y="56964"/>
                </a:cubicBezTo>
                <a:lnTo>
                  <a:pt x="10312" y="56964"/>
                </a:lnTo>
                <a:cubicBezTo>
                  <a:pt x="10350" y="56908"/>
                  <a:pt x="10378" y="56841"/>
                  <a:pt x="10405" y="56787"/>
                </a:cubicBezTo>
                <a:cubicBezTo>
                  <a:pt x="10508" y="56714"/>
                  <a:pt x="10611" y="56655"/>
                  <a:pt x="10699" y="56581"/>
                </a:cubicBezTo>
                <a:close/>
                <a:moveTo>
                  <a:pt x="9831" y="56876"/>
                </a:moveTo>
                <a:lnTo>
                  <a:pt x="9831" y="56876"/>
                </a:lnTo>
                <a:cubicBezTo>
                  <a:pt x="9801" y="56905"/>
                  <a:pt x="9786" y="56920"/>
                  <a:pt x="9786" y="56934"/>
                </a:cubicBezTo>
                <a:cubicBezTo>
                  <a:pt x="9772" y="56949"/>
                  <a:pt x="9728" y="56978"/>
                  <a:pt x="9713" y="56993"/>
                </a:cubicBezTo>
                <a:cubicBezTo>
                  <a:pt x="9728" y="56978"/>
                  <a:pt x="9728" y="56949"/>
                  <a:pt x="9742" y="56934"/>
                </a:cubicBezTo>
                <a:cubicBezTo>
                  <a:pt x="9772" y="56920"/>
                  <a:pt x="9801" y="56905"/>
                  <a:pt x="9831" y="56876"/>
                </a:cubicBezTo>
                <a:close/>
                <a:moveTo>
                  <a:pt x="10037" y="56861"/>
                </a:moveTo>
                <a:cubicBezTo>
                  <a:pt x="10007" y="56920"/>
                  <a:pt x="9963" y="56949"/>
                  <a:pt x="9948" y="57008"/>
                </a:cubicBezTo>
                <a:cubicBezTo>
                  <a:pt x="9875" y="57052"/>
                  <a:pt x="9801" y="57096"/>
                  <a:pt x="9728" y="57140"/>
                </a:cubicBezTo>
                <a:cubicBezTo>
                  <a:pt x="9772" y="57081"/>
                  <a:pt x="9801" y="57052"/>
                  <a:pt x="9845" y="56993"/>
                </a:cubicBezTo>
                <a:cubicBezTo>
                  <a:pt x="9919" y="56949"/>
                  <a:pt x="9978" y="56905"/>
                  <a:pt x="10037" y="56861"/>
                </a:cubicBezTo>
                <a:close/>
                <a:moveTo>
                  <a:pt x="10272" y="56905"/>
                </a:moveTo>
                <a:cubicBezTo>
                  <a:pt x="10228" y="56949"/>
                  <a:pt x="10199" y="57023"/>
                  <a:pt x="10169" y="57081"/>
                </a:cubicBezTo>
                <a:cubicBezTo>
                  <a:pt x="10081" y="57140"/>
                  <a:pt x="9978" y="57214"/>
                  <a:pt x="9875" y="57273"/>
                </a:cubicBezTo>
                <a:cubicBezTo>
                  <a:pt x="9919" y="57199"/>
                  <a:pt x="9978" y="57140"/>
                  <a:pt x="10007" y="57067"/>
                </a:cubicBezTo>
                <a:cubicBezTo>
                  <a:pt x="10081" y="57008"/>
                  <a:pt x="10169" y="56949"/>
                  <a:pt x="10272" y="56905"/>
                </a:cubicBezTo>
                <a:close/>
                <a:moveTo>
                  <a:pt x="9639" y="57140"/>
                </a:moveTo>
                <a:lnTo>
                  <a:pt x="9639" y="57140"/>
                </a:lnTo>
                <a:cubicBezTo>
                  <a:pt x="9610" y="57170"/>
                  <a:pt x="9580" y="57214"/>
                  <a:pt x="9551" y="57258"/>
                </a:cubicBezTo>
                <a:lnTo>
                  <a:pt x="9374" y="57376"/>
                </a:lnTo>
                <a:cubicBezTo>
                  <a:pt x="9404" y="57317"/>
                  <a:pt x="9433" y="57288"/>
                  <a:pt x="9477" y="57243"/>
                </a:cubicBezTo>
                <a:lnTo>
                  <a:pt x="9639" y="57140"/>
                </a:lnTo>
                <a:close/>
                <a:moveTo>
                  <a:pt x="9831" y="57170"/>
                </a:moveTo>
                <a:cubicBezTo>
                  <a:pt x="9801" y="57229"/>
                  <a:pt x="9772" y="57288"/>
                  <a:pt x="9728" y="57346"/>
                </a:cubicBezTo>
                <a:lnTo>
                  <a:pt x="9463" y="57508"/>
                </a:lnTo>
                <a:cubicBezTo>
                  <a:pt x="9492" y="57449"/>
                  <a:pt x="9551" y="57376"/>
                  <a:pt x="9580" y="57317"/>
                </a:cubicBezTo>
                <a:cubicBezTo>
                  <a:pt x="9654" y="57258"/>
                  <a:pt x="9757" y="57229"/>
                  <a:pt x="9831" y="57170"/>
                </a:cubicBezTo>
                <a:close/>
                <a:moveTo>
                  <a:pt x="9170" y="57449"/>
                </a:moveTo>
                <a:cubicBezTo>
                  <a:pt x="9159" y="57462"/>
                  <a:pt x="9147" y="57478"/>
                  <a:pt x="9139" y="57494"/>
                </a:cubicBezTo>
                <a:cubicBezTo>
                  <a:pt x="9126" y="57500"/>
                  <a:pt x="9111" y="57506"/>
                  <a:pt x="9097" y="57512"/>
                </a:cubicBezTo>
                <a:lnTo>
                  <a:pt x="9097" y="57512"/>
                </a:lnTo>
                <a:cubicBezTo>
                  <a:pt x="9101" y="57507"/>
                  <a:pt x="9106" y="57501"/>
                  <a:pt x="9110" y="57494"/>
                </a:cubicBezTo>
                <a:cubicBezTo>
                  <a:pt x="9128" y="57475"/>
                  <a:pt x="9151" y="57463"/>
                  <a:pt x="9170" y="57449"/>
                </a:cubicBezTo>
                <a:close/>
                <a:moveTo>
                  <a:pt x="9408" y="57434"/>
                </a:moveTo>
                <a:lnTo>
                  <a:pt x="9301" y="57582"/>
                </a:lnTo>
                <a:cubicBezTo>
                  <a:pt x="9227" y="57611"/>
                  <a:pt x="9154" y="57670"/>
                  <a:pt x="9065" y="57714"/>
                </a:cubicBezTo>
                <a:cubicBezTo>
                  <a:pt x="9124" y="57670"/>
                  <a:pt x="9168" y="57611"/>
                  <a:pt x="9198" y="57567"/>
                </a:cubicBezTo>
                <a:cubicBezTo>
                  <a:pt x="9271" y="57523"/>
                  <a:pt x="9330" y="57494"/>
                  <a:pt x="9404" y="57435"/>
                </a:cubicBezTo>
                <a:cubicBezTo>
                  <a:pt x="9404" y="57435"/>
                  <a:pt x="9406" y="57435"/>
                  <a:pt x="9408" y="57434"/>
                </a:cubicBezTo>
                <a:close/>
                <a:moveTo>
                  <a:pt x="8992" y="57685"/>
                </a:moveTo>
                <a:lnTo>
                  <a:pt x="8992" y="57685"/>
                </a:lnTo>
                <a:cubicBezTo>
                  <a:pt x="8962" y="57729"/>
                  <a:pt x="8918" y="57773"/>
                  <a:pt x="8889" y="57832"/>
                </a:cubicBezTo>
                <a:cubicBezTo>
                  <a:pt x="8830" y="57876"/>
                  <a:pt x="8771" y="57891"/>
                  <a:pt x="8742" y="57935"/>
                </a:cubicBezTo>
                <a:cubicBezTo>
                  <a:pt x="8727" y="57935"/>
                  <a:pt x="8727" y="57950"/>
                  <a:pt x="8697" y="57950"/>
                </a:cubicBezTo>
                <a:cubicBezTo>
                  <a:pt x="8756" y="57876"/>
                  <a:pt x="8800" y="57832"/>
                  <a:pt x="8830" y="57803"/>
                </a:cubicBezTo>
                <a:lnTo>
                  <a:pt x="8992" y="57685"/>
                </a:lnTo>
                <a:close/>
                <a:moveTo>
                  <a:pt x="8565" y="57950"/>
                </a:moveTo>
                <a:cubicBezTo>
                  <a:pt x="8550" y="57979"/>
                  <a:pt x="8521" y="58009"/>
                  <a:pt x="8491" y="58038"/>
                </a:cubicBezTo>
                <a:cubicBezTo>
                  <a:pt x="8462" y="58053"/>
                  <a:pt x="8418" y="58082"/>
                  <a:pt x="8374" y="58112"/>
                </a:cubicBezTo>
                <a:cubicBezTo>
                  <a:pt x="8403" y="58082"/>
                  <a:pt x="8447" y="58053"/>
                  <a:pt x="8462" y="58023"/>
                </a:cubicBezTo>
                <a:cubicBezTo>
                  <a:pt x="8506" y="58009"/>
                  <a:pt x="8536" y="57964"/>
                  <a:pt x="8565" y="57950"/>
                </a:cubicBezTo>
                <a:close/>
                <a:moveTo>
                  <a:pt x="15791" y="54903"/>
                </a:moveTo>
                <a:cubicBezTo>
                  <a:pt x="15879" y="56493"/>
                  <a:pt x="16335" y="58038"/>
                  <a:pt x="16777" y="59554"/>
                </a:cubicBezTo>
                <a:cubicBezTo>
                  <a:pt x="17277" y="61246"/>
                  <a:pt x="17792" y="62968"/>
                  <a:pt x="17778" y="64734"/>
                </a:cubicBezTo>
                <a:cubicBezTo>
                  <a:pt x="17778" y="67736"/>
                  <a:pt x="16188" y="70635"/>
                  <a:pt x="13701" y="72313"/>
                </a:cubicBezTo>
                <a:cubicBezTo>
                  <a:pt x="15864" y="70562"/>
                  <a:pt x="17159" y="67766"/>
                  <a:pt x="17145" y="64808"/>
                </a:cubicBezTo>
                <a:cubicBezTo>
                  <a:pt x="17145" y="63100"/>
                  <a:pt x="16688" y="61408"/>
                  <a:pt x="16262" y="59789"/>
                </a:cubicBezTo>
                <a:cubicBezTo>
                  <a:pt x="15835" y="58215"/>
                  <a:pt x="15423" y="56596"/>
                  <a:pt x="15393" y="54977"/>
                </a:cubicBezTo>
                <a:cubicBezTo>
                  <a:pt x="15526" y="54962"/>
                  <a:pt x="15658" y="54933"/>
                  <a:pt x="15791" y="54903"/>
                </a:cubicBezTo>
                <a:close/>
                <a:moveTo>
                  <a:pt x="15320" y="55006"/>
                </a:moveTo>
                <a:cubicBezTo>
                  <a:pt x="15335" y="56640"/>
                  <a:pt x="15776" y="58244"/>
                  <a:pt x="16188" y="59819"/>
                </a:cubicBezTo>
                <a:cubicBezTo>
                  <a:pt x="16630" y="61438"/>
                  <a:pt x="17071" y="63130"/>
                  <a:pt x="17071" y="64822"/>
                </a:cubicBezTo>
                <a:cubicBezTo>
                  <a:pt x="17086" y="67927"/>
                  <a:pt x="15629" y="70856"/>
                  <a:pt x="13260" y="72548"/>
                </a:cubicBezTo>
                <a:cubicBezTo>
                  <a:pt x="15320" y="70782"/>
                  <a:pt x="16497" y="67972"/>
                  <a:pt x="16468" y="64881"/>
                </a:cubicBezTo>
                <a:cubicBezTo>
                  <a:pt x="16453" y="63248"/>
                  <a:pt x="16056" y="61629"/>
                  <a:pt x="15688" y="60069"/>
                </a:cubicBezTo>
                <a:cubicBezTo>
                  <a:pt x="15305" y="58421"/>
                  <a:pt x="14893" y="56758"/>
                  <a:pt x="14952" y="55080"/>
                </a:cubicBezTo>
                <a:cubicBezTo>
                  <a:pt x="15084" y="55036"/>
                  <a:pt x="15217" y="55021"/>
                  <a:pt x="15320" y="55006"/>
                </a:cubicBezTo>
                <a:close/>
                <a:moveTo>
                  <a:pt x="14864" y="55095"/>
                </a:moveTo>
                <a:lnTo>
                  <a:pt x="14864" y="55095"/>
                </a:lnTo>
                <a:cubicBezTo>
                  <a:pt x="14834" y="56772"/>
                  <a:pt x="15217" y="58450"/>
                  <a:pt x="15614" y="60084"/>
                </a:cubicBezTo>
                <a:cubicBezTo>
                  <a:pt x="15982" y="61644"/>
                  <a:pt x="16365" y="63248"/>
                  <a:pt x="16394" y="64881"/>
                </a:cubicBezTo>
                <a:cubicBezTo>
                  <a:pt x="16424" y="68119"/>
                  <a:pt x="15099" y="71062"/>
                  <a:pt x="12862" y="72799"/>
                </a:cubicBezTo>
                <a:cubicBezTo>
                  <a:pt x="14790" y="71003"/>
                  <a:pt x="15820" y="68251"/>
                  <a:pt x="15761" y="64955"/>
                </a:cubicBezTo>
                <a:cubicBezTo>
                  <a:pt x="15747" y="63395"/>
                  <a:pt x="15408" y="61864"/>
                  <a:pt x="15099" y="60378"/>
                </a:cubicBezTo>
                <a:cubicBezTo>
                  <a:pt x="14731" y="58597"/>
                  <a:pt x="14363" y="56905"/>
                  <a:pt x="14496" y="55183"/>
                </a:cubicBezTo>
                <a:cubicBezTo>
                  <a:pt x="14628" y="55154"/>
                  <a:pt x="14731" y="55139"/>
                  <a:pt x="14864" y="55095"/>
                </a:cubicBezTo>
                <a:close/>
                <a:moveTo>
                  <a:pt x="14407" y="55213"/>
                </a:moveTo>
                <a:lnTo>
                  <a:pt x="14407" y="55213"/>
                </a:lnTo>
                <a:cubicBezTo>
                  <a:pt x="14290" y="56934"/>
                  <a:pt x="14643" y="58627"/>
                  <a:pt x="15011" y="60393"/>
                </a:cubicBezTo>
                <a:cubicBezTo>
                  <a:pt x="15320" y="61864"/>
                  <a:pt x="15644" y="63395"/>
                  <a:pt x="15673" y="64955"/>
                </a:cubicBezTo>
                <a:cubicBezTo>
                  <a:pt x="15747" y="68398"/>
                  <a:pt x="14613" y="71253"/>
                  <a:pt x="12480" y="73019"/>
                </a:cubicBezTo>
                <a:cubicBezTo>
                  <a:pt x="14246" y="71224"/>
                  <a:pt x="15143" y="68472"/>
                  <a:pt x="15070" y="65028"/>
                </a:cubicBezTo>
                <a:cubicBezTo>
                  <a:pt x="15026" y="63557"/>
                  <a:pt x="14775" y="62129"/>
                  <a:pt x="14510" y="60731"/>
                </a:cubicBezTo>
                <a:cubicBezTo>
                  <a:pt x="14157" y="58862"/>
                  <a:pt x="13848" y="57096"/>
                  <a:pt x="14054" y="55301"/>
                </a:cubicBezTo>
                <a:cubicBezTo>
                  <a:pt x="14157" y="55257"/>
                  <a:pt x="14290" y="55227"/>
                  <a:pt x="14407" y="55213"/>
                </a:cubicBezTo>
                <a:close/>
                <a:moveTo>
                  <a:pt x="13995" y="55316"/>
                </a:moveTo>
                <a:lnTo>
                  <a:pt x="13995" y="55316"/>
                </a:lnTo>
                <a:cubicBezTo>
                  <a:pt x="13804" y="57096"/>
                  <a:pt x="14128" y="58862"/>
                  <a:pt x="14466" y="60716"/>
                </a:cubicBezTo>
                <a:cubicBezTo>
                  <a:pt x="14716" y="62100"/>
                  <a:pt x="14981" y="63557"/>
                  <a:pt x="15011" y="65014"/>
                </a:cubicBezTo>
                <a:cubicBezTo>
                  <a:pt x="15084" y="68546"/>
                  <a:pt x="14128" y="71342"/>
                  <a:pt x="12274" y="73108"/>
                </a:cubicBezTo>
                <a:cubicBezTo>
                  <a:pt x="12229" y="73122"/>
                  <a:pt x="12215" y="73137"/>
                  <a:pt x="12200" y="73137"/>
                </a:cubicBezTo>
                <a:cubicBezTo>
                  <a:pt x="13775" y="71342"/>
                  <a:pt x="14481" y="68766"/>
                  <a:pt x="14393" y="65087"/>
                </a:cubicBezTo>
                <a:cubicBezTo>
                  <a:pt x="14349" y="63719"/>
                  <a:pt x="14143" y="62394"/>
                  <a:pt x="13951" y="61114"/>
                </a:cubicBezTo>
                <a:cubicBezTo>
                  <a:pt x="13627" y="59156"/>
                  <a:pt x="13363" y="57302"/>
                  <a:pt x="13657" y="55433"/>
                </a:cubicBezTo>
                <a:cubicBezTo>
                  <a:pt x="13760" y="55389"/>
                  <a:pt x="13892" y="55360"/>
                  <a:pt x="13995" y="55316"/>
                </a:cubicBezTo>
                <a:close/>
                <a:moveTo>
                  <a:pt x="13524" y="55477"/>
                </a:moveTo>
                <a:lnTo>
                  <a:pt x="13524" y="55477"/>
                </a:lnTo>
                <a:cubicBezTo>
                  <a:pt x="13245" y="57346"/>
                  <a:pt x="13524" y="59201"/>
                  <a:pt x="13833" y="61143"/>
                </a:cubicBezTo>
                <a:cubicBezTo>
                  <a:pt x="14040" y="62438"/>
                  <a:pt x="14246" y="63763"/>
                  <a:pt x="14275" y="65117"/>
                </a:cubicBezTo>
                <a:cubicBezTo>
                  <a:pt x="14407" y="68840"/>
                  <a:pt x="13672" y="71430"/>
                  <a:pt x="12009" y="73211"/>
                </a:cubicBezTo>
                <a:cubicBezTo>
                  <a:pt x="11979" y="73240"/>
                  <a:pt x="11965" y="73240"/>
                  <a:pt x="11920" y="73255"/>
                </a:cubicBezTo>
                <a:cubicBezTo>
                  <a:pt x="13613" y="71047"/>
                  <a:pt x="13760" y="68060"/>
                  <a:pt x="13672" y="65161"/>
                </a:cubicBezTo>
                <a:cubicBezTo>
                  <a:pt x="13627" y="63925"/>
                  <a:pt x="13466" y="62733"/>
                  <a:pt x="13318" y="61570"/>
                </a:cubicBezTo>
                <a:cubicBezTo>
                  <a:pt x="13039" y="59495"/>
                  <a:pt x="12803" y="57538"/>
                  <a:pt x="13186" y="55595"/>
                </a:cubicBezTo>
                <a:lnTo>
                  <a:pt x="13524" y="55477"/>
                </a:lnTo>
                <a:close/>
                <a:moveTo>
                  <a:pt x="13112" y="55610"/>
                </a:moveTo>
                <a:cubicBezTo>
                  <a:pt x="12730" y="57567"/>
                  <a:pt x="12980" y="59510"/>
                  <a:pt x="13260" y="61570"/>
                </a:cubicBezTo>
                <a:cubicBezTo>
                  <a:pt x="13407" y="62733"/>
                  <a:pt x="13569" y="63939"/>
                  <a:pt x="13613" y="65161"/>
                </a:cubicBezTo>
                <a:cubicBezTo>
                  <a:pt x="13701" y="68104"/>
                  <a:pt x="13539" y="71121"/>
                  <a:pt x="11788" y="73314"/>
                </a:cubicBezTo>
                <a:cubicBezTo>
                  <a:pt x="11744" y="73343"/>
                  <a:pt x="11700" y="73343"/>
                  <a:pt x="11670" y="73358"/>
                </a:cubicBezTo>
                <a:cubicBezTo>
                  <a:pt x="13083" y="71209"/>
                  <a:pt x="13112" y="68501"/>
                  <a:pt x="12995" y="65234"/>
                </a:cubicBezTo>
                <a:cubicBezTo>
                  <a:pt x="12951" y="64160"/>
                  <a:pt x="12847" y="63115"/>
                  <a:pt x="12730" y="62100"/>
                </a:cubicBezTo>
                <a:cubicBezTo>
                  <a:pt x="12509" y="59878"/>
                  <a:pt x="12288" y="57803"/>
                  <a:pt x="12789" y="55742"/>
                </a:cubicBezTo>
                <a:cubicBezTo>
                  <a:pt x="12892" y="55698"/>
                  <a:pt x="13009" y="55654"/>
                  <a:pt x="13112" y="55610"/>
                </a:cubicBezTo>
                <a:close/>
                <a:moveTo>
                  <a:pt x="11881" y="73374"/>
                </a:moveTo>
                <a:cubicBezTo>
                  <a:pt x="11888" y="73374"/>
                  <a:pt x="11881" y="73387"/>
                  <a:pt x="11861" y="73387"/>
                </a:cubicBezTo>
                <a:cubicBezTo>
                  <a:pt x="11871" y="73377"/>
                  <a:pt x="11878" y="73374"/>
                  <a:pt x="11881" y="73374"/>
                </a:cubicBezTo>
                <a:close/>
                <a:moveTo>
                  <a:pt x="11861" y="73387"/>
                </a:moveTo>
                <a:lnTo>
                  <a:pt x="11861" y="73387"/>
                </a:lnTo>
                <a:cubicBezTo>
                  <a:pt x="11847" y="73402"/>
                  <a:pt x="11832" y="73402"/>
                  <a:pt x="11817" y="73417"/>
                </a:cubicBezTo>
                <a:lnTo>
                  <a:pt x="11832" y="73402"/>
                </a:lnTo>
                <a:cubicBezTo>
                  <a:pt x="11847" y="73387"/>
                  <a:pt x="11861" y="73387"/>
                  <a:pt x="11861" y="73387"/>
                </a:cubicBezTo>
                <a:close/>
                <a:moveTo>
                  <a:pt x="12686" y="55801"/>
                </a:moveTo>
                <a:lnTo>
                  <a:pt x="12686" y="55801"/>
                </a:lnTo>
                <a:cubicBezTo>
                  <a:pt x="12215" y="57861"/>
                  <a:pt x="12421" y="59936"/>
                  <a:pt x="12656" y="62144"/>
                </a:cubicBezTo>
                <a:cubicBezTo>
                  <a:pt x="12759" y="63159"/>
                  <a:pt x="12877" y="64204"/>
                  <a:pt x="12906" y="65249"/>
                </a:cubicBezTo>
                <a:cubicBezTo>
                  <a:pt x="13039" y="68560"/>
                  <a:pt x="13009" y="71283"/>
                  <a:pt x="11538" y="73431"/>
                </a:cubicBezTo>
                <a:cubicBezTo>
                  <a:pt x="11494" y="73461"/>
                  <a:pt x="11435" y="73476"/>
                  <a:pt x="11405" y="73490"/>
                </a:cubicBezTo>
                <a:cubicBezTo>
                  <a:pt x="12568" y="71401"/>
                  <a:pt x="12450" y="68869"/>
                  <a:pt x="12318" y="66000"/>
                </a:cubicBezTo>
                <a:cubicBezTo>
                  <a:pt x="12303" y="65764"/>
                  <a:pt x="12303" y="65543"/>
                  <a:pt x="12288" y="65308"/>
                </a:cubicBezTo>
                <a:cubicBezTo>
                  <a:pt x="12244" y="64454"/>
                  <a:pt x="12185" y="63616"/>
                  <a:pt x="12126" y="62791"/>
                </a:cubicBezTo>
                <a:cubicBezTo>
                  <a:pt x="11935" y="60407"/>
                  <a:pt x="11758" y="58171"/>
                  <a:pt x="12347" y="55992"/>
                </a:cubicBezTo>
                <a:cubicBezTo>
                  <a:pt x="12347" y="55978"/>
                  <a:pt x="12362" y="55948"/>
                  <a:pt x="12362" y="55919"/>
                </a:cubicBezTo>
                <a:cubicBezTo>
                  <a:pt x="12465" y="55875"/>
                  <a:pt x="12583" y="55831"/>
                  <a:pt x="12686" y="55801"/>
                </a:cubicBezTo>
                <a:close/>
                <a:moveTo>
                  <a:pt x="11660" y="73469"/>
                </a:moveTo>
                <a:cubicBezTo>
                  <a:pt x="11649" y="73474"/>
                  <a:pt x="11641" y="73482"/>
                  <a:pt x="11641" y="73490"/>
                </a:cubicBezTo>
                <a:cubicBezTo>
                  <a:pt x="11611" y="73505"/>
                  <a:pt x="11597" y="73505"/>
                  <a:pt x="11552" y="73534"/>
                </a:cubicBezTo>
                <a:cubicBezTo>
                  <a:pt x="11567" y="73505"/>
                  <a:pt x="11567" y="73490"/>
                  <a:pt x="11597" y="73490"/>
                </a:cubicBezTo>
                <a:cubicBezTo>
                  <a:pt x="11620" y="73479"/>
                  <a:pt x="11634" y="73476"/>
                  <a:pt x="11660" y="73469"/>
                </a:cubicBezTo>
                <a:close/>
                <a:moveTo>
                  <a:pt x="12288" y="55963"/>
                </a:moveTo>
                <a:lnTo>
                  <a:pt x="12288" y="55978"/>
                </a:lnTo>
                <a:cubicBezTo>
                  <a:pt x="11685" y="58171"/>
                  <a:pt x="11861" y="60407"/>
                  <a:pt x="12053" y="62806"/>
                </a:cubicBezTo>
                <a:cubicBezTo>
                  <a:pt x="12126" y="63616"/>
                  <a:pt x="12185" y="64454"/>
                  <a:pt x="12215" y="65323"/>
                </a:cubicBezTo>
                <a:cubicBezTo>
                  <a:pt x="12229" y="65558"/>
                  <a:pt x="12229" y="65779"/>
                  <a:pt x="12259" y="66029"/>
                </a:cubicBezTo>
                <a:cubicBezTo>
                  <a:pt x="12377" y="68928"/>
                  <a:pt x="12494" y="71445"/>
                  <a:pt x="11302" y="73534"/>
                </a:cubicBezTo>
                <a:cubicBezTo>
                  <a:pt x="11243" y="73549"/>
                  <a:pt x="11199" y="73564"/>
                  <a:pt x="11155" y="73579"/>
                </a:cubicBezTo>
                <a:cubicBezTo>
                  <a:pt x="12009" y="71665"/>
                  <a:pt x="11861" y="69517"/>
                  <a:pt x="11700" y="67074"/>
                </a:cubicBezTo>
                <a:cubicBezTo>
                  <a:pt x="11670" y="66515"/>
                  <a:pt x="11626" y="65970"/>
                  <a:pt x="11597" y="65382"/>
                </a:cubicBezTo>
                <a:cubicBezTo>
                  <a:pt x="11552" y="64808"/>
                  <a:pt x="11523" y="64219"/>
                  <a:pt x="11494" y="63674"/>
                </a:cubicBezTo>
                <a:cubicBezTo>
                  <a:pt x="11332" y="61055"/>
                  <a:pt x="11170" y="58597"/>
                  <a:pt x="11920" y="56257"/>
                </a:cubicBezTo>
                <a:cubicBezTo>
                  <a:pt x="11935" y="56199"/>
                  <a:pt x="11965" y="56169"/>
                  <a:pt x="11979" y="56110"/>
                </a:cubicBezTo>
                <a:cubicBezTo>
                  <a:pt x="12082" y="56051"/>
                  <a:pt x="12185" y="56022"/>
                  <a:pt x="12288" y="55963"/>
                </a:cubicBezTo>
                <a:close/>
                <a:moveTo>
                  <a:pt x="11449" y="73549"/>
                </a:moveTo>
                <a:cubicBezTo>
                  <a:pt x="11420" y="73564"/>
                  <a:pt x="11420" y="73579"/>
                  <a:pt x="11405" y="73608"/>
                </a:cubicBezTo>
                <a:cubicBezTo>
                  <a:pt x="11376" y="73608"/>
                  <a:pt x="11332" y="73623"/>
                  <a:pt x="11302" y="73637"/>
                </a:cubicBezTo>
                <a:cubicBezTo>
                  <a:pt x="11317" y="73623"/>
                  <a:pt x="11317" y="73608"/>
                  <a:pt x="11332" y="73579"/>
                </a:cubicBezTo>
                <a:cubicBezTo>
                  <a:pt x="11376" y="73564"/>
                  <a:pt x="11405" y="73549"/>
                  <a:pt x="11449" y="73549"/>
                </a:cubicBezTo>
                <a:close/>
                <a:moveTo>
                  <a:pt x="11861" y="56169"/>
                </a:moveTo>
                <a:cubicBezTo>
                  <a:pt x="11861" y="56184"/>
                  <a:pt x="11847" y="56213"/>
                  <a:pt x="11847" y="56243"/>
                </a:cubicBezTo>
                <a:cubicBezTo>
                  <a:pt x="11111" y="58568"/>
                  <a:pt x="11258" y="61055"/>
                  <a:pt x="11420" y="63689"/>
                </a:cubicBezTo>
                <a:cubicBezTo>
                  <a:pt x="11464" y="64234"/>
                  <a:pt x="11494" y="64822"/>
                  <a:pt x="11523" y="65396"/>
                </a:cubicBezTo>
                <a:cubicBezTo>
                  <a:pt x="11552" y="65970"/>
                  <a:pt x="11597" y="66544"/>
                  <a:pt x="11626" y="67089"/>
                </a:cubicBezTo>
                <a:cubicBezTo>
                  <a:pt x="11788" y="69576"/>
                  <a:pt x="11935" y="71724"/>
                  <a:pt x="11023" y="73623"/>
                </a:cubicBezTo>
                <a:cubicBezTo>
                  <a:pt x="10964" y="73623"/>
                  <a:pt x="10905" y="73637"/>
                  <a:pt x="10846" y="73652"/>
                </a:cubicBezTo>
                <a:cubicBezTo>
                  <a:pt x="11508" y="71916"/>
                  <a:pt x="11332" y="70017"/>
                  <a:pt x="11111" y="67839"/>
                </a:cubicBezTo>
                <a:cubicBezTo>
                  <a:pt x="11037" y="67074"/>
                  <a:pt x="10949" y="66265"/>
                  <a:pt x="10905" y="65440"/>
                </a:cubicBezTo>
                <a:lnTo>
                  <a:pt x="10875" y="64881"/>
                </a:lnTo>
                <a:cubicBezTo>
                  <a:pt x="10714" y="61908"/>
                  <a:pt x="10537" y="59083"/>
                  <a:pt x="11479" y="56508"/>
                </a:cubicBezTo>
                <a:cubicBezTo>
                  <a:pt x="11494" y="56463"/>
                  <a:pt x="11538" y="56390"/>
                  <a:pt x="11552" y="56331"/>
                </a:cubicBezTo>
                <a:cubicBezTo>
                  <a:pt x="11670" y="56272"/>
                  <a:pt x="11758" y="56213"/>
                  <a:pt x="11861" y="56169"/>
                </a:cubicBezTo>
                <a:close/>
                <a:moveTo>
                  <a:pt x="11491" y="73646"/>
                </a:moveTo>
                <a:cubicBezTo>
                  <a:pt x="11493" y="73646"/>
                  <a:pt x="11494" y="73648"/>
                  <a:pt x="11494" y="73652"/>
                </a:cubicBezTo>
                <a:cubicBezTo>
                  <a:pt x="11479" y="73682"/>
                  <a:pt x="11464" y="73682"/>
                  <a:pt x="11449" y="73696"/>
                </a:cubicBezTo>
                <a:lnTo>
                  <a:pt x="11464" y="73682"/>
                </a:lnTo>
                <a:cubicBezTo>
                  <a:pt x="11475" y="73660"/>
                  <a:pt x="11486" y="73646"/>
                  <a:pt x="11491" y="73646"/>
                </a:cubicBezTo>
                <a:close/>
                <a:moveTo>
                  <a:pt x="11199" y="73623"/>
                </a:moveTo>
                <a:lnTo>
                  <a:pt x="11199" y="73623"/>
                </a:lnTo>
                <a:cubicBezTo>
                  <a:pt x="11185" y="73637"/>
                  <a:pt x="11170" y="73682"/>
                  <a:pt x="11170" y="73696"/>
                </a:cubicBezTo>
                <a:cubicBezTo>
                  <a:pt x="11126" y="73711"/>
                  <a:pt x="11082" y="73726"/>
                  <a:pt x="11037" y="73755"/>
                </a:cubicBezTo>
                <a:cubicBezTo>
                  <a:pt x="11052" y="73726"/>
                  <a:pt x="11052" y="73696"/>
                  <a:pt x="11082" y="73682"/>
                </a:cubicBezTo>
                <a:cubicBezTo>
                  <a:pt x="11111" y="73652"/>
                  <a:pt x="11170" y="73637"/>
                  <a:pt x="11199" y="73623"/>
                </a:cubicBezTo>
                <a:close/>
                <a:moveTo>
                  <a:pt x="11449" y="56375"/>
                </a:moveTo>
                <a:lnTo>
                  <a:pt x="11449" y="56375"/>
                </a:lnTo>
                <a:cubicBezTo>
                  <a:pt x="11420" y="56419"/>
                  <a:pt x="11420" y="56449"/>
                  <a:pt x="11405" y="56493"/>
                </a:cubicBezTo>
                <a:cubicBezTo>
                  <a:pt x="10463" y="59083"/>
                  <a:pt x="10625" y="61923"/>
                  <a:pt x="10802" y="64896"/>
                </a:cubicBezTo>
                <a:lnTo>
                  <a:pt x="10831" y="65455"/>
                </a:lnTo>
                <a:cubicBezTo>
                  <a:pt x="10875" y="66294"/>
                  <a:pt x="10964" y="67089"/>
                  <a:pt x="11037" y="67869"/>
                </a:cubicBezTo>
                <a:cubicBezTo>
                  <a:pt x="11258" y="70032"/>
                  <a:pt x="11464" y="71945"/>
                  <a:pt x="10758" y="73696"/>
                </a:cubicBezTo>
                <a:cubicBezTo>
                  <a:pt x="10684" y="73711"/>
                  <a:pt x="10640" y="73726"/>
                  <a:pt x="10581" y="73770"/>
                </a:cubicBezTo>
                <a:cubicBezTo>
                  <a:pt x="11082" y="72136"/>
                  <a:pt x="10817" y="70415"/>
                  <a:pt x="10537" y="68487"/>
                </a:cubicBezTo>
                <a:cubicBezTo>
                  <a:pt x="10405" y="67545"/>
                  <a:pt x="10257" y="66574"/>
                  <a:pt x="10213" y="65529"/>
                </a:cubicBezTo>
                <a:cubicBezTo>
                  <a:pt x="10022" y="62453"/>
                  <a:pt x="9948" y="59480"/>
                  <a:pt x="11037" y="56772"/>
                </a:cubicBezTo>
                <a:cubicBezTo>
                  <a:pt x="11082" y="56699"/>
                  <a:pt x="11096" y="56625"/>
                  <a:pt x="11126" y="56566"/>
                </a:cubicBezTo>
                <a:cubicBezTo>
                  <a:pt x="11243" y="56508"/>
                  <a:pt x="11332" y="56434"/>
                  <a:pt x="11449" y="56375"/>
                </a:cubicBezTo>
                <a:close/>
                <a:moveTo>
                  <a:pt x="11296" y="73750"/>
                </a:moveTo>
                <a:cubicBezTo>
                  <a:pt x="11291" y="73757"/>
                  <a:pt x="11284" y="73764"/>
                  <a:pt x="11273" y="73770"/>
                </a:cubicBezTo>
                <a:cubicBezTo>
                  <a:pt x="11258" y="73785"/>
                  <a:pt x="11229" y="73799"/>
                  <a:pt x="11199" y="73799"/>
                </a:cubicBezTo>
                <a:cubicBezTo>
                  <a:pt x="11214" y="73785"/>
                  <a:pt x="11214" y="73770"/>
                  <a:pt x="11243" y="73770"/>
                </a:cubicBezTo>
                <a:cubicBezTo>
                  <a:pt x="11261" y="73761"/>
                  <a:pt x="11279" y="73757"/>
                  <a:pt x="11296" y="73750"/>
                </a:cubicBezTo>
                <a:close/>
                <a:moveTo>
                  <a:pt x="11008" y="56625"/>
                </a:moveTo>
                <a:lnTo>
                  <a:pt x="10949" y="56728"/>
                </a:lnTo>
                <a:cubicBezTo>
                  <a:pt x="9860" y="59436"/>
                  <a:pt x="9934" y="62438"/>
                  <a:pt x="10125" y="65514"/>
                </a:cubicBezTo>
                <a:cubicBezTo>
                  <a:pt x="10169" y="66559"/>
                  <a:pt x="10316" y="67530"/>
                  <a:pt x="10449" y="68472"/>
                </a:cubicBezTo>
                <a:cubicBezTo>
                  <a:pt x="10728" y="70415"/>
                  <a:pt x="10978" y="72136"/>
                  <a:pt x="10463" y="73770"/>
                </a:cubicBezTo>
                <a:cubicBezTo>
                  <a:pt x="10419" y="73785"/>
                  <a:pt x="10346" y="73799"/>
                  <a:pt x="10287" y="73829"/>
                </a:cubicBezTo>
                <a:cubicBezTo>
                  <a:pt x="10640" y="72254"/>
                  <a:pt x="10316" y="70635"/>
                  <a:pt x="9992" y="68928"/>
                </a:cubicBezTo>
                <a:cubicBezTo>
                  <a:pt x="9786" y="67869"/>
                  <a:pt x="9566" y="66735"/>
                  <a:pt x="9492" y="65543"/>
                </a:cubicBezTo>
                <a:cubicBezTo>
                  <a:pt x="9242" y="61776"/>
                  <a:pt x="9566" y="59215"/>
                  <a:pt x="10581" y="56993"/>
                </a:cubicBezTo>
                <a:cubicBezTo>
                  <a:pt x="10611" y="56920"/>
                  <a:pt x="10640" y="56861"/>
                  <a:pt x="10669" y="56787"/>
                </a:cubicBezTo>
                <a:cubicBezTo>
                  <a:pt x="10802" y="56758"/>
                  <a:pt x="10890" y="56699"/>
                  <a:pt x="11008" y="56625"/>
                </a:cubicBezTo>
                <a:close/>
                <a:moveTo>
                  <a:pt x="10964" y="73711"/>
                </a:moveTo>
                <a:cubicBezTo>
                  <a:pt x="10949" y="73755"/>
                  <a:pt x="10934" y="73770"/>
                  <a:pt x="10934" y="73799"/>
                </a:cubicBezTo>
                <a:cubicBezTo>
                  <a:pt x="10875" y="73829"/>
                  <a:pt x="10831" y="73843"/>
                  <a:pt x="10787" y="73858"/>
                </a:cubicBezTo>
                <a:cubicBezTo>
                  <a:pt x="10787" y="73829"/>
                  <a:pt x="10802" y="73785"/>
                  <a:pt x="10817" y="73770"/>
                </a:cubicBezTo>
                <a:cubicBezTo>
                  <a:pt x="10875" y="73755"/>
                  <a:pt x="10934" y="73726"/>
                  <a:pt x="10964" y="73711"/>
                </a:cubicBezTo>
                <a:close/>
                <a:moveTo>
                  <a:pt x="10558" y="56925"/>
                </a:moveTo>
                <a:lnTo>
                  <a:pt x="10558" y="56925"/>
                </a:lnTo>
                <a:cubicBezTo>
                  <a:pt x="10537" y="56943"/>
                  <a:pt x="10536" y="56980"/>
                  <a:pt x="10522" y="56993"/>
                </a:cubicBezTo>
                <a:cubicBezTo>
                  <a:pt x="9507" y="59230"/>
                  <a:pt x="9183" y="61805"/>
                  <a:pt x="9433" y="65588"/>
                </a:cubicBezTo>
                <a:cubicBezTo>
                  <a:pt x="9507" y="66780"/>
                  <a:pt x="9728" y="67898"/>
                  <a:pt x="9934" y="68972"/>
                </a:cubicBezTo>
                <a:cubicBezTo>
                  <a:pt x="10272" y="70679"/>
                  <a:pt x="10581" y="72298"/>
                  <a:pt x="10213" y="73858"/>
                </a:cubicBezTo>
                <a:cubicBezTo>
                  <a:pt x="10140" y="73873"/>
                  <a:pt x="10081" y="73902"/>
                  <a:pt x="10007" y="73917"/>
                </a:cubicBezTo>
                <a:cubicBezTo>
                  <a:pt x="10228" y="72445"/>
                  <a:pt x="9860" y="70959"/>
                  <a:pt x="9492" y="69370"/>
                </a:cubicBezTo>
                <a:cubicBezTo>
                  <a:pt x="9213" y="68192"/>
                  <a:pt x="8918" y="66986"/>
                  <a:pt x="8830" y="65661"/>
                </a:cubicBezTo>
                <a:cubicBezTo>
                  <a:pt x="8594" y="62291"/>
                  <a:pt x="9021" y="59554"/>
                  <a:pt x="10169" y="57288"/>
                </a:cubicBezTo>
                <a:cubicBezTo>
                  <a:pt x="10199" y="57229"/>
                  <a:pt x="10228" y="57170"/>
                  <a:pt x="10243" y="57140"/>
                </a:cubicBezTo>
                <a:cubicBezTo>
                  <a:pt x="10302" y="57096"/>
                  <a:pt x="10375" y="57052"/>
                  <a:pt x="10434" y="57008"/>
                </a:cubicBezTo>
                <a:cubicBezTo>
                  <a:pt x="10462" y="56980"/>
                  <a:pt x="10515" y="56953"/>
                  <a:pt x="10558" y="56925"/>
                </a:cubicBezTo>
                <a:close/>
                <a:moveTo>
                  <a:pt x="11096" y="73799"/>
                </a:moveTo>
                <a:cubicBezTo>
                  <a:pt x="11082" y="73829"/>
                  <a:pt x="11052" y="73843"/>
                  <a:pt x="11052" y="73858"/>
                </a:cubicBezTo>
                <a:cubicBezTo>
                  <a:pt x="11023" y="73902"/>
                  <a:pt x="10978" y="73917"/>
                  <a:pt x="10949" y="73932"/>
                </a:cubicBezTo>
                <a:cubicBezTo>
                  <a:pt x="10964" y="73917"/>
                  <a:pt x="10964" y="73902"/>
                  <a:pt x="10978" y="73858"/>
                </a:cubicBezTo>
                <a:lnTo>
                  <a:pt x="11096" y="73799"/>
                </a:lnTo>
                <a:close/>
                <a:moveTo>
                  <a:pt x="10714" y="73799"/>
                </a:moveTo>
                <a:lnTo>
                  <a:pt x="10714" y="73799"/>
                </a:lnTo>
                <a:cubicBezTo>
                  <a:pt x="10684" y="73843"/>
                  <a:pt x="10669" y="73873"/>
                  <a:pt x="10669" y="73902"/>
                </a:cubicBezTo>
                <a:cubicBezTo>
                  <a:pt x="10611" y="73917"/>
                  <a:pt x="10566" y="73932"/>
                  <a:pt x="10508" y="73976"/>
                </a:cubicBezTo>
                <a:cubicBezTo>
                  <a:pt x="10522" y="73932"/>
                  <a:pt x="10522" y="73902"/>
                  <a:pt x="10537" y="73858"/>
                </a:cubicBezTo>
                <a:lnTo>
                  <a:pt x="10714" y="73799"/>
                </a:lnTo>
                <a:close/>
                <a:moveTo>
                  <a:pt x="11136" y="73926"/>
                </a:moveTo>
                <a:cubicBezTo>
                  <a:pt x="11140" y="73926"/>
                  <a:pt x="11146" y="73927"/>
                  <a:pt x="11155" y="73932"/>
                </a:cubicBezTo>
                <a:cubicBezTo>
                  <a:pt x="11126" y="73946"/>
                  <a:pt x="11111" y="73946"/>
                  <a:pt x="11096" y="73976"/>
                </a:cubicBezTo>
                <a:lnTo>
                  <a:pt x="11111" y="73946"/>
                </a:lnTo>
                <a:cubicBezTo>
                  <a:pt x="11121" y="73936"/>
                  <a:pt x="11124" y="73926"/>
                  <a:pt x="11136" y="73926"/>
                </a:cubicBezTo>
                <a:close/>
                <a:moveTo>
                  <a:pt x="10096" y="57214"/>
                </a:moveTo>
                <a:cubicBezTo>
                  <a:pt x="10096" y="57229"/>
                  <a:pt x="10081" y="57229"/>
                  <a:pt x="10081" y="57243"/>
                </a:cubicBezTo>
                <a:cubicBezTo>
                  <a:pt x="8918" y="59524"/>
                  <a:pt x="8506" y="62276"/>
                  <a:pt x="8742" y="65661"/>
                </a:cubicBezTo>
                <a:cubicBezTo>
                  <a:pt x="8830" y="66971"/>
                  <a:pt x="9124" y="68192"/>
                  <a:pt x="9419" y="69370"/>
                </a:cubicBezTo>
                <a:cubicBezTo>
                  <a:pt x="9801" y="70959"/>
                  <a:pt x="10154" y="72460"/>
                  <a:pt x="9934" y="73946"/>
                </a:cubicBezTo>
                <a:cubicBezTo>
                  <a:pt x="9860" y="73961"/>
                  <a:pt x="9801" y="73991"/>
                  <a:pt x="9728" y="74020"/>
                </a:cubicBezTo>
                <a:cubicBezTo>
                  <a:pt x="9845" y="72593"/>
                  <a:pt x="9433" y="71165"/>
                  <a:pt x="8992" y="69679"/>
                </a:cubicBezTo>
                <a:cubicBezTo>
                  <a:pt x="8624" y="68428"/>
                  <a:pt x="8241" y="67147"/>
                  <a:pt x="8138" y="65705"/>
                </a:cubicBezTo>
                <a:cubicBezTo>
                  <a:pt x="7888" y="62585"/>
                  <a:pt x="8433" y="59833"/>
                  <a:pt x="9713" y="57523"/>
                </a:cubicBezTo>
                <a:cubicBezTo>
                  <a:pt x="9728" y="57479"/>
                  <a:pt x="9772" y="57435"/>
                  <a:pt x="9786" y="57391"/>
                </a:cubicBezTo>
                <a:cubicBezTo>
                  <a:pt x="9904" y="57346"/>
                  <a:pt x="9992" y="57288"/>
                  <a:pt x="10096" y="57214"/>
                </a:cubicBezTo>
                <a:close/>
                <a:moveTo>
                  <a:pt x="10861" y="73917"/>
                </a:moveTo>
                <a:cubicBezTo>
                  <a:pt x="10861" y="73917"/>
                  <a:pt x="10861" y="73932"/>
                  <a:pt x="10831" y="73932"/>
                </a:cubicBezTo>
                <a:cubicBezTo>
                  <a:pt x="10817" y="73946"/>
                  <a:pt x="10817" y="73976"/>
                  <a:pt x="10802" y="73991"/>
                </a:cubicBezTo>
                <a:cubicBezTo>
                  <a:pt x="10787" y="74005"/>
                  <a:pt x="10728" y="74020"/>
                  <a:pt x="10684" y="74049"/>
                </a:cubicBezTo>
                <a:cubicBezTo>
                  <a:pt x="10714" y="74020"/>
                  <a:pt x="10714" y="73991"/>
                  <a:pt x="10728" y="73976"/>
                </a:cubicBezTo>
                <a:cubicBezTo>
                  <a:pt x="10758" y="73946"/>
                  <a:pt x="10817" y="73932"/>
                  <a:pt x="10861" y="73917"/>
                </a:cubicBezTo>
                <a:close/>
                <a:moveTo>
                  <a:pt x="10463" y="73873"/>
                </a:moveTo>
                <a:lnTo>
                  <a:pt x="10463" y="73873"/>
                </a:lnTo>
                <a:cubicBezTo>
                  <a:pt x="10449" y="73917"/>
                  <a:pt x="10449" y="73946"/>
                  <a:pt x="10434" y="73991"/>
                </a:cubicBezTo>
                <a:cubicBezTo>
                  <a:pt x="10360" y="74020"/>
                  <a:pt x="10302" y="74049"/>
                  <a:pt x="10243" y="74064"/>
                </a:cubicBezTo>
                <a:cubicBezTo>
                  <a:pt x="10257" y="74020"/>
                  <a:pt x="10257" y="73991"/>
                  <a:pt x="10287" y="73932"/>
                </a:cubicBezTo>
                <a:cubicBezTo>
                  <a:pt x="10346" y="73917"/>
                  <a:pt x="10419" y="73902"/>
                  <a:pt x="10463" y="73873"/>
                </a:cubicBezTo>
                <a:close/>
                <a:moveTo>
                  <a:pt x="10949" y="73991"/>
                </a:moveTo>
                <a:cubicBezTo>
                  <a:pt x="10949" y="74020"/>
                  <a:pt x="10949" y="74049"/>
                  <a:pt x="10934" y="74049"/>
                </a:cubicBezTo>
                <a:cubicBezTo>
                  <a:pt x="10905" y="74064"/>
                  <a:pt x="10875" y="74079"/>
                  <a:pt x="10831" y="74079"/>
                </a:cubicBezTo>
                <a:cubicBezTo>
                  <a:pt x="10831" y="74064"/>
                  <a:pt x="10846" y="74049"/>
                  <a:pt x="10846" y="74020"/>
                </a:cubicBezTo>
                <a:cubicBezTo>
                  <a:pt x="10890" y="74005"/>
                  <a:pt x="10905" y="74005"/>
                  <a:pt x="10949" y="73991"/>
                </a:cubicBezTo>
                <a:close/>
                <a:moveTo>
                  <a:pt x="9639" y="57494"/>
                </a:moveTo>
                <a:lnTo>
                  <a:pt x="9639" y="57494"/>
                </a:lnTo>
                <a:cubicBezTo>
                  <a:pt x="8315" y="59819"/>
                  <a:pt x="7785" y="62585"/>
                  <a:pt x="8035" y="65735"/>
                </a:cubicBezTo>
                <a:cubicBezTo>
                  <a:pt x="8153" y="67162"/>
                  <a:pt x="8536" y="68472"/>
                  <a:pt x="8903" y="69723"/>
                </a:cubicBezTo>
                <a:cubicBezTo>
                  <a:pt x="9345" y="71209"/>
                  <a:pt x="9742" y="72622"/>
                  <a:pt x="9639" y="74064"/>
                </a:cubicBezTo>
                <a:cubicBezTo>
                  <a:pt x="9610" y="74079"/>
                  <a:pt x="9580" y="74079"/>
                  <a:pt x="9551" y="74094"/>
                </a:cubicBezTo>
                <a:cubicBezTo>
                  <a:pt x="9507" y="74123"/>
                  <a:pt x="9477" y="74123"/>
                  <a:pt x="9419" y="74138"/>
                </a:cubicBezTo>
                <a:cubicBezTo>
                  <a:pt x="9433" y="72740"/>
                  <a:pt x="8977" y="71401"/>
                  <a:pt x="8477" y="69973"/>
                </a:cubicBezTo>
                <a:cubicBezTo>
                  <a:pt x="8020" y="68663"/>
                  <a:pt x="7564" y="67309"/>
                  <a:pt x="7432" y="65808"/>
                </a:cubicBezTo>
                <a:cubicBezTo>
                  <a:pt x="7196" y="62880"/>
                  <a:pt x="7814" y="60113"/>
                  <a:pt x="9271" y="57803"/>
                </a:cubicBezTo>
                <a:cubicBezTo>
                  <a:pt x="9316" y="57744"/>
                  <a:pt x="9330" y="57714"/>
                  <a:pt x="9360" y="57655"/>
                </a:cubicBezTo>
                <a:lnTo>
                  <a:pt x="9639" y="57494"/>
                </a:lnTo>
                <a:close/>
                <a:moveTo>
                  <a:pt x="10611" y="74005"/>
                </a:moveTo>
                <a:lnTo>
                  <a:pt x="10611" y="74005"/>
                </a:lnTo>
                <a:cubicBezTo>
                  <a:pt x="10596" y="74020"/>
                  <a:pt x="10596" y="74064"/>
                  <a:pt x="10581" y="74079"/>
                </a:cubicBezTo>
                <a:lnTo>
                  <a:pt x="10581" y="74094"/>
                </a:lnTo>
                <a:cubicBezTo>
                  <a:pt x="10522" y="74123"/>
                  <a:pt x="10478" y="74138"/>
                  <a:pt x="10434" y="74152"/>
                </a:cubicBezTo>
                <a:cubicBezTo>
                  <a:pt x="10449" y="74138"/>
                  <a:pt x="10463" y="74094"/>
                  <a:pt x="10463" y="74064"/>
                </a:cubicBezTo>
                <a:cubicBezTo>
                  <a:pt x="10522" y="74049"/>
                  <a:pt x="10566" y="74020"/>
                  <a:pt x="10611" y="74005"/>
                </a:cubicBezTo>
                <a:close/>
                <a:moveTo>
                  <a:pt x="10169" y="73991"/>
                </a:moveTo>
                <a:cubicBezTo>
                  <a:pt x="10154" y="74020"/>
                  <a:pt x="10154" y="74079"/>
                  <a:pt x="10140" y="74123"/>
                </a:cubicBezTo>
                <a:cubicBezTo>
                  <a:pt x="10081" y="74123"/>
                  <a:pt x="10022" y="74138"/>
                  <a:pt x="9978" y="74167"/>
                </a:cubicBezTo>
                <a:cubicBezTo>
                  <a:pt x="9978" y="74138"/>
                  <a:pt x="9992" y="74079"/>
                  <a:pt x="9992" y="74049"/>
                </a:cubicBezTo>
                <a:cubicBezTo>
                  <a:pt x="10037" y="74020"/>
                  <a:pt x="10110" y="74005"/>
                  <a:pt x="10169" y="73991"/>
                </a:cubicBezTo>
                <a:close/>
                <a:moveTo>
                  <a:pt x="9198" y="57758"/>
                </a:moveTo>
                <a:lnTo>
                  <a:pt x="9198" y="57758"/>
                </a:lnTo>
                <a:cubicBezTo>
                  <a:pt x="7726" y="60098"/>
                  <a:pt x="7079" y="62880"/>
                  <a:pt x="7344" y="65808"/>
                </a:cubicBezTo>
                <a:cubicBezTo>
                  <a:pt x="7476" y="67324"/>
                  <a:pt x="7947" y="68693"/>
                  <a:pt x="8403" y="70002"/>
                </a:cubicBezTo>
                <a:cubicBezTo>
                  <a:pt x="8903" y="71415"/>
                  <a:pt x="9360" y="72754"/>
                  <a:pt x="9345" y="74152"/>
                </a:cubicBezTo>
                <a:cubicBezTo>
                  <a:pt x="9271" y="74167"/>
                  <a:pt x="9198" y="74211"/>
                  <a:pt x="9124" y="74226"/>
                </a:cubicBezTo>
                <a:cubicBezTo>
                  <a:pt x="9051" y="72872"/>
                  <a:pt x="8536" y="71577"/>
                  <a:pt x="7976" y="70223"/>
                </a:cubicBezTo>
                <a:cubicBezTo>
                  <a:pt x="7432" y="68855"/>
                  <a:pt x="6858" y="67457"/>
                  <a:pt x="6711" y="65867"/>
                </a:cubicBezTo>
                <a:cubicBezTo>
                  <a:pt x="6461" y="63100"/>
                  <a:pt x="7196" y="60393"/>
                  <a:pt x="8815" y="58053"/>
                </a:cubicBezTo>
                <a:cubicBezTo>
                  <a:pt x="8845" y="57994"/>
                  <a:pt x="8903" y="57950"/>
                  <a:pt x="8933" y="57891"/>
                </a:cubicBezTo>
                <a:cubicBezTo>
                  <a:pt x="9036" y="57832"/>
                  <a:pt x="9124" y="57788"/>
                  <a:pt x="9198" y="57758"/>
                </a:cubicBezTo>
                <a:close/>
                <a:moveTo>
                  <a:pt x="10743" y="74094"/>
                </a:moveTo>
                <a:lnTo>
                  <a:pt x="10743" y="74094"/>
                </a:lnTo>
                <a:cubicBezTo>
                  <a:pt x="10728" y="74123"/>
                  <a:pt x="10728" y="74138"/>
                  <a:pt x="10714" y="74152"/>
                </a:cubicBezTo>
                <a:cubicBezTo>
                  <a:pt x="10669" y="74197"/>
                  <a:pt x="10640" y="74211"/>
                  <a:pt x="10596" y="74226"/>
                </a:cubicBezTo>
                <a:cubicBezTo>
                  <a:pt x="10611" y="74211"/>
                  <a:pt x="10611" y="74197"/>
                  <a:pt x="10640" y="74152"/>
                </a:cubicBezTo>
                <a:lnTo>
                  <a:pt x="10743" y="74094"/>
                </a:lnTo>
                <a:close/>
                <a:moveTo>
                  <a:pt x="10798" y="74220"/>
                </a:moveTo>
                <a:cubicBezTo>
                  <a:pt x="10801" y="74220"/>
                  <a:pt x="10802" y="74222"/>
                  <a:pt x="10802" y="74226"/>
                </a:cubicBezTo>
                <a:cubicBezTo>
                  <a:pt x="10788" y="74240"/>
                  <a:pt x="10760" y="74241"/>
                  <a:pt x="10758" y="74267"/>
                </a:cubicBezTo>
                <a:lnTo>
                  <a:pt x="10758" y="74267"/>
                </a:lnTo>
                <a:cubicBezTo>
                  <a:pt x="10758" y="74259"/>
                  <a:pt x="10761" y="74241"/>
                  <a:pt x="10772" y="74241"/>
                </a:cubicBezTo>
                <a:cubicBezTo>
                  <a:pt x="10783" y="74230"/>
                  <a:pt x="10793" y="74220"/>
                  <a:pt x="10798" y="74220"/>
                </a:cubicBezTo>
                <a:close/>
                <a:moveTo>
                  <a:pt x="9904" y="74064"/>
                </a:moveTo>
                <a:cubicBezTo>
                  <a:pt x="9904" y="74094"/>
                  <a:pt x="9875" y="74152"/>
                  <a:pt x="9875" y="74197"/>
                </a:cubicBezTo>
                <a:cubicBezTo>
                  <a:pt x="9831" y="74211"/>
                  <a:pt x="9757" y="74241"/>
                  <a:pt x="9698" y="74270"/>
                </a:cubicBezTo>
                <a:cubicBezTo>
                  <a:pt x="9698" y="74211"/>
                  <a:pt x="9713" y="74167"/>
                  <a:pt x="9713" y="74123"/>
                </a:cubicBezTo>
                <a:cubicBezTo>
                  <a:pt x="9772" y="74094"/>
                  <a:pt x="9845" y="74079"/>
                  <a:pt x="9904" y="74064"/>
                </a:cubicBezTo>
                <a:close/>
                <a:moveTo>
                  <a:pt x="10375" y="74094"/>
                </a:moveTo>
                <a:lnTo>
                  <a:pt x="10375" y="74094"/>
                </a:lnTo>
                <a:cubicBezTo>
                  <a:pt x="10360" y="74138"/>
                  <a:pt x="10360" y="74167"/>
                  <a:pt x="10346" y="74211"/>
                </a:cubicBezTo>
                <a:cubicBezTo>
                  <a:pt x="10287" y="74226"/>
                  <a:pt x="10228" y="74241"/>
                  <a:pt x="10199" y="74285"/>
                </a:cubicBezTo>
                <a:cubicBezTo>
                  <a:pt x="10199" y="74226"/>
                  <a:pt x="10213" y="74197"/>
                  <a:pt x="10213" y="74152"/>
                </a:cubicBezTo>
                <a:lnTo>
                  <a:pt x="10375" y="74094"/>
                </a:lnTo>
                <a:close/>
                <a:moveTo>
                  <a:pt x="8756" y="57979"/>
                </a:moveTo>
                <a:cubicBezTo>
                  <a:pt x="8771" y="57979"/>
                  <a:pt x="8771" y="58009"/>
                  <a:pt x="8756" y="58023"/>
                </a:cubicBezTo>
                <a:cubicBezTo>
                  <a:pt x="7123" y="60363"/>
                  <a:pt x="6387" y="63086"/>
                  <a:pt x="6637" y="65882"/>
                </a:cubicBezTo>
                <a:cubicBezTo>
                  <a:pt x="6784" y="67471"/>
                  <a:pt x="7358" y="68869"/>
                  <a:pt x="7917" y="70253"/>
                </a:cubicBezTo>
                <a:cubicBezTo>
                  <a:pt x="8462" y="71621"/>
                  <a:pt x="8977" y="72902"/>
                  <a:pt x="9036" y="74270"/>
                </a:cubicBezTo>
                <a:cubicBezTo>
                  <a:pt x="8962" y="74285"/>
                  <a:pt x="8889" y="74314"/>
                  <a:pt x="8815" y="74344"/>
                </a:cubicBezTo>
                <a:cubicBezTo>
                  <a:pt x="8668" y="72990"/>
                  <a:pt x="8094" y="71739"/>
                  <a:pt x="7491" y="70444"/>
                </a:cubicBezTo>
                <a:cubicBezTo>
                  <a:pt x="6843" y="69046"/>
                  <a:pt x="6181" y="67589"/>
                  <a:pt x="6019" y="65955"/>
                </a:cubicBezTo>
                <a:cubicBezTo>
                  <a:pt x="5754" y="63321"/>
                  <a:pt x="6608" y="60613"/>
                  <a:pt x="8374" y="58332"/>
                </a:cubicBezTo>
                <a:lnTo>
                  <a:pt x="8536" y="58112"/>
                </a:lnTo>
                <a:cubicBezTo>
                  <a:pt x="8609" y="58082"/>
                  <a:pt x="8683" y="58023"/>
                  <a:pt x="8756" y="57979"/>
                </a:cubicBezTo>
                <a:close/>
                <a:moveTo>
                  <a:pt x="10522" y="74211"/>
                </a:moveTo>
                <a:cubicBezTo>
                  <a:pt x="10508" y="74226"/>
                  <a:pt x="10508" y="74270"/>
                  <a:pt x="10493" y="74285"/>
                </a:cubicBezTo>
                <a:cubicBezTo>
                  <a:pt x="10449" y="74300"/>
                  <a:pt x="10390" y="74344"/>
                  <a:pt x="10360" y="74359"/>
                </a:cubicBezTo>
                <a:cubicBezTo>
                  <a:pt x="10375" y="74314"/>
                  <a:pt x="10375" y="74300"/>
                  <a:pt x="10390" y="74270"/>
                </a:cubicBezTo>
                <a:cubicBezTo>
                  <a:pt x="10434" y="74241"/>
                  <a:pt x="10463" y="74226"/>
                  <a:pt x="10522" y="74211"/>
                </a:cubicBezTo>
                <a:close/>
                <a:moveTo>
                  <a:pt x="9625" y="74152"/>
                </a:moveTo>
                <a:cubicBezTo>
                  <a:pt x="9625" y="74211"/>
                  <a:pt x="9610" y="74241"/>
                  <a:pt x="9610" y="74300"/>
                </a:cubicBezTo>
                <a:cubicBezTo>
                  <a:pt x="9551" y="74314"/>
                  <a:pt x="9477" y="74344"/>
                  <a:pt x="9419" y="74373"/>
                </a:cubicBezTo>
                <a:lnTo>
                  <a:pt x="9419" y="74226"/>
                </a:lnTo>
                <a:cubicBezTo>
                  <a:pt x="9477" y="74211"/>
                  <a:pt x="9507" y="74197"/>
                  <a:pt x="9566" y="74167"/>
                </a:cubicBezTo>
                <a:cubicBezTo>
                  <a:pt x="9580" y="74167"/>
                  <a:pt x="9610" y="74152"/>
                  <a:pt x="9625" y="74152"/>
                </a:cubicBezTo>
                <a:close/>
                <a:moveTo>
                  <a:pt x="10096" y="74197"/>
                </a:moveTo>
                <a:lnTo>
                  <a:pt x="10096" y="74197"/>
                </a:lnTo>
                <a:cubicBezTo>
                  <a:pt x="10081" y="74226"/>
                  <a:pt x="10081" y="74270"/>
                  <a:pt x="10066" y="74300"/>
                </a:cubicBezTo>
                <a:cubicBezTo>
                  <a:pt x="10022" y="74344"/>
                  <a:pt x="9978" y="74359"/>
                  <a:pt x="9919" y="74373"/>
                </a:cubicBezTo>
                <a:cubicBezTo>
                  <a:pt x="9934" y="74344"/>
                  <a:pt x="9934" y="74300"/>
                  <a:pt x="9934" y="74241"/>
                </a:cubicBezTo>
                <a:lnTo>
                  <a:pt x="10096" y="74197"/>
                </a:lnTo>
                <a:close/>
                <a:moveTo>
                  <a:pt x="10611" y="74314"/>
                </a:moveTo>
                <a:cubicBezTo>
                  <a:pt x="10611" y="74314"/>
                  <a:pt x="10596" y="74344"/>
                  <a:pt x="10596" y="74359"/>
                </a:cubicBezTo>
                <a:cubicBezTo>
                  <a:pt x="10581" y="74373"/>
                  <a:pt x="10537" y="74388"/>
                  <a:pt x="10522" y="74388"/>
                </a:cubicBezTo>
                <a:cubicBezTo>
                  <a:pt x="10522" y="74373"/>
                  <a:pt x="10537" y="74359"/>
                  <a:pt x="10537" y="74359"/>
                </a:cubicBezTo>
                <a:cubicBezTo>
                  <a:pt x="10552" y="74329"/>
                  <a:pt x="10596" y="74329"/>
                  <a:pt x="10611" y="74314"/>
                </a:cubicBezTo>
                <a:close/>
                <a:moveTo>
                  <a:pt x="8374" y="58200"/>
                </a:moveTo>
                <a:lnTo>
                  <a:pt x="8315" y="58259"/>
                </a:lnTo>
                <a:cubicBezTo>
                  <a:pt x="6534" y="60555"/>
                  <a:pt x="5681" y="63277"/>
                  <a:pt x="5945" y="65926"/>
                </a:cubicBezTo>
                <a:cubicBezTo>
                  <a:pt x="6107" y="67589"/>
                  <a:pt x="6770" y="69031"/>
                  <a:pt x="7417" y="70444"/>
                </a:cubicBezTo>
                <a:cubicBezTo>
                  <a:pt x="8020" y="71739"/>
                  <a:pt x="8594" y="72990"/>
                  <a:pt x="8742" y="74329"/>
                </a:cubicBezTo>
                <a:cubicBezTo>
                  <a:pt x="8668" y="74359"/>
                  <a:pt x="8594" y="74388"/>
                  <a:pt x="8521" y="74403"/>
                </a:cubicBezTo>
                <a:cubicBezTo>
                  <a:pt x="8300" y="73078"/>
                  <a:pt x="7667" y="71871"/>
                  <a:pt x="7005" y="70576"/>
                </a:cubicBezTo>
                <a:cubicBezTo>
                  <a:pt x="6269" y="69149"/>
                  <a:pt x="5519" y="67677"/>
                  <a:pt x="5327" y="65985"/>
                </a:cubicBezTo>
                <a:cubicBezTo>
                  <a:pt x="5077" y="63424"/>
                  <a:pt x="5990" y="60790"/>
                  <a:pt x="7947" y="58553"/>
                </a:cubicBezTo>
                <a:lnTo>
                  <a:pt x="8182" y="58318"/>
                </a:lnTo>
                <a:cubicBezTo>
                  <a:pt x="8241" y="58274"/>
                  <a:pt x="8315" y="58244"/>
                  <a:pt x="8374" y="58200"/>
                </a:cubicBezTo>
                <a:close/>
                <a:moveTo>
                  <a:pt x="9330" y="74226"/>
                </a:moveTo>
                <a:lnTo>
                  <a:pt x="9330" y="74388"/>
                </a:lnTo>
                <a:lnTo>
                  <a:pt x="9316" y="74388"/>
                </a:lnTo>
                <a:cubicBezTo>
                  <a:pt x="9257" y="74432"/>
                  <a:pt x="9183" y="74447"/>
                  <a:pt x="9124" y="74462"/>
                </a:cubicBezTo>
                <a:lnTo>
                  <a:pt x="9124" y="74300"/>
                </a:lnTo>
                <a:cubicBezTo>
                  <a:pt x="9198" y="74285"/>
                  <a:pt x="9271" y="74270"/>
                  <a:pt x="9330" y="74226"/>
                </a:cubicBezTo>
                <a:close/>
                <a:moveTo>
                  <a:pt x="10287" y="74314"/>
                </a:moveTo>
                <a:lnTo>
                  <a:pt x="10287" y="74314"/>
                </a:lnTo>
                <a:cubicBezTo>
                  <a:pt x="10257" y="74359"/>
                  <a:pt x="10257" y="74373"/>
                  <a:pt x="10243" y="74417"/>
                </a:cubicBezTo>
                <a:cubicBezTo>
                  <a:pt x="10213" y="74432"/>
                  <a:pt x="10154" y="74447"/>
                  <a:pt x="10110" y="74462"/>
                </a:cubicBezTo>
                <a:cubicBezTo>
                  <a:pt x="10110" y="74447"/>
                  <a:pt x="10140" y="74417"/>
                  <a:pt x="10140" y="74388"/>
                </a:cubicBezTo>
                <a:lnTo>
                  <a:pt x="10140" y="74373"/>
                </a:lnTo>
                <a:cubicBezTo>
                  <a:pt x="10184" y="74359"/>
                  <a:pt x="10228" y="74344"/>
                  <a:pt x="10287" y="74314"/>
                </a:cubicBezTo>
                <a:close/>
                <a:moveTo>
                  <a:pt x="9860" y="74285"/>
                </a:moveTo>
                <a:cubicBezTo>
                  <a:pt x="9860" y="74314"/>
                  <a:pt x="9845" y="74373"/>
                  <a:pt x="9816" y="74417"/>
                </a:cubicBezTo>
                <a:cubicBezTo>
                  <a:pt x="9772" y="74447"/>
                  <a:pt x="9713" y="74462"/>
                  <a:pt x="9654" y="74491"/>
                </a:cubicBezTo>
                <a:cubicBezTo>
                  <a:pt x="9654" y="74447"/>
                  <a:pt x="9669" y="74388"/>
                  <a:pt x="9669" y="74359"/>
                </a:cubicBezTo>
                <a:cubicBezTo>
                  <a:pt x="9728" y="74344"/>
                  <a:pt x="9801" y="74314"/>
                  <a:pt x="9860" y="74285"/>
                </a:cubicBezTo>
                <a:close/>
                <a:moveTo>
                  <a:pt x="7947" y="58450"/>
                </a:moveTo>
                <a:cubicBezTo>
                  <a:pt x="7932" y="58465"/>
                  <a:pt x="7903" y="58494"/>
                  <a:pt x="7873" y="58509"/>
                </a:cubicBezTo>
                <a:cubicBezTo>
                  <a:pt x="5901" y="60775"/>
                  <a:pt x="4959" y="63424"/>
                  <a:pt x="5239" y="66000"/>
                </a:cubicBezTo>
                <a:cubicBezTo>
                  <a:pt x="5430" y="67692"/>
                  <a:pt x="6181" y="69178"/>
                  <a:pt x="6917" y="70621"/>
                </a:cubicBezTo>
                <a:cubicBezTo>
                  <a:pt x="7579" y="71886"/>
                  <a:pt x="8197" y="73122"/>
                  <a:pt x="8418" y="74432"/>
                </a:cubicBezTo>
                <a:cubicBezTo>
                  <a:pt x="8344" y="74447"/>
                  <a:pt x="8271" y="74491"/>
                  <a:pt x="8197" y="74506"/>
                </a:cubicBezTo>
                <a:cubicBezTo>
                  <a:pt x="7903" y="73181"/>
                  <a:pt x="7226" y="71974"/>
                  <a:pt x="6505" y="70724"/>
                </a:cubicBezTo>
                <a:cubicBezTo>
                  <a:pt x="5681" y="69281"/>
                  <a:pt x="4812" y="67766"/>
                  <a:pt x="4636" y="66058"/>
                </a:cubicBezTo>
                <a:cubicBezTo>
                  <a:pt x="4268" y="62718"/>
                  <a:pt x="6269" y="60084"/>
                  <a:pt x="7505" y="58818"/>
                </a:cubicBezTo>
                <a:lnTo>
                  <a:pt x="7814" y="58494"/>
                </a:lnTo>
                <a:cubicBezTo>
                  <a:pt x="7859" y="58494"/>
                  <a:pt x="7903" y="58480"/>
                  <a:pt x="7947" y="58450"/>
                </a:cubicBezTo>
                <a:close/>
                <a:moveTo>
                  <a:pt x="10419" y="74388"/>
                </a:moveTo>
                <a:cubicBezTo>
                  <a:pt x="10390" y="74417"/>
                  <a:pt x="10390" y="74432"/>
                  <a:pt x="10375" y="74447"/>
                </a:cubicBezTo>
                <a:cubicBezTo>
                  <a:pt x="10346" y="74506"/>
                  <a:pt x="10316" y="74520"/>
                  <a:pt x="10287" y="74520"/>
                </a:cubicBezTo>
                <a:cubicBezTo>
                  <a:pt x="10302" y="74506"/>
                  <a:pt x="10302" y="74491"/>
                  <a:pt x="10316" y="74447"/>
                </a:cubicBezTo>
                <a:cubicBezTo>
                  <a:pt x="10360" y="74432"/>
                  <a:pt x="10390" y="74417"/>
                  <a:pt x="10419" y="74388"/>
                </a:cubicBezTo>
                <a:close/>
                <a:moveTo>
                  <a:pt x="10455" y="74549"/>
                </a:moveTo>
                <a:cubicBezTo>
                  <a:pt x="10450" y="74556"/>
                  <a:pt x="10445" y="74561"/>
                  <a:pt x="10441" y="74565"/>
                </a:cubicBezTo>
                <a:lnTo>
                  <a:pt x="10441" y="74565"/>
                </a:lnTo>
                <a:lnTo>
                  <a:pt x="10449" y="74550"/>
                </a:lnTo>
                <a:cubicBezTo>
                  <a:pt x="10451" y="74550"/>
                  <a:pt x="10453" y="74550"/>
                  <a:pt x="10455" y="74549"/>
                </a:cubicBezTo>
                <a:close/>
                <a:moveTo>
                  <a:pt x="9051" y="74344"/>
                </a:moveTo>
                <a:lnTo>
                  <a:pt x="9051" y="74506"/>
                </a:lnTo>
                <a:cubicBezTo>
                  <a:pt x="8977" y="74520"/>
                  <a:pt x="8918" y="74565"/>
                  <a:pt x="8845" y="74579"/>
                </a:cubicBezTo>
                <a:cubicBezTo>
                  <a:pt x="8845" y="74520"/>
                  <a:pt x="8845" y="74462"/>
                  <a:pt x="8830" y="74417"/>
                </a:cubicBezTo>
                <a:cubicBezTo>
                  <a:pt x="8903" y="74373"/>
                  <a:pt x="8977" y="74359"/>
                  <a:pt x="9051" y="74344"/>
                </a:cubicBezTo>
                <a:close/>
                <a:moveTo>
                  <a:pt x="9580" y="74373"/>
                </a:moveTo>
                <a:cubicBezTo>
                  <a:pt x="9580" y="74432"/>
                  <a:pt x="9566" y="74462"/>
                  <a:pt x="9566" y="74520"/>
                </a:cubicBezTo>
                <a:cubicBezTo>
                  <a:pt x="9507" y="74535"/>
                  <a:pt x="9463" y="74579"/>
                  <a:pt x="9389" y="74594"/>
                </a:cubicBezTo>
                <a:cubicBezTo>
                  <a:pt x="9404" y="74565"/>
                  <a:pt x="9404" y="74506"/>
                  <a:pt x="9404" y="74447"/>
                </a:cubicBezTo>
                <a:cubicBezTo>
                  <a:pt x="9463" y="74432"/>
                  <a:pt x="9536" y="74417"/>
                  <a:pt x="9580" y="74373"/>
                </a:cubicBezTo>
                <a:close/>
                <a:moveTo>
                  <a:pt x="10037" y="74417"/>
                </a:moveTo>
                <a:lnTo>
                  <a:pt x="10037" y="74417"/>
                </a:lnTo>
                <a:cubicBezTo>
                  <a:pt x="10022" y="74447"/>
                  <a:pt x="10022" y="74491"/>
                  <a:pt x="10007" y="74520"/>
                </a:cubicBezTo>
                <a:cubicBezTo>
                  <a:pt x="9948" y="74535"/>
                  <a:pt x="9919" y="74579"/>
                  <a:pt x="9860" y="74594"/>
                </a:cubicBezTo>
                <a:cubicBezTo>
                  <a:pt x="9875" y="74579"/>
                  <a:pt x="9875" y="74565"/>
                  <a:pt x="9875" y="74520"/>
                </a:cubicBezTo>
                <a:cubicBezTo>
                  <a:pt x="9875" y="74506"/>
                  <a:pt x="9875" y="74491"/>
                  <a:pt x="9889" y="74462"/>
                </a:cubicBezTo>
                <a:cubicBezTo>
                  <a:pt x="9948" y="74447"/>
                  <a:pt x="10007" y="74432"/>
                  <a:pt x="10037" y="74417"/>
                </a:cubicBezTo>
                <a:close/>
                <a:moveTo>
                  <a:pt x="7440" y="58780"/>
                </a:moveTo>
                <a:lnTo>
                  <a:pt x="7440" y="58780"/>
                </a:lnTo>
                <a:cubicBezTo>
                  <a:pt x="6204" y="60048"/>
                  <a:pt x="4195" y="62694"/>
                  <a:pt x="4562" y="66073"/>
                </a:cubicBezTo>
                <a:cubicBezTo>
                  <a:pt x="4739" y="67810"/>
                  <a:pt x="5607" y="69340"/>
                  <a:pt x="6461" y="70782"/>
                </a:cubicBezTo>
                <a:cubicBezTo>
                  <a:pt x="7167" y="72033"/>
                  <a:pt x="7859" y="73240"/>
                  <a:pt x="8153" y="74535"/>
                </a:cubicBezTo>
                <a:cubicBezTo>
                  <a:pt x="8079" y="74565"/>
                  <a:pt x="8006" y="74594"/>
                  <a:pt x="7932" y="74609"/>
                </a:cubicBezTo>
                <a:cubicBezTo>
                  <a:pt x="7564" y="73270"/>
                  <a:pt x="6799" y="72063"/>
                  <a:pt x="6048" y="70856"/>
                </a:cubicBezTo>
                <a:cubicBezTo>
                  <a:pt x="5136" y="69384"/>
                  <a:pt x="4179" y="67869"/>
                  <a:pt x="3973" y="66117"/>
                </a:cubicBezTo>
                <a:cubicBezTo>
                  <a:pt x="3694" y="63704"/>
                  <a:pt x="4842" y="61128"/>
                  <a:pt x="7093" y="59053"/>
                </a:cubicBezTo>
                <a:cubicBezTo>
                  <a:pt x="7185" y="58975"/>
                  <a:pt x="7310" y="58874"/>
                  <a:pt x="7440" y="58780"/>
                </a:cubicBezTo>
                <a:close/>
                <a:moveTo>
                  <a:pt x="8756" y="74417"/>
                </a:moveTo>
                <a:lnTo>
                  <a:pt x="8756" y="74594"/>
                </a:lnTo>
                <a:cubicBezTo>
                  <a:pt x="8683" y="74609"/>
                  <a:pt x="8609" y="74653"/>
                  <a:pt x="8550" y="74668"/>
                </a:cubicBezTo>
                <a:cubicBezTo>
                  <a:pt x="8550" y="74609"/>
                  <a:pt x="8536" y="74550"/>
                  <a:pt x="8536" y="74491"/>
                </a:cubicBezTo>
                <a:cubicBezTo>
                  <a:pt x="8609" y="74462"/>
                  <a:pt x="8683" y="74432"/>
                  <a:pt x="8756" y="74417"/>
                </a:cubicBezTo>
                <a:close/>
                <a:moveTo>
                  <a:pt x="10199" y="74520"/>
                </a:moveTo>
                <a:cubicBezTo>
                  <a:pt x="10169" y="74535"/>
                  <a:pt x="10169" y="74579"/>
                  <a:pt x="10154" y="74594"/>
                </a:cubicBezTo>
                <a:cubicBezTo>
                  <a:pt x="10110" y="74609"/>
                  <a:pt x="10081" y="74653"/>
                  <a:pt x="10051" y="74668"/>
                </a:cubicBezTo>
                <a:cubicBezTo>
                  <a:pt x="10066" y="74638"/>
                  <a:pt x="10066" y="74609"/>
                  <a:pt x="10081" y="74579"/>
                </a:cubicBezTo>
                <a:lnTo>
                  <a:pt x="10199" y="74520"/>
                </a:lnTo>
                <a:close/>
                <a:moveTo>
                  <a:pt x="9330" y="74491"/>
                </a:moveTo>
                <a:cubicBezTo>
                  <a:pt x="9330" y="74535"/>
                  <a:pt x="9316" y="74579"/>
                  <a:pt x="9316" y="74638"/>
                </a:cubicBezTo>
                <a:cubicBezTo>
                  <a:pt x="9257" y="74668"/>
                  <a:pt x="9183" y="74682"/>
                  <a:pt x="9124" y="74712"/>
                </a:cubicBezTo>
                <a:lnTo>
                  <a:pt x="9124" y="74565"/>
                </a:lnTo>
                <a:cubicBezTo>
                  <a:pt x="9198" y="74535"/>
                  <a:pt x="9257" y="74506"/>
                  <a:pt x="9330" y="74491"/>
                </a:cubicBezTo>
                <a:close/>
                <a:moveTo>
                  <a:pt x="9801" y="74506"/>
                </a:moveTo>
                <a:lnTo>
                  <a:pt x="9801" y="74506"/>
                </a:lnTo>
                <a:cubicBezTo>
                  <a:pt x="9786" y="74535"/>
                  <a:pt x="9786" y="74579"/>
                  <a:pt x="9772" y="74609"/>
                </a:cubicBezTo>
                <a:cubicBezTo>
                  <a:pt x="9728" y="74653"/>
                  <a:pt x="9683" y="74682"/>
                  <a:pt x="9625" y="74712"/>
                </a:cubicBezTo>
                <a:lnTo>
                  <a:pt x="9625" y="74668"/>
                </a:lnTo>
                <a:cubicBezTo>
                  <a:pt x="9625" y="74638"/>
                  <a:pt x="9639" y="74609"/>
                  <a:pt x="9639" y="74579"/>
                </a:cubicBezTo>
                <a:cubicBezTo>
                  <a:pt x="9698" y="74565"/>
                  <a:pt x="9742" y="74535"/>
                  <a:pt x="9801" y="74506"/>
                </a:cubicBezTo>
                <a:close/>
                <a:moveTo>
                  <a:pt x="10287" y="74638"/>
                </a:moveTo>
                <a:cubicBezTo>
                  <a:pt x="10287" y="74638"/>
                  <a:pt x="10287" y="74653"/>
                  <a:pt x="10272" y="74668"/>
                </a:cubicBezTo>
                <a:cubicBezTo>
                  <a:pt x="10243" y="74682"/>
                  <a:pt x="10213" y="74712"/>
                  <a:pt x="10199" y="74726"/>
                </a:cubicBezTo>
                <a:cubicBezTo>
                  <a:pt x="10199" y="74712"/>
                  <a:pt x="10213" y="74682"/>
                  <a:pt x="10213" y="74668"/>
                </a:cubicBezTo>
                <a:cubicBezTo>
                  <a:pt x="10228" y="74653"/>
                  <a:pt x="10257" y="74653"/>
                  <a:pt x="10287" y="74638"/>
                </a:cubicBezTo>
                <a:close/>
                <a:moveTo>
                  <a:pt x="6887" y="59142"/>
                </a:moveTo>
                <a:cubicBezTo>
                  <a:pt x="4680" y="61217"/>
                  <a:pt x="3576" y="63777"/>
                  <a:pt x="3841" y="66176"/>
                </a:cubicBezTo>
                <a:cubicBezTo>
                  <a:pt x="4047" y="67942"/>
                  <a:pt x="5018" y="69458"/>
                  <a:pt x="5945" y="70959"/>
                </a:cubicBezTo>
                <a:cubicBezTo>
                  <a:pt x="6681" y="72122"/>
                  <a:pt x="7447" y="73358"/>
                  <a:pt x="7814" y="74682"/>
                </a:cubicBezTo>
                <a:cubicBezTo>
                  <a:pt x="7741" y="74726"/>
                  <a:pt x="7667" y="74741"/>
                  <a:pt x="7594" y="74785"/>
                </a:cubicBezTo>
                <a:cubicBezTo>
                  <a:pt x="7167" y="73402"/>
                  <a:pt x="6343" y="72210"/>
                  <a:pt x="5533" y="71033"/>
                </a:cubicBezTo>
                <a:cubicBezTo>
                  <a:pt x="4533" y="69532"/>
                  <a:pt x="3458" y="68016"/>
                  <a:pt x="3238" y="66220"/>
                </a:cubicBezTo>
                <a:cubicBezTo>
                  <a:pt x="2943" y="63895"/>
                  <a:pt x="4209" y="61335"/>
                  <a:pt x="6608" y="59363"/>
                </a:cubicBezTo>
                <a:lnTo>
                  <a:pt x="6887" y="59142"/>
                </a:lnTo>
                <a:close/>
                <a:moveTo>
                  <a:pt x="8447" y="74520"/>
                </a:moveTo>
                <a:cubicBezTo>
                  <a:pt x="8462" y="74594"/>
                  <a:pt x="8462" y="74653"/>
                  <a:pt x="8477" y="74712"/>
                </a:cubicBezTo>
                <a:cubicBezTo>
                  <a:pt x="8403" y="74726"/>
                  <a:pt x="8330" y="74756"/>
                  <a:pt x="8256" y="74785"/>
                </a:cubicBezTo>
                <a:cubicBezTo>
                  <a:pt x="8241" y="74726"/>
                  <a:pt x="8241" y="74653"/>
                  <a:pt x="8227" y="74594"/>
                </a:cubicBezTo>
                <a:cubicBezTo>
                  <a:pt x="8300" y="74579"/>
                  <a:pt x="8374" y="74535"/>
                  <a:pt x="8447" y="74520"/>
                </a:cubicBezTo>
                <a:close/>
                <a:moveTo>
                  <a:pt x="9978" y="74653"/>
                </a:moveTo>
                <a:lnTo>
                  <a:pt x="9978" y="74653"/>
                </a:lnTo>
                <a:cubicBezTo>
                  <a:pt x="9948" y="74682"/>
                  <a:pt x="9948" y="74712"/>
                  <a:pt x="9934" y="74741"/>
                </a:cubicBezTo>
                <a:cubicBezTo>
                  <a:pt x="9904" y="74741"/>
                  <a:pt x="9860" y="74756"/>
                  <a:pt x="9801" y="74800"/>
                </a:cubicBezTo>
                <a:cubicBezTo>
                  <a:pt x="9831" y="74756"/>
                  <a:pt x="9831" y="74726"/>
                  <a:pt x="9845" y="74712"/>
                </a:cubicBezTo>
                <a:cubicBezTo>
                  <a:pt x="9875" y="74682"/>
                  <a:pt x="9934" y="74668"/>
                  <a:pt x="9978" y="74653"/>
                </a:cubicBezTo>
                <a:close/>
                <a:moveTo>
                  <a:pt x="9051" y="74579"/>
                </a:moveTo>
                <a:lnTo>
                  <a:pt x="9051" y="74741"/>
                </a:lnTo>
                <a:cubicBezTo>
                  <a:pt x="8992" y="74756"/>
                  <a:pt x="8918" y="74800"/>
                  <a:pt x="8874" y="74815"/>
                </a:cubicBezTo>
                <a:lnTo>
                  <a:pt x="8874" y="74653"/>
                </a:lnTo>
                <a:cubicBezTo>
                  <a:pt x="8903" y="74638"/>
                  <a:pt x="8977" y="74609"/>
                  <a:pt x="9051" y="74579"/>
                </a:cubicBezTo>
                <a:close/>
                <a:moveTo>
                  <a:pt x="9551" y="74609"/>
                </a:moveTo>
                <a:lnTo>
                  <a:pt x="9551" y="74653"/>
                </a:lnTo>
                <a:cubicBezTo>
                  <a:pt x="9551" y="74682"/>
                  <a:pt x="9536" y="74712"/>
                  <a:pt x="9536" y="74741"/>
                </a:cubicBezTo>
                <a:cubicBezTo>
                  <a:pt x="9477" y="74785"/>
                  <a:pt x="9419" y="74800"/>
                  <a:pt x="9360" y="74815"/>
                </a:cubicBezTo>
                <a:cubicBezTo>
                  <a:pt x="9360" y="74756"/>
                  <a:pt x="9374" y="74726"/>
                  <a:pt x="9374" y="74682"/>
                </a:cubicBezTo>
                <a:cubicBezTo>
                  <a:pt x="9433" y="74668"/>
                  <a:pt x="9492" y="74638"/>
                  <a:pt x="9551" y="74609"/>
                </a:cubicBezTo>
                <a:close/>
                <a:moveTo>
                  <a:pt x="10096" y="74726"/>
                </a:moveTo>
                <a:cubicBezTo>
                  <a:pt x="10081" y="74741"/>
                  <a:pt x="10081" y="74785"/>
                  <a:pt x="10066" y="74800"/>
                </a:cubicBezTo>
                <a:cubicBezTo>
                  <a:pt x="10022" y="74815"/>
                  <a:pt x="10007" y="74829"/>
                  <a:pt x="9978" y="74859"/>
                </a:cubicBezTo>
                <a:cubicBezTo>
                  <a:pt x="9992" y="74829"/>
                  <a:pt x="9992" y="74800"/>
                  <a:pt x="10007" y="74785"/>
                </a:cubicBezTo>
                <a:cubicBezTo>
                  <a:pt x="10051" y="74756"/>
                  <a:pt x="10066" y="74741"/>
                  <a:pt x="10096" y="74726"/>
                </a:cubicBezTo>
                <a:close/>
                <a:moveTo>
                  <a:pt x="8138" y="74653"/>
                </a:moveTo>
                <a:cubicBezTo>
                  <a:pt x="8168" y="74682"/>
                  <a:pt x="8168" y="74756"/>
                  <a:pt x="8182" y="74815"/>
                </a:cubicBezTo>
                <a:cubicBezTo>
                  <a:pt x="8109" y="74829"/>
                  <a:pt x="8035" y="74874"/>
                  <a:pt x="7962" y="74903"/>
                </a:cubicBezTo>
                <a:cubicBezTo>
                  <a:pt x="7947" y="74859"/>
                  <a:pt x="7932" y="74785"/>
                  <a:pt x="7903" y="74726"/>
                </a:cubicBezTo>
                <a:cubicBezTo>
                  <a:pt x="7991" y="74697"/>
                  <a:pt x="8050" y="74668"/>
                  <a:pt x="8138" y="74653"/>
                </a:cubicBezTo>
                <a:close/>
                <a:moveTo>
                  <a:pt x="9742" y="74726"/>
                </a:moveTo>
                <a:cubicBezTo>
                  <a:pt x="9728" y="74756"/>
                  <a:pt x="9728" y="74800"/>
                  <a:pt x="9713" y="74829"/>
                </a:cubicBezTo>
                <a:cubicBezTo>
                  <a:pt x="9669" y="74859"/>
                  <a:pt x="9625" y="74888"/>
                  <a:pt x="9580" y="74903"/>
                </a:cubicBezTo>
                <a:cubicBezTo>
                  <a:pt x="9580" y="74888"/>
                  <a:pt x="9580" y="74859"/>
                  <a:pt x="9610" y="74800"/>
                </a:cubicBezTo>
                <a:cubicBezTo>
                  <a:pt x="9654" y="74785"/>
                  <a:pt x="9698" y="74756"/>
                  <a:pt x="9742" y="74726"/>
                </a:cubicBezTo>
                <a:close/>
                <a:moveTo>
                  <a:pt x="8771" y="74682"/>
                </a:moveTo>
                <a:lnTo>
                  <a:pt x="8771" y="74859"/>
                </a:lnTo>
                <a:cubicBezTo>
                  <a:pt x="8727" y="74874"/>
                  <a:pt x="8639" y="74903"/>
                  <a:pt x="8580" y="74918"/>
                </a:cubicBezTo>
                <a:cubicBezTo>
                  <a:pt x="8580" y="74874"/>
                  <a:pt x="8550" y="74815"/>
                  <a:pt x="8550" y="74756"/>
                </a:cubicBezTo>
                <a:cubicBezTo>
                  <a:pt x="8624" y="74741"/>
                  <a:pt x="8697" y="74712"/>
                  <a:pt x="8771" y="74682"/>
                </a:cubicBezTo>
                <a:close/>
                <a:moveTo>
                  <a:pt x="9286" y="74726"/>
                </a:moveTo>
                <a:lnTo>
                  <a:pt x="9286" y="74800"/>
                </a:lnTo>
                <a:cubicBezTo>
                  <a:pt x="9286" y="74815"/>
                  <a:pt x="9286" y="74829"/>
                  <a:pt x="9271" y="74874"/>
                </a:cubicBezTo>
                <a:cubicBezTo>
                  <a:pt x="9213" y="74888"/>
                  <a:pt x="9168" y="74918"/>
                  <a:pt x="9110" y="74947"/>
                </a:cubicBezTo>
                <a:lnTo>
                  <a:pt x="9110" y="74800"/>
                </a:lnTo>
                <a:cubicBezTo>
                  <a:pt x="9183" y="74785"/>
                  <a:pt x="9242" y="74741"/>
                  <a:pt x="9286" y="74726"/>
                </a:cubicBezTo>
                <a:close/>
                <a:moveTo>
                  <a:pt x="9889" y="74859"/>
                </a:moveTo>
                <a:lnTo>
                  <a:pt x="9889" y="74859"/>
                </a:lnTo>
                <a:cubicBezTo>
                  <a:pt x="9875" y="74888"/>
                  <a:pt x="9875" y="74903"/>
                  <a:pt x="9860" y="74947"/>
                </a:cubicBezTo>
                <a:cubicBezTo>
                  <a:pt x="9831" y="74947"/>
                  <a:pt x="9786" y="74962"/>
                  <a:pt x="9742" y="75006"/>
                </a:cubicBezTo>
                <a:cubicBezTo>
                  <a:pt x="9772" y="74962"/>
                  <a:pt x="9772" y="74947"/>
                  <a:pt x="9786" y="74903"/>
                </a:cubicBezTo>
                <a:lnTo>
                  <a:pt x="9889" y="74859"/>
                </a:lnTo>
                <a:close/>
                <a:moveTo>
                  <a:pt x="7844" y="74741"/>
                </a:moveTo>
                <a:cubicBezTo>
                  <a:pt x="7859" y="74800"/>
                  <a:pt x="7873" y="74874"/>
                  <a:pt x="7888" y="74932"/>
                </a:cubicBezTo>
                <a:cubicBezTo>
                  <a:pt x="7814" y="74962"/>
                  <a:pt x="7741" y="74977"/>
                  <a:pt x="7667" y="75021"/>
                </a:cubicBezTo>
                <a:cubicBezTo>
                  <a:pt x="7653" y="74947"/>
                  <a:pt x="7638" y="74888"/>
                  <a:pt x="7623" y="74829"/>
                </a:cubicBezTo>
                <a:cubicBezTo>
                  <a:pt x="7697" y="74800"/>
                  <a:pt x="7770" y="74785"/>
                  <a:pt x="7844" y="74741"/>
                </a:cubicBezTo>
                <a:close/>
                <a:moveTo>
                  <a:pt x="9992" y="74932"/>
                </a:moveTo>
                <a:lnTo>
                  <a:pt x="9992" y="74932"/>
                </a:lnTo>
                <a:cubicBezTo>
                  <a:pt x="9978" y="74962"/>
                  <a:pt x="9978" y="74962"/>
                  <a:pt x="9948" y="74977"/>
                </a:cubicBezTo>
                <a:cubicBezTo>
                  <a:pt x="9934" y="75006"/>
                  <a:pt x="9919" y="75021"/>
                  <a:pt x="9904" y="75021"/>
                </a:cubicBezTo>
                <a:cubicBezTo>
                  <a:pt x="9904" y="75006"/>
                  <a:pt x="9919" y="74977"/>
                  <a:pt x="9919" y="74962"/>
                </a:cubicBezTo>
                <a:cubicBezTo>
                  <a:pt x="9934" y="74947"/>
                  <a:pt x="9948" y="74947"/>
                  <a:pt x="9992" y="74932"/>
                </a:cubicBezTo>
                <a:close/>
                <a:moveTo>
                  <a:pt x="8477" y="74800"/>
                </a:moveTo>
                <a:cubicBezTo>
                  <a:pt x="8477" y="74859"/>
                  <a:pt x="8506" y="74903"/>
                  <a:pt x="8506" y="74962"/>
                </a:cubicBezTo>
                <a:cubicBezTo>
                  <a:pt x="8418" y="74977"/>
                  <a:pt x="8374" y="75021"/>
                  <a:pt x="8300" y="75035"/>
                </a:cubicBezTo>
                <a:cubicBezTo>
                  <a:pt x="8300" y="74977"/>
                  <a:pt x="8285" y="74918"/>
                  <a:pt x="8256" y="74859"/>
                </a:cubicBezTo>
                <a:cubicBezTo>
                  <a:pt x="8359" y="74859"/>
                  <a:pt x="8403" y="74815"/>
                  <a:pt x="8477" y="74800"/>
                </a:cubicBezTo>
                <a:close/>
                <a:moveTo>
                  <a:pt x="9492" y="74829"/>
                </a:moveTo>
                <a:lnTo>
                  <a:pt x="9492" y="74829"/>
                </a:lnTo>
                <a:cubicBezTo>
                  <a:pt x="9477" y="74874"/>
                  <a:pt x="9477" y="74903"/>
                  <a:pt x="9448" y="74962"/>
                </a:cubicBezTo>
                <a:cubicBezTo>
                  <a:pt x="9433" y="75006"/>
                  <a:pt x="9374" y="75021"/>
                  <a:pt x="9330" y="75035"/>
                </a:cubicBezTo>
                <a:cubicBezTo>
                  <a:pt x="9330" y="75006"/>
                  <a:pt x="9345" y="74962"/>
                  <a:pt x="9345" y="74903"/>
                </a:cubicBezTo>
                <a:cubicBezTo>
                  <a:pt x="9404" y="74888"/>
                  <a:pt x="9448" y="74859"/>
                  <a:pt x="9492" y="74829"/>
                </a:cubicBezTo>
                <a:close/>
                <a:moveTo>
                  <a:pt x="9036" y="74829"/>
                </a:moveTo>
                <a:lnTo>
                  <a:pt x="9036" y="74947"/>
                </a:lnTo>
                <a:lnTo>
                  <a:pt x="9036" y="74977"/>
                </a:lnTo>
                <a:cubicBezTo>
                  <a:pt x="8977" y="75006"/>
                  <a:pt x="8918" y="75035"/>
                  <a:pt x="8874" y="75050"/>
                </a:cubicBezTo>
                <a:lnTo>
                  <a:pt x="8874" y="74903"/>
                </a:lnTo>
                <a:cubicBezTo>
                  <a:pt x="8918" y="74888"/>
                  <a:pt x="8977" y="74859"/>
                  <a:pt x="9036" y="74829"/>
                </a:cubicBezTo>
                <a:close/>
                <a:moveTo>
                  <a:pt x="9698" y="74947"/>
                </a:moveTo>
                <a:lnTo>
                  <a:pt x="9698" y="74947"/>
                </a:lnTo>
                <a:cubicBezTo>
                  <a:pt x="9683" y="74977"/>
                  <a:pt x="9683" y="75021"/>
                  <a:pt x="9654" y="75035"/>
                </a:cubicBezTo>
                <a:cubicBezTo>
                  <a:pt x="9610" y="75080"/>
                  <a:pt x="9566" y="75109"/>
                  <a:pt x="9536" y="75124"/>
                </a:cubicBezTo>
                <a:cubicBezTo>
                  <a:pt x="9551" y="75094"/>
                  <a:pt x="9551" y="75050"/>
                  <a:pt x="9566" y="75021"/>
                </a:cubicBezTo>
                <a:cubicBezTo>
                  <a:pt x="9610" y="75006"/>
                  <a:pt x="9654" y="74977"/>
                  <a:pt x="9698" y="74947"/>
                </a:cubicBezTo>
                <a:close/>
                <a:moveTo>
                  <a:pt x="9271" y="74962"/>
                </a:moveTo>
                <a:cubicBezTo>
                  <a:pt x="9271" y="75006"/>
                  <a:pt x="9257" y="75050"/>
                  <a:pt x="9257" y="75094"/>
                </a:cubicBezTo>
                <a:cubicBezTo>
                  <a:pt x="9198" y="75109"/>
                  <a:pt x="9139" y="75153"/>
                  <a:pt x="9095" y="75168"/>
                </a:cubicBezTo>
                <a:cubicBezTo>
                  <a:pt x="9095" y="75124"/>
                  <a:pt x="9095" y="75080"/>
                  <a:pt x="9110" y="75035"/>
                </a:cubicBezTo>
                <a:cubicBezTo>
                  <a:pt x="9154" y="75021"/>
                  <a:pt x="9213" y="74977"/>
                  <a:pt x="9271" y="74962"/>
                </a:cubicBezTo>
                <a:close/>
                <a:moveTo>
                  <a:pt x="8182" y="74903"/>
                </a:moveTo>
                <a:cubicBezTo>
                  <a:pt x="8197" y="74962"/>
                  <a:pt x="8197" y="75021"/>
                  <a:pt x="8197" y="75094"/>
                </a:cubicBezTo>
                <a:cubicBezTo>
                  <a:pt x="8124" y="75124"/>
                  <a:pt x="8079" y="75153"/>
                  <a:pt x="8006" y="75183"/>
                </a:cubicBezTo>
                <a:cubicBezTo>
                  <a:pt x="8020" y="75109"/>
                  <a:pt x="8006" y="75035"/>
                  <a:pt x="7991" y="74977"/>
                </a:cubicBezTo>
                <a:cubicBezTo>
                  <a:pt x="8065" y="74947"/>
                  <a:pt x="8138" y="74932"/>
                  <a:pt x="8182" y="74903"/>
                </a:cubicBezTo>
                <a:close/>
                <a:moveTo>
                  <a:pt x="8771" y="74947"/>
                </a:moveTo>
                <a:lnTo>
                  <a:pt x="8771" y="75094"/>
                </a:lnTo>
                <a:lnTo>
                  <a:pt x="8771" y="75109"/>
                </a:lnTo>
                <a:cubicBezTo>
                  <a:pt x="8727" y="75124"/>
                  <a:pt x="8639" y="75168"/>
                  <a:pt x="8594" y="75183"/>
                </a:cubicBezTo>
                <a:cubicBezTo>
                  <a:pt x="8594" y="75124"/>
                  <a:pt x="8594" y="75080"/>
                  <a:pt x="8580" y="75021"/>
                </a:cubicBezTo>
                <a:cubicBezTo>
                  <a:pt x="8639" y="75006"/>
                  <a:pt x="8697" y="74962"/>
                  <a:pt x="8771" y="74947"/>
                </a:cubicBezTo>
                <a:close/>
                <a:moveTo>
                  <a:pt x="9786" y="75050"/>
                </a:moveTo>
                <a:cubicBezTo>
                  <a:pt x="9786" y="75080"/>
                  <a:pt x="9772" y="75109"/>
                  <a:pt x="9772" y="75124"/>
                </a:cubicBezTo>
                <a:cubicBezTo>
                  <a:pt x="9728" y="75153"/>
                  <a:pt x="9713" y="75168"/>
                  <a:pt x="9683" y="75183"/>
                </a:cubicBezTo>
                <a:cubicBezTo>
                  <a:pt x="9683" y="75168"/>
                  <a:pt x="9698" y="75124"/>
                  <a:pt x="9698" y="75109"/>
                </a:cubicBezTo>
                <a:cubicBezTo>
                  <a:pt x="9728" y="75094"/>
                  <a:pt x="9742" y="75080"/>
                  <a:pt x="9786" y="75050"/>
                </a:cubicBezTo>
                <a:close/>
                <a:moveTo>
                  <a:pt x="9433" y="75080"/>
                </a:moveTo>
                <a:lnTo>
                  <a:pt x="9433" y="75080"/>
                </a:lnTo>
                <a:cubicBezTo>
                  <a:pt x="9419" y="75109"/>
                  <a:pt x="9419" y="75153"/>
                  <a:pt x="9404" y="75183"/>
                </a:cubicBezTo>
                <a:cubicBezTo>
                  <a:pt x="9360" y="75197"/>
                  <a:pt x="9316" y="75241"/>
                  <a:pt x="9271" y="75256"/>
                </a:cubicBezTo>
                <a:cubicBezTo>
                  <a:pt x="9316" y="75227"/>
                  <a:pt x="9316" y="75183"/>
                  <a:pt x="9316" y="75153"/>
                </a:cubicBezTo>
                <a:cubicBezTo>
                  <a:pt x="9345" y="75124"/>
                  <a:pt x="9404" y="75094"/>
                  <a:pt x="9433" y="75080"/>
                </a:cubicBezTo>
                <a:close/>
                <a:moveTo>
                  <a:pt x="7903" y="75006"/>
                </a:moveTo>
                <a:cubicBezTo>
                  <a:pt x="7932" y="75050"/>
                  <a:pt x="7932" y="75124"/>
                  <a:pt x="7947" y="75183"/>
                </a:cubicBezTo>
                <a:cubicBezTo>
                  <a:pt x="7873" y="75227"/>
                  <a:pt x="7814" y="75241"/>
                  <a:pt x="7741" y="75271"/>
                </a:cubicBezTo>
                <a:cubicBezTo>
                  <a:pt x="7726" y="75227"/>
                  <a:pt x="7711" y="75168"/>
                  <a:pt x="7711" y="75094"/>
                </a:cubicBezTo>
                <a:cubicBezTo>
                  <a:pt x="7785" y="75050"/>
                  <a:pt x="7859" y="75035"/>
                  <a:pt x="7903" y="75006"/>
                </a:cubicBezTo>
                <a:close/>
                <a:moveTo>
                  <a:pt x="9006" y="75080"/>
                </a:moveTo>
                <a:cubicBezTo>
                  <a:pt x="9006" y="75124"/>
                  <a:pt x="8992" y="75168"/>
                  <a:pt x="8992" y="75227"/>
                </a:cubicBezTo>
                <a:cubicBezTo>
                  <a:pt x="8948" y="75241"/>
                  <a:pt x="8889" y="75271"/>
                  <a:pt x="8830" y="75300"/>
                </a:cubicBezTo>
                <a:lnTo>
                  <a:pt x="8830" y="75153"/>
                </a:lnTo>
                <a:cubicBezTo>
                  <a:pt x="8903" y="75124"/>
                  <a:pt x="8962" y="75094"/>
                  <a:pt x="9006" y="75080"/>
                </a:cubicBezTo>
                <a:close/>
                <a:moveTo>
                  <a:pt x="8506" y="75050"/>
                </a:moveTo>
                <a:cubicBezTo>
                  <a:pt x="8506" y="75109"/>
                  <a:pt x="8506" y="75168"/>
                  <a:pt x="8521" y="75227"/>
                </a:cubicBezTo>
                <a:cubicBezTo>
                  <a:pt x="8462" y="75256"/>
                  <a:pt x="8388" y="75271"/>
                  <a:pt x="8330" y="75315"/>
                </a:cubicBezTo>
                <a:cubicBezTo>
                  <a:pt x="8330" y="75256"/>
                  <a:pt x="8315" y="75197"/>
                  <a:pt x="8315" y="75153"/>
                </a:cubicBezTo>
                <a:cubicBezTo>
                  <a:pt x="8374" y="75109"/>
                  <a:pt x="8447" y="75080"/>
                  <a:pt x="8506" y="75050"/>
                </a:cubicBezTo>
                <a:close/>
                <a:moveTo>
                  <a:pt x="9580" y="75183"/>
                </a:moveTo>
                <a:lnTo>
                  <a:pt x="9580" y="75183"/>
                </a:lnTo>
                <a:cubicBezTo>
                  <a:pt x="9566" y="75227"/>
                  <a:pt x="9566" y="75241"/>
                  <a:pt x="9551" y="75256"/>
                </a:cubicBezTo>
                <a:cubicBezTo>
                  <a:pt x="9536" y="75271"/>
                  <a:pt x="9492" y="75315"/>
                  <a:pt x="9463" y="75330"/>
                </a:cubicBezTo>
                <a:cubicBezTo>
                  <a:pt x="9477" y="75300"/>
                  <a:pt x="9477" y="75271"/>
                  <a:pt x="9477" y="75241"/>
                </a:cubicBezTo>
                <a:lnTo>
                  <a:pt x="9580" y="75183"/>
                </a:lnTo>
                <a:close/>
                <a:moveTo>
                  <a:pt x="9669" y="75256"/>
                </a:moveTo>
                <a:cubicBezTo>
                  <a:pt x="9683" y="75300"/>
                  <a:pt x="9683" y="75300"/>
                  <a:pt x="9654" y="75315"/>
                </a:cubicBezTo>
                <a:cubicBezTo>
                  <a:pt x="9639" y="75330"/>
                  <a:pt x="9625" y="75345"/>
                  <a:pt x="9610" y="75345"/>
                </a:cubicBezTo>
                <a:cubicBezTo>
                  <a:pt x="9610" y="75330"/>
                  <a:pt x="9625" y="75315"/>
                  <a:pt x="9625" y="75300"/>
                </a:cubicBezTo>
                <a:cubicBezTo>
                  <a:pt x="9639" y="75271"/>
                  <a:pt x="9654" y="75256"/>
                  <a:pt x="9669" y="75256"/>
                </a:cubicBezTo>
                <a:close/>
                <a:moveTo>
                  <a:pt x="9242" y="75183"/>
                </a:moveTo>
                <a:cubicBezTo>
                  <a:pt x="9242" y="75227"/>
                  <a:pt x="9213" y="75271"/>
                  <a:pt x="9198" y="75315"/>
                </a:cubicBezTo>
                <a:cubicBezTo>
                  <a:pt x="9139" y="75345"/>
                  <a:pt x="9110" y="75374"/>
                  <a:pt x="9065" y="75389"/>
                </a:cubicBezTo>
                <a:cubicBezTo>
                  <a:pt x="9065" y="75345"/>
                  <a:pt x="9095" y="75300"/>
                  <a:pt x="9095" y="75256"/>
                </a:cubicBezTo>
                <a:cubicBezTo>
                  <a:pt x="9139" y="75241"/>
                  <a:pt x="9183" y="75197"/>
                  <a:pt x="9242" y="75183"/>
                </a:cubicBezTo>
                <a:close/>
                <a:moveTo>
                  <a:pt x="8241" y="75168"/>
                </a:moveTo>
                <a:cubicBezTo>
                  <a:pt x="8241" y="75227"/>
                  <a:pt x="8256" y="75271"/>
                  <a:pt x="8256" y="75330"/>
                </a:cubicBezTo>
                <a:cubicBezTo>
                  <a:pt x="8212" y="75374"/>
                  <a:pt x="8138" y="75389"/>
                  <a:pt x="8079" y="75418"/>
                </a:cubicBezTo>
                <a:cubicBezTo>
                  <a:pt x="8079" y="75374"/>
                  <a:pt x="8065" y="75315"/>
                  <a:pt x="8065" y="75241"/>
                </a:cubicBezTo>
                <a:cubicBezTo>
                  <a:pt x="8109" y="75227"/>
                  <a:pt x="8168" y="75183"/>
                  <a:pt x="8241" y="75168"/>
                </a:cubicBezTo>
                <a:close/>
                <a:moveTo>
                  <a:pt x="8756" y="75197"/>
                </a:moveTo>
                <a:lnTo>
                  <a:pt x="8756" y="75345"/>
                </a:lnTo>
                <a:cubicBezTo>
                  <a:pt x="8697" y="75374"/>
                  <a:pt x="8639" y="75389"/>
                  <a:pt x="8594" y="75418"/>
                </a:cubicBezTo>
                <a:lnTo>
                  <a:pt x="8594" y="75271"/>
                </a:lnTo>
                <a:cubicBezTo>
                  <a:pt x="8639" y="75256"/>
                  <a:pt x="8697" y="75227"/>
                  <a:pt x="8756" y="75197"/>
                </a:cubicBezTo>
                <a:close/>
                <a:moveTo>
                  <a:pt x="9360" y="75315"/>
                </a:moveTo>
                <a:lnTo>
                  <a:pt x="9360" y="75315"/>
                </a:lnTo>
                <a:cubicBezTo>
                  <a:pt x="9345" y="75345"/>
                  <a:pt x="9345" y="75389"/>
                  <a:pt x="9330" y="75403"/>
                </a:cubicBezTo>
                <a:cubicBezTo>
                  <a:pt x="9316" y="75418"/>
                  <a:pt x="9271" y="75448"/>
                  <a:pt x="9242" y="75477"/>
                </a:cubicBezTo>
                <a:cubicBezTo>
                  <a:pt x="9242" y="75448"/>
                  <a:pt x="9257" y="75403"/>
                  <a:pt x="9257" y="75389"/>
                </a:cubicBezTo>
                <a:cubicBezTo>
                  <a:pt x="9286" y="75374"/>
                  <a:pt x="9330" y="75345"/>
                  <a:pt x="9360" y="75315"/>
                </a:cubicBezTo>
                <a:close/>
                <a:moveTo>
                  <a:pt x="9492" y="75389"/>
                </a:moveTo>
                <a:cubicBezTo>
                  <a:pt x="9492" y="75418"/>
                  <a:pt x="9477" y="75448"/>
                  <a:pt x="9477" y="75462"/>
                </a:cubicBezTo>
                <a:cubicBezTo>
                  <a:pt x="9463" y="75477"/>
                  <a:pt x="9419" y="75492"/>
                  <a:pt x="9404" y="75521"/>
                </a:cubicBezTo>
                <a:cubicBezTo>
                  <a:pt x="9404" y="75492"/>
                  <a:pt x="9419" y="75462"/>
                  <a:pt x="9419" y="75448"/>
                </a:cubicBezTo>
                <a:cubicBezTo>
                  <a:pt x="9433" y="75418"/>
                  <a:pt x="9477" y="75403"/>
                  <a:pt x="9492" y="75389"/>
                </a:cubicBezTo>
                <a:close/>
                <a:moveTo>
                  <a:pt x="8992" y="75330"/>
                </a:moveTo>
                <a:cubicBezTo>
                  <a:pt x="8992" y="75374"/>
                  <a:pt x="8977" y="75418"/>
                  <a:pt x="8977" y="75462"/>
                </a:cubicBezTo>
                <a:cubicBezTo>
                  <a:pt x="8918" y="75477"/>
                  <a:pt x="8874" y="75492"/>
                  <a:pt x="8830" y="75536"/>
                </a:cubicBezTo>
                <a:cubicBezTo>
                  <a:pt x="8830" y="75492"/>
                  <a:pt x="8830" y="75448"/>
                  <a:pt x="8845" y="75403"/>
                </a:cubicBezTo>
                <a:cubicBezTo>
                  <a:pt x="8903" y="75389"/>
                  <a:pt x="8962" y="75345"/>
                  <a:pt x="8992" y="75330"/>
                </a:cubicBezTo>
                <a:close/>
                <a:moveTo>
                  <a:pt x="7962" y="75271"/>
                </a:moveTo>
                <a:cubicBezTo>
                  <a:pt x="7976" y="75330"/>
                  <a:pt x="7976" y="75389"/>
                  <a:pt x="7976" y="75462"/>
                </a:cubicBezTo>
                <a:cubicBezTo>
                  <a:pt x="7932" y="75492"/>
                  <a:pt x="7859" y="75521"/>
                  <a:pt x="7800" y="75551"/>
                </a:cubicBezTo>
                <a:cubicBezTo>
                  <a:pt x="7785" y="75477"/>
                  <a:pt x="7785" y="75418"/>
                  <a:pt x="7770" y="75374"/>
                </a:cubicBezTo>
                <a:cubicBezTo>
                  <a:pt x="7844" y="75330"/>
                  <a:pt x="7888" y="75315"/>
                  <a:pt x="7962" y="75271"/>
                </a:cubicBezTo>
                <a:close/>
                <a:moveTo>
                  <a:pt x="8521" y="75300"/>
                </a:moveTo>
                <a:lnTo>
                  <a:pt x="8521" y="75462"/>
                </a:lnTo>
                <a:cubicBezTo>
                  <a:pt x="8462" y="75492"/>
                  <a:pt x="8403" y="75521"/>
                  <a:pt x="8359" y="75551"/>
                </a:cubicBezTo>
                <a:lnTo>
                  <a:pt x="8359" y="75389"/>
                </a:lnTo>
                <a:cubicBezTo>
                  <a:pt x="8388" y="75345"/>
                  <a:pt x="8462" y="75330"/>
                  <a:pt x="8521" y="75300"/>
                </a:cubicBezTo>
                <a:close/>
                <a:moveTo>
                  <a:pt x="9183" y="75418"/>
                </a:moveTo>
                <a:lnTo>
                  <a:pt x="9183" y="75418"/>
                </a:lnTo>
                <a:cubicBezTo>
                  <a:pt x="9168" y="75462"/>
                  <a:pt x="9168" y="75492"/>
                  <a:pt x="9139" y="75536"/>
                </a:cubicBezTo>
                <a:cubicBezTo>
                  <a:pt x="9110" y="75551"/>
                  <a:pt x="9065" y="75595"/>
                  <a:pt x="9036" y="75609"/>
                </a:cubicBezTo>
                <a:cubicBezTo>
                  <a:pt x="9036" y="75565"/>
                  <a:pt x="9036" y="75536"/>
                  <a:pt x="9051" y="75492"/>
                </a:cubicBezTo>
                <a:cubicBezTo>
                  <a:pt x="9095" y="75477"/>
                  <a:pt x="9139" y="75448"/>
                  <a:pt x="9183" y="75418"/>
                </a:cubicBezTo>
                <a:close/>
                <a:moveTo>
                  <a:pt x="8756" y="75418"/>
                </a:moveTo>
                <a:cubicBezTo>
                  <a:pt x="8756" y="75477"/>
                  <a:pt x="8756" y="75521"/>
                  <a:pt x="8742" y="75565"/>
                </a:cubicBezTo>
                <a:cubicBezTo>
                  <a:pt x="8683" y="75609"/>
                  <a:pt x="8653" y="75624"/>
                  <a:pt x="8594" y="75668"/>
                </a:cubicBezTo>
                <a:lnTo>
                  <a:pt x="8594" y="75521"/>
                </a:lnTo>
                <a:cubicBezTo>
                  <a:pt x="8639" y="75477"/>
                  <a:pt x="8697" y="75462"/>
                  <a:pt x="8756" y="75418"/>
                </a:cubicBezTo>
                <a:close/>
                <a:moveTo>
                  <a:pt x="8256" y="75418"/>
                </a:moveTo>
                <a:lnTo>
                  <a:pt x="8256" y="75595"/>
                </a:lnTo>
                <a:cubicBezTo>
                  <a:pt x="8212" y="75624"/>
                  <a:pt x="8153" y="75639"/>
                  <a:pt x="8094" y="75683"/>
                </a:cubicBezTo>
                <a:cubicBezTo>
                  <a:pt x="8094" y="75624"/>
                  <a:pt x="8079" y="75565"/>
                  <a:pt x="8079" y="75521"/>
                </a:cubicBezTo>
                <a:cubicBezTo>
                  <a:pt x="8138" y="75477"/>
                  <a:pt x="8212" y="75448"/>
                  <a:pt x="8256" y="75418"/>
                </a:cubicBezTo>
                <a:close/>
                <a:moveTo>
                  <a:pt x="9286" y="75536"/>
                </a:moveTo>
                <a:cubicBezTo>
                  <a:pt x="9271" y="75551"/>
                  <a:pt x="9271" y="75595"/>
                  <a:pt x="9257" y="75609"/>
                </a:cubicBezTo>
                <a:cubicBezTo>
                  <a:pt x="9257" y="75624"/>
                  <a:pt x="9213" y="75639"/>
                  <a:pt x="9183" y="75683"/>
                </a:cubicBezTo>
                <a:cubicBezTo>
                  <a:pt x="9183" y="75639"/>
                  <a:pt x="9198" y="75624"/>
                  <a:pt x="9198" y="75595"/>
                </a:cubicBezTo>
                <a:cubicBezTo>
                  <a:pt x="9242" y="75565"/>
                  <a:pt x="9271" y="75551"/>
                  <a:pt x="9286" y="75536"/>
                </a:cubicBezTo>
                <a:close/>
                <a:moveTo>
                  <a:pt x="9404" y="75609"/>
                </a:moveTo>
                <a:lnTo>
                  <a:pt x="9404" y="75609"/>
                </a:lnTo>
                <a:cubicBezTo>
                  <a:pt x="9374" y="75624"/>
                  <a:pt x="9374" y="75639"/>
                  <a:pt x="9374" y="75668"/>
                </a:cubicBezTo>
                <a:cubicBezTo>
                  <a:pt x="9360" y="75683"/>
                  <a:pt x="9345" y="75683"/>
                  <a:pt x="9330" y="75698"/>
                </a:cubicBezTo>
                <a:cubicBezTo>
                  <a:pt x="9330" y="75683"/>
                  <a:pt x="9345" y="75668"/>
                  <a:pt x="9345" y="75639"/>
                </a:cubicBezTo>
                <a:cubicBezTo>
                  <a:pt x="9360" y="75624"/>
                  <a:pt x="9374" y="75624"/>
                  <a:pt x="9404" y="75609"/>
                </a:cubicBezTo>
                <a:close/>
                <a:moveTo>
                  <a:pt x="8948" y="75551"/>
                </a:moveTo>
                <a:cubicBezTo>
                  <a:pt x="8948" y="75595"/>
                  <a:pt x="8918" y="75624"/>
                  <a:pt x="8918" y="75683"/>
                </a:cubicBezTo>
                <a:cubicBezTo>
                  <a:pt x="8889" y="75698"/>
                  <a:pt x="8845" y="75712"/>
                  <a:pt x="8800" y="75757"/>
                </a:cubicBezTo>
                <a:cubicBezTo>
                  <a:pt x="8800" y="75712"/>
                  <a:pt x="8815" y="75668"/>
                  <a:pt x="8815" y="75624"/>
                </a:cubicBezTo>
                <a:cubicBezTo>
                  <a:pt x="8845" y="75609"/>
                  <a:pt x="8903" y="75565"/>
                  <a:pt x="8948" y="75551"/>
                </a:cubicBezTo>
                <a:close/>
                <a:moveTo>
                  <a:pt x="8006" y="75536"/>
                </a:moveTo>
                <a:cubicBezTo>
                  <a:pt x="8006" y="75595"/>
                  <a:pt x="8020" y="75639"/>
                  <a:pt x="8020" y="75698"/>
                </a:cubicBezTo>
                <a:cubicBezTo>
                  <a:pt x="7962" y="75727"/>
                  <a:pt x="7903" y="75757"/>
                  <a:pt x="7829" y="75786"/>
                </a:cubicBezTo>
                <a:cubicBezTo>
                  <a:pt x="7844" y="75757"/>
                  <a:pt x="7844" y="75698"/>
                  <a:pt x="7814" y="75639"/>
                </a:cubicBezTo>
                <a:cubicBezTo>
                  <a:pt x="7873" y="75595"/>
                  <a:pt x="7947" y="75565"/>
                  <a:pt x="8006" y="75536"/>
                </a:cubicBezTo>
                <a:close/>
                <a:moveTo>
                  <a:pt x="8521" y="75565"/>
                </a:moveTo>
                <a:lnTo>
                  <a:pt x="8521" y="75712"/>
                </a:lnTo>
                <a:cubicBezTo>
                  <a:pt x="8462" y="75742"/>
                  <a:pt x="8403" y="75757"/>
                  <a:pt x="8359" y="75786"/>
                </a:cubicBezTo>
                <a:lnTo>
                  <a:pt x="8359" y="75639"/>
                </a:lnTo>
                <a:cubicBezTo>
                  <a:pt x="8403" y="75624"/>
                  <a:pt x="8462" y="75595"/>
                  <a:pt x="8521" y="75565"/>
                </a:cubicBezTo>
                <a:close/>
                <a:moveTo>
                  <a:pt x="9110" y="75668"/>
                </a:moveTo>
                <a:lnTo>
                  <a:pt x="9110" y="75668"/>
                </a:lnTo>
                <a:cubicBezTo>
                  <a:pt x="9095" y="75698"/>
                  <a:pt x="9095" y="75742"/>
                  <a:pt x="9065" y="75757"/>
                </a:cubicBezTo>
                <a:cubicBezTo>
                  <a:pt x="9051" y="75771"/>
                  <a:pt x="9006" y="75786"/>
                  <a:pt x="8977" y="75830"/>
                </a:cubicBezTo>
                <a:cubicBezTo>
                  <a:pt x="8977" y="75786"/>
                  <a:pt x="8992" y="75757"/>
                  <a:pt x="8992" y="75742"/>
                </a:cubicBezTo>
                <a:cubicBezTo>
                  <a:pt x="9036" y="75712"/>
                  <a:pt x="9065" y="75683"/>
                  <a:pt x="9110" y="75668"/>
                </a:cubicBezTo>
                <a:close/>
                <a:moveTo>
                  <a:pt x="9213" y="75742"/>
                </a:moveTo>
                <a:cubicBezTo>
                  <a:pt x="9213" y="75771"/>
                  <a:pt x="9198" y="75786"/>
                  <a:pt x="9198" y="75815"/>
                </a:cubicBezTo>
                <a:cubicBezTo>
                  <a:pt x="9183" y="75830"/>
                  <a:pt x="9139" y="75845"/>
                  <a:pt x="9124" y="75860"/>
                </a:cubicBezTo>
                <a:cubicBezTo>
                  <a:pt x="9124" y="75845"/>
                  <a:pt x="9139" y="75830"/>
                  <a:pt x="9139" y="75786"/>
                </a:cubicBezTo>
                <a:cubicBezTo>
                  <a:pt x="9154" y="75771"/>
                  <a:pt x="9198" y="75757"/>
                  <a:pt x="9213" y="75742"/>
                </a:cubicBezTo>
                <a:close/>
                <a:moveTo>
                  <a:pt x="8742" y="75683"/>
                </a:moveTo>
                <a:cubicBezTo>
                  <a:pt x="8742" y="75712"/>
                  <a:pt x="8727" y="75771"/>
                  <a:pt x="8727" y="75815"/>
                </a:cubicBezTo>
                <a:cubicBezTo>
                  <a:pt x="8668" y="75830"/>
                  <a:pt x="8624" y="75860"/>
                  <a:pt x="8580" y="75889"/>
                </a:cubicBezTo>
                <a:cubicBezTo>
                  <a:pt x="8580" y="75845"/>
                  <a:pt x="8580" y="75786"/>
                  <a:pt x="8594" y="75757"/>
                </a:cubicBezTo>
                <a:cubicBezTo>
                  <a:pt x="8639" y="75742"/>
                  <a:pt x="8683" y="75698"/>
                  <a:pt x="8742" y="75683"/>
                </a:cubicBezTo>
                <a:close/>
                <a:moveTo>
                  <a:pt x="8271" y="75683"/>
                </a:moveTo>
                <a:lnTo>
                  <a:pt x="8271" y="75845"/>
                </a:lnTo>
                <a:cubicBezTo>
                  <a:pt x="8256" y="75860"/>
                  <a:pt x="8241" y="75860"/>
                  <a:pt x="8227" y="75889"/>
                </a:cubicBezTo>
                <a:lnTo>
                  <a:pt x="8109" y="75933"/>
                </a:lnTo>
                <a:cubicBezTo>
                  <a:pt x="8109" y="75889"/>
                  <a:pt x="8109" y="75830"/>
                  <a:pt x="8094" y="75771"/>
                </a:cubicBezTo>
                <a:cubicBezTo>
                  <a:pt x="8168" y="75742"/>
                  <a:pt x="8227" y="75698"/>
                  <a:pt x="8271" y="75683"/>
                </a:cubicBezTo>
                <a:close/>
                <a:moveTo>
                  <a:pt x="8903" y="75786"/>
                </a:moveTo>
                <a:cubicBezTo>
                  <a:pt x="8903" y="75830"/>
                  <a:pt x="8889" y="75860"/>
                  <a:pt x="8889" y="75904"/>
                </a:cubicBezTo>
                <a:cubicBezTo>
                  <a:pt x="8845" y="75918"/>
                  <a:pt x="8815" y="75963"/>
                  <a:pt x="8771" y="75977"/>
                </a:cubicBezTo>
                <a:lnTo>
                  <a:pt x="8771" y="75860"/>
                </a:lnTo>
                <a:cubicBezTo>
                  <a:pt x="8815" y="75845"/>
                  <a:pt x="8845" y="75815"/>
                  <a:pt x="8903" y="75786"/>
                </a:cubicBezTo>
                <a:close/>
                <a:moveTo>
                  <a:pt x="8506" y="75815"/>
                </a:moveTo>
                <a:cubicBezTo>
                  <a:pt x="8506" y="75860"/>
                  <a:pt x="8506" y="75904"/>
                  <a:pt x="8477" y="75963"/>
                </a:cubicBezTo>
                <a:cubicBezTo>
                  <a:pt x="8447" y="75977"/>
                  <a:pt x="8388" y="75992"/>
                  <a:pt x="8359" y="76036"/>
                </a:cubicBezTo>
                <a:lnTo>
                  <a:pt x="8359" y="75889"/>
                </a:lnTo>
                <a:cubicBezTo>
                  <a:pt x="8403" y="75860"/>
                  <a:pt x="8447" y="75830"/>
                  <a:pt x="8506" y="75815"/>
                </a:cubicBezTo>
                <a:close/>
                <a:moveTo>
                  <a:pt x="9036" y="75889"/>
                </a:moveTo>
                <a:lnTo>
                  <a:pt x="9036" y="75889"/>
                </a:lnTo>
                <a:cubicBezTo>
                  <a:pt x="9006" y="75918"/>
                  <a:pt x="9006" y="75933"/>
                  <a:pt x="8992" y="75977"/>
                </a:cubicBezTo>
                <a:cubicBezTo>
                  <a:pt x="8977" y="75977"/>
                  <a:pt x="8962" y="76007"/>
                  <a:pt x="8918" y="76036"/>
                </a:cubicBezTo>
                <a:cubicBezTo>
                  <a:pt x="8918" y="75992"/>
                  <a:pt x="8933" y="75977"/>
                  <a:pt x="8933" y="75933"/>
                </a:cubicBezTo>
                <a:cubicBezTo>
                  <a:pt x="8977" y="75918"/>
                  <a:pt x="8992" y="75904"/>
                  <a:pt x="9036" y="75889"/>
                </a:cubicBezTo>
                <a:close/>
                <a:moveTo>
                  <a:pt x="8020" y="75786"/>
                </a:moveTo>
                <a:lnTo>
                  <a:pt x="8020" y="75963"/>
                </a:lnTo>
                <a:cubicBezTo>
                  <a:pt x="7962" y="75992"/>
                  <a:pt x="7917" y="76007"/>
                  <a:pt x="7859" y="76051"/>
                </a:cubicBezTo>
                <a:cubicBezTo>
                  <a:pt x="7859" y="75992"/>
                  <a:pt x="7844" y="75933"/>
                  <a:pt x="7844" y="75889"/>
                </a:cubicBezTo>
                <a:cubicBezTo>
                  <a:pt x="7903" y="75860"/>
                  <a:pt x="7962" y="75830"/>
                  <a:pt x="8020" y="75786"/>
                </a:cubicBezTo>
                <a:close/>
                <a:moveTo>
                  <a:pt x="9124" y="75977"/>
                </a:moveTo>
                <a:lnTo>
                  <a:pt x="9124" y="75977"/>
                </a:lnTo>
                <a:cubicBezTo>
                  <a:pt x="9124" y="75978"/>
                  <a:pt x="9110" y="75992"/>
                  <a:pt x="9110" y="76007"/>
                </a:cubicBezTo>
                <a:cubicBezTo>
                  <a:pt x="9095" y="76036"/>
                  <a:pt x="9065" y="76051"/>
                  <a:pt x="9051" y="76051"/>
                </a:cubicBezTo>
                <a:cubicBezTo>
                  <a:pt x="9051" y="76021"/>
                  <a:pt x="9065" y="76007"/>
                  <a:pt x="9065" y="76007"/>
                </a:cubicBezTo>
                <a:cubicBezTo>
                  <a:pt x="9080" y="75992"/>
                  <a:pt x="9109" y="75992"/>
                  <a:pt x="9124" y="75977"/>
                </a:cubicBezTo>
                <a:close/>
                <a:moveTo>
                  <a:pt x="8697" y="75918"/>
                </a:moveTo>
                <a:cubicBezTo>
                  <a:pt x="8697" y="75963"/>
                  <a:pt x="8683" y="75992"/>
                  <a:pt x="8683" y="76051"/>
                </a:cubicBezTo>
                <a:cubicBezTo>
                  <a:pt x="8624" y="76066"/>
                  <a:pt x="8594" y="76080"/>
                  <a:pt x="8550" y="76124"/>
                </a:cubicBezTo>
                <a:cubicBezTo>
                  <a:pt x="8550" y="76080"/>
                  <a:pt x="8565" y="76036"/>
                  <a:pt x="8565" y="75992"/>
                </a:cubicBezTo>
                <a:cubicBezTo>
                  <a:pt x="8609" y="75977"/>
                  <a:pt x="8668" y="75933"/>
                  <a:pt x="8697" y="75918"/>
                </a:cubicBezTo>
                <a:close/>
                <a:moveTo>
                  <a:pt x="8271" y="75933"/>
                </a:moveTo>
                <a:lnTo>
                  <a:pt x="8271" y="76080"/>
                </a:lnTo>
                <a:cubicBezTo>
                  <a:pt x="8227" y="76110"/>
                  <a:pt x="8168" y="76139"/>
                  <a:pt x="8109" y="76154"/>
                </a:cubicBezTo>
                <a:lnTo>
                  <a:pt x="8109" y="76007"/>
                </a:lnTo>
                <a:cubicBezTo>
                  <a:pt x="8168" y="75992"/>
                  <a:pt x="8212" y="75963"/>
                  <a:pt x="8256" y="75933"/>
                </a:cubicBezTo>
                <a:close/>
                <a:moveTo>
                  <a:pt x="8845" y="76007"/>
                </a:moveTo>
                <a:cubicBezTo>
                  <a:pt x="8845" y="76051"/>
                  <a:pt x="8830" y="76080"/>
                  <a:pt x="8830" y="76110"/>
                </a:cubicBezTo>
                <a:cubicBezTo>
                  <a:pt x="8800" y="76139"/>
                  <a:pt x="8756" y="76154"/>
                  <a:pt x="8727" y="76183"/>
                </a:cubicBezTo>
                <a:cubicBezTo>
                  <a:pt x="8727" y="76139"/>
                  <a:pt x="8742" y="76110"/>
                  <a:pt x="8742" y="76080"/>
                </a:cubicBezTo>
                <a:cubicBezTo>
                  <a:pt x="8771" y="76066"/>
                  <a:pt x="8815" y="76036"/>
                  <a:pt x="8845" y="76007"/>
                </a:cubicBezTo>
                <a:close/>
                <a:moveTo>
                  <a:pt x="8962" y="76110"/>
                </a:moveTo>
                <a:lnTo>
                  <a:pt x="8962" y="76110"/>
                </a:lnTo>
                <a:cubicBezTo>
                  <a:pt x="8948" y="76124"/>
                  <a:pt x="8948" y="76139"/>
                  <a:pt x="8918" y="76183"/>
                </a:cubicBezTo>
                <a:lnTo>
                  <a:pt x="8874" y="76227"/>
                </a:lnTo>
                <a:cubicBezTo>
                  <a:pt x="8874" y="76213"/>
                  <a:pt x="8889" y="76198"/>
                  <a:pt x="8889" y="76154"/>
                </a:cubicBezTo>
                <a:cubicBezTo>
                  <a:pt x="8903" y="76139"/>
                  <a:pt x="8918" y="76124"/>
                  <a:pt x="8962" y="76110"/>
                </a:cubicBezTo>
                <a:close/>
                <a:moveTo>
                  <a:pt x="8477" y="76051"/>
                </a:moveTo>
                <a:cubicBezTo>
                  <a:pt x="8477" y="76080"/>
                  <a:pt x="8462" y="76139"/>
                  <a:pt x="8462" y="76183"/>
                </a:cubicBezTo>
                <a:cubicBezTo>
                  <a:pt x="8433" y="76213"/>
                  <a:pt x="8374" y="76227"/>
                  <a:pt x="8330" y="76272"/>
                </a:cubicBezTo>
                <a:cubicBezTo>
                  <a:pt x="8330" y="76213"/>
                  <a:pt x="8359" y="76183"/>
                  <a:pt x="8359" y="76124"/>
                </a:cubicBezTo>
                <a:cubicBezTo>
                  <a:pt x="8388" y="76110"/>
                  <a:pt x="8447" y="76066"/>
                  <a:pt x="8477" y="76051"/>
                </a:cubicBezTo>
                <a:close/>
                <a:moveTo>
                  <a:pt x="8035" y="76051"/>
                </a:moveTo>
                <a:lnTo>
                  <a:pt x="8035" y="76213"/>
                </a:lnTo>
                <a:cubicBezTo>
                  <a:pt x="8006" y="76227"/>
                  <a:pt x="7947" y="76272"/>
                  <a:pt x="7903" y="76286"/>
                </a:cubicBezTo>
                <a:lnTo>
                  <a:pt x="7888" y="76286"/>
                </a:lnTo>
                <a:cubicBezTo>
                  <a:pt x="7888" y="76227"/>
                  <a:pt x="7888" y="76169"/>
                  <a:pt x="7873" y="76124"/>
                </a:cubicBezTo>
                <a:cubicBezTo>
                  <a:pt x="7932" y="76124"/>
                  <a:pt x="7991" y="76080"/>
                  <a:pt x="8035" y="76051"/>
                </a:cubicBezTo>
                <a:close/>
                <a:moveTo>
                  <a:pt x="8639" y="76154"/>
                </a:moveTo>
                <a:cubicBezTo>
                  <a:pt x="8639" y="76198"/>
                  <a:pt x="8624" y="76227"/>
                  <a:pt x="8624" y="76272"/>
                </a:cubicBezTo>
                <a:cubicBezTo>
                  <a:pt x="8594" y="76286"/>
                  <a:pt x="8550" y="76301"/>
                  <a:pt x="8521" y="76345"/>
                </a:cubicBezTo>
                <a:cubicBezTo>
                  <a:pt x="8521" y="76301"/>
                  <a:pt x="8536" y="76272"/>
                  <a:pt x="8536" y="76227"/>
                </a:cubicBezTo>
                <a:cubicBezTo>
                  <a:pt x="8580" y="76213"/>
                  <a:pt x="8609" y="76169"/>
                  <a:pt x="8639" y="76154"/>
                </a:cubicBezTo>
                <a:close/>
                <a:moveTo>
                  <a:pt x="8771" y="76227"/>
                </a:moveTo>
                <a:cubicBezTo>
                  <a:pt x="8771" y="76257"/>
                  <a:pt x="8756" y="76286"/>
                  <a:pt x="8756" y="76301"/>
                </a:cubicBezTo>
                <a:lnTo>
                  <a:pt x="8668" y="76404"/>
                </a:lnTo>
                <a:cubicBezTo>
                  <a:pt x="8668" y="76360"/>
                  <a:pt x="8683" y="76345"/>
                  <a:pt x="8683" y="76301"/>
                </a:cubicBezTo>
                <a:cubicBezTo>
                  <a:pt x="8727" y="76286"/>
                  <a:pt x="8742" y="76272"/>
                  <a:pt x="8771" y="76227"/>
                </a:cubicBezTo>
                <a:close/>
                <a:moveTo>
                  <a:pt x="8256" y="76183"/>
                </a:moveTo>
                <a:cubicBezTo>
                  <a:pt x="8256" y="76227"/>
                  <a:pt x="8256" y="76272"/>
                  <a:pt x="8241" y="76331"/>
                </a:cubicBezTo>
                <a:cubicBezTo>
                  <a:pt x="8212" y="76360"/>
                  <a:pt x="8153" y="76375"/>
                  <a:pt x="8109" y="76419"/>
                </a:cubicBezTo>
                <a:lnTo>
                  <a:pt x="8109" y="76272"/>
                </a:lnTo>
                <a:cubicBezTo>
                  <a:pt x="8168" y="76227"/>
                  <a:pt x="8227" y="76198"/>
                  <a:pt x="8256" y="76183"/>
                </a:cubicBezTo>
                <a:close/>
                <a:moveTo>
                  <a:pt x="8845" y="76365"/>
                </a:moveTo>
                <a:cubicBezTo>
                  <a:pt x="8845" y="76368"/>
                  <a:pt x="8845" y="76371"/>
                  <a:pt x="8845" y="76375"/>
                </a:cubicBezTo>
                <a:lnTo>
                  <a:pt x="8815" y="76419"/>
                </a:lnTo>
                <a:cubicBezTo>
                  <a:pt x="8815" y="76389"/>
                  <a:pt x="8830" y="76375"/>
                  <a:pt x="8830" y="76375"/>
                </a:cubicBezTo>
                <a:lnTo>
                  <a:pt x="8845" y="76365"/>
                </a:lnTo>
                <a:close/>
                <a:moveTo>
                  <a:pt x="8447" y="76286"/>
                </a:moveTo>
                <a:cubicBezTo>
                  <a:pt x="8447" y="76331"/>
                  <a:pt x="8418" y="76360"/>
                  <a:pt x="8418" y="76419"/>
                </a:cubicBezTo>
                <a:cubicBezTo>
                  <a:pt x="8388" y="76434"/>
                  <a:pt x="8359" y="76448"/>
                  <a:pt x="8315" y="76492"/>
                </a:cubicBezTo>
                <a:cubicBezTo>
                  <a:pt x="8315" y="76448"/>
                  <a:pt x="8330" y="76404"/>
                  <a:pt x="8330" y="76360"/>
                </a:cubicBezTo>
                <a:cubicBezTo>
                  <a:pt x="8374" y="76345"/>
                  <a:pt x="8403" y="76301"/>
                  <a:pt x="8447" y="76286"/>
                </a:cubicBezTo>
                <a:close/>
                <a:moveTo>
                  <a:pt x="8035" y="76301"/>
                </a:moveTo>
                <a:lnTo>
                  <a:pt x="8035" y="76448"/>
                </a:lnTo>
                <a:cubicBezTo>
                  <a:pt x="8006" y="76492"/>
                  <a:pt x="7947" y="76507"/>
                  <a:pt x="7903" y="76551"/>
                </a:cubicBezTo>
                <a:lnTo>
                  <a:pt x="7903" y="76404"/>
                </a:lnTo>
                <a:cubicBezTo>
                  <a:pt x="7903" y="76375"/>
                  <a:pt x="7932" y="76375"/>
                  <a:pt x="7947" y="76360"/>
                </a:cubicBezTo>
                <a:cubicBezTo>
                  <a:pt x="7991" y="76345"/>
                  <a:pt x="8006" y="76331"/>
                  <a:pt x="8035" y="76301"/>
                </a:cubicBezTo>
                <a:close/>
                <a:moveTo>
                  <a:pt x="8594" y="76375"/>
                </a:moveTo>
                <a:cubicBezTo>
                  <a:pt x="8594" y="76419"/>
                  <a:pt x="8580" y="76448"/>
                  <a:pt x="8580" y="76478"/>
                </a:cubicBezTo>
                <a:cubicBezTo>
                  <a:pt x="8536" y="76492"/>
                  <a:pt x="8521" y="76522"/>
                  <a:pt x="8477" y="76551"/>
                </a:cubicBezTo>
                <a:cubicBezTo>
                  <a:pt x="8477" y="76522"/>
                  <a:pt x="8506" y="76492"/>
                  <a:pt x="8506" y="76448"/>
                </a:cubicBezTo>
                <a:cubicBezTo>
                  <a:pt x="8536" y="76434"/>
                  <a:pt x="8550" y="76404"/>
                  <a:pt x="8594" y="76375"/>
                </a:cubicBezTo>
                <a:close/>
                <a:moveTo>
                  <a:pt x="8727" y="76448"/>
                </a:moveTo>
                <a:cubicBezTo>
                  <a:pt x="8697" y="76492"/>
                  <a:pt x="8683" y="76507"/>
                  <a:pt x="8683" y="76522"/>
                </a:cubicBezTo>
                <a:lnTo>
                  <a:pt x="8624" y="76581"/>
                </a:lnTo>
                <a:cubicBezTo>
                  <a:pt x="8624" y="76566"/>
                  <a:pt x="8639" y="76551"/>
                  <a:pt x="8639" y="76507"/>
                </a:cubicBezTo>
                <a:cubicBezTo>
                  <a:pt x="8668" y="76492"/>
                  <a:pt x="8683" y="76478"/>
                  <a:pt x="8727" y="76448"/>
                </a:cubicBezTo>
                <a:close/>
                <a:moveTo>
                  <a:pt x="8241" y="76419"/>
                </a:moveTo>
                <a:cubicBezTo>
                  <a:pt x="8241" y="76448"/>
                  <a:pt x="8227" y="76507"/>
                  <a:pt x="8227" y="76551"/>
                </a:cubicBezTo>
                <a:cubicBezTo>
                  <a:pt x="8182" y="76581"/>
                  <a:pt x="8153" y="76625"/>
                  <a:pt x="8109" y="76640"/>
                </a:cubicBezTo>
                <a:lnTo>
                  <a:pt x="8109" y="76507"/>
                </a:lnTo>
                <a:cubicBezTo>
                  <a:pt x="8153" y="76478"/>
                  <a:pt x="8212" y="76448"/>
                  <a:pt x="8241" y="76419"/>
                </a:cubicBezTo>
                <a:close/>
                <a:moveTo>
                  <a:pt x="8388" y="76522"/>
                </a:moveTo>
                <a:cubicBezTo>
                  <a:pt x="8388" y="76566"/>
                  <a:pt x="8374" y="76595"/>
                  <a:pt x="8374" y="76640"/>
                </a:cubicBezTo>
                <a:cubicBezTo>
                  <a:pt x="8330" y="76654"/>
                  <a:pt x="8315" y="76698"/>
                  <a:pt x="8285" y="76713"/>
                </a:cubicBezTo>
                <a:cubicBezTo>
                  <a:pt x="8300" y="76669"/>
                  <a:pt x="8300" y="76640"/>
                  <a:pt x="8300" y="76595"/>
                </a:cubicBezTo>
                <a:cubicBezTo>
                  <a:pt x="8330" y="76581"/>
                  <a:pt x="8374" y="76551"/>
                  <a:pt x="8388" y="76522"/>
                </a:cubicBezTo>
                <a:close/>
                <a:moveTo>
                  <a:pt x="8521" y="76625"/>
                </a:moveTo>
                <a:cubicBezTo>
                  <a:pt x="8521" y="76640"/>
                  <a:pt x="8506" y="76669"/>
                  <a:pt x="8506" y="76698"/>
                </a:cubicBezTo>
                <a:cubicBezTo>
                  <a:pt x="8477" y="76728"/>
                  <a:pt x="8462" y="76743"/>
                  <a:pt x="8433" y="76772"/>
                </a:cubicBezTo>
                <a:cubicBezTo>
                  <a:pt x="8433" y="76728"/>
                  <a:pt x="8447" y="76713"/>
                  <a:pt x="8447" y="76669"/>
                </a:cubicBezTo>
                <a:cubicBezTo>
                  <a:pt x="8462" y="76654"/>
                  <a:pt x="8506" y="76640"/>
                  <a:pt x="8521" y="76625"/>
                </a:cubicBezTo>
                <a:close/>
                <a:moveTo>
                  <a:pt x="8609" y="76731"/>
                </a:moveTo>
                <a:cubicBezTo>
                  <a:pt x="8609" y="76735"/>
                  <a:pt x="8609" y="76739"/>
                  <a:pt x="8609" y="76743"/>
                </a:cubicBezTo>
                <a:lnTo>
                  <a:pt x="8580" y="76787"/>
                </a:lnTo>
                <a:cubicBezTo>
                  <a:pt x="8580" y="76757"/>
                  <a:pt x="8594" y="76743"/>
                  <a:pt x="8594" y="76743"/>
                </a:cubicBezTo>
                <a:cubicBezTo>
                  <a:pt x="8600" y="76737"/>
                  <a:pt x="8605" y="76734"/>
                  <a:pt x="8609" y="76731"/>
                </a:cubicBezTo>
                <a:close/>
                <a:moveTo>
                  <a:pt x="8035" y="76566"/>
                </a:moveTo>
                <a:cubicBezTo>
                  <a:pt x="8035" y="76625"/>
                  <a:pt x="8035" y="76654"/>
                  <a:pt x="8020" y="76713"/>
                </a:cubicBezTo>
                <a:cubicBezTo>
                  <a:pt x="7991" y="76743"/>
                  <a:pt x="7947" y="76772"/>
                  <a:pt x="7888" y="76801"/>
                </a:cubicBezTo>
                <a:lnTo>
                  <a:pt x="7888" y="76654"/>
                </a:lnTo>
                <a:cubicBezTo>
                  <a:pt x="7947" y="76625"/>
                  <a:pt x="7991" y="76581"/>
                  <a:pt x="8035" y="76566"/>
                </a:cubicBezTo>
                <a:close/>
                <a:moveTo>
                  <a:pt x="8227" y="76669"/>
                </a:moveTo>
                <a:cubicBezTo>
                  <a:pt x="8227" y="76713"/>
                  <a:pt x="8197" y="76743"/>
                  <a:pt x="8197" y="76801"/>
                </a:cubicBezTo>
                <a:cubicBezTo>
                  <a:pt x="8168" y="76816"/>
                  <a:pt x="8138" y="76846"/>
                  <a:pt x="8094" y="76875"/>
                </a:cubicBezTo>
                <a:cubicBezTo>
                  <a:pt x="8094" y="76846"/>
                  <a:pt x="8094" y="76801"/>
                  <a:pt x="8109" y="76743"/>
                </a:cubicBezTo>
                <a:cubicBezTo>
                  <a:pt x="8153" y="76728"/>
                  <a:pt x="8182" y="76698"/>
                  <a:pt x="8227" y="76669"/>
                </a:cubicBezTo>
                <a:close/>
                <a:moveTo>
                  <a:pt x="8359" y="76772"/>
                </a:moveTo>
                <a:cubicBezTo>
                  <a:pt x="8359" y="76801"/>
                  <a:pt x="8330" y="76846"/>
                  <a:pt x="8330" y="76860"/>
                </a:cubicBezTo>
                <a:cubicBezTo>
                  <a:pt x="8300" y="76875"/>
                  <a:pt x="8271" y="76890"/>
                  <a:pt x="8256" y="76934"/>
                </a:cubicBezTo>
                <a:cubicBezTo>
                  <a:pt x="8256" y="76890"/>
                  <a:pt x="8271" y="76860"/>
                  <a:pt x="8271" y="76846"/>
                </a:cubicBezTo>
                <a:cubicBezTo>
                  <a:pt x="8300" y="76816"/>
                  <a:pt x="8330" y="76801"/>
                  <a:pt x="8359" y="76772"/>
                </a:cubicBezTo>
                <a:close/>
                <a:moveTo>
                  <a:pt x="8447" y="76846"/>
                </a:moveTo>
                <a:cubicBezTo>
                  <a:pt x="8447" y="76875"/>
                  <a:pt x="8447" y="76890"/>
                  <a:pt x="8433" y="76919"/>
                </a:cubicBezTo>
                <a:lnTo>
                  <a:pt x="8374" y="76963"/>
                </a:lnTo>
                <a:cubicBezTo>
                  <a:pt x="8374" y="76949"/>
                  <a:pt x="8388" y="76934"/>
                  <a:pt x="8388" y="76890"/>
                </a:cubicBezTo>
                <a:lnTo>
                  <a:pt x="8447" y="76846"/>
                </a:lnTo>
                <a:close/>
                <a:moveTo>
                  <a:pt x="8006" y="76801"/>
                </a:moveTo>
                <a:cubicBezTo>
                  <a:pt x="8006" y="76846"/>
                  <a:pt x="7991" y="76890"/>
                  <a:pt x="7991" y="76934"/>
                </a:cubicBezTo>
                <a:cubicBezTo>
                  <a:pt x="7962" y="76963"/>
                  <a:pt x="7932" y="77007"/>
                  <a:pt x="7888" y="77022"/>
                </a:cubicBezTo>
                <a:lnTo>
                  <a:pt x="7888" y="76890"/>
                </a:lnTo>
                <a:cubicBezTo>
                  <a:pt x="7932" y="76860"/>
                  <a:pt x="7962" y="76846"/>
                  <a:pt x="8006" y="76801"/>
                </a:cubicBezTo>
                <a:close/>
                <a:moveTo>
                  <a:pt x="8168" y="76919"/>
                </a:moveTo>
                <a:cubicBezTo>
                  <a:pt x="8168" y="76949"/>
                  <a:pt x="8153" y="76993"/>
                  <a:pt x="8153" y="77022"/>
                </a:cubicBezTo>
                <a:cubicBezTo>
                  <a:pt x="8109" y="77037"/>
                  <a:pt x="8094" y="77081"/>
                  <a:pt x="8065" y="77096"/>
                </a:cubicBezTo>
                <a:cubicBezTo>
                  <a:pt x="8079" y="77066"/>
                  <a:pt x="8079" y="77022"/>
                  <a:pt x="8079" y="76993"/>
                </a:cubicBezTo>
                <a:cubicBezTo>
                  <a:pt x="8109" y="76963"/>
                  <a:pt x="8153" y="76934"/>
                  <a:pt x="8168" y="76919"/>
                </a:cubicBezTo>
                <a:close/>
                <a:moveTo>
                  <a:pt x="8271" y="77007"/>
                </a:moveTo>
                <a:cubicBezTo>
                  <a:pt x="8271" y="77022"/>
                  <a:pt x="8271" y="77066"/>
                  <a:pt x="8256" y="77081"/>
                </a:cubicBezTo>
                <a:lnTo>
                  <a:pt x="8212" y="77140"/>
                </a:lnTo>
                <a:cubicBezTo>
                  <a:pt x="8212" y="77110"/>
                  <a:pt x="8227" y="77081"/>
                  <a:pt x="8227" y="77066"/>
                </a:cubicBezTo>
                <a:lnTo>
                  <a:pt x="8271" y="77007"/>
                </a:lnTo>
                <a:close/>
                <a:moveTo>
                  <a:pt x="8374" y="77096"/>
                </a:moveTo>
                <a:cubicBezTo>
                  <a:pt x="8374" y="77110"/>
                  <a:pt x="8359" y="77110"/>
                  <a:pt x="8359" y="77140"/>
                </a:cubicBezTo>
                <a:cubicBezTo>
                  <a:pt x="8359" y="77155"/>
                  <a:pt x="8330" y="77155"/>
                  <a:pt x="8330" y="77169"/>
                </a:cubicBezTo>
                <a:cubicBezTo>
                  <a:pt x="8330" y="77155"/>
                  <a:pt x="8330" y="77140"/>
                  <a:pt x="8359" y="77140"/>
                </a:cubicBezTo>
                <a:cubicBezTo>
                  <a:pt x="8359" y="77110"/>
                  <a:pt x="8359" y="77096"/>
                  <a:pt x="8374" y="77096"/>
                </a:cubicBezTo>
                <a:close/>
                <a:moveTo>
                  <a:pt x="8006" y="77066"/>
                </a:moveTo>
                <a:cubicBezTo>
                  <a:pt x="8006" y="77096"/>
                  <a:pt x="7991" y="77140"/>
                  <a:pt x="7991" y="77184"/>
                </a:cubicBezTo>
                <a:cubicBezTo>
                  <a:pt x="7932" y="77213"/>
                  <a:pt x="7903" y="77228"/>
                  <a:pt x="7873" y="77258"/>
                </a:cubicBezTo>
                <a:cubicBezTo>
                  <a:pt x="7873" y="77228"/>
                  <a:pt x="7873" y="77184"/>
                  <a:pt x="7888" y="77140"/>
                </a:cubicBezTo>
                <a:cubicBezTo>
                  <a:pt x="7932" y="77110"/>
                  <a:pt x="7962" y="77081"/>
                  <a:pt x="8006" y="77066"/>
                </a:cubicBezTo>
                <a:close/>
                <a:moveTo>
                  <a:pt x="8109" y="77155"/>
                </a:moveTo>
                <a:cubicBezTo>
                  <a:pt x="8109" y="77184"/>
                  <a:pt x="8094" y="77213"/>
                  <a:pt x="8094" y="77243"/>
                </a:cubicBezTo>
                <a:lnTo>
                  <a:pt x="8020" y="77317"/>
                </a:lnTo>
                <a:cubicBezTo>
                  <a:pt x="8020" y="77287"/>
                  <a:pt x="8035" y="77243"/>
                  <a:pt x="8035" y="77228"/>
                </a:cubicBezTo>
                <a:lnTo>
                  <a:pt x="8109" y="77155"/>
                </a:lnTo>
                <a:close/>
                <a:moveTo>
                  <a:pt x="8227" y="77243"/>
                </a:moveTo>
                <a:cubicBezTo>
                  <a:pt x="8212" y="77258"/>
                  <a:pt x="8212" y="77287"/>
                  <a:pt x="8212" y="77302"/>
                </a:cubicBezTo>
                <a:lnTo>
                  <a:pt x="8168" y="77331"/>
                </a:lnTo>
                <a:cubicBezTo>
                  <a:pt x="8168" y="77317"/>
                  <a:pt x="8168" y="77302"/>
                  <a:pt x="8182" y="77272"/>
                </a:cubicBezTo>
                <a:lnTo>
                  <a:pt x="8227" y="77243"/>
                </a:lnTo>
                <a:close/>
                <a:moveTo>
                  <a:pt x="7947" y="77302"/>
                </a:moveTo>
                <a:cubicBezTo>
                  <a:pt x="7947" y="77331"/>
                  <a:pt x="7932" y="77375"/>
                  <a:pt x="7932" y="77405"/>
                </a:cubicBezTo>
                <a:cubicBezTo>
                  <a:pt x="7917" y="77434"/>
                  <a:pt x="7873" y="77464"/>
                  <a:pt x="7844" y="77478"/>
                </a:cubicBezTo>
                <a:cubicBezTo>
                  <a:pt x="7844" y="77449"/>
                  <a:pt x="7859" y="77405"/>
                  <a:pt x="7859" y="77375"/>
                </a:cubicBezTo>
                <a:cubicBezTo>
                  <a:pt x="7888" y="77361"/>
                  <a:pt x="7932" y="77317"/>
                  <a:pt x="7947" y="77302"/>
                </a:cubicBezTo>
                <a:close/>
                <a:moveTo>
                  <a:pt x="8094" y="77390"/>
                </a:moveTo>
                <a:lnTo>
                  <a:pt x="8094" y="77390"/>
                </a:lnTo>
                <a:cubicBezTo>
                  <a:pt x="8065" y="77405"/>
                  <a:pt x="8065" y="77434"/>
                  <a:pt x="8065" y="77464"/>
                </a:cubicBezTo>
                <a:lnTo>
                  <a:pt x="8006" y="77523"/>
                </a:lnTo>
                <a:cubicBezTo>
                  <a:pt x="8006" y="77508"/>
                  <a:pt x="8020" y="77464"/>
                  <a:pt x="8020" y="77449"/>
                </a:cubicBezTo>
                <a:cubicBezTo>
                  <a:pt x="8035" y="77434"/>
                  <a:pt x="8065" y="77405"/>
                  <a:pt x="8094" y="77390"/>
                </a:cubicBezTo>
                <a:close/>
                <a:moveTo>
                  <a:pt x="7903" y="77537"/>
                </a:moveTo>
                <a:cubicBezTo>
                  <a:pt x="7888" y="77581"/>
                  <a:pt x="7888" y="77596"/>
                  <a:pt x="7888" y="77626"/>
                </a:cubicBezTo>
                <a:cubicBezTo>
                  <a:pt x="7873" y="77655"/>
                  <a:pt x="7859" y="77684"/>
                  <a:pt x="7814" y="77699"/>
                </a:cubicBezTo>
                <a:cubicBezTo>
                  <a:pt x="7814" y="77670"/>
                  <a:pt x="7829" y="77626"/>
                  <a:pt x="7829" y="77611"/>
                </a:cubicBezTo>
                <a:cubicBezTo>
                  <a:pt x="7859" y="77596"/>
                  <a:pt x="7888" y="77581"/>
                  <a:pt x="7903" y="77537"/>
                </a:cubicBezTo>
                <a:close/>
                <a:moveTo>
                  <a:pt x="8020" y="77611"/>
                </a:moveTo>
                <a:cubicBezTo>
                  <a:pt x="8006" y="77655"/>
                  <a:pt x="8006" y="77655"/>
                  <a:pt x="7991" y="77670"/>
                </a:cubicBezTo>
                <a:cubicBezTo>
                  <a:pt x="7962" y="77684"/>
                  <a:pt x="7947" y="77699"/>
                  <a:pt x="7947" y="77729"/>
                </a:cubicBezTo>
                <a:cubicBezTo>
                  <a:pt x="7947" y="77699"/>
                  <a:pt x="7947" y="77684"/>
                  <a:pt x="7962" y="77670"/>
                </a:cubicBezTo>
                <a:lnTo>
                  <a:pt x="8020" y="77611"/>
                </a:lnTo>
                <a:close/>
                <a:moveTo>
                  <a:pt x="7859" y="77773"/>
                </a:moveTo>
                <a:lnTo>
                  <a:pt x="7859" y="77773"/>
                </a:lnTo>
                <a:cubicBezTo>
                  <a:pt x="7844" y="77817"/>
                  <a:pt x="7844" y="77832"/>
                  <a:pt x="7844" y="77846"/>
                </a:cubicBezTo>
                <a:lnTo>
                  <a:pt x="7785" y="77905"/>
                </a:lnTo>
                <a:cubicBezTo>
                  <a:pt x="7785" y="77890"/>
                  <a:pt x="7800" y="77846"/>
                  <a:pt x="7800" y="77832"/>
                </a:cubicBezTo>
                <a:lnTo>
                  <a:pt x="7859" y="77773"/>
                </a:lnTo>
                <a:close/>
                <a:moveTo>
                  <a:pt x="7800" y="78023"/>
                </a:moveTo>
                <a:cubicBezTo>
                  <a:pt x="7785" y="78038"/>
                  <a:pt x="7785" y="78052"/>
                  <a:pt x="7785" y="78067"/>
                </a:cubicBezTo>
                <a:cubicBezTo>
                  <a:pt x="7770" y="78096"/>
                  <a:pt x="7770" y="78111"/>
                  <a:pt x="7741" y="78111"/>
                </a:cubicBezTo>
                <a:cubicBezTo>
                  <a:pt x="7741" y="78096"/>
                  <a:pt x="7741" y="78067"/>
                  <a:pt x="7770" y="78052"/>
                </a:cubicBezTo>
                <a:cubicBezTo>
                  <a:pt x="7785" y="78038"/>
                  <a:pt x="7785" y="78023"/>
                  <a:pt x="7800" y="78023"/>
                </a:cubicBezTo>
                <a:close/>
                <a:moveTo>
                  <a:pt x="7535" y="74859"/>
                </a:moveTo>
                <a:cubicBezTo>
                  <a:pt x="7564" y="74918"/>
                  <a:pt x="7579" y="74977"/>
                  <a:pt x="7594" y="75050"/>
                </a:cubicBezTo>
                <a:cubicBezTo>
                  <a:pt x="7064" y="75271"/>
                  <a:pt x="6534" y="75521"/>
                  <a:pt x="6019" y="75815"/>
                </a:cubicBezTo>
                <a:cubicBezTo>
                  <a:pt x="3723" y="77110"/>
                  <a:pt x="1987" y="79392"/>
                  <a:pt x="1266" y="81893"/>
                </a:cubicBezTo>
                <a:cubicBezTo>
                  <a:pt x="1913" y="79230"/>
                  <a:pt x="3694" y="76816"/>
                  <a:pt x="6107" y="75521"/>
                </a:cubicBezTo>
                <a:cubicBezTo>
                  <a:pt x="6564" y="75256"/>
                  <a:pt x="7049" y="75050"/>
                  <a:pt x="7535" y="74859"/>
                </a:cubicBezTo>
                <a:close/>
                <a:moveTo>
                  <a:pt x="7638" y="75109"/>
                </a:moveTo>
                <a:cubicBezTo>
                  <a:pt x="7638" y="75183"/>
                  <a:pt x="7653" y="75256"/>
                  <a:pt x="7667" y="75315"/>
                </a:cubicBezTo>
                <a:cubicBezTo>
                  <a:pt x="7108" y="75565"/>
                  <a:pt x="6519" y="75845"/>
                  <a:pt x="5975" y="76183"/>
                </a:cubicBezTo>
                <a:cubicBezTo>
                  <a:pt x="3738" y="77508"/>
                  <a:pt x="2075" y="79642"/>
                  <a:pt x="1339" y="82026"/>
                </a:cubicBezTo>
                <a:cubicBezTo>
                  <a:pt x="2016" y="79495"/>
                  <a:pt x="3753" y="77184"/>
                  <a:pt x="6063" y="75860"/>
                </a:cubicBezTo>
                <a:cubicBezTo>
                  <a:pt x="6564" y="75565"/>
                  <a:pt x="7093" y="75330"/>
                  <a:pt x="7638" y="75109"/>
                </a:cubicBezTo>
                <a:close/>
                <a:moveTo>
                  <a:pt x="7682" y="75403"/>
                </a:moveTo>
                <a:cubicBezTo>
                  <a:pt x="7711" y="75462"/>
                  <a:pt x="7711" y="75536"/>
                  <a:pt x="7726" y="75595"/>
                </a:cubicBezTo>
                <a:cubicBezTo>
                  <a:pt x="7123" y="75889"/>
                  <a:pt x="6519" y="76198"/>
                  <a:pt x="5931" y="76537"/>
                </a:cubicBezTo>
                <a:cubicBezTo>
                  <a:pt x="3635" y="77964"/>
                  <a:pt x="1957" y="80201"/>
                  <a:pt x="1251" y="82629"/>
                </a:cubicBezTo>
                <a:cubicBezTo>
                  <a:pt x="1884" y="80039"/>
                  <a:pt x="3606" y="77670"/>
                  <a:pt x="6019" y="76257"/>
                </a:cubicBezTo>
                <a:cubicBezTo>
                  <a:pt x="6549" y="75933"/>
                  <a:pt x="7123" y="75668"/>
                  <a:pt x="7682" y="75403"/>
                </a:cubicBezTo>
                <a:close/>
                <a:moveTo>
                  <a:pt x="7741" y="75668"/>
                </a:moveTo>
                <a:cubicBezTo>
                  <a:pt x="7770" y="75712"/>
                  <a:pt x="7770" y="75771"/>
                  <a:pt x="7770" y="75845"/>
                </a:cubicBezTo>
                <a:cubicBezTo>
                  <a:pt x="7123" y="76183"/>
                  <a:pt x="6490" y="76522"/>
                  <a:pt x="5872" y="76919"/>
                </a:cubicBezTo>
                <a:cubicBezTo>
                  <a:pt x="3606" y="78361"/>
                  <a:pt x="1913" y="80628"/>
                  <a:pt x="1221" y="83041"/>
                </a:cubicBezTo>
                <a:cubicBezTo>
                  <a:pt x="1854" y="80466"/>
                  <a:pt x="3591" y="78096"/>
                  <a:pt x="5960" y="76625"/>
                </a:cubicBezTo>
                <a:cubicBezTo>
                  <a:pt x="6534" y="76272"/>
                  <a:pt x="7137" y="75963"/>
                  <a:pt x="7741" y="75668"/>
                </a:cubicBezTo>
                <a:close/>
                <a:moveTo>
                  <a:pt x="7785" y="75933"/>
                </a:moveTo>
                <a:cubicBezTo>
                  <a:pt x="7785" y="75992"/>
                  <a:pt x="7800" y="76051"/>
                  <a:pt x="7800" y="76110"/>
                </a:cubicBezTo>
                <a:cubicBezTo>
                  <a:pt x="7137" y="76478"/>
                  <a:pt x="6475" y="76860"/>
                  <a:pt x="5828" y="77272"/>
                </a:cubicBezTo>
                <a:cubicBezTo>
                  <a:pt x="3591" y="78788"/>
                  <a:pt x="1943" y="80981"/>
                  <a:pt x="1236" y="83321"/>
                </a:cubicBezTo>
                <a:cubicBezTo>
                  <a:pt x="1884" y="80834"/>
                  <a:pt x="3591" y="78494"/>
                  <a:pt x="5931" y="76993"/>
                </a:cubicBezTo>
                <a:cubicBezTo>
                  <a:pt x="6534" y="76595"/>
                  <a:pt x="7152" y="76257"/>
                  <a:pt x="7785" y="75933"/>
                </a:cubicBezTo>
                <a:close/>
                <a:moveTo>
                  <a:pt x="7800" y="76198"/>
                </a:moveTo>
                <a:cubicBezTo>
                  <a:pt x="7800" y="76257"/>
                  <a:pt x="7800" y="76301"/>
                  <a:pt x="7814" y="76360"/>
                </a:cubicBezTo>
                <a:cubicBezTo>
                  <a:pt x="7137" y="76757"/>
                  <a:pt x="6461" y="77184"/>
                  <a:pt x="5784" y="77670"/>
                </a:cubicBezTo>
                <a:cubicBezTo>
                  <a:pt x="3517" y="79244"/>
                  <a:pt x="1884" y="81496"/>
                  <a:pt x="1177" y="83836"/>
                </a:cubicBezTo>
                <a:cubicBezTo>
                  <a:pt x="1781" y="81305"/>
                  <a:pt x="3473" y="78950"/>
                  <a:pt x="5872" y="77361"/>
                </a:cubicBezTo>
                <a:cubicBezTo>
                  <a:pt x="6490" y="76934"/>
                  <a:pt x="7152" y="76551"/>
                  <a:pt x="7800" y="76198"/>
                </a:cubicBezTo>
                <a:close/>
                <a:moveTo>
                  <a:pt x="7800" y="76448"/>
                </a:moveTo>
                <a:lnTo>
                  <a:pt x="7800" y="76625"/>
                </a:lnTo>
                <a:cubicBezTo>
                  <a:pt x="7726" y="76669"/>
                  <a:pt x="7638" y="76728"/>
                  <a:pt x="7564" y="76787"/>
                </a:cubicBezTo>
                <a:cubicBezTo>
                  <a:pt x="6961" y="77184"/>
                  <a:pt x="6313" y="77596"/>
                  <a:pt x="5710" y="78052"/>
                </a:cubicBezTo>
                <a:cubicBezTo>
                  <a:pt x="3458" y="79701"/>
                  <a:pt x="1854" y="81864"/>
                  <a:pt x="1163" y="84145"/>
                </a:cubicBezTo>
                <a:cubicBezTo>
                  <a:pt x="1825" y="81673"/>
                  <a:pt x="3473" y="79362"/>
                  <a:pt x="5813" y="77729"/>
                </a:cubicBezTo>
                <a:cubicBezTo>
                  <a:pt x="6475" y="77258"/>
                  <a:pt x="7152" y="76846"/>
                  <a:pt x="7800" y="76448"/>
                </a:cubicBezTo>
                <a:close/>
                <a:moveTo>
                  <a:pt x="7829" y="76698"/>
                </a:moveTo>
                <a:lnTo>
                  <a:pt x="7829" y="76846"/>
                </a:lnTo>
                <a:cubicBezTo>
                  <a:pt x="7653" y="76963"/>
                  <a:pt x="7447" y="77110"/>
                  <a:pt x="7270" y="77243"/>
                </a:cubicBezTo>
                <a:cubicBezTo>
                  <a:pt x="6755" y="77611"/>
                  <a:pt x="6210" y="77979"/>
                  <a:pt x="5695" y="78391"/>
                </a:cubicBezTo>
                <a:cubicBezTo>
                  <a:pt x="3414" y="80113"/>
                  <a:pt x="1825" y="82335"/>
                  <a:pt x="1148" y="84616"/>
                </a:cubicBezTo>
                <a:cubicBezTo>
                  <a:pt x="1737" y="82188"/>
                  <a:pt x="3370" y="79833"/>
                  <a:pt x="5784" y="78096"/>
                </a:cubicBezTo>
                <a:cubicBezTo>
                  <a:pt x="6387" y="77655"/>
                  <a:pt x="7005" y="77228"/>
                  <a:pt x="7638" y="76816"/>
                </a:cubicBezTo>
                <a:cubicBezTo>
                  <a:pt x="7711" y="76787"/>
                  <a:pt x="7770" y="76728"/>
                  <a:pt x="7829" y="76698"/>
                </a:cubicBezTo>
                <a:close/>
                <a:moveTo>
                  <a:pt x="7800" y="76949"/>
                </a:moveTo>
                <a:lnTo>
                  <a:pt x="7800" y="77096"/>
                </a:lnTo>
                <a:cubicBezTo>
                  <a:pt x="7505" y="77331"/>
                  <a:pt x="7196" y="77552"/>
                  <a:pt x="6902" y="77802"/>
                </a:cubicBezTo>
                <a:cubicBezTo>
                  <a:pt x="6475" y="78111"/>
                  <a:pt x="6048" y="78435"/>
                  <a:pt x="5622" y="78773"/>
                </a:cubicBezTo>
                <a:cubicBezTo>
                  <a:pt x="4253" y="79862"/>
                  <a:pt x="2016" y="81996"/>
                  <a:pt x="1118" y="84910"/>
                </a:cubicBezTo>
                <a:cubicBezTo>
                  <a:pt x="1751" y="82541"/>
                  <a:pt x="3385" y="80245"/>
                  <a:pt x="5725" y="78464"/>
                </a:cubicBezTo>
                <a:cubicBezTo>
                  <a:pt x="6240" y="78067"/>
                  <a:pt x="6770" y="77684"/>
                  <a:pt x="7285" y="77317"/>
                </a:cubicBezTo>
                <a:cubicBezTo>
                  <a:pt x="7476" y="77184"/>
                  <a:pt x="7638" y="77081"/>
                  <a:pt x="7800" y="76949"/>
                </a:cubicBezTo>
                <a:close/>
                <a:moveTo>
                  <a:pt x="7785" y="77213"/>
                </a:moveTo>
                <a:cubicBezTo>
                  <a:pt x="7785" y="77243"/>
                  <a:pt x="7785" y="77302"/>
                  <a:pt x="7770" y="77331"/>
                </a:cubicBezTo>
                <a:cubicBezTo>
                  <a:pt x="7358" y="77670"/>
                  <a:pt x="6946" y="78008"/>
                  <a:pt x="6534" y="78347"/>
                </a:cubicBezTo>
                <a:cubicBezTo>
                  <a:pt x="6210" y="78597"/>
                  <a:pt x="5887" y="78862"/>
                  <a:pt x="5578" y="79141"/>
                </a:cubicBezTo>
                <a:cubicBezTo>
                  <a:pt x="3355" y="80981"/>
                  <a:pt x="1795" y="83129"/>
                  <a:pt x="1104" y="85278"/>
                </a:cubicBezTo>
                <a:lnTo>
                  <a:pt x="1104" y="85263"/>
                </a:lnTo>
                <a:cubicBezTo>
                  <a:pt x="1928" y="82188"/>
                  <a:pt x="4268" y="79965"/>
                  <a:pt x="5666" y="78832"/>
                </a:cubicBezTo>
                <a:cubicBezTo>
                  <a:pt x="6093" y="78494"/>
                  <a:pt x="6505" y="78170"/>
                  <a:pt x="6931" y="77846"/>
                </a:cubicBezTo>
                <a:cubicBezTo>
                  <a:pt x="7226" y="77626"/>
                  <a:pt x="7505" y="77405"/>
                  <a:pt x="7785" y="77213"/>
                </a:cubicBezTo>
                <a:close/>
                <a:moveTo>
                  <a:pt x="7770" y="77449"/>
                </a:moveTo>
                <a:cubicBezTo>
                  <a:pt x="7770" y="77478"/>
                  <a:pt x="7741" y="77523"/>
                  <a:pt x="7741" y="77581"/>
                </a:cubicBezTo>
                <a:cubicBezTo>
                  <a:pt x="7255" y="78038"/>
                  <a:pt x="6711" y="78494"/>
                  <a:pt x="6181" y="78950"/>
                </a:cubicBezTo>
                <a:cubicBezTo>
                  <a:pt x="5960" y="79141"/>
                  <a:pt x="5739" y="79318"/>
                  <a:pt x="5519" y="79524"/>
                </a:cubicBezTo>
                <a:cubicBezTo>
                  <a:pt x="3959" y="80869"/>
                  <a:pt x="2107" y="82854"/>
                  <a:pt x="1194" y="85316"/>
                </a:cubicBezTo>
                <a:lnTo>
                  <a:pt x="1194" y="85316"/>
                </a:lnTo>
                <a:cubicBezTo>
                  <a:pt x="1869" y="83161"/>
                  <a:pt x="3422" y="81026"/>
                  <a:pt x="5636" y="79200"/>
                </a:cubicBezTo>
                <a:cubicBezTo>
                  <a:pt x="5945" y="78935"/>
                  <a:pt x="6269" y="78656"/>
                  <a:pt x="6593" y="78406"/>
                </a:cubicBezTo>
                <a:cubicBezTo>
                  <a:pt x="6990" y="78067"/>
                  <a:pt x="7373" y="77758"/>
                  <a:pt x="7770" y="77449"/>
                </a:cubicBezTo>
                <a:close/>
                <a:moveTo>
                  <a:pt x="7726" y="77684"/>
                </a:moveTo>
                <a:cubicBezTo>
                  <a:pt x="7726" y="77714"/>
                  <a:pt x="7711" y="77758"/>
                  <a:pt x="7711" y="77802"/>
                </a:cubicBezTo>
                <a:cubicBezTo>
                  <a:pt x="7123" y="78376"/>
                  <a:pt x="6475" y="78965"/>
                  <a:pt x="5813" y="79568"/>
                </a:cubicBezTo>
                <a:lnTo>
                  <a:pt x="5460" y="79877"/>
                </a:lnTo>
                <a:cubicBezTo>
                  <a:pt x="3318" y="81799"/>
                  <a:pt x="1892" y="83751"/>
                  <a:pt x="1169" y="85702"/>
                </a:cubicBezTo>
                <a:lnTo>
                  <a:pt x="1169" y="85702"/>
                </a:lnTo>
                <a:cubicBezTo>
                  <a:pt x="1168" y="85693"/>
                  <a:pt x="1163" y="85684"/>
                  <a:pt x="1163" y="85675"/>
                </a:cubicBezTo>
                <a:cubicBezTo>
                  <a:pt x="2001" y="83071"/>
                  <a:pt x="3959" y="80951"/>
                  <a:pt x="5578" y="79568"/>
                </a:cubicBezTo>
                <a:cubicBezTo>
                  <a:pt x="5798" y="79377"/>
                  <a:pt x="6019" y="79200"/>
                  <a:pt x="6240" y="78994"/>
                </a:cubicBezTo>
                <a:cubicBezTo>
                  <a:pt x="6755" y="78553"/>
                  <a:pt x="7255" y="78126"/>
                  <a:pt x="7726" y="77684"/>
                </a:cubicBezTo>
                <a:close/>
                <a:moveTo>
                  <a:pt x="7711" y="77964"/>
                </a:moveTo>
                <a:cubicBezTo>
                  <a:pt x="7697" y="77979"/>
                  <a:pt x="7697" y="77993"/>
                  <a:pt x="7667" y="78038"/>
                </a:cubicBezTo>
                <a:cubicBezTo>
                  <a:pt x="6990" y="78788"/>
                  <a:pt x="6210" y="79509"/>
                  <a:pt x="5460" y="80216"/>
                </a:cubicBezTo>
                <a:lnTo>
                  <a:pt x="5430" y="80260"/>
                </a:lnTo>
                <a:cubicBezTo>
                  <a:pt x="3296" y="82246"/>
                  <a:pt x="1928" y="84101"/>
                  <a:pt x="1192" y="85940"/>
                </a:cubicBezTo>
                <a:lnTo>
                  <a:pt x="1192" y="85881"/>
                </a:lnTo>
                <a:cubicBezTo>
                  <a:pt x="1898" y="83895"/>
                  <a:pt x="3355" y="81893"/>
                  <a:pt x="5533" y="79951"/>
                </a:cubicBezTo>
                <a:lnTo>
                  <a:pt x="5887" y="79627"/>
                </a:lnTo>
                <a:cubicBezTo>
                  <a:pt x="6519" y="79068"/>
                  <a:pt x="7137" y="78509"/>
                  <a:pt x="7711" y="77964"/>
                </a:cubicBezTo>
                <a:close/>
                <a:moveTo>
                  <a:pt x="7638" y="78199"/>
                </a:moveTo>
                <a:lnTo>
                  <a:pt x="7638" y="78258"/>
                </a:lnTo>
                <a:cubicBezTo>
                  <a:pt x="6990" y="79024"/>
                  <a:pt x="6210" y="79804"/>
                  <a:pt x="5386" y="80613"/>
                </a:cubicBezTo>
                <a:cubicBezTo>
                  <a:pt x="3900" y="82070"/>
                  <a:pt x="2193" y="83939"/>
                  <a:pt x="1251" y="86161"/>
                </a:cubicBezTo>
                <a:cubicBezTo>
                  <a:pt x="1251" y="86146"/>
                  <a:pt x="1236" y="86117"/>
                  <a:pt x="1236" y="86087"/>
                </a:cubicBezTo>
                <a:cubicBezTo>
                  <a:pt x="1928" y="84218"/>
                  <a:pt x="3311" y="82335"/>
                  <a:pt x="5475" y="80319"/>
                </a:cubicBezTo>
                <a:lnTo>
                  <a:pt x="5519" y="80274"/>
                </a:lnTo>
                <a:cubicBezTo>
                  <a:pt x="6240" y="79598"/>
                  <a:pt x="6976" y="78921"/>
                  <a:pt x="7638" y="78199"/>
                </a:cubicBezTo>
                <a:close/>
                <a:moveTo>
                  <a:pt x="7579" y="78435"/>
                </a:moveTo>
                <a:cubicBezTo>
                  <a:pt x="7579" y="78464"/>
                  <a:pt x="7579" y="78464"/>
                  <a:pt x="7564" y="78479"/>
                </a:cubicBezTo>
                <a:cubicBezTo>
                  <a:pt x="6902" y="79347"/>
                  <a:pt x="6107" y="80171"/>
                  <a:pt x="5342" y="80981"/>
                </a:cubicBezTo>
                <a:cubicBezTo>
                  <a:pt x="3738" y="82600"/>
                  <a:pt x="2193" y="84366"/>
                  <a:pt x="1310" y="86367"/>
                </a:cubicBezTo>
                <a:cubicBezTo>
                  <a:pt x="1310" y="86352"/>
                  <a:pt x="1295" y="86308"/>
                  <a:pt x="1295" y="86293"/>
                </a:cubicBezTo>
                <a:cubicBezTo>
                  <a:pt x="2207" y="84027"/>
                  <a:pt x="3944" y="82143"/>
                  <a:pt x="5445" y="80672"/>
                </a:cubicBezTo>
                <a:cubicBezTo>
                  <a:pt x="6225" y="79907"/>
                  <a:pt x="6961" y="79171"/>
                  <a:pt x="7579" y="78435"/>
                </a:cubicBezTo>
                <a:close/>
                <a:moveTo>
                  <a:pt x="1118" y="86382"/>
                </a:moveTo>
                <a:cubicBezTo>
                  <a:pt x="1118" y="86411"/>
                  <a:pt x="1118" y="86426"/>
                  <a:pt x="1148" y="86441"/>
                </a:cubicBezTo>
                <a:lnTo>
                  <a:pt x="1148" y="86455"/>
                </a:lnTo>
                <a:cubicBezTo>
                  <a:pt x="1118" y="86441"/>
                  <a:pt x="1118" y="86426"/>
                  <a:pt x="1118" y="86411"/>
                </a:cubicBezTo>
                <a:lnTo>
                  <a:pt x="1118" y="86382"/>
                </a:lnTo>
                <a:close/>
                <a:moveTo>
                  <a:pt x="1221" y="86455"/>
                </a:moveTo>
                <a:cubicBezTo>
                  <a:pt x="1236" y="86455"/>
                  <a:pt x="1236" y="86500"/>
                  <a:pt x="1236" y="86514"/>
                </a:cubicBezTo>
                <a:lnTo>
                  <a:pt x="1236" y="86529"/>
                </a:lnTo>
                <a:cubicBezTo>
                  <a:pt x="1236" y="86500"/>
                  <a:pt x="1236" y="86485"/>
                  <a:pt x="1221" y="86455"/>
                </a:cubicBezTo>
                <a:close/>
                <a:moveTo>
                  <a:pt x="7478" y="78754"/>
                </a:moveTo>
                <a:lnTo>
                  <a:pt x="7478" y="78754"/>
                </a:lnTo>
                <a:cubicBezTo>
                  <a:pt x="6821" y="79681"/>
                  <a:pt x="6038" y="80551"/>
                  <a:pt x="5298" y="81349"/>
                </a:cubicBezTo>
                <a:cubicBezTo>
                  <a:pt x="3797" y="82953"/>
                  <a:pt x="2281" y="84660"/>
                  <a:pt x="1369" y="86603"/>
                </a:cubicBezTo>
                <a:cubicBezTo>
                  <a:pt x="1369" y="86573"/>
                  <a:pt x="1339" y="86558"/>
                  <a:pt x="1339" y="86514"/>
                </a:cubicBezTo>
                <a:cubicBezTo>
                  <a:pt x="2222" y="84454"/>
                  <a:pt x="3797" y="82688"/>
                  <a:pt x="5416" y="81040"/>
                </a:cubicBezTo>
                <a:cubicBezTo>
                  <a:pt x="6135" y="80292"/>
                  <a:pt x="6854" y="79543"/>
                  <a:pt x="7478" y="78754"/>
                </a:cubicBezTo>
                <a:close/>
                <a:moveTo>
                  <a:pt x="1177" y="86588"/>
                </a:moveTo>
                <a:cubicBezTo>
                  <a:pt x="1177" y="86603"/>
                  <a:pt x="1177" y="86632"/>
                  <a:pt x="1192" y="86647"/>
                </a:cubicBezTo>
                <a:cubicBezTo>
                  <a:pt x="1192" y="86661"/>
                  <a:pt x="1192" y="86661"/>
                  <a:pt x="1177" y="86676"/>
                </a:cubicBezTo>
                <a:cubicBezTo>
                  <a:pt x="1163" y="86661"/>
                  <a:pt x="1163" y="86647"/>
                  <a:pt x="1163" y="86632"/>
                </a:cubicBezTo>
                <a:cubicBezTo>
                  <a:pt x="1163" y="86603"/>
                  <a:pt x="1163" y="86603"/>
                  <a:pt x="1177" y="86588"/>
                </a:cubicBezTo>
                <a:close/>
                <a:moveTo>
                  <a:pt x="1280" y="86647"/>
                </a:moveTo>
                <a:cubicBezTo>
                  <a:pt x="1280" y="86661"/>
                  <a:pt x="1310" y="86706"/>
                  <a:pt x="1310" y="86720"/>
                </a:cubicBezTo>
                <a:cubicBezTo>
                  <a:pt x="1310" y="86720"/>
                  <a:pt x="1310" y="86735"/>
                  <a:pt x="1280" y="86735"/>
                </a:cubicBezTo>
                <a:cubicBezTo>
                  <a:pt x="1280" y="86720"/>
                  <a:pt x="1266" y="86676"/>
                  <a:pt x="1266" y="86661"/>
                </a:cubicBezTo>
                <a:cubicBezTo>
                  <a:pt x="1266" y="86661"/>
                  <a:pt x="1266" y="86647"/>
                  <a:pt x="1280" y="86647"/>
                </a:cubicBezTo>
                <a:close/>
                <a:moveTo>
                  <a:pt x="7299" y="79141"/>
                </a:moveTo>
                <a:lnTo>
                  <a:pt x="7299" y="79141"/>
                </a:lnTo>
                <a:cubicBezTo>
                  <a:pt x="6681" y="80054"/>
                  <a:pt x="5960" y="80922"/>
                  <a:pt x="5239" y="81717"/>
                </a:cubicBezTo>
                <a:cubicBezTo>
                  <a:pt x="3885" y="83218"/>
                  <a:pt x="2369" y="84895"/>
                  <a:pt x="1413" y="86809"/>
                </a:cubicBezTo>
                <a:cubicBezTo>
                  <a:pt x="1413" y="86779"/>
                  <a:pt x="1398" y="86750"/>
                  <a:pt x="1398" y="86720"/>
                </a:cubicBezTo>
                <a:cubicBezTo>
                  <a:pt x="2296" y="84748"/>
                  <a:pt x="3826" y="83012"/>
                  <a:pt x="5357" y="81408"/>
                </a:cubicBezTo>
                <a:cubicBezTo>
                  <a:pt x="6019" y="80701"/>
                  <a:pt x="6696" y="79951"/>
                  <a:pt x="7299" y="79141"/>
                </a:cubicBezTo>
                <a:close/>
                <a:moveTo>
                  <a:pt x="1104" y="86794"/>
                </a:moveTo>
                <a:cubicBezTo>
                  <a:pt x="1104" y="86809"/>
                  <a:pt x="1104" y="86823"/>
                  <a:pt x="1118" y="86853"/>
                </a:cubicBezTo>
                <a:cubicBezTo>
                  <a:pt x="1118" y="86853"/>
                  <a:pt x="1118" y="86867"/>
                  <a:pt x="1104" y="86867"/>
                </a:cubicBezTo>
                <a:lnTo>
                  <a:pt x="1104" y="86809"/>
                </a:lnTo>
                <a:lnTo>
                  <a:pt x="1104" y="86794"/>
                </a:lnTo>
                <a:close/>
                <a:moveTo>
                  <a:pt x="1207" y="86794"/>
                </a:moveTo>
                <a:cubicBezTo>
                  <a:pt x="1207" y="86809"/>
                  <a:pt x="1236" y="86853"/>
                  <a:pt x="1236" y="86867"/>
                </a:cubicBezTo>
                <a:cubicBezTo>
                  <a:pt x="1236" y="86882"/>
                  <a:pt x="1207" y="86897"/>
                  <a:pt x="1207" y="86897"/>
                </a:cubicBezTo>
                <a:cubicBezTo>
                  <a:pt x="1221" y="86882"/>
                  <a:pt x="1192" y="86867"/>
                  <a:pt x="1192" y="86823"/>
                </a:cubicBezTo>
                <a:cubicBezTo>
                  <a:pt x="1192" y="86809"/>
                  <a:pt x="1207" y="86794"/>
                  <a:pt x="1207" y="86794"/>
                </a:cubicBezTo>
                <a:close/>
                <a:moveTo>
                  <a:pt x="1339" y="86823"/>
                </a:moveTo>
                <a:cubicBezTo>
                  <a:pt x="1339" y="86867"/>
                  <a:pt x="1354" y="86882"/>
                  <a:pt x="1354" y="86926"/>
                </a:cubicBezTo>
                <a:cubicBezTo>
                  <a:pt x="1354" y="86941"/>
                  <a:pt x="1339" y="86941"/>
                  <a:pt x="1339" y="86956"/>
                </a:cubicBezTo>
                <a:cubicBezTo>
                  <a:pt x="1324" y="86941"/>
                  <a:pt x="1324" y="86897"/>
                  <a:pt x="1324" y="86867"/>
                </a:cubicBezTo>
                <a:cubicBezTo>
                  <a:pt x="1324" y="86838"/>
                  <a:pt x="1324" y="86838"/>
                  <a:pt x="1339" y="86823"/>
                </a:cubicBezTo>
                <a:close/>
                <a:moveTo>
                  <a:pt x="7137" y="79480"/>
                </a:moveTo>
                <a:cubicBezTo>
                  <a:pt x="6564" y="80451"/>
                  <a:pt x="5857" y="81334"/>
                  <a:pt x="5195" y="82085"/>
                </a:cubicBezTo>
                <a:lnTo>
                  <a:pt x="4930" y="82379"/>
                </a:lnTo>
                <a:cubicBezTo>
                  <a:pt x="3664" y="83851"/>
                  <a:pt x="2340" y="85352"/>
                  <a:pt x="1457" y="87044"/>
                </a:cubicBezTo>
                <a:cubicBezTo>
                  <a:pt x="1428" y="87015"/>
                  <a:pt x="1428" y="86970"/>
                  <a:pt x="1413" y="86941"/>
                </a:cubicBezTo>
                <a:cubicBezTo>
                  <a:pt x="2355" y="84984"/>
                  <a:pt x="3885" y="83291"/>
                  <a:pt x="5283" y="81761"/>
                </a:cubicBezTo>
                <a:cubicBezTo>
                  <a:pt x="5916" y="81054"/>
                  <a:pt x="6564" y="80289"/>
                  <a:pt x="7137" y="79480"/>
                </a:cubicBezTo>
                <a:close/>
                <a:moveTo>
                  <a:pt x="1148" y="86970"/>
                </a:moveTo>
                <a:cubicBezTo>
                  <a:pt x="1148" y="87000"/>
                  <a:pt x="1163" y="87015"/>
                  <a:pt x="1163" y="87044"/>
                </a:cubicBezTo>
                <a:cubicBezTo>
                  <a:pt x="1163" y="87073"/>
                  <a:pt x="1148" y="87073"/>
                  <a:pt x="1148" y="87088"/>
                </a:cubicBezTo>
                <a:cubicBezTo>
                  <a:pt x="1148" y="87044"/>
                  <a:pt x="1148" y="87029"/>
                  <a:pt x="1118" y="87015"/>
                </a:cubicBezTo>
                <a:cubicBezTo>
                  <a:pt x="1118" y="87000"/>
                  <a:pt x="1118" y="87000"/>
                  <a:pt x="1148" y="86970"/>
                </a:cubicBezTo>
                <a:close/>
                <a:moveTo>
                  <a:pt x="1266" y="87000"/>
                </a:moveTo>
                <a:cubicBezTo>
                  <a:pt x="1266" y="87029"/>
                  <a:pt x="1280" y="87044"/>
                  <a:pt x="1280" y="87088"/>
                </a:cubicBezTo>
                <a:cubicBezTo>
                  <a:pt x="1280" y="87103"/>
                  <a:pt x="1266" y="87118"/>
                  <a:pt x="1266" y="87147"/>
                </a:cubicBezTo>
                <a:cubicBezTo>
                  <a:pt x="1251" y="87103"/>
                  <a:pt x="1251" y="87073"/>
                  <a:pt x="1251" y="87044"/>
                </a:cubicBezTo>
                <a:cubicBezTo>
                  <a:pt x="1251" y="87029"/>
                  <a:pt x="1266" y="87015"/>
                  <a:pt x="1266" y="87000"/>
                </a:cubicBezTo>
                <a:close/>
                <a:moveTo>
                  <a:pt x="1383" y="87044"/>
                </a:moveTo>
                <a:cubicBezTo>
                  <a:pt x="1383" y="87088"/>
                  <a:pt x="1398" y="87118"/>
                  <a:pt x="1413" y="87147"/>
                </a:cubicBezTo>
                <a:cubicBezTo>
                  <a:pt x="1413" y="87162"/>
                  <a:pt x="1398" y="87162"/>
                  <a:pt x="1398" y="87176"/>
                </a:cubicBezTo>
                <a:cubicBezTo>
                  <a:pt x="1383" y="87162"/>
                  <a:pt x="1383" y="87118"/>
                  <a:pt x="1369" y="87088"/>
                </a:cubicBezTo>
                <a:cubicBezTo>
                  <a:pt x="1369" y="87073"/>
                  <a:pt x="1383" y="87073"/>
                  <a:pt x="1383" y="87044"/>
                </a:cubicBezTo>
                <a:close/>
                <a:moveTo>
                  <a:pt x="7005" y="79848"/>
                </a:moveTo>
                <a:lnTo>
                  <a:pt x="7005" y="79848"/>
                </a:lnTo>
                <a:cubicBezTo>
                  <a:pt x="6461" y="80819"/>
                  <a:pt x="5784" y="81673"/>
                  <a:pt x="5136" y="82453"/>
                </a:cubicBezTo>
                <a:cubicBezTo>
                  <a:pt x="4945" y="82673"/>
                  <a:pt x="4783" y="82879"/>
                  <a:pt x="4592" y="83100"/>
                </a:cubicBezTo>
                <a:cubicBezTo>
                  <a:pt x="3488" y="84425"/>
                  <a:pt x="2355" y="85764"/>
                  <a:pt x="1531" y="87265"/>
                </a:cubicBezTo>
                <a:cubicBezTo>
                  <a:pt x="1516" y="87235"/>
                  <a:pt x="1516" y="87191"/>
                  <a:pt x="1486" y="87162"/>
                </a:cubicBezTo>
                <a:cubicBezTo>
                  <a:pt x="2369" y="85425"/>
                  <a:pt x="3694" y="83924"/>
                  <a:pt x="4989" y="82423"/>
                </a:cubicBezTo>
                <a:lnTo>
                  <a:pt x="5239" y="82129"/>
                </a:lnTo>
                <a:cubicBezTo>
                  <a:pt x="5828" y="81452"/>
                  <a:pt x="6461" y="80687"/>
                  <a:pt x="7005" y="79848"/>
                </a:cubicBezTo>
                <a:close/>
                <a:moveTo>
                  <a:pt x="1192" y="87176"/>
                </a:moveTo>
                <a:cubicBezTo>
                  <a:pt x="1192" y="87191"/>
                  <a:pt x="1207" y="87235"/>
                  <a:pt x="1207" y="87250"/>
                </a:cubicBezTo>
                <a:cubicBezTo>
                  <a:pt x="1207" y="87265"/>
                  <a:pt x="1192" y="87294"/>
                  <a:pt x="1192" y="87294"/>
                </a:cubicBezTo>
                <a:cubicBezTo>
                  <a:pt x="1177" y="87265"/>
                  <a:pt x="1177" y="87250"/>
                  <a:pt x="1177" y="87221"/>
                </a:cubicBezTo>
                <a:cubicBezTo>
                  <a:pt x="1177" y="87191"/>
                  <a:pt x="1192" y="87176"/>
                  <a:pt x="1192" y="87176"/>
                </a:cubicBezTo>
                <a:close/>
                <a:moveTo>
                  <a:pt x="1310" y="87191"/>
                </a:moveTo>
                <a:cubicBezTo>
                  <a:pt x="1310" y="87235"/>
                  <a:pt x="1324" y="87250"/>
                  <a:pt x="1324" y="87294"/>
                </a:cubicBezTo>
                <a:cubicBezTo>
                  <a:pt x="1324" y="87309"/>
                  <a:pt x="1310" y="87324"/>
                  <a:pt x="1310" y="87338"/>
                </a:cubicBezTo>
                <a:cubicBezTo>
                  <a:pt x="1310" y="87324"/>
                  <a:pt x="1310" y="87294"/>
                  <a:pt x="1280" y="87250"/>
                </a:cubicBezTo>
                <a:cubicBezTo>
                  <a:pt x="1280" y="87235"/>
                  <a:pt x="1310" y="87221"/>
                  <a:pt x="1310" y="87191"/>
                </a:cubicBezTo>
                <a:close/>
                <a:moveTo>
                  <a:pt x="1457" y="87265"/>
                </a:moveTo>
                <a:cubicBezTo>
                  <a:pt x="1472" y="87309"/>
                  <a:pt x="1472" y="87338"/>
                  <a:pt x="1486" y="87383"/>
                </a:cubicBezTo>
                <a:cubicBezTo>
                  <a:pt x="1486" y="87397"/>
                  <a:pt x="1472" y="87412"/>
                  <a:pt x="1472" y="87412"/>
                </a:cubicBezTo>
                <a:cubicBezTo>
                  <a:pt x="1457" y="87383"/>
                  <a:pt x="1442" y="87338"/>
                  <a:pt x="1442" y="87309"/>
                </a:cubicBezTo>
                <a:cubicBezTo>
                  <a:pt x="1442" y="87294"/>
                  <a:pt x="1457" y="87294"/>
                  <a:pt x="1457" y="87265"/>
                </a:cubicBezTo>
                <a:close/>
                <a:moveTo>
                  <a:pt x="1118" y="87368"/>
                </a:moveTo>
                <a:lnTo>
                  <a:pt x="1118" y="87368"/>
                </a:lnTo>
                <a:cubicBezTo>
                  <a:pt x="1148" y="87383"/>
                  <a:pt x="1148" y="87397"/>
                  <a:pt x="1148" y="87412"/>
                </a:cubicBezTo>
                <a:lnTo>
                  <a:pt x="1148" y="87441"/>
                </a:lnTo>
                <a:cubicBezTo>
                  <a:pt x="1118" y="87412"/>
                  <a:pt x="1118" y="87397"/>
                  <a:pt x="1118" y="87368"/>
                </a:cubicBezTo>
                <a:close/>
                <a:moveTo>
                  <a:pt x="6755" y="80436"/>
                </a:moveTo>
                <a:lnTo>
                  <a:pt x="6755" y="80436"/>
                </a:lnTo>
                <a:cubicBezTo>
                  <a:pt x="6240" y="81349"/>
                  <a:pt x="5636" y="82158"/>
                  <a:pt x="5092" y="82835"/>
                </a:cubicBezTo>
                <a:cubicBezTo>
                  <a:pt x="4842" y="83144"/>
                  <a:pt x="4577" y="83483"/>
                  <a:pt x="4327" y="83792"/>
                </a:cubicBezTo>
                <a:cubicBezTo>
                  <a:pt x="3355" y="84969"/>
                  <a:pt x="2369" y="86190"/>
                  <a:pt x="1619" y="87515"/>
                </a:cubicBezTo>
                <a:cubicBezTo>
                  <a:pt x="1604" y="87471"/>
                  <a:pt x="1604" y="87441"/>
                  <a:pt x="1575" y="87397"/>
                </a:cubicBezTo>
                <a:cubicBezTo>
                  <a:pt x="2414" y="85867"/>
                  <a:pt x="3547" y="84513"/>
                  <a:pt x="4665" y="83159"/>
                </a:cubicBezTo>
                <a:cubicBezTo>
                  <a:pt x="4856" y="82953"/>
                  <a:pt x="5033" y="82747"/>
                  <a:pt x="5210" y="82526"/>
                </a:cubicBezTo>
                <a:cubicBezTo>
                  <a:pt x="5725" y="81893"/>
                  <a:pt x="6269" y="81202"/>
                  <a:pt x="6755" y="80436"/>
                </a:cubicBezTo>
                <a:close/>
                <a:moveTo>
                  <a:pt x="1236" y="87383"/>
                </a:moveTo>
                <a:cubicBezTo>
                  <a:pt x="1236" y="87412"/>
                  <a:pt x="1251" y="87441"/>
                  <a:pt x="1251" y="87471"/>
                </a:cubicBezTo>
                <a:cubicBezTo>
                  <a:pt x="1251" y="87486"/>
                  <a:pt x="1236" y="87515"/>
                  <a:pt x="1236" y="87530"/>
                </a:cubicBezTo>
                <a:cubicBezTo>
                  <a:pt x="1236" y="87486"/>
                  <a:pt x="1221" y="87456"/>
                  <a:pt x="1221" y="87441"/>
                </a:cubicBezTo>
                <a:cubicBezTo>
                  <a:pt x="1221" y="87412"/>
                  <a:pt x="1236" y="87397"/>
                  <a:pt x="1236" y="87383"/>
                </a:cubicBezTo>
                <a:close/>
                <a:moveTo>
                  <a:pt x="1383" y="87412"/>
                </a:moveTo>
                <a:cubicBezTo>
                  <a:pt x="1398" y="87456"/>
                  <a:pt x="1398" y="87486"/>
                  <a:pt x="1413" y="87515"/>
                </a:cubicBezTo>
                <a:cubicBezTo>
                  <a:pt x="1398" y="87530"/>
                  <a:pt x="1398" y="87544"/>
                  <a:pt x="1383" y="87559"/>
                </a:cubicBezTo>
                <a:cubicBezTo>
                  <a:pt x="1369" y="87544"/>
                  <a:pt x="1369" y="87515"/>
                  <a:pt x="1339" y="87471"/>
                </a:cubicBezTo>
                <a:cubicBezTo>
                  <a:pt x="1369" y="87456"/>
                  <a:pt x="1369" y="87441"/>
                  <a:pt x="1383" y="87412"/>
                </a:cubicBezTo>
                <a:close/>
                <a:moveTo>
                  <a:pt x="1045" y="87530"/>
                </a:moveTo>
                <a:cubicBezTo>
                  <a:pt x="1045" y="87544"/>
                  <a:pt x="1045" y="87559"/>
                  <a:pt x="1060" y="87589"/>
                </a:cubicBezTo>
                <a:lnTo>
                  <a:pt x="1060" y="87603"/>
                </a:lnTo>
                <a:cubicBezTo>
                  <a:pt x="1045" y="87589"/>
                  <a:pt x="1045" y="87559"/>
                  <a:pt x="1045" y="87544"/>
                </a:cubicBezTo>
                <a:lnTo>
                  <a:pt x="1045" y="87530"/>
                </a:lnTo>
                <a:close/>
                <a:moveTo>
                  <a:pt x="1163" y="87559"/>
                </a:moveTo>
                <a:cubicBezTo>
                  <a:pt x="1163" y="87589"/>
                  <a:pt x="1177" y="87618"/>
                  <a:pt x="1177" y="87633"/>
                </a:cubicBezTo>
                <a:cubicBezTo>
                  <a:pt x="1177" y="87633"/>
                  <a:pt x="1177" y="87662"/>
                  <a:pt x="1163" y="87662"/>
                </a:cubicBezTo>
                <a:lnTo>
                  <a:pt x="1163" y="87589"/>
                </a:lnTo>
                <a:lnTo>
                  <a:pt x="1163" y="87559"/>
                </a:lnTo>
                <a:close/>
                <a:moveTo>
                  <a:pt x="1516" y="87486"/>
                </a:moveTo>
                <a:cubicBezTo>
                  <a:pt x="1531" y="87530"/>
                  <a:pt x="1531" y="87559"/>
                  <a:pt x="1545" y="87603"/>
                </a:cubicBezTo>
                <a:cubicBezTo>
                  <a:pt x="1545" y="87618"/>
                  <a:pt x="1531" y="87633"/>
                  <a:pt x="1531" y="87662"/>
                </a:cubicBezTo>
                <a:cubicBezTo>
                  <a:pt x="1516" y="87603"/>
                  <a:pt x="1516" y="87559"/>
                  <a:pt x="1486" y="87530"/>
                </a:cubicBezTo>
                <a:cubicBezTo>
                  <a:pt x="1486" y="87515"/>
                  <a:pt x="1516" y="87486"/>
                  <a:pt x="1516" y="87486"/>
                </a:cubicBezTo>
                <a:close/>
                <a:moveTo>
                  <a:pt x="1280" y="87589"/>
                </a:moveTo>
                <a:cubicBezTo>
                  <a:pt x="1280" y="87618"/>
                  <a:pt x="1310" y="87633"/>
                  <a:pt x="1310" y="87677"/>
                </a:cubicBezTo>
                <a:cubicBezTo>
                  <a:pt x="1280" y="87692"/>
                  <a:pt x="1280" y="87706"/>
                  <a:pt x="1266" y="87736"/>
                </a:cubicBezTo>
                <a:cubicBezTo>
                  <a:pt x="1280" y="87706"/>
                  <a:pt x="1266" y="87677"/>
                  <a:pt x="1266" y="87633"/>
                </a:cubicBezTo>
                <a:cubicBezTo>
                  <a:pt x="1266" y="87618"/>
                  <a:pt x="1280" y="87603"/>
                  <a:pt x="1280" y="87589"/>
                </a:cubicBezTo>
                <a:close/>
                <a:moveTo>
                  <a:pt x="6534" y="80996"/>
                </a:moveTo>
                <a:cubicBezTo>
                  <a:pt x="6107" y="81702"/>
                  <a:pt x="5636" y="82438"/>
                  <a:pt x="5048" y="83203"/>
                </a:cubicBezTo>
                <a:cubicBezTo>
                  <a:pt x="4724" y="83630"/>
                  <a:pt x="4386" y="84057"/>
                  <a:pt x="4062" y="84454"/>
                </a:cubicBezTo>
                <a:cubicBezTo>
                  <a:pt x="3223" y="85499"/>
                  <a:pt x="2369" y="86573"/>
                  <a:pt x="1692" y="87736"/>
                </a:cubicBezTo>
                <a:cubicBezTo>
                  <a:pt x="1678" y="87692"/>
                  <a:pt x="1648" y="87662"/>
                  <a:pt x="1648" y="87603"/>
                </a:cubicBezTo>
                <a:cubicBezTo>
                  <a:pt x="2414" y="86264"/>
                  <a:pt x="3414" y="85043"/>
                  <a:pt x="4400" y="83851"/>
                </a:cubicBezTo>
                <a:cubicBezTo>
                  <a:pt x="4650" y="83542"/>
                  <a:pt x="4915" y="83203"/>
                  <a:pt x="5165" y="82894"/>
                </a:cubicBezTo>
                <a:cubicBezTo>
                  <a:pt x="5607" y="82335"/>
                  <a:pt x="6093" y="81702"/>
                  <a:pt x="6534" y="80996"/>
                </a:cubicBezTo>
                <a:close/>
                <a:moveTo>
                  <a:pt x="1442" y="87618"/>
                </a:moveTo>
                <a:cubicBezTo>
                  <a:pt x="1457" y="87662"/>
                  <a:pt x="1457" y="87692"/>
                  <a:pt x="1472" y="87736"/>
                </a:cubicBezTo>
                <a:cubicBezTo>
                  <a:pt x="1457" y="87750"/>
                  <a:pt x="1457" y="87765"/>
                  <a:pt x="1442" y="87809"/>
                </a:cubicBezTo>
                <a:cubicBezTo>
                  <a:pt x="1413" y="87765"/>
                  <a:pt x="1413" y="87736"/>
                  <a:pt x="1398" y="87692"/>
                </a:cubicBezTo>
                <a:cubicBezTo>
                  <a:pt x="1413" y="87677"/>
                  <a:pt x="1413" y="87662"/>
                  <a:pt x="1442" y="87618"/>
                </a:cubicBezTo>
                <a:close/>
                <a:moveTo>
                  <a:pt x="1104" y="87706"/>
                </a:moveTo>
                <a:cubicBezTo>
                  <a:pt x="1104" y="87736"/>
                  <a:pt x="1104" y="87750"/>
                  <a:pt x="1118" y="87780"/>
                </a:cubicBezTo>
                <a:cubicBezTo>
                  <a:pt x="1118" y="87809"/>
                  <a:pt x="1118" y="87809"/>
                  <a:pt x="1104" y="87824"/>
                </a:cubicBezTo>
                <a:cubicBezTo>
                  <a:pt x="1104" y="87809"/>
                  <a:pt x="1089" y="87765"/>
                  <a:pt x="1089" y="87750"/>
                </a:cubicBezTo>
                <a:cubicBezTo>
                  <a:pt x="1089" y="87736"/>
                  <a:pt x="1089" y="87736"/>
                  <a:pt x="1104" y="87706"/>
                </a:cubicBezTo>
                <a:close/>
                <a:moveTo>
                  <a:pt x="1575" y="87692"/>
                </a:moveTo>
                <a:cubicBezTo>
                  <a:pt x="1604" y="87736"/>
                  <a:pt x="1604" y="87765"/>
                  <a:pt x="1619" y="87809"/>
                </a:cubicBezTo>
                <a:cubicBezTo>
                  <a:pt x="1619" y="87824"/>
                  <a:pt x="1604" y="87839"/>
                  <a:pt x="1604" y="87853"/>
                </a:cubicBezTo>
                <a:cubicBezTo>
                  <a:pt x="1589" y="87824"/>
                  <a:pt x="1589" y="87780"/>
                  <a:pt x="1560" y="87750"/>
                </a:cubicBezTo>
                <a:cubicBezTo>
                  <a:pt x="1560" y="87736"/>
                  <a:pt x="1575" y="87706"/>
                  <a:pt x="1575" y="87692"/>
                </a:cubicBezTo>
                <a:close/>
                <a:moveTo>
                  <a:pt x="1207" y="87750"/>
                </a:moveTo>
                <a:cubicBezTo>
                  <a:pt x="1207" y="87780"/>
                  <a:pt x="1236" y="87809"/>
                  <a:pt x="1236" y="87839"/>
                </a:cubicBezTo>
                <a:cubicBezTo>
                  <a:pt x="1236" y="87848"/>
                  <a:pt x="1223" y="87852"/>
                  <a:pt x="1215" y="87861"/>
                </a:cubicBezTo>
                <a:lnTo>
                  <a:pt x="1215" y="87861"/>
                </a:lnTo>
                <a:cubicBezTo>
                  <a:pt x="1220" y="87838"/>
                  <a:pt x="1214" y="87813"/>
                  <a:pt x="1192" y="87780"/>
                </a:cubicBezTo>
                <a:cubicBezTo>
                  <a:pt x="1192" y="87765"/>
                  <a:pt x="1192" y="87765"/>
                  <a:pt x="1207" y="87750"/>
                </a:cubicBezTo>
                <a:close/>
                <a:moveTo>
                  <a:pt x="1369" y="87809"/>
                </a:moveTo>
                <a:cubicBezTo>
                  <a:pt x="1383" y="87839"/>
                  <a:pt x="1383" y="87883"/>
                  <a:pt x="1398" y="87912"/>
                </a:cubicBezTo>
                <a:cubicBezTo>
                  <a:pt x="1383" y="87927"/>
                  <a:pt x="1383" y="87956"/>
                  <a:pt x="1369" y="87971"/>
                </a:cubicBezTo>
                <a:cubicBezTo>
                  <a:pt x="1339" y="87927"/>
                  <a:pt x="1324" y="87898"/>
                  <a:pt x="1324" y="87853"/>
                </a:cubicBezTo>
                <a:cubicBezTo>
                  <a:pt x="1339" y="87839"/>
                  <a:pt x="1339" y="87824"/>
                  <a:pt x="1369" y="87809"/>
                </a:cubicBezTo>
                <a:close/>
                <a:moveTo>
                  <a:pt x="1148" y="87912"/>
                </a:moveTo>
                <a:cubicBezTo>
                  <a:pt x="1148" y="87927"/>
                  <a:pt x="1163" y="87971"/>
                  <a:pt x="1163" y="87986"/>
                </a:cubicBezTo>
                <a:cubicBezTo>
                  <a:pt x="1163" y="88001"/>
                  <a:pt x="1148" y="88001"/>
                  <a:pt x="1148" y="88030"/>
                </a:cubicBezTo>
                <a:cubicBezTo>
                  <a:pt x="1148" y="88001"/>
                  <a:pt x="1148" y="87986"/>
                  <a:pt x="1118" y="87956"/>
                </a:cubicBezTo>
                <a:cubicBezTo>
                  <a:pt x="1118" y="87927"/>
                  <a:pt x="1148" y="87927"/>
                  <a:pt x="1148" y="87912"/>
                </a:cubicBezTo>
                <a:close/>
                <a:moveTo>
                  <a:pt x="1516" y="87839"/>
                </a:moveTo>
                <a:cubicBezTo>
                  <a:pt x="1531" y="87883"/>
                  <a:pt x="1531" y="87912"/>
                  <a:pt x="1545" y="87956"/>
                </a:cubicBezTo>
                <a:cubicBezTo>
                  <a:pt x="1531" y="87971"/>
                  <a:pt x="1516" y="88001"/>
                  <a:pt x="1516" y="88030"/>
                </a:cubicBezTo>
                <a:cubicBezTo>
                  <a:pt x="1486" y="87986"/>
                  <a:pt x="1486" y="87956"/>
                  <a:pt x="1472" y="87912"/>
                </a:cubicBezTo>
                <a:cubicBezTo>
                  <a:pt x="1486" y="87898"/>
                  <a:pt x="1486" y="87853"/>
                  <a:pt x="1516" y="87839"/>
                </a:cubicBezTo>
                <a:close/>
                <a:moveTo>
                  <a:pt x="1266" y="87971"/>
                </a:moveTo>
                <a:cubicBezTo>
                  <a:pt x="1266" y="88001"/>
                  <a:pt x="1280" y="88030"/>
                  <a:pt x="1280" y="88059"/>
                </a:cubicBezTo>
                <a:cubicBezTo>
                  <a:pt x="1280" y="88074"/>
                  <a:pt x="1266" y="88074"/>
                  <a:pt x="1266" y="88104"/>
                </a:cubicBezTo>
                <a:cubicBezTo>
                  <a:pt x="1266" y="88059"/>
                  <a:pt x="1266" y="88045"/>
                  <a:pt x="1251" y="88001"/>
                </a:cubicBezTo>
                <a:cubicBezTo>
                  <a:pt x="1251" y="87986"/>
                  <a:pt x="1266" y="87986"/>
                  <a:pt x="1266" y="87971"/>
                </a:cubicBezTo>
                <a:close/>
                <a:moveTo>
                  <a:pt x="1089" y="88104"/>
                </a:moveTo>
                <a:cubicBezTo>
                  <a:pt x="1089" y="88118"/>
                  <a:pt x="1104" y="88148"/>
                  <a:pt x="1104" y="88162"/>
                </a:cubicBezTo>
                <a:cubicBezTo>
                  <a:pt x="1104" y="88162"/>
                  <a:pt x="1104" y="88192"/>
                  <a:pt x="1089" y="88192"/>
                </a:cubicBezTo>
                <a:cubicBezTo>
                  <a:pt x="1089" y="88177"/>
                  <a:pt x="1074" y="88133"/>
                  <a:pt x="1074" y="88118"/>
                </a:cubicBezTo>
                <a:cubicBezTo>
                  <a:pt x="1074" y="88118"/>
                  <a:pt x="1074" y="88104"/>
                  <a:pt x="1089" y="88104"/>
                </a:cubicBezTo>
                <a:close/>
                <a:moveTo>
                  <a:pt x="1413" y="88001"/>
                </a:moveTo>
                <a:cubicBezTo>
                  <a:pt x="1428" y="88045"/>
                  <a:pt x="1428" y="88074"/>
                  <a:pt x="1457" y="88118"/>
                </a:cubicBezTo>
                <a:cubicBezTo>
                  <a:pt x="1442" y="88133"/>
                  <a:pt x="1413" y="88148"/>
                  <a:pt x="1413" y="88192"/>
                </a:cubicBezTo>
                <a:cubicBezTo>
                  <a:pt x="1398" y="88148"/>
                  <a:pt x="1398" y="88118"/>
                  <a:pt x="1383" y="88074"/>
                </a:cubicBezTo>
                <a:cubicBezTo>
                  <a:pt x="1398" y="88059"/>
                  <a:pt x="1398" y="88045"/>
                  <a:pt x="1413" y="88001"/>
                </a:cubicBezTo>
                <a:close/>
                <a:moveTo>
                  <a:pt x="1192" y="88133"/>
                </a:moveTo>
                <a:cubicBezTo>
                  <a:pt x="1192" y="88177"/>
                  <a:pt x="1207" y="88192"/>
                  <a:pt x="1207" y="88221"/>
                </a:cubicBezTo>
                <a:cubicBezTo>
                  <a:pt x="1207" y="88251"/>
                  <a:pt x="1192" y="88265"/>
                  <a:pt x="1192" y="88265"/>
                </a:cubicBezTo>
                <a:cubicBezTo>
                  <a:pt x="1192" y="88221"/>
                  <a:pt x="1177" y="88207"/>
                  <a:pt x="1177" y="88177"/>
                </a:cubicBezTo>
                <a:cubicBezTo>
                  <a:pt x="1177" y="88148"/>
                  <a:pt x="1192" y="88133"/>
                  <a:pt x="1192" y="88133"/>
                </a:cubicBezTo>
                <a:close/>
                <a:moveTo>
                  <a:pt x="1324" y="88177"/>
                </a:moveTo>
                <a:cubicBezTo>
                  <a:pt x="1339" y="88207"/>
                  <a:pt x="1339" y="88251"/>
                  <a:pt x="1369" y="88280"/>
                </a:cubicBezTo>
                <a:cubicBezTo>
                  <a:pt x="1339" y="88295"/>
                  <a:pt x="1339" y="88324"/>
                  <a:pt x="1339" y="88324"/>
                </a:cubicBezTo>
                <a:cubicBezTo>
                  <a:pt x="1324" y="88280"/>
                  <a:pt x="1324" y="88251"/>
                  <a:pt x="1310" y="88207"/>
                </a:cubicBezTo>
                <a:cubicBezTo>
                  <a:pt x="1310" y="88192"/>
                  <a:pt x="1324" y="88192"/>
                  <a:pt x="1324" y="88177"/>
                </a:cubicBezTo>
                <a:close/>
                <a:moveTo>
                  <a:pt x="1001" y="88251"/>
                </a:moveTo>
                <a:cubicBezTo>
                  <a:pt x="1015" y="88280"/>
                  <a:pt x="1030" y="88295"/>
                  <a:pt x="1030" y="88324"/>
                </a:cubicBezTo>
                <a:cubicBezTo>
                  <a:pt x="1030" y="88324"/>
                  <a:pt x="1030" y="88339"/>
                  <a:pt x="1015" y="88339"/>
                </a:cubicBezTo>
                <a:cubicBezTo>
                  <a:pt x="1015" y="88324"/>
                  <a:pt x="1015" y="88295"/>
                  <a:pt x="1001" y="88265"/>
                </a:cubicBezTo>
                <a:lnTo>
                  <a:pt x="1001" y="88251"/>
                </a:lnTo>
                <a:close/>
                <a:moveTo>
                  <a:pt x="1118" y="88280"/>
                </a:moveTo>
                <a:cubicBezTo>
                  <a:pt x="1118" y="88295"/>
                  <a:pt x="1133" y="88339"/>
                  <a:pt x="1133" y="88354"/>
                </a:cubicBezTo>
                <a:cubicBezTo>
                  <a:pt x="1133" y="88368"/>
                  <a:pt x="1118" y="88368"/>
                  <a:pt x="1118" y="88398"/>
                </a:cubicBezTo>
                <a:cubicBezTo>
                  <a:pt x="1118" y="88368"/>
                  <a:pt x="1118" y="88354"/>
                  <a:pt x="1104" y="88324"/>
                </a:cubicBezTo>
                <a:cubicBezTo>
                  <a:pt x="1104" y="88295"/>
                  <a:pt x="1104" y="88295"/>
                  <a:pt x="1118" y="88280"/>
                </a:cubicBezTo>
                <a:close/>
                <a:moveTo>
                  <a:pt x="1251" y="88339"/>
                </a:moveTo>
                <a:cubicBezTo>
                  <a:pt x="1251" y="88368"/>
                  <a:pt x="1266" y="88413"/>
                  <a:pt x="1295" y="88427"/>
                </a:cubicBezTo>
                <a:cubicBezTo>
                  <a:pt x="1266" y="88442"/>
                  <a:pt x="1266" y="88472"/>
                  <a:pt x="1251" y="88486"/>
                </a:cubicBezTo>
                <a:cubicBezTo>
                  <a:pt x="1251" y="88442"/>
                  <a:pt x="1236" y="88413"/>
                  <a:pt x="1236" y="88398"/>
                </a:cubicBezTo>
                <a:cubicBezTo>
                  <a:pt x="1236" y="88368"/>
                  <a:pt x="1251" y="88354"/>
                  <a:pt x="1251" y="88339"/>
                </a:cubicBezTo>
                <a:close/>
                <a:moveTo>
                  <a:pt x="1060" y="88442"/>
                </a:moveTo>
                <a:cubicBezTo>
                  <a:pt x="1060" y="88472"/>
                  <a:pt x="1089" y="88501"/>
                  <a:pt x="1089" y="88516"/>
                </a:cubicBezTo>
                <a:cubicBezTo>
                  <a:pt x="1089" y="88545"/>
                  <a:pt x="1060" y="88545"/>
                  <a:pt x="1060" y="88560"/>
                </a:cubicBezTo>
                <a:cubicBezTo>
                  <a:pt x="1045" y="88545"/>
                  <a:pt x="1045" y="88516"/>
                  <a:pt x="1045" y="88486"/>
                </a:cubicBezTo>
                <a:cubicBezTo>
                  <a:pt x="1045" y="88472"/>
                  <a:pt x="1045" y="88472"/>
                  <a:pt x="1060" y="88442"/>
                </a:cubicBezTo>
                <a:close/>
                <a:moveTo>
                  <a:pt x="1177" y="88501"/>
                </a:moveTo>
                <a:cubicBezTo>
                  <a:pt x="1177" y="88545"/>
                  <a:pt x="1192" y="88560"/>
                  <a:pt x="1192" y="88589"/>
                </a:cubicBezTo>
                <a:cubicBezTo>
                  <a:pt x="1192" y="88619"/>
                  <a:pt x="1192" y="88619"/>
                  <a:pt x="1177" y="88633"/>
                </a:cubicBezTo>
                <a:cubicBezTo>
                  <a:pt x="1177" y="88589"/>
                  <a:pt x="1163" y="88575"/>
                  <a:pt x="1163" y="88545"/>
                </a:cubicBezTo>
                <a:cubicBezTo>
                  <a:pt x="1163" y="88516"/>
                  <a:pt x="1177" y="88516"/>
                  <a:pt x="1177" y="88501"/>
                </a:cubicBezTo>
                <a:close/>
                <a:moveTo>
                  <a:pt x="957" y="88633"/>
                </a:moveTo>
                <a:cubicBezTo>
                  <a:pt x="1001" y="88663"/>
                  <a:pt x="1001" y="88678"/>
                  <a:pt x="1001" y="88707"/>
                </a:cubicBezTo>
                <a:cubicBezTo>
                  <a:pt x="1001" y="88707"/>
                  <a:pt x="1001" y="88722"/>
                  <a:pt x="971" y="88722"/>
                </a:cubicBezTo>
                <a:cubicBezTo>
                  <a:pt x="971" y="88707"/>
                  <a:pt x="971" y="88678"/>
                  <a:pt x="957" y="88648"/>
                </a:cubicBezTo>
                <a:lnTo>
                  <a:pt x="957" y="88633"/>
                </a:lnTo>
                <a:close/>
                <a:moveTo>
                  <a:pt x="1104" y="88663"/>
                </a:moveTo>
                <a:cubicBezTo>
                  <a:pt x="1104" y="88707"/>
                  <a:pt x="1118" y="88722"/>
                  <a:pt x="1118" y="88751"/>
                </a:cubicBezTo>
                <a:cubicBezTo>
                  <a:pt x="1118" y="88766"/>
                  <a:pt x="1104" y="88781"/>
                  <a:pt x="1104" y="88795"/>
                </a:cubicBezTo>
                <a:cubicBezTo>
                  <a:pt x="1104" y="88751"/>
                  <a:pt x="1089" y="88736"/>
                  <a:pt x="1089" y="88707"/>
                </a:cubicBezTo>
                <a:cubicBezTo>
                  <a:pt x="1089" y="88678"/>
                  <a:pt x="1104" y="88663"/>
                  <a:pt x="1104" y="88663"/>
                </a:cubicBezTo>
                <a:close/>
                <a:moveTo>
                  <a:pt x="1030" y="88854"/>
                </a:moveTo>
                <a:cubicBezTo>
                  <a:pt x="1030" y="88869"/>
                  <a:pt x="1030" y="88884"/>
                  <a:pt x="1045" y="88928"/>
                </a:cubicBezTo>
                <a:cubicBezTo>
                  <a:pt x="1045" y="88942"/>
                  <a:pt x="1030" y="88942"/>
                  <a:pt x="1030" y="88957"/>
                </a:cubicBezTo>
                <a:cubicBezTo>
                  <a:pt x="1030" y="88942"/>
                  <a:pt x="1015" y="88913"/>
                  <a:pt x="1015" y="88884"/>
                </a:cubicBezTo>
                <a:cubicBezTo>
                  <a:pt x="1015" y="88869"/>
                  <a:pt x="1015" y="88869"/>
                  <a:pt x="1030" y="88854"/>
                </a:cubicBezTo>
                <a:close/>
                <a:moveTo>
                  <a:pt x="957" y="89001"/>
                </a:moveTo>
                <a:cubicBezTo>
                  <a:pt x="957" y="89031"/>
                  <a:pt x="971" y="89045"/>
                  <a:pt x="971" y="89075"/>
                </a:cubicBezTo>
                <a:cubicBezTo>
                  <a:pt x="957" y="89075"/>
                  <a:pt x="957" y="89031"/>
                  <a:pt x="957" y="89016"/>
                </a:cubicBezTo>
                <a:lnTo>
                  <a:pt x="957" y="89001"/>
                </a:lnTo>
                <a:close/>
                <a:moveTo>
                  <a:pt x="883" y="89178"/>
                </a:moveTo>
                <a:cubicBezTo>
                  <a:pt x="898" y="89207"/>
                  <a:pt x="898" y="89222"/>
                  <a:pt x="898" y="89237"/>
                </a:cubicBezTo>
                <a:cubicBezTo>
                  <a:pt x="898" y="89237"/>
                  <a:pt x="898" y="89251"/>
                  <a:pt x="883" y="89251"/>
                </a:cubicBezTo>
                <a:lnTo>
                  <a:pt x="883" y="89207"/>
                </a:lnTo>
                <a:lnTo>
                  <a:pt x="883" y="89178"/>
                </a:lnTo>
                <a:close/>
                <a:moveTo>
                  <a:pt x="9151" y="1"/>
                </a:moveTo>
                <a:cubicBezTo>
                  <a:pt x="8699" y="1"/>
                  <a:pt x="8245" y="78"/>
                  <a:pt x="7800" y="247"/>
                </a:cubicBezTo>
                <a:lnTo>
                  <a:pt x="7844" y="320"/>
                </a:lnTo>
                <a:cubicBezTo>
                  <a:pt x="8284" y="155"/>
                  <a:pt x="8730" y="79"/>
                  <a:pt x="9173" y="79"/>
                </a:cubicBezTo>
                <a:cubicBezTo>
                  <a:pt x="10580" y="79"/>
                  <a:pt x="11953" y="849"/>
                  <a:pt x="12995" y="1969"/>
                </a:cubicBezTo>
                <a:cubicBezTo>
                  <a:pt x="12597" y="1601"/>
                  <a:pt x="12185" y="1248"/>
                  <a:pt x="11714" y="997"/>
                </a:cubicBezTo>
                <a:cubicBezTo>
                  <a:pt x="10828" y="465"/>
                  <a:pt x="9902" y="191"/>
                  <a:pt x="9007" y="191"/>
                </a:cubicBezTo>
                <a:cubicBezTo>
                  <a:pt x="8565" y="191"/>
                  <a:pt x="8130" y="258"/>
                  <a:pt x="7711" y="394"/>
                </a:cubicBezTo>
                <a:lnTo>
                  <a:pt x="7726" y="468"/>
                </a:lnTo>
                <a:cubicBezTo>
                  <a:pt x="8149" y="330"/>
                  <a:pt x="8578" y="266"/>
                  <a:pt x="9006" y="266"/>
                </a:cubicBezTo>
                <a:cubicBezTo>
                  <a:pt x="10494" y="266"/>
                  <a:pt x="11959" y="1043"/>
                  <a:pt x="13068" y="2175"/>
                </a:cubicBezTo>
                <a:cubicBezTo>
                  <a:pt x="11931" y="1095"/>
                  <a:pt x="10445" y="356"/>
                  <a:pt x="8903" y="356"/>
                </a:cubicBezTo>
                <a:cubicBezTo>
                  <a:pt x="8469" y="356"/>
                  <a:pt x="8030" y="415"/>
                  <a:pt x="7594" y="541"/>
                </a:cubicBezTo>
                <a:lnTo>
                  <a:pt x="7623" y="615"/>
                </a:lnTo>
                <a:cubicBezTo>
                  <a:pt x="8046" y="495"/>
                  <a:pt x="8471" y="439"/>
                  <a:pt x="8892" y="439"/>
                </a:cubicBezTo>
                <a:cubicBezTo>
                  <a:pt x="10538" y="439"/>
                  <a:pt x="12123" y="1291"/>
                  <a:pt x="13260" y="2498"/>
                </a:cubicBezTo>
                <a:cubicBezTo>
                  <a:pt x="12818" y="2086"/>
                  <a:pt x="12332" y="1719"/>
                  <a:pt x="11817" y="1424"/>
                </a:cubicBezTo>
                <a:cubicBezTo>
                  <a:pt x="10796" y="845"/>
                  <a:pt x="9729" y="545"/>
                  <a:pt x="8698" y="545"/>
                </a:cubicBezTo>
                <a:cubicBezTo>
                  <a:pt x="8288" y="545"/>
                  <a:pt x="7884" y="592"/>
                  <a:pt x="7491" y="688"/>
                </a:cubicBezTo>
                <a:lnTo>
                  <a:pt x="7505" y="762"/>
                </a:lnTo>
                <a:cubicBezTo>
                  <a:pt x="7888" y="668"/>
                  <a:pt x="8283" y="623"/>
                  <a:pt x="8681" y="623"/>
                </a:cubicBezTo>
                <a:cubicBezTo>
                  <a:pt x="10351" y="623"/>
                  <a:pt x="12097" y="1412"/>
                  <a:pt x="13392" y="2719"/>
                </a:cubicBezTo>
                <a:cubicBezTo>
                  <a:pt x="12043" y="1478"/>
                  <a:pt x="10270" y="721"/>
                  <a:pt x="8541" y="721"/>
                </a:cubicBezTo>
                <a:cubicBezTo>
                  <a:pt x="8157" y="721"/>
                  <a:pt x="7776" y="758"/>
                  <a:pt x="7402" y="836"/>
                </a:cubicBezTo>
                <a:lnTo>
                  <a:pt x="7417" y="909"/>
                </a:lnTo>
                <a:cubicBezTo>
                  <a:pt x="7782" y="835"/>
                  <a:pt x="8155" y="799"/>
                  <a:pt x="8531" y="799"/>
                </a:cubicBezTo>
                <a:cubicBezTo>
                  <a:pt x="10386" y="799"/>
                  <a:pt x="12316" y="1673"/>
                  <a:pt x="13686" y="3117"/>
                </a:cubicBezTo>
                <a:cubicBezTo>
                  <a:pt x="13157" y="2616"/>
                  <a:pt x="12568" y="2175"/>
                  <a:pt x="11906" y="1822"/>
                </a:cubicBezTo>
                <a:cubicBezTo>
                  <a:pt x="10775" y="1206"/>
                  <a:pt x="9550" y="888"/>
                  <a:pt x="8374" y="888"/>
                </a:cubicBezTo>
                <a:cubicBezTo>
                  <a:pt x="8005" y="888"/>
                  <a:pt x="7640" y="919"/>
                  <a:pt x="7285" y="983"/>
                </a:cubicBezTo>
                <a:lnTo>
                  <a:pt x="7299" y="1056"/>
                </a:lnTo>
                <a:cubicBezTo>
                  <a:pt x="7645" y="995"/>
                  <a:pt x="7996" y="966"/>
                  <a:pt x="8349" y="966"/>
                </a:cubicBezTo>
                <a:cubicBezTo>
                  <a:pt x="10296" y="966"/>
                  <a:pt x="12300" y="1861"/>
                  <a:pt x="13745" y="3293"/>
                </a:cubicBezTo>
                <a:cubicBezTo>
                  <a:pt x="12225" y="1900"/>
                  <a:pt x="10172" y="1063"/>
                  <a:pt x="8146" y="1063"/>
                </a:cubicBezTo>
                <a:cubicBezTo>
                  <a:pt x="7818" y="1063"/>
                  <a:pt x="7491" y="1085"/>
                  <a:pt x="7167" y="1130"/>
                </a:cubicBezTo>
                <a:lnTo>
                  <a:pt x="7196" y="1203"/>
                </a:lnTo>
                <a:cubicBezTo>
                  <a:pt x="7513" y="1158"/>
                  <a:pt x="7833" y="1137"/>
                  <a:pt x="8155" y="1137"/>
                </a:cubicBezTo>
                <a:cubicBezTo>
                  <a:pt x="10254" y="1137"/>
                  <a:pt x="12405" y="2069"/>
                  <a:pt x="13937" y="3587"/>
                </a:cubicBezTo>
                <a:cubicBezTo>
                  <a:pt x="12339" y="2133"/>
                  <a:pt x="10145" y="1228"/>
                  <a:pt x="7952" y="1228"/>
                </a:cubicBezTo>
                <a:cubicBezTo>
                  <a:pt x="7660" y="1228"/>
                  <a:pt x="7369" y="1244"/>
                  <a:pt x="7079" y="1277"/>
                </a:cubicBezTo>
                <a:lnTo>
                  <a:pt x="7079" y="1351"/>
                </a:lnTo>
                <a:cubicBezTo>
                  <a:pt x="7363" y="1320"/>
                  <a:pt x="7648" y="1305"/>
                  <a:pt x="7934" y="1305"/>
                </a:cubicBezTo>
                <a:cubicBezTo>
                  <a:pt x="10237" y="1305"/>
                  <a:pt x="12545" y="2286"/>
                  <a:pt x="14143" y="3897"/>
                </a:cubicBezTo>
                <a:cubicBezTo>
                  <a:pt x="13539" y="3337"/>
                  <a:pt x="12818" y="2852"/>
                  <a:pt x="12038" y="2454"/>
                </a:cubicBezTo>
                <a:cubicBezTo>
                  <a:pt x="10678" y="1762"/>
                  <a:pt x="9157" y="1392"/>
                  <a:pt x="7695" y="1392"/>
                </a:cubicBezTo>
                <a:cubicBezTo>
                  <a:pt x="7448" y="1392"/>
                  <a:pt x="7203" y="1403"/>
                  <a:pt x="6961" y="1424"/>
                </a:cubicBezTo>
                <a:lnTo>
                  <a:pt x="6961" y="1498"/>
                </a:lnTo>
                <a:cubicBezTo>
                  <a:pt x="7195" y="1478"/>
                  <a:pt x="7429" y="1469"/>
                  <a:pt x="7664" y="1469"/>
                </a:cubicBezTo>
                <a:cubicBezTo>
                  <a:pt x="10108" y="1469"/>
                  <a:pt x="12583" y="2497"/>
                  <a:pt x="14275" y="4161"/>
                </a:cubicBezTo>
                <a:cubicBezTo>
                  <a:pt x="12492" y="2542"/>
                  <a:pt x="9992" y="1552"/>
                  <a:pt x="7460" y="1552"/>
                </a:cubicBezTo>
                <a:cubicBezTo>
                  <a:pt x="7255" y="1552"/>
                  <a:pt x="7049" y="1558"/>
                  <a:pt x="6843" y="1571"/>
                </a:cubicBezTo>
                <a:lnTo>
                  <a:pt x="6843" y="1645"/>
                </a:lnTo>
                <a:cubicBezTo>
                  <a:pt x="7017" y="1636"/>
                  <a:pt x="7190" y="1631"/>
                  <a:pt x="7363" y="1631"/>
                </a:cubicBezTo>
                <a:cubicBezTo>
                  <a:pt x="9997" y="1631"/>
                  <a:pt x="12584" y="2670"/>
                  <a:pt x="14393" y="4382"/>
                </a:cubicBezTo>
                <a:cubicBezTo>
                  <a:pt x="12488" y="2690"/>
                  <a:pt x="9800" y="1685"/>
                  <a:pt x="7032" y="1685"/>
                </a:cubicBezTo>
                <a:cubicBezTo>
                  <a:pt x="6935" y="1685"/>
                  <a:pt x="6838" y="1687"/>
                  <a:pt x="6740" y="1689"/>
                </a:cubicBezTo>
                <a:lnTo>
                  <a:pt x="6740" y="1763"/>
                </a:lnTo>
                <a:cubicBezTo>
                  <a:pt x="6853" y="1759"/>
                  <a:pt x="6966" y="1758"/>
                  <a:pt x="7078" y="1758"/>
                </a:cubicBezTo>
                <a:cubicBezTo>
                  <a:pt x="9873" y="1758"/>
                  <a:pt x="12570" y="2803"/>
                  <a:pt x="14437" y="4529"/>
                </a:cubicBezTo>
                <a:lnTo>
                  <a:pt x="14437" y="4544"/>
                </a:lnTo>
                <a:cubicBezTo>
                  <a:pt x="13760" y="3970"/>
                  <a:pt x="13009" y="3484"/>
                  <a:pt x="12141" y="3072"/>
                </a:cubicBezTo>
                <a:cubicBezTo>
                  <a:pt x="10518" y="2289"/>
                  <a:pt x="8632" y="1864"/>
                  <a:pt x="6805" y="1864"/>
                </a:cubicBezTo>
                <a:cubicBezTo>
                  <a:pt x="6744" y="1864"/>
                  <a:pt x="6683" y="1865"/>
                  <a:pt x="6622" y="1866"/>
                </a:cubicBezTo>
                <a:lnTo>
                  <a:pt x="6622" y="1939"/>
                </a:lnTo>
                <a:cubicBezTo>
                  <a:pt x="6665" y="1939"/>
                  <a:pt x="6707" y="1939"/>
                  <a:pt x="6749" y="1939"/>
                </a:cubicBezTo>
                <a:cubicBezTo>
                  <a:pt x="9733" y="1939"/>
                  <a:pt x="12522" y="2964"/>
                  <a:pt x="14496" y="4691"/>
                </a:cubicBezTo>
                <a:cubicBezTo>
                  <a:pt x="14496" y="4706"/>
                  <a:pt x="14496" y="4706"/>
                  <a:pt x="14510" y="4735"/>
                </a:cubicBezTo>
                <a:cubicBezTo>
                  <a:pt x="13833" y="4176"/>
                  <a:pt x="13054" y="3676"/>
                  <a:pt x="12200" y="3278"/>
                </a:cubicBezTo>
                <a:cubicBezTo>
                  <a:pt x="10463" y="2469"/>
                  <a:pt x="8521" y="2028"/>
                  <a:pt x="6534" y="1983"/>
                </a:cubicBezTo>
                <a:lnTo>
                  <a:pt x="6534" y="2057"/>
                </a:lnTo>
                <a:cubicBezTo>
                  <a:pt x="9625" y="2116"/>
                  <a:pt x="12524" y="3161"/>
                  <a:pt x="14569" y="4883"/>
                </a:cubicBezTo>
                <a:lnTo>
                  <a:pt x="14569" y="4897"/>
                </a:lnTo>
                <a:cubicBezTo>
                  <a:pt x="13892" y="4367"/>
                  <a:pt x="13112" y="3882"/>
                  <a:pt x="12259" y="3484"/>
                </a:cubicBezTo>
                <a:cubicBezTo>
                  <a:pt x="10508" y="2675"/>
                  <a:pt x="8506" y="2204"/>
                  <a:pt x="6416" y="2131"/>
                </a:cubicBezTo>
                <a:lnTo>
                  <a:pt x="6416" y="2204"/>
                </a:lnTo>
                <a:cubicBezTo>
                  <a:pt x="9051" y="2307"/>
                  <a:pt x="12229" y="3131"/>
                  <a:pt x="14613" y="5030"/>
                </a:cubicBezTo>
                <a:cubicBezTo>
                  <a:pt x="14613" y="5044"/>
                  <a:pt x="14613" y="5044"/>
                  <a:pt x="14628" y="5059"/>
                </a:cubicBezTo>
                <a:cubicBezTo>
                  <a:pt x="13951" y="4544"/>
                  <a:pt x="13171" y="4088"/>
                  <a:pt x="12303" y="3676"/>
                </a:cubicBezTo>
                <a:cubicBezTo>
                  <a:pt x="10537" y="2896"/>
                  <a:pt x="8477" y="2395"/>
                  <a:pt x="6328" y="2263"/>
                </a:cubicBezTo>
                <a:lnTo>
                  <a:pt x="6328" y="2337"/>
                </a:lnTo>
                <a:cubicBezTo>
                  <a:pt x="9639" y="2528"/>
                  <a:pt x="12568" y="3558"/>
                  <a:pt x="14658" y="5192"/>
                </a:cubicBezTo>
                <a:cubicBezTo>
                  <a:pt x="14658" y="5206"/>
                  <a:pt x="14658" y="5221"/>
                  <a:pt x="14687" y="5250"/>
                </a:cubicBezTo>
                <a:cubicBezTo>
                  <a:pt x="12553" y="3676"/>
                  <a:pt x="9625" y="2690"/>
                  <a:pt x="6240" y="2425"/>
                </a:cubicBezTo>
                <a:lnTo>
                  <a:pt x="6240" y="2498"/>
                </a:lnTo>
                <a:cubicBezTo>
                  <a:pt x="9654" y="2763"/>
                  <a:pt x="12597" y="3764"/>
                  <a:pt x="14716" y="5368"/>
                </a:cubicBezTo>
                <a:cubicBezTo>
                  <a:pt x="14716" y="5383"/>
                  <a:pt x="14716" y="5412"/>
                  <a:pt x="14731" y="5427"/>
                </a:cubicBezTo>
                <a:cubicBezTo>
                  <a:pt x="11935" y="3440"/>
                  <a:pt x="8374" y="2793"/>
                  <a:pt x="6137" y="2572"/>
                </a:cubicBezTo>
                <a:lnTo>
                  <a:pt x="6137" y="2646"/>
                </a:lnTo>
                <a:cubicBezTo>
                  <a:pt x="8388" y="2866"/>
                  <a:pt x="11994" y="3514"/>
                  <a:pt x="14775" y="5530"/>
                </a:cubicBezTo>
                <a:cubicBezTo>
                  <a:pt x="14775" y="5559"/>
                  <a:pt x="14775" y="5574"/>
                  <a:pt x="14790" y="5589"/>
                </a:cubicBezTo>
                <a:cubicBezTo>
                  <a:pt x="14084" y="5118"/>
                  <a:pt x="13318" y="4691"/>
                  <a:pt x="12465" y="4323"/>
                </a:cubicBezTo>
                <a:cubicBezTo>
                  <a:pt x="10669" y="3529"/>
                  <a:pt x="8506" y="2999"/>
                  <a:pt x="6048" y="2719"/>
                </a:cubicBezTo>
                <a:lnTo>
                  <a:pt x="6048" y="2793"/>
                </a:lnTo>
                <a:cubicBezTo>
                  <a:pt x="8786" y="3102"/>
                  <a:pt x="12200" y="3867"/>
                  <a:pt x="14820" y="5707"/>
                </a:cubicBezTo>
                <a:lnTo>
                  <a:pt x="14820" y="5751"/>
                </a:lnTo>
                <a:cubicBezTo>
                  <a:pt x="12656" y="4309"/>
                  <a:pt x="9713" y="3352"/>
                  <a:pt x="5960" y="2866"/>
                </a:cubicBezTo>
                <a:lnTo>
                  <a:pt x="5945" y="2940"/>
                </a:lnTo>
                <a:cubicBezTo>
                  <a:pt x="9728" y="3440"/>
                  <a:pt x="12671" y="4397"/>
                  <a:pt x="14849" y="5869"/>
                </a:cubicBezTo>
                <a:cubicBezTo>
                  <a:pt x="14849" y="5883"/>
                  <a:pt x="14864" y="5927"/>
                  <a:pt x="14864" y="5942"/>
                </a:cubicBezTo>
                <a:cubicBezTo>
                  <a:pt x="12068" y="4117"/>
                  <a:pt x="8550" y="3396"/>
                  <a:pt x="5842" y="3014"/>
                </a:cubicBezTo>
                <a:lnTo>
                  <a:pt x="5828" y="3087"/>
                </a:lnTo>
                <a:cubicBezTo>
                  <a:pt x="8550" y="3470"/>
                  <a:pt x="12068" y="4206"/>
                  <a:pt x="14878" y="6045"/>
                </a:cubicBezTo>
                <a:cubicBezTo>
                  <a:pt x="14878" y="6089"/>
                  <a:pt x="14893" y="6104"/>
                  <a:pt x="14893" y="6148"/>
                </a:cubicBezTo>
                <a:cubicBezTo>
                  <a:pt x="12141" y="4412"/>
                  <a:pt x="8727" y="3646"/>
                  <a:pt x="5739" y="3161"/>
                </a:cubicBezTo>
                <a:lnTo>
                  <a:pt x="5725" y="3234"/>
                </a:lnTo>
                <a:cubicBezTo>
                  <a:pt x="8697" y="3720"/>
                  <a:pt x="12156" y="4485"/>
                  <a:pt x="14908" y="6236"/>
                </a:cubicBezTo>
                <a:cubicBezTo>
                  <a:pt x="14908" y="6251"/>
                  <a:pt x="14908" y="6266"/>
                  <a:pt x="14923" y="6295"/>
                </a:cubicBezTo>
                <a:cubicBezTo>
                  <a:pt x="12274" y="4676"/>
                  <a:pt x="8962" y="3882"/>
                  <a:pt x="5636" y="3308"/>
                </a:cubicBezTo>
                <a:lnTo>
                  <a:pt x="5607" y="3381"/>
                </a:lnTo>
                <a:cubicBezTo>
                  <a:pt x="8948" y="3970"/>
                  <a:pt x="12274" y="4765"/>
                  <a:pt x="14923" y="6398"/>
                </a:cubicBezTo>
                <a:cubicBezTo>
                  <a:pt x="15129" y="7737"/>
                  <a:pt x="15129" y="9136"/>
                  <a:pt x="15129" y="10504"/>
                </a:cubicBezTo>
                <a:cubicBezTo>
                  <a:pt x="15129" y="11019"/>
                  <a:pt x="15129" y="11564"/>
                  <a:pt x="15143" y="12079"/>
                </a:cubicBezTo>
                <a:cubicBezTo>
                  <a:pt x="15173" y="13668"/>
                  <a:pt x="15364" y="15022"/>
                  <a:pt x="15702" y="16199"/>
                </a:cubicBezTo>
                <a:cubicBezTo>
                  <a:pt x="15747" y="16376"/>
                  <a:pt x="15776" y="16523"/>
                  <a:pt x="15820" y="16670"/>
                </a:cubicBezTo>
                <a:cubicBezTo>
                  <a:pt x="15850" y="16862"/>
                  <a:pt x="15909" y="17068"/>
                  <a:pt x="15967" y="17274"/>
                </a:cubicBezTo>
                <a:cubicBezTo>
                  <a:pt x="15982" y="17377"/>
                  <a:pt x="15997" y="17480"/>
                  <a:pt x="16041" y="17583"/>
                </a:cubicBezTo>
                <a:lnTo>
                  <a:pt x="16100" y="17921"/>
                </a:lnTo>
                <a:cubicBezTo>
                  <a:pt x="16115" y="18113"/>
                  <a:pt x="16144" y="18319"/>
                  <a:pt x="16188" y="18525"/>
                </a:cubicBezTo>
                <a:cubicBezTo>
                  <a:pt x="16203" y="18657"/>
                  <a:pt x="16218" y="18775"/>
                  <a:pt x="16247" y="18893"/>
                </a:cubicBezTo>
                <a:lnTo>
                  <a:pt x="16291" y="19393"/>
                </a:lnTo>
                <a:cubicBezTo>
                  <a:pt x="16291" y="19496"/>
                  <a:pt x="16321" y="19614"/>
                  <a:pt x="16321" y="19731"/>
                </a:cubicBezTo>
                <a:cubicBezTo>
                  <a:pt x="16321" y="19908"/>
                  <a:pt x="16335" y="20085"/>
                  <a:pt x="16335" y="20246"/>
                </a:cubicBezTo>
                <a:lnTo>
                  <a:pt x="16335" y="20688"/>
                </a:lnTo>
                <a:cubicBezTo>
                  <a:pt x="16335" y="20850"/>
                  <a:pt x="16321" y="21012"/>
                  <a:pt x="16321" y="21159"/>
                </a:cubicBezTo>
                <a:cubicBezTo>
                  <a:pt x="16291" y="21306"/>
                  <a:pt x="16291" y="21424"/>
                  <a:pt x="16291" y="21586"/>
                </a:cubicBezTo>
                <a:cubicBezTo>
                  <a:pt x="16276" y="21733"/>
                  <a:pt x="16262" y="21880"/>
                  <a:pt x="16262" y="22027"/>
                </a:cubicBezTo>
                <a:lnTo>
                  <a:pt x="16203" y="22469"/>
                </a:lnTo>
                <a:cubicBezTo>
                  <a:pt x="16173" y="22616"/>
                  <a:pt x="16144" y="22763"/>
                  <a:pt x="16129" y="22910"/>
                </a:cubicBezTo>
                <a:cubicBezTo>
                  <a:pt x="16100" y="23057"/>
                  <a:pt x="16056" y="23204"/>
                  <a:pt x="16041" y="23352"/>
                </a:cubicBezTo>
                <a:lnTo>
                  <a:pt x="15923" y="23793"/>
                </a:lnTo>
                <a:cubicBezTo>
                  <a:pt x="15894" y="23940"/>
                  <a:pt x="15835" y="24087"/>
                  <a:pt x="15806" y="24205"/>
                </a:cubicBezTo>
                <a:cubicBezTo>
                  <a:pt x="15747" y="24352"/>
                  <a:pt x="15702" y="24499"/>
                  <a:pt x="15658" y="24647"/>
                </a:cubicBezTo>
                <a:lnTo>
                  <a:pt x="15482" y="25088"/>
                </a:lnTo>
                <a:lnTo>
                  <a:pt x="15379" y="25368"/>
                </a:lnTo>
                <a:cubicBezTo>
                  <a:pt x="14201" y="28385"/>
                  <a:pt x="14746" y="31961"/>
                  <a:pt x="16762" y="34477"/>
                </a:cubicBezTo>
                <a:cubicBezTo>
                  <a:pt x="17866" y="35860"/>
                  <a:pt x="19367" y="36905"/>
                  <a:pt x="20809" y="37921"/>
                </a:cubicBezTo>
                <a:cubicBezTo>
                  <a:pt x="22089" y="38818"/>
                  <a:pt x="23414" y="39731"/>
                  <a:pt x="24488" y="40908"/>
                </a:cubicBezTo>
                <a:cubicBezTo>
                  <a:pt x="24459" y="40952"/>
                  <a:pt x="24429" y="40967"/>
                  <a:pt x="24415" y="41011"/>
                </a:cubicBezTo>
                <a:cubicBezTo>
                  <a:pt x="23679" y="41821"/>
                  <a:pt x="22884" y="42601"/>
                  <a:pt x="22104" y="43366"/>
                </a:cubicBezTo>
                <a:cubicBezTo>
                  <a:pt x="21133" y="44337"/>
                  <a:pt x="20117" y="45323"/>
                  <a:pt x="19205" y="46397"/>
                </a:cubicBezTo>
                <a:cubicBezTo>
                  <a:pt x="19087" y="46530"/>
                  <a:pt x="18984" y="46648"/>
                  <a:pt x="18867" y="46795"/>
                </a:cubicBezTo>
                <a:lnTo>
                  <a:pt x="18778" y="46898"/>
                </a:lnTo>
                <a:cubicBezTo>
                  <a:pt x="18616" y="47074"/>
                  <a:pt x="18469" y="47266"/>
                  <a:pt x="18322" y="47442"/>
                </a:cubicBezTo>
                <a:cubicBezTo>
                  <a:pt x="18131" y="47648"/>
                  <a:pt x="17954" y="47869"/>
                  <a:pt x="17763" y="48075"/>
                </a:cubicBezTo>
                <a:cubicBezTo>
                  <a:pt x="17586" y="48252"/>
                  <a:pt x="17424" y="48472"/>
                  <a:pt x="17233" y="48693"/>
                </a:cubicBezTo>
                <a:cubicBezTo>
                  <a:pt x="17056" y="48870"/>
                  <a:pt x="16880" y="49090"/>
                  <a:pt x="16703" y="49297"/>
                </a:cubicBezTo>
                <a:cubicBezTo>
                  <a:pt x="16512" y="49503"/>
                  <a:pt x="16321" y="49723"/>
                  <a:pt x="16144" y="49929"/>
                </a:cubicBezTo>
                <a:cubicBezTo>
                  <a:pt x="15967" y="50106"/>
                  <a:pt x="15806" y="50312"/>
                  <a:pt x="15629" y="50503"/>
                </a:cubicBezTo>
                <a:cubicBezTo>
                  <a:pt x="15452" y="50695"/>
                  <a:pt x="15290" y="50886"/>
                  <a:pt x="15114" y="51077"/>
                </a:cubicBezTo>
                <a:lnTo>
                  <a:pt x="14569" y="51695"/>
                </a:lnTo>
                <a:lnTo>
                  <a:pt x="14069" y="52240"/>
                </a:lnTo>
                <a:cubicBezTo>
                  <a:pt x="13848" y="52461"/>
                  <a:pt x="13642" y="52681"/>
                  <a:pt x="13466" y="52902"/>
                </a:cubicBezTo>
                <a:cubicBezTo>
                  <a:pt x="13274" y="53093"/>
                  <a:pt x="13112" y="53270"/>
                  <a:pt x="12951" y="53461"/>
                </a:cubicBezTo>
                <a:cubicBezTo>
                  <a:pt x="12730" y="53682"/>
                  <a:pt x="12524" y="53903"/>
                  <a:pt x="12318" y="54123"/>
                </a:cubicBezTo>
                <a:cubicBezTo>
                  <a:pt x="12141" y="54300"/>
                  <a:pt x="11979" y="54477"/>
                  <a:pt x="11832" y="54639"/>
                </a:cubicBezTo>
                <a:cubicBezTo>
                  <a:pt x="11611" y="54845"/>
                  <a:pt x="11391" y="55065"/>
                  <a:pt x="11185" y="55301"/>
                </a:cubicBezTo>
                <a:cubicBezTo>
                  <a:pt x="10978" y="55507"/>
                  <a:pt x="10772" y="55683"/>
                  <a:pt x="10581" y="55904"/>
                </a:cubicBezTo>
                <a:cubicBezTo>
                  <a:pt x="10360" y="56095"/>
                  <a:pt x="10154" y="56287"/>
                  <a:pt x="9963" y="56478"/>
                </a:cubicBezTo>
                <a:cubicBezTo>
                  <a:pt x="9742" y="56655"/>
                  <a:pt x="9551" y="56846"/>
                  <a:pt x="9345" y="57052"/>
                </a:cubicBezTo>
                <a:cubicBezTo>
                  <a:pt x="9124" y="57229"/>
                  <a:pt x="8903" y="57420"/>
                  <a:pt x="8697" y="57597"/>
                </a:cubicBezTo>
                <a:cubicBezTo>
                  <a:pt x="8477" y="57758"/>
                  <a:pt x="8256" y="57935"/>
                  <a:pt x="8050" y="58112"/>
                </a:cubicBezTo>
                <a:cubicBezTo>
                  <a:pt x="7829" y="58259"/>
                  <a:pt x="7608" y="58421"/>
                  <a:pt x="7417" y="58597"/>
                </a:cubicBezTo>
                <a:cubicBezTo>
                  <a:pt x="7123" y="58774"/>
                  <a:pt x="6828" y="58980"/>
                  <a:pt x="6549" y="59201"/>
                </a:cubicBezTo>
                <a:cubicBezTo>
                  <a:pt x="5445" y="60098"/>
                  <a:pt x="4562" y="61143"/>
                  <a:pt x="3959" y="62276"/>
                </a:cubicBezTo>
                <a:cubicBezTo>
                  <a:pt x="3252" y="63557"/>
                  <a:pt x="2973" y="64866"/>
                  <a:pt x="3149" y="66147"/>
                </a:cubicBezTo>
                <a:cubicBezTo>
                  <a:pt x="3370" y="67957"/>
                  <a:pt x="4430" y="69502"/>
                  <a:pt x="5445" y="70988"/>
                </a:cubicBezTo>
                <a:cubicBezTo>
                  <a:pt x="6255" y="72166"/>
                  <a:pt x="7079" y="73358"/>
                  <a:pt x="7505" y="74712"/>
                </a:cubicBezTo>
                <a:cubicBezTo>
                  <a:pt x="7005" y="74888"/>
                  <a:pt x="6505" y="75109"/>
                  <a:pt x="6048" y="75374"/>
                </a:cubicBezTo>
                <a:cubicBezTo>
                  <a:pt x="3149" y="76949"/>
                  <a:pt x="1133" y="80098"/>
                  <a:pt x="957" y="83409"/>
                </a:cubicBezTo>
                <a:cubicBezTo>
                  <a:pt x="957" y="83483"/>
                  <a:pt x="957" y="83556"/>
                  <a:pt x="942" y="83615"/>
                </a:cubicBezTo>
                <a:lnTo>
                  <a:pt x="942" y="83718"/>
                </a:lnTo>
                <a:cubicBezTo>
                  <a:pt x="942" y="83792"/>
                  <a:pt x="942" y="83880"/>
                  <a:pt x="912" y="83954"/>
                </a:cubicBezTo>
                <a:lnTo>
                  <a:pt x="912" y="84027"/>
                </a:lnTo>
                <a:cubicBezTo>
                  <a:pt x="912" y="84130"/>
                  <a:pt x="898" y="84233"/>
                  <a:pt x="898" y="84321"/>
                </a:cubicBezTo>
                <a:lnTo>
                  <a:pt x="898" y="84351"/>
                </a:lnTo>
                <a:cubicBezTo>
                  <a:pt x="883" y="84469"/>
                  <a:pt x="883" y="84601"/>
                  <a:pt x="883" y="84734"/>
                </a:cubicBezTo>
                <a:cubicBezTo>
                  <a:pt x="868" y="84837"/>
                  <a:pt x="868" y="84969"/>
                  <a:pt x="868" y="85087"/>
                </a:cubicBezTo>
                <a:cubicBezTo>
                  <a:pt x="839" y="85204"/>
                  <a:pt x="839" y="85352"/>
                  <a:pt x="839" y="85484"/>
                </a:cubicBezTo>
                <a:cubicBezTo>
                  <a:pt x="824" y="85602"/>
                  <a:pt x="824" y="85705"/>
                  <a:pt x="824" y="85823"/>
                </a:cubicBezTo>
                <a:cubicBezTo>
                  <a:pt x="809" y="85940"/>
                  <a:pt x="809" y="86073"/>
                  <a:pt x="809" y="86205"/>
                </a:cubicBezTo>
                <a:cubicBezTo>
                  <a:pt x="795" y="86308"/>
                  <a:pt x="795" y="86441"/>
                  <a:pt x="795" y="86558"/>
                </a:cubicBezTo>
                <a:cubicBezTo>
                  <a:pt x="780" y="86676"/>
                  <a:pt x="780" y="86809"/>
                  <a:pt x="751" y="86956"/>
                </a:cubicBezTo>
                <a:cubicBezTo>
                  <a:pt x="736" y="87088"/>
                  <a:pt x="736" y="87221"/>
                  <a:pt x="721" y="87324"/>
                </a:cubicBezTo>
                <a:cubicBezTo>
                  <a:pt x="706" y="87456"/>
                  <a:pt x="706" y="87559"/>
                  <a:pt x="677" y="87692"/>
                </a:cubicBezTo>
                <a:cubicBezTo>
                  <a:pt x="662" y="87809"/>
                  <a:pt x="662" y="87912"/>
                  <a:pt x="648" y="88045"/>
                </a:cubicBezTo>
                <a:cubicBezTo>
                  <a:pt x="633" y="88192"/>
                  <a:pt x="603" y="88324"/>
                  <a:pt x="603" y="88472"/>
                </a:cubicBezTo>
                <a:cubicBezTo>
                  <a:pt x="589" y="88589"/>
                  <a:pt x="589" y="88707"/>
                  <a:pt x="574" y="88839"/>
                </a:cubicBezTo>
                <a:cubicBezTo>
                  <a:pt x="545" y="88942"/>
                  <a:pt x="545" y="89075"/>
                  <a:pt x="530" y="89178"/>
                </a:cubicBezTo>
                <a:cubicBezTo>
                  <a:pt x="515" y="89310"/>
                  <a:pt x="515" y="89428"/>
                  <a:pt x="500" y="89546"/>
                </a:cubicBezTo>
                <a:cubicBezTo>
                  <a:pt x="471" y="89693"/>
                  <a:pt x="456" y="89840"/>
                  <a:pt x="456" y="89987"/>
                </a:cubicBezTo>
                <a:cubicBezTo>
                  <a:pt x="441" y="90105"/>
                  <a:pt x="441" y="90193"/>
                  <a:pt x="427" y="90311"/>
                </a:cubicBezTo>
                <a:cubicBezTo>
                  <a:pt x="397" y="90414"/>
                  <a:pt x="397" y="90502"/>
                  <a:pt x="383" y="90620"/>
                </a:cubicBezTo>
                <a:cubicBezTo>
                  <a:pt x="368" y="90753"/>
                  <a:pt x="353" y="90900"/>
                  <a:pt x="353" y="91017"/>
                </a:cubicBezTo>
                <a:cubicBezTo>
                  <a:pt x="0" y="93490"/>
                  <a:pt x="986" y="96271"/>
                  <a:pt x="3326" y="97051"/>
                </a:cubicBezTo>
                <a:lnTo>
                  <a:pt x="3341" y="96978"/>
                </a:lnTo>
                <a:cubicBezTo>
                  <a:pt x="1486" y="96359"/>
                  <a:pt x="515" y="94461"/>
                  <a:pt x="383" y="92460"/>
                </a:cubicBezTo>
                <a:lnTo>
                  <a:pt x="383" y="92460"/>
                </a:lnTo>
                <a:cubicBezTo>
                  <a:pt x="441" y="92989"/>
                  <a:pt x="574" y="93519"/>
                  <a:pt x="751" y="94020"/>
                </a:cubicBezTo>
                <a:cubicBezTo>
                  <a:pt x="1280" y="95477"/>
                  <a:pt x="2266" y="96536"/>
                  <a:pt x="3517" y="97007"/>
                </a:cubicBezTo>
                <a:lnTo>
                  <a:pt x="3547" y="96933"/>
                </a:lnTo>
                <a:cubicBezTo>
                  <a:pt x="1692" y="96212"/>
                  <a:pt x="662" y="94255"/>
                  <a:pt x="471" y="92254"/>
                </a:cubicBezTo>
                <a:lnTo>
                  <a:pt x="471" y="92254"/>
                </a:lnTo>
                <a:cubicBezTo>
                  <a:pt x="751" y="94240"/>
                  <a:pt x="1795" y="96153"/>
                  <a:pt x="3694" y="96963"/>
                </a:cubicBezTo>
                <a:lnTo>
                  <a:pt x="3738" y="96889"/>
                </a:lnTo>
                <a:cubicBezTo>
                  <a:pt x="1751" y="96050"/>
                  <a:pt x="692" y="93961"/>
                  <a:pt x="515" y="91871"/>
                </a:cubicBezTo>
                <a:lnTo>
                  <a:pt x="515" y="91871"/>
                </a:lnTo>
                <a:cubicBezTo>
                  <a:pt x="589" y="92474"/>
                  <a:pt x="751" y="93063"/>
                  <a:pt x="971" y="93637"/>
                </a:cubicBezTo>
                <a:cubicBezTo>
                  <a:pt x="1560" y="95138"/>
                  <a:pt x="2605" y="96301"/>
                  <a:pt x="3885" y="96904"/>
                </a:cubicBezTo>
                <a:lnTo>
                  <a:pt x="3915" y="96830"/>
                </a:lnTo>
                <a:cubicBezTo>
                  <a:pt x="2060" y="95977"/>
                  <a:pt x="809" y="93872"/>
                  <a:pt x="574" y="91606"/>
                </a:cubicBezTo>
                <a:lnTo>
                  <a:pt x="574" y="91606"/>
                </a:lnTo>
                <a:cubicBezTo>
                  <a:pt x="898" y="93843"/>
                  <a:pt x="2193" y="95903"/>
                  <a:pt x="4062" y="96860"/>
                </a:cubicBezTo>
                <a:lnTo>
                  <a:pt x="4106" y="96786"/>
                </a:lnTo>
                <a:cubicBezTo>
                  <a:pt x="2119" y="95771"/>
                  <a:pt x="809" y="93505"/>
                  <a:pt x="589" y="91120"/>
                </a:cubicBezTo>
                <a:lnTo>
                  <a:pt x="589" y="91120"/>
                </a:lnTo>
                <a:cubicBezTo>
                  <a:pt x="677" y="91827"/>
                  <a:pt x="883" y="92548"/>
                  <a:pt x="1163" y="93225"/>
                </a:cubicBezTo>
                <a:cubicBezTo>
                  <a:pt x="1825" y="94800"/>
                  <a:pt x="2899" y="96050"/>
                  <a:pt x="4224" y="96786"/>
                </a:cubicBezTo>
                <a:lnTo>
                  <a:pt x="4268" y="96713"/>
                </a:lnTo>
                <a:cubicBezTo>
                  <a:pt x="2281" y="95609"/>
                  <a:pt x="912" y="93328"/>
                  <a:pt x="648" y="90929"/>
                </a:cubicBezTo>
                <a:lnTo>
                  <a:pt x="648" y="90929"/>
                </a:lnTo>
                <a:cubicBezTo>
                  <a:pt x="1015" y="93298"/>
                  <a:pt x="2384" y="95535"/>
                  <a:pt x="4400" y="96727"/>
                </a:cubicBezTo>
                <a:lnTo>
                  <a:pt x="4430" y="96654"/>
                </a:lnTo>
                <a:cubicBezTo>
                  <a:pt x="2355" y="95418"/>
                  <a:pt x="957" y="93034"/>
                  <a:pt x="677" y="90561"/>
                </a:cubicBezTo>
                <a:lnTo>
                  <a:pt x="677" y="90561"/>
                </a:lnTo>
                <a:cubicBezTo>
                  <a:pt x="1060" y="93004"/>
                  <a:pt x="2487" y="95329"/>
                  <a:pt x="4577" y="96669"/>
                </a:cubicBezTo>
                <a:lnTo>
                  <a:pt x="4621" y="96595"/>
                </a:lnTo>
                <a:cubicBezTo>
                  <a:pt x="2443" y="95197"/>
                  <a:pt x="986" y="92739"/>
                  <a:pt x="721" y="90179"/>
                </a:cubicBezTo>
                <a:lnTo>
                  <a:pt x="721" y="90179"/>
                </a:lnTo>
                <a:cubicBezTo>
                  <a:pt x="839" y="91003"/>
                  <a:pt x="1089" y="91812"/>
                  <a:pt x="1457" y="92622"/>
                </a:cubicBezTo>
                <a:cubicBezTo>
                  <a:pt x="2193" y="94240"/>
                  <a:pt x="3370" y="95653"/>
                  <a:pt x="4768" y="96610"/>
                </a:cubicBezTo>
                <a:lnTo>
                  <a:pt x="4798" y="96536"/>
                </a:lnTo>
                <a:cubicBezTo>
                  <a:pt x="2575" y="95035"/>
                  <a:pt x="1089" y="92460"/>
                  <a:pt x="765" y="89870"/>
                </a:cubicBezTo>
                <a:lnTo>
                  <a:pt x="765" y="89870"/>
                </a:lnTo>
                <a:cubicBezTo>
                  <a:pt x="1177" y="92415"/>
                  <a:pt x="2708" y="94947"/>
                  <a:pt x="4930" y="96536"/>
                </a:cubicBezTo>
                <a:lnTo>
                  <a:pt x="4989" y="96463"/>
                </a:lnTo>
                <a:cubicBezTo>
                  <a:pt x="2708" y="94829"/>
                  <a:pt x="1177" y="92224"/>
                  <a:pt x="809" y="89605"/>
                </a:cubicBezTo>
                <a:lnTo>
                  <a:pt x="809" y="89605"/>
                </a:lnTo>
                <a:cubicBezTo>
                  <a:pt x="1251" y="92195"/>
                  <a:pt x="2796" y="94755"/>
                  <a:pt x="5092" y="96492"/>
                </a:cubicBezTo>
                <a:lnTo>
                  <a:pt x="5151" y="96433"/>
                </a:lnTo>
                <a:cubicBezTo>
                  <a:pt x="2811" y="94667"/>
                  <a:pt x="1266" y="92077"/>
                  <a:pt x="868" y="89458"/>
                </a:cubicBezTo>
                <a:lnTo>
                  <a:pt x="868" y="89443"/>
                </a:lnTo>
                <a:cubicBezTo>
                  <a:pt x="1030" y="90311"/>
                  <a:pt x="1324" y="91165"/>
                  <a:pt x="1722" y="92033"/>
                </a:cubicBezTo>
                <a:cubicBezTo>
                  <a:pt x="2531" y="93711"/>
                  <a:pt x="3782" y="95270"/>
                  <a:pt x="5254" y="96448"/>
                </a:cubicBezTo>
                <a:lnTo>
                  <a:pt x="5313" y="96389"/>
                </a:lnTo>
                <a:cubicBezTo>
                  <a:pt x="2943" y="94520"/>
                  <a:pt x="1383" y="91930"/>
                  <a:pt x="912" y="89310"/>
                </a:cubicBezTo>
                <a:cubicBezTo>
                  <a:pt x="912" y="89296"/>
                  <a:pt x="912" y="89296"/>
                  <a:pt x="942" y="89281"/>
                </a:cubicBezTo>
                <a:cubicBezTo>
                  <a:pt x="1118" y="90134"/>
                  <a:pt x="1413" y="91003"/>
                  <a:pt x="1840" y="91856"/>
                </a:cubicBezTo>
                <a:cubicBezTo>
                  <a:pt x="2664" y="93563"/>
                  <a:pt x="3915" y="95138"/>
                  <a:pt x="5460" y="96418"/>
                </a:cubicBezTo>
                <a:lnTo>
                  <a:pt x="5519" y="96359"/>
                </a:lnTo>
                <a:cubicBezTo>
                  <a:pt x="3149" y="94387"/>
                  <a:pt x="1531" y="91739"/>
                  <a:pt x="1015" y="89148"/>
                </a:cubicBezTo>
                <a:cubicBezTo>
                  <a:pt x="1015" y="89148"/>
                  <a:pt x="1015" y="89134"/>
                  <a:pt x="1030" y="89134"/>
                </a:cubicBezTo>
                <a:cubicBezTo>
                  <a:pt x="1236" y="89973"/>
                  <a:pt x="1531" y="90841"/>
                  <a:pt x="1943" y="91680"/>
                </a:cubicBezTo>
                <a:cubicBezTo>
                  <a:pt x="2796" y="93401"/>
                  <a:pt x="4076" y="95035"/>
                  <a:pt x="5651" y="96374"/>
                </a:cubicBezTo>
                <a:lnTo>
                  <a:pt x="5695" y="96315"/>
                </a:lnTo>
                <a:cubicBezTo>
                  <a:pt x="3709" y="94594"/>
                  <a:pt x="1722" y="91959"/>
                  <a:pt x="1089" y="89016"/>
                </a:cubicBezTo>
                <a:cubicBezTo>
                  <a:pt x="1089" y="89001"/>
                  <a:pt x="1104" y="89001"/>
                  <a:pt x="1104" y="88987"/>
                </a:cubicBezTo>
                <a:cubicBezTo>
                  <a:pt x="1310" y="89811"/>
                  <a:pt x="1619" y="90650"/>
                  <a:pt x="2060" y="91503"/>
                </a:cubicBezTo>
                <a:cubicBezTo>
                  <a:pt x="2929" y="93225"/>
                  <a:pt x="4224" y="94903"/>
                  <a:pt x="5828" y="96345"/>
                </a:cubicBezTo>
                <a:lnTo>
                  <a:pt x="5887" y="96286"/>
                </a:lnTo>
                <a:cubicBezTo>
                  <a:pt x="3414" y="94064"/>
                  <a:pt x="1781" y="91430"/>
                  <a:pt x="1177" y="88854"/>
                </a:cubicBezTo>
                <a:cubicBezTo>
                  <a:pt x="1177" y="88839"/>
                  <a:pt x="1192" y="88810"/>
                  <a:pt x="1192" y="88810"/>
                </a:cubicBezTo>
                <a:cubicBezTo>
                  <a:pt x="1869" y="91371"/>
                  <a:pt x="3532" y="93990"/>
                  <a:pt x="6019" y="96301"/>
                </a:cubicBezTo>
                <a:lnTo>
                  <a:pt x="6063" y="96242"/>
                </a:lnTo>
                <a:cubicBezTo>
                  <a:pt x="3561" y="93887"/>
                  <a:pt x="1913" y="91282"/>
                  <a:pt x="1251" y="88707"/>
                </a:cubicBezTo>
                <a:cubicBezTo>
                  <a:pt x="1251" y="88692"/>
                  <a:pt x="1266" y="88663"/>
                  <a:pt x="1266" y="88648"/>
                </a:cubicBezTo>
                <a:cubicBezTo>
                  <a:pt x="2207" y="91945"/>
                  <a:pt x="4577" y="94682"/>
                  <a:pt x="6181" y="96242"/>
                </a:cubicBezTo>
                <a:lnTo>
                  <a:pt x="6240" y="96198"/>
                </a:lnTo>
                <a:cubicBezTo>
                  <a:pt x="4621" y="94623"/>
                  <a:pt x="2222" y="91856"/>
                  <a:pt x="1324" y="88545"/>
                </a:cubicBezTo>
                <a:cubicBezTo>
                  <a:pt x="1324" y="88516"/>
                  <a:pt x="1339" y="88501"/>
                  <a:pt x="1339" y="88486"/>
                </a:cubicBezTo>
                <a:cubicBezTo>
                  <a:pt x="1575" y="89296"/>
                  <a:pt x="1913" y="90105"/>
                  <a:pt x="2355" y="90929"/>
                </a:cubicBezTo>
                <a:cubicBezTo>
                  <a:pt x="3267" y="92680"/>
                  <a:pt x="4621" y="94446"/>
                  <a:pt x="6358" y="96198"/>
                </a:cubicBezTo>
                <a:lnTo>
                  <a:pt x="6416" y="96139"/>
                </a:lnTo>
                <a:cubicBezTo>
                  <a:pt x="4474" y="94181"/>
                  <a:pt x="2310" y="91459"/>
                  <a:pt x="1413" y="88368"/>
                </a:cubicBezTo>
                <a:cubicBezTo>
                  <a:pt x="1413" y="88354"/>
                  <a:pt x="1428" y="88339"/>
                  <a:pt x="1428" y="88339"/>
                </a:cubicBezTo>
                <a:cubicBezTo>
                  <a:pt x="2222" y="90826"/>
                  <a:pt x="3900" y="93416"/>
                  <a:pt x="6549" y="96153"/>
                </a:cubicBezTo>
                <a:lnTo>
                  <a:pt x="6608" y="96095"/>
                </a:lnTo>
                <a:cubicBezTo>
                  <a:pt x="3959" y="93343"/>
                  <a:pt x="2266" y="90753"/>
                  <a:pt x="1486" y="88251"/>
                </a:cubicBezTo>
                <a:cubicBezTo>
                  <a:pt x="1501" y="88221"/>
                  <a:pt x="1501" y="88192"/>
                  <a:pt x="1531" y="88177"/>
                </a:cubicBezTo>
                <a:cubicBezTo>
                  <a:pt x="2575" y="91356"/>
                  <a:pt x="4856" y="94093"/>
                  <a:pt x="6711" y="96095"/>
                </a:cubicBezTo>
                <a:lnTo>
                  <a:pt x="6770" y="96050"/>
                </a:lnTo>
                <a:cubicBezTo>
                  <a:pt x="4886" y="94034"/>
                  <a:pt x="2590" y="91268"/>
                  <a:pt x="1575" y="88074"/>
                </a:cubicBezTo>
                <a:cubicBezTo>
                  <a:pt x="1604" y="88059"/>
                  <a:pt x="1604" y="88030"/>
                  <a:pt x="1619" y="88001"/>
                </a:cubicBezTo>
                <a:cubicBezTo>
                  <a:pt x="2678" y="91076"/>
                  <a:pt x="4871" y="93843"/>
                  <a:pt x="6902" y="96050"/>
                </a:cubicBezTo>
                <a:lnTo>
                  <a:pt x="6946" y="95992"/>
                </a:lnTo>
                <a:cubicBezTo>
                  <a:pt x="4930" y="93769"/>
                  <a:pt x="2723" y="90988"/>
                  <a:pt x="1678" y="87898"/>
                </a:cubicBezTo>
                <a:cubicBezTo>
                  <a:pt x="1692" y="87883"/>
                  <a:pt x="1692" y="87853"/>
                  <a:pt x="1707" y="87839"/>
                </a:cubicBezTo>
                <a:cubicBezTo>
                  <a:pt x="2752" y="90767"/>
                  <a:pt x="4856" y="93446"/>
                  <a:pt x="7079" y="95992"/>
                </a:cubicBezTo>
                <a:lnTo>
                  <a:pt x="7137" y="95933"/>
                </a:lnTo>
                <a:cubicBezTo>
                  <a:pt x="4915" y="93401"/>
                  <a:pt x="2796" y="90694"/>
                  <a:pt x="1766" y="87750"/>
                </a:cubicBezTo>
                <a:cubicBezTo>
                  <a:pt x="2458" y="86573"/>
                  <a:pt x="3326" y="85484"/>
                  <a:pt x="4179" y="84439"/>
                </a:cubicBezTo>
                <a:cubicBezTo>
                  <a:pt x="4503" y="84027"/>
                  <a:pt x="4842" y="83615"/>
                  <a:pt x="5151" y="83188"/>
                </a:cubicBezTo>
                <a:cubicBezTo>
                  <a:pt x="6107" y="81937"/>
                  <a:pt x="6828" y="80745"/>
                  <a:pt x="7285" y="79612"/>
                </a:cubicBezTo>
                <a:cubicBezTo>
                  <a:pt x="7358" y="79465"/>
                  <a:pt x="7417" y="79318"/>
                  <a:pt x="7491" y="79171"/>
                </a:cubicBezTo>
                <a:cubicBezTo>
                  <a:pt x="7579" y="78994"/>
                  <a:pt x="7667" y="78788"/>
                  <a:pt x="7756" y="78612"/>
                </a:cubicBezTo>
                <a:cubicBezTo>
                  <a:pt x="7814" y="78509"/>
                  <a:pt x="7859" y="78420"/>
                  <a:pt x="7903" y="78317"/>
                </a:cubicBezTo>
                <a:cubicBezTo>
                  <a:pt x="7962" y="78214"/>
                  <a:pt x="8020" y="78111"/>
                  <a:pt x="8079" y="78023"/>
                </a:cubicBezTo>
                <a:cubicBezTo>
                  <a:pt x="8182" y="77832"/>
                  <a:pt x="8271" y="77670"/>
                  <a:pt x="8374" y="77478"/>
                </a:cubicBezTo>
                <a:cubicBezTo>
                  <a:pt x="8447" y="77375"/>
                  <a:pt x="8491" y="77258"/>
                  <a:pt x="8565" y="77155"/>
                </a:cubicBezTo>
                <a:cubicBezTo>
                  <a:pt x="8668" y="77007"/>
                  <a:pt x="8756" y="76875"/>
                  <a:pt x="8845" y="76728"/>
                </a:cubicBezTo>
                <a:cubicBezTo>
                  <a:pt x="8918" y="76640"/>
                  <a:pt x="8977" y="76551"/>
                  <a:pt x="9051" y="76448"/>
                </a:cubicBezTo>
                <a:cubicBezTo>
                  <a:pt x="9154" y="76331"/>
                  <a:pt x="9257" y="76183"/>
                  <a:pt x="9345" y="76051"/>
                </a:cubicBezTo>
                <a:cubicBezTo>
                  <a:pt x="9433" y="75933"/>
                  <a:pt x="9522" y="75815"/>
                  <a:pt x="9625" y="75698"/>
                </a:cubicBezTo>
                <a:lnTo>
                  <a:pt x="9889" y="75374"/>
                </a:lnTo>
                <a:cubicBezTo>
                  <a:pt x="10007" y="75256"/>
                  <a:pt x="10096" y="75153"/>
                  <a:pt x="10184" y="75035"/>
                </a:cubicBezTo>
                <a:lnTo>
                  <a:pt x="10508" y="74726"/>
                </a:lnTo>
                <a:cubicBezTo>
                  <a:pt x="10611" y="74638"/>
                  <a:pt x="10728" y="74520"/>
                  <a:pt x="10817" y="74417"/>
                </a:cubicBezTo>
                <a:cubicBezTo>
                  <a:pt x="10920" y="74314"/>
                  <a:pt x="11052" y="74211"/>
                  <a:pt x="11170" y="74123"/>
                </a:cubicBezTo>
                <a:cubicBezTo>
                  <a:pt x="11288" y="74020"/>
                  <a:pt x="11405" y="73932"/>
                  <a:pt x="11508" y="73829"/>
                </a:cubicBezTo>
                <a:cubicBezTo>
                  <a:pt x="11641" y="73726"/>
                  <a:pt x="11758" y="73637"/>
                  <a:pt x="11861" y="73549"/>
                </a:cubicBezTo>
                <a:cubicBezTo>
                  <a:pt x="11994" y="73461"/>
                  <a:pt x="12097" y="73387"/>
                  <a:pt x="12229" y="73284"/>
                </a:cubicBezTo>
                <a:cubicBezTo>
                  <a:pt x="12362" y="73211"/>
                  <a:pt x="12494" y="73122"/>
                  <a:pt x="12612" y="73034"/>
                </a:cubicBezTo>
                <a:cubicBezTo>
                  <a:pt x="12744" y="72960"/>
                  <a:pt x="12892" y="72872"/>
                  <a:pt x="13024" y="72799"/>
                </a:cubicBezTo>
                <a:cubicBezTo>
                  <a:pt x="13112" y="72740"/>
                  <a:pt x="13201" y="72696"/>
                  <a:pt x="13304" y="72651"/>
                </a:cubicBezTo>
                <a:cubicBezTo>
                  <a:pt x="16100" y="71047"/>
                  <a:pt x="17910" y="67898"/>
                  <a:pt x="17939" y="64675"/>
                </a:cubicBezTo>
                <a:cubicBezTo>
                  <a:pt x="17939" y="62894"/>
                  <a:pt x="17424" y="61143"/>
                  <a:pt x="16924" y="59480"/>
                </a:cubicBezTo>
                <a:cubicBezTo>
                  <a:pt x="16482" y="57964"/>
                  <a:pt x="16026" y="56405"/>
                  <a:pt x="15953" y="54845"/>
                </a:cubicBezTo>
                <a:cubicBezTo>
                  <a:pt x="16836" y="54668"/>
                  <a:pt x="17689" y="54565"/>
                  <a:pt x="18499" y="54477"/>
                </a:cubicBezTo>
                <a:cubicBezTo>
                  <a:pt x="21324" y="54123"/>
                  <a:pt x="23752" y="53829"/>
                  <a:pt x="25327" y="51725"/>
                </a:cubicBezTo>
                <a:cubicBezTo>
                  <a:pt x="26210" y="50577"/>
                  <a:pt x="26813" y="49414"/>
                  <a:pt x="27167" y="48237"/>
                </a:cubicBezTo>
                <a:cubicBezTo>
                  <a:pt x="27167" y="48193"/>
                  <a:pt x="27167" y="48178"/>
                  <a:pt x="27181" y="48163"/>
                </a:cubicBezTo>
                <a:cubicBezTo>
                  <a:pt x="27211" y="48105"/>
                  <a:pt x="27225" y="48031"/>
                  <a:pt x="27240" y="47972"/>
                </a:cubicBezTo>
                <a:cubicBezTo>
                  <a:pt x="27240" y="47957"/>
                  <a:pt x="27255" y="47957"/>
                  <a:pt x="27255" y="47943"/>
                </a:cubicBezTo>
                <a:cubicBezTo>
                  <a:pt x="27314" y="47737"/>
                  <a:pt x="27358" y="47516"/>
                  <a:pt x="27387" y="47310"/>
                </a:cubicBezTo>
                <a:cubicBezTo>
                  <a:pt x="27432" y="47045"/>
                  <a:pt x="27432" y="46780"/>
                  <a:pt x="27432" y="46500"/>
                </a:cubicBezTo>
                <a:lnTo>
                  <a:pt x="27432" y="46486"/>
                </a:lnTo>
                <a:cubicBezTo>
                  <a:pt x="27402" y="46839"/>
                  <a:pt x="27358" y="47207"/>
                  <a:pt x="27255" y="47575"/>
                </a:cubicBezTo>
                <a:lnTo>
                  <a:pt x="27255" y="47428"/>
                </a:lnTo>
                <a:cubicBezTo>
                  <a:pt x="27255" y="47369"/>
                  <a:pt x="27255" y="47310"/>
                  <a:pt x="27284" y="47266"/>
                </a:cubicBezTo>
                <a:cubicBezTo>
                  <a:pt x="27358" y="46986"/>
                  <a:pt x="27387" y="46721"/>
                  <a:pt x="27432" y="46471"/>
                </a:cubicBezTo>
                <a:cubicBezTo>
                  <a:pt x="27432" y="46118"/>
                  <a:pt x="27446" y="45765"/>
                  <a:pt x="27446" y="45426"/>
                </a:cubicBezTo>
                <a:cubicBezTo>
                  <a:pt x="27446" y="45102"/>
                  <a:pt x="27387" y="44852"/>
                  <a:pt x="27402" y="44558"/>
                </a:cubicBezTo>
                <a:cubicBezTo>
                  <a:pt x="27402" y="44543"/>
                  <a:pt x="27402" y="44543"/>
                  <a:pt x="27387" y="44514"/>
                </a:cubicBezTo>
                <a:cubicBezTo>
                  <a:pt x="27387" y="44411"/>
                  <a:pt x="27387" y="44293"/>
                  <a:pt x="27402" y="44190"/>
                </a:cubicBezTo>
                <a:cubicBezTo>
                  <a:pt x="27432" y="43925"/>
                  <a:pt x="27446" y="43660"/>
                  <a:pt x="27446" y="43395"/>
                </a:cubicBezTo>
                <a:cubicBezTo>
                  <a:pt x="27461" y="43116"/>
                  <a:pt x="27476" y="42851"/>
                  <a:pt x="27476" y="42571"/>
                </a:cubicBezTo>
                <a:cubicBezTo>
                  <a:pt x="27505" y="42336"/>
                  <a:pt x="27520" y="42071"/>
                  <a:pt x="27520" y="41835"/>
                </a:cubicBezTo>
                <a:cubicBezTo>
                  <a:pt x="27549" y="41526"/>
                  <a:pt x="27579" y="41232"/>
                  <a:pt x="27579" y="40938"/>
                </a:cubicBezTo>
                <a:cubicBezTo>
                  <a:pt x="27593" y="40673"/>
                  <a:pt x="27608" y="40437"/>
                  <a:pt x="27623" y="40172"/>
                </a:cubicBezTo>
                <a:cubicBezTo>
                  <a:pt x="27667" y="39863"/>
                  <a:pt x="27682" y="39569"/>
                  <a:pt x="27696" y="39275"/>
                </a:cubicBezTo>
                <a:cubicBezTo>
                  <a:pt x="27726" y="39039"/>
                  <a:pt x="27755" y="38804"/>
                  <a:pt x="27755" y="38554"/>
                </a:cubicBezTo>
                <a:cubicBezTo>
                  <a:pt x="27799" y="38259"/>
                  <a:pt x="27829" y="37950"/>
                  <a:pt x="27844" y="37641"/>
                </a:cubicBezTo>
                <a:cubicBezTo>
                  <a:pt x="27888" y="37362"/>
                  <a:pt x="27917" y="37067"/>
                  <a:pt x="27947" y="36788"/>
                </a:cubicBezTo>
                <a:cubicBezTo>
                  <a:pt x="27991" y="36523"/>
                  <a:pt x="28035" y="36243"/>
                  <a:pt x="28050" y="35963"/>
                </a:cubicBezTo>
                <a:cubicBezTo>
                  <a:pt x="28108" y="35684"/>
                  <a:pt x="28138" y="35419"/>
                  <a:pt x="28182" y="35139"/>
                </a:cubicBezTo>
                <a:lnTo>
                  <a:pt x="28344" y="34315"/>
                </a:lnTo>
                <a:cubicBezTo>
                  <a:pt x="28418" y="34036"/>
                  <a:pt x="28476" y="33771"/>
                  <a:pt x="28535" y="33506"/>
                </a:cubicBezTo>
                <a:cubicBezTo>
                  <a:pt x="28609" y="33241"/>
                  <a:pt x="28682" y="32991"/>
                  <a:pt x="28727" y="32726"/>
                </a:cubicBezTo>
                <a:cubicBezTo>
                  <a:pt x="28844" y="32402"/>
                  <a:pt x="28947" y="32049"/>
                  <a:pt x="29021" y="31710"/>
                </a:cubicBezTo>
                <a:cubicBezTo>
                  <a:pt x="29315" y="30342"/>
                  <a:pt x="29359" y="28944"/>
                  <a:pt x="29124" y="27708"/>
                </a:cubicBezTo>
                <a:cubicBezTo>
                  <a:pt x="28844" y="26310"/>
                  <a:pt x="28241" y="25118"/>
                  <a:pt x="27314" y="24205"/>
                </a:cubicBezTo>
                <a:cubicBezTo>
                  <a:pt x="26019" y="22940"/>
                  <a:pt x="24223" y="22410"/>
                  <a:pt x="22502" y="21895"/>
                </a:cubicBezTo>
                <a:cubicBezTo>
                  <a:pt x="21133" y="21483"/>
                  <a:pt x="19735" y="21071"/>
                  <a:pt x="18557" y="20291"/>
                </a:cubicBezTo>
                <a:cubicBezTo>
                  <a:pt x="18837" y="19834"/>
                  <a:pt x="19073" y="19349"/>
                  <a:pt x="19279" y="18863"/>
                </a:cubicBezTo>
                <a:cubicBezTo>
                  <a:pt x="20559" y="15802"/>
                  <a:pt x="20147" y="12094"/>
                  <a:pt x="18204" y="9400"/>
                </a:cubicBezTo>
                <a:cubicBezTo>
                  <a:pt x="18175" y="9371"/>
                  <a:pt x="18131" y="9312"/>
                  <a:pt x="18116" y="9268"/>
                </a:cubicBezTo>
                <a:cubicBezTo>
                  <a:pt x="18087" y="9239"/>
                  <a:pt x="18072" y="9180"/>
                  <a:pt x="18028" y="9150"/>
                </a:cubicBezTo>
                <a:lnTo>
                  <a:pt x="17925" y="8974"/>
                </a:lnTo>
                <a:cubicBezTo>
                  <a:pt x="17895" y="8944"/>
                  <a:pt x="17881" y="8900"/>
                  <a:pt x="17836" y="8885"/>
                </a:cubicBezTo>
                <a:cubicBezTo>
                  <a:pt x="17792" y="8812"/>
                  <a:pt x="17733" y="8723"/>
                  <a:pt x="17675" y="8650"/>
                </a:cubicBezTo>
                <a:cubicBezTo>
                  <a:pt x="17675" y="8650"/>
                  <a:pt x="17675" y="8635"/>
                  <a:pt x="17660" y="8635"/>
                </a:cubicBezTo>
                <a:cubicBezTo>
                  <a:pt x="17586" y="8517"/>
                  <a:pt x="17513" y="8429"/>
                  <a:pt x="17439" y="8311"/>
                </a:cubicBezTo>
                <a:cubicBezTo>
                  <a:pt x="17365" y="8223"/>
                  <a:pt x="17307" y="8120"/>
                  <a:pt x="17233" y="8017"/>
                </a:cubicBezTo>
                <a:cubicBezTo>
                  <a:pt x="17159" y="7914"/>
                  <a:pt x="17086" y="7796"/>
                  <a:pt x="16998" y="7693"/>
                </a:cubicBezTo>
                <a:cubicBezTo>
                  <a:pt x="16939" y="7605"/>
                  <a:pt x="16865" y="7502"/>
                  <a:pt x="16792" y="7414"/>
                </a:cubicBezTo>
                <a:cubicBezTo>
                  <a:pt x="16718" y="7311"/>
                  <a:pt x="16644" y="7193"/>
                  <a:pt x="16571" y="7105"/>
                </a:cubicBezTo>
                <a:cubicBezTo>
                  <a:pt x="16497" y="7016"/>
                  <a:pt x="16453" y="6899"/>
                  <a:pt x="16379" y="6810"/>
                </a:cubicBezTo>
                <a:lnTo>
                  <a:pt x="16159" y="6472"/>
                </a:lnTo>
                <a:cubicBezTo>
                  <a:pt x="16085" y="6369"/>
                  <a:pt x="16012" y="6281"/>
                  <a:pt x="15938" y="6163"/>
                </a:cubicBezTo>
                <a:cubicBezTo>
                  <a:pt x="15864" y="6060"/>
                  <a:pt x="15806" y="5957"/>
                  <a:pt x="15732" y="5869"/>
                </a:cubicBezTo>
                <a:cubicBezTo>
                  <a:pt x="15673" y="5780"/>
                  <a:pt x="15599" y="5692"/>
                  <a:pt x="15526" y="5574"/>
                </a:cubicBezTo>
                <a:cubicBezTo>
                  <a:pt x="15452" y="5471"/>
                  <a:pt x="15379" y="5339"/>
                  <a:pt x="15290" y="5221"/>
                </a:cubicBezTo>
                <a:cubicBezTo>
                  <a:pt x="15217" y="5118"/>
                  <a:pt x="15158" y="5030"/>
                  <a:pt x="15084" y="4927"/>
                </a:cubicBezTo>
                <a:cubicBezTo>
                  <a:pt x="15026" y="4838"/>
                  <a:pt x="14952" y="4735"/>
                  <a:pt x="14878" y="4632"/>
                </a:cubicBezTo>
                <a:cubicBezTo>
                  <a:pt x="14805" y="4529"/>
                  <a:pt x="14761" y="4441"/>
                  <a:pt x="14687" y="4323"/>
                </a:cubicBezTo>
                <a:cubicBezTo>
                  <a:pt x="14613" y="4191"/>
                  <a:pt x="14510" y="4073"/>
                  <a:pt x="14437" y="3955"/>
                </a:cubicBezTo>
                <a:cubicBezTo>
                  <a:pt x="14393" y="3867"/>
                  <a:pt x="14334" y="3794"/>
                  <a:pt x="14275" y="3705"/>
                </a:cubicBezTo>
                <a:lnTo>
                  <a:pt x="14113" y="3426"/>
                </a:lnTo>
                <a:cubicBezTo>
                  <a:pt x="14040" y="3308"/>
                  <a:pt x="13966" y="3190"/>
                  <a:pt x="13892" y="3072"/>
                </a:cubicBezTo>
                <a:cubicBezTo>
                  <a:pt x="12872" y="1341"/>
                  <a:pt x="11030" y="1"/>
                  <a:pt x="915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7" name="Google Shape;477;p17"/>
          <p:cNvSpPr/>
          <p:nvPr/>
        </p:nvSpPr>
        <p:spPr>
          <a:xfrm rot="-5400000" flipH="1">
            <a:off x="1871630" y="2654755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8" name="Google Shape;478;p17"/>
          <p:cNvSpPr/>
          <p:nvPr/>
        </p:nvSpPr>
        <p:spPr>
          <a:xfrm rot="-5400000" flipH="1">
            <a:off x="4377292" y="4154988"/>
            <a:ext cx="389400" cy="3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9" name="Google Shape;479;p17"/>
          <p:cNvSpPr/>
          <p:nvPr/>
        </p:nvSpPr>
        <p:spPr>
          <a:xfrm rot="-5400000" flipH="1">
            <a:off x="4052267" y="999463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0" name="Google Shape;480;p17"/>
          <p:cNvSpPr/>
          <p:nvPr/>
        </p:nvSpPr>
        <p:spPr>
          <a:xfrm rot="-5400000" flipH="1">
            <a:off x="1347855" y="3766280"/>
            <a:ext cx="189900" cy="1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2064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49800" y="1876000"/>
            <a:ext cx="6644400" cy="9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769575" y="2775100"/>
            <a:ext cx="56019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858459" y="-603763"/>
            <a:ext cx="7612454" cy="2941120"/>
            <a:chOff x="2858459" y="-603763"/>
            <a:chExt cx="7612454" cy="2941120"/>
          </a:xfrm>
        </p:grpSpPr>
        <p:sp>
          <p:nvSpPr>
            <p:cNvPr id="12" name="Google Shape;12;p2"/>
            <p:cNvSpPr/>
            <p:nvPr/>
          </p:nvSpPr>
          <p:spPr>
            <a:xfrm rot="5909978" flipH="1">
              <a:off x="5860212" y="-2486514"/>
              <a:ext cx="1971514" cy="6706622"/>
            </a:xfrm>
            <a:custGeom>
              <a:avLst/>
              <a:gdLst/>
              <a:ahLst/>
              <a:cxnLst/>
              <a:rect l="l" t="t" r="r" b="b"/>
              <a:pathLst>
                <a:path w="24975" h="84959" fill="none" extrusionOk="0">
                  <a:moveTo>
                    <a:pt x="6182" y="84959"/>
                  </a:moveTo>
                  <a:cubicBezTo>
                    <a:pt x="13245" y="82942"/>
                    <a:pt x="17705" y="81809"/>
                    <a:pt x="13113" y="74878"/>
                  </a:cubicBezTo>
                  <a:cubicBezTo>
                    <a:pt x="8536" y="67917"/>
                    <a:pt x="1" y="60603"/>
                    <a:pt x="3400" y="56350"/>
                  </a:cubicBezTo>
                  <a:cubicBezTo>
                    <a:pt x="6800" y="52097"/>
                    <a:pt x="23576" y="52362"/>
                    <a:pt x="23724" y="46990"/>
                  </a:cubicBezTo>
                  <a:cubicBezTo>
                    <a:pt x="23871" y="41619"/>
                    <a:pt x="7756" y="35291"/>
                    <a:pt x="8198" y="30184"/>
                  </a:cubicBezTo>
                  <a:cubicBezTo>
                    <a:pt x="8639" y="25092"/>
                    <a:pt x="23856" y="26358"/>
                    <a:pt x="24401" y="21972"/>
                  </a:cubicBezTo>
                  <a:cubicBezTo>
                    <a:pt x="24975" y="17572"/>
                    <a:pt x="8801" y="8139"/>
                    <a:pt x="10184" y="1"/>
                  </a:cubicBezTo>
                </a:path>
              </a:pathLst>
            </a:custGeom>
            <a:noFill/>
            <a:ln w="4050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5909978" flipH="1">
              <a:off x="5973722" y="-2583244"/>
              <a:ext cx="1742590" cy="6755327"/>
            </a:xfrm>
            <a:custGeom>
              <a:avLst/>
              <a:gdLst/>
              <a:ahLst/>
              <a:cxnLst/>
              <a:rect l="l" t="t" r="r" b="b"/>
              <a:pathLst>
                <a:path w="22075" h="85576" fill="none" extrusionOk="0">
                  <a:moveTo>
                    <a:pt x="3974" y="85576"/>
                  </a:moveTo>
                  <a:cubicBezTo>
                    <a:pt x="10861" y="83604"/>
                    <a:pt x="15055" y="82338"/>
                    <a:pt x="10684" y="75583"/>
                  </a:cubicBezTo>
                  <a:cubicBezTo>
                    <a:pt x="8168" y="71669"/>
                    <a:pt x="4386" y="67636"/>
                    <a:pt x="2252" y="64163"/>
                  </a:cubicBezTo>
                  <a:cubicBezTo>
                    <a:pt x="663" y="61544"/>
                    <a:pt x="0" y="59219"/>
                    <a:pt x="1428" y="57394"/>
                  </a:cubicBezTo>
                  <a:cubicBezTo>
                    <a:pt x="4783" y="53200"/>
                    <a:pt x="20868" y="53229"/>
                    <a:pt x="21133" y="47931"/>
                  </a:cubicBezTo>
                  <a:cubicBezTo>
                    <a:pt x="21369" y="42677"/>
                    <a:pt x="5990" y="36335"/>
                    <a:pt x="6284" y="31155"/>
                  </a:cubicBezTo>
                  <a:cubicBezTo>
                    <a:pt x="6579" y="26077"/>
                    <a:pt x="20898" y="27005"/>
                    <a:pt x="21457" y="22649"/>
                  </a:cubicBezTo>
                  <a:cubicBezTo>
                    <a:pt x="22075" y="18013"/>
                    <a:pt x="6755" y="8153"/>
                    <a:pt x="7800" y="0"/>
                  </a:cubicBezTo>
                </a:path>
              </a:pathLst>
            </a:custGeom>
            <a:noFill/>
            <a:ln w="3675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5909978" flipH="1">
              <a:off x="5996132" y="-2602732"/>
              <a:ext cx="1669492" cy="6803007"/>
            </a:xfrm>
            <a:custGeom>
              <a:avLst/>
              <a:gdLst/>
              <a:ahLst/>
              <a:cxnLst/>
              <a:rect l="l" t="t" r="r" b="b"/>
              <a:pathLst>
                <a:path w="21149" h="86180" fill="none" extrusionOk="0">
                  <a:moveTo>
                    <a:pt x="3754" y="86180"/>
                  </a:moveTo>
                  <a:cubicBezTo>
                    <a:pt x="10464" y="84237"/>
                    <a:pt x="14408" y="82868"/>
                    <a:pt x="10229" y="76290"/>
                  </a:cubicBezTo>
                  <a:cubicBezTo>
                    <a:pt x="7786" y="72420"/>
                    <a:pt x="4136" y="68432"/>
                    <a:pt x="2120" y="65047"/>
                  </a:cubicBezTo>
                  <a:cubicBezTo>
                    <a:pt x="590" y="62516"/>
                    <a:pt x="1" y="60235"/>
                    <a:pt x="1428" y="58439"/>
                  </a:cubicBezTo>
                  <a:cubicBezTo>
                    <a:pt x="4725" y="54304"/>
                    <a:pt x="20163" y="54127"/>
                    <a:pt x="20530" y="48918"/>
                  </a:cubicBezTo>
                  <a:cubicBezTo>
                    <a:pt x="20898" y="43782"/>
                    <a:pt x="6197" y="37424"/>
                    <a:pt x="6358" y="32156"/>
                  </a:cubicBezTo>
                  <a:cubicBezTo>
                    <a:pt x="6535" y="27093"/>
                    <a:pt x="19927" y="27667"/>
                    <a:pt x="20486" y="23341"/>
                  </a:cubicBezTo>
                  <a:cubicBezTo>
                    <a:pt x="21149" y="18455"/>
                    <a:pt x="6712" y="8183"/>
                    <a:pt x="7374" y="1"/>
                  </a:cubicBezTo>
                </a:path>
              </a:pathLst>
            </a:custGeom>
            <a:noFill/>
            <a:ln w="3300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5909978" flipH="1">
              <a:off x="6016289" y="-2627215"/>
              <a:ext cx="1604367" cy="6852975"/>
            </a:xfrm>
            <a:custGeom>
              <a:avLst/>
              <a:gdLst/>
              <a:ahLst/>
              <a:cxnLst/>
              <a:rect l="l" t="t" r="r" b="b"/>
              <a:pathLst>
                <a:path w="20324" h="86813" fill="none" extrusionOk="0">
                  <a:moveTo>
                    <a:pt x="3518" y="86813"/>
                  </a:moveTo>
                  <a:cubicBezTo>
                    <a:pt x="10067" y="84870"/>
                    <a:pt x="13731" y="83398"/>
                    <a:pt x="9758" y="76997"/>
                  </a:cubicBezTo>
                  <a:cubicBezTo>
                    <a:pt x="7374" y="73200"/>
                    <a:pt x="3871" y="69241"/>
                    <a:pt x="1958" y="65945"/>
                  </a:cubicBezTo>
                  <a:cubicBezTo>
                    <a:pt x="516" y="63487"/>
                    <a:pt x="1" y="61250"/>
                    <a:pt x="1399" y="59484"/>
                  </a:cubicBezTo>
                  <a:cubicBezTo>
                    <a:pt x="4636" y="55408"/>
                    <a:pt x="19412" y="54996"/>
                    <a:pt x="19868" y="49860"/>
                  </a:cubicBezTo>
                  <a:cubicBezTo>
                    <a:pt x="20324" y="44841"/>
                    <a:pt x="6373" y="38484"/>
                    <a:pt x="6402" y="33127"/>
                  </a:cubicBezTo>
                  <a:cubicBezTo>
                    <a:pt x="6417" y="28080"/>
                    <a:pt x="18897" y="28315"/>
                    <a:pt x="19485" y="24018"/>
                  </a:cubicBezTo>
                  <a:cubicBezTo>
                    <a:pt x="20177" y="18867"/>
                    <a:pt x="6623" y="8198"/>
                    <a:pt x="6917" y="1"/>
                  </a:cubicBezTo>
                </a:path>
              </a:pathLst>
            </a:custGeom>
            <a:noFill/>
            <a:ln w="3300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5909978" flipH="1">
              <a:off x="6026605" y="-2663121"/>
              <a:ext cx="1563713" cy="6901760"/>
            </a:xfrm>
            <a:custGeom>
              <a:avLst/>
              <a:gdLst/>
              <a:ahLst/>
              <a:cxnLst/>
              <a:rect l="l" t="t" r="r" b="b"/>
              <a:pathLst>
                <a:path w="19809" h="87431" fill="none" extrusionOk="0">
                  <a:moveTo>
                    <a:pt x="3282" y="87431"/>
                  </a:moveTo>
                  <a:cubicBezTo>
                    <a:pt x="9639" y="85532"/>
                    <a:pt x="13054" y="83914"/>
                    <a:pt x="9272" y="77718"/>
                  </a:cubicBezTo>
                  <a:cubicBezTo>
                    <a:pt x="6991" y="73951"/>
                    <a:pt x="3591" y="70051"/>
                    <a:pt x="1781" y="66828"/>
                  </a:cubicBezTo>
                  <a:cubicBezTo>
                    <a:pt x="442" y="64429"/>
                    <a:pt x="0" y="62266"/>
                    <a:pt x="1384" y="60515"/>
                  </a:cubicBezTo>
                  <a:cubicBezTo>
                    <a:pt x="4562" y="56482"/>
                    <a:pt x="18661" y="55864"/>
                    <a:pt x="19249" y="50816"/>
                  </a:cubicBezTo>
                  <a:cubicBezTo>
                    <a:pt x="19809" y="45916"/>
                    <a:pt x="6564" y="39544"/>
                    <a:pt x="6461" y="34099"/>
                  </a:cubicBezTo>
                  <a:cubicBezTo>
                    <a:pt x="6343" y="29066"/>
                    <a:pt x="17895" y="28948"/>
                    <a:pt x="18514" y="24695"/>
                  </a:cubicBezTo>
                  <a:cubicBezTo>
                    <a:pt x="19264" y="19294"/>
                    <a:pt x="6549" y="8198"/>
                    <a:pt x="6490" y="1"/>
                  </a:cubicBezTo>
                </a:path>
              </a:pathLst>
            </a:custGeom>
            <a:noFill/>
            <a:ln w="2950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5909978" flipH="1">
              <a:off x="6037724" y="-2701855"/>
              <a:ext cx="1521875" cy="6952834"/>
            </a:xfrm>
            <a:custGeom>
              <a:avLst/>
              <a:gdLst/>
              <a:ahLst/>
              <a:cxnLst/>
              <a:rect l="l" t="t" r="r" b="b"/>
              <a:pathLst>
                <a:path w="19279" h="88078" fill="none" extrusionOk="0">
                  <a:moveTo>
                    <a:pt x="3032" y="88078"/>
                  </a:moveTo>
                  <a:cubicBezTo>
                    <a:pt x="9227" y="86209"/>
                    <a:pt x="12362" y="84472"/>
                    <a:pt x="8815" y="78483"/>
                  </a:cubicBezTo>
                  <a:cubicBezTo>
                    <a:pt x="6623" y="74759"/>
                    <a:pt x="3341" y="70904"/>
                    <a:pt x="1634" y="67769"/>
                  </a:cubicBezTo>
                  <a:cubicBezTo>
                    <a:pt x="368" y="65459"/>
                    <a:pt x="0" y="63339"/>
                    <a:pt x="1369" y="61618"/>
                  </a:cubicBezTo>
                  <a:cubicBezTo>
                    <a:pt x="4503" y="57630"/>
                    <a:pt x="17925" y="56805"/>
                    <a:pt x="18617" y="51831"/>
                  </a:cubicBezTo>
                  <a:cubicBezTo>
                    <a:pt x="19279" y="47048"/>
                    <a:pt x="6770" y="40632"/>
                    <a:pt x="6520" y="35113"/>
                  </a:cubicBezTo>
                  <a:cubicBezTo>
                    <a:pt x="6284" y="30095"/>
                    <a:pt x="16924" y="29639"/>
                    <a:pt x="17528" y="25401"/>
                  </a:cubicBezTo>
                  <a:cubicBezTo>
                    <a:pt x="18337" y="19735"/>
                    <a:pt x="6490" y="8241"/>
                    <a:pt x="6063" y="0"/>
                  </a:cubicBezTo>
                </a:path>
              </a:pathLst>
            </a:custGeom>
            <a:noFill/>
            <a:ln w="2950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5909978" flipH="1">
              <a:off x="6047913" y="-2736632"/>
              <a:ext cx="1480116" cy="7000434"/>
            </a:xfrm>
            <a:custGeom>
              <a:avLst/>
              <a:gdLst/>
              <a:ahLst/>
              <a:cxnLst/>
              <a:rect l="l" t="t" r="r" b="b"/>
              <a:pathLst>
                <a:path w="18750" h="88681" fill="none" extrusionOk="0">
                  <a:moveTo>
                    <a:pt x="2797" y="88681"/>
                  </a:moveTo>
                  <a:cubicBezTo>
                    <a:pt x="8816" y="86827"/>
                    <a:pt x="11686" y="84987"/>
                    <a:pt x="8330" y="79174"/>
                  </a:cubicBezTo>
                  <a:cubicBezTo>
                    <a:pt x="6226" y="75524"/>
                    <a:pt x="3077" y="71698"/>
                    <a:pt x="1473" y="68652"/>
                  </a:cubicBezTo>
                  <a:cubicBezTo>
                    <a:pt x="295" y="66430"/>
                    <a:pt x="1" y="64369"/>
                    <a:pt x="1340" y="62648"/>
                  </a:cubicBezTo>
                  <a:cubicBezTo>
                    <a:pt x="4416" y="58718"/>
                    <a:pt x="17160" y="57674"/>
                    <a:pt x="17970" y="52788"/>
                  </a:cubicBezTo>
                  <a:cubicBezTo>
                    <a:pt x="18750" y="48108"/>
                    <a:pt x="6976" y="41706"/>
                    <a:pt x="6564" y="36099"/>
                  </a:cubicBezTo>
                  <a:cubicBezTo>
                    <a:pt x="6226" y="31096"/>
                    <a:pt x="15909" y="30286"/>
                    <a:pt x="16527" y="26092"/>
                  </a:cubicBezTo>
                  <a:cubicBezTo>
                    <a:pt x="17381" y="20161"/>
                    <a:pt x="6403" y="8256"/>
                    <a:pt x="5608" y="0"/>
                  </a:cubicBezTo>
                </a:path>
              </a:pathLst>
            </a:custGeom>
            <a:noFill/>
            <a:ln w="2575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5909978" flipH="1">
              <a:off x="6057825" y="-2774558"/>
              <a:ext cx="1437173" cy="7050482"/>
            </a:xfrm>
            <a:custGeom>
              <a:avLst/>
              <a:gdLst/>
              <a:ahLst/>
              <a:cxnLst/>
              <a:rect l="l" t="t" r="r" b="b"/>
              <a:pathLst>
                <a:path w="18206" h="89315" fill="none" extrusionOk="0">
                  <a:moveTo>
                    <a:pt x="2547" y="89315"/>
                  </a:moveTo>
                  <a:cubicBezTo>
                    <a:pt x="8404" y="87475"/>
                    <a:pt x="11009" y="85518"/>
                    <a:pt x="7845" y="79896"/>
                  </a:cubicBezTo>
                  <a:cubicBezTo>
                    <a:pt x="5829" y="76276"/>
                    <a:pt x="2782" y="72508"/>
                    <a:pt x="1296" y="69565"/>
                  </a:cubicBezTo>
                  <a:cubicBezTo>
                    <a:pt x="192" y="67402"/>
                    <a:pt x="1" y="65400"/>
                    <a:pt x="1311" y="63708"/>
                  </a:cubicBezTo>
                  <a:cubicBezTo>
                    <a:pt x="4342" y="59852"/>
                    <a:pt x="16425" y="58572"/>
                    <a:pt x="17337" y="53760"/>
                  </a:cubicBezTo>
                  <a:cubicBezTo>
                    <a:pt x="18205" y="49198"/>
                    <a:pt x="7168" y="42796"/>
                    <a:pt x="6609" y="37086"/>
                  </a:cubicBezTo>
                  <a:cubicBezTo>
                    <a:pt x="6138" y="32097"/>
                    <a:pt x="14909" y="30949"/>
                    <a:pt x="15527" y="26785"/>
                  </a:cubicBezTo>
                  <a:cubicBezTo>
                    <a:pt x="16425" y="20604"/>
                    <a:pt x="6300" y="8301"/>
                    <a:pt x="5181" y="1"/>
                  </a:cubicBezTo>
                </a:path>
              </a:pathLst>
            </a:custGeom>
            <a:noFill/>
            <a:ln w="2200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5909978" flipH="1">
              <a:off x="6067250" y="-2807655"/>
              <a:ext cx="1396440" cy="7098083"/>
            </a:xfrm>
            <a:custGeom>
              <a:avLst/>
              <a:gdLst/>
              <a:ahLst/>
              <a:cxnLst/>
              <a:rect l="l" t="t" r="r" b="b"/>
              <a:pathLst>
                <a:path w="17690" h="89918" fill="none" extrusionOk="0">
                  <a:moveTo>
                    <a:pt x="2340" y="89918"/>
                  </a:moveTo>
                  <a:cubicBezTo>
                    <a:pt x="8006" y="88122"/>
                    <a:pt x="10361" y="86018"/>
                    <a:pt x="7403" y="80602"/>
                  </a:cubicBezTo>
                  <a:cubicBezTo>
                    <a:pt x="5460" y="77026"/>
                    <a:pt x="2546" y="73288"/>
                    <a:pt x="1148" y="70448"/>
                  </a:cubicBezTo>
                  <a:cubicBezTo>
                    <a:pt x="133" y="68358"/>
                    <a:pt x="0" y="66416"/>
                    <a:pt x="1310" y="64738"/>
                  </a:cubicBezTo>
                  <a:cubicBezTo>
                    <a:pt x="4268" y="60926"/>
                    <a:pt x="15673" y="59440"/>
                    <a:pt x="16718" y="54716"/>
                  </a:cubicBezTo>
                  <a:cubicBezTo>
                    <a:pt x="17689" y="50272"/>
                    <a:pt x="7388" y="43856"/>
                    <a:pt x="6681" y="38072"/>
                  </a:cubicBezTo>
                  <a:cubicBezTo>
                    <a:pt x="6078" y="33098"/>
                    <a:pt x="13937" y="31597"/>
                    <a:pt x="14555" y="27476"/>
                  </a:cubicBezTo>
                  <a:cubicBezTo>
                    <a:pt x="15511" y="21030"/>
                    <a:pt x="6269" y="8315"/>
                    <a:pt x="4768" y="1"/>
                  </a:cubicBezTo>
                </a:path>
              </a:pathLst>
            </a:custGeom>
            <a:noFill/>
            <a:ln w="2200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5909978" flipH="1">
              <a:off x="6077741" y="-2846013"/>
              <a:ext cx="1353418" cy="7149235"/>
            </a:xfrm>
            <a:custGeom>
              <a:avLst/>
              <a:gdLst/>
              <a:ahLst/>
              <a:cxnLst/>
              <a:rect l="l" t="t" r="r" b="b"/>
              <a:pathLst>
                <a:path w="17145" h="90566" fill="none" extrusionOk="0">
                  <a:moveTo>
                    <a:pt x="2105" y="90565"/>
                  </a:moveTo>
                  <a:cubicBezTo>
                    <a:pt x="7579" y="88770"/>
                    <a:pt x="9698" y="86563"/>
                    <a:pt x="6932" y="81324"/>
                  </a:cubicBezTo>
                  <a:cubicBezTo>
                    <a:pt x="5077" y="77792"/>
                    <a:pt x="2296" y="74112"/>
                    <a:pt x="1001" y="71346"/>
                  </a:cubicBezTo>
                  <a:cubicBezTo>
                    <a:pt x="59" y="69330"/>
                    <a:pt x="0" y="67446"/>
                    <a:pt x="1281" y="65783"/>
                  </a:cubicBezTo>
                  <a:cubicBezTo>
                    <a:pt x="4209" y="62030"/>
                    <a:pt x="14923" y="60338"/>
                    <a:pt x="16085" y="55673"/>
                  </a:cubicBezTo>
                  <a:cubicBezTo>
                    <a:pt x="17145" y="51346"/>
                    <a:pt x="7579" y="44930"/>
                    <a:pt x="6740" y="39043"/>
                  </a:cubicBezTo>
                  <a:cubicBezTo>
                    <a:pt x="6019" y="34069"/>
                    <a:pt x="12936" y="32230"/>
                    <a:pt x="13554" y="28153"/>
                  </a:cubicBezTo>
                  <a:cubicBezTo>
                    <a:pt x="14570" y="21443"/>
                    <a:pt x="6181" y="8316"/>
                    <a:pt x="4327" y="1"/>
                  </a:cubicBezTo>
                </a:path>
              </a:pathLst>
            </a:custGeom>
            <a:noFill/>
            <a:ln w="1850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5909978" flipH="1">
              <a:off x="6088386" y="-2880162"/>
              <a:ext cx="1311580" cy="7198020"/>
            </a:xfrm>
            <a:custGeom>
              <a:avLst/>
              <a:gdLst/>
              <a:ahLst/>
              <a:cxnLst/>
              <a:rect l="l" t="t" r="r" b="b"/>
              <a:pathLst>
                <a:path w="16615" h="91184" fill="none" extrusionOk="0">
                  <a:moveTo>
                    <a:pt x="1884" y="91184"/>
                  </a:moveTo>
                  <a:cubicBezTo>
                    <a:pt x="7196" y="89418"/>
                    <a:pt x="9036" y="87092"/>
                    <a:pt x="6475" y="82059"/>
                  </a:cubicBezTo>
                  <a:cubicBezTo>
                    <a:pt x="4709" y="78586"/>
                    <a:pt x="2046" y="74937"/>
                    <a:pt x="854" y="72258"/>
                  </a:cubicBezTo>
                  <a:cubicBezTo>
                    <a:pt x="0" y="70331"/>
                    <a:pt x="15" y="68491"/>
                    <a:pt x="1295" y="66843"/>
                  </a:cubicBezTo>
                  <a:cubicBezTo>
                    <a:pt x="4165" y="63149"/>
                    <a:pt x="14187" y="61236"/>
                    <a:pt x="15452" y="56659"/>
                  </a:cubicBezTo>
                  <a:cubicBezTo>
                    <a:pt x="16615" y="52450"/>
                    <a:pt x="7800" y="46019"/>
                    <a:pt x="6784" y="40044"/>
                  </a:cubicBezTo>
                  <a:cubicBezTo>
                    <a:pt x="5960" y="35100"/>
                    <a:pt x="11965" y="32907"/>
                    <a:pt x="12568" y="28845"/>
                  </a:cubicBezTo>
                  <a:cubicBezTo>
                    <a:pt x="13628" y="21884"/>
                    <a:pt x="6107" y="8345"/>
                    <a:pt x="3885" y="1"/>
                  </a:cubicBezTo>
                </a:path>
              </a:pathLst>
            </a:custGeom>
            <a:noFill/>
            <a:ln w="1850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5909978" flipH="1">
              <a:off x="6094178" y="-2912169"/>
              <a:ext cx="1276768" cy="7244436"/>
            </a:xfrm>
            <a:custGeom>
              <a:avLst/>
              <a:gdLst/>
              <a:ahLst/>
              <a:cxnLst/>
              <a:rect l="l" t="t" r="r" b="b"/>
              <a:pathLst>
                <a:path w="16174" h="91772" fill="none" extrusionOk="0">
                  <a:moveTo>
                    <a:pt x="1737" y="91772"/>
                  </a:moveTo>
                  <a:cubicBezTo>
                    <a:pt x="6873" y="90050"/>
                    <a:pt x="8462" y="87578"/>
                    <a:pt x="6093" y="82751"/>
                  </a:cubicBezTo>
                  <a:cubicBezTo>
                    <a:pt x="4415" y="79307"/>
                    <a:pt x="1869" y="75716"/>
                    <a:pt x="780" y="73126"/>
                  </a:cubicBezTo>
                  <a:cubicBezTo>
                    <a:pt x="0" y="71287"/>
                    <a:pt x="118" y="69506"/>
                    <a:pt x="1369" y="67887"/>
                  </a:cubicBezTo>
                  <a:cubicBezTo>
                    <a:pt x="4180" y="64237"/>
                    <a:pt x="13539" y="62104"/>
                    <a:pt x="14923" y="57615"/>
                  </a:cubicBezTo>
                  <a:cubicBezTo>
                    <a:pt x="16174" y="53539"/>
                    <a:pt x="8124" y="47078"/>
                    <a:pt x="6961" y="41015"/>
                  </a:cubicBezTo>
                  <a:cubicBezTo>
                    <a:pt x="6004" y="36085"/>
                    <a:pt x="11082" y="33554"/>
                    <a:pt x="11700" y="29522"/>
                  </a:cubicBezTo>
                  <a:cubicBezTo>
                    <a:pt x="12833" y="22311"/>
                    <a:pt x="6152" y="8374"/>
                    <a:pt x="3576" y="1"/>
                  </a:cubicBezTo>
                </a:path>
              </a:pathLst>
            </a:custGeom>
            <a:noFill/>
            <a:ln w="1475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5909978" flipH="1">
              <a:off x="6101027" y="-2945416"/>
              <a:ext cx="1238482" cy="7294405"/>
            </a:xfrm>
            <a:custGeom>
              <a:avLst/>
              <a:gdLst/>
              <a:ahLst/>
              <a:cxnLst/>
              <a:rect l="l" t="t" r="r" b="b"/>
              <a:pathLst>
                <a:path w="15689" h="92405" fill="none" extrusionOk="0">
                  <a:moveTo>
                    <a:pt x="1561" y="92404"/>
                  </a:moveTo>
                  <a:cubicBezTo>
                    <a:pt x="6520" y="90697"/>
                    <a:pt x="7874" y="88122"/>
                    <a:pt x="5681" y="83457"/>
                  </a:cubicBezTo>
                  <a:cubicBezTo>
                    <a:pt x="4092" y="80057"/>
                    <a:pt x="1649" y="76525"/>
                    <a:pt x="678" y="74024"/>
                  </a:cubicBezTo>
                  <a:cubicBezTo>
                    <a:pt x="1" y="72258"/>
                    <a:pt x="163" y="70536"/>
                    <a:pt x="1399" y="68932"/>
                  </a:cubicBezTo>
                  <a:cubicBezTo>
                    <a:pt x="4151" y="65341"/>
                    <a:pt x="12834" y="62986"/>
                    <a:pt x="14320" y="58572"/>
                  </a:cubicBezTo>
                  <a:cubicBezTo>
                    <a:pt x="15689" y="54598"/>
                    <a:pt x="8360" y="48138"/>
                    <a:pt x="7035" y="42001"/>
                  </a:cubicBezTo>
                  <a:cubicBezTo>
                    <a:pt x="5976" y="37086"/>
                    <a:pt x="10111" y="34201"/>
                    <a:pt x="10744" y="30213"/>
                  </a:cubicBezTo>
                  <a:cubicBezTo>
                    <a:pt x="11921" y="22737"/>
                    <a:pt x="6108" y="8389"/>
                    <a:pt x="3165" y="0"/>
                  </a:cubicBezTo>
                </a:path>
              </a:pathLst>
            </a:custGeom>
            <a:noFill/>
            <a:ln w="1475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5909978" flipH="1">
              <a:off x="6108199" y="-2979565"/>
              <a:ext cx="1203591" cy="7343190"/>
            </a:xfrm>
            <a:custGeom>
              <a:avLst/>
              <a:gdLst/>
              <a:ahLst/>
              <a:cxnLst/>
              <a:rect l="l" t="t" r="r" b="b"/>
              <a:pathLst>
                <a:path w="15247" h="93023" fill="none" extrusionOk="0">
                  <a:moveTo>
                    <a:pt x="1399" y="93023"/>
                  </a:moveTo>
                  <a:cubicBezTo>
                    <a:pt x="6182" y="91330"/>
                    <a:pt x="7285" y="88622"/>
                    <a:pt x="5299" y="84178"/>
                  </a:cubicBezTo>
                  <a:cubicBezTo>
                    <a:pt x="3812" y="80823"/>
                    <a:pt x="1472" y="77335"/>
                    <a:pt x="604" y="74922"/>
                  </a:cubicBezTo>
                  <a:cubicBezTo>
                    <a:pt x="1" y="73229"/>
                    <a:pt x="266" y="71551"/>
                    <a:pt x="1472" y="69977"/>
                  </a:cubicBezTo>
                  <a:cubicBezTo>
                    <a:pt x="4180" y="66445"/>
                    <a:pt x="12186" y="63884"/>
                    <a:pt x="13805" y="59543"/>
                  </a:cubicBezTo>
                  <a:cubicBezTo>
                    <a:pt x="15247" y="55687"/>
                    <a:pt x="8698" y="49227"/>
                    <a:pt x="7212" y="42987"/>
                  </a:cubicBezTo>
                  <a:cubicBezTo>
                    <a:pt x="6034" y="38072"/>
                    <a:pt x="9243" y="34864"/>
                    <a:pt x="9861" y="30905"/>
                  </a:cubicBezTo>
                  <a:cubicBezTo>
                    <a:pt x="11097" y="23179"/>
                    <a:pt x="6152" y="8418"/>
                    <a:pt x="2841" y="0"/>
                  </a:cubicBezTo>
                </a:path>
              </a:pathLst>
            </a:custGeom>
            <a:noFill/>
            <a:ln w="1100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5909978" flipH="1">
              <a:off x="6114791" y="-3011638"/>
              <a:ext cx="1166489" cy="7394343"/>
            </a:xfrm>
            <a:custGeom>
              <a:avLst/>
              <a:gdLst/>
              <a:ahLst/>
              <a:cxnLst/>
              <a:rect l="l" t="t" r="r" b="b"/>
              <a:pathLst>
                <a:path w="14777" h="93671" fill="none" extrusionOk="0">
                  <a:moveTo>
                    <a:pt x="1252" y="93670"/>
                  </a:moveTo>
                  <a:cubicBezTo>
                    <a:pt x="5873" y="91993"/>
                    <a:pt x="6712" y="89152"/>
                    <a:pt x="4916" y="84914"/>
                  </a:cubicBezTo>
                  <a:cubicBezTo>
                    <a:pt x="3518" y="81603"/>
                    <a:pt x="1296" y="78159"/>
                    <a:pt x="531" y="75819"/>
                  </a:cubicBezTo>
                  <a:cubicBezTo>
                    <a:pt x="1" y="74201"/>
                    <a:pt x="354" y="72582"/>
                    <a:pt x="1532" y="71022"/>
                  </a:cubicBezTo>
                  <a:cubicBezTo>
                    <a:pt x="4180" y="67549"/>
                    <a:pt x="11480" y="64767"/>
                    <a:pt x="13231" y="60500"/>
                  </a:cubicBezTo>
                  <a:cubicBezTo>
                    <a:pt x="14776" y="56747"/>
                    <a:pt x="8978" y="50272"/>
                    <a:pt x="7330" y="43958"/>
                  </a:cubicBezTo>
                  <a:cubicBezTo>
                    <a:pt x="6035" y="39073"/>
                    <a:pt x="8301" y="35496"/>
                    <a:pt x="8919" y="31582"/>
                  </a:cubicBezTo>
                  <a:cubicBezTo>
                    <a:pt x="10214" y="23591"/>
                    <a:pt x="6108" y="8418"/>
                    <a:pt x="2444" y="1"/>
                  </a:cubicBezTo>
                </a:path>
              </a:pathLst>
            </a:custGeom>
            <a:noFill/>
            <a:ln w="725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5909978" flipH="1">
              <a:off x="6121718" y="-3043603"/>
              <a:ext cx="1130414" cy="7441943"/>
            </a:xfrm>
            <a:custGeom>
              <a:avLst/>
              <a:gdLst/>
              <a:ahLst/>
              <a:cxnLst/>
              <a:rect l="l" t="t" r="r" b="b"/>
              <a:pathLst>
                <a:path w="14320" h="94274" fill="none" extrusionOk="0">
                  <a:moveTo>
                    <a:pt x="1089" y="94274"/>
                  </a:moveTo>
                  <a:cubicBezTo>
                    <a:pt x="5519" y="92640"/>
                    <a:pt x="6137" y="89667"/>
                    <a:pt x="4503" y="85620"/>
                  </a:cubicBezTo>
                  <a:cubicBezTo>
                    <a:pt x="3208" y="82353"/>
                    <a:pt x="1104" y="78968"/>
                    <a:pt x="442" y="76717"/>
                  </a:cubicBezTo>
                  <a:cubicBezTo>
                    <a:pt x="0" y="75172"/>
                    <a:pt x="427" y="73612"/>
                    <a:pt x="1589" y="72067"/>
                  </a:cubicBezTo>
                  <a:cubicBezTo>
                    <a:pt x="4180" y="68652"/>
                    <a:pt x="10802" y="65650"/>
                    <a:pt x="12686" y="61471"/>
                  </a:cubicBezTo>
                  <a:cubicBezTo>
                    <a:pt x="14319" y="57836"/>
                    <a:pt x="9271" y="51361"/>
                    <a:pt x="7447" y="44959"/>
                  </a:cubicBezTo>
                  <a:cubicBezTo>
                    <a:pt x="6078" y="40073"/>
                    <a:pt x="7402" y="36159"/>
                    <a:pt x="8021" y="32273"/>
                  </a:cubicBezTo>
                  <a:cubicBezTo>
                    <a:pt x="9389" y="24062"/>
                    <a:pt x="6122" y="8462"/>
                    <a:pt x="2104" y="0"/>
                  </a:cubicBezTo>
                </a:path>
              </a:pathLst>
            </a:custGeom>
            <a:noFill/>
            <a:ln w="725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5909978" flipH="1">
              <a:off x="6130405" y="-3077086"/>
              <a:ext cx="1093312" cy="7491912"/>
            </a:xfrm>
            <a:custGeom>
              <a:avLst/>
              <a:gdLst/>
              <a:ahLst/>
              <a:cxnLst/>
              <a:rect l="l" t="t" r="r" b="b"/>
              <a:pathLst>
                <a:path w="13850" h="94907" fill="none" extrusionOk="0">
                  <a:moveTo>
                    <a:pt x="928" y="94907"/>
                  </a:moveTo>
                  <a:cubicBezTo>
                    <a:pt x="5196" y="93288"/>
                    <a:pt x="5564" y="90197"/>
                    <a:pt x="4121" y="86357"/>
                  </a:cubicBezTo>
                  <a:cubicBezTo>
                    <a:pt x="2900" y="83119"/>
                    <a:pt x="899" y="79793"/>
                    <a:pt x="369" y="77630"/>
                  </a:cubicBezTo>
                  <a:cubicBezTo>
                    <a:pt x="1" y="76187"/>
                    <a:pt x="486" y="74672"/>
                    <a:pt x="1649" y="73141"/>
                  </a:cubicBezTo>
                  <a:cubicBezTo>
                    <a:pt x="4180" y="69786"/>
                    <a:pt x="10126" y="66563"/>
                    <a:pt x="12142" y="62457"/>
                  </a:cubicBezTo>
                  <a:cubicBezTo>
                    <a:pt x="13849" y="58940"/>
                    <a:pt x="9596" y="52435"/>
                    <a:pt x="7609" y="45960"/>
                  </a:cubicBezTo>
                  <a:cubicBezTo>
                    <a:pt x="6123" y="41089"/>
                    <a:pt x="6505" y="36836"/>
                    <a:pt x="7138" y="32966"/>
                  </a:cubicBezTo>
                  <a:cubicBezTo>
                    <a:pt x="8551" y="24489"/>
                    <a:pt x="6152" y="8492"/>
                    <a:pt x="1767" y="1"/>
                  </a:cubicBezTo>
                </a:path>
              </a:pathLst>
            </a:custGeom>
            <a:noFill/>
            <a:ln w="4775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5909978" flipH="1">
              <a:off x="6137804" y="-3108602"/>
              <a:ext cx="1053763" cy="7539512"/>
            </a:xfrm>
            <a:custGeom>
              <a:avLst/>
              <a:gdLst/>
              <a:ahLst/>
              <a:cxnLst/>
              <a:rect l="l" t="t" r="r" b="b"/>
              <a:pathLst>
                <a:path w="13349" h="95510" fill="none" extrusionOk="0">
                  <a:moveTo>
                    <a:pt x="751" y="95510"/>
                  </a:moveTo>
                  <a:cubicBezTo>
                    <a:pt x="4842" y="93920"/>
                    <a:pt x="4975" y="90697"/>
                    <a:pt x="3724" y="87048"/>
                  </a:cubicBezTo>
                  <a:cubicBezTo>
                    <a:pt x="2620" y="83869"/>
                    <a:pt x="692" y="80602"/>
                    <a:pt x="280" y="78527"/>
                  </a:cubicBezTo>
                  <a:cubicBezTo>
                    <a:pt x="1" y="77144"/>
                    <a:pt x="575" y="75687"/>
                    <a:pt x="1693" y="74171"/>
                  </a:cubicBezTo>
                  <a:cubicBezTo>
                    <a:pt x="4180" y="70860"/>
                    <a:pt x="9434" y="67431"/>
                    <a:pt x="11553" y="63413"/>
                  </a:cubicBezTo>
                  <a:cubicBezTo>
                    <a:pt x="13348" y="60014"/>
                    <a:pt x="9875" y="53494"/>
                    <a:pt x="7712" y="46931"/>
                  </a:cubicBezTo>
                  <a:cubicBezTo>
                    <a:pt x="6108" y="42074"/>
                    <a:pt x="5549" y="37483"/>
                    <a:pt x="6181" y="33657"/>
                  </a:cubicBezTo>
                  <a:cubicBezTo>
                    <a:pt x="7653" y="24915"/>
                    <a:pt x="6108" y="8506"/>
                    <a:pt x="1354" y="0"/>
                  </a:cubicBezTo>
                </a:path>
              </a:pathLst>
            </a:custGeom>
            <a:noFill/>
            <a:ln w="4775" cap="flat" cmpd="sng">
              <a:solidFill>
                <a:srgbClr val="FFA436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-499666" y="2796525"/>
            <a:ext cx="7612454" cy="2941120"/>
            <a:chOff x="-499666" y="2796525"/>
            <a:chExt cx="7612454" cy="2941120"/>
          </a:xfrm>
        </p:grpSpPr>
        <p:sp>
          <p:nvSpPr>
            <p:cNvPr id="31" name="Google Shape;31;p2"/>
            <p:cNvSpPr/>
            <p:nvPr/>
          </p:nvSpPr>
          <p:spPr>
            <a:xfrm rot="-4890022" flipH="1">
              <a:off x="2139520" y="913774"/>
              <a:ext cx="1971514" cy="6706622"/>
            </a:xfrm>
            <a:custGeom>
              <a:avLst/>
              <a:gdLst/>
              <a:ahLst/>
              <a:cxnLst/>
              <a:rect l="l" t="t" r="r" b="b"/>
              <a:pathLst>
                <a:path w="24975" h="84959" fill="none" extrusionOk="0">
                  <a:moveTo>
                    <a:pt x="6182" y="84959"/>
                  </a:moveTo>
                  <a:cubicBezTo>
                    <a:pt x="13245" y="82942"/>
                    <a:pt x="17705" y="81809"/>
                    <a:pt x="13113" y="74878"/>
                  </a:cubicBezTo>
                  <a:cubicBezTo>
                    <a:pt x="8536" y="67917"/>
                    <a:pt x="1" y="60603"/>
                    <a:pt x="3400" y="56350"/>
                  </a:cubicBezTo>
                  <a:cubicBezTo>
                    <a:pt x="6800" y="52097"/>
                    <a:pt x="23576" y="52362"/>
                    <a:pt x="23724" y="46990"/>
                  </a:cubicBezTo>
                  <a:cubicBezTo>
                    <a:pt x="23871" y="41619"/>
                    <a:pt x="7756" y="35291"/>
                    <a:pt x="8198" y="30184"/>
                  </a:cubicBezTo>
                  <a:cubicBezTo>
                    <a:pt x="8639" y="25092"/>
                    <a:pt x="23856" y="26358"/>
                    <a:pt x="24401" y="21972"/>
                  </a:cubicBezTo>
                  <a:cubicBezTo>
                    <a:pt x="24975" y="17572"/>
                    <a:pt x="8801" y="8139"/>
                    <a:pt x="10184" y="1"/>
                  </a:cubicBezTo>
                </a:path>
              </a:pathLst>
            </a:custGeom>
            <a:noFill/>
            <a:ln w="4050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4890022" flipH="1">
              <a:off x="2254935" y="961799"/>
              <a:ext cx="1742590" cy="6755327"/>
            </a:xfrm>
            <a:custGeom>
              <a:avLst/>
              <a:gdLst/>
              <a:ahLst/>
              <a:cxnLst/>
              <a:rect l="l" t="t" r="r" b="b"/>
              <a:pathLst>
                <a:path w="22075" h="85576" fill="none" extrusionOk="0">
                  <a:moveTo>
                    <a:pt x="3974" y="85576"/>
                  </a:moveTo>
                  <a:cubicBezTo>
                    <a:pt x="10861" y="83604"/>
                    <a:pt x="15055" y="82338"/>
                    <a:pt x="10684" y="75583"/>
                  </a:cubicBezTo>
                  <a:cubicBezTo>
                    <a:pt x="8168" y="71669"/>
                    <a:pt x="4386" y="67636"/>
                    <a:pt x="2252" y="64163"/>
                  </a:cubicBezTo>
                  <a:cubicBezTo>
                    <a:pt x="663" y="61544"/>
                    <a:pt x="0" y="59219"/>
                    <a:pt x="1428" y="57394"/>
                  </a:cubicBezTo>
                  <a:cubicBezTo>
                    <a:pt x="4783" y="53200"/>
                    <a:pt x="20868" y="53229"/>
                    <a:pt x="21133" y="47931"/>
                  </a:cubicBezTo>
                  <a:cubicBezTo>
                    <a:pt x="21369" y="42677"/>
                    <a:pt x="5990" y="36335"/>
                    <a:pt x="6284" y="31155"/>
                  </a:cubicBezTo>
                  <a:cubicBezTo>
                    <a:pt x="6579" y="26077"/>
                    <a:pt x="20898" y="27005"/>
                    <a:pt x="21457" y="22649"/>
                  </a:cubicBezTo>
                  <a:cubicBezTo>
                    <a:pt x="22075" y="18013"/>
                    <a:pt x="6755" y="8153"/>
                    <a:pt x="7800" y="0"/>
                  </a:cubicBezTo>
                </a:path>
              </a:pathLst>
            </a:custGeom>
            <a:noFill/>
            <a:ln w="367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4890022" flipH="1">
              <a:off x="2305622" y="933607"/>
              <a:ext cx="1669492" cy="6803007"/>
            </a:xfrm>
            <a:custGeom>
              <a:avLst/>
              <a:gdLst/>
              <a:ahLst/>
              <a:cxnLst/>
              <a:rect l="l" t="t" r="r" b="b"/>
              <a:pathLst>
                <a:path w="21149" h="86180" fill="none" extrusionOk="0">
                  <a:moveTo>
                    <a:pt x="3754" y="86180"/>
                  </a:moveTo>
                  <a:cubicBezTo>
                    <a:pt x="10464" y="84237"/>
                    <a:pt x="14408" y="82868"/>
                    <a:pt x="10229" y="76290"/>
                  </a:cubicBezTo>
                  <a:cubicBezTo>
                    <a:pt x="7786" y="72420"/>
                    <a:pt x="4136" y="68432"/>
                    <a:pt x="2120" y="65047"/>
                  </a:cubicBezTo>
                  <a:cubicBezTo>
                    <a:pt x="590" y="62516"/>
                    <a:pt x="1" y="60235"/>
                    <a:pt x="1428" y="58439"/>
                  </a:cubicBezTo>
                  <a:cubicBezTo>
                    <a:pt x="4725" y="54304"/>
                    <a:pt x="20163" y="54127"/>
                    <a:pt x="20530" y="48918"/>
                  </a:cubicBezTo>
                  <a:cubicBezTo>
                    <a:pt x="20898" y="43782"/>
                    <a:pt x="6197" y="37424"/>
                    <a:pt x="6358" y="32156"/>
                  </a:cubicBezTo>
                  <a:cubicBezTo>
                    <a:pt x="6535" y="27093"/>
                    <a:pt x="19927" y="27667"/>
                    <a:pt x="20486" y="23341"/>
                  </a:cubicBezTo>
                  <a:cubicBezTo>
                    <a:pt x="21149" y="18455"/>
                    <a:pt x="6712" y="8183"/>
                    <a:pt x="7374" y="1"/>
                  </a:cubicBezTo>
                </a:path>
              </a:pathLst>
            </a:custGeom>
            <a:noFill/>
            <a:ln w="3300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4890022" flipH="1">
              <a:off x="2350590" y="908122"/>
              <a:ext cx="1604367" cy="6852975"/>
            </a:xfrm>
            <a:custGeom>
              <a:avLst/>
              <a:gdLst/>
              <a:ahLst/>
              <a:cxnLst/>
              <a:rect l="l" t="t" r="r" b="b"/>
              <a:pathLst>
                <a:path w="20324" h="86813" fill="none" extrusionOk="0">
                  <a:moveTo>
                    <a:pt x="3518" y="86813"/>
                  </a:moveTo>
                  <a:cubicBezTo>
                    <a:pt x="10067" y="84870"/>
                    <a:pt x="13731" y="83398"/>
                    <a:pt x="9758" y="76997"/>
                  </a:cubicBezTo>
                  <a:cubicBezTo>
                    <a:pt x="7374" y="73200"/>
                    <a:pt x="3871" y="69241"/>
                    <a:pt x="1958" y="65945"/>
                  </a:cubicBezTo>
                  <a:cubicBezTo>
                    <a:pt x="516" y="63487"/>
                    <a:pt x="1" y="61250"/>
                    <a:pt x="1399" y="59484"/>
                  </a:cubicBezTo>
                  <a:cubicBezTo>
                    <a:pt x="4636" y="55408"/>
                    <a:pt x="19412" y="54996"/>
                    <a:pt x="19868" y="49860"/>
                  </a:cubicBezTo>
                  <a:cubicBezTo>
                    <a:pt x="20324" y="44841"/>
                    <a:pt x="6373" y="38484"/>
                    <a:pt x="6402" y="33127"/>
                  </a:cubicBezTo>
                  <a:cubicBezTo>
                    <a:pt x="6417" y="28080"/>
                    <a:pt x="18897" y="28315"/>
                    <a:pt x="19485" y="24018"/>
                  </a:cubicBezTo>
                  <a:cubicBezTo>
                    <a:pt x="20177" y="18867"/>
                    <a:pt x="6623" y="8198"/>
                    <a:pt x="6917" y="1"/>
                  </a:cubicBezTo>
                </a:path>
              </a:pathLst>
            </a:custGeom>
            <a:noFill/>
            <a:ln w="3300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4890022" flipH="1">
              <a:off x="2380929" y="895243"/>
              <a:ext cx="1563713" cy="6901760"/>
            </a:xfrm>
            <a:custGeom>
              <a:avLst/>
              <a:gdLst/>
              <a:ahLst/>
              <a:cxnLst/>
              <a:rect l="l" t="t" r="r" b="b"/>
              <a:pathLst>
                <a:path w="19809" h="87431" fill="none" extrusionOk="0">
                  <a:moveTo>
                    <a:pt x="3282" y="87431"/>
                  </a:moveTo>
                  <a:cubicBezTo>
                    <a:pt x="9639" y="85532"/>
                    <a:pt x="13054" y="83914"/>
                    <a:pt x="9272" y="77718"/>
                  </a:cubicBezTo>
                  <a:cubicBezTo>
                    <a:pt x="6991" y="73951"/>
                    <a:pt x="3591" y="70051"/>
                    <a:pt x="1781" y="66828"/>
                  </a:cubicBezTo>
                  <a:cubicBezTo>
                    <a:pt x="442" y="64429"/>
                    <a:pt x="0" y="62266"/>
                    <a:pt x="1384" y="60515"/>
                  </a:cubicBezTo>
                  <a:cubicBezTo>
                    <a:pt x="4562" y="56482"/>
                    <a:pt x="18661" y="55864"/>
                    <a:pt x="19249" y="50816"/>
                  </a:cubicBezTo>
                  <a:cubicBezTo>
                    <a:pt x="19809" y="45916"/>
                    <a:pt x="6564" y="39544"/>
                    <a:pt x="6461" y="34099"/>
                  </a:cubicBezTo>
                  <a:cubicBezTo>
                    <a:pt x="6343" y="29066"/>
                    <a:pt x="17895" y="28948"/>
                    <a:pt x="18514" y="24695"/>
                  </a:cubicBezTo>
                  <a:cubicBezTo>
                    <a:pt x="19264" y="19294"/>
                    <a:pt x="6549" y="8198"/>
                    <a:pt x="6490" y="1"/>
                  </a:cubicBezTo>
                </a:path>
              </a:pathLst>
            </a:custGeom>
            <a:noFill/>
            <a:ln w="2950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4890022" flipH="1">
              <a:off x="2411648" y="882904"/>
              <a:ext cx="1521875" cy="6952834"/>
            </a:xfrm>
            <a:custGeom>
              <a:avLst/>
              <a:gdLst/>
              <a:ahLst/>
              <a:cxnLst/>
              <a:rect l="l" t="t" r="r" b="b"/>
              <a:pathLst>
                <a:path w="19279" h="88078" fill="none" extrusionOk="0">
                  <a:moveTo>
                    <a:pt x="3032" y="88078"/>
                  </a:moveTo>
                  <a:cubicBezTo>
                    <a:pt x="9227" y="86209"/>
                    <a:pt x="12362" y="84472"/>
                    <a:pt x="8815" y="78483"/>
                  </a:cubicBezTo>
                  <a:cubicBezTo>
                    <a:pt x="6623" y="74759"/>
                    <a:pt x="3341" y="70904"/>
                    <a:pt x="1634" y="67769"/>
                  </a:cubicBezTo>
                  <a:cubicBezTo>
                    <a:pt x="368" y="65459"/>
                    <a:pt x="0" y="63339"/>
                    <a:pt x="1369" y="61618"/>
                  </a:cubicBezTo>
                  <a:cubicBezTo>
                    <a:pt x="4503" y="57630"/>
                    <a:pt x="17925" y="56805"/>
                    <a:pt x="18617" y="51831"/>
                  </a:cubicBezTo>
                  <a:cubicBezTo>
                    <a:pt x="19279" y="47048"/>
                    <a:pt x="6770" y="40632"/>
                    <a:pt x="6520" y="35113"/>
                  </a:cubicBezTo>
                  <a:cubicBezTo>
                    <a:pt x="6284" y="30095"/>
                    <a:pt x="16924" y="29639"/>
                    <a:pt x="17528" y="25401"/>
                  </a:cubicBezTo>
                  <a:cubicBezTo>
                    <a:pt x="18337" y="19735"/>
                    <a:pt x="6490" y="8241"/>
                    <a:pt x="6063" y="0"/>
                  </a:cubicBezTo>
                </a:path>
              </a:pathLst>
            </a:custGeom>
            <a:noFill/>
            <a:ln w="2950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4890022" flipH="1">
              <a:off x="2443218" y="870079"/>
              <a:ext cx="1480116" cy="7000434"/>
            </a:xfrm>
            <a:custGeom>
              <a:avLst/>
              <a:gdLst/>
              <a:ahLst/>
              <a:cxnLst/>
              <a:rect l="l" t="t" r="r" b="b"/>
              <a:pathLst>
                <a:path w="18750" h="88681" fill="none" extrusionOk="0">
                  <a:moveTo>
                    <a:pt x="2797" y="88681"/>
                  </a:moveTo>
                  <a:cubicBezTo>
                    <a:pt x="8816" y="86827"/>
                    <a:pt x="11686" y="84987"/>
                    <a:pt x="8330" y="79174"/>
                  </a:cubicBezTo>
                  <a:cubicBezTo>
                    <a:pt x="6226" y="75524"/>
                    <a:pt x="3077" y="71698"/>
                    <a:pt x="1473" y="68652"/>
                  </a:cubicBezTo>
                  <a:cubicBezTo>
                    <a:pt x="295" y="66430"/>
                    <a:pt x="1" y="64369"/>
                    <a:pt x="1340" y="62648"/>
                  </a:cubicBezTo>
                  <a:cubicBezTo>
                    <a:pt x="4416" y="58718"/>
                    <a:pt x="17160" y="57674"/>
                    <a:pt x="17970" y="52788"/>
                  </a:cubicBezTo>
                  <a:cubicBezTo>
                    <a:pt x="18750" y="48108"/>
                    <a:pt x="6976" y="41706"/>
                    <a:pt x="6564" y="36099"/>
                  </a:cubicBezTo>
                  <a:cubicBezTo>
                    <a:pt x="6226" y="31096"/>
                    <a:pt x="15909" y="30286"/>
                    <a:pt x="16527" y="26092"/>
                  </a:cubicBezTo>
                  <a:cubicBezTo>
                    <a:pt x="17381" y="20161"/>
                    <a:pt x="6403" y="8256"/>
                    <a:pt x="5608" y="0"/>
                  </a:cubicBezTo>
                </a:path>
              </a:pathLst>
            </a:custGeom>
            <a:noFill/>
            <a:ln w="257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4890022" flipH="1">
              <a:off x="2476249" y="857958"/>
              <a:ext cx="1437173" cy="7050482"/>
            </a:xfrm>
            <a:custGeom>
              <a:avLst/>
              <a:gdLst/>
              <a:ahLst/>
              <a:cxnLst/>
              <a:rect l="l" t="t" r="r" b="b"/>
              <a:pathLst>
                <a:path w="18206" h="89315" fill="none" extrusionOk="0">
                  <a:moveTo>
                    <a:pt x="2547" y="89315"/>
                  </a:moveTo>
                  <a:cubicBezTo>
                    <a:pt x="8404" y="87475"/>
                    <a:pt x="11009" y="85518"/>
                    <a:pt x="7845" y="79896"/>
                  </a:cubicBezTo>
                  <a:cubicBezTo>
                    <a:pt x="5829" y="76276"/>
                    <a:pt x="2782" y="72508"/>
                    <a:pt x="1296" y="69565"/>
                  </a:cubicBezTo>
                  <a:cubicBezTo>
                    <a:pt x="192" y="67402"/>
                    <a:pt x="1" y="65400"/>
                    <a:pt x="1311" y="63708"/>
                  </a:cubicBezTo>
                  <a:cubicBezTo>
                    <a:pt x="4342" y="59852"/>
                    <a:pt x="16425" y="58572"/>
                    <a:pt x="17337" y="53760"/>
                  </a:cubicBezTo>
                  <a:cubicBezTo>
                    <a:pt x="18205" y="49198"/>
                    <a:pt x="7168" y="42796"/>
                    <a:pt x="6609" y="37086"/>
                  </a:cubicBezTo>
                  <a:cubicBezTo>
                    <a:pt x="6138" y="32097"/>
                    <a:pt x="14909" y="30949"/>
                    <a:pt x="15527" y="26785"/>
                  </a:cubicBezTo>
                  <a:cubicBezTo>
                    <a:pt x="16425" y="20604"/>
                    <a:pt x="6300" y="8301"/>
                    <a:pt x="5181" y="1"/>
                  </a:cubicBezTo>
                </a:path>
              </a:pathLst>
            </a:custGeom>
            <a:noFill/>
            <a:ln w="2200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-4890022" flipH="1">
              <a:off x="2507557" y="843455"/>
              <a:ext cx="1396440" cy="7098083"/>
            </a:xfrm>
            <a:custGeom>
              <a:avLst/>
              <a:gdLst/>
              <a:ahLst/>
              <a:cxnLst/>
              <a:rect l="l" t="t" r="r" b="b"/>
              <a:pathLst>
                <a:path w="17690" h="89918" fill="none" extrusionOk="0">
                  <a:moveTo>
                    <a:pt x="2340" y="89918"/>
                  </a:moveTo>
                  <a:cubicBezTo>
                    <a:pt x="8006" y="88122"/>
                    <a:pt x="10361" y="86018"/>
                    <a:pt x="7403" y="80602"/>
                  </a:cubicBezTo>
                  <a:cubicBezTo>
                    <a:pt x="5460" y="77026"/>
                    <a:pt x="2546" y="73288"/>
                    <a:pt x="1148" y="70448"/>
                  </a:cubicBezTo>
                  <a:cubicBezTo>
                    <a:pt x="133" y="68358"/>
                    <a:pt x="0" y="66416"/>
                    <a:pt x="1310" y="64738"/>
                  </a:cubicBezTo>
                  <a:cubicBezTo>
                    <a:pt x="4268" y="60926"/>
                    <a:pt x="15673" y="59440"/>
                    <a:pt x="16718" y="54716"/>
                  </a:cubicBezTo>
                  <a:cubicBezTo>
                    <a:pt x="17689" y="50272"/>
                    <a:pt x="7388" y="43856"/>
                    <a:pt x="6681" y="38072"/>
                  </a:cubicBezTo>
                  <a:cubicBezTo>
                    <a:pt x="6078" y="33098"/>
                    <a:pt x="13937" y="31597"/>
                    <a:pt x="14555" y="27476"/>
                  </a:cubicBezTo>
                  <a:cubicBezTo>
                    <a:pt x="15511" y="21030"/>
                    <a:pt x="6269" y="8315"/>
                    <a:pt x="4768" y="1"/>
                  </a:cubicBezTo>
                </a:path>
              </a:pathLst>
            </a:custGeom>
            <a:noFill/>
            <a:ln w="2200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-4890022" flipH="1">
              <a:off x="2540087" y="830660"/>
              <a:ext cx="1353418" cy="7149235"/>
            </a:xfrm>
            <a:custGeom>
              <a:avLst/>
              <a:gdLst/>
              <a:ahLst/>
              <a:cxnLst/>
              <a:rect l="l" t="t" r="r" b="b"/>
              <a:pathLst>
                <a:path w="17145" h="90566" fill="none" extrusionOk="0">
                  <a:moveTo>
                    <a:pt x="2105" y="90565"/>
                  </a:moveTo>
                  <a:cubicBezTo>
                    <a:pt x="7579" y="88770"/>
                    <a:pt x="9698" y="86563"/>
                    <a:pt x="6932" y="81324"/>
                  </a:cubicBezTo>
                  <a:cubicBezTo>
                    <a:pt x="5077" y="77792"/>
                    <a:pt x="2296" y="74112"/>
                    <a:pt x="1001" y="71346"/>
                  </a:cubicBezTo>
                  <a:cubicBezTo>
                    <a:pt x="59" y="69330"/>
                    <a:pt x="0" y="67446"/>
                    <a:pt x="1281" y="65783"/>
                  </a:cubicBezTo>
                  <a:cubicBezTo>
                    <a:pt x="4209" y="62030"/>
                    <a:pt x="14923" y="60338"/>
                    <a:pt x="16085" y="55673"/>
                  </a:cubicBezTo>
                  <a:cubicBezTo>
                    <a:pt x="17145" y="51346"/>
                    <a:pt x="7579" y="44930"/>
                    <a:pt x="6740" y="39043"/>
                  </a:cubicBezTo>
                  <a:cubicBezTo>
                    <a:pt x="6019" y="34069"/>
                    <a:pt x="12936" y="32230"/>
                    <a:pt x="13554" y="28153"/>
                  </a:cubicBezTo>
                  <a:cubicBezTo>
                    <a:pt x="14570" y="21443"/>
                    <a:pt x="6181" y="8316"/>
                    <a:pt x="4327" y="1"/>
                  </a:cubicBezTo>
                </a:path>
              </a:pathLst>
            </a:custGeom>
            <a:noFill/>
            <a:ln w="1850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-4890022" flipH="1">
              <a:off x="2571280" y="816024"/>
              <a:ext cx="1311580" cy="7198020"/>
            </a:xfrm>
            <a:custGeom>
              <a:avLst/>
              <a:gdLst/>
              <a:ahLst/>
              <a:cxnLst/>
              <a:rect l="l" t="t" r="r" b="b"/>
              <a:pathLst>
                <a:path w="16615" h="91184" fill="none" extrusionOk="0">
                  <a:moveTo>
                    <a:pt x="1884" y="91184"/>
                  </a:moveTo>
                  <a:cubicBezTo>
                    <a:pt x="7196" y="89418"/>
                    <a:pt x="9036" y="87092"/>
                    <a:pt x="6475" y="82059"/>
                  </a:cubicBezTo>
                  <a:cubicBezTo>
                    <a:pt x="4709" y="78586"/>
                    <a:pt x="2046" y="74937"/>
                    <a:pt x="854" y="72258"/>
                  </a:cubicBezTo>
                  <a:cubicBezTo>
                    <a:pt x="0" y="70331"/>
                    <a:pt x="15" y="68491"/>
                    <a:pt x="1295" y="66843"/>
                  </a:cubicBezTo>
                  <a:cubicBezTo>
                    <a:pt x="4165" y="63149"/>
                    <a:pt x="14187" y="61236"/>
                    <a:pt x="15452" y="56659"/>
                  </a:cubicBezTo>
                  <a:cubicBezTo>
                    <a:pt x="16615" y="52450"/>
                    <a:pt x="7800" y="46019"/>
                    <a:pt x="6784" y="40044"/>
                  </a:cubicBezTo>
                  <a:cubicBezTo>
                    <a:pt x="5960" y="35100"/>
                    <a:pt x="11965" y="32907"/>
                    <a:pt x="12568" y="28845"/>
                  </a:cubicBezTo>
                  <a:cubicBezTo>
                    <a:pt x="13628" y="21884"/>
                    <a:pt x="6107" y="8345"/>
                    <a:pt x="3885" y="1"/>
                  </a:cubicBezTo>
                </a:path>
              </a:pathLst>
            </a:custGeom>
            <a:noFill/>
            <a:ln w="1850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4890022" flipH="1">
              <a:off x="2600301" y="801615"/>
              <a:ext cx="1276768" cy="7244436"/>
            </a:xfrm>
            <a:custGeom>
              <a:avLst/>
              <a:gdLst/>
              <a:ahLst/>
              <a:cxnLst/>
              <a:rect l="l" t="t" r="r" b="b"/>
              <a:pathLst>
                <a:path w="16174" h="91772" fill="none" extrusionOk="0">
                  <a:moveTo>
                    <a:pt x="1737" y="91772"/>
                  </a:moveTo>
                  <a:cubicBezTo>
                    <a:pt x="6873" y="90050"/>
                    <a:pt x="8462" y="87578"/>
                    <a:pt x="6093" y="82751"/>
                  </a:cubicBezTo>
                  <a:cubicBezTo>
                    <a:pt x="4415" y="79307"/>
                    <a:pt x="1869" y="75716"/>
                    <a:pt x="780" y="73126"/>
                  </a:cubicBezTo>
                  <a:cubicBezTo>
                    <a:pt x="0" y="71287"/>
                    <a:pt x="118" y="69506"/>
                    <a:pt x="1369" y="67887"/>
                  </a:cubicBezTo>
                  <a:cubicBezTo>
                    <a:pt x="4180" y="64237"/>
                    <a:pt x="13539" y="62104"/>
                    <a:pt x="14923" y="57615"/>
                  </a:cubicBezTo>
                  <a:cubicBezTo>
                    <a:pt x="16174" y="53539"/>
                    <a:pt x="8124" y="47078"/>
                    <a:pt x="6961" y="41015"/>
                  </a:cubicBezTo>
                  <a:cubicBezTo>
                    <a:pt x="6004" y="36085"/>
                    <a:pt x="11082" y="33554"/>
                    <a:pt x="11700" y="29522"/>
                  </a:cubicBezTo>
                  <a:cubicBezTo>
                    <a:pt x="12833" y="22311"/>
                    <a:pt x="6152" y="8374"/>
                    <a:pt x="3576" y="1"/>
                  </a:cubicBezTo>
                </a:path>
              </a:pathLst>
            </a:custGeom>
            <a:noFill/>
            <a:ln w="147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-4890022" flipH="1">
              <a:off x="2631737" y="784893"/>
              <a:ext cx="1238482" cy="7294405"/>
            </a:xfrm>
            <a:custGeom>
              <a:avLst/>
              <a:gdLst/>
              <a:ahLst/>
              <a:cxnLst/>
              <a:rect l="l" t="t" r="r" b="b"/>
              <a:pathLst>
                <a:path w="15689" h="92405" fill="none" extrusionOk="0">
                  <a:moveTo>
                    <a:pt x="1561" y="92404"/>
                  </a:moveTo>
                  <a:cubicBezTo>
                    <a:pt x="6520" y="90697"/>
                    <a:pt x="7874" y="88122"/>
                    <a:pt x="5681" y="83457"/>
                  </a:cubicBezTo>
                  <a:cubicBezTo>
                    <a:pt x="4092" y="80057"/>
                    <a:pt x="1649" y="76525"/>
                    <a:pt x="678" y="74024"/>
                  </a:cubicBezTo>
                  <a:cubicBezTo>
                    <a:pt x="1" y="72258"/>
                    <a:pt x="163" y="70536"/>
                    <a:pt x="1399" y="68932"/>
                  </a:cubicBezTo>
                  <a:cubicBezTo>
                    <a:pt x="4151" y="65341"/>
                    <a:pt x="12834" y="62986"/>
                    <a:pt x="14320" y="58572"/>
                  </a:cubicBezTo>
                  <a:cubicBezTo>
                    <a:pt x="15689" y="54598"/>
                    <a:pt x="8360" y="48138"/>
                    <a:pt x="7035" y="42001"/>
                  </a:cubicBezTo>
                  <a:cubicBezTo>
                    <a:pt x="5976" y="37086"/>
                    <a:pt x="10111" y="34201"/>
                    <a:pt x="10744" y="30213"/>
                  </a:cubicBezTo>
                  <a:cubicBezTo>
                    <a:pt x="11921" y="22737"/>
                    <a:pt x="6108" y="8389"/>
                    <a:pt x="3165" y="0"/>
                  </a:cubicBezTo>
                </a:path>
              </a:pathLst>
            </a:custGeom>
            <a:noFill/>
            <a:ln w="147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-4890022" flipH="1">
              <a:off x="2659457" y="770257"/>
              <a:ext cx="1203591" cy="7343190"/>
            </a:xfrm>
            <a:custGeom>
              <a:avLst/>
              <a:gdLst/>
              <a:ahLst/>
              <a:cxnLst/>
              <a:rect l="l" t="t" r="r" b="b"/>
              <a:pathLst>
                <a:path w="15247" h="93023" fill="none" extrusionOk="0">
                  <a:moveTo>
                    <a:pt x="1399" y="93023"/>
                  </a:moveTo>
                  <a:cubicBezTo>
                    <a:pt x="6182" y="91330"/>
                    <a:pt x="7285" y="88622"/>
                    <a:pt x="5299" y="84178"/>
                  </a:cubicBezTo>
                  <a:cubicBezTo>
                    <a:pt x="3812" y="80823"/>
                    <a:pt x="1472" y="77335"/>
                    <a:pt x="604" y="74922"/>
                  </a:cubicBezTo>
                  <a:cubicBezTo>
                    <a:pt x="1" y="73229"/>
                    <a:pt x="266" y="71551"/>
                    <a:pt x="1472" y="69977"/>
                  </a:cubicBezTo>
                  <a:cubicBezTo>
                    <a:pt x="4180" y="66445"/>
                    <a:pt x="12186" y="63884"/>
                    <a:pt x="13805" y="59543"/>
                  </a:cubicBezTo>
                  <a:cubicBezTo>
                    <a:pt x="15247" y="55687"/>
                    <a:pt x="8698" y="49227"/>
                    <a:pt x="7212" y="42987"/>
                  </a:cubicBezTo>
                  <a:cubicBezTo>
                    <a:pt x="6034" y="38072"/>
                    <a:pt x="9243" y="34864"/>
                    <a:pt x="9861" y="30905"/>
                  </a:cubicBezTo>
                  <a:cubicBezTo>
                    <a:pt x="11097" y="23179"/>
                    <a:pt x="6152" y="8418"/>
                    <a:pt x="2841" y="0"/>
                  </a:cubicBezTo>
                </a:path>
              </a:pathLst>
            </a:custGeom>
            <a:noFill/>
            <a:ln w="1100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4890022" flipH="1">
              <a:off x="2689967" y="751177"/>
              <a:ext cx="1166489" cy="7394343"/>
            </a:xfrm>
            <a:custGeom>
              <a:avLst/>
              <a:gdLst/>
              <a:ahLst/>
              <a:cxnLst/>
              <a:rect l="l" t="t" r="r" b="b"/>
              <a:pathLst>
                <a:path w="14777" h="93671" fill="none" extrusionOk="0">
                  <a:moveTo>
                    <a:pt x="1252" y="93670"/>
                  </a:moveTo>
                  <a:cubicBezTo>
                    <a:pt x="5873" y="91993"/>
                    <a:pt x="6712" y="89152"/>
                    <a:pt x="4916" y="84914"/>
                  </a:cubicBezTo>
                  <a:cubicBezTo>
                    <a:pt x="3518" y="81603"/>
                    <a:pt x="1296" y="78159"/>
                    <a:pt x="531" y="75819"/>
                  </a:cubicBezTo>
                  <a:cubicBezTo>
                    <a:pt x="1" y="74201"/>
                    <a:pt x="354" y="72582"/>
                    <a:pt x="1532" y="71022"/>
                  </a:cubicBezTo>
                  <a:cubicBezTo>
                    <a:pt x="4180" y="67549"/>
                    <a:pt x="11480" y="64767"/>
                    <a:pt x="13231" y="60500"/>
                  </a:cubicBezTo>
                  <a:cubicBezTo>
                    <a:pt x="14776" y="56747"/>
                    <a:pt x="8978" y="50272"/>
                    <a:pt x="7330" y="43958"/>
                  </a:cubicBezTo>
                  <a:cubicBezTo>
                    <a:pt x="6035" y="39073"/>
                    <a:pt x="8301" y="35496"/>
                    <a:pt x="8919" y="31582"/>
                  </a:cubicBezTo>
                  <a:cubicBezTo>
                    <a:pt x="10214" y="23591"/>
                    <a:pt x="6108" y="8418"/>
                    <a:pt x="2444" y="1"/>
                  </a:cubicBezTo>
                </a:path>
              </a:pathLst>
            </a:custGeom>
            <a:noFill/>
            <a:ln w="72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-4890022" flipH="1">
              <a:off x="2719115" y="735542"/>
              <a:ext cx="1130414" cy="7441943"/>
            </a:xfrm>
            <a:custGeom>
              <a:avLst/>
              <a:gdLst/>
              <a:ahLst/>
              <a:cxnLst/>
              <a:rect l="l" t="t" r="r" b="b"/>
              <a:pathLst>
                <a:path w="14320" h="94274" fill="none" extrusionOk="0">
                  <a:moveTo>
                    <a:pt x="1089" y="94274"/>
                  </a:moveTo>
                  <a:cubicBezTo>
                    <a:pt x="5519" y="92640"/>
                    <a:pt x="6137" y="89667"/>
                    <a:pt x="4503" y="85620"/>
                  </a:cubicBezTo>
                  <a:cubicBezTo>
                    <a:pt x="3208" y="82353"/>
                    <a:pt x="1104" y="78968"/>
                    <a:pt x="442" y="76717"/>
                  </a:cubicBezTo>
                  <a:cubicBezTo>
                    <a:pt x="0" y="75172"/>
                    <a:pt x="427" y="73612"/>
                    <a:pt x="1589" y="72067"/>
                  </a:cubicBezTo>
                  <a:cubicBezTo>
                    <a:pt x="4180" y="68652"/>
                    <a:pt x="10802" y="65650"/>
                    <a:pt x="12686" y="61471"/>
                  </a:cubicBezTo>
                  <a:cubicBezTo>
                    <a:pt x="14319" y="57836"/>
                    <a:pt x="9271" y="51361"/>
                    <a:pt x="7447" y="44959"/>
                  </a:cubicBezTo>
                  <a:cubicBezTo>
                    <a:pt x="6078" y="40073"/>
                    <a:pt x="7402" y="36159"/>
                    <a:pt x="8021" y="32273"/>
                  </a:cubicBezTo>
                  <a:cubicBezTo>
                    <a:pt x="9389" y="24062"/>
                    <a:pt x="6122" y="8462"/>
                    <a:pt x="2104" y="0"/>
                  </a:cubicBezTo>
                </a:path>
              </a:pathLst>
            </a:custGeom>
            <a:noFill/>
            <a:ln w="72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-4890022" flipH="1">
              <a:off x="2747530" y="719056"/>
              <a:ext cx="1093312" cy="7491912"/>
            </a:xfrm>
            <a:custGeom>
              <a:avLst/>
              <a:gdLst/>
              <a:ahLst/>
              <a:cxnLst/>
              <a:rect l="l" t="t" r="r" b="b"/>
              <a:pathLst>
                <a:path w="13850" h="94907" fill="none" extrusionOk="0">
                  <a:moveTo>
                    <a:pt x="928" y="94907"/>
                  </a:moveTo>
                  <a:cubicBezTo>
                    <a:pt x="5196" y="93288"/>
                    <a:pt x="5564" y="90197"/>
                    <a:pt x="4121" y="86357"/>
                  </a:cubicBezTo>
                  <a:cubicBezTo>
                    <a:pt x="2900" y="83119"/>
                    <a:pt x="899" y="79793"/>
                    <a:pt x="369" y="77630"/>
                  </a:cubicBezTo>
                  <a:cubicBezTo>
                    <a:pt x="1" y="76187"/>
                    <a:pt x="486" y="74672"/>
                    <a:pt x="1649" y="73141"/>
                  </a:cubicBezTo>
                  <a:cubicBezTo>
                    <a:pt x="4180" y="69786"/>
                    <a:pt x="10126" y="66563"/>
                    <a:pt x="12142" y="62457"/>
                  </a:cubicBezTo>
                  <a:cubicBezTo>
                    <a:pt x="13849" y="58940"/>
                    <a:pt x="9596" y="52435"/>
                    <a:pt x="7609" y="45960"/>
                  </a:cubicBezTo>
                  <a:cubicBezTo>
                    <a:pt x="6123" y="41089"/>
                    <a:pt x="6505" y="36836"/>
                    <a:pt x="7138" y="32966"/>
                  </a:cubicBezTo>
                  <a:cubicBezTo>
                    <a:pt x="8551" y="24489"/>
                    <a:pt x="6152" y="8492"/>
                    <a:pt x="1767" y="1"/>
                  </a:cubicBezTo>
                </a:path>
              </a:pathLst>
            </a:custGeom>
            <a:noFill/>
            <a:ln w="477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-4890022" flipH="1">
              <a:off x="2779679" y="702972"/>
              <a:ext cx="1053763" cy="7539512"/>
            </a:xfrm>
            <a:custGeom>
              <a:avLst/>
              <a:gdLst/>
              <a:ahLst/>
              <a:cxnLst/>
              <a:rect l="l" t="t" r="r" b="b"/>
              <a:pathLst>
                <a:path w="13349" h="95510" fill="none" extrusionOk="0">
                  <a:moveTo>
                    <a:pt x="751" y="95510"/>
                  </a:moveTo>
                  <a:cubicBezTo>
                    <a:pt x="4842" y="93920"/>
                    <a:pt x="4975" y="90697"/>
                    <a:pt x="3724" y="87048"/>
                  </a:cubicBezTo>
                  <a:cubicBezTo>
                    <a:pt x="2620" y="83869"/>
                    <a:pt x="692" y="80602"/>
                    <a:pt x="280" y="78527"/>
                  </a:cubicBezTo>
                  <a:cubicBezTo>
                    <a:pt x="1" y="77144"/>
                    <a:pt x="575" y="75687"/>
                    <a:pt x="1693" y="74171"/>
                  </a:cubicBezTo>
                  <a:cubicBezTo>
                    <a:pt x="4180" y="70860"/>
                    <a:pt x="9434" y="67431"/>
                    <a:pt x="11553" y="63413"/>
                  </a:cubicBezTo>
                  <a:cubicBezTo>
                    <a:pt x="13348" y="60014"/>
                    <a:pt x="9875" y="53494"/>
                    <a:pt x="7712" y="46931"/>
                  </a:cubicBezTo>
                  <a:cubicBezTo>
                    <a:pt x="6108" y="42074"/>
                    <a:pt x="5549" y="37483"/>
                    <a:pt x="6181" y="33657"/>
                  </a:cubicBezTo>
                  <a:cubicBezTo>
                    <a:pt x="7653" y="24915"/>
                    <a:pt x="6108" y="8506"/>
                    <a:pt x="1354" y="0"/>
                  </a:cubicBezTo>
                </a:path>
              </a:pathLst>
            </a:custGeom>
            <a:noFill/>
            <a:ln w="477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" name="Google Shape;49;p2"/>
          <p:cNvSpPr/>
          <p:nvPr/>
        </p:nvSpPr>
        <p:spPr>
          <a:xfrm>
            <a:off x="4929991" y="3959879"/>
            <a:ext cx="65596" cy="65647"/>
          </a:xfrm>
          <a:custGeom>
            <a:avLst/>
            <a:gdLst/>
            <a:ahLst/>
            <a:cxnLst/>
            <a:rect l="l" t="t" r="r" b="b"/>
            <a:pathLst>
              <a:path w="1299" h="1300" extrusionOk="0">
                <a:moveTo>
                  <a:pt x="0" y="1"/>
                </a:moveTo>
                <a:lnTo>
                  <a:pt x="1299" y="1299"/>
                </a:lnTo>
                <a:lnTo>
                  <a:pt x="1299" y="1299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00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0" y="0"/>
            <a:ext cx="4740627" cy="1818556"/>
          </a:xfrm>
          <a:custGeom>
            <a:avLst/>
            <a:gdLst/>
            <a:ahLst/>
            <a:cxnLst/>
            <a:rect l="l" t="t" r="r" b="b"/>
            <a:pathLst>
              <a:path w="51156" h="19624" extrusionOk="0">
                <a:moveTo>
                  <a:pt x="15" y="1"/>
                </a:moveTo>
                <a:lnTo>
                  <a:pt x="1" y="19382"/>
                </a:lnTo>
                <a:cubicBezTo>
                  <a:pt x="511" y="19550"/>
                  <a:pt x="1034" y="19624"/>
                  <a:pt x="1560" y="19624"/>
                </a:cubicBezTo>
                <a:cubicBezTo>
                  <a:pt x="3068" y="19624"/>
                  <a:pt x="4604" y="19016"/>
                  <a:pt x="5946" y="18264"/>
                </a:cubicBezTo>
                <a:cubicBezTo>
                  <a:pt x="7756" y="17248"/>
                  <a:pt x="9978" y="14835"/>
                  <a:pt x="11995" y="14305"/>
                </a:cubicBezTo>
                <a:cubicBezTo>
                  <a:pt x="12557" y="14157"/>
                  <a:pt x="13117" y="14096"/>
                  <a:pt x="13675" y="14096"/>
                </a:cubicBezTo>
                <a:cubicBezTo>
                  <a:pt x="16110" y="14096"/>
                  <a:pt x="18503" y="15247"/>
                  <a:pt x="20892" y="15247"/>
                </a:cubicBezTo>
                <a:cubicBezTo>
                  <a:pt x="21590" y="15247"/>
                  <a:pt x="22289" y="15148"/>
                  <a:pt x="22988" y="14894"/>
                </a:cubicBezTo>
                <a:cubicBezTo>
                  <a:pt x="25990" y="13805"/>
                  <a:pt x="27270" y="10317"/>
                  <a:pt x="30361" y="9581"/>
                </a:cubicBezTo>
                <a:cubicBezTo>
                  <a:pt x="30824" y="9469"/>
                  <a:pt x="31328" y="9429"/>
                  <a:pt x="31855" y="9429"/>
                </a:cubicBezTo>
                <a:cubicBezTo>
                  <a:pt x="33128" y="9429"/>
                  <a:pt x="34537" y="9661"/>
                  <a:pt x="35828" y="9661"/>
                </a:cubicBezTo>
                <a:cubicBezTo>
                  <a:pt x="36737" y="9661"/>
                  <a:pt x="37588" y="9546"/>
                  <a:pt x="38293" y="9154"/>
                </a:cubicBezTo>
                <a:cubicBezTo>
                  <a:pt x="39485" y="8492"/>
                  <a:pt x="40574" y="6564"/>
                  <a:pt x="41692" y="5769"/>
                </a:cubicBezTo>
                <a:cubicBezTo>
                  <a:pt x="42840" y="4960"/>
                  <a:pt x="43679" y="4680"/>
                  <a:pt x="45048" y="4386"/>
                </a:cubicBezTo>
                <a:cubicBezTo>
                  <a:pt x="46402" y="4092"/>
                  <a:pt x="48124" y="4460"/>
                  <a:pt x="49242" y="3636"/>
                </a:cubicBezTo>
                <a:cubicBezTo>
                  <a:pt x="50360" y="2812"/>
                  <a:pt x="51155" y="1340"/>
                  <a:pt x="507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1390" y="0"/>
            <a:ext cx="2911784" cy="1178577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" name="Google Shape;52;p2"/>
          <p:cNvSpPr/>
          <p:nvPr/>
        </p:nvSpPr>
        <p:spPr>
          <a:xfrm rot="10800000">
            <a:off x="4627145" y="2690143"/>
            <a:ext cx="4529948" cy="2456332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" name="Google Shape;53;p2"/>
          <p:cNvSpPr/>
          <p:nvPr/>
        </p:nvSpPr>
        <p:spPr>
          <a:xfrm rot="10800000">
            <a:off x="5613627" y="3387677"/>
            <a:ext cx="3544248" cy="1758798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981064" y="-261800"/>
            <a:ext cx="652125" cy="652117"/>
          </a:xfrm>
          <a:custGeom>
            <a:avLst/>
            <a:gdLst/>
            <a:ahLst/>
            <a:cxnLst/>
            <a:rect l="l" t="t" r="r" b="b"/>
            <a:pathLst>
              <a:path w="14571" h="14570" fill="none" extrusionOk="0">
                <a:moveTo>
                  <a:pt x="7285" y="14570"/>
                </a:moveTo>
                <a:cubicBezTo>
                  <a:pt x="3283" y="14570"/>
                  <a:pt x="1" y="11303"/>
                  <a:pt x="1" y="7285"/>
                </a:cubicBezTo>
                <a:cubicBezTo>
                  <a:pt x="1" y="3282"/>
                  <a:pt x="3283" y="0"/>
                  <a:pt x="7285" y="0"/>
                </a:cubicBezTo>
                <a:cubicBezTo>
                  <a:pt x="11303" y="0"/>
                  <a:pt x="14570" y="3282"/>
                  <a:pt x="14570" y="7285"/>
                </a:cubicBezTo>
                <a:cubicBezTo>
                  <a:pt x="14570" y="11303"/>
                  <a:pt x="11303" y="14570"/>
                  <a:pt x="7285" y="14570"/>
                </a:cubicBezTo>
                <a:close/>
                <a:moveTo>
                  <a:pt x="7285" y="2532"/>
                </a:moveTo>
                <a:cubicBezTo>
                  <a:pt x="4651" y="2532"/>
                  <a:pt x="2517" y="4666"/>
                  <a:pt x="2517" y="7285"/>
                </a:cubicBezTo>
                <a:cubicBezTo>
                  <a:pt x="2517" y="9919"/>
                  <a:pt x="4651" y="12053"/>
                  <a:pt x="7285" y="12053"/>
                </a:cubicBezTo>
                <a:cubicBezTo>
                  <a:pt x="9920" y="12053"/>
                  <a:pt x="12054" y="9919"/>
                  <a:pt x="12054" y="7285"/>
                </a:cubicBezTo>
                <a:cubicBezTo>
                  <a:pt x="12054" y="4666"/>
                  <a:pt x="9920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1103744" y="-261800"/>
            <a:ext cx="652080" cy="652117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67" y="14570"/>
                  <a:pt x="0" y="11303"/>
                  <a:pt x="0" y="7285"/>
                </a:cubicBezTo>
                <a:cubicBezTo>
                  <a:pt x="0" y="3282"/>
                  <a:pt x="3253" y="0"/>
                  <a:pt x="7285" y="0"/>
                </a:cubicBezTo>
                <a:cubicBezTo>
                  <a:pt x="11303" y="0"/>
                  <a:pt x="14570" y="3282"/>
                  <a:pt x="14570" y="7285"/>
                </a:cubicBezTo>
                <a:cubicBezTo>
                  <a:pt x="14570" y="11303"/>
                  <a:pt x="11303" y="14570"/>
                  <a:pt x="7285" y="14570"/>
                </a:cubicBezTo>
                <a:close/>
                <a:moveTo>
                  <a:pt x="7285" y="2532"/>
                </a:moveTo>
                <a:cubicBezTo>
                  <a:pt x="4651" y="2532"/>
                  <a:pt x="2517" y="4666"/>
                  <a:pt x="2517" y="7285"/>
                </a:cubicBezTo>
                <a:cubicBezTo>
                  <a:pt x="2517" y="9919"/>
                  <a:pt x="4651" y="12053"/>
                  <a:pt x="7285" y="12053"/>
                </a:cubicBezTo>
                <a:cubicBezTo>
                  <a:pt x="9905" y="12053"/>
                  <a:pt x="12038" y="9919"/>
                  <a:pt x="12038" y="7285"/>
                </a:cubicBezTo>
                <a:cubicBezTo>
                  <a:pt x="12068" y="4666"/>
                  <a:pt x="9905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26425" y="-261800"/>
            <a:ext cx="652080" cy="652117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8607169" y="4708150"/>
            <a:ext cx="652080" cy="652117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67" y="14570"/>
                  <a:pt x="0" y="11303"/>
                  <a:pt x="0" y="7285"/>
                </a:cubicBezTo>
                <a:cubicBezTo>
                  <a:pt x="0" y="3282"/>
                  <a:pt x="3253" y="0"/>
                  <a:pt x="7285" y="0"/>
                </a:cubicBezTo>
                <a:cubicBezTo>
                  <a:pt x="11303" y="0"/>
                  <a:pt x="14570" y="3282"/>
                  <a:pt x="14570" y="7285"/>
                </a:cubicBezTo>
                <a:cubicBezTo>
                  <a:pt x="14570" y="11303"/>
                  <a:pt x="11303" y="14570"/>
                  <a:pt x="7285" y="14570"/>
                </a:cubicBezTo>
                <a:close/>
                <a:moveTo>
                  <a:pt x="7285" y="2532"/>
                </a:moveTo>
                <a:cubicBezTo>
                  <a:pt x="4651" y="2532"/>
                  <a:pt x="2517" y="4666"/>
                  <a:pt x="2517" y="7285"/>
                </a:cubicBezTo>
                <a:cubicBezTo>
                  <a:pt x="2517" y="9919"/>
                  <a:pt x="4651" y="12053"/>
                  <a:pt x="7285" y="12053"/>
                </a:cubicBezTo>
                <a:cubicBezTo>
                  <a:pt x="9905" y="12053"/>
                  <a:pt x="12038" y="9919"/>
                  <a:pt x="12038" y="7285"/>
                </a:cubicBezTo>
                <a:cubicBezTo>
                  <a:pt x="12068" y="4666"/>
                  <a:pt x="9905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7729850" y="4708150"/>
            <a:ext cx="652080" cy="652117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-105500" y="-25237"/>
            <a:ext cx="5294378" cy="1869019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4401375" y="2475912"/>
            <a:ext cx="4891808" cy="2884809"/>
          </a:xfrm>
          <a:custGeom>
            <a:avLst/>
            <a:gdLst/>
            <a:ahLst/>
            <a:cxnLst/>
            <a:rect l="l" t="t" r="r" b="b"/>
            <a:pathLst>
              <a:path w="73967" h="43620" extrusionOk="0">
                <a:moveTo>
                  <a:pt x="73672" y="0"/>
                </a:moveTo>
                <a:cubicBezTo>
                  <a:pt x="70257" y="2134"/>
                  <a:pt x="66593" y="3002"/>
                  <a:pt x="63370" y="3753"/>
                </a:cubicBezTo>
                <a:cubicBezTo>
                  <a:pt x="60118" y="4533"/>
                  <a:pt x="57307" y="5195"/>
                  <a:pt x="55821" y="6990"/>
                </a:cubicBezTo>
                <a:cubicBezTo>
                  <a:pt x="54746" y="8271"/>
                  <a:pt x="54025" y="9772"/>
                  <a:pt x="53334" y="11214"/>
                </a:cubicBezTo>
                <a:cubicBezTo>
                  <a:pt x="52156" y="13642"/>
                  <a:pt x="51052" y="15938"/>
                  <a:pt x="48462" y="16762"/>
                </a:cubicBezTo>
                <a:cubicBezTo>
                  <a:pt x="47864" y="16962"/>
                  <a:pt x="47068" y="17020"/>
                  <a:pt x="46200" y="17020"/>
                </a:cubicBezTo>
                <a:cubicBezTo>
                  <a:pt x="45531" y="17020"/>
                  <a:pt x="44819" y="16985"/>
                  <a:pt x="44121" y="16953"/>
                </a:cubicBezTo>
                <a:cubicBezTo>
                  <a:pt x="43381" y="16914"/>
                  <a:pt x="42635" y="16877"/>
                  <a:pt x="41924" y="16877"/>
                </a:cubicBezTo>
                <a:cubicBezTo>
                  <a:pt x="40770" y="16877"/>
                  <a:pt x="39710" y="16975"/>
                  <a:pt x="38926" y="17321"/>
                </a:cubicBezTo>
                <a:cubicBezTo>
                  <a:pt x="36880" y="18219"/>
                  <a:pt x="35232" y="20632"/>
                  <a:pt x="33628" y="22943"/>
                </a:cubicBezTo>
                <a:cubicBezTo>
                  <a:pt x="32657" y="24356"/>
                  <a:pt x="31730" y="25710"/>
                  <a:pt x="30773" y="26622"/>
                </a:cubicBezTo>
                <a:cubicBezTo>
                  <a:pt x="29449" y="27873"/>
                  <a:pt x="25681" y="27961"/>
                  <a:pt x="21664" y="28064"/>
                </a:cubicBezTo>
                <a:cubicBezTo>
                  <a:pt x="16542" y="28197"/>
                  <a:pt x="10715" y="28329"/>
                  <a:pt x="7639" y="30846"/>
                </a:cubicBezTo>
                <a:cubicBezTo>
                  <a:pt x="4239" y="33612"/>
                  <a:pt x="354" y="39308"/>
                  <a:pt x="1" y="43590"/>
                </a:cubicBezTo>
                <a:lnTo>
                  <a:pt x="560" y="43619"/>
                </a:lnTo>
                <a:cubicBezTo>
                  <a:pt x="884" y="39484"/>
                  <a:pt x="4681" y="33980"/>
                  <a:pt x="7963" y="31272"/>
                </a:cubicBezTo>
                <a:cubicBezTo>
                  <a:pt x="10891" y="28888"/>
                  <a:pt x="16616" y="28741"/>
                  <a:pt x="21678" y="28638"/>
                </a:cubicBezTo>
                <a:cubicBezTo>
                  <a:pt x="25976" y="28520"/>
                  <a:pt x="29669" y="28432"/>
                  <a:pt x="31141" y="27034"/>
                </a:cubicBezTo>
                <a:cubicBezTo>
                  <a:pt x="32142" y="26092"/>
                  <a:pt x="33084" y="24738"/>
                  <a:pt x="34070" y="23281"/>
                </a:cubicBezTo>
                <a:cubicBezTo>
                  <a:pt x="35630" y="21015"/>
                  <a:pt x="37234" y="18675"/>
                  <a:pt x="39147" y="17836"/>
                </a:cubicBezTo>
                <a:cubicBezTo>
                  <a:pt x="39856" y="17518"/>
                  <a:pt x="40862" y="17430"/>
                  <a:pt x="41964" y="17430"/>
                </a:cubicBezTo>
                <a:cubicBezTo>
                  <a:pt x="42647" y="17430"/>
                  <a:pt x="43368" y="17464"/>
                  <a:pt x="44077" y="17498"/>
                </a:cubicBezTo>
                <a:cubicBezTo>
                  <a:pt x="44836" y="17543"/>
                  <a:pt x="45574" y="17582"/>
                  <a:pt x="46260" y="17582"/>
                </a:cubicBezTo>
                <a:cubicBezTo>
                  <a:pt x="47156" y="17582"/>
                  <a:pt x="47966" y="17515"/>
                  <a:pt x="48624" y="17307"/>
                </a:cubicBezTo>
                <a:cubicBezTo>
                  <a:pt x="51435" y="16424"/>
                  <a:pt x="52598" y="14010"/>
                  <a:pt x="53834" y="11449"/>
                </a:cubicBezTo>
                <a:cubicBezTo>
                  <a:pt x="54511" y="10037"/>
                  <a:pt x="55232" y="8580"/>
                  <a:pt x="56233" y="7344"/>
                </a:cubicBezTo>
                <a:cubicBezTo>
                  <a:pt x="57616" y="5695"/>
                  <a:pt x="60339" y="5048"/>
                  <a:pt x="63503" y="4297"/>
                </a:cubicBezTo>
                <a:cubicBezTo>
                  <a:pt x="66755" y="3517"/>
                  <a:pt x="70464" y="2634"/>
                  <a:pt x="73966" y="471"/>
                </a:cubicBezTo>
                <a:lnTo>
                  <a:pt x="736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54074" y="3930600"/>
            <a:ext cx="326100" cy="32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69049" y="4778400"/>
            <a:ext cx="206700" cy="206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69062" y="1242675"/>
            <a:ext cx="326100" cy="326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200974" y="143625"/>
            <a:ext cx="326100" cy="326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5889849" y="805925"/>
            <a:ext cx="206700" cy="206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8753650" y="1568775"/>
            <a:ext cx="131400" cy="13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3509675" y="4398025"/>
            <a:ext cx="131400" cy="13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8546949" y="4163738"/>
            <a:ext cx="206700" cy="206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66600" y="472300"/>
            <a:ext cx="131400" cy="13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7686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1024175" y="2379938"/>
            <a:ext cx="36516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 idx="2" hasCustomPrompt="1"/>
          </p:nvPr>
        </p:nvSpPr>
        <p:spPr>
          <a:xfrm>
            <a:off x="1024175" y="1525794"/>
            <a:ext cx="1275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3"/>
          <p:cNvSpPr txBox="1">
            <a:spLocks noGrp="1"/>
          </p:cNvSpPr>
          <p:nvPr>
            <p:ph type="subTitle" idx="1"/>
          </p:nvPr>
        </p:nvSpPr>
        <p:spPr>
          <a:xfrm>
            <a:off x="1024175" y="30849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"/>
          <p:cNvSpPr/>
          <p:nvPr/>
        </p:nvSpPr>
        <p:spPr>
          <a:xfrm rot="-5400000">
            <a:off x="-678150" y="2856250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" name="Google Shape;75;p3"/>
          <p:cNvSpPr/>
          <p:nvPr/>
        </p:nvSpPr>
        <p:spPr>
          <a:xfrm rot="-5400000">
            <a:off x="-565075" y="3529775"/>
            <a:ext cx="2171075" cy="117725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3"/>
          <p:cNvSpPr/>
          <p:nvPr/>
        </p:nvSpPr>
        <p:spPr>
          <a:xfrm rot="-5400000">
            <a:off x="-1388232" y="2843008"/>
            <a:ext cx="3737924" cy="1319560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3"/>
          <p:cNvSpPr/>
          <p:nvPr/>
        </p:nvSpPr>
        <p:spPr>
          <a:xfrm rot="5400000">
            <a:off x="6871750" y="473125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3"/>
          <p:cNvSpPr/>
          <p:nvPr/>
        </p:nvSpPr>
        <p:spPr>
          <a:xfrm rot="5400000">
            <a:off x="7545275" y="360050"/>
            <a:ext cx="2171075" cy="117725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4158981">
            <a:off x="6682873" y="584814"/>
            <a:ext cx="3084254" cy="1088802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1171696">
            <a:off x="3716016" y="-822644"/>
            <a:ext cx="2160186" cy="6917095"/>
          </a:xfrm>
          <a:custGeom>
            <a:avLst/>
            <a:gdLst/>
            <a:ahLst/>
            <a:cxnLst/>
            <a:rect l="l" t="t" r="r" b="b"/>
            <a:pathLst>
              <a:path w="28320" h="90683" extrusionOk="0">
                <a:moveTo>
                  <a:pt x="25887" y="280"/>
                </a:moveTo>
                <a:lnTo>
                  <a:pt x="25843" y="309"/>
                </a:lnTo>
                <a:cubicBezTo>
                  <a:pt x="26608" y="1913"/>
                  <a:pt x="27270" y="3576"/>
                  <a:pt x="27844" y="5239"/>
                </a:cubicBezTo>
                <a:cubicBezTo>
                  <a:pt x="27985" y="5653"/>
                  <a:pt x="28126" y="6081"/>
                  <a:pt x="28214" y="6518"/>
                </a:cubicBezTo>
                <a:lnTo>
                  <a:pt x="28214" y="6518"/>
                </a:lnTo>
                <a:cubicBezTo>
                  <a:pt x="28174" y="6090"/>
                  <a:pt x="28038" y="5647"/>
                  <a:pt x="27903" y="5225"/>
                </a:cubicBezTo>
                <a:cubicBezTo>
                  <a:pt x="27329" y="3547"/>
                  <a:pt x="26652" y="1869"/>
                  <a:pt x="25887" y="280"/>
                </a:cubicBezTo>
                <a:close/>
                <a:moveTo>
                  <a:pt x="13138" y="23081"/>
                </a:moveTo>
                <a:cubicBezTo>
                  <a:pt x="13154" y="23094"/>
                  <a:pt x="13170" y="23107"/>
                  <a:pt x="13187" y="23120"/>
                </a:cubicBezTo>
                <a:cubicBezTo>
                  <a:pt x="14099" y="23885"/>
                  <a:pt x="15217" y="24326"/>
                  <a:pt x="16100" y="24636"/>
                </a:cubicBezTo>
                <a:cubicBezTo>
                  <a:pt x="16233" y="24694"/>
                  <a:pt x="16380" y="24724"/>
                  <a:pt x="16513" y="24783"/>
                </a:cubicBezTo>
                <a:cubicBezTo>
                  <a:pt x="17478" y="25123"/>
                  <a:pt x="18494" y="25463"/>
                  <a:pt x="19235" y="26151"/>
                </a:cubicBezTo>
                <a:lnTo>
                  <a:pt x="19235" y="26151"/>
                </a:lnTo>
                <a:cubicBezTo>
                  <a:pt x="18455" y="25342"/>
                  <a:pt x="17351" y="24959"/>
                  <a:pt x="16292" y="24591"/>
                </a:cubicBezTo>
                <a:cubicBezTo>
                  <a:pt x="16159" y="24533"/>
                  <a:pt x="16012" y="24503"/>
                  <a:pt x="15880" y="24444"/>
                </a:cubicBezTo>
                <a:cubicBezTo>
                  <a:pt x="15047" y="24153"/>
                  <a:pt x="14018" y="23744"/>
                  <a:pt x="13138" y="23081"/>
                </a:cubicBezTo>
                <a:close/>
                <a:moveTo>
                  <a:pt x="25357" y="280"/>
                </a:moveTo>
                <a:lnTo>
                  <a:pt x="25298" y="309"/>
                </a:lnTo>
                <a:cubicBezTo>
                  <a:pt x="26064" y="1899"/>
                  <a:pt x="26726" y="3532"/>
                  <a:pt x="27270" y="5210"/>
                </a:cubicBezTo>
                <a:cubicBezTo>
                  <a:pt x="27506" y="5931"/>
                  <a:pt x="27727" y="6711"/>
                  <a:pt x="27697" y="7491"/>
                </a:cubicBezTo>
                <a:cubicBezTo>
                  <a:pt x="27653" y="8109"/>
                  <a:pt x="27476" y="8727"/>
                  <a:pt x="27123" y="9316"/>
                </a:cubicBezTo>
                <a:cubicBezTo>
                  <a:pt x="26549" y="10272"/>
                  <a:pt x="25563" y="11170"/>
                  <a:pt x="24165" y="11979"/>
                </a:cubicBezTo>
                <a:cubicBezTo>
                  <a:pt x="22658" y="12845"/>
                  <a:pt x="21058" y="13577"/>
                  <a:pt x="19391" y="14090"/>
                </a:cubicBezTo>
                <a:lnTo>
                  <a:pt x="19391" y="14090"/>
                </a:lnTo>
                <a:cubicBezTo>
                  <a:pt x="20000" y="13918"/>
                  <a:pt x="20603" y="13718"/>
                  <a:pt x="21196" y="13495"/>
                </a:cubicBezTo>
                <a:lnTo>
                  <a:pt x="21196" y="13495"/>
                </a:lnTo>
                <a:cubicBezTo>
                  <a:pt x="20526" y="13767"/>
                  <a:pt x="19842" y="14008"/>
                  <a:pt x="19147" y="14216"/>
                </a:cubicBezTo>
                <a:cubicBezTo>
                  <a:pt x="18705" y="14349"/>
                  <a:pt x="18264" y="14481"/>
                  <a:pt x="17822" y="14584"/>
                </a:cubicBezTo>
                <a:cubicBezTo>
                  <a:pt x="16513" y="14923"/>
                  <a:pt x="15188" y="15291"/>
                  <a:pt x="14011" y="15953"/>
                </a:cubicBezTo>
                <a:cubicBezTo>
                  <a:pt x="13525" y="16203"/>
                  <a:pt x="13113" y="16542"/>
                  <a:pt x="12716" y="16909"/>
                </a:cubicBezTo>
                <a:cubicBezTo>
                  <a:pt x="11946" y="17679"/>
                  <a:pt x="11481" y="18538"/>
                  <a:pt x="11337" y="19408"/>
                </a:cubicBezTo>
                <a:lnTo>
                  <a:pt x="11337" y="19408"/>
                </a:lnTo>
                <a:cubicBezTo>
                  <a:pt x="11408" y="18856"/>
                  <a:pt x="11611" y="18330"/>
                  <a:pt x="11901" y="17850"/>
                </a:cubicBezTo>
                <a:lnTo>
                  <a:pt x="11901" y="17850"/>
                </a:lnTo>
                <a:cubicBezTo>
                  <a:pt x="11392" y="18637"/>
                  <a:pt x="11161" y="19484"/>
                  <a:pt x="11244" y="20324"/>
                </a:cubicBezTo>
                <a:cubicBezTo>
                  <a:pt x="11376" y="21560"/>
                  <a:pt x="12171" y="22502"/>
                  <a:pt x="12819" y="23090"/>
                </a:cubicBezTo>
                <a:cubicBezTo>
                  <a:pt x="13437" y="23635"/>
                  <a:pt x="14217" y="24135"/>
                  <a:pt x="15203" y="24562"/>
                </a:cubicBezTo>
                <a:cubicBezTo>
                  <a:pt x="15394" y="24636"/>
                  <a:pt x="15585" y="24724"/>
                  <a:pt x="15806" y="24812"/>
                </a:cubicBezTo>
                <a:lnTo>
                  <a:pt x="15953" y="24871"/>
                </a:lnTo>
                <a:cubicBezTo>
                  <a:pt x="17131" y="25357"/>
                  <a:pt x="18337" y="25842"/>
                  <a:pt x="19147" y="26784"/>
                </a:cubicBezTo>
                <a:cubicBezTo>
                  <a:pt x="19844" y="27606"/>
                  <a:pt x="20131" y="28754"/>
                  <a:pt x="19917" y="29766"/>
                </a:cubicBezTo>
                <a:lnTo>
                  <a:pt x="19917" y="29766"/>
                </a:lnTo>
                <a:cubicBezTo>
                  <a:pt x="19960" y="29653"/>
                  <a:pt x="19997" y="29537"/>
                  <a:pt x="20028" y="29419"/>
                </a:cubicBezTo>
                <a:lnTo>
                  <a:pt x="20028" y="29419"/>
                </a:lnTo>
                <a:cubicBezTo>
                  <a:pt x="20120" y="28476"/>
                  <a:pt x="19820" y="27479"/>
                  <a:pt x="19176" y="26725"/>
                </a:cubicBezTo>
                <a:cubicBezTo>
                  <a:pt x="18367" y="25769"/>
                  <a:pt x="17131" y="25283"/>
                  <a:pt x="15953" y="24797"/>
                </a:cubicBezTo>
                <a:lnTo>
                  <a:pt x="15806" y="24739"/>
                </a:lnTo>
                <a:cubicBezTo>
                  <a:pt x="15585" y="24650"/>
                  <a:pt x="15394" y="24577"/>
                  <a:pt x="15203" y="24488"/>
                </a:cubicBezTo>
                <a:cubicBezTo>
                  <a:pt x="14231" y="24062"/>
                  <a:pt x="13452" y="23591"/>
                  <a:pt x="12833" y="23017"/>
                </a:cubicBezTo>
                <a:cubicBezTo>
                  <a:pt x="12201" y="22443"/>
                  <a:pt x="11421" y="21501"/>
                  <a:pt x="11303" y="20294"/>
                </a:cubicBezTo>
                <a:cubicBezTo>
                  <a:pt x="11277" y="20000"/>
                  <a:pt x="11288" y="19703"/>
                  <a:pt x="11337" y="19408"/>
                </a:cubicBezTo>
                <a:lnTo>
                  <a:pt x="11337" y="19408"/>
                </a:lnTo>
                <a:cubicBezTo>
                  <a:pt x="11303" y="19673"/>
                  <a:pt x="11300" y="19945"/>
                  <a:pt x="11332" y="20221"/>
                </a:cubicBezTo>
                <a:cubicBezTo>
                  <a:pt x="11465" y="21207"/>
                  <a:pt x="12053" y="22207"/>
                  <a:pt x="12981" y="22958"/>
                </a:cubicBezTo>
                <a:cubicBezTo>
                  <a:pt x="13033" y="23000"/>
                  <a:pt x="13085" y="23041"/>
                  <a:pt x="13138" y="23081"/>
                </a:cubicBezTo>
                <a:lnTo>
                  <a:pt x="13138" y="23081"/>
                </a:lnTo>
                <a:cubicBezTo>
                  <a:pt x="12224" y="22334"/>
                  <a:pt x="11639" y="21337"/>
                  <a:pt x="11524" y="20353"/>
                </a:cubicBezTo>
                <a:cubicBezTo>
                  <a:pt x="11303" y="18455"/>
                  <a:pt x="12760" y="16748"/>
                  <a:pt x="14290" y="15879"/>
                </a:cubicBezTo>
                <a:cubicBezTo>
                  <a:pt x="15497" y="15202"/>
                  <a:pt x="16880" y="14849"/>
                  <a:pt x="18205" y="14511"/>
                </a:cubicBezTo>
                <a:cubicBezTo>
                  <a:pt x="18646" y="14408"/>
                  <a:pt x="19103" y="14290"/>
                  <a:pt x="19544" y="14172"/>
                </a:cubicBezTo>
                <a:cubicBezTo>
                  <a:pt x="21325" y="13672"/>
                  <a:pt x="23061" y="12951"/>
                  <a:pt x="24680" y="12038"/>
                </a:cubicBezTo>
                <a:cubicBezTo>
                  <a:pt x="26284" y="11126"/>
                  <a:pt x="28212" y="9610"/>
                  <a:pt x="28300" y="7550"/>
                </a:cubicBezTo>
                <a:cubicBezTo>
                  <a:pt x="28320" y="7202"/>
                  <a:pt x="28283" y="6857"/>
                  <a:pt x="28214" y="6518"/>
                </a:cubicBezTo>
                <a:lnTo>
                  <a:pt x="28214" y="6518"/>
                </a:lnTo>
                <a:cubicBezTo>
                  <a:pt x="28244" y="6835"/>
                  <a:pt x="28222" y="7144"/>
                  <a:pt x="28109" y="7432"/>
                </a:cubicBezTo>
                <a:cubicBezTo>
                  <a:pt x="28021" y="9551"/>
                  <a:pt x="26078" y="11067"/>
                  <a:pt x="24459" y="11979"/>
                </a:cubicBezTo>
                <a:cubicBezTo>
                  <a:pt x="23415" y="12558"/>
                  <a:pt x="22322" y="13070"/>
                  <a:pt x="21196" y="13495"/>
                </a:cubicBezTo>
                <a:lnTo>
                  <a:pt x="21196" y="13495"/>
                </a:lnTo>
                <a:cubicBezTo>
                  <a:pt x="22227" y="13075"/>
                  <a:pt x="23225" y="12580"/>
                  <a:pt x="24180" y="12009"/>
                </a:cubicBezTo>
                <a:cubicBezTo>
                  <a:pt x="25578" y="11185"/>
                  <a:pt x="26593" y="10287"/>
                  <a:pt x="27167" y="9330"/>
                </a:cubicBezTo>
                <a:cubicBezTo>
                  <a:pt x="27535" y="8742"/>
                  <a:pt x="27712" y="8109"/>
                  <a:pt x="27756" y="7491"/>
                </a:cubicBezTo>
                <a:cubicBezTo>
                  <a:pt x="27785" y="6696"/>
                  <a:pt x="27565" y="5902"/>
                  <a:pt x="27329" y="5195"/>
                </a:cubicBezTo>
                <a:cubicBezTo>
                  <a:pt x="26770" y="3518"/>
                  <a:pt x="26108" y="1855"/>
                  <a:pt x="25357" y="280"/>
                </a:cubicBezTo>
                <a:close/>
                <a:moveTo>
                  <a:pt x="24886" y="236"/>
                </a:moveTo>
                <a:lnTo>
                  <a:pt x="24827" y="280"/>
                </a:lnTo>
                <a:cubicBezTo>
                  <a:pt x="25578" y="1825"/>
                  <a:pt x="26225" y="3459"/>
                  <a:pt x="26741" y="5151"/>
                </a:cubicBezTo>
                <a:cubicBezTo>
                  <a:pt x="26961" y="5872"/>
                  <a:pt x="27182" y="6637"/>
                  <a:pt x="27138" y="7417"/>
                </a:cubicBezTo>
                <a:cubicBezTo>
                  <a:pt x="27108" y="8021"/>
                  <a:pt x="26917" y="8624"/>
                  <a:pt x="26579" y="9213"/>
                </a:cubicBezTo>
                <a:cubicBezTo>
                  <a:pt x="26019" y="10169"/>
                  <a:pt x="25048" y="11082"/>
                  <a:pt x="23679" y="11906"/>
                </a:cubicBezTo>
                <a:cubicBezTo>
                  <a:pt x="22120" y="12862"/>
                  <a:pt x="20471" y="13613"/>
                  <a:pt x="18749" y="14172"/>
                </a:cubicBezTo>
                <a:cubicBezTo>
                  <a:pt x="18308" y="14319"/>
                  <a:pt x="17852" y="14437"/>
                  <a:pt x="17410" y="14570"/>
                </a:cubicBezTo>
                <a:cubicBezTo>
                  <a:pt x="17061" y="14668"/>
                  <a:pt x="16710" y="14768"/>
                  <a:pt x="16360" y="14875"/>
                </a:cubicBezTo>
                <a:lnTo>
                  <a:pt x="16360" y="14875"/>
                </a:lnTo>
                <a:cubicBezTo>
                  <a:pt x="16890" y="14720"/>
                  <a:pt x="17426" y="14587"/>
                  <a:pt x="17955" y="14452"/>
                </a:cubicBezTo>
                <a:cubicBezTo>
                  <a:pt x="18032" y="14434"/>
                  <a:pt x="18109" y="14415"/>
                  <a:pt x="18188" y="14397"/>
                </a:cubicBezTo>
                <a:lnTo>
                  <a:pt x="18188" y="14397"/>
                </a:lnTo>
                <a:cubicBezTo>
                  <a:pt x="17924" y="14476"/>
                  <a:pt x="17665" y="14552"/>
                  <a:pt x="17410" y="14628"/>
                </a:cubicBezTo>
                <a:cubicBezTo>
                  <a:pt x="16159" y="14982"/>
                  <a:pt x="14879" y="15349"/>
                  <a:pt x="13731" y="16012"/>
                </a:cubicBezTo>
                <a:cubicBezTo>
                  <a:pt x="13692" y="16033"/>
                  <a:pt x="13652" y="16056"/>
                  <a:pt x="13613" y="16079"/>
                </a:cubicBezTo>
                <a:lnTo>
                  <a:pt x="13613" y="16079"/>
                </a:lnTo>
                <a:cubicBezTo>
                  <a:pt x="13759" y="15980"/>
                  <a:pt x="13907" y="15889"/>
                  <a:pt x="14055" y="15806"/>
                </a:cubicBezTo>
                <a:cubicBezTo>
                  <a:pt x="14354" y="15634"/>
                  <a:pt x="14662" y="15486"/>
                  <a:pt x="14978" y="15354"/>
                </a:cubicBezTo>
                <a:lnTo>
                  <a:pt x="14978" y="15354"/>
                </a:lnTo>
                <a:cubicBezTo>
                  <a:pt x="14551" y="15525"/>
                  <a:pt x="14133" y="15721"/>
                  <a:pt x="13731" y="15953"/>
                </a:cubicBezTo>
                <a:cubicBezTo>
                  <a:pt x="13275" y="16232"/>
                  <a:pt x="12848" y="16542"/>
                  <a:pt x="12466" y="16924"/>
                </a:cubicBezTo>
                <a:cubicBezTo>
                  <a:pt x="11435" y="17940"/>
                  <a:pt x="10920" y="19132"/>
                  <a:pt x="11023" y="20294"/>
                </a:cubicBezTo>
                <a:cubicBezTo>
                  <a:pt x="11097" y="21207"/>
                  <a:pt x="11597" y="22134"/>
                  <a:pt x="12480" y="23031"/>
                </a:cubicBezTo>
                <a:cubicBezTo>
                  <a:pt x="13113" y="23664"/>
                  <a:pt x="13922" y="24209"/>
                  <a:pt x="14923" y="24694"/>
                </a:cubicBezTo>
                <a:cubicBezTo>
                  <a:pt x="15114" y="24783"/>
                  <a:pt x="15321" y="24871"/>
                  <a:pt x="15556" y="24989"/>
                </a:cubicBezTo>
                <a:cubicBezTo>
                  <a:pt x="16910" y="25607"/>
                  <a:pt x="18087" y="26210"/>
                  <a:pt x="18897" y="27240"/>
                </a:cubicBezTo>
                <a:cubicBezTo>
                  <a:pt x="19635" y="28184"/>
                  <a:pt x="19878" y="29407"/>
                  <a:pt x="19555" y="30449"/>
                </a:cubicBezTo>
                <a:lnTo>
                  <a:pt x="19555" y="30449"/>
                </a:lnTo>
                <a:cubicBezTo>
                  <a:pt x="19566" y="30432"/>
                  <a:pt x="19576" y="30416"/>
                  <a:pt x="19587" y="30399"/>
                </a:cubicBezTo>
                <a:lnTo>
                  <a:pt x="19587" y="30399"/>
                </a:lnTo>
                <a:cubicBezTo>
                  <a:pt x="19883" y="29355"/>
                  <a:pt x="19637" y="28135"/>
                  <a:pt x="18926" y="27196"/>
                </a:cubicBezTo>
                <a:cubicBezTo>
                  <a:pt x="18117" y="26137"/>
                  <a:pt x="16910" y="25533"/>
                  <a:pt x="15556" y="24915"/>
                </a:cubicBezTo>
                <a:cubicBezTo>
                  <a:pt x="15321" y="24797"/>
                  <a:pt x="15114" y="24709"/>
                  <a:pt x="14923" y="24621"/>
                </a:cubicBezTo>
                <a:cubicBezTo>
                  <a:pt x="13937" y="24135"/>
                  <a:pt x="13128" y="23591"/>
                  <a:pt x="12495" y="22973"/>
                </a:cubicBezTo>
                <a:cubicBezTo>
                  <a:pt x="11612" y="22090"/>
                  <a:pt x="11141" y="21192"/>
                  <a:pt x="11067" y="20294"/>
                </a:cubicBezTo>
                <a:cubicBezTo>
                  <a:pt x="10979" y="19146"/>
                  <a:pt x="11465" y="17969"/>
                  <a:pt x="12480" y="16968"/>
                </a:cubicBezTo>
                <a:cubicBezTo>
                  <a:pt x="12816" y="16632"/>
                  <a:pt x="13201" y="16321"/>
                  <a:pt x="13613" y="16079"/>
                </a:cubicBezTo>
                <a:lnTo>
                  <a:pt x="13613" y="16079"/>
                </a:lnTo>
                <a:cubicBezTo>
                  <a:pt x="12949" y="16530"/>
                  <a:pt x="12330" y="17140"/>
                  <a:pt x="11901" y="17850"/>
                </a:cubicBezTo>
                <a:lnTo>
                  <a:pt x="11901" y="17850"/>
                </a:lnTo>
                <a:cubicBezTo>
                  <a:pt x="12115" y="17520"/>
                  <a:pt x="12377" y="17199"/>
                  <a:pt x="12686" y="16895"/>
                </a:cubicBezTo>
                <a:cubicBezTo>
                  <a:pt x="13069" y="16497"/>
                  <a:pt x="13496" y="16188"/>
                  <a:pt x="13967" y="15909"/>
                </a:cubicBezTo>
                <a:cubicBezTo>
                  <a:pt x="15173" y="15232"/>
                  <a:pt x="16513" y="14879"/>
                  <a:pt x="17793" y="14540"/>
                </a:cubicBezTo>
                <a:cubicBezTo>
                  <a:pt x="18234" y="14422"/>
                  <a:pt x="18676" y="14290"/>
                  <a:pt x="19117" y="14172"/>
                </a:cubicBezTo>
                <a:cubicBezTo>
                  <a:pt x="19209" y="14146"/>
                  <a:pt x="19300" y="14118"/>
                  <a:pt x="19391" y="14090"/>
                </a:cubicBezTo>
                <a:lnTo>
                  <a:pt x="19391" y="14090"/>
                </a:lnTo>
                <a:cubicBezTo>
                  <a:pt x="19364" y="14098"/>
                  <a:pt x="19336" y="14106"/>
                  <a:pt x="19309" y="14113"/>
                </a:cubicBezTo>
                <a:cubicBezTo>
                  <a:pt x="18944" y="14211"/>
                  <a:pt x="18559" y="14308"/>
                  <a:pt x="18188" y="14397"/>
                </a:cubicBezTo>
                <a:lnTo>
                  <a:pt x="18188" y="14397"/>
                </a:lnTo>
                <a:cubicBezTo>
                  <a:pt x="18382" y="14338"/>
                  <a:pt x="18579" y="14279"/>
                  <a:pt x="18779" y="14216"/>
                </a:cubicBezTo>
                <a:cubicBezTo>
                  <a:pt x="20501" y="13672"/>
                  <a:pt x="22164" y="12921"/>
                  <a:pt x="23724" y="11965"/>
                </a:cubicBezTo>
                <a:cubicBezTo>
                  <a:pt x="25078" y="11111"/>
                  <a:pt x="26064" y="10213"/>
                  <a:pt x="26623" y="9257"/>
                </a:cubicBezTo>
                <a:cubicBezTo>
                  <a:pt x="26976" y="8668"/>
                  <a:pt x="27182" y="8035"/>
                  <a:pt x="27197" y="7417"/>
                </a:cubicBezTo>
                <a:cubicBezTo>
                  <a:pt x="27241" y="6623"/>
                  <a:pt x="27035" y="5857"/>
                  <a:pt x="26799" y="5122"/>
                </a:cubicBezTo>
                <a:cubicBezTo>
                  <a:pt x="26255" y="3444"/>
                  <a:pt x="25622" y="1810"/>
                  <a:pt x="24886" y="236"/>
                </a:cubicBezTo>
                <a:close/>
                <a:moveTo>
                  <a:pt x="19235" y="26151"/>
                </a:moveTo>
                <a:lnTo>
                  <a:pt x="19235" y="26151"/>
                </a:lnTo>
                <a:cubicBezTo>
                  <a:pt x="19235" y="26151"/>
                  <a:pt x="19235" y="26151"/>
                  <a:pt x="19235" y="26151"/>
                </a:cubicBezTo>
                <a:cubicBezTo>
                  <a:pt x="20024" y="26992"/>
                  <a:pt x="20319" y="28291"/>
                  <a:pt x="20028" y="29419"/>
                </a:cubicBezTo>
                <a:lnTo>
                  <a:pt x="20028" y="29419"/>
                </a:lnTo>
                <a:cubicBezTo>
                  <a:pt x="19997" y="29727"/>
                  <a:pt x="19925" y="30030"/>
                  <a:pt x="19809" y="30316"/>
                </a:cubicBezTo>
                <a:cubicBezTo>
                  <a:pt x="19750" y="30463"/>
                  <a:pt x="19691" y="30581"/>
                  <a:pt x="19618" y="30699"/>
                </a:cubicBezTo>
                <a:cubicBezTo>
                  <a:pt x="19809" y="30463"/>
                  <a:pt x="19956" y="30213"/>
                  <a:pt x="20074" y="29919"/>
                </a:cubicBezTo>
                <a:cubicBezTo>
                  <a:pt x="20560" y="28741"/>
                  <a:pt x="20295" y="27270"/>
                  <a:pt x="19412" y="26328"/>
                </a:cubicBezTo>
                <a:cubicBezTo>
                  <a:pt x="19355" y="26266"/>
                  <a:pt x="19296" y="26207"/>
                  <a:pt x="19235" y="26151"/>
                </a:cubicBezTo>
                <a:close/>
                <a:moveTo>
                  <a:pt x="24386" y="236"/>
                </a:moveTo>
                <a:lnTo>
                  <a:pt x="24327" y="280"/>
                </a:lnTo>
                <a:cubicBezTo>
                  <a:pt x="25063" y="1810"/>
                  <a:pt x="25710" y="3444"/>
                  <a:pt x="26211" y="5122"/>
                </a:cubicBezTo>
                <a:cubicBezTo>
                  <a:pt x="26402" y="5799"/>
                  <a:pt x="26623" y="6593"/>
                  <a:pt x="26579" y="7359"/>
                </a:cubicBezTo>
                <a:cubicBezTo>
                  <a:pt x="26534" y="7962"/>
                  <a:pt x="26358" y="8580"/>
                  <a:pt x="26019" y="9139"/>
                </a:cubicBezTo>
                <a:cubicBezTo>
                  <a:pt x="25475" y="10096"/>
                  <a:pt x="24533" y="11008"/>
                  <a:pt x="23223" y="11847"/>
                </a:cubicBezTo>
                <a:cubicBezTo>
                  <a:pt x="21693" y="12818"/>
                  <a:pt x="20074" y="13613"/>
                  <a:pt x="18411" y="14187"/>
                </a:cubicBezTo>
                <a:cubicBezTo>
                  <a:pt x="17969" y="14334"/>
                  <a:pt x="17499" y="14481"/>
                  <a:pt x="17042" y="14614"/>
                </a:cubicBezTo>
                <a:cubicBezTo>
                  <a:pt x="15836" y="14982"/>
                  <a:pt x="14585" y="15349"/>
                  <a:pt x="13481" y="16012"/>
                </a:cubicBezTo>
                <a:cubicBezTo>
                  <a:pt x="13010" y="16277"/>
                  <a:pt x="12598" y="16600"/>
                  <a:pt x="12230" y="16968"/>
                </a:cubicBezTo>
                <a:cubicBezTo>
                  <a:pt x="11215" y="17954"/>
                  <a:pt x="10700" y="19132"/>
                  <a:pt x="10788" y="20279"/>
                </a:cubicBezTo>
                <a:cubicBezTo>
                  <a:pt x="10847" y="21162"/>
                  <a:pt x="11288" y="22045"/>
                  <a:pt x="12156" y="22973"/>
                </a:cubicBezTo>
                <a:cubicBezTo>
                  <a:pt x="12775" y="23664"/>
                  <a:pt x="13599" y="24282"/>
                  <a:pt x="14629" y="24812"/>
                </a:cubicBezTo>
                <a:cubicBezTo>
                  <a:pt x="14850" y="24930"/>
                  <a:pt x="15056" y="25033"/>
                  <a:pt x="15276" y="25151"/>
                </a:cubicBezTo>
                <a:cubicBezTo>
                  <a:pt x="16748" y="25901"/>
                  <a:pt x="17866" y="26622"/>
                  <a:pt x="18646" y="27711"/>
                </a:cubicBezTo>
                <a:cubicBezTo>
                  <a:pt x="19330" y="28668"/>
                  <a:pt x="19556" y="29841"/>
                  <a:pt x="19255" y="30840"/>
                </a:cubicBezTo>
                <a:lnTo>
                  <a:pt x="19255" y="30840"/>
                </a:lnTo>
                <a:cubicBezTo>
                  <a:pt x="19267" y="30826"/>
                  <a:pt x="19280" y="30811"/>
                  <a:pt x="19292" y="30797"/>
                </a:cubicBezTo>
                <a:lnTo>
                  <a:pt x="19292" y="30797"/>
                </a:lnTo>
                <a:cubicBezTo>
                  <a:pt x="19576" y="29785"/>
                  <a:pt x="19343" y="28617"/>
                  <a:pt x="18661" y="27667"/>
                </a:cubicBezTo>
                <a:cubicBezTo>
                  <a:pt x="17896" y="26578"/>
                  <a:pt x="16748" y="25842"/>
                  <a:pt x="15276" y="25092"/>
                </a:cubicBezTo>
                <a:cubicBezTo>
                  <a:pt x="15056" y="24989"/>
                  <a:pt x="14850" y="24871"/>
                  <a:pt x="14629" y="24768"/>
                </a:cubicBezTo>
                <a:cubicBezTo>
                  <a:pt x="13599" y="24223"/>
                  <a:pt x="12775" y="23605"/>
                  <a:pt x="12171" y="22943"/>
                </a:cubicBezTo>
                <a:cubicBezTo>
                  <a:pt x="11318" y="22001"/>
                  <a:pt x="10876" y="21133"/>
                  <a:pt x="10832" y="20279"/>
                </a:cubicBezTo>
                <a:cubicBezTo>
                  <a:pt x="10758" y="19146"/>
                  <a:pt x="11244" y="17998"/>
                  <a:pt x="12245" y="17012"/>
                </a:cubicBezTo>
                <a:cubicBezTo>
                  <a:pt x="12613" y="16645"/>
                  <a:pt x="13010" y="16335"/>
                  <a:pt x="13481" y="16056"/>
                </a:cubicBezTo>
                <a:cubicBezTo>
                  <a:pt x="14000" y="15758"/>
                  <a:pt x="14552" y="15512"/>
                  <a:pt x="15115" y="15297"/>
                </a:cubicBezTo>
                <a:lnTo>
                  <a:pt x="15115" y="15297"/>
                </a:lnTo>
                <a:cubicBezTo>
                  <a:pt x="15069" y="15316"/>
                  <a:pt x="15024" y="15335"/>
                  <a:pt x="14978" y="15354"/>
                </a:cubicBezTo>
                <a:lnTo>
                  <a:pt x="14978" y="15354"/>
                </a:lnTo>
                <a:cubicBezTo>
                  <a:pt x="15431" y="15172"/>
                  <a:pt x="15894" y="15017"/>
                  <a:pt x="16360" y="14875"/>
                </a:cubicBezTo>
                <a:lnTo>
                  <a:pt x="16360" y="14875"/>
                </a:lnTo>
                <a:cubicBezTo>
                  <a:pt x="16242" y="14909"/>
                  <a:pt x="16124" y="14945"/>
                  <a:pt x="16007" y="14982"/>
                </a:cubicBezTo>
                <a:lnTo>
                  <a:pt x="16007" y="14982"/>
                </a:lnTo>
                <a:cubicBezTo>
                  <a:pt x="15709" y="15081"/>
                  <a:pt x="15411" y="15185"/>
                  <a:pt x="15115" y="15297"/>
                </a:cubicBezTo>
                <a:lnTo>
                  <a:pt x="15115" y="15297"/>
                </a:lnTo>
                <a:cubicBezTo>
                  <a:pt x="15408" y="15180"/>
                  <a:pt x="15706" y="15076"/>
                  <a:pt x="16007" y="14982"/>
                </a:cubicBezTo>
                <a:lnTo>
                  <a:pt x="16007" y="14982"/>
                </a:lnTo>
                <a:cubicBezTo>
                  <a:pt x="16349" y="14868"/>
                  <a:pt x="16690" y="14762"/>
                  <a:pt x="17028" y="14658"/>
                </a:cubicBezTo>
                <a:cubicBezTo>
                  <a:pt x="17469" y="14540"/>
                  <a:pt x="17925" y="14393"/>
                  <a:pt x="18382" y="14246"/>
                </a:cubicBezTo>
                <a:cubicBezTo>
                  <a:pt x="20074" y="13672"/>
                  <a:pt x="21693" y="12877"/>
                  <a:pt x="23223" y="11906"/>
                </a:cubicBezTo>
                <a:cubicBezTo>
                  <a:pt x="24548" y="11052"/>
                  <a:pt x="25504" y="10140"/>
                  <a:pt x="26064" y="9183"/>
                </a:cubicBezTo>
                <a:cubicBezTo>
                  <a:pt x="26387" y="8595"/>
                  <a:pt x="26593" y="7991"/>
                  <a:pt x="26623" y="7359"/>
                </a:cubicBezTo>
                <a:cubicBezTo>
                  <a:pt x="26682" y="6564"/>
                  <a:pt x="26461" y="5784"/>
                  <a:pt x="26255" y="5077"/>
                </a:cubicBezTo>
                <a:cubicBezTo>
                  <a:pt x="25769" y="3400"/>
                  <a:pt x="25122" y="1766"/>
                  <a:pt x="24386" y="236"/>
                </a:cubicBezTo>
                <a:close/>
                <a:moveTo>
                  <a:pt x="19917" y="29766"/>
                </a:moveTo>
                <a:lnTo>
                  <a:pt x="19917" y="29766"/>
                </a:lnTo>
                <a:cubicBezTo>
                  <a:pt x="19910" y="29783"/>
                  <a:pt x="19904" y="29799"/>
                  <a:pt x="19897" y="29816"/>
                </a:cubicBezTo>
                <a:cubicBezTo>
                  <a:pt x="19811" y="30022"/>
                  <a:pt x="19706" y="30217"/>
                  <a:pt x="19587" y="30399"/>
                </a:cubicBezTo>
                <a:lnTo>
                  <a:pt x="19587" y="30399"/>
                </a:lnTo>
                <a:cubicBezTo>
                  <a:pt x="19558" y="30501"/>
                  <a:pt x="19524" y="30601"/>
                  <a:pt x="19485" y="30699"/>
                </a:cubicBezTo>
                <a:cubicBezTo>
                  <a:pt x="19441" y="30831"/>
                  <a:pt x="19382" y="30964"/>
                  <a:pt x="19309" y="31096"/>
                </a:cubicBezTo>
                <a:cubicBezTo>
                  <a:pt x="19471" y="30846"/>
                  <a:pt x="19632" y="30596"/>
                  <a:pt x="19750" y="30301"/>
                </a:cubicBezTo>
                <a:cubicBezTo>
                  <a:pt x="19823" y="30129"/>
                  <a:pt x="19878" y="29950"/>
                  <a:pt x="19917" y="29766"/>
                </a:cubicBezTo>
                <a:close/>
                <a:moveTo>
                  <a:pt x="23856" y="236"/>
                </a:moveTo>
                <a:lnTo>
                  <a:pt x="23797" y="280"/>
                </a:lnTo>
                <a:cubicBezTo>
                  <a:pt x="24533" y="1781"/>
                  <a:pt x="25136" y="3400"/>
                  <a:pt x="25622" y="5077"/>
                </a:cubicBezTo>
                <a:cubicBezTo>
                  <a:pt x="25799" y="5740"/>
                  <a:pt x="26005" y="6534"/>
                  <a:pt x="25961" y="7300"/>
                </a:cubicBezTo>
                <a:cubicBezTo>
                  <a:pt x="25931" y="7918"/>
                  <a:pt x="25740" y="8506"/>
                  <a:pt x="25416" y="9095"/>
                </a:cubicBezTo>
                <a:cubicBezTo>
                  <a:pt x="24886" y="10022"/>
                  <a:pt x="23959" y="10949"/>
                  <a:pt x="22693" y="11818"/>
                </a:cubicBezTo>
                <a:cubicBezTo>
                  <a:pt x="21207" y="12804"/>
                  <a:pt x="19618" y="13613"/>
                  <a:pt x="17969" y="14202"/>
                </a:cubicBezTo>
                <a:cubicBezTo>
                  <a:pt x="17528" y="14363"/>
                  <a:pt x="17057" y="14511"/>
                  <a:pt x="16601" y="14643"/>
                </a:cubicBezTo>
                <a:cubicBezTo>
                  <a:pt x="15424" y="15011"/>
                  <a:pt x="14217" y="15394"/>
                  <a:pt x="13142" y="16056"/>
                </a:cubicBezTo>
                <a:cubicBezTo>
                  <a:pt x="12701" y="16335"/>
                  <a:pt x="12274" y="16645"/>
                  <a:pt x="11936" y="17012"/>
                </a:cubicBezTo>
                <a:cubicBezTo>
                  <a:pt x="10935" y="17998"/>
                  <a:pt x="10435" y="19146"/>
                  <a:pt x="10494" y="20279"/>
                </a:cubicBezTo>
                <a:cubicBezTo>
                  <a:pt x="10552" y="21383"/>
                  <a:pt x="11200" y="22281"/>
                  <a:pt x="11759" y="22958"/>
                </a:cubicBezTo>
                <a:cubicBezTo>
                  <a:pt x="12392" y="23694"/>
                  <a:pt x="13231" y="24371"/>
                  <a:pt x="14305" y="24989"/>
                </a:cubicBezTo>
                <a:lnTo>
                  <a:pt x="14805" y="25254"/>
                </a:lnTo>
                <a:lnTo>
                  <a:pt x="14967" y="25357"/>
                </a:lnTo>
                <a:cubicBezTo>
                  <a:pt x="16159" y="26019"/>
                  <a:pt x="17499" y="26872"/>
                  <a:pt x="18352" y="28182"/>
                </a:cubicBezTo>
                <a:cubicBezTo>
                  <a:pt x="18993" y="29178"/>
                  <a:pt x="19192" y="30300"/>
                  <a:pt x="18901" y="31255"/>
                </a:cubicBezTo>
                <a:lnTo>
                  <a:pt x="18901" y="31255"/>
                </a:lnTo>
                <a:cubicBezTo>
                  <a:pt x="18940" y="31210"/>
                  <a:pt x="18978" y="31164"/>
                  <a:pt x="19016" y="31117"/>
                </a:cubicBezTo>
                <a:lnTo>
                  <a:pt x="19016" y="31117"/>
                </a:lnTo>
                <a:cubicBezTo>
                  <a:pt x="19257" y="30173"/>
                  <a:pt x="19036" y="29073"/>
                  <a:pt x="18411" y="28123"/>
                </a:cubicBezTo>
                <a:cubicBezTo>
                  <a:pt x="17543" y="26799"/>
                  <a:pt x="16203" y="25945"/>
                  <a:pt x="14997" y="25254"/>
                </a:cubicBezTo>
                <a:lnTo>
                  <a:pt x="14835" y="25165"/>
                </a:lnTo>
                <a:lnTo>
                  <a:pt x="14335" y="24886"/>
                </a:lnTo>
                <a:cubicBezTo>
                  <a:pt x="13290" y="24297"/>
                  <a:pt x="12421" y="23620"/>
                  <a:pt x="11818" y="22884"/>
                </a:cubicBezTo>
                <a:cubicBezTo>
                  <a:pt x="11273" y="22222"/>
                  <a:pt x="10626" y="21324"/>
                  <a:pt x="10567" y="20235"/>
                </a:cubicBezTo>
                <a:cubicBezTo>
                  <a:pt x="10508" y="19132"/>
                  <a:pt x="11023" y="17998"/>
                  <a:pt x="11980" y="17042"/>
                </a:cubicBezTo>
                <a:cubicBezTo>
                  <a:pt x="12348" y="16689"/>
                  <a:pt x="12760" y="16350"/>
                  <a:pt x="13201" y="16100"/>
                </a:cubicBezTo>
                <a:cubicBezTo>
                  <a:pt x="14261" y="15453"/>
                  <a:pt x="15482" y="15070"/>
                  <a:pt x="16645" y="14702"/>
                </a:cubicBezTo>
                <a:cubicBezTo>
                  <a:pt x="17086" y="14555"/>
                  <a:pt x="17557" y="14408"/>
                  <a:pt x="17999" y="14260"/>
                </a:cubicBezTo>
                <a:cubicBezTo>
                  <a:pt x="19662" y="13672"/>
                  <a:pt x="21237" y="12862"/>
                  <a:pt x="22723" y="11847"/>
                </a:cubicBezTo>
                <a:cubicBezTo>
                  <a:pt x="24018" y="10979"/>
                  <a:pt x="24930" y="10066"/>
                  <a:pt x="25475" y="9110"/>
                </a:cubicBezTo>
                <a:cubicBezTo>
                  <a:pt x="25799" y="8521"/>
                  <a:pt x="25990" y="7918"/>
                  <a:pt x="26019" y="7300"/>
                </a:cubicBezTo>
                <a:cubicBezTo>
                  <a:pt x="26078" y="6520"/>
                  <a:pt x="25872" y="5725"/>
                  <a:pt x="25666" y="5048"/>
                </a:cubicBezTo>
                <a:cubicBezTo>
                  <a:pt x="25195" y="3370"/>
                  <a:pt x="24592" y="1752"/>
                  <a:pt x="23856" y="236"/>
                </a:cubicBezTo>
                <a:close/>
                <a:moveTo>
                  <a:pt x="19555" y="30449"/>
                </a:moveTo>
                <a:cubicBezTo>
                  <a:pt x="19473" y="30570"/>
                  <a:pt x="19385" y="30686"/>
                  <a:pt x="19292" y="30797"/>
                </a:cubicBezTo>
                <a:lnTo>
                  <a:pt x="19292" y="30797"/>
                </a:lnTo>
                <a:cubicBezTo>
                  <a:pt x="19263" y="30898"/>
                  <a:pt x="19230" y="30998"/>
                  <a:pt x="19191" y="31096"/>
                </a:cubicBezTo>
                <a:cubicBezTo>
                  <a:pt x="19162" y="31184"/>
                  <a:pt x="19117" y="31258"/>
                  <a:pt x="19088" y="31346"/>
                </a:cubicBezTo>
                <a:lnTo>
                  <a:pt x="19162" y="31273"/>
                </a:lnTo>
                <a:cubicBezTo>
                  <a:pt x="19294" y="31096"/>
                  <a:pt x="19382" y="30905"/>
                  <a:pt x="19471" y="30684"/>
                </a:cubicBezTo>
                <a:cubicBezTo>
                  <a:pt x="19502" y="30607"/>
                  <a:pt x="19530" y="30528"/>
                  <a:pt x="19555" y="30449"/>
                </a:cubicBezTo>
                <a:close/>
                <a:moveTo>
                  <a:pt x="19255" y="30840"/>
                </a:moveTo>
                <a:cubicBezTo>
                  <a:pt x="19205" y="30898"/>
                  <a:pt x="19155" y="30953"/>
                  <a:pt x="19103" y="31008"/>
                </a:cubicBezTo>
                <a:cubicBezTo>
                  <a:pt x="19073" y="31045"/>
                  <a:pt x="19044" y="31081"/>
                  <a:pt x="19016" y="31117"/>
                </a:cubicBezTo>
                <a:lnTo>
                  <a:pt x="19016" y="31117"/>
                </a:lnTo>
                <a:cubicBezTo>
                  <a:pt x="18984" y="31240"/>
                  <a:pt x="18944" y="31361"/>
                  <a:pt x="18897" y="31479"/>
                </a:cubicBezTo>
                <a:cubicBezTo>
                  <a:pt x="18882" y="31508"/>
                  <a:pt x="18882" y="31538"/>
                  <a:pt x="18867" y="31567"/>
                </a:cubicBezTo>
                <a:cubicBezTo>
                  <a:pt x="18926" y="31552"/>
                  <a:pt x="18955" y="31508"/>
                  <a:pt x="19000" y="31479"/>
                </a:cubicBezTo>
                <a:cubicBezTo>
                  <a:pt x="19073" y="31346"/>
                  <a:pt x="19117" y="31214"/>
                  <a:pt x="19176" y="31067"/>
                </a:cubicBezTo>
                <a:cubicBezTo>
                  <a:pt x="19206" y="30992"/>
                  <a:pt x="19232" y="30917"/>
                  <a:pt x="19255" y="30840"/>
                </a:cubicBezTo>
                <a:close/>
                <a:moveTo>
                  <a:pt x="23297" y="206"/>
                </a:moveTo>
                <a:lnTo>
                  <a:pt x="23238" y="236"/>
                </a:lnTo>
                <a:cubicBezTo>
                  <a:pt x="23974" y="1737"/>
                  <a:pt x="24562" y="3356"/>
                  <a:pt x="25033" y="5004"/>
                </a:cubicBezTo>
                <a:cubicBezTo>
                  <a:pt x="25210" y="5666"/>
                  <a:pt x="25401" y="6446"/>
                  <a:pt x="25342" y="7211"/>
                </a:cubicBezTo>
                <a:cubicBezTo>
                  <a:pt x="25298" y="7815"/>
                  <a:pt x="25122" y="8403"/>
                  <a:pt x="24813" y="8977"/>
                </a:cubicBezTo>
                <a:cubicBezTo>
                  <a:pt x="24298" y="9919"/>
                  <a:pt x="23415" y="10861"/>
                  <a:pt x="22164" y="11715"/>
                </a:cubicBezTo>
                <a:cubicBezTo>
                  <a:pt x="20707" y="12745"/>
                  <a:pt x="19162" y="13584"/>
                  <a:pt x="17543" y="14187"/>
                </a:cubicBezTo>
                <a:cubicBezTo>
                  <a:pt x="17101" y="14349"/>
                  <a:pt x="16616" y="14511"/>
                  <a:pt x="16174" y="14658"/>
                </a:cubicBezTo>
                <a:cubicBezTo>
                  <a:pt x="15041" y="15055"/>
                  <a:pt x="13878" y="15438"/>
                  <a:pt x="12833" y="16085"/>
                </a:cubicBezTo>
                <a:cubicBezTo>
                  <a:pt x="12392" y="16350"/>
                  <a:pt x="11980" y="16674"/>
                  <a:pt x="11641" y="17012"/>
                </a:cubicBezTo>
                <a:cubicBezTo>
                  <a:pt x="10685" y="17969"/>
                  <a:pt x="10170" y="19117"/>
                  <a:pt x="10184" y="20221"/>
                </a:cubicBezTo>
                <a:cubicBezTo>
                  <a:pt x="10214" y="21251"/>
                  <a:pt x="10788" y="22148"/>
                  <a:pt x="11362" y="22884"/>
                </a:cubicBezTo>
                <a:cubicBezTo>
                  <a:pt x="11965" y="23694"/>
                  <a:pt x="12848" y="24429"/>
                  <a:pt x="13952" y="25092"/>
                </a:cubicBezTo>
                <a:lnTo>
                  <a:pt x="14187" y="25239"/>
                </a:lnTo>
                <a:cubicBezTo>
                  <a:pt x="14335" y="25327"/>
                  <a:pt x="14511" y="25430"/>
                  <a:pt x="14658" y="25519"/>
                </a:cubicBezTo>
                <a:cubicBezTo>
                  <a:pt x="16292" y="26505"/>
                  <a:pt x="17381" y="27505"/>
                  <a:pt x="18058" y="28638"/>
                </a:cubicBezTo>
                <a:cubicBezTo>
                  <a:pt x="18660" y="29650"/>
                  <a:pt x="18842" y="30726"/>
                  <a:pt x="18569" y="31641"/>
                </a:cubicBezTo>
                <a:lnTo>
                  <a:pt x="18569" y="31641"/>
                </a:lnTo>
                <a:cubicBezTo>
                  <a:pt x="18603" y="31602"/>
                  <a:pt x="18635" y="31564"/>
                  <a:pt x="18666" y="31525"/>
                </a:cubicBezTo>
                <a:lnTo>
                  <a:pt x="18666" y="31525"/>
                </a:lnTo>
                <a:cubicBezTo>
                  <a:pt x="18891" y="30623"/>
                  <a:pt x="18693" y="29573"/>
                  <a:pt x="18117" y="28609"/>
                </a:cubicBezTo>
                <a:cubicBezTo>
                  <a:pt x="17410" y="27446"/>
                  <a:pt x="16321" y="26460"/>
                  <a:pt x="14688" y="25460"/>
                </a:cubicBezTo>
                <a:cubicBezTo>
                  <a:pt x="14541" y="25371"/>
                  <a:pt x="14379" y="25283"/>
                  <a:pt x="14231" y="25180"/>
                </a:cubicBezTo>
                <a:lnTo>
                  <a:pt x="13996" y="25033"/>
                </a:lnTo>
                <a:cubicBezTo>
                  <a:pt x="12892" y="24371"/>
                  <a:pt x="12024" y="23635"/>
                  <a:pt x="11421" y="22855"/>
                </a:cubicBezTo>
                <a:cubicBezTo>
                  <a:pt x="10861" y="22119"/>
                  <a:pt x="10273" y="21251"/>
                  <a:pt x="10258" y="20235"/>
                </a:cubicBezTo>
                <a:cubicBezTo>
                  <a:pt x="10214" y="19146"/>
                  <a:pt x="10729" y="18028"/>
                  <a:pt x="11671" y="17086"/>
                </a:cubicBezTo>
                <a:cubicBezTo>
                  <a:pt x="12024" y="16748"/>
                  <a:pt x="12421" y="16424"/>
                  <a:pt x="12848" y="16159"/>
                </a:cubicBezTo>
                <a:cubicBezTo>
                  <a:pt x="13878" y="15511"/>
                  <a:pt x="15056" y="15129"/>
                  <a:pt x="16174" y="14731"/>
                </a:cubicBezTo>
                <a:cubicBezTo>
                  <a:pt x="16616" y="14584"/>
                  <a:pt x="17101" y="14422"/>
                  <a:pt x="17543" y="14260"/>
                </a:cubicBezTo>
                <a:cubicBezTo>
                  <a:pt x="19162" y="13657"/>
                  <a:pt x="20721" y="12818"/>
                  <a:pt x="22178" y="11788"/>
                </a:cubicBezTo>
                <a:cubicBezTo>
                  <a:pt x="23429" y="10905"/>
                  <a:pt x="24327" y="9978"/>
                  <a:pt x="24842" y="9036"/>
                </a:cubicBezTo>
                <a:cubicBezTo>
                  <a:pt x="25151" y="8448"/>
                  <a:pt x="25342" y="7844"/>
                  <a:pt x="25401" y="7226"/>
                </a:cubicBezTo>
                <a:cubicBezTo>
                  <a:pt x="25445" y="6446"/>
                  <a:pt x="25269" y="5666"/>
                  <a:pt x="25078" y="4989"/>
                </a:cubicBezTo>
                <a:cubicBezTo>
                  <a:pt x="24621" y="3312"/>
                  <a:pt x="24033" y="1707"/>
                  <a:pt x="23297" y="206"/>
                </a:cubicBezTo>
                <a:close/>
                <a:moveTo>
                  <a:pt x="18749" y="31655"/>
                </a:moveTo>
                <a:cubicBezTo>
                  <a:pt x="18743" y="31668"/>
                  <a:pt x="18733" y="31679"/>
                  <a:pt x="18722" y="31687"/>
                </a:cubicBezTo>
                <a:lnTo>
                  <a:pt x="18722" y="31687"/>
                </a:lnTo>
                <a:cubicBezTo>
                  <a:pt x="18727" y="31672"/>
                  <a:pt x="18738" y="31655"/>
                  <a:pt x="18749" y="31655"/>
                </a:cubicBezTo>
                <a:close/>
                <a:moveTo>
                  <a:pt x="18901" y="31255"/>
                </a:moveTo>
                <a:cubicBezTo>
                  <a:pt x="18854" y="31311"/>
                  <a:pt x="18804" y="31365"/>
                  <a:pt x="18749" y="31420"/>
                </a:cubicBezTo>
                <a:cubicBezTo>
                  <a:pt x="18723" y="31454"/>
                  <a:pt x="18695" y="31489"/>
                  <a:pt x="18666" y="31525"/>
                </a:cubicBezTo>
                <a:lnTo>
                  <a:pt x="18666" y="31525"/>
                </a:lnTo>
                <a:cubicBezTo>
                  <a:pt x="18644" y="31614"/>
                  <a:pt x="18618" y="31702"/>
                  <a:pt x="18588" y="31788"/>
                </a:cubicBezTo>
                <a:cubicBezTo>
                  <a:pt x="18619" y="31772"/>
                  <a:pt x="18641" y="31753"/>
                  <a:pt x="18665" y="31733"/>
                </a:cubicBezTo>
                <a:lnTo>
                  <a:pt x="18665" y="31733"/>
                </a:lnTo>
                <a:cubicBezTo>
                  <a:pt x="18659" y="31747"/>
                  <a:pt x="18656" y="31763"/>
                  <a:pt x="18646" y="31773"/>
                </a:cubicBezTo>
                <a:lnTo>
                  <a:pt x="18720" y="31699"/>
                </a:lnTo>
                <a:cubicBezTo>
                  <a:pt x="18720" y="31697"/>
                  <a:pt x="18720" y="31695"/>
                  <a:pt x="18721" y="31692"/>
                </a:cubicBezTo>
                <a:lnTo>
                  <a:pt x="18721" y="31692"/>
                </a:lnTo>
                <a:cubicBezTo>
                  <a:pt x="18725" y="31690"/>
                  <a:pt x="18730" y="31687"/>
                  <a:pt x="18735" y="31685"/>
                </a:cubicBezTo>
                <a:cubicBezTo>
                  <a:pt x="18779" y="31611"/>
                  <a:pt x="18808" y="31552"/>
                  <a:pt x="18823" y="31479"/>
                </a:cubicBezTo>
                <a:cubicBezTo>
                  <a:pt x="18852" y="31405"/>
                  <a:pt x="18878" y="31331"/>
                  <a:pt x="18901" y="31255"/>
                </a:cubicBezTo>
                <a:close/>
                <a:moveTo>
                  <a:pt x="18569" y="31641"/>
                </a:moveTo>
                <a:lnTo>
                  <a:pt x="18569" y="31641"/>
                </a:lnTo>
                <a:cubicBezTo>
                  <a:pt x="18515" y="31703"/>
                  <a:pt x="18457" y="31763"/>
                  <a:pt x="18396" y="31817"/>
                </a:cubicBezTo>
                <a:cubicBezTo>
                  <a:pt x="18372" y="31851"/>
                  <a:pt x="18348" y="31886"/>
                  <a:pt x="18322" y="31920"/>
                </a:cubicBezTo>
                <a:lnTo>
                  <a:pt x="18322" y="31920"/>
                </a:lnTo>
                <a:cubicBezTo>
                  <a:pt x="18318" y="31939"/>
                  <a:pt x="18313" y="31959"/>
                  <a:pt x="18308" y="31979"/>
                </a:cubicBezTo>
                <a:cubicBezTo>
                  <a:pt x="18338" y="31956"/>
                  <a:pt x="18373" y="31930"/>
                  <a:pt x="18407" y="31905"/>
                </a:cubicBezTo>
                <a:lnTo>
                  <a:pt x="18407" y="31905"/>
                </a:lnTo>
                <a:cubicBezTo>
                  <a:pt x="18398" y="31935"/>
                  <a:pt x="18378" y="31960"/>
                  <a:pt x="18367" y="31994"/>
                </a:cubicBezTo>
                <a:cubicBezTo>
                  <a:pt x="18426" y="31979"/>
                  <a:pt x="18455" y="31935"/>
                  <a:pt x="18499" y="31905"/>
                </a:cubicBezTo>
                <a:cubicBezTo>
                  <a:pt x="18514" y="31861"/>
                  <a:pt x="18529" y="31832"/>
                  <a:pt x="18529" y="31788"/>
                </a:cubicBezTo>
                <a:lnTo>
                  <a:pt x="18529" y="31788"/>
                </a:lnTo>
                <a:cubicBezTo>
                  <a:pt x="18525" y="31794"/>
                  <a:pt x="18520" y="31799"/>
                  <a:pt x="18515" y="31804"/>
                </a:cubicBezTo>
                <a:lnTo>
                  <a:pt x="18515" y="31804"/>
                </a:lnTo>
                <a:cubicBezTo>
                  <a:pt x="18535" y="31750"/>
                  <a:pt x="18553" y="31696"/>
                  <a:pt x="18569" y="31641"/>
                </a:cubicBezTo>
                <a:close/>
                <a:moveTo>
                  <a:pt x="18411" y="32082"/>
                </a:moveTo>
                <a:cubicBezTo>
                  <a:pt x="18387" y="32082"/>
                  <a:pt x="18373" y="32092"/>
                  <a:pt x="18368" y="32112"/>
                </a:cubicBezTo>
                <a:lnTo>
                  <a:pt x="18368" y="32112"/>
                </a:lnTo>
                <a:cubicBezTo>
                  <a:pt x="18381" y="32101"/>
                  <a:pt x="18396" y="32089"/>
                  <a:pt x="18411" y="32082"/>
                </a:cubicBezTo>
                <a:close/>
                <a:moveTo>
                  <a:pt x="22267" y="162"/>
                </a:moveTo>
                <a:lnTo>
                  <a:pt x="22208" y="206"/>
                </a:lnTo>
                <a:cubicBezTo>
                  <a:pt x="22929" y="1678"/>
                  <a:pt x="23503" y="3253"/>
                  <a:pt x="23900" y="4901"/>
                </a:cubicBezTo>
                <a:cubicBezTo>
                  <a:pt x="24077" y="5593"/>
                  <a:pt x="24224" y="6328"/>
                  <a:pt x="24165" y="7079"/>
                </a:cubicBezTo>
                <a:cubicBezTo>
                  <a:pt x="24121" y="7668"/>
                  <a:pt x="23944" y="8256"/>
                  <a:pt x="23650" y="8830"/>
                </a:cubicBezTo>
                <a:cubicBezTo>
                  <a:pt x="23150" y="9787"/>
                  <a:pt x="22340" y="10684"/>
                  <a:pt x="21163" y="11612"/>
                </a:cubicBezTo>
                <a:cubicBezTo>
                  <a:pt x="19780" y="12671"/>
                  <a:pt x="18293" y="13539"/>
                  <a:pt x="16748" y="14202"/>
                </a:cubicBezTo>
                <a:cubicBezTo>
                  <a:pt x="16307" y="14393"/>
                  <a:pt x="15836" y="14570"/>
                  <a:pt x="15394" y="14731"/>
                </a:cubicBezTo>
                <a:cubicBezTo>
                  <a:pt x="14335" y="15143"/>
                  <a:pt x="13231" y="15541"/>
                  <a:pt x="12259" y="16174"/>
                </a:cubicBezTo>
                <a:cubicBezTo>
                  <a:pt x="11833" y="16453"/>
                  <a:pt x="11450" y="16762"/>
                  <a:pt x="11126" y="17086"/>
                </a:cubicBezTo>
                <a:cubicBezTo>
                  <a:pt x="10199" y="18028"/>
                  <a:pt x="9684" y="19117"/>
                  <a:pt x="9669" y="20176"/>
                </a:cubicBezTo>
                <a:cubicBezTo>
                  <a:pt x="9655" y="21177"/>
                  <a:pt x="10170" y="22045"/>
                  <a:pt x="10641" y="22796"/>
                </a:cubicBezTo>
                <a:cubicBezTo>
                  <a:pt x="11229" y="23694"/>
                  <a:pt x="12127" y="24562"/>
                  <a:pt x="13334" y="25371"/>
                </a:cubicBezTo>
                <a:cubicBezTo>
                  <a:pt x="13555" y="25519"/>
                  <a:pt x="13805" y="25680"/>
                  <a:pt x="14070" y="25872"/>
                </a:cubicBezTo>
                <a:cubicBezTo>
                  <a:pt x="15688" y="26975"/>
                  <a:pt x="16822" y="28182"/>
                  <a:pt x="17499" y="29580"/>
                </a:cubicBezTo>
                <a:cubicBezTo>
                  <a:pt x="17774" y="30132"/>
                  <a:pt x="18179" y="31155"/>
                  <a:pt x="17978" y="32185"/>
                </a:cubicBezTo>
                <a:lnTo>
                  <a:pt x="17978" y="32185"/>
                </a:lnTo>
                <a:cubicBezTo>
                  <a:pt x="18001" y="32171"/>
                  <a:pt x="18024" y="32156"/>
                  <a:pt x="18048" y="32141"/>
                </a:cubicBezTo>
                <a:lnTo>
                  <a:pt x="18048" y="32141"/>
                </a:lnTo>
                <a:cubicBezTo>
                  <a:pt x="18213" y="31107"/>
                  <a:pt x="17834" y="30105"/>
                  <a:pt x="17557" y="29551"/>
                </a:cubicBezTo>
                <a:cubicBezTo>
                  <a:pt x="16866" y="28153"/>
                  <a:pt x="15718" y="26931"/>
                  <a:pt x="14099" y="25813"/>
                </a:cubicBezTo>
                <a:cubicBezTo>
                  <a:pt x="13849" y="25651"/>
                  <a:pt x="13584" y="25460"/>
                  <a:pt x="13363" y="25312"/>
                </a:cubicBezTo>
                <a:cubicBezTo>
                  <a:pt x="12171" y="24518"/>
                  <a:pt x="11273" y="23664"/>
                  <a:pt x="10700" y="22752"/>
                </a:cubicBezTo>
                <a:cubicBezTo>
                  <a:pt x="10199" y="21987"/>
                  <a:pt x="9728" y="21162"/>
                  <a:pt x="9728" y="20176"/>
                </a:cubicBezTo>
                <a:cubicBezTo>
                  <a:pt x="9728" y="19132"/>
                  <a:pt x="10243" y="18072"/>
                  <a:pt x="11156" y="17145"/>
                </a:cubicBezTo>
                <a:cubicBezTo>
                  <a:pt x="11494" y="16792"/>
                  <a:pt x="11877" y="16497"/>
                  <a:pt x="12304" y="16232"/>
                </a:cubicBezTo>
                <a:cubicBezTo>
                  <a:pt x="13275" y="15600"/>
                  <a:pt x="14364" y="15202"/>
                  <a:pt x="15409" y="14790"/>
                </a:cubicBezTo>
                <a:cubicBezTo>
                  <a:pt x="15850" y="14628"/>
                  <a:pt x="16321" y="14437"/>
                  <a:pt x="16763" y="14260"/>
                </a:cubicBezTo>
                <a:cubicBezTo>
                  <a:pt x="18308" y="13598"/>
                  <a:pt x="19809" y="12730"/>
                  <a:pt x="21207" y="11670"/>
                </a:cubicBezTo>
                <a:cubicBezTo>
                  <a:pt x="22399" y="10743"/>
                  <a:pt x="23209" y="9831"/>
                  <a:pt x="23709" y="8845"/>
                </a:cubicBezTo>
                <a:cubicBezTo>
                  <a:pt x="24003" y="8286"/>
                  <a:pt x="24180" y="7668"/>
                  <a:pt x="24224" y="7079"/>
                </a:cubicBezTo>
                <a:cubicBezTo>
                  <a:pt x="24268" y="6328"/>
                  <a:pt x="24121" y="5578"/>
                  <a:pt x="23959" y="4871"/>
                </a:cubicBezTo>
                <a:cubicBezTo>
                  <a:pt x="23562" y="3223"/>
                  <a:pt x="22988" y="1634"/>
                  <a:pt x="22267" y="162"/>
                </a:cubicBezTo>
                <a:close/>
                <a:moveTo>
                  <a:pt x="18368" y="32112"/>
                </a:moveTo>
                <a:lnTo>
                  <a:pt x="18368" y="32112"/>
                </a:lnTo>
                <a:cubicBezTo>
                  <a:pt x="18356" y="32123"/>
                  <a:pt x="18345" y="32134"/>
                  <a:pt x="18337" y="32141"/>
                </a:cubicBezTo>
                <a:cubicBezTo>
                  <a:pt x="18308" y="32156"/>
                  <a:pt x="18308" y="32170"/>
                  <a:pt x="18293" y="32200"/>
                </a:cubicBezTo>
                <a:lnTo>
                  <a:pt x="18367" y="32126"/>
                </a:lnTo>
                <a:cubicBezTo>
                  <a:pt x="18367" y="32121"/>
                  <a:pt x="18367" y="32116"/>
                  <a:pt x="18368" y="32112"/>
                </a:cubicBezTo>
                <a:close/>
                <a:moveTo>
                  <a:pt x="17978" y="32185"/>
                </a:moveTo>
                <a:cubicBezTo>
                  <a:pt x="17942" y="32207"/>
                  <a:pt x="17907" y="32228"/>
                  <a:pt x="17866" y="32244"/>
                </a:cubicBezTo>
                <a:cubicBezTo>
                  <a:pt x="17861" y="32266"/>
                  <a:pt x="17858" y="32285"/>
                  <a:pt x="17855" y="32303"/>
                </a:cubicBezTo>
                <a:lnTo>
                  <a:pt x="17855" y="32303"/>
                </a:lnTo>
                <a:cubicBezTo>
                  <a:pt x="17895" y="32281"/>
                  <a:pt x="17932" y="32259"/>
                  <a:pt x="17969" y="32229"/>
                </a:cubicBezTo>
                <a:cubicBezTo>
                  <a:pt x="17973" y="32214"/>
                  <a:pt x="17976" y="32200"/>
                  <a:pt x="17978" y="32185"/>
                </a:cubicBezTo>
                <a:close/>
                <a:moveTo>
                  <a:pt x="21722" y="162"/>
                </a:moveTo>
                <a:lnTo>
                  <a:pt x="21663" y="206"/>
                </a:lnTo>
                <a:cubicBezTo>
                  <a:pt x="22384" y="1663"/>
                  <a:pt x="22929" y="3223"/>
                  <a:pt x="23297" y="4871"/>
                </a:cubicBezTo>
                <a:cubicBezTo>
                  <a:pt x="23444" y="5563"/>
                  <a:pt x="23591" y="6299"/>
                  <a:pt x="23532" y="7049"/>
                </a:cubicBezTo>
                <a:cubicBezTo>
                  <a:pt x="23488" y="7638"/>
                  <a:pt x="23312" y="8212"/>
                  <a:pt x="23047" y="8771"/>
                </a:cubicBezTo>
                <a:cubicBezTo>
                  <a:pt x="22561" y="9728"/>
                  <a:pt x="21766" y="10655"/>
                  <a:pt x="20633" y="11567"/>
                </a:cubicBezTo>
                <a:cubicBezTo>
                  <a:pt x="19294" y="12656"/>
                  <a:pt x="17837" y="13554"/>
                  <a:pt x="16321" y="14216"/>
                </a:cubicBezTo>
                <a:cubicBezTo>
                  <a:pt x="15880" y="14422"/>
                  <a:pt x="15409" y="14614"/>
                  <a:pt x="14967" y="14790"/>
                </a:cubicBezTo>
                <a:cubicBezTo>
                  <a:pt x="13952" y="15202"/>
                  <a:pt x="12892" y="15614"/>
                  <a:pt x="11950" y="16247"/>
                </a:cubicBezTo>
                <a:cubicBezTo>
                  <a:pt x="11538" y="16527"/>
                  <a:pt x="11156" y="16821"/>
                  <a:pt x="10832" y="17160"/>
                </a:cubicBezTo>
                <a:cubicBezTo>
                  <a:pt x="9920" y="18087"/>
                  <a:pt x="9404" y="19146"/>
                  <a:pt x="9375" y="20206"/>
                </a:cubicBezTo>
                <a:cubicBezTo>
                  <a:pt x="9331" y="21162"/>
                  <a:pt x="9802" y="22001"/>
                  <a:pt x="10258" y="22796"/>
                </a:cubicBezTo>
                <a:cubicBezTo>
                  <a:pt x="10832" y="23753"/>
                  <a:pt x="11744" y="24665"/>
                  <a:pt x="12995" y="25548"/>
                </a:cubicBezTo>
                <a:cubicBezTo>
                  <a:pt x="13290" y="25754"/>
                  <a:pt x="13525" y="25916"/>
                  <a:pt x="13746" y="26092"/>
                </a:cubicBezTo>
                <a:cubicBezTo>
                  <a:pt x="15394" y="27270"/>
                  <a:pt x="16527" y="28594"/>
                  <a:pt x="17204" y="30081"/>
                </a:cubicBezTo>
                <a:cubicBezTo>
                  <a:pt x="17476" y="30681"/>
                  <a:pt x="17747" y="31517"/>
                  <a:pt x="17682" y="32361"/>
                </a:cubicBezTo>
                <a:lnTo>
                  <a:pt x="17682" y="32361"/>
                </a:lnTo>
                <a:cubicBezTo>
                  <a:pt x="17696" y="32352"/>
                  <a:pt x="17710" y="32344"/>
                  <a:pt x="17724" y="32335"/>
                </a:cubicBezTo>
                <a:lnTo>
                  <a:pt x="17724" y="32335"/>
                </a:lnTo>
                <a:cubicBezTo>
                  <a:pt x="17814" y="31481"/>
                  <a:pt x="17538" y="30645"/>
                  <a:pt x="17263" y="30036"/>
                </a:cubicBezTo>
                <a:cubicBezTo>
                  <a:pt x="16571" y="28535"/>
                  <a:pt x="15424" y="27211"/>
                  <a:pt x="13790" y="26019"/>
                </a:cubicBezTo>
                <a:cubicBezTo>
                  <a:pt x="13569" y="25872"/>
                  <a:pt x="13334" y="25680"/>
                  <a:pt x="13039" y="25474"/>
                </a:cubicBezTo>
                <a:cubicBezTo>
                  <a:pt x="11789" y="24621"/>
                  <a:pt x="10861" y="23694"/>
                  <a:pt x="10317" y="22737"/>
                </a:cubicBezTo>
                <a:cubicBezTo>
                  <a:pt x="9846" y="21972"/>
                  <a:pt x="9404" y="21118"/>
                  <a:pt x="9434" y="20176"/>
                </a:cubicBezTo>
                <a:cubicBezTo>
                  <a:pt x="9463" y="19146"/>
                  <a:pt x="9964" y="18101"/>
                  <a:pt x="10861" y="17204"/>
                </a:cubicBezTo>
                <a:cubicBezTo>
                  <a:pt x="11200" y="16865"/>
                  <a:pt x="11568" y="16556"/>
                  <a:pt x="11965" y="16277"/>
                </a:cubicBezTo>
                <a:cubicBezTo>
                  <a:pt x="12907" y="15673"/>
                  <a:pt x="13952" y="15246"/>
                  <a:pt x="14967" y="14849"/>
                </a:cubicBezTo>
                <a:cubicBezTo>
                  <a:pt x="15409" y="14658"/>
                  <a:pt x="15880" y="14481"/>
                  <a:pt x="16321" y="14275"/>
                </a:cubicBezTo>
                <a:cubicBezTo>
                  <a:pt x="17852" y="13598"/>
                  <a:pt x="19309" y="12701"/>
                  <a:pt x="20648" y="11612"/>
                </a:cubicBezTo>
                <a:cubicBezTo>
                  <a:pt x="21810" y="10670"/>
                  <a:pt x="22605" y="9757"/>
                  <a:pt x="23076" y="8771"/>
                </a:cubicBezTo>
                <a:cubicBezTo>
                  <a:pt x="23370" y="8212"/>
                  <a:pt x="23532" y="7623"/>
                  <a:pt x="23591" y="7035"/>
                </a:cubicBezTo>
                <a:cubicBezTo>
                  <a:pt x="23650" y="6269"/>
                  <a:pt x="23518" y="5534"/>
                  <a:pt x="23356" y="4842"/>
                </a:cubicBezTo>
                <a:cubicBezTo>
                  <a:pt x="22988" y="3179"/>
                  <a:pt x="22414" y="1619"/>
                  <a:pt x="21722" y="162"/>
                </a:cubicBezTo>
                <a:close/>
                <a:moveTo>
                  <a:pt x="18190" y="32214"/>
                </a:moveTo>
                <a:lnTo>
                  <a:pt x="18190" y="32214"/>
                </a:lnTo>
                <a:cubicBezTo>
                  <a:pt x="18146" y="32244"/>
                  <a:pt x="18087" y="32273"/>
                  <a:pt x="18058" y="32303"/>
                </a:cubicBezTo>
                <a:cubicBezTo>
                  <a:pt x="18058" y="32347"/>
                  <a:pt x="18043" y="32376"/>
                  <a:pt x="18014" y="32420"/>
                </a:cubicBezTo>
                <a:cubicBezTo>
                  <a:pt x="18072" y="32376"/>
                  <a:pt x="18117" y="32347"/>
                  <a:pt x="18146" y="32303"/>
                </a:cubicBezTo>
                <a:cubicBezTo>
                  <a:pt x="18161" y="32288"/>
                  <a:pt x="18190" y="32244"/>
                  <a:pt x="18190" y="32214"/>
                </a:cubicBezTo>
                <a:close/>
                <a:moveTo>
                  <a:pt x="18058" y="32479"/>
                </a:moveTo>
                <a:lnTo>
                  <a:pt x="18058" y="32479"/>
                </a:lnTo>
                <a:cubicBezTo>
                  <a:pt x="18052" y="32485"/>
                  <a:pt x="18049" y="32491"/>
                  <a:pt x="18045" y="32497"/>
                </a:cubicBezTo>
                <a:lnTo>
                  <a:pt x="18045" y="32497"/>
                </a:lnTo>
                <a:cubicBezTo>
                  <a:pt x="18050" y="32491"/>
                  <a:pt x="18055" y="32486"/>
                  <a:pt x="18058" y="32479"/>
                </a:cubicBezTo>
                <a:close/>
                <a:moveTo>
                  <a:pt x="17682" y="32361"/>
                </a:moveTo>
                <a:cubicBezTo>
                  <a:pt x="17640" y="32385"/>
                  <a:pt x="17599" y="32410"/>
                  <a:pt x="17557" y="32435"/>
                </a:cubicBezTo>
                <a:cubicBezTo>
                  <a:pt x="17557" y="32460"/>
                  <a:pt x="17557" y="32480"/>
                  <a:pt x="17556" y="32499"/>
                </a:cubicBezTo>
                <a:lnTo>
                  <a:pt x="17556" y="32499"/>
                </a:lnTo>
                <a:cubicBezTo>
                  <a:pt x="17593" y="32480"/>
                  <a:pt x="17631" y="32460"/>
                  <a:pt x="17675" y="32435"/>
                </a:cubicBezTo>
                <a:cubicBezTo>
                  <a:pt x="17678" y="32410"/>
                  <a:pt x="17680" y="32385"/>
                  <a:pt x="17682" y="32361"/>
                </a:cubicBezTo>
                <a:close/>
                <a:moveTo>
                  <a:pt x="18045" y="32497"/>
                </a:moveTo>
                <a:cubicBezTo>
                  <a:pt x="18025" y="32515"/>
                  <a:pt x="17996" y="32527"/>
                  <a:pt x="17984" y="32538"/>
                </a:cubicBezTo>
                <a:cubicBezTo>
                  <a:pt x="17979" y="32549"/>
                  <a:pt x="17975" y="32558"/>
                  <a:pt x="17972" y="32565"/>
                </a:cubicBezTo>
                <a:lnTo>
                  <a:pt x="17972" y="32565"/>
                </a:lnTo>
                <a:lnTo>
                  <a:pt x="18014" y="32523"/>
                </a:lnTo>
                <a:cubicBezTo>
                  <a:pt x="18032" y="32515"/>
                  <a:pt x="18039" y="32506"/>
                  <a:pt x="18045" y="32497"/>
                </a:cubicBezTo>
                <a:close/>
                <a:moveTo>
                  <a:pt x="21178" y="192"/>
                </a:moveTo>
                <a:lnTo>
                  <a:pt x="21134" y="221"/>
                </a:lnTo>
                <a:cubicBezTo>
                  <a:pt x="21825" y="1663"/>
                  <a:pt x="22384" y="3223"/>
                  <a:pt x="22723" y="4857"/>
                </a:cubicBezTo>
                <a:cubicBezTo>
                  <a:pt x="22855" y="5504"/>
                  <a:pt x="23003" y="6255"/>
                  <a:pt x="22929" y="7005"/>
                </a:cubicBezTo>
                <a:cubicBezTo>
                  <a:pt x="22870" y="7579"/>
                  <a:pt x="22708" y="8168"/>
                  <a:pt x="22429" y="8727"/>
                </a:cubicBezTo>
                <a:cubicBezTo>
                  <a:pt x="21972" y="9684"/>
                  <a:pt x="21207" y="10596"/>
                  <a:pt x="20103" y="11538"/>
                </a:cubicBezTo>
                <a:cubicBezTo>
                  <a:pt x="18794" y="12642"/>
                  <a:pt x="17381" y="13554"/>
                  <a:pt x="15909" y="14260"/>
                </a:cubicBezTo>
                <a:cubicBezTo>
                  <a:pt x="15468" y="14467"/>
                  <a:pt x="14997" y="14658"/>
                  <a:pt x="14541" y="14849"/>
                </a:cubicBezTo>
                <a:cubicBezTo>
                  <a:pt x="13569" y="15276"/>
                  <a:pt x="12539" y="15688"/>
                  <a:pt x="11641" y="16306"/>
                </a:cubicBezTo>
                <a:cubicBezTo>
                  <a:pt x="11229" y="16571"/>
                  <a:pt x="10861" y="16865"/>
                  <a:pt x="10538" y="17218"/>
                </a:cubicBezTo>
                <a:cubicBezTo>
                  <a:pt x="9655" y="18116"/>
                  <a:pt x="9140" y="19176"/>
                  <a:pt x="9081" y="20206"/>
                </a:cubicBezTo>
                <a:cubicBezTo>
                  <a:pt x="9022" y="21133"/>
                  <a:pt x="9434" y="21942"/>
                  <a:pt x="9875" y="22752"/>
                </a:cubicBezTo>
                <a:cubicBezTo>
                  <a:pt x="10420" y="23767"/>
                  <a:pt x="11347" y="24724"/>
                  <a:pt x="12672" y="25695"/>
                </a:cubicBezTo>
                <a:cubicBezTo>
                  <a:pt x="12966" y="25916"/>
                  <a:pt x="13216" y="26107"/>
                  <a:pt x="13437" y="26269"/>
                </a:cubicBezTo>
                <a:cubicBezTo>
                  <a:pt x="15070" y="27520"/>
                  <a:pt x="16248" y="28962"/>
                  <a:pt x="16910" y="30552"/>
                </a:cubicBezTo>
                <a:cubicBezTo>
                  <a:pt x="17221" y="31287"/>
                  <a:pt x="17369" y="31954"/>
                  <a:pt x="17341" y="32567"/>
                </a:cubicBezTo>
                <a:lnTo>
                  <a:pt x="17341" y="32567"/>
                </a:lnTo>
                <a:cubicBezTo>
                  <a:pt x="17364" y="32554"/>
                  <a:pt x="17388" y="32541"/>
                  <a:pt x="17411" y="32529"/>
                </a:cubicBezTo>
                <a:lnTo>
                  <a:pt x="17411" y="32529"/>
                </a:lnTo>
                <a:cubicBezTo>
                  <a:pt x="17418" y="31911"/>
                  <a:pt x="17298" y="31251"/>
                  <a:pt x="16983" y="30522"/>
                </a:cubicBezTo>
                <a:cubicBezTo>
                  <a:pt x="16321" y="28903"/>
                  <a:pt x="15129" y="27446"/>
                  <a:pt x="13496" y="26195"/>
                </a:cubicBezTo>
                <a:cubicBezTo>
                  <a:pt x="13275" y="26034"/>
                  <a:pt x="13010" y="25842"/>
                  <a:pt x="12716" y="25622"/>
                </a:cubicBezTo>
                <a:cubicBezTo>
                  <a:pt x="11391" y="24665"/>
                  <a:pt x="10494" y="23708"/>
                  <a:pt x="9949" y="22722"/>
                </a:cubicBezTo>
                <a:cubicBezTo>
                  <a:pt x="9507" y="21913"/>
                  <a:pt x="9110" y="21118"/>
                  <a:pt x="9154" y="20206"/>
                </a:cubicBezTo>
                <a:cubicBezTo>
                  <a:pt x="9213" y="19205"/>
                  <a:pt x="9699" y="18160"/>
                  <a:pt x="10582" y="17277"/>
                </a:cubicBezTo>
                <a:cubicBezTo>
                  <a:pt x="10920" y="16939"/>
                  <a:pt x="11288" y="16630"/>
                  <a:pt x="11671" y="16380"/>
                </a:cubicBezTo>
                <a:cubicBezTo>
                  <a:pt x="12569" y="15762"/>
                  <a:pt x="13584" y="15349"/>
                  <a:pt x="14555" y="14923"/>
                </a:cubicBezTo>
                <a:cubicBezTo>
                  <a:pt x="14997" y="14731"/>
                  <a:pt x="15482" y="14540"/>
                  <a:pt x="15924" y="14334"/>
                </a:cubicBezTo>
                <a:cubicBezTo>
                  <a:pt x="17410" y="13628"/>
                  <a:pt x="18823" y="12715"/>
                  <a:pt x="20133" y="11612"/>
                </a:cubicBezTo>
                <a:cubicBezTo>
                  <a:pt x="21251" y="10655"/>
                  <a:pt x="22017" y="9728"/>
                  <a:pt x="22487" y="8757"/>
                </a:cubicBezTo>
                <a:cubicBezTo>
                  <a:pt x="22767" y="8183"/>
                  <a:pt x="22929" y="7594"/>
                  <a:pt x="22988" y="7005"/>
                </a:cubicBezTo>
                <a:cubicBezTo>
                  <a:pt x="23061" y="6255"/>
                  <a:pt x="22914" y="5490"/>
                  <a:pt x="22782" y="4842"/>
                </a:cubicBezTo>
                <a:cubicBezTo>
                  <a:pt x="22429" y="3208"/>
                  <a:pt x="21899" y="1634"/>
                  <a:pt x="21178" y="192"/>
                </a:cubicBezTo>
                <a:close/>
                <a:moveTo>
                  <a:pt x="17972" y="32565"/>
                </a:moveTo>
                <a:lnTo>
                  <a:pt x="17940" y="32597"/>
                </a:lnTo>
                <a:cubicBezTo>
                  <a:pt x="17959" y="32588"/>
                  <a:pt x="17966" y="32578"/>
                  <a:pt x="17972" y="32565"/>
                </a:cubicBezTo>
                <a:close/>
                <a:moveTo>
                  <a:pt x="17938" y="32397"/>
                </a:moveTo>
                <a:cubicBezTo>
                  <a:pt x="17883" y="32469"/>
                  <a:pt x="17827" y="32539"/>
                  <a:pt x="17766" y="32606"/>
                </a:cubicBezTo>
                <a:lnTo>
                  <a:pt x="17766" y="32606"/>
                </a:lnTo>
                <a:cubicBezTo>
                  <a:pt x="17780" y="32575"/>
                  <a:pt x="17793" y="32522"/>
                  <a:pt x="17793" y="32494"/>
                </a:cubicBezTo>
                <a:lnTo>
                  <a:pt x="17938" y="32397"/>
                </a:lnTo>
                <a:close/>
                <a:moveTo>
                  <a:pt x="17341" y="32567"/>
                </a:moveTo>
                <a:lnTo>
                  <a:pt x="17341" y="32567"/>
                </a:lnTo>
                <a:cubicBezTo>
                  <a:pt x="17309" y="32584"/>
                  <a:pt x="17278" y="32600"/>
                  <a:pt x="17248" y="32612"/>
                </a:cubicBezTo>
                <a:cubicBezTo>
                  <a:pt x="17248" y="32637"/>
                  <a:pt x="17248" y="32661"/>
                  <a:pt x="17245" y="32687"/>
                </a:cubicBezTo>
                <a:lnTo>
                  <a:pt x="17245" y="32687"/>
                </a:lnTo>
                <a:cubicBezTo>
                  <a:pt x="17276" y="32672"/>
                  <a:pt x="17306" y="32656"/>
                  <a:pt x="17337" y="32641"/>
                </a:cubicBezTo>
                <a:cubicBezTo>
                  <a:pt x="17338" y="32616"/>
                  <a:pt x="17340" y="32592"/>
                  <a:pt x="17341" y="32567"/>
                </a:cubicBezTo>
                <a:close/>
                <a:moveTo>
                  <a:pt x="17719" y="32538"/>
                </a:moveTo>
                <a:cubicBezTo>
                  <a:pt x="17719" y="32568"/>
                  <a:pt x="17705" y="32597"/>
                  <a:pt x="17690" y="32612"/>
                </a:cubicBezTo>
                <a:cubicBezTo>
                  <a:pt x="17690" y="32641"/>
                  <a:pt x="17675" y="32656"/>
                  <a:pt x="17675" y="32671"/>
                </a:cubicBezTo>
                <a:cubicBezTo>
                  <a:pt x="17616" y="32715"/>
                  <a:pt x="17557" y="32759"/>
                  <a:pt x="17484" y="32803"/>
                </a:cubicBezTo>
                <a:cubicBezTo>
                  <a:pt x="17499" y="32744"/>
                  <a:pt x="17499" y="32715"/>
                  <a:pt x="17528" y="32656"/>
                </a:cubicBezTo>
                <a:cubicBezTo>
                  <a:pt x="17602" y="32641"/>
                  <a:pt x="17646" y="32597"/>
                  <a:pt x="17719" y="32538"/>
                </a:cubicBezTo>
                <a:close/>
                <a:moveTo>
                  <a:pt x="17852" y="32641"/>
                </a:moveTo>
                <a:lnTo>
                  <a:pt x="17852" y="32641"/>
                </a:lnTo>
                <a:cubicBezTo>
                  <a:pt x="17822" y="32671"/>
                  <a:pt x="17763" y="32685"/>
                  <a:pt x="17719" y="32730"/>
                </a:cubicBezTo>
                <a:cubicBezTo>
                  <a:pt x="17705" y="32744"/>
                  <a:pt x="17705" y="32788"/>
                  <a:pt x="17690" y="32818"/>
                </a:cubicBezTo>
                <a:cubicBezTo>
                  <a:pt x="17719" y="32803"/>
                  <a:pt x="17763" y="32759"/>
                  <a:pt x="17793" y="32730"/>
                </a:cubicBezTo>
                <a:cubicBezTo>
                  <a:pt x="17822" y="32715"/>
                  <a:pt x="17837" y="32671"/>
                  <a:pt x="17852" y="32641"/>
                </a:cubicBezTo>
                <a:close/>
                <a:moveTo>
                  <a:pt x="16983" y="32764"/>
                </a:moveTo>
                <a:cubicBezTo>
                  <a:pt x="16960" y="32776"/>
                  <a:pt x="16935" y="32789"/>
                  <a:pt x="16910" y="32803"/>
                </a:cubicBezTo>
                <a:cubicBezTo>
                  <a:pt x="16910" y="32824"/>
                  <a:pt x="16910" y="32843"/>
                  <a:pt x="16909" y="32862"/>
                </a:cubicBezTo>
                <a:lnTo>
                  <a:pt x="16909" y="32862"/>
                </a:lnTo>
                <a:cubicBezTo>
                  <a:pt x="16934" y="32849"/>
                  <a:pt x="16959" y="32834"/>
                  <a:pt x="16983" y="32818"/>
                </a:cubicBezTo>
                <a:cubicBezTo>
                  <a:pt x="16983" y="32800"/>
                  <a:pt x="16983" y="32782"/>
                  <a:pt x="16983" y="32764"/>
                </a:cubicBezTo>
                <a:close/>
                <a:moveTo>
                  <a:pt x="20133" y="192"/>
                </a:moveTo>
                <a:lnTo>
                  <a:pt x="20074" y="221"/>
                </a:lnTo>
                <a:cubicBezTo>
                  <a:pt x="20780" y="1619"/>
                  <a:pt x="21281" y="3164"/>
                  <a:pt x="21590" y="4783"/>
                </a:cubicBezTo>
                <a:cubicBezTo>
                  <a:pt x="21693" y="5416"/>
                  <a:pt x="21810" y="6152"/>
                  <a:pt x="21737" y="6902"/>
                </a:cubicBezTo>
                <a:cubicBezTo>
                  <a:pt x="21678" y="7476"/>
                  <a:pt x="21516" y="8035"/>
                  <a:pt x="21251" y="8595"/>
                </a:cubicBezTo>
                <a:cubicBezTo>
                  <a:pt x="20810" y="9551"/>
                  <a:pt x="20103" y="10493"/>
                  <a:pt x="19088" y="11450"/>
                </a:cubicBezTo>
                <a:cubicBezTo>
                  <a:pt x="17866" y="12583"/>
                  <a:pt x="16527" y="13539"/>
                  <a:pt x="15100" y="14290"/>
                </a:cubicBezTo>
                <a:cubicBezTo>
                  <a:pt x="14658" y="14540"/>
                  <a:pt x="14187" y="14761"/>
                  <a:pt x="13731" y="14952"/>
                </a:cubicBezTo>
                <a:cubicBezTo>
                  <a:pt x="12833" y="15379"/>
                  <a:pt x="11892" y="15820"/>
                  <a:pt x="11053" y="16424"/>
                </a:cubicBezTo>
                <a:cubicBezTo>
                  <a:pt x="10655" y="16703"/>
                  <a:pt x="10317" y="16998"/>
                  <a:pt x="9993" y="17336"/>
                </a:cubicBezTo>
                <a:cubicBezTo>
                  <a:pt x="9154" y="18190"/>
                  <a:pt x="8639" y="19205"/>
                  <a:pt x="8551" y="20176"/>
                </a:cubicBezTo>
                <a:cubicBezTo>
                  <a:pt x="8448" y="21089"/>
                  <a:pt x="8801" y="21913"/>
                  <a:pt x="9154" y="22708"/>
                </a:cubicBezTo>
                <a:cubicBezTo>
                  <a:pt x="9669" y="23826"/>
                  <a:pt x="10582" y="24871"/>
                  <a:pt x="12053" y="26019"/>
                </a:cubicBezTo>
                <a:cubicBezTo>
                  <a:pt x="12348" y="26254"/>
                  <a:pt x="12627" y="26460"/>
                  <a:pt x="12863" y="26652"/>
                </a:cubicBezTo>
                <a:cubicBezTo>
                  <a:pt x="14599" y="28079"/>
                  <a:pt x="15777" y="29713"/>
                  <a:pt x="16380" y="31538"/>
                </a:cubicBezTo>
                <a:cubicBezTo>
                  <a:pt x="16553" y="32028"/>
                  <a:pt x="16653" y="32483"/>
                  <a:pt x="16682" y="32902"/>
                </a:cubicBezTo>
                <a:lnTo>
                  <a:pt x="16682" y="32902"/>
                </a:lnTo>
                <a:cubicBezTo>
                  <a:pt x="16692" y="32897"/>
                  <a:pt x="16701" y="32893"/>
                  <a:pt x="16711" y="32888"/>
                </a:cubicBezTo>
                <a:lnTo>
                  <a:pt x="16711" y="32888"/>
                </a:lnTo>
                <a:cubicBezTo>
                  <a:pt x="16663" y="32453"/>
                  <a:pt x="16562" y="31979"/>
                  <a:pt x="16395" y="31479"/>
                </a:cubicBezTo>
                <a:cubicBezTo>
                  <a:pt x="15777" y="29654"/>
                  <a:pt x="14599" y="28006"/>
                  <a:pt x="12863" y="26578"/>
                </a:cubicBezTo>
                <a:cubicBezTo>
                  <a:pt x="12627" y="26387"/>
                  <a:pt x="12348" y="26181"/>
                  <a:pt x="12053" y="25945"/>
                </a:cubicBezTo>
                <a:cubicBezTo>
                  <a:pt x="10611" y="24797"/>
                  <a:pt x="9684" y="23767"/>
                  <a:pt x="9169" y="22664"/>
                </a:cubicBezTo>
                <a:cubicBezTo>
                  <a:pt x="8816" y="21898"/>
                  <a:pt x="8492" y="21089"/>
                  <a:pt x="8580" y="20176"/>
                </a:cubicBezTo>
                <a:cubicBezTo>
                  <a:pt x="8669" y="19220"/>
                  <a:pt x="9184" y="18219"/>
                  <a:pt x="10023" y="17366"/>
                </a:cubicBezTo>
                <a:cubicBezTo>
                  <a:pt x="10332" y="17057"/>
                  <a:pt x="10685" y="16748"/>
                  <a:pt x="11067" y="16483"/>
                </a:cubicBezTo>
                <a:cubicBezTo>
                  <a:pt x="11906" y="15894"/>
                  <a:pt x="12848" y="15453"/>
                  <a:pt x="13746" y="15026"/>
                </a:cubicBezTo>
                <a:cubicBezTo>
                  <a:pt x="14187" y="14834"/>
                  <a:pt x="14673" y="14614"/>
                  <a:pt x="15114" y="14363"/>
                </a:cubicBezTo>
                <a:cubicBezTo>
                  <a:pt x="16542" y="13613"/>
                  <a:pt x="17896" y="12656"/>
                  <a:pt x="19117" y="11494"/>
                </a:cubicBezTo>
                <a:cubicBezTo>
                  <a:pt x="20148" y="10523"/>
                  <a:pt x="20869" y="9581"/>
                  <a:pt x="21310" y="8609"/>
                </a:cubicBezTo>
                <a:cubicBezTo>
                  <a:pt x="21575" y="8035"/>
                  <a:pt x="21737" y="7476"/>
                  <a:pt x="21796" y="6902"/>
                </a:cubicBezTo>
                <a:cubicBezTo>
                  <a:pt x="21869" y="6122"/>
                  <a:pt x="21752" y="5387"/>
                  <a:pt x="21649" y="4768"/>
                </a:cubicBezTo>
                <a:cubicBezTo>
                  <a:pt x="21354" y="3135"/>
                  <a:pt x="20839" y="1604"/>
                  <a:pt x="20133" y="192"/>
                </a:cubicBezTo>
                <a:close/>
                <a:moveTo>
                  <a:pt x="17454" y="32730"/>
                </a:moveTo>
                <a:lnTo>
                  <a:pt x="17454" y="32730"/>
                </a:lnTo>
                <a:cubicBezTo>
                  <a:pt x="17425" y="32788"/>
                  <a:pt x="17425" y="32818"/>
                  <a:pt x="17410" y="32877"/>
                </a:cubicBezTo>
                <a:cubicBezTo>
                  <a:pt x="17337" y="32936"/>
                  <a:pt x="17263" y="32965"/>
                  <a:pt x="17204" y="33009"/>
                </a:cubicBezTo>
                <a:cubicBezTo>
                  <a:pt x="17234" y="32950"/>
                  <a:pt x="17234" y="32891"/>
                  <a:pt x="17234" y="32862"/>
                </a:cubicBezTo>
                <a:cubicBezTo>
                  <a:pt x="17307" y="32818"/>
                  <a:pt x="17381" y="32759"/>
                  <a:pt x="17454" y="32730"/>
                </a:cubicBezTo>
                <a:close/>
                <a:moveTo>
                  <a:pt x="17690" y="32906"/>
                </a:moveTo>
                <a:lnTo>
                  <a:pt x="17690" y="32906"/>
                </a:lnTo>
                <a:cubicBezTo>
                  <a:pt x="17660" y="32950"/>
                  <a:pt x="17631" y="32965"/>
                  <a:pt x="17616" y="32980"/>
                </a:cubicBezTo>
                <a:cubicBezTo>
                  <a:pt x="17616" y="32997"/>
                  <a:pt x="17616" y="33009"/>
                  <a:pt x="17613" y="33019"/>
                </a:cubicBezTo>
                <a:lnTo>
                  <a:pt x="17613" y="33019"/>
                </a:lnTo>
                <a:cubicBezTo>
                  <a:pt x="17629" y="32997"/>
                  <a:pt x="17652" y="32976"/>
                  <a:pt x="17675" y="32965"/>
                </a:cubicBezTo>
                <a:cubicBezTo>
                  <a:pt x="17675" y="32950"/>
                  <a:pt x="17690" y="32936"/>
                  <a:pt x="17690" y="32906"/>
                </a:cubicBezTo>
                <a:close/>
                <a:moveTo>
                  <a:pt x="17586" y="32822"/>
                </a:moveTo>
                <a:cubicBezTo>
                  <a:pt x="17531" y="32894"/>
                  <a:pt x="17475" y="32965"/>
                  <a:pt x="17413" y="33032"/>
                </a:cubicBezTo>
                <a:lnTo>
                  <a:pt x="17413" y="33032"/>
                </a:lnTo>
                <a:cubicBezTo>
                  <a:pt x="17429" y="33001"/>
                  <a:pt x="17454" y="32947"/>
                  <a:pt x="17454" y="32906"/>
                </a:cubicBezTo>
                <a:lnTo>
                  <a:pt x="17586" y="32822"/>
                </a:lnTo>
                <a:close/>
                <a:moveTo>
                  <a:pt x="17613" y="33019"/>
                </a:moveTo>
                <a:cubicBezTo>
                  <a:pt x="17609" y="33026"/>
                  <a:pt x="17605" y="33032"/>
                  <a:pt x="17602" y="33039"/>
                </a:cubicBezTo>
                <a:cubicBezTo>
                  <a:pt x="17608" y="33032"/>
                  <a:pt x="17611" y="33026"/>
                  <a:pt x="17613" y="33019"/>
                </a:cubicBezTo>
                <a:close/>
                <a:moveTo>
                  <a:pt x="19632" y="221"/>
                </a:moveTo>
                <a:lnTo>
                  <a:pt x="19588" y="265"/>
                </a:lnTo>
                <a:cubicBezTo>
                  <a:pt x="20280" y="1663"/>
                  <a:pt x="20766" y="3164"/>
                  <a:pt x="21031" y="4783"/>
                </a:cubicBezTo>
                <a:cubicBezTo>
                  <a:pt x="21134" y="5357"/>
                  <a:pt x="21237" y="6108"/>
                  <a:pt x="21148" y="6888"/>
                </a:cubicBezTo>
                <a:cubicBezTo>
                  <a:pt x="21089" y="7432"/>
                  <a:pt x="20927" y="8006"/>
                  <a:pt x="20692" y="8551"/>
                </a:cubicBezTo>
                <a:cubicBezTo>
                  <a:pt x="20265" y="9507"/>
                  <a:pt x="19559" y="10449"/>
                  <a:pt x="18588" y="11420"/>
                </a:cubicBezTo>
                <a:cubicBezTo>
                  <a:pt x="17410" y="12583"/>
                  <a:pt x="16100" y="13554"/>
                  <a:pt x="14702" y="14334"/>
                </a:cubicBezTo>
                <a:cubicBezTo>
                  <a:pt x="14261" y="14570"/>
                  <a:pt x="13805" y="14805"/>
                  <a:pt x="13349" y="15026"/>
                </a:cubicBezTo>
                <a:cubicBezTo>
                  <a:pt x="12480" y="15467"/>
                  <a:pt x="11583" y="15909"/>
                  <a:pt x="10773" y="16497"/>
                </a:cubicBezTo>
                <a:cubicBezTo>
                  <a:pt x="10405" y="16777"/>
                  <a:pt x="10052" y="17071"/>
                  <a:pt x="9743" y="17380"/>
                </a:cubicBezTo>
                <a:cubicBezTo>
                  <a:pt x="8919" y="18234"/>
                  <a:pt x="8404" y="19220"/>
                  <a:pt x="8286" y="20176"/>
                </a:cubicBezTo>
                <a:cubicBezTo>
                  <a:pt x="8183" y="21089"/>
                  <a:pt x="8477" y="21913"/>
                  <a:pt x="8801" y="22664"/>
                </a:cubicBezTo>
                <a:cubicBezTo>
                  <a:pt x="9434" y="24150"/>
                  <a:pt x="10714" y="25312"/>
                  <a:pt x="11744" y="26166"/>
                </a:cubicBezTo>
                <a:cubicBezTo>
                  <a:pt x="12053" y="26401"/>
                  <a:pt x="12333" y="26637"/>
                  <a:pt x="12569" y="26843"/>
                </a:cubicBezTo>
                <a:cubicBezTo>
                  <a:pt x="14335" y="28344"/>
                  <a:pt x="15541" y="30081"/>
                  <a:pt x="16100" y="31994"/>
                </a:cubicBezTo>
                <a:cubicBezTo>
                  <a:pt x="16216" y="32380"/>
                  <a:pt x="16298" y="32732"/>
                  <a:pt x="16347" y="33080"/>
                </a:cubicBezTo>
                <a:lnTo>
                  <a:pt x="16347" y="33080"/>
                </a:lnTo>
                <a:cubicBezTo>
                  <a:pt x="16358" y="33073"/>
                  <a:pt x="16371" y="33067"/>
                  <a:pt x="16383" y="33060"/>
                </a:cubicBezTo>
                <a:lnTo>
                  <a:pt x="16383" y="33060"/>
                </a:lnTo>
                <a:cubicBezTo>
                  <a:pt x="16345" y="32728"/>
                  <a:pt x="16262" y="32371"/>
                  <a:pt x="16145" y="31979"/>
                </a:cubicBezTo>
                <a:cubicBezTo>
                  <a:pt x="15556" y="30036"/>
                  <a:pt x="14364" y="28300"/>
                  <a:pt x="12598" y="26784"/>
                </a:cubicBezTo>
                <a:cubicBezTo>
                  <a:pt x="12333" y="26563"/>
                  <a:pt x="12053" y="26343"/>
                  <a:pt x="11759" y="26107"/>
                </a:cubicBezTo>
                <a:cubicBezTo>
                  <a:pt x="10714" y="25283"/>
                  <a:pt x="9449" y="24120"/>
                  <a:pt x="8845" y="22649"/>
                </a:cubicBezTo>
                <a:cubicBezTo>
                  <a:pt x="8521" y="21898"/>
                  <a:pt x="8227" y="21089"/>
                  <a:pt x="8345" y="20206"/>
                </a:cubicBezTo>
                <a:cubicBezTo>
                  <a:pt x="8448" y="19264"/>
                  <a:pt x="8963" y="18293"/>
                  <a:pt x="9772" y="17439"/>
                </a:cubicBezTo>
                <a:cubicBezTo>
                  <a:pt x="10096" y="17130"/>
                  <a:pt x="10420" y="16836"/>
                  <a:pt x="10788" y="16556"/>
                </a:cubicBezTo>
                <a:cubicBezTo>
                  <a:pt x="11597" y="15968"/>
                  <a:pt x="12495" y="15526"/>
                  <a:pt x="13363" y="15099"/>
                </a:cubicBezTo>
                <a:cubicBezTo>
                  <a:pt x="13805" y="14879"/>
                  <a:pt x="14290" y="14643"/>
                  <a:pt x="14732" y="14408"/>
                </a:cubicBezTo>
                <a:cubicBezTo>
                  <a:pt x="16145" y="13628"/>
                  <a:pt x="17454" y="12642"/>
                  <a:pt x="18632" y="11479"/>
                </a:cubicBezTo>
                <a:cubicBezTo>
                  <a:pt x="19618" y="10508"/>
                  <a:pt x="20324" y="9551"/>
                  <a:pt x="20736" y="8580"/>
                </a:cubicBezTo>
                <a:cubicBezTo>
                  <a:pt x="21001" y="8006"/>
                  <a:pt x="21148" y="7432"/>
                  <a:pt x="21207" y="6888"/>
                </a:cubicBezTo>
                <a:cubicBezTo>
                  <a:pt x="21281" y="6108"/>
                  <a:pt x="21178" y="5357"/>
                  <a:pt x="21089" y="4768"/>
                </a:cubicBezTo>
                <a:cubicBezTo>
                  <a:pt x="20810" y="3150"/>
                  <a:pt x="20324" y="1619"/>
                  <a:pt x="19632" y="221"/>
                </a:cubicBezTo>
                <a:close/>
                <a:moveTo>
                  <a:pt x="16682" y="32902"/>
                </a:moveTo>
                <a:lnTo>
                  <a:pt x="16682" y="32902"/>
                </a:lnTo>
                <a:cubicBezTo>
                  <a:pt x="16645" y="32921"/>
                  <a:pt x="16608" y="32940"/>
                  <a:pt x="16571" y="32965"/>
                </a:cubicBezTo>
                <a:cubicBezTo>
                  <a:pt x="16571" y="33016"/>
                  <a:pt x="16571" y="33059"/>
                  <a:pt x="16576" y="33101"/>
                </a:cubicBezTo>
                <a:lnTo>
                  <a:pt x="16576" y="33101"/>
                </a:lnTo>
                <a:lnTo>
                  <a:pt x="16616" y="33083"/>
                </a:lnTo>
                <a:cubicBezTo>
                  <a:pt x="16660" y="33053"/>
                  <a:pt x="16674" y="33053"/>
                  <a:pt x="16689" y="33039"/>
                </a:cubicBezTo>
                <a:cubicBezTo>
                  <a:pt x="16688" y="32994"/>
                  <a:pt x="16685" y="32948"/>
                  <a:pt x="16682" y="32902"/>
                </a:cubicBezTo>
                <a:close/>
                <a:moveTo>
                  <a:pt x="16513" y="33009"/>
                </a:moveTo>
                <a:cubicBezTo>
                  <a:pt x="16498" y="33009"/>
                  <a:pt x="16498" y="33024"/>
                  <a:pt x="16468" y="33024"/>
                </a:cubicBezTo>
                <a:cubicBezTo>
                  <a:pt x="16440" y="33033"/>
                  <a:pt x="16411" y="33046"/>
                  <a:pt x="16383" y="33060"/>
                </a:cubicBezTo>
                <a:lnTo>
                  <a:pt x="16383" y="33060"/>
                </a:lnTo>
                <a:cubicBezTo>
                  <a:pt x="16387" y="33103"/>
                  <a:pt x="16392" y="33144"/>
                  <a:pt x="16395" y="33186"/>
                </a:cubicBezTo>
                <a:lnTo>
                  <a:pt x="16513" y="33131"/>
                </a:lnTo>
                <a:lnTo>
                  <a:pt x="16513" y="33009"/>
                </a:lnTo>
                <a:close/>
                <a:moveTo>
                  <a:pt x="17131" y="32891"/>
                </a:moveTo>
                <a:cubicBezTo>
                  <a:pt x="17131" y="32950"/>
                  <a:pt x="17116" y="33009"/>
                  <a:pt x="17101" y="33053"/>
                </a:cubicBezTo>
                <a:cubicBezTo>
                  <a:pt x="17028" y="33112"/>
                  <a:pt x="16954" y="33156"/>
                  <a:pt x="16866" y="33200"/>
                </a:cubicBezTo>
                <a:cubicBezTo>
                  <a:pt x="16895" y="33156"/>
                  <a:pt x="16895" y="33097"/>
                  <a:pt x="16895" y="33039"/>
                </a:cubicBezTo>
                <a:cubicBezTo>
                  <a:pt x="16969" y="32980"/>
                  <a:pt x="17057" y="32950"/>
                  <a:pt x="17131" y="32891"/>
                </a:cubicBezTo>
                <a:close/>
                <a:moveTo>
                  <a:pt x="17381" y="32980"/>
                </a:moveTo>
                <a:cubicBezTo>
                  <a:pt x="17381" y="33009"/>
                  <a:pt x="17351" y="33024"/>
                  <a:pt x="17351" y="33024"/>
                </a:cubicBezTo>
                <a:cubicBezTo>
                  <a:pt x="17337" y="33053"/>
                  <a:pt x="17337" y="33097"/>
                  <a:pt x="17322" y="33112"/>
                </a:cubicBezTo>
                <a:cubicBezTo>
                  <a:pt x="17263" y="33142"/>
                  <a:pt x="17204" y="33200"/>
                  <a:pt x="17131" y="33245"/>
                </a:cubicBezTo>
                <a:cubicBezTo>
                  <a:pt x="17160" y="33186"/>
                  <a:pt x="17160" y="33142"/>
                  <a:pt x="17175" y="33097"/>
                </a:cubicBezTo>
                <a:cubicBezTo>
                  <a:pt x="17248" y="33053"/>
                  <a:pt x="17307" y="33024"/>
                  <a:pt x="17381" y="32980"/>
                </a:cubicBezTo>
                <a:close/>
                <a:moveTo>
                  <a:pt x="17499" y="33053"/>
                </a:moveTo>
                <a:lnTo>
                  <a:pt x="17499" y="33053"/>
                </a:lnTo>
                <a:cubicBezTo>
                  <a:pt x="17469" y="33083"/>
                  <a:pt x="17410" y="33112"/>
                  <a:pt x="17381" y="33156"/>
                </a:cubicBezTo>
                <a:cubicBezTo>
                  <a:pt x="17351" y="33186"/>
                  <a:pt x="17351" y="33200"/>
                  <a:pt x="17337" y="33245"/>
                </a:cubicBezTo>
                <a:cubicBezTo>
                  <a:pt x="17366" y="33230"/>
                  <a:pt x="17410" y="33186"/>
                  <a:pt x="17454" y="33156"/>
                </a:cubicBezTo>
                <a:cubicBezTo>
                  <a:pt x="17469" y="33127"/>
                  <a:pt x="17484" y="33097"/>
                  <a:pt x="17499" y="33053"/>
                </a:cubicBezTo>
                <a:close/>
                <a:moveTo>
                  <a:pt x="16347" y="33080"/>
                </a:moveTo>
                <a:cubicBezTo>
                  <a:pt x="16301" y="33105"/>
                  <a:pt x="16258" y="33133"/>
                  <a:pt x="16218" y="33156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70" y="33278"/>
                  <a:pt x="16321" y="33252"/>
                  <a:pt x="16365" y="33230"/>
                </a:cubicBezTo>
                <a:cubicBezTo>
                  <a:pt x="16360" y="33180"/>
                  <a:pt x="16354" y="33130"/>
                  <a:pt x="16347" y="33080"/>
                </a:cubicBezTo>
                <a:close/>
                <a:moveTo>
                  <a:pt x="16822" y="33083"/>
                </a:moveTo>
                <a:cubicBezTo>
                  <a:pt x="16822" y="33127"/>
                  <a:pt x="16807" y="33186"/>
                  <a:pt x="16807" y="33245"/>
                </a:cubicBezTo>
                <a:cubicBezTo>
                  <a:pt x="16733" y="33303"/>
                  <a:pt x="16645" y="33333"/>
                  <a:pt x="16571" y="33392"/>
                </a:cubicBezTo>
                <a:lnTo>
                  <a:pt x="16571" y="33230"/>
                </a:lnTo>
                <a:cubicBezTo>
                  <a:pt x="16660" y="33171"/>
                  <a:pt x="16733" y="33127"/>
                  <a:pt x="16822" y="33083"/>
                </a:cubicBezTo>
                <a:close/>
                <a:moveTo>
                  <a:pt x="17184" y="33317"/>
                </a:moveTo>
                <a:cubicBezTo>
                  <a:pt x="17156" y="33350"/>
                  <a:pt x="17128" y="33381"/>
                  <a:pt x="17099" y="33412"/>
                </a:cubicBezTo>
                <a:lnTo>
                  <a:pt x="17099" y="33412"/>
                </a:lnTo>
                <a:cubicBezTo>
                  <a:pt x="17101" y="33397"/>
                  <a:pt x="17101" y="33385"/>
                  <a:pt x="17101" y="33377"/>
                </a:cubicBezTo>
                <a:lnTo>
                  <a:pt x="17184" y="33317"/>
                </a:lnTo>
                <a:close/>
                <a:moveTo>
                  <a:pt x="17086" y="33171"/>
                </a:moveTo>
                <a:lnTo>
                  <a:pt x="17086" y="33171"/>
                </a:lnTo>
                <a:cubicBezTo>
                  <a:pt x="17057" y="33230"/>
                  <a:pt x="17057" y="33259"/>
                  <a:pt x="17042" y="33318"/>
                </a:cubicBezTo>
                <a:cubicBezTo>
                  <a:pt x="16983" y="33348"/>
                  <a:pt x="16910" y="33406"/>
                  <a:pt x="16836" y="33451"/>
                </a:cubicBezTo>
                <a:cubicBezTo>
                  <a:pt x="16866" y="33392"/>
                  <a:pt x="16866" y="33333"/>
                  <a:pt x="16866" y="33289"/>
                </a:cubicBezTo>
                <a:cubicBezTo>
                  <a:pt x="16939" y="33259"/>
                  <a:pt x="16998" y="33200"/>
                  <a:pt x="17086" y="33171"/>
                </a:cubicBezTo>
                <a:close/>
                <a:moveTo>
                  <a:pt x="17337" y="33348"/>
                </a:moveTo>
                <a:cubicBezTo>
                  <a:pt x="17322" y="33377"/>
                  <a:pt x="17278" y="33392"/>
                  <a:pt x="17263" y="33406"/>
                </a:cubicBezTo>
                <a:cubicBezTo>
                  <a:pt x="17263" y="33421"/>
                  <a:pt x="17248" y="33451"/>
                  <a:pt x="17248" y="33465"/>
                </a:cubicBezTo>
                <a:lnTo>
                  <a:pt x="17322" y="33392"/>
                </a:lnTo>
                <a:cubicBezTo>
                  <a:pt x="17322" y="33377"/>
                  <a:pt x="17336" y="33348"/>
                  <a:pt x="17337" y="33348"/>
                </a:cubicBezTo>
                <a:close/>
                <a:moveTo>
                  <a:pt x="17160" y="33524"/>
                </a:moveTo>
                <a:cubicBezTo>
                  <a:pt x="17152" y="33528"/>
                  <a:pt x="17145" y="33532"/>
                  <a:pt x="17139" y="33537"/>
                </a:cubicBezTo>
                <a:lnTo>
                  <a:pt x="17139" y="33537"/>
                </a:lnTo>
                <a:cubicBezTo>
                  <a:pt x="17146" y="33533"/>
                  <a:pt x="17153" y="33529"/>
                  <a:pt x="17160" y="33524"/>
                </a:cubicBezTo>
                <a:close/>
                <a:moveTo>
                  <a:pt x="16050" y="33248"/>
                </a:moveTo>
                <a:cubicBezTo>
                  <a:pt x="16058" y="33292"/>
                  <a:pt x="16065" y="33335"/>
                  <a:pt x="16071" y="33377"/>
                </a:cubicBezTo>
                <a:cubicBezTo>
                  <a:pt x="16100" y="33363"/>
                  <a:pt x="16131" y="33347"/>
                  <a:pt x="16164" y="33331"/>
                </a:cubicBezTo>
                <a:lnTo>
                  <a:pt x="16164" y="33331"/>
                </a:lnTo>
                <a:cubicBezTo>
                  <a:pt x="16166" y="33352"/>
                  <a:pt x="16169" y="33373"/>
                  <a:pt x="16174" y="33392"/>
                </a:cubicBezTo>
                <a:lnTo>
                  <a:pt x="15894" y="33554"/>
                </a:lnTo>
                <a:cubicBezTo>
                  <a:pt x="15865" y="33480"/>
                  <a:pt x="15865" y="33406"/>
                  <a:pt x="15865" y="33348"/>
                </a:cubicBezTo>
                <a:cubicBezTo>
                  <a:pt x="15922" y="33310"/>
                  <a:pt x="15985" y="33278"/>
                  <a:pt x="16050" y="33248"/>
                </a:cubicBezTo>
                <a:close/>
                <a:moveTo>
                  <a:pt x="16513" y="33274"/>
                </a:moveTo>
                <a:lnTo>
                  <a:pt x="16513" y="33465"/>
                </a:lnTo>
                <a:cubicBezTo>
                  <a:pt x="16424" y="33524"/>
                  <a:pt x="16321" y="33568"/>
                  <a:pt x="16248" y="33613"/>
                </a:cubicBezTo>
                <a:cubicBezTo>
                  <a:pt x="16233" y="33539"/>
                  <a:pt x="16233" y="33480"/>
                  <a:pt x="16233" y="33421"/>
                </a:cubicBezTo>
                <a:cubicBezTo>
                  <a:pt x="16248" y="33406"/>
                  <a:pt x="16292" y="33392"/>
                  <a:pt x="16307" y="33392"/>
                </a:cubicBezTo>
                <a:cubicBezTo>
                  <a:pt x="16380" y="33348"/>
                  <a:pt x="16439" y="33318"/>
                  <a:pt x="16513" y="33274"/>
                </a:cubicBezTo>
                <a:close/>
                <a:moveTo>
                  <a:pt x="16807" y="33333"/>
                </a:moveTo>
                <a:cubicBezTo>
                  <a:pt x="16807" y="33392"/>
                  <a:pt x="16792" y="33451"/>
                  <a:pt x="16763" y="33495"/>
                </a:cubicBezTo>
                <a:cubicBezTo>
                  <a:pt x="16689" y="33554"/>
                  <a:pt x="16616" y="33598"/>
                  <a:pt x="16542" y="33642"/>
                </a:cubicBezTo>
                <a:cubicBezTo>
                  <a:pt x="16542" y="33598"/>
                  <a:pt x="16571" y="33539"/>
                  <a:pt x="16571" y="33480"/>
                </a:cubicBezTo>
                <a:cubicBezTo>
                  <a:pt x="16645" y="33421"/>
                  <a:pt x="16733" y="33392"/>
                  <a:pt x="16807" y="33333"/>
                </a:cubicBezTo>
                <a:close/>
                <a:moveTo>
                  <a:pt x="17013" y="33406"/>
                </a:moveTo>
                <a:lnTo>
                  <a:pt x="17013" y="33406"/>
                </a:lnTo>
                <a:cubicBezTo>
                  <a:pt x="16983" y="33465"/>
                  <a:pt x="16969" y="33495"/>
                  <a:pt x="16954" y="33554"/>
                </a:cubicBezTo>
                <a:cubicBezTo>
                  <a:pt x="16895" y="33598"/>
                  <a:pt x="16836" y="33642"/>
                  <a:pt x="16763" y="33686"/>
                </a:cubicBezTo>
                <a:cubicBezTo>
                  <a:pt x="16807" y="33627"/>
                  <a:pt x="16822" y="33598"/>
                  <a:pt x="16822" y="33539"/>
                </a:cubicBezTo>
                <a:cubicBezTo>
                  <a:pt x="16895" y="33495"/>
                  <a:pt x="16954" y="33451"/>
                  <a:pt x="17013" y="33406"/>
                </a:cubicBezTo>
                <a:close/>
                <a:moveTo>
                  <a:pt x="15791" y="33377"/>
                </a:moveTo>
                <a:cubicBezTo>
                  <a:pt x="15791" y="33451"/>
                  <a:pt x="15806" y="33495"/>
                  <a:pt x="15806" y="33554"/>
                </a:cubicBezTo>
                <a:cubicBezTo>
                  <a:pt x="15762" y="33568"/>
                  <a:pt x="15718" y="33613"/>
                  <a:pt x="15659" y="33627"/>
                </a:cubicBezTo>
                <a:cubicBezTo>
                  <a:pt x="15615" y="33642"/>
                  <a:pt x="15571" y="33686"/>
                  <a:pt x="15512" y="33701"/>
                </a:cubicBezTo>
                <a:cubicBezTo>
                  <a:pt x="15512" y="33671"/>
                  <a:pt x="15512" y="33613"/>
                  <a:pt x="15497" y="33539"/>
                </a:cubicBezTo>
                <a:cubicBezTo>
                  <a:pt x="15585" y="33480"/>
                  <a:pt x="15688" y="33421"/>
                  <a:pt x="15791" y="33377"/>
                </a:cubicBezTo>
                <a:close/>
                <a:moveTo>
                  <a:pt x="17139" y="33537"/>
                </a:moveTo>
                <a:lnTo>
                  <a:pt x="17139" y="33537"/>
                </a:lnTo>
                <a:cubicBezTo>
                  <a:pt x="17099" y="33559"/>
                  <a:pt x="17053" y="33575"/>
                  <a:pt x="17028" y="33613"/>
                </a:cubicBezTo>
                <a:cubicBezTo>
                  <a:pt x="17028" y="33627"/>
                  <a:pt x="17013" y="33671"/>
                  <a:pt x="16983" y="33701"/>
                </a:cubicBezTo>
                <a:lnTo>
                  <a:pt x="17101" y="33598"/>
                </a:lnTo>
                <a:cubicBezTo>
                  <a:pt x="17112" y="33566"/>
                  <a:pt x="17123" y="33549"/>
                  <a:pt x="17139" y="33537"/>
                </a:cubicBezTo>
                <a:close/>
                <a:moveTo>
                  <a:pt x="16159" y="33465"/>
                </a:moveTo>
                <a:lnTo>
                  <a:pt x="16159" y="33642"/>
                </a:lnTo>
                <a:cubicBezTo>
                  <a:pt x="16145" y="33657"/>
                  <a:pt x="16130" y="33657"/>
                  <a:pt x="16100" y="33686"/>
                </a:cubicBezTo>
                <a:cubicBezTo>
                  <a:pt x="16027" y="33716"/>
                  <a:pt x="15953" y="33774"/>
                  <a:pt x="15880" y="33804"/>
                </a:cubicBezTo>
                <a:lnTo>
                  <a:pt x="15880" y="33613"/>
                </a:lnTo>
                <a:cubicBezTo>
                  <a:pt x="15983" y="33554"/>
                  <a:pt x="16071" y="33495"/>
                  <a:pt x="16159" y="33465"/>
                </a:cubicBezTo>
                <a:close/>
                <a:moveTo>
                  <a:pt x="16802" y="33751"/>
                </a:moveTo>
                <a:lnTo>
                  <a:pt x="16802" y="33751"/>
                </a:lnTo>
                <a:cubicBezTo>
                  <a:pt x="16784" y="33773"/>
                  <a:pt x="16766" y="33794"/>
                  <a:pt x="16748" y="33816"/>
                </a:cubicBezTo>
                <a:lnTo>
                  <a:pt x="16748" y="33816"/>
                </a:lnTo>
                <a:cubicBezTo>
                  <a:pt x="16748" y="33789"/>
                  <a:pt x="16748" y="33789"/>
                  <a:pt x="16763" y="33774"/>
                </a:cubicBezTo>
                <a:lnTo>
                  <a:pt x="16802" y="33751"/>
                </a:lnTo>
                <a:close/>
                <a:moveTo>
                  <a:pt x="16498" y="33524"/>
                </a:moveTo>
                <a:cubicBezTo>
                  <a:pt x="16498" y="33568"/>
                  <a:pt x="16468" y="33627"/>
                  <a:pt x="16468" y="33686"/>
                </a:cubicBezTo>
                <a:cubicBezTo>
                  <a:pt x="16395" y="33745"/>
                  <a:pt x="16307" y="33789"/>
                  <a:pt x="16233" y="33833"/>
                </a:cubicBezTo>
                <a:lnTo>
                  <a:pt x="16233" y="33671"/>
                </a:lnTo>
                <a:cubicBezTo>
                  <a:pt x="16307" y="33627"/>
                  <a:pt x="16395" y="33568"/>
                  <a:pt x="16498" y="33524"/>
                </a:cubicBezTo>
                <a:close/>
                <a:moveTo>
                  <a:pt x="16748" y="33583"/>
                </a:moveTo>
                <a:cubicBezTo>
                  <a:pt x="16733" y="33642"/>
                  <a:pt x="16719" y="33701"/>
                  <a:pt x="16719" y="33745"/>
                </a:cubicBezTo>
                <a:cubicBezTo>
                  <a:pt x="16645" y="33789"/>
                  <a:pt x="16571" y="33833"/>
                  <a:pt x="16498" y="33892"/>
                </a:cubicBezTo>
                <a:cubicBezTo>
                  <a:pt x="16513" y="33833"/>
                  <a:pt x="16513" y="33774"/>
                  <a:pt x="16527" y="33745"/>
                </a:cubicBezTo>
                <a:cubicBezTo>
                  <a:pt x="16601" y="33686"/>
                  <a:pt x="16674" y="33642"/>
                  <a:pt x="16748" y="33583"/>
                </a:cubicBezTo>
                <a:close/>
                <a:moveTo>
                  <a:pt x="16983" y="33774"/>
                </a:moveTo>
                <a:cubicBezTo>
                  <a:pt x="16969" y="33789"/>
                  <a:pt x="16939" y="33819"/>
                  <a:pt x="16910" y="33833"/>
                </a:cubicBezTo>
                <a:cubicBezTo>
                  <a:pt x="16895" y="33848"/>
                  <a:pt x="16895" y="33863"/>
                  <a:pt x="16880" y="33892"/>
                </a:cubicBezTo>
                <a:lnTo>
                  <a:pt x="16954" y="33819"/>
                </a:lnTo>
                <a:cubicBezTo>
                  <a:pt x="16969" y="33819"/>
                  <a:pt x="16983" y="33789"/>
                  <a:pt x="16983" y="33774"/>
                </a:cubicBezTo>
                <a:close/>
                <a:moveTo>
                  <a:pt x="15424" y="33568"/>
                </a:moveTo>
                <a:cubicBezTo>
                  <a:pt x="15424" y="33642"/>
                  <a:pt x="15438" y="33701"/>
                  <a:pt x="15438" y="33774"/>
                </a:cubicBezTo>
                <a:cubicBezTo>
                  <a:pt x="15394" y="33819"/>
                  <a:pt x="15335" y="33833"/>
                  <a:pt x="15276" y="33863"/>
                </a:cubicBezTo>
                <a:cubicBezTo>
                  <a:pt x="15232" y="33892"/>
                  <a:pt x="15203" y="33922"/>
                  <a:pt x="15144" y="33936"/>
                </a:cubicBezTo>
                <a:cubicBezTo>
                  <a:pt x="15173" y="33892"/>
                  <a:pt x="15173" y="33819"/>
                  <a:pt x="15144" y="33745"/>
                </a:cubicBezTo>
                <a:lnTo>
                  <a:pt x="15424" y="33568"/>
                </a:lnTo>
                <a:close/>
                <a:moveTo>
                  <a:pt x="16807" y="33966"/>
                </a:moveTo>
                <a:cubicBezTo>
                  <a:pt x="16788" y="33966"/>
                  <a:pt x="16775" y="33971"/>
                  <a:pt x="16765" y="33981"/>
                </a:cubicBezTo>
                <a:lnTo>
                  <a:pt x="16765" y="33981"/>
                </a:lnTo>
                <a:cubicBezTo>
                  <a:pt x="16778" y="33975"/>
                  <a:pt x="16791" y="33970"/>
                  <a:pt x="16807" y="33966"/>
                </a:cubicBezTo>
                <a:close/>
                <a:moveTo>
                  <a:pt x="15806" y="33642"/>
                </a:moveTo>
                <a:lnTo>
                  <a:pt x="15806" y="33833"/>
                </a:lnTo>
                <a:lnTo>
                  <a:pt x="15541" y="33995"/>
                </a:lnTo>
                <a:lnTo>
                  <a:pt x="15541" y="33819"/>
                </a:lnTo>
                <a:cubicBezTo>
                  <a:pt x="15585" y="33774"/>
                  <a:pt x="15644" y="33745"/>
                  <a:pt x="15703" y="33716"/>
                </a:cubicBezTo>
                <a:cubicBezTo>
                  <a:pt x="15733" y="33701"/>
                  <a:pt x="15777" y="33686"/>
                  <a:pt x="15806" y="33642"/>
                </a:cubicBezTo>
                <a:close/>
                <a:moveTo>
                  <a:pt x="16159" y="33716"/>
                </a:moveTo>
                <a:cubicBezTo>
                  <a:pt x="16159" y="33774"/>
                  <a:pt x="16159" y="33833"/>
                  <a:pt x="16145" y="33907"/>
                </a:cubicBezTo>
                <a:cubicBezTo>
                  <a:pt x="16086" y="33936"/>
                  <a:pt x="16012" y="33980"/>
                  <a:pt x="15953" y="34010"/>
                </a:cubicBezTo>
                <a:cubicBezTo>
                  <a:pt x="15939" y="34025"/>
                  <a:pt x="15924" y="34025"/>
                  <a:pt x="15880" y="34054"/>
                </a:cubicBezTo>
                <a:cubicBezTo>
                  <a:pt x="15880" y="33995"/>
                  <a:pt x="15909" y="33922"/>
                  <a:pt x="15880" y="33863"/>
                </a:cubicBezTo>
                <a:cubicBezTo>
                  <a:pt x="15983" y="33819"/>
                  <a:pt x="16056" y="33774"/>
                  <a:pt x="16145" y="33716"/>
                </a:cubicBezTo>
                <a:close/>
                <a:moveTo>
                  <a:pt x="16454" y="33774"/>
                </a:moveTo>
                <a:cubicBezTo>
                  <a:pt x="16439" y="33833"/>
                  <a:pt x="16439" y="33877"/>
                  <a:pt x="16410" y="33936"/>
                </a:cubicBezTo>
                <a:cubicBezTo>
                  <a:pt x="16351" y="33995"/>
                  <a:pt x="16277" y="34054"/>
                  <a:pt x="16203" y="34083"/>
                </a:cubicBezTo>
                <a:cubicBezTo>
                  <a:pt x="16203" y="34025"/>
                  <a:pt x="16218" y="33980"/>
                  <a:pt x="16218" y="33922"/>
                </a:cubicBezTo>
                <a:cubicBezTo>
                  <a:pt x="16292" y="33863"/>
                  <a:pt x="16380" y="33833"/>
                  <a:pt x="16454" y="33774"/>
                </a:cubicBezTo>
                <a:close/>
                <a:moveTo>
                  <a:pt x="16660" y="33848"/>
                </a:moveTo>
                <a:lnTo>
                  <a:pt x="16660" y="33848"/>
                </a:lnTo>
                <a:cubicBezTo>
                  <a:pt x="16645" y="33907"/>
                  <a:pt x="16616" y="33936"/>
                  <a:pt x="16601" y="33980"/>
                </a:cubicBezTo>
                <a:cubicBezTo>
                  <a:pt x="16542" y="34010"/>
                  <a:pt x="16498" y="34069"/>
                  <a:pt x="16424" y="34113"/>
                </a:cubicBezTo>
                <a:cubicBezTo>
                  <a:pt x="16454" y="34069"/>
                  <a:pt x="16454" y="34039"/>
                  <a:pt x="16468" y="33980"/>
                </a:cubicBezTo>
                <a:cubicBezTo>
                  <a:pt x="16527" y="33936"/>
                  <a:pt x="16601" y="33892"/>
                  <a:pt x="16660" y="33848"/>
                </a:cubicBezTo>
                <a:close/>
                <a:moveTo>
                  <a:pt x="16765" y="33981"/>
                </a:moveTo>
                <a:cubicBezTo>
                  <a:pt x="16731" y="33997"/>
                  <a:pt x="16707" y="34022"/>
                  <a:pt x="16674" y="34054"/>
                </a:cubicBezTo>
                <a:cubicBezTo>
                  <a:pt x="16674" y="34069"/>
                  <a:pt x="16660" y="34113"/>
                  <a:pt x="16645" y="34142"/>
                </a:cubicBezTo>
                <a:lnTo>
                  <a:pt x="16748" y="34039"/>
                </a:lnTo>
                <a:cubicBezTo>
                  <a:pt x="16748" y="34014"/>
                  <a:pt x="16753" y="33993"/>
                  <a:pt x="16765" y="33981"/>
                </a:cubicBezTo>
                <a:close/>
                <a:moveTo>
                  <a:pt x="15100" y="33789"/>
                </a:moveTo>
                <a:cubicBezTo>
                  <a:pt x="15100" y="33863"/>
                  <a:pt x="15114" y="33922"/>
                  <a:pt x="15114" y="33995"/>
                </a:cubicBezTo>
                <a:cubicBezTo>
                  <a:pt x="15026" y="34054"/>
                  <a:pt x="14923" y="34113"/>
                  <a:pt x="14835" y="34186"/>
                </a:cubicBezTo>
                <a:cubicBezTo>
                  <a:pt x="14835" y="34083"/>
                  <a:pt x="14820" y="34039"/>
                  <a:pt x="14820" y="33966"/>
                </a:cubicBezTo>
                <a:lnTo>
                  <a:pt x="15100" y="33789"/>
                </a:lnTo>
                <a:close/>
                <a:moveTo>
                  <a:pt x="15468" y="33848"/>
                </a:moveTo>
                <a:cubicBezTo>
                  <a:pt x="15468" y="33907"/>
                  <a:pt x="15482" y="33980"/>
                  <a:pt x="15482" y="34039"/>
                </a:cubicBezTo>
                <a:lnTo>
                  <a:pt x="15203" y="34201"/>
                </a:lnTo>
                <a:cubicBezTo>
                  <a:pt x="15203" y="34142"/>
                  <a:pt x="15203" y="34083"/>
                  <a:pt x="15188" y="34010"/>
                </a:cubicBezTo>
                <a:cubicBezTo>
                  <a:pt x="15247" y="33980"/>
                  <a:pt x="15276" y="33966"/>
                  <a:pt x="15335" y="33922"/>
                </a:cubicBezTo>
                <a:cubicBezTo>
                  <a:pt x="15365" y="33907"/>
                  <a:pt x="15424" y="33863"/>
                  <a:pt x="15468" y="33848"/>
                </a:cubicBezTo>
                <a:close/>
                <a:moveTo>
                  <a:pt x="16417" y="34219"/>
                </a:moveTo>
                <a:lnTo>
                  <a:pt x="16417" y="34219"/>
                </a:lnTo>
                <a:cubicBezTo>
                  <a:pt x="16409" y="34227"/>
                  <a:pt x="16402" y="34236"/>
                  <a:pt x="16395" y="34244"/>
                </a:cubicBezTo>
                <a:lnTo>
                  <a:pt x="16395" y="34244"/>
                </a:lnTo>
                <a:cubicBezTo>
                  <a:pt x="16395" y="34240"/>
                  <a:pt x="16395" y="34235"/>
                  <a:pt x="16395" y="34231"/>
                </a:cubicBezTo>
                <a:cubicBezTo>
                  <a:pt x="16402" y="34227"/>
                  <a:pt x="16409" y="34223"/>
                  <a:pt x="16417" y="34219"/>
                </a:cubicBezTo>
                <a:close/>
                <a:moveTo>
                  <a:pt x="15836" y="33907"/>
                </a:moveTo>
                <a:lnTo>
                  <a:pt x="15836" y="34083"/>
                </a:lnTo>
                <a:lnTo>
                  <a:pt x="15556" y="34260"/>
                </a:lnTo>
                <a:lnTo>
                  <a:pt x="15556" y="34069"/>
                </a:lnTo>
                <a:lnTo>
                  <a:pt x="15836" y="33907"/>
                </a:lnTo>
                <a:close/>
                <a:moveTo>
                  <a:pt x="16159" y="33995"/>
                </a:moveTo>
                <a:cubicBezTo>
                  <a:pt x="16159" y="34054"/>
                  <a:pt x="16145" y="34113"/>
                  <a:pt x="16145" y="34157"/>
                </a:cubicBezTo>
                <a:cubicBezTo>
                  <a:pt x="16027" y="34201"/>
                  <a:pt x="15953" y="34260"/>
                  <a:pt x="15880" y="34304"/>
                </a:cubicBezTo>
                <a:cubicBezTo>
                  <a:pt x="15880" y="34260"/>
                  <a:pt x="15894" y="34201"/>
                  <a:pt x="15894" y="34142"/>
                </a:cubicBezTo>
                <a:lnTo>
                  <a:pt x="16012" y="34083"/>
                </a:lnTo>
                <a:cubicBezTo>
                  <a:pt x="16071" y="34054"/>
                  <a:pt x="16100" y="34025"/>
                  <a:pt x="16159" y="33995"/>
                </a:cubicBezTo>
                <a:close/>
                <a:moveTo>
                  <a:pt x="16395" y="34054"/>
                </a:moveTo>
                <a:lnTo>
                  <a:pt x="16395" y="34054"/>
                </a:lnTo>
                <a:cubicBezTo>
                  <a:pt x="16380" y="34113"/>
                  <a:pt x="16365" y="34142"/>
                  <a:pt x="16365" y="34201"/>
                </a:cubicBezTo>
                <a:cubicBezTo>
                  <a:pt x="16277" y="34231"/>
                  <a:pt x="16218" y="34289"/>
                  <a:pt x="16145" y="34348"/>
                </a:cubicBezTo>
                <a:cubicBezTo>
                  <a:pt x="16159" y="34289"/>
                  <a:pt x="16159" y="34231"/>
                  <a:pt x="16174" y="34201"/>
                </a:cubicBezTo>
                <a:cubicBezTo>
                  <a:pt x="16248" y="34142"/>
                  <a:pt x="16321" y="34113"/>
                  <a:pt x="16395" y="34054"/>
                </a:cubicBezTo>
                <a:close/>
                <a:moveTo>
                  <a:pt x="16616" y="34231"/>
                </a:moveTo>
                <a:lnTo>
                  <a:pt x="16616" y="34231"/>
                </a:lnTo>
                <a:cubicBezTo>
                  <a:pt x="16601" y="34260"/>
                  <a:pt x="16557" y="34275"/>
                  <a:pt x="16542" y="34289"/>
                </a:cubicBezTo>
                <a:cubicBezTo>
                  <a:pt x="16542" y="34304"/>
                  <a:pt x="16527" y="34334"/>
                  <a:pt x="16527" y="34348"/>
                </a:cubicBezTo>
                <a:cubicBezTo>
                  <a:pt x="16571" y="34334"/>
                  <a:pt x="16586" y="34289"/>
                  <a:pt x="16601" y="34275"/>
                </a:cubicBezTo>
                <a:cubicBezTo>
                  <a:pt x="16601" y="34260"/>
                  <a:pt x="16615" y="34231"/>
                  <a:pt x="16616" y="34231"/>
                </a:cubicBezTo>
                <a:close/>
                <a:moveTo>
                  <a:pt x="14747" y="33995"/>
                </a:moveTo>
                <a:cubicBezTo>
                  <a:pt x="14747" y="34069"/>
                  <a:pt x="14761" y="34128"/>
                  <a:pt x="14761" y="34201"/>
                </a:cubicBezTo>
                <a:cubicBezTo>
                  <a:pt x="14673" y="34260"/>
                  <a:pt x="14585" y="34304"/>
                  <a:pt x="14511" y="34378"/>
                </a:cubicBezTo>
                <a:cubicBezTo>
                  <a:pt x="14511" y="34334"/>
                  <a:pt x="14511" y="34275"/>
                  <a:pt x="14482" y="34201"/>
                </a:cubicBezTo>
                <a:lnTo>
                  <a:pt x="14482" y="34157"/>
                </a:lnTo>
                <a:cubicBezTo>
                  <a:pt x="14585" y="34113"/>
                  <a:pt x="14673" y="34054"/>
                  <a:pt x="14747" y="33995"/>
                </a:cubicBezTo>
                <a:close/>
                <a:moveTo>
                  <a:pt x="15129" y="34054"/>
                </a:moveTo>
                <a:cubicBezTo>
                  <a:pt x="15129" y="34128"/>
                  <a:pt x="15144" y="34186"/>
                  <a:pt x="15144" y="34260"/>
                </a:cubicBezTo>
                <a:cubicBezTo>
                  <a:pt x="15056" y="34304"/>
                  <a:pt x="14967" y="34363"/>
                  <a:pt x="14879" y="34437"/>
                </a:cubicBezTo>
                <a:cubicBezTo>
                  <a:pt x="14850" y="34363"/>
                  <a:pt x="14850" y="34304"/>
                  <a:pt x="14850" y="34231"/>
                </a:cubicBezTo>
                <a:cubicBezTo>
                  <a:pt x="14953" y="34186"/>
                  <a:pt x="15041" y="34128"/>
                  <a:pt x="15129" y="34054"/>
                </a:cubicBezTo>
                <a:close/>
                <a:moveTo>
                  <a:pt x="15482" y="34128"/>
                </a:moveTo>
                <a:lnTo>
                  <a:pt x="15482" y="34304"/>
                </a:lnTo>
                <a:cubicBezTo>
                  <a:pt x="15438" y="34334"/>
                  <a:pt x="15394" y="34363"/>
                  <a:pt x="15350" y="34378"/>
                </a:cubicBezTo>
                <a:cubicBezTo>
                  <a:pt x="15291" y="34422"/>
                  <a:pt x="15262" y="34437"/>
                  <a:pt x="15203" y="34481"/>
                </a:cubicBezTo>
                <a:cubicBezTo>
                  <a:pt x="15217" y="34422"/>
                  <a:pt x="15217" y="34348"/>
                  <a:pt x="15203" y="34289"/>
                </a:cubicBezTo>
                <a:lnTo>
                  <a:pt x="15482" y="34128"/>
                </a:lnTo>
                <a:close/>
                <a:moveTo>
                  <a:pt x="16290" y="34361"/>
                </a:moveTo>
                <a:cubicBezTo>
                  <a:pt x="16281" y="34372"/>
                  <a:pt x="16272" y="34382"/>
                  <a:pt x="16262" y="34392"/>
                </a:cubicBezTo>
                <a:cubicBezTo>
                  <a:pt x="16239" y="34433"/>
                  <a:pt x="16213" y="34472"/>
                  <a:pt x="16187" y="34510"/>
                </a:cubicBezTo>
                <a:lnTo>
                  <a:pt x="16187" y="34510"/>
                </a:lnTo>
                <a:cubicBezTo>
                  <a:pt x="16209" y="34490"/>
                  <a:pt x="16230" y="34469"/>
                  <a:pt x="16248" y="34451"/>
                </a:cubicBezTo>
                <a:cubicBezTo>
                  <a:pt x="16267" y="34423"/>
                  <a:pt x="16280" y="34394"/>
                  <a:pt x="16290" y="34361"/>
                </a:cubicBezTo>
                <a:close/>
                <a:moveTo>
                  <a:pt x="15806" y="34157"/>
                </a:moveTo>
                <a:cubicBezTo>
                  <a:pt x="15806" y="34216"/>
                  <a:pt x="15806" y="34275"/>
                  <a:pt x="15791" y="34348"/>
                </a:cubicBezTo>
                <a:cubicBezTo>
                  <a:pt x="15718" y="34407"/>
                  <a:pt x="15630" y="34451"/>
                  <a:pt x="15556" y="34510"/>
                </a:cubicBezTo>
                <a:lnTo>
                  <a:pt x="15556" y="34334"/>
                </a:lnTo>
                <a:cubicBezTo>
                  <a:pt x="15644" y="34275"/>
                  <a:pt x="15733" y="34216"/>
                  <a:pt x="15806" y="34157"/>
                </a:cubicBezTo>
                <a:close/>
                <a:moveTo>
                  <a:pt x="16100" y="34231"/>
                </a:moveTo>
                <a:cubicBezTo>
                  <a:pt x="16086" y="34289"/>
                  <a:pt x="16086" y="34348"/>
                  <a:pt x="16071" y="34392"/>
                </a:cubicBezTo>
                <a:cubicBezTo>
                  <a:pt x="15997" y="34451"/>
                  <a:pt x="15924" y="34495"/>
                  <a:pt x="15850" y="34554"/>
                </a:cubicBezTo>
                <a:cubicBezTo>
                  <a:pt x="15850" y="34495"/>
                  <a:pt x="15865" y="34437"/>
                  <a:pt x="15865" y="34378"/>
                </a:cubicBezTo>
                <a:cubicBezTo>
                  <a:pt x="15939" y="34319"/>
                  <a:pt x="16012" y="34275"/>
                  <a:pt x="16100" y="34231"/>
                </a:cubicBezTo>
                <a:close/>
                <a:moveTo>
                  <a:pt x="16439" y="34378"/>
                </a:moveTo>
                <a:cubicBezTo>
                  <a:pt x="16380" y="34407"/>
                  <a:pt x="16351" y="34437"/>
                  <a:pt x="16307" y="34481"/>
                </a:cubicBezTo>
                <a:cubicBezTo>
                  <a:pt x="16292" y="34510"/>
                  <a:pt x="16292" y="34525"/>
                  <a:pt x="16277" y="34569"/>
                </a:cubicBezTo>
                <a:cubicBezTo>
                  <a:pt x="16307" y="34554"/>
                  <a:pt x="16351" y="34510"/>
                  <a:pt x="16380" y="34481"/>
                </a:cubicBezTo>
                <a:cubicBezTo>
                  <a:pt x="16395" y="34451"/>
                  <a:pt x="16424" y="34422"/>
                  <a:pt x="16439" y="34378"/>
                </a:cubicBezTo>
                <a:close/>
                <a:moveTo>
                  <a:pt x="14438" y="34201"/>
                </a:moveTo>
                <a:cubicBezTo>
                  <a:pt x="14438" y="34275"/>
                  <a:pt x="14452" y="34348"/>
                  <a:pt x="14452" y="34407"/>
                </a:cubicBezTo>
                <a:cubicBezTo>
                  <a:pt x="14364" y="34451"/>
                  <a:pt x="14290" y="34525"/>
                  <a:pt x="14187" y="34584"/>
                </a:cubicBezTo>
                <a:cubicBezTo>
                  <a:pt x="14187" y="34525"/>
                  <a:pt x="14187" y="34451"/>
                  <a:pt x="14173" y="34378"/>
                </a:cubicBezTo>
                <a:cubicBezTo>
                  <a:pt x="14261" y="34334"/>
                  <a:pt x="14335" y="34275"/>
                  <a:pt x="14438" y="34201"/>
                </a:cubicBezTo>
                <a:close/>
                <a:moveTo>
                  <a:pt x="14776" y="34275"/>
                </a:moveTo>
                <a:cubicBezTo>
                  <a:pt x="14776" y="34348"/>
                  <a:pt x="14805" y="34392"/>
                  <a:pt x="14805" y="34481"/>
                </a:cubicBezTo>
                <a:cubicBezTo>
                  <a:pt x="14702" y="34525"/>
                  <a:pt x="14614" y="34599"/>
                  <a:pt x="14541" y="34657"/>
                </a:cubicBezTo>
                <a:cubicBezTo>
                  <a:pt x="14541" y="34584"/>
                  <a:pt x="14526" y="34525"/>
                  <a:pt x="14526" y="34451"/>
                </a:cubicBezTo>
                <a:cubicBezTo>
                  <a:pt x="14614" y="34392"/>
                  <a:pt x="14702" y="34334"/>
                  <a:pt x="14776" y="34275"/>
                </a:cubicBezTo>
                <a:close/>
                <a:moveTo>
                  <a:pt x="15144" y="34334"/>
                </a:moveTo>
                <a:lnTo>
                  <a:pt x="15144" y="34510"/>
                </a:lnTo>
                <a:cubicBezTo>
                  <a:pt x="15114" y="34525"/>
                  <a:pt x="15070" y="34569"/>
                  <a:pt x="15041" y="34584"/>
                </a:cubicBezTo>
                <a:cubicBezTo>
                  <a:pt x="14982" y="34628"/>
                  <a:pt x="14923" y="34657"/>
                  <a:pt x="14894" y="34702"/>
                </a:cubicBezTo>
                <a:cubicBezTo>
                  <a:pt x="14879" y="34643"/>
                  <a:pt x="14879" y="34569"/>
                  <a:pt x="14879" y="34510"/>
                </a:cubicBezTo>
                <a:cubicBezTo>
                  <a:pt x="14967" y="34451"/>
                  <a:pt x="15056" y="34378"/>
                  <a:pt x="15144" y="34334"/>
                </a:cubicBezTo>
                <a:close/>
                <a:moveTo>
                  <a:pt x="16054" y="34682"/>
                </a:moveTo>
                <a:cubicBezTo>
                  <a:pt x="16045" y="34693"/>
                  <a:pt x="16036" y="34704"/>
                  <a:pt x="16026" y="34714"/>
                </a:cubicBezTo>
                <a:lnTo>
                  <a:pt x="16026" y="34714"/>
                </a:lnTo>
                <a:cubicBezTo>
                  <a:pt x="16027" y="34710"/>
                  <a:pt x="16027" y="34706"/>
                  <a:pt x="16027" y="34702"/>
                </a:cubicBezTo>
                <a:cubicBezTo>
                  <a:pt x="16036" y="34695"/>
                  <a:pt x="16045" y="34688"/>
                  <a:pt x="16054" y="34682"/>
                </a:cubicBezTo>
                <a:close/>
                <a:moveTo>
                  <a:pt x="15497" y="34378"/>
                </a:moveTo>
                <a:lnTo>
                  <a:pt x="15497" y="34569"/>
                </a:lnTo>
                <a:cubicBezTo>
                  <a:pt x="15409" y="34628"/>
                  <a:pt x="15321" y="34672"/>
                  <a:pt x="15247" y="34746"/>
                </a:cubicBezTo>
                <a:lnTo>
                  <a:pt x="15247" y="34569"/>
                </a:lnTo>
                <a:cubicBezTo>
                  <a:pt x="15276" y="34510"/>
                  <a:pt x="15335" y="34481"/>
                  <a:pt x="15409" y="34437"/>
                </a:cubicBezTo>
                <a:cubicBezTo>
                  <a:pt x="15438" y="34422"/>
                  <a:pt x="15468" y="34407"/>
                  <a:pt x="15497" y="34378"/>
                </a:cubicBezTo>
                <a:close/>
                <a:moveTo>
                  <a:pt x="15791" y="34437"/>
                </a:moveTo>
                <a:cubicBezTo>
                  <a:pt x="15791" y="34495"/>
                  <a:pt x="15777" y="34554"/>
                  <a:pt x="15762" y="34599"/>
                </a:cubicBezTo>
                <a:cubicBezTo>
                  <a:pt x="15718" y="34643"/>
                  <a:pt x="15674" y="34657"/>
                  <a:pt x="15630" y="34702"/>
                </a:cubicBezTo>
                <a:cubicBezTo>
                  <a:pt x="15585" y="34716"/>
                  <a:pt x="15556" y="34746"/>
                  <a:pt x="15512" y="34775"/>
                </a:cubicBezTo>
                <a:cubicBezTo>
                  <a:pt x="15512" y="34716"/>
                  <a:pt x="15527" y="34657"/>
                  <a:pt x="15527" y="34599"/>
                </a:cubicBezTo>
                <a:cubicBezTo>
                  <a:pt x="15630" y="34554"/>
                  <a:pt x="15718" y="34495"/>
                  <a:pt x="15791" y="34437"/>
                </a:cubicBezTo>
                <a:close/>
                <a:moveTo>
                  <a:pt x="16248" y="34672"/>
                </a:moveTo>
                <a:cubicBezTo>
                  <a:pt x="16218" y="34702"/>
                  <a:pt x="16189" y="34716"/>
                  <a:pt x="16174" y="34731"/>
                </a:cubicBezTo>
                <a:cubicBezTo>
                  <a:pt x="16174" y="34746"/>
                  <a:pt x="16159" y="34775"/>
                  <a:pt x="16159" y="34790"/>
                </a:cubicBezTo>
                <a:cubicBezTo>
                  <a:pt x="16203" y="34775"/>
                  <a:pt x="16218" y="34731"/>
                  <a:pt x="16233" y="34716"/>
                </a:cubicBezTo>
                <a:cubicBezTo>
                  <a:pt x="16248" y="34702"/>
                  <a:pt x="16248" y="34702"/>
                  <a:pt x="16248" y="34672"/>
                </a:cubicBezTo>
                <a:close/>
                <a:moveTo>
                  <a:pt x="16027" y="34510"/>
                </a:moveTo>
                <a:lnTo>
                  <a:pt x="16027" y="34510"/>
                </a:lnTo>
                <a:cubicBezTo>
                  <a:pt x="16027" y="34525"/>
                  <a:pt x="16012" y="34569"/>
                  <a:pt x="16012" y="34584"/>
                </a:cubicBezTo>
                <a:cubicBezTo>
                  <a:pt x="16012" y="34599"/>
                  <a:pt x="15997" y="34643"/>
                  <a:pt x="15983" y="34657"/>
                </a:cubicBezTo>
                <a:cubicBezTo>
                  <a:pt x="15924" y="34702"/>
                  <a:pt x="15850" y="34746"/>
                  <a:pt x="15791" y="34805"/>
                </a:cubicBezTo>
                <a:cubicBezTo>
                  <a:pt x="15806" y="34746"/>
                  <a:pt x="15806" y="34702"/>
                  <a:pt x="15836" y="34657"/>
                </a:cubicBezTo>
                <a:cubicBezTo>
                  <a:pt x="15909" y="34599"/>
                  <a:pt x="15983" y="34569"/>
                  <a:pt x="16027" y="34510"/>
                </a:cubicBezTo>
                <a:close/>
                <a:moveTo>
                  <a:pt x="14114" y="34422"/>
                </a:moveTo>
                <a:cubicBezTo>
                  <a:pt x="14114" y="34495"/>
                  <a:pt x="14143" y="34569"/>
                  <a:pt x="14143" y="34643"/>
                </a:cubicBezTo>
                <a:cubicBezTo>
                  <a:pt x="14055" y="34702"/>
                  <a:pt x="13967" y="34760"/>
                  <a:pt x="13893" y="34819"/>
                </a:cubicBezTo>
                <a:cubicBezTo>
                  <a:pt x="13878" y="34746"/>
                  <a:pt x="13878" y="34672"/>
                  <a:pt x="13878" y="34599"/>
                </a:cubicBezTo>
                <a:cubicBezTo>
                  <a:pt x="13952" y="34554"/>
                  <a:pt x="14040" y="34495"/>
                  <a:pt x="14114" y="34422"/>
                </a:cubicBezTo>
                <a:close/>
                <a:moveTo>
                  <a:pt x="14467" y="34495"/>
                </a:moveTo>
                <a:cubicBezTo>
                  <a:pt x="14467" y="34569"/>
                  <a:pt x="14482" y="34643"/>
                  <a:pt x="14482" y="34702"/>
                </a:cubicBezTo>
                <a:cubicBezTo>
                  <a:pt x="14393" y="34746"/>
                  <a:pt x="14320" y="34819"/>
                  <a:pt x="14231" y="34878"/>
                </a:cubicBezTo>
                <a:cubicBezTo>
                  <a:pt x="14217" y="34819"/>
                  <a:pt x="14217" y="34746"/>
                  <a:pt x="14217" y="34672"/>
                </a:cubicBezTo>
                <a:cubicBezTo>
                  <a:pt x="14305" y="34628"/>
                  <a:pt x="14379" y="34554"/>
                  <a:pt x="14467" y="34495"/>
                </a:cubicBezTo>
                <a:close/>
                <a:moveTo>
                  <a:pt x="14805" y="34554"/>
                </a:moveTo>
                <a:cubicBezTo>
                  <a:pt x="14805" y="34628"/>
                  <a:pt x="14805" y="34672"/>
                  <a:pt x="14820" y="34746"/>
                </a:cubicBezTo>
                <a:cubicBezTo>
                  <a:pt x="14732" y="34805"/>
                  <a:pt x="14629" y="34878"/>
                  <a:pt x="14555" y="34937"/>
                </a:cubicBezTo>
                <a:cubicBezTo>
                  <a:pt x="14541" y="34878"/>
                  <a:pt x="14541" y="34805"/>
                  <a:pt x="14541" y="34731"/>
                </a:cubicBezTo>
                <a:cubicBezTo>
                  <a:pt x="14629" y="34672"/>
                  <a:pt x="14732" y="34599"/>
                  <a:pt x="14805" y="34554"/>
                </a:cubicBezTo>
                <a:close/>
                <a:moveTo>
                  <a:pt x="15144" y="34599"/>
                </a:moveTo>
                <a:lnTo>
                  <a:pt x="15144" y="34790"/>
                </a:lnTo>
                <a:cubicBezTo>
                  <a:pt x="15056" y="34849"/>
                  <a:pt x="14982" y="34893"/>
                  <a:pt x="14894" y="34966"/>
                </a:cubicBezTo>
                <a:cubicBezTo>
                  <a:pt x="14894" y="34966"/>
                  <a:pt x="14879" y="34966"/>
                  <a:pt x="14879" y="34996"/>
                </a:cubicBezTo>
                <a:lnTo>
                  <a:pt x="14879" y="34805"/>
                </a:lnTo>
                <a:cubicBezTo>
                  <a:pt x="14953" y="34731"/>
                  <a:pt x="14997" y="34702"/>
                  <a:pt x="15070" y="34657"/>
                </a:cubicBezTo>
                <a:cubicBezTo>
                  <a:pt x="15100" y="34643"/>
                  <a:pt x="15129" y="34628"/>
                  <a:pt x="15144" y="34599"/>
                </a:cubicBezTo>
                <a:close/>
                <a:moveTo>
                  <a:pt x="15482" y="34657"/>
                </a:moveTo>
                <a:cubicBezTo>
                  <a:pt x="15482" y="34716"/>
                  <a:pt x="15468" y="34760"/>
                  <a:pt x="15468" y="34849"/>
                </a:cubicBezTo>
                <a:cubicBezTo>
                  <a:pt x="15365" y="34878"/>
                  <a:pt x="15291" y="34937"/>
                  <a:pt x="15203" y="35011"/>
                </a:cubicBezTo>
                <a:cubicBezTo>
                  <a:pt x="15203" y="34952"/>
                  <a:pt x="15203" y="34893"/>
                  <a:pt x="15217" y="34819"/>
                </a:cubicBezTo>
                <a:cubicBezTo>
                  <a:pt x="15247" y="34819"/>
                  <a:pt x="15247" y="34805"/>
                  <a:pt x="15262" y="34805"/>
                </a:cubicBezTo>
                <a:cubicBezTo>
                  <a:pt x="15335" y="34746"/>
                  <a:pt x="15409" y="34716"/>
                  <a:pt x="15482" y="34657"/>
                </a:cubicBezTo>
                <a:close/>
                <a:moveTo>
                  <a:pt x="15762" y="34716"/>
                </a:moveTo>
                <a:cubicBezTo>
                  <a:pt x="15733" y="34775"/>
                  <a:pt x="15733" y="34819"/>
                  <a:pt x="15718" y="34878"/>
                </a:cubicBezTo>
                <a:cubicBezTo>
                  <a:pt x="15630" y="34922"/>
                  <a:pt x="15556" y="34966"/>
                  <a:pt x="15482" y="35025"/>
                </a:cubicBezTo>
                <a:cubicBezTo>
                  <a:pt x="15497" y="34966"/>
                  <a:pt x="15497" y="34922"/>
                  <a:pt x="15512" y="34863"/>
                </a:cubicBezTo>
                <a:lnTo>
                  <a:pt x="15688" y="34746"/>
                </a:lnTo>
                <a:cubicBezTo>
                  <a:pt x="15703" y="34731"/>
                  <a:pt x="15718" y="34716"/>
                  <a:pt x="15762" y="34716"/>
                </a:cubicBezTo>
                <a:close/>
                <a:moveTo>
                  <a:pt x="15925" y="34829"/>
                </a:moveTo>
                <a:cubicBezTo>
                  <a:pt x="15915" y="34840"/>
                  <a:pt x="15905" y="34852"/>
                  <a:pt x="15894" y="34863"/>
                </a:cubicBezTo>
                <a:cubicBezTo>
                  <a:pt x="15859" y="34920"/>
                  <a:pt x="15819" y="34976"/>
                  <a:pt x="15777" y="35032"/>
                </a:cubicBezTo>
                <a:lnTo>
                  <a:pt x="15777" y="35032"/>
                </a:lnTo>
                <a:cubicBezTo>
                  <a:pt x="15815" y="35002"/>
                  <a:pt x="15851" y="34976"/>
                  <a:pt x="15880" y="34937"/>
                </a:cubicBezTo>
                <a:cubicBezTo>
                  <a:pt x="15891" y="34893"/>
                  <a:pt x="15910" y="34865"/>
                  <a:pt x="15925" y="34829"/>
                </a:cubicBezTo>
                <a:close/>
                <a:moveTo>
                  <a:pt x="16056" y="34863"/>
                </a:moveTo>
                <a:lnTo>
                  <a:pt x="16056" y="34863"/>
                </a:lnTo>
                <a:cubicBezTo>
                  <a:pt x="16012" y="34878"/>
                  <a:pt x="15983" y="34922"/>
                  <a:pt x="15939" y="34952"/>
                </a:cubicBezTo>
                <a:cubicBezTo>
                  <a:pt x="15939" y="34996"/>
                  <a:pt x="15924" y="35011"/>
                  <a:pt x="15909" y="35040"/>
                </a:cubicBezTo>
                <a:lnTo>
                  <a:pt x="16012" y="34937"/>
                </a:lnTo>
                <a:cubicBezTo>
                  <a:pt x="16027" y="34922"/>
                  <a:pt x="16056" y="34878"/>
                  <a:pt x="16056" y="34863"/>
                </a:cubicBezTo>
                <a:close/>
                <a:moveTo>
                  <a:pt x="13819" y="34657"/>
                </a:moveTo>
                <a:cubicBezTo>
                  <a:pt x="13819" y="34731"/>
                  <a:pt x="13834" y="34805"/>
                  <a:pt x="13834" y="34878"/>
                </a:cubicBezTo>
                <a:cubicBezTo>
                  <a:pt x="13761" y="34937"/>
                  <a:pt x="13687" y="35011"/>
                  <a:pt x="13599" y="35069"/>
                </a:cubicBezTo>
                <a:cubicBezTo>
                  <a:pt x="13584" y="34996"/>
                  <a:pt x="13584" y="34922"/>
                  <a:pt x="13584" y="34849"/>
                </a:cubicBezTo>
                <a:cubicBezTo>
                  <a:pt x="13658" y="34790"/>
                  <a:pt x="13731" y="34716"/>
                  <a:pt x="13819" y="34657"/>
                </a:cubicBezTo>
                <a:close/>
                <a:moveTo>
                  <a:pt x="14143" y="34731"/>
                </a:moveTo>
                <a:cubicBezTo>
                  <a:pt x="14143" y="34805"/>
                  <a:pt x="14158" y="34878"/>
                  <a:pt x="14158" y="34952"/>
                </a:cubicBezTo>
                <a:cubicBezTo>
                  <a:pt x="14084" y="35011"/>
                  <a:pt x="13981" y="35084"/>
                  <a:pt x="13922" y="35128"/>
                </a:cubicBezTo>
                <a:cubicBezTo>
                  <a:pt x="13922" y="35069"/>
                  <a:pt x="13893" y="34996"/>
                  <a:pt x="13893" y="34922"/>
                </a:cubicBezTo>
                <a:cubicBezTo>
                  <a:pt x="13967" y="34863"/>
                  <a:pt x="14070" y="34790"/>
                  <a:pt x="14143" y="34731"/>
                </a:cubicBezTo>
                <a:close/>
                <a:moveTo>
                  <a:pt x="15909" y="35158"/>
                </a:moveTo>
                <a:cubicBezTo>
                  <a:pt x="15892" y="35158"/>
                  <a:pt x="15885" y="35163"/>
                  <a:pt x="15879" y="35170"/>
                </a:cubicBezTo>
                <a:lnTo>
                  <a:pt x="15879" y="35170"/>
                </a:lnTo>
                <a:cubicBezTo>
                  <a:pt x="15887" y="35166"/>
                  <a:pt x="15897" y="35162"/>
                  <a:pt x="15909" y="35158"/>
                </a:cubicBezTo>
                <a:close/>
                <a:moveTo>
                  <a:pt x="14482" y="34790"/>
                </a:moveTo>
                <a:lnTo>
                  <a:pt x="14482" y="34996"/>
                </a:lnTo>
                <a:cubicBezTo>
                  <a:pt x="14393" y="35069"/>
                  <a:pt x="14320" y="35114"/>
                  <a:pt x="14231" y="35187"/>
                </a:cubicBezTo>
                <a:lnTo>
                  <a:pt x="14231" y="34966"/>
                </a:lnTo>
                <a:cubicBezTo>
                  <a:pt x="14320" y="34922"/>
                  <a:pt x="14393" y="34849"/>
                  <a:pt x="14482" y="34790"/>
                </a:cubicBezTo>
                <a:close/>
                <a:moveTo>
                  <a:pt x="14820" y="34849"/>
                </a:moveTo>
                <a:lnTo>
                  <a:pt x="14820" y="35025"/>
                </a:lnTo>
                <a:cubicBezTo>
                  <a:pt x="14732" y="35099"/>
                  <a:pt x="14629" y="35158"/>
                  <a:pt x="14555" y="35231"/>
                </a:cubicBezTo>
                <a:lnTo>
                  <a:pt x="14555" y="35025"/>
                </a:lnTo>
                <a:cubicBezTo>
                  <a:pt x="14658" y="34966"/>
                  <a:pt x="14732" y="34893"/>
                  <a:pt x="14820" y="34849"/>
                </a:cubicBezTo>
                <a:close/>
                <a:moveTo>
                  <a:pt x="15129" y="34863"/>
                </a:moveTo>
                <a:cubicBezTo>
                  <a:pt x="15144" y="34937"/>
                  <a:pt x="15144" y="34996"/>
                  <a:pt x="15129" y="35040"/>
                </a:cubicBezTo>
                <a:cubicBezTo>
                  <a:pt x="15114" y="35069"/>
                  <a:pt x="15070" y="35084"/>
                  <a:pt x="15056" y="35099"/>
                </a:cubicBezTo>
                <a:cubicBezTo>
                  <a:pt x="14997" y="35143"/>
                  <a:pt x="14923" y="35187"/>
                  <a:pt x="14879" y="35231"/>
                </a:cubicBezTo>
                <a:lnTo>
                  <a:pt x="14879" y="35040"/>
                </a:lnTo>
                <a:cubicBezTo>
                  <a:pt x="14894" y="35025"/>
                  <a:pt x="14908" y="35025"/>
                  <a:pt x="14923" y="35011"/>
                </a:cubicBezTo>
                <a:cubicBezTo>
                  <a:pt x="14997" y="34952"/>
                  <a:pt x="15056" y="34922"/>
                  <a:pt x="15129" y="34863"/>
                </a:cubicBezTo>
                <a:close/>
                <a:moveTo>
                  <a:pt x="15438" y="34922"/>
                </a:moveTo>
                <a:cubicBezTo>
                  <a:pt x="15424" y="34966"/>
                  <a:pt x="15424" y="35025"/>
                  <a:pt x="15409" y="35084"/>
                </a:cubicBezTo>
                <a:cubicBezTo>
                  <a:pt x="15335" y="35143"/>
                  <a:pt x="15262" y="35187"/>
                  <a:pt x="15173" y="35246"/>
                </a:cubicBezTo>
                <a:cubicBezTo>
                  <a:pt x="15173" y="35187"/>
                  <a:pt x="15188" y="35143"/>
                  <a:pt x="15188" y="35084"/>
                </a:cubicBezTo>
                <a:cubicBezTo>
                  <a:pt x="15276" y="35025"/>
                  <a:pt x="15350" y="34966"/>
                  <a:pt x="15438" y="34922"/>
                </a:cubicBezTo>
                <a:close/>
                <a:moveTo>
                  <a:pt x="15879" y="35170"/>
                </a:moveTo>
                <a:cubicBezTo>
                  <a:pt x="15857" y="35182"/>
                  <a:pt x="15846" y="35195"/>
                  <a:pt x="15836" y="35217"/>
                </a:cubicBezTo>
                <a:cubicBezTo>
                  <a:pt x="15836" y="35231"/>
                  <a:pt x="15806" y="35246"/>
                  <a:pt x="15806" y="35261"/>
                </a:cubicBezTo>
                <a:cubicBezTo>
                  <a:pt x="15836" y="35231"/>
                  <a:pt x="15850" y="35217"/>
                  <a:pt x="15865" y="35187"/>
                </a:cubicBezTo>
                <a:cubicBezTo>
                  <a:pt x="15871" y="35181"/>
                  <a:pt x="15874" y="35175"/>
                  <a:pt x="15879" y="35170"/>
                </a:cubicBezTo>
                <a:close/>
                <a:moveTo>
                  <a:pt x="13510" y="34878"/>
                </a:moveTo>
                <a:cubicBezTo>
                  <a:pt x="13510" y="34952"/>
                  <a:pt x="13525" y="35025"/>
                  <a:pt x="13525" y="35099"/>
                </a:cubicBezTo>
                <a:cubicBezTo>
                  <a:pt x="13452" y="35158"/>
                  <a:pt x="13378" y="35231"/>
                  <a:pt x="13304" y="35290"/>
                </a:cubicBezTo>
                <a:cubicBezTo>
                  <a:pt x="13304" y="35231"/>
                  <a:pt x="13304" y="35158"/>
                  <a:pt x="13290" y="35069"/>
                </a:cubicBezTo>
                <a:cubicBezTo>
                  <a:pt x="13363" y="35011"/>
                  <a:pt x="13437" y="34937"/>
                  <a:pt x="13510" y="34878"/>
                </a:cubicBezTo>
                <a:close/>
                <a:moveTo>
                  <a:pt x="15659" y="34966"/>
                </a:moveTo>
                <a:lnTo>
                  <a:pt x="15659" y="34966"/>
                </a:lnTo>
                <a:cubicBezTo>
                  <a:pt x="15644" y="35025"/>
                  <a:pt x="15630" y="35084"/>
                  <a:pt x="15615" y="35114"/>
                </a:cubicBezTo>
                <a:cubicBezTo>
                  <a:pt x="15556" y="35172"/>
                  <a:pt x="15497" y="35231"/>
                  <a:pt x="15424" y="35290"/>
                </a:cubicBezTo>
                <a:cubicBezTo>
                  <a:pt x="15438" y="35231"/>
                  <a:pt x="15438" y="35172"/>
                  <a:pt x="15468" y="35114"/>
                </a:cubicBezTo>
                <a:cubicBezTo>
                  <a:pt x="15482" y="35099"/>
                  <a:pt x="15497" y="35084"/>
                  <a:pt x="15512" y="35084"/>
                </a:cubicBezTo>
                <a:cubicBezTo>
                  <a:pt x="15571" y="35040"/>
                  <a:pt x="15615" y="35011"/>
                  <a:pt x="15659" y="34966"/>
                </a:cubicBezTo>
                <a:close/>
                <a:moveTo>
                  <a:pt x="15836" y="35040"/>
                </a:moveTo>
                <a:cubicBezTo>
                  <a:pt x="15791" y="35099"/>
                  <a:pt x="15733" y="35143"/>
                  <a:pt x="15688" y="35172"/>
                </a:cubicBezTo>
                <a:cubicBezTo>
                  <a:pt x="15659" y="35231"/>
                  <a:pt x="15644" y="35261"/>
                  <a:pt x="15630" y="35305"/>
                </a:cubicBezTo>
                <a:cubicBezTo>
                  <a:pt x="15688" y="35246"/>
                  <a:pt x="15718" y="35217"/>
                  <a:pt x="15777" y="35172"/>
                </a:cubicBezTo>
                <a:cubicBezTo>
                  <a:pt x="15791" y="35114"/>
                  <a:pt x="15806" y="35084"/>
                  <a:pt x="15836" y="35040"/>
                </a:cubicBezTo>
                <a:close/>
                <a:moveTo>
                  <a:pt x="13849" y="34966"/>
                </a:moveTo>
                <a:cubicBezTo>
                  <a:pt x="13849" y="35025"/>
                  <a:pt x="13849" y="35099"/>
                  <a:pt x="13864" y="35158"/>
                </a:cubicBezTo>
                <a:lnTo>
                  <a:pt x="13864" y="35187"/>
                </a:lnTo>
                <a:cubicBezTo>
                  <a:pt x="13790" y="35246"/>
                  <a:pt x="13716" y="35320"/>
                  <a:pt x="13628" y="35378"/>
                </a:cubicBezTo>
                <a:cubicBezTo>
                  <a:pt x="13628" y="35305"/>
                  <a:pt x="13599" y="35231"/>
                  <a:pt x="13599" y="35158"/>
                </a:cubicBezTo>
                <a:cubicBezTo>
                  <a:pt x="13672" y="35099"/>
                  <a:pt x="13746" y="35025"/>
                  <a:pt x="13849" y="34966"/>
                </a:cubicBezTo>
                <a:close/>
                <a:moveTo>
                  <a:pt x="14158" y="35011"/>
                </a:moveTo>
                <a:lnTo>
                  <a:pt x="14158" y="35231"/>
                </a:lnTo>
                <a:cubicBezTo>
                  <a:pt x="14070" y="35305"/>
                  <a:pt x="13996" y="35364"/>
                  <a:pt x="13922" y="35437"/>
                </a:cubicBezTo>
                <a:lnTo>
                  <a:pt x="13922" y="35217"/>
                </a:lnTo>
                <a:cubicBezTo>
                  <a:pt x="13996" y="35143"/>
                  <a:pt x="14084" y="35084"/>
                  <a:pt x="14158" y="35011"/>
                </a:cubicBezTo>
                <a:close/>
                <a:moveTo>
                  <a:pt x="14482" y="35069"/>
                </a:moveTo>
                <a:lnTo>
                  <a:pt x="14482" y="35261"/>
                </a:lnTo>
                <a:cubicBezTo>
                  <a:pt x="14393" y="35334"/>
                  <a:pt x="14320" y="35393"/>
                  <a:pt x="14231" y="35467"/>
                </a:cubicBezTo>
                <a:lnTo>
                  <a:pt x="14231" y="35261"/>
                </a:lnTo>
                <a:cubicBezTo>
                  <a:pt x="14320" y="35187"/>
                  <a:pt x="14393" y="35143"/>
                  <a:pt x="14482" y="35069"/>
                </a:cubicBezTo>
                <a:close/>
                <a:moveTo>
                  <a:pt x="14820" y="35099"/>
                </a:moveTo>
                <a:cubicBezTo>
                  <a:pt x="14820" y="35158"/>
                  <a:pt x="14820" y="35231"/>
                  <a:pt x="14805" y="35290"/>
                </a:cubicBezTo>
                <a:lnTo>
                  <a:pt x="14761" y="35320"/>
                </a:lnTo>
                <a:lnTo>
                  <a:pt x="14541" y="35481"/>
                </a:lnTo>
                <a:lnTo>
                  <a:pt x="14541" y="35290"/>
                </a:lnTo>
                <a:cubicBezTo>
                  <a:pt x="14629" y="35231"/>
                  <a:pt x="14732" y="35172"/>
                  <a:pt x="14820" y="35099"/>
                </a:cubicBezTo>
                <a:close/>
                <a:moveTo>
                  <a:pt x="15114" y="35128"/>
                </a:moveTo>
                <a:cubicBezTo>
                  <a:pt x="15114" y="35187"/>
                  <a:pt x="15100" y="35261"/>
                  <a:pt x="15100" y="35320"/>
                </a:cubicBezTo>
                <a:cubicBezTo>
                  <a:pt x="15041" y="35378"/>
                  <a:pt x="14967" y="35408"/>
                  <a:pt x="14908" y="35467"/>
                </a:cubicBezTo>
                <a:cubicBezTo>
                  <a:pt x="14894" y="35481"/>
                  <a:pt x="14879" y="35481"/>
                  <a:pt x="14850" y="35496"/>
                </a:cubicBezTo>
                <a:cubicBezTo>
                  <a:pt x="14850" y="35452"/>
                  <a:pt x="14879" y="35378"/>
                  <a:pt x="14879" y="35320"/>
                </a:cubicBezTo>
                <a:lnTo>
                  <a:pt x="15100" y="35158"/>
                </a:lnTo>
                <a:lnTo>
                  <a:pt x="15114" y="35128"/>
                </a:lnTo>
                <a:close/>
                <a:moveTo>
                  <a:pt x="15577" y="35278"/>
                </a:moveTo>
                <a:cubicBezTo>
                  <a:pt x="15560" y="35297"/>
                  <a:pt x="15543" y="35316"/>
                  <a:pt x="15527" y="35334"/>
                </a:cubicBezTo>
                <a:lnTo>
                  <a:pt x="15381" y="35525"/>
                </a:lnTo>
                <a:lnTo>
                  <a:pt x="15381" y="35525"/>
                </a:lnTo>
                <a:cubicBezTo>
                  <a:pt x="15434" y="35476"/>
                  <a:pt x="15488" y="35447"/>
                  <a:pt x="15541" y="35393"/>
                </a:cubicBezTo>
                <a:cubicBezTo>
                  <a:pt x="15553" y="35346"/>
                  <a:pt x="15565" y="35318"/>
                  <a:pt x="15577" y="35278"/>
                </a:cubicBezTo>
                <a:close/>
                <a:moveTo>
                  <a:pt x="15394" y="35187"/>
                </a:moveTo>
                <a:lnTo>
                  <a:pt x="15394" y="35187"/>
                </a:lnTo>
                <a:cubicBezTo>
                  <a:pt x="15365" y="35246"/>
                  <a:pt x="15365" y="35305"/>
                  <a:pt x="15350" y="35364"/>
                </a:cubicBezTo>
                <a:lnTo>
                  <a:pt x="15335" y="35364"/>
                </a:lnTo>
                <a:cubicBezTo>
                  <a:pt x="15262" y="35408"/>
                  <a:pt x="15203" y="35467"/>
                  <a:pt x="15129" y="35526"/>
                </a:cubicBezTo>
                <a:cubicBezTo>
                  <a:pt x="15144" y="35467"/>
                  <a:pt x="15144" y="35408"/>
                  <a:pt x="15173" y="35364"/>
                </a:cubicBezTo>
                <a:lnTo>
                  <a:pt x="15394" y="35187"/>
                </a:lnTo>
                <a:close/>
                <a:moveTo>
                  <a:pt x="15688" y="35334"/>
                </a:moveTo>
                <a:lnTo>
                  <a:pt x="15571" y="35452"/>
                </a:lnTo>
                <a:cubicBezTo>
                  <a:pt x="15571" y="35481"/>
                  <a:pt x="15556" y="35511"/>
                  <a:pt x="15541" y="35540"/>
                </a:cubicBezTo>
                <a:lnTo>
                  <a:pt x="15644" y="35437"/>
                </a:lnTo>
                <a:cubicBezTo>
                  <a:pt x="15659" y="35393"/>
                  <a:pt x="15688" y="35364"/>
                  <a:pt x="15688" y="35334"/>
                </a:cubicBezTo>
                <a:close/>
                <a:moveTo>
                  <a:pt x="13555" y="35217"/>
                </a:moveTo>
                <a:cubicBezTo>
                  <a:pt x="13555" y="35290"/>
                  <a:pt x="13555" y="35364"/>
                  <a:pt x="13569" y="35452"/>
                </a:cubicBezTo>
                <a:cubicBezTo>
                  <a:pt x="13496" y="35526"/>
                  <a:pt x="13422" y="35585"/>
                  <a:pt x="13349" y="35658"/>
                </a:cubicBezTo>
                <a:cubicBezTo>
                  <a:pt x="13334" y="35540"/>
                  <a:pt x="13334" y="35467"/>
                  <a:pt x="13334" y="35393"/>
                </a:cubicBezTo>
                <a:cubicBezTo>
                  <a:pt x="13407" y="35334"/>
                  <a:pt x="13481" y="35261"/>
                  <a:pt x="13555" y="35217"/>
                </a:cubicBezTo>
                <a:close/>
                <a:moveTo>
                  <a:pt x="13864" y="35261"/>
                </a:moveTo>
                <a:lnTo>
                  <a:pt x="13864" y="35481"/>
                </a:lnTo>
                <a:cubicBezTo>
                  <a:pt x="13790" y="35555"/>
                  <a:pt x="13687" y="35614"/>
                  <a:pt x="13628" y="35688"/>
                </a:cubicBezTo>
                <a:lnTo>
                  <a:pt x="13628" y="35599"/>
                </a:lnTo>
                <a:lnTo>
                  <a:pt x="13628" y="35467"/>
                </a:lnTo>
                <a:cubicBezTo>
                  <a:pt x="13702" y="35393"/>
                  <a:pt x="13775" y="35334"/>
                  <a:pt x="13864" y="35261"/>
                </a:cubicBezTo>
                <a:close/>
                <a:moveTo>
                  <a:pt x="14173" y="35305"/>
                </a:moveTo>
                <a:lnTo>
                  <a:pt x="14173" y="35526"/>
                </a:lnTo>
                <a:cubicBezTo>
                  <a:pt x="14084" y="35599"/>
                  <a:pt x="14011" y="35673"/>
                  <a:pt x="13937" y="35732"/>
                </a:cubicBezTo>
                <a:lnTo>
                  <a:pt x="13937" y="35511"/>
                </a:lnTo>
                <a:cubicBezTo>
                  <a:pt x="14011" y="35437"/>
                  <a:pt x="14099" y="35378"/>
                  <a:pt x="14173" y="35305"/>
                </a:cubicBezTo>
                <a:close/>
                <a:moveTo>
                  <a:pt x="15512" y="35629"/>
                </a:moveTo>
                <a:lnTo>
                  <a:pt x="15468" y="35688"/>
                </a:lnTo>
                <a:cubicBezTo>
                  <a:pt x="15468" y="35688"/>
                  <a:pt x="15438" y="35702"/>
                  <a:pt x="15438" y="35732"/>
                </a:cubicBezTo>
                <a:lnTo>
                  <a:pt x="15497" y="35673"/>
                </a:lnTo>
                <a:cubicBezTo>
                  <a:pt x="15497" y="35673"/>
                  <a:pt x="15497" y="35658"/>
                  <a:pt x="15512" y="35629"/>
                </a:cubicBezTo>
                <a:close/>
                <a:moveTo>
                  <a:pt x="14482" y="35364"/>
                </a:moveTo>
                <a:lnTo>
                  <a:pt x="14482" y="35555"/>
                </a:lnTo>
                <a:cubicBezTo>
                  <a:pt x="14393" y="35629"/>
                  <a:pt x="14320" y="35702"/>
                  <a:pt x="14231" y="35776"/>
                </a:cubicBezTo>
                <a:lnTo>
                  <a:pt x="14231" y="35585"/>
                </a:lnTo>
                <a:cubicBezTo>
                  <a:pt x="14320" y="35481"/>
                  <a:pt x="14393" y="35437"/>
                  <a:pt x="14482" y="35364"/>
                </a:cubicBezTo>
                <a:close/>
                <a:moveTo>
                  <a:pt x="14805" y="35393"/>
                </a:moveTo>
                <a:cubicBezTo>
                  <a:pt x="14805" y="35452"/>
                  <a:pt x="14776" y="35526"/>
                  <a:pt x="14776" y="35585"/>
                </a:cubicBezTo>
                <a:cubicBezTo>
                  <a:pt x="14732" y="35614"/>
                  <a:pt x="14688" y="35658"/>
                  <a:pt x="14629" y="35688"/>
                </a:cubicBezTo>
                <a:cubicBezTo>
                  <a:pt x="14599" y="35732"/>
                  <a:pt x="14555" y="35746"/>
                  <a:pt x="14526" y="35776"/>
                </a:cubicBezTo>
                <a:cubicBezTo>
                  <a:pt x="14526" y="35732"/>
                  <a:pt x="14541" y="35658"/>
                  <a:pt x="14541" y="35599"/>
                </a:cubicBezTo>
                <a:cubicBezTo>
                  <a:pt x="14629" y="35526"/>
                  <a:pt x="14702" y="35467"/>
                  <a:pt x="14805" y="35393"/>
                </a:cubicBezTo>
                <a:close/>
                <a:moveTo>
                  <a:pt x="15070" y="35408"/>
                </a:moveTo>
                <a:lnTo>
                  <a:pt x="15070" y="35408"/>
                </a:lnTo>
                <a:cubicBezTo>
                  <a:pt x="15056" y="35467"/>
                  <a:pt x="15056" y="35526"/>
                  <a:pt x="15041" y="35599"/>
                </a:cubicBezTo>
                <a:cubicBezTo>
                  <a:pt x="14967" y="35658"/>
                  <a:pt x="14894" y="35732"/>
                  <a:pt x="14820" y="35776"/>
                </a:cubicBezTo>
                <a:cubicBezTo>
                  <a:pt x="14835" y="35732"/>
                  <a:pt x="14835" y="35673"/>
                  <a:pt x="14835" y="35599"/>
                </a:cubicBezTo>
                <a:cubicBezTo>
                  <a:pt x="14879" y="35585"/>
                  <a:pt x="14908" y="35540"/>
                  <a:pt x="14953" y="35526"/>
                </a:cubicBezTo>
                <a:cubicBezTo>
                  <a:pt x="14982" y="35481"/>
                  <a:pt x="15041" y="35452"/>
                  <a:pt x="15070" y="35408"/>
                </a:cubicBezTo>
                <a:close/>
                <a:moveTo>
                  <a:pt x="15321" y="35452"/>
                </a:moveTo>
                <a:lnTo>
                  <a:pt x="15262" y="35614"/>
                </a:lnTo>
                <a:cubicBezTo>
                  <a:pt x="15217" y="35658"/>
                  <a:pt x="15203" y="35673"/>
                  <a:pt x="15173" y="35688"/>
                </a:cubicBezTo>
                <a:cubicBezTo>
                  <a:pt x="15129" y="35732"/>
                  <a:pt x="15100" y="35761"/>
                  <a:pt x="15056" y="35776"/>
                </a:cubicBezTo>
                <a:cubicBezTo>
                  <a:pt x="15056" y="35761"/>
                  <a:pt x="15056" y="35761"/>
                  <a:pt x="15070" y="35746"/>
                </a:cubicBezTo>
                <a:cubicBezTo>
                  <a:pt x="15100" y="35702"/>
                  <a:pt x="15100" y="35658"/>
                  <a:pt x="15114" y="35614"/>
                </a:cubicBezTo>
                <a:cubicBezTo>
                  <a:pt x="15188" y="35555"/>
                  <a:pt x="15247" y="35511"/>
                  <a:pt x="15321" y="35452"/>
                </a:cubicBezTo>
                <a:close/>
                <a:moveTo>
                  <a:pt x="15468" y="35540"/>
                </a:moveTo>
                <a:lnTo>
                  <a:pt x="15468" y="35540"/>
                </a:lnTo>
                <a:cubicBezTo>
                  <a:pt x="15409" y="35585"/>
                  <a:pt x="15365" y="35629"/>
                  <a:pt x="15321" y="35673"/>
                </a:cubicBezTo>
                <a:cubicBezTo>
                  <a:pt x="15291" y="35732"/>
                  <a:pt x="15276" y="35761"/>
                  <a:pt x="15262" y="35805"/>
                </a:cubicBezTo>
                <a:cubicBezTo>
                  <a:pt x="15291" y="35746"/>
                  <a:pt x="15350" y="35702"/>
                  <a:pt x="15409" y="35673"/>
                </a:cubicBezTo>
                <a:cubicBezTo>
                  <a:pt x="15424" y="35614"/>
                  <a:pt x="15438" y="35585"/>
                  <a:pt x="15468" y="35540"/>
                </a:cubicBezTo>
                <a:close/>
                <a:moveTo>
                  <a:pt x="13555" y="35526"/>
                </a:moveTo>
                <a:lnTo>
                  <a:pt x="13555" y="35614"/>
                </a:lnTo>
                <a:lnTo>
                  <a:pt x="13555" y="35761"/>
                </a:lnTo>
                <a:cubicBezTo>
                  <a:pt x="13481" y="35835"/>
                  <a:pt x="13407" y="35894"/>
                  <a:pt x="13334" y="35967"/>
                </a:cubicBezTo>
                <a:lnTo>
                  <a:pt x="13334" y="35732"/>
                </a:lnTo>
                <a:cubicBezTo>
                  <a:pt x="13407" y="35658"/>
                  <a:pt x="13481" y="35585"/>
                  <a:pt x="13555" y="35526"/>
                </a:cubicBezTo>
                <a:close/>
                <a:moveTo>
                  <a:pt x="13849" y="35585"/>
                </a:moveTo>
                <a:cubicBezTo>
                  <a:pt x="13864" y="35658"/>
                  <a:pt x="13864" y="35732"/>
                  <a:pt x="13849" y="35805"/>
                </a:cubicBezTo>
                <a:cubicBezTo>
                  <a:pt x="13775" y="35879"/>
                  <a:pt x="13672" y="35952"/>
                  <a:pt x="13599" y="36026"/>
                </a:cubicBezTo>
                <a:lnTo>
                  <a:pt x="13599" y="35776"/>
                </a:lnTo>
                <a:cubicBezTo>
                  <a:pt x="13672" y="35702"/>
                  <a:pt x="13746" y="35658"/>
                  <a:pt x="13849" y="35585"/>
                </a:cubicBezTo>
                <a:close/>
                <a:moveTo>
                  <a:pt x="14158" y="35614"/>
                </a:moveTo>
                <a:lnTo>
                  <a:pt x="14158" y="35820"/>
                </a:lnTo>
                <a:cubicBezTo>
                  <a:pt x="14070" y="35894"/>
                  <a:pt x="13996" y="35967"/>
                  <a:pt x="13893" y="36041"/>
                </a:cubicBezTo>
                <a:cubicBezTo>
                  <a:pt x="13893" y="35967"/>
                  <a:pt x="13893" y="35894"/>
                  <a:pt x="13922" y="35820"/>
                </a:cubicBezTo>
                <a:cubicBezTo>
                  <a:pt x="13996" y="35761"/>
                  <a:pt x="14084" y="35688"/>
                  <a:pt x="14158" y="35614"/>
                </a:cubicBezTo>
                <a:close/>
                <a:moveTo>
                  <a:pt x="15291" y="35835"/>
                </a:moveTo>
                <a:lnTo>
                  <a:pt x="15188" y="35952"/>
                </a:lnTo>
                <a:cubicBezTo>
                  <a:pt x="15173" y="35982"/>
                  <a:pt x="15173" y="35997"/>
                  <a:pt x="15144" y="36041"/>
                </a:cubicBezTo>
                <a:lnTo>
                  <a:pt x="15262" y="35923"/>
                </a:lnTo>
                <a:cubicBezTo>
                  <a:pt x="15276" y="35894"/>
                  <a:pt x="15291" y="35879"/>
                  <a:pt x="15291" y="35835"/>
                </a:cubicBezTo>
                <a:close/>
                <a:moveTo>
                  <a:pt x="14482" y="35629"/>
                </a:moveTo>
                <a:cubicBezTo>
                  <a:pt x="14482" y="35702"/>
                  <a:pt x="14467" y="35761"/>
                  <a:pt x="14467" y="35835"/>
                </a:cubicBezTo>
                <a:cubicBezTo>
                  <a:pt x="14379" y="35908"/>
                  <a:pt x="14290" y="35982"/>
                  <a:pt x="14217" y="36055"/>
                </a:cubicBezTo>
                <a:cubicBezTo>
                  <a:pt x="14217" y="35982"/>
                  <a:pt x="14231" y="35923"/>
                  <a:pt x="14231" y="35849"/>
                </a:cubicBezTo>
                <a:cubicBezTo>
                  <a:pt x="14305" y="35776"/>
                  <a:pt x="14393" y="35702"/>
                  <a:pt x="14482" y="35629"/>
                </a:cubicBezTo>
                <a:close/>
                <a:moveTo>
                  <a:pt x="14761" y="35673"/>
                </a:moveTo>
                <a:lnTo>
                  <a:pt x="14761" y="35673"/>
                </a:lnTo>
                <a:cubicBezTo>
                  <a:pt x="14747" y="35732"/>
                  <a:pt x="14747" y="35805"/>
                  <a:pt x="14732" y="35849"/>
                </a:cubicBezTo>
                <a:cubicBezTo>
                  <a:pt x="14658" y="35923"/>
                  <a:pt x="14555" y="35982"/>
                  <a:pt x="14482" y="36055"/>
                </a:cubicBezTo>
                <a:cubicBezTo>
                  <a:pt x="14511" y="35997"/>
                  <a:pt x="14526" y="35923"/>
                  <a:pt x="14526" y="35879"/>
                </a:cubicBezTo>
                <a:cubicBezTo>
                  <a:pt x="14585" y="35835"/>
                  <a:pt x="14629" y="35776"/>
                  <a:pt x="14673" y="35746"/>
                </a:cubicBezTo>
                <a:cubicBezTo>
                  <a:pt x="14702" y="35732"/>
                  <a:pt x="14732" y="35688"/>
                  <a:pt x="14761" y="35673"/>
                </a:cubicBezTo>
                <a:close/>
                <a:moveTo>
                  <a:pt x="15026" y="35702"/>
                </a:moveTo>
                <a:cubicBezTo>
                  <a:pt x="15026" y="35732"/>
                  <a:pt x="15026" y="35732"/>
                  <a:pt x="14997" y="35746"/>
                </a:cubicBezTo>
                <a:cubicBezTo>
                  <a:pt x="14982" y="35805"/>
                  <a:pt x="14967" y="35835"/>
                  <a:pt x="14967" y="35894"/>
                </a:cubicBezTo>
                <a:cubicBezTo>
                  <a:pt x="14894" y="35952"/>
                  <a:pt x="14820" y="35997"/>
                  <a:pt x="14761" y="36055"/>
                </a:cubicBezTo>
                <a:cubicBezTo>
                  <a:pt x="14776" y="35997"/>
                  <a:pt x="14805" y="35952"/>
                  <a:pt x="14805" y="35894"/>
                </a:cubicBezTo>
                <a:cubicBezTo>
                  <a:pt x="14879" y="35835"/>
                  <a:pt x="14953" y="35761"/>
                  <a:pt x="15026" y="35702"/>
                </a:cubicBezTo>
                <a:close/>
                <a:moveTo>
                  <a:pt x="15129" y="36173"/>
                </a:moveTo>
                <a:lnTo>
                  <a:pt x="15070" y="36217"/>
                </a:lnTo>
                <a:cubicBezTo>
                  <a:pt x="15070" y="36247"/>
                  <a:pt x="15056" y="36247"/>
                  <a:pt x="15056" y="36261"/>
                </a:cubicBezTo>
                <a:lnTo>
                  <a:pt x="15114" y="36203"/>
                </a:lnTo>
                <a:cubicBezTo>
                  <a:pt x="15114" y="36188"/>
                  <a:pt x="15114" y="36188"/>
                  <a:pt x="15129" y="36173"/>
                </a:cubicBezTo>
                <a:close/>
                <a:moveTo>
                  <a:pt x="13569" y="35849"/>
                </a:moveTo>
                <a:lnTo>
                  <a:pt x="13569" y="35849"/>
                </a:lnTo>
                <a:cubicBezTo>
                  <a:pt x="13555" y="35923"/>
                  <a:pt x="13555" y="35997"/>
                  <a:pt x="13555" y="36100"/>
                </a:cubicBezTo>
                <a:lnTo>
                  <a:pt x="13334" y="36320"/>
                </a:lnTo>
                <a:cubicBezTo>
                  <a:pt x="13334" y="36232"/>
                  <a:pt x="13349" y="36158"/>
                  <a:pt x="13349" y="36070"/>
                </a:cubicBezTo>
                <a:lnTo>
                  <a:pt x="13349" y="36055"/>
                </a:lnTo>
                <a:cubicBezTo>
                  <a:pt x="13422" y="35982"/>
                  <a:pt x="13496" y="35908"/>
                  <a:pt x="13569" y="35849"/>
                </a:cubicBezTo>
                <a:close/>
                <a:moveTo>
                  <a:pt x="15070" y="36041"/>
                </a:moveTo>
                <a:lnTo>
                  <a:pt x="15056" y="36055"/>
                </a:lnTo>
                <a:cubicBezTo>
                  <a:pt x="14997" y="36100"/>
                  <a:pt x="14953" y="36144"/>
                  <a:pt x="14908" y="36188"/>
                </a:cubicBezTo>
                <a:cubicBezTo>
                  <a:pt x="14908" y="36247"/>
                  <a:pt x="14894" y="36276"/>
                  <a:pt x="14879" y="36320"/>
                </a:cubicBezTo>
                <a:cubicBezTo>
                  <a:pt x="14923" y="36276"/>
                  <a:pt x="14967" y="36217"/>
                  <a:pt x="15026" y="36173"/>
                </a:cubicBezTo>
                <a:cubicBezTo>
                  <a:pt x="15041" y="36114"/>
                  <a:pt x="15056" y="36070"/>
                  <a:pt x="15070" y="36041"/>
                </a:cubicBezTo>
                <a:close/>
                <a:moveTo>
                  <a:pt x="13849" y="35894"/>
                </a:moveTo>
                <a:cubicBezTo>
                  <a:pt x="13849" y="35967"/>
                  <a:pt x="13849" y="36041"/>
                  <a:pt x="13819" y="36114"/>
                </a:cubicBezTo>
                <a:cubicBezTo>
                  <a:pt x="13746" y="36188"/>
                  <a:pt x="13658" y="36261"/>
                  <a:pt x="13584" y="36350"/>
                </a:cubicBezTo>
                <a:cubicBezTo>
                  <a:pt x="13584" y="36276"/>
                  <a:pt x="13599" y="36188"/>
                  <a:pt x="13599" y="36114"/>
                </a:cubicBezTo>
                <a:cubicBezTo>
                  <a:pt x="13702" y="36041"/>
                  <a:pt x="13775" y="35967"/>
                  <a:pt x="13849" y="35894"/>
                </a:cubicBezTo>
                <a:close/>
                <a:moveTo>
                  <a:pt x="14452" y="35923"/>
                </a:moveTo>
                <a:cubicBezTo>
                  <a:pt x="14452" y="35997"/>
                  <a:pt x="14438" y="36055"/>
                  <a:pt x="14408" y="36114"/>
                </a:cubicBezTo>
                <a:cubicBezTo>
                  <a:pt x="14335" y="36203"/>
                  <a:pt x="14246" y="36276"/>
                  <a:pt x="14173" y="36350"/>
                </a:cubicBezTo>
                <a:cubicBezTo>
                  <a:pt x="14173" y="36276"/>
                  <a:pt x="14187" y="36217"/>
                  <a:pt x="14187" y="36144"/>
                </a:cubicBezTo>
                <a:cubicBezTo>
                  <a:pt x="14261" y="36070"/>
                  <a:pt x="14364" y="35997"/>
                  <a:pt x="14452" y="35923"/>
                </a:cubicBezTo>
                <a:close/>
                <a:moveTo>
                  <a:pt x="14702" y="35967"/>
                </a:moveTo>
                <a:lnTo>
                  <a:pt x="14702" y="35967"/>
                </a:lnTo>
                <a:cubicBezTo>
                  <a:pt x="14688" y="36026"/>
                  <a:pt x="14688" y="36070"/>
                  <a:pt x="14673" y="36129"/>
                </a:cubicBezTo>
                <a:lnTo>
                  <a:pt x="14673" y="36144"/>
                </a:lnTo>
                <a:cubicBezTo>
                  <a:pt x="14658" y="36144"/>
                  <a:pt x="14614" y="36188"/>
                  <a:pt x="14599" y="36203"/>
                </a:cubicBezTo>
                <a:cubicBezTo>
                  <a:pt x="14541" y="36261"/>
                  <a:pt x="14482" y="36291"/>
                  <a:pt x="14423" y="36350"/>
                </a:cubicBezTo>
                <a:cubicBezTo>
                  <a:pt x="14452" y="36291"/>
                  <a:pt x="14452" y="36217"/>
                  <a:pt x="14467" y="36173"/>
                </a:cubicBezTo>
                <a:cubicBezTo>
                  <a:pt x="14482" y="36144"/>
                  <a:pt x="14511" y="36129"/>
                  <a:pt x="14541" y="36114"/>
                </a:cubicBezTo>
                <a:cubicBezTo>
                  <a:pt x="14599" y="36055"/>
                  <a:pt x="14658" y="36026"/>
                  <a:pt x="14702" y="35967"/>
                </a:cubicBezTo>
                <a:close/>
                <a:moveTo>
                  <a:pt x="14923" y="35997"/>
                </a:moveTo>
                <a:lnTo>
                  <a:pt x="14879" y="36173"/>
                </a:lnTo>
                <a:cubicBezTo>
                  <a:pt x="14820" y="36217"/>
                  <a:pt x="14747" y="36276"/>
                  <a:pt x="14688" y="36350"/>
                </a:cubicBezTo>
                <a:cubicBezTo>
                  <a:pt x="14688" y="36276"/>
                  <a:pt x="14702" y="36217"/>
                  <a:pt x="14732" y="36173"/>
                </a:cubicBezTo>
                <a:cubicBezTo>
                  <a:pt x="14805" y="36114"/>
                  <a:pt x="14850" y="36055"/>
                  <a:pt x="14923" y="35997"/>
                </a:cubicBezTo>
                <a:close/>
                <a:moveTo>
                  <a:pt x="14158" y="35923"/>
                </a:moveTo>
                <a:cubicBezTo>
                  <a:pt x="14158" y="35997"/>
                  <a:pt x="14143" y="36055"/>
                  <a:pt x="14143" y="36129"/>
                </a:cubicBezTo>
                <a:cubicBezTo>
                  <a:pt x="14040" y="36203"/>
                  <a:pt x="13967" y="36276"/>
                  <a:pt x="13878" y="36364"/>
                </a:cubicBezTo>
                <a:cubicBezTo>
                  <a:pt x="13878" y="36291"/>
                  <a:pt x="13893" y="36217"/>
                  <a:pt x="13893" y="36144"/>
                </a:cubicBezTo>
                <a:cubicBezTo>
                  <a:pt x="13967" y="36070"/>
                  <a:pt x="14070" y="35997"/>
                  <a:pt x="14158" y="35923"/>
                </a:cubicBezTo>
                <a:close/>
                <a:moveTo>
                  <a:pt x="14923" y="36364"/>
                </a:moveTo>
                <a:lnTo>
                  <a:pt x="14820" y="36482"/>
                </a:lnTo>
                <a:cubicBezTo>
                  <a:pt x="14791" y="36512"/>
                  <a:pt x="14791" y="36541"/>
                  <a:pt x="14776" y="36570"/>
                </a:cubicBezTo>
                <a:cubicBezTo>
                  <a:pt x="14791" y="36541"/>
                  <a:pt x="14835" y="36497"/>
                  <a:pt x="14879" y="36467"/>
                </a:cubicBezTo>
                <a:cubicBezTo>
                  <a:pt x="14894" y="36438"/>
                  <a:pt x="14894" y="36409"/>
                  <a:pt x="14923" y="36364"/>
                </a:cubicBezTo>
                <a:close/>
                <a:moveTo>
                  <a:pt x="14820" y="36320"/>
                </a:moveTo>
                <a:lnTo>
                  <a:pt x="14820" y="36320"/>
                </a:lnTo>
                <a:cubicBezTo>
                  <a:pt x="14802" y="36331"/>
                  <a:pt x="14786" y="36342"/>
                  <a:pt x="14769" y="36355"/>
                </a:cubicBezTo>
                <a:lnTo>
                  <a:pt x="14769" y="36355"/>
                </a:lnTo>
                <a:cubicBezTo>
                  <a:pt x="14767" y="36358"/>
                  <a:pt x="14764" y="36361"/>
                  <a:pt x="14761" y="36364"/>
                </a:cubicBezTo>
                <a:cubicBezTo>
                  <a:pt x="14710" y="36444"/>
                  <a:pt x="14660" y="36523"/>
                  <a:pt x="14608" y="36600"/>
                </a:cubicBezTo>
                <a:lnTo>
                  <a:pt x="14608" y="36600"/>
                </a:lnTo>
                <a:cubicBezTo>
                  <a:pt x="14649" y="36551"/>
                  <a:pt x="14700" y="36504"/>
                  <a:pt x="14761" y="36467"/>
                </a:cubicBezTo>
                <a:cubicBezTo>
                  <a:pt x="14776" y="36409"/>
                  <a:pt x="14805" y="36364"/>
                  <a:pt x="14820" y="36320"/>
                </a:cubicBezTo>
                <a:close/>
                <a:moveTo>
                  <a:pt x="14658" y="36247"/>
                </a:moveTo>
                <a:lnTo>
                  <a:pt x="14599" y="36409"/>
                </a:lnTo>
                <a:cubicBezTo>
                  <a:pt x="14541" y="36482"/>
                  <a:pt x="14482" y="36512"/>
                  <a:pt x="14452" y="36556"/>
                </a:cubicBezTo>
                <a:lnTo>
                  <a:pt x="14379" y="36629"/>
                </a:lnTo>
                <a:cubicBezTo>
                  <a:pt x="14393" y="36585"/>
                  <a:pt x="14393" y="36556"/>
                  <a:pt x="14408" y="36512"/>
                </a:cubicBezTo>
                <a:cubicBezTo>
                  <a:pt x="14408" y="36497"/>
                  <a:pt x="14423" y="36467"/>
                  <a:pt x="14423" y="36438"/>
                </a:cubicBezTo>
                <a:cubicBezTo>
                  <a:pt x="14511" y="36364"/>
                  <a:pt x="14570" y="36320"/>
                  <a:pt x="14658" y="36247"/>
                </a:cubicBezTo>
                <a:close/>
                <a:moveTo>
                  <a:pt x="14393" y="36217"/>
                </a:moveTo>
                <a:lnTo>
                  <a:pt x="14393" y="36217"/>
                </a:lnTo>
                <a:cubicBezTo>
                  <a:pt x="14379" y="36276"/>
                  <a:pt x="14379" y="36350"/>
                  <a:pt x="14364" y="36409"/>
                </a:cubicBezTo>
                <a:cubicBezTo>
                  <a:pt x="14290" y="36482"/>
                  <a:pt x="14187" y="36556"/>
                  <a:pt x="14114" y="36644"/>
                </a:cubicBezTo>
                <a:cubicBezTo>
                  <a:pt x="14143" y="36585"/>
                  <a:pt x="14143" y="36541"/>
                  <a:pt x="14158" y="36467"/>
                </a:cubicBezTo>
                <a:cubicBezTo>
                  <a:pt x="14231" y="36394"/>
                  <a:pt x="14320" y="36320"/>
                  <a:pt x="14393" y="36217"/>
                </a:cubicBezTo>
                <a:close/>
                <a:moveTo>
                  <a:pt x="13525" y="36188"/>
                </a:moveTo>
                <a:cubicBezTo>
                  <a:pt x="13525" y="36261"/>
                  <a:pt x="13510" y="36350"/>
                  <a:pt x="13510" y="36423"/>
                </a:cubicBezTo>
                <a:lnTo>
                  <a:pt x="13275" y="36659"/>
                </a:lnTo>
                <a:cubicBezTo>
                  <a:pt x="13290" y="36570"/>
                  <a:pt x="13290" y="36497"/>
                  <a:pt x="13290" y="36409"/>
                </a:cubicBezTo>
                <a:cubicBezTo>
                  <a:pt x="13378" y="36335"/>
                  <a:pt x="13452" y="36261"/>
                  <a:pt x="13525" y="36188"/>
                </a:cubicBezTo>
                <a:close/>
                <a:moveTo>
                  <a:pt x="14143" y="36217"/>
                </a:moveTo>
                <a:cubicBezTo>
                  <a:pt x="14143" y="36291"/>
                  <a:pt x="14114" y="36364"/>
                  <a:pt x="14114" y="36423"/>
                </a:cubicBezTo>
                <a:cubicBezTo>
                  <a:pt x="14011" y="36512"/>
                  <a:pt x="13922" y="36615"/>
                  <a:pt x="13849" y="36688"/>
                </a:cubicBezTo>
                <a:cubicBezTo>
                  <a:pt x="13864" y="36615"/>
                  <a:pt x="13864" y="36541"/>
                  <a:pt x="13878" y="36467"/>
                </a:cubicBezTo>
                <a:cubicBezTo>
                  <a:pt x="13952" y="36394"/>
                  <a:pt x="14040" y="36291"/>
                  <a:pt x="14143" y="36217"/>
                </a:cubicBezTo>
                <a:close/>
                <a:moveTo>
                  <a:pt x="13819" y="36217"/>
                </a:moveTo>
                <a:cubicBezTo>
                  <a:pt x="13819" y="36291"/>
                  <a:pt x="13805" y="36364"/>
                  <a:pt x="13805" y="36438"/>
                </a:cubicBezTo>
                <a:cubicBezTo>
                  <a:pt x="13716" y="36512"/>
                  <a:pt x="13643" y="36615"/>
                  <a:pt x="13569" y="36703"/>
                </a:cubicBezTo>
                <a:cubicBezTo>
                  <a:pt x="13584" y="36629"/>
                  <a:pt x="13584" y="36541"/>
                  <a:pt x="13584" y="36467"/>
                </a:cubicBezTo>
                <a:lnTo>
                  <a:pt x="13819" y="36217"/>
                </a:lnTo>
                <a:close/>
                <a:moveTo>
                  <a:pt x="14702" y="36732"/>
                </a:moveTo>
                <a:cubicBezTo>
                  <a:pt x="14702" y="36762"/>
                  <a:pt x="14688" y="36777"/>
                  <a:pt x="14673" y="36791"/>
                </a:cubicBezTo>
                <a:lnTo>
                  <a:pt x="14702" y="36762"/>
                </a:lnTo>
                <a:lnTo>
                  <a:pt x="14702" y="36732"/>
                </a:lnTo>
                <a:close/>
                <a:moveTo>
                  <a:pt x="14673" y="36791"/>
                </a:moveTo>
                <a:lnTo>
                  <a:pt x="14673" y="36791"/>
                </a:lnTo>
                <a:cubicBezTo>
                  <a:pt x="14658" y="36791"/>
                  <a:pt x="14658" y="36806"/>
                  <a:pt x="14658" y="36806"/>
                </a:cubicBezTo>
                <a:lnTo>
                  <a:pt x="14673" y="36791"/>
                </a:lnTo>
                <a:close/>
                <a:moveTo>
                  <a:pt x="14673" y="36629"/>
                </a:moveTo>
                <a:lnTo>
                  <a:pt x="14526" y="36777"/>
                </a:lnTo>
                <a:cubicBezTo>
                  <a:pt x="14511" y="36835"/>
                  <a:pt x="14482" y="36865"/>
                  <a:pt x="14467" y="36909"/>
                </a:cubicBezTo>
                <a:lnTo>
                  <a:pt x="14614" y="36762"/>
                </a:lnTo>
                <a:cubicBezTo>
                  <a:pt x="14629" y="36703"/>
                  <a:pt x="14658" y="36659"/>
                  <a:pt x="14673" y="36629"/>
                </a:cubicBezTo>
                <a:close/>
                <a:moveTo>
                  <a:pt x="14541" y="36570"/>
                </a:moveTo>
                <a:lnTo>
                  <a:pt x="14482" y="36732"/>
                </a:lnTo>
                <a:cubicBezTo>
                  <a:pt x="14438" y="36791"/>
                  <a:pt x="14379" y="36865"/>
                  <a:pt x="14320" y="36924"/>
                </a:cubicBezTo>
                <a:lnTo>
                  <a:pt x="14305" y="36938"/>
                </a:lnTo>
                <a:cubicBezTo>
                  <a:pt x="14305" y="36880"/>
                  <a:pt x="14320" y="36835"/>
                  <a:pt x="14335" y="36777"/>
                </a:cubicBezTo>
                <a:lnTo>
                  <a:pt x="14511" y="36615"/>
                </a:lnTo>
                <a:lnTo>
                  <a:pt x="14541" y="36570"/>
                </a:lnTo>
                <a:close/>
                <a:moveTo>
                  <a:pt x="14335" y="36556"/>
                </a:moveTo>
                <a:lnTo>
                  <a:pt x="14335" y="36556"/>
                </a:lnTo>
                <a:cubicBezTo>
                  <a:pt x="14320" y="36615"/>
                  <a:pt x="14305" y="36688"/>
                  <a:pt x="14290" y="36732"/>
                </a:cubicBezTo>
                <a:lnTo>
                  <a:pt x="14246" y="36777"/>
                </a:lnTo>
                <a:lnTo>
                  <a:pt x="14040" y="36983"/>
                </a:lnTo>
                <a:cubicBezTo>
                  <a:pt x="14040" y="36953"/>
                  <a:pt x="14055" y="36938"/>
                  <a:pt x="14055" y="36924"/>
                </a:cubicBezTo>
                <a:cubicBezTo>
                  <a:pt x="14084" y="36880"/>
                  <a:pt x="14084" y="36835"/>
                  <a:pt x="14099" y="36791"/>
                </a:cubicBezTo>
                <a:cubicBezTo>
                  <a:pt x="14173" y="36718"/>
                  <a:pt x="14246" y="36629"/>
                  <a:pt x="14335" y="36556"/>
                </a:cubicBezTo>
                <a:close/>
                <a:moveTo>
                  <a:pt x="14070" y="36541"/>
                </a:moveTo>
                <a:cubicBezTo>
                  <a:pt x="14040" y="36615"/>
                  <a:pt x="14040" y="36688"/>
                  <a:pt x="14025" y="36732"/>
                </a:cubicBezTo>
                <a:cubicBezTo>
                  <a:pt x="13952" y="36850"/>
                  <a:pt x="13864" y="36938"/>
                  <a:pt x="13790" y="37012"/>
                </a:cubicBezTo>
                <a:cubicBezTo>
                  <a:pt x="13805" y="36938"/>
                  <a:pt x="13805" y="36865"/>
                  <a:pt x="13819" y="36791"/>
                </a:cubicBezTo>
                <a:cubicBezTo>
                  <a:pt x="13893" y="36703"/>
                  <a:pt x="13996" y="36629"/>
                  <a:pt x="14070" y="36541"/>
                </a:cubicBezTo>
                <a:close/>
                <a:moveTo>
                  <a:pt x="14511" y="36997"/>
                </a:moveTo>
                <a:lnTo>
                  <a:pt x="14511" y="36997"/>
                </a:lnTo>
                <a:cubicBezTo>
                  <a:pt x="14491" y="37007"/>
                  <a:pt x="14478" y="37017"/>
                  <a:pt x="14467" y="37035"/>
                </a:cubicBezTo>
                <a:lnTo>
                  <a:pt x="14467" y="37035"/>
                </a:lnTo>
                <a:lnTo>
                  <a:pt x="14511" y="36997"/>
                </a:lnTo>
                <a:close/>
                <a:moveTo>
                  <a:pt x="13510" y="36541"/>
                </a:moveTo>
                <a:cubicBezTo>
                  <a:pt x="13510" y="36615"/>
                  <a:pt x="13496" y="36703"/>
                  <a:pt x="13481" y="36777"/>
                </a:cubicBezTo>
                <a:cubicBezTo>
                  <a:pt x="13378" y="36865"/>
                  <a:pt x="13304" y="36953"/>
                  <a:pt x="13231" y="37056"/>
                </a:cubicBezTo>
                <a:cubicBezTo>
                  <a:pt x="13260" y="36953"/>
                  <a:pt x="13260" y="36865"/>
                  <a:pt x="13275" y="36777"/>
                </a:cubicBezTo>
                <a:cubicBezTo>
                  <a:pt x="13349" y="36703"/>
                  <a:pt x="13422" y="36615"/>
                  <a:pt x="13510" y="36541"/>
                </a:cubicBezTo>
                <a:close/>
                <a:moveTo>
                  <a:pt x="13790" y="36556"/>
                </a:moveTo>
                <a:cubicBezTo>
                  <a:pt x="13775" y="36629"/>
                  <a:pt x="13775" y="36703"/>
                  <a:pt x="13746" y="36777"/>
                </a:cubicBezTo>
                <a:cubicBezTo>
                  <a:pt x="13658" y="36865"/>
                  <a:pt x="13584" y="36953"/>
                  <a:pt x="13496" y="37056"/>
                </a:cubicBezTo>
                <a:cubicBezTo>
                  <a:pt x="13510" y="36968"/>
                  <a:pt x="13510" y="36880"/>
                  <a:pt x="13525" y="36806"/>
                </a:cubicBezTo>
                <a:lnTo>
                  <a:pt x="13790" y="36556"/>
                </a:lnTo>
                <a:close/>
                <a:moveTo>
                  <a:pt x="14467" y="37035"/>
                </a:moveTo>
                <a:lnTo>
                  <a:pt x="14393" y="37100"/>
                </a:lnTo>
                <a:cubicBezTo>
                  <a:pt x="14382" y="37133"/>
                  <a:pt x="14380" y="37150"/>
                  <a:pt x="14373" y="37174"/>
                </a:cubicBezTo>
                <a:lnTo>
                  <a:pt x="14373" y="37174"/>
                </a:lnTo>
                <a:cubicBezTo>
                  <a:pt x="14389" y="37130"/>
                  <a:pt x="14416" y="37095"/>
                  <a:pt x="14452" y="37071"/>
                </a:cubicBezTo>
                <a:cubicBezTo>
                  <a:pt x="14457" y="37056"/>
                  <a:pt x="14462" y="37045"/>
                  <a:pt x="14467" y="37035"/>
                </a:cubicBezTo>
                <a:close/>
                <a:moveTo>
                  <a:pt x="14373" y="37174"/>
                </a:moveTo>
                <a:cubicBezTo>
                  <a:pt x="14369" y="37184"/>
                  <a:pt x="14366" y="37193"/>
                  <a:pt x="14364" y="37203"/>
                </a:cubicBezTo>
                <a:cubicBezTo>
                  <a:pt x="14368" y="37192"/>
                  <a:pt x="14370" y="37183"/>
                  <a:pt x="14373" y="37174"/>
                </a:cubicBezTo>
                <a:close/>
                <a:moveTo>
                  <a:pt x="14308" y="37022"/>
                </a:moveTo>
                <a:lnTo>
                  <a:pt x="14308" y="37022"/>
                </a:lnTo>
                <a:cubicBezTo>
                  <a:pt x="14269" y="37085"/>
                  <a:pt x="14227" y="37151"/>
                  <a:pt x="14185" y="37216"/>
                </a:cubicBezTo>
                <a:lnTo>
                  <a:pt x="14185" y="37216"/>
                </a:lnTo>
                <a:cubicBezTo>
                  <a:pt x="14200" y="37182"/>
                  <a:pt x="14220" y="37145"/>
                  <a:pt x="14231" y="37100"/>
                </a:cubicBezTo>
                <a:cubicBezTo>
                  <a:pt x="14251" y="37081"/>
                  <a:pt x="14276" y="37049"/>
                  <a:pt x="14308" y="37022"/>
                </a:cubicBezTo>
                <a:close/>
                <a:moveTo>
                  <a:pt x="14231" y="36880"/>
                </a:moveTo>
                <a:lnTo>
                  <a:pt x="14231" y="36880"/>
                </a:lnTo>
                <a:cubicBezTo>
                  <a:pt x="14217" y="36938"/>
                  <a:pt x="14187" y="37012"/>
                  <a:pt x="14173" y="37071"/>
                </a:cubicBezTo>
                <a:cubicBezTo>
                  <a:pt x="14158" y="37086"/>
                  <a:pt x="14143" y="37130"/>
                  <a:pt x="14099" y="37144"/>
                </a:cubicBezTo>
                <a:cubicBezTo>
                  <a:pt x="14040" y="37203"/>
                  <a:pt x="14011" y="37247"/>
                  <a:pt x="13952" y="37306"/>
                </a:cubicBezTo>
                <a:cubicBezTo>
                  <a:pt x="13967" y="37247"/>
                  <a:pt x="13996" y="37174"/>
                  <a:pt x="14011" y="37130"/>
                </a:cubicBezTo>
                <a:cubicBezTo>
                  <a:pt x="14084" y="37056"/>
                  <a:pt x="14158" y="36953"/>
                  <a:pt x="14231" y="36880"/>
                </a:cubicBezTo>
                <a:close/>
                <a:moveTo>
                  <a:pt x="14011" y="36865"/>
                </a:moveTo>
                <a:lnTo>
                  <a:pt x="14011" y="36880"/>
                </a:lnTo>
                <a:cubicBezTo>
                  <a:pt x="13996" y="36953"/>
                  <a:pt x="13967" y="37012"/>
                  <a:pt x="13952" y="37071"/>
                </a:cubicBezTo>
                <a:cubicBezTo>
                  <a:pt x="13882" y="37155"/>
                  <a:pt x="13799" y="37238"/>
                  <a:pt x="13728" y="37322"/>
                </a:cubicBezTo>
                <a:lnTo>
                  <a:pt x="13728" y="37322"/>
                </a:lnTo>
                <a:cubicBezTo>
                  <a:pt x="13730" y="37317"/>
                  <a:pt x="13731" y="37311"/>
                  <a:pt x="13731" y="37306"/>
                </a:cubicBezTo>
                <a:cubicBezTo>
                  <a:pt x="13746" y="37247"/>
                  <a:pt x="13746" y="37203"/>
                  <a:pt x="13775" y="37144"/>
                </a:cubicBezTo>
                <a:cubicBezTo>
                  <a:pt x="13849" y="37056"/>
                  <a:pt x="13937" y="36953"/>
                  <a:pt x="14011" y="36865"/>
                </a:cubicBezTo>
                <a:close/>
                <a:moveTo>
                  <a:pt x="13746" y="36880"/>
                </a:moveTo>
                <a:cubicBezTo>
                  <a:pt x="13731" y="36953"/>
                  <a:pt x="13731" y="37027"/>
                  <a:pt x="13716" y="37100"/>
                </a:cubicBezTo>
                <a:cubicBezTo>
                  <a:pt x="13628" y="37218"/>
                  <a:pt x="13525" y="37321"/>
                  <a:pt x="13452" y="37424"/>
                </a:cubicBezTo>
                <a:cubicBezTo>
                  <a:pt x="13481" y="37321"/>
                  <a:pt x="13496" y="37247"/>
                  <a:pt x="13496" y="37159"/>
                </a:cubicBezTo>
                <a:cubicBezTo>
                  <a:pt x="13569" y="37071"/>
                  <a:pt x="13658" y="36983"/>
                  <a:pt x="13746" y="36880"/>
                </a:cubicBezTo>
                <a:close/>
                <a:moveTo>
                  <a:pt x="14261" y="37395"/>
                </a:moveTo>
                <a:cubicBezTo>
                  <a:pt x="14261" y="37424"/>
                  <a:pt x="14246" y="37424"/>
                  <a:pt x="14246" y="37439"/>
                </a:cubicBezTo>
                <a:cubicBezTo>
                  <a:pt x="14261" y="37424"/>
                  <a:pt x="14261" y="37424"/>
                  <a:pt x="14261" y="37395"/>
                </a:cubicBezTo>
                <a:close/>
                <a:moveTo>
                  <a:pt x="13481" y="36909"/>
                </a:moveTo>
                <a:lnTo>
                  <a:pt x="13481" y="36909"/>
                </a:lnTo>
                <a:cubicBezTo>
                  <a:pt x="13452" y="36997"/>
                  <a:pt x="13452" y="37071"/>
                  <a:pt x="13437" y="37159"/>
                </a:cubicBezTo>
                <a:cubicBezTo>
                  <a:pt x="13349" y="37277"/>
                  <a:pt x="13275" y="37365"/>
                  <a:pt x="13187" y="37468"/>
                </a:cubicBezTo>
                <a:lnTo>
                  <a:pt x="13231" y="37203"/>
                </a:lnTo>
                <a:cubicBezTo>
                  <a:pt x="13290" y="37086"/>
                  <a:pt x="13378" y="36997"/>
                  <a:pt x="13481" y="36909"/>
                </a:cubicBezTo>
                <a:close/>
                <a:moveTo>
                  <a:pt x="14246" y="37277"/>
                </a:moveTo>
                <a:lnTo>
                  <a:pt x="14187" y="37321"/>
                </a:lnTo>
                <a:cubicBezTo>
                  <a:pt x="14158" y="37365"/>
                  <a:pt x="14143" y="37395"/>
                  <a:pt x="14099" y="37439"/>
                </a:cubicBezTo>
                <a:cubicBezTo>
                  <a:pt x="14084" y="37498"/>
                  <a:pt x="14055" y="37527"/>
                  <a:pt x="14040" y="37571"/>
                </a:cubicBezTo>
                <a:cubicBezTo>
                  <a:pt x="14099" y="37512"/>
                  <a:pt x="14143" y="37453"/>
                  <a:pt x="14187" y="37395"/>
                </a:cubicBezTo>
                <a:cubicBezTo>
                  <a:pt x="14202" y="37350"/>
                  <a:pt x="14231" y="37306"/>
                  <a:pt x="14246" y="37277"/>
                </a:cubicBezTo>
                <a:close/>
                <a:moveTo>
                  <a:pt x="14099" y="37247"/>
                </a:moveTo>
                <a:lnTo>
                  <a:pt x="14040" y="37424"/>
                </a:lnTo>
                <a:cubicBezTo>
                  <a:pt x="14025" y="37453"/>
                  <a:pt x="13996" y="37468"/>
                  <a:pt x="13967" y="37512"/>
                </a:cubicBezTo>
                <a:cubicBezTo>
                  <a:pt x="13937" y="37571"/>
                  <a:pt x="13893" y="37615"/>
                  <a:pt x="13864" y="37660"/>
                </a:cubicBezTo>
                <a:cubicBezTo>
                  <a:pt x="13864" y="37601"/>
                  <a:pt x="13878" y="37542"/>
                  <a:pt x="13893" y="37498"/>
                </a:cubicBezTo>
                <a:cubicBezTo>
                  <a:pt x="13967" y="37424"/>
                  <a:pt x="14025" y="37321"/>
                  <a:pt x="14099" y="37247"/>
                </a:cubicBezTo>
                <a:close/>
                <a:moveTo>
                  <a:pt x="13922" y="37247"/>
                </a:moveTo>
                <a:lnTo>
                  <a:pt x="13864" y="37468"/>
                </a:lnTo>
                <a:cubicBezTo>
                  <a:pt x="13775" y="37542"/>
                  <a:pt x="13702" y="37660"/>
                  <a:pt x="13628" y="37748"/>
                </a:cubicBezTo>
                <a:lnTo>
                  <a:pt x="13672" y="37527"/>
                </a:lnTo>
                <a:cubicBezTo>
                  <a:pt x="13746" y="37439"/>
                  <a:pt x="13819" y="37350"/>
                  <a:pt x="13922" y="37247"/>
                </a:cubicBezTo>
                <a:close/>
                <a:moveTo>
                  <a:pt x="13672" y="37247"/>
                </a:moveTo>
                <a:lnTo>
                  <a:pt x="13672" y="37292"/>
                </a:lnTo>
                <a:cubicBezTo>
                  <a:pt x="13658" y="37365"/>
                  <a:pt x="13643" y="37424"/>
                  <a:pt x="13628" y="37498"/>
                </a:cubicBezTo>
                <a:cubicBezTo>
                  <a:pt x="13525" y="37601"/>
                  <a:pt x="13437" y="37733"/>
                  <a:pt x="13363" y="37836"/>
                </a:cubicBezTo>
                <a:cubicBezTo>
                  <a:pt x="13378" y="37792"/>
                  <a:pt x="13378" y="37748"/>
                  <a:pt x="13407" y="37689"/>
                </a:cubicBezTo>
                <a:cubicBezTo>
                  <a:pt x="13407" y="37660"/>
                  <a:pt x="13422" y="37615"/>
                  <a:pt x="13422" y="37571"/>
                </a:cubicBezTo>
                <a:cubicBezTo>
                  <a:pt x="13496" y="37453"/>
                  <a:pt x="13584" y="37365"/>
                  <a:pt x="13672" y="37247"/>
                </a:cubicBezTo>
                <a:close/>
                <a:moveTo>
                  <a:pt x="14025" y="37674"/>
                </a:moveTo>
                <a:lnTo>
                  <a:pt x="14025" y="37674"/>
                </a:lnTo>
                <a:cubicBezTo>
                  <a:pt x="13996" y="37718"/>
                  <a:pt x="13967" y="37763"/>
                  <a:pt x="13937" y="37807"/>
                </a:cubicBezTo>
                <a:cubicBezTo>
                  <a:pt x="13937" y="37836"/>
                  <a:pt x="13922" y="37866"/>
                  <a:pt x="13922" y="37880"/>
                </a:cubicBezTo>
                <a:cubicBezTo>
                  <a:pt x="13952" y="37836"/>
                  <a:pt x="13967" y="37792"/>
                  <a:pt x="14011" y="37748"/>
                </a:cubicBezTo>
                <a:cubicBezTo>
                  <a:pt x="14025" y="37733"/>
                  <a:pt x="14040" y="37718"/>
                  <a:pt x="14025" y="37674"/>
                </a:cubicBezTo>
                <a:close/>
                <a:moveTo>
                  <a:pt x="13407" y="37277"/>
                </a:moveTo>
                <a:lnTo>
                  <a:pt x="13407" y="37277"/>
                </a:lnTo>
                <a:cubicBezTo>
                  <a:pt x="13378" y="37365"/>
                  <a:pt x="13363" y="37453"/>
                  <a:pt x="13349" y="37527"/>
                </a:cubicBezTo>
                <a:cubicBezTo>
                  <a:pt x="13260" y="37660"/>
                  <a:pt x="13157" y="37763"/>
                  <a:pt x="13084" y="37895"/>
                </a:cubicBezTo>
                <a:cubicBezTo>
                  <a:pt x="13098" y="37807"/>
                  <a:pt x="13128" y="37689"/>
                  <a:pt x="13142" y="37601"/>
                </a:cubicBezTo>
                <a:cubicBezTo>
                  <a:pt x="13231" y="37498"/>
                  <a:pt x="13304" y="37380"/>
                  <a:pt x="13407" y="37277"/>
                </a:cubicBezTo>
                <a:close/>
                <a:moveTo>
                  <a:pt x="13813" y="37821"/>
                </a:moveTo>
                <a:lnTo>
                  <a:pt x="13813" y="37821"/>
                </a:lnTo>
                <a:cubicBezTo>
                  <a:pt x="13797" y="37849"/>
                  <a:pt x="13782" y="37877"/>
                  <a:pt x="13766" y="37905"/>
                </a:cubicBezTo>
                <a:lnTo>
                  <a:pt x="13766" y="37905"/>
                </a:lnTo>
                <a:lnTo>
                  <a:pt x="13775" y="37880"/>
                </a:lnTo>
                <a:cubicBezTo>
                  <a:pt x="13787" y="37861"/>
                  <a:pt x="13799" y="37841"/>
                  <a:pt x="13813" y="37821"/>
                </a:cubicBezTo>
                <a:close/>
                <a:moveTo>
                  <a:pt x="13775" y="37660"/>
                </a:moveTo>
                <a:cubicBezTo>
                  <a:pt x="13746" y="37733"/>
                  <a:pt x="13716" y="37807"/>
                  <a:pt x="13687" y="37880"/>
                </a:cubicBezTo>
                <a:cubicBezTo>
                  <a:pt x="13643" y="37954"/>
                  <a:pt x="13569" y="38057"/>
                  <a:pt x="13496" y="38175"/>
                </a:cubicBezTo>
                <a:lnTo>
                  <a:pt x="13555" y="37954"/>
                </a:lnTo>
                <a:cubicBezTo>
                  <a:pt x="13628" y="37836"/>
                  <a:pt x="13687" y="37748"/>
                  <a:pt x="13775" y="37660"/>
                </a:cubicBezTo>
                <a:close/>
                <a:moveTo>
                  <a:pt x="13790" y="38101"/>
                </a:moveTo>
                <a:cubicBezTo>
                  <a:pt x="13756" y="38124"/>
                  <a:pt x="13740" y="38155"/>
                  <a:pt x="13727" y="38181"/>
                </a:cubicBezTo>
                <a:lnTo>
                  <a:pt x="13727" y="38181"/>
                </a:lnTo>
                <a:cubicBezTo>
                  <a:pt x="13747" y="38155"/>
                  <a:pt x="13769" y="38128"/>
                  <a:pt x="13790" y="38101"/>
                </a:cubicBezTo>
                <a:close/>
                <a:moveTo>
                  <a:pt x="13569" y="37660"/>
                </a:moveTo>
                <a:lnTo>
                  <a:pt x="13569" y="37660"/>
                </a:lnTo>
                <a:cubicBezTo>
                  <a:pt x="13555" y="37733"/>
                  <a:pt x="13525" y="37821"/>
                  <a:pt x="13496" y="37895"/>
                </a:cubicBezTo>
                <a:cubicBezTo>
                  <a:pt x="13407" y="38027"/>
                  <a:pt x="13319" y="38145"/>
                  <a:pt x="13260" y="38263"/>
                </a:cubicBezTo>
                <a:cubicBezTo>
                  <a:pt x="13275" y="38175"/>
                  <a:pt x="13290" y="38072"/>
                  <a:pt x="13334" y="37983"/>
                </a:cubicBezTo>
                <a:cubicBezTo>
                  <a:pt x="13407" y="37895"/>
                  <a:pt x="13496" y="37792"/>
                  <a:pt x="13569" y="37660"/>
                </a:cubicBezTo>
                <a:close/>
                <a:moveTo>
                  <a:pt x="13727" y="38181"/>
                </a:moveTo>
                <a:cubicBezTo>
                  <a:pt x="13692" y="38228"/>
                  <a:pt x="13662" y="38275"/>
                  <a:pt x="13643" y="38322"/>
                </a:cubicBezTo>
                <a:cubicBezTo>
                  <a:pt x="13637" y="38328"/>
                  <a:pt x="13633" y="38339"/>
                  <a:pt x="13629" y="38352"/>
                </a:cubicBezTo>
                <a:lnTo>
                  <a:pt x="13629" y="38352"/>
                </a:lnTo>
                <a:cubicBezTo>
                  <a:pt x="13652" y="38314"/>
                  <a:pt x="13674" y="38280"/>
                  <a:pt x="13702" y="38233"/>
                </a:cubicBezTo>
                <a:lnTo>
                  <a:pt x="13716" y="38204"/>
                </a:lnTo>
                <a:cubicBezTo>
                  <a:pt x="13720" y="38197"/>
                  <a:pt x="13723" y="38190"/>
                  <a:pt x="13727" y="38181"/>
                </a:cubicBezTo>
                <a:close/>
                <a:moveTo>
                  <a:pt x="13629" y="38352"/>
                </a:moveTo>
                <a:cubicBezTo>
                  <a:pt x="13621" y="38365"/>
                  <a:pt x="13612" y="38378"/>
                  <a:pt x="13604" y="38392"/>
                </a:cubicBezTo>
                <a:lnTo>
                  <a:pt x="13604" y="38392"/>
                </a:lnTo>
                <a:cubicBezTo>
                  <a:pt x="13617" y="38383"/>
                  <a:pt x="13623" y="38367"/>
                  <a:pt x="13629" y="38352"/>
                </a:cubicBezTo>
                <a:close/>
                <a:moveTo>
                  <a:pt x="13334" y="37689"/>
                </a:moveTo>
                <a:lnTo>
                  <a:pt x="13275" y="37969"/>
                </a:lnTo>
                <a:cubicBezTo>
                  <a:pt x="13187" y="38116"/>
                  <a:pt x="13084" y="38248"/>
                  <a:pt x="13010" y="38395"/>
                </a:cubicBezTo>
                <a:cubicBezTo>
                  <a:pt x="13010" y="38381"/>
                  <a:pt x="13010" y="38351"/>
                  <a:pt x="13039" y="38322"/>
                </a:cubicBezTo>
                <a:cubicBezTo>
                  <a:pt x="13054" y="38233"/>
                  <a:pt x="13069" y="38160"/>
                  <a:pt x="13084" y="38057"/>
                </a:cubicBezTo>
                <a:cubicBezTo>
                  <a:pt x="13142" y="37954"/>
                  <a:pt x="13231" y="37821"/>
                  <a:pt x="13334" y="37689"/>
                </a:cubicBezTo>
                <a:close/>
                <a:moveTo>
                  <a:pt x="13604" y="38392"/>
                </a:moveTo>
                <a:cubicBezTo>
                  <a:pt x="13602" y="38394"/>
                  <a:pt x="13600" y="38394"/>
                  <a:pt x="13599" y="38395"/>
                </a:cubicBezTo>
                <a:cubicBezTo>
                  <a:pt x="13584" y="38410"/>
                  <a:pt x="13584" y="38410"/>
                  <a:pt x="13584" y="38425"/>
                </a:cubicBezTo>
                <a:cubicBezTo>
                  <a:pt x="13591" y="38413"/>
                  <a:pt x="13597" y="38403"/>
                  <a:pt x="13604" y="38392"/>
                </a:cubicBezTo>
                <a:close/>
                <a:moveTo>
                  <a:pt x="13613" y="38086"/>
                </a:moveTo>
                <a:cubicBezTo>
                  <a:pt x="13599" y="38160"/>
                  <a:pt x="13569" y="38204"/>
                  <a:pt x="13540" y="38278"/>
                </a:cubicBezTo>
                <a:cubicBezTo>
                  <a:pt x="13485" y="38365"/>
                  <a:pt x="13447" y="38444"/>
                  <a:pt x="13401" y="38532"/>
                </a:cubicBezTo>
                <a:lnTo>
                  <a:pt x="13401" y="38532"/>
                </a:lnTo>
                <a:cubicBezTo>
                  <a:pt x="13405" y="38517"/>
                  <a:pt x="13407" y="38500"/>
                  <a:pt x="13407" y="38484"/>
                </a:cubicBezTo>
                <a:cubicBezTo>
                  <a:pt x="13407" y="38454"/>
                  <a:pt x="13422" y="38425"/>
                  <a:pt x="13422" y="38395"/>
                </a:cubicBezTo>
                <a:cubicBezTo>
                  <a:pt x="13466" y="38278"/>
                  <a:pt x="13555" y="38175"/>
                  <a:pt x="13613" y="38086"/>
                </a:cubicBezTo>
                <a:close/>
                <a:moveTo>
                  <a:pt x="13510" y="38749"/>
                </a:moveTo>
                <a:cubicBezTo>
                  <a:pt x="13497" y="38749"/>
                  <a:pt x="13496" y="38749"/>
                  <a:pt x="13496" y="38760"/>
                </a:cubicBezTo>
                <a:lnTo>
                  <a:pt x="13496" y="38760"/>
                </a:lnTo>
                <a:cubicBezTo>
                  <a:pt x="13500" y="38756"/>
                  <a:pt x="13505" y="38752"/>
                  <a:pt x="13510" y="38749"/>
                </a:cubicBezTo>
                <a:close/>
                <a:moveTo>
                  <a:pt x="13452" y="38116"/>
                </a:moveTo>
                <a:lnTo>
                  <a:pt x="13452" y="38116"/>
                </a:lnTo>
                <a:cubicBezTo>
                  <a:pt x="13437" y="38204"/>
                  <a:pt x="13407" y="38292"/>
                  <a:pt x="13378" y="38366"/>
                </a:cubicBezTo>
                <a:cubicBezTo>
                  <a:pt x="13290" y="38528"/>
                  <a:pt x="13216" y="38646"/>
                  <a:pt x="13142" y="38793"/>
                </a:cubicBezTo>
                <a:cubicBezTo>
                  <a:pt x="13157" y="38704"/>
                  <a:pt x="13201" y="38601"/>
                  <a:pt x="13216" y="38498"/>
                </a:cubicBezTo>
                <a:cubicBezTo>
                  <a:pt x="13290" y="38381"/>
                  <a:pt x="13363" y="38248"/>
                  <a:pt x="13452" y="38116"/>
                </a:cubicBezTo>
                <a:close/>
                <a:moveTo>
                  <a:pt x="13496" y="38760"/>
                </a:moveTo>
                <a:cubicBezTo>
                  <a:pt x="13463" y="38792"/>
                  <a:pt x="13450" y="38840"/>
                  <a:pt x="13437" y="38866"/>
                </a:cubicBezTo>
                <a:cubicBezTo>
                  <a:pt x="13422" y="38896"/>
                  <a:pt x="13422" y="38896"/>
                  <a:pt x="13422" y="38910"/>
                </a:cubicBezTo>
                <a:cubicBezTo>
                  <a:pt x="13452" y="38852"/>
                  <a:pt x="13481" y="38822"/>
                  <a:pt x="13496" y="38763"/>
                </a:cubicBezTo>
                <a:cubicBezTo>
                  <a:pt x="13496" y="38762"/>
                  <a:pt x="13496" y="38761"/>
                  <a:pt x="13496" y="38760"/>
                </a:cubicBezTo>
                <a:close/>
                <a:moveTo>
                  <a:pt x="13216" y="38175"/>
                </a:moveTo>
                <a:cubicBezTo>
                  <a:pt x="13201" y="38278"/>
                  <a:pt x="13157" y="38381"/>
                  <a:pt x="13142" y="38484"/>
                </a:cubicBezTo>
                <a:cubicBezTo>
                  <a:pt x="13054" y="38646"/>
                  <a:pt x="12951" y="38807"/>
                  <a:pt x="12878" y="38969"/>
                </a:cubicBezTo>
                <a:cubicBezTo>
                  <a:pt x="12907" y="38852"/>
                  <a:pt x="12922" y="38719"/>
                  <a:pt x="12951" y="38616"/>
                </a:cubicBezTo>
                <a:cubicBezTo>
                  <a:pt x="13039" y="38469"/>
                  <a:pt x="13128" y="38322"/>
                  <a:pt x="13216" y="38175"/>
                </a:cubicBezTo>
                <a:close/>
                <a:moveTo>
                  <a:pt x="13422" y="38631"/>
                </a:moveTo>
                <a:lnTo>
                  <a:pt x="13260" y="38969"/>
                </a:lnTo>
                <a:lnTo>
                  <a:pt x="13201" y="39175"/>
                </a:lnTo>
                <a:cubicBezTo>
                  <a:pt x="13260" y="39072"/>
                  <a:pt x="13304" y="38940"/>
                  <a:pt x="13363" y="38837"/>
                </a:cubicBezTo>
                <a:cubicBezTo>
                  <a:pt x="13407" y="38778"/>
                  <a:pt x="13422" y="38704"/>
                  <a:pt x="13422" y="38631"/>
                </a:cubicBezTo>
                <a:close/>
                <a:moveTo>
                  <a:pt x="13290" y="38646"/>
                </a:moveTo>
                <a:lnTo>
                  <a:pt x="13290" y="38646"/>
                </a:lnTo>
                <a:cubicBezTo>
                  <a:pt x="13260" y="38749"/>
                  <a:pt x="13231" y="38852"/>
                  <a:pt x="13201" y="38940"/>
                </a:cubicBezTo>
                <a:cubicBezTo>
                  <a:pt x="13128" y="39116"/>
                  <a:pt x="13054" y="39264"/>
                  <a:pt x="12995" y="39425"/>
                </a:cubicBezTo>
                <a:cubicBezTo>
                  <a:pt x="13010" y="39308"/>
                  <a:pt x="13054" y="39205"/>
                  <a:pt x="13069" y="39087"/>
                </a:cubicBezTo>
                <a:lnTo>
                  <a:pt x="13290" y="38646"/>
                </a:lnTo>
                <a:close/>
                <a:moveTo>
                  <a:pt x="13187" y="39484"/>
                </a:moveTo>
                <a:lnTo>
                  <a:pt x="13187" y="39484"/>
                </a:lnTo>
                <a:cubicBezTo>
                  <a:pt x="13166" y="39515"/>
                  <a:pt x="13153" y="39552"/>
                  <a:pt x="13142" y="39596"/>
                </a:cubicBezTo>
                <a:lnTo>
                  <a:pt x="13142" y="39596"/>
                </a:lnTo>
                <a:cubicBezTo>
                  <a:pt x="13155" y="39559"/>
                  <a:pt x="13168" y="39522"/>
                  <a:pt x="13187" y="39484"/>
                </a:cubicBezTo>
                <a:close/>
                <a:moveTo>
                  <a:pt x="13069" y="38704"/>
                </a:moveTo>
                <a:lnTo>
                  <a:pt x="13069" y="38704"/>
                </a:lnTo>
                <a:cubicBezTo>
                  <a:pt x="13039" y="38822"/>
                  <a:pt x="13010" y="38940"/>
                  <a:pt x="12995" y="39058"/>
                </a:cubicBezTo>
                <a:cubicBezTo>
                  <a:pt x="12922" y="39264"/>
                  <a:pt x="12848" y="39440"/>
                  <a:pt x="12775" y="39632"/>
                </a:cubicBezTo>
                <a:cubicBezTo>
                  <a:pt x="12789" y="39499"/>
                  <a:pt x="12819" y="39352"/>
                  <a:pt x="12833" y="39219"/>
                </a:cubicBezTo>
                <a:cubicBezTo>
                  <a:pt x="12907" y="39058"/>
                  <a:pt x="12995" y="38866"/>
                  <a:pt x="13069" y="38704"/>
                </a:cubicBezTo>
                <a:close/>
                <a:moveTo>
                  <a:pt x="13142" y="39596"/>
                </a:moveTo>
                <a:lnTo>
                  <a:pt x="13142" y="39596"/>
                </a:lnTo>
                <a:cubicBezTo>
                  <a:pt x="13125" y="39647"/>
                  <a:pt x="13109" y="39698"/>
                  <a:pt x="13084" y="39749"/>
                </a:cubicBezTo>
                <a:cubicBezTo>
                  <a:pt x="13074" y="39786"/>
                  <a:pt x="13071" y="39829"/>
                  <a:pt x="13066" y="39870"/>
                </a:cubicBezTo>
                <a:lnTo>
                  <a:pt x="13066" y="39870"/>
                </a:lnTo>
                <a:cubicBezTo>
                  <a:pt x="13078" y="39800"/>
                  <a:pt x="13095" y="39727"/>
                  <a:pt x="13128" y="39661"/>
                </a:cubicBezTo>
                <a:cubicBezTo>
                  <a:pt x="13132" y="39638"/>
                  <a:pt x="13137" y="39616"/>
                  <a:pt x="13142" y="39596"/>
                </a:cubicBezTo>
                <a:close/>
                <a:moveTo>
                  <a:pt x="13066" y="39870"/>
                </a:moveTo>
                <a:lnTo>
                  <a:pt x="13066" y="39870"/>
                </a:lnTo>
                <a:cubicBezTo>
                  <a:pt x="13062" y="39894"/>
                  <a:pt x="13058" y="39918"/>
                  <a:pt x="13054" y="39941"/>
                </a:cubicBezTo>
                <a:cubicBezTo>
                  <a:pt x="13060" y="39919"/>
                  <a:pt x="13063" y="39894"/>
                  <a:pt x="13066" y="39870"/>
                </a:cubicBezTo>
                <a:close/>
                <a:moveTo>
                  <a:pt x="13071" y="39420"/>
                </a:moveTo>
                <a:cubicBezTo>
                  <a:pt x="13015" y="39605"/>
                  <a:pt x="12969" y="39793"/>
                  <a:pt x="12931" y="39983"/>
                </a:cubicBezTo>
                <a:lnTo>
                  <a:pt x="12931" y="39983"/>
                </a:lnTo>
                <a:cubicBezTo>
                  <a:pt x="12958" y="39894"/>
                  <a:pt x="12986" y="39807"/>
                  <a:pt x="13010" y="39720"/>
                </a:cubicBezTo>
                <a:cubicBezTo>
                  <a:pt x="13035" y="39620"/>
                  <a:pt x="13049" y="39520"/>
                  <a:pt x="13071" y="39420"/>
                </a:cubicBezTo>
                <a:close/>
                <a:moveTo>
                  <a:pt x="12936" y="39411"/>
                </a:moveTo>
                <a:lnTo>
                  <a:pt x="12936" y="39411"/>
                </a:lnTo>
                <a:cubicBezTo>
                  <a:pt x="12907" y="39558"/>
                  <a:pt x="12892" y="39705"/>
                  <a:pt x="12863" y="39823"/>
                </a:cubicBezTo>
                <a:cubicBezTo>
                  <a:pt x="12789" y="40029"/>
                  <a:pt x="12745" y="40235"/>
                  <a:pt x="12701" y="40456"/>
                </a:cubicBezTo>
                <a:cubicBezTo>
                  <a:pt x="12701" y="40308"/>
                  <a:pt x="12716" y="40147"/>
                  <a:pt x="12745" y="39999"/>
                </a:cubicBezTo>
                <a:cubicBezTo>
                  <a:pt x="12789" y="39793"/>
                  <a:pt x="12863" y="39602"/>
                  <a:pt x="12936" y="39411"/>
                </a:cubicBezTo>
                <a:close/>
                <a:moveTo>
                  <a:pt x="12936" y="40603"/>
                </a:moveTo>
                <a:lnTo>
                  <a:pt x="12936" y="40706"/>
                </a:lnTo>
                <a:cubicBezTo>
                  <a:pt x="12966" y="40691"/>
                  <a:pt x="12966" y="40647"/>
                  <a:pt x="12936" y="40603"/>
                </a:cubicBezTo>
                <a:close/>
                <a:moveTo>
                  <a:pt x="12936" y="40707"/>
                </a:moveTo>
                <a:lnTo>
                  <a:pt x="12936" y="40707"/>
                </a:lnTo>
                <a:cubicBezTo>
                  <a:pt x="12936" y="40736"/>
                  <a:pt x="12936" y="40765"/>
                  <a:pt x="12922" y="40779"/>
                </a:cubicBezTo>
                <a:cubicBezTo>
                  <a:pt x="12936" y="40765"/>
                  <a:pt x="12936" y="40750"/>
                  <a:pt x="12936" y="40707"/>
                </a:cubicBezTo>
                <a:close/>
                <a:moveTo>
                  <a:pt x="12907" y="40382"/>
                </a:moveTo>
                <a:cubicBezTo>
                  <a:pt x="12863" y="40529"/>
                  <a:pt x="12848" y="40647"/>
                  <a:pt x="12833" y="40809"/>
                </a:cubicBezTo>
                <a:lnTo>
                  <a:pt x="12833" y="41118"/>
                </a:lnTo>
                <a:cubicBezTo>
                  <a:pt x="12833" y="40985"/>
                  <a:pt x="12848" y="40838"/>
                  <a:pt x="12863" y="40706"/>
                </a:cubicBezTo>
                <a:cubicBezTo>
                  <a:pt x="12892" y="40618"/>
                  <a:pt x="12892" y="40529"/>
                  <a:pt x="12907" y="40441"/>
                </a:cubicBezTo>
                <a:lnTo>
                  <a:pt x="12907" y="40382"/>
                </a:lnTo>
                <a:close/>
                <a:moveTo>
                  <a:pt x="12775" y="40323"/>
                </a:moveTo>
                <a:cubicBezTo>
                  <a:pt x="12775" y="40411"/>
                  <a:pt x="12760" y="40485"/>
                  <a:pt x="12760" y="40588"/>
                </a:cubicBezTo>
                <a:cubicBezTo>
                  <a:pt x="12775" y="40632"/>
                  <a:pt x="12760" y="40706"/>
                  <a:pt x="12760" y="40779"/>
                </a:cubicBezTo>
                <a:cubicBezTo>
                  <a:pt x="12745" y="40985"/>
                  <a:pt x="12716" y="41191"/>
                  <a:pt x="12701" y="41368"/>
                </a:cubicBezTo>
                <a:cubicBezTo>
                  <a:pt x="12701" y="41294"/>
                  <a:pt x="12686" y="41221"/>
                  <a:pt x="12686" y="41147"/>
                </a:cubicBezTo>
                <a:cubicBezTo>
                  <a:pt x="12686" y="41074"/>
                  <a:pt x="12686" y="40985"/>
                  <a:pt x="12672" y="40912"/>
                </a:cubicBezTo>
                <a:cubicBezTo>
                  <a:pt x="12686" y="40706"/>
                  <a:pt x="12716" y="40514"/>
                  <a:pt x="12775" y="40323"/>
                </a:cubicBezTo>
                <a:close/>
                <a:moveTo>
                  <a:pt x="12907" y="41442"/>
                </a:moveTo>
                <a:lnTo>
                  <a:pt x="12907" y="41721"/>
                </a:lnTo>
                <a:cubicBezTo>
                  <a:pt x="12922" y="41780"/>
                  <a:pt x="12922" y="41854"/>
                  <a:pt x="12936" y="41913"/>
                </a:cubicBezTo>
                <a:cubicBezTo>
                  <a:pt x="12922" y="41810"/>
                  <a:pt x="12922" y="41736"/>
                  <a:pt x="12922" y="41633"/>
                </a:cubicBezTo>
                <a:cubicBezTo>
                  <a:pt x="12922" y="41574"/>
                  <a:pt x="12907" y="41515"/>
                  <a:pt x="12907" y="41442"/>
                </a:cubicBezTo>
                <a:close/>
                <a:moveTo>
                  <a:pt x="12789" y="41368"/>
                </a:moveTo>
                <a:cubicBezTo>
                  <a:pt x="12819" y="41500"/>
                  <a:pt x="12819" y="41603"/>
                  <a:pt x="12848" y="41736"/>
                </a:cubicBezTo>
                <a:cubicBezTo>
                  <a:pt x="12848" y="41883"/>
                  <a:pt x="12863" y="42030"/>
                  <a:pt x="12892" y="42177"/>
                </a:cubicBezTo>
                <a:cubicBezTo>
                  <a:pt x="12848" y="42074"/>
                  <a:pt x="12819" y="41957"/>
                  <a:pt x="12789" y="41854"/>
                </a:cubicBezTo>
                <a:cubicBezTo>
                  <a:pt x="12775" y="41692"/>
                  <a:pt x="12775" y="41515"/>
                  <a:pt x="12789" y="41368"/>
                </a:cubicBezTo>
                <a:close/>
                <a:moveTo>
                  <a:pt x="13069" y="42442"/>
                </a:moveTo>
                <a:lnTo>
                  <a:pt x="13069" y="42442"/>
                </a:lnTo>
                <a:cubicBezTo>
                  <a:pt x="13074" y="42453"/>
                  <a:pt x="13078" y="42465"/>
                  <a:pt x="13080" y="42479"/>
                </a:cubicBezTo>
                <a:lnTo>
                  <a:pt x="13080" y="42479"/>
                </a:lnTo>
                <a:cubicBezTo>
                  <a:pt x="13081" y="42464"/>
                  <a:pt x="13077" y="42451"/>
                  <a:pt x="13069" y="42442"/>
                </a:cubicBezTo>
                <a:close/>
                <a:moveTo>
                  <a:pt x="13080" y="42479"/>
                </a:moveTo>
                <a:cubicBezTo>
                  <a:pt x="13079" y="42490"/>
                  <a:pt x="13075" y="42503"/>
                  <a:pt x="13069" y="42516"/>
                </a:cubicBezTo>
                <a:cubicBezTo>
                  <a:pt x="13084" y="42531"/>
                  <a:pt x="13084" y="42531"/>
                  <a:pt x="13084" y="42545"/>
                </a:cubicBezTo>
                <a:cubicBezTo>
                  <a:pt x="13084" y="42527"/>
                  <a:pt x="13084" y="42502"/>
                  <a:pt x="13080" y="42479"/>
                </a:cubicBezTo>
                <a:close/>
                <a:moveTo>
                  <a:pt x="13288" y="43187"/>
                </a:moveTo>
                <a:cubicBezTo>
                  <a:pt x="13291" y="43195"/>
                  <a:pt x="13295" y="43203"/>
                  <a:pt x="13299" y="43211"/>
                </a:cubicBezTo>
                <a:lnTo>
                  <a:pt x="13299" y="43211"/>
                </a:lnTo>
                <a:cubicBezTo>
                  <a:pt x="13296" y="43202"/>
                  <a:pt x="13292" y="43194"/>
                  <a:pt x="13288" y="43187"/>
                </a:cubicBezTo>
                <a:close/>
                <a:moveTo>
                  <a:pt x="13231" y="35114"/>
                </a:moveTo>
                <a:cubicBezTo>
                  <a:pt x="13231" y="35187"/>
                  <a:pt x="13260" y="35290"/>
                  <a:pt x="13260" y="35364"/>
                </a:cubicBezTo>
                <a:cubicBezTo>
                  <a:pt x="12201" y="36276"/>
                  <a:pt x="11435" y="37306"/>
                  <a:pt x="10950" y="38395"/>
                </a:cubicBezTo>
                <a:cubicBezTo>
                  <a:pt x="9993" y="40559"/>
                  <a:pt x="10287" y="43090"/>
                  <a:pt x="11671" y="44606"/>
                </a:cubicBezTo>
                <a:cubicBezTo>
                  <a:pt x="11612" y="44606"/>
                  <a:pt x="11583" y="44606"/>
                  <a:pt x="11538" y="44591"/>
                </a:cubicBezTo>
                <a:cubicBezTo>
                  <a:pt x="10096" y="43016"/>
                  <a:pt x="9817" y="40382"/>
                  <a:pt x="10861" y="38130"/>
                </a:cubicBezTo>
                <a:cubicBezTo>
                  <a:pt x="11376" y="37056"/>
                  <a:pt x="12171" y="36041"/>
                  <a:pt x="13231" y="35114"/>
                </a:cubicBezTo>
                <a:close/>
                <a:moveTo>
                  <a:pt x="13260" y="35452"/>
                </a:moveTo>
                <a:cubicBezTo>
                  <a:pt x="13260" y="35526"/>
                  <a:pt x="13260" y="35614"/>
                  <a:pt x="13275" y="35688"/>
                </a:cubicBezTo>
                <a:cubicBezTo>
                  <a:pt x="12274" y="36615"/>
                  <a:pt x="11538" y="37615"/>
                  <a:pt x="11097" y="38690"/>
                </a:cubicBezTo>
                <a:cubicBezTo>
                  <a:pt x="10243" y="40779"/>
                  <a:pt x="10567" y="43208"/>
                  <a:pt x="11906" y="44679"/>
                </a:cubicBezTo>
                <a:cubicBezTo>
                  <a:pt x="11877" y="44679"/>
                  <a:pt x="11818" y="44665"/>
                  <a:pt x="11789" y="44665"/>
                </a:cubicBezTo>
                <a:cubicBezTo>
                  <a:pt x="10361" y="43163"/>
                  <a:pt x="10052" y="40618"/>
                  <a:pt x="11009" y="38425"/>
                </a:cubicBezTo>
                <a:cubicBezTo>
                  <a:pt x="11480" y="37365"/>
                  <a:pt x="12245" y="36350"/>
                  <a:pt x="13260" y="35452"/>
                </a:cubicBezTo>
                <a:close/>
                <a:moveTo>
                  <a:pt x="13275" y="35776"/>
                </a:moveTo>
                <a:lnTo>
                  <a:pt x="13275" y="36041"/>
                </a:lnTo>
                <a:cubicBezTo>
                  <a:pt x="12333" y="36953"/>
                  <a:pt x="11656" y="37954"/>
                  <a:pt x="11244" y="38999"/>
                </a:cubicBezTo>
                <a:cubicBezTo>
                  <a:pt x="10861" y="39999"/>
                  <a:pt x="10758" y="41118"/>
                  <a:pt x="10920" y="42148"/>
                </a:cubicBezTo>
                <a:cubicBezTo>
                  <a:pt x="11082" y="43193"/>
                  <a:pt x="11524" y="44091"/>
                  <a:pt x="12186" y="44797"/>
                </a:cubicBezTo>
                <a:cubicBezTo>
                  <a:pt x="12127" y="44782"/>
                  <a:pt x="12098" y="44753"/>
                  <a:pt x="12039" y="44738"/>
                </a:cubicBezTo>
                <a:cubicBezTo>
                  <a:pt x="10641" y="43311"/>
                  <a:pt x="10273" y="40838"/>
                  <a:pt x="11156" y="38719"/>
                </a:cubicBezTo>
                <a:cubicBezTo>
                  <a:pt x="11597" y="37674"/>
                  <a:pt x="12304" y="36688"/>
                  <a:pt x="13275" y="35776"/>
                </a:cubicBezTo>
                <a:close/>
                <a:moveTo>
                  <a:pt x="13245" y="36129"/>
                </a:moveTo>
                <a:cubicBezTo>
                  <a:pt x="13245" y="36217"/>
                  <a:pt x="13245" y="36291"/>
                  <a:pt x="13231" y="36394"/>
                </a:cubicBezTo>
                <a:cubicBezTo>
                  <a:pt x="12362" y="37292"/>
                  <a:pt x="11744" y="38263"/>
                  <a:pt x="11376" y="39293"/>
                </a:cubicBezTo>
                <a:cubicBezTo>
                  <a:pt x="10788" y="40985"/>
                  <a:pt x="10906" y="43340"/>
                  <a:pt x="12421" y="44871"/>
                </a:cubicBezTo>
                <a:cubicBezTo>
                  <a:pt x="12407" y="44856"/>
                  <a:pt x="12348" y="44826"/>
                  <a:pt x="12304" y="44812"/>
                </a:cubicBezTo>
                <a:cubicBezTo>
                  <a:pt x="10920" y="43428"/>
                  <a:pt x="10508" y="41074"/>
                  <a:pt x="11303" y="39013"/>
                </a:cubicBezTo>
                <a:cubicBezTo>
                  <a:pt x="11686" y="37983"/>
                  <a:pt x="12348" y="37012"/>
                  <a:pt x="13245" y="36129"/>
                </a:cubicBezTo>
                <a:close/>
                <a:moveTo>
                  <a:pt x="13231" y="36497"/>
                </a:moveTo>
                <a:cubicBezTo>
                  <a:pt x="13231" y="36585"/>
                  <a:pt x="13216" y="36674"/>
                  <a:pt x="13216" y="36777"/>
                </a:cubicBezTo>
                <a:cubicBezTo>
                  <a:pt x="12421" y="37660"/>
                  <a:pt x="11862" y="38616"/>
                  <a:pt x="11538" y="39602"/>
                </a:cubicBezTo>
                <a:cubicBezTo>
                  <a:pt x="11024" y="41234"/>
                  <a:pt x="11199" y="43496"/>
                  <a:pt x="12710" y="44968"/>
                </a:cubicBezTo>
                <a:lnTo>
                  <a:pt x="12710" y="44968"/>
                </a:lnTo>
                <a:cubicBezTo>
                  <a:pt x="12667" y="44927"/>
                  <a:pt x="12610" y="44899"/>
                  <a:pt x="12554" y="44885"/>
                </a:cubicBezTo>
                <a:cubicBezTo>
                  <a:pt x="10994" y="43384"/>
                  <a:pt x="10861" y="41000"/>
                  <a:pt x="11450" y="39308"/>
                </a:cubicBezTo>
                <a:cubicBezTo>
                  <a:pt x="11803" y="38322"/>
                  <a:pt x="12392" y="37365"/>
                  <a:pt x="13231" y="36497"/>
                </a:cubicBezTo>
                <a:close/>
                <a:moveTo>
                  <a:pt x="13201" y="36850"/>
                </a:moveTo>
                <a:lnTo>
                  <a:pt x="13201" y="36850"/>
                </a:lnTo>
                <a:cubicBezTo>
                  <a:pt x="13187" y="36938"/>
                  <a:pt x="13187" y="37027"/>
                  <a:pt x="13157" y="37115"/>
                </a:cubicBezTo>
                <a:cubicBezTo>
                  <a:pt x="12451" y="37983"/>
                  <a:pt x="11965" y="38881"/>
                  <a:pt x="11686" y="39838"/>
                </a:cubicBezTo>
                <a:cubicBezTo>
                  <a:pt x="11244" y="41442"/>
                  <a:pt x="11494" y="43620"/>
                  <a:pt x="12981" y="44988"/>
                </a:cubicBezTo>
                <a:cubicBezTo>
                  <a:pt x="12970" y="44991"/>
                  <a:pt x="12959" y="44992"/>
                  <a:pt x="12948" y="44992"/>
                </a:cubicBezTo>
                <a:cubicBezTo>
                  <a:pt x="12901" y="44992"/>
                  <a:pt x="12855" y="44968"/>
                  <a:pt x="12819" y="44944"/>
                </a:cubicBezTo>
                <a:cubicBezTo>
                  <a:pt x="11273" y="43502"/>
                  <a:pt x="11097" y="41236"/>
                  <a:pt x="11612" y="39587"/>
                </a:cubicBezTo>
                <a:cubicBezTo>
                  <a:pt x="11906" y="38631"/>
                  <a:pt x="12451" y="37704"/>
                  <a:pt x="13201" y="36850"/>
                </a:cubicBezTo>
                <a:close/>
                <a:moveTo>
                  <a:pt x="13142" y="37292"/>
                </a:moveTo>
                <a:lnTo>
                  <a:pt x="13142" y="37292"/>
                </a:lnTo>
                <a:cubicBezTo>
                  <a:pt x="13128" y="37380"/>
                  <a:pt x="13113" y="37498"/>
                  <a:pt x="13084" y="37586"/>
                </a:cubicBezTo>
                <a:cubicBezTo>
                  <a:pt x="12480" y="38410"/>
                  <a:pt x="12053" y="39278"/>
                  <a:pt x="11833" y="40176"/>
                </a:cubicBezTo>
                <a:cubicBezTo>
                  <a:pt x="11465" y="41721"/>
                  <a:pt x="11789" y="43826"/>
                  <a:pt x="13231" y="45121"/>
                </a:cubicBezTo>
                <a:lnTo>
                  <a:pt x="13069" y="45018"/>
                </a:lnTo>
                <a:cubicBezTo>
                  <a:pt x="11568" y="43649"/>
                  <a:pt x="11318" y="41486"/>
                  <a:pt x="11759" y="39896"/>
                </a:cubicBezTo>
                <a:cubicBezTo>
                  <a:pt x="12024" y="38999"/>
                  <a:pt x="12480" y="38116"/>
                  <a:pt x="13142" y="37292"/>
                </a:cubicBezTo>
                <a:close/>
                <a:moveTo>
                  <a:pt x="13069" y="37733"/>
                </a:moveTo>
                <a:cubicBezTo>
                  <a:pt x="13054" y="37836"/>
                  <a:pt x="13039" y="37954"/>
                  <a:pt x="13010" y="38042"/>
                </a:cubicBezTo>
                <a:cubicBezTo>
                  <a:pt x="12495" y="38807"/>
                  <a:pt x="12171" y="39632"/>
                  <a:pt x="12009" y="40456"/>
                </a:cubicBezTo>
                <a:cubicBezTo>
                  <a:pt x="11656" y="42280"/>
                  <a:pt x="12245" y="44120"/>
                  <a:pt x="13525" y="45180"/>
                </a:cubicBezTo>
                <a:cubicBezTo>
                  <a:pt x="13452" y="45165"/>
                  <a:pt x="13378" y="45121"/>
                  <a:pt x="13334" y="45091"/>
                </a:cubicBezTo>
                <a:cubicBezTo>
                  <a:pt x="11862" y="43826"/>
                  <a:pt x="11538" y="41721"/>
                  <a:pt x="11906" y="40191"/>
                </a:cubicBezTo>
                <a:cubicBezTo>
                  <a:pt x="12112" y="39352"/>
                  <a:pt x="12495" y="38513"/>
                  <a:pt x="13069" y="37733"/>
                </a:cubicBezTo>
                <a:close/>
                <a:moveTo>
                  <a:pt x="12863" y="38793"/>
                </a:moveTo>
                <a:lnTo>
                  <a:pt x="12863" y="38793"/>
                </a:lnTo>
                <a:cubicBezTo>
                  <a:pt x="12848" y="38925"/>
                  <a:pt x="12804" y="39072"/>
                  <a:pt x="12789" y="39205"/>
                </a:cubicBezTo>
                <a:cubicBezTo>
                  <a:pt x="12524" y="39808"/>
                  <a:pt x="12348" y="40441"/>
                  <a:pt x="12274" y="41059"/>
                </a:cubicBezTo>
                <a:cubicBezTo>
                  <a:pt x="12123" y="42693"/>
                  <a:pt x="12754" y="44289"/>
                  <a:pt x="13903" y="45248"/>
                </a:cubicBezTo>
                <a:lnTo>
                  <a:pt x="13903" y="45248"/>
                </a:lnTo>
                <a:cubicBezTo>
                  <a:pt x="13890" y="45240"/>
                  <a:pt x="13877" y="45232"/>
                  <a:pt x="13864" y="45224"/>
                </a:cubicBezTo>
                <a:lnTo>
                  <a:pt x="13864" y="45238"/>
                </a:lnTo>
                <a:cubicBezTo>
                  <a:pt x="12613" y="44238"/>
                  <a:pt x="11965" y="42516"/>
                  <a:pt x="12215" y="40765"/>
                </a:cubicBezTo>
                <a:cubicBezTo>
                  <a:pt x="12318" y="40102"/>
                  <a:pt x="12539" y="39440"/>
                  <a:pt x="12863" y="38793"/>
                </a:cubicBezTo>
                <a:close/>
                <a:moveTo>
                  <a:pt x="12966" y="38233"/>
                </a:moveTo>
                <a:cubicBezTo>
                  <a:pt x="12966" y="38263"/>
                  <a:pt x="12936" y="38278"/>
                  <a:pt x="12936" y="38322"/>
                </a:cubicBezTo>
                <a:cubicBezTo>
                  <a:pt x="12922" y="38410"/>
                  <a:pt x="12907" y="38484"/>
                  <a:pt x="12892" y="38572"/>
                </a:cubicBezTo>
                <a:cubicBezTo>
                  <a:pt x="12495" y="39293"/>
                  <a:pt x="12245" y="40014"/>
                  <a:pt x="12127" y="40765"/>
                </a:cubicBezTo>
                <a:cubicBezTo>
                  <a:pt x="11877" y="42531"/>
                  <a:pt x="12524" y="44297"/>
                  <a:pt x="13805" y="45283"/>
                </a:cubicBezTo>
                <a:cubicBezTo>
                  <a:pt x="13731" y="45238"/>
                  <a:pt x="13658" y="45194"/>
                  <a:pt x="13584" y="45165"/>
                </a:cubicBezTo>
                <a:cubicBezTo>
                  <a:pt x="12318" y="44091"/>
                  <a:pt x="11715" y="42280"/>
                  <a:pt x="12053" y="40470"/>
                </a:cubicBezTo>
                <a:cubicBezTo>
                  <a:pt x="12201" y="39705"/>
                  <a:pt x="12524" y="38940"/>
                  <a:pt x="12966" y="38233"/>
                </a:cubicBezTo>
                <a:close/>
                <a:moveTo>
                  <a:pt x="12716" y="39499"/>
                </a:moveTo>
                <a:lnTo>
                  <a:pt x="12716" y="39499"/>
                </a:lnTo>
                <a:cubicBezTo>
                  <a:pt x="12701" y="39661"/>
                  <a:pt x="12686" y="39808"/>
                  <a:pt x="12672" y="39970"/>
                </a:cubicBezTo>
                <a:cubicBezTo>
                  <a:pt x="12539" y="40441"/>
                  <a:pt x="12451" y="40897"/>
                  <a:pt x="12421" y="41353"/>
                </a:cubicBezTo>
                <a:cubicBezTo>
                  <a:pt x="12380" y="42586"/>
                  <a:pt x="12785" y="44239"/>
                  <a:pt x="14099" y="45293"/>
                </a:cubicBezTo>
                <a:lnTo>
                  <a:pt x="14099" y="45293"/>
                </a:lnTo>
                <a:lnTo>
                  <a:pt x="14099" y="45312"/>
                </a:lnTo>
                <a:cubicBezTo>
                  <a:pt x="12863" y="44385"/>
                  <a:pt x="12186" y="42737"/>
                  <a:pt x="12348" y="41059"/>
                </a:cubicBezTo>
                <a:cubicBezTo>
                  <a:pt x="12407" y="40529"/>
                  <a:pt x="12539" y="40014"/>
                  <a:pt x="12716" y="39499"/>
                </a:cubicBezTo>
                <a:close/>
                <a:moveTo>
                  <a:pt x="13599" y="43899"/>
                </a:moveTo>
                <a:cubicBezTo>
                  <a:pt x="13628" y="43929"/>
                  <a:pt x="13643" y="43943"/>
                  <a:pt x="13672" y="43988"/>
                </a:cubicBezTo>
                <a:cubicBezTo>
                  <a:pt x="13996" y="44517"/>
                  <a:pt x="14379" y="44959"/>
                  <a:pt x="14835" y="45327"/>
                </a:cubicBezTo>
                <a:cubicBezTo>
                  <a:pt x="14335" y="44944"/>
                  <a:pt x="13922" y="44458"/>
                  <a:pt x="13599" y="43899"/>
                </a:cubicBezTo>
                <a:close/>
                <a:moveTo>
                  <a:pt x="12613" y="40367"/>
                </a:moveTo>
                <a:cubicBezTo>
                  <a:pt x="12598" y="40544"/>
                  <a:pt x="12598" y="40735"/>
                  <a:pt x="12598" y="40912"/>
                </a:cubicBezTo>
                <a:cubicBezTo>
                  <a:pt x="12598" y="41147"/>
                  <a:pt x="12569" y="41412"/>
                  <a:pt x="12569" y="41648"/>
                </a:cubicBezTo>
                <a:cubicBezTo>
                  <a:pt x="12582" y="42820"/>
                  <a:pt x="13063" y="44385"/>
                  <a:pt x="14351" y="45369"/>
                </a:cubicBezTo>
                <a:lnTo>
                  <a:pt x="14351" y="45369"/>
                </a:lnTo>
                <a:lnTo>
                  <a:pt x="14335" y="45386"/>
                </a:lnTo>
                <a:cubicBezTo>
                  <a:pt x="12892" y="44355"/>
                  <a:pt x="12421" y="42648"/>
                  <a:pt x="12480" y="41353"/>
                </a:cubicBezTo>
                <a:cubicBezTo>
                  <a:pt x="12495" y="41015"/>
                  <a:pt x="12539" y="40691"/>
                  <a:pt x="12613" y="40367"/>
                </a:cubicBezTo>
                <a:close/>
                <a:moveTo>
                  <a:pt x="12642" y="41412"/>
                </a:moveTo>
                <a:cubicBezTo>
                  <a:pt x="12672" y="41559"/>
                  <a:pt x="12701" y="41707"/>
                  <a:pt x="12716" y="41868"/>
                </a:cubicBezTo>
                <a:lnTo>
                  <a:pt x="12716" y="41957"/>
                </a:lnTo>
                <a:cubicBezTo>
                  <a:pt x="12833" y="43384"/>
                  <a:pt x="13525" y="44679"/>
                  <a:pt x="14614" y="45459"/>
                </a:cubicBezTo>
                <a:lnTo>
                  <a:pt x="14614" y="45474"/>
                </a:lnTo>
                <a:cubicBezTo>
                  <a:pt x="13201" y="44517"/>
                  <a:pt x="12672" y="42899"/>
                  <a:pt x="12642" y="41662"/>
                </a:cubicBezTo>
                <a:lnTo>
                  <a:pt x="12642" y="41412"/>
                </a:lnTo>
                <a:close/>
                <a:moveTo>
                  <a:pt x="12848" y="42310"/>
                </a:moveTo>
                <a:lnTo>
                  <a:pt x="12951" y="42648"/>
                </a:lnTo>
                <a:cubicBezTo>
                  <a:pt x="13216" y="43855"/>
                  <a:pt x="13922" y="44885"/>
                  <a:pt x="14879" y="45533"/>
                </a:cubicBezTo>
                <a:cubicBezTo>
                  <a:pt x="13805" y="44856"/>
                  <a:pt x="13054" y="43649"/>
                  <a:pt x="12848" y="42310"/>
                </a:cubicBezTo>
                <a:close/>
                <a:moveTo>
                  <a:pt x="13157" y="43119"/>
                </a:moveTo>
                <a:cubicBezTo>
                  <a:pt x="13201" y="43208"/>
                  <a:pt x="13231" y="43281"/>
                  <a:pt x="13290" y="43355"/>
                </a:cubicBezTo>
                <a:cubicBezTo>
                  <a:pt x="13658" y="44297"/>
                  <a:pt x="14305" y="45091"/>
                  <a:pt x="15114" y="45606"/>
                </a:cubicBezTo>
                <a:cubicBezTo>
                  <a:pt x="14187" y="45077"/>
                  <a:pt x="13510" y="44164"/>
                  <a:pt x="13157" y="43119"/>
                </a:cubicBezTo>
                <a:close/>
                <a:moveTo>
                  <a:pt x="13982" y="45753"/>
                </a:moveTo>
                <a:cubicBezTo>
                  <a:pt x="14331" y="46075"/>
                  <a:pt x="14633" y="46440"/>
                  <a:pt x="14871" y="46863"/>
                </a:cubicBezTo>
                <a:lnTo>
                  <a:pt x="14871" y="46863"/>
                </a:lnTo>
                <a:cubicBezTo>
                  <a:pt x="14862" y="46854"/>
                  <a:pt x="14850" y="46848"/>
                  <a:pt x="14835" y="46843"/>
                </a:cubicBezTo>
                <a:cubicBezTo>
                  <a:pt x="14597" y="46423"/>
                  <a:pt x="14315" y="46064"/>
                  <a:pt x="13982" y="45753"/>
                </a:cubicBezTo>
                <a:close/>
                <a:moveTo>
                  <a:pt x="15129" y="47372"/>
                </a:moveTo>
                <a:cubicBezTo>
                  <a:pt x="15144" y="47402"/>
                  <a:pt x="15173" y="47431"/>
                  <a:pt x="15188" y="47461"/>
                </a:cubicBezTo>
                <a:cubicBezTo>
                  <a:pt x="15203" y="47519"/>
                  <a:pt x="15247" y="47593"/>
                  <a:pt x="15262" y="47637"/>
                </a:cubicBezTo>
                <a:cubicBezTo>
                  <a:pt x="15217" y="47622"/>
                  <a:pt x="15203" y="47593"/>
                  <a:pt x="15203" y="47549"/>
                </a:cubicBezTo>
                <a:cubicBezTo>
                  <a:pt x="15188" y="47490"/>
                  <a:pt x="15144" y="47446"/>
                  <a:pt x="15129" y="47372"/>
                </a:cubicBezTo>
                <a:close/>
                <a:moveTo>
                  <a:pt x="13407" y="45224"/>
                </a:moveTo>
                <a:lnTo>
                  <a:pt x="13407" y="45224"/>
                </a:lnTo>
                <a:cubicBezTo>
                  <a:pt x="14320" y="45754"/>
                  <a:pt x="14997" y="46651"/>
                  <a:pt x="15350" y="47696"/>
                </a:cubicBezTo>
                <a:cubicBezTo>
                  <a:pt x="15306" y="47608"/>
                  <a:pt x="15276" y="47534"/>
                  <a:pt x="15217" y="47461"/>
                </a:cubicBezTo>
                <a:cubicBezTo>
                  <a:pt x="14850" y="46504"/>
                  <a:pt x="14217" y="45709"/>
                  <a:pt x="13407" y="45224"/>
                </a:cubicBezTo>
                <a:close/>
                <a:moveTo>
                  <a:pt x="15424" y="48256"/>
                </a:moveTo>
                <a:lnTo>
                  <a:pt x="15424" y="48256"/>
                </a:lnTo>
                <a:cubicBezTo>
                  <a:pt x="15424" y="48270"/>
                  <a:pt x="15424" y="48270"/>
                  <a:pt x="15438" y="48285"/>
                </a:cubicBezTo>
                <a:cubicBezTo>
                  <a:pt x="15433" y="48302"/>
                  <a:pt x="15429" y="48314"/>
                  <a:pt x="15428" y="48324"/>
                </a:cubicBezTo>
                <a:lnTo>
                  <a:pt x="15428" y="48324"/>
                </a:lnTo>
                <a:cubicBezTo>
                  <a:pt x="15424" y="48301"/>
                  <a:pt x="15424" y="48275"/>
                  <a:pt x="15424" y="48256"/>
                </a:cubicBezTo>
                <a:close/>
                <a:moveTo>
                  <a:pt x="13658" y="45268"/>
                </a:moveTo>
                <a:cubicBezTo>
                  <a:pt x="14732" y="45960"/>
                  <a:pt x="15482" y="47152"/>
                  <a:pt x="15688" y="48491"/>
                </a:cubicBezTo>
                <a:lnTo>
                  <a:pt x="15571" y="48167"/>
                </a:lnTo>
                <a:cubicBezTo>
                  <a:pt x="15291" y="46960"/>
                  <a:pt x="14599" y="45915"/>
                  <a:pt x="13658" y="45268"/>
                </a:cubicBezTo>
                <a:close/>
                <a:moveTo>
                  <a:pt x="15409" y="47961"/>
                </a:moveTo>
                <a:lnTo>
                  <a:pt x="15409" y="47961"/>
                </a:lnTo>
                <a:cubicBezTo>
                  <a:pt x="15438" y="48035"/>
                  <a:pt x="15468" y="48108"/>
                  <a:pt x="15497" y="48182"/>
                </a:cubicBezTo>
                <a:lnTo>
                  <a:pt x="15556" y="48505"/>
                </a:lnTo>
                <a:cubicBezTo>
                  <a:pt x="15541" y="48432"/>
                  <a:pt x="15512" y="48344"/>
                  <a:pt x="15482" y="48270"/>
                </a:cubicBezTo>
                <a:cubicBezTo>
                  <a:pt x="15468" y="48167"/>
                  <a:pt x="15424" y="48064"/>
                  <a:pt x="15409" y="47961"/>
                </a:cubicBezTo>
                <a:close/>
                <a:moveTo>
                  <a:pt x="15585" y="48903"/>
                </a:moveTo>
                <a:lnTo>
                  <a:pt x="15585" y="48903"/>
                </a:lnTo>
                <a:cubicBezTo>
                  <a:pt x="15615" y="48947"/>
                  <a:pt x="15615" y="49021"/>
                  <a:pt x="15630" y="49079"/>
                </a:cubicBezTo>
                <a:lnTo>
                  <a:pt x="15630" y="49359"/>
                </a:lnTo>
                <a:cubicBezTo>
                  <a:pt x="15630" y="49300"/>
                  <a:pt x="15615" y="49227"/>
                  <a:pt x="15615" y="49168"/>
                </a:cubicBezTo>
                <a:cubicBezTo>
                  <a:pt x="15585" y="49079"/>
                  <a:pt x="15585" y="48991"/>
                  <a:pt x="15585" y="48903"/>
                </a:cubicBezTo>
                <a:close/>
                <a:moveTo>
                  <a:pt x="13893" y="45341"/>
                </a:moveTo>
                <a:cubicBezTo>
                  <a:pt x="15321" y="46298"/>
                  <a:pt x="15850" y="47917"/>
                  <a:pt x="15865" y="49153"/>
                </a:cubicBezTo>
                <a:lnTo>
                  <a:pt x="15865" y="49403"/>
                </a:lnTo>
                <a:cubicBezTo>
                  <a:pt x="15850" y="49271"/>
                  <a:pt x="15806" y="49094"/>
                  <a:pt x="15791" y="48947"/>
                </a:cubicBezTo>
                <a:lnTo>
                  <a:pt x="15791" y="48859"/>
                </a:lnTo>
                <a:cubicBezTo>
                  <a:pt x="15688" y="47446"/>
                  <a:pt x="14982" y="46136"/>
                  <a:pt x="13893" y="45371"/>
                </a:cubicBezTo>
                <a:lnTo>
                  <a:pt x="13893" y="45341"/>
                </a:lnTo>
                <a:close/>
                <a:moveTo>
                  <a:pt x="15630" y="48623"/>
                </a:moveTo>
                <a:cubicBezTo>
                  <a:pt x="15659" y="48726"/>
                  <a:pt x="15703" y="48844"/>
                  <a:pt x="15718" y="48947"/>
                </a:cubicBezTo>
                <a:cubicBezTo>
                  <a:pt x="15733" y="49109"/>
                  <a:pt x="15733" y="49285"/>
                  <a:pt x="15718" y="49433"/>
                </a:cubicBezTo>
                <a:cubicBezTo>
                  <a:pt x="15703" y="49300"/>
                  <a:pt x="15703" y="49197"/>
                  <a:pt x="15659" y="49065"/>
                </a:cubicBezTo>
                <a:cubicBezTo>
                  <a:pt x="15659" y="48918"/>
                  <a:pt x="15644" y="48770"/>
                  <a:pt x="15630" y="48623"/>
                </a:cubicBezTo>
                <a:close/>
                <a:moveTo>
                  <a:pt x="15585" y="50021"/>
                </a:moveTo>
                <a:lnTo>
                  <a:pt x="15585" y="50021"/>
                </a:lnTo>
                <a:cubicBezTo>
                  <a:pt x="15571" y="50036"/>
                  <a:pt x="15571" y="50080"/>
                  <a:pt x="15571" y="50095"/>
                </a:cubicBezTo>
                <a:lnTo>
                  <a:pt x="15571" y="50198"/>
                </a:lnTo>
                <a:cubicBezTo>
                  <a:pt x="15556" y="50168"/>
                  <a:pt x="15556" y="50124"/>
                  <a:pt x="15571" y="50095"/>
                </a:cubicBezTo>
                <a:cubicBezTo>
                  <a:pt x="15571" y="50065"/>
                  <a:pt x="15571" y="50036"/>
                  <a:pt x="15585" y="50021"/>
                </a:cubicBezTo>
                <a:close/>
                <a:moveTo>
                  <a:pt x="14173" y="45415"/>
                </a:moveTo>
                <a:cubicBezTo>
                  <a:pt x="15630" y="46445"/>
                  <a:pt x="16086" y="48167"/>
                  <a:pt x="16027" y="49447"/>
                </a:cubicBezTo>
                <a:cubicBezTo>
                  <a:pt x="16012" y="49786"/>
                  <a:pt x="15983" y="50110"/>
                  <a:pt x="15894" y="50433"/>
                </a:cubicBezTo>
                <a:cubicBezTo>
                  <a:pt x="15924" y="50257"/>
                  <a:pt x="15924" y="50065"/>
                  <a:pt x="15924" y="49889"/>
                </a:cubicBezTo>
                <a:cubicBezTo>
                  <a:pt x="15953" y="49653"/>
                  <a:pt x="15953" y="49388"/>
                  <a:pt x="15953" y="49153"/>
                </a:cubicBezTo>
                <a:cubicBezTo>
                  <a:pt x="15940" y="47974"/>
                  <a:pt x="15467" y="46400"/>
                  <a:pt x="14166" y="45429"/>
                </a:cubicBezTo>
                <a:lnTo>
                  <a:pt x="14166" y="45429"/>
                </a:lnTo>
                <a:lnTo>
                  <a:pt x="14173" y="45415"/>
                </a:lnTo>
                <a:close/>
                <a:moveTo>
                  <a:pt x="15688" y="49712"/>
                </a:moveTo>
                <a:lnTo>
                  <a:pt x="15688" y="50021"/>
                </a:lnTo>
                <a:cubicBezTo>
                  <a:pt x="15659" y="50168"/>
                  <a:pt x="15644" y="50301"/>
                  <a:pt x="15615" y="50448"/>
                </a:cubicBezTo>
                <a:lnTo>
                  <a:pt x="15615" y="50389"/>
                </a:lnTo>
                <a:cubicBezTo>
                  <a:pt x="15630" y="50271"/>
                  <a:pt x="15630" y="50198"/>
                  <a:pt x="15644" y="50110"/>
                </a:cubicBezTo>
                <a:cubicBezTo>
                  <a:pt x="15659" y="49977"/>
                  <a:pt x="15688" y="49830"/>
                  <a:pt x="15688" y="49712"/>
                </a:cubicBezTo>
                <a:close/>
                <a:moveTo>
                  <a:pt x="15806" y="49433"/>
                </a:moveTo>
                <a:cubicBezTo>
                  <a:pt x="15806" y="49506"/>
                  <a:pt x="15836" y="49580"/>
                  <a:pt x="15836" y="49653"/>
                </a:cubicBezTo>
                <a:cubicBezTo>
                  <a:pt x="15836" y="49727"/>
                  <a:pt x="15836" y="49815"/>
                  <a:pt x="15850" y="49889"/>
                </a:cubicBezTo>
                <a:cubicBezTo>
                  <a:pt x="15836" y="50095"/>
                  <a:pt x="15791" y="50301"/>
                  <a:pt x="15733" y="50477"/>
                </a:cubicBezTo>
                <a:cubicBezTo>
                  <a:pt x="15733" y="50389"/>
                  <a:pt x="15762" y="50316"/>
                  <a:pt x="15762" y="50227"/>
                </a:cubicBezTo>
                <a:cubicBezTo>
                  <a:pt x="15733" y="50168"/>
                  <a:pt x="15762" y="50095"/>
                  <a:pt x="15762" y="50021"/>
                </a:cubicBezTo>
                <a:cubicBezTo>
                  <a:pt x="15777" y="49815"/>
                  <a:pt x="15791" y="49609"/>
                  <a:pt x="15806" y="49433"/>
                </a:cubicBezTo>
                <a:close/>
                <a:moveTo>
                  <a:pt x="14408" y="45489"/>
                </a:moveTo>
                <a:cubicBezTo>
                  <a:pt x="15644" y="46416"/>
                  <a:pt x="16321" y="48064"/>
                  <a:pt x="16159" y="49742"/>
                </a:cubicBezTo>
                <a:cubicBezTo>
                  <a:pt x="16100" y="50271"/>
                  <a:pt x="15983" y="50787"/>
                  <a:pt x="15791" y="51302"/>
                </a:cubicBezTo>
                <a:cubicBezTo>
                  <a:pt x="15806" y="51140"/>
                  <a:pt x="15836" y="50993"/>
                  <a:pt x="15850" y="50831"/>
                </a:cubicBezTo>
                <a:cubicBezTo>
                  <a:pt x="15983" y="50374"/>
                  <a:pt x="16071" y="49904"/>
                  <a:pt x="16086" y="49447"/>
                </a:cubicBezTo>
                <a:cubicBezTo>
                  <a:pt x="16141" y="48215"/>
                  <a:pt x="15724" y="46574"/>
                  <a:pt x="14408" y="45510"/>
                </a:cubicBezTo>
                <a:lnTo>
                  <a:pt x="14408" y="45510"/>
                </a:lnTo>
                <a:lnTo>
                  <a:pt x="14408" y="45489"/>
                </a:lnTo>
                <a:close/>
                <a:moveTo>
                  <a:pt x="15434" y="51008"/>
                </a:moveTo>
                <a:cubicBezTo>
                  <a:pt x="15431" y="51028"/>
                  <a:pt x="15428" y="51048"/>
                  <a:pt x="15424" y="51066"/>
                </a:cubicBezTo>
                <a:cubicBezTo>
                  <a:pt x="15394" y="51154"/>
                  <a:pt x="15365" y="51257"/>
                  <a:pt x="15335" y="51346"/>
                </a:cubicBezTo>
                <a:cubicBezTo>
                  <a:pt x="15350" y="51287"/>
                  <a:pt x="15365" y="51213"/>
                  <a:pt x="15394" y="51154"/>
                </a:cubicBezTo>
                <a:cubicBezTo>
                  <a:pt x="15410" y="51106"/>
                  <a:pt x="15422" y="51057"/>
                  <a:pt x="15434" y="51008"/>
                </a:cubicBezTo>
                <a:close/>
                <a:moveTo>
                  <a:pt x="15644" y="50580"/>
                </a:moveTo>
                <a:lnTo>
                  <a:pt x="15644" y="50580"/>
                </a:lnTo>
                <a:cubicBezTo>
                  <a:pt x="15630" y="50713"/>
                  <a:pt x="15615" y="50845"/>
                  <a:pt x="15585" y="50948"/>
                </a:cubicBezTo>
                <a:cubicBezTo>
                  <a:pt x="15546" y="51105"/>
                  <a:pt x="15496" y="51238"/>
                  <a:pt x="15444" y="51379"/>
                </a:cubicBezTo>
                <a:lnTo>
                  <a:pt x="15444" y="51379"/>
                </a:lnTo>
                <a:cubicBezTo>
                  <a:pt x="15473" y="51287"/>
                  <a:pt x="15485" y="51179"/>
                  <a:pt x="15497" y="51081"/>
                </a:cubicBezTo>
                <a:cubicBezTo>
                  <a:pt x="15556" y="50919"/>
                  <a:pt x="15615" y="50757"/>
                  <a:pt x="15644" y="50580"/>
                </a:cubicBezTo>
                <a:close/>
                <a:moveTo>
                  <a:pt x="15806" y="50374"/>
                </a:moveTo>
                <a:cubicBezTo>
                  <a:pt x="15806" y="50522"/>
                  <a:pt x="15791" y="50683"/>
                  <a:pt x="15777" y="50831"/>
                </a:cubicBezTo>
                <a:cubicBezTo>
                  <a:pt x="15718" y="51037"/>
                  <a:pt x="15644" y="51213"/>
                  <a:pt x="15571" y="51419"/>
                </a:cubicBezTo>
                <a:cubicBezTo>
                  <a:pt x="15615" y="51272"/>
                  <a:pt x="15630" y="51125"/>
                  <a:pt x="15644" y="50993"/>
                </a:cubicBezTo>
                <a:cubicBezTo>
                  <a:pt x="15718" y="50772"/>
                  <a:pt x="15777" y="50566"/>
                  <a:pt x="15806" y="50374"/>
                </a:cubicBezTo>
                <a:close/>
                <a:moveTo>
                  <a:pt x="15100" y="51920"/>
                </a:moveTo>
                <a:cubicBezTo>
                  <a:pt x="15100" y="51933"/>
                  <a:pt x="15100" y="51934"/>
                  <a:pt x="15077" y="51946"/>
                </a:cubicBezTo>
                <a:lnTo>
                  <a:pt x="15077" y="51946"/>
                </a:lnTo>
                <a:cubicBezTo>
                  <a:pt x="15084" y="51937"/>
                  <a:pt x="15091" y="51928"/>
                  <a:pt x="15100" y="51920"/>
                </a:cubicBezTo>
                <a:close/>
                <a:moveTo>
                  <a:pt x="14673" y="45562"/>
                </a:moveTo>
                <a:cubicBezTo>
                  <a:pt x="15924" y="46563"/>
                  <a:pt x="16571" y="48285"/>
                  <a:pt x="16307" y="50036"/>
                </a:cubicBezTo>
                <a:cubicBezTo>
                  <a:pt x="16218" y="50698"/>
                  <a:pt x="15997" y="51360"/>
                  <a:pt x="15659" y="52008"/>
                </a:cubicBezTo>
                <a:cubicBezTo>
                  <a:pt x="15688" y="51876"/>
                  <a:pt x="15718" y="51728"/>
                  <a:pt x="15733" y="51596"/>
                </a:cubicBezTo>
                <a:cubicBezTo>
                  <a:pt x="15997" y="50993"/>
                  <a:pt x="16159" y="50374"/>
                  <a:pt x="16233" y="49742"/>
                </a:cubicBezTo>
                <a:cubicBezTo>
                  <a:pt x="16383" y="48115"/>
                  <a:pt x="15759" y="46526"/>
                  <a:pt x="14631" y="45565"/>
                </a:cubicBezTo>
                <a:lnTo>
                  <a:pt x="14631" y="45565"/>
                </a:lnTo>
                <a:cubicBezTo>
                  <a:pt x="14645" y="45574"/>
                  <a:pt x="14659" y="45583"/>
                  <a:pt x="14673" y="45592"/>
                </a:cubicBezTo>
                <a:lnTo>
                  <a:pt x="14673" y="45562"/>
                </a:lnTo>
                <a:close/>
                <a:moveTo>
                  <a:pt x="15062" y="51969"/>
                </a:moveTo>
                <a:lnTo>
                  <a:pt x="15062" y="51969"/>
                </a:lnTo>
                <a:cubicBezTo>
                  <a:pt x="15056" y="51984"/>
                  <a:pt x="15048" y="52003"/>
                  <a:pt x="15039" y="52022"/>
                </a:cubicBezTo>
                <a:lnTo>
                  <a:pt x="15039" y="52022"/>
                </a:lnTo>
                <a:cubicBezTo>
                  <a:pt x="15045" y="52003"/>
                  <a:pt x="15052" y="51985"/>
                  <a:pt x="15062" y="51969"/>
                </a:cubicBezTo>
                <a:close/>
                <a:moveTo>
                  <a:pt x="15733" y="51184"/>
                </a:moveTo>
                <a:lnTo>
                  <a:pt x="15733" y="51184"/>
                </a:lnTo>
                <a:cubicBezTo>
                  <a:pt x="15718" y="51302"/>
                  <a:pt x="15703" y="51449"/>
                  <a:pt x="15688" y="51581"/>
                </a:cubicBezTo>
                <a:cubicBezTo>
                  <a:pt x="15616" y="51741"/>
                  <a:pt x="15515" y="51915"/>
                  <a:pt x="15441" y="52089"/>
                </a:cubicBezTo>
                <a:lnTo>
                  <a:pt x="15441" y="52089"/>
                </a:lnTo>
                <a:cubicBezTo>
                  <a:pt x="15483" y="51987"/>
                  <a:pt x="15497" y="51858"/>
                  <a:pt x="15512" y="51743"/>
                </a:cubicBezTo>
                <a:cubicBezTo>
                  <a:pt x="15585" y="51566"/>
                  <a:pt x="15659" y="51375"/>
                  <a:pt x="15733" y="51184"/>
                </a:cubicBezTo>
                <a:close/>
                <a:moveTo>
                  <a:pt x="15321" y="51625"/>
                </a:moveTo>
                <a:lnTo>
                  <a:pt x="15262" y="51846"/>
                </a:lnTo>
                <a:lnTo>
                  <a:pt x="15100" y="52170"/>
                </a:lnTo>
                <a:cubicBezTo>
                  <a:pt x="15100" y="52096"/>
                  <a:pt x="15129" y="52037"/>
                  <a:pt x="15144" y="51964"/>
                </a:cubicBezTo>
                <a:cubicBezTo>
                  <a:pt x="15203" y="51861"/>
                  <a:pt x="15262" y="51728"/>
                  <a:pt x="15321" y="51625"/>
                </a:cubicBezTo>
                <a:close/>
                <a:moveTo>
                  <a:pt x="15512" y="51390"/>
                </a:moveTo>
                <a:lnTo>
                  <a:pt x="15512" y="51390"/>
                </a:lnTo>
                <a:cubicBezTo>
                  <a:pt x="15497" y="51508"/>
                  <a:pt x="15468" y="51625"/>
                  <a:pt x="15438" y="51728"/>
                </a:cubicBezTo>
                <a:lnTo>
                  <a:pt x="15217" y="52170"/>
                </a:lnTo>
                <a:cubicBezTo>
                  <a:pt x="15262" y="52082"/>
                  <a:pt x="15276" y="51964"/>
                  <a:pt x="15321" y="51876"/>
                </a:cubicBezTo>
                <a:cubicBezTo>
                  <a:pt x="15394" y="51714"/>
                  <a:pt x="15468" y="51566"/>
                  <a:pt x="15512" y="51390"/>
                </a:cubicBezTo>
                <a:close/>
                <a:moveTo>
                  <a:pt x="14923" y="52376"/>
                </a:moveTo>
                <a:cubicBezTo>
                  <a:pt x="14923" y="52389"/>
                  <a:pt x="14923" y="52390"/>
                  <a:pt x="14912" y="52402"/>
                </a:cubicBezTo>
                <a:lnTo>
                  <a:pt x="14912" y="52402"/>
                </a:lnTo>
                <a:cubicBezTo>
                  <a:pt x="14916" y="52393"/>
                  <a:pt x="14920" y="52385"/>
                  <a:pt x="14923" y="52376"/>
                </a:cubicBezTo>
                <a:close/>
                <a:moveTo>
                  <a:pt x="14702" y="45518"/>
                </a:moveTo>
                <a:lnTo>
                  <a:pt x="14702" y="45518"/>
                </a:lnTo>
                <a:cubicBezTo>
                  <a:pt x="14776" y="45562"/>
                  <a:pt x="14850" y="45606"/>
                  <a:pt x="14923" y="45636"/>
                </a:cubicBezTo>
                <a:cubicBezTo>
                  <a:pt x="16203" y="46710"/>
                  <a:pt x="16807" y="48535"/>
                  <a:pt x="16454" y="50330"/>
                </a:cubicBezTo>
                <a:cubicBezTo>
                  <a:pt x="16307" y="51110"/>
                  <a:pt x="15997" y="51861"/>
                  <a:pt x="15556" y="52582"/>
                </a:cubicBezTo>
                <a:cubicBezTo>
                  <a:pt x="15556" y="52552"/>
                  <a:pt x="15571" y="52523"/>
                  <a:pt x="15571" y="52479"/>
                </a:cubicBezTo>
                <a:cubicBezTo>
                  <a:pt x="15585" y="52391"/>
                  <a:pt x="15615" y="52317"/>
                  <a:pt x="15630" y="52229"/>
                </a:cubicBezTo>
                <a:cubicBezTo>
                  <a:pt x="16012" y="51508"/>
                  <a:pt x="16277" y="50787"/>
                  <a:pt x="16380" y="50036"/>
                </a:cubicBezTo>
                <a:cubicBezTo>
                  <a:pt x="16645" y="48270"/>
                  <a:pt x="15997" y="46504"/>
                  <a:pt x="14702" y="45518"/>
                </a:cubicBezTo>
                <a:close/>
                <a:moveTo>
                  <a:pt x="15630" y="51861"/>
                </a:moveTo>
                <a:lnTo>
                  <a:pt x="15630" y="51861"/>
                </a:lnTo>
                <a:cubicBezTo>
                  <a:pt x="15615" y="51964"/>
                  <a:pt x="15585" y="52096"/>
                  <a:pt x="15556" y="52214"/>
                </a:cubicBezTo>
                <a:cubicBezTo>
                  <a:pt x="15482" y="52361"/>
                  <a:pt x="15394" y="52508"/>
                  <a:pt x="15291" y="52655"/>
                </a:cubicBezTo>
                <a:cubicBezTo>
                  <a:pt x="15321" y="52538"/>
                  <a:pt x="15350" y="52449"/>
                  <a:pt x="15365" y="52332"/>
                </a:cubicBezTo>
                <a:cubicBezTo>
                  <a:pt x="15468" y="52170"/>
                  <a:pt x="15556" y="52008"/>
                  <a:pt x="15630" y="51861"/>
                </a:cubicBezTo>
                <a:close/>
                <a:moveTo>
                  <a:pt x="15365" y="52008"/>
                </a:moveTo>
                <a:lnTo>
                  <a:pt x="15365" y="52008"/>
                </a:lnTo>
                <a:cubicBezTo>
                  <a:pt x="15350" y="52096"/>
                  <a:pt x="15321" y="52214"/>
                  <a:pt x="15291" y="52302"/>
                </a:cubicBezTo>
                <a:cubicBezTo>
                  <a:pt x="15217" y="52435"/>
                  <a:pt x="15144" y="52552"/>
                  <a:pt x="15056" y="52685"/>
                </a:cubicBezTo>
                <a:cubicBezTo>
                  <a:pt x="15070" y="52597"/>
                  <a:pt x="15114" y="52508"/>
                  <a:pt x="15129" y="52435"/>
                </a:cubicBezTo>
                <a:cubicBezTo>
                  <a:pt x="15217" y="52302"/>
                  <a:pt x="15291" y="52155"/>
                  <a:pt x="15365" y="52008"/>
                </a:cubicBezTo>
                <a:close/>
                <a:moveTo>
                  <a:pt x="14900" y="52426"/>
                </a:moveTo>
                <a:lnTo>
                  <a:pt x="14900" y="52426"/>
                </a:lnTo>
                <a:cubicBezTo>
                  <a:pt x="14893" y="52449"/>
                  <a:pt x="14890" y="52471"/>
                  <a:pt x="14879" y="52494"/>
                </a:cubicBezTo>
                <a:cubicBezTo>
                  <a:pt x="14835" y="52567"/>
                  <a:pt x="14776" y="52655"/>
                  <a:pt x="14732" y="52714"/>
                </a:cubicBezTo>
                <a:cubicBezTo>
                  <a:pt x="14761" y="52670"/>
                  <a:pt x="14776" y="52626"/>
                  <a:pt x="14805" y="52597"/>
                </a:cubicBezTo>
                <a:lnTo>
                  <a:pt x="14820" y="52582"/>
                </a:lnTo>
                <a:cubicBezTo>
                  <a:pt x="14843" y="52526"/>
                  <a:pt x="14874" y="52478"/>
                  <a:pt x="14900" y="52426"/>
                </a:cubicBezTo>
                <a:close/>
                <a:moveTo>
                  <a:pt x="15120" y="52265"/>
                </a:moveTo>
                <a:lnTo>
                  <a:pt x="15120" y="52265"/>
                </a:lnTo>
                <a:cubicBezTo>
                  <a:pt x="15116" y="52280"/>
                  <a:pt x="15114" y="52297"/>
                  <a:pt x="15114" y="52317"/>
                </a:cubicBezTo>
                <a:cubicBezTo>
                  <a:pt x="15114" y="52361"/>
                  <a:pt x="15100" y="52376"/>
                  <a:pt x="15100" y="52405"/>
                </a:cubicBezTo>
                <a:cubicBezTo>
                  <a:pt x="15041" y="52523"/>
                  <a:pt x="14967" y="52626"/>
                  <a:pt x="14894" y="52729"/>
                </a:cubicBezTo>
                <a:cubicBezTo>
                  <a:pt x="14908" y="52655"/>
                  <a:pt x="14953" y="52597"/>
                  <a:pt x="14967" y="52523"/>
                </a:cubicBezTo>
                <a:cubicBezTo>
                  <a:pt x="15022" y="52435"/>
                  <a:pt x="15069" y="52355"/>
                  <a:pt x="15120" y="52265"/>
                </a:cubicBezTo>
                <a:close/>
                <a:moveTo>
                  <a:pt x="14982" y="45621"/>
                </a:moveTo>
                <a:lnTo>
                  <a:pt x="14982" y="45621"/>
                </a:lnTo>
                <a:cubicBezTo>
                  <a:pt x="15056" y="45665"/>
                  <a:pt x="15129" y="45695"/>
                  <a:pt x="15188" y="45709"/>
                </a:cubicBezTo>
                <a:cubicBezTo>
                  <a:pt x="16660" y="46975"/>
                  <a:pt x="16969" y="49079"/>
                  <a:pt x="16601" y="50610"/>
                </a:cubicBezTo>
                <a:cubicBezTo>
                  <a:pt x="16395" y="51449"/>
                  <a:pt x="16012" y="52288"/>
                  <a:pt x="15438" y="53068"/>
                </a:cubicBezTo>
                <a:cubicBezTo>
                  <a:pt x="15468" y="52965"/>
                  <a:pt x="15482" y="52847"/>
                  <a:pt x="15497" y="52759"/>
                </a:cubicBezTo>
                <a:cubicBezTo>
                  <a:pt x="16012" y="51993"/>
                  <a:pt x="16351" y="51184"/>
                  <a:pt x="16513" y="50345"/>
                </a:cubicBezTo>
                <a:cubicBezTo>
                  <a:pt x="16866" y="48535"/>
                  <a:pt x="16277" y="46695"/>
                  <a:pt x="14982" y="45621"/>
                </a:cubicBezTo>
                <a:close/>
                <a:moveTo>
                  <a:pt x="15497" y="52405"/>
                </a:moveTo>
                <a:cubicBezTo>
                  <a:pt x="15497" y="52435"/>
                  <a:pt x="15497" y="52449"/>
                  <a:pt x="15482" y="52479"/>
                </a:cubicBezTo>
                <a:cubicBezTo>
                  <a:pt x="15468" y="52582"/>
                  <a:pt x="15438" y="52655"/>
                  <a:pt x="15424" y="52744"/>
                </a:cubicBezTo>
                <a:cubicBezTo>
                  <a:pt x="15365" y="52876"/>
                  <a:pt x="15276" y="52979"/>
                  <a:pt x="15188" y="53112"/>
                </a:cubicBezTo>
                <a:lnTo>
                  <a:pt x="15247" y="52832"/>
                </a:lnTo>
                <a:cubicBezTo>
                  <a:pt x="15335" y="52685"/>
                  <a:pt x="15424" y="52552"/>
                  <a:pt x="15497" y="52405"/>
                </a:cubicBezTo>
                <a:close/>
                <a:moveTo>
                  <a:pt x="14599" y="52920"/>
                </a:moveTo>
                <a:cubicBezTo>
                  <a:pt x="14599" y="52950"/>
                  <a:pt x="14585" y="52965"/>
                  <a:pt x="14585" y="52994"/>
                </a:cubicBezTo>
                <a:cubicBezTo>
                  <a:pt x="14541" y="53038"/>
                  <a:pt x="14526" y="53097"/>
                  <a:pt x="14482" y="53126"/>
                </a:cubicBezTo>
                <a:cubicBezTo>
                  <a:pt x="14467" y="53097"/>
                  <a:pt x="14482" y="53068"/>
                  <a:pt x="14511" y="53053"/>
                </a:cubicBezTo>
                <a:cubicBezTo>
                  <a:pt x="14541" y="53023"/>
                  <a:pt x="14555" y="52965"/>
                  <a:pt x="14599" y="52920"/>
                </a:cubicBezTo>
                <a:close/>
                <a:moveTo>
                  <a:pt x="15262" y="52538"/>
                </a:moveTo>
                <a:lnTo>
                  <a:pt x="15262" y="52538"/>
                </a:lnTo>
                <a:cubicBezTo>
                  <a:pt x="15247" y="52626"/>
                  <a:pt x="15217" y="52729"/>
                  <a:pt x="15188" y="52817"/>
                </a:cubicBezTo>
                <a:cubicBezTo>
                  <a:pt x="15114" y="52920"/>
                  <a:pt x="15026" y="53038"/>
                  <a:pt x="14953" y="53141"/>
                </a:cubicBezTo>
                <a:cubicBezTo>
                  <a:pt x="14967" y="53068"/>
                  <a:pt x="14982" y="52979"/>
                  <a:pt x="15026" y="52906"/>
                </a:cubicBezTo>
                <a:cubicBezTo>
                  <a:pt x="15114" y="52773"/>
                  <a:pt x="15188" y="52655"/>
                  <a:pt x="15262" y="52538"/>
                </a:cubicBezTo>
                <a:close/>
                <a:moveTo>
                  <a:pt x="15026" y="52655"/>
                </a:moveTo>
                <a:lnTo>
                  <a:pt x="14967" y="52876"/>
                </a:lnTo>
                <a:cubicBezTo>
                  <a:pt x="14894" y="52979"/>
                  <a:pt x="14820" y="53068"/>
                  <a:pt x="14747" y="53171"/>
                </a:cubicBezTo>
                <a:cubicBezTo>
                  <a:pt x="14761" y="53097"/>
                  <a:pt x="14805" y="53023"/>
                  <a:pt x="14820" y="52950"/>
                </a:cubicBezTo>
                <a:cubicBezTo>
                  <a:pt x="14879" y="52847"/>
                  <a:pt x="14953" y="52744"/>
                  <a:pt x="15026" y="52655"/>
                </a:cubicBezTo>
                <a:close/>
                <a:moveTo>
                  <a:pt x="14791" y="52773"/>
                </a:moveTo>
                <a:lnTo>
                  <a:pt x="14747" y="52950"/>
                </a:lnTo>
                <a:cubicBezTo>
                  <a:pt x="14688" y="53023"/>
                  <a:pt x="14629" y="53112"/>
                  <a:pt x="14555" y="53185"/>
                </a:cubicBezTo>
                <a:cubicBezTo>
                  <a:pt x="14570" y="53126"/>
                  <a:pt x="14599" y="53068"/>
                  <a:pt x="14614" y="53038"/>
                </a:cubicBezTo>
                <a:cubicBezTo>
                  <a:pt x="14629" y="52994"/>
                  <a:pt x="14673" y="52965"/>
                  <a:pt x="14688" y="52950"/>
                </a:cubicBezTo>
                <a:lnTo>
                  <a:pt x="14791" y="52773"/>
                </a:lnTo>
                <a:close/>
                <a:moveTo>
                  <a:pt x="14467" y="53244"/>
                </a:moveTo>
                <a:cubicBezTo>
                  <a:pt x="14452" y="53274"/>
                  <a:pt x="14438" y="53318"/>
                  <a:pt x="14408" y="53362"/>
                </a:cubicBezTo>
                <a:cubicBezTo>
                  <a:pt x="14379" y="53406"/>
                  <a:pt x="14364" y="53435"/>
                  <a:pt x="14320" y="53480"/>
                </a:cubicBezTo>
                <a:lnTo>
                  <a:pt x="14261" y="53538"/>
                </a:lnTo>
                <a:cubicBezTo>
                  <a:pt x="14290" y="53494"/>
                  <a:pt x="14305" y="53465"/>
                  <a:pt x="14320" y="53406"/>
                </a:cubicBezTo>
                <a:cubicBezTo>
                  <a:pt x="14379" y="53347"/>
                  <a:pt x="14408" y="53288"/>
                  <a:pt x="14467" y="53244"/>
                </a:cubicBezTo>
                <a:close/>
                <a:moveTo>
                  <a:pt x="15424" y="52906"/>
                </a:moveTo>
                <a:lnTo>
                  <a:pt x="15424" y="52906"/>
                </a:lnTo>
                <a:cubicBezTo>
                  <a:pt x="15409" y="52994"/>
                  <a:pt x="15394" y="53112"/>
                  <a:pt x="15365" y="53200"/>
                </a:cubicBezTo>
                <a:cubicBezTo>
                  <a:pt x="15276" y="53318"/>
                  <a:pt x="15203" y="53421"/>
                  <a:pt x="15114" y="53538"/>
                </a:cubicBezTo>
                <a:cubicBezTo>
                  <a:pt x="15129" y="53435"/>
                  <a:pt x="15144" y="53347"/>
                  <a:pt x="15173" y="53274"/>
                </a:cubicBezTo>
                <a:cubicBezTo>
                  <a:pt x="15262" y="53141"/>
                  <a:pt x="15350" y="53038"/>
                  <a:pt x="15424" y="52906"/>
                </a:cubicBezTo>
                <a:close/>
                <a:moveTo>
                  <a:pt x="15276" y="45695"/>
                </a:moveTo>
                <a:cubicBezTo>
                  <a:pt x="15335" y="45739"/>
                  <a:pt x="15394" y="45768"/>
                  <a:pt x="15438" y="45783"/>
                </a:cubicBezTo>
                <a:cubicBezTo>
                  <a:pt x="16954" y="47152"/>
                  <a:pt x="17190" y="49315"/>
                  <a:pt x="16748" y="50919"/>
                </a:cubicBezTo>
                <a:cubicBezTo>
                  <a:pt x="16498" y="51817"/>
                  <a:pt x="16027" y="52700"/>
                  <a:pt x="15365" y="53538"/>
                </a:cubicBezTo>
                <a:cubicBezTo>
                  <a:pt x="15394" y="53435"/>
                  <a:pt x="15409" y="53332"/>
                  <a:pt x="15424" y="53229"/>
                </a:cubicBezTo>
                <a:cubicBezTo>
                  <a:pt x="16027" y="52405"/>
                  <a:pt x="16454" y="51552"/>
                  <a:pt x="16674" y="50639"/>
                </a:cubicBezTo>
                <a:cubicBezTo>
                  <a:pt x="17042" y="49094"/>
                  <a:pt x="16733" y="47004"/>
                  <a:pt x="15276" y="45695"/>
                </a:cubicBezTo>
                <a:close/>
                <a:moveTo>
                  <a:pt x="14894" y="53053"/>
                </a:moveTo>
                <a:lnTo>
                  <a:pt x="14835" y="53274"/>
                </a:lnTo>
                <a:cubicBezTo>
                  <a:pt x="14761" y="53362"/>
                  <a:pt x="14688" y="53465"/>
                  <a:pt x="14599" y="53553"/>
                </a:cubicBezTo>
                <a:lnTo>
                  <a:pt x="14658" y="53332"/>
                </a:lnTo>
                <a:cubicBezTo>
                  <a:pt x="14747" y="53259"/>
                  <a:pt x="14820" y="53141"/>
                  <a:pt x="14894" y="53053"/>
                </a:cubicBezTo>
                <a:close/>
                <a:moveTo>
                  <a:pt x="15144" y="52979"/>
                </a:moveTo>
                <a:cubicBezTo>
                  <a:pt x="15129" y="53038"/>
                  <a:pt x="15129" y="53068"/>
                  <a:pt x="15114" y="53126"/>
                </a:cubicBezTo>
                <a:cubicBezTo>
                  <a:pt x="15114" y="53171"/>
                  <a:pt x="15100" y="53200"/>
                  <a:pt x="15100" y="53259"/>
                </a:cubicBezTo>
                <a:cubicBezTo>
                  <a:pt x="15026" y="53347"/>
                  <a:pt x="14923" y="53435"/>
                  <a:pt x="14835" y="53553"/>
                </a:cubicBezTo>
                <a:lnTo>
                  <a:pt x="14835" y="53509"/>
                </a:lnTo>
                <a:cubicBezTo>
                  <a:pt x="14850" y="53435"/>
                  <a:pt x="14879" y="53391"/>
                  <a:pt x="14894" y="53318"/>
                </a:cubicBezTo>
                <a:cubicBezTo>
                  <a:pt x="14982" y="53200"/>
                  <a:pt x="15056" y="53097"/>
                  <a:pt x="15144" y="52979"/>
                </a:cubicBezTo>
                <a:close/>
                <a:moveTo>
                  <a:pt x="14658" y="53171"/>
                </a:moveTo>
                <a:cubicBezTo>
                  <a:pt x="14658" y="53200"/>
                  <a:pt x="14629" y="53259"/>
                  <a:pt x="14614" y="53332"/>
                </a:cubicBezTo>
                <a:cubicBezTo>
                  <a:pt x="14541" y="53406"/>
                  <a:pt x="14482" y="53494"/>
                  <a:pt x="14408" y="53568"/>
                </a:cubicBezTo>
                <a:lnTo>
                  <a:pt x="14467" y="53406"/>
                </a:lnTo>
                <a:cubicBezTo>
                  <a:pt x="14482" y="53362"/>
                  <a:pt x="14526" y="53347"/>
                  <a:pt x="14541" y="53318"/>
                </a:cubicBezTo>
                <a:cubicBezTo>
                  <a:pt x="14585" y="53259"/>
                  <a:pt x="14614" y="53200"/>
                  <a:pt x="14658" y="53171"/>
                </a:cubicBezTo>
                <a:close/>
                <a:moveTo>
                  <a:pt x="14145" y="53661"/>
                </a:moveTo>
                <a:lnTo>
                  <a:pt x="14145" y="53661"/>
                </a:lnTo>
                <a:cubicBezTo>
                  <a:pt x="14139" y="53679"/>
                  <a:pt x="14132" y="53697"/>
                  <a:pt x="14114" y="53715"/>
                </a:cubicBezTo>
                <a:lnTo>
                  <a:pt x="14011" y="53833"/>
                </a:lnTo>
                <a:cubicBezTo>
                  <a:pt x="14025" y="53803"/>
                  <a:pt x="14040" y="53774"/>
                  <a:pt x="14070" y="53759"/>
                </a:cubicBezTo>
                <a:cubicBezTo>
                  <a:pt x="14093" y="53724"/>
                  <a:pt x="14125" y="53699"/>
                  <a:pt x="14145" y="53661"/>
                </a:cubicBezTo>
                <a:close/>
                <a:moveTo>
                  <a:pt x="14335" y="53553"/>
                </a:moveTo>
                <a:lnTo>
                  <a:pt x="14335" y="53553"/>
                </a:lnTo>
                <a:cubicBezTo>
                  <a:pt x="14320" y="53612"/>
                  <a:pt x="14305" y="53641"/>
                  <a:pt x="14290" y="53700"/>
                </a:cubicBezTo>
                <a:cubicBezTo>
                  <a:pt x="14246" y="53730"/>
                  <a:pt x="14217" y="53789"/>
                  <a:pt x="14158" y="53833"/>
                </a:cubicBezTo>
                <a:lnTo>
                  <a:pt x="14099" y="53877"/>
                </a:lnTo>
                <a:cubicBezTo>
                  <a:pt x="14114" y="53833"/>
                  <a:pt x="14143" y="53789"/>
                  <a:pt x="14158" y="53730"/>
                </a:cubicBezTo>
                <a:cubicBezTo>
                  <a:pt x="14231" y="53686"/>
                  <a:pt x="14290" y="53627"/>
                  <a:pt x="14335" y="53553"/>
                </a:cubicBezTo>
                <a:close/>
                <a:moveTo>
                  <a:pt x="14555" y="53494"/>
                </a:moveTo>
                <a:lnTo>
                  <a:pt x="14555" y="53494"/>
                </a:lnTo>
                <a:cubicBezTo>
                  <a:pt x="14541" y="53553"/>
                  <a:pt x="14526" y="53627"/>
                  <a:pt x="14511" y="53686"/>
                </a:cubicBezTo>
                <a:cubicBezTo>
                  <a:pt x="14438" y="53759"/>
                  <a:pt x="14364" y="53848"/>
                  <a:pt x="14290" y="53921"/>
                </a:cubicBezTo>
                <a:cubicBezTo>
                  <a:pt x="14305" y="53862"/>
                  <a:pt x="14320" y="53789"/>
                  <a:pt x="14335" y="53730"/>
                </a:cubicBezTo>
                <a:cubicBezTo>
                  <a:pt x="14364" y="53715"/>
                  <a:pt x="14379" y="53686"/>
                  <a:pt x="14408" y="53656"/>
                </a:cubicBezTo>
                <a:cubicBezTo>
                  <a:pt x="14467" y="53612"/>
                  <a:pt x="14511" y="53553"/>
                  <a:pt x="14555" y="53494"/>
                </a:cubicBezTo>
                <a:close/>
                <a:moveTo>
                  <a:pt x="14791" y="53435"/>
                </a:moveTo>
                <a:cubicBezTo>
                  <a:pt x="14791" y="53465"/>
                  <a:pt x="14776" y="53480"/>
                  <a:pt x="14776" y="53509"/>
                </a:cubicBezTo>
                <a:cubicBezTo>
                  <a:pt x="14761" y="53568"/>
                  <a:pt x="14761" y="53627"/>
                  <a:pt x="14747" y="53671"/>
                </a:cubicBezTo>
                <a:cubicBezTo>
                  <a:pt x="14673" y="53759"/>
                  <a:pt x="14599" y="53848"/>
                  <a:pt x="14511" y="53921"/>
                </a:cubicBezTo>
                <a:lnTo>
                  <a:pt x="14511" y="53906"/>
                </a:lnTo>
                <a:cubicBezTo>
                  <a:pt x="14526" y="53833"/>
                  <a:pt x="14541" y="53774"/>
                  <a:pt x="14555" y="53715"/>
                </a:cubicBezTo>
                <a:cubicBezTo>
                  <a:pt x="14629" y="53627"/>
                  <a:pt x="14732" y="53538"/>
                  <a:pt x="14791" y="53435"/>
                </a:cubicBezTo>
                <a:close/>
                <a:moveTo>
                  <a:pt x="15056" y="53391"/>
                </a:moveTo>
                <a:lnTo>
                  <a:pt x="15056" y="53391"/>
                </a:lnTo>
                <a:cubicBezTo>
                  <a:pt x="15041" y="53480"/>
                  <a:pt x="15026" y="53553"/>
                  <a:pt x="15026" y="53641"/>
                </a:cubicBezTo>
                <a:cubicBezTo>
                  <a:pt x="14953" y="53730"/>
                  <a:pt x="14850" y="53833"/>
                  <a:pt x="14761" y="53921"/>
                </a:cubicBezTo>
                <a:cubicBezTo>
                  <a:pt x="14776" y="53848"/>
                  <a:pt x="14776" y="53774"/>
                  <a:pt x="14805" y="53700"/>
                </a:cubicBezTo>
                <a:cubicBezTo>
                  <a:pt x="14894" y="53612"/>
                  <a:pt x="14967" y="53494"/>
                  <a:pt x="15056" y="53391"/>
                </a:cubicBezTo>
                <a:close/>
                <a:moveTo>
                  <a:pt x="15335" y="53347"/>
                </a:moveTo>
                <a:lnTo>
                  <a:pt x="15276" y="53627"/>
                </a:lnTo>
                <a:cubicBezTo>
                  <a:pt x="15217" y="53730"/>
                  <a:pt x="15129" y="53833"/>
                  <a:pt x="15041" y="53921"/>
                </a:cubicBezTo>
                <a:cubicBezTo>
                  <a:pt x="15056" y="53833"/>
                  <a:pt x="15056" y="53759"/>
                  <a:pt x="15070" y="53656"/>
                </a:cubicBezTo>
                <a:cubicBezTo>
                  <a:pt x="15173" y="53553"/>
                  <a:pt x="15247" y="53465"/>
                  <a:pt x="15335" y="53347"/>
                </a:cubicBezTo>
                <a:close/>
                <a:moveTo>
                  <a:pt x="15541" y="45798"/>
                </a:moveTo>
                <a:cubicBezTo>
                  <a:pt x="15585" y="45798"/>
                  <a:pt x="15644" y="45842"/>
                  <a:pt x="15703" y="45857"/>
                </a:cubicBezTo>
                <a:cubicBezTo>
                  <a:pt x="17248" y="47299"/>
                  <a:pt x="17410" y="49565"/>
                  <a:pt x="16895" y="51213"/>
                </a:cubicBezTo>
                <a:cubicBezTo>
                  <a:pt x="16601" y="52170"/>
                  <a:pt x="16071" y="53097"/>
                  <a:pt x="15321" y="53951"/>
                </a:cubicBezTo>
                <a:cubicBezTo>
                  <a:pt x="15335" y="53862"/>
                  <a:pt x="15335" y="53774"/>
                  <a:pt x="15350" y="53686"/>
                </a:cubicBezTo>
                <a:cubicBezTo>
                  <a:pt x="16071" y="52817"/>
                  <a:pt x="16542" y="51920"/>
                  <a:pt x="16822" y="50948"/>
                </a:cubicBezTo>
                <a:cubicBezTo>
                  <a:pt x="17263" y="49359"/>
                  <a:pt x="17028" y="47181"/>
                  <a:pt x="15541" y="45798"/>
                </a:cubicBezTo>
                <a:close/>
                <a:moveTo>
                  <a:pt x="13864" y="53995"/>
                </a:moveTo>
                <a:cubicBezTo>
                  <a:pt x="13864" y="53995"/>
                  <a:pt x="13864" y="54009"/>
                  <a:pt x="13849" y="54009"/>
                </a:cubicBezTo>
                <a:lnTo>
                  <a:pt x="13864" y="53995"/>
                </a:lnTo>
                <a:close/>
                <a:moveTo>
                  <a:pt x="13811" y="54048"/>
                </a:moveTo>
                <a:cubicBezTo>
                  <a:pt x="13807" y="54056"/>
                  <a:pt x="13805" y="54063"/>
                  <a:pt x="13805" y="54068"/>
                </a:cubicBezTo>
                <a:lnTo>
                  <a:pt x="13805" y="54054"/>
                </a:lnTo>
                <a:lnTo>
                  <a:pt x="13811" y="54048"/>
                </a:lnTo>
                <a:close/>
                <a:moveTo>
                  <a:pt x="14040" y="53906"/>
                </a:moveTo>
                <a:cubicBezTo>
                  <a:pt x="14025" y="53936"/>
                  <a:pt x="14011" y="53965"/>
                  <a:pt x="13996" y="54024"/>
                </a:cubicBezTo>
                <a:lnTo>
                  <a:pt x="13849" y="54171"/>
                </a:lnTo>
                <a:cubicBezTo>
                  <a:pt x="13864" y="54142"/>
                  <a:pt x="13878" y="54098"/>
                  <a:pt x="13893" y="54054"/>
                </a:cubicBezTo>
                <a:cubicBezTo>
                  <a:pt x="13952" y="54009"/>
                  <a:pt x="13996" y="53951"/>
                  <a:pt x="14040" y="53906"/>
                </a:cubicBezTo>
                <a:close/>
                <a:moveTo>
                  <a:pt x="14202" y="53862"/>
                </a:moveTo>
                <a:lnTo>
                  <a:pt x="14202" y="53862"/>
                </a:lnTo>
                <a:cubicBezTo>
                  <a:pt x="14217" y="53921"/>
                  <a:pt x="14187" y="53980"/>
                  <a:pt x="14173" y="54024"/>
                </a:cubicBezTo>
                <a:lnTo>
                  <a:pt x="14011" y="54201"/>
                </a:lnTo>
                <a:lnTo>
                  <a:pt x="13967" y="54230"/>
                </a:lnTo>
                <a:lnTo>
                  <a:pt x="14025" y="54068"/>
                </a:lnTo>
                <a:cubicBezTo>
                  <a:pt x="14084" y="54009"/>
                  <a:pt x="14128" y="53936"/>
                  <a:pt x="14187" y="53877"/>
                </a:cubicBezTo>
                <a:lnTo>
                  <a:pt x="14202" y="53862"/>
                </a:lnTo>
                <a:close/>
                <a:moveTo>
                  <a:pt x="14467" y="53833"/>
                </a:moveTo>
                <a:cubicBezTo>
                  <a:pt x="14467" y="53848"/>
                  <a:pt x="14452" y="53862"/>
                  <a:pt x="14452" y="53877"/>
                </a:cubicBezTo>
                <a:cubicBezTo>
                  <a:pt x="14438" y="53921"/>
                  <a:pt x="14438" y="53980"/>
                  <a:pt x="14408" y="54009"/>
                </a:cubicBezTo>
                <a:cubicBezTo>
                  <a:pt x="14335" y="54083"/>
                  <a:pt x="14261" y="54171"/>
                  <a:pt x="14173" y="54245"/>
                </a:cubicBezTo>
                <a:cubicBezTo>
                  <a:pt x="14187" y="54201"/>
                  <a:pt x="14217" y="54127"/>
                  <a:pt x="14231" y="54068"/>
                </a:cubicBezTo>
                <a:lnTo>
                  <a:pt x="14261" y="54024"/>
                </a:lnTo>
                <a:cubicBezTo>
                  <a:pt x="14335" y="53951"/>
                  <a:pt x="14408" y="53906"/>
                  <a:pt x="14467" y="53833"/>
                </a:cubicBezTo>
                <a:close/>
                <a:moveTo>
                  <a:pt x="14732" y="53789"/>
                </a:moveTo>
                <a:cubicBezTo>
                  <a:pt x="14702" y="53862"/>
                  <a:pt x="14702" y="53936"/>
                  <a:pt x="14688" y="54009"/>
                </a:cubicBezTo>
                <a:cubicBezTo>
                  <a:pt x="14614" y="54098"/>
                  <a:pt x="14526" y="54171"/>
                  <a:pt x="14452" y="54274"/>
                </a:cubicBezTo>
                <a:cubicBezTo>
                  <a:pt x="14467" y="54201"/>
                  <a:pt x="14467" y="54127"/>
                  <a:pt x="14482" y="54068"/>
                </a:cubicBezTo>
                <a:cubicBezTo>
                  <a:pt x="14555" y="53980"/>
                  <a:pt x="14658" y="53877"/>
                  <a:pt x="14732" y="53789"/>
                </a:cubicBezTo>
                <a:close/>
                <a:moveTo>
                  <a:pt x="15026" y="53774"/>
                </a:moveTo>
                <a:lnTo>
                  <a:pt x="15026" y="53774"/>
                </a:lnTo>
                <a:cubicBezTo>
                  <a:pt x="14997" y="53848"/>
                  <a:pt x="14997" y="53936"/>
                  <a:pt x="14982" y="54009"/>
                </a:cubicBezTo>
                <a:cubicBezTo>
                  <a:pt x="14894" y="54083"/>
                  <a:pt x="14805" y="54171"/>
                  <a:pt x="14732" y="54274"/>
                </a:cubicBezTo>
                <a:cubicBezTo>
                  <a:pt x="14747" y="54201"/>
                  <a:pt x="14747" y="54127"/>
                  <a:pt x="14761" y="54054"/>
                </a:cubicBezTo>
                <a:cubicBezTo>
                  <a:pt x="14850" y="53951"/>
                  <a:pt x="14923" y="53862"/>
                  <a:pt x="15026" y="53774"/>
                </a:cubicBezTo>
                <a:close/>
                <a:moveTo>
                  <a:pt x="15276" y="53774"/>
                </a:moveTo>
                <a:lnTo>
                  <a:pt x="15276" y="53774"/>
                </a:lnTo>
                <a:cubicBezTo>
                  <a:pt x="15262" y="53862"/>
                  <a:pt x="15262" y="53951"/>
                  <a:pt x="15247" y="54054"/>
                </a:cubicBezTo>
                <a:cubicBezTo>
                  <a:pt x="15173" y="54098"/>
                  <a:pt x="15100" y="54201"/>
                  <a:pt x="14997" y="54289"/>
                </a:cubicBezTo>
                <a:cubicBezTo>
                  <a:pt x="14997" y="54215"/>
                  <a:pt x="15026" y="54127"/>
                  <a:pt x="15041" y="54054"/>
                </a:cubicBezTo>
                <a:cubicBezTo>
                  <a:pt x="15129" y="53951"/>
                  <a:pt x="15203" y="53862"/>
                  <a:pt x="15276" y="53774"/>
                </a:cubicBezTo>
                <a:close/>
                <a:moveTo>
                  <a:pt x="15791" y="45842"/>
                </a:moveTo>
                <a:lnTo>
                  <a:pt x="15791" y="45842"/>
                </a:lnTo>
                <a:cubicBezTo>
                  <a:pt x="15850" y="45886"/>
                  <a:pt x="15909" y="45915"/>
                  <a:pt x="15953" y="45930"/>
                </a:cubicBezTo>
                <a:cubicBezTo>
                  <a:pt x="17528" y="47446"/>
                  <a:pt x="17646" y="49815"/>
                  <a:pt x="17057" y="51508"/>
                </a:cubicBezTo>
                <a:cubicBezTo>
                  <a:pt x="16719" y="52508"/>
                  <a:pt x="16130" y="53465"/>
                  <a:pt x="15276" y="54318"/>
                </a:cubicBezTo>
                <a:cubicBezTo>
                  <a:pt x="15276" y="54230"/>
                  <a:pt x="15291" y="54142"/>
                  <a:pt x="15291" y="54054"/>
                </a:cubicBezTo>
                <a:cubicBezTo>
                  <a:pt x="16086" y="53171"/>
                  <a:pt x="16660" y="52214"/>
                  <a:pt x="16969" y="51213"/>
                </a:cubicBezTo>
                <a:cubicBezTo>
                  <a:pt x="17484" y="49580"/>
                  <a:pt x="17322" y="47313"/>
                  <a:pt x="15791" y="45842"/>
                </a:cubicBezTo>
                <a:close/>
                <a:moveTo>
                  <a:pt x="13731" y="54230"/>
                </a:moveTo>
                <a:cubicBezTo>
                  <a:pt x="13716" y="54274"/>
                  <a:pt x="13716" y="54289"/>
                  <a:pt x="13702" y="54318"/>
                </a:cubicBezTo>
                <a:lnTo>
                  <a:pt x="13584" y="54436"/>
                </a:lnTo>
                <a:cubicBezTo>
                  <a:pt x="13628" y="54392"/>
                  <a:pt x="13628" y="54377"/>
                  <a:pt x="13643" y="54348"/>
                </a:cubicBezTo>
                <a:cubicBezTo>
                  <a:pt x="13672" y="54304"/>
                  <a:pt x="13716" y="54274"/>
                  <a:pt x="13731" y="54230"/>
                </a:cubicBezTo>
                <a:close/>
                <a:moveTo>
                  <a:pt x="13937" y="54201"/>
                </a:moveTo>
                <a:cubicBezTo>
                  <a:pt x="13922" y="54245"/>
                  <a:pt x="13893" y="54289"/>
                  <a:pt x="13878" y="54348"/>
                </a:cubicBezTo>
                <a:cubicBezTo>
                  <a:pt x="13819" y="54392"/>
                  <a:pt x="13775" y="54451"/>
                  <a:pt x="13702" y="54510"/>
                </a:cubicBezTo>
                <a:cubicBezTo>
                  <a:pt x="13716" y="54451"/>
                  <a:pt x="13731" y="54421"/>
                  <a:pt x="13746" y="54363"/>
                </a:cubicBezTo>
                <a:cubicBezTo>
                  <a:pt x="13819" y="54304"/>
                  <a:pt x="13878" y="54245"/>
                  <a:pt x="13937" y="54201"/>
                </a:cubicBezTo>
                <a:close/>
                <a:moveTo>
                  <a:pt x="14143" y="54171"/>
                </a:moveTo>
                <a:lnTo>
                  <a:pt x="14143" y="54171"/>
                </a:lnTo>
                <a:cubicBezTo>
                  <a:pt x="14114" y="54215"/>
                  <a:pt x="14114" y="54245"/>
                  <a:pt x="14099" y="54289"/>
                </a:cubicBezTo>
                <a:cubicBezTo>
                  <a:pt x="14099" y="54304"/>
                  <a:pt x="14084" y="54348"/>
                  <a:pt x="14084" y="54363"/>
                </a:cubicBezTo>
                <a:cubicBezTo>
                  <a:pt x="14011" y="54436"/>
                  <a:pt x="13937" y="54495"/>
                  <a:pt x="13864" y="54569"/>
                </a:cubicBezTo>
                <a:lnTo>
                  <a:pt x="13922" y="54392"/>
                </a:lnTo>
                <a:cubicBezTo>
                  <a:pt x="13967" y="54318"/>
                  <a:pt x="14025" y="54289"/>
                  <a:pt x="14070" y="54245"/>
                </a:cubicBezTo>
                <a:lnTo>
                  <a:pt x="14143" y="54171"/>
                </a:lnTo>
                <a:close/>
                <a:moveTo>
                  <a:pt x="14393" y="54157"/>
                </a:moveTo>
                <a:lnTo>
                  <a:pt x="14393" y="54157"/>
                </a:lnTo>
                <a:cubicBezTo>
                  <a:pt x="14379" y="54215"/>
                  <a:pt x="14379" y="54289"/>
                  <a:pt x="14364" y="54363"/>
                </a:cubicBezTo>
                <a:cubicBezTo>
                  <a:pt x="14290" y="54421"/>
                  <a:pt x="14187" y="54495"/>
                  <a:pt x="14114" y="54583"/>
                </a:cubicBezTo>
                <a:cubicBezTo>
                  <a:pt x="14143" y="54524"/>
                  <a:pt x="14143" y="54451"/>
                  <a:pt x="14158" y="54392"/>
                </a:cubicBezTo>
                <a:cubicBezTo>
                  <a:pt x="14231" y="54318"/>
                  <a:pt x="14320" y="54245"/>
                  <a:pt x="14393" y="54157"/>
                </a:cubicBezTo>
                <a:close/>
                <a:moveTo>
                  <a:pt x="14673" y="54127"/>
                </a:moveTo>
                <a:lnTo>
                  <a:pt x="14673" y="54127"/>
                </a:lnTo>
                <a:cubicBezTo>
                  <a:pt x="14658" y="54201"/>
                  <a:pt x="14658" y="54274"/>
                  <a:pt x="14629" y="54348"/>
                </a:cubicBezTo>
                <a:cubicBezTo>
                  <a:pt x="14555" y="54421"/>
                  <a:pt x="14482" y="54510"/>
                  <a:pt x="14393" y="54583"/>
                </a:cubicBezTo>
                <a:cubicBezTo>
                  <a:pt x="14393" y="54510"/>
                  <a:pt x="14408" y="54436"/>
                  <a:pt x="14408" y="54377"/>
                </a:cubicBezTo>
                <a:lnTo>
                  <a:pt x="14673" y="54127"/>
                </a:lnTo>
                <a:close/>
                <a:moveTo>
                  <a:pt x="14953" y="54127"/>
                </a:moveTo>
                <a:lnTo>
                  <a:pt x="14953" y="54127"/>
                </a:lnTo>
                <a:cubicBezTo>
                  <a:pt x="14923" y="54201"/>
                  <a:pt x="14923" y="54289"/>
                  <a:pt x="14923" y="54363"/>
                </a:cubicBezTo>
                <a:lnTo>
                  <a:pt x="14688" y="54598"/>
                </a:lnTo>
                <a:cubicBezTo>
                  <a:pt x="14688" y="54524"/>
                  <a:pt x="14702" y="54451"/>
                  <a:pt x="14702" y="54377"/>
                </a:cubicBezTo>
                <a:cubicBezTo>
                  <a:pt x="14805" y="54289"/>
                  <a:pt x="14879" y="54215"/>
                  <a:pt x="14953" y="54127"/>
                </a:cubicBezTo>
                <a:close/>
                <a:moveTo>
                  <a:pt x="15247" y="54142"/>
                </a:moveTo>
                <a:lnTo>
                  <a:pt x="15247" y="54142"/>
                </a:lnTo>
                <a:cubicBezTo>
                  <a:pt x="15217" y="54230"/>
                  <a:pt x="15217" y="54304"/>
                  <a:pt x="15217" y="54392"/>
                </a:cubicBezTo>
                <a:cubicBezTo>
                  <a:pt x="15129" y="54466"/>
                  <a:pt x="15056" y="54539"/>
                  <a:pt x="14982" y="54613"/>
                </a:cubicBezTo>
                <a:cubicBezTo>
                  <a:pt x="14982" y="54539"/>
                  <a:pt x="14997" y="54451"/>
                  <a:pt x="14997" y="54377"/>
                </a:cubicBezTo>
                <a:lnTo>
                  <a:pt x="15247" y="54142"/>
                </a:lnTo>
                <a:close/>
                <a:moveTo>
                  <a:pt x="13452" y="54569"/>
                </a:moveTo>
                <a:cubicBezTo>
                  <a:pt x="13452" y="54583"/>
                  <a:pt x="13437" y="54583"/>
                  <a:pt x="13437" y="54598"/>
                </a:cubicBezTo>
                <a:lnTo>
                  <a:pt x="13402" y="54633"/>
                </a:lnTo>
                <a:lnTo>
                  <a:pt x="13402" y="54633"/>
                </a:lnTo>
                <a:cubicBezTo>
                  <a:pt x="13407" y="54622"/>
                  <a:pt x="13407" y="54613"/>
                  <a:pt x="13407" y="54613"/>
                </a:cubicBezTo>
                <a:lnTo>
                  <a:pt x="13452" y="54569"/>
                </a:lnTo>
                <a:close/>
                <a:moveTo>
                  <a:pt x="16086" y="45960"/>
                </a:moveTo>
                <a:cubicBezTo>
                  <a:pt x="16100" y="45960"/>
                  <a:pt x="16159" y="45989"/>
                  <a:pt x="16218" y="46004"/>
                </a:cubicBezTo>
                <a:cubicBezTo>
                  <a:pt x="17602" y="47387"/>
                  <a:pt x="17999" y="49742"/>
                  <a:pt x="17204" y="51802"/>
                </a:cubicBezTo>
                <a:cubicBezTo>
                  <a:pt x="16822" y="52832"/>
                  <a:pt x="16159" y="53803"/>
                  <a:pt x="15262" y="54686"/>
                </a:cubicBezTo>
                <a:cubicBezTo>
                  <a:pt x="15262" y="54598"/>
                  <a:pt x="15262" y="54524"/>
                  <a:pt x="15276" y="54436"/>
                </a:cubicBezTo>
                <a:cubicBezTo>
                  <a:pt x="16145" y="53538"/>
                  <a:pt x="16763" y="52552"/>
                  <a:pt x="17131" y="51522"/>
                </a:cubicBezTo>
                <a:cubicBezTo>
                  <a:pt x="17719" y="49830"/>
                  <a:pt x="17616" y="47475"/>
                  <a:pt x="16086" y="45960"/>
                </a:cubicBezTo>
                <a:close/>
                <a:moveTo>
                  <a:pt x="13643" y="54495"/>
                </a:moveTo>
                <a:lnTo>
                  <a:pt x="13643" y="54495"/>
                </a:lnTo>
                <a:cubicBezTo>
                  <a:pt x="13628" y="54524"/>
                  <a:pt x="13599" y="54569"/>
                  <a:pt x="13599" y="54613"/>
                </a:cubicBezTo>
                <a:cubicBezTo>
                  <a:pt x="13569" y="54657"/>
                  <a:pt x="13510" y="54716"/>
                  <a:pt x="13452" y="54745"/>
                </a:cubicBezTo>
                <a:lnTo>
                  <a:pt x="13437" y="54760"/>
                </a:lnTo>
                <a:cubicBezTo>
                  <a:pt x="13452" y="54731"/>
                  <a:pt x="13481" y="54686"/>
                  <a:pt x="13496" y="54642"/>
                </a:cubicBezTo>
                <a:cubicBezTo>
                  <a:pt x="13555" y="54583"/>
                  <a:pt x="13584" y="54524"/>
                  <a:pt x="13643" y="54495"/>
                </a:cubicBezTo>
                <a:close/>
                <a:moveTo>
                  <a:pt x="13819" y="54451"/>
                </a:moveTo>
                <a:cubicBezTo>
                  <a:pt x="13819" y="54524"/>
                  <a:pt x="13805" y="54583"/>
                  <a:pt x="13790" y="54642"/>
                </a:cubicBezTo>
                <a:cubicBezTo>
                  <a:pt x="13716" y="54686"/>
                  <a:pt x="13658" y="54745"/>
                  <a:pt x="13584" y="54804"/>
                </a:cubicBezTo>
                <a:lnTo>
                  <a:pt x="13643" y="54642"/>
                </a:lnTo>
                <a:cubicBezTo>
                  <a:pt x="13702" y="54583"/>
                  <a:pt x="13775" y="54524"/>
                  <a:pt x="13819" y="54451"/>
                </a:cubicBezTo>
                <a:close/>
                <a:moveTo>
                  <a:pt x="14084" y="54466"/>
                </a:moveTo>
                <a:cubicBezTo>
                  <a:pt x="14070" y="54524"/>
                  <a:pt x="14070" y="54598"/>
                  <a:pt x="14040" y="54657"/>
                </a:cubicBezTo>
                <a:cubicBezTo>
                  <a:pt x="14025" y="54672"/>
                  <a:pt x="14011" y="54686"/>
                  <a:pt x="13967" y="54716"/>
                </a:cubicBezTo>
                <a:cubicBezTo>
                  <a:pt x="13922" y="54760"/>
                  <a:pt x="13864" y="54804"/>
                  <a:pt x="13805" y="54863"/>
                </a:cubicBezTo>
                <a:cubicBezTo>
                  <a:pt x="13819" y="54804"/>
                  <a:pt x="13819" y="54745"/>
                  <a:pt x="13849" y="54686"/>
                </a:cubicBezTo>
                <a:lnTo>
                  <a:pt x="13849" y="54672"/>
                </a:lnTo>
                <a:cubicBezTo>
                  <a:pt x="13864" y="54657"/>
                  <a:pt x="13893" y="54642"/>
                  <a:pt x="13922" y="54613"/>
                </a:cubicBezTo>
                <a:cubicBezTo>
                  <a:pt x="13967" y="54569"/>
                  <a:pt x="14025" y="54524"/>
                  <a:pt x="14084" y="54466"/>
                </a:cubicBezTo>
                <a:close/>
                <a:moveTo>
                  <a:pt x="14335" y="54451"/>
                </a:moveTo>
                <a:cubicBezTo>
                  <a:pt x="14335" y="54524"/>
                  <a:pt x="14320" y="54583"/>
                  <a:pt x="14320" y="54657"/>
                </a:cubicBezTo>
                <a:cubicBezTo>
                  <a:pt x="14231" y="54731"/>
                  <a:pt x="14158" y="54804"/>
                  <a:pt x="14070" y="54878"/>
                </a:cubicBezTo>
                <a:cubicBezTo>
                  <a:pt x="14070" y="54804"/>
                  <a:pt x="14084" y="54745"/>
                  <a:pt x="14099" y="54686"/>
                </a:cubicBezTo>
                <a:cubicBezTo>
                  <a:pt x="14187" y="54613"/>
                  <a:pt x="14261" y="54539"/>
                  <a:pt x="14335" y="54451"/>
                </a:cubicBezTo>
                <a:close/>
                <a:moveTo>
                  <a:pt x="14629" y="54451"/>
                </a:moveTo>
                <a:cubicBezTo>
                  <a:pt x="14629" y="54524"/>
                  <a:pt x="14614" y="54598"/>
                  <a:pt x="14614" y="54672"/>
                </a:cubicBezTo>
                <a:cubicBezTo>
                  <a:pt x="14541" y="54745"/>
                  <a:pt x="14452" y="54819"/>
                  <a:pt x="14364" y="54892"/>
                </a:cubicBezTo>
                <a:cubicBezTo>
                  <a:pt x="14379" y="54819"/>
                  <a:pt x="14379" y="54745"/>
                  <a:pt x="14379" y="54686"/>
                </a:cubicBezTo>
                <a:cubicBezTo>
                  <a:pt x="14467" y="54613"/>
                  <a:pt x="14541" y="54524"/>
                  <a:pt x="14629" y="54451"/>
                </a:cubicBezTo>
                <a:close/>
                <a:moveTo>
                  <a:pt x="14923" y="54451"/>
                </a:moveTo>
                <a:cubicBezTo>
                  <a:pt x="14923" y="54524"/>
                  <a:pt x="14908" y="54613"/>
                  <a:pt x="14908" y="54686"/>
                </a:cubicBezTo>
                <a:cubicBezTo>
                  <a:pt x="14820" y="54760"/>
                  <a:pt x="14747" y="54834"/>
                  <a:pt x="14673" y="54907"/>
                </a:cubicBezTo>
                <a:cubicBezTo>
                  <a:pt x="14673" y="54834"/>
                  <a:pt x="14673" y="54760"/>
                  <a:pt x="14688" y="54686"/>
                </a:cubicBezTo>
                <a:cubicBezTo>
                  <a:pt x="14761" y="54613"/>
                  <a:pt x="14850" y="54539"/>
                  <a:pt x="14923" y="54451"/>
                </a:cubicBezTo>
                <a:close/>
                <a:moveTo>
                  <a:pt x="13363" y="54760"/>
                </a:moveTo>
                <a:lnTo>
                  <a:pt x="13363" y="54760"/>
                </a:lnTo>
                <a:cubicBezTo>
                  <a:pt x="13349" y="54804"/>
                  <a:pt x="13349" y="54819"/>
                  <a:pt x="13319" y="54863"/>
                </a:cubicBezTo>
                <a:lnTo>
                  <a:pt x="13216" y="54966"/>
                </a:lnTo>
                <a:cubicBezTo>
                  <a:pt x="13216" y="54951"/>
                  <a:pt x="13231" y="54907"/>
                  <a:pt x="13260" y="54878"/>
                </a:cubicBezTo>
                <a:lnTo>
                  <a:pt x="13363" y="54760"/>
                </a:lnTo>
                <a:close/>
                <a:moveTo>
                  <a:pt x="15188" y="54510"/>
                </a:moveTo>
                <a:cubicBezTo>
                  <a:pt x="15188" y="54583"/>
                  <a:pt x="15173" y="54657"/>
                  <a:pt x="15173" y="54745"/>
                </a:cubicBezTo>
                <a:lnTo>
                  <a:pt x="15173" y="54760"/>
                </a:lnTo>
                <a:cubicBezTo>
                  <a:pt x="15100" y="54834"/>
                  <a:pt x="15026" y="54907"/>
                  <a:pt x="14953" y="54966"/>
                </a:cubicBezTo>
                <a:cubicBezTo>
                  <a:pt x="14967" y="54892"/>
                  <a:pt x="14967" y="54804"/>
                  <a:pt x="14967" y="54731"/>
                </a:cubicBezTo>
                <a:lnTo>
                  <a:pt x="15188" y="54510"/>
                </a:lnTo>
                <a:close/>
                <a:moveTo>
                  <a:pt x="16321" y="46004"/>
                </a:moveTo>
                <a:cubicBezTo>
                  <a:pt x="16380" y="46048"/>
                  <a:pt x="16424" y="46063"/>
                  <a:pt x="16468" y="46063"/>
                </a:cubicBezTo>
                <a:cubicBezTo>
                  <a:pt x="17866" y="47505"/>
                  <a:pt x="18234" y="49962"/>
                  <a:pt x="17351" y="52082"/>
                </a:cubicBezTo>
                <a:cubicBezTo>
                  <a:pt x="16910" y="53126"/>
                  <a:pt x="16218" y="54127"/>
                  <a:pt x="15247" y="55025"/>
                </a:cubicBezTo>
                <a:lnTo>
                  <a:pt x="15247" y="54760"/>
                </a:lnTo>
                <a:cubicBezTo>
                  <a:pt x="16174" y="53848"/>
                  <a:pt x="16866" y="52847"/>
                  <a:pt x="17263" y="51802"/>
                </a:cubicBezTo>
                <a:cubicBezTo>
                  <a:pt x="17646" y="50816"/>
                  <a:pt x="17763" y="49683"/>
                  <a:pt x="17602" y="48653"/>
                </a:cubicBezTo>
                <a:cubicBezTo>
                  <a:pt x="17425" y="47608"/>
                  <a:pt x="16983" y="46710"/>
                  <a:pt x="16321" y="46004"/>
                </a:cubicBezTo>
                <a:close/>
                <a:moveTo>
                  <a:pt x="13525" y="54745"/>
                </a:moveTo>
                <a:cubicBezTo>
                  <a:pt x="13525" y="54804"/>
                  <a:pt x="13510" y="54834"/>
                  <a:pt x="13496" y="54892"/>
                </a:cubicBezTo>
                <a:cubicBezTo>
                  <a:pt x="13437" y="54951"/>
                  <a:pt x="13378" y="55010"/>
                  <a:pt x="13304" y="55040"/>
                </a:cubicBezTo>
                <a:cubicBezTo>
                  <a:pt x="13319" y="54981"/>
                  <a:pt x="13349" y="54951"/>
                  <a:pt x="13363" y="54892"/>
                </a:cubicBezTo>
                <a:cubicBezTo>
                  <a:pt x="13407" y="54863"/>
                  <a:pt x="13452" y="54819"/>
                  <a:pt x="13496" y="54789"/>
                </a:cubicBezTo>
                <a:lnTo>
                  <a:pt x="13525" y="54745"/>
                </a:lnTo>
                <a:close/>
                <a:moveTo>
                  <a:pt x="13746" y="54745"/>
                </a:moveTo>
                <a:lnTo>
                  <a:pt x="13746" y="54745"/>
                </a:lnTo>
                <a:cubicBezTo>
                  <a:pt x="13731" y="54804"/>
                  <a:pt x="13716" y="54863"/>
                  <a:pt x="13716" y="54907"/>
                </a:cubicBezTo>
                <a:cubicBezTo>
                  <a:pt x="13643" y="54966"/>
                  <a:pt x="13569" y="55040"/>
                  <a:pt x="13496" y="55098"/>
                </a:cubicBezTo>
                <a:cubicBezTo>
                  <a:pt x="13496" y="55069"/>
                  <a:pt x="13496" y="55069"/>
                  <a:pt x="13510" y="55054"/>
                </a:cubicBezTo>
                <a:cubicBezTo>
                  <a:pt x="13525" y="55010"/>
                  <a:pt x="13555" y="54966"/>
                  <a:pt x="13555" y="54907"/>
                </a:cubicBezTo>
                <a:cubicBezTo>
                  <a:pt x="13628" y="54878"/>
                  <a:pt x="13702" y="54819"/>
                  <a:pt x="13746" y="54745"/>
                </a:cubicBezTo>
                <a:close/>
                <a:moveTo>
                  <a:pt x="14025" y="54760"/>
                </a:moveTo>
                <a:cubicBezTo>
                  <a:pt x="14025" y="54819"/>
                  <a:pt x="14011" y="54892"/>
                  <a:pt x="14011" y="54951"/>
                </a:cubicBezTo>
                <a:cubicBezTo>
                  <a:pt x="13937" y="54981"/>
                  <a:pt x="13893" y="55025"/>
                  <a:pt x="13849" y="55084"/>
                </a:cubicBezTo>
                <a:cubicBezTo>
                  <a:pt x="13805" y="55098"/>
                  <a:pt x="13790" y="55128"/>
                  <a:pt x="13746" y="55157"/>
                </a:cubicBezTo>
                <a:cubicBezTo>
                  <a:pt x="13775" y="55098"/>
                  <a:pt x="13775" y="55025"/>
                  <a:pt x="13790" y="54966"/>
                </a:cubicBezTo>
                <a:cubicBezTo>
                  <a:pt x="13864" y="54892"/>
                  <a:pt x="13952" y="54834"/>
                  <a:pt x="14025" y="54760"/>
                </a:cubicBezTo>
                <a:close/>
                <a:moveTo>
                  <a:pt x="13069" y="55084"/>
                </a:moveTo>
                <a:cubicBezTo>
                  <a:pt x="13069" y="55098"/>
                  <a:pt x="13054" y="55113"/>
                  <a:pt x="13054" y="55113"/>
                </a:cubicBezTo>
                <a:lnTo>
                  <a:pt x="12995" y="55172"/>
                </a:lnTo>
                <a:cubicBezTo>
                  <a:pt x="13010" y="55157"/>
                  <a:pt x="13010" y="55157"/>
                  <a:pt x="13010" y="55128"/>
                </a:cubicBezTo>
                <a:lnTo>
                  <a:pt x="13069" y="55084"/>
                </a:lnTo>
                <a:close/>
                <a:moveTo>
                  <a:pt x="14320" y="54745"/>
                </a:moveTo>
                <a:cubicBezTo>
                  <a:pt x="14320" y="54819"/>
                  <a:pt x="14305" y="54878"/>
                  <a:pt x="14305" y="54951"/>
                </a:cubicBezTo>
                <a:cubicBezTo>
                  <a:pt x="14231" y="55025"/>
                  <a:pt x="14143" y="55098"/>
                  <a:pt x="14040" y="55172"/>
                </a:cubicBezTo>
                <a:cubicBezTo>
                  <a:pt x="14040" y="55098"/>
                  <a:pt x="14040" y="55040"/>
                  <a:pt x="14070" y="54966"/>
                </a:cubicBezTo>
                <a:cubicBezTo>
                  <a:pt x="14158" y="54892"/>
                  <a:pt x="14231" y="54819"/>
                  <a:pt x="14320" y="54745"/>
                </a:cubicBezTo>
                <a:close/>
                <a:moveTo>
                  <a:pt x="14614" y="54760"/>
                </a:moveTo>
                <a:cubicBezTo>
                  <a:pt x="14614" y="54834"/>
                  <a:pt x="14614" y="54907"/>
                  <a:pt x="14599" y="54981"/>
                </a:cubicBezTo>
                <a:cubicBezTo>
                  <a:pt x="14526" y="55040"/>
                  <a:pt x="14438" y="55113"/>
                  <a:pt x="14364" y="55187"/>
                </a:cubicBezTo>
                <a:lnTo>
                  <a:pt x="14364" y="54981"/>
                </a:lnTo>
                <a:cubicBezTo>
                  <a:pt x="14452" y="54907"/>
                  <a:pt x="14526" y="54834"/>
                  <a:pt x="14614" y="54760"/>
                </a:cubicBezTo>
                <a:close/>
                <a:moveTo>
                  <a:pt x="14908" y="54789"/>
                </a:moveTo>
                <a:lnTo>
                  <a:pt x="14908" y="55025"/>
                </a:lnTo>
                <a:cubicBezTo>
                  <a:pt x="14835" y="55098"/>
                  <a:pt x="14761" y="55157"/>
                  <a:pt x="14673" y="55231"/>
                </a:cubicBezTo>
                <a:cubicBezTo>
                  <a:pt x="14658" y="55157"/>
                  <a:pt x="14658" y="55084"/>
                  <a:pt x="14673" y="55010"/>
                </a:cubicBezTo>
                <a:cubicBezTo>
                  <a:pt x="14747" y="54937"/>
                  <a:pt x="14835" y="54863"/>
                  <a:pt x="14908" y="54789"/>
                </a:cubicBezTo>
                <a:close/>
                <a:moveTo>
                  <a:pt x="13260" y="55025"/>
                </a:moveTo>
                <a:cubicBezTo>
                  <a:pt x="13231" y="55054"/>
                  <a:pt x="13216" y="55098"/>
                  <a:pt x="13201" y="55157"/>
                </a:cubicBezTo>
                <a:cubicBezTo>
                  <a:pt x="13142" y="55187"/>
                  <a:pt x="13113" y="55246"/>
                  <a:pt x="13054" y="55275"/>
                </a:cubicBezTo>
                <a:cubicBezTo>
                  <a:pt x="13069" y="55246"/>
                  <a:pt x="13084" y="55201"/>
                  <a:pt x="13113" y="55157"/>
                </a:cubicBezTo>
                <a:cubicBezTo>
                  <a:pt x="13157" y="55098"/>
                  <a:pt x="13216" y="55054"/>
                  <a:pt x="13260" y="55025"/>
                </a:cubicBezTo>
                <a:close/>
                <a:moveTo>
                  <a:pt x="15188" y="54863"/>
                </a:moveTo>
                <a:lnTo>
                  <a:pt x="15188" y="55098"/>
                </a:lnTo>
                <a:cubicBezTo>
                  <a:pt x="15114" y="55157"/>
                  <a:pt x="15041" y="55231"/>
                  <a:pt x="14967" y="55304"/>
                </a:cubicBezTo>
                <a:lnTo>
                  <a:pt x="14967" y="55201"/>
                </a:lnTo>
                <a:lnTo>
                  <a:pt x="14967" y="55054"/>
                </a:lnTo>
                <a:cubicBezTo>
                  <a:pt x="15041" y="54981"/>
                  <a:pt x="15114" y="54937"/>
                  <a:pt x="15188" y="54863"/>
                </a:cubicBezTo>
                <a:close/>
                <a:moveTo>
                  <a:pt x="13452" y="55025"/>
                </a:moveTo>
                <a:cubicBezTo>
                  <a:pt x="13452" y="55040"/>
                  <a:pt x="13452" y="55040"/>
                  <a:pt x="13437" y="55054"/>
                </a:cubicBezTo>
                <a:cubicBezTo>
                  <a:pt x="13422" y="55098"/>
                  <a:pt x="13422" y="55157"/>
                  <a:pt x="13407" y="55187"/>
                </a:cubicBezTo>
                <a:cubicBezTo>
                  <a:pt x="13319" y="55246"/>
                  <a:pt x="13275" y="55304"/>
                  <a:pt x="13201" y="55349"/>
                </a:cubicBezTo>
                <a:lnTo>
                  <a:pt x="13260" y="55187"/>
                </a:lnTo>
                <a:cubicBezTo>
                  <a:pt x="13290" y="55157"/>
                  <a:pt x="13304" y="55128"/>
                  <a:pt x="13349" y="55113"/>
                </a:cubicBezTo>
                <a:cubicBezTo>
                  <a:pt x="13378" y="55084"/>
                  <a:pt x="13422" y="55040"/>
                  <a:pt x="13452" y="55025"/>
                </a:cubicBezTo>
                <a:close/>
                <a:moveTo>
                  <a:pt x="16640" y="46130"/>
                </a:moveTo>
                <a:cubicBezTo>
                  <a:pt x="16671" y="46130"/>
                  <a:pt x="16702" y="46140"/>
                  <a:pt x="16733" y="46151"/>
                </a:cubicBezTo>
                <a:cubicBezTo>
                  <a:pt x="18146" y="47667"/>
                  <a:pt x="18455" y="50198"/>
                  <a:pt x="17499" y="52391"/>
                </a:cubicBezTo>
                <a:cubicBezTo>
                  <a:pt x="17028" y="53465"/>
                  <a:pt x="16277" y="54466"/>
                  <a:pt x="15262" y="55378"/>
                </a:cubicBezTo>
                <a:cubicBezTo>
                  <a:pt x="15262" y="55304"/>
                  <a:pt x="15262" y="55201"/>
                  <a:pt x="15247" y="55128"/>
                </a:cubicBezTo>
                <a:cubicBezTo>
                  <a:pt x="16233" y="54215"/>
                  <a:pt x="16969" y="53200"/>
                  <a:pt x="17410" y="52126"/>
                </a:cubicBezTo>
                <a:cubicBezTo>
                  <a:pt x="18279" y="50036"/>
                  <a:pt x="17940" y="47608"/>
                  <a:pt x="16601" y="46136"/>
                </a:cubicBezTo>
                <a:cubicBezTo>
                  <a:pt x="16614" y="46132"/>
                  <a:pt x="16627" y="46130"/>
                  <a:pt x="16640" y="46130"/>
                </a:cubicBezTo>
                <a:close/>
                <a:moveTo>
                  <a:pt x="13702" y="55025"/>
                </a:moveTo>
                <a:cubicBezTo>
                  <a:pt x="13672" y="55084"/>
                  <a:pt x="13672" y="55128"/>
                  <a:pt x="13658" y="55201"/>
                </a:cubicBezTo>
                <a:cubicBezTo>
                  <a:pt x="13643" y="55231"/>
                  <a:pt x="13599" y="55260"/>
                  <a:pt x="13569" y="55275"/>
                </a:cubicBezTo>
                <a:cubicBezTo>
                  <a:pt x="13525" y="55319"/>
                  <a:pt x="13481" y="55349"/>
                  <a:pt x="13437" y="55393"/>
                </a:cubicBezTo>
                <a:cubicBezTo>
                  <a:pt x="13452" y="55334"/>
                  <a:pt x="13452" y="55275"/>
                  <a:pt x="13481" y="55201"/>
                </a:cubicBezTo>
                <a:cubicBezTo>
                  <a:pt x="13555" y="55157"/>
                  <a:pt x="13628" y="55084"/>
                  <a:pt x="13702" y="55025"/>
                </a:cubicBezTo>
                <a:close/>
                <a:moveTo>
                  <a:pt x="13996" y="55040"/>
                </a:moveTo>
                <a:cubicBezTo>
                  <a:pt x="13996" y="55098"/>
                  <a:pt x="13967" y="55172"/>
                  <a:pt x="13967" y="55231"/>
                </a:cubicBezTo>
                <a:cubicBezTo>
                  <a:pt x="13878" y="55290"/>
                  <a:pt x="13805" y="55349"/>
                  <a:pt x="13716" y="55422"/>
                </a:cubicBezTo>
                <a:cubicBezTo>
                  <a:pt x="13716" y="55378"/>
                  <a:pt x="13731" y="55304"/>
                  <a:pt x="13731" y="55246"/>
                </a:cubicBezTo>
                <a:cubicBezTo>
                  <a:pt x="13790" y="55201"/>
                  <a:pt x="13819" y="55172"/>
                  <a:pt x="13878" y="55128"/>
                </a:cubicBezTo>
                <a:cubicBezTo>
                  <a:pt x="13922" y="55098"/>
                  <a:pt x="13952" y="55069"/>
                  <a:pt x="13996" y="55040"/>
                </a:cubicBezTo>
                <a:close/>
                <a:moveTo>
                  <a:pt x="14290" y="55025"/>
                </a:moveTo>
                <a:lnTo>
                  <a:pt x="14290" y="55231"/>
                </a:lnTo>
                <a:cubicBezTo>
                  <a:pt x="14187" y="55319"/>
                  <a:pt x="14114" y="55393"/>
                  <a:pt x="14025" y="55452"/>
                </a:cubicBezTo>
                <a:lnTo>
                  <a:pt x="14025" y="55246"/>
                </a:lnTo>
                <a:cubicBezTo>
                  <a:pt x="14114" y="55172"/>
                  <a:pt x="14187" y="55098"/>
                  <a:pt x="14290" y="55025"/>
                </a:cubicBezTo>
                <a:close/>
                <a:moveTo>
                  <a:pt x="12981" y="55275"/>
                </a:moveTo>
                <a:lnTo>
                  <a:pt x="12981" y="55275"/>
                </a:lnTo>
                <a:cubicBezTo>
                  <a:pt x="12966" y="55319"/>
                  <a:pt x="12936" y="55334"/>
                  <a:pt x="12936" y="55378"/>
                </a:cubicBezTo>
                <a:lnTo>
                  <a:pt x="12833" y="55481"/>
                </a:lnTo>
                <a:cubicBezTo>
                  <a:pt x="12848" y="55452"/>
                  <a:pt x="12848" y="55407"/>
                  <a:pt x="12863" y="55393"/>
                </a:cubicBezTo>
                <a:lnTo>
                  <a:pt x="12981" y="55275"/>
                </a:lnTo>
                <a:close/>
                <a:moveTo>
                  <a:pt x="14585" y="55069"/>
                </a:moveTo>
                <a:lnTo>
                  <a:pt x="14585" y="55290"/>
                </a:lnTo>
                <a:cubicBezTo>
                  <a:pt x="14511" y="55363"/>
                  <a:pt x="14408" y="55422"/>
                  <a:pt x="14335" y="55496"/>
                </a:cubicBezTo>
                <a:lnTo>
                  <a:pt x="14335" y="55275"/>
                </a:lnTo>
                <a:cubicBezTo>
                  <a:pt x="14438" y="55201"/>
                  <a:pt x="14511" y="55128"/>
                  <a:pt x="14585" y="55069"/>
                </a:cubicBezTo>
                <a:close/>
                <a:moveTo>
                  <a:pt x="13142" y="55260"/>
                </a:moveTo>
                <a:cubicBezTo>
                  <a:pt x="13142" y="55319"/>
                  <a:pt x="13128" y="55378"/>
                  <a:pt x="13113" y="55407"/>
                </a:cubicBezTo>
                <a:cubicBezTo>
                  <a:pt x="13054" y="55466"/>
                  <a:pt x="12995" y="55496"/>
                  <a:pt x="12922" y="55555"/>
                </a:cubicBezTo>
                <a:cubicBezTo>
                  <a:pt x="12936" y="55496"/>
                  <a:pt x="12966" y="55466"/>
                  <a:pt x="12981" y="55407"/>
                </a:cubicBezTo>
                <a:cubicBezTo>
                  <a:pt x="13039" y="55349"/>
                  <a:pt x="13084" y="55319"/>
                  <a:pt x="13142" y="55260"/>
                </a:cubicBezTo>
                <a:close/>
                <a:moveTo>
                  <a:pt x="14894" y="55128"/>
                </a:moveTo>
                <a:lnTo>
                  <a:pt x="14894" y="55231"/>
                </a:lnTo>
                <a:lnTo>
                  <a:pt x="14894" y="55349"/>
                </a:lnTo>
                <a:cubicBezTo>
                  <a:pt x="14820" y="55422"/>
                  <a:pt x="14747" y="55481"/>
                  <a:pt x="14658" y="55555"/>
                </a:cubicBezTo>
                <a:lnTo>
                  <a:pt x="14658" y="55334"/>
                </a:lnTo>
                <a:cubicBezTo>
                  <a:pt x="14732" y="55260"/>
                  <a:pt x="14820" y="55201"/>
                  <a:pt x="14894" y="55128"/>
                </a:cubicBezTo>
                <a:close/>
                <a:moveTo>
                  <a:pt x="13378" y="55275"/>
                </a:moveTo>
                <a:lnTo>
                  <a:pt x="13378" y="55275"/>
                </a:lnTo>
                <a:cubicBezTo>
                  <a:pt x="13363" y="55334"/>
                  <a:pt x="13363" y="55393"/>
                  <a:pt x="13349" y="55437"/>
                </a:cubicBezTo>
                <a:lnTo>
                  <a:pt x="13128" y="55613"/>
                </a:lnTo>
                <a:cubicBezTo>
                  <a:pt x="13142" y="55555"/>
                  <a:pt x="13142" y="55496"/>
                  <a:pt x="13157" y="55437"/>
                </a:cubicBezTo>
                <a:lnTo>
                  <a:pt x="13187" y="55437"/>
                </a:lnTo>
                <a:cubicBezTo>
                  <a:pt x="13260" y="55393"/>
                  <a:pt x="13304" y="55334"/>
                  <a:pt x="13378" y="55275"/>
                </a:cubicBezTo>
                <a:close/>
                <a:moveTo>
                  <a:pt x="15173" y="55172"/>
                </a:moveTo>
                <a:cubicBezTo>
                  <a:pt x="15188" y="55260"/>
                  <a:pt x="15188" y="55334"/>
                  <a:pt x="15188" y="55422"/>
                </a:cubicBezTo>
                <a:cubicBezTo>
                  <a:pt x="15114" y="55481"/>
                  <a:pt x="15041" y="55555"/>
                  <a:pt x="14967" y="55613"/>
                </a:cubicBezTo>
                <a:cubicBezTo>
                  <a:pt x="14967" y="55540"/>
                  <a:pt x="14967" y="55466"/>
                  <a:pt x="14953" y="55378"/>
                </a:cubicBezTo>
                <a:cubicBezTo>
                  <a:pt x="15026" y="55304"/>
                  <a:pt x="15100" y="55246"/>
                  <a:pt x="15173" y="55172"/>
                </a:cubicBezTo>
                <a:close/>
                <a:moveTo>
                  <a:pt x="12701" y="55540"/>
                </a:moveTo>
                <a:cubicBezTo>
                  <a:pt x="12701" y="55555"/>
                  <a:pt x="12686" y="55569"/>
                  <a:pt x="12686" y="55599"/>
                </a:cubicBezTo>
                <a:cubicBezTo>
                  <a:pt x="12674" y="55611"/>
                  <a:pt x="12650" y="55624"/>
                  <a:pt x="12625" y="55637"/>
                </a:cubicBezTo>
                <a:lnTo>
                  <a:pt x="12625" y="55637"/>
                </a:lnTo>
                <a:cubicBezTo>
                  <a:pt x="12630" y="55631"/>
                  <a:pt x="12633" y="55622"/>
                  <a:pt x="12642" y="55613"/>
                </a:cubicBezTo>
                <a:cubicBezTo>
                  <a:pt x="12672" y="55599"/>
                  <a:pt x="12686" y="55569"/>
                  <a:pt x="12701" y="55540"/>
                </a:cubicBezTo>
                <a:close/>
                <a:moveTo>
                  <a:pt x="13658" y="55304"/>
                </a:moveTo>
                <a:cubicBezTo>
                  <a:pt x="13658" y="55349"/>
                  <a:pt x="13643" y="55422"/>
                  <a:pt x="13643" y="55481"/>
                </a:cubicBezTo>
                <a:lnTo>
                  <a:pt x="13422" y="55643"/>
                </a:lnTo>
                <a:lnTo>
                  <a:pt x="13407" y="55672"/>
                </a:lnTo>
                <a:cubicBezTo>
                  <a:pt x="13407" y="55613"/>
                  <a:pt x="13422" y="55540"/>
                  <a:pt x="13422" y="55481"/>
                </a:cubicBezTo>
                <a:cubicBezTo>
                  <a:pt x="13496" y="55422"/>
                  <a:pt x="13555" y="55393"/>
                  <a:pt x="13628" y="55334"/>
                </a:cubicBezTo>
                <a:lnTo>
                  <a:pt x="13658" y="55304"/>
                </a:lnTo>
                <a:close/>
                <a:moveTo>
                  <a:pt x="13967" y="55319"/>
                </a:moveTo>
                <a:lnTo>
                  <a:pt x="13967" y="55525"/>
                </a:lnTo>
                <a:cubicBezTo>
                  <a:pt x="13878" y="55569"/>
                  <a:pt x="13790" y="55628"/>
                  <a:pt x="13702" y="55702"/>
                </a:cubicBezTo>
                <a:cubicBezTo>
                  <a:pt x="13702" y="55643"/>
                  <a:pt x="13702" y="55569"/>
                  <a:pt x="13716" y="55525"/>
                </a:cubicBezTo>
                <a:lnTo>
                  <a:pt x="13746" y="55481"/>
                </a:lnTo>
                <a:lnTo>
                  <a:pt x="13967" y="55319"/>
                </a:lnTo>
                <a:close/>
                <a:moveTo>
                  <a:pt x="14290" y="55334"/>
                </a:moveTo>
                <a:lnTo>
                  <a:pt x="14290" y="55540"/>
                </a:lnTo>
                <a:cubicBezTo>
                  <a:pt x="14187" y="55613"/>
                  <a:pt x="14114" y="55672"/>
                  <a:pt x="14025" y="55746"/>
                </a:cubicBezTo>
                <a:lnTo>
                  <a:pt x="14025" y="55540"/>
                </a:lnTo>
                <a:cubicBezTo>
                  <a:pt x="14114" y="55466"/>
                  <a:pt x="14187" y="55407"/>
                  <a:pt x="14290" y="55334"/>
                </a:cubicBezTo>
                <a:close/>
                <a:moveTo>
                  <a:pt x="12892" y="55525"/>
                </a:moveTo>
                <a:lnTo>
                  <a:pt x="12892" y="55525"/>
                </a:lnTo>
                <a:cubicBezTo>
                  <a:pt x="12863" y="55555"/>
                  <a:pt x="12848" y="55599"/>
                  <a:pt x="12833" y="55643"/>
                </a:cubicBezTo>
                <a:cubicBezTo>
                  <a:pt x="12775" y="55687"/>
                  <a:pt x="12716" y="55716"/>
                  <a:pt x="12686" y="55775"/>
                </a:cubicBezTo>
                <a:cubicBezTo>
                  <a:pt x="12701" y="55746"/>
                  <a:pt x="12716" y="55702"/>
                  <a:pt x="12745" y="55643"/>
                </a:cubicBezTo>
                <a:cubicBezTo>
                  <a:pt x="12789" y="55599"/>
                  <a:pt x="12833" y="55555"/>
                  <a:pt x="12892" y="55525"/>
                </a:cubicBezTo>
                <a:close/>
                <a:moveTo>
                  <a:pt x="14599" y="55378"/>
                </a:moveTo>
                <a:lnTo>
                  <a:pt x="14599" y="55599"/>
                </a:lnTo>
                <a:cubicBezTo>
                  <a:pt x="14526" y="55672"/>
                  <a:pt x="14423" y="55716"/>
                  <a:pt x="14364" y="55790"/>
                </a:cubicBezTo>
                <a:lnTo>
                  <a:pt x="14364" y="55569"/>
                </a:lnTo>
                <a:cubicBezTo>
                  <a:pt x="14452" y="55496"/>
                  <a:pt x="14526" y="55452"/>
                  <a:pt x="14599" y="55378"/>
                </a:cubicBezTo>
                <a:close/>
                <a:moveTo>
                  <a:pt x="13084" y="55525"/>
                </a:moveTo>
                <a:lnTo>
                  <a:pt x="13084" y="55525"/>
                </a:lnTo>
                <a:cubicBezTo>
                  <a:pt x="13069" y="55569"/>
                  <a:pt x="13069" y="55628"/>
                  <a:pt x="13054" y="55687"/>
                </a:cubicBezTo>
                <a:cubicBezTo>
                  <a:pt x="13039" y="55702"/>
                  <a:pt x="13010" y="55716"/>
                  <a:pt x="12995" y="55716"/>
                </a:cubicBezTo>
                <a:cubicBezTo>
                  <a:pt x="12936" y="55761"/>
                  <a:pt x="12907" y="55790"/>
                  <a:pt x="12848" y="55834"/>
                </a:cubicBezTo>
                <a:cubicBezTo>
                  <a:pt x="12863" y="55775"/>
                  <a:pt x="12892" y="55716"/>
                  <a:pt x="12907" y="55687"/>
                </a:cubicBezTo>
                <a:cubicBezTo>
                  <a:pt x="12966" y="55628"/>
                  <a:pt x="13010" y="55569"/>
                  <a:pt x="13084" y="55525"/>
                </a:cubicBezTo>
                <a:close/>
                <a:moveTo>
                  <a:pt x="14894" y="55452"/>
                </a:moveTo>
                <a:cubicBezTo>
                  <a:pt x="14894" y="55525"/>
                  <a:pt x="14908" y="55599"/>
                  <a:pt x="14908" y="55672"/>
                </a:cubicBezTo>
                <a:cubicBezTo>
                  <a:pt x="14835" y="55716"/>
                  <a:pt x="14761" y="55790"/>
                  <a:pt x="14673" y="55849"/>
                </a:cubicBezTo>
                <a:cubicBezTo>
                  <a:pt x="14673" y="55790"/>
                  <a:pt x="14673" y="55716"/>
                  <a:pt x="14658" y="55672"/>
                </a:cubicBezTo>
                <a:lnTo>
                  <a:pt x="14658" y="55628"/>
                </a:lnTo>
                <a:cubicBezTo>
                  <a:pt x="14732" y="55569"/>
                  <a:pt x="14805" y="55496"/>
                  <a:pt x="14894" y="55452"/>
                </a:cubicBezTo>
                <a:close/>
                <a:moveTo>
                  <a:pt x="13349" y="55555"/>
                </a:moveTo>
                <a:cubicBezTo>
                  <a:pt x="13349" y="55613"/>
                  <a:pt x="13334" y="55672"/>
                  <a:pt x="13334" y="55716"/>
                </a:cubicBezTo>
                <a:cubicBezTo>
                  <a:pt x="13231" y="55775"/>
                  <a:pt x="13157" y="55834"/>
                  <a:pt x="13069" y="55893"/>
                </a:cubicBezTo>
                <a:cubicBezTo>
                  <a:pt x="13084" y="55834"/>
                  <a:pt x="13084" y="55775"/>
                  <a:pt x="13113" y="55716"/>
                </a:cubicBezTo>
                <a:cubicBezTo>
                  <a:pt x="13187" y="55672"/>
                  <a:pt x="13260" y="55613"/>
                  <a:pt x="13349" y="55555"/>
                </a:cubicBezTo>
                <a:close/>
                <a:moveTo>
                  <a:pt x="12613" y="55761"/>
                </a:moveTo>
                <a:cubicBezTo>
                  <a:pt x="12598" y="55790"/>
                  <a:pt x="12569" y="55820"/>
                  <a:pt x="12569" y="55849"/>
                </a:cubicBezTo>
                <a:cubicBezTo>
                  <a:pt x="12539" y="55893"/>
                  <a:pt x="12495" y="55923"/>
                  <a:pt x="12466" y="55937"/>
                </a:cubicBezTo>
                <a:cubicBezTo>
                  <a:pt x="12466" y="55923"/>
                  <a:pt x="12480" y="55908"/>
                  <a:pt x="12495" y="55864"/>
                </a:cubicBezTo>
                <a:lnTo>
                  <a:pt x="12613" y="55761"/>
                </a:lnTo>
                <a:close/>
                <a:moveTo>
                  <a:pt x="13643" y="55569"/>
                </a:moveTo>
                <a:lnTo>
                  <a:pt x="13643" y="55761"/>
                </a:lnTo>
                <a:cubicBezTo>
                  <a:pt x="13628" y="55775"/>
                  <a:pt x="13599" y="55775"/>
                  <a:pt x="13584" y="55790"/>
                </a:cubicBezTo>
                <a:cubicBezTo>
                  <a:pt x="13510" y="55849"/>
                  <a:pt x="13452" y="55893"/>
                  <a:pt x="13378" y="55937"/>
                </a:cubicBezTo>
                <a:cubicBezTo>
                  <a:pt x="13363" y="55893"/>
                  <a:pt x="13378" y="55820"/>
                  <a:pt x="13378" y="55761"/>
                </a:cubicBezTo>
                <a:cubicBezTo>
                  <a:pt x="13407" y="55746"/>
                  <a:pt x="13437" y="55716"/>
                  <a:pt x="13452" y="55702"/>
                </a:cubicBezTo>
                <a:cubicBezTo>
                  <a:pt x="13510" y="55672"/>
                  <a:pt x="13584" y="55613"/>
                  <a:pt x="13643" y="55569"/>
                </a:cubicBezTo>
                <a:close/>
                <a:moveTo>
                  <a:pt x="13952" y="55599"/>
                </a:moveTo>
                <a:lnTo>
                  <a:pt x="13952" y="55790"/>
                </a:lnTo>
                <a:cubicBezTo>
                  <a:pt x="13864" y="55849"/>
                  <a:pt x="13790" y="55923"/>
                  <a:pt x="13702" y="55981"/>
                </a:cubicBezTo>
                <a:lnTo>
                  <a:pt x="13702" y="55790"/>
                </a:lnTo>
                <a:cubicBezTo>
                  <a:pt x="13790" y="55716"/>
                  <a:pt x="13878" y="55672"/>
                  <a:pt x="13952" y="55599"/>
                </a:cubicBezTo>
                <a:close/>
                <a:moveTo>
                  <a:pt x="14290" y="55613"/>
                </a:moveTo>
                <a:lnTo>
                  <a:pt x="14290" y="55834"/>
                </a:lnTo>
                <a:cubicBezTo>
                  <a:pt x="14187" y="55893"/>
                  <a:pt x="14114" y="55967"/>
                  <a:pt x="14025" y="56011"/>
                </a:cubicBezTo>
                <a:lnTo>
                  <a:pt x="14025" y="55805"/>
                </a:lnTo>
                <a:cubicBezTo>
                  <a:pt x="14114" y="55746"/>
                  <a:pt x="14187" y="55687"/>
                  <a:pt x="14290" y="55613"/>
                </a:cubicBezTo>
                <a:close/>
                <a:moveTo>
                  <a:pt x="12789" y="55746"/>
                </a:moveTo>
                <a:cubicBezTo>
                  <a:pt x="12789" y="55761"/>
                  <a:pt x="12775" y="55790"/>
                  <a:pt x="12775" y="55805"/>
                </a:cubicBezTo>
                <a:cubicBezTo>
                  <a:pt x="12775" y="55834"/>
                  <a:pt x="12760" y="55864"/>
                  <a:pt x="12760" y="55878"/>
                </a:cubicBezTo>
                <a:cubicBezTo>
                  <a:pt x="12686" y="55937"/>
                  <a:pt x="12627" y="55996"/>
                  <a:pt x="12569" y="56040"/>
                </a:cubicBezTo>
                <a:cubicBezTo>
                  <a:pt x="12583" y="55981"/>
                  <a:pt x="12613" y="55937"/>
                  <a:pt x="12627" y="55893"/>
                </a:cubicBezTo>
                <a:cubicBezTo>
                  <a:pt x="12686" y="55834"/>
                  <a:pt x="12730" y="55790"/>
                  <a:pt x="12789" y="55746"/>
                </a:cubicBezTo>
                <a:close/>
                <a:moveTo>
                  <a:pt x="13010" y="55761"/>
                </a:moveTo>
                <a:cubicBezTo>
                  <a:pt x="12995" y="55820"/>
                  <a:pt x="12995" y="55864"/>
                  <a:pt x="12981" y="55923"/>
                </a:cubicBezTo>
                <a:cubicBezTo>
                  <a:pt x="12936" y="55981"/>
                  <a:pt x="12892" y="56011"/>
                  <a:pt x="12833" y="56055"/>
                </a:cubicBezTo>
                <a:cubicBezTo>
                  <a:pt x="12819" y="56070"/>
                  <a:pt x="12789" y="56084"/>
                  <a:pt x="12760" y="56084"/>
                </a:cubicBezTo>
                <a:cubicBezTo>
                  <a:pt x="12775" y="56040"/>
                  <a:pt x="12775" y="55981"/>
                  <a:pt x="12789" y="55923"/>
                </a:cubicBezTo>
                <a:lnTo>
                  <a:pt x="13010" y="55761"/>
                </a:lnTo>
                <a:close/>
                <a:moveTo>
                  <a:pt x="14599" y="55687"/>
                </a:moveTo>
                <a:cubicBezTo>
                  <a:pt x="14599" y="55761"/>
                  <a:pt x="14614" y="55834"/>
                  <a:pt x="14614" y="55908"/>
                </a:cubicBezTo>
                <a:cubicBezTo>
                  <a:pt x="14541" y="55967"/>
                  <a:pt x="14452" y="56040"/>
                  <a:pt x="14379" y="56084"/>
                </a:cubicBezTo>
                <a:cubicBezTo>
                  <a:pt x="14379" y="56011"/>
                  <a:pt x="14364" y="55937"/>
                  <a:pt x="14364" y="55864"/>
                </a:cubicBezTo>
                <a:cubicBezTo>
                  <a:pt x="14438" y="55820"/>
                  <a:pt x="14526" y="55746"/>
                  <a:pt x="14599" y="55687"/>
                </a:cubicBezTo>
                <a:close/>
                <a:moveTo>
                  <a:pt x="12348" y="56011"/>
                </a:moveTo>
                <a:cubicBezTo>
                  <a:pt x="12348" y="56040"/>
                  <a:pt x="12333" y="56055"/>
                  <a:pt x="12333" y="56070"/>
                </a:cubicBezTo>
                <a:cubicBezTo>
                  <a:pt x="12318" y="56084"/>
                  <a:pt x="12304" y="56114"/>
                  <a:pt x="12259" y="56129"/>
                </a:cubicBezTo>
                <a:cubicBezTo>
                  <a:pt x="12259" y="56129"/>
                  <a:pt x="12259" y="56114"/>
                  <a:pt x="12274" y="56084"/>
                </a:cubicBezTo>
                <a:cubicBezTo>
                  <a:pt x="12304" y="56070"/>
                  <a:pt x="12318" y="56040"/>
                  <a:pt x="12348" y="56011"/>
                </a:cubicBezTo>
                <a:close/>
                <a:moveTo>
                  <a:pt x="13304" y="55790"/>
                </a:moveTo>
                <a:cubicBezTo>
                  <a:pt x="13304" y="55849"/>
                  <a:pt x="13304" y="55908"/>
                  <a:pt x="13290" y="55981"/>
                </a:cubicBezTo>
                <a:cubicBezTo>
                  <a:pt x="13275" y="55981"/>
                  <a:pt x="13275" y="55996"/>
                  <a:pt x="13260" y="55996"/>
                </a:cubicBezTo>
                <a:cubicBezTo>
                  <a:pt x="13187" y="56055"/>
                  <a:pt x="13113" y="56084"/>
                  <a:pt x="13039" y="56143"/>
                </a:cubicBezTo>
                <a:cubicBezTo>
                  <a:pt x="13054" y="56114"/>
                  <a:pt x="13054" y="56040"/>
                  <a:pt x="13054" y="55981"/>
                </a:cubicBezTo>
                <a:cubicBezTo>
                  <a:pt x="13142" y="55923"/>
                  <a:pt x="13216" y="55864"/>
                  <a:pt x="13304" y="55790"/>
                </a:cubicBezTo>
                <a:close/>
                <a:moveTo>
                  <a:pt x="13643" y="55834"/>
                </a:moveTo>
                <a:lnTo>
                  <a:pt x="13643" y="56011"/>
                </a:lnTo>
                <a:cubicBezTo>
                  <a:pt x="13569" y="56070"/>
                  <a:pt x="13510" y="56114"/>
                  <a:pt x="13437" y="56158"/>
                </a:cubicBezTo>
                <a:cubicBezTo>
                  <a:pt x="13422" y="56187"/>
                  <a:pt x="13378" y="56202"/>
                  <a:pt x="13363" y="56217"/>
                </a:cubicBezTo>
                <a:lnTo>
                  <a:pt x="13363" y="56040"/>
                </a:lnTo>
                <a:cubicBezTo>
                  <a:pt x="13452" y="55981"/>
                  <a:pt x="13525" y="55923"/>
                  <a:pt x="13628" y="55849"/>
                </a:cubicBezTo>
                <a:cubicBezTo>
                  <a:pt x="13628" y="55849"/>
                  <a:pt x="13643" y="55849"/>
                  <a:pt x="13643" y="55834"/>
                </a:cubicBezTo>
                <a:close/>
                <a:moveTo>
                  <a:pt x="12524" y="55996"/>
                </a:moveTo>
                <a:cubicBezTo>
                  <a:pt x="12495" y="56040"/>
                  <a:pt x="12480" y="56070"/>
                  <a:pt x="12480" y="56129"/>
                </a:cubicBezTo>
                <a:cubicBezTo>
                  <a:pt x="12421" y="56158"/>
                  <a:pt x="12377" y="56202"/>
                  <a:pt x="12333" y="56261"/>
                </a:cubicBezTo>
                <a:cubicBezTo>
                  <a:pt x="12348" y="56217"/>
                  <a:pt x="12377" y="56187"/>
                  <a:pt x="12392" y="56129"/>
                </a:cubicBezTo>
                <a:cubicBezTo>
                  <a:pt x="12421" y="56070"/>
                  <a:pt x="12466" y="56040"/>
                  <a:pt x="12524" y="55996"/>
                </a:cubicBezTo>
                <a:close/>
                <a:moveTo>
                  <a:pt x="13952" y="55864"/>
                </a:moveTo>
                <a:cubicBezTo>
                  <a:pt x="13967" y="55937"/>
                  <a:pt x="13967" y="55996"/>
                  <a:pt x="13967" y="56070"/>
                </a:cubicBezTo>
                <a:cubicBezTo>
                  <a:pt x="13878" y="56129"/>
                  <a:pt x="13790" y="56202"/>
                  <a:pt x="13716" y="56261"/>
                </a:cubicBezTo>
                <a:cubicBezTo>
                  <a:pt x="13716" y="56187"/>
                  <a:pt x="13716" y="56129"/>
                  <a:pt x="13702" y="56055"/>
                </a:cubicBezTo>
                <a:cubicBezTo>
                  <a:pt x="13790" y="55996"/>
                  <a:pt x="13878" y="55923"/>
                  <a:pt x="13952" y="55864"/>
                </a:cubicBezTo>
                <a:close/>
                <a:moveTo>
                  <a:pt x="12716" y="56011"/>
                </a:moveTo>
                <a:lnTo>
                  <a:pt x="12716" y="56011"/>
                </a:lnTo>
                <a:cubicBezTo>
                  <a:pt x="12701" y="56070"/>
                  <a:pt x="12701" y="56129"/>
                  <a:pt x="12686" y="56158"/>
                </a:cubicBezTo>
                <a:cubicBezTo>
                  <a:pt x="12613" y="56217"/>
                  <a:pt x="12539" y="56261"/>
                  <a:pt x="12480" y="56305"/>
                </a:cubicBezTo>
                <a:cubicBezTo>
                  <a:pt x="12480" y="56290"/>
                  <a:pt x="12495" y="56261"/>
                  <a:pt x="12495" y="56232"/>
                </a:cubicBezTo>
                <a:cubicBezTo>
                  <a:pt x="12495" y="56217"/>
                  <a:pt x="12524" y="56187"/>
                  <a:pt x="12539" y="56158"/>
                </a:cubicBezTo>
                <a:cubicBezTo>
                  <a:pt x="12598" y="56114"/>
                  <a:pt x="12672" y="56055"/>
                  <a:pt x="12716" y="56011"/>
                </a:cubicBezTo>
                <a:close/>
                <a:moveTo>
                  <a:pt x="14290" y="55923"/>
                </a:moveTo>
                <a:cubicBezTo>
                  <a:pt x="14305" y="55981"/>
                  <a:pt x="14305" y="56055"/>
                  <a:pt x="14305" y="56129"/>
                </a:cubicBezTo>
                <a:cubicBezTo>
                  <a:pt x="14217" y="56187"/>
                  <a:pt x="14143" y="56261"/>
                  <a:pt x="14040" y="56305"/>
                </a:cubicBezTo>
                <a:cubicBezTo>
                  <a:pt x="14040" y="56232"/>
                  <a:pt x="14025" y="56158"/>
                  <a:pt x="14025" y="56114"/>
                </a:cubicBezTo>
                <a:cubicBezTo>
                  <a:pt x="14114" y="56055"/>
                  <a:pt x="14187" y="55981"/>
                  <a:pt x="14290" y="55923"/>
                </a:cubicBezTo>
                <a:close/>
                <a:moveTo>
                  <a:pt x="12995" y="56040"/>
                </a:moveTo>
                <a:cubicBezTo>
                  <a:pt x="12995" y="56084"/>
                  <a:pt x="12981" y="56143"/>
                  <a:pt x="12981" y="56202"/>
                </a:cubicBezTo>
                <a:cubicBezTo>
                  <a:pt x="12892" y="56261"/>
                  <a:pt x="12789" y="56305"/>
                  <a:pt x="12716" y="56364"/>
                </a:cubicBezTo>
                <a:cubicBezTo>
                  <a:pt x="12716" y="56305"/>
                  <a:pt x="12745" y="56261"/>
                  <a:pt x="12760" y="56202"/>
                </a:cubicBezTo>
                <a:cubicBezTo>
                  <a:pt x="12789" y="56158"/>
                  <a:pt x="12833" y="56143"/>
                  <a:pt x="12892" y="56114"/>
                </a:cubicBezTo>
                <a:cubicBezTo>
                  <a:pt x="12922" y="56084"/>
                  <a:pt x="12966" y="56055"/>
                  <a:pt x="12995" y="56040"/>
                </a:cubicBezTo>
                <a:close/>
                <a:moveTo>
                  <a:pt x="12245" y="56232"/>
                </a:moveTo>
                <a:lnTo>
                  <a:pt x="12245" y="56232"/>
                </a:lnTo>
                <a:cubicBezTo>
                  <a:pt x="12230" y="56276"/>
                  <a:pt x="12230" y="56290"/>
                  <a:pt x="12201" y="56335"/>
                </a:cubicBezTo>
                <a:cubicBezTo>
                  <a:pt x="12171" y="56364"/>
                  <a:pt x="12127" y="56408"/>
                  <a:pt x="12083" y="56423"/>
                </a:cubicBezTo>
                <a:cubicBezTo>
                  <a:pt x="12098" y="56379"/>
                  <a:pt x="12112" y="56364"/>
                  <a:pt x="12127" y="56335"/>
                </a:cubicBezTo>
                <a:cubicBezTo>
                  <a:pt x="12171" y="56290"/>
                  <a:pt x="12201" y="56261"/>
                  <a:pt x="12245" y="56232"/>
                </a:cubicBezTo>
                <a:close/>
                <a:moveTo>
                  <a:pt x="13275" y="56055"/>
                </a:moveTo>
                <a:lnTo>
                  <a:pt x="13275" y="56232"/>
                </a:lnTo>
                <a:cubicBezTo>
                  <a:pt x="13231" y="56290"/>
                  <a:pt x="13187" y="56335"/>
                  <a:pt x="13113" y="56364"/>
                </a:cubicBezTo>
                <a:cubicBezTo>
                  <a:pt x="13069" y="56379"/>
                  <a:pt x="13054" y="56408"/>
                  <a:pt x="13010" y="56423"/>
                </a:cubicBezTo>
                <a:lnTo>
                  <a:pt x="13010" y="56232"/>
                </a:lnTo>
                <a:cubicBezTo>
                  <a:pt x="13113" y="56187"/>
                  <a:pt x="13201" y="56129"/>
                  <a:pt x="13275" y="56055"/>
                </a:cubicBezTo>
                <a:close/>
                <a:moveTo>
                  <a:pt x="13628" y="56129"/>
                </a:moveTo>
                <a:cubicBezTo>
                  <a:pt x="13643" y="56158"/>
                  <a:pt x="13643" y="56232"/>
                  <a:pt x="13643" y="56305"/>
                </a:cubicBezTo>
                <a:cubicBezTo>
                  <a:pt x="13555" y="56364"/>
                  <a:pt x="13452" y="56438"/>
                  <a:pt x="13363" y="56496"/>
                </a:cubicBezTo>
                <a:lnTo>
                  <a:pt x="13363" y="56305"/>
                </a:lnTo>
                <a:cubicBezTo>
                  <a:pt x="13407" y="56290"/>
                  <a:pt x="13437" y="56261"/>
                  <a:pt x="13481" y="56232"/>
                </a:cubicBezTo>
                <a:cubicBezTo>
                  <a:pt x="13525" y="56202"/>
                  <a:pt x="13569" y="56158"/>
                  <a:pt x="13628" y="56129"/>
                </a:cubicBezTo>
                <a:close/>
                <a:moveTo>
                  <a:pt x="12421" y="56232"/>
                </a:moveTo>
                <a:lnTo>
                  <a:pt x="12421" y="56232"/>
                </a:lnTo>
                <a:cubicBezTo>
                  <a:pt x="12407" y="56290"/>
                  <a:pt x="12392" y="56335"/>
                  <a:pt x="12392" y="56379"/>
                </a:cubicBezTo>
                <a:cubicBezTo>
                  <a:pt x="12333" y="56423"/>
                  <a:pt x="12259" y="56452"/>
                  <a:pt x="12201" y="56511"/>
                </a:cubicBezTo>
                <a:cubicBezTo>
                  <a:pt x="12215" y="56452"/>
                  <a:pt x="12245" y="56423"/>
                  <a:pt x="12259" y="56364"/>
                </a:cubicBezTo>
                <a:cubicBezTo>
                  <a:pt x="12318" y="56335"/>
                  <a:pt x="12362" y="56276"/>
                  <a:pt x="12421" y="56232"/>
                </a:cubicBezTo>
                <a:close/>
                <a:moveTo>
                  <a:pt x="13967" y="56143"/>
                </a:moveTo>
                <a:cubicBezTo>
                  <a:pt x="13967" y="56217"/>
                  <a:pt x="13996" y="56290"/>
                  <a:pt x="13996" y="56349"/>
                </a:cubicBezTo>
                <a:cubicBezTo>
                  <a:pt x="13893" y="56408"/>
                  <a:pt x="13805" y="56482"/>
                  <a:pt x="13731" y="56526"/>
                </a:cubicBezTo>
                <a:cubicBezTo>
                  <a:pt x="13731" y="56452"/>
                  <a:pt x="13716" y="56408"/>
                  <a:pt x="13716" y="56335"/>
                </a:cubicBezTo>
                <a:cubicBezTo>
                  <a:pt x="13805" y="56276"/>
                  <a:pt x="13893" y="56202"/>
                  <a:pt x="13967" y="56143"/>
                </a:cubicBezTo>
                <a:close/>
                <a:moveTo>
                  <a:pt x="13984" y="56448"/>
                </a:moveTo>
                <a:lnTo>
                  <a:pt x="13984" y="56448"/>
                </a:lnTo>
                <a:cubicBezTo>
                  <a:pt x="13947" y="56480"/>
                  <a:pt x="13907" y="56506"/>
                  <a:pt x="13864" y="56532"/>
                </a:cubicBezTo>
                <a:lnTo>
                  <a:pt x="13864" y="56532"/>
                </a:lnTo>
                <a:cubicBezTo>
                  <a:pt x="13864" y="56530"/>
                  <a:pt x="13864" y="56528"/>
                  <a:pt x="13864" y="56526"/>
                </a:cubicBezTo>
                <a:cubicBezTo>
                  <a:pt x="13906" y="56498"/>
                  <a:pt x="13945" y="56473"/>
                  <a:pt x="13984" y="56448"/>
                </a:cubicBezTo>
                <a:close/>
                <a:moveTo>
                  <a:pt x="12672" y="56261"/>
                </a:moveTo>
                <a:cubicBezTo>
                  <a:pt x="12672" y="56305"/>
                  <a:pt x="12642" y="56364"/>
                  <a:pt x="12642" y="56423"/>
                </a:cubicBezTo>
                <a:cubicBezTo>
                  <a:pt x="12569" y="56482"/>
                  <a:pt x="12495" y="56526"/>
                  <a:pt x="12407" y="56570"/>
                </a:cubicBezTo>
                <a:cubicBezTo>
                  <a:pt x="12421" y="56511"/>
                  <a:pt x="12421" y="56452"/>
                  <a:pt x="12451" y="56408"/>
                </a:cubicBezTo>
                <a:cubicBezTo>
                  <a:pt x="12524" y="56349"/>
                  <a:pt x="12598" y="56290"/>
                  <a:pt x="12672" y="56261"/>
                </a:cubicBezTo>
                <a:close/>
                <a:moveTo>
                  <a:pt x="11980" y="56482"/>
                </a:moveTo>
                <a:lnTo>
                  <a:pt x="11980" y="56482"/>
                </a:lnTo>
                <a:cubicBezTo>
                  <a:pt x="11965" y="56496"/>
                  <a:pt x="11965" y="56511"/>
                  <a:pt x="11965" y="56526"/>
                </a:cubicBezTo>
                <a:cubicBezTo>
                  <a:pt x="11950" y="56555"/>
                  <a:pt x="11906" y="56570"/>
                  <a:pt x="11892" y="56585"/>
                </a:cubicBezTo>
                <a:cubicBezTo>
                  <a:pt x="11892" y="56585"/>
                  <a:pt x="11906" y="56570"/>
                  <a:pt x="11906" y="56555"/>
                </a:cubicBezTo>
                <a:cubicBezTo>
                  <a:pt x="11936" y="56526"/>
                  <a:pt x="11950" y="56496"/>
                  <a:pt x="11980" y="56482"/>
                </a:cubicBezTo>
                <a:close/>
                <a:moveTo>
                  <a:pt x="12966" y="56290"/>
                </a:moveTo>
                <a:lnTo>
                  <a:pt x="12966" y="56482"/>
                </a:lnTo>
                <a:cubicBezTo>
                  <a:pt x="12863" y="56526"/>
                  <a:pt x="12775" y="56585"/>
                  <a:pt x="12701" y="56644"/>
                </a:cubicBezTo>
                <a:lnTo>
                  <a:pt x="12701" y="56452"/>
                </a:lnTo>
                <a:cubicBezTo>
                  <a:pt x="12789" y="56408"/>
                  <a:pt x="12863" y="56349"/>
                  <a:pt x="12966" y="56290"/>
                </a:cubicBezTo>
                <a:close/>
                <a:moveTo>
                  <a:pt x="12156" y="56452"/>
                </a:moveTo>
                <a:cubicBezTo>
                  <a:pt x="12127" y="56496"/>
                  <a:pt x="12112" y="56526"/>
                  <a:pt x="12112" y="56585"/>
                </a:cubicBezTo>
                <a:cubicBezTo>
                  <a:pt x="12053" y="56629"/>
                  <a:pt x="12009" y="56658"/>
                  <a:pt x="11965" y="56702"/>
                </a:cubicBezTo>
                <a:cubicBezTo>
                  <a:pt x="11980" y="56658"/>
                  <a:pt x="12009" y="56629"/>
                  <a:pt x="12024" y="56570"/>
                </a:cubicBezTo>
                <a:cubicBezTo>
                  <a:pt x="12053" y="56526"/>
                  <a:pt x="12112" y="56496"/>
                  <a:pt x="12156" y="56452"/>
                </a:cubicBezTo>
                <a:close/>
                <a:moveTo>
                  <a:pt x="13304" y="56349"/>
                </a:moveTo>
                <a:lnTo>
                  <a:pt x="13304" y="56349"/>
                </a:lnTo>
                <a:cubicBezTo>
                  <a:pt x="13290" y="56408"/>
                  <a:pt x="13290" y="56452"/>
                  <a:pt x="13304" y="56526"/>
                </a:cubicBezTo>
                <a:lnTo>
                  <a:pt x="13039" y="56702"/>
                </a:lnTo>
                <a:lnTo>
                  <a:pt x="13039" y="56511"/>
                </a:lnTo>
                <a:cubicBezTo>
                  <a:pt x="13069" y="56496"/>
                  <a:pt x="13128" y="56452"/>
                  <a:pt x="13157" y="56438"/>
                </a:cubicBezTo>
                <a:cubicBezTo>
                  <a:pt x="13216" y="56408"/>
                  <a:pt x="13260" y="56379"/>
                  <a:pt x="13304" y="56349"/>
                </a:cubicBezTo>
                <a:close/>
                <a:moveTo>
                  <a:pt x="13643" y="56364"/>
                </a:moveTo>
                <a:cubicBezTo>
                  <a:pt x="13658" y="56438"/>
                  <a:pt x="13658" y="56511"/>
                  <a:pt x="13658" y="56570"/>
                </a:cubicBezTo>
                <a:cubicBezTo>
                  <a:pt x="13569" y="56629"/>
                  <a:pt x="13481" y="56673"/>
                  <a:pt x="13378" y="56747"/>
                </a:cubicBezTo>
                <a:cubicBezTo>
                  <a:pt x="13378" y="56673"/>
                  <a:pt x="13363" y="56629"/>
                  <a:pt x="13363" y="56541"/>
                </a:cubicBezTo>
                <a:cubicBezTo>
                  <a:pt x="13452" y="56496"/>
                  <a:pt x="13555" y="56438"/>
                  <a:pt x="13643" y="56364"/>
                </a:cubicBezTo>
                <a:close/>
                <a:moveTo>
                  <a:pt x="12348" y="56482"/>
                </a:moveTo>
                <a:lnTo>
                  <a:pt x="12348" y="56482"/>
                </a:lnTo>
                <a:cubicBezTo>
                  <a:pt x="12333" y="56526"/>
                  <a:pt x="12333" y="56585"/>
                  <a:pt x="12318" y="56629"/>
                </a:cubicBezTo>
                <a:cubicBezTo>
                  <a:pt x="12259" y="56673"/>
                  <a:pt x="12186" y="56717"/>
                  <a:pt x="12112" y="56776"/>
                </a:cubicBezTo>
                <a:cubicBezTo>
                  <a:pt x="12127" y="56717"/>
                  <a:pt x="12156" y="56673"/>
                  <a:pt x="12156" y="56629"/>
                </a:cubicBezTo>
                <a:cubicBezTo>
                  <a:pt x="12230" y="56570"/>
                  <a:pt x="12274" y="56526"/>
                  <a:pt x="12348" y="56482"/>
                </a:cubicBezTo>
                <a:close/>
                <a:moveTo>
                  <a:pt x="12627" y="56496"/>
                </a:moveTo>
                <a:cubicBezTo>
                  <a:pt x="12627" y="56555"/>
                  <a:pt x="12613" y="56599"/>
                  <a:pt x="12613" y="56658"/>
                </a:cubicBezTo>
                <a:lnTo>
                  <a:pt x="12495" y="56717"/>
                </a:lnTo>
                <a:cubicBezTo>
                  <a:pt x="12451" y="56747"/>
                  <a:pt x="12407" y="56776"/>
                  <a:pt x="12348" y="56806"/>
                </a:cubicBezTo>
                <a:cubicBezTo>
                  <a:pt x="12377" y="56776"/>
                  <a:pt x="12392" y="56717"/>
                  <a:pt x="12392" y="56658"/>
                </a:cubicBezTo>
                <a:cubicBezTo>
                  <a:pt x="12466" y="56599"/>
                  <a:pt x="12554" y="56541"/>
                  <a:pt x="12627" y="56496"/>
                </a:cubicBezTo>
                <a:close/>
                <a:moveTo>
                  <a:pt x="11877" y="56673"/>
                </a:moveTo>
                <a:lnTo>
                  <a:pt x="11877" y="56673"/>
                </a:lnTo>
                <a:cubicBezTo>
                  <a:pt x="11862" y="56717"/>
                  <a:pt x="11833" y="56747"/>
                  <a:pt x="11833" y="56776"/>
                </a:cubicBezTo>
                <a:cubicBezTo>
                  <a:pt x="11803" y="56806"/>
                  <a:pt x="11759" y="56850"/>
                  <a:pt x="11715" y="56864"/>
                </a:cubicBezTo>
                <a:cubicBezTo>
                  <a:pt x="11744" y="56850"/>
                  <a:pt x="11759" y="56806"/>
                  <a:pt x="11759" y="56791"/>
                </a:cubicBezTo>
                <a:lnTo>
                  <a:pt x="11877" y="56673"/>
                </a:lnTo>
                <a:close/>
                <a:moveTo>
                  <a:pt x="12966" y="56555"/>
                </a:moveTo>
                <a:lnTo>
                  <a:pt x="12966" y="56732"/>
                </a:lnTo>
                <a:lnTo>
                  <a:pt x="12686" y="56894"/>
                </a:lnTo>
                <a:lnTo>
                  <a:pt x="12686" y="56717"/>
                </a:lnTo>
                <a:lnTo>
                  <a:pt x="12966" y="56555"/>
                </a:lnTo>
                <a:close/>
                <a:moveTo>
                  <a:pt x="13323" y="56878"/>
                </a:moveTo>
                <a:lnTo>
                  <a:pt x="13265" y="56913"/>
                </a:lnTo>
                <a:lnTo>
                  <a:pt x="13265" y="56913"/>
                </a:lnTo>
                <a:cubicBezTo>
                  <a:pt x="13284" y="56900"/>
                  <a:pt x="13301" y="56888"/>
                  <a:pt x="13323" y="56878"/>
                </a:cubicBezTo>
                <a:close/>
                <a:moveTo>
                  <a:pt x="13675" y="56670"/>
                </a:moveTo>
                <a:cubicBezTo>
                  <a:pt x="13633" y="56695"/>
                  <a:pt x="13588" y="56719"/>
                  <a:pt x="13540" y="56747"/>
                </a:cubicBezTo>
                <a:cubicBezTo>
                  <a:pt x="13540" y="56806"/>
                  <a:pt x="13540" y="56864"/>
                  <a:pt x="13569" y="56909"/>
                </a:cubicBezTo>
                <a:cubicBezTo>
                  <a:pt x="13570" y="56914"/>
                  <a:pt x="13571" y="56919"/>
                  <a:pt x="13572" y="56925"/>
                </a:cubicBezTo>
                <a:lnTo>
                  <a:pt x="13572" y="56925"/>
                </a:lnTo>
                <a:lnTo>
                  <a:pt x="13702" y="56850"/>
                </a:lnTo>
                <a:cubicBezTo>
                  <a:pt x="13702" y="56802"/>
                  <a:pt x="13682" y="56745"/>
                  <a:pt x="13675" y="56670"/>
                </a:cubicBezTo>
                <a:close/>
                <a:moveTo>
                  <a:pt x="12098" y="56702"/>
                </a:moveTo>
                <a:cubicBezTo>
                  <a:pt x="12083" y="56747"/>
                  <a:pt x="12083" y="56791"/>
                  <a:pt x="12053" y="56850"/>
                </a:cubicBezTo>
                <a:cubicBezTo>
                  <a:pt x="11965" y="56864"/>
                  <a:pt x="11906" y="56923"/>
                  <a:pt x="11862" y="56953"/>
                </a:cubicBezTo>
                <a:cubicBezTo>
                  <a:pt x="11877" y="56894"/>
                  <a:pt x="11892" y="56864"/>
                  <a:pt x="11906" y="56820"/>
                </a:cubicBezTo>
                <a:cubicBezTo>
                  <a:pt x="11965" y="56791"/>
                  <a:pt x="12024" y="56732"/>
                  <a:pt x="12098" y="56702"/>
                </a:cubicBezTo>
                <a:close/>
                <a:moveTo>
                  <a:pt x="13304" y="56599"/>
                </a:moveTo>
                <a:cubicBezTo>
                  <a:pt x="13304" y="56658"/>
                  <a:pt x="13304" y="56732"/>
                  <a:pt x="13334" y="56791"/>
                </a:cubicBezTo>
                <a:cubicBezTo>
                  <a:pt x="13275" y="56820"/>
                  <a:pt x="13231" y="56850"/>
                  <a:pt x="13187" y="56879"/>
                </a:cubicBezTo>
                <a:cubicBezTo>
                  <a:pt x="13142" y="56894"/>
                  <a:pt x="13084" y="56938"/>
                  <a:pt x="13054" y="56953"/>
                </a:cubicBezTo>
                <a:cubicBezTo>
                  <a:pt x="13054" y="56894"/>
                  <a:pt x="13039" y="56820"/>
                  <a:pt x="13039" y="56776"/>
                </a:cubicBezTo>
                <a:lnTo>
                  <a:pt x="13304" y="56599"/>
                </a:lnTo>
                <a:close/>
                <a:moveTo>
                  <a:pt x="13265" y="56913"/>
                </a:moveTo>
                <a:cubicBezTo>
                  <a:pt x="13254" y="56921"/>
                  <a:pt x="13243" y="56930"/>
                  <a:pt x="13231" y="56938"/>
                </a:cubicBezTo>
                <a:cubicBezTo>
                  <a:pt x="13222" y="56944"/>
                  <a:pt x="13212" y="56950"/>
                  <a:pt x="13202" y="56956"/>
                </a:cubicBezTo>
                <a:lnTo>
                  <a:pt x="13202" y="56956"/>
                </a:lnTo>
                <a:cubicBezTo>
                  <a:pt x="13202" y="56955"/>
                  <a:pt x="13201" y="56954"/>
                  <a:pt x="13201" y="56953"/>
                </a:cubicBezTo>
                <a:lnTo>
                  <a:pt x="13265" y="56913"/>
                </a:lnTo>
                <a:close/>
                <a:moveTo>
                  <a:pt x="11597" y="56967"/>
                </a:moveTo>
                <a:cubicBezTo>
                  <a:pt x="11588" y="56985"/>
                  <a:pt x="11568" y="56998"/>
                  <a:pt x="11551" y="57008"/>
                </a:cubicBezTo>
                <a:lnTo>
                  <a:pt x="11551" y="57008"/>
                </a:lnTo>
                <a:lnTo>
                  <a:pt x="11568" y="56997"/>
                </a:lnTo>
                <a:lnTo>
                  <a:pt x="11597" y="56967"/>
                </a:lnTo>
                <a:close/>
                <a:moveTo>
                  <a:pt x="12318" y="56717"/>
                </a:moveTo>
                <a:cubicBezTo>
                  <a:pt x="12318" y="56776"/>
                  <a:pt x="12304" y="56820"/>
                  <a:pt x="12304" y="56879"/>
                </a:cubicBezTo>
                <a:cubicBezTo>
                  <a:pt x="12230" y="56938"/>
                  <a:pt x="12127" y="56967"/>
                  <a:pt x="12053" y="57026"/>
                </a:cubicBezTo>
                <a:cubicBezTo>
                  <a:pt x="12083" y="56967"/>
                  <a:pt x="12083" y="56923"/>
                  <a:pt x="12098" y="56864"/>
                </a:cubicBezTo>
                <a:cubicBezTo>
                  <a:pt x="12171" y="56806"/>
                  <a:pt x="12245" y="56747"/>
                  <a:pt x="12318" y="56717"/>
                </a:cubicBezTo>
                <a:close/>
                <a:moveTo>
                  <a:pt x="12627" y="56747"/>
                </a:moveTo>
                <a:lnTo>
                  <a:pt x="12627" y="56938"/>
                </a:lnTo>
                <a:cubicBezTo>
                  <a:pt x="12539" y="56997"/>
                  <a:pt x="12466" y="57026"/>
                  <a:pt x="12377" y="57085"/>
                </a:cubicBezTo>
                <a:lnTo>
                  <a:pt x="12348" y="57085"/>
                </a:lnTo>
                <a:cubicBezTo>
                  <a:pt x="12348" y="57026"/>
                  <a:pt x="12348" y="56967"/>
                  <a:pt x="12377" y="56894"/>
                </a:cubicBezTo>
                <a:cubicBezTo>
                  <a:pt x="12421" y="56864"/>
                  <a:pt x="12495" y="56820"/>
                  <a:pt x="12554" y="56791"/>
                </a:cubicBezTo>
                <a:cubicBezTo>
                  <a:pt x="12569" y="56761"/>
                  <a:pt x="12598" y="56761"/>
                  <a:pt x="12627" y="56747"/>
                </a:cubicBezTo>
                <a:close/>
                <a:moveTo>
                  <a:pt x="11803" y="56894"/>
                </a:moveTo>
                <a:lnTo>
                  <a:pt x="11803" y="56894"/>
                </a:lnTo>
                <a:cubicBezTo>
                  <a:pt x="11789" y="56938"/>
                  <a:pt x="11789" y="56953"/>
                  <a:pt x="11759" y="56997"/>
                </a:cubicBezTo>
                <a:cubicBezTo>
                  <a:pt x="11759" y="57012"/>
                  <a:pt x="11759" y="57012"/>
                  <a:pt x="11744" y="57026"/>
                </a:cubicBezTo>
                <a:lnTo>
                  <a:pt x="11583" y="57144"/>
                </a:lnTo>
                <a:lnTo>
                  <a:pt x="11641" y="57026"/>
                </a:lnTo>
                <a:cubicBezTo>
                  <a:pt x="11715" y="56967"/>
                  <a:pt x="11744" y="56938"/>
                  <a:pt x="11803" y="56894"/>
                </a:cubicBezTo>
                <a:close/>
                <a:moveTo>
                  <a:pt x="12981" y="56806"/>
                </a:moveTo>
                <a:lnTo>
                  <a:pt x="12981" y="56997"/>
                </a:lnTo>
                <a:cubicBezTo>
                  <a:pt x="12922" y="57026"/>
                  <a:pt x="12863" y="57070"/>
                  <a:pt x="12819" y="57085"/>
                </a:cubicBezTo>
                <a:cubicBezTo>
                  <a:pt x="12775" y="57100"/>
                  <a:pt x="12730" y="57115"/>
                  <a:pt x="12701" y="57159"/>
                </a:cubicBezTo>
                <a:lnTo>
                  <a:pt x="12701" y="56967"/>
                </a:lnTo>
                <a:lnTo>
                  <a:pt x="12981" y="56806"/>
                </a:lnTo>
                <a:close/>
                <a:moveTo>
                  <a:pt x="12009" y="56909"/>
                </a:moveTo>
                <a:cubicBezTo>
                  <a:pt x="11980" y="56967"/>
                  <a:pt x="11980" y="57026"/>
                  <a:pt x="11965" y="57070"/>
                </a:cubicBezTo>
                <a:cubicBezTo>
                  <a:pt x="11906" y="57115"/>
                  <a:pt x="11833" y="57173"/>
                  <a:pt x="11759" y="57218"/>
                </a:cubicBezTo>
                <a:cubicBezTo>
                  <a:pt x="11789" y="57159"/>
                  <a:pt x="11803" y="57100"/>
                  <a:pt x="11803" y="57070"/>
                </a:cubicBezTo>
                <a:cubicBezTo>
                  <a:pt x="11877" y="57012"/>
                  <a:pt x="11936" y="56967"/>
                  <a:pt x="12009" y="56909"/>
                </a:cubicBezTo>
                <a:close/>
                <a:moveTo>
                  <a:pt x="12274" y="56967"/>
                </a:moveTo>
                <a:lnTo>
                  <a:pt x="12274" y="57144"/>
                </a:lnTo>
                <a:cubicBezTo>
                  <a:pt x="12201" y="57188"/>
                  <a:pt x="12112" y="57232"/>
                  <a:pt x="12024" y="57291"/>
                </a:cubicBezTo>
                <a:cubicBezTo>
                  <a:pt x="12024" y="57232"/>
                  <a:pt x="12039" y="57173"/>
                  <a:pt x="12039" y="57115"/>
                </a:cubicBezTo>
                <a:cubicBezTo>
                  <a:pt x="12112" y="57070"/>
                  <a:pt x="12201" y="57012"/>
                  <a:pt x="12274" y="56967"/>
                </a:cubicBezTo>
                <a:close/>
                <a:moveTo>
                  <a:pt x="11524" y="57115"/>
                </a:moveTo>
                <a:lnTo>
                  <a:pt x="11524" y="57115"/>
                </a:lnTo>
                <a:cubicBezTo>
                  <a:pt x="11509" y="57159"/>
                  <a:pt x="11480" y="57188"/>
                  <a:pt x="11480" y="57218"/>
                </a:cubicBezTo>
                <a:cubicBezTo>
                  <a:pt x="11453" y="57244"/>
                  <a:pt x="11401" y="57259"/>
                  <a:pt x="11370" y="57295"/>
                </a:cubicBezTo>
                <a:lnTo>
                  <a:pt x="11370" y="57295"/>
                </a:lnTo>
                <a:cubicBezTo>
                  <a:pt x="11382" y="57276"/>
                  <a:pt x="11397" y="57244"/>
                  <a:pt x="11421" y="57232"/>
                </a:cubicBezTo>
                <a:lnTo>
                  <a:pt x="11524" y="57115"/>
                </a:lnTo>
                <a:close/>
                <a:moveTo>
                  <a:pt x="12627" y="56997"/>
                </a:moveTo>
                <a:lnTo>
                  <a:pt x="12627" y="57188"/>
                </a:lnTo>
                <a:cubicBezTo>
                  <a:pt x="12539" y="57247"/>
                  <a:pt x="12451" y="57306"/>
                  <a:pt x="12348" y="57335"/>
                </a:cubicBezTo>
                <a:lnTo>
                  <a:pt x="12348" y="57159"/>
                </a:lnTo>
                <a:cubicBezTo>
                  <a:pt x="12377" y="57144"/>
                  <a:pt x="12392" y="57144"/>
                  <a:pt x="12407" y="57115"/>
                </a:cubicBezTo>
                <a:cubicBezTo>
                  <a:pt x="12480" y="57085"/>
                  <a:pt x="12554" y="57026"/>
                  <a:pt x="12627" y="56997"/>
                </a:cubicBezTo>
                <a:close/>
                <a:moveTo>
                  <a:pt x="11730" y="57115"/>
                </a:moveTo>
                <a:cubicBezTo>
                  <a:pt x="11715" y="57173"/>
                  <a:pt x="11715" y="57218"/>
                  <a:pt x="11686" y="57262"/>
                </a:cubicBezTo>
                <a:cubicBezTo>
                  <a:pt x="11612" y="57321"/>
                  <a:pt x="11568" y="57365"/>
                  <a:pt x="11494" y="57394"/>
                </a:cubicBezTo>
                <a:cubicBezTo>
                  <a:pt x="11509" y="57335"/>
                  <a:pt x="11524" y="57306"/>
                  <a:pt x="11538" y="57247"/>
                </a:cubicBezTo>
                <a:cubicBezTo>
                  <a:pt x="11597" y="57218"/>
                  <a:pt x="11656" y="57159"/>
                  <a:pt x="11730" y="57115"/>
                </a:cubicBezTo>
                <a:close/>
                <a:moveTo>
                  <a:pt x="12336" y="57436"/>
                </a:moveTo>
                <a:lnTo>
                  <a:pt x="12333" y="57438"/>
                </a:lnTo>
                <a:cubicBezTo>
                  <a:pt x="12335" y="57444"/>
                  <a:pt x="12337" y="57451"/>
                  <a:pt x="12338" y="57458"/>
                </a:cubicBezTo>
                <a:lnTo>
                  <a:pt x="12338" y="57458"/>
                </a:lnTo>
                <a:cubicBezTo>
                  <a:pt x="12338" y="57451"/>
                  <a:pt x="12337" y="57444"/>
                  <a:pt x="12336" y="57436"/>
                </a:cubicBezTo>
                <a:close/>
                <a:moveTo>
                  <a:pt x="11273" y="57365"/>
                </a:moveTo>
                <a:lnTo>
                  <a:pt x="11273" y="57365"/>
                </a:lnTo>
                <a:cubicBezTo>
                  <a:pt x="11273" y="57379"/>
                  <a:pt x="11244" y="57394"/>
                  <a:pt x="11244" y="57409"/>
                </a:cubicBezTo>
                <a:cubicBezTo>
                  <a:pt x="11229" y="57438"/>
                  <a:pt x="11200" y="57453"/>
                  <a:pt x="11170" y="57468"/>
                </a:cubicBezTo>
                <a:cubicBezTo>
                  <a:pt x="11170" y="57453"/>
                  <a:pt x="11200" y="57453"/>
                  <a:pt x="11200" y="57438"/>
                </a:cubicBezTo>
                <a:lnTo>
                  <a:pt x="11273" y="57365"/>
                </a:lnTo>
                <a:close/>
                <a:moveTo>
                  <a:pt x="11965" y="57159"/>
                </a:moveTo>
                <a:cubicBezTo>
                  <a:pt x="11965" y="57218"/>
                  <a:pt x="11950" y="57262"/>
                  <a:pt x="11950" y="57321"/>
                </a:cubicBezTo>
                <a:cubicBezTo>
                  <a:pt x="11877" y="57379"/>
                  <a:pt x="11789" y="57409"/>
                  <a:pt x="11715" y="57468"/>
                </a:cubicBezTo>
                <a:cubicBezTo>
                  <a:pt x="11730" y="57409"/>
                  <a:pt x="11730" y="57365"/>
                  <a:pt x="11744" y="57306"/>
                </a:cubicBezTo>
                <a:cubicBezTo>
                  <a:pt x="11818" y="57247"/>
                  <a:pt x="11892" y="57218"/>
                  <a:pt x="11965" y="57159"/>
                </a:cubicBezTo>
                <a:close/>
                <a:moveTo>
                  <a:pt x="12338" y="57458"/>
                </a:moveTo>
                <a:cubicBezTo>
                  <a:pt x="12341" y="57478"/>
                  <a:pt x="12343" y="57497"/>
                  <a:pt x="12346" y="57517"/>
                </a:cubicBezTo>
                <a:lnTo>
                  <a:pt x="12346" y="57517"/>
                </a:lnTo>
                <a:cubicBezTo>
                  <a:pt x="12344" y="57496"/>
                  <a:pt x="12342" y="57476"/>
                  <a:pt x="12338" y="57458"/>
                </a:cubicBezTo>
                <a:close/>
                <a:moveTo>
                  <a:pt x="12259" y="57218"/>
                </a:moveTo>
                <a:cubicBezTo>
                  <a:pt x="12274" y="57262"/>
                  <a:pt x="12274" y="57321"/>
                  <a:pt x="12274" y="57394"/>
                </a:cubicBezTo>
                <a:cubicBezTo>
                  <a:pt x="12259" y="57409"/>
                  <a:pt x="12230" y="57438"/>
                  <a:pt x="12201" y="57438"/>
                </a:cubicBezTo>
                <a:cubicBezTo>
                  <a:pt x="12127" y="57468"/>
                  <a:pt x="12083" y="57497"/>
                  <a:pt x="12009" y="57541"/>
                </a:cubicBezTo>
                <a:lnTo>
                  <a:pt x="12009" y="57365"/>
                </a:lnTo>
                <a:cubicBezTo>
                  <a:pt x="12098" y="57306"/>
                  <a:pt x="12186" y="57247"/>
                  <a:pt x="12259" y="57218"/>
                </a:cubicBezTo>
                <a:close/>
                <a:moveTo>
                  <a:pt x="11450" y="57335"/>
                </a:moveTo>
                <a:cubicBezTo>
                  <a:pt x="11450" y="57365"/>
                  <a:pt x="11435" y="57379"/>
                  <a:pt x="11435" y="57379"/>
                </a:cubicBezTo>
                <a:cubicBezTo>
                  <a:pt x="11421" y="57394"/>
                  <a:pt x="11421" y="57438"/>
                  <a:pt x="11421" y="57453"/>
                </a:cubicBezTo>
                <a:lnTo>
                  <a:pt x="11244" y="57556"/>
                </a:lnTo>
                <a:cubicBezTo>
                  <a:pt x="11273" y="57527"/>
                  <a:pt x="11288" y="57482"/>
                  <a:pt x="11303" y="57438"/>
                </a:cubicBezTo>
                <a:cubicBezTo>
                  <a:pt x="11347" y="57409"/>
                  <a:pt x="11391" y="57379"/>
                  <a:pt x="11450" y="57335"/>
                </a:cubicBezTo>
                <a:close/>
                <a:moveTo>
                  <a:pt x="11671" y="57365"/>
                </a:moveTo>
                <a:lnTo>
                  <a:pt x="11671" y="57365"/>
                </a:lnTo>
                <a:cubicBezTo>
                  <a:pt x="11656" y="57409"/>
                  <a:pt x="11656" y="57468"/>
                  <a:pt x="11656" y="57512"/>
                </a:cubicBezTo>
                <a:cubicBezTo>
                  <a:pt x="11583" y="57541"/>
                  <a:pt x="11509" y="57600"/>
                  <a:pt x="11435" y="57630"/>
                </a:cubicBezTo>
                <a:cubicBezTo>
                  <a:pt x="11450" y="57585"/>
                  <a:pt x="11450" y="57541"/>
                  <a:pt x="11465" y="57482"/>
                </a:cubicBezTo>
                <a:cubicBezTo>
                  <a:pt x="11524" y="57453"/>
                  <a:pt x="11597" y="57409"/>
                  <a:pt x="11671" y="57365"/>
                </a:cubicBezTo>
                <a:close/>
                <a:moveTo>
                  <a:pt x="11950" y="57409"/>
                </a:moveTo>
                <a:lnTo>
                  <a:pt x="11950" y="57585"/>
                </a:lnTo>
                <a:cubicBezTo>
                  <a:pt x="11862" y="57630"/>
                  <a:pt x="11789" y="57674"/>
                  <a:pt x="11686" y="57733"/>
                </a:cubicBezTo>
                <a:cubicBezTo>
                  <a:pt x="11686" y="57674"/>
                  <a:pt x="11715" y="57615"/>
                  <a:pt x="11715" y="57556"/>
                </a:cubicBezTo>
                <a:cubicBezTo>
                  <a:pt x="11789" y="57512"/>
                  <a:pt x="11877" y="57468"/>
                  <a:pt x="11950" y="57409"/>
                </a:cubicBezTo>
                <a:close/>
                <a:moveTo>
                  <a:pt x="11170" y="57556"/>
                </a:moveTo>
                <a:lnTo>
                  <a:pt x="11170" y="57556"/>
                </a:lnTo>
                <a:cubicBezTo>
                  <a:pt x="11156" y="57600"/>
                  <a:pt x="11156" y="57615"/>
                  <a:pt x="11141" y="57659"/>
                </a:cubicBezTo>
                <a:cubicBezTo>
                  <a:pt x="11097" y="57688"/>
                  <a:pt x="11053" y="57733"/>
                  <a:pt x="11009" y="57747"/>
                </a:cubicBezTo>
                <a:cubicBezTo>
                  <a:pt x="11023" y="57703"/>
                  <a:pt x="11053" y="57688"/>
                  <a:pt x="11067" y="57659"/>
                </a:cubicBezTo>
                <a:cubicBezTo>
                  <a:pt x="11097" y="57615"/>
                  <a:pt x="11141" y="57585"/>
                  <a:pt x="11170" y="57556"/>
                </a:cubicBezTo>
                <a:close/>
                <a:moveTo>
                  <a:pt x="11376" y="57556"/>
                </a:moveTo>
                <a:cubicBezTo>
                  <a:pt x="11362" y="57615"/>
                  <a:pt x="11362" y="57659"/>
                  <a:pt x="11347" y="57703"/>
                </a:cubicBezTo>
                <a:cubicBezTo>
                  <a:pt x="11259" y="57747"/>
                  <a:pt x="11215" y="57806"/>
                  <a:pt x="11141" y="57836"/>
                </a:cubicBezTo>
                <a:cubicBezTo>
                  <a:pt x="11141" y="57821"/>
                  <a:pt x="11156" y="57806"/>
                  <a:pt x="11156" y="57806"/>
                </a:cubicBezTo>
                <a:cubicBezTo>
                  <a:pt x="11170" y="57762"/>
                  <a:pt x="11170" y="57733"/>
                  <a:pt x="11200" y="57703"/>
                </a:cubicBezTo>
                <a:cubicBezTo>
                  <a:pt x="11244" y="57659"/>
                  <a:pt x="11303" y="57615"/>
                  <a:pt x="11376" y="57556"/>
                </a:cubicBezTo>
                <a:close/>
                <a:moveTo>
                  <a:pt x="10913" y="57793"/>
                </a:moveTo>
                <a:cubicBezTo>
                  <a:pt x="10906" y="57812"/>
                  <a:pt x="10906" y="57824"/>
                  <a:pt x="10906" y="57836"/>
                </a:cubicBezTo>
                <a:cubicBezTo>
                  <a:pt x="10876" y="57850"/>
                  <a:pt x="10847" y="57880"/>
                  <a:pt x="10832" y="57909"/>
                </a:cubicBezTo>
                <a:cubicBezTo>
                  <a:pt x="10832" y="57895"/>
                  <a:pt x="10847" y="57880"/>
                  <a:pt x="10847" y="57850"/>
                </a:cubicBezTo>
                <a:cubicBezTo>
                  <a:pt x="10860" y="57838"/>
                  <a:pt x="10895" y="57825"/>
                  <a:pt x="10913" y="57793"/>
                </a:cubicBezTo>
                <a:close/>
                <a:moveTo>
                  <a:pt x="11656" y="57600"/>
                </a:moveTo>
                <a:lnTo>
                  <a:pt x="11656" y="57600"/>
                </a:lnTo>
                <a:cubicBezTo>
                  <a:pt x="11612" y="57659"/>
                  <a:pt x="11612" y="57703"/>
                  <a:pt x="11612" y="57762"/>
                </a:cubicBezTo>
                <a:cubicBezTo>
                  <a:pt x="11538" y="57821"/>
                  <a:pt x="11450" y="57850"/>
                  <a:pt x="11376" y="57909"/>
                </a:cubicBezTo>
                <a:cubicBezTo>
                  <a:pt x="11376" y="57850"/>
                  <a:pt x="11391" y="57806"/>
                  <a:pt x="11421" y="57747"/>
                </a:cubicBezTo>
                <a:cubicBezTo>
                  <a:pt x="11494" y="57688"/>
                  <a:pt x="11568" y="57659"/>
                  <a:pt x="11656" y="57600"/>
                </a:cubicBezTo>
                <a:close/>
                <a:moveTo>
                  <a:pt x="11097" y="57762"/>
                </a:moveTo>
                <a:lnTo>
                  <a:pt x="11097" y="57762"/>
                </a:lnTo>
                <a:cubicBezTo>
                  <a:pt x="11082" y="57806"/>
                  <a:pt x="11067" y="57850"/>
                  <a:pt x="11067" y="57895"/>
                </a:cubicBezTo>
                <a:lnTo>
                  <a:pt x="10891" y="57998"/>
                </a:lnTo>
                <a:cubicBezTo>
                  <a:pt x="10920" y="57968"/>
                  <a:pt x="10935" y="57924"/>
                  <a:pt x="10950" y="57880"/>
                </a:cubicBezTo>
                <a:cubicBezTo>
                  <a:pt x="10994" y="57836"/>
                  <a:pt x="11053" y="57806"/>
                  <a:pt x="11097" y="57762"/>
                </a:cubicBezTo>
                <a:close/>
                <a:moveTo>
                  <a:pt x="11303" y="57821"/>
                </a:moveTo>
                <a:lnTo>
                  <a:pt x="11303" y="57821"/>
                </a:lnTo>
                <a:cubicBezTo>
                  <a:pt x="11288" y="57880"/>
                  <a:pt x="11288" y="57924"/>
                  <a:pt x="11288" y="57968"/>
                </a:cubicBezTo>
                <a:cubicBezTo>
                  <a:pt x="11215" y="57998"/>
                  <a:pt x="11141" y="58042"/>
                  <a:pt x="11067" y="58101"/>
                </a:cubicBezTo>
                <a:cubicBezTo>
                  <a:pt x="11082" y="58042"/>
                  <a:pt x="11082" y="57998"/>
                  <a:pt x="11097" y="57953"/>
                </a:cubicBezTo>
                <a:cubicBezTo>
                  <a:pt x="11170" y="57895"/>
                  <a:pt x="11244" y="57850"/>
                  <a:pt x="11303" y="57821"/>
                </a:cubicBezTo>
                <a:close/>
                <a:moveTo>
                  <a:pt x="11605" y="57882"/>
                </a:moveTo>
                <a:cubicBezTo>
                  <a:pt x="11543" y="57915"/>
                  <a:pt x="11478" y="57942"/>
                  <a:pt x="11406" y="57983"/>
                </a:cubicBezTo>
                <a:cubicBezTo>
                  <a:pt x="11406" y="58031"/>
                  <a:pt x="11407" y="58080"/>
                  <a:pt x="11409" y="58130"/>
                </a:cubicBezTo>
                <a:lnTo>
                  <a:pt x="11409" y="58130"/>
                </a:lnTo>
                <a:cubicBezTo>
                  <a:pt x="11468" y="58092"/>
                  <a:pt x="11533" y="58059"/>
                  <a:pt x="11597" y="58027"/>
                </a:cubicBezTo>
                <a:cubicBezTo>
                  <a:pt x="11597" y="57979"/>
                  <a:pt x="11597" y="57931"/>
                  <a:pt x="11605" y="57882"/>
                </a:cubicBezTo>
                <a:close/>
                <a:moveTo>
                  <a:pt x="10832" y="57983"/>
                </a:moveTo>
                <a:lnTo>
                  <a:pt x="10832" y="57983"/>
                </a:lnTo>
                <a:cubicBezTo>
                  <a:pt x="10803" y="58027"/>
                  <a:pt x="10803" y="58056"/>
                  <a:pt x="10788" y="58071"/>
                </a:cubicBezTo>
                <a:cubicBezTo>
                  <a:pt x="10744" y="58115"/>
                  <a:pt x="10700" y="58130"/>
                  <a:pt x="10655" y="58174"/>
                </a:cubicBezTo>
                <a:cubicBezTo>
                  <a:pt x="10685" y="58145"/>
                  <a:pt x="10700" y="58115"/>
                  <a:pt x="10714" y="58071"/>
                </a:cubicBezTo>
                <a:cubicBezTo>
                  <a:pt x="10758" y="58042"/>
                  <a:pt x="10788" y="57998"/>
                  <a:pt x="10832" y="57983"/>
                </a:cubicBezTo>
                <a:close/>
                <a:moveTo>
                  <a:pt x="11128" y="58129"/>
                </a:moveTo>
                <a:cubicBezTo>
                  <a:pt x="11107" y="58143"/>
                  <a:pt x="11087" y="58158"/>
                  <a:pt x="11067" y="58174"/>
                </a:cubicBezTo>
                <a:cubicBezTo>
                  <a:pt x="11067" y="58175"/>
                  <a:pt x="11067" y="58177"/>
                  <a:pt x="11066" y="58178"/>
                </a:cubicBezTo>
                <a:lnTo>
                  <a:pt x="11066" y="58178"/>
                </a:lnTo>
                <a:cubicBezTo>
                  <a:pt x="11067" y="58172"/>
                  <a:pt x="11067" y="58166"/>
                  <a:pt x="11067" y="58159"/>
                </a:cubicBezTo>
                <a:cubicBezTo>
                  <a:pt x="11088" y="58149"/>
                  <a:pt x="11108" y="58139"/>
                  <a:pt x="11128" y="58129"/>
                </a:cubicBezTo>
                <a:close/>
                <a:moveTo>
                  <a:pt x="11023" y="57998"/>
                </a:moveTo>
                <a:lnTo>
                  <a:pt x="11023" y="57998"/>
                </a:lnTo>
                <a:cubicBezTo>
                  <a:pt x="11009" y="58056"/>
                  <a:pt x="11009" y="58101"/>
                  <a:pt x="10994" y="58145"/>
                </a:cubicBezTo>
                <a:cubicBezTo>
                  <a:pt x="10920" y="58189"/>
                  <a:pt x="10861" y="58218"/>
                  <a:pt x="10788" y="58262"/>
                </a:cubicBezTo>
                <a:cubicBezTo>
                  <a:pt x="10788" y="58248"/>
                  <a:pt x="10803" y="58204"/>
                  <a:pt x="10832" y="58189"/>
                </a:cubicBezTo>
                <a:cubicBezTo>
                  <a:pt x="10832" y="58174"/>
                  <a:pt x="10847" y="58145"/>
                  <a:pt x="10847" y="58130"/>
                </a:cubicBezTo>
                <a:cubicBezTo>
                  <a:pt x="10906" y="58101"/>
                  <a:pt x="10950" y="58042"/>
                  <a:pt x="11023" y="57998"/>
                </a:cubicBezTo>
                <a:close/>
                <a:moveTo>
                  <a:pt x="10567" y="58204"/>
                </a:moveTo>
                <a:lnTo>
                  <a:pt x="10567" y="58204"/>
                </a:lnTo>
                <a:cubicBezTo>
                  <a:pt x="10552" y="58218"/>
                  <a:pt x="10552" y="58248"/>
                  <a:pt x="10538" y="58262"/>
                </a:cubicBezTo>
                <a:cubicBezTo>
                  <a:pt x="10517" y="58273"/>
                  <a:pt x="10497" y="58283"/>
                  <a:pt x="10482" y="58298"/>
                </a:cubicBezTo>
                <a:lnTo>
                  <a:pt x="10482" y="58298"/>
                </a:lnTo>
                <a:cubicBezTo>
                  <a:pt x="10484" y="58290"/>
                  <a:pt x="10488" y="58283"/>
                  <a:pt x="10494" y="58277"/>
                </a:cubicBezTo>
                <a:lnTo>
                  <a:pt x="10567" y="58204"/>
                </a:lnTo>
                <a:close/>
                <a:moveTo>
                  <a:pt x="10758" y="58189"/>
                </a:moveTo>
                <a:lnTo>
                  <a:pt x="10758" y="58189"/>
                </a:lnTo>
                <a:cubicBezTo>
                  <a:pt x="10729" y="58218"/>
                  <a:pt x="10714" y="58277"/>
                  <a:pt x="10714" y="58321"/>
                </a:cubicBezTo>
                <a:lnTo>
                  <a:pt x="10552" y="58424"/>
                </a:lnTo>
                <a:lnTo>
                  <a:pt x="10552" y="58424"/>
                </a:lnTo>
                <a:lnTo>
                  <a:pt x="10611" y="58321"/>
                </a:lnTo>
                <a:cubicBezTo>
                  <a:pt x="10641" y="58277"/>
                  <a:pt x="10700" y="58248"/>
                  <a:pt x="10758" y="58189"/>
                </a:cubicBezTo>
                <a:close/>
                <a:moveTo>
                  <a:pt x="10979" y="58248"/>
                </a:moveTo>
                <a:lnTo>
                  <a:pt x="10979" y="58248"/>
                </a:lnTo>
                <a:cubicBezTo>
                  <a:pt x="10920" y="58277"/>
                  <a:pt x="10847" y="58336"/>
                  <a:pt x="10773" y="58365"/>
                </a:cubicBezTo>
                <a:cubicBezTo>
                  <a:pt x="10744" y="58424"/>
                  <a:pt x="10744" y="58468"/>
                  <a:pt x="10729" y="58513"/>
                </a:cubicBezTo>
                <a:cubicBezTo>
                  <a:pt x="10803" y="58483"/>
                  <a:pt x="10876" y="58424"/>
                  <a:pt x="10950" y="58395"/>
                </a:cubicBezTo>
                <a:cubicBezTo>
                  <a:pt x="10950" y="58336"/>
                  <a:pt x="10950" y="58277"/>
                  <a:pt x="10979" y="58248"/>
                </a:cubicBezTo>
                <a:close/>
                <a:moveTo>
                  <a:pt x="10494" y="58380"/>
                </a:moveTo>
                <a:lnTo>
                  <a:pt x="10494" y="58380"/>
                </a:lnTo>
                <a:cubicBezTo>
                  <a:pt x="10479" y="58424"/>
                  <a:pt x="10464" y="58454"/>
                  <a:pt x="10464" y="58498"/>
                </a:cubicBezTo>
                <a:cubicBezTo>
                  <a:pt x="10420" y="58542"/>
                  <a:pt x="10361" y="58557"/>
                  <a:pt x="10332" y="58586"/>
                </a:cubicBezTo>
                <a:cubicBezTo>
                  <a:pt x="10332" y="58557"/>
                  <a:pt x="10346" y="58542"/>
                  <a:pt x="10361" y="58498"/>
                </a:cubicBezTo>
                <a:cubicBezTo>
                  <a:pt x="10405" y="58468"/>
                  <a:pt x="10435" y="58424"/>
                  <a:pt x="10494" y="58380"/>
                </a:cubicBezTo>
                <a:close/>
                <a:moveTo>
                  <a:pt x="10214" y="58630"/>
                </a:moveTo>
                <a:cubicBezTo>
                  <a:pt x="10199" y="58645"/>
                  <a:pt x="10199" y="58660"/>
                  <a:pt x="10184" y="58689"/>
                </a:cubicBezTo>
                <a:cubicBezTo>
                  <a:pt x="10175" y="58698"/>
                  <a:pt x="10155" y="58708"/>
                  <a:pt x="10137" y="58717"/>
                </a:cubicBezTo>
                <a:lnTo>
                  <a:pt x="10137" y="58717"/>
                </a:lnTo>
                <a:cubicBezTo>
                  <a:pt x="10139" y="58713"/>
                  <a:pt x="10140" y="58708"/>
                  <a:pt x="10140" y="58704"/>
                </a:cubicBezTo>
                <a:lnTo>
                  <a:pt x="10214" y="58630"/>
                </a:lnTo>
                <a:close/>
                <a:moveTo>
                  <a:pt x="9817" y="59013"/>
                </a:moveTo>
                <a:lnTo>
                  <a:pt x="9817" y="59013"/>
                </a:lnTo>
                <a:cubicBezTo>
                  <a:pt x="9478" y="59970"/>
                  <a:pt x="9640" y="61132"/>
                  <a:pt x="10287" y="62192"/>
                </a:cubicBezTo>
                <a:cubicBezTo>
                  <a:pt x="10994" y="63354"/>
                  <a:pt x="12068" y="64355"/>
                  <a:pt x="13716" y="65341"/>
                </a:cubicBezTo>
                <a:cubicBezTo>
                  <a:pt x="13864" y="65429"/>
                  <a:pt x="14025" y="65532"/>
                  <a:pt x="14173" y="65621"/>
                </a:cubicBezTo>
                <a:lnTo>
                  <a:pt x="14393" y="65753"/>
                </a:lnTo>
                <a:cubicBezTo>
                  <a:pt x="15497" y="66415"/>
                  <a:pt x="16365" y="67151"/>
                  <a:pt x="16969" y="67931"/>
                </a:cubicBezTo>
                <a:cubicBezTo>
                  <a:pt x="17513" y="68667"/>
                  <a:pt x="18102" y="69535"/>
                  <a:pt x="18131" y="70551"/>
                </a:cubicBezTo>
                <a:cubicBezTo>
                  <a:pt x="18161" y="71640"/>
                  <a:pt x="17646" y="72758"/>
                  <a:pt x="16704" y="73700"/>
                </a:cubicBezTo>
                <a:cubicBezTo>
                  <a:pt x="16365" y="74038"/>
                  <a:pt x="15953" y="74362"/>
                  <a:pt x="15527" y="74627"/>
                </a:cubicBezTo>
                <a:cubicBezTo>
                  <a:pt x="15080" y="74907"/>
                  <a:pt x="14607" y="75138"/>
                  <a:pt x="14122" y="75342"/>
                </a:cubicBezTo>
                <a:lnTo>
                  <a:pt x="14122" y="75342"/>
                </a:lnTo>
                <a:cubicBezTo>
                  <a:pt x="14518" y="75169"/>
                  <a:pt x="14905" y="74974"/>
                  <a:pt x="15276" y="74745"/>
                </a:cubicBezTo>
                <a:cubicBezTo>
                  <a:pt x="15718" y="74465"/>
                  <a:pt x="16145" y="74156"/>
                  <a:pt x="16483" y="73788"/>
                </a:cubicBezTo>
                <a:cubicBezTo>
                  <a:pt x="17484" y="72817"/>
                  <a:pt x="17984" y="71654"/>
                  <a:pt x="17925" y="70536"/>
                </a:cubicBezTo>
                <a:cubicBezTo>
                  <a:pt x="17866" y="69432"/>
                  <a:pt x="17219" y="68520"/>
                  <a:pt x="16660" y="67843"/>
                </a:cubicBezTo>
                <a:cubicBezTo>
                  <a:pt x="16027" y="67107"/>
                  <a:pt x="15188" y="66430"/>
                  <a:pt x="14114" y="65827"/>
                </a:cubicBezTo>
                <a:lnTo>
                  <a:pt x="13613" y="65547"/>
                </a:lnTo>
                <a:lnTo>
                  <a:pt x="13437" y="65459"/>
                </a:lnTo>
                <a:cubicBezTo>
                  <a:pt x="12245" y="64797"/>
                  <a:pt x="10891" y="63928"/>
                  <a:pt x="10052" y="62618"/>
                </a:cubicBezTo>
                <a:cubicBezTo>
                  <a:pt x="9346" y="61559"/>
                  <a:pt x="9184" y="60323"/>
                  <a:pt x="9566" y="59322"/>
                </a:cubicBezTo>
                <a:cubicBezTo>
                  <a:pt x="9596" y="59248"/>
                  <a:pt x="9625" y="59204"/>
                  <a:pt x="9669" y="59131"/>
                </a:cubicBezTo>
                <a:cubicBezTo>
                  <a:pt x="9714" y="59087"/>
                  <a:pt x="9758" y="59057"/>
                  <a:pt x="9817" y="59013"/>
                </a:cubicBezTo>
                <a:close/>
                <a:moveTo>
                  <a:pt x="11996" y="57614"/>
                </a:moveTo>
                <a:cubicBezTo>
                  <a:pt x="11996" y="57615"/>
                  <a:pt x="11995" y="57615"/>
                  <a:pt x="11995" y="57615"/>
                </a:cubicBezTo>
                <a:lnTo>
                  <a:pt x="11995" y="57806"/>
                </a:lnTo>
                <a:cubicBezTo>
                  <a:pt x="12009" y="57806"/>
                  <a:pt x="12016" y="57800"/>
                  <a:pt x="12021" y="57793"/>
                </a:cubicBezTo>
                <a:lnTo>
                  <a:pt x="12021" y="57793"/>
                </a:lnTo>
                <a:cubicBezTo>
                  <a:pt x="12070" y="58106"/>
                  <a:pt x="12150" y="58441"/>
                  <a:pt x="12259" y="58807"/>
                </a:cubicBezTo>
                <a:cubicBezTo>
                  <a:pt x="12848" y="60735"/>
                  <a:pt x="14040" y="62486"/>
                  <a:pt x="15806" y="64002"/>
                </a:cubicBezTo>
                <a:cubicBezTo>
                  <a:pt x="16071" y="64223"/>
                  <a:pt x="16336" y="64443"/>
                  <a:pt x="16630" y="64679"/>
                </a:cubicBezTo>
                <a:cubicBezTo>
                  <a:pt x="17690" y="65503"/>
                  <a:pt x="18955" y="66665"/>
                  <a:pt x="19559" y="68137"/>
                </a:cubicBezTo>
                <a:cubicBezTo>
                  <a:pt x="19868" y="68888"/>
                  <a:pt x="20162" y="69697"/>
                  <a:pt x="20059" y="70580"/>
                </a:cubicBezTo>
                <a:cubicBezTo>
                  <a:pt x="19941" y="71522"/>
                  <a:pt x="19426" y="72493"/>
                  <a:pt x="18617" y="73347"/>
                </a:cubicBezTo>
                <a:cubicBezTo>
                  <a:pt x="18308" y="73656"/>
                  <a:pt x="17984" y="73950"/>
                  <a:pt x="17616" y="74230"/>
                </a:cubicBezTo>
                <a:cubicBezTo>
                  <a:pt x="16807" y="74818"/>
                  <a:pt x="15894" y="75260"/>
                  <a:pt x="15041" y="75672"/>
                </a:cubicBezTo>
                <a:cubicBezTo>
                  <a:pt x="14599" y="75893"/>
                  <a:pt x="14114" y="76143"/>
                  <a:pt x="13672" y="76378"/>
                </a:cubicBezTo>
                <a:cubicBezTo>
                  <a:pt x="12259" y="77144"/>
                  <a:pt x="10950" y="78144"/>
                  <a:pt x="9772" y="79307"/>
                </a:cubicBezTo>
                <a:cubicBezTo>
                  <a:pt x="8786" y="80278"/>
                  <a:pt x="8080" y="81235"/>
                  <a:pt x="7653" y="82206"/>
                </a:cubicBezTo>
                <a:cubicBezTo>
                  <a:pt x="7403" y="82780"/>
                  <a:pt x="7256" y="83354"/>
                  <a:pt x="7197" y="83898"/>
                </a:cubicBezTo>
                <a:cubicBezTo>
                  <a:pt x="7123" y="84678"/>
                  <a:pt x="7212" y="85429"/>
                  <a:pt x="7315" y="86018"/>
                </a:cubicBezTo>
                <a:cubicBezTo>
                  <a:pt x="7580" y="87636"/>
                  <a:pt x="8080" y="89167"/>
                  <a:pt x="8757" y="90565"/>
                </a:cubicBezTo>
                <a:lnTo>
                  <a:pt x="8816" y="90521"/>
                </a:lnTo>
                <a:cubicBezTo>
                  <a:pt x="8124" y="89123"/>
                  <a:pt x="7639" y="87622"/>
                  <a:pt x="7359" y="86003"/>
                </a:cubicBezTo>
                <a:cubicBezTo>
                  <a:pt x="7271" y="85429"/>
                  <a:pt x="7168" y="84678"/>
                  <a:pt x="7256" y="83898"/>
                </a:cubicBezTo>
                <a:cubicBezTo>
                  <a:pt x="7315" y="83354"/>
                  <a:pt x="7477" y="82780"/>
                  <a:pt x="7712" y="82221"/>
                </a:cubicBezTo>
                <a:cubicBezTo>
                  <a:pt x="8139" y="81264"/>
                  <a:pt x="8831" y="80337"/>
                  <a:pt x="9817" y="79351"/>
                </a:cubicBezTo>
                <a:cubicBezTo>
                  <a:pt x="10994" y="78203"/>
                  <a:pt x="12289" y="77217"/>
                  <a:pt x="13687" y="76452"/>
                </a:cubicBezTo>
                <a:cubicBezTo>
                  <a:pt x="14128" y="76216"/>
                  <a:pt x="14599" y="75966"/>
                  <a:pt x="15056" y="75745"/>
                </a:cubicBezTo>
                <a:cubicBezTo>
                  <a:pt x="15924" y="75304"/>
                  <a:pt x="16822" y="74862"/>
                  <a:pt x="17631" y="74274"/>
                </a:cubicBezTo>
                <a:cubicBezTo>
                  <a:pt x="17999" y="74009"/>
                  <a:pt x="18352" y="73715"/>
                  <a:pt x="18661" y="73391"/>
                </a:cubicBezTo>
                <a:cubicBezTo>
                  <a:pt x="19485" y="72552"/>
                  <a:pt x="20000" y="71551"/>
                  <a:pt x="20118" y="70595"/>
                </a:cubicBezTo>
                <a:cubicBezTo>
                  <a:pt x="20221" y="69697"/>
                  <a:pt x="19927" y="68873"/>
                  <a:pt x="19603" y="68122"/>
                </a:cubicBezTo>
                <a:cubicBezTo>
                  <a:pt x="18970" y="66621"/>
                  <a:pt x="17690" y="65473"/>
                  <a:pt x="16660" y="64620"/>
                </a:cubicBezTo>
                <a:cubicBezTo>
                  <a:pt x="16336" y="64384"/>
                  <a:pt x="16071" y="64149"/>
                  <a:pt x="15821" y="63943"/>
                </a:cubicBezTo>
                <a:cubicBezTo>
                  <a:pt x="14055" y="62427"/>
                  <a:pt x="12863" y="60705"/>
                  <a:pt x="12289" y="58792"/>
                </a:cubicBezTo>
                <a:cubicBezTo>
                  <a:pt x="12193" y="58431"/>
                  <a:pt x="12106" y="58090"/>
                  <a:pt x="12062" y="57768"/>
                </a:cubicBezTo>
                <a:lnTo>
                  <a:pt x="12062" y="57768"/>
                </a:lnTo>
                <a:cubicBezTo>
                  <a:pt x="12054" y="57771"/>
                  <a:pt x="12046" y="57774"/>
                  <a:pt x="12039" y="57777"/>
                </a:cubicBezTo>
                <a:cubicBezTo>
                  <a:pt x="12031" y="57777"/>
                  <a:pt x="12027" y="57785"/>
                  <a:pt x="12021" y="57793"/>
                </a:cubicBezTo>
                <a:lnTo>
                  <a:pt x="12021" y="57793"/>
                </a:lnTo>
                <a:cubicBezTo>
                  <a:pt x="12012" y="57732"/>
                  <a:pt x="12004" y="57673"/>
                  <a:pt x="11996" y="57614"/>
                </a:cubicBezTo>
                <a:close/>
                <a:moveTo>
                  <a:pt x="10132" y="58846"/>
                </a:moveTo>
                <a:lnTo>
                  <a:pt x="10132" y="58846"/>
                </a:lnTo>
                <a:cubicBezTo>
                  <a:pt x="10120" y="58863"/>
                  <a:pt x="10108" y="58889"/>
                  <a:pt x="10096" y="58925"/>
                </a:cubicBezTo>
                <a:cubicBezTo>
                  <a:pt x="10083" y="58933"/>
                  <a:pt x="10069" y="58942"/>
                  <a:pt x="10055" y="58950"/>
                </a:cubicBezTo>
                <a:lnTo>
                  <a:pt x="10055" y="58950"/>
                </a:lnTo>
                <a:cubicBezTo>
                  <a:pt x="10061" y="58923"/>
                  <a:pt x="10067" y="58897"/>
                  <a:pt x="10073" y="58870"/>
                </a:cubicBezTo>
                <a:lnTo>
                  <a:pt x="10073" y="58870"/>
                </a:lnTo>
                <a:cubicBezTo>
                  <a:pt x="10051" y="58885"/>
                  <a:pt x="10030" y="58903"/>
                  <a:pt x="10008" y="58925"/>
                </a:cubicBezTo>
                <a:cubicBezTo>
                  <a:pt x="9993" y="58954"/>
                  <a:pt x="9978" y="58984"/>
                  <a:pt x="9964" y="59013"/>
                </a:cubicBezTo>
                <a:cubicBezTo>
                  <a:pt x="9985" y="58992"/>
                  <a:pt x="10021" y="58971"/>
                  <a:pt x="10055" y="58950"/>
                </a:cubicBezTo>
                <a:lnTo>
                  <a:pt x="10055" y="58950"/>
                </a:lnTo>
                <a:cubicBezTo>
                  <a:pt x="9876" y="59807"/>
                  <a:pt x="10061" y="60792"/>
                  <a:pt x="10582" y="61735"/>
                </a:cubicBezTo>
                <a:cubicBezTo>
                  <a:pt x="11288" y="63001"/>
                  <a:pt x="12407" y="64134"/>
                  <a:pt x="14025" y="65179"/>
                </a:cubicBezTo>
                <a:cubicBezTo>
                  <a:pt x="14261" y="65326"/>
                  <a:pt x="14496" y="65473"/>
                  <a:pt x="14747" y="65635"/>
                </a:cubicBezTo>
                <a:cubicBezTo>
                  <a:pt x="15880" y="66356"/>
                  <a:pt x="16763" y="67166"/>
                  <a:pt x="17366" y="68005"/>
                </a:cubicBezTo>
                <a:cubicBezTo>
                  <a:pt x="17881" y="68726"/>
                  <a:pt x="18426" y="69594"/>
                  <a:pt x="18440" y="70609"/>
                </a:cubicBezTo>
                <a:cubicBezTo>
                  <a:pt x="18455" y="71669"/>
                  <a:pt x="17940" y="72773"/>
                  <a:pt x="16998" y="73700"/>
                </a:cubicBezTo>
                <a:cubicBezTo>
                  <a:pt x="16660" y="74038"/>
                  <a:pt x="16262" y="74362"/>
                  <a:pt x="15850" y="74612"/>
                </a:cubicBezTo>
                <a:cubicBezTo>
                  <a:pt x="14835" y="75245"/>
                  <a:pt x="13716" y="75642"/>
                  <a:pt x="12627" y="76025"/>
                </a:cubicBezTo>
                <a:cubicBezTo>
                  <a:pt x="12186" y="76202"/>
                  <a:pt x="11700" y="76364"/>
                  <a:pt x="11259" y="76525"/>
                </a:cubicBezTo>
                <a:cubicBezTo>
                  <a:pt x="9684" y="77158"/>
                  <a:pt x="8154" y="78012"/>
                  <a:pt x="6741" y="79071"/>
                </a:cubicBezTo>
                <a:cubicBezTo>
                  <a:pt x="5519" y="79969"/>
                  <a:pt x="4666" y="80911"/>
                  <a:pt x="4151" y="81838"/>
                </a:cubicBezTo>
                <a:cubicBezTo>
                  <a:pt x="3827" y="82427"/>
                  <a:pt x="3650" y="83015"/>
                  <a:pt x="3606" y="83633"/>
                </a:cubicBezTo>
                <a:cubicBezTo>
                  <a:pt x="3562" y="84340"/>
                  <a:pt x="3680" y="85032"/>
                  <a:pt x="3901" y="85856"/>
                </a:cubicBezTo>
                <a:cubicBezTo>
                  <a:pt x="4327" y="87504"/>
                  <a:pt x="4916" y="89108"/>
                  <a:pt x="5637" y="90594"/>
                </a:cubicBezTo>
                <a:lnTo>
                  <a:pt x="5696" y="90565"/>
                </a:lnTo>
                <a:cubicBezTo>
                  <a:pt x="4975" y="89079"/>
                  <a:pt x="4386" y="87489"/>
                  <a:pt x="3959" y="85841"/>
                </a:cubicBezTo>
                <a:cubicBezTo>
                  <a:pt x="3753" y="85032"/>
                  <a:pt x="3636" y="84340"/>
                  <a:pt x="3665" y="83633"/>
                </a:cubicBezTo>
                <a:cubicBezTo>
                  <a:pt x="3709" y="83045"/>
                  <a:pt x="3886" y="82456"/>
                  <a:pt x="4180" y="81882"/>
                </a:cubicBezTo>
                <a:cubicBezTo>
                  <a:pt x="4680" y="80940"/>
                  <a:pt x="5549" y="79999"/>
                  <a:pt x="6756" y="79116"/>
                </a:cubicBezTo>
                <a:cubicBezTo>
                  <a:pt x="8168" y="78071"/>
                  <a:pt x="9699" y="77232"/>
                  <a:pt x="11259" y="76599"/>
                </a:cubicBezTo>
                <a:cubicBezTo>
                  <a:pt x="11700" y="76422"/>
                  <a:pt x="12186" y="76246"/>
                  <a:pt x="12627" y="76099"/>
                </a:cubicBezTo>
                <a:cubicBezTo>
                  <a:pt x="13731" y="75716"/>
                  <a:pt x="14850" y="75319"/>
                  <a:pt x="15865" y="74671"/>
                </a:cubicBezTo>
                <a:cubicBezTo>
                  <a:pt x="16292" y="74392"/>
                  <a:pt x="16689" y="74083"/>
                  <a:pt x="17042" y="73729"/>
                </a:cubicBezTo>
                <a:cubicBezTo>
                  <a:pt x="17984" y="72773"/>
                  <a:pt x="18499" y="71669"/>
                  <a:pt x="18499" y="70580"/>
                </a:cubicBezTo>
                <a:cubicBezTo>
                  <a:pt x="18470" y="69609"/>
                  <a:pt x="17984" y="68740"/>
                  <a:pt x="17410" y="67961"/>
                </a:cubicBezTo>
                <a:cubicBezTo>
                  <a:pt x="16807" y="67092"/>
                  <a:pt x="15924" y="66298"/>
                  <a:pt x="14761" y="65562"/>
                </a:cubicBezTo>
                <a:cubicBezTo>
                  <a:pt x="14526" y="65415"/>
                  <a:pt x="14276" y="65267"/>
                  <a:pt x="14040" y="65106"/>
                </a:cubicBezTo>
                <a:cubicBezTo>
                  <a:pt x="12421" y="64061"/>
                  <a:pt x="11303" y="62928"/>
                  <a:pt x="10626" y="61677"/>
                </a:cubicBezTo>
                <a:cubicBezTo>
                  <a:pt x="10085" y="60722"/>
                  <a:pt x="9916" y="59686"/>
                  <a:pt x="10132" y="58846"/>
                </a:cubicBezTo>
                <a:close/>
                <a:moveTo>
                  <a:pt x="12346" y="57517"/>
                </a:moveTo>
                <a:cubicBezTo>
                  <a:pt x="12348" y="57549"/>
                  <a:pt x="12348" y="57584"/>
                  <a:pt x="12348" y="57615"/>
                </a:cubicBezTo>
                <a:cubicBezTo>
                  <a:pt x="12352" y="57614"/>
                  <a:pt x="12356" y="57613"/>
                  <a:pt x="12359" y="57612"/>
                </a:cubicBezTo>
                <a:lnTo>
                  <a:pt x="12359" y="57612"/>
                </a:lnTo>
                <a:cubicBezTo>
                  <a:pt x="12396" y="57845"/>
                  <a:pt x="12453" y="58089"/>
                  <a:pt x="12510" y="58351"/>
                </a:cubicBezTo>
                <a:cubicBezTo>
                  <a:pt x="13054" y="60367"/>
                  <a:pt x="14261" y="62206"/>
                  <a:pt x="16100" y="63825"/>
                </a:cubicBezTo>
                <a:cubicBezTo>
                  <a:pt x="16365" y="64046"/>
                  <a:pt x="16630" y="64296"/>
                  <a:pt x="16969" y="64561"/>
                </a:cubicBezTo>
                <a:cubicBezTo>
                  <a:pt x="18058" y="65473"/>
                  <a:pt x="19382" y="66680"/>
                  <a:pt x="19941" y="68211"/>
                </a:cubicBezTo>
                <a:cubicBezTo>
                  <a:pt x="20221" y="68932"/>
                  <a:pt x="20486" y="69756"/>
                  <a:pt x="20354" y="70639"/>
                </a:cubicBezTo>
                <a:cubicBezTo>
                  <a:pt x="20192" y="71816"/>
                  <a:pt x="19471" y="72758"/>
                  <a:pt x="18911" y="73347"/>
                </a:cubicBezTo>
                <a:cubicBezTo>
                  <a:pt x="18617" y="73656"/>
                  <a:pt x="18293" y="73950"/>
                  <a:pt x="17925" y="74200"/>
                </a:cubicBezTo>
                <a:cubicBezTo>
                  <a:pt x="17145" y="74774"/>
                  <a:pt x="16292" y="75230"/>
                  <a:pt x="15453" y="75657"/>
                </a:cubicBezTo>
                <a:cubicBezTo>
                  <a:pt x="15011" y="75893"/>
                  <a:pt x="14541" y="76143"/>
                  <a:pt x="14099" y="76393"/>
                </a:cubicBezTo>
                <a:cubicBezTo>
                  <a:pt x="12716" y="77202"/>
                  <a:pt x="11435" y="78218"/>
                  <a:pt x="10287" y="79395"/>
                </a:cubicBezTo>
                <a:cubicBezTo>
                  <a:pt x="9331" y="80381"/>
                  <a:pt x="8669" y="81338"/>
                  <a:pt x="8242" y="82324"/>
                </a:cubicBezTo>
                <a:cubicBezTo>
                  <a:pt x="8006" y="82868"/>
                  <a:pt x="7859" y="83442"/>
                  <a:pt x="7786" y="84016"/>
                </a:cubicBezTo>
                <a:cubicBezTo>
                  <a:pt x="7712" y="84619"/>
                  <a:pt x="7756" y="85267"/>
                  <a:pt x="7874" y="86106"/>
                </a:cubicBezTo>
                <a:cubicBezTo>
                  <a:pt x="8124" y="87725"/>
                  <a:pt x="8595" y="89240"/>
                  <a:pt x="9301" y="90609"/>
                </a:cubicBezTo>
                <a:lnTo>
                  <a:pt x="9346" y="90580"/>
                </a:lnTo>
                <a:cubicBezTo>
                  <a:pt x="8669" y="89196"/>
                  <a:pt x="8198" y="87695"/>
                  <a:pt x="7933" y="86091"/>
                </a:cubicBezTo>
                <a:cubicBezTo>
                  <a:pt x="7800" y="85238"/>
                  <a:pt x="7786" y="84619"/>
                  <a:pt x="7845" y="84016"/>
                </a:cubicBezTo>
                <a:cubicBezTo>
                  <a:pt x="7903" y="83457"/>
                  <a:pt x="8051" y="82883"/>
                  <a:pt x="8286" y="82338"/>
                </a:cubicBezTo>
                <a:cubicBezTo>
                  <a:pt x="8683" y="81367"/>
                  <a:pt x="9346" y="80425"/>
                  <a:pt x="10302" y="79425"/>
                </a:cubicBezTo>
                <a:cubicBezTo>
                  <a:pt x="11450" y="78247"/>
                  <a:pt x="12716" y="77261"/>
                  <a:pt x="14099" y="76452"/>
                </a:cubicBezTo>
                <a:cubicBezTo>
                  <a:pt x="14541" y="76187"/>
                  <a:pt x="14997" y="75952"/>
                  <a:pt x="15453" y="75716"/>
                </a:cubicBezTo>
                <a:cubicBezTo>
                  <a:pt x="16292" y="75275"/>
                  <a:pt x="17145" y="74833"/>
                  <a:pt x="17940" y="74244"/>
                </a:cubicBezTo>
                <a:cubicBezTo>
                  <a:pt x="18308" y="73965"/>
                  <a:pt x="18646" y="73670"/>
                  <a:pt x="18941" y="73361"/>
                </a:cubicBezTo>
                <a:cubicBezTo>
                  <a:pt x="19500" y="72773"/>
                  <a:pt x="20221" y="71816"/>
                  <a:pt x="20383" y="70624"/>
                </a:cubicBezTo>
                <a:cubicBezTo>
                  <a:pt x="20515" y="69712"/>
                  <a:pt x="20236" y="68873"/>
                  <a:pt x="19986" y="68152"/>
                </a:cubicBezTo>
                <a:cubicBezTo>
                  <a:pt x="19397" y="66607"/>
                  <a:pt x="18072" y="65370"/>
                  <a:pt x="16983" y="64487"/>
                </a:cubicBezTo>
                <a:cubicBezTo>
                  <a:pt x="16674" y="64237"/>
                  <a:pt x="16395" y="64002"/>
                  <a:pt x="16115" y="63781"/>
                </a:cubicBezTo>
                <a:cubicBezTo>
                  <a:pt x="14305" y="62162"/>
                  <a:pt x="13098" y="60337"/>
                  <a:pt x="12569" y="58336"/>
                </a:cubicBezTo>
                <a:cubicBezTo>
                  <a:pt x="12501" y="58067"/>
                  <a:pt x="12451" y="57824"/>
                  <a:pt x="12418" y="57593"/>
                </a:cubicBezTo>
                <a:lnTo>
                  <a:pt x="12418" y="57593"/>
                </a:lnTo>
                <a:cubicBezTo>
                  <a:pt x="12399" y="57600"/>
                  <a:pt x="12380" y="57606"/>
                  <a:pt x="12359" y="57612"/>
                </a:cubicBezTo>
                <a:lnTo>
                  <a:pt x="12359" y="57612"/>
                </a:lnTo>
                <a:cubicBezTo>
                  <a:pt x="12354" y="57580"/>
                  <a:pt x="12350" y="57548"/>
                  <a:pt x="12346" y="57517"/>
                </a:cubicBezTo>
                <a:close/>
                <a:moveTo>
                  <a:pt x="12713" y="57382"/>
                </a:moveTo>
                <a:lnTo>
                  <a:pt x="12713" y="57382"/>
                </a:lnTo>
                <a:cubicBezTo>
                  <a:pt x="12715" y="57400"/>
                  <a:pt x="12716" y="57419"/>
                  <a:pt x="12716" y="57438"/>
                </a:cubicBezTo>
                <a:cubicBezTo>
                  <a:pt x="12718" y="57437"/>
                  <a:pt x="12720" y="57436"/>
                  <a:pt x="12722" y="57435"/>
                </a:cubicBezTo>
                <a:lnTo>
                  <a:pt x="12722" y="57435"/>
                </a:lnTo>
                <a:cubicBezTo>
                  <a:pt x="12747" y="57578"/>
                  <a:pt x="12775" y="57722"/>
                  <a:pt x="12804" y="57865"/>
                </a:cubicBezTo>
                <a:cubicBezTo>
                  <a:pt x="13290" y="59970"/>
                  <a:pt x="14496" y="61912"/>
                  <a:pt x="16410" y="63649"/>
                </a:cubicBezTo>
                <a:cubicBezTo>
                  <a:pt x="16689" y="63884"/>
                  <a:pt x="16969" y="64149"/>
                  <a:pt x="17293" y="64414"/>
                </a:cubicBezTo>
                <a:cubicBezTo>
                  <a:pt x="18499" y="65429"/>
                  <a:pt x="19794" y="66680"/>
                  <a:pt x="20339" y="68240"/>
                </a:cubicBezTo>
                <a:cubicBezTo>
                  <a:pt x="20589" y="68976"/>
                  <a:pt x="20795" y="69785"/>
                  <a:pt x="20648" y="70654"/>
                </a:cubicBezTo>
                <a:cubicBezTo>
                  <a:pt x="20442" y="71816"/>
                  <a:pt x="19765" y="72729"/>
                  <a:pt x="19206" y="73303"/>
                </a:cubicBezTo>
                <a:cubicBezTo>
                  <a:pt x="18911" y="73612"/>
                  <a:pt x="18602" y="73891"/>
                  <a:pt x="18234" y="74171"/>
                </a:cubicBezTo>
                <a:cubicBezTo>
                  <a:pt x="17499" y="74745"/>
                  <a:pt x="16674" y="75186"/>
                  <a:pt x="15880" y="75628"/>
                </a:cubicBezTo>
                <a:cubicBezTo>
                  <a:pt x="15438" y="75878"/>
                  <a:pt x="14967" y="76113"/>
                  <a:pt x="14526" y="76393"/>
                </a:cubicBezTo>
                <a:cubicBezTo>
                  <a:pt x="13157" y="77217"/>
                  <a:pt x="11921" y="78247"/>
                  <a:pt x="10817" y="79454"/>
                </a:cubicBezTo>
                <a:cubicBezTo>
                  <a:pt x="9905" y="80440"/>
                  <a:pt x="9257" y="81397"/>
                  <a:pt x="8875" y="82397"/>
                </a:cubicBezTo>
                <a:cubicBezTo>
                  <a:pt x="8639" y="82942"/>
                  <a:pt x="8492" y="83516"/>
                  <a:pt x="8433" y="84060"/>
                </a:cubicBezTo>
                <a:cubicBezTo>
                  <a:pt x="8360" y="84678"/>
                  <a:pt x="8374" y="85341"/>
                  <a:pt x="8492" y="86150"/>
                </a:cubicBezTo>
                <a:cubicBezTo>
                  <a:pt x="8713" y="87739"/>
                  <a:pt x="9169" y="89255"/>
                  <a:pt x="9846" y="90638"/>
                </a:cubicBezTo>
                <a:lnTo>
                  <a:pt x="9905" y="90594"/>
                </a:lnTo>
                <a:cubicBezTo>
                  <a:pt x="9228" y="89240"/>
                  <a:pt x="8757" y="87725"/>
                  <a:pt x="8536" y="86121"/>
                </a:cubicBezTo>
                <a:cubicBezTo>
                  <a:pt x="8433" y="85311"/>
                  <a:pt x="8418" y="84649"/>
                  <a:pt x="8492" y="84060"/>
                </a:cubicBezTo>
                <a:cubicBezTo>
                  <a:pt x="8536" y="83516"/>
                  <a:pt x="8683" y="82957"/>
                  <a:pt x="8934" y="82412"/>
                </a:cubicBezTo>
                <a:cubicBezTo>
                  <a:pt x="9331" y="81441"/>
                  <a:pt x="9964" y="80484"/>
                  <a:pt x="10876" y="79483"/>
                </a:cubicBezTo>
                <a:cubicBezTo>
                  <a:pt x="11965" y="78291"/>
                  <a:pt x="13216" y="77276"/>
                  <a:pt x="14555" y="76437"/>
                </a:cubicBezTo>
                <a:cubicBezTo>
                  <a:pt x="14997" y="76158"/>
                  <a:pt x="15453" y="75893"/>
                  <a:pt x="15894" y="75657"/>
                </a:cubicBezTo>
                <a:cubicBezTo>
                  <a:pt x="16689" y="75216"/>
                  <a:pt x="17513" y="74759"/>
                  <a:pt x="18279" y="74186"/>
                </a:cubicBezTo>
                <a:cubicBezTo>
                  <a:pt x="18617" y="73906"/>
                  <a:pt x="18955" y="73612"/>
                  <a:pt x="19250" y="73317"/>
                </a:cubicBezTo>
                <a:cubicBezTo>
                  <a:pt x="19794" y="72729"/>
                  <a:pt x="20501" y="71816"/>
                  <a:pt x="20707" y="70639"/>
                </a:cubicBezTo>
                <a:cubicBezTo>
                  <a:pt x="20854" y="69771"/>
                  <a:pt x="20648" y="68947"/>
                  <a:pt x="20383" y="68196"/>
                </a:cubicBezTo>
                <a:cubicBezTo>
                  <a:pt x="19853" y="66621"/>
                  <a:pt x="18543" y="65356"/>
                  <a:pt x="17337" y="64340"/>
                </a:cubicBezTo>
                <a:cubicBezTo>
                  <a:pt x="17028" y="64075"/>
                  <a:pt x="16733" y="63825"/>
                  <a:pt x="16454" y="63575"/>
                </a:cubicBezTo>
                <a:cubicBezTo>
                  <a:pt x="14555" y="61868"/>
                  <a:pt x="13363" y="59925"/>
                  <a:pt x="12878" y="57836"/>
                </a:cubicBezTo>
                <a:cubicBezTo>
                  <a:pt x="12850" y="57688"/>
                  <a:pt x="12822" y="57535"/>
                  <a:pt x="12798" y="57395"/>
                </a:cubicBezTo>
                <a:lnTo>
                  <a:pt x="12798" y="57395"/>
                </a:lnTo>
                <a:cubicBezTo>
                  <a:pt x="12774" y="57408"/>
                  <a:pt x="12749" y="57422"/>
                  <a:pt x="12722" y="57435"/>
                </a:cubicBezTo>
                <a:lnTo>
                  <a:pt x="12722" y="57435"/>
                </a:lnTo>
                <a:cubicBezTo>
                  <a:pt x="12719" y="57417"/>
                  <a:pt x="12716" y="57400"/>
                  <a:pt x="12713" y="57382"/>
                </a:cubicBezTo>
                <a:close/>
                <a:moveTo>
                  <a:pt x="13226" y="57150"/>
                </a:moveTo>
                <a:lnTo>
                  <a:pt x="13088" y="57230"/>
                </a:lnTo>
                <a:lnTo>
                  <a:pt x="13088" y="57230"/>
                </a:lnTo>
                <a:cubicBezTo>
                  <a:pt x="13086" y="57219"/>
                  <a:pt x="13084" y="57209"/>
                  <a:pt x="13083" y="57199"/>
                </a:cubicBezTo>
                <a:lnTo>
                  <a:pt x="13083" y="57199"/>
                </a:lnTo>
                <a:cubicBezTo>
                  <a:pt x="13083" y="57210"/>
                  <a:pt x="13084" y="57221"/>
                  <a:pt x="13084" y="57232"/>
                </a:cubicBezTo>
                <a:lnTo>
                  <a:pt x="13088" y="57230"/>
                </a:lnTo>
                <a:lnTo>
                  <a:pt x="13088" y="57230"/>
                </a:lnTo>
                <a:cubicBezTo>
                  <a:pt x="13098" y="57283"/>
                  <a:pt x="13111" y="57337"/>
                  <a:pt x="13128" y="57394"/>
                </a:cubicBezTo>
                <a:cubicBezTo>
                  <a:pt x="13540" y="59557"/>
                  <a:pt x="14761" y="61603"/>
                  <a:pt x="16748" y="63443"/>
                </a:cubicBezTo>
                <a:cubicBezTo>
                  <a:pt x="17028" y="63707"/>
                  <a:pt x="17322" y="63958"/>
                  <a:pt x="17646" y="64252"/>
                </a:cubicBezTo>
                <a:cubicBezTo>
                  <a:pt x="18970" y="65400"/>
                  <a:pt x="20236" y="66665"/>
                  <a:pt x="20736" y="68270"/>
                </a:cubicBezTo>
                <a:cubicBezTo>
                  <a:pt x="20942" y="68902"/>
                  <a:pt x="21148" y="69771"/>
                  <a:pt x="20957" y="70639"/>
                </a:cubicBezTo>
                <a:cubicBezTo>
                  <a:pt x="20736" y="71757"/>
                  <a:pt x="20059" y="72684"/>
                  <a:pt x="19529" y="73229"/>
                </a:cubicBezTo>
                <a:cubicBezTo>
                  <a:pt x="19250" y="73523"/>
                  <a:pt x="18911" y="73818"/>
                  <a:pt x="18588" y="74097"/>
                </a:cubicBezTo>
                <a:cubicBezTo>
                  <a:pt x="17866" y="74642"/>
                  <a:pt x="17101" y="75113"/>
                  <a:pt x="16336" y="75554"/>
                </a:cubicBezTo>
                <a:cubicBezTo>
                  <a:pt x="15894" y="75804"/>
                  <a:pt x="15424" y="76084"/>
                  <a:pt x="14997" y="76378"/>
                </a:cubicBezTo>
                <a:cubicBezTo>
                  <a:pt x="13672" y="77247"/>
                  <a:pt x="12466" y="78291"/>
                  <a:pt x="11406" y="79498"/>
                </a:cubicBezTo>
                <a:cubicBezTo>
                  <a:pt x="10552" y="80514"/>
                  <a:pt x="9920" y="81470"/>
                  <a:pt x="9537" y="82471"/>
                </a:cubicBezTo>
                <a:cubicBezTo>
                  <a:pt x="9316" y="83015"/>
                  <a:pt x="9169" y="83575"/>
                  <a:pt x="9110" y="84119"/>
                </a:cubicBezTo>
                <a:cubicBezTo>
                  <a:pt x="9037" y="84722"/>
                  <a:pt x="9051" y="85385"/>
                  <a:pt x="9154" y="86179"/>
                </a:cubicBezTo>
                <a:cubicBezTo>
                  <a:pt x="9346" y="87783"/>
                  <a:pt x="9787" y="89270"/>
                  <a:pt x="10479" y="90638"/>
                </a:cubicBezTo>
                <a:lnTo>
                  <a:pt x="10523" y="90594"/>
                </a:lnTo>
                <a:cubicBezTo>
                  <a:pt x="9846" y="89255"/>
                  <a:pt x="9404" y="87769"/>
                  <a:pt x="9228" y="86165"/>
                </a:cubicBezTo>
                <a:cubicBezTo>
                  <a:pt x="9125" y="85370"/>
                  <a:pt x="9110" y="84722"/>
                  <a:pt x="9184" y="84119"/>
                </a:cubicBezTo>
                <a:cubicBezTo>
                  <a:pt x="9257" y="83575"/>
                  <a:pt x="9390" y="83015"/>
                  <a:pt x="9611" y="82486"/>
                </a:cubicBezTo>
                <a:cubicBezTo>
                  <a:pt x="9993" y="81514"/>
                  <a:pt x="10597" y="80558"/>
                  <a:pt x="11480" y="79542"/>
                </a:cubicBezTo>
                <a:cubicBezTo>
                  <a:pt x="12539" y="78350"/>
                  <a:pt x="13746" y="77291"/>
                  <a:pt x="15070" y="76437"/>
                </a:cubicBezTo>
                <a:cubicBezTo>
                  <a:pt x="15512" y="76143"/>
                  <a:pt x="15968" y="75878"/>
                  <a:pt x="16410" y="75598"/>
                </a:cubicBezTo>
                <a:cubicBezTo>
                  <a:pt x="17175" y="75157"/>
                  <a:pt x="17955" y="74701"/>
                  <a:pt x="18676" y="74156"/>
                </a:cubicBezTo>
                <a:cubicBezTo>
                  <a:pt x="19029" y="73877"/>
                  <a:pt x="19338" y="73582"/>
                  <a:pt x="19632" y="73288"/>
                </a:cubicBezTo>
                <a:cubicBezTo>
                  <a:pt x="20162" y="72714"/>
                  <a:pt x="20869" y="71801"/>
                  <a:pt x="21089" y="70654"/>
                </a:cubicBezTo>
                <a:cubicBezTo>
                  <a:pt x="21266" y="69756"/>
                  <a:pt x="21075" y="68888"/>
                  <a:pt x="20869" y="68240"/>
                </a:cubicBezTo>
                <a:cubicBezTo>
                  <a:pt x="20383" y="66651"/>
                  <a:pt x="19088" y="65356"/>
                  <a:pt x="17763" y="64223"/>
                </a:cubicBezTo>
                <a:cubicBezTo>
                  <a:pt x="17425" y="63943"/>
                  <a:pt x="17131" y="63663"/>
                  <a:pt x="16851" y="63413"/>
                </a:cubicBezTo>
                <a:cubicBezTo>
                  <a:pt x="14894" y="61574"/>
                  <a:pt x="13672" y="59543"/>
                  <a:pt x="13275" y="57379"/>
                </a:cubicBezTo>
                <a:cubicBezTo>
                  <a:pt x="13252" y="57302"/>
                  <a:pt x="13237" y="57225"/>
                  <a:pt x="13226" y="57150"/>
                </a:cubicBezTo>
                <a:close/>
                <a:moveTo>
                  <a:pt x="14399" y="56145"/>
                </a:moveTo>
                <a:cubicBezTo>
                  <a:pt x="14392" y="56150"/>
                  <a:pt x="14385" y="56154"/>
                  <a:pt x="14379" y="56158"/>
                </a:cubicBezTo>
                <a:cubicBezTo>
                  <a:pt x="14379" y="56232"/>
                  <a:pt x="14393" y="56305"/>
                  <a:pt x="14393" y="56379"/>
                </a:cubicBezTo>
                <a:cubicBezTo>
                  <a:pt x="14405" y="56367"/>
                  <a:pt x="14417" y="56357"/>
                  <a:pt x="14429" y="56346"/>
                </a:cubicBezTo>
                <a:lnTo>
                  <a:pt x="14429" y="56346"/>
                </a:lnTo>
                <a:cubicBezTo>
                  <a:pt x="14763" y="58469"/>
                  <a:pt x="15946" y="60568"/>
                  <a:pt x="18028" y="62721"/>
                </a:cubicBezTo>
                <a:cubicBezTo>
                  <a:pt x="18352" y="63045"/>
                  <a:pt x="18661" y="63354"/>
                  <a:pt x="19014" y="63678"/>
                </a:cubicBezTo>
                <a:cubicBezTo>
                  <a:pt x="20412" y="64988"/>
                  <a:pt x="21972" y="66459"/>
                  <a:pt x="22296" y="68417"/>
                </a:cubicBezTo>
                <a:cubicBezTo>
                  <a:pt x="22429" y="69197"/>
                  <a:pt x="22370" y="69977"/>
                  <a:pt x="22149" y="70698"/>
                </a:cubicBezTo>
                <a:cubicBezTo>
                  <a:pt x="21899" y="71507"/>
                  <a:pt x="21398" y="72331"/>
                  <a:pt x="20721" y="73067"/>
                </a:cubicBezTo>
                <a:cubicBezTo>
                  <a:pt x="20457" y="73347"/>
                  <a:pt x="20192" y="73612"/>
                  <a:pt x="19868" y="73891"/>
                </a:cubicBezTo>
                <a:cubicBezTo>
                  <a:pt x="19309" y="74392"/>
                  <a:pt x="18676" y="74848"/>
                  <a:pt x="18072" y="75289"/>
                </a:cubicBezTo>
                <a:cubicBezTo>
                  <a:pt x="17616" y="75628"/>
                  <a:pt x="17145" y="75966"/>
                  <a:pt x="16704" y="76319"/>
                </a:cubicBezTo>
                <a:cubicBezTo>
                  <a:pt x="15482" y="77320"/>
                  <a:pt x="14408" y="78453"/>
                  <a:pt x="13525" y="79704"/>
                </a:cubicBezTo>
                <a:cubicBezTo>
                  <a:pt x="12833" y="80705"/>
                  <a:pt x="12318" y="81735"/>
                  <a:pt x="11965" y="82736"/>
                </a:cubicBezTo>
                <a:cubicBezTo>
                  <a:pt x="11774" y="83280"/>
                  <a:pt x="11656" y="83810"/>
                  <a:pt x="11583" y="84340"/>
                </a:cubicBezTo>
                <a:cubicBezTo>
                  <a:pt x="11480" y="84973"/>
                  <a:pt x="11465" y="85635"/>
                  <a:pt x="11509" y="86327"/>
                </a:cubicBezTo>
                <a:cubicBezTo>
                  <a:pt x="11597" y="87886"/>
                  <a:pt x="11965" y="89343"/>
                  <a:pt x="12642" y="90653"/>
                </a:cubicBezTo>
                <a:lnTo>
                  <a:pt x="12701" y="90609"/>
                </a:lnTo>
                <a:cubicBezTo>
                  <a:pt x="12039" y="89329"/>
                  <a:pt x="11656" y="87872"/>
                  <a:pt x="11583" y="86327"/>
                </a:cubicBezTo>
                <a:cubicBezTo>
                  <a:pt x="11538" y="85635"/>
                  <a:pt x="11553" y="84973"/>
                  <a:pt x="11656" y="84340"/>
                </a:cubicBezTo>
                <a:cubicBezTo>
                  <a:pt x="11730" y="83810"/>
                  <a:pt x="11847" y="83280"/>
                  <a:pt x="12039" y="82736"/>
                </a:cubicBezTo>
                <a:cubicBezTo>
                  <a:pt x="12362" y="81735"/>
                  <a:pt x="12907" y="80720"/>
                  <a:pt x="13599" y="79719"/>
                </a:cubicBezTo>
                <a:cubicBezTo>
                  <a:pt x="14467" y="78468"/>
                  <a:pt x="15527" y="77350"/>
                  <a:pt x="16763" y="76364"/>
                </a:cubicBezTo>
                <a:cubicBezTo>
                  <a:pt x="17204" y="76010"/>
                  <a:pt x="17660" y="75657"/>
                  <a:pt x="18131" y="75333"/>
                </a:cubicBezTo>
                <a:cubicBezTo>
                  <a:pt x="18735" y="74892"/>
                  <a:pt x="19353" y="74421"/>
                  <a:pt x="19927" y="73935"/>
                </a:cubicBezTo>
                <a:cubicBezTo>
                  <a:pt x="20236" y="73656"/>
                  <a:pt x="20530" y="73376"/>
                  <a:pt x="20795" y="73097"/>
                </a:cubicBezTo>
                <a:cubicBezTo>
                  <a:pt x="21472" y="72346"/>
                  <a:pt x="21987" y="71522"/>
                  <a:pt x="22252" y="70712"/>
                </a:cubicBezTo>
                <a:cubicBezTo>
                  <a:pt x="22487" y="69977"/>
                  <a:pt x="22546" y="69197"/>
                  <a:pt x="22414" y="68387"/>
                </a:cubicBezTo>
                <a:cubicBezTo>
                  <a:pt x="22075" y="66430"/>
                  <a:pt x="20501" y="64929"/>
                  <a:pt x="19103" y="63634"/>
                </a:cubicBezTo>
                <a:cubicBezTo>
                  <a:pt x="18749" y="63295"/>
                  <a:pt x="18426" y="62986"/>
                  <a:pt x="18131" y="62677"/>
                </a:cubicBezTo>
                <a:cubicBezTo>
                  <a:pt x="16026" y="60501"/>
                  <a:pt x="14842" y="58406"/>
                  <a:pt x="14526" y="56275"/>
                </a:cubicBezTo>
                <a:lnTo>
                  <a:pt x="14526" y="56275"/>
                </a:lnTo>
                <a:cubicBezTo>
                  <a:pt x="14493" y="56297"/>
                  <a:pt x="14460" y="56320"/>
                  <a:pt x="14429" y="56346"/>
                </a:cubicBezTo>
                <a:lnTo>
                  <a:pt x="14429" y="56346"/>
                </a:lnTo>
                <a:cubicBezTo>
                  <a:pt x="14418" y="56279"/>
                  <a:pt x="14408" y="56212"/>
                  <a:pt x="14399" y="56145"/>
                </a:cubicBezTo>
                <a:close/>
                <a:moveTo>
                  <a:pt x="14423" y="0"/>
                </a:moveTo>
                <a:lnTo>
                  <a:pt x="14379" y="44"/>
                </a:lnTo>
                <a:cubicBezTo>
                  <a:pt x="15527" y="2281"/>
                  <a:pt x="15733" y="5122"/>
                  <a:pt x="14923" y="7785"/>
                </a:cubicBezTo>
                <a:cubicBezTo>
                  <a:pt x="14202" y="10155"/>
                  <a:pt x="12701" y="12421"/>
                  <a:pt x="10567" y="14334"/>
                </a:cubicBezTo>
                <a:cubicBezTo>
                  <a:pt x="10126" y="14731"/>
                  <a:pt x="9640" y="15129"/>
                  <a:pt x="9184" y="15511"/>
                </a:cubicBezTo>
                <a:cubicBezTo>
                  <a:pt x="8374" y="16174"/>
                  <a:pt x="7535" y="16865"/>
                  <a:pt x="6814" y="17660"/>
                </a:cubicBezTo>
                <a:cubicBezTo>
                  <a:pt x="6064" y="18514"/>
                  <a:pt x="4813" y="20221"/>
                  <a:pt x="5004" y="22207"/>
                </a:cubicBezTo>
                <a:cubicBezTo>
                  <a:pt x="5210" y="24223"/>
                  <a:pt x="6844" y="25813"/>
                  <a:pt x="8271" y="27196"/>
                </a:cubicBezTo>
                <a:lnTo>
                  <a:pt x="8418" y="27343"/>
                </a:lnTo>
                <a:cubicBezTo>
                  <a:pt x="10302" y="29183"/>
                  <a:pt x="12760" y="31905"/>
                  <a:pt x="13098" y="35099"/>
                </a:cubicBezTo>
                <a:cubicBezTo>
                  <a:pt x="12024" y="36026"/>
                  <a:pt x="11215" y="37056"/>
                  <a:pt x="10670" y="38175"/>
                </a:cubicBezTo>
                <a:cubicBezTo>
                  <a:pt x="9611" y="40456"/>
                  <a:pt x="9890" y="43119"/>
                  <a:pt x="11376" y="44723"/>
                </a:cubicBezTo>
                <a:cubicBezTo>
                  <a:pt x="11391" y="44738"/>
                  <a:pt x="11406" y="44782"/>
                  <a:pt x="11450" y="44797"/>
                </a:cubicBezTo>
                <a:lnTo>
                  <a:pt x="11509" y="44753"/>
                </a:lnTo>
                <a:cubicBezTo>
                  <a:pt x="11538" y="44782"/>
                  <a:pt x="11597" y="44782"/>
                  <a:pt x="11627" y="44797"/>
                </a:cubicBezTo>
                <a:cubicBezTo>
                  <a:pt x="11656" y="44812"/>
                  <a:pt x="11671" y="44856"/>
                  <a:pt x="11700" y="44871"/>
                </a:cubicBezTo>
                <a:lnTo>
                  <a:pt x="11744" y="44826"/>
                </a:lnTo>
                <a:cubicBezTo>
                  <a:pt x="11803" y="44856"/>
                  <a:pt x="11847" y="44871"/>
                  <a:pt x="11892" y="44885"/>
                </a:cubicBezTo>
                <a:lnTo>
                  <a:pt x="11950" y="44944"/>
                </a:lnTo>
                <a:lnTo>
                  <a:pt x="11980" y="44900"/>
                </a:lnTo>
                <a:cubicBezTo>
                  <a:pt x="12053" y="44929"/>
                  <a:pt x="12112" y="44959"/>
                  <a:pt x="12186" y="44974"/>
                </a:cubicBezTo>
                <a:lnTo>
                  <a:pt x="12201" y="45003"/>
                </a:lnTo>
                <a:lnTo>
                  <a:pt x="12215" y="44974"/>
                </a:lnTo>
                <a:cubicBezTo>
                  <a:pt x="12716" y="45180"/>
                  <a:pt x="13172" y="45474"/>
                  <a:pt x="13599" y="45827"/>
                </a:cubicBezTo>
                <a:cubicBezTo>
                  <a:pt x="13599" y="45827"/>
                  <a:pt x="13613" y="45827"/>
                  <a:pt x="13613" y="45842"/>
                </a:cubicBezTo>
                <a:lnTo>
                  <a:pt x="13672" y="45901"/>
                </a:lnTo>
                <a:cubicBezTo>
                  <a:pt x="14040" y="46224"/>
                  <a:pt x="14379" y="46636"/>
                  <a:pt x="14644" y="47078"/>
                </a:cubicBezTo>
                <a:cubicBezTo>
                  <a:pt x="14717" y="47210"/>
                  <a:pt x="14791" y="47328"/>
                  <a:pt x="14850" y="47461"/>
                </a:cubicBezTo>
                <a:cubicBezTo>
                  <a:pt x="14997" y="47770"/>
                  <a:pt x="15129" y="48108"/>
                  <a:pt x="15203" y="48432"/>
                </a:cubicBezTo>
                <a:cubicBezTo>
                  <a:pt x="15335" y="49006"/>
                  <a:pt x="15379" y="49609"/>
                  <a:pt x="15306" y="50198"/>
                </a:cubicBezTo>
                <a:cubicBezTo>
                  <a:pt x="15262" y="50639"/>
                  <a:pt x="15159" y="51066"/>
                  <a:pt x="15011" y="51493"/>
                </a:cubicBezTo>
                <a:cubicBezTo>
                  <a:pt x="14997" y="51566"/>
                  <a:pt x="14967" y="51640"/>
                  <a:pt x="14923" y="51714"/>
                </a:cubicBezTo>
                <a:cubicBezTo>
                  <a:pt x="14864" y="51861"/>
                  <a:pt x="14820" y="51993"/>
                  <a:pt x="14747" y="52140"/>
                </a:cubicBezTo>
                <a:cubicBezTo>
                  <a:pt x="14599" y="52435"/>
                  <a:pt x="14423" y="52729"/>
                  <a:pt x="14261" y="53023"/>
                </a:cubicBezTo>
                <a:cubicBezTo>
                  <a:pt x="14261" y="53038"/>
                  <a:pt x="14246" y="53053"/>
                  <a:pt x="14246" y="53053"/>
                </a:cubicBezTo>
                <a:cubicBezTo>
                  <a:pt x="14202" y="53126"/>
                  <a:pt x="14158" y="53200"/>
                  <a:pt x="14099" y="53274"/>
                </a:cubicBezTo>
                <a:cubicBezTo>
                  <a:pt x="14011" y="53421"/>
                  <a:pt x="13893" y="53583"/>
                  <a:pt x="13805" y="53730"/>
                </a:cubicBezTo>
                <a:cubicBezTo>
                  <a:pt x="13658" y="53921"/>
                  <a:pt x="13525" y="54127"/>
                  <a:pt x="13393" y="54318"/>
                </a:cubicBezTo>
                <a:cubicBezTo>
                  <a:pt x="13275" y="54495"/>
                  <a:pt x="13142" y="54672"/>
                  <a:pt x="13010" y="54863"/>
                </a:cubicBezTo>
                <a:lnTo>
                  <a:pt x="12627" y="55349"/>
                </a:lnTo>
                <a:cubicBezTo>
                  <a:pt x="12495" y="55496"/>
                  <a:pt x="12362" y="55672"/>
                  <a:pt x="12259" y="55834"/>
                </a:cubicBezTo>
                <a:cubicBezTo>
                  <a:pt x="12127" y="55981"/>
                  <a:pt x="11995" y="56129"/>
                  <a:pt x="11892" y="56290"/>
                </a:cubicBezTo>
                <a:cubicBezTo>
                  <a:pt x="11759" y="56438"/>
                  <a:pt x="11627" y="56585"/>
                  <a:pt x="11524" y="56732"/>
                </a:cubicBezTo>
                <a:cubicBezTo>
                  <a:pt x="11391" y="56879"/>
                  <a:pt x="11288" y="57026"/>
                  <a:pt x="11156" y="57173"/>
                </a:cubicBezTo>
                <a:cubicBezTo>
                  <a:pt x="11023" y="57306"/>
                  <a:pt x="10920" y="57453"/>
                  <a:pt x="10803" y="57600"/>
                </a:cubicBezTo>
                <a:cubicBezTo>
                  <a:pt x="10670" y="57733"/>
                  <a:pt x="10567" y="57880"/>
                  <a:pt x="10449" y="58027"/>
                </a:cubicBezTo>
                <a:cubicBezTo>
                  <a:pt x="10332" y="58145"/>
                  <a:pt x="10214" y="58292"/>
                  <a:pt x="10111" y="58439"/>
                </a:cubicBezTo>
                <a:cubicBezTo>
                  <a:pt x="9978" y="58571"/>
                  <a:pt x="9861" y="58719"/>
                  <a:pt x="9758" y="58866"/>
                </a:cubicBezTo>
                <a:cubicBezTo>
                  <a:pt x="9625" y="58998"/>
                  <a:pt x="9522" y="59145"/>
                  <a:pt x="9404" y="59278"/>
                </a:cubicBezTo>
                <a:cubicBezTo>
                  <a:pt x="9272" y="59396"/>
                  <a:pt x="9169" y="59528"/>
                  <a:pt x="9051" y="59675"/>
                </a:cubicBezTo>
                <a:cubicBezTo>
                  <a:pt x="8728" y="60028"/>
                  <a:pt x="8448" y="60411"/>
                  <a:pt x="8271" y="60867"/>
                </a:cubicBezTo>
                <a:cubicBezTo>
                  <a:pt x="7771" y="62089"/>
                  <a:pt x="8051" y="63590"/>
                  <a:pt x="8934" y="64532"/>
                </a:cubicBezTo>
                <a:cubicBezTo>
                  <a:pt x="9699" y="65341"/>
                  <a:pt x="10803" y="65724"/>
                  <a:pt x="11877" y="66092"/>
                </a:cubicBezTo>
                <a:cubicBezTo>
                  <a:pt x="11995" y="66150"/>
                  <a:pt x="12142" y="66195"/>
                  <a:pt x="12274" y="66239"/>
                </a:cubicBezTo>
                <a:cubicBezTo>
                  <a:pt x="13157" y="66562"/>
                  <a:pt x="14261" y="67004"/>
                  <a:pt x="15188" y="67740"/>
                </a:cubicBezTo>
                <a:cubicBezTo>
                  <a:pt x="16100" y="68490"/>
                  <a:pt x="16689" y="69476"/>
                  <a:pt x="16822" y="70477"/>
                </a:cubicBezTo>
                <a:cubicBezTo>
                  <a:pt x="17042" y="72346"/>
                  <a:pt x="15600" y="74038"/>
                  <a:pt x="14099" y="74892"/>
                </a:cubicBezTo>
                <a:cubicBezTo>
                  <a:pt x="12907" y="75569"/>
                  <a:pt x="11524" y="75907"/>
                  <a:pt x="10199" y="76231"/>
                </a:cubicBezTo>
                <a:cubicBezTo>
                  <a:pt x="9758" y="76349"/>
                  <a:pt x="9301" y="76452"/>
                  <a:pt x="8860" y="76584"/>
                </a:cubicBezTo>
                <a:cubicBezTo>
                  <a:pt x="7050" y="77085"/>
                  <a:pt x="5328" y="77820"/>
                  <a:pt x="3709" y="78718"/>
                </a:cubicBezTo>
                <a:cubicBezTo>
                  <a:pt x="2090" y="79616"/>
                  <a:pt x="133" y="81146"/>
                  <a:pt x="45" y="83266"/>
                </a:cubicBezTo>
                <a:cubicBezTo>
                  <a:pt x="1" y="84046"/>
                  <a:pt x="251" y="84840"/>
                  <a:pt x="501" y="85576"/>
                </a:cubicBezTo>
                <a:cubicBezTo>
                  <a:pt x="1075" y="87254"/>
                  <a:pt x="1752" y="88931"/>
                  <a:pt x="2502" y="90521"/>
                </a:cubicBezTo>
                <a:lnTo>
                  <a:pt x="2561" y="90491"/>
                </a:lnTo>
                <a:cubicBezTo>
                  <a:pt x="1796" y="88887"/>
                  <a:pt x="1134" y="87239"/>
                  <a:pt x="560" y="85561"/>
                </a:cubicBezTo>
                <a:cubicBezTo>
                  <a:pt x="295" y="84825"/>
                  <a:pt x="60" y="84046"/>
                  <a:pt x="104" y="83266"/>
                </a:cubicBezTo>
                <a:cubicBezTo>
                  <a:pt x="192" y="81205"/>
                  <a:pt x="2120" y="79675"/>
                  <a:pt x="3724" y="78777"/>
                </a:cubicBezTo>
                <a:cubicBezTo>
                  <a:pt x="5343" y="77850"/>
                  <a:pt x="7065" y="77129"/>
                  <a:pt x="8860" y="76643"/>
                </a:cubicBezTo>
                <a:cubicBezTo>
                  <a:pt x="9301" y="76511"/>
                  <a:pt x="9758" y="76393"/>
                  <a:pt x="10199" y="76290"/>
                </a:cubicBezTo>
                <a:cubicBezTo>
                  <a:pt x="11524" y="75952"/>
                  <a:pt x="12907" y="75613"/>
                  <a:pt x="14114" y="74921"/>
                </a:cubicBezTo>
                <a:cubicBezTo>
                  <a:pt x="15644" y="74068"/>
                  <a:pt x="17101" y="72346"/>
                  <a:pt x="16880" y="70462"/>
                </a:cubicBezTo>
                <a:cubicBezTo>
                  <a:pt x="16763" y="69447"/>
                  <a:pt x="16159" y="68431"/>
                  <a:pt x="15217" y="67681"/>
                </a:cubicBezTo>
                <a:cubicBezTo>
                  <a:pt x="14305" y="66930"/>
                  <a:pt x="13172" y="66489"/>
                  <a:pt x="12289" y="66165"/>
                </a:cubicBezTo>
                <a:cubicBezTo>
                  <a:pt x="12171" y="66121"/>
                  <a:pt x="12024" y="66077"/>
                  <a:pt x="11892" y="66018"/>
                </a:cubicBezTo>
                <a:cubicBezTo>
                  <a:pt x="10847" y="65650"/>
                  <a:pt x="9743" y="65282"/>
                  <a:pt x="8978" y="64473"/>
                </a:cubicBezTo>
                <a:cubicBezTo>
                  <a:pt x="8095" y="63546"/>
                  <a:pt x="7845" y="62074"/>
                  <a:pt x="8315" y="60897"/>
                </a:cubicBezTo>
                <a:cubicBezTo>
                  <a:pt x="8448" y="60602"/>
                  <a:pt x="8595" y="60337"/>
                  <a:pt x="8786" y="60102"/>
                </a:cubicBezTo>
                <a:lnTo>
                  <a:pt x="8786" y="60102"/>
                </a:lnTo>
                <a:cubicBezTo>
                  <a:pt x="8713" y="60234"/>
                  <a:pt x="8654" y="60337"/>
                  <a:pt x="8595" y="60485"/>
                </a:cubicBezTo>
                <a:cubicBezTo>
                  <a:pt x="8124" y="61647"/>
                  <a:pt x="8374" y="63075"/>
                  <a:pt x="9228" y="64075"/>
                </a:cubicBezTo>
                <a:cubicBezTo>
                  <a:pt x="10037" y="65032"/>
                  <a:pt x="11259" y="65532"/>
                  <a:pt x="12436" y="66003"/>
                </a:cubicBezTo>
                <a:lnTo>
                  <a:pt x="12583" y="66062"/>
                </a:lnTo>
                <a:cubicBezTo>
                  <a:pt x="12804" y="66150"/>
                  <a:pt x="13010" y="66224"/>
                  <a:pt x="13201" y="66312"/>
                </a:cubicBezTo>
                <a:cubicBezTo>
                  <a:pt x="14173" y="66739"/>
                  <a:pt x="14938" y="67225"/>
                  <a:pt x="15571" y="67784"/>
                </a:cubicBezTo>
                <a:cubicBezTo>
                  <a:pt x="16189" y="68358"/>
                  <a:pt x="16983" y="69300"/>
                  <a:pt x="17101" y="70506"/>
                </a:cubicBezTo>
                <a:cubicBezTo>
                  <a:pt x="17204" y="71669"/>
                  <a:pt x="16704" y="72861"/>
                  <a:pt x="15674" y="73891"/>
                </a:cubicBezTo>
                <a:cubicBezTo>
                  <a:pt x="15291" y="74259"/>
                  <a:pt x="14864" y="74598"/>
                  <a:pt x="14393" y="74848"/>
                </a:cubicBezTo>
                <a:cubicBezTo>
                  <a:pt x="13216" y="75510"/>
                  <a:pt x="11892" y="75878"/>
                  <a:pt x="10582" y="76216"/>
                </a:cubicBezTo>
                <a:cubicBezTo>
                  <a:pt x="10140" y="76319"/>
                  <a:pt x="9699" y="76452"/>
                  <a:pt x="9257" y="76584"/>
                </a:cubicBezTo>
                <a:cubicBezTo>
                  <a:pt x="7491" y="77114"/>
                  <a:pt x="5799" y="77850"/>
                  <a:pt x="4224" y="78792"/>
                </a:cubicBezTo>
                <a:cubicBezTo>
                  <a:pt x="2826" y="79616"/>
                  <a:pt x="1811" y="80514"/>
                  <a:pt x="1237" y="81470"/>
                </a:cubicBezTo>
                <a:cubicBezTo>
                  <a:pt x="869" y="82059"/>
                  <a:pt x="692" y="82692"/>
                  <a:pt x="648" y="83310"/>
                </a:cubicBezTo>
                <a:cubicBezTo>
                  <a:pt x="619" y="84104"/>
                  <a:pt x="839" y="84899"/>
                  <a:pt x="1075" y="85620"/>
                </a:cubicBezTo>
                <a:cubicBezTo>
                  <a:pt x="1619" y="87283"/>
                  <a:pt x="2282" y="88946"/>
                  <a:pt x="3047" y="90521"/>
                </a:cubicBezTo>
                <a:lnTo>
                  <a:pt x="3091" y="90491"/>
                </a:lnTo>
                <a:cubicBezTo>
                  <a:pt x="2341" y="88902"/>
                  <a:pt x="1678" y="87268"/>
                  <a:pt x="1134" y="85591"/>
                </a:cubicBezTo>
                <a:cubicBezTo>
                  <a:pt x="884" y="84884"/>
                  <a:pt x="663" y="84090"/>
                  <a:pt x="707" y="83310"/>
                </a:cubicBezTo>
                <a:cubicBezTo>
                  <a:pt x="736" y="82692"/>
                  <a:pt x="928" y="82088"/>
                  <a:pt x="1281" y="81500"/>
                </a:cubicBezTo>
                <a:cubicBezTo>
                  <a:pt x="1840" y="80543"/>
                  <a:pt x="2841" y="79631"/>
                  <a:pt x="4239" y="78821"/>
                </a:cubicBezTo>
                <a:cubicBezTo>
                  <a:pt x="5814" y="77909"/>
                  <a:pt x="7506" y="77158"/>
                  <a:pt x="9272" y="76643"/>
                </a:cubicBezTo>
                <a:cubicBezTo>
                  <a:pt x="9714" y="76511"/>
                  <a:pt x="10155" y="76378"/>
                  <a:pt x="10597" y="76275"/>
                </a:cubicBezTo>
                <a:cubicBezTo>
                  <a:pt x="11892" y="75922"/>
                  <a:pt x="13231" y="75569"/>
                  <a:pt x="14423" y="74892"/>
                </a:cubicBezTo>
                <a:cubicBezTo>
                  <a:pt x="14908" y="74612"/>
                  <a:pt x="15335" y="74303"/>
                  <a:pt x="15718" y="73921"/>
                </a:cubicBezTo>
                <a:cubicBezTo>
                  <a:pt x="16763" y="72891"/>
                  <a:pt x="17278" y="71669"/>
                  <a:pt x="17145" y="70477"/>
                </a:cubicBezTo>
                <a:cubicBezTo>
                  <a:pt x="17028" y="69241"/>
                  <a:pt x="16233" y="68299"/>
                  <a:pt x="15585" y="67710"/>
                </a:cubicBezTo>
                <a:cubicBezTo>
                  <a:pt x="14967" y="67166"/>
                  <a:pt x="14187" y="66665"/>
                  <a:pt x="13201" y="66239"/>
                </a:cubicBezTo>
                <a:cubicBezTo>
                  <a:pt x="13010" y="66165"/>
                  <a:pt x="12804" y="66077"/>
                  <a:pt x="12583" y="65989"/>
                </a:cubicBezTo>
                <a:lnTo>
                  <a:pt x="12436" y="65930"/>
                </a:lnTo>
                <a:cubicBezTo>
                  <a:pt x="11259" y="65459"/>
                  <a:pt x="10067" y="64958"/>
                  <a:pt x="9257" y="64017"/>
                </a:cubicBezTo>
                <a:cubicBezTo>
                  <a:pt x="8433" y="63045"/>
                  <a:pt x="8168" y="61632"/>
                  <a:pt x="8654" y="60499"/>
                </a:cubicBezTo>
                <a:cubicBezTo>
                  <a:pt x="8757" y="60205"/>
                  <a:pt x="8934" y="59955"/>
                  <a:pt x="9095" y="59719"/>
                </a:cubicBezTo>
                <a:lnTo>
                  <a:pt x="9095" y="59719"/>
                </a:lnTo>
                <a:cubicBezTo>
                  <a:pt x="9022" y="59837"/>
                  <a:pt x="8963" y="59970"/>
                  <a:pt x="8904" y="60102"/>
                </a:cubicBezTo>
                <a:cubicBezTo>
                  <a:pt x="8463" y="61206"/>
                  <a:pt x="8683" y="62589"/>
                  <a:pt x="9478" y="63619"/>
                </a:cubicBezTo>
                <a:cubicBezTo>
                  <a:pt x="10287" y="64664"/>
                  <a:pt x="11480" y="65267"/>
                  <a:pt x="12848" y="65900"/>
                </a:cubicBezTo>
                <a:cubicBezTo>
                  <a:pt x="13084" y="66003"/>
                  <a:pt x="13290" y="66092"/>
                  <a:pt x="13466" y="66195"/>
                </a:cubicBezTo>
                <a:cubicBezTo>
                  <a:pt x="14467" y="66665"/>
                  <a:pt x="15276" y="67225"/>
                  <a:pt x="15894" y="67828"/>
                </a:cubicBezTo>
                <a:cubicBezTo>
                  <a:pt x="16777" y="68711"/>
                  <a:pt x="17263" y="69609"/>
                  <a:pt x="17337" y="70506"/>
                </a:cubicBezTo>
                <a:cubicBezTo>
                  <a:pt x="17425" y="71654"/>
                  <a:pt x="16925" y="72832"/>
                  <a:pt x="15924" y="73847"/>
                </a:cubicBezTo>
                <a:cubicBezTo>
                  <a:pt x="15556" y="74215"/>
                  <a:pt x="15129" y="74539"/>
                  <a:pt x="14673" y="74804"/>
                </a:cubicBezTo>
                <a:cubicBezTo>
                  <a:pt x="13525" y="75466"/>
                  <a:pt x="12245" y="75834"/>
                  <a:pt x="10994" y="76172"/>
                </a:cubicBezTo>
                <a:cubicBezTo>
                  <a:pt x="10552" y="76305"/>
                  <a:pt x="10081" y="76437"/>
                  <a:pt x="9625" y="76584"/>
                </a:cubicBezTo>
                <a:cubicBezTo>
                  <a:pt x="7903" y="77129"/>
                  <a:pt x="6240" y="77894"/>
                  <a:pt x="4680" y="78851"/>
                </a:cubicBezTo>
                <a:cubicBezTo>
                  <a:pt x="3312" y="79689"/>
                  <a:pt x="2341" y="80587"/>
                  <a:pt x="1767" y="81544"/>
                </a:cubicBezTo>
                <a:cubicBezTo>
                  <a:pt x="1428" y="82132"/>
                  <a:pt x="1222" y="82765"/>
                  <a:pt x="1207" y="83383"/>
                </a:cubicBezTo>
                <a:cubicBezTo>
                  <a:pt x="1163" y="84178"/>
                  <a:pt x="1369" y="84958"/>
                  <a:pt x="1605" y="85694"/>
                </a:cubicBezTo>
                <a:cubicBezTo>
                  <a:pt x="2135" y="87357"/>
                  <a:pt x="2782" y="89005"/>
                  <a:pt x="3518" y="90565"/>
                </a:cubicBezTo>
                <a:lnTo>
                  <a:pt x="3577" y="90521"/>
                </a:lnTo>
                <a:cubicBezTo>
                  <a:pt x="2826" y="88975"/>
                  <a:pt x="2179" y="87342"/>
                  <a:pt x="1664" y="85650"/>
                </a:cubicBezTo>
                <a:cubicBezTo>
                  <a:pt x="1443" y="84928"/>
                  <a:pt x="1222" y="84163"/>
                  <a:pt x="1252" y="83383"/>
                </a:cubicBezTo>
                <a:cubicBezTo>
                  <a:pt x="1296" y="82780"/>
                  <a:pt x="1472" y="82177"/>
                  <a:pt x="1825" y="81588"/>
                </a:cubicBezTo>
                <a:cubicBezTo>
                  <a:pt x="2385" y="80631"/>
                  <a:pt x="3356" y="79734"/>
                  <a:pt x="4710" y="78895"/>
                </a:cubicBezTo>
                <a:cubicBezTo>
                  <a:pt x="6285" y="77938"/>
                  <a:pt x="7933" y="77188"/>
                  <a:pt x="9640" y="76643"/>
                </a:cubicBezTo>
                <a:cubicBezTo>
                  <a:pt x="10081" y="76496"/>
                  <a:pt x="10552" y="76364"/>
                  <a:pt x="10994" y="76231"/>
                </a:cubicBezTo>
                <a:cubicBezTo>
                  <a:pt x="12245" y="75878"/>
                  <a:pt x="13525" y="75510"/>
                  <a:pt x="14673" y="74848"/>
                </a:cubicBezTo>
                <a:cubicBezTo>
                  <a:pt x="15129" y="74583"/>
                  <a:pt x="15556" y="74259"/>
                  <a:pt x="15939" y="73877"/>
                </a:cubicBezTo>
                <a:cubicBezTo>
                  <a:pt x="16969" y="72861"/>
                  <a:pt x="17484" y="71669"/>
                  <a:pt x="17366" y="70506"/>
                </a:cubicBezTo>
                <a:cubicBezTo>
                  <a:pt x="17293" y="69594"/>
                  <a:pt x="16807" y="68667"/>
                  <a:pt x="15924" y="67769"/>
                </a:cubicBezTo>
                <a:cubicBezTo>
                  <a:pt x="15291" y="67151"/>
                  <a:pt x="14482" y="66592"/>
                  <a:pt x="13466" y="66121"/>
                </a:cubicBezTo>
                <a:cubicBezTo>
                  <a:pt x="13290" y="66018"/>
                  <a:pt x="13084" y="65930"/>
                  <a:pt x="12848" y="65827"/>
                </a:cubicBezTo>
                <a:cubicBezTo>
                  <a:pt x="11480" y="65194"/>
                  <a:pt x="10302" y="64590"/>
                  <a:pt x="9493" y="63560"/>
                </a:cubicBezTo>
                <a:cubicBezTo>
                  <a:pt x="8713" y="62545"/>
                  <a:pt x="8492" y="61206"/>
                  <a:pt x="8934" y="60117"/>
                </a:cubicBezTo>
                <a:cubicBezTo>
                  <a:pt x="9022" y="59896"/>
                  <a:pt x="9110" y="59719"/>
                  <a:pt x="9243" y="59528"/>
                </a:cubicBezTo>
                <a:lnTo>
                  <a:pt x="9316" y="59454"/>
                </a:lnTo>
                <a:lnTo>
                  <a:pt x="9316" y="59454"/>
                </a:lnTo>
                <a:cubicBezTo>
                  <a:pt x="9272" y="59543"/>
                  <a:pt x="9243" y="59616"/>
                  <a:pt x="9198" y="59719"/>
                </a:cubicBezTo>
                <a:cubicBezTo>
                  <a:pt x="8786" y="60779"/>
                  <a:pt x="8978" y="62089"/>
                  <a:pt x="9743" y="63134"/>
                </a:cubicBezTo>
                <a:cubicBezTo>
                  <a:pt x="10508" y="64223"/>
                  <a:pt x="11656" y="64958"/>
                  <a:pt x="13128" y="65709"/>
                </a:cubicBezTo>
                <a:cubicBezTo>
                  <a:pt x="13349" y="65827"/>
                  <a:pt x="13540" y="65930"/>
                  <a:pt x="13761" y="66047"/>
                </a:cubicBezTo>
                <a:cubicBezTo>
                  <a:pt x="14791" y="66577"/>
                  <a:pt x="15630" y="67195"/>
                  <a:pt x="16233" y="67858"/>
                </a:cubicBezTo>
                <a:cubicBezTo>
                  <a:pt x="17072" y="68799"/>
                  <a:pt x="17513" y="69668"/>
                  <a:pt x="17572" y="70536"/>
                </a:cubicBezTo>
                <a:cubicBezTo>
                  <a:pt x="17646" y="71654"/>
                  <a:pt x="17145" y="72817"/>
                  <a:pt x="16159" y="73788"/>
                </a:cubicBezTo>
                <a:cubicBezTo>
                  <a:pt x="15791" y="74156"/>
                  <a:pt x="15379" y="74465"/>
                  <a:pt x="14923" y="74745"/>
                </a:cubicBezTo>
                <a:cubicBezTo>
                  <a:pt x="13819" y="75392"/>
                  <a:pt x="12569" y="75775"/>
                  <a:pt x="11376" y="76143"/>
                </a:cubicBezTo>
                <a:cubicBezTo>
                  <a:pt x="10935" y="76275"/>
                  <a:pt x="10479" y="76422"/>
                  <a:pt x="10008" y="76570"/>
                </a:cubicBezTo>
                <a:cubicBezTo>
                  <a:pt x="8315" y="77129"/>
                  <a:pt x="6697" y="77924"/>
                  <a:pt x="5181" y="78895"/>
                </a:cubicBezTo>
                <a:cubicBezTo>
                  <a:pt x="3856" y="79748"/>
                  <a:pt x="2900" y="80661"/>
                  <a:pt x="2341" y="81617"/>
                </a:cubicBezTo>
                <a:cubicBezTo>
                  <a:pt x="2017" y="82206"/>
                  <a:pt x="1811" y="82824"/>
                  <a:pt x="1767" y="83442"/>
                </a:cubicBezTo>
                <a:cubicBezTo>
                  <a:pt x="1722" y="84237"/>
                  <a:pt x="1943" y="85032"/>
                  <a:pt x="2135" y="85723"/>
                </a:cubicBezTo>
                <a:cubicBezTo>
                  <a:pt x="2635" y="87401"/>
                  <a:pt x="3282" y="89034"/>
                  <a:pt x="4018" y="90565"/>
                </a:cubicBezTo>
                <a:lnTo>
                  <a:pt x="4077" y="90521"/>
                </a:lnTo>
                <a:cubicBezTo>
                  <a:pt x="3341" y="89005"/>
                  <a:pt x="2694" y="87357"/>
                  <a:pt x="2193" y="85694"/>
                </a:cubicBezTo>
                <a:cubicBezTo>
                  <a:pt x="1987" y="85002"/>
                  <a:pt x="1767" y="84222"/>
                  <a:pt x="1825" y="83442"/>
                </a:cubicBezTo>
                <a:cubicBezTo>
                  <a:pt x="1870" y="82839"/>
                  <a:pt x="2046" y="82235"/>
                  <a:pt x="2385" y="81661"/>
                </a:cubicBezTo>
                <a:cubicBezTo>
                  <a:pt x="2929" y="80705"/>
                  <a:pt x="3871" y="79807"/>
                  <a:pt x="5181" y="78954"/>
                </a:cubicBezTo>
                <a:cubicBezTo>
                  <a:pt x="6697" y="77982"/>
                  <a:pt x="8315" y="77188"/>
                  <a:pt x="9993" y="76614"/>
                </a:cubicBezTo>
                <a:cubicBezTo>
                  <a:pt x="10435" y="76467"/>
                  <a:pt x="10891" y="76319"/>
                  <a:pt x="11362" y="76202"/>
                </a:cubicBezTo>
                <a:cubicBezTo>
                  <a:pt x="12569" y="75834"/>
                  <a:pt x="13819" y="75466"/>
                  <a:pt x="14923" y="74804"/>
                </a:cubicBezTo>
                <a:cubicBezTo>
                  <a:pt x="15379" y="74524"/>
                  <a:pt x="15806" y="74215"/>
                  <a:pt x="16174" y="73847"/>
                </a:cubicBezTo>
                <a:cubicBezTo>
                  <a:pt x="17190" y="72846"/>
                  <a:pt x="17705" y="71669"/>
                  <a:pt x="17616" y="70536"/>
                </a:cubicBezTo>
                <a:cubicBezTo>
                  <a:pt x="17557" y="69653"/>
                  <a:pt x="17116" y="68770"/>
                  <a:pt x="16248" y="67828"/>
                </a:cubicBezTo>
                <a:cubicBezTo>
                  <a:pt x="15630" y="67151"/>
                  <a:pt x="14791" y="66518"/>
                  <a:pt x="13761" y="65989"/>
                </a:cubicBezTo>
                <a:cubicBezTo>
                  <a:pt x="13540" y="65871"/>
                  <a:pt x="13349" y="65768"/>
                  <a:pt x="13128" y="65650"/>
                </a:cubicBezTo>
                <a:cubicBezTo>
                  <a:pt x="11656" y="64900"/>
                  <a:pt x="10523" y="64178"/>
                  <a:pt x="9758" y="63104"/>
                </a:cubicBezTo>
                <a:cubicBezTo>
                  <a:pt x="9022" y="62074"/>
                  <a:pt x="8816" y="60779"/>
                  <a:pt x="9228" y="59734"/>
                </a:cubicBezTo>
                <a:cubicBezTo>
                  <a:pt x="9272" y="59587"/>
                  <a:pt x="9331" y="59454"/>
                  <a:pt x="9404" y="59322"/>
                </a:cubicBezTo>
                <a:cubicBezTo>
                  <a:pt x="9449" y="59293"/>
                  <a:pt x="9478" y="59248"/>
                  <a:pt x="9537" y="59234"/>
                </a:cubicBezTo>
                <a:lnTo>
                  <a:pt x="9537" y="59234"/>
                </a:lnTo>
                <a:cubicBezTo>
                  <a:pt x="9522" y="59278"/>
                  <a:pt x="9522" y="59293"/>
                  <a:pt x="9493" y="59322"/>
                </a:cubicBezTo>
                <a:cubicBezTo>
                  <a:pt x="9095" y="60337"/>
                  <a:pt x="9272" y="61603"/>
                  <a:pt x="9993" y="62677"/>
                </a:cubicBezTo>
                <a:cubicBezTo>
                  <a:pt x="10861" y="64002"/>
                  <a:pt x="12201" y="64870"/>
                  <a:pt x="13393" y="65547"/>
                </a:cubicBezTo>
                <a:lnTo>
                  <a:pt x="13584" y="65635"/>
                </a:lnTo>
                <a:lnTo>
                  <a:pt x="14084" y="65915"/>
                </a:lnTo>
                <a:cubicBezTo>
                  <a:pt x="15129" y="66504"/>
                  <a:pt x="15997" y="67181"/>
                  <a:pt x="16601" y="67916"/>
                </a:cubicBezTo>
                <a:cubicBezTo>
                  <a:pt x="17145" y="68579"/>
                  <a:pt x="17793" y="69476"/>
                  <a:pt x="17852" y="70565"/>
                </a:cubicBezTo>
                <a:cubicBezTo>
                  <a:pt x="17911" y="71669"/>
                  <a:pt x="17396" y="72817"/>
                  <a:pt x="16439" y="73773"/>
                </a:cubicBezTo>
                <a:cubicBezTo>
                  <a:pt x="16071" y="74112"/>
                  <a:pt x="15659" y="74450"/>
                  <a:pt x="15217" y="74701"/>
                </a:cubicBezTo>
                <a:cubicBezTo>
                  <a:pt x="14158" y="75348"/>
                  <a:pt x="12936" y="75731"/>
                  <a:pt x="11774" y="76099"/>
                </a:cubicBezTo>
                <a:cubicBezTo>
                  <a:pt x="11332" y="76246"/>
                  <a:pt x="10861" y="76393"/>
                  <a:pt x="10420" y="76540"/>
                </a:cubicBezTo>
                <a:cubicBezTo>
                  <a:pt x="8757" y="77129"/>
                  <a:pt x="7182" y="77938"/>
                  <a:pt x="5696" y="78954"/>
                </a:cubicBezTo>
                <a:cubicBezTo>
                  <a:pt x="4401" y="79822"/>
                  <a:pt x="3488" y="80734"/>
                  <a:pt x="2944" y="81691"/>
                </a:cubicBezTo>
                <a:cubicBezTo>
                  <a:pt x="2620" y="82280"/>
                  <a:pt x="2429" y="82898"/>
                  <a:pt x="2399" y="83501"/>
                </a:cubicBezTo>
                <a:cubicBezTo>
                  <a:pt x="2341" y="84296"/>
                  <a:pt x="2547" y="85076"/>
                  <a:pt x="2753" y="85767"/>
                </a:cubicBezTo>
                <a:cubicBezTo>
                  <a:pt x="3224" y="87430"/>
                  <a:pt x="3827" y="89049"/>
                  <a:pt x="4563" y="90565"/>
                </a:cubicBezTo>
                <a:lnTo>
                  <a:pt x="4622" y="90521"/>
                </a:lnTo>
                <a:cubicBezTo>
                  <a:pt x="3886" y="89020"/>
                  <a:pt x="3282" y="87401"/>
                  <a:pt x="2797" y="85723"/>
                </a:cubicBezTo>
                <a:cubicBezTo>
                  <a:pt x="2620" y="85061"/>
                  <a:pt x="2414" y="84266"/>
                  <a:pt x="2458" y="83501"/>
                </a:cubicBezTo>
                <a:cubicBezTo>
                  <a:pt x="2488" y="82898"/>
                  <a:pt x="2679" y="82309"/>
                  <a:pt x="3003" y="81720"/>
                </a:cubicBezTo>
                <a:cubicBezTo>
                  <a:pt x="3533" y="80778"/>
                  <a:pt x="4460" y="79851"/>
                  <a:pt x="5725" y="78998"/>
                </a:cubicBezTo>
                <a:cubicBezTo>
                  <a:pt x="7212" y="77997"/>
                  <a:pt x="8801" y="77188"/>
                  <a:pt x="10449" y="76599"/>
                </a:cubicBezTo>
                <a:cubicBezTo>
                  <a:pt x="10891" y="76437"/>
                  <a:pt x="11362" y="76290"/>
                  <a:pt x="11818" y="76158"/>
                </a:cubicBezTo>
                <a:cubicBezTo>
                  <a:pt x="12150" y="76054"/>
                  <a:pt x="12484" y="75949"/>
                  <a:pt x="12817" y="75837"/>
                </a:cubicBezTo>
                <a:lnTo>
                  <a:pt x="12817" y="75837"/>
                </a:lnTo>
                <a:cubicBezTo>
                  <a:pt x="12610" y="75910"/>
                  <a:pt x="12404" y="75982"/>
                  <a:pt x="12201" y="76055"/>
                </a:cubicBezTo>
                <a:cubicBezTo>
                  <a:pt x="11759" y="76202"/>
                  <a:pt x="11288" y="76364"/>
                  <a:pt x="10847" y="76525"/>
                </a:cubicBezTo>
                <a:cubicBezTo>
                  <a:pt x="9228" y="77129"/>
                  <a:pt x="7653" y="77968"/>
                  <a:pt x="6211" y="78998"/>
                </a:cubicBezTo>
                <a:cubicBezTo>
                  <a:pt x="4960" y="79881"/>
                  <a:pt x="4048" y="80808"/>
                  <a:pt x="3533" y="81750"/>
                </a:cubicBezTo>
                <a:cubicBezTo>
                  <a:pt x="3224" y="82338"/>
                  <a:pt x="3047" y="82942"/>
                  <a:pt x="2988" y="83560"/>
                </a:cubicBezTo>
                <a:cubicBezTo>
                  <a:pt x="2929" y="84340"/>
                  <a:pt x="3121" y="85120"/>
                  <a:pt x="3297" y="85797"/>
                </a:cubicBezTo>
                <a:cubicBezTo>
                  <a:pt x="3753" y="87474"/>
                  <a:pt x="4342" y="89079"/>
                  <a:pt x="5078" y="90580"/>
                </a:cubicBezTo>
                <a:lnTo>
                  <a:pt x="5137" y="90550"/>
                </a:lnTo>
                <a:cubicBezTo>
                  <a:pt x="4401" y="89049"/>
                  <a:pt x="3812" y="87430"/>
                  <a:pt x="3356" y="85782"/>
                </a:cubicBezTo>
                <a:cubicBezTo>
                  <a:pt x="3165" y="85120"/>
                  <a:pt x="2988" y="84340"/>
                  <a:pt x="3047" y="83575"/>
                </a:cubicBezTo>
                <a:cubicBezTo>
                  <a:pt x="3076" y="82971"/>
                  <a:pt x="3268" y="82383"/>
                  <a:pt x="3577" y="81809"/>
                </a:cubicBezTo>
                <a:cubicBezTo>
                  <a:pt x="4092" y="80867"/>
                  <a:pt x="4975" y="79925"/>
                  <a:pt x="6226" y="79071"/>
                </a:cubicBezTo>
                <a:cubicBezTo>
                  <a:pt x="7683" y="78041"/>
                  <a:pt x="9228" y="77202"/>
                  <a:pt x="10847" y="76599"/>
                </a:cubicBezTo>
                <a:cubicBezTo>
                  <a:pt x="11288" y="76437"/>
                  <a:pt x="11759" y="76275"/>
                  <a:pt x="12201" y="76128"/>
                </a:cubicBezTo>
                <a:cubicBezTo>
                  <a:pt x="13349" y="75731"/>
                  <a:pt x="14496" y="75348"/>
                  <a:pt x="15556" y="74701"/>
                </a:cubicBezTo>
                <a:cubicBezTo>
                  <a:pt x="15997" y="74436"/>
                  <a:pt x="16395" y="74112"/>
                  <a:pt x="16748" y="73773"/>
                </a:cubicBezTo>
                <a:cubicBezTo>
                  <a:pt x="17705" y="72817"/>
                  <a:pt x="18220" y="71669"/>
                  <a:pt x="18205" y="70565"/>
                </a:cubicBezTo>
                <a:cubicBezTo>
                  <a:pt x="18161" y="69535"/>
                  <a:pt x="17587" y="68637"/>
                  <a:pt x="17028" y="67902"/>
                </a:cubicBezTo>
                <a:cubicBezTo>
                  <a:pt x="16410" y="67092"/>
                  <a:pt x="15527" y="66356"/>
                  <a:pt x="14423" y="65694"/>
                </a:cubicBezTo>
                <a:lnTo>
                  <a:pt x="14202" y="65562"/>
                </a:lnTo>
                <a:cubicBezTo>
                  <a:pt x="14055" y="65473"/>
                  <a:pt x="13893" y="65385"/>
                  <a:pt x="13746" y="65282"/>
                </a:cubicBezTo>
                <a:cubicBezTo>
                  <a:pt x="12112" y="64296"/>
                  <a:pt x="11023" y="63295"/>
                  <a:pt x="10346" y="62162"/>
                </a:cubicBezTo>
                <a:cubicBezTo>
                  <a:pt x="9726" y="61120"/>
                  <a:pt x="9552" y="60010"/>
                  <a:pt x="9861" y="59078"/>
                </a:cubicBezTo>
                <a:lnTo>
                  <a:pt x="9861" y="59078"/>
                </a:lnTo>
                <a:cubicBezTo>
                  <a:pt x="9852" y="59088"/>
                  <a:pt x="9846" y="59094"/>
                  <a:pt x="9846" y="59101"/>
                </a:cubicBezTo>
                <a:cubicBezTo>
                  <a:pt x="9831" y="59131"/>
                  <a:pt x="9802" y="59145"/>
                  <a:pt x="9772" y="59160"/>
                </a:cubicBezTo>
                <a:cubicBezTo>
                  <a:pt x="9787" y="59145"/>
                  <a:pt x="9787" y="59131"/>
                  <a:pt x="9817" y="59101"/>
                </a:cubicBezTo>
                <a:lnTo>
                  <a:pt x="9871" y="59047"/>
                </a:lnTo>
                <a:lnTo>
                  <a:pt x="9871" y="59047"/>
                </a:lnTo>
                <a:cubicBezTo>
                  <a:pt x="9868" y="59057"/>
                  <a:pt x="9864" y="59067"/>
                  <a:pt x="9861" y="59078"/>
                </a:cubicBezTo>
                <a:lnTo>
                  <a:pt x="9861" y="59078"/>
                </a:lnTo>
                <a:cubicBezTo>
                  <a:pt x="9870" y="59067"/>
                  <a:pt x="9882" y="59051"/>
                  <a:pt x="9890" y="59028"/>
                </a:cubicBezTo>
                <a:lnTo>
                  <a:pt x="9890" y="59028"/>
                </a:lnTo>
                <a:lnTo>
                  <a:pt x="9871" y="59047"/>
                </a:lnTo>
                <a:lnTo>
                  <a:pt x="9871" y="59047"/>
                </a:lnTo>
                <a:cubicBezTo>
                  <a:pt x="9882" y="59016"/>
                  <a:pt x="9893" y="58985"/>
                  <a:pt x="9905" y="58954"/>
                </a:cubicBezTo>
                <a:cubicBezTo>
                  <a:pt x="9964" y="58925"/>
                  <a:pt x="10037" y="58866"/>
                  <a:pt x="10081" y="58836"/>
                </a:cubicBezTo>
                <a:lnTo>
                  <a:pt x="10081" y="58836"/>
                </a:lnTo>
                <a:cubicBezTo>
                  <a:pt x="10079" y="58848"/>
                  <a:pt x="10076" y="58859"/>
                  <a:pt x="10073" y="58870"/>
                </a:cubicBezTo>
                <a:lnTo>
                  <a:pt x="10073" y="58870"/>
                </a:lnTo>
                <a:cubicBezTo>
                  <a:pt x="10094" y="58856"/>
                  <a:pt x="10114" y="58846"/>
                  <a:pt x="10134" y="58839"/>
                </a:cubicBezTo>
                <a:lnTo>
                  <a:pt x="10134" y="58839"/>
                </a:lnTo>
                <a:cubicBezTo>
                  <a:pt x="10133" y="58841"/>
                  <a:pt x="10133" y="58844"/>
                  <a:pt x="10132" y="58846"/>
                </a:cubicBezTo>
                <a:lnTo>
                  <a:pt x="10132" y="58846"/>
                </a:lnTo>
                <a:cubicBezTo>
                  <a:pt x="10135" y="58842"/>
                  <a:pt x="10138" y="58839"/>
                  <a:pt x="10140" y="58836"/>
                </a:cubicBezTo>
                <a:lnTo>
                  <a:pt x="10140" y="58836"/>
                </a:lnTo>
                <a:cubicBezTo>
                  <a:pt x="10138" y="58837"/>
                  <a:pt x="10136" y="58838"/>
                  <a:pt x="10134" y="58839"/>
                </a:cubicBezTo>
                <a:lnTo>
                  <a:pt x="10134" y="58839"/>
                </a:lnTo>
                <a:cubicBezTo>
                  <a:pt x="10141" y="58813"/>
                  <a:pt x="10148" y="58788"/>
                  <a:pt x="10155" y="58763"/>
                </a:cubicBezTo>
                <a:cubicBezTo>
                  <a:pt x="10229" y="58719"/>
                  <a:pt x="10302" y="58660"/>
                  <a:pt x="10361" y="58630"/>
                </a:cubicBezTo>
                <a:lnTo>
                  <a:pt x="10361" y="58630"/>
                </a:lnTo>
                <a:cubicBezTo>
                  <a:pt x="10359" y="58642"/>
                  <a:pt x="10357" y="58653"/>
                  <a:pt x="10355" y="58665"/>
                </a:cubicBezTo>
                <a:lnTo>
                  <a:pt x="10355" y="58665"/>
                </a:lnTo>
                <a:cubicBezTo>
                  <a:pt x="10373" y="58652"/>
                  <a:pt x="10390" y="58641"/>
                  <a:pt x="10405" y="58630"/>
                </a:cubicBezTo>
                <a:lnTo>
                  <a:pt x="10405" y="58630"/>
                </a:lnTo>
                <a:cubicBezTo>
                  <a:pt x="10390" y="58660"/>
                  <a:pt x="10361" y="58704"/>
                  <a:pt x="10361" y="58733"/>
                </a:cubicBezTo>
                <a:lnTo>
                  <a:pt x="10344" y="58746"/>
                </a:lnTo>
                <a:lnTo>
                  <a:pt x="10344" y="58746"/>
                </a:lnTo>
                <a:cubicBezTo>
                  <a:pt x="10347" y="58719"/>
                  <a:pt x="10351" y="58692"/>
                  <a:pt x="10355" y="58665"/>
                </a:cubicBezTo>
                <a:lnTo>
                  <a:pt x="10355" y="58665"/>
                </a:lnTo>
                <a:cubicBezTo>
                  <a:pt x="10322" y="58689"/>
                  <a:pt x="10287" y="58714"/>
                  <a:pt x="10258" y="58733"/>
                </a:cubicBezTo>
                <a:lnTo>
                  <a:pt x="10199" y="58851"/>
                </a:lnTo>
                <a:lnTo>
                  <a:pt x="10199" y="58851"/>
                </a:lnTo>
                <a:lnTo>
                  <a:pt x="10344" y="58746"/>
                </a:lnTo>
                <a:lnTo>
                  <a:pt x="10344" y="58746"/>
                </a:lnTo>
                <a:cubicBezTo>
                  <a:pt x="10213" y="59750"/>
                  <a:pt x="10577" y="60712"/>
                  <a:pt x="10847" y="61265"/>
                </a:cubicBezTo>
                <a:cubicBezTo>
                  <a:pt x="11538" y="62663"/>
                  <a:pt x="12686" y="63869"/>
                  <a:pt x="14305" y="64988"/>
                </a:cubicBezTo>
                <a:cubicBezTo>
                  <a:pt x="14555" y="65179"/>
                  <a:pt x="14820" y="65341"/>
                  <a:pt x="15041" y="65488"/>
                </a:cubicBezTo>
                <a:cubicBezTo>
                  <a:pt x="16233" y="66283"/>
                  <a:pt x="17131" y="67151"/>
                  <a:pt x="17705" y="68049"/>
                </a:cubicBezTo>
                <a:cubicBezTo>
                  <a:pt x="18205" y="68814"/>
                  <a:pt x="18676" y="69653"/>
                  <a:pt x="18676" y="70624"/>
                </a:cubicBezTo>
                <a:cubicBezTo>
                  <a:pt x="18676" y="71669"/>
                  <a:pt x="18161" y="72743"/>
                  <a:pt x="17248" y="73656"/>
                </a:cubicBezTo>
                <a:cubicBezTo>
                  <a:pt x="16910" y="74009"/>
                  <a:pt x="16527" y="74303"/>
                  <a:pt x="16100" y="74583"/>
                </a:cubicBezTo>
                <a:cubicBezTo>
                  <a:pt x="15129" y="75201"/>
                  <a:pt x="14040" y="75613"/>
                  <a:pt x="12995" y="76010"/>
                </a:cubicBezTo>
                <a:cubicBezTo>
                  <a:pt x="12554" y="76172"/>
                  <a:pt x="12068" y="76364"/>
                  <a:pt x="11627" y="76540"/>
                </a:cubicBezTo>
                <a:cubicBezTo>
                  <a:pt x="10081" y="77202"/>
                  <a:pt x="8595" y="78071"/>
                  <a:pt x="7197" y="79145"/>
                </a:cubicBezTo>
                <a:cubicBezTo>
                  <a:pt x="6005" y="80057"/>
                  <a:pt x="5196" y="80985"/>
                  <a:pt x="4695" y="81956"/>
                </a:cubicBezTo>
                <a:cubicBezTo>
                  <a:pt x="4401" y="82530"/>
                  <a:pt x="4224" y="83133"/>
                  <a:pt x="4180" y="83722"/>
                </a:cubicBezTo>
                <a:cubicBezTo>
                  <a:pt x="4121" y="84472"/>
                  <a:pt x="4268" y="85223"/>
                  <a:pt x="4445" y="85929"/>
                </a:cubicBezTo>
                <a:cubicBezTo>
                  <a:pt x="4842" y="87577"/>
                  <a:pt x="5416" y="89167"/>
                  <a:pt x="6137" y="90638"/>
                </a:cubicBezTo>
                <a:lnTo>
                  <a:pt x="6182" y="90594"/>
                </a:lnTo>
                <a:cubicBezTo>
                  <a:pt x="5475" y="89123"/>
                  <a:pt x="4901" y="87548"/>
                  <a:pt x="4489" y="85914"/>
                </a:cubicBezTo>
                <a:cubicBezTo>
                  <a:pt x="4327" y="85208"/>
                  <a:pt x="4180" y="84472"/>
                  <a:pt x="4239" y="83722"/>
                </a:cubicBezTo>
                <a:cubicBezTo>
                  <a:pt x="4268" y="83133"/>
                  <a:pt x="4460" y="82544"/>
                  <a:pt x="4754" y="81971"/>
                </a:cubicBezTo>
                <a:cubicBezTo>
                  <a:pt x="5254" y="81014"/>
                  <a:pt x="6064" y="80116"/>
                  <a:pt x="7241" y="79189"/>
                </a:cubicBezTo>
                <a:cubicBezTo>
                  <a:pt x="8610" y="78130"/>
                  <a:pt x="10111" y="77261"/>
                  <a:pt x="11656" y="76599"/>
                </a:cubicBezTo>
                <a:cubicBezTo>
                  <a:pt x="12098" y="76422"/>
                  <a:pt x="12569" y="76231"/>
                  <a:pt x="13010" y="76069"/>
                </a:cubicBezTo>
                <a:cubicBezTo>
                  <a:pt x="14055" y="75657"/>
                  <a:pt x="15159" y="75260"/>
                  <a:pt x="16145" y="74627"/>
                </a:cubicBezTo>
                <a:cubicBezTo>
                  <a:pt x="16557" y="74362"/>
                  <a:pt x="16954" y="74038"/>
                  <a:pt x="17278" y="73715"/>
                </a:cubicBezTo>
                <a:cubicBezTo>
                  <a:pt x="18205" y="72773"/>
                  <a:pt x="18720" y="71684"/>
                  <a:pt x="18735" y="70624"/>
                </a:cubicBezTo>
                <a:cubicBezTo>
                  <a:pt x="18749" y="69623"/>
                  <a:pt x="18234" y="68770"/>
                  <a:pt x="17763" y="68005"/>
                </a:cubicBezTo>
                <a:cubicBezTo>
                  <a:pt x="17175" y="67107"/>
                  <a:pt x="16262" y="66239"/>
                  <a:pt x="15070" y="65429"/>
                </a:cubicBezTo>
                <a:cubicBezTo>
                  <a:pt x="14850" y="65282"/>
                  <a:pt x="14599" y="65120"/>
                  <a:pt x="14335" y="64944"/>
                </a:cubicBezTo>
                <a:cubicBezTo>
                  <a:pt x="12716" y="63840"/>
                  <a:pt x="11583" y="62618"/>
                  <a:pt x="10891" y="61220"/>
                </a:cubicBezTo>
                <a:cubicBezTo>
                  <a:pt x="10626" y="60676"/>
                  <a:pt x="10214" y="59616"/>
                  <a:pt x="10435" y="58571"/>
                </a:cubicBezTo>
                <a:cubicBezTo>
                  <a:pt x="10508" y="58513"/>
                  <a:pt x="10582" y="58483"/>
                  <a:pt x="10670" y="58424"/>
                </a:cubicBezTo>
                <a:lnTo>
                  <a:pt x="10670" y="58424"/>
                </a:lnTo>
                <a:cubicBezTo>
                  <a:pt x="10670" y="58427"/>
                  <a:pt x="10670" y="58430"/>
                  <a:pt x="10669" y="58433"/>
                </a:cubicBezTo>
                <a:lnTo>
                  <a:pt x="10669" y="58433"/>
                </a:lnTo>
                <a:cubicBezTo>
                  <a:pt x="10675" y="58430"/>
                  <a:pt x="10680" y="58427"/>
                  <a:pt x="10685" y="58424"/>
                </a:cubicBezTo>
                <a:lnTo>
                  <a:pt x="10685" y="58424"/>
                </a:lnTo>
                <a:cubicBezTo>
                  <a:pt x="10677" y="58436"/>
                  <a:pt x="10671" y="58448"/>
                  <a:pt x="10667" y="58460"/>
                </a:cubicBezTo>
                <a:lnTo>
                  <a:pt x="10667" y="58460"/>
                </a:lnTo>
                <a:cubicBezTo>
                  <a:pt x="10668" y="58451"/>
                  <a:pt x="10668" y="58442"/>
                  <a:pt x="10669" y="58433"/>
                </a:cubicBezTo>
                <a:lnTo>
                  <a:pt x="10669" y="58433"/>
                </a:lnTo>
                <a:cubicBezTo>
                  <a:pt x="10613" y="58464"/>
                  <a:pt x="10547" y="58516"/>
                  <a:pt x="10494" y="58557"/>
                </a:cubicBezTo>
                <a:cubicBezTo>
                  <a:pt x="10479" y="58557"/>
                  <a:pt x="10479" y="58571"/>
                  <a:pt x="10479" y="58571"/>
                </a:cubicBezTo>
                <a:cubicBezTo>
                  <a:pt x="10464" y="58616"/>
                  <a:pt x="10464" y="58645"/>
                  <a:pt x="10435" y="58689"/>
                </a:cubicBezTo>
                <a:cubicBezTo>
                  <a:pt x="10508" y="58630"/>
                  <a:pt x="10567" y="58586"/>
                  <a:pt x="10641" y="58557"/>
                </a:cubicBezTo>
                <a:cubicBezTo>
                  <a:pt x="10651" y="58524"/>
                  <a:pt x="10654" y="58492"/>
                  <a:pt x="10667" y="58460"/>
                </a:cubicBezTo>
                <a:lnTo>
                  <a:pt x="10667" y="58460"/>
                </a:lnTo>
                <a:cubicBezTo>
                  <a:pt x="10589" y="59316"/>
                  <a:pt x="10865" y="60169"/>
                  <a:pt x="11141" y="60764"/>
                </a:cubicBezTo>
                <a:cubicBezTo>
                  <a:pt x="11833" y="62265"/>
                  <a:pt x="12981" y="63590"/>
                  <a:pt x="14614" y="64797"/>
                </a:cubicBezTo>
                <a:cubicBezTo>
                  <a:pt x="14835" y="64944"/>
                  <a:pt x="15070" y="65120"/>
                  <a:pt x="15365" y="65326"/>
                </a:cubicBezTo>
                <a:cubicBezTo>
                  <a:pt x="16616" y="66195"/>
                  <a:pt x="17543" y="67107"/>
                  <a:pt x="18087" y="68064"/>
                </a:cubicBezTo>
                <a:cubicBezTo>
                  <a:pt x="18543" y="68844"/>
                  <a:pt x="18985" y="69682"/>
                  <a:pt x="18970" y="70624"/>
                </a:cubicBezTo>
                <a:cubicBezTo>
                  <a:pt x="18941" y="71654"/>
                  <a:pt x="18440" y="72699"/>
                  <a:pt x="17543" y="73597"/>
                </a:cubicBezTo>
                <a:cubicBezTo>
                  <a:pt x="17204" y="73935"/>
                  <a:pt x="16836" y="74244"/>
                  <a:pt x="16439" y="74524"/>
                </a:cubicBezTo>
                <a:cubicBezTo>
                  <a:pt x="15497" y="75127"/>
                  <a:pt x="14452" y="75554"/>
                  <a:pt x="13437" y="75952"/>
                </a:cubicBezTo>
                <a:cubicBezTo>
                  <a:pt x="12995" y="76143"/>
                  <a:pt x="12510" y="76319"/>
                  <a:pt x="12068" y="76525"/>
                </a:cubicBezTo>
                <a:cubicBezTo>
                  <a:pt x="10552" y="77202"/>
                  <a:pt x="9095" y="78115"/>
                  <a:pt x="7756" y="79189"/>
                </a:cubicBezTo>
                <a:cubicBezTo>
                  <a:pt x="6594" y="80131"/>
                  <a:pt x="5799" y="81058"/>
                  <a:pt x="5328" y="82029"/>
                </a:cubicBezTo>
                <a:cubicBezTo>
                  <a:pt x="5034" y="82603"/>
                  <a:pt x="4857" y="83192"/>
                  <a:pt x="4813" y="83781"/>
                </a:cubicBezTo>
                <a:cubicBezTo>
                  <a:pt x="4754" y="84531"/>
                  <a:pt x="4887" y="85267"/>
                  <a:pt x="5048" y="85959"/>
                </a:cubicBezTo>
                <a:cubicBezTo>
                  <a:pt x="5416" y="87622"/>
                  <a:pt x="5990" y="89182"/>
                  <a:pt x="6682" y="90638"/>
                </a:cubicBezTo>
                <a:lnTo>
                  <a:pt x="6741" y="90594"/>
                </a:lnTo>
                <a:cubicBezTo>
                  <a:pt x="6020" y="89152"/>
                  <a:pt x="5475" y="87577"/>
                  <a:pt x="5107" y="85929"/>
                </a:cubicBezTo>
                <a:cubicBezTo>
                  <a:pt x="4960" y="85238"/>
                  <a:pt x="4813" y="84516"/>
                  <a:pt x="4857" y="83751"/>
                </a:cubicBezTo>
                <a:cubicBezTo>
                  <a:pt x="4916" y="83163"/>
                  <a:pt x="5078" y="82603"/>
                  <a:pt x="5357" y="82029"/>
                </a:cubicBezTo>
                <a:cubicBezTo>
                  <a:pt x="5843" y="81073"/>
                  <a:pt x="6623" y="80146"/>
                  <a:pt x="7771" y="79233"/>
                </a:cubicBezTo>
                <a:cubicBezTo>
                  <a:pt x="9110" y="78144"/>
                  <a:pt x="10567" y="77247"/>
                  <a:pt x="12068" y="76584"/>
                </a:cubicBezTo>
                <a:cubicBezTo>
                  <a:pt x="12510" y="76378"/>
                  <a:pt x="12995" y="76202"/>
                  <a:pt x="13437" y="76010"/>
                </a:cubicBezTo>
                <a:cubicBezTo>
                  <a:pt x="14452" y="75613"/>
                  <a:pt x="15512" y="75186"/>
                  <a:pt x="16454" y="74553"/>
                </a:cubicBezTo>
                <a:cubicBezTo>
                  <a:pt x="16851" y="74289"/>
                  <a:pt x="17248" y="73965"/>
                  <a:pt x="17572" y="73641"/>
                </a:cubicBezTo>
                <a:cubicBezTo>
                  <a:pt x="18470" y="72714"/>
                  <a:pt x="18985" y="71654"/>
                  <a:pt x="19029" y="70609"/>
                </a:cubicBezTo>
                <a:cubicBezTo>
                  <a:pt x="19058" y="69653"/>
                  <a:pt x="18602" y="68799"/>
                  <a:pt x="18146" y="68005"/>
                </a:cubicBezTo>
                <a:cubicBezTo>
                  <a:pt x="17572" y="67048"/>
                  <a:pt x="16660" y="66136"/>
                  <a:pt x="15409" y="65253"/>
                </a:cubicBezTo>
                <a:cubicBezTo>
                  <a:pt x="15114" y="65047"/>
                  <a:pt x="14864" y="64885"/>
                  <a:pt x="14644" y="64723"/>
                </a:cubicBezTo>
                <a:cubicBezTo>
                  <a:pt x="13010" y="63546"/>
                  <a:pt x="11877" y="62221"/>
                  <a:pt x="11185" y="60720"/>
                </a:cubicBezTo>
                <a:cubicBezTo>
                  <a:pt x="10920" y="60102"/>
                  <a:pt x="10641" y="59234"/>
                  <a:pt x="10729" y="58365"/>
                </a:cubicBezTo>
                <a:cubicBezTo>
                  <a:pt x="10817" y="58321"/>
                  <a:pt x="10891" y="58277"/>
                  <a:pt x="10994" y="58218"/>
                </a:cubicBezTo>
                <a:lnTo>
                  <a:pt x="10994" y="58218"/>
                </a:lnTo>
                <a:cubicBezTo>
                  <a:pt x="10964" y="58851"/>
                  <a:pt x="11097" y="59528"/>
                  <a:pt x="11406" y="60279"/>
                </a:cubicBezTo>
                <a:cubicBezTo>
                  <a:pt x="12068" y="61897"/>
                  <a:pt x="13275" y="63354"/>
                  <a:pt x="14908" y="64605"/>
                </a:cubicBezTo>
                <a:cubicBezTo>
                  <a:pt x="15129" y="64767"/>
                  <a:pt x="15379" y="64958"/>
                  <a:pt x="15674" y="65179"/>
                </a:cubicBezTo>
                <a:cubicBezTo>
                  <a:pt x="16998" y="66136"/>
                  <a:pt x="17911" y="67092"/>
                  <a:pt x="18455" y="68078"/>
                </a:cubicBezTo>
                <a:cubicBezTo>
                  <a:pt x="18897" y="68888"/>
                  <a:pt x="19279" y="69682"/>
                  <a:pt x="19250" y="70609"/>
                </a:cubicBezTo>
                <a:cubicBezTo>
                  <a:pt x="19191" y="71595"/>
                  <a:pt x="18691" y="72640"/>
                  <a:pt x="17808" y="73523"/>
                </a:cubicBezTo>
                <a:cubicBezTo>
                  <a:pt x="17484" y="73862"/>
                  <a:pt x="17116" y="74171"/>
                  <a:pt x="16733" y="74436"/>
                </a:cubicBezTo>
                <a:cubicBezTo>
                  <a:pt x="15821" y="75039"/>
                  <a:pt x="14820" y="75466"/>
                  <a:pt x="13834" y="75878"/>
                </a:cubicBezTo>
                <a:cubicBezTo>
                  <a:pt x="13393" y="76069"/>
                  <a:pt x="12922" y="76275"/>
                  <a:pt x="12480" y="76467"/>
                </a:cubicBezTo>
                <a:cubicBezTo>
                  <a:pt x="10994" y="77173"/>
                  <a:pt x="9566" y="78085"/>
                  <a:pt x="8271" y="79189"/>
                </a:cubicBezTo>
                <a:cubicBezTo>
                  <a:pt x="7138" y="80146"/>
                  <a:pt x="6388" y="81073"/>
                  <a:pt x="5917" y="82044"/>
                </a:cubicBezTo>
                <a:cubicBezTo>
                  <a:pt x="5637" y="82618"/>
                  <a:pt x="5475" y="83207"/>
                  <a:pt x="5416" y="83795"/>
                </a:cubicBezTo>
                <a:cubicBezTo>
                  <a:pt x="5343" y="84546"/>
                  <a:pt x="5490" y="85311"/>
                  <a:pt x="5622" y="85959"/>
                </a:cubicBezTo>
                <a:cubicBezTo>
                  <a:pt x="5961" y="87592"/>
                  <a:pt x="6505" y="89167"/>
                  <a:pt x="7212" y="90609"/>
                </a:cubicBezTo>
                <a:lnTo>
                  <a:pt x="7271" y="90580"/>
                </a:lnTo>
                <a:cubicBezTo>
                  <a:pt x="6579" y="89137"/>
                  <a:pt x="6020" y="87577"/>
                  <a:pt x="5666" y="85944"/>
                </a:cubicBezTo>
                <a:cubicBezTo>
                  <a:pt x="5549" y="85296"/>
                  <a:pt x="5402" y="84546"/>
                  <a:pt x="5475" y="83795"/>
                </a:cubicBezTo>
                <a:cubicBezTo>
                  <a:pt x="5519" y="83221"/>
                  <a:pt x="5696" y="82633"/>
                  <a:pt x="5961" y="82074"/>
                </a:cubicBezTo>
                <a:cubicBezTo>
                  <a:pt x="6432" y="81117"/>
                  <a:pt x="7197" y="80205"/>
                  <a:pt x="8301" y="79263"/>
                </a:cubicBezTo>
                <a:cubicBezTo>
                  <a:pt x="9611" y="78159"/>
                  <a:pt x="11023" y="77247"/>
                  <a:pt x="12495" y="76540"/>
                </a:cubicBezTo>
                <a:cubicBezTo>
                  <a:pt x="12936" y="76334"/>
                  <a:pt x="13393" y="76143"/>
                  <a:pt x="13864" y="75952"/>
                </a:cubicBezTo>
                <a:cubicBezTo>
                  <a:pt x="14835" y="75525"/>
                  <a:pt x="15865" y="75113"/>
                  <a:pt x="16763" y="74495"/>
                </a:cubicBezTo>
                <a:cubicBezTo>
                  <a:pt x="17175" y="74230"/>
                  <a:pt x="17543" y="73935"/>
                  <a:pt x="17866" y="73582"/>
                </a:cubicBezTo>
                <a:cubicBezTo>
                  <a:pt x="18749" y="72684"/>
                  <a:pt x="19265" y="71625"/>
                  <a:pt x="19323" y="70595"/>
                </a:cubicBezTo>
                <a:cubicBezTo>
                  <a:pt x="19382" y="69668"/>
                  <a:pt x="18970" y="68858"/>
                  <a:pt x="18529" y="68049"/>
                </a:cubicBezTo>
                <a:cubicBezTo>
                  <a:pt x="17984" y="67033"/>
                  <a:pt x="17057" y="66077"/>
                  <a:pt x="15733" y="65106"/>
                </a:cubicBezTo>
                <a:cubicBezTo>
                  <a:pt x="15438" y="64885"/>
                  <a:pt x="15188" y="64693"/>
                  <a:pt x="14967" y="64532"/>
                </a:cubicBezTo>
                <a:cubicBezTo>
                  <a:pt x="13319" y="63281"/>
                  <a:pt x="12142" y="61839"/>
                  <a:pt x="11480" y="60249"/>
                </a:cubicBezTo>
                <a:cubicBezTo>
                  <a:pt x="11196" y="59546"/>
                  <a:pt x="11048" y="58905"/>
                  <a:pt x="11060" y="58315"/>
                </a:cubicBezTo>
                <a:lnTo>
                  <a:pt x="11060" y="58315"/>
                </a:lnTo>
                <a:cubicBezTo>
                  <a:pt x="11047" y="58322"/>
                  <a:pt x="11035" y="58329"/>
                  <a:pt x="11023" y="58336"/>
                </a:cubicBezTo>
                <a:cubicBezTo>
                  <a:pt x="11023" y="58279"/>
                  <a:pt x="11051" y="58221"/>
                  <a:pt x="11066" y="58178"/>
                </a:cubicBezTo>
                <a:lnTo>
                  <a:pt x="11066" y="58178"/>
                </a:lnTo>
                <a:cubicBezTo>
                  <a:pt x="11063" y="58223"/>
                  <a:pt x="11061" y="58269"/>
                  <a:pt x="11060" y="58315"/>
                </a:cubicBezTo>
                <a:lnTo>
                  <a:pt x="11060" y="58315"/>
                </a:lnTo>
                <a:cubicBezTo>
                  <a:pt x="11129" y="58278"/>
                  <a:pt x="11212" y="58241"/>
                  <a:pt x="11273" y="58204"/>
                </a:cubicBezTo>
                <a:cubicBezTo>
                  <a:pt x="11273" y="58146"/>
                  <a:pt x="11273" y="58103"/>
                  <a:pt x="11301" y="58033"/>
                </a:cubicBezTo>
                <a:lnTo>
                  <a:pt x="11301" y="58033"/>
                </a:lnTo>
                <a:cubicBezTo>
                  <a:pt x="11243" y="58069"/>
                  <a:pt x="11185" y="58100"/>
                  <a:pt x="11128" y="58129"/>
                </a:cubicBezTo>
                <a:lnTo>
                  <a:pt x="11128" y="58129"/>
                </a:lnTo>
                <a:cubicBezTo>
                  <a:pt x="11182" y="58091"/>
                  <a:pt x="11239" y="58059"/>
                  <a:pt x="11303" y="58027"/>
                </a:cubicBezTo>
                <a:lnTo>
                  <a:pt x="11303" y="58027"/>
                </a:lnTo>
                <a:cubicBezTo>
                  <a:pt x="11302" y="58029"/>
                  <a:pt x="11301" y="58031"/>
                  <a:pt x="11301" y="58033"/>
                </a:cubicBezTo>
                <a:lnTo>
                  <a:pt x="11301" y="58033"/>
                </a:lnTo>
                <a:cubicBezTo>
                  <a:pt x="11311" y="58026"/>
                  <a:pt x="11322" y="58019"/>
                  <a:pt x="11332" y="58012"/>
                </a:cubicBezTo>
                <a:cubicBezTo>
                  <a:pt x="11362" y="58557"/>
                  <a:pt x="11465" y="59160"/>
                  <a:pt x="11730" y="59808"/>
                </a:cubicBezTo>
                <a:cubicBezTo>
                  <a:pt x="12362" y="61529"/>
                  <a:pt x="13569" y="63075"/>
                  <a:pt x="15232" y="64399"/>
                </a:cubicBezTo>
                <a:cubicBezTo>
                  <a:pt x="15482" y="64590"/>
                  <a:pt x="15733" y="64782"/>
                  <a:pt x="16027" y="65003"/>
                </a:cubicBezTo>
                <a:cubicBezTo>
                  <a:pt x="17410" y="66033"/>
                  <a:pt x="18323" y="67048"/>
                  <a:pt x="18867" y="68093"/>
                </a:cubicBezTo>
                <a:cubicBezTo>
                  <a:pt x="19265" y="68902"/>
                  <a:pt x="19618" y="69697"/>
                  <a:pt x="19559" y="70595"/>
                </a:cubicBezTo>
                <a:cubicBezTo>
                  <a:pt x="19485" y="71581"/>
                  <a:pt x="18985" y="72611"/>
                  <a:pt x="18131" y="73464"/>
                </a:cubicBezTo>
                <a:cubicBezTo>
                  <a:pt x="17808" y="73803"/>
                  <a:pt x="17440" y="74097"/>
                  <a:pt x="17057" y="74377"/>
                </a:cubicBezTo>
                <a:cubicBezTo>
                  <a:pt x="16189" y="74980"/>
                  <a:pt x="15217" y="75407"/>
                  <a:pt x="14261" y="75819"/>
                </a:cubicBezTo>
                <a:cubicBezTo>
                  <a:pt x="13819" y="76025"/>
                  <a:pt x="13349" y="76231"/>
                  <a:pt x="12907" y="76452"/>
                </a:cubicBezTo>
                <a:cubicBezTo>
                  <a:pt x="11435" y="77188"/>
                  <a:pt x="10052" y="78130"/>
                  <a:pt x="8786" y="79248"/>
                </a:cubicBezTo>
                <a:cubicBezTo>
                  <a:pt x="7712" y="80205"/>
                  <a:pt x="6962" y="81146"/>
                  <a:pt x="6505" y="82118"/>
                </a:cubicBezTo>
                <a:cubicBezTo>
                  <a:pt x="6226" y="82692"/>
                  <a:pt x="6064" y="83251"/>
                  <a:pt x="6020" y="83839"/>
                </a:cubicBezTo>
                <a:cubicBezTo>
                  <a:pt x="5946" y="84605"/>
                  <a:pt x="6079" y="85355"/>
                  <a:pt x="6211" y="86003"/>
                </a:cubicBezTo>
                <a:cubicBezTo>
                  <a:pt x="6535" y="87636"/>
                  <a:pt x="7050" y="89182"/>
                  <a:pt x="7756" y="90609"/>
                </a:cubicBezTo>
                <a:lnTo>
                  <a:pt x="7800" y="90580"/>
                </a:lnTo>
                <a:cubicBezTo>
                  <a:pt x="7109" y="89167"/>
                  <a:pt x="6594" y="87622"/>
                  <a:pt x="6255" y="85973"/>
                </a:cubicBezTo>
                <a:cubicBezTo>
                  <a:pt x="6137" y="85355"/>
                  <a:pt x="6020" y="84605"/>
                  <a:pt x="6093" y="83839"/>
                </a:cubicBezTo>
                <a:cubicBezTo>
                  <a:pt x="6152" y="83280"/>
                  <a:pt x="6314" y="82706"/>
                  <a:pt x="6579" y="82132"/>
                </a:cubicBezTo>
                <a:cubicBezTo>
                  <a:pt x="7035" y="81176"/>
                  <a:pt x="7771" y="80234"/>
                  <a:pt x="8831" y="79307"/>
                </a:cubicBezTo>
                <a:cubicBezTo>
                  <a:pt x="10111" y="78174"/>
                  <a:pt x="11480" y="77247"/>
                  <a:pt x="12936" y="76525"/>
                </a:cubicBezTo>
                <a:cubicBezTo>
                  <a:pt x="13378" y="76305"/>
                  <a:pt x="13834" y="76099"/>
                  <a:pt x="14305" y="75893"/>
                </a:cubicBezTo>
                <a:cubicBezTo>
                  <a:pt x="15232" y="75481"/>
                  <a:pt x="16218" y="75039"/>
                  <a:pt x="17101" y="74450"/>
                </a:cubicBezTo>
                <a:cubicBezTo>
                  <a:pt x="17484" y="74171"/>
                  <a:pt x="17852" y="73877"/>
                  <a:pt x="18161" y="73538"/>
                </a:cubicBezTo>
                <a:cubicBezTo>
                  <a:pt x="19029" y="72655"/>
                  <a:pt x="19544" y="71625"/>
                  <a:pt x="19618" y="70624"/>
                </a:cubicBezTo>
                <a:cubicBezTo>
                  <a:pt x="19691" y="69697"/>
                  <a:pt x="19323" y="68888"/>
                  <a:pt x="18911" y="68078"/>
                </a:cubicBezTo>
                <a:cubicBezTo>
                  <a:pt x="18382" y="67019"/>
                  <a:pt x="17469" y="66003"/>
                  <a:pt x="16071" y="64958"/>
                </a:cubicBezTo>
                <a:cubicBezTo>
                  <a:pt x="15777" y="64738"/>
                  <a:pt x="15512" y="64532"/>
                  <a:pt x="15276" y="64340"/>
                </a:cubicBezTo>
                <a:cubicBezTo>
                  <a:pt x="13599" y="63016"/>
                  <a:pt x="12421" y="61471"/>
                  <a:pt x="11774" y="59763"/>
                </a:cubicBezTo>
                <a:cubicBezTo>
                  <a:pt x="11560" y="59175"/>
                  <a:pt x="11431" y="58623"/>
                  <a:pt x="11409" y="58130"/>
                </a:cubicBezTo>
                <a:lnTo>
                  <a:pt x="11409" y="58130"/>
                </a:lnTo>
                <a:cubicBezTo>
                  <a:pt x="11388" y="58144"/>
                  <a:pt x="11367" y="58158"/>
                  <a:pt x="11347" y="58174"/>
                </a:cubicBezTo>
                <a:cubicBezTo>
                  <a:pt x="11347" y="58115"/>
                  <a:pt x="11362" y="58056"/>
                  <a:pt x="11362" y="57998"/>
                </a:cubicBezTo>
                <a:cubicBezTo>
                  <a:pt x="11450" y="57953"/>
                  <a:pt x="11524" y="57909"/>
                  <a:pt x="11612" y="57850"/>
                </a:cubicBezTo>
                <a:lnTo>
                  <a:pt x="11612" y="57850"/>
                </a:lnTo>
                <a:cubicBezTo>
                  <a:pt x="11609" y="57861"/>
                  <a:pt x="11607" y="57872"/>
                  <a:pt x="11605" y="57882"/>
                </a:cubicBezTo>
                <a:lnTo>
                  <a:pt x="11605" y="57882"/>
                </a:lnTo>
                <a:cubicBezTo>
                  <a:pt x="11627" y="57871"/>
                  <a:pt x="11649" y="57859"/>
                  <a:pt x="11671" y="57845"/>
                </a:cubicBezTo>
                <a:lnTo>
                  <a:pt x="11671" y="57845"/>
                </a:lnTo>
                <a:lnTo>
                  <a:pt x="11671" y="57983"/>
                </a:lnTo>
                <a:cubicBezTo>
                  <a:pt x="11680" y="57977"/>
                  <a:pt x="11690" y="57971"/>
                  <a:pt x="11699" y="57965"/>
                </a:cubicBezTo>
                <a:lnTo>
                  <a:pt x="11699" y="57965"/>
                </a:lnTo>
                <a:cubicBezTo>
                  <a:pt x="11749" y="58386"/>
                  <a:pt x="11848" y="58842"/>
                  <a:pt x="11995" y="59322"/>
                </a:cubicBezTo>
                <a:cubicBezTo>
                  <a:pt x="12627" y="61147"/>
                  <a:pt x="13805" y="62795"/>
                  <a:pt x="15527" y="64223"/>
                </a:cubicBezTo>
                <a:cubicBezTo>
                  <a:pt x="15777" y="64414"/>
                  <a:pt x="16042" y="64620"/>
                  <a:pt x="16336" y="64855"/>
                </a:cubicBezTo>
                <a:cubicBezTo>
                  <a:pt x="17793" y="66003"/>
                  <a:pt x="18720" y="67033"/>
                  <a:pt x="19235" y="68137"/>
                </a:cubicBezTo>
                <a:cubicBezTo>
                  <a:pt x="19574" y="68902"/>
                  <a:pt x="19912" y="69712"/>
                  <a:pt x="19824" y="70624"/>
                </a:cubicBezTo>
                <a:cubicBezTo>
                  <a:pt x="19721" y="71581"/>
                  <a:pt x="19206" y="72581"/>
                  <a:pt x="18382" y="73435"/>
                </a:cubicBezTo>
                <a:cubicBezTo>
                  <a:pt x="18072" y="73744"/>
                  <a:pt x="17719" y="74053"/>
                  <a:pt x="17337" y="74318"/>
                </a:cubicBezTo>
                <a:cubicBezTo>
                  <a:pt x="16483" y="74907"/>
                  <a:pt x="15556" y="75348"/>
                  <a:pt x="14644" y="75775"/>
                </a:cubicBezTo>
                <a:cubicBezTo>
                  <a:pt x="14202" y="75966"/>
                  <a:pt x="13731" y="76187"/>
                  <a:pt x="13290" y="76437"/>
                </a:cubicBezTo>
                <a:cubicBezTo>
                  <a:pt x="11847" y="77188"/>
                  <a:pt x="10508" y="78144"/>
                  <a:pt x="9272" y="79277"/>
                </a:cubicBezTo>
                <a:cubicBezTo>
                  <a:pt x="8242" y="80263"/>
                  <a:pt x="7535" y="81191"/>
                  <a:pt x="7094" y="82177"/>
                </a:cubicBezTo>
                <a:cubicBezTo>
                  <a:pt x="6829" y="82736"/>
                  <a:pt x="6667" y="83310"/>
                  <a:pt x="6608" y="83884"/>
                </a:cubicBezTo>
                <a:cubicBezTo>
                  <a:pt x="6535" y="84649"/>
                  <a:pt x="6652" y="85385"/>
                  <a:pt x="6756" y="86018"/>
                </a:cubicBezTo>
                <a:cubicBezTo>
                  <a:pt x="7050" y="87651"/>
                  <a:pt x="7565" y="89182"/>
                  <a:pt x="8271" y="90594"/>
                </a:cubicBezTo>
                <a:lnTo>
                  <a:pt x="8315" y="90565"/>
                </a:lnTo>
                <a:cubicBezTo>
                  <a:pt x="7624" y="89167"/>
                  <a:pt x="7123" y="87622"/>
                  <a:pt x="6814" y="86003"/>
                </a:cubicBezTo>
                <a:cubicBezTo>
                  <a:pt x="6697" y="85370"/>
                  <a:pt x="6594" y="84634"/>
                  <a:pt x="6667" y="83884"/>
                </a:cubicBezTo>
                <a:cubicBezTo>
                  <a:pt x="6726" y="83310"/>
                  <a:pt x="6888" y="82736"/>
                  <a:pt x="7138" y="82191"/>
                </a:cubicBezTo>
                <a:cubicBezTo>
                  <a:pt x="7580" y="81235"/>
                  <a:pt x="8301" y="80293"/>
                  <a:pt x="9316" y="79336"/>
                </a:cubicBezTo>
                <a:cubicBezTo>
                  <a:pt x="10523" y="78203"/>
                  <a:pt x="11877" y="77247"/>
                  <a:pt x="13304" y="76481"/>
                </a:cubicBezTo>
                <a:cubicBezTo>
                  <a:pt x="13746" y="76246"/>
                  <a:pt x="14202" y="76025"/>
                  <a:pt x="14673" y="75819"/>
                </a:cubicBezTo>
                <a:cubicBezTo>
                  <a:pt x="15571" y="75407"/>
                  <a:pt x="16513" y="74966"/>
                  <a:pt x="17351" y="74347"/>
                </a:cubicBezTo>
                <a:cubicBezTo>
                  <a:pt x="17734" y="74083"/>
                  <a:pt x="18087" y="73788"/>
                  <a:pt x="18396" y="73450"/>
                </a:cubicBezTo>
                <a:cubicBezTo>
                  <a:pt x="19250" y="72581"/>
                  <a:pt x="19765" y="71581"/>
                  <a:pt x="19853" y="70595"/>
                </a:cubicBezTo>
                <a:cubicBezTo>
                  <a:pt x="19941" y="69697"/>
                  <a:pt x="19603" y="68873"/>
                  <a:pt x="19250" y="68078"/>
                </a:cubicBezTo>
                <a:cubicBezTo>
                  <a:pt x="18735" y="66960"/>
                  <a:pt x="17808" y="65915"/>
                  <a:pt x="16336" y="64767"/>
                </a:cubicBezTo>
                <a:cubicBezTo>
                  <a:pt x="16042" y="64532"/>
                  <a:pt x="15777" y="64326"/>
                  <a:pt x="15527" y="64120"/>
                </a:cubicBezTo>
                <a:cubicBezTo>
                  <a:pt x="13805" y="62707"/>
                  <a:pt x="12627" y="61073"/>
                  <a:pt x="12024" y="59248"/>
                </a:cubicBezTo>
                <a:cubicBezTo>
                  <a:pt x="11861" y="58785"/>
                  <a:pt x="11762" y="58354"/>
                  <a:pt x="11718" y="57954"/>
                </a:cubicBezTo>
                <a:lnTo>
                  <a:pt x="11718" y="57954"/>
                </a:lnTo>
                <a:cubicBezTo>
                  <a:pt x="11712" y="57958"/>
                  <a:pt x="11706" y="57961"/>
                  <a:pt x="11699" y="57965"/>
                </a:cubicBezTo>
                <a:lnTo>
                  <a:pt x="11699" y="57965"/>
                </a:lnTo>
                <a:cubicBezTo>
                  <a:pt x="11694" y="57921"/>
                  <a:pt x="11690" y="57878"/>
                  <a:pt x="11686" y="57836"/>
                </a:cubicBezTo>
                <a:cubicBezTo>
                  <a:pt x="11681" y="57839"/>
                  <a:pt x="11676" y="57842"/>
                  <a:pt x="11671" y="57845"/>
                </a:cubicBezTo>
                <a:lnTo>
                  <a:pt x="11671" y="57845"/>
                </a:lnTo>
                <a:lnTo>
                  <a:pt x="11671" y="57806"/>
                </a:lnTo>
                <a:cubicBezTo>
                  <a:pt x="11681" y="57799"/>
                  <a:pt x="11692" y="57792"/>
                  <a:pt x="11703" y="57786"/>
                </a:cubicBezTo>
                <a:lnTo>
                  <a:pt x="11703" y="57786"/>
                </a:lnTo>
                <a:cubicBezTo>
                  <a:pt x="11707" y="57841"/>
                  <a:pt x="11712" y="57897"/>
                  <a:pt x="11718" y="57954"/>
                </a:cubicBezTo>
                <a:lnTo>
                  <a:pt x="11718" y="57954"/>
                </a:lnTo>
                <a:cubicBezTo>
                  <a:pt x="11795" y="57913"/>
                  <a:pt x="11878" y="57884"/>
                  <a:pt x="11950" y="57836"/>
                </a:cubicBezTo>
                <a:cubicBezTo>
                  <a:pt x="11950" y="57777"/>
                  <a:pt x="11950" y="57703"/>
                  <a:pt x="11936" y="57659"/>
                </a:cubicBezTo>
                <a:cubicBezTo>
                  <a:pt x="11871" y="57698"/>
                  <a:pt x="11783" y="57737"/>
                  <a:pt x="11703" y="57786"/>
                </a:cubicBezTo>
                <a:lnTo>
                  <a:pt x="11703" y="57786"/>
                </a:lnTo>
                <a:cubicBezTo>
                  <a:pt x="11702" y="57773"/>
                  <a:pt x="11701" y="57760"/>
                  <a:pt x="11700" y="57747"/>
                </a:cubicBezTo>
                <a:cubicBezTo>
                  <a:pt x="11730" y="57718"/>
                  <a:pt x="11744" y="57718"/>
                  <a:pt x="11774" y="57703"/>
                </a:cubicBezTo>
                <a:lnTo>
                  <a:pt x="11995" y="57600"/>
                </a:lnTo>
                <a:cubicBezTo>
                  <a:pt x="11995" y="57605"/>
                  <a:pt x="11996" y="57610"/>
                  <a:pt x="11996" y="57614"/>
                </a:cubicBezTo>
                <a:lnTo>
                  <a:pt x="11996" y="57614"/>
                </a:lnTo>
                <a:cubicBezTo>
                  <a:pt x="12012" y="57609"/>
                  <a:pt x="12027" y="57602"/>
                  <a:pt x="12042" y="57595"/>
                </a:cubicBezTo>
                <a:lnTo>
                  <a:pt x="12042" y="57595"/>
                </a:lnTo>
                <a:cubicBezTo>
                  <a:pt x="12047" y="57652"/>
                  <a:pt x="12054" y="57710"/>
                  <a:pt x="12062" y="57768"/>
                </a:cubicBezTo>
                <a:lnTo>
                  <a:pt x="12062" y="57768"/>
                </a:lnTo>
                <a:cubicBezTo>
                  <a:pt x="12142" y="57737"/>
                  <a:pt x="12223" y="57686"/>
                  <a:pt x="12304" y="57659"/>
                </a:cubicBezTo>
                <a:lnTo>
                  <a:pt x="12289" y="57468"/>
                </a:lnTo>
                <a:cubicBezTo>
                  <a:pt x="12274" y="57468"/>
                  <a:pt x="12259" y="57482"/>
                  <a:pt x="12245" y="57482"/>
                </a:cubicBezTo>
                <a:cubicBezTo>
                  <a:pt x="12161" y="57518"/>
                  <a:pt x="12107" y="57564"/>
                  <a:pt x="12042" y="57595"/>
                </a:cubicBezTo>
                <a:lnTo>
                  <a:pt x="12042" y="57595"/>
                </a:lnTo>
                <a:cubicBezTo>
                  <a:pt x="12041" y="57582"/>
                  <a:pt x="12040" y="57569"/>
                  <a:pt x="12039" y="57556"/>
                </a:cubicBezTo>
                <a:cubicBezTo>
                  <a:pt x="12127" y="57497"/>
                  <a:pt x="12245" y="57453"/>
                  <a:pt x="12333" y="57409"/>
                </a:cubicBezTo>
                <a:cubicBezTo>
                  <a:pt x="12334" y="57418"/>
                  <a:pt x="12335" y="57427"/>
                  <a:pt x="12336" y="57436"/>
                </a:cubicBezTo>
                <a:lnTo>
                  <a:pt x="12336" y="57436"/>
                </a:lnTo>
                <a:lnTo>
                  <a:pt x="12394" y="57400"/>
                </a:lnTo>
                <a:lnTo>
                  <a:pt x="12394" y="57400"/>
                </a:lnTo>
                <a:cubicBezTo>
                  <a:pt x="12401" y="57463"/>
                  <a:pt x="12409" y="57528"/>
                  <a:pt x="12418" y="57593"/>
                </a:cubicBezTo>
                <a:lnTo>
                  <a:pt x="12418" y="57593"/>
                </a:lnTo>
                <a:cubicBezTo>
                  <a:pt x="12502" y="57561"/>
                  <a:pt x="12572" y="57514"/>
                  <a:pt x="12642" y="57468"/>
                </a:cubicBezTo>
                <a:cubicBezTo>
                  <a:pt x="12642" y="57394"/>
                  <a:pt x="12642" y="57335"/>
                  <a:pt x="12613" y="57262"/>
                </a:cubicBezTo>
                <a:lnTo>
                  <a:pt x="12394" y="57400"/>
                </a:lnTo>
                <a:lnTo>
                  <a:pt x="12394" y="57400"/>
                </a:lnTo>
                <a:cubicBezTo>
                  <a:pt x="12393" y="57393"/>
                  <a:pt x="12393" y="57386"/>
                  <a:pt x="12392" y="57379"/>
                </a:cubicBezTo>
                <a:cubicBezTo>
                  <a:pt x="12480" y="57321"/>
                  <a:pt x="12583" y="57262"/>
                  <a:pt x="12686" y="57203"/>
                </a:cubicBezTo>
                <a:cubicBezTo>
                  <a:pt x="12694" y="57263"/>
                  <a:pt x="12703" y="57322"/>
                  <a:pt x="12713" y="57382"/>
                </a:cubicBezTo>
                <a:lnTo>
                  <a:pt x="12713" y="57382"/>
                </a:lnTo>
                <a:cubicBezTo>
                  <a:pt x="12709" y="57333"/>
                  <a:pt x="12701" y="57290"/>
                  <a:pt x="12701" y="57247"/>
                </a:cubicBezTo>
                <a:cubicBezTo>
                  <a:pt x="12728" y="57240"/>
                  <a:pt x="12748" y="57228"/>
                  <a:pt x="12769" y="57214"/>
                </a:cubicBezTo>
                <a:lnTo>
                  <a:pt x="12769" y="57214"/>
                </a:lnTo>
                <a:cubicBezTo>
                  <a:pt x="12778" y="57271"/>
                  <a:pt x="12788" y="57331"/>
                  <a:pt x="12798" y="57395"/>
                </a:cubicBezTo>
                <a:lnTo>
                  <a:pt x="12798" y="57395"/>
                </a:lnTo>
                <a:cubicBezTo>
                  <a:pt x="12877" y="57350"/>
                  <a:pt x="12944" y="57306"/>
                  <a:pt x="13010" y="57262"/>
                </a:cubicBezTo>
                <a:cubicBezTo>
                  <a:pt x="12995" y="57188"/>
                  <a:pt x="12995" y="57144"/>
                  <a:pt x="12995" y="57100"/>
                </a:cubicBezTo>
                <a:cubicBezTo>
                  <a:pt x="12936" y="57115"/>
                  <a:pt x="12907" y="57159"/>
                  <a:pt x="12848" y="57173"/>
                </a:cubicBezTo>
                <a:cubicBezTo>
                  <a:pt x="12816" y="57181"/>
                  <a:pt x="12793" y="57198"/>
                  <a:pt x="12769" y="57214"/>
                </a:cubicBezTo>
                <a:lnTo>
                  <a:pt x="12769" y="57214"/>
                </a:lnTo>
                <a:cubicBezTo>
                  <a:pt x="12766" y="57195"/>
                  <a:pt x="12763" y="57177"/>
                  <a:pt x="12760" y="57159"/>
                </a:cubicBezTo>
                <a:cubicBezTo>
                  <a:pt x="12848" y="57100"/>
                  <a:pt x="12936" y="57041"/>
                  <a:pt x="13054" y="56982"/>
                </a:cubicBezTo>
                <a:cubicBezTo>
                  <a:pt x="13062" y="57054"/>
                  <a:pt x="13070" y="57125"/>
                  <a:pt x="13083" y="57199"/>
                </a:cubicBezTo>
                <a:lnTo>
                  <a:pt x="13083" y="57199"/>
                </a:lnTo>
                <a:cubicBezTo>
                  <a:pt x="13079" y="57140"/>
                  <a:pt x="13069" y="57088"/>
                  <a:pt x="13069" y="57026"/>
                </a:cubicBezTo>
                <a:cubicBezTo>
                  <a:pt x="13116" y="57003"/>
                  <a:pt x="13162" y="56980"/>
                  <a:pt x="13202" y="56956"/>
                </a:cubicBezTo>
                <a:lnTo>
                  <a:pt x="13202" y="56956"/>
                </a:lnTo>
                <a:cubicBezTo>
                  <a:pt x="13209" y="57018"/>
                  <a:pt x="13216" y="57083"/>
                  <a:pt x="13226" y="57150"/>
                </a:cubicBezTo>
                <a:lnTo>
                  <a:pt x="13226" y="57150"/>
                </a:lnTo>
                <a:lnTo>
                  <a:pt x="13363" y="57070"/>
                </a:lnTo>
                <a:cubicBezTo>
                  <a:pt x="13349" y="56997"/>
                  <a:pt x="13349" y="56938"/>
                  <a:pt x="13363" y="56864"/>
                </a:cubicBezTo>
                <a:lnTo>
                  <a:pt x="13363" y="56864"/>
                </a:lnTo>
                <a:cubicBezTo>
                  <a:pt x="13348" y="56868"/>
                  <a:pt x="13335" y="56873"/>
                  <a:pt x="13323" y="56878"/>
                </a:cubicBezTo>
                <a:lnTo>
                  <a:pt x="13323" y="56878"/>
                </a:lnTo>
                <a:lnTo>
                  <a:pt x="13408" y="56827"/>
                </a:lnTo>
                <a:lnTo>
                  <a:pt x="13408" y="56827"/>
                </a:lnTo>
                <a:cubicBezTo>
                  <a:pt x="13410" y="56891"/>
                  <a:pt x="13422" y="56945"/>
                  <a:pt x="13422" y="57012"/>
                </a:cubicBezTo>
                <a:lnTo>
                  <a:pt x="13500" y="56966"/>
                </a:lnTo>
                <a:lnTo>
                  <a:pt x="13500" y="56966"/>
                </a:lnTo>
                <a:cubicBezTo>
                  <a:pt x="13845" y="59193"/>
                  <a:pt x="15079" y="61317"/>
                  <a:pt x="17131" y="63281"/>
                </a:cubicBezTo>
                <a:cubicBezTo>
                  <a:pt x="17410" y="63560"/>
                  <a:pt x="17719" y="63825"/>
                  <a:pt x="18058" y="64120"/>
                </a:cubicBezTo>
                <a:cubicBezTo>
                  <a:pt x="19323" y="65253"/>
                  <a:pt x="20736" y="66607"/>
                  <a:pt x="21178" y="68314"/>
                </a:cubicBezTo>
                <a:cubicBezTo>
                  <a:pt x="21413" y="69241"/>
                  <a:pt x="21472" y="69991"/>
                  <a:pt x="21310" y="70683"/>
                </a:cubicBezTo>
                <a:cubicBezTo>
                  <a:pt x="21104" y="71537"/>
                  <a:pt x="20604" y="72420"/>
                  <a:pt x="19868" y="73214"/>
                </a:cubicBezTo>
                <a:cubicBezTo>
                  <a:pt x="19603" y="73509"/>
                  <a:pt x="19279" y="73788"/>
                  <a:pt x="18955" y="74068"/>
                </a:cubicBezTo>
                <a:cubicBezTo>
                  <a:pt x="18279" y="74598"/>
                  <a:pt x="17543" y="75069"/>
                  <a:pt x="16822" y="75510"/>
                </a:cubicBezTo>
                <a:cubicBezTo>
                  <a:pt x="16380" y="75790"/>
                  <a:pt x="15894" y="76084"/>
                  <a:pt x="15482" y="76378"/>
                </a:cubicBezTo>
                <a:cubicBezTo>
                  <a:pt x="14173" y="77276"/>
                  <a:pt x="12995" y="78350"/>
                  <a:pt x="11980" y="79557"/>
                </a:cubicBezTo>
                <a:cubicBezTo>
                  <a:pt x="11156" y="80572"/>
                  <a:pt x="10567" y="81544"/>
                  <a:pt x="10184" y="82544"/>
                </a:cubicBezTo>
                <a:cubicBezTo>
                  <a:pt x="9978" y="83089"/>
                  <a:pt x="9831" y="83648"/>
                  <a:pt x="9758" y="84193"/>
                </a:cubicBezTo>
                <a:cubicBezTo>
                  <a:pt x="9684" y="84811"/>
                  <a:pt x="9684" y="85473"/>
                  <a:pt x="9758" y="86238"/>
                </a:cubicBezTo>
                <a:cubicBezTo>
                  <a:pt x="9920" y="87813"/>
                  <a:pt x="10346" y="89314"/>
                  <a:pt x="11023" y="90653"/>
                </a:cubicBezTo>
                <a:lnTo>
                  <a:pt x="11082" y="90609"/>
                </a:lnTo>
                <a:cubicBezTo>
                  <a:pt x="10405" y="89270"/>
                  <a:pt x="9978" y="87798"/>
                  <a:pt x="9817" y="86224"/>
                </a:cubicBezTo>
                <a:cubicBezTo>
                  <a:pt x="9743" y="85444"/>
                  <a:pt x="9714" y="84781"/>
                  <a:pt x="9817" y="84193"/>
                </a:cubicBezTo>
                <a:cubicBezTo>
                  <a:pt x="9890" y="83663"/>
                  <a:pt x="10008" y="83104"/>
                  <a:pt x="10229" y="82559"/>
                </a:cubicBezTo>
                <a:cubicBezTo>
                  <a:pt x="10597" y="81558"/>
                  <a:pt x="11185" y="80602"/>
                  <a:pt x="12024" y="79601"/>
                </a:cubicBezTo>
                <a:cubicBezTo>
                  <a:pt x="13025" y="78380"/>
                  <a:pt x="14187" y="77320"/>
                  <a:pt x="15497" y="76408"/>
                </a:cubicBezTo>
                <a:cubicBezTo>
                  <a:pt x="15939" y="76113"/>
                  <a:pt x="16395" y="75819"/>
                  <a:pt x="16836" y="75554"/>
                </a:cubicBezTo>
                <a:cubicBezTo>
                  <a:pt x="17557" y="75113"/>
                  <a:pt x="18308" y="74642"/>
                  <a:pt x="18985" y="74097"/>
                </a:cubicBezTo>
                <a:cubicBezTo>
                  <a:pt x="19323" y="73818"/>
                  <a:pt x="19632" y="73538"/>
                  <a:pt x="19927" y="73244"/>
                </a:cubicBezTo>
                <a:cubicBezTo>
                  <a:pt x="20677" y="72464"/>
                  <a:pt x="21178" y="71551"/>
                  <a:pt x="21384" y="70668"/>
                </a:cubicBezTo>
                <a:cubicBezTo>
                  <a:pt x="21546" y="69977"/>
                  <a:pt x="21516" y="69226"/>
                  <a:pt x="21251" y="68284"/>
                </a:cubicBezTo>
                <a:cubicBezTo>
                  <a:pt x="20795" y="66548"/>
                  <a:pt x="19382" y="65209"/>
                  <a:pt x="18087" y="64075"/>
                </a:cubicBezTo>
                <a:cubicBezTo>
                  <a:pt x="17763" y="63781"/>
                  <a:pt x="17440" y="63501"/>
                  <a:pt x="17175" y="63222"/>
                </a:cubicBezTo>
                <a:cubicBezTo>
                  <a:pt x="15134" y="61255"/>
                  <a:pt x="13899" y="59156"/>
                  <a:pt x="13572" y="56925"/>
                </a:cubicBezTo>
                <a:lnTo>
                  <a:pt x="13572" y="56925"/>
                </a:lnTo>
                <a:lnTo>
                  <a:pt x="13500" y="56966"/>
                </a:lnTo>
                <a:lnTo>
                  <a:pt x="13500" y="56966"/>
                </a:lnTo>
                <a:cubicBezTo>
                  <a:pt x="13499" y="56957"/>
                  <a:pt x="13497" y="56947"/>
                  <a:pt x="13496" y="56938"/>
                </a:cubicBezTo>
                <a:cubicBezTo>
                  <a:pt x="13496" y="56879"/>
                  <a:pt x="13466" y="56835"/>
                  <a:pt x="13466" y="56791"/>
                </a:cubicBezTo>
                <a:lnTo>
                  <a:pt x="13408" y="56827"/>
                </a:lnTo>
                <a:lnTo>
                  <a:pt x="13408" y="56827"/>
                </a:lnTo>
                <a:cubicBezTo>
                  <a:pt x="13408" y="56820"/>
                  <a:pt x="13407" y="56813"/>
                  <a:pt x="13407" y="56806"/>
                </a:cubicBezTo>
                <a:cubicBezTo>
                  <a:pt x="13496" y="56747"/>
                  <a:pt x="13584" y="56688"/>
                  <a:pt x="13672" y="56614"/>
                </a:cubicBezTo>
                <a:cubicBezTo>
                  <a:pt x="13672" y="56634"/>
                  <a:pt x="13673" y="56653"/>
                  <a:pt x="13675" y="56670"/>
                </a:cubicBezTo>
                <a:lnTo>
                  <a:pt x="13675" y="56670"/>
                </a:lnTo>
                <a:cubicBezTo>
                  <a:pt x="13700" y="56656"/>
                  <a:pt x="13724" y="56641"/>
                  <a:pt x="13747" y="56626"/>
                </a:cubicBezTo>
                <a:lnTo>
                  <a:pt x="13747" y="56626"/>
                </a:lnTo>
                <a:cubicBezTo>
                  <a:pt x="13753" y="56688"/>
                  <a:pt x="13775" y="56741"/>
                  <a:pt x="13775" y="56806"/>
                </a:cubicBezTo>
                <a:cubicBezTo>
                  <a:pt x="13793" y="56791"/>
                  <a:pt x="13811" y="56778"/>
                  <a:pt x="13830" y="56766"/>
                </a:cubicBezTo>
                <a:lnTo>
                  <a:pt x="13830" y="56766"/>
                </a:lnTo>
                <a:cubicBezTo>
                  <a:pt x="14165" y="58967"/>
                  <a:pt x="15391" y="61085"/>
                  <a:pt x="17440" y="63119"/>
                </a:cubicBezTo>
                <a:cubicBezTo>
                  <a:pt x="17734" y="63413"/>
                  <a:pt x="18058" y="63693"/>
                  <a:pt x="18382" y="64002"/>
                </a:cubicBezTo>
                <a:cubicBezTo>
                  <a:pt x="19780" y="65253"/>
                  <a:pt x="21163" y="66636"/>
                  <a:pt x="21560" y="68358"/>
                </a:cubicBezTo>
                <a:cubicBezTo>
                  <a:pt x="21766" y="69241"/>
                  <a:pt x="21781" y="69991"/>
                  <a:pt x="21604" y="70698"/>
                </a:cubicBezTo>
                <a:cubicBezTo>
                  <a:pt x="21384" y="71537"/>
                  <a:pt x="20883" y="72405"/>
                  <a:pt x="20162" y="73170"/>
                </a:cubicBezTo>
                <a:cubicBezTo>
                  <a:pt x="19897" y="73464"/>
                  <a:pt x="19603" y="73744"/>
                  <a:pt x="19265" y="74024"/>
                </a:cubicBezTo>
                <a:cubicBezTo>
                  <a:pt x="18617" y="74553"/>
                  <a:pt x="17925" y="75010"/>
                  <a:pt x="17219" y="75466"/>
                </a:cubicBezTo>
                <a:cubicBezTo>
                  <a:pt x="16777" y="75760"/>
                  <a:pt x="16307" y="76040"/>
                  <a:pt x="15880" y="76378"/>
                </a:cubicBezTo>
                <a:cubicBezTo>
                  <a:pt x="14599" y="77305"/>
                  <a:pt x="13452" y="78409"/>
                  <a:pt x="12495" y="79631"/>
                </a:cubicBezTo>
                <a:cubicBezTo>
                  <a:pt x="11730" y="80631"/>
                  <a:pt x="11141" y="81632"/>
                  <a:pt x="10773" y="82633"/>
                </a:cubicBezTo>
                <a:cubicBezTo>
                  <a:pt x="10567" y="83163"/>
                  <a:pt x="10435" y="83722"/>
                  <a:pt x="10361" y="84266"/>
                </a:cubicBezTo>
                <a:cubicBezTo>
                  <a:pt x="10287" y="84870"/>
                  <a:pt x="10273" y="85547"/>
                  <a:pt x="10346" y="86297"/>
                </a:cubicBezTo>
                <a:cubicBezTo>
                  <a:pt x="10494" y="87872"/>
                  <a:pt x="10891" y="89343"/>
                  <a:pt x="11583" y="90668"/>
                </a:cubicBezTo>
                <a:lnTo>
                  <a:pt x="11627" y="90638"/>
                </a:lnTo>
                <a:cubicBezTo>
                  <a:pt x="10950" y="89314"/>
                  <a:pt x="10552" y="87842"/>
                  <a:pt x="10420" y="86268"/>
                </a:cubicBezTo>
                <a:cubicBezTo>
                  <a:pt x="10346" y="85517"/>
                  <a:pt x="10361" y="84870"/>
                  <a:pt x="10435" y="84266"/>
                </a:cubicBezTo>
                <a:cubicBezTo>
                  <a:pt x="10508" y="83736"/>
                  <a:pt x="10641" y="83177"/>
                  <a:pt x="10847" y="82647"/>
                </a:cubicBezTo>
                <a:cubicBezTo>
                  <a:pt x="11215" y="81676"/>
                  <a:pt x="11774" y="80661"/>
                  <a:pt x="12554" y="79675"/>
                </a:cubicBezTo>
                <a:cubicBezTo>
                  <a:pt x="13510" y="78439"/>
                  <a:pt x="14644" y="77350"/>
                  <a:pt x="15924" y="76437"/>
                </a:cubicBezTo>
                <a:cubicBezTo>
                  <a:pt x="16365" y="76113"/>
                  <a:pt x="16822" y="75804"/>
                  <a:pt x="17263" y="75510"/>
                </a:cubicBezTo>
                <a:cubicBezTo>
                  <a:pt x="17940" y="75069"/>
                  <a:pt x="18661" y="74612"/>
                  <a:pt x="19309" y="74083"/>
                </a:cubicBezTo>
                <a:cubicBezTo>
                  <a:pt x="19632" y="73803"/>
                  <a:pt x="19941" y="73523"/>
                  <a:pt x="20206" y="73229"/>
                </a:cubicBezTo>
                <a:cubicBezTo>
                  <a:pt x="20942" y="72434"/>
                  <a:pt x="21443" y="71581"/>
                  <a:pt x="21663" y="70712"/>
                </a:cubicBezTo>
                <a:cubicBezTo>
                  <a:pt x="21840" y="70006"/>
                  <a:pt x="21825" y="69241"/>
                  <a:pt x="21619" y="68343"/>
                </a:cubicBezTo>
                <a:cubicBezTo>
                  <a:pt x="21222" y="66592"/>
                  <a:pt x="19824" y="65194"/>
                  <a:pt x="18426" y="63943"/>
                </a:cubicBezTo>
                <a:cubicBezTo>
                  <a:pt x="18072" y="63634"/>
                  <a:pt x="17778" y="63354"/>
                  <a:pt x="17484" y="63060"/>
                </a:cubicBezTo>
                <a:cubicBezTo>
                  <a:pt x="15427" y="61046"/>
                  <a:pt x="14230" y="58922"/>
                  <a:pt x="13892" y="56726"/>
                </a:cubicBezTo>
                <a:lnTo>
                  <a:pt x="13892" y="56726"/>
                </a:lnTo>
                <a:cubicBezTo>
                  <a:pt x="13871" y="56739"/>
                  <a:pt x="13850" y="56752"/>
                  <a:pt x="13830" y="56766"/>
                </a:cubicBezTo>
                <a:lnTo>
                  <a:pt x="13830" y="56766"/>
                </a:lnTo>
                <a:cubicBezTo>
                  <a:pt x="13821" y="56705"/>
                  <a:pt x="13813" y="56645"/>
                  <a:pt x="13805" y="56585"/>
                </a:cubicBezTo>
                <a:cubicBezTo>
                  <a:pt x="13786" y="56599"/>
                  <a:pt x="13767" y="56613"/>
                  <a:pt x="13747" y="56626"/>
                </a:cubicBezTo>
                <a:lnTo>
                  <a:pt x="13747" y="56626"/>
                </a:lnTo>
                <a:cubicBezTo>
                  <a:pt x="13746" y="56618"/>
                  <a:pt x="13746" y="56609"/>
                  <a:pt x="13746" y="56599"/>
                </a:cubicBezTo>
                <a:cubicBezTo>
                  <a:pt x="13788" y="56576"/>
                  <a:pt x="13827" y="56554"/>
                  <a:pt x="13864" y="56532"/>
                </a:cubicBezTo>
                <a:lnTo>
                  <a:pt x="13864" y="56532"/>
                </a:lnTo>
                <a:cubicBezTo>
                  <a:pt x="13873" y="56597"/>
                  <a:pt x="13882" y="56662"/>
                  <a:pt x="13892" y="56726"/>
                </a:cubicBezTo>
                <a:lnTo>
                  <a:pt x="13892" y="56726"/>
                </a:lnTo>
                <a:cubicBezTo>
                  <a:pt x="13935" y="56700"/>
                  <a:pt x="13980" y="56674"/>
                  <a:pt x="14025" y="56644"/>
                </a:cubicBezTo>
                <a:lnTo>
                  <a:pt x="14025" y="56599"/>
                </a:lnTo>
                <a:cubicBezTo>
                  <a:pt x="14011" y="56557"/>
                  <a:pt x="14011" y="56501"/>
                  <a:pt x="14011" y="56431"/>
                </a:cubicBezTo>
                <a:lnTo>
                  <a:pt x="14011" y="56431"/>
                </a:lnTo>
                <a:cubicBezTo>
                  <a:pt x="14002" y="56437"/>
                  <a:pt x="13993" y="56442"/>
                  <a:pt x="13984" y="56448"/>
                </a:cubicBezTo>
                <a:lnTo>
                  <a:pt x="13984" y="56448"/>
                </a:lnTo>
                <a:cubicBezTo>
                  <a:pt x="13993" y="56440"/>
                  <a:pt x="14002" y="56432"/>
                  <a:pt x="14011" y="56423"/>
                </a:cubicBezTo>
                <a:cubicBezTo>
                  <a:pt x="14011" y="56426"/>
                  <a:pt x="14011" y="56428"/>
                  <a:pt x="14011" y="56431"/>
                </a:cubicBezTo>
                <a:lnTo>
                  <a:pt x="14011" y="56431"/>
                </a:lnTo>
                <a:cubicBezTo>
                  <a:pt x="14044" y="56410"/>
                  <a:pt x="14078" y="56388"/>
                  <a:pt x="14114" y="56364"/>
                </a:cubicBezTo>
                <a:cubicBezTo>
                  <a:pt x="14114" y="56368"/>
                  <a:pt x="14115" y="56372"/>
                  <a:pt x="14115" y="56376"/>
                </a:cubicBezTo>
                <a:lnTo>
                  <a:pt x="14115" y="56376"/>
                </a:lnTo>
                <a:cubicBezTo>
                  <a:pt x="14132" y="56363"/>
                  <a:pt x="14148" y="56351"/>
                  <a:pt x="14164" y="56338"/>
                </a:cubicBezTo>
                <a:lnTo>
                  <a:pt x="14164" y="56338"/>
                </a:lnTo>
                <a:cubicBezTo>
                  <a:pt x="14171" y="56399"/>
                  <a:pt x="14180" y="56459"/>
                  <a:pt x="14189" y="56520"/>
                </a:cubicBezTo>
                <a:lnTo>
                  <a:pt x="14189" y="56520"/>
                </a:lnTo>
                <a:cubicBezTo>
                  <a:pt x="14236" y="56487"/>
                  <a:pt x="14283" y="56457"/>
                  <a:pt x="14335" y="56423"/>
                </a:cubicBezTo>
                <a:cubicBezTo>
                  <a:pt x="14320" y="56349"/>
                  <a:pt x="14320" y="56276"/>
                  <a:pt x="14320" y="56217"/>
                </a:cubicBezTo>
                <a:cubicBezTo>
                  <a:pt x="14264" y="56254"/>
                  <a:pt x="14215" y="56297"/>
                  <a:pt x="14164" y="56338"/>
                </a:cubicBezTo>
                <a:lnTo>
                  <a:pt x="14164" y="56338"/>
                </a:lnTo>
                <a:cubicBezTo>
                  <a:pt x="14162" y="56322"/>
                  <a:pt x="14160" y="56306"/>
                  <a:pt x="14158" y="56290"/>
                </a:cubicBezTo>
                <a:cubicBezTo>
                  <a:pt x="14231" y="56232"/>
                  <a:pt x="14320" y="56173"/>
                  <a:pt x="14393" y="56099"/>
                </a:cubicBezTo>
                <a:cubicBezTo>
                  <a:pt x="14395" y="56114"/>
                  <a:pt x="14397" y="56130"/>
                  <a:pt x="14399" y="56145"/>
                </a:cubicBezTo>
                <a:lnTo>
                  <a:pt x="14399" y="56145"/>
                </a:lnTo>
                <a:cubicBezTo>
                  <a:pt x="14431" y="56125"/>
                  <a:pt x="14465" y="56100"/>
                  <a:pt x="14499" y="56073"/>
                </a:cubicBezTo>
                <a:lnTo>
                  <a:pt x="14499" y="56073"/>
                </a:lnTo>
                <a:cubicBezTo>
                  <a:pt x="14507" y="56141"/>
                  <a:pt x="14516" y="56208"/>
                  <a:pt x="14526" y="56275"/>
                </a:cubicBezTo>
                <a:lnTo>
                  <a:pt x="14526" y="56275"/>
                </a:lnTo>
                <a:cubicBezTo>
                  <a:pt x="14561" y="56251"/>
                  <a:pt x="14597" y="56228"/>
                  <a:pt x="14629" y="56202"/>
                </a:cubicBezTo>
                <a:cubicBezTo>
                  <a:pt x="14629" y="56129"/>
                  <a:pt x="14629" y="56055"/>
                  <a:pt x="14614" y="55981"/>
                </a:cubicBezTo>
                <a:cubicBezTo>
                  <a:pt x="14578" y="56010"/>
                  <a:pt x="14538" y="56043"/>
                  <a:pt x="14499" y="56073"/>
                </a:cubicBezTo>
                <a:lnTo>
                  <a:pt x="14499" y="56073"/>
                </a:lnTo>
                <a:cubicBezTo>
                  <a:pt x="14498" y="56067"/>
                  <a:pt x="14497" y="56061"/>
                  <a:pt x="14496" y="56055"/>
                </a:cubicBezTo>
                <a:cubicBezTo>
                  <a:pt x="14570" y="55996"/>
                  <a:pt x="14644" y="55937"/>
                  <a:pt x="14747" y="55864"/>
                </a:cubicBezTo>
                <a:cubicBezTo>
                  <a:pt x="14747" y="55870"/>
                  <a:pt x="14748" y="55877"/>
                  <a:pt x="14749" y="55884"/>
                </a:cubicBezTo>
                <a:lnTo>
                  <a:pt x="14749" y="55884"/>
                </a:lnTo>
                <a:cubicBezTo>
                  <a:pt x="14760" y="55875"/>
                  <a:pt x="14771" y="55866"/>
                  <a:pt x="14782" y="55857"/>
                </a:cubicBezTo>
                <a:lnTo>
                  <a:pt x="14782" y="55857"/>
                </a:lnTo>
                <a:cubicBezTo>
                  <a:pt x="14790" y="55930"/>
                  <a:pt x="14800" y="56003"/>
                  <a:pt x="14810" y="56076"/>
                </a:cubicBezTo>
                <a:lnTo>
                  <a:pt x="14810" y="56076"/>
                </a:lnTo>
                <a:cubicBezTo>
                  <a:pt x="14849" y="56044"/>
                  <a:pt x="14886" y="56011"/>
                  <a:pt x="14923" y="55981"/>
                </a:cubicBezTo>
                <a:cubicBezTo>
                  <a:pt x="14923" y="55908"/>
                  <a:pt x="14923" y="55820"/>
                  <a:pt x="14908" y="55761"/>
                </a:cubicBezTo>
                <a:cubicBezTo>
                  <a:pt x="14863" y="55791"/>
                  <a:pt x="14821" y="55825"/>
                  <a:pt x="14782" y="55857"/>
                </a:cubicBezTo>
                <a:lnTo>
                  <a:pt x="14782" y="55857"/>
                </a:lnTo>
                <a:cubicBezTo>
                  <a:pt x="14780" y="55840"/>
                  <a:pt x="14778" y="55822"/>
                  <a:pt x="14776" y="55805"/>
                </a:cubicBezTo>
                <a:cubicBezTo>
                  <a:pt x="14850" y="55761"/>
                  <a:pt x="14923" y="55687"/>
                  <a:pt x="14997" y="55628"/>
                </a:cubicBezTo>
                <a:cubicBezTo>
                  <a:pt x="14999" y="55647"/>
                  <a:pt x="15001" y="55665"/>
                  <a:pt x="15004" y="55684"/>
                </a:cubicBezTo>
                <a:lnTo>
                  <a:pt x="15004" y="55684"/>
                </a:lnTo>
                <a:cubicBezTo>
                  <a:pt x="15023" y="55668"/>
                  <a:pt x="15042" y="55651"/>
                  <a:pt x="15061" y="55635"/>
                </a:cubicBezTo>
                <a:lnTo>
                  <a:pt x="15061" y="55635"/>
                </a:lnTo>
                <a:cubicBezTo>
                  <a:pt x="15070" y="55705"/>
                  <a:pt x="15079" y="55775"/>
                  <a:pt x="15089" y="55844"/>
                </a:cubicBezTo>
                <a:lnTo>
                  <a:pt x="15089" y="55844"/>
                </a:lnTo>
                <a:cubicBezTo>
                  <a:pt x="15132" y="55807"/>
                  <a:pt x="15175" y="55772"/>
                  <a:pt x="15217" y="55746"/>
                </a:cubicBezTo>
                <a:cubicBezTo>
                  <a:pt x="15203" y="55672"/>
                  <a:pt x="15203" y="55569"/>
                  <a:pt x="15203" y="55525"/>
                </a:cubicBezTo>
                <a:cubicBezTo>
                  <a:pt x="15156" y="55553"/>
                  <a:pt x="15109" y="55594"/>
                  <a:pt x="15061" y="55635"/>
                </a:cubicBezTo>
                <a:lnTo>
                  <a:pt x="15061" y="55635"/>
                </a:lnTo>
                <a:cubicBezTo>
                  <a:pt x="15059" y="55618"/>
                  <a:pt x="15057" y="55601"/>
                  <a:pt x="15056" y="55584"/>
                </a:cubicBezTo>
                <a:cubicBezTo>
                  <a:pt x="16145" y="54672"/>
                  <a:pt x="16954" y="53641"/>
                  <a:pt x="17484" y="52523"/>
                </a:cubicBezTo>
                <a:cubicBezTo>
                  <a:pt x="17823" y="51793"/>
                  <a:pt x="18026" y="51022"/>
                  <a:pt x="18097" y="50259"/>
                </a:cubicBezTo>
                <a:lnTo>
                  <a:pt x="18097" y="50259"/>
                </a:lnTo>
                <a:cubicBezTo>
                  <a:pt x="18042" y="50981"/>
                  <a:pt x="17864" y="51712"/>
                  <a:pt x="17557" y="52405"/>
                </a:cubicBezTo>
                <a:cubicBezTo>
                  <a:pt x="17086" y="53494"/>
                  <a:pt x="16307" y="54524"/>
                  <a:pt x="15262" y="55452"/>
                </a:cubicBezTo>
                <a:cubicBezTo>
                  <a:pt x="15262" y="55525"/>
                  <a:pt x="15276" y="55613"/>
                  <a:pt x="15276" y="55687"/>
                </a:cubicBezTo>
                <a:cubicBezTo>
                  <a:pt x="16351" y="54760"/>
                  <a:pt x="17131" y="53759"/>
                  <a:pt x="17646" y="52670"/>
                </a:cubicBezTo>
                <a:cubicBezTo>
                  <a:pt x="18669" y="50497"/>
                  <a:pt x="18443" y="47980"/>
                  <a:pt x="17116" y="46379"/>
                </a:cubicBezTo>
                <a:lnTo>
                  <a:pt x="17116" y="46379"/>
                </a:lnTo>
                <a:cubicBezTo>
                  <a:pt x="17896" y="47431"/>
                  <a:pt x="18229" y="48831"/>
                  <a:pt x="18097" y="50259"/>
                </a:cubicBezTo>
                <a:lnTo>
                  <a:pt x="18097" y="50259"/>
                </a:lnTo>
                <a:cubicBezTo>
                  <a:pt x="18213" y="48729"/>
                  <a:pt x="17776" y="47235"/>
                  <a:pt x="16836" y="46195"/>
                </a:cubicBezTo>
                <a:cubicBezTo>
                  <a:pt x="16895" y="46195"/>
                  <a:pt x="16939" y="46210"/>
                  <a:pt x="16969" y="46210"/>
                </a:cubicBezTo>
                <a:cubicBezTo>
                  <a:pt x="17019" y="46265"/>
                  <a:pt x="17068" y="46321"/>
                  <a:pt x="17116" y="46379"/>
                </a:cubicBezTo>
                <a:lnTo>
                  <a:pt x="17116" y="46379"/>
                </a:lnTo>
                <a:cubicBezTo>
                  <a:pt x="17011" y="46237"/>
                  <a:pt x="16898" y="46102"/>
                  <a:pt x="16777" y="45974"/>
                </a:cubicBezTo>
                <a:cubicBezTo>
                  <a:pt x="16763" y="45945"/>
                  <a:pt x="16748" y="45915"/>
                  <a:pt x="16704" y="45901"/>
                </a:cubicBezTo>
                <a:lnTo>
                  <a:pt x="16660" y="45930"/>
                </a:lnTo>
                <a:cubicBezTo>
                  <a:pt x="16616" y="45915"/>
                  <a:pt x="16557" y="45915"/>
                  <a:pt x="16527" y="45901"/>
                </a:cubicBezTo>
                <a:cubicBezTo>
                  <a:pt x="16513" y="45871"/>
                  <a:pt x="16483" y="45842"/>
                  <a:pt x="16454" y="45827"/>
                </a:cubicBezTo>
                <a:lnTo>
                  <a:pt x="16410" y="45857"/>
                </a:lnTo>
                <a:cubicBezTo>
                  <a:pt x="16365" y="45842"/>
                  <a:pt x="16307" y="45827"/>
                  <a:pt x="16262" y="45798"/>
                </a:cubicBezTo>
                <a:lnTo>
                  <a:pt x="16218" y="45754"/>
                </a:lnTo>
                <a:lnTo>
                  <a:pt x="16174" y="45783"/>
                </a:lnTo>
                <a:cubicBezTo>
                  <a:pt x="16100" y="45768"/>
                  <a:pt x="16042" y="45724"/>
                  <a:pt x="15968" y="45709"/>
                </a:cubicBezTo>
                <a:lnTo>
                  <a:pt x="15953" y="45695"/>
                </a:lnTo>
                <a:lnTo>
                  <a:pt x="15939" y="45709"/>
                </a:lnTo>
                <a:cubicBezTo>
                  <a:pt x="15438" y="45503"/>
                  <a:pt x="14982" y="45209"/>
                  <a:pt x="14555" y="44871"/>
                </a:cubicBezTo>
                <a:cubicBezTo>
                  <a:pt x="14555" y="44871"/>
                  <a:pt x="14541" y="44871"/>
                  <a:pt x="14541" y="44841"/>
                </a:cubicBezTo>
                <a:lnTo>
                  <a:pt x="14482" y="44797"/>
                </a:lnTo>
                <a:cubicBezTo>
                  <a:pt x="14114" y="44458"/>
                  <a:pt x="13790" y="44061"/>
                  <a:pt x="13510" y="43620"/>
                </a:cubicBezTo>
                <a:cubicBezTo>
                  <a:pt x="13437" y="43487"/>
                  <a:pt x="13363" y="43355"/>
                  <a:pt x="13304" y="43222"/>
                </a:cubicBezTo>
                <a:cubicBezTo>
                  <a:pt x="13303" y="43219"/>
                  <a:pt x="13301" y="43215"/>
                  <a:pt x="13299" y="43211"/>
                </a:cubicBezTo>
                <a:lnTo>
                  <a:pt x="13299" y="43211"/>
                </a:lnTo>
                <a:cubicBezTo>
                  <a:pt x="13303" y="43223"/>
                  <a:pt x="13304" y="43236"/>
                  <a:pt x="13304" y="43252"/>
                </a:cubicBezTo>
                <a:cubicBezTo>
                  <a:pt x="13319" y="43311"/>
                  <a:pt x="13363" y="43355"/>
                  <a:pt x="13378" y="43428"/>
                </a:cubicBezTo>
                <a:cubicBezTo>
                  <a:pt x="13363" y="43399"/>
                  <a:pt x="13349" y="43384"/>
                  <a:pt x="13334" y="43340"/>
                </a:cubicBezTo>
                <a:cubicBezTo>
                  <a:pt x="13304" y="43281"/>
                  <a:pt x="13275" y="43208"/>
                  <a:pt x="13260" y="43163"/>
                </a:cubicBezTo>
                <a:lnTo>
                  <a:pt x="13260" y="43163"/>
                </a:lnTo>
                <a:cubicBezTo>
                  <a:pt x="13271" y="43169"/>
                  <a:pt x="13281" y="43177"/>
                  <a:pt x="13288" y="43187"/>
                </a:cubicBezTo>
                <a:lnTo>
                  <a:pt x="13288" y="43187"/>
                </a:lnTo>
                <a:cubicBezTo>
                  <a:pt x="13201" y="43002"/>
                  <a:pt x="13120" y="42813"/>
                  <a:pt x="13054" y="42618"/>
                </a:cubicBezTo>
                <a:lnTo>
                  <a:pt x="13054" y="42618"/>
                </a:lnTo>
                <a:cubicBezTo>
                  <a:pt x="13070" y="42695"/>
                  <a:pt x="13091" y="42764"/>
                  <a:pt x="13113" y="42840"/>
                </a:cubicBezTo>
                <a:cubicBezTo>
                  <a:pt x="13069" y="42766"/>
                  <a:pt x="13054" y="42693"/>
                  <a:pt x="13010" y="42619"/>
                </a:cubicBezTo>
                <a:lnTo>
                  <a:pt x="12972" y="42341"/>
                </a:lnTo>
                <a:lnTo>
                  <a:pt x="12972" y="42341"/>
                </a:lnTo>
                <a:cubicBezTo>
                  <a:pt x="12995" y="42434"/>
                  <a:pt x="13023" y="42526"/>
                  <a:pt x="13054" y="42618"/>
                </a:cubicBezTo>
                <a:lnTo>
                  <a:pt x="13054" y="42618"/>
                </a:lnTo>
                <a:cubicBezTo>
                  <a:pt x="13048" y="42590"/>
                  <a:pt x="13043" y="42561"/>
                  <a:pt x="13039" y="42531"/>
                </a:cubicBezTo>
                <a:cubicBezTo>
                  <a:pt x="12995" y="42457"/>
                  <a:pt x="12981" y="42369"/>
                  <a:pt x="12966" y="42295"/>
                </a:cubicBezTo>
                <a:lnTo>
                  <a:pt x="12966" y="42295"/>
                </a:lnTo>
                <a:lnTo>
                  <a:pt x="12972" y="42341"/>
                </a:lnTo>
                <a:lnTo>
                  <a:pt x="12972" y="42341"/>
                </a:lnTo>
                <a:cubicBezTo>
                  <a:pt x="12965" y="42311"/>
                  <a:pt x="12958" y="42281"/>
                  <a:pt x="12951" y="42251"/>
                </a:cubicBezTo>
                <a:cubicBezTo>
                  <a:pt x="12833" y="41677"/>
                  <a:pt x="12775" y="41074"/>
                  <a:pt x="12848" y="40485"/>
                </a:cubicBezTo>
                <a:cubicBezTo>
                  <a:pt x="12871" y="40316"/>
                  <a:pt x="12898" y="40148"/>
                  <a:pt x="12931" y="39983"/>
                </a:cubicBezTo>
                <a:lnTo>
                  <a:pt x="12931" y="39983"/>
                </a:lnTo>
                <a:cubicBezTo>
                  <a:pt x="12907" y="40060"/>
                  <a:pt x="12883" y="40139"/>
                  <a:pt x="12863" y="40220"/>
                </a:cubicBezTo>
                <a:cubicBezTo>
                  <a:pt x="12892" y="40088"/>
                  <a:pt x="12907" y="39955"/>
                  <a:pt x="12922" y="39852"/>
                </a:cubicBezTo>
                <a:cubicBezTo>
                  <a:pt x="12981" y="39676"/>
                  <a:pt x="13039" y="39528"/>
                  <a:pt x="13084" y="39367"/>
                </a:cubicBezTo>
                <a:lnTo>
                  <a:pt x="13084" y="39367"/>
                </a:lnTo>
                <a:cubicBezTo>
                  <a:pt x="13079" y="39385"/>
                  <a:pt x="13075" y="39402"/>
                  <a:pt x="13071" y="39420"/>
                </a:cubicBezTo>
                <a:lnTo>
                  <a:pt x="13071" y="39420"/>
                </a:lnTo>
                <a:cubicBezTo>
                  <a:pt x="13093" y="39348"/>
                  <a:pt x="13117" y="39276"/>
                  <a:pt x="13142" y="39205"/>
                </a:cubicBezTo>
                <a:cubicBezTo>
                  <a:pt x="13157" y="39131"/>
                  <a:pt x="13201" y="39058"/>
                  <a:pt x="13231" y="38984"/>
                </a:cubicBezTo>
                <a:cubicBezTo>
                  <a:pt x="13290" y="38837"/>
                  <a:pt x="13349" y="38704"/>
                  <a:pt x="13422" y="38557"/>
                </a:cubicBezTo>
                <a:cubicBezTo>
                  <a:pt x="13531" y="38340"/>
                  <a:pt x="13647" y="38123"/>
                  <a:pt x="13766" y="37905"/>
                </a:cubicBezTo>
                <a:lnTo>
                  <a:pt x="13766" y="37905"/>
                </a:lnTo>
                <a:lnTo>
                  <a:pt x="13716" y="38042"/>
                </a:lnTo>
                <a:lnTo>
                  <a:pt x="13819" y="37880"/>
                </a:lnTo>
                <a:cubicBezTo>
                  <a:pt x="13849" y="37836"/>
                  <a:pt x="13878" y="37821"/>
                  <a:pt x="13893" y="37792"/>
                </a:cubicBezTo>
                <a:cubicBezTo>
                  <a:pt x="13922" y="37748"/>
                  <a:pt x="13937" y="37689"/>
                  <a:pt x="13952" y="37645"/>
                </a:cubicBezTo>
                <a:lnTo>
                  <a:pt x="13952" y="37645"/>
                </a:lnTo>
                <a:cubicBezTo>
                  <a:pt x="13897" y="37699"/>
                  <a:pt x="13851" y="37762"/>
                  <a:pt x="13813" y="37821"/>
                </a:cubicBezTo>
                <a:lnTo>
                  <a:pt x="13813" y="37821"/>
                </a:lnTo>
                <a:cubicBezTo>
                  <a:pt x="13839" y="37772"/>
                  <a:pt x="13866" y="37723"/>
                  <a:pt x="13893" y="37674"/>
                </a:cubicBezTo>
                <a:cubicBezTo>
                  <a:pt x="13893" y="37660"/>
                  <a:pt x="13908" y="37660"/>
                  <a:pt x="13908" y="37630"/>
                </a:cubicBezTo>
                <a:cubicBezTo>
                  <a:pt x="13952" y="37556"/>
                  <a:pt x="14011" y="37483"/>
                  <a:pt x="14055" y="37409"/>
                </a:cubicBezTo>
                <a:cubicBezTo>
                  <a:pt x="14099" y="37347"/>
                  <a:pt x="14142" y="37282"/>
                  <a:pt x="14185" y="37216"/>
                </a:cubicBezTo>
                <a:lnTo>
                  <a:pt x="14185" y="37216"/>
                </a:lnTo>
                <a:cubicBezTo>
                  <a:pt x="14180" y="37227"/>
                  <a:pt x="14176" y="37237"/>
                  <a:pt x="14173" y="37247"/>
                </a:cubicBezTo>
                <a:cubicBezTo>
                  <a:pt x="14231" y="37203"/>
                  <a:pt x="14290" y="37130"/>
                  <a:pt x="14364" y="37071"/>
                </a:cubicBezTo>
                <a:cubicBezTo>
                  <a:pt x="14379" y="37012"/>
                  <a:pt x="14393" y="36983"/>
                  <a:pt x="14408" y="36924"/>
                </a:cubicBezTo>
                <a:lnTo>
                  <a:pt x="14408" y="36924"/>
                </a:lnTo>
                <a:lnTo>
                  <a:pt x="14364" y="36983"/>
                </a:lnTo>
                <a:cubicBezTo>
                  <a:pt x="14343" y="36993"/>
                  <a:pt x="14325" y="37007"/>
                  <a:pt x="14308" y="37022"/>
                </a:cubicBezTo>
                <a:lnTo>
                  <a:pt x="14308" y="37022"/>
                </a:lnTo>
                <a:cubicBezTo>
                  <a:pt x="14322" y="36999"/>
                  <a:pt x="14336" y="36976"/>
                  <a:pt x="14349" y="36953"/>
                </a:cubicBezTo>
                <a:cubicBezTo>
                  <a:pt x="14440" y="36844"/>
                  <a:pt x="14525" y="36724"/>
                  <a:pt x="14608" y="36600"/>
                </a:cubicBezTo>
                <a:lnTo>
                  <a:pt x="14608" y="36600"/>
                </a:lnTo>
                <a:cubicBezTo>
                  <a:pt x="14600" y="36610"/>
                  <a:pt x="14592" y="36620"/>
                  <a:pt x="14585" y="36629"/>
                </a:cubicBezTo>
                <a:cubicBezTo>
                  <a:pt x="14599" y="36570"/>
                  <a:pt x="14614" y="36541"/>
                  <a:pt x="14629" y="36482"/>
                </a:cubicBezTo>
                <a:cubicBezTo>
                  <a:pt x="14674" y="36438"/>
                  <a:pt x="14718" y="36393"/>
                  <a:pt x="14769" y="36355"/>
                </a:cubicBezTo>
                <a:lnTo>
                  <a:pt x="14769" y="36355"/>
                </a:lnTo>
                <a:cubicBezTo>
                  <a:pt x="14846" y="36260"/>
                  <a:pt x="14918" y="36155"/>
                  <a:pt x="14991" y="36049"/>
                </a:cubicBezTo>
                <a:lnTo>
                  <a:pt x="14991" y="36049"/>
                </a:lnTo>
                <a:lnTo>
                  <a:pt x="14982" y="36055"/>
                </a:lnTo>
                <a:cubicBezTo>
                  <a:pt x="14982" y="36026"/>
                  <a:pt x="14997" y="35967"/>
                  <a:pt x="15026" y="35908"/>
                </a:cubicBezTo>
                <a:cubicBezTo>
                  <a:pt x="15069" y="35851"/>
                  <a:pt x="15127" y="35807"/>
                  <a:pt x="15198" y="35764"/>
                </a:cubicBezTo>
                <a:lnTo>
                  <a:pt x="15198" y="35764"/>
                </a:lnTo>
                <a:lnTo>
                  <a:pt x="15144" y="35835"/>
                </a:lnTo>
                <a:cubicBezTo>
                  <a:pt x="15091" y="35905"/>
                  <a:pt x="15041" y="35977"/>
                  <a:pt x="14991" y="36049"/>
                </a:cubicBezTo>
                <a:lnTo>
                  <a:pt x="14991" y="36049"/>
                </a:lnTo>
                <a:lnTo>
                  <a:pt x="15026" y="36026"/>
                </a:lnTo>
                <a:cubicBezTo>
                  <a:pt x="15056" y="35982"/>
                  <a:pt x="15114" y="35952"/>
                  <a:pt x="15144" y="35908"/>
                </a:cubicBezTo>
                <a:cubicBezTo>
                  <a:pt x="15173" y="35849"/>
                  <a:pt x="15188" y="35820"/>
                  <a:pt x="15203" y="35761"/>
                </a:cubicBezTo>
                <a:lnTo>
                  <a:pt x="15203" y="35761"/>
                </a:lnTo>
                <a:cubicBezTo>
                  <a:pt x="15201" y="35762"/>
                  <a:pt x="15200" y="35763"/>
                  <a:pt x="15198" y="35764"/>
                </a:cubicBezTo>
                <a:lnTo>
                  <a:pt x="15198" y="35764"/>
                </a:lnTo>
                <a:lnTo>
                  <a:pt x="15381" y="35525"/>
                </a:lnTo>
                <a:lnTo>
                  <a:pt x="15381" y="35525"/>
                </a:lnTo>
                <a:cubicBezTo>
                  <a:pt x="15375" y="35530"/>
                  <a:pt x="15370" y="35535"/>
                  <a:pt x="15365" y="35540"/>
                </a:cubicBezTo>
                <a:cubicBezTo>
                  <a:pt x="15365" y="35481"/>
                  <a:pt x="15394" y="35452"/>
                  <a:pt x="15409" y="35393"/>
                </a:cubicBezTo>
                <a:cubicBezTo>
                  <a:pt x="15468" y="35334"/>
                  <a:pt x="15512" y="35305"/>
                  <a:pt x="15585" y="35246"/>
                </a:cubicBezTo>
                <a:lnTo>
                  <a:pt x="15585" y="35246"/>
                </a:lnTo>
                <a:cubicBezTo>
                  <a:pt x="15583" y="35258"/>
                  <a:pt x="15580" y="35268"/>
                  <a:pt x="15577" y="35278"/>
                </a:cubicBezTo>
                <a:lnTo>
                  <a:pt x="15577" y="35278"/>
                </a:lnTo>
                <a:cubicBezTo>
                  <a:pt x="15646" y="35199"/>
                  <a:pt x="15714" y="35116"/>
                  <a:pt x="15777" y="35032"/>
                </a:cubicBezTo>
                <a:lnTo>
                  <a:pt x="15777" y="35032"/>
                </a:lnTo>
                <a:cubicBezTo>
                  <a:pt x="15758" y="35048"/>
                  <a:pt x="15738" y="35064"/>
                  <a:pt x="15718" y="35084"/>
                </a:cubicBezTo>
                <a:cubicBezTo>
                  <a:pt x="15718" y="35025"/>
                  <a:pt x="15733" y="35011"/>
                  <a:pt x="15733" y="34996"/>
                </a:cubicBezTo>
                <a:cubicBezTo>
                  <a:pt x="15733" y="34966"/>
                  <a:pt x="15762" y="34937"/>
                  <a:pt x="15762" y="34922"/>
                </a:cubicBezTo>
                <a:cubicBezTo>
                  <a:pt x="15806" y="34878"/>
                  <a:pt x="15880" y="34819"/>
                  <a:pt x="15939" y="34790"/>
                </a:cubicBezTo>
                <a:lnTo>
                  <a:pt x="15939" y="34790"/>
                </a:lnTo>
                <a:cubicBezTo>
                  <a:pt x="15935" y="34804"/>
                  <a:pt x="15930" y="34817"/>
                  <a:pt x="15925" y="34829"/>
                </a:cubicBezTo>
                <a:lnTo>
                  <a:pt x="15925" y="34829"/>
                </a:lnTo>
                <a:cubicBezTo>
                  <a:pt x="15959" y="34791"/>
                  <a:pt x="15993" y="34753"/>
                  <a:pt x="16026" y="34714"/>
                </a:cubicBezTo>
                <a:lnTo>
                  <a:pt x="16026" y="34714"/>
                </a:lnTo>
                <a:cubicBezTo>
                  <a:pt x="16024" y="34754"/>
                  <a:pt x="16011" y="34793"/>
                  <a:pt x="15997" y="34819"/>
                </a:cubicBezTo>
                <a:lnTo>
                  <a:pt x="16130" y="34702"/>
                </a:lnTo>
                <a:cubicBezTo>
                  <a:pt x="16145" y="34643"/>
                  <a:pt x="16159" y="34599"/>
                  <a:pt x="16174" y="34569"/>
                </a:cubicBezTo>
                <a:lnTo>
                  <a:pt x="16174" y="34569"/>
                </a:lnTo>
                <a:cubicBezTo>
                  <a:pt x="16149" y="34619"/>
                  <a:pt x="16103" y="34648"/>
                  <a:pt x="16054" y="34682"/>
                </a:cubicBezTo>
                <a:lnTo>
                  <a:pt x="16054" y="34682"/>
                </a:lnTo>
                <a:cubicBezTo>
                  <a:pt x="16100" y="34627"/>
                  <a:pt x="16145" y="34570"/>
                  <a:pt x="16187" y="34510"/>
                </a:cubicBezTo>
                <a:lnTo>
                  <a:pt x="16187" y="34510"/>
                </a:lnTo>
                <a:cubicBezTo>
                  <a:pt x="16155" y="34539"/>
                  <a:pt x="16121" y="34566"/>
                  <a:pt x="16086" y="34584"/>
                </a:cubicBezTo>
                <a:cubicBezTo>
                  <a:pt x="16086" y="34525"/>
                  <a:pt x="16100" y="34495"/>
                  <a:pt x="16130" y="34437"/>
                </a:cubicBezTo>
                <a:cubicBezTo>
                  <a:pt x="16174" y="34407"/>
                  <a:pt x="16248" y="34348"/>
                  <a:pt x="16307" y="34304"/>
                </a:cubicBezTo>
                <a:lnTo>
                  <a:pt x="16307" y="34304"/>
                </a:lnTo>
                <a:cubicBezTo>
                  <a:pt x="16301" y="34325"/>
                  <a:pt x="16296" y="34344"/>
                  <a:pt x="16290" y="34361"/>
                </a:cubicBezTo>
                <a:lnTo>
                  <a:pt x="16290" y="34361"/>
                </a:lnTo>
                <a:cubicBezTo>
                  <a:pt x="16325" y="34322"/>
                  <a:pt x="16360" y="34283"/>
                  <a:pt x="16395" y="34244"/>
                </a:cubicBezTo>
                <a:lnTo>
                  <a:pt x="16395" y="34244"/>
                </a:lnTo>
                <a:cubicBezTo>
                  <a:pt x="16392" y="34296"/>
                  <a:pt x="16379" y="34336"/>
                  <a:pt x="16365" y="34363"/>
                </a:cubicBezTo>
                <a:cubicBezTo>
                  <a:pt x="16395" y="34334"/>
                  <a:pt x="16454" y="34275"/>
                  <a:pt x="16498" y="34260"/>
                </a:cubicBezTo>
                <a:cubicBezTo>
                  <a:pt x="16513" y="34201"/>
                  <a:pt x="16527" y="34157"/>
                  <a:pt x="16542" y="34128"/>
                </a:cubicBezTo>
                <a:lnTo>
                  <a:pt x="16542" y="34128"/>
                </a:lnTo>
                <a:cubicBezTo>
                  <a:pt x="16516" y="34153"/>
                  <a:pt x="16468" y="34190"/>
                  <a:pt x="16417" y="34219"/>
                </a:cubicBezTo>
                <a:lnTo>
                  <a:pt x="16417" y="34219"/>
                </a:lnTo>
                <a:cubicBezTo>
                  <a:pt x="16494" y="34130"/>
                  <a:pt x="16568" y="34040"/>
                  <a:pt x="16630" y="33951"/>
                </a:cubicBezTo>
                <a:cubicBezTo>
                  <a:pt x="16671" y="33906"/>
                  <a:pt x="16710" y="33861"/>
                  <a:pt x="16748" y="33816"/>
                </a:cubicBezTo>
                <a:lnTo>
                  <a:pt x="16748" y="33816"/>
                </a:lnTo>
                <a:cubicBezTo>
                  <a:pt x="16748" y="33817"/>
                  <a:pt x="16748" y="33818"/>
                  <a:pt x="16748" y="33819"/>
                </a:cubicBezTo>
                <a:cubicBezTo>
                  <a:pt x="16733" y="33848"/>
                  <a:pt x="16733" y="33863"/>
                  <a:pt x="16719" y="33907"/>
                </a:cubicBezTo>
                <a:cubicBezTo>
                  <a:pt x="16763" y="33863"/>
                  <a:pt x="16807" y="33833"/>
                  <a:pt x="16880" y="33774"/>
                </a:cubicBezTo>
                <a:lnTo>
                  <a:pt x="16939" y="33671"/>
                </a:lnTo>
                <a:lnTo>
                  <a:pt x="16802" y="33751"/>
                </a:lnTo>
                <a:lnTo>
                  <a:pt x="16802" y="33751"/>
                </a:lnTo>
                <a:cubicBezTo>
                  <a:pt x="16869" y="33671"/>
                  <a:pt x="16934" y="33590"/>
                  <a:pt x="16998" y="33509"/>
                </a:cubicBezTo>
                <a:cubicBezTo>
                  <a:pt x="17033" y="33479"/>
                  <a:pt x="17066" y="33446"/>
                  <a:pt x="17099" y="33412"/>
                </a:cubicBezTo>
                <a:lnTo>
                  <a:pt x="17099" y="33412"/>
                </a:lnTo>
                <a:cubicBezTo>
                  <a:pt x="17097" y="33424"/>
                  <a:pt x="17093" y="33437"/>
                  <a:pt x="17086" y="33451"/>
                </a:cubicBezTo>
                <a:cubicBezTo>
                  <a:pt x="17086" y="33451"/>
                  <a:pt x="17057" y="33465"/>
                  <a:pt x="17057" y="33480"/>
                </a:cubicBezTo>
                <a:cubicBezTo>
                  <a:pt x="17116" y="33421"/>
                  <a:pt x="17175" y="33392"/>
                  <a:pt x="17204" y="33392"/>
                </a:cubicBezTo>
                <a:cubicBezTo>
                  <a:pt x="17234" y="33333"/>
                  <a:pt x="17248" y="33303"/>
                  <a:pt x="17263" y="33259"/>
                </a:cubicBezTo>
                <a:lnTo>
                  <a:pt x="17263" y="33259"/>
                </a:lnTo>
                <a:lnTo>
                  <a:pt x="17184" y="33317"/>
                </a:lnTo>
                <a:lnTo>
                  <a:pt x="17184" y="33317"/>
                </a:lnTo>
                <a:cubicBezTo>
                  <a:pt x="17243" y="33246"/>
                  <a:pt x="17299" y="33172"/>
                  <a:pt x="17351" y="33097"/>
                </a:cubicBezTo>
                <a:cubicBezTo>
                  <a:pt x="17373" y="33076"/>
                  <a:pt x="17393" y="33054"/>
                  <a:pt x="17413" y="33032"/>
                </a:cubicBezTo>
                <a:lnTo>
                  <a:pt x="17413" y="33032"/>
                </a:lnTo>
                <a:cubicBezTo>
                  <a:pt x="17412" y="33034"/>
                  <a:pt x="17411" y="33037"/>
                  <a:pt x="17410" y="33039"/>
                </a:cubicBezTo>
                <a:cubicBezTo>
                  <a:pt x="17469" y="33009"/>
                  <a:pt x="17528" y="32965"/>
                  <a:pt x="17557" y="32936"/>
                </a:cubicBezTo>
                <a:cubicBezTo>
                  <a:pt x="17572" y="32877"/>
                  <a:pt x="17602" y="32833"/>
                  <a:pt x="17616" y="32803"/>
                </a:cubicBezTo>
                <a:lnTo>
                  <a:pt x="17616" y="32803"/>
                </a:lnTo>
                <a:lnTo>
                  <a:pt x="17586" y="32822"/>
                </a:lnTo>
                <a:lnTo>
                  <a:pt x="17586" y="32822"/>
                </a:lnTo>
                <a:cubicBezTo>
                  <a:pt x="17625" y="32772"/>
                  <a:pt x="17664" y="32721"/>
                  <a:pt x="17705" y="32671"/>
                </a:cubicBezTo>
                <a:cubicBezTo>
                  <a:pt x="17726" y="32649"/>
                  <a:pt x="17746" y="32628"/>
                  <a:pt x="17766" y="32606"/>
                </a:cubicBezTo>
                <a:lnTo>
                  <a:pt x="17766" y="32606"/>
                </a:lnTo>
                <a:cubicBezTo>
                  <a:pt x="17765" y="32608"/>
                  <a:pt x="17764" y="32610"/>
                  <a:pt x="17763" y="32612"/>
                </a:cubicBezTo>
                <a:cubicBezTo>
                  <a:pt x="17822" y="32582"/>
                  <a:pt x="17866" y="32538"/>
                  <a:pt x="17911" y="32494"/>
                </a:cubicBezTo>
                <a:lnTo>
                  <a:pt x="17969" y="32376"/>
                </a:lnTo>
                <a:lnTo>
                  <a:pt x="17938" y="32397"/>
                </a:lnTo>
                <a:lnTo>
                  <a:pt x="17938" y="32397"/>
                </a:lnTo>
                <a:cubicBezTo>
                  <a:pt x="17977" y="32347"/>
                  <a:pt x="18017" y="32295"/>
                  <a:pt x="18058" y="32244"/>
                </a:cubicBezTo>
                <a:cubicBezTo>
                  <a:pt x="18081" y="32218"/>
                  <a:pt x="18105" y="32191"/>
                  <a:pt x="18128" y="32163"/>
                </a:cubicBezTo>
                <a:lnTo>
                  <a:pt x="18128" y="32163"/>
                </a:lnTo>
                <a:cubicBezTo>
                  <a:pt x="18124" y="32176"/>
                  <a:pt x="18120" y="32188"/>
                  <a:pt x="18117" y="32200"/>
                </a:cubicBezTo>
                <a:cubicBezTo>
                  <a:pt x="18161" y="32156"/>
                  <a:pt x="18220" y="32126"/>
                  <a:pt x="18264" y="32067"/>
                </a:cubicBezTo>
                <a:lnTo>
                  <a:pt x="18308" y="3195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300" y="31949"/>
                  <a:pt x="18311" y="31934"/>
                  <a:pt x="18322" y="31920"/>
                </a:cubicBezTo>
                <a:lnTo>
                  <a:pt x="18322" y="31920"/>
                </a:lnTo>
                <a:cubicBezTo>
                  <a:pt x="18521" y="31050"/>
                  <a:pt x="18355" y="30044"/>
                  <a:pt x="17822" y="29065"/>
                </a:cubicBezTo>
                <a:cubicBezTo>
                  <a:pt x="17116" y="27800"/>
                  <a:pt x="15997" y="26681"/>
                  <a:pt x="14379" y="25622"/>
                </a:cubicBezTo>
                <a:cubicBezTo>
                  <a:pt x="14143" y="25474"/>
                  <a:pt x="13893" y="25327"/>
                  <a:pt x="13658" y="25165"/>
                </a:cubicBezTo>
                <a:cubicBezTo>
                  <a:pt x="12524" y="24444"/>
                  <a:pt x="11641" y="23635"/>
                  <a:pt x="11023" y="22796"/>
                </a:cubicBezTo>
                <a:cubicBezTo>
                  <a:pt x="10508" y="22075"/>
                  <a:pt x="9978" y="21207"/>
                  <a:pt x="9964" y="20206"/>
                </a:cubicBezTo>
                <a:cubicBezTo>
                  <a:pt x="9949" y="19132"/>
                  <a:pt x="10464" y="18028"/>
                  <a:pt x="11391" y="17115"/>
                </a:cubicBezTo>
                <a:cubicBezTo>
                  <a:pt x="11744" y="16762"/>
                  <a:pt x="12127" y="16453"/>
                  <a:pt x="12554" y="16188"/>
                </a:cubicBezTo>
                <a:cubicBezTo>
                  <a:pt x="13569" y="15570"/>
                  <a:pt x="14688" y="15158"/>
                  <a:pt x="15777" y="14776"/>
                </a:cubicBezTo>
                <a:cubicBezTo>
                  <a:pt x="16218" y="14614"/>
                  <a:pt x="16689" y="14437"/>
                  <a:pt x="17131" y="14275"/>
                </a:cubicBezTo>
                <a:cubicBezTo>
                  <a:pt x="18720" y="13657"/>
                  <a:pt x="20251" y="12789"/>
                  <a:pt x="21663" y="11744"/>
                </a:cubicBezTo>
                <a:cubicBezTo>
                  <a:pt x="22870" y="10832"/>
                  <a:pt x="23738" y="9904"/>
                  <a:pt x="24253" y="8963"/>
                </a:cubicBezTo>
                <a:cubicBezTo>
                  <a:pt x="24562" y="8374"/>
                  <a:pt x="24754" y="7785"/>
                  <a:pt x="24783" y="7182"/>
                </a:cubicBezTo>
                <a:cubicBezTo>
                  <a:pt x="24842" y="6461"/>
                  <a:pt x="24710" y="5784"/>
                  <a:pt x="24489" y="4945"/>
                </a:cubicBezTo>
                <a:cubicBezTo>
                  <a:pt x="24077" y="3297"/>
                  <a:pt x="23488" y="1693"/>
                  <a:pt x="22767" y="206"/>
                </a:cubicBezTo>
                <a:lnTo>
                  <a:pt x="22708" y="236"/>
                </a:lnTo>
                <a:cubicBezTo>
                  <a:pt x="23429" y="1737"/>
                  <a:pt x="24018" y="3312"/>
                  <a:pt x="24445" y="4974"/>
                </a:cubicBezTo>
                <a:cubicBezTo>
                  <a:pt x="24636" y="5784"/>
                  <a:pt x="24768" y="6461"/>
                  <a:pt x="24739" y="7182"/>
                </a:cubicBezTo>
                <a:cubicBezTo>
                  <a:pt x="24695" y="7771"/>
                  <a:pt x="24518" y="8359"/>
                  <a:pt x="24224" y="8918"/>
                </a:cubicBezTo>
                <a:cubicBezTo>
                  <a:pt x="23724" y="9860"/>
                  <a:pt x="22855" y="10802"/>
                  <a:pt x="21649" y="11685"/>
                </a:cubicBezTo>
                <a:cubicBezTo>
                  <a:pt x="20221" y="12730"/>
                  <a:pt x="18705" y="13584"/>
                  <a:pt x="17131" y="14202"/>
                </a:cubicBezTo>
                <a:cubicBezTo>
                  <a:pt x="16689" y="14393"/>
                  <a:pt x="16218" y="14555"/>
                  <a:pt x="15777" y="14702"/>
                </a:cubicBezTo>
                <a:cubicBezTo>
                  <a:pt x="14673" y="15085"/>
                  <a:pt x="13555" y="15497"/>
                  <a:pt x="12539" y="16129"/>
                </a:cubicBezTo>
                <a:cubicBezTo>
                  <a:pt x="12112" y="16409"/>
                  <a:pt x="11715" y="16718"/>
                  <a:pt x="11362" y="17071"/>
                </a:cubicBezTo>
                <a:cubicBezTo>
                  <a:pt x="10420" y="18028"/>
                  <a:pt x="9905" y="19132"/>
                  <a:pt x="9905" y="20221"/>
                </a:cubicBezTo>
                <a:cubicBezTo>
                  <a:pt x="9920" y="21192"/>
                  <a:pt x="10420" y="22060"/>
                  <a:pt x="10994" y="22855"/>
                </a:cubicBezTo>
                <a:cubicBezTo>
                  <a:pt x="11597" y="23708"/>
                  <a:pt x="12480" y="24503"/>
                  <a:pt x="13643" y="25239"/>
                </a:cubicBezTo>
                <a:cubicBezTo>
                  <a:pt x="13878" y="25386"/>
                  <a:pt x="14114" y="25533"/>
                  <a:pt x="14364" y="25695"/>
                </a:cubicBezTo>
                <a:cubicBezTo>
                  <a:pt x="15983" y="26755"/>
                  <a:pt x="17101" y="27873"/>
                  <a:pt x="17778" y="29124"/>
                </a:cubicBezTo>
                <a:cubicBezTo>
                  <a:pt x="18324" y="30086"/>
                  <a:pt x="18491" y="31133"/>
                  <a:pt x="18253" y="31990"/>
                </a:cubicBezTo>
                <a:lnTo>
                  <a:pt x="18253" y="3199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274" y="31983"/>
                  <a:pt x="18259" y="32003"/>
                  <a:pt x="18243" y="32022"/>
                </a:cubicBezTo>
                <a:lnTo>
                  <a:pt x="18243" y="32022"/>
                </a:lnTo>
                <a:cubicBezTo>
                  <a:pt x="18247" y="32011"/>
                  <a:pt x="18250" y="32001"/>
                  <a:pt x="18253" y="31990"/>
                </a:cubicBezTo>
                <a:lnTo>
                  <a:pt x="18253" y="31990"/>
                </a:lnTo>
                <a:lnTo>
                  <a:pt x="18146" y="32067"/>
                </a:lnTo>
                <a:cubicBezTo>
                  <a:pt x="18146" y="32076"/>
                  <a:pt x="18145" y="32088"/>
                  <a:pt x="18142" y="32102"/>
                </a:cubicBezTo>
                <a:lnTo>
                  <a:pt x="18142" y="32102"/>
                </a:lnTo>
                <a:cubicBezTo>
                  <a:pt x="18164" y="32088"/>
                  <a:pt x="18187" y="32074"/>
                  <a:pt x="18211" y="32063"/>
                </a:cubicBezTo>
                <a:lnTo>
                  <a:pt x="18211" y="32063"/>
                </a:lnTo>
                <a:cubicBezTo>
                  <a:pt x="18184" y="32097"/>
                  <a:pt x="18156" y="32130"/>
                  <a:pt x="18128" y="32163"/>
                </a:cubicBezTo>
                <a:lnTo>
                  <a:pt x="18128" y="32163"/>
                </a:lnTo>
                <a:cubicBezTo>
                  <a:pt x="18134" y="32142"/>
                  <a:pt x="18139" y="32121"/>
                  <a:pt x="18142" y="32102"/>
                </a:cubicBezTo>
                <a:lnTo>
                  <a:pt x="18142" y="32102"/>
                </a:lnTo>
                <a:cubicBezTo>
                  <a:pt x="18112" y="32121"/>
                  <a:pt x="18085" y="32141"/>
                  <a:pt x="18062" y="32157"/>
                </a:cubicBezTo>
                <a:lnTo>
                  <a:pt x="18062" y="32157"/>
                </a:lnTo>
                <a:cubicBezTo>
                  <a:pt x="18065" y="32146"/>
                  <a:pt x="18068" y="32135"/>
                  <a:pt x="18072" y="32126"/>
                </a:cubicBezTo>
                <a:lnTo>
                  <a:pt x="18072" y="32126"/>
                </a:lnTo>
                <a:cubicBezTo>
                  <a:pt x="18064" y="32131"/>
                  <a:pt x="18056" y="32136"/>
                  <a:pt x="18048" y="32141"/>
                </a:cubicBezTo>
                <a:lnTo>
                  <a:pt x="18048" y="32141"/>
                </a:lnTo>
                <a:cubicBezTo>
                  <a:pt x="18046" y="32151"/>
                  <a:pt x="18045" y="32161"/>
                  <a:pt x="18043" y="32170"/>
                </a:cubicBezTo>
                <a:cubicBezTo>
                  <a:pt x="18049" y="32166"/>
                  <a:pt x="18055" y="32162"/>
                  <a:pt x="18062" y="32157"/>
                </a:cubicBezTo>
                <a:lnTo>
                  <a:pt x="18062" y="32157"/>
                </a:lnTo>
                <a:cubicBezTo>
                  <a:pt x="18056" y="32182"/>
                  <a:pt x="18053" y="32209"/>
                  <a:pt x="18043" y="32229"/>
                </a:cubicBezTo>
                <a:cubicBezTo>
                  <a:pt x="18043" y="32229"/>
                  <a:pt x="18043" y="32244"/>
                  <a:pt x="18014" y="32244"/>
                </a:cubicBezTo>
                <a:cubicBezTo>
                  <a:pt x="17969" y="32288"/>
                  <a:pt x="17896" y="32347"/>
                  <a:pt x="17837" y="32376"/>
                </a:cubicBezTo>
                <a:cubicBezTo>
                  <a:pt x="17846" y="32358"/>
                  <a:pt x="17850" y="32333"/>
                  <a:pt x="17855" y="32303"/>
                </a:cubicBezTo>
                <a:lnTo>
                  <a:pt x="17855" y="32303"/>
                </a:lnTo>
                <a:cubicBezTo>
                  <a:pt x="17828" y="32318"/>
                  <a:pt x="17799" y="32332"/>
                  <a:pt x="17768" y="32349"/>
                </a:cubicBezTo>
                <a:lnTo>
                  <a:pt x="17768" y="32349"/>
                </a:lnTo>
                <a:cubicBezTo>
                  <a:pt x="17771" y="32335"/>
                  <a:pt x="17774" y="32320"/>
                  <a:pt x="17778" y="32303"/>
                </a:cubicBezTo>
                <a:lnTo>
                  <a:pt x="17778" y="32303"/>
                </a:lnTo>
                <a:cubicBezTo>
                  <a:pt x="17760" y="32314"/>
                  <a:pt x="17742" y="32324"/>
                  <a:pt x="17724" y="32335"/>
                </a:cubicBezTo>
                <a:lnTo>
                  <a:pt x="17724" y="32335"/>
                </a:lnTo>
                <a:cubicBezTo>
                  <a:pt x="17722" y="32349"/>
                  <a:pt x="17721" y="32363"/>
                  <a:pt x="17719" y="32376"/>
                </a:cubicBezTo>
                <a:cubicBezTo>
                  <a:pt x="17736" y="32367"/>
                  <a:pt x="17753" y="32358"/>
                  <a:pt x="17768" y="32349"/>
                </a:cubicBezTo>
                <a:lnTo>
                  <a:pt x="17768" y="32349"/>
                </a:lnTo>
                <a:cubicBezTo>
                  <a:pt x="17762" y="32382"/>
                  <a:pt x="17759" y="32409"/>
                  <a:pt x="17749" y="32450"/>
                </a:cubicBezTo>
                <a:cubicBezTo>
                  <a:pt x="17675" y="32494"/>
                  <a:pt x="17602" y="32538"/>
                  <a:pt x="17543" y="32582"/>
                </a:cubicBezTo>
                <a:cubicBezTo>
                  <a:pt x="17551" y="32549"/>
                  <a:pt x="17555" y="32524"/>
                  <a:pt x="17556" y="32499"/>
                </a:cubicBezTo>
                <a:lnTo>
                  <a:pt x="17556" y="32499"/>
                </a:lnTo>
                <a:cubicBezTo>
                  <a:pt x="17530" y="32512"/>
                  <a:pt x="17505" y="32525"/>
                  <a:pt x="17480" y="32540"/>
                </a:cubicBezTo>
                <a:lnTo>
                  <a:pt x="17480" y="32540"/>
                </a:lnTo>
                <a:cubicBezTo>
                  <a:pt x="17482" y="32523"/>
                  <a:pt x="17484" y="32508"/>
                  <a:pt x="17484" y="32494"/>
                </a:cubicBezTo>
                <a:lnTo>
                  <a:pt x="17484" y="32494"/>
                </a:lnTo>
                <a:cubicBezTo>
                  <a:pt x="17461" y="32503"/>
                  <a:pt x="17436" y="32515"/>
                  <a:pt x="17411" y="32529"/>
                </a:cubicBezTo>
                <a:lnTo>
                  <a:pt x="17411" y="32529"/>
                </a:lnTo>
                <a:cubicBezTo>
                  <a:pt x="17411" y="32547"/>
                  <a:pt x="17411" y="32564"/>
                  <a:pt x="17410" y="32582"/>
                </a:cubicBezTo>
                <a:cubicBezTo>
                  <a:pt x="17434" y="32566"/>
                  <a:pt x="17457" y="32553"/>
                  <a:pt x="17480" y="32540"/>
                </a:cubicBezTo>
                <a:lnTo>
                  <a:pt x="17480" y="32540"/>
                </a:lnTo>
                <a:cubicBezTo>
                  <a:pt x="17475" y="32575"/>
                  <a:pt x="17464" y="32616"/>
                  <a:pt x="17454" y="32656"/>
                </a:cubicBezTo>
                <a:cubicBezTo>
                  <a:pt x="17366" y="32715"/>
                  <a:pt x="17307" y="32744"/>
                  <a:pt x="17204" y="32803"/>
                </a:cubicBezTo>
                <a:cubicBezTo>
                  <a:pt x="17230" y="32761"/>
                  <a:pt x="17241" y="32723"/>
                  <a:pt x="17245" y="32687"/>
                </a:cubicBezTo>
                <a:lnTo>
                  <a:pt x="17245" y="32687"/>
                </a:lnTo>
                <a:cubicBezTo>
                  <a:pt x="17220" y="32700"/>
                  <a:pt x="17195" y="32713"/>
                  <a:pt x="17169" y="32727"/>
                </a:cubicBezTo>
                <a:lnTo>
                  <a:pt x="17169" y="32727"/>
                </a:lnTo>
                <a:cubicBezTo>
                  <a:pt x="17172" y="32704"/>
                  <a:pt x="17175" y="32682"/>
                  <a:pt x="17175" y="32656"/>
                </a:cubicBezTo>
                <a:lnTo>
                  <a:pt x="17175" y="32656"/>
                </a:lnTo>
                <a:cubicBezTo>
                  <a:pt x="17138" y="32685"/>
                  <a:pt x="17099" y="32707"/>
                  <a:pt x="17055" y="32729"/>
                </a:cubicBezTo>
                <a:lnTo>
                  <a:pt x="17055" y="32729"/>
                </a:lnTo>
                <a:cubicBezTo>
                  <a:pt x="17035" y="32200"/>
                  <a:pt x="16930" y="31617"/>
                  <a:pt x="16674" y="30993"/>
                </a:cubicBezTo>
                <a:cubicBezTo>
                  <a:pt x="16027" y="29271"/>
                  <a:pt x="14835" y="27726"/>
                  <a:pt x="13157" y="26401"/>
                </a:cubicBezTo>
                <a:cubicBezTo>
                  <a:pt x="12922" y="26210"/>
                  <a:pt x="12672" y="26019"/>
                  <a:pt x="12377" y="25798"/>
                </a:cubicBezTo>
                <a:cubicBezTo>
                  <a:pt x="10994" y="24768"/>
                  <a:pt x="10067" y="23753"/>
                  <a:pt x="9537" y="22708"/>
                </a:cubicBezTo>
                <a:cubicBezTo>
                  <a:pt x="9140" y="21898"/>
                  <a:pt x="8786" y="21104"/>
                  <a:pt x="8845" y="20206"/>
                </a:cubicBezTo>
                <a:cubicBezTo>
                  <a:pt x="8919" y="19220"/>
                  <a:pt x="9404" y="18190"/>
                  <a:pt x="10273" y="17336"/>
                </a:cubicBezTo>
                <a:cubicBezTo>
                  <a:pt x="10582" y="16998"/>
                  <a:pt x="10950" y="16703"/>
                  <a:pt x="11347" y="16424"/>
                </a:cubicBezTo>
                <a:cubicBezTo>
                  <a:pt x="12201" y="15820"/>
                  <a:pt x="13187" y="15394"/>
                  <a:pt x="14143" y="14982"/>
                </a:cubicBezTo>
                <a:cubicBezTo>
                  <a:pt x="14585" y="14776"/>
                  <a:pt x="15056" y="14570"/>
                  <a:pt x="15497" y="14349"/>
                </a:cubicBezTo>
                <a:cubicBezTo>
                  <a:pt x="16969" y="13613"/>
                  <a:pt x="18352" y="12671"/>
                  <a:pt x="19618" y="11553"/>
                </a:cubicBezTo>
                <a:cubicBezTo>
                  <a:pt x="20692" y="10596"/>
                  <a:pt x="21443" y="9654"/>
                  <a:pt x="21899" y="8683"/>
                </a:cubicBezTo>
                <a:cubicBezTo>
                  <a:pt x="22178" y="8109"/>
                  <a:pt x="22340" y="7550"/>
                  <a:pt x="22384" y="6961"/>
                </a:cubicBezTo>
                <a:cubicBezTo>
                  <a:pt x="22458" y="6196"/>
                  <a:pt x="22326" y="5445"/>
                  <a:pt x="22193" y="4798"/>
                </a:cubicBezTo>
                <a:cubicBezTo>
                  <a:pt x="21869" y="3164"/>
                  <a:pt x="21354" y="1619"/>
                  <a:pt x="20648" y="192"/>
                </a:cubicBezTo>
                <a:lnTo>
                  <a:pt x="20589" y="221"/>
                </a:lnTo>
                <a:cubicBezTo>
                  <a:pt x="21295" y="1634"/>
                  <a:pt x="21810" y="3179"/>
                  <a:pt x="22134" y="4827"/>
                </a:cubicBezTo>
                <a:cubicBezTo>
                  <a:pt x="22267" y="5445"/>
                  <a:pt x="22384" y="6196"/>
                  <a:pt x="22311" y="6961"/>
                </a:cubicBezTo>
                <a:cubicBezTo>
                  <a:pt x="22252" y="7520"/>
                  <a:pt x="22090" y="8094"/>
                  <a:pt x="21825" y="8668"/>
                </a:cubicBezTo>
                <a:cubicBezTo>
                  <a:pt x="21369" y="9625"/>
                  <a:pt x="20633" y="10567"/>
                  <a:pt x="19559" y="11494"/>
                </a:cubicBezTo>
                <a:cubicBezTo>
                  <a:pt x="18293" y="12627"/>
                  <a:pt x="16910" y="13554"/>
                  <a:pt x="15468" y="14275"/>
                </a:cubicBezTo>
                <a:cubicBezTo>
                  <a:pt x="15026" y="14496"/>
                  <a:pt x="14555" y="14702"/>
                  <a:pt x="14099" y="14908"/>
                </a:cubicBezTo>
                <a:cubicBezTo>
                  <a:pt x="13157" y="15320"/>
                  <a:pt x="12186" y="15762"/>
                  <a:pt x="11303" y="16350"/>
                </a:cubicBezTo>
                <a:cubicBezTo>
                  <a:pt x="10920" y="16630"/>
                  <a:pt x="10552" y="16924"/>
                  <a:pt x="10243" y="17263"/>
                </a:cubicBezTo>
                <a:cubicBezTo>
                  <a:pt x="9375" y="18146"/>
                  <a:pt x="8860" y="19176"/>
                  <a:pt x="8786" y="20176"/>
                </a:cubicBezTo>
                <a:cubicBezTo>
                  <a:pt x="8713" y="21104"/>
                  <a:pt x="9081" y="21913"/>
                  <a:pt x="9478" y="22722"/>
                </a:cubicBezTo>
                <a:cubicBezTo>
                  <a:pt x="10023" y="23782"/>
                  <a:pt x="10935" y="24797"/>
                  <a:pt x="12333" y="25842"/>
                </a:cubicBezTo>
                <a:cubicBezTo>
                  <a:pt x="12627" y="26063"/>
                  <a:pt x="12892" y="26269"/>
                  <a:pt x="13128" y="26460"/>
                </a:cubicBezTo>
                <a:cubicBezTo>
                  <a:pt x="14805" y="27785"/>
                  <a:pt x="15983" y="29330"/>
                  <a:pt x="16616" y="31037"/>
                </a:cubicBezTo>
                <a:cubicBezTo>
                  <a:pt x="16857" y="31663"/>
                  <a:pt x="16975" y="32247"/>
                  <a:pt x="16983" y="32764"/>
                </a:cubicBezTo>
                <a:lnTo>
                  <a:pt x="16983" y="32764"/>
                </a:lnTo>
                <a:cubicBezTo>
                  <a:pt x="17008" y="32752"/>
                  <a:pt x="17032" y="32740"/>
                  <a:pt x="17055" y="32729"/>
                </a:cubicBezTo>
                <a:lnTo>
                  <a:pt x="17055" y="32729"/>
                </a:lnTo>
                <a:cubicBezTo>
                  <a:pt x="17056" y="32749"/>
                  <a:pt x="17057" y="32769"/>
                  <a:pt x="17057" y="32788"/>
                </a:cubicBezTo>
                <a:cubicBezTo>
                  <a:pt x="17096" y="32766"/>
                  <a:pt x="17133" y="32746"/>
                  <a:pt x="17169" y="32727"/>
                </a:cubicBezTo>
                <a:lnTo>
                  <a:pt x="17169" y="32727"/>
                </a:lnTo>
                <a:cubicBezTo>
                  <a:pt x="17165" y="32756"/>
                  <a:pt x="17160" y="32785"/>
                  <a:pt x="17160" y="32818"/>
                </a:cubicBezTo>
                <a:cubicBezTo>
                  <a:pt x="17057" y="32877"/>
                  <a:pt x="16983" y="32906"/>
                  <a:pt x="16895" y="32965"/>
                </a:cubicBezTo>
                <a:cubicBezTo>
                  <a:pt x="16905" y="32927"/>
                  <a:pt x="16908" y="32895"/>
                  <a:pt x="16909" y="32862"/>
                </a:cubicBezTo>
                <a:lnTo>
                  <a:pt x="16909" y="32862"/>
                </a:lnTo>
                <a:cubicBezTo>
                  <a:pt x="16885" y="32875"/>
                  <a:pt x="16861" y="32887"/>
                  <a:pt x="16836" y="32899"/>
                </a:cubicBezTo>
                <a:lnTo>
                  <a:pt x="16836" y="32899"/>
                </a:lnTo>
                <a:lnTo>
                  <a:pt x="16836" y="32818"/>
                </a:lnTo>
                <a:cubicBezTo>
                  <a:pt x="16794" y="32846"/>
                  <a:pt x="16753" y="32867"/>
                  <a:pt x="16711" y="32888"/>
                </a:cubicBezTo>
                <a:lnTo>
                  <a:pt x="16711" y="32888"/>
                </a:lnTo>
                <a:cubicBezTo>
                  <a:pt x="16713" y="32914"/>
                  <a:pt x="16716" y="32939"/>
                  <a:pt x="16719" y="32965"/>
                </a:cubicBezTo>
                <a:cubicBezTo>
                  <a:pt x="16758" y="32939"/>
                  <a:pt x="16797" y="32918"/>
                  <a:pt x="16836" y="32899"/>
                </a:cubicBezTo>
                <a:lnTo>
                  <a:pt x="16836" y="32899"/>
                </a:lnTo>
                <a:lnTo>
                  <a:pt x="16836" y="33009"/>
                </a:lnTo>
                <a:cubicBezTo>
                  <a:pt x="16748" y="33053"/>
                  <a:pt x="16660" y="33097"/>
                  <a:pt x="16586" y="33156"/>
                </a:cubicBezTo>
                <a:cubicBezTo>
                  <a:pt x="16582" y="33138"/>
                  <a:pt x="16578" y="33120"/>
                  <a:pt x="16576" y="33101"/>
                </a:cubicBezTo>
                <a:lnTo>
                  <a:pt x="16576" y="33101"/>
                </a:lnTo>
                <a:lnTo>
                  <a:pt x="16513" y="33131"/>
                </a:lnTo>
                <a:lnTo>
                  <a:pt x="16513" y="33186"/>
                </a:lnTo>
                <a:cubicBezTo>
                  <a:pt x="16439" y="33230"/>
                  <a:pt x="16365" y="33274"/>
                  <a:pt x="16277" y="33318"/>
                </a:cubicBezTo>
                <a:cubicBezTo>
                  <a:pt x="16248" y="33318"/>
                  <a:pt x="16233" y="33333"/>
                  <a:pt x="16218" y="33333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00" y="33313"/>
                  <a:pt x="16182" y="33322"/>
                  <a:pt x="16164" y="33331"/>
                </a:cubicBezTo>
                <a:lnTo>
                  <a:pt x="16164" y="33331"/>
                </a:lnTo>
                <a:cubicBezTo>
                  <a:pt x="16159" y="33287"/>
                  <a:pt x="16159" y="33240"/>
                  <a:pt x="16159" y="33200"/>
                </a:cubicBezTo>
                <a:cubicBezTo>
                  <a:pt x="16123" y="33216"/>
                  <a:pt x="16086" y="33232"/>
                  <a:pt x="16050" y="33248"/>
                </a:cubicBezTo>
                <a:lnTo>
                  <a:pt x="16050" y="33248"/>
                </a:lnTo>
                <a:cubicBezTo>
                  <a:pt x="16006" y="32989"/>
                  <a:pt x="15943" y="32712"/>
                  <a:pt x="15880" y="32435"/>
                </a:cubicBezTo>
                <a:cubicBezTo>
                  <a:pt x="15350" y="30404"/>
                  <a:pt x="14143" y="28565"/>
                  <a:pt x="12304" y="26946"/>
                </a:cubicBezTo>
                <a:cubicBezTo>
                  <a:pt x="12039" y="26725"/>
                  <a:pt x="11759" y="26490"/>
                  <a:pt x="11435" y="26210"/>
                </a:cubicBezTo>
                <a:cubicBezTo>
                  <a:pt x="10346" y="25312"/>
                  <a:pt x="9022" y="24106"/>
                  <a:pt x="8448" y="22575"/>
                </a:cubicBezTo>
                <a:cubicBezTo>
                  <a:pt x="8183" y="21854"/>
                  <a:pt x="7918" y="21030"/>
                  <a:pt x="8051" y="20147"/>
                </a:cubicBezTo>
                <a:cubicBezTo>
                  <a:pt x="8212" y="18970"/>
                  <a:pt x="8934" y="18028"/>
                  <a:pt x="9478" y="17439"/>
                </a:cubicBezTo>
                <a:cubicBezTo>
                  <a:pt x="9772" y="17130"/>
                  <a:pt x="10111" y="16836"/>
                  <a:pt x="10479" y="16571"/>
                </a:cubicBezTo>
                <a:cubicBezTo>
                  <a:pt x="11244" y="16012"/>
                  <a:pt x="12112" y="15541"/>
                  <a:pt x="12936" y="15129"/>
                </a:cubicBezTo>
                <a:cubicBezTo>
                  <a:pt x="13378" y="14879"/>
                  <a:pt x="13864" y="14643"/>
                  <a:pt x="14305" y="14393"/>
                </a:cubicBezTo>
                <a:cubicBezTo>
                  <a:pt x="15688" y="13584"/>
                  <a:pt x="16969" y="12568"/>
                  <a:pt x="18117" y="11391"/>
                </a:cubicBezTo>
                <a:cubicBezTo>
                  <a:pt x="19073" y="10390"/>
                  <a:pt x="19735" y="9434"/>
                  <a:pt x="20148" y="8462"/>
                </a:cubicBezTo>
                <a:cubicBezTo>
                  <a:pt x="20398" y="7918"/>
                  <a:pt x="20545" y="7344"/>
                  <a:pt x="20618" y="6770"/>
                </a:cubicBezTo>
                <a:cubicBezTo>
                  <a:pt x="20692" y="6166"/>
                  <a:pt x="20648" y="5519"/>
                  <a:pt x="20515" y="4680"/>
                </a:cubicBezTo>
                <a:cubicBezTo>
                  <a:pt x="20280" y="3061"/>
                  <a:pt x="19809" y="1546"/>
                  <a:pt x="19103" y="162"/>
                </a:cubicBezTo>
                <a:lnTo>
                  <a:pt x="18808" y="118"/>
                </a:lnTo>
                <a:lnTo>
                  <a:pt x="18808" y="118"/>
                </a:lnTo>
                <a:cubicBezTo>
                  <a:pt x="19485" y="1487"/>
                  <a:pt x="19971" y="3002"/>
                  <a:pt x="20221" y="4607"/>
                </a:cubicBezTo>
                <a:cubicBezTo>
                  <a:pt x="20354" y="5445"/>
                  <a:pt x="20368" y="6078"/>
                  <a:pt x="20324" y="6682"/>
                </a:cubicBezTo>
                <a:cubicBezTo>
                  <a:pt x="20265" y="7226"/>
                  <a:pt x="20118" y="7800"/>
                  <a:pt x="19883" y="8359"/>
                </a:cubicBezTo>
                <a:cubicBezTo>
                  <a:pt x="19471" y="9330"/>
                  <a:pt x="18808" y="10272"/>
                  <a:pt x="17852" y="11258"/>
                </a:cubicBezTo>
                <a:cubicBezTo>
                  <a:pt x="16719" y="12436"/>
                  <a:pt x="15438" y="13436"/>
                  <a:pt x="14070" y="14246"/>
                </a:cubicBezTo>
                <a:cubicBezTo>
                  <a:pt x="13628" y="14496"/>
                  <a:pt x="13157" y="14731"/>
                  <a:pt x="12701" y="14982"/>
                </a:cubicBezTo>
                <a:cubicBezTo>
                  <a:pt x="11877" y="15423"/>
                  <a:pt x="11009" y="15865"/>
                  <a:pt x="10214" y="16453"/>
                </a:cubicBezTo>
                <a:cubicBezTo>
                  <a:pt x="9846" y="16718"/>
                  <a:pt x="9522" y="17012"/>
                  <a:pt x="9228" y="17336"/>
                </a:cubicBezTo>
                <a:cubicBezTo>
                  <a:pt x="8654" y="17925"/>
                  <a:pt x="7933" y="18881"/>
                  <a:pt x="7771" y="20073"/>
                </a:cubicBezTo>
                <a:cubicBezTo>
                  <a:pt x="7639" y="20971"/>
                  <a:pt x="7918" y="21825"/>
                  <a:pt x="8168" y="22531"/>
                </a:cubicBezTo>
                <a:cubicBezTo>
                  <a:pt x="8772" y="24076"/>
                  <a:pt x="10096" y="25312"/>
                  <a:pt x="11170" y="26195"/>
                </a:cubicBezTo>
                <a:cubicBezTo>
                  <a:pt x="11480" y="26460"/>
                  <a:pt x="11759" y="26696"/>
                  <a:pt x="12039" y="26917"/>
                </a:cubicBezTo>
                <a:cubicBezTo>
                  <a:pt x="13864" y="28535"/>
                  <a:pt x="15056" y="30360"/>
                  <a:pt x="15585" y="32362"/>
                </a:cubicBezTo>
                <a:cubicBezTo>
                  <a:pt x="15674" y="32715"/>
                  <a:pt x="15733" y="33024"/>
                  <a:pt x="15777" y="33318"/>
                </a:cubicBezTo>
                <a:cubicBezTo>
                  <a:pt x="15674" y="33377"/>
                  <a:pt x="15571" y="33421"/>
                  <a:pt x="15482" y="33480"/>
                </a:cubicBezTo>
                <a:cubicBezTo>
                  <a:pt x="15438" y="33259"/>
                  <a:pt x="15409" y="33039"/>
                  <a:pt x="15350" y="32818"/>
                </a:cubicBezTo>
                <a:cubicBezTo>
                  <a:pt x="14879" y="30728"/>
                  <a:pt x="13658" y="28771"/>
                  <a:pt x="11744" y="27049"/>
                </a:cubicBezTo>
                <a:cubicBezTo>
                  <a:pt x="11465" y="26799"/>
                  <a:pt x="11200" y="26549"/>
                  <a:pt x="10861" y="26269"/>
                </a:cubicBezTo>
                <a:cubicBezTo>
                  <a:pt x="9669" y="25254"/>
                  <a:pt x="8360" y="24003"/>
                  <a:pt x="7830" y="22443"/>
                </a:cubicBezTo>
                <a:cubicBezTo>
                  <a:pt x="7565" y="21707"/>
                  <a:pt x="7374" y="20898"/>
                  <a:pt x="7521" y="20029"/>
                </a:cubicBezTo>
                <a:cubicBezTo>
                  <a:pt x="7712" y="18881"/>
                  <a:pt x="8404" y="17954"/>
                  <a:pt x="8948" y="17380"/>
                </a:cubicBezTo>
                <a:cubicBezTo>
                  <a:pt x="9243" y="17071"/>
                  <a:pt x="9552" y="16792"/>
                  <a:pt x="9920" y="16527"/>
                </a:cubicBezTo>
                <a:cubicBezTo>
                  <a:pt x="10655" y="15953"/>
                  <a:pt x="11480" y="15511"/>
                  <a:pt x="12274" y="15070"/>
                </a:cubicBezTo>
                <a:cubicBezTo>
                  <a:pt x="12716" y="14805"/>
                  <a:pt x="13201" y="14570"/>
                  <a:pt x="13643" y="14290"/>
                </a:cubicBezTo>
                <a:cubicBezTo>
                  <a:pt x="14997" y="13466"/>
                  <a:pt x="16233" y="12436"/>
                  <a:pt x="17337" y="11244"/>
                </a:cubicBezTo>
                <a:cubicBezTo>
                  <a:pt x="18249" y="10243"/>
                  <a:pt x="18897" y="9286"/>
                  <a:pt x="19279" y="8300"/>
                </a:cubicBezTo>
                <a:cubicBezTo>
                  <a:pt x="19529" y="7741"/>
                  <a:pt x="19677" y="7182"/>
                  <a:pt x="19721" y="6623"/>
                </a:cubicBezTo>
                <a:cubicBezTo>
                  <a:pt x="19809" y="6019"/>
                  <a:pt x="19780" y="5357"/>
                  <a:pt x="19677" y="4548"/>
                </a:cubicBezTo>
                <a:cubicBezTo>
                  <a:pt x="19456" y="2944"/>
                  <a:pt x="18985" y="1443"/>
                  <a:pt x="18308" y="59"/>
                </a:cubicBezTo>
                <a:lnTo>
                  <a:pt x="18249" y="89"/>
                </a:lnTo>
                <a:cubicBezTo>
                  <a:pt x="18941" y="1457"/>
                  <a:pt x="19397" y="2958"/>
                  <a:pt x="19618" y="4562"/>
                </a:cubicBezTo>
                <a:cubicBezTo>
                  <a:pt x="19721" y="5372"/>
                  <a:pt x="19750" y="6034"/>
                  <a:pt x="19677" y="6623"/>
                </a:cubicBezTo>
                <a:cubicBezTo>
                  <a:pt x="19618" y="7182"/>
                  <a:pt x="19471" y="7726"/>
                  <a:pt x="19235" y="8286"/>
                </a:cubicBezTo>
                <a:cubicBezTo>
                  <a:pt x="18823" y="9257"/>
                  <a:pt x="18205" y="10213"/>
                  <a:pt x="17278" y="11199"/>
                </a:cubicBezTo>
                <a:cubicBezTo>
                  <a:pt x="16189" y="12406"/>
                  <a:pt x="14938" y="13407"/>
                  <a:pt x="13599" y="14260"/>
                </a:cubicBezTo>
                <a:cubicBezTo>
                  <a:pt x="13157" y="14540"/>
                  <a:pt x="12701" y="14790"/>
                  <a:pt x="12259" y="15026"/>
                </a:cubicBezTo>
                <a:cubicBezTo>
                  <a:pt x="11465" y="15467"/>
                  <a:pt x="10641" y="15938"/>
                  <a:pt x="9890" y="16497"/>
                </a:cubicBezTo>
                <a:cubicBezTo>
                  <a:pt x="9537" y="16777"/>
                  <a:pt x="9198" y="17071"/>
                  <a:pt x="8904" y="17366"/>
                </a:cubicBezTo>
                <a:cubicBezTo>
                  <a:pt x="8360" y="17954"/>
                  <a:pt x="7668" y="18881"/>
                  <a:pt x="7462" y="20059"/>
                </a:cubicBezTo>
                <a:cubicBezTo>
                  <a:pt x="7315" y="20912"/>
                  <a:pt x="7506" y="21751"/>
                  <a:pt x="7771" y="22502"/>
                </a:cubicBezTo>
                <a:cubicBezTo>
                  <a:pt x="8301" y="24062"/>
                  <a:pt x="9611" y="25327"/>
                  <a:pt x="10817" y="26343"/>
                </a:cubicBezTo>
                <a:cubicBezTo>
                  <a:pt x="11141" y="26622"/>
                  <a:pt x="11435" y="26858"/>
                  <a:pt x="11700" y="27123"/>
                </a:cubicBezTo>
                <a:cubicBezTo>
                  <a:pt x="13599" y="28830"/>
                  <a:pt x="14791" y="30758"/>
                  <a:pt x="15276" y="32862"/>
                </a:cubicBezTo>
                <a:cubicBezTo>
                  <a:pt x="15335" y="33097"/>
                  <a:pt x="15365" y="33333"/>
                  <a:pt x="15409" y="33539"/>
                </a:cubicBezTo>
                <a:cubicBezTo>
                  <a:pt x="15306" y="33598"/>
                  <a:pt x="15217" y="33642"/>
                  <a:pt x="15114" y="33701"/>
                </a:cubicBezTo>
                <a:cubicBezTo>
                  <a:pt x="15100" y="33568"/>
                  <a:pt x="15070" y="33451"/>
                  <a:pt x="15041" y="33303"/>
                </a:cubicBezTo>
                <a:cubicBezTo>
                  <a:pt x="14614" y="31125"/>
                  <a:pt x="13393" y="29080"/>
                  <a:pt x="11406" y="27240"/>
                </a:cubicBezTo>
                <a:cubicBezTo>
                  <a:pt x="11141" y="26990"/>
                  <a:pt x="10847" y="26725"/>
                  <a:pt x="10508" y="26431"/>
                </a:cubicBezTo>
                <a:cubicBezTo>
                  <a:pt x="9184" y="25298"/>
                  <a:pt x="7918" y="24032"/>
                  <a:pt x="7418" y="22428"/>
                </a:cubicBezTo>
                <a:cubicBezTo>
                  <a:pt x="7212" y="21781"/>
                  <a:pt x="7020" y="20912"/>
                  <a:pt x="7197" y="20059"/>
                </a:cubicBezTo>
                <a:cubicBezTo>
                  <a:pt x="7418" y="18926"/>
                  <a:pt x="8095" y="18013"/>
                  <a:pt x="8639" y="17454"/>
                </a:cubicBezTo>
                <a:cubicBezTo>
                  <a:pt x="8904" y="17160"/>
                  <a:pt x="9243" y="16865"/>
                  <a:pt x="9566" y="16600"/>
                </a:cubicBezTo>
                <a:cubicBezTo>
                  <a:pt x="10287" y="16041"/>
                  <a:pt x="11067" y="15585"/>
                  <a:pt x="11818" y="15143"/>
                </a:cubicBezTo>
                <a:cubicBezTo>
                  <a:pt x="12259" y="14879"/>
                  <a:pt x="12730" y="14614"/>
                  <a:pt x="13157" y="14319"/>
                </a:cubicBezTo>
                <a:cubicBezTo>
                  <a:pt x="14482" y="13451"/>
                  <a:pt x="15703" y="12406"/>
                  <a:pt x="16748" y="11185"/>
                </a:cubicBezTo>
                <a:cubicBezTo>
                  <a:pt x="17616" y="10169"/>
                  <a:pt x="18234" y="9213"/>
                  <a:pt x="18617" y="8227"/>
                </a:cubicBezTo>
                <a:cubicBezTo>
                  <a:pt x="18838" y="7668"/>
                  <a:pt x="18985" y="7123"/>
                  <a:pt x="19044" y="6564"/>
                </a:cubicBezTo>
                <a:cubicBezTo>
                  <a:pt x="19117" y="5960"/>
                  <a:pt x="19103" y="5298"/>
                  <a:pt x="19014" y="4504"/>
                </a:cubicBezTo>
                <a:cubicBezTo>
                  <a:pt x="18808" y="2914"/>
                  <a:pt x="18367" y="1413"/>
                  <a:pt x="17690" y="59"/>
                </a:cubicBezTo>
                <a:lnTo>
                  <a:pt x="17631" y="89"/>
                </a:lnTo>
                <a:cubicBezTo>
                  <a:pt x="18308" y="1443"/>
                  <a:pt x="18749" y="2929"/>
                  <a:pt x="18941" y="4533"/>
                </a:cubicBezTo>
                <a:cubicBezTo>
                  <a:pt x="19029" y="5313"/>
                  <a:pt x="19044" y="5960"/>
                  <a:pt x="18970" y="6564"/>
                </a:cubicBezTo>
                <a:cubicBezTo>
                  <a:pt x="18897" y="7123"/>
                  <a:pt x="18764" y="7668"/>
                  <a:pt x="18543" y="8212"/>
                </a:cubicBezTo>
                <a:cubicBezTo>
                  <a:pt x="18161" y="9183"/>
                  <a:pt x="17557" y="10140"/>
                  <a:pt x="16674" y="11155"/>
                </a:cubicBezTo>
                <a:cubicBezTo>
                  <a:pt x="15630" y="12347"/>
                  <a:pt x="14408" y="13392"/>
                  <a:pt x="13084" y="14260"/>
                </a:cubicBezTo>
                <a:cubicBezTo>
                  <a:pt x="12642" y="14555"/>
                  <a:pt x="12186" y="14805"/>
                  <a:pt x="11744" y="15085"/>
                </a:cubicBezTo>
                <a:cubicBezTo>
                  <a:pt x="10994" y="15526"/>
                  <a:pt x="10199" y="15982"/>
                  <a:pt x="9478" y="16542"/>
                </a:cubicBezTo>
                <a:cubicBezTo>
                  <a:pt x="9125" y="16821"/>
                  <a:pt x="8816" y="17115"/>
                  <a:pt x="8521" y="17410"/>
                </a:cubicBezTo>
                <a:cubicBezTo>
                  <a:pt x="7992" y="17969"/>
                  <a:pt x="7285" y="18896"/>
                  <a:pt x="7065" y="20029"/>
                </a:cubicBezTo>
                <a:cubicBezTo>
                  <a:pt x="6888" y="20942"/>
                  <a:pt x="7094" y="21795"/>
                  <a:pt x="7285" y="22443"/>
                </a:cubicBezTo>
                <a:cubicBezTo>
                  <a:pt x="7771" y="24047"/>
                  <a:pt x="9081" y="25327"/>
                  <a:pt x="10405" y="26475"/>
                </a:cubicBezTo>
                <a:cubicBezTo>
                  <a:pt x="10729" y="26755"/>
                  <a:pt x="11023" y="27020"/>
                  <a:pt x="11303" y="27284"/>
                </a:cubicBezTo>
                <a:cubicBezTo>
                  <a:pt x="13275" y="29124"/>
                  <a:pt x="14482" y="31140"/>
                  <a:pt x="14894" y="33318"/>
                </a:cubicBezTo>
                <a:cubicBezTo>
                  <a:pt x="14923" y="33465"/>
                  <a:pt x="14938" y="33613"/>
                  <a:pt x="14967" y="33745"/>
                </a:cubicBezTo>
                <a:lnTo>
                  <a:pt x="14688" y="33907"/>
                </a:lnTo>
                <a:cubicBezTo>
                  <a:pt x="14688" y="33848"/>
                  <a:pt x="14673" y="33819"/>
                  <a:pt x="14673" y="33760"/>
                </a:cubicBezTo>
                <a:cubicBezTo>
                  <a:pt x="14320" y="31508"/>
                  <a:pt x="13084" y="29374"/>
                  <a:pt x="11023" y="27417"/>
                </a:cubicBezTo>
                <a:cubicBezTo>
                  <a:pt x="10744" y="27137"/>
                  <a:pt x="10435" y="26858"/>
                  <a:pt x="10111" y="26563"/>
                </a:cubicBezTo>
                <a:cubicBezTo>
                  <a:pt x="8831" y="25445"/>
                  <a:pt x="7418" y="24076"/>
                  <a:pt x="6976" y="22369"/>
                </a:cubicBezTo>
                <a:cubicBezTo>
                  <a:pt x="6741" y="21457"/>
                  <a:pt x="6682" y="20692"/>
                  <a:pt x="6844" y="20015"/>
                </a:cubicBezTo>
                <a:cubicBezTo>
                  <a:pt x="7050" y="19146"/>
                  <a:pt x="7550" y="18263"/>
                  <a:pt x="8286" y="17483"/>
                </a:cubicBezTo>
                <a:cubicBezTo>
                  <a:pt x="8566" y="17189"/>
                  <a:pt x="8875" y="16909"/>
                  <a:pt x="9198" y="16630"/>
                </a:cubicBezTo>
                <a:cubicBezTo>
                  <a:pt x="9890" y="16100"/>
                  <a:pt x="10626" y="15614"/>
                  <a:pt x="11332" y="15173"/>
                </a:cubicBezTo>
                <a:cubicBezTo>
                  <a:pt x="11774" y="14908"/>
                  <a:pt x="12259" y="14614"/>
                  <a:pt x="12686" y="14319"/>
                </a:cubicBezTo>
                <a:cubicBezTo>
                  <a:pt x="13981" y="13407"/>
                  <a:pt x="15159" y="12347"/>
                  <a:pt x="16174" y="11126"/>
                </a:cubicBezTo>
                <a:cubicBezTo>
                  <a:pt x="16998" y="10125"/>
                  <a:pt x="17587" y="9139"/>
                  <a:pt x="17984" y="8153"/>
                </a:cubicBezTo>
                <a:cubicBezTo>
                  <a:pt x="18176" y="7594"/>
                  <a:pt x="18323" y="7049"/>
                  <a:pt x="18396" y="6490"/>
                </a:cubicBezTo>
                <a:cubicBezTo>
                  <a:pt x="18470" y="5887"/>
                  <a:pt x="18470" y="5225"/>
                  <a:pt x="18396" y="4459"/>
                </a:cubicBezTo>
                <a:cubicBezTo>
                  <a:pt x="18234" y="2870"/>
                  <a:pt x="17808" y="1384"/>
                  <a:pt x="17131" y="44"/>
                </a:cubicBezTo>
                <a:lnTo>
                  <a:pt x="17072" y="74"/>
                </a:lnTo>
                <a:cubicBezTo>
                  <a:pt x="17763" y="1413"/>
                  <a:pt x="18176" y="2885"/>
                  <a:pt x="18352" y="4474"/>
                </a:cubicBezTo>
                <a:cubicBezTo>
                  <a:pt x="18426" y="5239"/>
                  <a:pt x="18440" y="5902"/>
                  <a:pt x="18352" y="6490"/>
                </a:cubicBezTo>
                <a:cubicBezTo>
                  <a:pt x="18279" y="7035"/>
                  <a:pt x="18146" y="7579"/>
                  <a:pt x="17925" y="8138"/>
                </a:cubicBezTo>
                <a:cubicBezTo>
                  <a:pt x="17557" y="9124"/>
                  <a:pt x="16969" y="10081"/>
                  <a:pt x="16145" y="11096"/>
                </a:cubicBezTo>
                <a:cubicBezTo>
                  <a:pt x="15129" y="12303"/>
                  <a:pt x="13967" y="13377"/>
                  <a:pt x="12657" y="14275"/>
                </a:cubicBezTo>
                <a:cubicBezTo>
                  <a:pt x="12215" y="14570"/>
                  <a:pt x="11759" y="14864"/>
                  <a:pt x="11318" y="15143"/>
                </a:cubicBezTo>
                <a:cubicBezTo>
                  <a:pt x="10597" y="15585"/>
                  <a:pt x="9846" y="16041"/>
                  <a:pt x="9169" y="16600"/>
                </a:cubicBezTo>
                <a:cubicBezTo>
                  <a:pt x="8831" y="16865"/>
                  <a:pt x="8521" y="17145"/>
                  <a:pt x="8227" y="17439"/>
                </a:cubicBezTo>
                <a:cubicBezTo>
                  <a:pt x="7477" y="18234"/>
                  <a:pt x="6976" y="19132"/>
                  <a:pt x="6770" y="20015"/>
                </a:cubicBezTo>
                <a:cubicBezTo>
                  <a:pt x="6608" y="20721"/>
                  <a:pt x="6652" y="21472"/>
                  <a:pt x="6903" y="22413"/>
                </a:cubicBezTo>
                <a:cubicBezTo>
                  <a:pt x="7359" y="24135"/>
                  <a:pt x="8786" y="25474"/>
                  <a:pt x="10067" y="26622"/>
                </a:cubicBezTo>
                <a:cubicBezTo>
                  <a:pt x="10405" y="26917"/>
                  <a:pt x="10714" y="27196"/>
                  <a:pt x="10994" y="27461"/>
                </a:cubicBezTo>
                <a:cubicBezTo>
                  <a:pt x="13025" y="29433"/>
                  <a:pt x="14261" y="31552"/>
                  <a:pt x="14599" y="33774"/>
                </a:cubicBezTo>
                <a:cubicBezTo>
                  <a:pt x="14614" y="33833"/>
                  <a:pt x="14614" y="33892"/>
                  <a:pt x="14614" y="33936"/>
                </a:cubicBezTo>
                <a:cubicBezTo>
                  <a:pt x="14526" y="33995"/>
                  <a:pt x="14423" y="34054"/>
                  <a:pt x="14349" y="34113"/>
                </a:cubicBezTo>
                <a:cubicBezTo>
                  <a:pt x="14055" y="31847"/>
                  <a:pt x="12833" y="29654"/>
                  <a:pt x="10714" y="27579"/>
                </a:cubicBezTo>
                <a:cubicBezTo>
                  <a:pt x="10420" y="27299"/>
                  <a:pt x="10111" y="27005"/>
                  <a:pt x="9772" y="26696"/>
                </a:cubicBezTo>
                <a:cubicBezTo>
                  <a:pt x="8374" y="25445"/>
                  <a:pt x="6991" y="24062"/>
                  <a:pt x="6594" y="22340"/>
                </a:cubicBezTo>
                <a:cubicBezTo>
                  <a:pt x="6388" y="21457"/>
                  <a:pt x="6373" y="20692"/>
                  <a:pt x="6549" y="20000"/>
                </a:cubicBezTo>
                <a:cubicBezTo>
                  <a:pt x="6770" y="19146"/>
                  <a:pt x="7271" y="18293"/>
                  <a:pt x="7992" y="17513"/>
                </a:cubicBezTo>
                <a:cubicBezTo>
                  <a:pt x="8271" y="17218"/>
                  <a:pt x="8566" y="16939"/>
                  <a:pt x="8889" y="16674"/>
                </a:cubicBezTo>
                <a:cubicBezTo>
                  <a:pt x="9537" y="16129"/>
                  <a:pt x="10229" y="15673"/>
                  <a:pt x="10935" y="15232"/>
                </a:cubicBezTo>
                <a:cubicBezTo>
                  <a:pt x="11376" y="14937"/>
                  <a:pt x="11847" y="14643"/>
                  <a:pt x="12274" y="14319"/>
                </a:cubicBezTo>
                <a:cubicBezTo>
                  <a:pt x="13569" y="13392"/>
                  <a:pt x="14702" y="12288"/>
                  <a:pt x="15659" y="11052"/>
                </a:cubicBezTo>
                <a:cubicBezTo>
                  <a:pt x="16439" y="10066"/>
                  <a:pt x="17028" y="9051"/>
                  <a:pt x="17396" y="8065"/>
                </a:cubicBezTo>
                <a:cubicBezTo>
                  <a:pt x="17587" y="7520"/>
                  <a:pt x="17719" y="6976"/>
                  <a:pt x="17793" y="6417"/>
                </a:cubicBezTo>
                <a:cubicBezTo>
                  <a:pt x="17866" y="5813"/>
                  <a:pt x="17881" y="5151"/>
                  <a:pt x="17808" y="4401"/>
                </a:cubicBezTo>
                <a:cubicBezTo>
                  <a:pt x="17660" y="2811"/>
                  <a:pt x="17263" y="1340"/>
                  <a:pt x="16586" y="15"/>
                </a:cubicBezTo>
                <a:lnTo>
                  <a:pt x="16527" y="59"/>
                </a:lnTo>
                <a:cubicBezTo>
                  <a:pt x="17204" y="1384"/>
                  <a:pt x="17616" y="2855"/>
                  <a:pt x="17734" y="4415"/>
                </a:cubicBezTo>
                <a:cubicBezTo>
                  <a:pt x="17808" y="5166"/>
                  <a:pt x="17793" y="5813"/>
                  <a:pt x="17719" y="6417"/>
                </a:cubicBezTo>
                <a:cubicBezTo>
                  <a:pt x="17646" y="6961"/>
                  <a:pt x="17513" y="7506"/>
                  <a:pt x="17322" y="8035"/>
                </a:cubicBezTo>
                <a:cubicBezTo>
                  <a:pt x="16954" y="9021"/>
                  <a:pt x="16380" y="10022"/>
                  <a:pt x="15600" y="11023"/>
                </a:cubicBezTo>
                <a:cubicBezTo>
                  <a:pt x="14644" y="12259"/>
                  <a:pt x="13510" y="13333"/>
                  <a:pt x="12245" y="14260"/>
                </a:cubicBezTo>
                <a:cubicBezTo>
                  <a:pt x="11803" y="14570"/>
                  <a:pt x="11332" y="14879"/>
                  <a:pt x="10891" y="15173"/>
                </a:cubicBezTo>
                <a:cubicBezTo>
                  <a:pt x="10214" y="15614"/>
                  <a:pt x="9493" y="16085"/>
                  <a:pt x="8860" y="16615"/>
                </a:cubicBezTo>
                <a:cubicBezTo>
                  <a:pt x="8521" y="16895"/>
                  <a:pt x="8212" y="17160"/>
                  <a:pt x="7948" y="17454"/>
                </a:cubicBezTo>
                <a:cubicBezTo>
                  <a:pt x="7212" y="18249"/>
                  <a:pt x="6726" y="19117"/>
                  <a:pt x="6505" y="19985"/>
                </a:cubicBezTo>
                <a:cubicBezTo>
                  <a:pt x="6314" y="20677"/>
                  <a:pt x="6329" y="21457"/>
                  <a:pt x="6535" y="22354"/>
                </a:cubicBezTo>
                <a:cubicBezTo>
                  <a:pt x="6947" y="24106"/>
                  <a:pt x="8345" y="25504"/>
                  <a:pt x="9743" y="26755"/>
                </a:cubicBezTo>
                <a:cubicBezTo>
                  <a:pt x="10081" y="27064"/>
                  <a:pt x="10376" y="27358"/>
                  <a:pt x="10670" y="27638"/>
                </a:cubicBezTo>
                <a:cubicBezTo>
                  <a:pt x="12789" y="29713"/>
                  <a:pt x="14011" y="31905"/>
                  <a:pt x="14305" y="34157"/>
                </a:cubicBezTo>
                <a:cubicBezTo>
                  <a:pt x="14202" y="34216"/>
                  <a:pt x="14128" y="34275"/>
                  <a:pt x="14040" y="34334"/>
                </a:cubicBezTo>
                <a:cubicBezTo>
                  <a:pt x="13746" y="32097"/>
                  <a:pt x="12539" y="29889"/>
                  <a:pt x="10420" y="27755"/>
                </a:cubicBezTo>
                <a:cubicBezTo>
                  <a:pt x="10126" y="27461"/>
                  <a:pt x="9817" y="27152"/>
                  <a:pt x="9463" y="26843"/>
                </a:cubicBezTo>
                <a:cubicBezTo>
                  <a:pt x="7903" y="25401"/>
                  <a:pt x="6579" y="24062"/>
                  <a:pt x="6226" y="22296"/>
                </a:cubicBezTo>
                <a:cubicBezTo>
                  <a:pt x="6064" y="21457"/>
                  <a:pt x="6079" y="20692"/>
                  <a:pt x="6285" y="19985"/>
                </a:cubicBezTo>
                <a:cubicBezTo>
                  <a:pt x="6520" y="19146"/>
                  <a:pt x="7020" y="18307"/>
                  <a:pt x="7712" y="17557"/>
                </a:cubicBezTo>
                <a:cubicBezTo>
                  <a:pt x="7977" y="17277"/>
                  <a:pt x="8271" y="16983"/>
                  <a:pt x="8595" y="16718"/>
                </a:cubicBezTo>
                <a:cubicBezTo>
                  <a:pt x="9198" y="16203"/>
                  <a:pt x="9861" y="15747"/>
                  <a:pt x="10508" y="15305"/>
                </a:cubicBezTo>
                <a:cubicBezTo>
                  <a:pt x="10950" y="14996"/>
                  <a:pt x="11435" y="14687"/>
                  <a:pt x="11877" y="14334"/>
                </a:cubicBezTo>
                <a:cubicBezTo>
                  <a:pt x="13128" y="13377"/>
                  <a:pt x="14231" y="12259"/>
                  <a:pt x="15144" y="11023"/>
                </a:cubicBezTo>
                <a:cubicBezTo>
                  <a:pt x="15880" y="10022"/>
                  <a:pt x="16439" y="9021"/>
                  <a:pt x="16777" y="8006"/>
                </a:cubicBezTo>
                <a:cubicBezTo>
                  <a:pt x="16969" y="7476"/>
                  <a:pt x="17116" y="6917"/>
                  <a:pt x="17190" y="6387"/>
                </a:cubicBezTo>
                <a:cubicBezTo>
                  <a:pt x="17278" y="5754"/>
                  <a:pt x="17293" y="5092"/>
                  <a:pt x="17248" y="4386"/>
                </a:cubicBezTo>
                <a:cubicBezTo>
                  <a:pt x="17131" y="2811"/>
                  <a:pt x="16733" y="1340"/>
                  <a:pt x="16071" y="15"/>
                </a:cubicBezTo>
                <a:lnTo>
                  <a:pt x="16012" y="59"/>
                </a:lnTo>
                <a:cubicBezTo>
                  <a:pt x="16674" y="1369"/>
                  <a:pt x="17072" y="2811"/>
                  <a:pt x="17190" y="4386"/>
                </a:cubicBezTo>
                <a:cubicBezTo>
                  <a:pt x="17248" y="5092"/>
                  <a:pt x="17219" y="5754"/>
                  <a:pt x="17131" y="6373"/>
                </a:cubicBezTo>
                <a:cubicBezTo>
                  <a:pt x="17057" y="6902"/>
                  <a:pt x="16925" y="7432"/>
                  <a:pt x="16748" y="7962"/>
                </a:cubicBezTo>
                <a:cubicBezTo>
                  <a:pt x="16395" y="8963"/>
                  <a:pt x="15850" y="9978"/>
                  <a:pt x="15114" y="10964"/>
                </a:cubicBezTo>
                <a:cubicBezTo>
                  <a:pt x="14187" y="12200"/>
                  <a:pt x="13084" y="13319"/>
                  <a:pt x="11833" y="14275"/>
                </a:cubicBezTo>
                <a:cubicBezTo>
                  <a:pt x="11391" y="14614"/>
                  <a:pt x="10935" y="14937"/>
                  <a:pt x="10494" y="15246"/>
                </a:cubicBezTo>
                <a:cubicBezTo>
                  <a:pt x="9846" y="15688"/>
                  <a:pt x="9184" y="16159"/>
                  <a:pt x="8566" y="16689"/>
                </a:cubicBezTo>
                <a:cubicBezTo>
                  <a:pt x="8227" y="16968"/>
                  <a:pt x="7933" y="17233"/>
                  <a:pt x="7683" y="17528"/>
                </a:cubicBezTo>
                <a:cubicBezTo>
                  <a:pt x="6962" y="18307"/>
                  <a:pt x="6461" y="19146"/>
                  <a:pt x="6226" y="20000"/>
                </a:cubicBezTo>
                <a:cubicBezTo>
                  <a:pt x="6020" y="20721"/>
                  <a:pt x="5990" y="21486"/>
                  <a:pt x="6167" y="22340"/>
                </a:cubicBezTo>
                <a:cubicBezTo>
                  <a:pt x="6520" y="24120"/>
                  <a:pt x="7859" y="25460"/>
                  <a:pt x="9419" y="26917"/>
                </a:cubicBezTo>
                <a:cubicBezTo>
                  <a:pt x="9772" y="27240"/>
                  <a:pt x="10081" y="27535"/>
                  <a:pt x="10376" y="27829"/>
                </a:cubicBezTo>
                <a:cubicBezTo>
                  <a:pt x="12510" y="29963"/>
                  <a:pt x="13731" y="32170"/>
                  <a:pt x="14011" y="34407"/>
                </a:cubicBezTo>
                <a:cubicBezTo>
                  <a:pt x="13937" y="34451"/>
                  <a:pt x="13834" y="34510"/>
                  <a:pt x="13775" y="34584"/>
                </a:cubicBezTo>
                <a:cubicBezTo>
                  <a:pt x="13496" y="32376"/>
                  <a:pt x="12304" y="30213"/>
                  <a:pt x="10126" y="27961"/>
                </a:cubicBezTo>
                <a:cubicBezTo>
                  <a:pt x="9817" y="27652"/>
                  <a:pt x="9507" y="27343"/>
                  <a:pt x="9154" y="27005"/>
                </a:cubicBezTo>
                <a:cubicBezTo>
                  <a:pt x="7756" y="25695"/>
                  <a:pt x="6196" y="24223"/>
                  <a:pt x="5858" y="22281"/>
                </a:cubicBezTo>
                <a:cubicBezTo>
                  <a:pt x="5725" y="21486"/>
                  <a:pt x="5784" y="20721"/>
                  <a:pt x="6005" y="20000"/>
                </a:cubicBezTo>
                <a:cubicBezTo>
                  <a:pt x="6270" y="19190"/>
                  <a:pt x="6756" y="18366"/>
                  <a:pt x="7432" y="17631"/>
                </a:cubicBezTo>
                <a:cubicBezTo>
                  <a:pt x="7697" y="17351"/>
                  <a:pt x="7977" y="17071"/>
                  <a:pt x="8286" y="16792"/>
                </a:cubicBezTo>
                <a:cubicBezTo>
                  <a:pt x="8860" y="16306"/>
                  <a:pt x="9478" y="15835"/>
                  <a:pt x="10081" y="15394"/>
                </a:cubicBezTo>
                <a:cubicBezTo>
                  <a:pt x="10552" y="15070"/>
                  <a:pt x="11009" y="14717"/>
                  <a:pt x="11450" y="14363"/>
                </a:cubicBezTo>
                <a:cubicBezTo>
                  <a:pt x="12686" y="13377"/>
                  <a:pt x="13746" y="12230"/>
                  <a:pt x="14629" y="10979"/>
                </a:cubicBezTo>
                <a:cubicBezTo>
                  <a:pt x="15335" y="9993"/>
                  <a:pt x="15850" y="8963"/>
                  <a:pt x="16189" y="7947"/>
                </a:cubicBezTo>
                <a:cubicBezTo>
                  <a:pt x="16380" y="7417"/>
                  <a:pt x="16513" y="6888"/>
                  <a:pt x="16586" y="6343"/>
                </a:cubicBezTo>
                <a:cubicBezTo>
                  <a:pt x="16674" y="5725"/>
                  <a:pt x="16689" y="5063"/>
                  <a:pt x="16660" y="4356"/>
                </a:cubicBezTo>
                <a:cubicBezTo>
                  <a:pt x="16557" y="2796"/>
                  <a:pt x="16189" y="1340"/>
                  <a:pt x="15512" y="44"/>
                </a:cubicBezTo>
                <a:lnTo>
                  <a:pt x="15453" y="74"/>
                </a:lnTo>
                <a:cubicBezTo>
                  <a:pt x="16115" y="1369"/>
                  <a:pt x="16513" y="2811"/>
                  <a:pt x="16586" y="4356"/>
                </a:cubicBezTo>
                <a:cubicBezTo>
                  <a:pt x="16616" y="5063"/>
                  <a:pt x="16601" y="5725"/>
                  <a:pt x="16513" y="6343"/>
                </a:cubicBezTo>
                <a:cubicBezTo>
                  <a:pt x="16439" y="6888"/>
                  <a:pt x="16307" y="7417"/>
                  <a:pt x="16115" y="7947"/>
                </a:cubicBezTo>
                <a:cubicBezTo>
                  <a:pt x="15791" y="8963"/>
                  <a:pt x="15262" y="9978"/>
                  <a:pt x="14555" y="10964"/>
                </a:cubicBezTo>
                <a:cubicBezTo>
                  <a:pt x="13687" y="12215"/>
                  <a:pt x="12627" y="13333"/>
                  <a:pt x="11391" y="14334"/>
                </a:cubicBezTo>
                <a:cubicBezTo>
                  <a:pt x="10950" y="14687"/>
                  <a:pt x="10494" y="15026"/>
                  <a:pt x="10037" y="15364"/>
                </a:cubicBezTo>
                <a:cubicBezTo>
                  <a:pt x="9419" y="15806"/>
                  <a:pt x="8801" y="16262"/>
                  <a:pt x="8227" y="16762"/>
                </a:cubicBezTo>
                <a:cubicBezTo>
                  <a:pt x="7918" y="17042"/>
                  <a:pt x="7624" y="17307"/>
                  <a:pt x="7359" y="17586"/>
                </a:cubicBezTo>
                <a:cubicBezTo>
                  <a:pt x="6682" y="18337"/>
                  <a:pt x="6167" y="19176"/>
                  <a:pt x="5917" y="19985"/>
                </a:cubicBezTo>
                <a:cubicBezTo>
                  <a:pt x="5666" y="20721"/>
                  <a:pt x="5622" y="21486"/>
                  <a:pt x="5740" y="22296"/>
                </a:cubicBezTo>
                <a:cubicBezTo>
                  <a:pt x="6079" y="24268"/>
                  <a:pt x="7653" y="25754"/>
                  <a:pt x="9051" y="27064"/>
                </a:cubicBezTo>
                <a:cubicBezTo>
                  <a:pt x="9404" y="27387"/>
                  <a:pt x="9743" y="27711"/>
                  <a:pt x="10037" y="28020"/>
                </a:cubicBezTo>
                <a:cubicBezTo>
                  <a:pt x="12201" y="30257"/>
                  <a:pt x="13393" y="32435"/>
                  <a:pt x="13658" y="34643"/>
                </a:cubicBezTo>
                <a:cubicBezTo>
                  <a:pt x="13584" y="34702"/>
                  <a:pt x="13510" y="34746"/>
                  <a:pt x="13422" y="34819"/>
                </a:cubicBezTo>
                <a:cubicBezTo>
                  <a:pt x="13157" y="32656"/>
                  <a:pt x="11965" y="30448"/>
                  <a:pt x="9758" y="28153"/>
                </a:cubicBezTo>
                <a:cubicBezTo>
                  <a:pt x="9449" y="27814"/>
                  <a:pt x="9110" y="27505"/>
                  <a:pt x="8742" y="27152"/>
                </a:cubicBezTo>
                <a:lnTo>
                  <a:pt x="8683" y="27123"/>
                </a:lnTo>
                <a:cubicBezTo>
                  <a:pt x="7271" y="25754"/>
                  <a:pt x="5652" y="24223"/>
                  <a:pt x="5402" y="22237"/>
                </a:cubicBezTo>
                <a:cubicBezTo>
                  <a:pt x="5284" y="21486"/>
                  <a:pt x="5372" y="20721"/>
                  <a:pt x="5652" y="19985"/>
                </a:cubicBezTo>
                <a:cubicBezTo>
                  <a:pt x="5931" y="19190"/>
                  <a:pt x="6446" y="18381"/>
                  <a:pt x="7109" y="17660"/>
                </a:cubicBezTo>
                <a:cubicBezTo>
                  <a:pt x="7344" y="17380"/>
                  <a:pt x="7624" y="17130"/>
                  <a:pt x="7933" y="16851"/>
                </a:cubicBezTo>
                <a:cubicBezTo>
                  <a:pt x="8463" y="16380"/>
                  <a:pt x="9051" y="15909"/>
                  <a:pt x="9625" y="15467"/>
                </a:cubicBezTo>
                <a:cubicBezTo>
                  <a:pt x="10081" y="15129"/>
                  <a:pt x="10552" y="14761"/>
                  <a:pt x="10994" y="14363"/>
                </a:cubicBezTo>
                <a:cubicBezTo>
                  <a:pt x="12201" y="13333"/>
                  <a:pt x="13231" y="12185"/>
                  <a:pt x="14055" y="10905"/>
                </a:cubicBezTo>
                <a:cubicBezTo>
                  <a:pt x="14717" y="9919"/>
                  <a:pt x="15217" y="8889"/>
                  <a:pt x="15556" y="7859"/>
                </a:cubicBezTo>
                <a:cubicBezTo>
                  <a:pt x="15718" y="7344"/>
                  <a:pt x="15850" y="6785"/>
                  <a:pt x="15924" y="6255"/>
                </a:cubicBezTo>
                <a:cubicBezTo>
                  <a:pt x="16012" y="5607"/>
                  <a:pt x="16042" y="4945"/>
                  <a:pt x="16027" y="4283"/>
                </a:cubicBezTo>
                <a:cubicBezTo>
                  <a:pt x="15968" y="2738"/>
                  <a:pt x="15600" y="1295"/>
                  <a:pt x="14938" y="0"/>
                </a:cubicBezTo>
                <a:lnTo>
                  <a:pt x="14894" y="44"/>
                </a:lnTo>
                <a:cubicBezTo>
                  <a:pt x="15527" y="1310"/>
                  <a:pt x="15924" y="2782"/>
                  <a:pt x="15968" y="4312"/>
                </a:cubicBezTo>
                <a:cubicBezTo>
                  <a:pt x="15997" y="4974"/>
                  <a:pt x="15953" y="5637"/>
                  <a:pt x="15865" y="6269"/>
                </a:cubicBezTo>
                <a:cubicBezTo>
                  <a:pt x="15791" y="6814"/>
                  <a:pt x="15659" y="7344"/>
                  <a:pt x="15497" y="7859"/>
                </a:cubicBezTo>
                <a:cubicBezTo>
                  <a:pt x="15159" y="8889"/>
                  <a:pt x="14673" y="9904"/>
                  <a:pt x="14025" y="10890"/>
                </a:cubicBezTo>
                <a:cubicBezTo>
                  <a:pt x="13201" y="12141"/>
                  <a:pt x="12171" y="13304"/>
                  <a:pt x="10964" y="14334"/>
                </a:cubicBezTo>
                <a:cubicBezTo>
                  <a:pt x="10523" y="14717"/>
                  <a:pt x="10052" y="15070"/>
                  <a:pt x="9611" y="15423"/>
                </a:cubicBezTo>
                <a:cubicBezTo>
                  <a:pt x="9037" y="15865"/>
                  <a:pt x="8448" y="16306"/>
                  <a:pt x="7918" y="16792"/>
                </a:cubicBezTo>
                <a:cubicBezTo>
                  <a:pt x="7609" y="17071"/>
                  <a:pt x="7329" y="17351"/>
                  <a:pt x="7094" y="17631"/>
                </a:cubicBezTo>
                <a:cubicBezTo>
                  <a:pt x="6432" y="18366"/>
                  <a:pt x="5917" y="19176"/>
                  <a:pt x="5637" y="19956"/>
                </a:cubicBezTo>
                <a:cubicBezTo>
                  <a:pt x="5357" y="20721"/>
                  <a:pt x="5284" y="21486"/>
                  <a:pt x="5372" y="22266"/>
                </a:cubicBezTo>
                <a:cubicBezTo>
                  <a:pt x="5652" y="24268"/>
                  <a:pt x="7271" y="25813"/>
                  <a:pt x="8683" y="27167"/>
                </a:cubicBezTo>
                <a:lnTo>
                  <a:pt x="8742" y="27211"/>
                </a:lnTo>
                <a:cubicBezTo>
                  <a:pt x="9110" y="27564"/>
                  <a:pt x="9449" y="27888"/>
                  <a:pt x="9743" y="28197"/>
                </a:cubicBezTo>
                <a:cubicBezTo>
                  <a:pt x="11950" y="30507"/>
                  <a:pt x="13142" y="32685"/>
                  <a:pt x="13378" y="34878"/>
                </a:cubicBezTo>
                <a:cubicBezTo>
                  <a:pt x="13304" y="34937"/>
                  <a:pt x="13231" y="35011"/>
                  <a:pt x="13157" y="35069"/>
                </a:cubicBezTo>
                <a:cubicBezTo>
                  <a:pt x="12775" y="31861"/>
                  <a:pt x="10346" y="29139"/>
                  <a:pt x="8448" y="27299"/>
                </a:cubicBezTo>
                <a:lnTo>
                  <a:pt x="8301" y="27152"/>
                </a:lnTo>
                <a:cubicBezTo>
                  <a:pt x="6814" y="25695"/>
                  <a:pt x="5269" y="24209"/>
                  <a:pt x="5063" y="22207"/>
                </a:cubicBezTo>
                <a:cubicBezTo>
                  <a:pt x="4857" y="20235"/>
                  <a:pt x="6093" y="18543"/>
                  <a:pt x="6844" y="17704"/>
                </a:cubicBezTo>
                <a:cubicBezTo>
                  <a:pt x="7565" y="16909"/>
                  <a:pt x="8389" y="16232"/>
                  <a:pt x="9228" y="15541"/>
                </a:cubicBezTo>
                <a:cubicBezTo>
                  <a:pt x="9684" y="15158"/>
                  <a:pt x="10155" y="14776"/>
                  <a:pt x="10597" y="14363"/>
                </a:cubicBezTo>
                <a:cubicBezTo>
                  <a:pt x="12730" y="12436"/>
                  <a:pt x="14246" y="10169"/>
                  <a:pt x="14982" y="7785"/>
                </a:cubicBezTo>
                <a:cubicBezTo>
                  <a:pt x="15806" y="5092"/>
                  <a:pt x="15600" y="2267"/>
                  <a:pt x="14423" y="0"/>
                </a:cubicBezTo>
                <a:close/>
                <a:moveTo>
                  <a:pt x="14115" y="56376"/>
                </a:moveTo>
                <a:lnTo>
                  <a:pt x="14115" y="56376"/>
                </a:lnTo>
                <a:cubicBezTo>
                  <a:pt x="14100" y="56387"/>
                  <a:pt x="14085" y="56398"/>
                  <a:pt x="14070" y="56408"/>
                </a:cubicBezTo>
                <a:cubicBezTo>
                  <a:pt x="14070" y="56452"/>
                  <a:pt x="14084" y="56526"/>
                  <a:pt x="14084" y="56599"/>
                </a:cubicBezTo>
                <a:cubicBezTo>
                  <a:pt x="14104" y="56583"/>
                  <a:pt x="14123" y="56568"/>
                  <a:pt x="14141" y="56554"/>
                </a:cubicBezTo>
                <a:lnTo>
                  <a:pt x="14141" y="56554"/>
                </a:lnTo>
                <a:cubicBezTo>
                  <a:pt x="14479" y="58712"/>
                  <a:pt x="15690" y="60855"/>
                  <a:pt x="17734" y="62928"/>
                </a:cubicBezTo>
                <a:cubicBezTo>
                  <a:pt x="18028" y="63222"/>
                  <a:pt x="18352" y="63531"/>
                  <a:pt x="18691" y="63855"/>
                </a:cubicBezTo>
                <a:cubicBezTo>
                  <a:pt x="20265" y="65282"/>
                  <a:pt x="21590" y="66621"/>
                  <a:pt x="21928" y="68387"/>
                </a:cubicBezTo>
                <a:cubicBezTo>
                  <a:pt x="22105" y="69241"/>
                  <a:pt x="22075" y="69991"/>
                  <a:pt x="21884" y="70712"/>
                </a:cubicBezTo>
                <a:cubicBezTo>
                  <a:pt x="21634" y="71537"/>
                  <a:pt x="21148" y="72390"/>
                  <a:pt x="20442" y="73141"/>
                </a:cubicBezTo>
                <a:cubicBezTo>
                  <a:pt x="20192" y="73420"/>
                  <a:pt x="19897" y="73715"/>
                  <a:pt x="19559" y="73965"/>
                </a:cubicBezTo>
                <a:cubicBezTo>
                  <a:pt x="18955" y="74480"/>
                  <a:pt x="18293" y="74936"/>
                  <a:pt x="17646" y="75378"/>
                </a:cubicBezTo>
                <a:cubicBezTo>
                  <a:pt x="17204" y="75701"/>
                  <a:pt x="16733" y="76010"/>
                  <a:pt x="16292" y="76364"/>
                </a:cubicBezTo>
                <a:cubicBezTo>
                  <a:pt x="15041" y="77320"/>
                  <a:pt x="13937" y="78439"/>
                  <a:pt x="13010" y="79675"/>
                </a:cubicBezTo>
                <a:cubicBezTo>
                  <a:pt x="12274" y="80661"/>
                  <a:pt x="11730" y="81676"/>
                  <a:pt x="11376" y="82692"/>
                </a:cubicBezTo>
                <a:cubicBezTo>
                  <a:pt x="11185" y="83221"/>
                  <a:pt x="11038" y="83766"/>
                  <a:pt x="10964" y="84310"/>
                </a:cubicBezTo>
                <a:cubicBezTo>
                  <a:pt x="10876" y="84928"/>
                  <a:pt x="10861" y="85591"/>
                  <a:pt x="10920" y="86312"/>
                </a:cubicBezTo>
                <a:cubicBezTo>
                  <a:pt x="11023" y="87872"/>
                  <a:pt x="11435" y="89343"/>
                  <a:pt x="12098" y="90668"/>
                </a:cubicBezTo>
                <a:lnTo>
                  <a:pt x="12142" y="90638"/>
                </a:lnTo>
                <a:cubicBezTo>
                  <a:pt x="11480" y="89329"/>
                  <a:pt x="11082" y="87872"/>
                  <a:pt x="10964" y="86312"/>
                </a:cubicBezTo>
                <a:cubicBezTo>
                  <a:pt x="10920" y="85591"/>
                  <a:pt x="10935" y="84928"/>
                  <a:pt x="11023" y="84325"/>
                </a:cubicBezTo>
                <a:cubicBezTo>
                  <a:pt x="11097" y="83795"/>
                  <a:pt x="11229" y="83251"/>
                  <a:pt x="11406" y="82721"/>
                </a:cubicBezTo>
                <a:cubicBezTo>
                  <a:pt x="11759" y="81735"/>
                  <a:pt x="12318" y="80720"/>
                  <a:pt x="13054" y="79719"/>
                </a:cubicBezTo>
                <a:cubicBezTo>
                  <a:pt x="13967" y="78497"/>
                  <a:pt x="15070" y="77364"/>
                  <a:pt x="16321" y="76408"/>
                </a:cubicBezTo>
                <a:cubicBezTo>
                  <a:pt x="16763" y="76084"/>
                  <a:pt x="17219" y="75745"/>
                  <a:pt x="17660" y="75436"/>
                </a:cubicBezTo>
                <a:cubicBezTo>
                  <a:pt x="18308" y="74995"/>
                  <a:pt x="18970" y="74539"/>
                  <a:pt x="19603" y="74009"/>
                </a:cubicBezTo>
                <a:cubicBezTo>
                  <a:pt x="19927" y="73729"/>
                  <a:pt x="20221" y="73450"/>
                  <a:pt x="20486" y="73155"/>
                </a:cubicBezTo>
                <a:cubicBezTo>
                  <a:pt x="21192" y="72390"/>
                  <a:pt x="21693" y="71537"/>
                  <a:pt x="21928" y="70698"/>
                </a:cubicBezTo>
                <a:cubicBezTo>
                  <a:pt x="22134" y="69977"/>
                  <a:pt x="22178" y="69197"/>
                  <a:pt x="21987" y="68358"/>
                </a:cubicBezTo>
                <a:cubicBezTo>
                  <a:pt x="21634" y="66577"/>
                  <a:pt x="20295" y="65223"/>
                  <a:pt x="18735" y="63781"/>
                </a:cubicBezTo>
                <a:cubicBezTo>
                  <a:pt x="18382" y="63443"/>
                  <a:pt x="18072" y="63148"/>
                  <a:pt x="17778" y="62854"/>
                </a:cubicBezTo>
                <a:cubicBezTo>
                  <a:pt x="15718" y="60794"/>
                  <a:pt x="14508" y="58665"/>
                  <a:pt x="14189" y="56520"/>
                </a:cubicBezTo>
                <a:lnTo>
                  <a:pt x="14189" y="56520"/>
                </a:lnTo>
                <a:cubicBezTo>
                  <a:pt x="14173" y="56531"/>
                  <a:pt x="14157" y="56542"/>
                  <a:pt x="14141" y="56554"/>
                </a:cubicBezTo>
                <a:lnTo>
                  <a:pt x="14141" y="56554"/>
                </a:lnTo>
                <a:cubicBezTo>
                  <a:pt x="14132" y="56495"/>
                  <a:pt x="14123" y="56435"/>
                  <a:pt x="14115" y="56376"/>
                </a:cubicBezTo>
                <a:close/>
                <a:moveTo>
                  <a:pt x="14749" y="55884"/>
                </a:moveTo>
                <a:cubicBezTo>
                  <a:pt x="14723" y="55904"/>
                  <a:pt x="14698" y="55922"/>
                  <a:pt x="14673" y="55937"/>
                </a:cubicBezTo>
                <a:cubicBezTo>
                  <a:pt x="14673" y="56011"/>
                  <a:pt x="14688" y="56084"/>
                  <a:pt x="14688" y="56158"/>
                </a:cubicBezTo>
                <a:cubicBezTo>
                  <a:pt x="14719" y="56142"/>
                  <a:pt x="14749" y="56123"/>
                  <a:pt x="14778" y="56101"/>
                </a:cubicBezTo>
                <a:lnTo>
                  <a:pt x="14778" y="56101"/>
                </a:lnTo>
                <a:cubicBezTo>
                  <a:pt x="15085" y="58202"/>
                  <a:pt x="16269" y="60333"/>
                  <a:pt x="18396" y="62545"/>
                </a:cubicBezTo>
                <a:cubicBezTo>
                  <a:pt x="18720" y="62869"/>
                  <a:pt x="19044" y="63192"/>
                  <a:pt x="19412" y="63531"/>
                </a:cubicBezTo>
                <a:lnTo>
                  <a:pt x="19471" y="63575"/>
                </a:lnTo>
                <a:cubicBezTo>
                  <a:pt x="20883" y="64929"/>
                  <a:pt x="22502" y="66459"/>
                  <a:pt x="22767" y="68446"/>
                </a:cubicBezTo>
                <a:cubicBezTo>
                  <a:pt x="22870" y="69197"/>
                  <a:pt x="22782" y="69977"/>
                  <a:pt x="22502" y="70712"/>
                </a:cubicBezTo>
                <a:cubicBezTo>
                  <a:pt x="22223" y="71507"/>
                  <a:pt x="21707" y="72317"/>
                  <a:pt x="21045" y="73023"/>
                </a:cubicBezTo>
                <a:cubicBezTo>
                  <a:pt x="20810" y="73303"/>
                  <a:pt x="20530" y="73567"/>
                  <a:pt x="20221" y="73832"/>
                </a:cubicBezTo>
                <a:cubicBezTo>
                  <a:pt x="19691" y="74318"/>
                  <a:pt x="19103" y="74774"/>
                  <a:pt x="18529" y="75216"/>
                </a:cubicBezTo>
                <a:cubicBezTo>
                  <a:pt x="18072" y="75569"/>
                  <a:pt x="17616" y="75937"/>
                  <a:pt x="17175" y="76319"/>
                </a:cubicBezTo>
                <a:cubicBezTo>
                  <a:pt x="15953" y="77350"/>
                  <a:pt x="14923" y="78512"/>
                  <a:pt x="14099" y="79778"/>
                </a:cubicBezTo>
                <a:cubicBezTo>
                  <a:pt x="13437" y="80778"/>
                  <a:pt x="12936" y="81809"/>
                  <a:pt x="12613" y="82839"/>
                </a:cubicBezTo>
                <a:cubicBezTo>
                  <a:pt x="12436" y="83354"/>
                  <a:pt x="12318" y="83898"/>
                  <a:pt x="12245" y="84428"/>
                </a:cubicBezTo>
                <a:cubicBezTo>
                  <a:pt x="12142" y="85076"/>
                  <a:pt x="12112" y="85738"/>
                  <a:pt x="12127" y="86400"/>
                </a:cubicBezTo>
                <a:cubicBezTo>
                  <a:pt x="12186" y="87945"/>
                  <a:pt x="12554" y="89402"/>
                  <a:pt x="13216" y="90683"/>
                </a:cubicBezTo>
                <a:lnTo>
                  <a:pt x="13275" y="90653"/>
                </a:lnTo>
                <a:cubicBezTo>
                  <a:pt x="12627" y="89388"/>
                  <a:pt x="12245" y="87916"/>
                  <a:pt x="12186" y="86385"/>
                </a:cubicBezTo>
                <a:cubicBezTo>
                  <a:pt x="12171" y="85723"/>
                  <a:pt x="12201" y="85061"/>
                  <a:pt x="12289" y="84413"/>
                </a:cubicBezTo>
                <a:cubicBezTo>
                  <a:pt x="12362" y="83884"/>
                  <a:pt x="12495" y="83354"/>
                  <a:pt x="12657" y="82839"/>
                </a:cubicBezTo>
                <a:cubicBezTo>
                  <a:pt x="12995" y="81809"/>
                  <a:pt x="13496" y="80793"/>
                  <a:pt x="14128" y="79792"/>
                </a:cubicBezTo>
                <a:cubicBezTo>
                  <a:pt x="14967" y="78542"/>
                  <a:pt x="15997" y="77394"/>
                  <a:pt x="17190" y="76364"/>
                </a:cubicBezTo>
                <a:cubicBezTo>
                  <a:pt x="17631" y="75966"/>
                  <a:pt x="18102" y="75628"/>
                  <a:pt x="18543" y="75275"/>
                </a:cubicBezTo>
                <a:cubicBezTo>
                  <a:pt x="19117" y="74833"/>
                  <a:pt x="19706" y="74392"/>
                  <a:pt x="20236" y="73891"/>
                </a:cubicBezTo>
                <a:cubicBezTo>
                  <a:pt x="20560" y="73612"/>
                  <a:pt x="20824" y="73347"/>
                  <a:pt x="21075" y="73067"/>
                </a:cubicBezTo>
                <a:cubicBezTo>
                  <a:pt x="21737" y="72331"/>
                  <a:pt x="22252" y="71522"/>
                  <a:pt x="22517" y="70727"/>
                </a:cubicBezTo>
                <a:cubicBezTo>
                  <a:pt x="22796" y="69977"/>
                  <a:pt x="22870" y="69197"/>
                  <a:pt x="22782" y="68431"/>
                </a:cubicBezTo>
                <a:cubicBezTo>
                  <a:pt x="22502" y="66430"/>
                  <a:pt x="20883" y="64885"/>
                  <a:pt x="19471" y="63516"/>
                </a:cubicBezTo>
                <a:lnTo>
                  <a:pt x="19412" y="63487"/>
                </a:lnTo>
                <a:cubicBezTo>
                  <a:pt x="19044" y="63134"/>
                  <a:pt x="18720" y="62795"/>
                  <a:pt x="18426" y="62486"/>
                </a:cubicBezTo>
                <a:cubicBezTo>
                  <a:pt x="16309" y="60285"/>
                  <a:pt x="15113" y="58178"/>
                  <a:pt x="14810" y="56076"/>
                </a:cubicBezTo>
                <a:lnTo>
                  <a:pt x="14810" y="56076"/>
                </a:lnTo>
                <a:cubicBezTo>
                  <a:pt x="14799" y="56085"/>
                  <a:pt x="14789" y="56093"/>
                  <a:pt x="14778" y="56101"/>
                </a:cubicBezTo>
                <a:lnTo>
                  <a:pt x="14778" y="56101"/>
                </a:lnTo>
                <a:cubicBezTo>
                  <a:pt x="14767" y="56029"/>
                  <a:pt x="14757" y="55956"/>
                  <a:pt x="14749" y="55884"/>
                </a:cubicBezTo>
                <a:close/>
                <a:moveTo>
                  <a:pt x="15004" y="55684"/>
                </a:moveTo>
                <a:lnTo>
                  <a:pt x="15004" y="55684"/>
                </a:lnTo>
                <a:cubicBezTo>
                  <a:pt x="14996" y="55690"/>
                  <a:pt x="14989" y="55696"/>
                  <a:pt x="14982" y="55702"/>
                </a:cubicBezTo>
                <a:cubicBezTo>
                  <a:pt x="14982" y="55775"/>
                  <a:pt x="14997" y="55849"/>
                  <a:pt x="14997" y="55923"/>
                </a:cubicBezTo>
                <a:cubicBezTo>
                  <a:pt x="15009" y="55913"/>
                  <a:pt x="15021" y="55903"/>
                  <a:pt x="15033" y="55892"/>
                </a:cubicBezTo>
                <a:lnTo>
                  <a:pt x="15033" y="55892"/>
                </a:lnTo>
                <a:cubicBezTo>
                  <a:pt x="15513" y="58972"/>
                  <a:pt x="17860" y="61595"/>
                  <a:pt x="19706" y="63384"/>
                </a:cubicBezTo>
                <a:lnTo>
                  <a:pt x="19853" y="63531"/>
                </a:lnTo>
                <a:cubicBezTo>
                  <a:pt x="21340" y="64988"/>
                  <a:pt x="22885" y="66474"/>
                  <a:pt x="23091" y="68490"/>
                </a:cubicBezTo>
                <a:cubicBezTo>
                  <a:pt x="23297" y="70448"/>
                  <a:pt x="22061" y="72140"/>
                  <a:pt x="21310" y="72994"/>
                </a:cubicBezTo>
                <a:cubicBezTo>
                  <a:pt x="20589" y="73788"/>
                  <a:pt x="19765" y="74465"/>
                  <a:pt x="18941" y="75142"/>
                </a:cubicBezTo>
                <a:cubicBezTo>
                  <a:pt x="18470" y="75525"/>
                  <a:pt x="17999" y="75922"/>
                  <a:pt x="17557" y="76319"/>
                </a:cubicBezTo>
                <a:cubicBezTo>
                  <a:pt x="15424" y="78247"/>
                  <a:pt x="13908" y="80514"/>
                  <a:pt x="13172" y="82912"/>
                </a:cubicBezTo>
                <a:cubicBezTo>
                  <a:pt x="12348" y="85591"/>
                  <a:pt x="12554" y="88431"/>
                  <a:pt x="13731" y="90683"/>
                </a:cubicBezTo>
                <a:lnTo>
                  <a:pt x="13790" y="90653"/>
                </a:lnTo>
                <a:cubicBezTo>
                  <a:pt x="12627" y="88402"/>
                  <a:pt x="12421" y="85576"/>
                  <a:pt x="13231" y="82912"/>
                </a:cubicBezTo>
                <a:cubicBezTo>
                  <a:pt x="13952" y="80528"/>
                  <a:pt x="15453" y="78277"/>
                  <a:pt x="17587" y="76364"/>
                </a:cubicBezTo>
                <a:cubicBezTo>
                  <a:pt x="18028" y="75952"/>
                  <a:pt x="18514" y="75569"/>
                  <a:pt x="18970" y="75186"/>
                </a:cubicBezTo>
                <a:cubicBezTo>
                  <a:pt x="19780" y="74524"/>
                  <a:pt x="20633" y="73818"/>
                  <a:pt x="21340" y="73023"/>
                </a:cubicBezTo>
                <a:cubicBezTo>
                  <a:pt x="22105" y="72184"/>
                  <a:pt x="23356" y="70477"/>
                  <a:pt x="23150" y="68490"/>
                </a:cubicBezTo>
                <a:cubicBezTo>
                  <a:pt x="22944" y="66459"/>
                  <a:pt x="21310" y="64885"/>
                  <a:pt x="19897" y="63501"/>
                </a:cubicBezTo>
                <a:lnTo>
                  <a:pt x="19750" y="63354"/>
                </a:lnTo>
                <a:cubicBezTo>
                  <a:pt x="17903" y="61565"/>
                  <a:pt x="15541" y="58939"/>
                  <a:pt x="15089" y="55844"/>
                </a:cubicBezTo>
                <a:lnTo>
                  <a:pt x="15089" y="55844"/>
                </a:lnTo>
                <a:cubicBezTo>
                  <a:pt x="15070" y="55860"/>
                  <a:pt x="15052" y="55877"/>
                  <a:pt x="15033" y="55892"/>
                </a:cubicBezTo>
                <a:lnTo>
                  <a:pt x="15033" y="55892"/>
                </a:lnTo>
                <a:cubicBezTo>
                  <a:pt x="15022" y="55823"/>
                  <a:pt x="15013" y="55754"/>
                  <a:pt x="15004" y="5568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" name="Google Shape;81;p3"/>
          <p:cNvSpPr/>
          <p:nvPr/>
        </p:nvSpPr>
        <p:spPr>
          <a:xfrm rot="-1171696" flipH="1">
            <a:off x="5965308" y="-1248454"/>
            <a:ext cx="2160186" cy="6917095"/>
          </a:xfrm>
          <a:custGeom>
            <a:avLst/>
            <a:gdLst/>
            <a:ahLst/>
            <a:cxnLst/>
            <a:rect l="l" t="t" r="r" b="b"/>
            <a:pathLst>
              <a:path w="28320" h="90683" extrusionOk="0">
                <a:moveTo>
                  <a:pt x="25887" y="280"/>
                </a:moveTo>
                <a:lnTo>
                  <a:pt x="25843" y="309"/>
                </a:lnTo>
                <a:cubicBezTo>
                  <a:pt x="26608" y="1913"/>
                  <a:pt x="27270" y="3576"/>
                  <a:pt x="27844" y="5239"/>
                </a:cubicBezTo>
                <a:cubicBezTo>
                  <a:pt x="27985" y="5653"/>
                  <a:pt x="28126" y="6081"/>
                  <a:pt x="28214" y="6518"/>
                </a:cubicBezTo>
                <a:lnTo>
                  <a:pt x="28214" y="6518"/>
                </a:lnTo>
                <a:cubicBezTo>
                  <a:pt x="28174" y="6090"/>
                  <a:pt x="28038" y="5647"/>
                  <a:pt x="27903" y="5225"/>
                </a:cubicBezTo>
                <a:cubicBezTo>
                  <a:pt x="27329" y="3547"/>
                  <a:pt x="26652" y="1869"/>
                  <a:pt x="25887" y="280"/>
                </a:cubicBezTo>
                <a:close/>
                <a:moveTo>
                  <a:pt x="13138" y="23081"/>
                </a:moveTo>
                <a:cubicBezTo>
                  <a:pt x="13154" y="23094"/>
                  <a:pt x="13170" y="23107"/>
                  <a:pt x="13187" y="23120"/>
                </a:cubicBezTo>
                <a:cubicBezTo>
                  <a:pt x="14099" y="23885"/>
                  <a:pt x="15217" y="24326"/>
                  <a:pt x="16100" y="24636"/>
                </a:cubicBezTo>
                <a:cubicBezTo>
                  <a:pt x="16233" y="24694"/>
                  <a:pt x="16380" y="24724"/>
                  <a:pt x="16513" y="24783"/>
                </a:cubicBezTo>
                <a:cubicBezTo>
                  <a:pt x="17478" y="25123"/>
                  <a:pt x="18494" y="25463"/>
                  <a:pt x="19235" y="26151"/>
                </a:cubicBezTo>
                <a:lnTo>
                  <a:pt x="19235" y="26151"/>
                </a:lnTo>
                <a:cubicBezTo>
                  <a:pt x="18455" y="25342"/>
                  <a:pt x="17351" y="24959"/>
                  <a:pt x="16292" y="24591"/>
                </a:cubicBezTo>
                <a:cubicBezTo>
                  <a:pt x="16159" y="24533"/>
                  <a:pt x="16012" y="24503"/>
                  <a:pt x="15880" y="24444"/>
                </a:cubicBezTo>
                <a:cubicBezTo>
                  <a:pt x="15047" y="24153"/>
                  <a:pt x="14018" y="23744"/>
                  <a:pt x="13138" y="23081"/>
                </a:cubicBezTo>
                <a:close/>
                <a:moveTo>
                  <a:pt x="25357" y="280"/>
                </a:moveTo>
                <a:lnTo>
                  <a:pt x="25298" y="309"/>
                </a:lnTo>
                <a:cubicBezTo>
                  <a:pt x="26064" y="1899"/>
                  <a:pt x="26726" y="3532"/>
                  <a:pt x="27270" y="5210"/>
                </a:cubicBezTo>
                <a:cubicBezTo>
                  <a:pt x="27506" y="5931"/>
                  <a:pt x="27727" y="6711"/>
                  <a:pt x="27697" y="7491"/>
                </a:cubicBezTo>
                <a:cubicBezTo>
                  <a:pt x="27653" y="8109"/>
                  <a:pt x="27476" y="8727"/>
                  <a:pt x="27123" y="9316"/>
                </a:cubicBezTo>
                <a:cubicBezTo>
                  <a:pt x="26549" y="10272"/>
                  <a:pt x="25563" y="11170"/>
                  <a:pt x="24165" y="11979"/>
                </a:cubicBezTo>
                <a:cubicBezTo>
                  <a:pt x="22658" y="12845"/>
                  <a:pt x="21058" y="13577"/>
                  <a:pt x="19391" y="14090"/>
                </a:cubicBezTo>
                <a:lnTo>
                  <a:pt x="19391" y="14090"/>
                </a:lnTo>
                <a:cubicBezTo>
                  <a:pt x="20000" y="13918"/>
                  <a:pt x="20603" y="13718"/>
                  <a:pt x="21196" y="13495"/>
                </a:cubicBezTo>
                <a:lnTo>
                  <a:pt x="21196" y="13495"/>
                </a:lnTo>
                <a:cubicBezTo>
                  <a:pt x="20526" y="13767"/>
                  <a:pt x="19842" y="14008"/>
                  <a:pt x="19147" y="14216"/>
                </a:cubicBezTo>
                <a:cubicBezTo>
                  <a:pt x="18705" y="14349"/>
                  <a:pt x="18264" y="14481"/>
                  <a:pt x="17822" y="14584"/>
                </a:cubicBezTo>
                <a:cubicBezTo>
                  <a:pt x="16513" y="14923"/>
                  <a:pt x="15188" y="15291"/>
                  <a:pt x="14011" y="15953"/>
                </a:cubicBezTo>
                <a:cubicBezTo>
                  <a:pt x="13525" y="16203"/>
                  <a:pt x="13113" y="16542"/>
                  <a:pt x="12716" y="16909"/>
                </a:cubicBezTo>
                <a:cubicBezTo>
                  <a:pt x="11946" y="17679"/>
                  <a:pt x="11481" y="18538"/>
                  <a:pt x="11337" y="19408"/>
                </a:cubicBezTo>
                <a:lnTo>
                  <a:pt x="11337" y="19408"/>
                </a:lnTo>
                <a:cubicBezTo>
                  <a:pt x="11408" y="18856"/>
                  <a:pt x="11611" y="18330"/>
                  <a:pt x="11901" y="17850"/>
                </a:cubicBezTo>
                <a:lnTo>
                  <a:pt x="11901" y="17850"/>
                </a:lnTo>
                <a:cubicBezTo>
                  <a:pt x="11392" y="18637"/>
                  <a:pt x="11161" y="19484"/>
                  <a:pt x="11244" y="20324"/>
                </a:cubicBezTo>
                <a:cubicBezTo>
                  <a:pt x="11376" y="21560"/>
                  <a:pt x="12171" y="22502"/>
                  <a:pt x="12819" y="23090"/>
                </a:cubicBezTo>
                <a:cubicBezTo>
                  <a:pt x="13437" y="23635"/>
                  <a:pt x="14217" y="24135"/>
                  <a:pt x="15203" y="24562"/>
                </a:cubicBezTo>
                <a:cubicBezTo>
                  <a:pt x="15394" y="24636"/>
                  <a:pt x="15585" y="24724"/>
                  <a:pt x="15806" y="24812"/>
                </a:cubicBezTo>
                <a:lnTo>
                  <a:pt x="15953" y="24871"/>
                </a:lnTo>
                <a:cubicBezTo>
                  <a:pt x="17131" y="25357"/>
                  <a:pt x="18337" y="25842"/>
                  <a:pt x="19147" y="26784"/>
                </a:cubicBezTo>
                <a:cubicBezTo>
                  <a:pt x="19844" y="27606"/>
                  <a:pt x="20131" y="28754"/>
                  <a:pt x="19917" y="29766"/>
                </a:cubicBezTo>
                <a:lnTo>
                  <a:pt x="19917" y="29766"/>
                </a:lnTo>
                <a:cubicBezTo>
                  <a:pt x="19960" y="29653"/>
                  <a:pt x="19997" y="29537"/>
                  <a:pt x="20028" y="29419"/>
                </a:cubicBezTo>
                <a:lnTo>
                  <a:pt x="20028" y="29419"/>
                </a:lnTo>
                <a:cubicBezTo>
                  <a:pt x="20120" y="28476"/>
                  <a:pt x="19820" y="27479"/>
                  <a:pt x="19176" y="26725"/>
                </a:cubicBezTo>
                <a:cubicBezTo>
                  <a:pt x="18367" y="25769"/>
                  <a:pt x="17131" y="25283"/>
                  <a:pt x="15953" y="24797"/>
                </a:cubicBezTo>
                <a:lnTo>
                  <a:pt x="15806" y="24739"/>
                </a:lnTo>
                <a:cubicBezTo>
                  <a:pt x="15585" y="24650"/>
                  <a:pt x="15394" y="24577"/>
                  <a:pt x="15203" y="24488"/>
                </a:cubicBezTo>
                <a:cubicBezTo>
                  <a:pt x="14231" y="24062"/>
                  <a:pt x="13452" y="23591"/>
                  <a:pt x="12833" y="23017"/>
                </a:cubicBezTo>
                <a:cubicBezTo>
                  <a:pt x="12201" y="22443"/>
                  <a:pt x="11421" y="21501"/>
                  <a:pt x="11303" y="20294"/>
                </a:cubicBezTo>
                <a:cubicBezTo>
                  <a:pt x="11277" y="20000"/>
                  <a:pt x="11288" y="19703"/>
                  <a:pt x="11337" y="19408"/>
                </a:cubicBezTo>
                <a:lnTo>
                  <a:pt x="11337" y="19408"/>
                </a:lnTo>
                <a:cubicBezTo>
                  <a:pt x="11303" y="19673"/>
                  <a:pt x="11300" y="19945"/>
                  <a:pt x="11332" y="20221"/>
                </a:cubicBezTo>
                <a:cubicBezTo>
                  <a:pt x="11465" y="21207"/>
                  <a:pt x="12053" y="22207"/>
                  <a:pt x="12981" y="22958"/>
                </a:cubicBezTo>
                <a:cubicBezTo>
                  <a:pt x="13033" y="23000"/>
                  <a:pt x="13085" y="23041"/>
                  <a:pt x="13138" y="23081"/>
                </a:cubicBezTo>
                <a:lnTo>
                  <a:pt x="13138" y="23081"/>
                </a:lnTo>
                <a:cubicBezTo>
                  <a:pt x="12224" y="22334"/>
                  <a:pt x="11639" y="21337"/>
                  <a:pt x="11524" y="20353"/>
                </a:cubicBezTo>
                <a:cubicBezTo>
                  <a:pt x="11303" y="18455"/>
                  <a:pt x="12760" y="16748"/>
                  <a:pt x="14290" y="15879"/>
                </a:cubicBezTo>
                <a:cubicBezTo>
                  <a:pt x="15497" y="15202"/>
                  <a:pt x="16880" y="14849"/>
                  <a:pt x="18205" y="14511"/>
                </a:cubicBezTo>
                <a:cubicBezTo>
                  <a:pt x="18646" y="14408"/>
                  <a:pt x="19103" y="14290"/>
                  <a:pt x="19544" y="14172"/>
                </a:cubicBezTo>
                <a:cubicBezTo>
                  <a:pt x="21325" y="13672"/>
                  <a:pt x="23061" y="12951"/>
                  <a:pt x="24680" y="12038"/>
                </a:cubicBezTo>
                <a:cubicBezTo>
                  <a:pt x="26284" y="11126"/>
                  <a:pt x="28212" y="9610"/>
                  <a:pt x="28300" y="7550"/>
                </a:cubicBezTo>
                <a:cubicBezTo>
                  <a:pt x="28320" y="7202"/>
                  <a:pt x="28283" y="6857"/>
                  <a:pt x="28214" y="6518"/>
                </a:cubicBezTo>
                <a:lnTo>
                  <a:pt x="28214" y="6518"/>
                </a:lnTo>
                <a:cubicBezTo>
                  <a:pt x="28244" y="6835"/>
                  <a:pt x="28222" y="7144"/>
                  <a:pt x="28109" y="7432"/>
                </a:cubicBezTo>
                <a:cubicBezTo>
                  <a:pt x="28021" y="9551"/>
                  <a:pt x="26078" y="11067"/>
                  <a:pt x="24459" y="11979"/>
                </a:cubicBezTo>
                <a:cubicBezTo>
                  <a:pt x="23415" y="12558"/>
                  <a:pt x="22322" y="13070"/>
                  <a:pt x="21196" y="13495"/>
                </a:cubicBezTo>
                <a:lnTo>
                  <a:pt x="21196" y="13495"/>
                </a:lnTo>
                <a:cubicBezTo>
                  <a:pt x="22227" y="13075"/>
                  <a:pt x="23225" y="12580"/>
                  <a:pt x="24180" y="12009"/>
                </a:cubicBezTo>
                <a:cubicBezTo>
                  <a:pt x="25578" y="11185"/>
                  <a:pt x="26593" y="10287"/>
                  <a:pt x="27167" y="9330"/>
                </a:cubicBezTo>
                <a:cubicBezTo>
                  <a:pt x="27535" y="8742"/>
                  <a:pt x="27712" y="8109"/>
                  <a:pt x="27756" y="7491"/>
                </a:cubicBezTo>
                <a:cubicBezTo>
                  <a:pt x="27785" y="6696"/>
                  <a:pt x="27565" y="5902"/>
                  <a:pt x="27329" y="5195"/>
                </a:cubicBezTo>
                <a:cubicBezTo>
                  <a:pt x="26770" y="3518"/>
                  <a:pt x="26108" y="1855"/>
                  <a:pt x="25357" y="280"/>
                </a:cubicBezTo>
                <a:close/>
                <a:moveTo>
                  <a:pt x="24886" y="236"/>
                </a:moveTo>
                <a:lnTo>
                  <a:pt x="24827" y="280"/>
                </a:lnTo>
                <a:cubicBezTo>
                  <a:pt x="25578" y="1825"/>
                  <a:pt x="26225" y="3459"/>
                  <a:pt x="26741" y="5151"/>
                </a:cubicBezTo>
                <a:cubicBezTo>
                  <a:pt x="26961" y="5872"/>
                  <a:pt x="27182" y="6637"/>
                  <a:pt x="27138" y="7417"/>
                </a:cubicBezTo>
                <a:cubicBezTo>
                  <a:pt x="27108" y="8021"/>
                  <a:pt x="26917" y="8624"/>
                  <a:pt x="26579" y="9213"/>
                </a:cubicBezTo>
                <a:cubicBezTo>
                  <a:pt x="26019" y="10169"/>
                  <a:pt x="25048" y="11082"/>
                  <a:pt x="23679" y="11906"/>
                </a:cubicBezTo>
                <a:cubicBezTo>
                  <a:pt x="22120" y="12862"/>
                  <a:pt x="20471" y="13613"/>
                  <a:pt x="18749" y="14172"/>
                </a:cubicBezTo>
                <a:cubicBezTo>
                  <a:pt x="18308" y="14319"/>
                  <a:pt x="17852" y="14437"/>
                  <a:pt x="17410" y="14570"/>
                </a:cubicBezTo>
                <a:cubicBezTo>
                  <a:pt x="17061" y="14668"/>
                  <a:pt x="16710" y="14768"/>
                  <a:pt x="16360" y="14875"/>
                </a:cubicBezTo>
                <a:lnTo>
                  <a:pt x="16360" y="14875"/>
                </a:lnTo>
                <a:cubicBezTo>
                  <a:pt x="16890" y="14720"/>
                  <a:pt x="17426" y="14587"/>
                  <a:pt x="17955" y="14452"/>
                </a:cubicBezTo>
                <a:cubicBezTo>
                  <a:pt x="18032" y="14434"/>
                  <a:pt x="18109" y="14415"/>
                  <a:pt x="18188" y="14397"/>
                </a:cubicBezTo>
                <a:lnTo>
                  <a:pt x="18188" y="14397"/>
                </a:lnTo>
                <a:cubicBezTo>
                  <a:pt x="17924" y="14476"/>
                  <a:pt x="17665" y="14552"/>
                  <a:pt x="17410" y="14628"/>
                </a:cubicBezTo>
                <a:cubicBezTo>
                  <a:pt x="16159" y="14982"/>
                  <a:pt x="14879" y="15349"/>
                  <a:pt x="13731" y="16012"/>
                </a:cubicBezTo>
                <a:cubicBezTo>
                  <a:pt x="13692" y="16033"/>
                  <a:pt x="13652" y="16056"/>
                  <a:pt x="13613" y="16079"/>
                </a:cubicBezTo>
                <a:lnTo>
                  <a:pt x="13613" y="16079"/>
                </a:lnTo>
                <a:cubicBezTo>
                  <a:pt x="13759" y="15980"/>
                  <a:pt x="13907" y="15889"/>
                  <a:pt x="14055" y="15806"/>
                </a:cubicBezTo>
                <a:cubicBezTo>
                  <a:pt x="14354" y="15634"/>
                  <a:pt x="14662" y="15486"/>
                  <a:pt x="14978" y="15354"/>
                </a:cubicBezTo>
                <a:lnTo>
                  <a:pt x="14978" y="15354"/>
                </a:lnTo>
                <a:cubicBezTo>
                  <a:pt x="14551" y="15525"/>
                  <a:pt x="14133" y="15721"/>
                  <a:pt x="13731" y="15953"/>
                </a:cubicBezTo>
                <a:cubicBezTo>
                  <a:pt x="13275" y="16232"/>
                  <a:pt x="12848" y="16542"/>
                  <a:pt x="12466" y="16924"/>
                </a:cubicBezTo>
                <a:cubicBezTo>
                  <a:pt x="11435" y="17940"/>
                  <a:pt x="10920" y="19132"/>
                  <a:pt x="11023" y="20294"/>
                </a:cubicBezTo>
                <a:cubicBezTo>
                  <a:pt x="11097" y="21207"/>
                  <a:pt x="11597" y="22134"/>
                  <a:pt x="12480" y="23031"/>
                </a:cubicBezTo>
                <a:cubicBezTo>
                  <a:pt x="13113" y="23664"/>
                  <a:pt x="13922" y="24209"/>
                  <a:pt x="14923" y="24694"/>
                </a:cubicBezTo>
                <a:cubicBezTo>
                  <a:pt x="15114" y="24783"/>
                  <a:pt x="15321" y="24871"/>
                  <a:pt x="15556" y="24989"/>
                </a:cubicBezTo>
                <a:cubicBezTo>
                  <a:pt x="16910" y="25607"/>
                  <a:pt x="18087" y="26210"/>
                  <a:pt x="18897" y="27240"/>
                </a:cubicBezTo>
                <a:cubicBezTo>
                  <a:pt x="19635" y="28184"/>
                  <a:pt x="19878" y="29407"/>
                  <a:pt x="19555" y="30449"/>
                </a:cubicBezTo>
                <a:lnTo>
                  <a:pt x="19555" y="30449"/>
                </a:lnTo>
                <a:cubicBezTo>
                  <a:pt x="19566" y="30432"/>
                  <a:pt x="19576" y="30416"/>
                  <a:pt x="19587" y="30399"/>
                </a:cubicBezTo>
                <a:lnTo>
                  <a:pt x="19587" y="30399"/>
                </a:lnTo>
                <a:cubicBezTo>
                  <a:pt x="19883" y="29355"/>
                  <a:pt x="19637" y="28135"/>
                  <a:pt x="18926" y="27196"/>
                </a:cubicBezTo>
                <a:cubicBezTo>
                  <a:pt x="18117" y="26137"/>
                  <a:pt x="16910" y="25533"/>
                  <a:pt x="15556" y="24915"/>
                </a:cubicBezTo>
                <a:cubicBezTo>
                  <a:pt x="15321" y="24797"/>
                  <a:pt x="15114" y="24709"/>
                  <a:pt x="14923" y="24621"/>
                </a:cubicBezTo>
                <a:cubicBezTo>
                  <a:pt x="13937" y="24135"/>
                  <a:pt x="13128" y="23591"/>
                  <a:pt x="12495" y="22973"/>
                </a:cubicBezTo>
                <a:cubicBezTo>
                  <a:pt x="11612" y="22090"/>
                  <a:pt x="11141" y="21192"/>
                  <a:pt x="11067" y="20294"/>
                </a:cubicBezTo>
                <a:cubicBezTo>
                  <a:pt x="10979" y="19146"/>
                  <a:pt x="11465" y="17969"/>
                  <a:pt x="12480" y="16968"/>
                </a:cubicBezTo>
                <a:cubicBezTo>
                  <a:pt x="12816" y="16632"/>
                  <a:pt x="13201" y="16321"/>
                  <a:pt x="13613" y="16079"/>
                </a:cubicBezTo>
                <a:lnTo>
                  <a:pt x="13613" y="16079"/>
                </a:lnTo>
                <a:cubicBezTo>
                  <a:pt x="12949" y="16530"/>
                  <a:pt x="12330" y="17140"/>
                  <a:pt x="11901" y="17850"/>
                </a:cubicBezTo>
                <a:lnTo>
                  <a:pt x="11901" y="17850"/>
                </a:lnTo>
                <a:cubicBezTo>
                  <a:pt x="12115" y="17520"/>
                  <a:pt x="12377" y="17199"/>
                  <a:pt x="12686" y="16895"/>
                </a:cubicBezTo>
                <a:cubicBezTo>
                  <a:pt x="13069" y="16497"/>
                  <a:pt x="13496" y="16188"/>
                  <a:pt x="13967" y="15909"/>
                </a:cubicBezTo>
                <a:cubicBezTo>
                  <a:pt x="15173" y="15232"/>
                  <a:pt x="16513" y="14879"/>
                  <a:pt x="17793" y="14540"/>
                </a:cubicBezTo>
                <a:cubicBezTo>
                  <a:pt x="18234" y="14422"/>
                  <a:pt x="18676" y="14290"/>
                  <a:pt x="19117" y="14172"/>
                </a:cubicBezTo>
                <a:cubicBezTo>
                  <a:pt x="19209" y="14146"/>
                  <a:pt x="19300" y="14118"/>
                  <a:pt x="19391" y="14090"/>
                </a:cubicBezTo>
                <a:lnTo>
                  <a:pt x="19391" y="14090"/>
                </a:lnTo>
                <a:cubicBezTo>
                  <a:pt x="19364" y="14098"/>
                  <a:pt x="19336" y="14106"/>
                  <a:pt x="19309" y="14113"/>
                </a:cubicBezTo>
                <a:cubicBezTo>
                  <a:pt x="18944" y="14211"/>
                  <a:pt x="18559" y="14308"/>
                  <a:pt x="18188" y="14397"/>
                </a:cubicBezTo>
                <a:lnTo>
                  <a:pt x="18188" y="14397"/>
                </a:lnTo>
                <a:cubicBezTo>
                  <a:pt x="18382" y="14338"/>
                  <a:pt x="18579" y="14279"/>
                  <a:pt x="18779" y="14216"/>
                </a:cubicBezTo>
                <a:cubicBezTo>
                  <a:pt x="20501" y="13672"/>
                  <a:pt x="22164" y="12921"/>
                  <a:pt x="23724" y="11965"/>
                </a:cubicBezTo>
                <a:cubicBezTo>
                  <a:pt x="25078" y="11111"/>
                  <a:pt x="26064" y="10213"/>
                  <a:pt x="26623" y="9257"/>
                </a:cubicBezTo>
                <a:cubicBezTo>
                  <a:pt x="26976" y="8668"/>
                  <a:pt x="27182" y="8035"/>
                  <a:pt x="27197" y="7417"/>
                </a:cubicBezTo>
                <a:cubicBezTo>
                  <a:pt x="27241" y="6623"/>
                  <a:pt x="27035" y="5857"/>
                  <a:pt x="26799" y="5122"/>
                </a:cubicBezTo>
                <a:cubicBezTo>
                  <a:pt x="26255" y="3444"/>
                  <a:pt x="25622" y="1810"/>
                  <a:pt x="24886" y="236"/>
                </a:cubicBezTo>
                <a:close/>
                <a:moveTo>
                  <a:pt x="19235" y="26151"/>
                </a:moveTo>
                <a:lnTo>
                  <a:pt x="19235" y="26151"/>
                </a:lnTo>
                <a:cubicBezTo>
                  <a:pt x="19235" y="26151"/>
                  <a:pt x="19235" y="26151"/>
                  <a:pt x="19235" y="26151"/>
                </a:cubicBezTo>
                <a:cubicBezTo>
                  <a:pt x="20024" y="26992"/>
                  <a:pt x="20319" y="28291"/>
                  <a:pt x="20028" y="29419"/>
                </a:cubicBezTo>
                <a:lnTo>
                  <a:pt x="20028" y="29419"/>
                </a:lnTo>
                <a:cubicBezTo>
                  <a:pt x="19997" y="29727"/>
                  <a:pt x="19925" y="30030"/>
                  <a:pt x="19809" y="30316"/>
                </a:cubicBezTo>
                <a:cubicBezTo>
                  <a:pt x="19750" y="30463"/>
                  <a:pt x="19691" y="30581"/>
                  <a:pt x="19618" y="30699"/>
                </a:cubicBezTo>
                <a:cubicBezTo>
                  <a:pt x="19809" y="30463"/>
                  <a:pt x="19956" y="30213"/>
                  <a:pt x="20074" y="29919"/>
                </a:cubicBezTo>
                <a:cubicBezTo>
                  <a:pt x="20560" y="28741"/>
                  <a:pt x="20295" y="27270"/>
                  <a:pt x="19412" y="26328"/>
                </a:cubicBezTo>
                <a:cubicBezTo>
                  <a:pt x="19355" y="26266"/>
                  <a:pt x="19296" y="26207"/>
                  <a:pt x="19235" y="26151"/>
                </a:cubicBezTo>
                <a:close/>
                <a:moveTo>
                  <a:pt x="24386" y="236"/>
                </a:moveTo>
                <a:lnTo>
                  <a:pt x="24327" y="280"/>
                </a:lnTo>
                <a:cubicBezTo>
                  <a:pt x="25063" y="1810"/>
                  <a:pt x="25710" y="3444"/>
                  <a:pt x="26211" y="5122"/>
                </a:cubicBezTo>
                <a:cubicBezTo>
                  <a:pt x="26402" y="5799"/>
                  <a:pt x="26623" y="6593"/>
                  <a:pt x="26579" y="7359"/>
                </a:cubicBezTo>
                <a:cubicBezTo>
                  <a:pt x="26534" y="7962"/>
                  <a:pt x="26358" y="8580"/>
                  <a:pt x="26019" y="9139"/>
                </a:cubicBezTo>
                <a:cubicBezTo>
                  <a:pt x="25475" y="10096"/>
                  <a:pt x="24533" y="11008"/>
                  <a:pt x="23223" y="11847"/>
                </a:cubicBezTo>
                <a:cubicBezTo>
                  <a:pt x="21693" y="12818"/>
                  <a:pt x="20074" y="13613"/>
                  <a:pt x="18411" y="14187"/>
                </a:cubicBezTo>
                <a:cubicBezTo>
                  <a:pt x="17969" y="14334"/>
                  <a:pt x="17499" y="14481"/>
                  <a:pt x="17042" y="14614"/>
                </a:cubicBezTo>
                <a:cubicBezTo>
                  <a:pt x="15836" y="14982"/>
                  <a:pt x="14585" y="15349"/>
                  <a:pt x="13481" y="16012"/>
                </a:cubicBezTo>
                <a:cubicBezTo>
                  <a:pt x="13010" y="16277"/>
                  <a:pt x="12598" y="16600"/>
                  <a:pt x="12230" y="16968"/>
                </a:cubicBezTo>
                <a:cubicBezTo>
                  <a:pt x="11215" y="17954"/>
                  <a:pt x="10700" y="19132"/>
                  <a:pt x="10788" y="20279"/>
                </a:cubicBezTo>
                <a:cubicBezTo>
                  <a:pt x="10847" y="21162"/>
                  <a:pt x="11288" y="22045"/>
                  <a:pt x="12156" y="22973"/>
                </a:cubicBezTo>
                <a:cubicBezTo>
                  <a:pt x="12775" y="23664"/>
                  <a:pt x="13599" y="24282"/>
                  <a:pt x="14629" y="24812"/>
                </a:cubicBezTo>
                <a:cubicBezTo>
                  <a:pt x="14850" y="24930"/>
                  <a:pt x="15056" y="25033"/>
                  <a:pt x="15276" y="25151"/>
                </a:cubicBezTo>
                <a:cubicBezTo>
                  <a:pt x="16748" y="25901"/>
                  <a:pt x="17866" y="26622"/>
                  <a:pt x="18646" y="27711"/>
                </a:cubicBezTo>
                <a:cubicBezTo>
                  <a:pt x="19330" y="28668"/>
                  <a:pt x="19556" y="29841"/>
                  <a:pt x="19255" y="30840"/>
                </a:cubicBezTo>
                <a:lnTo>
                  <a:pt x="19255" y="30840"/>
                </a:lnTo>
                <a:cubicBezTo>
                  <a:pt x="19267" y="30826"/>
                  <a:pt x="19280" y="30811"/>
                  <a:pt x="19292" y="30797"/>
                </a:cubicBezTo>
                <a:lnTo>
                  <a:pt x="19292" y="30797"/>
                </a:lnTo>
                <a:cubicBezTo>
                  <a:pt x="19576" y="29785"/>
                  <a:pt x="19343" y="28617"/>
                  <a:pt x="18661" y="27667"/>
                </a:cubicBezTo>
                <a:cubicBezTo>
                  <a:pt x="17896" y="26578"/>
                  <a:pt x="16748" y="25842"/>
                  <a:pt x="15276" y="25092"/>
                </a:cubicBezTo>
                <a:cubicBezTo>
                  <a:pt x="15056" y="24989"/>
                  <a:pt x="14850" y="24871"/>
                  <a:pt x="14629" y="24768"/>
                </a:cubicBezTo>
                <a:cubicBezTo>
                  <a:pt x="13599" y="24223"/>
                  <a:pt x="12775" y="23605"/>
                  <a:pt x="12171" y="22943"/>
                </a:cubicBezTo>
                <a:cubicBezTo>
                  <a:pt x="11318" y="22001"/>
                  <a:pt x="10876" y="21133"/>
                  <a:pt x="10832" y="20279"/>
                </a:cubicBezTo>
                <a:cubicBezTo>
                  <a:pt x="10758" y="19146"/>
                  <a:pt x="11244" y="17998"/>
                  <a:pt x="12245" y="17012"/>
                </a:cubicBezTo>
                <a:cubicBezTo>
                  <a:pt x="12613" y="16645"/>
                  <a:pt x="13010" y="16335"/>
                  <a:pt x="13481" y="16056"/>
                </a:cubicBezTo>
                <a:cubicBezTo>
                  <a:pt x="14000" y="15758"/>
                  <a:pt x="14552" y="15512"/>
                  <a:pt x="15115" y="15297"/>
                </a:cubicBezTo>
                <a:lnTo>
                  <a:pt x="15115" y="15297"/>
                </a:lnTo>
                <a:cubicBezTo>
                  <a:pt x="15069" y="15316"/>
                  <a:pt x="15024" y="15335"/>
                  <a:pt x="14978" y="15354"/>
                </a:cubicBezTo>
                <a:lnTo>
                  <a:pt x="14978" y="15354"/>
                </a:lnTo>
                <a:cubicBezTo>
                  <a:pt x="15431" y="15172"/>
                  <a:pt x="15894" y="15017"/>
                  <a:pt x="16360" y="14875"/>
                </a:cubicBezTo>
                <a:lnTo>
                  <a:pt x="16360" y="14875"/>
                </a:lnTo>
                <a:cubicBezTo>
                  <a:pt x="16242" y="14909"/>
                  <a:pt x="16124" y="14945"/>
                  <a:pt x="16007" y="14982"/>
                </a:cubicBezTo>
                <a:lnTo>
                  <a:pt x="16007" y="14982"/>
                </a:lnTo>
                <a:cubicBezTo>
                  <a:pt x="15709" y="15081"/>
                  <a:pt x="15411" y="15185"/>
                  <a:pt x="15115" y="15297"/>
                </a:cubicBezTo>
                <a:lnTo>
                  <a:pt x="15115" y="15297"/>
                </a:lnTo>
                <a:cubicBezTo>
                  <a:pt x="15408" y="15180"/>
                  <a:pt x="15706" y="15076"/>
                  <a:pt x="16007" y="14982"/>
                </a:cubicBezTo>
                <a:lnTo>
                  <a:pt x="16007" y="14982"/>
                </a:lnTo>
                <a:cubicBezTo>
                  <a:pt x="16349" y="14868"/>
                  <a:pt x="16690" y="14762"/>
                  <a:pt x="17028" y="14658"/>
                </a:cubicBezTo>
                <a:cubicBezTo>
                  <a:pt x="17469" y="14540"/>
                  <a:pt x="17925" y="14393"/>
                  <a:pt x="18382" y="14246"/>
                </a:cubicBezTo>
                <a:cubicBezTo>
                  <a:pt x="20074" y="13672"/>
                  <a:pt x="21693" y="12877"/>
                  <a:pt x="23223" y="11906"/>
                </a:cubicBezTo>
                <a:cubicBezTo>
                  <a:pt x="24548" y="11052"/>
                  <a:pt x="25504" y="10140"/>
                  <a:pt x="26064" y="9183"/>
                </a:cubicBezTo>
                <a:cubicBezTo>
                  <a:pt x="26387" y="8595"/>
                  <a:pt x="26593" y="7991"/>
                  <a:pt x="26623" y="7359"/>
                </a:cubicBezTo>
                <a:cubicBezTo>
                  <a:pt x="26682" y="6564"/>
                  <a:pt x="26461" y="5784"/>
                  <a:pt x="26255" y="5077"/>
                </a:cubicBezTo>
                <a:cubicBezTo>
                  <a:pt x="25769" y="3400"/>
                  <a:pt x="25122" y="1766"/>
                  <a:pt x="24386" y="236"/>
                </a:cubicBezTo>
                <a:close/>
                <a:moveTo>
                  <a:pt x="19917" y="29766"/>
                </a:moveTo>
                <a:lnTo>
                  <a:pt x="19917" y="29766"/>
                </a:lnTo>
                <a:cubicBezTo>
                  <a:pt x="19910" y="29783"/>
                  <a:pt x="19904" y="29799"/>
                  <a:pt x="19897" y="29816"/>
                </a:cubicBezTo>
                <a:cubicBezTo>
                  <a:pt x="19811" y="30022"/>
                  <a:pt x="19706" y="30217"/>
                  <a:pt x="19587" y="30399"/>
                </a:cubicBezTo>
                <a:lnTo>
                  <a:pt x="19587" y="30399"/>
                </a:lnTo>
                <a:cubicBezTo>
                  <a:pt x="19558" y="30501"/>
                  <a:pt x="19524" y="30601"/>
                  <a:pt x="19485" y="30699"/>
                </a:cubicBezTo>
                <a:cubicBezTo>
                  <a:pt x="19441" y="30831"/>
                  <a:pt x="19382" y="30964"/>
                  <a:pt x="19309" y="31096"/>
                </a:cubicBezTo>
                <a:cubicBezTo>
                  <a:pt x="19471" y="30846"/>
                  <a:pt x="19632" y="30596"/>
                  <a:pt x="19750" y="30301"/>
                </a:cubicBezTo>
                <a:cubicBezTo>
                  <a:pt x="19823" y="30129"/>
                  <a:pt x="19878" y="29950"/>
                  <a:pt x="19917" y="29766"/>
                </a:cubicBezTo>
                <a:close/>
                <a:moveTo>
                  <a:pt x="23856" y="236"/>
                </a:moveTo>
                <a:lnTo>
                  <a:pt x="23797" y="280"/>
                </a:lnTo>
                <a:cubicBezTo>
                  <a:pt x="24533" y="1781"/>
                  <a:pt x="25136" y="3400"/>
                  <a:pt x="25622" y="5077"/>
                </a:cubicBezTo>
                <a:cubicBezTo>
                  <a:pt x="25799" y="5740"/>
                  <a:pt x="26005" y="6534"/>
                  <a:pt x="25961" y="7300"/>
                </a:cubicBezTo>
                <a:cubicBezTo>
                  <a:pt x="25931" y="7918"/>
                  <a:pt x="25740" y="8506"/>
                  <a:pt x="25416" y="9095"/>
                </a:cubicBezTo>
                <a:cubicBezTo>
                  <a:pt x="24886" y="10022"/>
                  <a:pt x="23959" y="10949"/>
                  <a:pt x="22693" y="11818"/>
                </a:cubicBezTo>
                <a:cubicBezTo>
                  <a:pt x="21207" y="12804"/>
                  <a:pt x="19618" y="13613"/>
                  <a:pt x="17969" y="14202"/>
                </a:cubicBezTo>
                <a:cubicBezTo>
                  <a:pt x="17528" y="14363"/>
                  <a:pt x="17057" y="14511"/>
                  <a:pt x="16601" y="14643"/>
                </a:cubicBezTo>
                <a:cubicBezTo>
                  <a:pt x="15424" y="15011"/>
                  <a:pt x="14217" y="15394"/>
                  <a:pt x="13142" y="16056"/>
                </a:cubicBezTo>
                <a:cubicBezTo>
                  <a:pt x="12701" y="16335"/>
                  <a:pt x="12274" y="16645"/>
                  <a:pt x="11936" y="17012"/>
                </a:cubicBezTo>
                <a:cubicBezTo>
                  <a:pt x="10935" y="17998"/>
                  <a:pt x="10435" y="19146"/>
                  <a:pt x="10494" y="20279"/>
                </a:cubicBezTo>
                <a:cubicBezTo>
                  <a:pt x="10552" y="21383"/>
                  <a:pt x="11200" y="22281"/>
                  <a:pt x="11759" y="22958"/>
                </a:cubicBezTo>
                <a:cubicBezTo>
                  <a:pt x="12392" y="23694"/>
                  <a:pt x="13231" y="24371"/>
                  <a:pt x="14305" y="24989"/>
                </a:cubicBezTo>
                <a:lnTo>
                  <a:pt x="14805" y="25254"/>
                </a:lnTo>
                <a:lnTo>
                  <a:pt x="14967" y="25357"/>
                </a:lnTo>
                <a:cubicBezTo>
                  <a:pt x="16159" y="26019"/>
                  <a:pt x="17499" y="26872"/>
                  <a:pt x="18352" y="28182"/>
                </a:cubicBezTo>
                <a:cubicBezTo>
                  <a:pt x="18993" y="29178"/>
                  <a:pt x="19192" y="30300"/>
                  <a:pt x="18901" y="31255"/>
                </a:cubicBezTo>
                <a:lnTo>
                  <a:pt x="18901" y="31255"/>
                </a:lnTo>
                <a:cubicBezTo>
                  <a:pt x="18940" y="31210"/>
                  <a:pt x="18978" y="31164"/>
                  <a:pt x="19016" y="31117"/>
                </a:cubicBezTo>
                <a:lnTo>
                  <a:pt x="19016" y="31117"/>
                </a:lnTo>
                <a:cubicBezTo>
                  <a:pt x="19257" y="30173"/>
                  <a:pt x="19036" y="29073"/>
                  <a:pt x="18411" y="28123"/>
                </a:cubicBezTo>
                <a:cubicBezTo>
                  <a:pt x="17543" y="26799"/>
                  <a:pt x="16203" y="25945"/>
                  <a:pt x="14997" y="25254"/>
                </a:cubicBezTo>
                <a:lnTo>
                  <a:pt x="14835" y="25165"/>
                </a:lnTo>
                <a:lnTo>
                  <a:pt x="14335" y="24886"/>
                </a:lnTo>
                <a:cubicBezTo>
                  <a:pt x="13290" y="24297"/>
                  <a:pt x="12421" y="23620"/>
                  <a:pt x="11818" y="22884"/>
                </a:cubicBezTo>
                <a:cubicBezTo>
                  <a:pt x="11273" y="22222"/>
                  <a:pt x="10626" y="21324"/>
                  <a:pt x="10567" y="20235"/>
                </a:cubicBezTo>
                <a:cubicBezTo>
                  <a:pt x="10508" y="19132"/>
                  <a:pt x="11023" y="17998"/>
                  <a:pt x="11980" y="17042"/>
                </a:cubicBezTo>
                <a:cubicBezTo>
                  <a:pt x="12348" y="16689"/>
                  <a:pt x="12760" y="16350"/>
                  <a:pt x="13201" y="16100"/>
                </a:cubicBezTo>
                <a:cubicBezTo>
                  <a:pt x="14261" y="15453"/>
                  <a:pt x="15482" y="15070"/>
                  <a:pt x="16645" y="14702"/>
                </a:cubicBezTo>
                <a:cubicBezTo>
                  <a:pt x="17086" y="14555"/>
                  <a:pt x="17557" y="14408"/>
                  <a:pt x="17999" y="14260"/>
                </a:cubicBezTo>
                <a:cubicBezTo>
                  <a:pt x="19662" y="13672"/>
                  <a:pt x="21237" y="12862"/>
                  <a:pt x="22723" y="11847"/>
                </a:cubicBezTo>
                <a:cubicBezTo>
                  <a:pt x="24018" y="10979"/>
                  <a:pt x="24930" y="10066"/>
                  <a:pt x="25475" y="9110"/>
                </a:cubicBezTo>
                <a:cubicBezTo>
                  <a:pt x="25799" y="8521"/>
                  <a:pt x="25990" y="7918"/>
                  <a:pt x="26019" y="7300"/>
                </a:cubicBezTo>
                <a:cubicBezTo>
                  <a:pt x="26078" y="6520"/>
                  <a:pt x="25872" y="5725"/>
                  <a:pt x="25666" y="5048"/>
                </a:cubicBezTo>
                <a:cubicBezTo>
                  <a:pt x="25195" y="3370"/>
                  <a:pt x="24592" y="1752"/>
                  <a:pt x="23856" y="236"/>
                </a:cubicBezTo>
                <a:close/>
                <a:moveTo>
                  <a:pt x="19555" y="30449"/>
                </a:moveTo>
                <a:cubicBezTo>
                  <a:pt x="19473" y="30570"/>
                  <a:pt x="19385" y="30686"/>
                  <a:pt x="19292" y="30797"/>
                </a:cubicBezTo>
                <a:lnTo>
                  <a:pt x="19292" y="30797"/>
                </a:lnTo>
                <a:cubicBezTo>
                  <a:pt x="19263" y="30898"/>
                  <a:pt x="19230" y="30998"/>
                  <a:pt x="19191" y="31096"/>
                </a:cubicBezTo>
                <a:cubicBezTo>
                  <a:pt x="19162" y="31184"/>
                  <a:pt x="19117" y="31258"/>
                  <a:pt x="19088" y="31346"/>
                </a:cubicBezTo>
                <a:lnTo>
                  <a:pt x="19162" y="31273"/>
                </a:lnTo>
                <a:cubicBezTo>
                  <a:pt x="19294" y="31096"/>
                  <a:pt x="19382" y="30905"/>
                  <a:pt x="19471" y="30684"/>
                </a:cubicBezTo>
                <a:cubicBezTo>
                  <a:pt x="19502" y="30607"/>
                  <a:pt x="19530" y="30528"/>
                  <a:pt x="19555" y="30449"/>
                </a:cubicBezTo>
                <a:close/>
                <a:moveTo>
                  <a:pt x="19255" y="30840"/>
                </a:moveTo>
                <a:cubicBezTo>
                  <a:pt x="19205" y="30898"/>
                  <a:pt x="19155" y="30953"/>
                  <a:pt x="19103" y="31008"/>
                </a:cubicBezTo>
                <a:cubicBezTo>
                  <a:pt x="19073" y="31045"/>
                  <a:pt x="19044" y="31081"/>
                  <a:pt x="19016" y="31117"/>
                </a:cubicBezTo>
                <a:lnTo>
                  <a:pt x="19016" y="31117"/>
                </a:lnTo>
                <a:cubicBezTo>
                  <a:pt x="18984" y="31240"/>
                  <a:pt x="18944" y="31361"/>
                  <a:pt x="18897" y="31479"/>
                </a:cubicBezTo>
                <a:cubicBezTo>
                  <a:pt x="18882" y="31508"/>
                  <a:pt x="18882" y="31538"/>
                  <a:pt x="18867" y="31567"/>
                </a:cubicBezTo>
                <a:cubicBezTo>
                  <a:pt x="18926" y="31552"/>
                  <a:pt x="18955" y="31508"/>
                  <a:pt x="19000" y="31479"/>
                </a:cubicBezTo>
                <a:cubicBezTo>
                  <a:pt x="19073" y="31346"/>
                  <a:pt x="19117" y="31214"/>
                  <a:pt x="19176" y="31067"/>
                </a:cubicBezTo>
                <a:cubicBezTo>
                  <a:pt x="19206" y="30992"/>
                  <a:pt x="19232" y="30917"/>
                  <a:pt x="19255" y="30840"/>
                </a:cubicBezTo>
                <a:close/>
                <a:moveTo>
                  <a:pt x="23297" y="206"/>
                </a:moveTo>
                <a:lnTo>
                  <a:pt x="23238" y="236"/>
                </a:lnTo>
                <a:cubicBezTo>
                  <a:pt x="23974" y="1737"/>
                  <a:pt x="24562" y="3356"/>
                  <a:pt x="25033" y="5004"/>
                </a:cubicBezTo>
                <a:cubicBezTo>
                  <a:pt x="25210" y="5666"/>
                  <a:pt x="25401" y="6446"/>
                  <a:pt x="25342" y="7211"/>
                </a:cubicBezTo>
                <a:cubicBezTo>
                  <a:pt x="25298" y="7815"/>
                  <a:pt x="25122" y="8403"/>
                  <a:pt x="24813" y="8977"/>
                </a:cubicBezTo>
                <a:cubicBezTo>
                  <a:pt x="24298" y="9919"/>
                  <a:pt x="23415" y="10861"/>
                  <a:pt x="22164" y="11715"/>
                </a:cubicBezTo>
                <a:cubicBezTo>
                  <a:pt x="20707" y="12745"/>
                  <a:pt x="19162" y="13584"/>
                  <a:pt x="17543" y="14187"/>
                </a:cubicBezTo>
                <a:cubicBezTo>
                  <a:pt x="17101" y="14349"/>
                  <a:pt x="16616" y="14511"/>
                  <a:pt x="16174" y="14658"/>
                </a:cubicBezTo>
                <a:cubicBezTo>
                  <a:pt x="15041" y="15055"/>
                  <a:pt x="13878" y="15438"/>
                  <a:pt x="12833" y="16085"/>
                </a:cubicBezTo>
                <a:cubicBezTo>
                  <a:pt x="12392" y="16350"/>
                  <a:pt x="11980" y="16674"/>
                  <a:pt x="11641" y="17012"/>
                </a:cubicBezTo>
                <a:cubicBezTo>
                  <a:pt x="10685" y="17969"/>
                  <a:pt x="10170" y="19117"/>
                  <a:pt x="10184" y="20221"/>
                </a:cubicBezTo>
                <a:cubicBezTo>
                  <a:pt x="10214" y="21251"/>
                  <a:pt x="10788" y="22148"/>
                  <a:pt x="11362" y="22884"/>
                </a:cubicBezTo>
                <a:cubicBezTo>
                  <a:pt x="11965" y="23694"/>
                  <a:pt x="12848" y="24429"/>
                  <a:pt x="13952" y="25092"/>
                </a:cubicBezTo>
                <a:lnTo>
                  <a:pt x="14187" y="25239"/>
                </a:lnTo>
                <a:cubicBezTo>
                  <a:pt x="14335" y="25327"/>
                  <a:pt x="14511" y="25430"/>
                  <a:pt x="14658" y="25519"/>
                </a:cubicBezTo>
                <a:cubicBezTo>
                  <a:pt x="16292" y="26505"/>
                  <a:pt x="17381" y="27505"/>
                  <a:pt x="18058" y="28638"/>
                </a:cubicBezTo>
                <a:cubicBezTo>
                  <a:pt x="18660" y="29650"/>
                  <a:pt x="18842" y="30726"/>
                  <a:pt x="18569" y="31641"/>
                </a:cubicBezTo>
                <a:lnTo>
                  <a:pt x="18569" y="31641"/>
                </a:lnTo>
                <a:cubicBezTo>
                  <a:pt x="18603" y="31602"/>
                  <a:pt x="18635" y="31564"/>
                  <a:pt x="18666" y="31525"/>
                </a:cubicBezTo>
                <a:lnTo>
                  <a:pt x="18666" y="31525"/>
                </a:lnTo>
                <a:cubicBezTo>
                  <a:pt x="18891" y="30623"/>
                  <a:pt x="18693" y="29573"/>
                  <a:pt x="18117" y="28609"/>
                </a:cubicBezTo>
                <a:cubicBezTo>
                  <a:pt x="17410" y="27446"/>
                  <a:pt x="16321" y="26460"/>
                  <a:pt x="14688" y="25460"/>
                </a:cubicBezTo>
                <a:cubicBezTo>
                  <a:pt x="14541" y="25371"/>
                  <a:pt x="14379" y="25283"/>
                  <a:pt x="14231" y="25180"/>
                </a:cubicBezTo>
                <a:lnTo>
                  <a:pt x="13996" y="25033"/>
                </a:lnTo>
                <a:cubicBezTo>
                  <a:pt x="12892" y="24371"/>
                  <a:pt x="12024" y="23635"/>
                  <a:pt x="11421" y="22855"/>
                </a:cubicBezTo>
                <a:cubicBezTo>
                  <a:pt x="10861" y="22119"/>
                  <a:pt x="10273" y="21251"/>
                  <a:pt x="10258" y="20235"/>
                </a:cubicBezTo>
                <a:cubicBezTo>
                  <a:pt x="10214" y="19146"/>
                  <a:pt x="10729" y="18028"/>
                  <a:pt x="11671" y="17086"/>
                </a:cubicBezTo>
                <a:cubicBezTo>
                  <a:pt x="12024" y="16748"/>
                  <a:pt x="12421" y="16424"/>
                  <a:pt x="12848" y="16159"/>
                </a:cubicBezTo>
                <a:cubicBezTo>
                  <a:pt x="13878" y="15511"/>
                  <a:pt x="15056" y="15129"/>
                  <a:pt x="16174" y="14731"/>
                </a:cubicBezTo>
                <a:cubicBezTo>
                  <a:pt x="16616" y="14584"/>
                  <a:pt x="17101" y="14422"/>
                  <a:pt x="17543" y="14260"/>
                </a:cubicBezTo>
                <a:cubicBezTo>
                  <a:pt x="19162" y="13657"/>
                  <a:pt x="20721" y="12818"/>
                  <a:pt x="22178" y="11788"/>
                </a:cubicBezTo>
                <a:cubicBezTo>
                  <a:pt x="23429" y="10905"/>
                  <a:pt x="24327" y="9978"/>
                  <a:pt x="24842" y="9036"/>
                </a:cubicBezTo>
                <a:cubicBezTo>
                  <a:pt x="25151" y="8448"/>
                  <a:pt x="25342" y="7844"/>
                  <a:pt x="25401" y="7226"/>
                </a:cubicBezTo>
                <a:cubicBezTo>
                  <a:pt x="25445" y="6446"/>
                  <a:pt x="25269" y="5666"/>
                  <a:pt x="25078" y="4989"/>
                </a:cubicBezTo>
                <a:cubicBezTo>
                  <a:pt x="24621" y="3312"/>
                  <a:pt x="24033" y="1707"/>
                  <a:pt x="23297" y="206"/>
                </a:cubicBezTo>
                <a:close/>
                <a:moveTo>
                  <a:pt x="18749" y="31655"/>
                </a:moveTo>
                <a:cubicBezTo>
                  <a:pt x="18743" y="31668"/>
                  <a:pt x="18733" y="31679"/>
                  <a:pt x="18722" y="31687"/>
                </a:cubicBezTo>
                <a:lnTo>
                  <a:pt x="18722" y="31687"/>
                </a:lnTo>
                <a:cubicBezTo>
                  <a:pt x="18727" y="31672"/>
                  <a:pt x="18738" y="31655"/>
                  <a:pt x="18749" y="31655"/>
                </a:cubicBezTo>
                <a:close/>
                <a:moveTo>
                  <a:pt x="18901" y="31255"/>
                </a:moveTo>
                <a:cubicBezTo>
                  <a:pt x="18854" y="31311"/>
                  <a:pt x="18804" y="31365"/>
                  <a:pt x="18749" y="31420"/>
                </a:cubicBezTo>
                <a:cubicBezTo>
                  <a:pt x="18723" y="31454"/>
                  <a:pt x="18695" y="31489"/>
                  <a:pt x="18666" y="31525"/>
                </a:cubicBezTo>
                <a:lnTo>
                  <a:pt x="18666" y="31525"/>
                </a:lnTo>
                <a:cubicBezTo>
                  <a:pt x="18644" y="31614"/>
                  <a:pt x="18618" y="31702"/>
                  <a:pt x="18588" y="31788"/>
                </a:cubicBezTo>
                <a:cubicBezTo>
                  <a:pt x="18619" y="31772"/>
                  <a:pt x="18641" y="31753"/>
                  <a:pt x="18665" y="31733"/>
                </a:cubicBezTo>
                <a:lnTo>
                  <a:pt x="18665" y="31733"/>
                </a:lnTo>
                <a:cubicBezTo>
                  <a:pt x="18659" y="31747"/>
                  <a:pt x="18656" y="31763"/>
                  <a:pt x="18646" y="31773"/>
                </a:cubicBezTo>
                <a:lnTo>
                  <a:pt x="18720" y="31699"/>
                </a:lnTo>
                <a:cubicBezTo>
                  <a:pt x="18720" y="31697"/>
                  <a:pt x="18720" y="31695"/>
                  <a:pt x="18721" y="31692"/>
                </a:cubicBezTo>
                <a:lnTo>
                  <a:pt x="18721" y="31692"/>
                </a:lnTo>
                <a:cubicBezTo>
                  <a:pt x="18725" y="31690"/>
                  <a:pt x="18730" y="31687"/>
                  <a:pt x="18735" y="31685"/>
                </a:cubicBezTo>
                <a:cubicBezTo>
                  <a:pt x="18779" y="31611"/>
                  <a:pt x="18808" y="31552"/>
                  <a:pt x="18823" y="31479"/>
                </a:cubicBezTo>
                <a:cubicBezTo>
                  <a:pt x="18852" y="31405"/>
                  <a:pt x="18878" y="31331"/>
                  <a:pt x="18901" y="31255"/>
                </a:cubicBezTo>
                <a:close/>
                <a:moveTo>
                  <a:pt x="18569" y="31641"/>
                </a:moveTo>
                <a:lnTo>
                  <a:pt x="18569" y="31641"/>
                </a:lnTo>
                <a:cubicBezTo>
                  <a:pt x="18515" y="31703"/>
                  <a:pt x="18457" y="31763"/>
                  <a:pt x="18396" y="31817"/>
                </a:cubicBezTo>
                <a:cubicBezTo>
                  <a:pt x="18372" y="31851"/>
                  <a:pt x="18348" y="31886"/>
                  <a:pt x="18322" y="31920"/>
                </a:cubicBezTo>
                <a:lnTo>
                  <a:pt x="18322" y="31920"/>
                </a:lnTo>
                <a:cubicBezTo>
                  <a:pt x="18318" y="31939"/>
                  <a:pt x="18313" y="31959"/>
                  <a:pt x="18308" y="31979"/>
                </a:cubicBezTo>
                <a:cubicBezTo>
                  <a:pt x="18338" y="31956"/>
                  <a:pt x="18373" y="31930"/>
                  <a:pt x="18407" y="31905"/>
                </a:cubicBezTo>
                <a:lnTo>
                  <a:pt x="18407" y="31905"/>
                </a:lnTo>
                <a:cubicBezTo>
                  <a:pt x="18398" y="31935"/>
                  <a:pt x="18378" y="31960"/>
                  <a:pt x="18367" y="31994"/>
                </a:cubicBezTo>
                <a:cubicBezTo>
                  <a:pt x="18426" y="31979"/>
                  <a:pt x="18455" y="31935"/>
                  <a:pt x="18499" y="31905"/>
                </a:cubicBezTo>
                <a:cubicBezTo>
                  <a:pt x="18514" y="31861"/>
                  <a:pt x="18529" y="31832"/>
                  <a:pt x="18529" y="31788"/>
                </a:cubicBezTo>
                <a:lnTo>
                  <a:pt x="18529" y="31788"/>
                </a:lnTo>
                <a:cubicBezTo>
                  <a:pt x="18525" y="31794"/>
                  <a:pt x="18520" y="31799"/>
                  <a:pt x="18515" y="31804"/>
                </a:cubicBezTo>
                <a:lnTo>
                  <a:pt x="18515" y="31804"/>
                </a:lnTo>
                <a:cubicBezTo>
                  <a:pt x="18535" y="31750"/>
                  <a:pt x="18553" y="31696"/>
                  <a:pt x="18569" y="31641"/>
                </a:cubicBezTo>
                <a:close/>
                <a:moveTo>
                  <a:pt x="18411" y="32082"/>
                </a:moveTo>
                <a:cubicBezTo>
                  <a:pt x="18387" y="32082"/>
                  <a:pt x="18373" y="32092"/>
                  <a:pt x="18368" y="32112"/>
                </a:cubicBezTo>
                <a:lnTo>
                  <a:pt x="18368" y="32112"/>
                </a:lnTo>
                <a:cubicBezTo>
                  <a:pt x="18381" y="32101"/>
                  <a:pt x="18396" y="32089"/>
                  <a:pt x="18411" y="32082"/>
                </a:cubicBezTo>
                <a:close/>
                <a:moveTo>
                  <a:pt x="22267" y="162"/>
                </a:moveTo>
                <a:lnTo>
                  <a:pt x="22208" y="206"/>
                </a:lnTo>
                <a:cubicBezTo>
                  <a:pt x="22929" y="1678"/>
                  <a:pt x="23503" y="3253"/>
                  <a:pt x="23900" y="4901"/>
                </a:cubicBezTo>
                <a:cubicBezTo>
                  <a:pt x="24077" y="5593"/>
                  <a:pt x="24224" y="6328"/>
                  <a:pt x="24165" y="7079"/>
                </a:cubicBezTo>
                <a:cubicBezTo>
                  <a:pt x="24121" y="7668"/>
                  <a:pt x="23944" y="8256"/>
                  <a:pt x="23650" y="8830"/>
                </a:cubicBezTo>
                <a:cubicBezTo>
                  <a:pt x="23150" y="9787"/>
                  <a:pt x="22340" y="10684"/>
                  <a:pt x="21163" y="11612"/>
                </a:cubicBezTo>
                <a:cubicBezTo>
                  <a:pt x="19780" y="12671"/>
                  <a:pt x="18293" y="13539"/>
                  <a:pt x="16748" y="14202"/>
                </a:cubicBezTo>
                <a:cubicBezTo>
                  <a:pt x="16307" y="14393"/>
                  <a:pt x="15836" y="14570"/>
                  <a:pt x="15394" y="14731"/>
                </a:cubicBezTo>
                <a:cubicBezTo>
                  <a:pt x="14335" y="15143"/>
                  <a:pt x="13231" y="15541"/>
                  <a:pt x="12259" y="16174"/>
                </a:cubicBezTo>
                <a:cubicBezTo>
                  <a:pt x="11833" y="16453"/>
                  <a:pt x="11450" y="16762"/>
                  <a:pt x="11126" y="17086"/>
                </a:cubicBezTo>
                <a:cubicBezTo>
                  <a:pt x="10199" y="18028"/>
                  <a:pt x="9684" y="19117"/>
                  <a:pt x="9669" y="20176"/>
                </a:cubicBezTo>
                <a:cubicBezTo>
                  <a:pt x="9655" y="21177"/>
                  <a:pt x="10170" y="22045"/>
                  <a:pt x="10641" y="22796"/>
                </a:cubicBezTo>
                <a:cubicBezTo>
                  <a:pt x="11229" y="23694"/>
                  <a:pt x="12127" y="24562"/>
                  <a:pt x="13334" y="25371"/>
                </a:cubicBezTo>
                <a:cubicBezTo>
                  <a:pt x="13555" y="25519"/>
                  <a:pt x="13805" y="25680"/>
                  <a:pt x="14070" y="25872"/>
                </a:cubicBezTo>
                <a:cubicBezTo>
                  <a:pt x="15688" y="26975"/>
                  <a:pt x="16822" y="28182"/>
                  <a:pt x="17499" y="29580"/>
                </a:cubicBezTo>
                <a:cubicBezTo>
                  <a:pt x="17774" y="30132"/>
                  <a:pt x="18179" y="31155"/>
                  <a:pt x="17978" y="32185"/>
                </a:cubicBezTo>
                <a:lnTo>
                  <a:pt x="17978" y="32185"/>
                </a:lnTo>
                <a:cubicBezTo>
                  <a:pt x="18001" y="32171"/>
                  <a:pt x="18024" y="32156"/>
                  <a:pt x="18048" y="32141"/>
                </a:cubicBezTo>
                <a:lnTo>
                  <a:pt x="18048" y="32141"/>
                </a:lnTo>
                <a:cubicBezTo>
                  <a:pt x="18213" y="31107"/>
                  <a:pt x="17834" y="30105"/>
                  <a:pt x="17557" y="29551"/>
                </a:cubicBezTo>
                <a:cubicBezTo>
                  <a:pt x="16866" y="28153"/>
                  <a:pt x="15718" y="26931"/>
                  <a:pt x="14099" y="25813"/>
                </a:cubicBezTo>
                <a:cubicBezTo>
                  <a:pt x="13849" y="25651"/>
                  <a:pt x="13584" y="25460"/>
                  <a:pt x="13363" y="25312"/>
                </a:cubicBezTo>
                <a:cubicBezTo>
                  <a:pt x="12171" y="24518"/>
                  <a:pt x="11273" y="23664"/>
                  <a:pt x="10700" y="22752"/>
                </a:cubicBezTo>
                <a:cubicBezTo>
                  <a:pt x="10199" y="21987"/>
                  <a:pt x="9728" y="21162"/>
                  <a:pt x="9728" y="20176"/>
                </a:cubicBezTo>
                <a:cubicBezTo>
                  <a:pt x="9728" y="19132"/>
                  <a:pt x="10243" y="18072"/>
                  <a:pt x="11156" y="17145"/>
                </a:cubicBezTo>
                <a:cubicBezTo>
                  <a:pt x="11494" y="16792"/>
                  <a:pt x="11877" y="16497"/>
                  <a:pt x="12304" y="16232"/>
                </a:cubicBezTo>
                <a:cubicBezTo>
                  <a:pt x="13275" y="15600"/>
                  <a:pt x="14364" y="15202"/>
                  <a:pt x="15409" y="14790"/>
                </a:cubicBezTo>
                <a:cubicBezTo>
                  <a:pt x="15850" y="14628"/>
                  <a:pt x="16321" y="14437"/>
                  <a:pt x="16763" y="14260"/>
                </a:cubicBezTo>
                <a:cubicBezTo>
                  <a:pt x="18308" y="13598"/>
                  <a:pt x="19809" y="12730"/>
                  <a:pt x="21207" y="11670"/>
                </a:cubicBezTo>
                <a:cubicBezTo>
                  <a:pt x="22399" y="10743"/>
                  <a:pt x="23209" y="9831"/>
                  <a:pt x="23709" y="8845"/>
                </a:cubicBezTo>
                <a:cubicBezTo>
                  <a:pt x="24003" y="8286"/>
                  <a:pt x="24180" y="7668"/>
                  <a:pt x="24224" y="7079"/>
                </a:cubicBezTo>
                <a:cubicBezTo>
                  <a:pt x="24268" y="6328"/>
                  <a:pt x="24121" y="5578"/>
                  <a:pt x="23959" y="4871"/>
                </a:cubicBezTo>
                <a:cubicBezTo>
                  <a:pt x="23562" y="3223"/>
                  <a:pt x="22988" y="1634"/>
                  <a:pt x="22267" y="162"/>
                </a:cubicBezTo>
                <a:close/>
                <a:moveTo>
                  <a:pt x="18368" y="32112"/>
                </a:moveTo>
                <a:lnTo>
                  <a:pt x="18368" y="32112"/>
                </a:lnTo>
                <a:cubicBezTo>
                  <a:pt x="18356" y="32123"/>
                  <a:pt x="18345" y="32134"/>
                  <a:pt x="18337" y="32141"/>
                </a:cubicBezTo>
                <a:cubicBezTo>
                  <a:pt x="18308" y="32156"/>
                  <a:pt x="18308" y="32170"/>
                  <a:pt x="18293" y="32200"/>
                </a:cubicBezTo>
                <a:lnTo>
                  <a:pt x="18367" y="32126"/>
                </a:lnTo>
                <a:cubicBezTo>
                  <a:pt x="18367" y="32121"/>
                  <a:pt x="18367" y="32116"/>
                  <a:pt x="18368" y="32112"/>
                </a:cubicBezTo>
                <a:close/>
                <a:moveTo>
                  <a:pt x="17978" y="32185"/>
                </a:moveTo>
                <a:cubicBezTo>
                  <a:pt x="17942" y="32207"/>
                  <a:pt x="17907" y="32228"/>
                  <a:pt x="17866" y="32244"/>
                </a:cubicBezTo>
                <a:cubicBezTo>
                  <a:pt x="17861" y="32266"/>
                  <a:pt x="17858" y="32285"/>
                  <a:pt x="17855" y="32303"/>
                </a:cubicBezTo>
                <a:lnTo>
                  <a:pt x="17855" y="32303"/>
                </a:lnTo>
                <a:cubicBezTo>
                  <a:pt x="17895" y="32281"/>
                  <a:pt x="17932" y="32259"/>
                  <a:pt x="17969" y="32229"/>
                </a:cubicBezTo>
                <a:cubicBezTo>
                  <a:pt x="17973" y="32214"/>
                  <a:pt x="17976" y="32200"/>
                  <a:pt x="17978" y="32185"/>
                </a:cubicBezTo>
                <a:close/>
                <a:moveTo>
                  <a:pt x="21722" y="162"/>
                </a:moveTo>
                <a:lnTo>
                  <a:pt x="21663" y="206"/>
                </a:lnTo>
                <a:cubicBezTo>
                  <a:pt x="22384" y="1663"/>
                  <a:pt x="22929" y="3223"/>
                  <a:pt x="23297" y="4871"/>
                </a:cubicBezTo>
                <a:cubicBezTo>
                  <a:pt x="23444" y="5563"/>
                  <a:pt x="23591" y="6299"/>
                  <a:pt x="23532" y="7049"/>
                </a:cubicBezTo>
                <a:cubicBezTo>
                  <a:pt x="23488" y="7638"/>
                  <a:pt x="23312" y="8212"/>
                  <a:pt x="23047" y="8771"/>
                </a:cubicBezTo>
                <a:cubicBezTo>
                  <a:pt x="22561" y="9728"/>
                  <a:pt x="21766" y="10655"/>
                  <a:pt x="20633" y="11567"/>
                </a:cubicBezTo>
                <a:cubicBezTo>
                  <a:pt x="19294" y="12656"/>
                  <a:pt x="17837" y="13554"/>
                  <a:pt x="16321" y="14216"/>
                </a:cubicBezTo>
                <a:cubicBezTo>
                  <a:pt x="15880" y="14422"/>
                  <a:pt x="15409" y="14614"/>
                  <a:pt x="14967" y="14790"/>
                </a:cubicBezTo>
                <a:cubicBezTo>
                  <a:pt x="13952" y="15202"/>
                  <a:pt x="12892" y="15614"/>
                  <a:pt x="11950" y="16247"/>
                </a:cubicBezTo>
                <a:cubicBezTo>
                  <a:pt x="11538" y="16527"/>
                  <a:pt x="11156" y="16821"/>
                  <a:pt x="10832" y="17160"/>
                </a:cubicBezTo>
                <a:cubicBezTo>
                  <a:pt x="9920" y="18087"/>
                  <a:pt x="9404" y="19146"/>
                  <a:pt x="9375" y="20206"/>
                </a:cubicBezTo>
                <a:cubicBezTo>
                  <a:pt x="9331" y="21162"/>
                  <a:pt x="9802" y="22001"/>
                  <a:pt x="10258" y="22796"/>
                </a:cubicBezTo>
                <a:cubicBezTo>
                  <a:pt x="10832" y="23753"/>
                  <a:pt x="11744" y="24665"/>
                  <a:pt x="12995" y="25548"/>
                </a:cubicBezTo>
                <a:cubicBezTo>
                  <a:pt x="13290" y="25754"/>
                  <a:pt x="13525" y="25916"/>
                  <a:pt x="13746" y="26092"/>
                </a:cubicBezTo>
                <a:cubicBezTo>
                  <a:pt x="15394" y="27270"/>
                  <a:pt x="16527" y="28594"/>
                  <a:pt x="17204" y="30081"/>
                </a:cubicBezTo>
                <a:cubicBezTo>
                  <a:pt x="17476" y="30681"/>
                  <a:pt x="17747" y="31517"/>
                  <a:pt x="17682" y="32361"/>
                </a:cubicBezTo>
                <a:lnTo>
                  <a:pt x="17682" y="32361"/>
                </a:lnTo>
                <a:cubicBezTo>
                  <a:pt x="17696" y="32352"/>
                  <a:pt x="17710" y="32344"/>
                  <a:pt x="17724" y="32335"/>
                </a:cubicBezTo>
                <a:lnTo>
                  <a:pt x="17724" y="32335"/>
                </a:lnTo>
                <a:cubicBezTo>
                  <a:pt x="17814" y="31481"/>
                  <a:pt x="17538" y="30645"/>
                  <a:pt x="17263" y="30036"/>
                </a:cubicBezTo>
                <a:cubicBezTo>
                  <a:pt x="16571" y="28535"/>
                  <a:pt x="15424" y="27211"/>
                  <a:pt x="13790" y="26019"/>
                </a:cubicBezTo>
                <a:cubicBezTo>
                  <a:pt x="13569" y="25872"/>
                  <a:pt x="13334" y="25680"/>
                  <a:pt x="13039" y="25474"/>
                </a:cubicBezTo>
                <a:cubicBezTo>
                  <a:pt x="11789" y="24621"/>
                  <a:pt x="10861" y="23694"/>
                  <a:pt x="10317" y="22737"/>
                </a:cubicBezTo>
                <a:cubicBezTo>
                  <a:pt x="9846" y="21972"/>
                  <a:pt x="9404" y="21118"/>
                  <a:pt x="9434" y="20176"/>
                </a:cubicBezTo>
                <a:cubicBezTo>
                  <a:pt x="9463" y="19146"/>
                  <a:pt x="9964" y="18101"/>
                  <a:pt x="10861" y="17204"/>
                </a:cubicBezTo>
                <a:cubicBezTo>
                  <a:pt x="11200" y="16865"/>
                  <a:pt x="11568" y="16556"/>
                  <a:pt x="11965" y="16277"/>
                </a:cubicBezTo>
                <a:cubicBezTo>
                  <a:pt x="12907" y="15673"/>
                  <a:pt x="13952" y="15246"/>
                  <a:pt x="14967" y="14849"/>
                </a:cubicBezTo>
                <a:cubicBezTo>
                  <a:pt x="15409" y="14658"/>
                  <a:pt x="15880" y="14481"/>
                  <a:pt x="16321" y="14275"/>
                </a:cubicBezTo>
                <a:cubicBezTo>
                  <a:pt x="17852" y="13598"/>
                  <a:pt x="19309" y="12701"/>
                  <a:pt x="20648" y="11612"/>
                </a:cubicBezTo>
                <a:cubicBezTo>
                  <a:pt x="21810" y="10670"/>
                  <a:pt x="22605" y="9757"/>
                  <a:pt x="23076" y="8771"/>
                </a:cubicBezTo>
                <a:cubicBezTo>
                  <a:pt x="23370" y="8212"/>
                  <a:pt x="23532" y="7623"/>
                  <a:pt x="23591" y="7035"/>
                </a:cubicBezTo>
                <a:cubicBezTo>
                  <a:pt x="23650" y="6269"/>
                  <a:pt x="23518" y="5534"/>
                  <a:pt x="23356" y="4842"/>
                </a:cubicBezTo>
                <a:cubicBezTo>
                  <a:pt x="22988" y="3179"/>
                  <a:pt x="22414" y="1619"/>
                  <a:pt x="21722" y="162"/>
                </a:cubicBezTo>
                <a:close/>
                <a:moveTo>
                  <a:pt x="18190" y="32214"/>
                </a:moveTo>
                <a:lnTo>
                  <a:pt x="18190" y="32214"/>
                </a:lnTo>
                <a:cubicBezTo>
                  <a:pt x="18146" y="32244"/>
                  <a:pt x="18087" y="32273"/>
                  <a:pt x="18058" y="32303"/>
                </a:cubicBezTo>
                <a:cubicBezTo>
                  <a:pt x="18058" y="32347"/>
                  <a:pt x="18043" y="32376"/>
                  <a:pt x="18014" y="32420"/>
                </a:cubicBezTo>
                <a:cubicBezTo>
                  <a:pt x="18072" y="32376"/>
                  <a:pt x="18117" y="32347"/>
                  <a:pt x="18146" y="32303"/>
                </a:cubicBezTo>
                <a:cubicBezTo>
                  <a:pt x="18161" y="32288"/>
                  <a:pt x="18190" y="32244"/>
                  <a:pt x="18190" y="32214"/>
                </a:cubicBezTo>
                <a:close/>
                <a:moveTo>
                  <a:pt x="18058" y="32479"/>
                </a:moveTo>
                <a:lnTo>
                  <a:pt x="18058" y="32479"/>
                </a:lnTo>
                <a:cubicBezTo>
                  <a:pt x="18052" y="32485"/>
                  <a:pt x="18049" y="32491"/>
                  <a:pt x="18045" y="32497"/>
                </a:cubicBezTo>
                <a:lnTo>
                  <a:pt x="18045" y="32497"/>
                </a:lnTo>
                <a:cubicBezTo>
                  <a:pt x="18050" y="32491"/>
                  <a:pt x="18055" y="32486"/>
                  <a:pt x="18058" y="32479"/>
                </a:cubicBezTo>
                <a:close/>
                <a:moveTo>
                  <a:pt x="17682" y="32361"/>
                </a:moveTo>
                <a:cubicBezTo>
                  <a:pt x="17640" y="32385"/>
                  <a:pt x="17599" y="32410"/>
                  <a:pt x="17557" y="32435"/>
                </a:cubicBezTo>
                <a:cubicBezTo>
                  <a:pt x="17557" y="32460"/>
                  <a:pt x="17557" y="32480"/>
                  <a:pt x="17556" y="32499"/>
                </a:cubicBezTo>
                <a:lnTo>
                  <a:pt x="17556" y="32499"/>
                </a:lnTo>
                <a:cubicBezTo>
                  <a:pt x="17593" y="32480"/>
                  <a:pt x="17631" y="32460"/>
                  <a:pt x="17675" y="32435"/>
                </a:cubicBezTo>
                <a:cubicBezTo>
                  <a:pt x="17678" y="32410"/>
                  <a:pt x="17680" y="32385"/>
                  <a:pt x="17682" y="32361"/>
                </a:cubicBezTo>
                <a:close/>
                <a:moveTo>
                  <a:pt x="18045" y="32497"/>
                </a:moveTo>
                <a:cubicBezTo>
                  <a:pt x="18025" y="32515"/>
                  <a:pt x="17996" y="32527"/>
                  <a:pt x="17984" y="32538"/>
                </a:cubicBezTo>
                <a:cubicBezTo>
                  <a:pt x="17979" y="32549"/>
                  <a:pt x="17975" y="32558"/>
                  <a:pt x="17972" y="32565"/>
                </a:cubicBezTo>
                <a:lnTo>
                  <a:pt x="17972" y="32565"/>
                </a:lnTo>
                <a:lnTo>
                  <a:pt x="18014" y="32523"/>
                </a:lnTo>
                <a:cubicBezTo>
                  <a:pt x="18032" y="32515"/>
                  <a:pt x="18039" y="32506"/>
                  <a:pt x="18045" y="32497"/>
                </a:cubicBezTo>
                <a:close/>
                <a:moveTo>
                  <a:pt x="21178" y="192"/>
                </a:moveTo>
                <a:lnTo>
                  <a:pt x="21134" y="221"/>
                </a:lnTo>
                <a:cubicBezTo>
                  <a:pt x="21825" y="1663"/>
                  <a:pt x="22384" y="3223"/>
                  <a:pt x="22723" y="4857"/>
                </a:cubicBezTo>
                <a:cubicBezTo>
                  <a:pt x="22855" y="5504"/>
                  <a:pt x="23003" y="6255"/>
                  <a:pt x="22929" y="7005"/>
                </a:cubicBezTo>
                <a:cubicBezTo>
                  <a:pt x="22870" y="7579"/>
                  <a:pt x="22708" y="8168"/>
                  <a:pt x="22429" y="8727"/>
                </a:cubicBezTo>
                <a:cubicBezTo>
                  <a:pt x="21972" y="9684"/>
                  <a:pt x="21207" y="10596"/>
                  <a:pt x="20103" y="11538"/>
                </a:cubicBezTo>
                <a:cubicBezTo>
                  <a:pt x="18794" y="12642"/>
                  <a:pt x="17381" y="13554"/>
                  <a:pt x="15909" y="14260"/>
                </a:cubicBezTo>
                <a:cubicBezTo>
                  <a:pt x="15468" y="14467"/>
                  <a:pt x="14997" y="14658"/>
                  <a:pt x="14541" y="14849"/>
                </a:cubicBezTo>
                <a:cubicBezTo>
                  <a:pt x="13569" y="15276"/>
                  <a:pt x="12539" y="15688"/>
                  <a:pt x="11641" y="16306"/>
                </a:cubicBezTo>
                <a:cubicBezTo>
                  <a:pt x="11229" y="16571"/>
                  <a:pt x="10861" y="16865"/>
                  <a:pt x="10538" y="17218"/>
                </a:cubicBezTo>
                <a:cubicBezTo>
                  <a:pt x="9655" y="18116"/>
                  <a:pt x="9140" y="19176"/>
                  <a:pt x="9081" y="20206"/>
                </a:cubicBezTo>
                <a:cubicBezTo>
                  <a:pt x="9022" y="21133"/>
                  <a:pt x="9434" y="21942"/>
                  <a:pt x="9875" y="22752"/>
                </a:cubicBezTo>
                <a:cubicBezTo>
                  <a:pt x="10420" y="23767"/>
                  <a:pt x="11347" y="24724"/>
                  <a:pt x="12672" y="25695"/>
                </a:cubicBezTo>
                <a:cubicBezTo>
                  <a:pt x="12966" y="25916"/>
                  <a:pt x="13216" y="26107"/>
                  <a:pt x="13437" y="26269"/>
                </a:cubicBezTo>
                <a:cubicBezTo>
                  <a:pt x="15070" y="27520"/>
                  <a:pt x="16248" y="28962"/>
                  <a:pt x="16910" y="30552"/>
                </a:cubicBezTo>
                <a:cubicBezTo>
                  <a:pt x="17221" y="31287"/>
                  <a:pt x="17369" y="31954"/>
                  <a:pt x="17341" y="32567"/>
                </a:cubicBezTo>
                <a:lnTo>
                  <a:pt x="17341" y="32567"/>
                </a:lnTo>
                <a:cubicBezTo>
                  <a:pt x="17364" y="32554"/>
                  <a:pt x="17388" y="32541"/>
                  <a:pt x="17411" y="32529"/>
                </a:cubicBezTo>
                <a:lnTo>
                  <a:pt x="17411" y="32529"/>
                </a:lnTo>
                <a:cubicBezTo>
                  <a:pt x="17418" y="31911"/>
                  <a:pt x="17298" y="31251"/>
                  <a:pt x="16983" y="30522"/>
                </a:cubicBezTo>
                <a:cubicBezTo>
                  <a:pt x="16321" y="28903"/>
                  <a:pt x="15129" y="27446"/>
                  <a:pt x="13496" y="26195"/>
                </a:cubicBezTo>
                <a:cubicBezTo>
                  <a:pt x="13275" y="26034"/>
                  <a:pt x="13010" y="25842"/>
                  <a:pt x="12716" y="25622"/>
                </a:cubicBezTo>
                <a:cubicBezTo>
                  <a:pt x="11391" y="24665"/>
                  <a:pt x="10494" y="23708"/>
                  <a:pt x="9949" y="22722"/>
                </a:cubicBezTo>
                <a:cubicBezTo>
                  <a:pt x="9507" y="21913"/>
                  <a:pt x="9110" y="21118"/>
                  <a:pt x="9154" y="20206"/>
                </a:cubicBezTo>
                <a:cubicBezTo>
                  <a:pt x="9213" y="19205"/>
                  <a:pt x="9699" y="18160"/>
                  <a:pt x="10582" y="17277"/>
                </a:cubicBezTo>
                <a:cubicBezTo>
                  <a:pt x="10920" y="16939"/>
                  <a:pt x="11288" y="16630"/>
                  <a:pt x="11671" y="16380"/>
                </a:cubicBezTo>
                <a:cubicBezTo>
                  <a:pt x="12569" y="15762"/>
                  <a:pt x="13584" y="15349"/>
                  <a:pt x="14555" y="14923"/>
                </a:cubicBezTo>
                <a:cubicBezTo>
                  <a:pt x="14997" y="14731"/>
                  <a:pt x="15482" y="14540"/>
                  <a:pt x="15924" y="14334"/>
                </a:cubicBezTo>
                <a:cubicBezTo>
                  <a:pt x="17410" y="13628"/>
                  <a:pt x="18823" y="12715"/>
                  <a:pt x="20133" y="11612"/>
                </a:cubicBezTo>
                <a:cubicBezTo>
                  <a:pt x="21251" y="10655"/>
                  <a:pt x="22017" y="9728"/>
                  <a:pt x="22487" y="8757"/>
                </a:cubicBezTo>
                <a:cubicBezTo>
                  <a:pt x="22767" y="8183"/>
                  <a:pt x="22929" y="7594"/>
                  <a:pt x="22988" y="7005"/>
                </a:cubicBezTo>
                <a:cubicBezTo>
                  <a:pt x="23061" y="6255"/>
                  <a:pt x="22914" y="5490"/>
                  <a:pt x="22782" y="4842"/>
                </a:cubicBezTo>
                <a:cubicBezTo>
                  <a:pt x="22429" y="3208"/>
                  <a:pt x="21899" y="1634"/>
                  <a:pt x="21178" y="192"/>
                </a:cubicBezTo>
                <a:close/>
                <a:moveTo>
                  <a:pt x="17972" y="32565"/>
                </a:moveTo>
                <a:lnTo>
                  <a:pt x="17940" y="32597"/>
                </a:lnTo>
                <a:cubicBezTo>
                  <a:pt x="17959" y="32588"/>
                  <a:pt x="17966" y="32578"/>
                  <a:pt x="17972" y="32565"/>
                </a:cubicBezTo>
                <a:close/>
                <a:moveTo>
                  <a:pt x="17938" y="32397"/>
                </a:moveTo>
                <a:cubicBezTo>
                  <a:pt x="17883" y="32469"/>
                  <a:pt x="17827" y="32539"/>
                  <a:pt x="17766" y="32606"/>
                </a:cubicBezTo>
                <a:lnTo>
                  <a:pt x="17766" y="32606"/>
                </a:lnTo>
                <a:cubicBezTo>
                  <a:pt x="17780" y="32575"/>
                  <a:pt x="17793" y="32522"/>
                  <a:pt x="17793" y="32494"/>
                </a:cubicBezTo>
                <a:lnTo>
                  <a:pt x="17938" y="32397"/>
                </a:lnTo>
                <a:close/>
                <a:moveTo>
                  <a:pt x="17341" y="32567"/>
                </a:moveTo>
                <a:lnTo>
                  <a:pt x="17341" y="32567"/>
                </a:lnTo>
                <a:cubicBezTo>
                  <a:pt x="17309" y="32584"/>
                  <a:pt x="17278" y="32600"/>
                  <a:pt x="17248" y="32612"/>
                </a:cubicBezTo>
                <a:cubicBezTo>
                  <a:pt x="17248" y="32637"/>
                  <a:pt x="17248" y="32661"/>
                  <a:pt x="17245" y="32687"/>
                </a:cubicBezTo>
                <a:lnTo>
                  <a:pt x="17245" y="32687"/>
                </a:lnTo>
                <a:cubicBezTo>
                  <a:pt x="17276" y="32672"/>
                  <a:pt x="17306" y="32656"/>
                  <a:pt x="17337" y="32641"/>
                </a:cubicBezTo>
                <a:cubicBezTo>
                  <a:pt x="17338" y="32616"/>
                  <a:pt x="17340" y="32592"/>
                  <a:pt x="17341" y="32567"/>
                </a:cubicBezTo>
                <a:close/>
                <a:moveTo>
                  <a:pt x="17719" y="32538"/>
                </a:moveTo>
                <a:cubicBezTo>
                  <a:pt x="17719" y="32568"/>
                  <a:pt x="17705" y="32597"/>
                  <a:pt x="17690" y="32612"/>
                </a:cubicBezTo>
                <a:cubicBezTo>
                  <a:pt x="17690" y="32641"/>
                  <a:pt x="17675" y="32656"/>
                  <a:pt x="17675" y="32671"/>
                </a:cubicBezTo>
                <a:cubicBezTo>
                  <a:pt x="17616" y="32715"/>
                  <a:pt x="17557" y="32759"/>
                  <a:pt x="17484" y="32803"/>
                </a:cubicBezTo>
                <a:cubicBezTo>
                  <a:pt x="17499" y="32744"/>
                  <a:pt x="17499" y="32715"/>
                  <a:pt x="17528" y="32656"/>
                </a:cubicBezTo>
                <a:cubicBezTo>
                  <a:pt x="17602" y="32641"/>
                  <a:pt x="17646" y="32597"/>
                  <a:pt x="17719" y="32538"/>
                </a:cubicBezTo>
                <a:close/>
                <a:moveTo>
                  <a:pt x="17852" y="32641"/>
                </a:moveTo>
                <a:lnTo>
                  <a:pt x="17852" y="32641"/>
                </a:lnTo>
                <a:cubicBezTo>
                  <a:pt x="17822" y="32671"/>
                  <a:pt x="17763" y="32685"/>
                  <a:pt x="17719" y="32730"/>
                </a:cubicBezTo>
                <a:cubicBezTo>
                  <a:pt x="17705" y="32744"/>
                  <a:pt x="17705" y="32788"/>
                  <a:pt x="17690" y="32818"/>
                </a:cubicBezTo>
                <a:cubicBezTo>
                  <a:pt x="17719" y="32803"/>
                  <a:pt x="17763" y="32759"/>
                  <a:pt x="17793" y="32730"/>
                </a:cubicBezTo>
                <a:cubicBezTo>
                  <a:pt x="17822" y="32715"/>
                  <a:pt x="17837" y="32671"/>
                  <a:pt x="17852" y="32641"/>
                </a:cubicBezTo>
                <a:close/>
                <a:moveTo>
                  <a:pt x="16983" y="32764"/>
                </a:moveTo>
                <a:cubicBezTo>
                  <a:pt x="16960" y="32776"/>
                  <a:pt x="16935" y="32789"/>
                  <a:pt x="16910" y="32803"/>
                </a:cubicBezTo>
                <a:cubicBezTo>
                  <a:pt x="16910" y="32824"/>
                  <a:pt x="16910" y="32843"/>
                  <a:pt x="16909" y="32862"/>
                </a:cubicBezTo>
                <a:lnTo>
                  <a:pt x="16909" y="32862"/>
                </a:lnTo>
                <a:cubicBezTo>
                  <a:pt x="16934" y="32849"/>
                  <a:pt x="16959" y="32834"/>
                  <a:pt x="16983" y="32818"/>
                </a:cubicBezTo>
                <a:cubicBezTo>
                  <a:pt x="16983" y="32800"/>
                  <a:pt x="16983" y="32782"/>
                  <a:pt x="16983" y="32764"/>
                </a:cubicBezTo>
                <a:close/>
                <a:moveTo>
                  <a:pt x="20133" y="192"/>
                </a:moveTo>
                <a:lnTo>
                  <a:pt x="20074" y="221"/>
                </a:lnTo>
                <a:cubicBezTo>
                  <a:pt x="20780" y="1619"/>
                  <a:pt x="21281" y="3164"/>
                  <a:pt x="21590" y="4783"/>
                </a:cubicBezTo>
                <a:cubicBezTo>
                  <a:pt x="21693" y="5416"/>
                  <a:pt x="21810" y="6152"/>
                  <a:pt x="21737" y="6902"/>
                </a:cubicBezTo>
                <a:cubicBezTo>
                  <a:pt x="21678" y="7476"/>
                  <a:pt x="21516" y="8035"/>
                  <a:pt x="21251" y="8595"/>
                </a:cubicBezTo>
                <a:cubicBezTo>
                  <a:pt x="20810" y="9551"/>
                  <a:pt x="20103" y="10493"/>
                  <a:pt x="19088" y="11450"/>
                </a:cubicBezTo>
                <a:cubicBezTo>
                  <a:pt x="17866" y="12583"/>
                  <a:pt x="16527" y="13539"/>
                  <a:pt x="15100" y="14290"/>
                </a:cubicBezTo>
                <a:cubicBezTo>
                  <a:pt x="14658" y="14540"/>
                  <a:pt x="14187" y="14761"/>
                  <a:pt x="13731" y="14952"/>
                </a:cubicBezTo>
                <a:cubicBezTo>
                  <a:pt x="12833" y="15379"/>
                  <a:pt x="11892" y="15820"/>
                  <a:pt x="11053" y="16424"/>
                </a:cubicBezTo>
                <a:cubicBezTo>
                  <a:pt x="10655" y="16703"/>
                  <a:pt x="10317" y="16998"/>
                  <a:pt x="9993" y="17336"/>
                </a:cubicBezTo>
                <a:cubicBezTo>
                  <a:pt x="9154" y="18190"/>
                  <a:pt x="8639" y="19205"/>
                  <a:pt x="8551" y="20176"/>
                </a:cubicBezTo>
                <a:cubicBezTo>
                  <a:pt x="8448" y="21089"/>
                  <a:pt x="8801" y="21913"/>
                  <a:pt x="9154" y="22708"/>
                </a:cubicBezTo>
                <a:cubicBezTo>
                  <a:pt x="9669" y="23826"/>
                  <a:pt x="10582" y="24871"/>
                  <a:pt x="12053" y="26019"/>
                </a:cubicBezTo>
                <a:cubicBezTo>
                  <a:pt x="12348" y="26254"/>
                  <a:pt x="12627" y="26460"/>
                  <a:pt x="12863" y="26652"/>
                </a:cubicBezTo>
                <a:cubicBezTo>
                  <a:pt x="14599" y="28079"/>
                  <a:pt x="15777" y="29713"/>
                  <a:pt x="16380" y="31538"/>
                </a:cubicBezTo>
                <a:cubicBezTo>
                  <a:pt x="16553" y="32028"/>
                  <a:pt x="16653" y="32483"/>
                  <a:pt x="16682" y="32902"/>
                </a:cubicBezTo>
                <a:lnTo>
                  <a:pt x="16682" y="32902"/>
                </a:lnTo>
                <a:cubicBezTo>
                  <a:pt x="16692" y="32897"/>
                  <a:pt x="16701" y="32893"/>
                  <a:pt x="16711" y="32888"/>
                </a:cubicBezTo>
                <a:lnTo>
                  <a:pt x="16711" y="32888"/>
                </a:lnTo>
                <a:cubicBezTo>
                  <a:pt x="16663" y="32453"/>
                  <a:pt x="16562" y="31979"/>
                  <a:pt x="16395" y="31479"/>
                </a:cubicBezTo>
                <a:cubicBezTo>
                  <a:pt x="15777" y="29654"/>
                  <a:pt x="14599" y="28006"/>
                  <a:pt x="12863" y="26578"/>
                </a:cubicBezTo>
                <a:cubicBezTo>
                  <a:pt x="12627" y="26387"/>
                  <a:pt x="12348" y="26181"/>
                  <a:pt x="12053" y="25945"/>
                </a:cubicBezTo>
                <a:cubicBezTo>
                  <a:pt x="10611" y="24797"/>
                  <a:pt x="9684" y="23767"/>
                  <a:pt x="9169" y="22664"/>
                </a:cubicBezTo>
                <a:cubicBezTo>
                  <a:pt x="8816" y="21898"/>
                  <a:pt x="8492" y="21089"/>
                  <a:pt x="8580" y="20176"/>
                </a:cubicBezTo>
                <a:cubicBezTo>
                  <a:pt x="8669" y="19220"/>
                  <a:pt x="9184" y="18219"/>
                  <a:pt x="10023" y="17366"/>
                </a:cubicBezTo>
                <a:cubicBezTo>
                  <a:pt x="10332" y="17057"/>
                  <a:pt x="10685" y="16748"/>
                  <a:pt x="11067" y="16483"/>
                </a:cubicBezTo>
                <a:cubicBezTo>
                  <a:pt x="11906" y="15894"/>
                  <a:pt x="12848" y="15453"/>
                  <a:pt x="13746" y="15026"/>
                </a:cubicBezTo>
                <a:cubicBezTo>
                  <a:pt x="14187" y="14834"/>
                  <a:pt x="14673" y="14614"/>
                  <a:pt x="15114" y="14363"/>
                </a:cubicBezTo>
                <a:cubicBezTo>
                  <a:pt x="16542" y="13613"/>
                  <a:pt x="17896" y="12656"/>
                  <a:pt x="19117" y="11494"/>
                </a:cubicBezTo>
                <a:cubicBezTo>
                  <a:pt x="20148" y="10523"/>
                  <a:pt x="20869" y="9581"/>
                  <a:pt x="21310" y="8609"/>
                </a:cubicBezTo>
                <a:cubicBezTo>
                  <a:pt x="21575" y="8035"/>
                  <a:pt x="21737" y="7476"/>
                  <a:pt x="21796" y="6902"/>
                </a:cubicBezTo>
                <a:cubicBezTo>
                  <a:pt x="21869" y="6122"/>
                  <a:pt x="21752" y="5387"/>
                  <a:pt x="21649" y="4768"/>
                </a:cubicBezTo>
                <a:cubicBezTo>
                  <a:pt x="21354" y="3135"/>
                  <a:pt x="20839" y="1604"/>
                  <a:pt x="20133" y="192"/>
                </a:cubicBezTo>
                <a:close/>
                <a:moveTo>
                  <a:pt x="17454" y="32730"/>
                </a:moveTo>
                <a:lnTo>
                  <a:pt x="17454" y="32730"/>
                </a:lnTo>
                <a:cubicBezTo>
                  <a:pt x="17425" y="32788"/>
                  <a:pt x="17425" y="32818"/>
                  <a:pt x="17410" y="32877"/>
                </a:cubicBezTo>
                <a:cubicBezTo>
                  <a:pt x="17337" y="32936"/>
                  <a:pt x="17263" y="32965"/>
                  <a:pt x="17204" y="33009"/>
                </a:cubicBezTo>
                <a:cubicBezTo>
                  <a:pt x="17234" y="32950"/>
                  <a:pt x="17234" y="32891"/>
                  <a:pt x="17234" y="32862"/>
                </a:cubicBezTo>
                <a:cubicBezTo>
                  <a:pt x="17307" y="32818"/>
                  <a:pt x="17381" y="32759"/>
                  <a:pt x="17454" y="32730"/>
                </a:cubicBezTo>
                <a:close/>
                <a:moveTo>
                  <a:pt x="17690" y="32906"/>
                </a:moveTo>
                <a:lnTo>
                  <a:pt x="17690" y="32906"/>
                </a:lnTo>
                <a:cubicBezTo>
                  <a:pt x="17660" y="32950"/>
                  <a:pt x="17631" y="32965"/>
                  <a:pt x="17616" y="32980"/>
                </a:cubicBezTo>
                <a:cubicBezTo>
                  <a:pt x="17616" y="32997"/>
                  <a:pt x="17616" y="33009"/>
                  <a:pt x="17613" y="33019"/>
                </a:cubicBezTo>
                <a:lnTo>
                  <a:pt x="17613" y="33019"/>
                </a:lnTo>
                <a:cubicBezTo>
                  <a:pt x="17629" y="32997"/>
                  <a:pt x="17652" y="32976"/>
                  <a:pt x="17675" y="32965"/>
                </a:cubicBezTo>
                <a:cubicBezTo>
                  <a:pt x="17675" y="32950"/>
                  <a:pt x="17690" y="32936"/>
                  <a:pt x="17690" y="32906"/>
                </a:cubicBezTo>
                <a:close/>
                <a:moveTo>
                  <a:pt x="17586" y="32822"/>
                </a:moveTo>
                <a:cubicBezTo>
                  <a:pt x="17531" y="32894"/>
                  <a:pt x="17475" y="32965"/>
                  <a:pt x="17413" y="33032"/>
                </a:cubicBezTo>
                <a:lnTo>
                  <a:pt x="17413" y="33032"/>
                </a:lnTo>
                <a:cubicBezTo>
                  <a:pt x="17429" y="33001"/>
                  <a:pt x="17454" y="32947"/>
                  <a:pt x="17454" y="32906"/>
                </a:cubicBezTo>
                <a:lnTo>
                  <a:pt x="17586" y="32822"/>
                </a:lnTo>
                <a:close/>
                <a:moveTo>
                  <a:pt x="17613" y="33019"/>
                </a:moveTo>
                <a:cubicBezTo>
                  <a:pt x="17609" y="33026"/>
                  <a:pt x="17605" y="33032"/>
                  <a:pt x="17602" y="33039"/>
                </a:cubicBezTo>
                <a:cubicBezTo>
                  <a:pt x="17608" y="33032"/>
                  <a:pt x="17611" y="33026"/>
                  <a:pt x="17613" y="33019"/>
                </a:cubicBezTo>
                <a:close/>
                <a:moveTo>
                  <a:pt x="19632" y="221"/>
                </a:moveTo>
                <a:lnTo>
                  <a:pt x="19588" y="265"/>
                </a:lnTo>
                <a:cubicBezTo>
                  <a:pt x="20280" y="1663"/>
                  <a:pt x="20766" y="3164"/>
                  <a:pt x="21031" y="4783"/>
                </a:cubicBezTo>
                <a:cubicBezTo>
                  <a:pt x="21134" y="5357"/>
                  <a:pt x="21237" y="6108"/>
                  <a:pt x="21148" y="6888"/>
                </a:cubicBezTo>
                <a:cubicBezTo>
                  <a:pt x="21089" y="7432"/>
                  <a:pt x="20927" y="8006"/>
                  <a:pt x="20692" y="8551"/>
                </a:cubicBezTo>
                <a:cubicBezTo>
                  <a:pt x="20265" y="9507"/>
                  <a:pt x="19559" y="10449"/>
                  <a:pt x="18588" y="11420"/>
                </a:cubicBezTo>
                <a:cubicBezTo>
                  <a:pt x="17410" y="12583"/>
                  <a:pt x="16100" y="13554"/>
                  <a:pt x="14702" y="14334"/>
                </a:cubicBezTo>
                <a:cubicBezTo>
                  <a:pt x="14261" y="14570"/>
                  <a:pt x="13805" y="14805"/>
                  <a:pt x="13349" y="15026"/>
                </a:cubicBezTo>
                <a:cubicBezTo>
                  <a:pt x="12480" y="15467"/>
                  <a:pt x="11583" y="15909"/>
                  <a:pt x="10773" y="16497"/>
                </a:cubicBezTo>
                <a:cubicBezTo>
                  <a:pt x="10405" y="16777"/>
                  <a:pt x="10052" y="17071"/>
                  <a:pt x="9743" y="17380"/>
                </a:cubicBezTo>
                <a:cubicBezTo>
                  <a:pt x="8919" y="18234"/>
                  <a:pt x="8404" y="19220"/>
                  <a:pt x="8286" y="20176"/>
                </a:cubicBezTo>
                <a:cubicBezTo>
                  <a:pt x="8183" y="21089"/>
                  <a:pt x="8477" y="21913"/>
                  <a:pt x="8801" y="22664"/>
                </a:cubicBezTo>
                <a:cubicBezTo>
                  <a:pt x="9434" y="24150"/>
                  <a:pt x="10714" y="25312"/>
                  <a:pt x="11744" y="26166"/>
                </a:cubicBezTo>
                <a:cubicBezTo>
                  <a:pt x="12053" y="26401"/>
                  <a:pt x="12333" y="26637"/>
                  <a:pt x="12569" y="26843"/>
                </a:cubicBezTo>
                <a:cubicBezTo>
                  <a:pt x="14335" y="28344"/>
                  <a:pt x="15541" y="30081"/>
                  <a:pt x="16100" y="31994"/>
                </a:cubicBezTo>
                <a:cubicBezTo>
                  <a:pt x="16216" y="32380"/>
                  <a:pt x="16298" y="32732"/>
                  <a:pt x="16347" y="33080"/>
                </a:cubicBezTo>
                <a:lnTo>
                  <a:pt x="16347" y="33080"/>
                </a:lnTo>
                <a:cubicBezTo>
                  <a:pt x="16358" y="33073"/>
                  <a:pt x="16371" y="33067"/>
                  <a:pt x="16383" y="33060"/>
                </a:cubicBezTo>
                <a:lnTo>
                  <a:pt x="16383" y="33060"/>
                </a:lnTo>
                <a:cubicBezTo>
                  <a:pt x="16345" y="32728"/>
                  <a:pt x="16262" y="32371"/>
                  <a:pt x="16145" y="31979"/>
                </a:cubicBezTo>
                <a:cubicBezTo>
                  <a:pt x="15556" y="30036"/>
                  <a:pt x="14364" y="28300"/>
                  <a:pt x="12598" y="26784"/>
                </a:cubicBezTo>
                <a:cubicBezTo>
                  <a:pt x="12333" y="26563"/>
                  <a:pt x="12053" y="26343"/>
                  <a:pt x="11759" y="26107"/>
                </a:cubicBezTo>
                <a:cubicBezTo>
                  <a:pt x="10714" y="25283"/>
                  <a:pt x="9449" y="24120"/>
                  <a:pt x="8845" y="22649"/>
                </a:cubicBezTo>
                <a:cubicBezTo>
                  <a:pt x="8521" y="21898"/>
                  <a:pt x="8227" y="21089"/>
                  <a:pt x="8345" y="20206"/>
                </a:cubicBezTo>
                <a:cubicBezTo>
                  <a:pt x="8448" y="19264"/>
                  <a:pt x="8963" y="18293"/>
                  <a:pt x="9772" y="17439"/>
                </a:cubicBezTo>
                <a:cubicBezTo>
                  <a:pt x="10096" y="17130"/>
                  <a:pt x="10420" y="16836"/>
                  <a:pt x="10788" y="16556"/>
                </a:cubicBezTo>
                <a:cubicBezTo>
                  <a:pt x="11597" y="15968"/>
                  <a:pt x="12495" y="15526"/>
                  <a:pt x="13363" y="15099"/>
                </a:cubicBezTo>
                <a:cubicBezTo>
                  <a:pt x="13805" y="14879"/>
                  <a:pt x="14290" y="14643"/>
                  <a:pt x="14732" y="14408"/>
                </a:cubicBezTo>
                <a:cubicBezTo>
                  <a:pt x="16145" y="13628"/>
                  <a:pt x="17454" y="12642"/>
                  <a:pt x="18632" y="11479"/>
                </a:cubicBezTo>
                <a:cubicBezTo>
                  <a:pt x="19618" y="10508"/>
                  <a:pt x="20324" y="9551"/>
                  <a:pt x="20736" y="8580"/>
                </a:cubicBezTo>
                <a:cubicBezTo>
                  <a:pt x="21001" y="8006"/>
                  <a:pt x="21148" y="7432"/>
                  <a:pt x="21207" y="6888"/>
                </a:cubicBezTo>
                <a:cubicBezTo>
                  <a:pt x="21281" y="6108"/>
                  <a:pt x="21178" y="5357"/>
                  <a:pt x="21089" y="4768"/>
                </a:cubicBezTo>
                <a:cubicBezTo>
                  <a:pt x="20810" y="3150"/>
                  <a:pt x="20324" y="1619"/>
                  <a:pt x="19632" y="221"/>
                </a:cubicBezTo>
                <a:close/>
                <a:moveTo>
                  <a:pt x="16682" y="32902"/>
                </a:moveTo>
                <a:lnTo>
                  <a:pt x="16682" y="32902"/>
                </a:lnTo>
                <a:cubicBezTo>
                  <a:pt x="16645" y="32921"/>
                  <a:pt x="16608" y="32940"/>
                  <a:pt x="16571" y="32965"/>
                </a:cubicBezTo>
                <a:cubicBezTo>
                  <a:pt x="16571" y="33016"/>
                  <a:pt x="16571" y="33059"/>
                  <a:pt x="16576" y="33101"/>
                </a:cubicBezTo>
                <a:lnTo>
                  <a:pt x="16576" y="33101"/>
                </a:lnTo>
                <a:lnTo>
                  <a:pt x="16616" y="33083"/>
                </a:lnTo>
                <a:cubicBezTo>
                  <a:pt x="16660" y="33053"/>
                  <a:pt x="16674" y="33053"/>
                  <a:pt x="16689" y="33039"/>
                </a:cubicBezTo>
                <a:cubicBezTo>
                  <a:pt x="16688" y="32994"/>
                  <a:pt x="16685" y="32948"/>
                  <a:pt x="16682" y="32902"/>
                </a:cubicBezTo>
                <a:close/>
                <a:moveTo>
                  <a:pt x="16513" y="33009"/>
                </a:moveTo>
                <a:cubicBezTo>
                  <a:pt x="16498" y="33009"/>
                  <a:pt x="16498" y="33024"/>
                  <a:pt x="16468" y="33024"/>
                </a:cubicBezTo>
                <a:cubicBezTo>
                  <a:pt x="16440" y="33033"/>
                  <a:pt x="16411" y="33046"/>
                  <a:pt x="16383" y="33060"/>
                </a:cubicBezTo>
                <a:lnTo>
                  <a:pt x="16383" y="33060"/>
                </a:lnTo>
                <a:cubicBezTo>
                  <a:pt x="16387" y="33103"/>
                  <a:pt x="16392" y="33144"/>
                  <a:pt x="16395" y="33186"/>
                </a:cubicBezTo>
                <a:lnTo>
                  <a:pt x="16513" y="33131"/>
                </a:lnTo>
                <a:lnTo>
                  <a:pt x="16513" y="33009"/>
                </a:lnTo>
                <a:close/>
                <a:moveTo>
                  <a:pt x="17131" y="32891"/>
                </a:moveTo>
                <a:cubicBezTo>
                  <a:pt x="17131" y="32950"/>
                  <a:pt x="17116" y="33009"/>
                  <a:pt x="17101" y="33053"/>
                </a:cubicBezTo>
                <a:cubicBezTo>
                  <a:pt x="17028" y="33112"/>
                  <a:pt x="16954" y="33156"/>
                  <a:pt x="16866" y="33200"/>
                </a:cubicBezTo>
                <a:cubicBezTo>
                  <a:pt x="16895" y="33156"/>
                  <a:pt x="16895" y="33097"/>
                  <a:pt x="16895" y="33039"/>
                </a:cubicBezTo>
                <a:cubicBezTo>
                  <a:pt x="16969" y="32980"/>
                  <a:pt x="17057" y="32950"/>
                  <a:pt x="17131" y="32891"/>
                </a:cubicBezTo>
                <a:close/>
                <a:moveTo>
                  <a:pt x="17381" y="32980"/>
                </a:moveTo>
                <a:cubicBezTo>
                  <a:pt x="17381" y="33009"/>
                  <a:pt x="17351" y="33024"/>
                  <a:pt x="17351" y="33024"/>
                </a:cubicBezTo>
                <a:cubicBezTo>
                  <a:pt x="17337" y="33053"/>
                  <a:pt x="17337" y="33097"/>
                  <a:pt x="17322" y="33112"/>
                </a:cubicBezTo>
                <a:cubicBezTo>
                  <a:pt x="17263" y="33142"/>
                  <a:pt x="17204" y="33200"/>
                  <a:pt x="17131" y="33245"/>
                </a:cubicBezTo>
                <a:cubicBezTo>
                  <a:pt x="17160" y="33186"/>
                  <a:pt x="17160" y="33142"/>
                  <a:pt x="17175" y="33097"/>
                </a:cubicBezTo>
                <a:cubicBezTo>
                  <a:pt x="17248" y="33053"/>
                  <a:pt x="17307" y="33024"/>
                  <a:pt x="17381" y="32980"/>
                </a:cubicBezTo>
                <a:close/>
                <a:moveTo>
                  <a:pt x="17499" y="33053"/>
                </a:moveTo>
                <a:lnTo>
                  <a:pt x="17499" y="33053"/>
                </a:lnTo>
                <a:cubicBezTo>
                  <a:pt x="17469" y="33083"/>
                  <a:pt x="17410" y="33112"/>
                  <a:pt x="17381" y="33156"/>
                </a:cubicBezTo>
                <a:cubicBezTo>
                  <a:pt x="17351" y="33186"/>
                  <a:pt x="17351" y="33200"/>
                  <a:pt x="17337" y="33245"/>
                </a:cubicBezTo>
                <a:cubicBezTo>
                  <a:pt x="17366" y="33230"/>
                  <a:pt x="17410" y="33186"/>
                  <a:pt x="17454" y="33156"/>
                </a:cubicBezTo>
                <a:cubicBezTo>
                  <a:pt x="17469" y="33127"/>
                  <a:pt x="17484" y="33097"/>
                  <a:pt x="17499" y="33053"/>
                </a:cubicBezTo>
                <a:close/>
                <a:moveTo>
                  <a:pt x="16347" y="33080"/>
                </a:moveTo>
                <a:cubicBezTo>
                  <a:pt x="16301" y="33105"/>
                  <a:pt x="16258" y="33133"/>
                  <a:pt x="16218" y="33156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70" y="33278"/>
                  <a:pt x="16321" y="33252"/>
                  <a:pt x="16365" y="33230"/>
                </a:cubicBezTo>
                <a:cubicBezTo>
                  <a:pt x="16360" y="33180"/>
                  <a:pt x="16354" y="33130"/>
                  <a:pt x="16347" y="33080"/>
                </a:cubicBezTo>
                <a:close/>
                <a:moveTo>
                  <a:pt x="16822" y="33083"/>
                </a:moveTo>
                <a:cubicBezTo>
                  <a:pt x="16822" y="33127"/>
                  <a:pt x="16807" y="33186"/>
                  <a:pt x="16807" y="33245"/>
                </a:cubicBezTo>
                <a:cubicBezTo>
                  <a:pt x="16733" y="33303"/>
                  <a:pt x="16645" y="33333"/>
                  <a:pt x="16571" y="33392"/>
                </a:cubicBezTo>
                <a:lnTo>
                  <a:pt x="16571" y="33230"/>
                </a:lnTo>
                <a:cubicBezTo>
                  <a:pt x="16660" y="33171"/>
                  <a:pt x="16733" y="33127"/>
                  <a:pt x="16822" y="33083"/>
                </a:cubicBezTo>
                <a:close/>
                <a:moveTo>
                  <a:pt x="17184" y="33317"/>
                </a:moveTo>
                <a:cubicBezTo>
                  <a:pt x="17156" y="33350"/>
                  <a:pt x="17128" y="33381"/>
                  <a:pt x="17099" y="33412"/>
                </a:cubicBezTo>
                <a:lnTo>
                  <a:pt x="17099" y="33412"/>
                </a:lnTo>
                <a:cubicBezTo>
                  <a:pt x="17101" y="33397"/>
                  <a:pt x="17101" y="33385"/>
                  <a:pt x="17101" y="33377"/>
                </a:cubicBezTo>
                <a:lnTo>
                  <a:pt x="17184" y="33317"/>
                </a:lnTo>
                <a:close/>
                <a:moveTo>
                  <a:pt x="17086" y="33171"/>
                </a:moveTo>
                <a:lnTo>
                  <a:pt x="17086" y="33171"/>
                </a:lnTo>
                <a:cubicBezTo>
                  <a:pt x="17057" y="33230"/>
                  <a:pt x="17057" y="33259"/>
                  <a:pt x="17042" y="33318"/>
                </a:cubicBezTo>
                <a:cubicBezTo>
                  <a:pt x="16983" y="33348"/>
                  <a:pt x="16910" y="33406"/>
                  <a:pt x="16836" y="33451"/>
                </a:cubicBezTo>
                <a:cubicBezTo>
                  <a:pt x="16866" y="33392"/>
                  <a:pt x="16866" y="33333"/>
                  <a:pt x="16866" y="33289"/>
                </a:cubicBezTo>
                <a:cubicBezTo>
                  <a:pt x="16939" y="33259"/>
                  <a:pt x="16998" y="33200"/>
                  <a:pt x="17086" y="33171"/>
                </a:cubicBezTo>
                <a:close/>
                <a:moveTo>
                  <a:pt x="17337" y="33348"/>
                </a:moveTo>
                <a:cubicBezTo>
                  <a:pt x="17322" y="33377"/>
                  <a:pt x="17278" y="33392"/>
                  <a:pt x="17263" y="33406"/>
                </a:cubicBezTo>
                <a:cubicBezTo>
                  <a:pt x="17263" y="33421"/>
                  <a:pt x="17248" y="33451"/>
                  <a:pt x="17248" y="33465"/>
                </a:cubicBezTo>
                <a:lnTo>
                  <a:pt x="17322" y="33392"/>
                </a:lnTo>
                <a:cubicBezTo>
                  <a:pt x="17322" y="33377"/>
                  <a:pt x="17336" y="33348"/>
                  <a:pt x="17337" y="33348"/>
                </a:cubicBezTo>
                <a:close/>
                <a:moveTo>
                  <a:pt x="17160" y="33524"/>
                </a:moveTo>
                <a:cubicBezTo>
                  <a:pt x="17152" y="33528"/>
                  <a:pt x="17145" y="33532"/>
                  <a:pt x="17139" y="33537"/>
                </a:cubicBezTo>
                <a:lnTo>
                  <a:pt x="17139" y="33537"/>
                </a:lnTo>
                <a:cubicBezTo>
                  <a:pt x="17146" y="33533"/>
                  <a:pt x="17153" y="33529"/>
                  <a:pt x="17160" y="33524"/>
                </a:cubicBezTo>
                <a:close/>
                <a:moveTo>
                  <a:pt x="16050" y="33248"/>
                </a:moveTo>
                <a:cubicBezTo>
                  <a:pt x="16058" y="33292"/>
                  <a:pt x="16065" y="33335"/>
                  <a:pt x="16071" y="33377"/>
                </a:cubicBezTo>
                <a:cubicBezTo>
                  <a:pt x="16100" y="33363"/>
                  <a:pt x="16131" y="33347"/>
                  <a:pt x="16164" y="33331"/>
                </a:cubicBezTo>
                <a:lnTo>
                  <a:pt x="16164" y="33331"/>
                </a:lnTo>
                <a:cubicBezTo>
                  <a:pt x="16166" y="33352"/>
                  <a:pt x="16169" y="33373"/>
                  <a:pt x="16174" y="33392"/>
                </a:cubicBezTo>
                <a:lnTo>
                  <a:pt x="15894" y="33554"/>
                </a:lnTo>
                <a:cubicBezTo>
                  <a:pt x="15865" y="33480"/>
                  <a:pt x="15865" y="33406"/>
                  <a:pt x="15865" y="33348"/>
                </a:cubicBezTo>
                <a:cubicBezTo>
                  <a:pt x="15922" y="33310"/>
                  <a:pt x="15985" y="33278"/>
                  <a:pt x="16050" y="33248"/>
                </a:cubicBezTo>
                <a:close/>
                <a:moveTo>
                  <a:pt x="16513" y="33274"/>
                </a:moveTo>
                <a:lnTo>
                  <a:pt x="16513" y="33465"/>
                </a:lnTo>
                <a:cubicBezTo>
                  <a:pt x="16424" y="33524"/>
                  <a:pt x="16321" y="33568"/>
                  <a:pt x="16248" y="33613"/>
                </a:cubicBezTo>
                <a:cubicBezTo>
                  <a:pt x="16233" y="33539"/>
                  <a:pt x="16233" y="33480"/>
                  <a:pt x="16233" y="33421"/>
                </a:cubicBezTo>
                <a:cubicBezTo>
                  <a:pt x="16248" y="33406"/>
                  <a:pt x="16292" y="33392"/>
                  <a:pt x="16307" y="33392"/>
                </a:cubicBezTo>
                <a:cubicBezTo>
                  <a:pt x="16380" y="33348"/>
                  <a:pt x="16439" y="33318"/>
                  <a:pt x="16513" y="33274"/>
                </a:cubicBezTo>
                <a:close/>
                <a:moveTo>
                  <a:pt x="16807" y="33333"/>
                </a:moveTo>
                <a:cubicBezTo>
                  <a:pt x="16807" y="33392"/>
                  <a:pt x="16792" y="33451"/>
                  <a:pt x="16763" y="33495"/>
                </a:cubicBezTo>
                <a:cubicBezTo>
                  <a:pt x="16689" y="33554"/>
                  <a:pt x="16616" y="33598"/>
                  <a:pt x="16542" y="33642"/>
                </a:cubicBezTo>
                <a:cubicBezTo>
                  <a:pt x="16542" y="33598"/>
                  <a:pt x="16571" y="33539"/>
                  <a:pt x="16571" y="33480"/>
                </a:cubicBezTo>
                <a:cubicBezTo>
                  <a:pt x="16645" y="33421"/>
                  <a:pt x="16733" y="33392"/>
                  <a:pt x="16807" y="33333"/>
                </a:cubicBezTo>
                <a:close/>
                <a:moveTo>
                  <a:pt x="17013" y="33406"/>
                </a:moveTo>
                <a:lnTo>
                  <a:pt x="17013" y="33406"/>
                </a:lnTo>
                <a:cubicBezTo>
                  <a:pt x="16983" y="33465"/>
                  <a:pt x="16969" y="33495"/>
                  <a:pt x="16954" y="33554"/>
                </a:cubicBezTo>
                <a:cubicBezTo>
                  <a:pt x="16895" y="33598"/>
                  <a:pt x="16836" y="33642"/>
                  <a:pt x="16763" y="33686"/>
                </a:cubicBezTo>
                <a:cubicBezTo>
                  <a:pt x="16807" y="33627"/>
                  <a:pt x="16822" y="33598"/>
                  <a:pt x="16822" y="33539"/>
                </a:cubicBezTo>
                <a:cubicBezTo>
                  <a:pt x="16895" y="33495"/>
                  <a:pt x="16954" y="33451"/>
                  <a:pt x="17013" y="33406"/>
                </a:cubicBezTo>
                <a:close/>
                <a:moveTo>
                  <a:pt x="15791" y="33377"/>
                </a:moveTo>
                <a:cubicBezTo>
                  <a:pt x="15791" y="33451"/>
                  <a:pt x="15806" y="33495"/>
                  <a:pt x="15806" y="33554"/>
                </a:cubicBezTo>
                <a:cubicBezTo>
                  <a:pt x="15762" y="33568"/>
                  <a:pt x="15718" y="33613"/>
                  <a:pt x="15659" y="33627"/>
                </a:cubicBezTo>
                <a:cubicBezTo>
                  <a:pt x="15615" y="33642"/>
                  <a:pt x="15571" y="33686"/>
                  <a:pt x="15512" y="33701"/>
                </a:cubicBezTo>
                <a:cubicBezTo>
                  <a:pt x="15512" y="33671"/>
                  <a:pt x="15512" y="33613"/>
                  <a:pt x="15497" y="33539"/>
                </a:cubicBezTo>
                <a:cubicBezTo>
                  <a:pt x="15585" y="33480"/>
                  <a:pt x="15688" y="33421"/>
                  <a:pt x="15791" y="33377"/>
                </a:cubicBezTo>
                <a:close/>
                <a:moveTo>
                  <a:pt x="17139" y="33537"/>
                </a:moveTo>
                <a:lnTo>
                  <a:pt x="17139" y="33537"/>
                </a:lnTo>
                <a:cubicBezTo>
                  <a:pt x="17099" y="33559"/>
                  <a:pt x="17053" y="33575"/>
                  <a:pt x="17028" y="33613"/>
                </a:cubicBezTo>
                <a:cubicBezTo>
                  <a:pt x="17028" y="33627"/>
                  <a:pt x="17013" y="33671"/>
                  <a:pt x="16983" y="33701"/>
                </a:cubicBezTo>
                <a:lnTo>
                  <a:pt x="17101" y="33598"/>
                </a:lnTo>
                <a:cubicBezTo>
                  <a:pt x="17112" y="33566"/>
                  <a:pt x="17123" y="33549"/>
                  <a:pt x="17139" y="33537"/>
                </a:cubicBezTo>
                <a:close/>
                <a:moveTo>
                  <a:pt x="16159" y="33465"/>
                </a:moveTo>
                <a:lnTo>
                  <a:pt x="16159" y="33642"/>
                </a:lnTo>
                <a:cubicBezTo>
                  <a:pt x="16145" y="33657"/>
                  <a:pt x="16130" y="33657"/>
                  <a:pt x="16100" y="33686"/>
                </a:cubicBezTo>
                <a:cubicBezTo>
                  <a:pt x="16027" y="33716"/>
                  <a:pt x="15953" y="33774"/>
                  <a:pt x="15880" y="33804"/>
                </a:cubicBezTo>
                <a:lnTo>
                  <a:pt x="15880" y="33613"/>
                </a:lnTo>
                <a:cubicBezTo>
                  <a:pt x="15983" y="33554"/>
                  <a:pt x="16071" y="33495"/>
                  <a:pt x="16159" y="33465"/>
                </a:cubicBezTo>
                <a:close/>
                <a:moveTo>
                  <a:pt x="16802" y="33751"/>
                </a:moveTo>
                <a:lnTo>
                  <a:pt x="16802" y="33751"/>
                </a:lnTo>
                <a:cubicBezTo>
                  <a:pt x="16784" y="33773"/>
                  <a:pt x="16766" y="33794"/>
                  <a:pt x="16748" y="33816"/>
                </a:cubicBezTo>
                <a:lnTo>
                  <a:pt x="16748" y="33816"/>
                </a:lnTo>
                <a:cubicBezTo>
                  <a:pt x="16748" y="33789"/>
                  <a:pt x="16748" y="33789"/>
                  <a:pt x="16763" y="33774"/>
                </a:cubicBezTo>
                <a:lnTo>
                  <a:pt x="16802" y="33751"/>
                </a:lnTo>
                <a:close/>
                <a:moveTo>
                  <a:pt x="16498" y="33524"/>
                </a:moveTo>
                <a:cubicBezTo>
                  <a:pt x="16498" y="33568"/>
                  <a:pt x="16468" y="33627"/>
                  <a:pt x="16468" y="33686"/>
                </a:cubicBezTo>
                <a:cubicBezTo>
                  <a:pt x="16395" y="33745"/>
                  <a:pt x="16307" y="33789"/>
                  <a:pt x="16233" y="33833"/>
                </a:cubicBezTo>
                <a:lnTo>
                  <a:pt x="16233" y="33671"/>
                </a:lnTo>
                <a:cubicBezTo>
                  <a:pt x="16307" y="33627"/>
                  <a:pt x="16395" y="33568"/>
                  <a:pt x="16498" y="33524"/>
                </a:cubicBezTo>
                <a:close/>
                <a:moveTo>
                  <a:pt x="16748" y="33583"/>
                </a:moveTo>
                <a:cubicBezTo>
                  <a:pt x="16733" y="33642"/>
                  <a:pt x="16719" y="33701"/>
                  <a:pt x="16719" y="33745"/>
                </a:cubicBezTo>
                <a:cubicBezTo>
                  <a:pt x="16645" y="33789"/>
                  <a:pt x="16571" y="33833"/>
                  <a:pt x="16498" y="33892"/>
                </a:cubicBezTo>
                <a:cubicBezTo>
                  <a:pt x="16513" y="33833"/>
                  <a:pt x="16513" y="33774"/>
                  <a:pt x="16527" y="33745"/>
                </a:cubicBezTo>
                <a:cubicBezTo>
                  <a:pt x="16601" y="33686"/>
                  <a:pt x="16674" y="33642"/>
                  <a:pt x="16748" y="33583"/>
                </a:cubicBezTo>
                <a:close/>
                <a:moveTo>
                  <a:pt x="16983" y="33774"/>
                </a:moveTo>
                <a:cubicBezTo>
                  <a:pt x="16969" y="33789"/>
                  <a:pt x="16939" y="33819"/>
                  <a:pt x="16910" y="33833"/>
                </a:cubicBezTo>
                <a:cubicBezTo>
                  <a:pt x="16895" y="33848"/>
                  <a:pt x="16895" y="33863"/>
                  <a:pt x="16880" y="33892"/>
                </a:cubicBezTo>
                <a:lnTo>
                  <a:pt x="16954" y="33819"/>
                </a:lnTo>
                <a:cubicBezTo>
                  <a:pt x="16969" y="33819"/>
                  <a:pt x="16983" y="33789"/>
                  <a:pt x="16983" y="33774"/>
                </a:cubicBezTo>
                <a:close/>
                <a:moveTo>
                  <a:pt x="15424" y="33568"/>
                </a:moveTo>
                <a:cubicBezTo>
                  <a:pt x="15424" y="33642"/>
                  <a:pt x="15438" y="33701"/>
                  <a:pt x="15438" y="33774"/>
                </a:cubicBezTo>
                <a:cubicBezTo>
                  <a:pt x="15394" y="33819"/>
                  <a:pt x="15335" y="33833"/>
                  <a:pt x="15276" y="33863"/>
                </a:cubicBezTo>
                <a:cubicBezTo>
                  <a:pt x="15232" y="33892"/>
                  <a:pt x="15203" y="33922"/>
                  <a:pt x="15144" y="33936"/>
                </a:cubicBezTo>
                <a:cubicBezTo>
                  <a:pt x="15173" y="33892"/>
                  <a:pt x="15173" y="33819"/>
                  <a:pt x="15144" y="33745"/>
                </a:cubicBezTo>
                <a:lnTo>
                  <a:pt x="15424" y="33568"/>
                </a:lnTo>
                <a:close/>
                <a:moveTo>
                  <a:pt x="16807" y="33966"/>
                </a:moveTo>
                <a:cubicBezTo>
                  <a:pt x="16788" y="33966"/>
                  <a:pt x="16775" y="33971"/>
                  <a:pt x="16765" y="33981"/>
                </a:cubicBezTo>
                <a:lnTo>
                  <a:pt x="16765" y="33981"/>
                </a:lnTo>
                <a:cubicBezTo>
                  <a:pt x="16778" y="33975"/>
                  <a:pt x="16791" y="33970"/>
                  <a:pt x="16807" y="33966"/>
                </a:cubicBezTo>
                <a:close/>
                <a:moveTo>
                  <a:pt x="15806" y="33642"/>
                </a:moveTo>
                <a:lnTo>
                  <a:pt x="15806" y="33833"/>
                </a:lnTo>
                <a:lnTo>
                  <a:pt x="15541" y="33995"/>
                </a:lnTo>
                <a:lnTo>
                  <a:pt x="15541" y="33819"/>
                </a:lnTo>
                <a:cubicBezTo>
                  <a:pt x="15585" y="33774"/>
                  <a:pt x="15644" y="33745"/>
                  <a:pt x="15703" y="33716"/>
                </a:cubicBezTo>
                <a:cubicBezTo>
                  <a:pt x="15733" y="33701"/>
                  <a:pt x="15777" y="33686"/>
                  <a:pt x="15806" y="33642"/>
                </a:cubicBezTo>
                <a:close/>
                <a:moveTo>
                  <a:pt x="16159" y="33716"/>
                </a:moveTo>
                <a:cubicBezTo>
                  <a:pt x="16159" y="33774"/>
                  <a:pt x="16159" y="33833"/>
                  <a:pt x="16145" y="33907"/>
                </a:cubicBezTo>
                <a:cubicBezTo>
                  <a:pt x="16086" y="33936"/>
                  <a:pt x="16012" y="33980"/>
                  <a:pt x="15953" y="34010"/>
                </a:cubicBezTo>
                <a:cubicBezTo>
                  <a:pt x="15939" y="34025"/>
                  <a:pt x="15924" y="34025"/>
                  <a:pt x="15880" y="34054"/>
                </a:cubicBezTo>
                <a:cubicBezTo>
                  <a:pt x="15880" y="33995"/>
                  <a:pt x="15909" y="33922"/>
                  <a:pt x="15880" y="33863"/>
                </a:cubicBezTo>
                <a:cubicBezTo>
                  <a:pt x="15983" y="33819"/>
                  <a:pt x="16056" y="33774"/>
                  <a:pt x="16145" y="33716"/>
                </a:cubicBezTo>
                <a:close/>
                <a:moveTo>
                  <a:pt x="16454" y="33774"/>
                </a:moveTo>
                <a:cubicBezTo>
                  <a:pt x="16439" y="33833"/>
                  <a:pt x="16439" y="33877"/>
                  <a:pt x="16410" y="33936"/>
                </a:cubicBezTo>
                <a:cubicBezTo>
                  <a:pt x="16351" y="33995"/>
                  <a:pt x="16277" y="34054"/>
                  <a:pt x="16203" y="34083"/>
                </a:cubicBezTo>
                <a:cubicBezTo>
                  <a:pt x="16203" y="34025"/>
                  <a:pt x="16218" y="33980"/>
                  <a:pt x="16218" y="33922"/>
                </a:cubicBezTo>
                <a:cubicBezTo>
                  <a:pt x="16292" y="33863"/>
                  <a:pt x="16380" y="33833"/>
                  <a:pt x="16454" y="33774"/>
                </a:cubicBezTo>
                <a:close/>
                <a:moveTo>
                  <a:pt x="16660" y="33848"/>
                </a:moveTo>
                <a:lnTo>
                  <a:pt x="16660" y="33848"/>
                </a:lnTo>
                <a:cubicBezTo>
                  <a:pt x="16645" y="33907"/>
                  <a:pt x="16616" y="33936"/>
                  <a:pt x="16601" y="33980"/>
                </a:cubicBezTo>
                <a:cubicBezTo>
                  <a:pt x="16542" y="34010"/>
                  <a:pt x="16498" y="34069"/>
                  <a:pt x="16424" y="34113"/>
                </a:cubicBezTo>
                <a:cubicBezTo>
                  <a:pt x="16454" y="34069"/>
                  <a:pt x="16454" y="34039"/>
                  <a:pt x="16468" y="33980"/>
                </a:cubicBezTo>
                <a:cubicBezTo>
                  <a:pt x="16527" y="33936"/>
                  <a:pt x="16601" y="33892"/>
                  <a:pt x="16660" y="33848"/>
                </a:cubicBezTo>
                <a:close/>
                <a:moveTo>
                  <a:pt x="16765" y="33981"/>
                </a:moveTo>
                <a:cubicBezTo>
                  <a:pt x="16731" y="33997"/>
                  <a:pt x="16707" y="34022"/>
                  <a:pt x="16674" y="34054"/>
                </a:cubicBezTo>
                <a:cubicBezTo>
                  <a:pt x="16674" y="34069"/>
                  <a:pt x="16660" y="34113"/>
                  <a:pt x="16645" y="34142"/>
                </a:cubicBezTo>
                <a:lnTo>
                  <a:pt x="16748" y="34039"/>
                </a:lnTo>
                <a:cubicBezTo>
                  <a:pt x="16748" y="34014"/>
                  <a:pt x="16753" y="33993"/>
                  <a:pt x="16765" y="33981"/>
                </a:cubicBezTo>
                <a:close/>
                <a:moveTo>
                  <a:pt x="15100" y="33789"/>
                </a:moveTo>
                <a:cubicBezTo>
                  <a:pt x="15100" y="33863"/>
                  <a:pt x="15114" y="33922"/>
                  <a:pt x="15114" y="33995"/>
                </a:cubicBezTo>
                <a:cubicBezTo>
                  <a:pt x="15026" y="34054"/>
                  <a:pt x="14923" y="34113"/>
                  <a:pt x="14835" y="34186"/>
                </a:cubicBezTo>
                <a:cubicBezTo>
                  <a:pt x="14835" y="34083"/>
                  <a:pt x="14820" y="34039"/>
                  <a:pt x="14820" y="33966"/>
                </a:cubicBezTo>
                <a:lnTo>
                  <a:pt x="15100" y="33789"/>
                </a:lnTo>
                <a:close/>
                <a:moveTo>
                  <a:pt x="15468" y="33848"/>
                </a:moveTo>
                <a:cubicBezTo>
                  <a:pt x="15468" y="33907"/>
                  <a:pt x="15482" y="33980"/>
                  <a:pt x="15482" y="34039"/>
                </a:cubicBezTo>
                <a:lnTo>
                  <a:pt x="15203" y="34201"/>
                </a:lnTo>
                <a:cubicBezTo>
                  <a:pt x="15203" y="34142"/>
                  <a:pt x="15203" y="34083"/>
                  <a:pt x="15188" y="34010"/>
                </a:cubicBezTo>
                <a:cubicBezTo>
                  <a:pt x="15247" y="33980"/>
                  <a:pt x="15276" y="33966"/>
                  <a:pt x="15335" y="33922"/>
                </a:cubicBezTo>
                <a:cubicBezTo>
                  <a:pt x="15365" y="33907"/>
                  <a:pt x="15424" y="33863"/>
                  <a:pt x="15468" y="33848"/>
                </a:cubicBezTo>
                <a:close/>
                <a:moveTo>
                  <a:pt x="16417" y="34219"/>
                </a:moveTo>
                <a:lnTo>
                  <a:pt x="16417" y="34219"/>
                </a:lnTo>
                <a:cubicBezTo>
                  <a:pt x="16409" y="34227"/>
                  <a:pt x="16402" y="34236"/>
                  <a:pt x="16395" y="34244"/>
                </a:cubicBezTo>
                <a:lnTo>
                  <a:pt x="16395" y="34244"/>
                </a:lnTo>
                <a:cubicBezTo>
                  <a:pt x="16395" y="34240"/>
                  <a:pt x="16395" y="34235"/>
                  <a:pt x="16395" y="34231"/>
                </a:cubicBezTo>
                <a:cubicBezTo>
                  <a:pt x="16402" y="34227"/>
                  <a:pt x="16409" y="34223"/>
                  <a:pt x="16417" y="34219"/>
                </a:cubicBezTo>
                <a:close/>
                <a:moveTo>
                  <a:pt x="15836" y="33907"/>
                </a:moveTo>
                <a:lnTo>
                  <a:pt x="15836" y="34083"/>
                </a:lnTo>
                <a:lnTo>
                  <a:pt x="15556" y="34260"/>
                </a:lnTo>
                <a:lnTo>
                  <a:pt x="15556" y="34069"/>
                </a:lnTo>
                <a:lnTo>
                  <a:pt x="15836" y="33907"/>
                </a:lnTo>
                <a:close/>
                <a:moveTo>
                  <a:pt x="16159" y="33995"/>
                </a:moveTo>
                <a:cubicBezTo>
                  <a:pt x="16159" y="34054"/>
                  <a:pt x="16145" y="34113"/>
                  <a:pt x="16145" y="34157"/>
                </a:cubicBezTo>
                <a:cubicBezTo>
                  <a:pt x="16027" y="34201"/>
                  <a:pt x="15953" y="34260"/>
                  <a:pt x="15880" y="34304"/>
                </a:cubicBezTo>
                <a:cubicBezTo>
                  <a:pt x="15880" y="34260"/>
                  <a:pt x="15894" y="34201"/>
                  <a:pt x="15894" y="34142"/>
                </a:cubicBezTo>
                <a:lnTo>
                  <a:pt x="16012" y="34083"/>
                </a:lnTo>
                <a:cubicBezTo>
                  <a:pt x="16071" y="34054"/>
                  <a:pt x="16100" y="34025"/>
                  <a:pt x="16159" y="33995"/>
                </a:cubicBezTo>
                <a:close/>
                <a:moveTo>
                  <a:pt x="16395" y="34054"/>
                </a:moveTo>
                <a:lnTo>
                  <a:pt x="16395" y="34054"/>
                </a:lnTo>
                <a:cubicBezTo>
                  <a:pt x="16380" y="34113"/>
                  <a:pt x="16365" y="34142"/>
                  <a:pt x="16365" y="34201"/>
                </a:cubicBezTo>
                <a:cubicBezTo>
                  <a:pt x="16277" y="34231"/>
                  <a:pt x="16218" y="34289"/>
                  <a:pt x="16145" y="34348"/>
                </a:cubicBezTo>
                <a:cubicBezTo>
                  <a:pt x="16159" y="34289"/>
                  <a:pt x="16159" y="34231"/>
                  <a:pt x="16174" y="34201"/>
                </a:cubicBezTo>
                <a:cubicBezTo>
                  <a:pt x="16248" y="34142"/>
                  <a:pt x="16321" y="34113"/>
                  <a:pt x="16395" y="34054"/>
                </a:cubicBezTo>
                <a:close/>
                <a:moveTo>
                  <a:pt x="16616" y="34231"/>
                </a:moveTo>
                <a:lnTo>
                  <a:pt x="16616" y="34231"/>
                </a:lnTo>
                <a:cubicBezTo>
                  <a:pt x="16601" y="34260"/>
                  <a:pt x="16557" y="34275"/>
                  <a:pt x="16542" y="34289"/>
                </a:cubicBezTo>
                <a:cubicBezTo>
                  <a:pt x="16542" y="34304"/>
                  <a:pt x="16527" y="34334"/>
                  <a:pt x="16527" y="34348"/>
                </a:cubicBezTo>
                <a:cubicBezTo>
                  <a:pt x="16571" y="34334"/>
                  <a:pt x="16586" y="34289"/>
                  <a:pt x="16601" y="34275"/>
                </a:cubicBezTo>
                <a:cubicBezTo>
                  <a:pt x="16601" y="34260"/>
                  <a:pt x="16615" y="34231"/>
                  <a:pt x="16616" y="34231"/>
                </a:cubicBezTo>
                <a:close/>
                <a:moveTo>
                  <a:pt x="14747" y="33995"/>
                </a:moveTo>
                <a:cubicBezTo>
                  <a:pt x="14747" y="34069"/>
                  <a:pt x="14761" y="34128"/>
                  <a:pt x="14761" y="34201"/>
                </a:cubicBezTo>
                <a:cubicBezTo>
                  <a:pt x="14673" y="34260"/>
                  <a:pt x="14585" y="34304"/>
                  <a:pt x="14511" y="34378"/>
                </a:cubicBezTo>
                <a:cubicBezTo>
                  <a:pt x="14511" y="34334"/>
                  <a:pt x="14511" y="34275"/>
                  <a:pt x="14482" y="34201"/>
                </a:cubicBezTo>
                <a:lnTo>
                  <a:pt x="14482" y="34157"/>
                </a:lnTo>
                <a:cubicBezTo>
                  <a:pt x="14585" y="34113"/>
                  <a:pt x="14673" y="34054"/>
                  <a:pt x="14747" y="33995"/>
                </a:cubicBezTo>
                <a:close/>
                <a:moveTo>
                  <a:pt x="15129" y="34054"/>
                </a:moveTo>
                <a:cubicBezTo>
                  <a:pt x="15129" y="34128"/>
                  <a:pt x="15144" y="34186"/>
                  <a:pt x="15144" y="34260"/>
                </a:cubicBezTo>
                <a:cubicBezTo>
                  <a:pt x="15056" y="34304"/>
                  <a:pt x="14967" y="34363"/>
                  <a:pt x="14879" y="34437"/>
                </a:cubicBezTo>
                <a:cubicBezTo>
                  <a:pt x="14850" y="34363"/>
                  <a:pt x="14850" y="34304"/>
                  <a:pt x="14850" y="34231"/>
                </a:cubicBezTo>
                <a:cubicBezTo>
                  <a:pt x="14953" y="34186"/>
                  <a:pt x="15041" y="34128"/>
                  <a:pt x="15129" y="34054"/>
                </a:cubicBezTo>
                <a:close/>
                <a:moveTo>
                  <a:pt x="15482" y="34128"/>
                </a:moveTo>
                <a:lnTo>
                  <a:pt x="15482" y="34304"/>
                </a:lnTo>
                <a:cubicBezTo>
                  <a:pt x="15438" y="34334"/>
                  <a:pt x="15394" y="34363"/>
                  <a:pt x="15350" y="34378"/>
                </a:cubicBezTo>
                <a:cubicBezTo>
                  <a:pt x="15291" y="34422"/>
                  <a:pt x="15262" y="34437"/>
                  <a:pt x="15203" y="34481"/>
                </a:cubicBezTo>
                <a:cubicBezTo>
                  <a:pt x="15217" y="34422"/>
                  <a:pt x="15217" y="34348"/>
                  <a:pt x="15203" y="34289"/>
                </a:cubicBezTo>
                <a:lnTo>
                  <a:pt x="15482" y="34128"/>
                </a:lnTo>
                <a:close/>
                <a:moveTo>
                  <a:pt x="16290" y="34361"/>
                </a:moveTo>
                <a:cubicBezTo>
                  <a:pt x="16281" y="34372"/>
                  <a:pt x="16272" y="34382"/>
                  <a:pt x="16262" y="34392"/>
                </a:cubicBezTo>
                <a:cubicBezTo>
                  <a:pt x="16239" y="34433"/>
                  <a:pt x="16213" y="34472"/>
                  <a:pt x="16187" y="34510"/>
                </a:cubicBezTo>
                <a:lnTo>
                  <a:pt x="16187" y="34510"/>
                </a:lnTo>
                <a:cubicBezTo>
                  <a:pt x="16209" y="34490"/>
                  <a:pt x="16230" y="34469"/>
                  <a:pt x="16248" y="34451"/>
                </a:cubicBezTo>
                <a:cubicBezTo>
                  <a:pt x="16267" y="34423"/>
                  <a:pt x="16280" y="34394"/>
                  <a:pt x="16290" y="34361"/>
                </a:cubicBezTo>
                <a:close/>
                <a:moveTo>
                  <a:pt x="15806" y="34157"/>
                </a:moveTo>
                <a:cubicBezTo>
                  <a:pt x="15806" y="34216"/>
                  <a:pt x="15806" y="34275"/>
                  <a:pt x="15791" y="34348"/>
                </a:cubicBezTo>
                <a:cubicBezTo>
                  <a:pt x="15718" y="34407"/>
                  <a:pt x="15630" y="34451"/>
                  <a:pt x="15556" y="34510"/>
                </a:cubicBezTo>
                <a:lnTo>
                  <a:pt x="15556" y="34334"/>
                </a:lnTo>
                <a:cubicBezTo>
                  <a:pt x="15644" y="34275"/>
                  <a:pt x="15733" y="34216"/>
                  <a:pt x="15806" y="34157"/>
                </a:cubicBezTo>
                <a:close/>
                <a:moveTo>
                  <a:pt x="16100" y="34231"/>
                </a:moveTo>
                <a:cubicBezTo>
                  <a:pt x="16086" y="34289"/>
                  <a:pt x="16086" y="34348"/>
                  <a:pt x="16071" y="34392"/>
                </a:cubicBezTo>
                <a:cubicBezTo>
                  <a:pt x="15997" y="34451"/>
                  <a:pt x="15924" y="34495"/>
                  <a:pt x="15850" y="34554"/>
                </a:cubicBezTo>
                <a:cubicBezTo>
                  <a:pt x="15850" y="34495"/>
                  <a:pt x="15865" y="34437"/>
                  <a:pt x="15865" y="34378"/>
                </a:cubicBezTo>
                <a:cubicBezTo>
                  <a:pt x="15939" y="34319"/>
                  <a:pt x="16012" y="34275"/>
                  <a:pt x="16100" y="34231"/>
                </a:cubicBezTo>
                <a:close/>
                <a:moveTo>
                  <a:pt x="16439" y="34378"/>
                </a:moveTo>
                <a:cubicBezTo>
                  <a:pt x="16380" y="34407"/>
                  <a:pt x="16351" y="34437"/>
                  <a:pt x="16307" y="34481"/>
                </a:cubicBezTo>
                <a:cubicBezTo>
                  <a:pt x="16292" y="34510"/>
                  <a:pt x="16292" y="34525"/>
                  <a:pt x="16277" y="34569"/>
                </a:cubicBezTo>
                <a:cubicBezTo>
                  <a:pt x="16307" y="34554"/>
                  <a:pt x="16351" y="34510"/>
                  <a:pt x="16380" y="34481"/>
                </a:cubicBezTo>
                <a:cubicBezTo>
                  <a:pt x="16395" y="34451"/>
                  <a:pt x="16424" y="34422"/>
                  <a:pt x="16439" y="34378"/>
                </a:cubicBezTo>
                <a:close/>
                <a:moveTo>
                  <a:pt x="14438" y="34201"/>
                </a:moveTo>
                <a:cubicBezTo>
                  <a:pt x="14438" y="34275"/>
                  <a:pt x="14452" y="34348"/>
                  <a:pt x="14452" y="34407"/>
                </a:cubicBezTo>
                <a:cubicBezTo>
                  <a:pt x="14364" y="34451"/>
                  <a:pt x="14290" y="34525"/>
                  <a:pt x="14187" y="34584"/>
                </a:cubicBezTo>
                <a:cubicBezTo>
                  <a:pt x="14187" y="34525"/>
                  <a:pt x="14187" y="34451"/>
                  <a:pt x="14173" y="34378"/>
                </a:cubicBezTo>
                <a:cubicBezTo>
                  <a:pt x="14261" y="34334"/>
                  <a:pt x="14335" y="34275"/>
                  <a:pt x="14438" y="34201"/>
                </a:cubicBezTo>
                <a:close/>
                <a:moveTo>
                  <a:pt x="14776" y="34275"/>
                </a:moveTo>
                <a:cubicBezTo>
                  <a:pt x="14776" y="34348"/>
                  <a:pt x="14805" y="34392"/>
                  <a:pt x="14805" y="34481"/>
                </a:cubicBezTo>
                <a:cubicBezTo>
                  <a:pt x="14702" y="34525"/>
                  <a:pt x="14614" y="34599"/>
                  <a:pt x="14541" y="34657"/>
                </a:cubicBezTo>
                <a:cubicBezTo>
                  <a:pt x="14541" y="34584"/>
                  <a:pt x="14526" y="34525"/>
                  <a:pt x="14526" y="34451"/>
                </a:cubicBezTo>
                <a:cubicBezTo>
                  <a:pt x="14614" y="34392"/>
                  <a:pt x="14702" y="34334"/>
                  <a:pt x="14776" y="34275"/>
                </a:cubicBezTo>
                <a:close/>
                <a:moveTo>
                  <a:pt x="15144" y="34334"/>
                </a:moveTo>
                <a:lnTo>
                  <a:pt x="15144" y="34510"/>
                </a:lnTo>
                <a:cubicBezTo>
                  <a:pt x="15114" y="34525"/>
                  <a:pt x="15070" y="34569"/>
                  <a:pt x="15041" y="34584"/>
                </a:cubicBezTo>
                <a:cubicBezTo>
                  <a:pt x="14982" y="34628"/>
                  <a:pt x="14923" y="34657"/>
                  <a:pt x="14894" y="34702"/>
                </a:cubicBezTo>
                <a:cubicBezTo>
                  <a:pt x="14879" y="34643"/>
                  <a:pt x="14879" y="34569"/>
                  <a:pt x="14879" y="34510"/>
                </a:cubicBezTo>
                <a:cubicBezTo>
                  <a:pt x="14967" y="34451"/>
                  <a:pt x="15056" y="34378"/>
                  <a:pt x="15144" y="34334"/>
                </a:cubicBezTo>
                <a:close/>
                <a:moveTo>
                  <a:pt x="16054" y="34682"/>
                </a:moveTo>
                <a:cubicBezTo>
                  <a:pt x="16045" y="34693"/>
                  <a:pt x="16036" y="34704"/>
                  <a:pt x="16026" y="34714"/>
                </a:cubicBezTo>
                <a:lnTo>
                  <a:pt x="16026" y="34714"/>
                </a:lnTo>
                <a:cubicBezTo>
                  <a:pt x="16027" y="34710"/>
                  <a:pt x="16027" y="34706"/>
                  <a:pt x="16027" y="34702"/>
                </a:cubicBezTo>
                <a:cubicBezTo>
                  <a:pt x="16036" y="34695"/>
                  <a:pt x="16045" y="34688"/>
                  <a:pt x="16054" y="34682"/>
                </a:cubicBezTo>
                <a:close/>
                <a:moveTo>
                  <a:pt x="15497" y="34378"/>
                </a:moveTo>
                <a:lnTo>
                  <a:pt x="15497" y="34569"/>
                </a:lnTo>
                <a:cubicBezTo>
                  <a:pt x="15409" y="34628"/>
                  <a:pt x="15321" y="34672"/>
                  <a:pt x="15247" y="34746"/>
                </a:cubicBezTo>
                <a:lnTo>
                  <a:pt x="15247" y="34569"/>
                </a:lnTo>
                <a:cubicBezTo>
                  <a:pt x="15276" y="34510"/>
                  <a:pt x="15335" y="34481"/>
                  <a:pt x="15409" y="34437"/>
                </a:cubicBezTo>
                <a:cubicBezTo>
                  <a:pt x="15438" y="34422"/>
                  <a:pt x="15468" y="34407"/>
                  <a:pt x="15497" y="34378"/>
                </a:cubicBezTo>
                <a:close/>
                <a:moveTo>
                  <a:pt x="15791" y="34437"/>
                </a:moveTo>
                <a:cubicBezTo>
                  <a:pt x="15791" y="34495"/>
                  <a:pt x="15777" y="34554"/>
                  <a:pt x="15762" y="34599"/>
                </a:cubicBezTo>
                <a:cubicBezTo>
                  <a:pt x="15718" y="34643"/>
                  <a:pt x="15674" y="34657"/>
                  <a:pt x="15630" y="34702"/>
                </a:cubicBezTo>
                <a:cubicBezTo>
                  <a:pt x="15585" y="34716"/>
                  <a:pt x="15556" y="34746"/>
                  <a:pt x="15512" y="34775"/>
                </a:cubicBezTo>
                <a:cubicBezTo>
                  <a:pt x="15512" y="34716"/>
                  <a:pt x="15527" y="34657"/>
                  <a:pt x="15527" y="34599"/>
                </a:cubicBezTo>
                <a:cubicBezTo>
                  <a:pt x="15630" y="34554"/>
                  <a:pt x="15718" y="34495"/>
                  <a:pt x="15791" y="34437"/>
                </a:cubicBezTo>
                <a:close/>
                <a:moveTo>
                  <a:pt x="16248" y="34672"/>
                </a:moveTo>
                <a:cubicBezTo>
                  <a:pt x="16218" y="34702"/>
                  <a:pt x="16189" y="34716"/>
                  <a:pt x="16174" y="34731"/>
                </a:cubicBezTo>
                <a:cubicBezTo>
                  <a:pt x="16174" y="34746"/>
                  <a:pt x="16159" y="34775"/>
                  <a:pt x="16159" y="34790"/>
                </a:cubicBezTo>
                <a:cubicBezTo>
                  <a:pt x="16203" y="34775"/>
                  <a:pt x="16218" y="34731"/>
                  <a:pt x="16233" y="34716"/>
                </a:cubicBezTo>
                <a:cubicBezTo>
                  <a:pt x="16248" y="34702"/>
                  <a:pt x="16248" y="34702"/>
                  <a:pt x="16248" y="34672"/>
                </a:cubicBezTo>
                <a:close/>
                <a:moveTo>
                  <a:pt x="16027" y="34510"/>
                </a:moveTo>
                <a:lnTo>
                  <a:pt x="16027" y="34510"/>
                </a:lnTo>
                <a:cubicBezTo>
                  <a:pt x="16027" y="34525"/>
                  <a:pt x="16012" y="34569"/>
                  <a:pt x="16012" y="34584"/>
                </a:cubicBezTo>
                <a:cubicBezTo>
                  <a:pt x="16012" y="34599"/>
                  <a:pt x="15997" y="34643"/>
                  <a:pt x="15983" y="34657"/>
                </a:cubicBezTo>
                <a:cubicBezTo>
                  <a:pt x="15924" y="34702"/>
                  <a:pt x="15850" y="34746"/>
                  <a:pt x="15791" y="34805"/>
                </a:cubicBezTo>
                <a:cubicBezTo>
                  <a:pt x="15806" y="34746"/>
                  <a:pt x="15806" y="34702"/>
                  <a:pt x="15836" y="34657"/>
                </a:cubicBezTo>
                <a:cubicBezTo>
                  <a:pt x="15909" y="34599"/>
                  <a:pt x="15983" y="34569"/>
                  <a:pt x="16027" y="34510"/>
                </a:cubicBezTo>
                <a:close/>
                <a:moveTo>
                  <a:pt x="14114" y="34422"/>
                </a:moveTo>
                <a:cubicBezTo>
                  <a:pt x="14114" y="34495"/>
                  <a:pt x="14143" y="34569"/>
                  <a:pt x="14143" y="34643"/>
                </a:cubicBezTo>
                <a:cubicBezTo>
                  <a:pt x="14055" y="34702"/>
                  <a:pt x="13967" y="34760"/>
                  <a:pt x="13893" y="34819"/>
                </a:cubicBezTo>
                <a:cubicBezTo>
                  <a:pt x="13878" y="34746"/>
                  <a:pt x="13878" y="34672"/>
                  <a:pt x="13878" y="34599"/>
                </a:cubicBezTo>
                <a:cubicBezTo>
                  <a:pt x="13952" y="34554"/>
                  <a:pt x="14040" y="34495"/>
                  <a:pt x="14114" y="34422"/>
                </a:cubicBezTo>
                <a:close/>
                <a:moveTo>
                  <a:pt x="14467" y="34495"/>
                </a:moveTo>
                <a:cubicBezTo>
                  <a:pt x="14467" y="34569"/>
                  <a:pt x="14482" y="34643"/>
                  <a:pt x="14482" y="34702"/>
                </a:cubicBezTo>
                <a:cubicBezTo>
                  <a:pt x="14393" y="34746"/>
                  <a:pt x="14320" y="34819"/>
                  <a:pt x="14231" y="34878"/>
                </a:cubicBezTo>
                <a:cubicBezTo>
                  <a:pt x="14217" y="34819"/>
                  <a:pt x="14217" y="34746"/>
                  <a:pt x="14217" y="34672"/>
                </a:cubicBezTo>
                <a:cubicBezTo>
                  <a:pt x="14305" y="34628"/>
                  <a:pt x="14379" y="34554"/>
                  <a:pt x="14467" y="34495"/>
                </a:cubicBezTo>
                <a:close/>
                <a:moveTo>
                  <a:pt x="14805" y="34554"/>
                </a:moveTo>
                <a:cubicBezTo>
                  <a:pt x="14805" y="34628"/>
                  <a:pt x="14805" y="34672"/>
                  <a:pt x="14820" y="34746"/>
                </a:cubicBezTo>
                <a:cubicBezTo>
                  <a:pt x="14732" y="34805"/>
                  <a:pt x="14629" y="34878"/>
                  <a:pt x="14555" y="34937"/>
                </a:cubicBezTo>
                <a:cubicBezTo>
                  <a:pt x="14541" y="34878"/>
                  <a:pt x="14541" y="34805"/>
                  <a:pt x="14541" y="34731"/>
                </a:cubicBezTo>
                <a:cubicBezTo>
                  <a:pt x="14629" y="34672"/>
                  <a:pt x="14732" y="34599"/>
                  <a:pt x="14805" y="34554"/>
                </a:cubicBezTo>
                <a:close/>
                <a:moveTo>
                  <a:pt x="15144" y="34599"/>
                </a:moveTo>
                <a:lnTo>
                  <a:pt x="15144" y="34790"/>
                </a:lnTo>
                <a:cubicBezTo>
                  <a:pt x="15056" y="34849"/>
                  <a:pt x="14982" y="34893"/>
                  <a:pt x="14894" y="34966"/>
                </a:cubicBezTo>
                <a:cubicBezTo>
                  <a:pt x="14894" y="34966"/>
                  <a:pt x="14879" y="34966"/>
                  <a:pt x="14879" y="34996"/>
                </a:cubicBezTo>
                <a:lnTo>
                  <a:pt x="14879" y="34805"/>
                </a:lnTo>
                <a:cubicBezTo>
                  <a:pt x="14953" y="34731"/>
                  <a:pt x="14997" y="34702"/>
                  <a:pt x="15070" y="34657"/>
                </a:cubicBezTo>
                <a:cubicBezTo>
                  <a:pt x="15100" y="34643"/>
                  <a:pt x="15129" y="34628"/>
                  <a:pt x="15144" y="34599"/>
                </a:cubicBezTo>
                <a:close/>
                <a:moveTo>
                  <a:pt x="15482" y="34657"/>
                </a:moveTo>
                <a:cubicBezTo>
                  <a:pt x="15482" y="34716"/>
                  <a:pt x="15468" y="34760"/>
                  <a:pt x="15468" y="34849"/>
                </a:cubicBezTo>
                <a:cubicBezTo>
                  <a:pt x="15365" y="34878"/>
                  <a:pt x="15291" y="34937"/>
                  <a:pt x="15203" y="35011"/>
                </a:cubicBezTo>
                <a:cubicBezTo>
                  <a:pt x="15203" y="34952"/>
                  <a:pt x="15203" y="34893"/>
                  <a:pt x="15217" y="34819"/>
                </a:cubicBezTo>
                <a:cubicBezTo>
                  <a:pt x="15247" y="34819"/>
                  <a:pt x="15247" y="34805"/>
                  <a:pt x="15262" y="34805"/>
                </a:cubicBezTo>
                <a:cubicBezTo>
                  <a:pt x="15335" y="34746"/>
                  <a:pt x="15409" y="34716"/>
                  <a:pt x="15482" y="34657"/>
                </a:cubicBezTo>
                <a:close/>
                <a:moveTo>
                  <a:pt x="15762" y="34716"/>
                </a:moveTo>
                <a:cubicBezTo>
                  <a:pt x="15733" y="34775"/>
                  <a:pt x="15733" y="34819"/>
                  <a:pt x="15718" y="34878"/>
                </a:cubicBezTo>
                <a:cubicBezTo>
                  <a:pt x="15630" y="34922"/>
                  <a:pt x="15556" y="34966"/>
                  <a:pt x="15482" y="35025"/>
                </a:cubicBezTo>
                <a:cubicBezTo>
                  <a:pt x="15497" y="34966"/>
                  <a:pt x="15497" y="34922"/>
                  <a:pt x="15512" y="34863"/>
                </a:cubicBezTo>
                <a:lnTo>
                  <a:pt x="15688" y="34746"/>
                </a:lnTo>
                <a:cubicBezTo>
                  <a:pt x="15703" y="34731"/>
                  <a:pt x="15718" y="34716"/>
                  <a:pt x="15762" y="34716"/>
                </a:cubicBezTo>
                <a:close/>
                <a:moveTo>
                  <a:pt x="15925" y="34829"/>
                </a:moveTo>
                <a:cubicBezTo>
                  <a:pt x="15915" y="34840"/>
                  <a:pt x="15905" y="34852"/>
                  <a:pt x="15894" y="34863"/>
                </a:cubicBezTo>
                <a:cubicBezTo>
                  <a:pt x="15859" y="34920"/>
                  <a:pt x="15819" y="34976"/>
                  <a:pt x="15777" y="35032"/>
                </a:cubicBezTo>
                <a:lnTo>
                  <a:pt x="15777" y="35032"/>
                </a:lnTo>
                <a:cubicBezTo>
                  <a:pt x="15815" y="35002"/>
                  <a:pt x="15851" y="34976"/>
                  <a:pt x="15880" y="34937"/>
                </a:cubicBezTo>
                <a:cubicBezTo>
                  <a:pt x="15891" y="34893"/>
                  <a:pt x="15910" y="34865"/>
                  <a:pt x="15925" y="34829"/>
                </a:cubicBezTo>
                <a:close/>
                <a:moveTo>
                  <a:pt x="16056" y="34863"/>
                </a:moveTo>
                <a:lnTo>
                  <a:pt x="16056" y="34863"/>
                </a:lnTo>
                <a:cubicBezTo>
                  <a:pt x="16012" y="34878"/>
                  <a:pt x="15983" y="34922"/>
                  <a:pt x="15939" y="34952"/>
                </a:cubicBezTo>
                <a:cubicBezTo>
                  <a:pt x="15939" y="34996"/>
                  <a:pt x="15924" y="35011"/>
                  <a:pt x="15909" y="35040"/>
                </a:cubicBezTo>
                <a:lnTo>
                  <a:pt x="16012" y="34937"/>
                </a:lnTo>
                <a:cubicBezTo>
                  <a:pt x="16027" y="34922"/>
                  <a:pt x="16056" y="34878"/>
                  <a:pt x="16056" y="34863"/>
                </a:cubicBezTo>
                <a:close/>
                <a:moveTo>
                  <a:pt x="13819" y="34657"/>
                </a:moveTo>
                <a:cubicBezTo>
                  <a:pt x="13819" y="34731"/>
                  <a:pt x="13834" y="34805"/>
                  <a:pt x="13834" y="34878"/>
                </a:cubicBezTo>
                <a:cubicBezTo>
                  <a:pt x="13761" y="34937"/>
                  <a:pt x="13687" y="35011"/>
                  <a:pt x="13599" y="35069"/>
                </a:cubicBezTo>
                <a:cubicBezTo>
                  <a:pt x="13584" y="34996"/>
                  <a:pt x="13584" y="34922"/>
                  <a:pt x="13584" y="34849"/>
                </a:cubicBezTo>
                <a:cubicBezTo>
                  <a:pt x="13658" y="34790"/>
                  <a:pt x="13731" y="34716"/>
                  <a:pt x="13819" y="34657"/>
                </a:cubicBezTo>
                <a:close/>
                <a:moveTo>
                  <a:pt x="14143" y="34731"/>
                </a:moveTo>
                <a:cubicBezTo>
                  <a:pt x="14143" y="34805"/>
                  <a:pt x="14158" y="34878"/>
                  <a:pt x="14158" y="34952"/>
                </a:cubicBezTo>
                <a:cubicBezTo>
                  <a:pt x="14084" y="35011"/>
                  <a:pt x="13981" y="35084"/>
                  <a:pt x="13922" y="35128"/>
                </a:cubicBezTo>
                <a:cubicBezTo>
                  <a:pt x="13922" y="35069"/>
                  <a:pt x="13893" y="34996"/>
                  <a:pt x="13893" y="34922"/>
                </a:cubicBezTo>
                <a:cubicBezTo>
                  <a:pt x="13967" y="34863"/>
                  <a:pt x="14070" y="34790"/>
                  <a:pt x="14143" y="34731"/>
                </a:cubicBezTo>
                <a:close/>
                <a:moveTo>
                  <a:pt x="15909" y="35158"/>
                </a:moveTo>
                <a:cubicBezTo>
                  <a:pt x="15892" y="35158"/>
                  <a:pt x="15885" y="35163"/>
                  <a:pt x="15879" y="35170"/>
                </a:cubicBezTo>
                <a:lnTo>
                  <a:pt x="15879" y="35170"/>
                </a:lnTo>
                <a:cubicBezTo>
                  <a:pt x="15887" y="35166"/>
                  <a:pt x="15897" y="35162"/>
                  <a:pt x="15909" y="35158"/>
                </a:cubicBezTo>
                <a:close/>
                <a:moveTo>
                  <a:pt x="14482" y="34790"/>
                </a:moveTo>
                <a:lnTo>
                  <a:pt x="14482" y="34996"/>
                </a:lnTo>
                <a:cubicBezTo>
                  <a:pt x="14393" y="35069"/>
                  <a:pt x="14320" y="35114"/>
                  <a:pt x="14231" y="35187"/>
                </a:cubicBezTo>
                <a:lnTo>
                  <a:pt x="14231" y="34966"/>
                </a:lnTo>
                <a:cubicBezTo>
                  <a:pt x="14320" y="34922"/>
                  <a:pt x="14393" y="34849"/>
                  <a:pt x="14482" y="34790"/>
                </a:cubicBezTo>
                <a:close/>
                <a:moveTo>
                  <a:pt x="14820" y="34849"/>
                </a:moveTo>
                <a:lnTo>
                  <a:pt x="14820" y="35025"/>
                </a:lnTo>
                <a:cubicBezTo>
                  <a:pt x="14732" y="35099"/>
                  <a:pt x="14629" y="35158"/>
                  <a:pt x="14555" y="35231"/>
                </a:cubicBezTo>
                <a:lnTo>
                  <a:pt x="14555" y="35025"/>
                </a:lnTo>
                <a:cubicBezTo>
                  <a:pt x="14658" y="34966"/>
                  <a:pt x="14732" y="34893"/>
                  <a:pt x="14820" y="34849"/>
                </a:cubicBezTo>
                <a:close/>
                <a:moveTo>
                  <a:pt x="15129" y="34863"/>
                </a:moveTo>
                <a:cubicBezTo>
                  <a:pt x="15144" y="34937"/>
                  <a:pt x="15144" y="34996"/>
                  <a:pt x="15129" y="35040"/>
                </a:cubicBezTo>
                <a:cubicBezTo>
                  <a:pt x="15114" y="35069"/>
                  <a:pt x="15070" y="35084"/>
                  <a:pt x="15056" y="35099"/>
                </a:cubicBezTo>
                <a:cubicBezTo>
                  <a:pt x="14997" y="35143"/>
                  <a:pt x="14923" y="35187"/>
                  <a:pt x="14879" y="35231"/>
                </a:cubicBezTo>
                <a:lnTo>
                  <a:pt x="14879" y="35040"/>
                </a:lnTo>
                <a:cubicBezTo>
                  <a:pt x="14894" y="35025"/>
                  <a:pt x="14908" y="35025"/>
                  <a:pt x="14923" y="35011"/>
                </a:cubicBezTo>
                <a:cubicBezTo>
                  <a:pt x="14997" y="34952"/>
                  <a:pt x="15056" y="34922"/>
                  <a:pt x="15129" y="34863"/>
                </a:cubicBezTo>
                <a:close/>
                <a:moveTo>
                  <a:pt x="15438" y="34922"/>
                </a:moveTo>
                <a:cubicBezTo>
                  <a:pt x="15424" y="34966"/>
                  <a:pt x="15424" y="35025"/>
                  <a:pt x="15409" y="35084"/>
                </a:cubicBezTo>
                <a:cubicBezTo>
                  <a:pt x="15335" y="35143"/>
                  <a:pt x="15262" y="35187"/>
                  <a:pt x="15173" y="35246"/>
                </a:cubicBezTo>
                <a:cubicBezTo>
                  <a:pt x="15173" y="35187"/>
                  <a:pt x="15188" y="35143"/>
                  <a:pt x="15188" y="35084"/>
                </a:cubicBezTo>
                <a:cubicBezTo>
                  <a:pt x="15276" y="35025"/>
                  <a:pt x="15350" y="34966"/>
                  <a:pt x="15438" y="34922"/>
                </a:cubicBezTo>
                <a:close/>
                <a:moveTo>
                  <a:pt x="15879" y="35170"/>
                </a:moveTo>
                <a:cubicBezTo>
                  <a:pt x="15857" y="35182"/>
                  <a:pt x="15846" y="35195"/>
                  <a:pt x="15836" y="35217"/>
                </a:cubicBezTo>
                <a:cubicBezTo>
                  <a:pt x="15836" y="35231"/>
                  <a:pt x="15806" y="35246"/>
                  <a:pt x="15806" y="35261"/>
                </a:cubicBezTo>
                <a:cubicBezTo>
                  <a:pt x="15836" y="35231"/>
                  <a:pt x="15850" y="35217"/>
                  <a:pt x="15865" y="35187"/>
                </a:cubicBezTo>
                <a:cubicBezTo>
                  <a:pt x="15871" y="35181"/>
                  <a:pt x="15874" y="35175"/>
                  <a:pt x="15879" y="35170"/>
                </a:cubicBezTo>
                <a:close/>
                <a:moveTo>
                  <a:pt x="13510" y="34878"/>
                </a:moveTo>
                <a:cubicBezTo>
                  <a:pt x="13510" y="34952"/>
                  <a:pt x="13525" y="35025"/>
                  <a:pt x="13525" y="35099"/>
                </a:cubicBezTo>
                <a:cubicBezTo>
                  <a:pt x="13452" y="35158"/>
                  <a:pt x="13378" y="35231"/>
                  <a:pt x="13304" y="35290"/>
                </a:cubicBezTo>
                <a:cubicBezTo>
                  <a:pt x="13304" y="35231"/>
                  <a:pt x="13304" y="35158"/>
                  <a:pt x="13290" y="35069"/>
                </a:cubicBezTo>
                <a:cubicBezTo>
                  <a:pt x="13363" y="35011"/>
                  <a:pt x="13437" y="34937"/>
                  <a:pt x="13510" y="34878"/>
                </a:cubicBezTo>
                <a:close/>
                <a:moveTo>
                  <a:pt x="15659" y="34966"/>
                </a:moveTo>
                <a:lnTo>
                  <a:pt x="15659" y="34966"/>
                </a:lnTo>
                <a:cubicBezTo>
                  <a:pt x="15644" y="35025"/>
                  <a:pt x="15630" y="35084"/>
                  <a:pt x="15615" y="35114"/>
                </a:cubicBezTo>
                <a:cubicBezTo>
                  <a:pt x="15556" y="35172"/>
                  <a:pt x="15497" y="35231"/>
                  <a:pt x="15424" y="35290"/>
                </a:cubicBezTo>
                <a:cubicBezTo>
                  <a:pt x="15438" y="35231"/>
                  <a:pt x="15438" y="35172"/>
                  <a:pt x="15468" y="35114"/>
                </a:cubicBezTo>
                <a:cubicBezTo>
                  <a:pt x="15482" y="35099"/>
                  <a:pt x="15497" y="35084"/>
                  <a:pt x="15512" y="35084"/>
                </a:cubicBezTo>
                <a:cubicBezTo>
                  <a:pt x="15571" y="35040"/>
                  <a:pt x="15615" y="35011"/>
                  <a:pt x="15659" y="34966"/>
                </a:cubicBezTo>
                <a:close/>
                <a:moveTo>
                  <a:pt x="15836" y="35040"/>
                </a:moveTo>
                <a:cubicBezTo>
                  <a:pt x="15791" y="35099"/>
                  <a:pt x="15733" y="35143"/>
                  <a:pt x="15688" y="35172"/>
                </a:cubicBezTo>
                <a:cubicBezTo>
                  <a:pt x="15659" y="35231"/>
                  <a:pt x="15644" y="35261"/>
                  <a:pt x="15630" y="35305"/>
                </a:cubicBezTo>
                <a:cubicBezTo>
                  <a:pt x="15688" y="35246"/>
                  <a:pt x="15718" y="35217"/>
                  <a:pt x="15777" y="35172"/>
                </a:cubicBezTo>
                <a:cubicBezTo>
                  <a:pt x="15791" y="35114"/>
                  <a:pt x="15806" y="35084"/>
                  <a:pt x="15836" y="35040"/>
                </a:cubicBezTo>
                <a:close/>
                <a:moveTo>
                  <a:pt x="13849" y="34966"/>
                </a:moveTo>
                <a:cubicBezTo>
                  <a:pt x="13849" y="35025"/>
                  <a:pt x="13849" y="35099"/>
                  <a:pt x="13864" y="35158"/>
                </a:cubicBezTo>
                <a:lnTo>
                  <a:pt x="13864" y="35187"/>
                </a:lnTo>
                <a:cubicBezTo>
                  <a:pt x="13790" y="35246"/>
                  <a:pt x="13716" y="35320"/>
                  <a:pt x="13628" y="35378"/>
                </a:cubicBezTo>
                <a:cubicBezTo>
                  <a:pt x="13628" y="35305"/>
                  <a:pt x="13599" y="35231"/>
                  <a:pt x="13599" y="35158"/>
                </a:cubicBezTo>
                <a:cubicBezTo>
                  <a:pt x="13672" y="35099"/>
                  <a:pt x="13746" y="35025"/>
                  <a:pt x="13849" y="34966"/>
                </a:cubicBezTo>
                <a:close/>
                <a:moveTo>
                  <a:pt x="14158" y="35011"/>
                </a:moveTo>
                <a:lnTo>
                  <a:pt x="14158" y="35231"/>
                </a:lnTo>
                <a:cubicBezTo>
                  <a:pt x="14070" y="35305"/>
                  <a:pt x="13996" y="35364"/>
                  <a:pt x="13922" y="35437"/>
                </a:cubicBezTo>
                <a:lnTo>
                  <a:pt x="13922" y="35217"/>
                </a:lnTo>
                <a:cubicBezTo>
                  <a:pt x="13996" y="35143"/>
                  <a:pt x="14084" y="35084"/>
                  <a:pt x="14158" y="35011"/>
                </a:cubicBezTo>
                <a:close/>
                <a:moveTo>
                  <a:pt x="14482" y="35069"/>
                </a:moveTo>
                <a:lnTo>
                  <a:pt x="14482" y="35261"/>
                </a:lnTo>
                <a:cubicBezTo>
                  <a:pt x="14393" y="35334"/>
                  <a:pt x="14320" y="35393"/>
                  <a:pt x="14231" y="35467"/>
                </a:cubicBezTo>
                <a:lnTo>
                  <a:pt x="14231" y="35261"/>
                </a:lnTo>
                <a:cubicBezTo>
                  <a:pt x="14320" y="35187"/>
                  <a:pt x="14393" y="35143"/>
                  <a:pt x="14482" y="35069"/>
                </a:cubicBezTo>
                <a:close/>
                <a:moveTo>
                  <a:pt x="14820" y="35099"/>
                </a:moveTo>
                <a:cubicBezTo>
                  <a:pt x="14820" y="35158"/>
                  <a:pt x="14820" y="35231"/>
                  <a:pt x="14805" y="35290"/>
                </a:cubicBezTo>
                <a:lnTo>
                  <a:pt x="14761" y="35320"/>
                </a:lnTo>
                <a:lnTo>
                  <a:pt x="14541" y="35481"/>
                </a:lnTo>
                <a:lnTo>
                  <a:pt x="14541" y="35290"/>
                </a:lnTo>
                <a:cubicBezTo>
                  <a:pt x="14629" y="35231"/>
                  <a:pt x="14732" y="35172"/>
                  <a:pt x="14820" y="35099"/>
                </a:cubicBezTo>
                <a:close/>
                <a:moveTo>
                  <a:pt x="15114" y="35128"/>
                </a:moveTo>
                <a:cubicBezTo>
                  <a:pt x="15114" y="35187"/>
                  <a:pt x="15100" y="35261"/>
                  <a:pt x="15100" y="35320"/>
                </a:cubicBezTo>
                <a:cubicBezTo>
                  <a:pt x="15041" y="35378"/>
                  <a:pt x="14967" y="35408"/>
                  <a:pt x="14908" y="35467"/>
                </a:cubicBezTo>
                <a:cubicBezTo>
                  <a:pt x="14894" y="35481"/>
                  <a:pt x="14879" y="35481"/>
                  <a:pt x="14850" y="35496"/>
                </a:cubicBezTo>
                <a:cubicBezTo>
                  <a:pt x="14850" y="35452"/>
                  <a:pt x="14879" y="35378"/>
                  <a:pt x="14879" y="35320"/>
                </a:cubicBezTo>
                <a:lnTo>
                  <a:pt x="15100" y="35158"/>
                </a:lnTo>
                <a:lnTo>
                  <a:pt x="15114" y="35128"/>
                </a:lnTo>
                <a:close/>
                <a:moveTo>
                  <a:pt x="15577" y="35278"/>
                </a:moveTo>
                <a:cubicBezTo>
                  <a:pt x="15560" y="35297"/>
                  <a:pt x="15543" y="35316"/>
                  <a:pt x="15527" y="35334"/>
                </a:cubicBezTo>
                <a:lnTo>
                  <a:pt x="15381" y="35525"/>
                </a:lnTo>
                <a:lnTo>
                  <a:pt x="15381" y="35525"/>
                </a:lnTo>
                <a:cubicBezTo>
                  <a:pt x="15434" y="35476"/>
                  <a:pt x="15488" y="35447"/>
                  <a:pt x="15541" y="35393"/>
                </a:cubicBezTo>
                <a:cubicBezTo>
                  <a:pt x="15553" y="35346"/>
                  <a:pt x="15565" y="35318"/>
                  <a:pt x="15577" y="35278"/>
                </a:cubicBezTo>
                <a:close/>
                <a:moveTo>
                  <a:pt x="15394" y="35187"/>
                </a:moveTo>
                <a:lnTo>
                  <a:pt x="15394" y="35187"/>
                </a:lnTo>
                <a:cubicBezTo>
                  <a:pt x="15365" y="35246"/>
                  <a:pt x="15365" y="35305"/>
                  <a:pt x="15350" y="35364"/>
                </a:cubicBezTo>
                <a:lnTo>
                  <a:pt x="15335" y="35364"/>
                </a:lnTo>
                <a:cubicBezTo>
                  <a:pt x="15262" y="35408"/>
                  <a:pt x="15203" y="35467"/>
                  <a:pt x="15129" y="35526"/>
                </a:cubicBezTo>
                <a:cubicBezTo>
                  <a:pt x="15144" y="35467"/>
                  <a:pt x="15144" y="35408"/>
                  <a:pt x="15173" y="35364"/>
                </a:cubicBezTo>
                <a:lnTo>
                  <a:pt x="15394" y="35187"/>
                </a:lnTo>
                <a:close/>
                <a:moveTo>
                  <a:pt x="15688" y="35334"/>
                </a:moveTo>
                <a:lnTo>
                  <a:pt x="15571" y="35452"/>
                </a:lnTo>
                <a:cubicBezTo>
                  <a:pt x="15571" y="35481"/>
                  <a:pt x="15556" y="35511"/>
                  <a:pt x="15541" y="35540"/>
                </a:cubicBezTo>
                <a:lnTo>
                  <a:pt x="15644" y="35437"/>
                </a:lnTo>
                <a:cubicBezTo>
                  <a:pt x="15659" y="35393"/>
                  <a:pt x="15688" y="35364"/>
                  <a:pt x="15688" y="35334"/>
                </a:cubicBezTo>
                <a:close/>
                <a:moveTo>
                  <a:pt x="13555" y="35217"/>
                </a:moveTo>
                <a:cubicBezTo>
                  <a:pt x="13555" y="35290"/>
                  <a:pt x="13555" y="35364"/>
                  <a:pt x="13569" y="35452"/>
                </a:cubicBezTo>
                <a:cubicBezTo>
                  <a:pt x="13496" y="35526"/>
                  <a:pt x="13422" y="35585"/>
                  <a:pt x="13349" y="35658"/>
                </a:cubicBezTo>
                <a:cubicBezTo>
                  <a:pt x="13334" y="35540"/>
                  <a:pt x="13334" y="35467"/>
                  <a:pt x="13334" y="35393"/>
                </a:cubicBezTo>
                <a:cubicBezTo>
                  <a:pt x="13407" y="35334"/>
                  <a:pt x="13481" y="35261"/>
                  <a:pt x="13555" y="35217"/>
                </a:cubicBezTo>
                <a:close/>
                <a:moveTo>
                  <a:pt x="13864" y="35261"/>
                </a:moveTo>
                <a:lnTo>
                  <a:pt x="13864" y="35481"/>
                </a:lnTo>
                <a:cubicBezTo>
                  <a:pt x="13790" y="35555"/>
                  <a:pt x="13687" y="35614"/>
                  <a:pt x="13628" y="35688"/>
                </a:cubicBezTo>
                <a:lnTo>
                  <a:pt x="13628" y="35599"/>
                </a:lnTo>
                <a:lnTo>
                  <a:pt x="13628" y="35467"/>
                </a:lnTo>
                <a:cubicBezTo>
                  <a:pt x="13702" y="35393"/>
                  <a:pt x="13775" y="35334"/>
                  <a:pt x="13864" y="35261"/>
                </a:cubicBezTo>
                <a:close/>
                <a:moveTo>
                  <a:pt x="14173" y="35305"/>
                </a:moveTo>
                <a:lnTo>
                  <a:pt x="14173" y="35526"/>
                </a:lnTo>
                <a:cubicBezTo>
                  <a:pt x="14084" y="35599"/>
                  <a:pt x="14011" y="35673"/>
                  <a:pt x="13937" y="35732"/>
                </a:cubicBezTo>
                <a:lnTo>
                  <a:pt x="13937" y="35511"/>
                </a:lnTo>
                <a:cubicBezTo>
                  <a:pt x="14011" y="35437"/>
                  <a:pt x="14099" y="35378"/>
                  <a:pt x="14173" y="35305"/>
                </a:cubicBezTo>
                <a:close/>
                <a:moveTo>
                  <a:pt x="15512" y="35629"/>
                </a:moveTo>
                <a:lnTo>
                  <a:pt x="15468" y="35688"/>
                </a:lnTo>
                <a:cubicBezTo>
                  <a:pt x="15468" y="35688"/>
                  <a:pt x="15438" y="35702"/>
                  <a:pt x="15438" y="35732"/>
                </a:cubicBezTo>
                <a:lnTo>
                  <a:pt x="15497" y="35673"/>
                </a:lnTo>
                <a:cubicBezTo>
                  <a:pt x="15497" y="35673"/>
                  <a:pt x="15497" y="35658"/>
                  <a:pt x="15512" y="35629"/>
                </a:cubicBezTo>
                <a:close/>
                <a:moveTo>
                  <a:pt x="14482" y="35364"/>
                </a:moveTo>
                <a:lnTo>
                  <a:pt x="14482" y="35555"/>
                </a:lnTo>
                <a:cubicBezTo>
                  <a:pt x="14393" y="35629"/>
                  <a:pt x="14320" y="35702"/>
                  <a:pt x="14231" y="35776"/>
                </a:cubicBezTo>
                <a:lnTo>
                  <a:pt x="14231" y="35585"/>
                </a:lnTo>
                <a:cubicBezTo>
                  <a:pt x="14320" y="35481"/>
                  <a:pt x="14393" y="35437"/>
                  <a:pt x="14482" y="35364"/>
                </a:cubicBezTo>
                <a:close/>
                <a:moveTo>
                  <a:pt x="14805" y="35393"/>
                </a:moveTo>
                <a:cubicBezTo>
                  <a:pt x="14805" y="35452"/>
                  <a:pt x="14776" y="35526"/>
                  <a:pt x="14776" y="35585"/>
                </a:cubicBezTo>
                <a:cubicBezTo>
                  <a:pt x="14732" y="35614"/>
                  <a:pt x="14688" y="35658"/>
                  <a:pt x="14629" y="35688"/>
                </a:cubicBezTo>
                <a:cubicBezTo>
                  <a:pt x="14599" y="35732"/>
                  <a:pt x="14555" y="35746"/>
                  <a:pt x="14526" y="35776"/>
                </a:cubicBezTo>
                <a:cubicBezTo>
                  <a:pt x="14526" y="35732"/>
                  <a:pt x="14541" y="35658"/>
                  <a:pt x="14541" y="35599"/>
                </a:cubicBezTo>
                <a:cubicBezTo>
                  <a:pt x="14629" y="35526"/>
                  <a:pt x="14702" y="35467"/>
                  <a:pt x="14805" y="35393"/>
                </a:cubicBezTo>
                <a:close/>
                <a:moveTo>
                  <a:pt x="15070" y="35408"/>
                </a:moveTo>
                <a:lnTo>
                  <a:pt x="15070" y="35408"/>
                </a:lnTo>
                <a:cubicBezTo>
                  <a:pt x="15056" y="35467"/>
                  <a:pt x="15056" y="35526"/>
                  <a:pt x="15041" y="35599"/>
                </a:cubicBezTo>
                <a:cubicBezTo>
                  <a:pt x="14967" y="35658"/>
                  <a:pt x="14894" y="35732"/>
                  <a:pt x="14820" y="35776"/>
                </a:cubicBezTo>
                <a:cubicBezTo>
                  <a:pt x="14835" y="35732"/>
                  <a:pt x="14835" y="35673"/>
                  <a:pt x="14835" y="35599"/>
                </a:cubicBezTo>
                <a:cubicBezTo>
                  <a:pt x="14879" y="35585"/>
                  <a:pt x="14908" y="35540"/>
                  <a:pt x="14953" y="35526"/>
                </a:cubicBezTo>
                <a:cubicBezTo>
                  <a:pt x="14982" y="35481"/>
                  <a:pt x="15041" y="35452"/>
                  <a:pt x="15070" y="35408"/>
                </a:cubicBezTo>
                <a:close/>
                <a:moveTo>
                  <a:pt x="15321" y="35452"/>
                </a:moveTo>
                <a:lnTo>
                  <a:pt x="15262" y="35614"/>
                </a:lnTo>
                <a:cubicBezTo>
                  <a:pt x="15217" y="35658"/>
                  <a:pt x="15203" y="35673"/>
                  <a:pt x="15173" y="35688"/>
                </a:cubicBezTo>
                <a:cubicBezTo>
                  <a:pt x="15129" y="35732"/>
                  <a:pt x="15100" y="35761"/>
                  <a:pt x="15056" y="35776"/>
                </a:cubicBezTo>
                <a:cubicBezTo>
                  <a:pt x="15056" y="35761"/>
                  <a:pt x="15056" y="35761"/>
                  <a:pt x="15070" y="35746"/>
                </a:cubicBezTo>
                <a:cubicBezTo>
                  <a:pt x="15100" y="35702"/>
                  <a:pt x="15100" y="35658"/>
                  <a:pt x="15114" y="35614"/>
                </a:cubicBezTo>
                <a:cubicBezTo>
                  <a:pt x="15188" y="35555"/>
                  <a:pt x="15247" y="35511"/>
                  <a:pt x="15321" y="35452"/>
                </a:cubicBezTo>
                <a:close/>
                <a:moveTo>
                  <a:pt x="15468" y="35540"/>
                </a:moveTo>
                <a:lnTo>
                  <a:pt x="15468" y="35540"/>
                </a:lnTo>
                <a:cubicBezTo>
                  <a:pt x="15409" y="35585"/>
                  <a:pt x="15365" y="35629"/>
                  <a:pt x="15321" y="35673"/>
                </a:cubicBezTo>
                <a:cubicBezTo>
                  <a:pt x="15291" y="35732"/>
                  <a:pt x="15276" y="35761"/>
                  <a:pt x="15262" y="35805"/>
                </a:cubicBezTo>
                <a:cubicBezTo>
                  <a:pt x="15291" y="35746"/>
                  <a:pt x="15350" y="35702"/>
                  <a:pt x="15409" y="35673"/>
                </a:cubicBezTo>
                <a:cubicBezTo>
                  <a:pt x="15424" y="35614"/>
                  <a:pt x="15438" y="35585"/>
                  <a:pt x="15468" y="35540"/>
                </a:cubicBezTo>
                <a:close/>
                <a:moveTo>
                  <a:pt x="13555" y="35526"/>
                </a:moveTo>
                <a:lnTo>
                  <a:pt x="13555" y="35614"/>
                </a:lnTo>
                <a:lnTo>
                  <a:pt x="13555" y="35761"/>
                </a:lnTo>
                <a:cubicBezTo>
                  <a:pt x="13481" y="35835"/>
                  <a:pt x="13407" y="35894"/>
                  <a:pt x="13334" y="35967"/>
                </a:cubicBezTo>
                <a:lnTo>
                  <a:pt x="13334" y="35732"/>
                </a:lnTo>
                <a:cubicBezTo>
                  <a:pt x="13407" y="35658"/>
                  <a:pt x="13481" y="35585"/>
                  <a:pt x="13555" y="35526"/>
                </a:cubicBezTo>
                <a:close/>
                <a:moveTo>
                  <a:pt x="13849" y="35585"/>
                </a:moveTo>
                <a:cubicBezTo>
                  <a:pt x="13864" y="35658"/>
                  <a:pt x="13864" y="35732"/>
                  <a:pt x="13849" y="35805"/>
                </a:cubicBezTo>
                <a:cubicBezTo>
                  <a:pt x="13775" y="35879"/>
                  <a:pt x="13672" y="35952"/>
                  <a:pt x="13599" y="36026"/>
                </a:cubicBezTo>
                <a:lnTo>
                  <a:pt x="13599" y="35776"/>
                </a:lnTo>
                <a:cubicBezTo>
                  <a:pt x="13672" y="35702"/>
                  <a:pt x="13746" y="35658"/>
                  <a:pt x="13849" y="35585"/>
                </a:cubicBezTo>
                <a:close/>
                <a:moveTo>
                  <a:pt x="14158" y="35614"/>
                </a:moveTo>
                <a:lnTo>
                  <a:pt x="14158" y="35820"/>
                </a:lnTo>
                <a:cubicBezTo>
                  <a:pt x="14070" y="35894"/>
                  <a:pt x="13996" y="35967"/>
                  <a:pt x="13893" y="36041"/>
                </a:cubicBezTo>
                <a:cubicBezTo>
                  <a:pt x="13893" y="35967"/>
                  <a:pt x="13893" y="35894"/>
                  <a:pt x="13922" y="35820"/>
                </a:cubicBezTo>
                <a:cubicBezTo>
                  <a:pt x="13996" y="35761"/>
                  <a:pt x="14084" y="35688"/>
                  <a:pt x="14158" y="35614"/>
                </a:cubicBezTo>
                <a:close/>
                <a:moveTo>
                  <a:pt x="15291" y="35835"/>
                </a:moveTo>
                <a:lnTo>
                  <a:pt x="15188" y="35952"/>
                </a:lnTo>
                <a:cubicBezTo>
                  <a:pt x="15173" y="35982"/>
                  <a:pt x="15173" y="35997"/>
                  <a:pt x="15144" y="36041"/>
                </a:cubicBezTo>
                <a:lnTo>
                  <a:pt x="15262" y="35923"/>
                </a:lnTo>
                <a:cubicBezTo>
                  <a:pt x="15276" y="35894"/>
                  <a:pt x="15291" y="35879"/>
                  <a:pt x="15291" y="35835"/>
                </a:cubicBezTo>
                <a:close/>
                <a:moveTo>
                  <a:pt x="14482" y="35629"/>
                </a:moveTo>
                <a:cubicBezTo>
                  <a:pt x="14482" y="35702"/>
                  <a:pt x="14467" y="35761"/>
                  <a:pt x="14467" y="35835"/>
                </a:cubicBezTo>
                <a:cubicBezTo>
                  <a:pt x="14379" y="35908"/>
                  <a:pt x="14290" y="35982"/>
                  <a:pt x="14217" y="36055"/>
                </a:cubicBezTo>
                <a:cubicBezTo>
                  <a:pt x="14217" y="35982"/>
                  <a:pt x="14231" y="35923"/>
                  <a:pt x="14231" y="35849"/>
                </a:cubicBezTo>
                <a:cubicBezTo>
                  <a:pt x="14305" y="35776"/>
                  <a:pt x="14393" y="35702"/>
                  <a:pt x="14482" y="35629"/>
                </a:cubicBezTo>
                <a:close/>
                <a:moveTo>
                  <a:pt x="14761" y="35673"/>
                </a:moveTo>
                <a:lnTo>
                  <a:pt x="14761" y="35673"/>
                </a:lnTo>
                <a:cubicBezTo>
                  <a:pt x="14747" y="35732"/>
                  <a:pt x="14747" y="35805"/>
                  <a:pt x="14732" y="35849"/>
                </a:cubicBezTo>
                <a:cubicBezTo>
                  <a:pt x="14658" y="35923"/>
                  <a:pt x="14555" y="35982"/>
                  <a:pt x="14482" y="36055"/>
                </a:cubicBezTo>
                <a:cubicBezTo>
                  <a:pt x="14511" y="35997"/>
                  <a:pt x="14526" y="35923"/>
                  <a:pt x="14526" y="35879"/>
                </a:cubicBezTo>
                <a:cubicBezTo>
                  <a:pt x="14585" y="35835"/>
                  <a:pt x="14629" y="35776"/>
                  <a:pt x="14673" y="35746"/>
                </a:cubicBezTo>
                <a:cubicBezTo>
                  <a:pt x="14702" y="35732"/>
                  <a:pt x="14732" y="35688"/>
                  <a:pt x="14761" y="35673"/>
                </a:cubicBezTo>
                <a:close/>
                <a:moveTo>
                  <a:pt x="15026" y="35702"/>
                </a:moveTo>
                <a:cubicBezTo>
                  <a:pt x="15026" y="35732"/>
                  <a:pt x="15026" y="35732"/>
                  <a:pt x="14997" y="35746"/>
                </a:cubicBezTo>
                <a:cubicBezTo>
                  <a:pt x="14982" y="35805"/>
                  <a:pt x="14967" y="35835"/>
                  <a:pt x="14967" y="35894"/>
                </a:cubicBezTo>
                <a:cubicBezTo>
                  <a:pt x="14894" y="35952"/>
                  <a:pt x="14820" y="35997"/>
                  <a:pt x="14761" y="36055"/>
                </a:cubicBezTo>
                <a:cubicBezTo>
                  <a:pt x="14776" y="35997"/>
                  <a:pt x="14805" y="35952"/>
                  <a:pt x="14805" y="35894"/>
                </a:cubicBezTo>
                <a:cubicBezTo>
                  <a:pt x="14879" y="35835"/>
                  <a:pt x="14953" y="35761"/>
                  <a:pt x="15026" y="35702"/>
                </a:cubicBezTo>
                <a:close/>
                <a:moveTo>
                  <a:pt x="15129" y="36173"/>
                </a:moveTo>
                <a:lnTo>
                  <a:pt x="15070" y="36217"/>
                </a:lnTo>
                <a:cubicBezTo>
                  <a:pt x="15070" y="36247"/>
                  <a:pt x="15056" y="36247"/>
                  <a:pt x="15056" y="36261"/>
                </a:cubicBezTo>
                <a:lnTo>
                  <a:pt x="15114" y="36203"/>
                </a:lnTo>
                <a:cubicBezTo>
                  <a:pt x="15114" y="36188"/>
                  <a:pt x="15114" y="36188"/>
                  <a:pt x="15129" y="36173"/>
                </a:cubicBezTo>
                <a:close/>
                <a:moveTo>
                  <a:pt x="13569" y="35849"/>
                </a:moveTo>
                <a:lnTo>
                  <a:pt x="13569" y="35849"/>
                </a:lnTo>
                <a:cubicBezTo>
                  <a:pt x="13555" y="35923"/>
                  <a:pt x="13555" y="35997"/>
                  <a:pt x="13555" y="36100"/>
                </a:cubicBezTo>
                <a:lnTo>
                  <a:pt x="13334" y="36320"/>
                </a:lnTo>
                <a:cubicBezTo>
                  <a:pt x="13334" y="36232"/>
                  <a:pt x="13349" y="36158"/>
                  <a:pt x="13349" y="36070"/>
                </a:cubicBezTo>
                <a:lnTo>
                  <a:pt x="13349" y="36055"/>
                </a:lnTo>
                <a:cubicBezTo>
                  <a:pt x="13422" y="35982"/>
                  <a:pt x="13496" y="35908"/>
                  <a:pt x="13569" y="35849"/>
                </a:cubicBezTo>
                <a:close/>
                <a:moveTo>
                  <a:pt x="15070" y="36041"/>
                </a:moveTo>
                <a:lnTo>
                  <a:pt x="15056" y="36055"/>
                </a:lnTo>
                <a:cubicBezTo>
                  <a:pt x="14997" y="36100"/>
                  <a:pt x="14953" y="36144"/>
                  <a:pt x="14908" y="36188"/>
                </a:cubicBezTo>
                <a:cubicBezTo>
                  <a:pt x="14908" y="36247"/>
                  <a:pt x="14894" y="36276"/>
                  <a:pt x="14879" y="36320"/>
                </a:cubicBezTo>
                <a:cubicBezTo>
                  <a:pt x="14923" y="36276"/>
                  <a:pt x="14967" y="36217"/>
                  <a:pt x="15026" y="36173"/>
                </a:cubicBezTo>
                <a:cubicBezTo>
                  <a:pt x="15041" y="36114"/>
                  <a:pt x="15056" y="36070"/>
                  <a:pt x="15070" y="36041"/>
                </a:cubicBezTo>
                <a:close/>
                <a:moveTo>
                  <a:pt x="13849" y="35894"/>
                </a:moveTo>
                <a:cubicBezTo>
                  <a:pt x="13849" y="35967"/>
                  <a:pt x="13849" y="36041"/>
                  <a:pt x="13819" y="36114"/>
                </a:cubicBezTo>
                <a:cubicBezTo>
                  <a:pt x="13746" y="36188"/>
                  <a:pt x="13658" y="36261"/>
                  <a:pt x="13584" y="36350"/>
                </a:cubicBezTo>
                <a:cubicBezTo>
                  <a:pt x="13584" y="36276"/>
                  <a:pt x="13599" y="36188"/>
                  <a:pt x="13599" y="36114"/>
                </a:cubicBezTo>
                <a:cubicBezTo>
                  <a:pt x="13702" y="36041"/>
                  <a:pt x="13775" y="35967"/>
                  <a:pt x="13849" y="35894"/>
                </a:cubicBezTo>
                <a:close/>
                <a:moveTo>
                  <a:pt x="14452" y="35923"/>
                </a:moveTo>
                <a:cubicBezTo>
                  <a:pt x="14452" y="35997"/>
                  <a:pt x="14438" y="36055"/>
                  <a:pt x="14408" y="36114"/>
                </a:cubicBezTo>
                <a:cubicBezTo>
                  <a:pt x="14335" y="36203"/>
                  <a:pt x="14246" y="36276"/>
                  <a:pt x="14173" y="36350"/>
                </a:cubicBezTo>
                <a:cubicBezTo>
                  <a:pt x="14173" y="36276"/>
                  <a:pt x="14187" y="36217"/>
                  <a:pt x="14187" y="36144"/>
                </a:cubicBezTo>
                <a:cubicBezTo>
                  <a:pt x="14261" y="36070"/>
                  <a:pt x="14364" y="35997"/>
                  <a:pt x="14452" y="35923"/>
                </a:cubicBezTo>
                <a:close/>
                <a:moveTo>
                  <a:pt x="14702" y="35967"/>
                </a:moveTo>
                <a:lnTo>
                  <a:pt x="14702" y="35967"/>
                </a:lnTo>
                <a:cubicBezTo>
                  <a:pt x="14688" y="36026"/>
                  <a:pt x="14688" y="36070"/>
                  <a:pt x="14673" y="36129"/>
                </a:cubicBezTo>
                <a:lnTo>
                  <a:pt x="14673" y="36144"/>
                </a:lnTo>
                <a:cubicBezTo>
                  <a:pt x="14658" y="36144"/>
                  <a:pt x="14614" y="36188"/>
                  <a:pt x="14599" y="36203"/>
                </a:cubicBezTo>
                <a:cubicBezTo>
                  <a:pt x="14541" y="36261"/>
                  <a:pt x="14482" y="36291"/>
                  <a:pt x="14423" y="36350"/>
                </a:cubicBezTo>
                <a:cubicBezTo>
                  <a:pt x="14452" y="36291"/>
                  <a:pt x="14452" y="36217"/>
                  <a:pt x="14467" y="36173"/>
                </a:cubicBezTo>
                <a:cubicBezTo>
                  <a:pt x="14482" y="36144"/>
                  <a:pt x="14511" y="36129"/>
                  <a:pt x="14541" y="36114"/>
                </a:cubicBezTo>
                <a:cubicBezTo>
                  <a:pt x="14599" y="36055"/>
                  <a:pt x="14658" y="36026"/>
                  <a:pt x="14702" y="35967"/>
                </a:cubicBezTo>
                <a:close/>
                <a:moveTo>
                  <a:pt x="14923" y="35997"/>
                </a:moveTo>
                <a:lnTo>
                  <a:pt x="14879" y="36173"/>
                </a:lnTo>
                <a:cubicBezTo>
                  <a:pt x="14820" y="36217"/>
                  <a:pt x="14747" y="36276"/>
                  <a:pt x="14688" y="36350"/>
                </a:cubicBezTo>
                <a:cubicBezTo>
                  <a:pt x="14688" y="36276"/>
                  <a:pt x="14702" y="36217"/>
                  <a:pt x="14732" y="36173"/>
                </a:cubicBezTo>
                <a:cubicBezTo>
                  <a:pt x="14805" y="36114"/>
                  <a:pt x="14850" y="36055"/>
                  <a:pt x="14923" y="35997"/>
                </a:cubicBezTo>
                <a:close/>
                <a:moveTo>
                  <a:pt x="14158" y="35923"/>
                </a:moveTo>
                <a:cubicBezTo>
                  <a:pt x="14158" y="35997"/>
                  <a:pt x="14143" y="36055"/>
                  <a:pt x="14143" y="36129"/>
                </a:cubicBezTo>
                <a:cubicBezTo>
                  <a:pt x="14040" y="36203"/>
                  <a:pt x="13967" y="36276"/>
                  <a:pt x="13878" y="36364"/>
                </a:cubicBezTo>
                <a:cubicBezTo>
                  <a:pt x="13878" y="36291"/>
                  <a:pt x="13893" y="36217"/>
                  <a:pt x="13893" y="36144"/>
                </a:cubicBezTo>
                <a:cubicBezTo>
                  <a:pt x="13967" y="36070"/>
                  <a:pt x="14070" y="35997"/>
                  <a:pt x="14158" y="35923"/>
                </a:cubicBezTo>
                <a:close/>
                <a:moveTo>
                  <a:pt x="14923" y="36364"/>
                </a:moveTo>
                <a:lnTo>
                  <a:pt x="14820" y="36482"/>
                </a:lnTo>
                <a:cubicBezTo>
                  <a:pt x="14791" y="36512"/>
                  <a:pt x="14791" y="36541"/>
                  <a:pt x="14776" y="36570"/>
                </a:cubicBezTo>
                <a:cubicBezTo>
                  <a:pt x="14791" y="36541"/>
                  <a:pt x="14835" y="36497"/>
                  <a:pt x="14879" y="36467"/>
                </a:cubicBezTo>
                <a:cubicBezTo>
                  <a:pt x="14894" y="36438"/>
                  <a:pt x="14894" y="36409"/>
                  <a:pt x="14923" y="36364"/>
                </a:cubicBezTo>
                <a:close/>
                <a:moveTo>
                  <a:pt x="14820" y="36320"/>
                </a:moveTo>
                <a:lnTo>
                  <a:pt x="14820" y="36320"/>
                </a:lnTo>
                <a:cubicBezTo>
                  <a:pt x="14802" y="36331"/>
                  <a:pt x="14786" y="36342"/>
                  <a:pt x="14769" y="36355"/>
                </a:cubicBezTo>
                <a:lnTo>
                  <a:pt x="14769" y="36355"/>
                </a:lnTo>
                <a:cubicBezTo>
                  <a:pt x="14767" y="36358"/>
                  <a:pt x="14764" y="36361"/>
                  <a:pt x="14761" y="36364"/>
                </a:cubicBezTo>
                <a:cubicBezTo>
                  <a:pt x="14710" y="36444"/>
                  <a:pt x="14660" y="36523"/>
                  <a:pt x="14608" y="36600"/>
                </a:cubicBezTo>
                <a:lnTo>
                  <a:pt x="14608" y="36600"/>
                </a:lnTo>
                <a:cubicBezTo>
                  <a:pt x="14649" y="36551"/>
                  <a:pt x="14700" y="36504"/>
                  <a:pt x="14761" y="36467"/>
                </a:cubicBezTo>
                <a:cubicBezTo>
                  <a:pt x="14776" y="36409"/>
                  <a:pt x="14805" y="36364"/>
                  <a:pt x="14820" y="36320"/>
                </a:cubicBezTo>
                <a:close/>
                <a:moveTo>
                  <a:pt x="14658" y="36247"/>
                </a:moveTo>
                <a:lnTo>
                  <a:pt x="14599" y="36409"/>
                </a:lnTo>
                <a:cubicBezTo>
                  <a:pt x="14541" y="36482"/>
                  <a:pt x="14482" y="36512"/>
                  <a:pt x="14452" y="36556"/>
                </a:cubicBezTo>
                <a:lnTo>
                  <a:pt x="14379" y="36629"/>
                </a:lnTo>
                <a:cubicBezTo>
                  <a:pt x="14393" y="36585"/>
                  <a:pt x="14393" y="36556"/>
                  <a:pt x="14408" y="36512"/>
                </a:cubicBezTo>
                <a:cubicBezTo>
                  <a:pt x="14408" y="36497"/>
                  <a:pt x="14423" y="36467"/>
                  <a:pt x="14423" y="36438"/>
                </a:cubicBezTo>
                <a:cubicBezTo>
                  <a:pt x="14511" y="36364"/>
                  <a:pt x="14570" y="36320"/>
                  <a:pt x="14658" y="36247"/>
                </a:cubicBezTo>
                <a:close/>
                <a:moveTo>
                  <a:pt x="14393" y="36217"/>
                </a:moveTo>
                <a:lnTo>
                  <a:pt x="14393" y="36217"/>
                </a:lnTo>
                <a:cubicBezTo>
                  <a:pt x="14379" y="36276"/>
                  <a:pt x="14379" y="36350"/>
                  <a:pt x="14364" y="36409"/>
                </a:cubicBezTo>
                <a:cubicBezTo>
                  <a:pt x="14290" y="36482"/>
                  <a:pt x="14187" y="36556"/>
                  <a:pt x="14114" y="36644"/>
                </a:cubicBezTo>
                <a:cubicBezTo>
                  <a:pt x="14143" y="36585"/>
                  <a:pt x="14143" y="36541"/>
                  <a:pt x="14158" y="36467"/>
                </a:cubicBezTo>
                <a:cubicBezTo>
                  <a:pt x="14231" y="36394"/>
                  <a:pt x="14320" y="36320"/>
                  <a:pt x="14393" y="36217"/>
                </a:cubicBezTo>
                <a:close/>
                <a:moveTo>
                  <a:pt x="13525" y="36188"/>
                </a:moveTo>
                <a:cubicBezTo>
                  <a:pt x="13525" y="36261"/>
                  <a:pt x="13510" y="36350"/>
                  <a:pt x="13510" y="36423"/>
                </a:cubicBezTo>
                <a:lnTo>
                  <a:pt x="13275" y="36659"/>
                </a:lnTo>
                <a:cubicBezTo>
                  <a:pt x="13290" y="36570"/>
                  <a:pt x="13290" y="36497"/>
                  <a:pt x="13290" y="36409"/>
                </a:cubicBezTo>
                <a:cubicBezTo>
                  <a:pt x="13378" y="36335"/>
                  <a:pt x="13452" y="36261"/>
                  <a:pt x="13525" y="36188"/>
                </a:cubicBezTo>
                <a:close/>
                <a:moveTo>
                  <a:pt x="14143" y="36217"/>
                </a:moveTo>
                <a:cubicBezTo>
                  <a:pt x="14143" y="36291"/>
                  <a:pt x="14114" y="36364"/>
                  <a:pt x="14114" y="36423"/>
                </a:cubicBezTo>
                <a:cubicBezTo>
                  <a:pt x="14011" y="36512"/>
                  <a:pt x="13922" y="36615"/>
                  <a:pt x="13849" y="36688"/>
                </a:cubicBezTo>
                <a:cubicBezTo>
                  <a:pt x="13864" y="36615"/>
                  <a:pt x="13864" y="36541"/>
                  <a:pt x="13878" y="36467"/>
                </a:cubicBezTo>
                <a:cubicBezTo>
                  <a:pt x="13952" y="36394"/>
                  <a:pt x="14040" y="36291"/>
                  <a:pt x="14143" y="36217"/>
                </a:cubicBezTo>
                <a:close/>
                <a:moveTo>
                  <a:pt x="13819" y="36217"/>
                </a:moveTo>
                <a:cubicBezTo>
                  <a:pt x="13819" y="36291"/>
                  <a:pt x="13805" y="36364"/>
                  <a:pt x="13805" y="36438"/>
                </a:cubicBezTo>
                <a:cubicBezTo>
                  <a:pt x="13716" y="36512"/>
                  <a:pt x="13643" y="36615"/>
                  <a:pt x="13569" y="36703"/>
                </a:cubicBezTo>
                <a:cubicBezTo>
                  <a:pt x="13584" y="36629"/>
                  <a:pt x="13584" y="36541"/>
                  <a:pt x="13584" y="36467"/>
                </a:cubicBezTo>
                <a:lnTo>
                  <a:pt x="13819" y="36217"/>
                </a:lnTo>
                <a:close/>
                <a:moveTo>
                  <a:pt x="14702" y="36732"/>
                </a:moveTo>
                <a:cubicBezTo>
                  <a:pt x="14702" y="36762"/>
                  <a:pt x="14688" y="36777"/>
                  <a:pt x="14673" y="36791"/>
                </a:cubicBezTo>
                <a:lnTo>
                  <a:pt x="14702" y="36762"/>
                </a:lnTo>
                <a:lnTo>
                  <a:pt x="14702" y="36732"/>
                </a:lnTo>
                <a:close/>
                <a:moveTo>
                  <a:pt x="14673" y="36791"/>
                </a:moveTo>
                <a:lnTo>
                  <a:pt x="14673" y="36791"/>
                </a:lnTo>
                <a:cubicBezTo>
                  <a:pt x="14658" y="36791"/>
                  <a:pt x="14658" y="36806"/>
                  <a:pt x="14658" y="36806"/>
                </a:cubicBezTo>
                <a:lnTo>
                  <a:pt x="14673" y="36791"/>
                </a:lnTo>
                <a:close/>
                <a:moveTo>
                  <a:pt x="14673" y="36629"/>
                </a:moveTo>
                <a:lnTo>
                  <a:pt x="14526" y="36777"/>
                </a:lnTo>
                <a:cubicBezTo>
                  <a:pt x="14511" y="36835"/>
                  <a:pt x="14482" y="36865"/>
                  <a:pt x="14467" y="36909"/>
                </a:cubicBezTo>
                <a:lnTo>
                  <a:pt x="14614" y="36762"/>
                </a:lnTo>
                <a:cubicBezTo>
                  <a:pt x="14629" y="36703"/>
                  <a:pt x="14658" y="36659"/>
                  <a:pt x="14673" y="36629"/>
                </a:cubicBezTo>
                <a:close/>
                <a:moveTo>
                  <a:pt x="14541" y="36570"/>
                </a:moveTo>
                <a:lnTo>
                  <a:pt x="14482" y="36732"/>
                </a:lnTo>
                <a:cubicBezTo>
                  <a:pt x="14438" y="36791"/>
                  <a:pt x="14379" y="36865"/>
                  <a:pt x="14320" y="36924"/>
                </a:cubicBezTo>
                <a:lnTo>
                  <a:pt x="14305" y="36938"/>
                </a:lnTo>
                <a:cubicBezTo>
                  <a:pt x="14305" y="36880"/>
                  <a:pt x="14320" y="36835"/>
                  <a:pt x="14335" y="36777"/>
                </a:cubicBezTo>
                <a:lnTo>
                  <a:pt x="14511" y="36615"/>
                </a:lnTo>
                <a:lnTo>
                  <a:pt x="14541" y="36570"/>
                </a:lnTo>
                <a:close/>
                <a:moveTo>
                  <a:pt x="14335" y="36556"/>
                </a:moveTo>
                <a:lnTo>
                  <a:pt x="14335" y="36556"/>
                </a:lnTo>
                <a:cubicBezTo>
                  <a:pt x="14320" y="36615"/>
                  <a:pt x="14305" y="36688"/>
                  <a:pt x="14290" y="36732"/>
                </a:cubicBezTo>
                <a:lnTo>
                  <a:pt x="14246" y="36777"/>
                </a:lnTo>
                <a:lnTo>
                  <a:pt x="14040" y="36983"/>
                </a:lnTo>
                <a:cubicBezTo>
                  <a:pt x="14040" y="36953"/>
                  <a:pt x="14055" y="36938"/>
                  <a:pt x="14055" y="36924"/>
                </a:cubicBezTo>
                <a:cubicBezTo>
                  <a:pt x="14084" y="36880"/>
                  <a:pt x="14084" y="36835"/>
                  <a:pt x="14099" y="36791"/>
                </a:cubicBezTo>
                <a:cubicBezTo>
                  <a:pt x="14173" y="36718"/>
                  <a:pt x="14246" y="36629"/>
                  <a:pt x="14335" y="36556"/>
                </a:cubicBezTo>
                <a:close/>
                <a:moveTo>
                  <a:pt x="14070" y="36541"/>
                </a:moveTo>
                <a:cubicBezTo>
                  <a:pt x="14040" y="36615"/>
                  <a:pt x="14040" y="36688"/>
                  <a:pt x="14025" y="36732"/>
                </a:cubicBezTo>
                <a:cubicBezTo>
                  <a:pt x="13952" y="36850"/>
                  <a:pt x="13864" y="36938"/>
                  <a:pt x="13790" y="37012"/>
                </a:cubicBezTo>
                <a:cubicBezTo>
                  <a:pt x="13805" y="36938"/>
                  <a:pt x="13805" y="36865"/>
                  <a:pt x="13819" y="36791"/>
                </a:cubicBezTo>
                <a:cubicBezTo>
                  <a:pt x="13893" y="36703"/>
                  <a:pt x="13996" y="36629"/>
                  <a:pt x="14070" y="36541"/>
                </a:cubicBezTo>
                <a:close/>
                <a:moveTo>
                  <a:pt x="14511" y="36997"/>
                </a:moveTo>
                <a:lnTo>
                  <a:pt x="14511" y="36997"/>
                </a:lnTo>
                <a:cubicBezTo>
                  <a:pt x="14491" y="37007"/>
                  <a:pt x="14478" y="37017"/>
                  <a:pt x="14467" y="37035"/>
                </a:cubicBezTo>
                <a:lnTo>
                  <a:pt x="14467" y="37035"/>
                </a:lnTo>
                <a:lnTo>
                  <a:pt x="14511" y="36997"/>
                </a:lnTo>
                <a:close/>
                <a:moveTo>
                  <a:pt x="13510" y="36541"/>
                </a:moveTo>
                <a:cubicBezTo>
                  <a:pt x="13510" y="36615"/>
                  <a:pt x="13496" y="36703"/>
                  <a:pt x="13481" y="36777"/>
                </a:cubicBezTo>
                <a:cubicBezTo>
                  <a:pt x="13378" y="36865"/>
                  <a:pt x="13304" y="36953"/>
                  <a:pt x="13231" y="37056"/>
                </a:cubicBezTo>
                <a:cubicBezTo>
                  <a:pt x="13260" y="36953"/>
                  <a:pt x="13260" y="36865"/>
                  <a:pt x="13275" y="36777"/>
                </a:cubicBezTo>
                <a:cubicBezTo>
                  <a:pt x="13349" y="36703"/>
                  <a:pt x="13422" y="36615"/>
                  <a:pt x="13510" y="36541"/>
                </a:cubicBezTo>
                <a:close/>
                <a:moveTo>
                  <a:pt x="13790" y="36556"/>
                </a:moveTo>
                <a:cubicBezTo>
                  <a:pt x="13775" y="36629"/>
                  <a:pt x="13775" y="36703"/>
                  <a:pt x="13746" y="36777"/>
                </a:cubicBezTo>
                <a:cubicBezTo>
                  <a:pt x="13658" y="36865"/>
                  <a:pt x="13584" y="36953"/>
                  <a:pt x="13496" y="37056"/>
                </a:cubicBezTo>
                <a:cubicBezTo>
                  <a:pt x="13510" y="36968"/>
                  <a:pt x="13510" y="36880"/>
                  <a:pt x="13525" y="36806"/>
                </a:cubicBezTo>
                <a:lnTo>
                  <a:pt x="13790" y="36556"/>
                </a:lnTo>
                <a:close/>
                <a:moveTo>
                  <a:pt x="14467" y="37035"/>
                </a:moveTo>
                <a:lnTo>
                  <a:pt x="14393" y="37100"/>
                </a:lnTo>
                <a:cubicBezTo>
                  <a:pt x="14382" y="37133"/>
                  <a:pt x="14380" y="37150"/>
                  <a:pt x="14373" y="37174"/>
                </a:cubicBezTo>
                <a:lnTo>
                  <a:pt x="14373" y="37174"/>
                </a:lnTo>
                <a:cubicBezTo>
                  <a:pt x="14389" y="37130"/>
                  <a:pt x="14416" y="37095"/>
                  <a:pt x="14452" y="37071"/>
                </a:cubicBezTo>
                <a:cubicBezTo>
                  <a:pt x="14457" y="37056"/>
                  <a:pt x="14462" y="37045"/>
                  <a:pt x="14467" y="37035"/>
                </a:cubicBezTo>
                <a:close/>
                <a:moveTo>
                  <a:pt x="14373" y="37174"/>
                </a:moveTo>
                <a:cubicBezTo>
                  <a:pt x="14369" y="37184"/>
                  <a:pt x="14366" y="37193"/>
                  <a:pt x="14364" y="37203"/>
                </a:cubicBezTo>
                <a:cubicBezTo>
                  <a:pt x="14368" y="37192"/>
                  <a:pt x="14370" y="37183"/>
                  <a:pt x="14373" y="37174"/>
                </a:cubicBezTo>
                <a:close/>
                <a:moveTo>
                  <a:pt x="14308" y="37022"/>
                </a:moveTo>
                <a:lnTo>
                  <a:pt x="14308" y="37022"/>
                </a:lnTo>
                <a:cubicBezTo>
                  <a:pt x="14269" y="37085"/>
                  <a:pt x="14227" y="37151"/>
                  <a:pt x="14185" y="37216"/>
                </a:cubicBezTo>
                <a:lnTo>
                  <a:pt x="14185" y="37216"/>
                </a:lnTo>
                <a:cubicBezTo>
                  <a:pt x="14200" y="37182"/>
                  <a:pt x="14220" y="37145"/>
                  <a:pt x="14231" y="37100"/>
                </a:cubicBezTo>
                <a:cubicBezTo>
                  <a:pt x="14251" y="37081"/>
                  <a:pt x="14276" y="37049"/>
                  <a:pt x="14308" y="37022"/>
                </a:cubicBezTo>
                <a:close/>
                <a:moveTo>
                  <a:pt x="14231" y="36880"/>
                </a:moveTo>
                <a:lnTo>
                  <a:pt x="14231" y="36880"/>
                </a:lnTo>
                <a:cubicBezTo>
                  <a:pt x="14217" y="36938"/>
                  <a:pt x="14187" y="37012"/>
                  <a:pt x="14173" y="37071"/>
                </a:cubicBezTo>
                <a:cubicBezTo>
                  <a:pt x="14158" y="37086"/>
                  <a:pt x="14143" y="37130"/>
                  <a:pt x="14099" y="37144"/>
                </a:cubicBezTo>
                <a:cubicBezTo>
                  <a:pt x="14040" y="37203"/>
                  <a:pt x="14011" y="37247"/>
                  <a:pt x="13952" y="37306"/>
                </a:cubicBezTo>
                <a:cubicBezTo>
                  <a:pt x="13967" y="37247"/>
                  <a:pt x="13996" y="37174"/>
                  <a:pt x="14011" y="37130"/>
                </a:cubicBezTo>
                <a:cubicBezTo>
                  <a:pt x="14084" y="37056"/>
                  <a:pt x="14158" y="36953"/>
                  <a:pt x="14231" y="36880"/>
                </a:cubicBezTo>
                <a:close/>
                <a:moveTo>
                  <a:pt x="14011" y="36865"/>
                </a:moveTo>
                <a:lnTo>
                  <a:pt x="14011" y="36880"/>
                </a:lnTo>
                <a:cubicBezTo>
                  <a:pt x="13996" y="36953"/>
                  <a:pt x="13967" y="37012"/>
                  <a:pt x="13952" y="37071"/>
                </a:cubicBezTo>
                <a:cubicBezTo>
                  <a:pt x="13882" y="37155"/>
                  <a:pt x="13799" y="37238"/>
                  <a:pt x="13728" y="37322"/>
                </a:cubicBezTo>
                <a:lnTo>
                  <a:pt x="13728" y="37322"/>
                </a:lnTo>
                <a:cubicBezTo>
                  <a:pt x="13730" y="37317"/>
                  <a:pt x="13731" y="37311"/>
                  <a:pt x="13731" y="37306"/>
                </a:cubicBezTo>
                <a:cubicBezTo>
                  <a:pt x="13746" y="37247"/>
                  <a:pt x="13746" y="37203"/>
                  <a:pt x="13775" y="37144"/>
                </a:cubicBezTo>
                <a:cubicBezTo>
                  <a:pt x="13849" y="37056"/>
                  <a:pt x="13937" y="36953"/>
                  <a:pt x="14011" y="36865"/>
                </a:cubicBezTo>
                <a:close/>
                <a:moveTo>
                  <a:pt x="13746" y="36880"/>
                </a:moveTo>
                <a:cubicBezTo>
                  <a:pt x="13731" y="36953"/>
                  <a:pt x="13731" y="37027"/>
                  <a:pt x="13716" y="37100"/>
                </a:cubicBezTo>
                <a:cubicBezTo>
                  <a:pt x="13628" y="37218"/>
                  <a:pt x="13525" y="37321"/>
                  <a:pt x="13452" y="37424"/>
                </a:cubicBezTo>
                <a:cubicBezTo>
                  <a:pt x="13481" y="37321"/>
                  <a:pt x="13496" y="37247"/>
                  <a:pt x="13496" y="37159"/>
                </a:cubicBezTo>
                <a:cubicBezTo>
                  <a:pt x="13569" y="37071"/>
                  <a:pt x="13658" y="36983"/>
                  <a:pt x="13746" y="36880"/>
                </a:cubicBezTo>
                <a:close/>
                <a:moveTo>
                  <a:pt x="14261" y="37395"/>
                </a:moveTo>
                <a:cubicBezTo>
                  <a:pt x="14261" y="37424"/>
                  <a:pt x="14246" y="37424"/>
                  <a:pt x="14246" y="37439"/>
                </a:cubicBezTo>
                <a:cubicBezTo>
                  <a:pt x="14261" y="37424"/>
                  <a:pt x="14261" y="37424"/>
                  <a:pt x="14261" y="37395"/>
                </a:cubicBezTo>
                <a:close/>
                <a:moveTo>
                  <a:pt x="13481" y="36909"/>
                </a:moveTo>
                <a:lnTo>
                  <a:pt x="13481" y="36909"/>
                </a:lnTo>
                <a:cubicBezTo>
                  <a:pt x="13452" y="36997"/>
                  <a:pt x="13452" y="37071"/>
                  <a:pt x="13437" y="37159"/>
                </a:cubicBezTo>
                <a:cubicBezTo>
                  <a:pt x="13349" y="37277"/>
                  <a:pt x="13275" y="37365"/>
                  <a:pt x="13187" y="37468"/>
                </a:cubicBezTo>
                <a:lnTo>
                  <a:pt x="13231" y="37203"/>
                </a:lnTo>
                <a:cubicBezTo>
                  <a:pt x="13290" y="37086"/>
                  <a:pt x="13378" y="36997"/>
                  <a:pt x="13481" y="36909"/>
                </a:cubicBezTo>
                <a:close/>
                <a:moveTo>
                  <a:pt x="14246" y="37277"/>
                </a:moveTo>
                <a:lnTo>
                  <a:pt x="14187" y="37321"/>
                </a:lnTo>
                <a:cubicBezTo>
                  <a:pt x="14158" y="37365"/>
                  <a:pt x="14143" y="37395"/>
                  <a:pt x="14099" y="37439"/>
                </a:cubicBezTo>
                <a:cubicBezTo>
                  <a:pt x="14084" y="37498"/>
                  <a:pt x="14055" y="37527"/>
                  <a:pt x="14040" y="37571"/>
                </a:cubicBezTo>
                <a:cubicBezTo>
                  <a:pt x="14099" y="37512"/>
                  <a:pt x="14143" y="37453"/>
                  <a:pt x="14187" y="37395"/>
                </a:cubicBezTo>
                <a:cubicBezTo>
                  <a:pt x="14202" y="37350"/>
                  <a:pt x="14231" y="37306"/>
                  <a:pt x="14246" y="37277"/>
                </a:cubicBezTo>
                <a:close/>
                <a:moveTo>
                  <a:pt x="14099" y="37247"/>
                </a:moveTo>
                <a:lnTo>
                  <a:pt x="14040" y="37424"/>
                </a:lnTo>
                <a:cubicBezTo>
                  <a:pt x="14025" y="37453"/>
                  <a:pt x="13996" y="37468"/>
                  <a:pt x="13967" y="37512"/>
                </a:cubicBezTo>
                <a:cubicBezTo>
                  <a:pt x="13937" y="37571"/>
                  <a:pt x="13893" y="37615"/>
                  <a:pt x="13864" y="37660"/>
                </a:cubicBezTo>
                <a:cubicBezTo>
                  <a:pt x="13864" y="37601"/>
                  <a:pt x="13878" y="37542"/>
                  <a:pt x="13893" y="37498"/>
                </a:cubicBezTo>
                <a:cubicBezTo>
                  <a:pt x="13967" y="37424"/>
                  <a:pt x="14025" y="37321"/>
                  <a:pt x="14099" y="37247"/>
                </a:cubicBezTo>
                <a:close/>
                <a:moveTo>
                  <a:pt x="13922" y="37247"/>
                </a:moveTo>
                <a:lnTo>
                  <a:pt x="13864" y="37468"/>
                </a:lnTo>
                <a:cubicBezTo>
                  <a:pt x="13775" y="37542"/>
                  <a:pt x="13702" y="37660"/>
                  <a:pt x="13628" y="37748"/>
                </a:cubicBezTo>
                <a:lnTo>
                  <a:pt x="13672" y="37527"/>
                </a:lnTo>
                <a:cubicBezTo>
                  <a:pt x="13746" y="37439"/>
                  <a:pt x="13819" y="37350"/>
                  <a:pt x="13922" y="37247"/>
                </a:cubicBezTo>
                <a:close/>
                <a:moveTo>
                  <a:pt x="13672" y="37247"/>
                </a:moveTo>
                <a:lnTo>
                  <a:pt x="13672" y="37292"/>
                </a:lnTo>
                <a:cubicBezTo>
                  <a:pt x="13658" y="37365"/>
                  <a:pt x="13643" y="37424"/>
                  <a:pt x="13628" y="37498"/>
                </a:cubicBezTo>
                <a:cubicBezTo>
                  <a:pt x="13525" y="37601"/>
                  <a:pt x="13437" y="37733"/>
                  <a:pt x="13363" y="37836"/>
                </a:cubicBezTo>
                <a:cubicBezTo>
                  <a:pt x="13378" y="37792"/>
                  <a:pt x="13378" y="37748"/>
                  <a:pt x="13407" y="37689"/>
                </a:cubicBezTo>
                <a:cubicBezTo>
                  <a:pt x="13407" y="37660"/>
                  <a:pt x="13422" y="37615"/>
                  <a:pt x="13422" y="37571"/>
                </a:cubicBezTo>
                <a:cubicBezTo>
                  <a:pt x="13496" y="37453"/>
                  <a:pt x="13584" y="37365"/>
                  <a:pt x="13672" y="37247"/>
                </a:cubicBezTo>
                <a:close/>
                <a:moveTo>
                  <a:pt x="14025" y="37674"/>
                </a:moveTo>
                <a:lnTo>
                  <a:pt x="14025" y="37674"/>
                </a:lnTo>
                <a:cubicBezTo>
                  <a:pt x="13996" y="37718"/>
                  <a:pt x="13967" y="37763"/>
                  <a:pt x="13937" y="37807"/>
                </a:cubicBezTo>
                <a:cubicBezTo>
                  <a:pt x="13937" y="37836"/>
                  <a:pt x="13922" y="37866"/>
                  <a:pt x="13922" y="37880"/>
                </a:cubicBezTo>
                <a:cubicBezTo>
                  <a:pt x="13952" y="37836"/>
                  <a:pt x="13967" y="37792"/>
                  <a:pt x="14011" y="37748"/>
                </a:cubicBezTo>
                <a:cubicBezTo>
                  <a:pt x="14025" y="37733"/>
                  <a:pt x="14040" y="37718"/>
                  <a:pt x="14025" y="37674"/>
                </a:cubicBezTo>
                <a:close/>
                <a:moveTo>
                  <a:pt x="13407" y="37277"/>
                </a:moveTo>
                <a:lnTo>
                  <a:pt x="13407" y="37277"/>
                </a:lnTo>
                <a:cubicBezTo>
                  <a:pt x="13378" y="37365"/>
                  <a:pt x="13363" y="37453"/>
                  <a:pt x="13349" y="37527"/>
                </a:cubicBezTo>
                <a:cubicBezTo>
                  <a:pt x="13260" y="37660"/>
                  <a:pt x="13157" y="37763"/>
                  <a:pt x="13084" y="37895"/>
                </a:cubicBezTo>
                <a:cubicBezTo>
                  <a:pt x="13098" y="37807"/>
                  <a:pt x="13128" y="37689"/>
                  <a:pt x="13142" y="37601"/>
                </a:cubicBezTo>
                <a:cubicBezTo>
                  <a:pt x="13231" y="37498"/>
                  <a:pt x="13304" y="37380"/>
                  <a:pt x="13407" y="37277"/>
                </a:cubicBezTo>
                <a:close/>
                <a:moveTo>
                  <a:pt x="13813" y="37821"/>
                </a:moveTo>
                <a:lnTo>
                  <a:pt x="13813" y="37821"/>
                </a:lnTo>
                <a:cubicBezTo>
                  <a:pt x="13797" y="37849"/>
                  <a:pt x="13782" y="37877"/>
                  <a:pt x="13766" y="37905"/>
                </a:cubicBezTo>
                <a:lnTo>
                  <a:pt x="13766" y="37905"/>
                </a:lnTo>
                <a:lnTo>
                  <a:pt x="13775" y="37880"/>
                </a:lnTo>
                <a:cubicBezTo>
                  <a:pt x="13787" y="37861"/>
                  <a:pt x="13799" y="37841"/>
                  <a:pt x="13813" y="37821"/>
                </a:cubicBezTo>
                <a:close/>
                <a:moveTo>
                  <a:pt x="13775" y="37660"/>
                </a:moveTo>
                <a:cubicBezTo>
                  <a:pt x="13746" y="37733"/>
                  <a:pt x="13716" y="37807"/>
                  <a:pt x="13687" y="37880"/>
                </a:cubicBezTo>
                <a:cubicBezTo>
                  <a:pt x="13643" y="37954"/>
                  <a:pt x="13569" y="38057"/>
                  <a:pt x="13496" y="38175"/>
                </a:cubicBezTo>
                <a:lnTo>
                  <a:pt x="13555" y="37954"/>
                </a:lnTo>
                <a:cubicBezTo>
                  <a:pt x="13628" y="37836"/>
                  <a:pt x="13687" y="37748"/>
                  <a:pt x="13775" y="37660"/>
                </a:cubicBezTo>
                <a:close/>
                <a:moveTo>
                  <a:pt x="13790" y="38101"/>
                </a:moveTo>
                <a:cubicBezTo>
                  <a:pt x="13756" y="38124"/>
                  <a:pt x="13740" y="38155"/>
                  <a:pt x="13727" y="38181"/>
                </a:cubicBezTo>
                <a:lnTo>
                  <a:pt x="13727" y="38181"/>
                </a:lnTo>
                <a:cubicBezTo>
                  <a:pt x="13747" y="38155"/>
                  <a:pt x="13769" y="38128"/>
                  <a:pt x="13790" y="38101"/>
                </a:cubicBezTo>
                <a:close/>
                <a:moveTo>
                  <a:pt x="13569" y="37660"/>
                </a:moveTo>
                <a:lnTo>
                  <a:pt x="13569" y="37660"/>
                </a:lnTo>
                <a:cubicBezTo>
                  <a:pt x="13555" y="37733"/>
                  <a:pt x="13525" y="37821"/>
                  <a:pt x="13496" y="37895"/>
                </a:cubicBezTo>
                <a:cubicBezTo>
                  <a:pt x="13407" y="38027"/>
                  <a:pt x="13319" y="38145"/>
                  <a:pt x="13260" y="38263"/>
                </a:cubicBezTo>
                <a:cubicBezTo>
                  <a:pt x="13275" y="38175"/>
                  <a:pt x="13290" y="38072"/>
                  <a:pt x="13334" y="37983"/>
                </a:cubicBezTo>
                <a:cubicBezTo>
                  <a:pt x="13407" y="37895"/>
                  <a:pt x="13496" y="37792"/>
                  <a:pt x="13569" y="37660"/>
                </a:cubicBezTo>
                <a:close/>
                <a:moveTo>
                  <a:pt x="13727" y="38181"/>
                </a:moveTo>
                <a:cubicBezTo>
                  <a:pt x="13692" y="38228"/>
                  <a:pt x="13662" y="38275"/>
                  <a:pt x="13643" y="38322"/>
                </a:cubicBezTo>
                <a:cubicBezTo>
                  <a:pt x="13637" y="38328"/>
                  <a:pt x="13633" y="38339"/>
                  <a:pt x="13629" y="38352"/>
                </a:cubicBezTo>
                <a:lnTo>
                  <a:pt x="13629" y="38352"/>
                </a:lnTo>
                <a:cubicBezTo>
                  <a:pt x="13652" y="38314"/>
                  <a:pt x="13674" y="38280"/>
                  <a:pt x="13702" y="38233"/>
                </a:cubicBezTo>
                <a:lnTo>
                  <a:pt x="13716" y="38204"/>
                </a:lnTo>
                <a:cubicBezTo>
                  <a:pt x="13720" y="38197"/>
                  <a:pt x="13723" y="38190"/>
                  <a:pt x="13727" y="38181"/>
                </a:cubicBezTo>
                <a:close/>
                <a:moveTo>
                  <a:pt x="13629" y="38352"/>
                </a:moveTo>
                <a:cubicBezTo>
                  <a:pt x="13621" y="38365"/>
                  <a:pt x="13612" y="38378"/>
                  <a:pt x="13604" y="38392"/>
                </a:cubicBezTo>
                <a:lnTo>
                  <a:pt x="13604" y="38392"/>
                </a:lnTo>
                <a:cubicBezTo>
                  <a:pt x="13617" y="38383"/>
                  <a:pt x="13623" y="38367"/>
                  <a:pt x="13629" y="38352"/>
                </a:cubicBezTo>
                <a:close/>
                <a:moveTo>
                  <a:pt x="13334" y="37689"/>
                </a:moveTo>
                <a:lnTo>
                  <a:pt x="13275" y="37969"/>
                </a:lnTo>
                <a:cubicBezTo>
                  <a:pt x="13187" y="38116"/>
                  <a:pt x="13084" y="38248"/>
                  <a:pt x="13010" y="38395"/>
                </a:cubicBezTo>
                <a:cubicBezTo>
                  <a:pt x="13010" y="38381"/>
                  <a:pt x="13010" y="38351"/>
                  <a:pt x="13039" y="38322"/>
                </a:cubicBezTo>
                <a:cubicBezTo>
                  <a:pt x="13054" y="38233"/>
                  <a:pt x="13069" y="38160"/>
                  <a:pt x="13084" y="38057"/>
                </a:cubicBezTo>
                <a:cubicBezTo>
                  <a:pt x="13142" y="37954"/>
                  <a:pt x="13231" y="37821"/>
                  <a:pt x="13334" y="37689"/>
                </a:cubicBezTo>
                <a:close/>
                <a:moveTo>
                  <a:pt x="13604" y="38392"/>
                </a:moveTo>
                <a:cubicBezTo>
                  <a:pt x="13602" y="38394"/>
                  <a:pt x="13600" y="38394"/>
                  <a:pt x="13599" y="38395"/>
                </a:cubicBezTo>
                <a:cubicBezTo>
                  <a:pt x="13584" y="38410"/>
                  <a:pt x="13584" y="38410"/>
                  <a:pt x="13584" y="38425"/>
                </a:cubicBezTo>
                <a:cubicBezTo>
                  <a:pt x="13591" y="38413"/>
                  <a:pt x="13597" y="38403"/>
                  <a:pt x="13604" y="38392"/>
                </a:cubicBezTo>
                <a:close/>
                <a:moveTo>
                  <a:pt x="13613" y="38086"/>
                </a:moveTo>
                <a:cubicBezTo>
                  <a:pt x="13599" y="38160"/>
                  <a:pt x="13569" y="38204"/>
                  <a:pt x="13540" y="38278"/>
                </a:cubicBezTo>
                <a:cubicBezTo>
                  <a:pt x="13485" y="38365"/>
                  <a:pt x="13447" y="38444"/>
                  <a:pt x="13401" y="38532"/>
                </a:cubicBezTo>
                <a:lnTo>
                  <a:pt x="13401" y="38532"/>
                </a:lnTo>
                <a:cubicBezTo>
                  <a:pt x="13405" y="38517"/>
                  <a:pt x="13407" y="38500"/>
                  <a:pt x="13407" y="38484"/>
                </a:cubicBezTo>
                <a:cubicBezTo>
                  <a:pt x="13407" y="38454"/>
                  <a:pt x="13422" y="38425"/>
                  <a:pt x="13422" y="38395"/>
                </a:cubicBezTo>
                <a:cubicBezTo>
                  <a:pt x="13466" y="38278"/>
                  <a:pt x="13555" y="38175"/>
                  <a:pt x="13613" y="38086"/>
                </a:cubicBezTo>
                <a:close/>
                <a:moveTo>
                  <a:pt x="13510" y="38749"/>
                </a:moveTo>
                <a:cubicBezTo>
                  <a:pt x="13497" y="38749"/>
                  <a:pt x="13496" y="38749"/>
                  <a:pt x="13496" y="38760"/>
                </a:cubicBezTo>
                <a:lnTo>
                  <a:pt x="13496" y="38760"/>
                </a:lnTo>
                <a:cubicBezTo>
                  <a:pt x="13500" y="38756"/>
                  <a:pt x="13505" y="38752"/>
                  <a:pt x="13510" y="38749"/>
                </a:cubicBezTo>
                <a:close/>
                <a:moveTo>
                  <a:pt x="13452" y="38116"/>
                </a:moveTo>
                <a:lnTo>
                  <a:pt x="13452" y="38116"/>
                </a:lnTo>
                <a:cubicBezTo>
                  <a:pt x="13437" y="38204"/>
                  <a:pt x="13407" y="38292"/>
                  <a:pt x="13378" y="38366"/>
                </a:cubicBezTo>
                <a:cubicBezTo>
                  <a:pt x="13290" y="38528"/>
                  <a:pt x="13216" y="38646"/>
                  <a:pt x="13142" y="38793"/>
                </a:cubicBezTo>
                <a:cubicBezTo>
                  <a:pt x="13157" y="38704"/>
                  <a:pt x="13201" y="38601"/>
                  <a:pt x="13216" y="38498"/>
                </a:cubicBezTo>
                <a:cubicBezTo>
                  <a:pt x="13290" y="38381"/>
                  <a:pt x="13363" y="38248"/>
                  <a:pt x="13452" y="38116"/>
                </a:cubicBezTo>
                <a:close/>
                <a:moveTo>
                  <a:pt x="13496" y="38760"/>
                </a:moveTo>
                <a:cubicBezTo>
                  <a:pt x="13463" y="38792"/>
                  <a:pt x="13450" y="38840"/>
                  <a:pt x="13437" y="38866"/>
                </a:cubicBezTo>
                <a:cubicBezTo>
                  <a:pt x="13422" y="38896"/>
                  <a:pt x="13422" y="38896"/>
                  <a:pt x="13422" y="38910"/>
                </a:cubicBezTo>
                <a:cubicBezTo>
                  <a:pt x="13452" y="38852"/>
                  <a:pt x="13481" y="38822"/>
                  <a:pt x="13496" y="38763"/>
                </a:cubicBezTo>
                <a:cubicBezTo>
                  <a:pt x="13496" y="38762"/>
                  <a:pt x="13496" y="38761"/>
                  <a:pt x="13496" y="38760"/>
                </a:cubicBezTo>
                <a:close/>
                <a:moveTo>
                  <a:pt x="13216" y="38175"/>
                </a:moveTo>
                <a:cubicBezTo>
                  <a:pt x="13201" y="38278"/>
                  <a:pt x="13157" y="38381"/>
                  <a:pt x="13142" y="38484"/>
                </a:cubicBezTo>
                <a:cubicBezTo>
                  <a:pt x="13054" y="38646"/>
                  <a:pt x="12951" y="38807"/>
                  <a:pt x="12878" y="38969"/>
                </a:cubicBezTo>
                <a:cubicBezTo>
                  <a:pt x="12907" y="38852"/>
                  <a:pt x="12922" y="38719"/>
                  <a:pt x="12951" y="38616"/>
                </a:cubicBezTo>
                <a:cubicBezTo>
                  <a:pt x="13039" y="38469"/>
                  <a:pt x="13128" y="38322"/>
                  <a:pt x="13216" y="38175"/>
                </a:cubicBezTo>
                <a:close/>
                <a:moveTo>
                  <a:pt x="13422" y="38631"/>
                </a:moveTo>
                <a:lnTo>
                  <a:pt x="13260" y="38969"/>
                </a:lnTo>
                <a:lnTo>
                  <a:pt x="13201" y="39175"/>
                </a:lnTo>
                <a:cubicBezTo>
                  <a:pt x="13260" y="39072"/>
                  <a:pt x="13304" y="38940"/>
                  <a:pt x="13363" y="38837"/>
                </a:cubicBezTo>
                <a:cubicBezTo>
                  <a:pt x="13407" y="38778"/>
                  <a:pt x="13422" y="38704"/>
                  <a:pt x="13422" y="38631"/>
                </a:cubicBezTo>
                <a:close/>
                <a:moveTo>
                  <a:pt x="13290" y="38646"/>
                </a:moveTo>
                <a:lnTo>
                  <a:pt x="13290" y="38646"/>
                </a:lnTo>
                <a:cubicBezTo>
                  <a:pt x="13260" y="38749"/>
                  <a:pt x="13231" y="38852"/>
                  <a:pt x="13201" y="38940"/>
                </a:cubicBezTo>
                <a:cubicBezTo>
                  <a:pt x="13128" y="39116"/>
                  <a:pt x="13054" y="39264"/>
                  <a:pt x="12995" y="39425"/>
                </a:cubicBezTo>
                <a:cubicBezTo>
                  <a:pt x="13010" y="39308"/>
                  <a:pt x="13054" y="39205"/>
                  <a:pt x="13069" y="39087"/>
                </a:cubicBezTo>
                <a:lnTo>
                  <a:pt x="13290" y="38646"/>
                </a:lnTo>
                <a:close/>
                <a:moveTo>
                  <a:pt x="13187" y="39484"/>
                </a:moveTo>
                <a:lnTo>
                  <a:pt x="13187" y="39484"/>
                </a:lnTo>
                <a:cubicBezTo>
                  <a:pt x="13166" y="39515"/>
                  <a:pt x="13153" y="39552"/>
                  <a:pt x="13142" y="39596"/>
                </a:cubicBezTo>
                <a:lnTo>
                  <a:pt x="13142" y="39596"/>
                </a:lnTo>
                <a:cubicBezTo>
                  <a:pt x="13155" y="39559"/>
                  <a:pt x="13168" y="39522"/>
                  <a:pt x="13187" y="39484"/>
                </a:cubicBezTo>
                <a:close/>
                <a:moveTo>
                  <a:pt x="13069" y="38704"/>
                </a:moveTo>
                <a:lnTo>
                  <a:pt x="13069" y="38704"/>
                </a:lnTo>
                <a:cubicBezTo>
                  <a:pt x="13039" y="38822"/>
                  <a:pt x="13010" y="38940"/>
                  <a:pt x="12995" y="39058"/>
                </a:cubicBezTo>
                <a:cubicBezTo>
                  <a:pt x="12922" y="39264"/>
                  <a:pt x="12848" y="39440"/>
                  <a:pt x="12775" y="39632"/>
                </a:cubicBezTo>
                <a:cubicBezTo>
                  <a:pt x="12789" y="39499"/>
                  <a:pt x="12819" y="39352"/>
                  <a:pt x="12833" y="39219"/>
                </a:cubicBezTo>
                <a:cubicBezTo>
                  <a:pt x="12907" y="39058"/>
                  <a:pt x="12995" y="38866"/>
                  <a:pt x="13069" y="38704"/>
                </a:cubicBezTo>
                <a:close/>
                <a:moveTo>
                  <a:pt x="13142" y="39596"/>
                </a:moveTo>
                <a:lnTo>
                  <a:pt x="13142" y="39596"/>
                </a:lnTo>
                <a:cubicBezTo>
                  <a:pt x="13125" y="39647"/>
                  <a:pt x="13109" y="39698"/>
                  <a:pt x="13084" y="39749"/>
                </a:cubicBezTo>
                <a:cubicBezTo>
                  <a:pt x="13074" y="39786"/>
                  <a:pt x="13071" y="39829"/>
                  <a:pt x="13066" y="39870"/>
                </a:cubicBezTo>
                <a:lnTo>
                  <a:pt x="13066" y="39870"/>
                </a:lnTo>
                <a:cubicBezTo>
                  <a:pt x="13078" y="39800"/>
                  <a:pt x="13095" y="39727"/>
                  <a:pt x="13128" y="39661"/>
                </a:cubicBezTo>
                <a:cubicBezTo>
                  <a:pt x="13132" y="39638"/>
                  <a:pt x="13137" y="39616"/>
                  <a:pt x="13142" y="39596"/>
                </a:cubicBezTo>
                <a:close/>
                <a:moveTo>
                  <a:pt x="13066" y="39870"/>
                </a:moveTo>
                <a:lnTo>
                  <a:pt x="13066" y="39870"/>
                </a:lnTo>
                <a:cubicBezTo>
                  <a:pt x="13062" y="39894"/>
                  <a:pt x="13058" y="39918"/>
                  <a:pt x="13054" y="39941"/>
                </a:cubicBezTo>
                <a:cubicBezTo>
                  <a:pt x="13060" y="39919"/>
                  <a:pt x="13063" y="39894"/>
                  <a:pt x="13066" y="39870"/>
                </a:cubicBezTo>
                <a:close/>
                <a:moveTo>
                  <a:pt x="13071" y="39420"/>
                </a:moveTo>
                <a:cubicBezTo>
                  <a:pt x="13015" y="39605"/>
                  <a:pt x="12969" y="39793"/>
                  <a:pt x="12931" y="39983"/>
                </a:cubicBezTo>
                <a:lnTo>
                  <a:pt x="12931" y="39983"/>
                </a:lnTo>
                <a:cubicBezTo>
                  <a:pt x="12958" y="39894"/>
                  <a:pt x="12986" y="39807"/>
                  <a:pt x="13010" y="39720"/>
                </a:cubicBezTo>
                <a:cubicBezTo>
                  <a:pt x="13035" y="39620"/>
                  <a:pt x="13049" y="39520"/>
                  <a:pt x="13071" y="39420"/>
                </a:cubicBezTo>
                <a:close/>
                <a:moveTo>
                  <a:pt x="12936" y="39411"/>
                </a:moveTo>
                <a:lnTo>
                  <a:pt x="12936" y="39411"/>
                </a:lnTo>
                <a:cubicBezTo>
                  <a:pt x="12907" y="39558"/>
                  <a:pt x="12892" y="39705"/>
                  <a:pt x="12863" y="39823"/>
                </a:cubicBezTo>
                <a:cubicBezTo>
                  <a:pt x="12789" y="40029"/>
                  <a:pt x="12745" y="40235"/>
                  <a:pt x="12701" y="40456"/>
                </a:cubicBezTo>
                <a:cubicBezTo>
                  <a:pt x="12701" y="40308"/>
                  <a:pt x="12716" y="40147"/>
                  <a:pt x="12745" y="39999"/>
                </a:cubicBezTo>
                <a:cubicBezTo>
                  <a:pt x="12789" y="39793"/>
                  <a:pt x="12863" y="39602"/>
                  <a:pt x="12936" y="39411"/>
                </a:cubicBezTo>
                <a:close/>
                <a:moveTo>
                  <a:pt x="12936" y="40603"/>
                </a:moveTo>
                <a:lnTo>
                  <a:pt x="12936" y="40706"/>
                </a:lnTo>
                <a:cubicBezTo>
                  <a:pt x="12966" y="40691"/>
                  <a:pt x="12966" y="40647"/>
                  <a:pt x="12936" y="40603"/>
                </a:cubicBezTo>
                <a:close/>
                <a:moveTo>
                  <a:pt x="12936" y="40707"/>
                </a:moveTo>
                <a:lnTo>
                  <a:pt x="12936" y="40707"/>
                </a:lnTo>
                <a:cubicBezTo>
                  <a:pt x="12936" y="40736"/>
                  <a:pt x="12936" y="40765"/>
                  <a:pt x="12922" y="40779"/>
                </a:cubicBezTo>
                <a:cubicBezTo>
                  <a:pt x="12936" y="40765"/>
                  <a:pt x="12936" y="40750"/>
                  <a:pt x="12936" y="40707"/>
                </a:cubicBezTo>
                <a:close/>
                <a:moveTo>
                  <a:pt x="12907" y="40382"/>
                </a:moveTo>
                <a:cubicBezTo>
                  <a:pt x="12863" y="40529"/>
                  <a:pt x="12848" y="40647"/>
                  <a:pt x="12833" y="40809"/>
                </a:cubicBezTo>
                <a:lnTo>
                  <a:pt x="12833" y="41118"/>
                </a:lnTo>
                <a:cubicBezTo>
                  <a:pt x="12833" y="40985"/>
                  <a:pt x="12848" y="40838"/>
                  <a:pt x="12863" y="40706"/>
                </a:cubicBezTo>
                <a:cubicBezTo>
                  <a:pt x="12892" y="40618"/>
                  <a:pt x="12892" y="40529"/>
                  <a:pt x="12907" y="40441"/>
                </a:cubicBezTo>
                <a:lnTo>
                  <a:pt x="12907" y="40382"/>
                </a:lnTo>
                <a:close/>
                <a:moveTo>
                  <a:pt x="12775" y="40323"/>
                </a:moveTo>
                <a:cubicBezTo>
                  <a:pt x="12775" y="40411"/>
                  <a:pt x="12760" y="40485"/>
                  <a:pt x="12760" y="40588"/>
                </a:cubicBezTo>
                <a:cubicBezTo>
                  <a:pt x="12775" y="40632"/>
                  <a:pt x="12760" y="40706"/>
                  <a:pt x="12760" y="40779"/>
                </a:cubicBezTo>
                <a:cubicBezTo>
                  <a:pt x="12745" y="40985"/>
                  <a:pt x="12716" y="41191"/>
                  <a:pt x="12701" y="41368"/>
                </a:cubicBezTo>
                <a:cubicBezTo>
                  <a:pt x="12701" y="41294"/>
                  <a:pt x="12686" y="41221"/>
                  <a:pt x="12686" y="41147"/>
                </a:cubicBezTo>
                <a:cubicBezTo>
                  <a:pt x="12686" y="41074"/>
                  <a:pt x="12686" y="40985"/>
                  <a:pt x="12672" y="40912"/>
                </a:cubicBezTo>
                <a:cubicBezTo>
                  <a:pt x="12686" y="40706"/>
                  <a:pt x="12716" y="40514"/>
                  <a:pt x="12775" y="40323"/>
                </a:cubicBezTo>
                <a:close/>
                <a:moveTo>
                  <a:pt x="12907" y="41442"/>
                </a:moveTo>
                <a:lnTo>
                  <a:pt x="12907" y="41721"/>
                </a:lnTo>
                <a:cubicBezTo>
                  <a:pt x="12922" y="41780"/>
                  <a:pt x="12922" y="41854"/>
                  <a:pt x="12936" y="41913"/>
                </a:cubicBezTo>
                <a:cubicBezTo>
                  <a:pt x="12922" y="41810"/>
                  <a:pt x="12922" y="41736"/>
                  <a:pt x="12922" y="41633"/>
                </a:cubicBezTo>
                <a:cubicBezTo>
                  <a:pt x="12922" y="41574"/>
                  <a:pt x="12907" y="41515"/>
                  <a:pt x="12907" y="41442"/>
                </a:cubicBezTo>
                <a:close/>
                <a:moveTo>
                  <a:pt x="12789" y="41368"/>
                </a:moveTo>
                <a:cubicBezTo>
                  <a:pt x="12819" y="41500"/>
                  <a:pt x="12819" y="41603"/>
                  <a:pt x="12848" y="41736"/>
                </a:cubicBezTo>
                <a:cubicBezTo>
                  <a:pt x="12848" y="41883"/>
                  <a:pt x="12863" y="42030"/>
                  <a:pt x="12892" y="42177"/>
                </a:cubicBezTo>
                <a:cubicBezTo>
                  <a:pt x="12848" y="42074"/>
                  <a:pt x="12819" y="41957"/>
                  <a:pt x="12789" y="41854"/>
                </a:cubicBezTo>
                <a:cubicBezTo>
                  <a:pt x="12775" y="41692"/>
                  <a:pt x="12775" y="41515"/>
                  <a:pt x="12789" y="41368"/>
                </a:cubicBezTo>
                <a:close/>
                <a:moveTo>
                  <a:pt x="13069" y="42442"/>
                </a:moveTo>
                <a:lnTo>
                  <a:pt x="13069" y="42442"/>
                </a:lnTo>
                <a:cubicBezTo>
                  <a:pt x="13074" y="42453"/>
                  <a:pt x="13078" y="42465"/>
                  <a:pt x="13080" y="42479"/>
                </a:cubicBezTo>
                <a:lnTo>
                  <a:pt x="13080" y="42479"/>
                </a:lnTo>
                <a:cubicBezTo>
                  <a:pt x="13081" y="42464"/>
                  <a:pt x="13077" y="42451"/>
                  <a:pt x="13069" y="42442"/>
                </a:cubicBezTo>
                <a:close/>
                <a:moveTo>
                  <a:pt x="13080" y="42479"/>
                </a:moveTo>
                <a:cubicBezTo>
                  <a:pt x="13079" y="42490"/>
                  <a:pt x="13075" y="42503"/>
                  <a:pt x="13069" y="42516"/>
                </a:cubicBezTo>
                <a:cubicBezTo>
                  <a:pt x="13084" y="42531"/>
                  <a:pt x="13084" y="42531"/>
                  <a:pt x="13084" y="42545"/>
                </a:cubicBezTo>
                <a:cubicBezTo>
                  <a:pt x="13084" y="42527"/>
                  <a:pt x="13084" y="42502"/>
                  <a:pt x="13080" y="42479"/>
                </a:cubicBezTo>
                <a:close/>
                <a:moveTo>
                  <a:pt x="13288" y="43187"/>
                </a:moveTo>
                <a:cubicBezTo>
                  <a:pt x="13291" y="43195"/>
                  <a:pt x="13295" y="43203"/>
                  <a:pt x="13299" y="43211"/>
                </a:cubicBezTo>
                <a:lnTo>
                  <a:pt x="13299" y="43211"/>
                </a:lnTo>
                <a:cubicBezTo>
                  <a:pt x="13296" y="43202"/>
                  <a:pt x="13292" y="43194"/>
                  <a:pt x="13288" y="43187"/>
                </a:cubicBezTo>
                <a:close/>
                <a:moveTo>
                  <a:pt x="13231" y="35114"/>
                </a:moveTo>
                <a:cubicBezTo>
                  <a:pt x="13231" y="35187"/>
                  <a:pt x="13260" y="35290"/>
                  <a:pt x="13260" y="35364"/>
                </a:cubicBezTo>
                <a:cubicBezTo>
                  <a:pt x="12201" y="36276"/>
                  <a:pt x="11435" y="37306"/>
                  <a:pt x="10950" y="38395"/>
                </a:cubicBezTo>
                <a:cubicBezTo>
                  <a:pt x="9993" y="40559"/>
                  <a:pt x="10287" y="43090"/>
                  <a:pt x="11671" y="44606"/>
                </a:cubicBezTo>
                <a:cubicBezTo>
                  <a:pt x="11612" y="44606"/>
                  <a:pt x="11583" y="44606"/>
                  <a:pt x="11538" y="44591"/>
                </a:cubicBezTo>
                <a:cubicBezTo>
                  <a:pt x="10096" y="43016"/>
                  <a:pt x="9817" y="40382"/>
                  <a:pt x="10861" y="38130"/>
                </a:cubicBezTo>
                <a:cubicBezTo>
                  <a:pt x="11376" y="37056"/>
                  <a:pt x="12171" y="36041"/>
                  <a:pt x="13231" y="35114"/>
                </a:cubicBezTo>
                <a:close/>
                <a:moveTo>
                  <a:pt x="13260" y="35452"/>
                </a:moveTo>
                <a:cubicBezTo>
                  <a:pt x="13260" y="35526"/>
                  <a:pt x="13260" y="35614"/>
                  <a:pt x="13275" y="35688"/>
                </a:cubicBezTo>
                <a:cubicBezTo>
                  <a:pt x="12274" y="36615"/>
                  <a:pt x="11538" y="37615"/>
                  <a:pt x="11097" y="38690"/>
                </a:cubicBezTo>
                <a:cubicBezTo>
                  <a:pt x="10243" y="40779"/>
                  <a:pt x="10567" y="43208"/>
                  <a:pt x="11906" y="44679"/>
                </a:cubicBezTo>
                <a:cubicBezTo>
                  <a:pt x="11877" y="44679"/>
                  <a:pt x="11818" y="44665"/>
                  <a:pt x="11789" y="44665"/>
                </a:cubicBezTo>
                <a:cubicBezTo>
                  <a:pt x="10361" y="43163"/>
                  <a:pt x="10052" y="40618"/>
                  <a:pt x="11009" y="38425"/>
                </a:cubicBezTo>
                <a:cubicBezTo>
                  <a:pt x="11480" y="37365"/>
                  <a:pt x="12245" y="36350"/>
                  <a:pt x="13260" y="35452"/>
                </a:cubicBezTo>
                <a:close/>
                <a:moveTo>
                  <a:pt x="13275" y="35776"/>
                </a:moveTo>
                <a:lnTo>
                  <a:pt x="13275" y="36041"/>
                </a:lnTo>
                <a:cubicBezTo>
                  <a:pt x="12333" y="36953"/>
                  <a:pt x="11656" y="37954"/>
                  <a:pt x="11244" y="38999"/>
                </a:cubicBezTo>
                <a:cubicBezTo>
                  <a:pt x="10861" y="39999"/>
                  <a:pt x="10758" y="41118"/>
                  <a:pt x="10920" y="42148"/>
                </a:cubicBezTo>
                <a:cubicBezTo>
                  <a:pt x="11082" y="43193"/>
                  <a:pt x="11524" y="44091"/>
                  <a:pt x="12186" y="44797"/>
                </a:cubicBezTo>
                <a:cubicBezTo>
                  <a:pt x="12127" y="44782"/>
                  <a:pt x="12098" y="44753"/>
                  <a:pt x="12039" y="44738"/>
                </a:cubicBezTo>
                <a:cubicBezTo>
                  <a:pt x="10641" y="43311"/>
                  <a:pt x="10273" y="40838"/>
                  <a:pt x="11156" y="38719"/>
                </a:cubicBezTo>
                <a:cubicBezTo>
                  <a:pt x="11597" y="37674"/>
                  <a:pt x="12304" y="36688"/>
                  <a:pt x="13275" y="35776"/>
                </a:cubicBezTo>
                <a:close/>
                <a:moveTo>
                  <a:pt x="13245" y="36129"/>
                </a:moveTo>
                <a:cubicBezTo>
                  <a:pt x="13245" y="36217"/>
                  <a:pt x="13245" y="36291"/>
                  <a:pt x="13231" y="36394"/>
                </a:cubicBezTo>
                <a:cubicBezTo>
                  <a:pt x="12362" y="37292"/>
                  <a:pt x="11744" y="38263"/>
                  <a:pt x="11376" y="39293"/>
                </a:cubicBezTo>
                <a:cubicBezTo>
                  <a:pt x="10788" y="40985"/>
                  <a:pt x="10906" y="43340"/>
                  <a:pt x="12421" y="44871"/>
                </a:cubicBezTo>
                <a:cubicBezTo>
                  <a:pt x="12407" y="44856"/>
                  <a:pt x="12348" y="44826"/>
                  <a:pt x="12304" y="44812"/>
                </a:cubicBezTo>
                <a:cubicBezTo>
                  <a:pt x="10920" y="43428"/>
                  <a:pt x="10508" y="41074"/>
                  <a:pt x="11303" y="39013"/>
                </a:cubicBezTo>
                <a:cubicBezTo>
                  <a:pt x="11686" y="37983"/>
                  <a:pt x="12348" y="37012"/>
                  <a:pt x="13245" y="36129"/>
                </a:cubicBezTo>
                <a:close/>
                <a:moveTo>
                  <a:pt x="13231" y="36497"/>
                </a:moveTo>
                <a:cubicBezTo>
                  <a:pt x="13231" y="36585"/>
                  <a:pt x="13216" y="36674"/>
                  <a:pt x="13216" y="36777"/>
                </a:cubicBezTo>
                <a:cubicBezTo>
                  <a:pt x="12421" y="37660"/>
                  <a:pt x="11862" y="38616"/>
                  <a:pt x="11538" y="39602"/>
                </a:cubicBezTo>
                <a:cubicBezTo>
                  <a:pt x="11024" y="41234"/>
                  <a:pt x="11199" y="43496"/>
                  <a:pt x="12710" y="44968"/>
                </a:cubicBezTo>
                <a:lnTo>
                  <a:pt x="12710" y="44968"/>
                </a:lnTo>
                <a:cubicBezTo>
                  <a:pt x="12667" y="44927"/>
                  <a:pt x="12610" y="44899"/>
                  <a:pt x="12554" y="44885"/>
                </a:cubicBezTo>
                <a:cubicBezTo>
                  <a:pt x="10994" y="43384"/>
                  <a:pt x="10861" y="41000"/>
                  <a:pt x="11450" y="39308"/>
                </a:cubicBezTo>
                <a:cubicBezTo>
                  <a:pt x="11803" y="38322"/>
                  <a:pt x="12392" y="37365"/>
                  <a:pt x="13231" y="36497"/>
                </a:cubicBezTo>
                <a:close/>
                <a:moveTo>
                  <a:pt x="13201" y="36850"/>
                </a:moveTo>
                <a:lnTo>
                  <a:pt x="13201" y="36850"/>
                </a:lnTo>
                <a:cubicBezTo>
                  <a:pt x="13187" y="36938"/>
                  <a:pt x="13187" y="37027"/>
                  <a:pt x="13157" y="37115"/>
                </a:cubicBezTo>
                <a:cubicBezTo>
                  <a:pt x="12451" y="37983"/>
                  <a:pt x="11965" y="38881"/>
                  <a:pt x="11686" y="39838"/>
                </a:cubicBezTo>
                <a:cubicBezTo>
                  <a:pt x="11244" y="41442"/>
                  <a:pt x="11494" y="43620"/>
                  <a:pt x="12981" y="44988"/>
                </a:cubicBezTo>
                <a:cubicBezTo>
                  <a:pt x="12970" y="44991"/>
                  <a:pt x="12959" y="44992"/>
                  <a:pt x="12948" y="44992"/>
                </a:cubicBezTo>
                <a:cubicBezTo>
                  <a:pt x="12901" y="44992"/>
                  <a:pt x="12855" y="44968"/>
                  <a:pt x="12819" y="44944"/>
                </a:cubicBezTo>
                <a:cubicBezTo>
                  <a:pt x="11273" y="43502"/>
                  <a:pt x="11097" y="41236"/>
                  <a:pt x="11612" y="39587"/>
                </a:cubicBezTo>
                <a:cubicBezTo>
                  <a:pt x="11906" y="38631"/>
                  <a:pt x="12451" y="37704"/>
                  <a:pt x="13201" y="36850"/>
                </a:cubicBezTo>
                <a:close/>
                <a:moveTo>
                  <a:pt x="13142" y="37292"/>
                </a:moveTo>
                <a:lnTo>
                  <a:pt x="13142" y="37292"/>
                </a:lnTo>
                <a:cubicBezTo>
                  <a:pt x="13128" y="37380"/>
                  <a:pt x="13113" y="37498"/>
                  <a:pt x="13084" y="37586"/>
                </a:cubicBezTo>
                <a:cubicBezTo>
                  <a:pt x="12480" y="38410"/>
                  <a:pt x="12053" y="39278"/>
                  <a:pt x="11833" y="40176"/>
                </a:cubicBezTo>
                <a:cubicBezTo>
                  <a:pt x="11465" y="41721"/>
                  <a:pt x="11789" y="43826"/>
                  <a:pt x="13231" y="45121"/>
                </a:cubicBezTo>
                <a:lnTo>
                  <a:pt x="13069" y="45018"/>
                </a:lnTo>
                <a:cubicBezTo>
                  <a:pt x="11568" y="43649"/>
                  <a:pt x="11318" y="41486"/>
                  <a:pt x="11759" y="39896"/>
                </a:cubicBezTo>
                <a:cubicBezTo>
                  <a:pt x="12024" y="38999"/>
                  <a:pt x="12480" y="38116"/>
                  <a:pt x="13142" y="37292"/>
                </a:cubicBezTo>
                <a:close/>
                <a:moveTo>
                  <a:pt x="13069" y="37733"/>
                </a:moveTo>
                <a:cubicBezTo>
                  <a:pt x="13054" y="37836"/>
                  <a:pt x="13039" y="37954"/>
                  <a:pt x="13010" y="38042"/>
                </a:cubicBezTo>
                <a:cubicBezTo>
                  <a:pt x="12495" y="38807"/>
                  <a:pt x="12171" y="39632"/>
                  <a:pt x="12009" y="40456"/>
                </a:cubicBezTo>
                <a:cubicBezTo>
                  <a:pt x="11656" y="42280"/>
                  <a:pt x="12245" y="44120"/>
                  <a:pt x="13525" y="45180"/>
                </a:cubicBezTo>
                <a:cubicBezTo>
                  <a:pt x="13452" y="45165"/>
                  <a:pt x="13378" y="45121"/>
                  <a:pt x="13334" y="45091"/>
                </a:cubicBezTo>
                <a:cubicBezTo>
                  <a:pt x="11862" y="43826"/>
                  <a:pt x="11538" y="41721"/>
                  <a:pt x="11906" y="40191"/>
                </a:cubicBezTo>
                <a:cubicBezTo>
                  <a:pt x="12112" y="39352"/>
                  <a:pt x="12495" y="38513"/>
                  <a:pt x="13069" y="37733"/>
                </a:cubicBezTo>
                <a:close/>
                <a:moveTo>
                  <a:pt x="12863" y="38793"/>
                </a:moveTo>
                <a:lnTo>
                  <a:pt x="12863" y="38793"/>
                </a:lnTo>
                <a:cubicBezTo>
                  <a:pt x="12848" y="38925"/>
                  <a:pt x="12804" y="39072"/>
                  <a:pt x="12789" y="39205"/>
                </a:cubicBezTo>
                <a:cubicBezTo>
                  <a:pt x="12524" y="39808"/>
                  <a:pt x="12348" y="40441"/>
                  <a:pt x="12274" y="41059"/>
                </a:cubicBezTo>
                <a:cubicBezTo>
                  <a:pt x="12123" y="42693"/>
                  <a:pt x="12754" y="44289"/>
                  <a:pt x="13903" y="45248"/>
                </a:cubicBezTo>
                <a:lnTo>
                  <a:pt x="13903" y="45248"/>
                </a:lnTo>
                <a:cubicBezTo>
                  <a:pt x="13890" y="45240"/>
                  <a:pt x="13877" y="45232"/>
                  <a:pt x="13864" y="45224"/>
                </a:cubicBezTo>
                <a:lnTo>
                  <a:pt x="13864" y="45238"/>
                </a:lnTo>
                <a:cubicBezTo>
                  <a:pt x="12613" y="44238"/>
                  <a:pt x="11965" y="42516"/>
                  <a:pt x="12215" y="40765"/>
                </a:cubicBezTo>
                <a:cubicBezTo>
                  <a:pt x="12318" y="40102"/>
                  <a:pt x="12539" y="39440"/>
                  <a:pt x="12863" y="38793"/>
                </a:cubicBezTo>
                <a:close/>
                <a:moveTo>
                  <a:pt x="12966" y="38233"/>
                </a:moveTo>
                <a:cubicBezTo>
                  <a:pt x="12966" y="38263"/>
                  <a:pt x="12936" y="38278"/>
                  <a:pt x="12936" y="38322"/>
                </a:cubicBezTo>
                <a:cubicBezTo>
                  <a:pt x="12922" y="38410"/>
                  <a:pt x="12907" y="38484"/>
                  <a:pt x="12892" y="38572"/>
                </a:cubicBezTo>
                <a:cubicBezTo>
                  <a:pt x="12495" y="39293"/>
                  <a:pt x="12245" y="40014"/>
                  <a:pt x="12127" y="40765"/>
                </a:cubicBezTo>
                <a:cubicBezTo>
                  <a:pt x="11877" y="42531"/>
                  <a:pt x="12524" y="44297"/>
                  <a:pt x="13805" y="45283"/>
                </a:cubicBezTo>
                <a:cubicBezTo>
                  <a:pt x="13731" y="45238"/>
                  <a:pt x="13658" y="45194"/>
                  <a:pt x="13584" y="45165"/>
                </a:cubicBezTo>
                <a:cubicBezTo>
                  <a:pt x="12318" y="44091"/>
                  <a:pt x="11715" y="42280"/>
                  <a:pt x="12053" y="40470"/>
                </a:cubicBezTo>
                <a:cubicBezTo>
                  <a:pt x="12201" y="39705"/>
                  <a:pt x="12524" y="38940"/>
                  <a:pt x="12966" y="38233"/>
                </a:cubicBezTo>
                <a:close/>
                <a:moveTo>
                  <a:pt x="12716" y="39499"/>
                </a:moveTo>
                <a:lnTo>
                  <a:pt x="12716" y="39499"/>
                </a:lnTo>
                <a:cubicBezTo>
                  <a:pt x="12701" y="39661"/>
                  <a:pt x="12686" y="39808"/>
                  <a:pt x="12672" y="39970"/>
                </a:cubicBezTo>
                <a:cubicBezTo>
                  <a:pt x="12539" y="40441"/>
                  <a:pt x="12451" y="40897"/>
                  <a:pt x="12421" y="41353"/>
                </a:cubicBezTo>
                <a:cubicBezTo>
                  <a:pt x="12380" y="42586"/>
                  <a:pt x="12785" y="44239"/>
                  <a:pt x="14099" y="45293"/>
                </a:cubicBezTo>
                <a:lnTo>
                  <a:pt x="14099" y="45293"/>
                </a:lnTo>
                <a:lnTo>
                  <a:pt x="14099" y="45312"/>
                </a:lnTo>
                <a:cubicBezTo>
                  <a:pt x="12863" y="44385"/>
                  <a:pt x="12186" y="42737"/>
                  <a:pt x="12348" y="41059"/>
                </a:cubicBezTo>
                <a:cubicBezTo>
                  <a:pt x="12407" y="40529"/>
                  <a:pt x="12539" y="40014"/>
                  <a:pt x="12716" y="39499"/>
                </a:cubicBezTo>
                <a:close/>
                <a:moveTo>
                  <a:pt x="13599" y="43899"/>
                </a:moveTo>
                <a:cubicBezTo>
                  <a:pt x="13628" y="43929"/>
                  <a:pt x="13643" y="43943"/>
                  <a:pt x="13672" y="43988"/>
                </a:cubicBezTo>
                <a:cubicBezTo>
                  <a:pt x="13996" y="44517"/>
                  <a:pt x="14379" y="44959"/>
                  <a:pt x="14835" y="45327"/>
                </a:cubicBezTo>
                <a:cubicBezTo>
                  <a:pt x="14335" y="44944"/>
                  <a:pt x="13922" y="44458"/>
                  <a:pt x="13599" y="43899"/>
                </a:cubicBezTo>
                <a:close/>
                <a:moveTo>
                  <a:pt x="12613" y="40367"/>
                </a:moveTo>
                <a:cubicBezTo>
                  <a:pt x="12598" y="40544"/>
                  <a:pt x="12598" y="40735"/>
                  <a:pt x="12598" y="40912"/>
                </a:cubicBezTo>
                <a:cubicBezTo>
                  <a:pt x="12598" y="41147"/>
                  <a:pt x="12569" y="41412"/>
                  <a:pt x="12569" y="41648"/>
                </a:cubicBezTo>
                <a:cubicBezTo>
                  <a:pt x="12582" y="42820"/>
                  <a:pt x="13063" y="44385"/>
                  <a:pt x="14351" y="45369"/>
                </a:cubicBezTo>
                <a:lnTo>
                  <a:pt x="14351" y="45369"/>
                </a:lnTo>
                <a:lnTo>
                  <a:pt x="14335" y="45386"/>
                </a:lnTo>
                <a:cubicBezTo>
                  <a:pt x="12892" y="44355"/>
                  <a:pt x="12421" y="42648"/>
                  <a:pt x="12480" y="41353"/>
                </a:cubicBezTo>
                <a:cubicBezTo>
                  <a:pt x="12495" y="41015"/>
                  <a:pt x="12539" y="40691"/>
                  <a:pt x="12613" y="40367"/>
                </a:cubicBezTo>
                <a:close/>
                <a:moveTo>
                  <a:pt x="12642" y="41412"/>
                </a:moveTo>
                <a:cubicBezTo>
                  <a:pt x="12672" y="41559"/>
                  <a:pt x="12701" y="41707"/>
                  <a:pt x="12716" y="41868"/>
                </a:cubicBezTo>
                <a:lnTo>
                  <a:pt x="12716" y="41957"/>
                </a:lnTo>
                <a:cubicBezTo>
                  <a:pt x="12833" y="43384"/>
                  <a:pt x="13525" y="44679"/>
                  <a:pt x="14614" y="45459"/>
                </a:cubicBezTo>
                <a:lnTo>
                  <a:pt x="14614" y="45474"/>
                </a:lnTo>
                <a:cubicBezTo>
                  <a:pt x="13201" y="44517"/>
                  <a:pt x="12672" y="42899"/>
                  <a:pt x="12642" y="41662"/>
                </a:cubicBezTo>
                <a:lnTo>
                  <a:pt x="12642" y="41412"/>
                </a:lnTo>
                <a:close/>
                <a:moveTo>
                  <a:pt x="12848" y="42310"/>
                </a:moveTo>
                <a:lnTo>
                  <a:pt x="12951" y="42648"/>
                </a:lnTo>
                <a:cubicBezTo>
                  <a:pt x="13216" y="43855"/>
                  <a:pt x="13922" y="44885"/>
                  <a:pt x="14879" y="45533"/>
                </a:cubicBezTo>
                <a:cubicBezTo>
                  <a:pt x="13805" y="44856"/>
                  <a:pt x="13054" y="43649"/>
                  <a:pt x="12848" y="42310"/>
                </a:cubicBezTo>
                <a:close/>
                <a:moveTo>
                  <a:pt x="13157" y="43119"/>
                </a:moveTo>
                <a:cubicBezTo>
                  <a:pt x="13201" y="43208"/>
                  <a:pt x="13231" y="43281"/>
                  <a:pt x="13290" y="43355"/>
                </a:cubicBezTo>
                <a:cubicBezTo>
                  <a:pt x="13658" y="44297"/>
                  <a:pt x="14305" y="45091"/>
                  <a:pt x="15114" y="45606"/>
                </a:cubicBezTo>
                <a:cubicBezTo>
                  <a:pt x="14187" y="45077"/>
                  <a:pt x="13510" y="44164"/>
                  <a:pt x="13157" y="43119"/>
                </a:cubicBezTo>
                <a:close/>
                <a:moveTo>
                  <a:pt x="13982" y="45753"/>
                </a:moveTo>
                <a:cubicBezTo>
                  <a:pt x="14331" y="46075"/>
                  <a:pt x="14633" y="46440"/>
                  <a:pt x="14871" y="46863"/>
                </a:cubicBezTo>
                <a:lnTo>
                  <a:pt x="14871" y="46863"/>
                </a:lnTo>
                <a:cubicBezTo>
                  <a:pt x="14862" y="46854"/>
                  <a:pt x="14850" y="46848"/>
                  <a:pt x="14835" y="46843"/>
                </a:cubicBezTo>
                <a:cubicBezTo>
                  <a:pt x="14597" y="46423"/>
                  <a:pt x="14315" y="46064"/>
                  <a:pt x="13982" y="45753"/>
                </a:cubicBezTo>
                <a:close/>
                <a:moveTo>
                  <a:pt x="15129" y="47372"/>
                </a:moveTo>
                <a:cubicBezTo>
                  <a:pt x="15144" y="47402"/>
                  <a:pt x="15173" y="47431"/>
                  <a:pt x="15188" y="47461"/>
                </a:cubicBezTo>
                <a:cubicBezTo>
                  <a:pt x="15203" y="47519"/>
                  <a:pt x="15247" y="47593"/>
                  <a:pt x="15262" y="47637"/>
                </a:cubicBezTo>
                <a:cubicBezTo>
                  <a:pt x="15217" y="47622"/>
                  <a:pt x="15203" y="47593"/>
                  <a:pt x="15203" y="47549"/>
                </a:cubicBezTo>
                <a:cubicBezTo>
                  <a:pt x="15188" y="47490"/>
                  <a:pt x="15144" y="47446"/>
                  <a:pt x="15129" y="47372"/>
                </a:cubicBezTo>
                <a:close/>
                <a:moveTo>
                  <a:pt x="13407" y="45224"/>
                </a:moveTo>
                <a:lnTo>
                  <a:pt x="13407" y="45224"/>
                </a:lnTo>
                <a:cubicBezTo>
                  <a:pt x="14320" y="45754"/>
                  <a:pt x="14997" y="46651"/>
                  <a:pt x="15350" y="47696"/>
                </a:cubicBezTo>
                <a:cubicBezTo>
                  <a:pt x="15306" y="47608"/>
                  <a:pt x="15276" y="47534"/>
                  <a:pt x="15217" y="47461"/>
                </a:cubicBezTo>
                <a:cubicBezTo>
                  <a:pt x="14850" y="46504"/>
                  <a:pt x="14217" y="45709"/>
                  <a:pt x="13407" y="45224"/>
                </a:cubicBezTo>
                <a:close/>
                <a:moveTo>
                  <a:pt x="15424" y="48256"/>
                </a:moveTo>
                <a:lnTo>
                  <a:pt x="15424" y="48256"/>
                </a:lnTo>
                <a:cubicBezTo>
                  <a:pt x="15424" y="48270"/>
                  <a:pt x="15424" y="48270"/>
                  <a:pt x="15438" y="48285"/>
                </a:cubicBezTo>
                <a:cubicBezTo>
                  <a:pt x="15433" y="48302"/>
                  <a:pt x="15429" y="48314"/>
                  <a:pt x="15428" y="48324"/>
                </a:cubicBezTo>
                <a:lnTo>
                  <a:pt x="15428" y="48324"/>
                </a:lnTo>
                <a:cubicBezTo>
                  <a:pt x="15424" y="48301"/>
                  <a:pt x="15424" y="48275"/>
                  <a:pt x="15424" y="48256"/>
                </a:cubicBezTo>
                <a:close/>
                <a:moveTo>
                  <a:pt x="13658" y="45268"/>
                </a:moveTo>
                <a:cubicBezTo>
                  <a:pt x="14732" y="45960"/>
                  <a:pt x="15482" y="47152"/>
                  <a:pt x="15688" y="48491"/>
                </a:cubicBezTo>
                <a:lnTo>
                  <a:pt x="15571" y="48167"/>
                </a:lnTo>
                <a:cubicBezTo>
                  <a:pt x="15291" y="46960"/>
                  <a:pt x="14599" y="45915"/>
                  <a:pt x="13658" y="45268"/>
                </a:cubicBezTo>
                <a:close/>
                <a:moveTo>
                  <a:pt x="15409" y="47961"/>
                </a:moveTo>
                <a:lnTo>
                  <a:pt x="15409" y="47961"/>
                </a:lnTo>
                <a:cubicBezTo>
                  <a:pt x="15438" y="48035"/>
                  <a:pt x="15468" y="48108"/>
                  <a:pt x="15497" y="48182"/>
                </a:cubicBezTo>
                <a:lnTo>
                  <a:pt x="15556" y="48505"/>
                </a:lnTo>
                <a:cubicBezTo>
                  <a:pt x="15541" y="48432"/>
                  <a:pt x="15512" y="48344"/>
                  <a:pt x="15482" y="48270"/>
                </a:cubicBezTo>
                <a:cubicBezTo>
                  <a:pt x="15468" y="48167"/>
                  <a:pt x="15424" y="48064"/>
                  <a:pt x="15409" y="47961"/>
                </a:cubicBezTo>
                <a:close/>
                <a:moveTo>
                  <a:pt x="15585" y="48903"/>
                </a:moveTo>
                <a:lnTo>
                  <a:pt x="15585" y="48903"/>
                </a:lnTo>
                <a:cubicBezTo>
                  <a:pt x="15615" y="48947"/>
                  <a:pt x="15615" y="49021"/>
                  <a:pt x="15630" y="49079"/>
                </a:cubicBezTo>
                <a:lnTo>
                  <a:pt x="15630" y="49359"/>
                </a:lnTo>
                <a:cubicBezTo>
                  <a:pt x="15630" y="49300"/>
                  <a:pt x="15615" y="49227"/>
                  <a:pt x="15615" y="49168"/>
                </a:cubicBezTo>
                <a:cubicBezTo>
                  <a:pt x="15585" y="49079"/>
                  <a:pt x="15585" y="48991"/>
                  <a:pt x="15585" y="48903"/>
                </a:cubicBezTo>
                <a:close/>
                <a:moveTo>
                  <a:pt x="13893" y="45341"/>
                </a:moveTo>
                <a:cubicBezTo>
                  <a:pt x="15321" y="46298"/>
                  <a:pt x="15850" y="47917"/>
                  <a:pt x="15865" y="49153"/>
                </a:cubicBezTo>
                <a:lnTo>
                  <a:pt x="15865" y="49403"/>
                </a:lnTo>
                <a:cubicBezTo>
                  <a:pt x="15850" y="49271"/>
                  <a:pt x="15806" y="49094"/>
                  <a:pt x="15791" y="48947"/>
                </a:cubicBezTo>
                <a:lnTo>
                  <a:pt x="15791" y="48859"/>
                </a:lnTo>
                <a:cubicBezTo>
                  <a:pt x="15688" y="47446"/>
                  <a:pt x="14982" y="46136"/>
                  <a:pt x="13893" y="45371"/>
                </a:cubicBezTo>
                <a:lnTo>
                  <a:pt x="13893" y="45341"/>
                </a:lnTo>
                <a:close/>
                <a:moveTo>
                  <a:pt x="15630" y="48623"/>
                </a:moveTo>
                <a:cubicBezTo>
                  <a:pt x="15659" y="48726"/>
                  <a:pt x="15703" y="48844"/>
                  <a:pt x="15718" y="48947"/>
                </a:cubicBezTo>
                <a:cubicBezTo>
                  <a:pt x="15733" y="49109"/>
                  <a:pt x="15733" y="49285"/>
                  <a:pt x="15718" y="49433"/>
                </a:cubicBezTo>
                <a:cubicBezTo>
                  <a:pt x="15703" y="49300"/>
                  <a:pt x="15703" y="49197"/>
                  <a:pt x="15659" y="49065"/>
                </a:cubicBezTo>
                <a:cubicBezTo>
                  <a:pt x="15659" y="48918"/>
                  <a:pt x="15644" y="48770"/>
                  <a:pt x="15630" y="48623"/>
                </a:cubicBezTo>
                <a:close/>
                <a:moveTo>
                  <a:pt x="15585" y="50021"/>
                </a:moveTo>
                <a:lnTo>
                  <a:pt x="15585" y="50021"/>
                </a:lnTo>
                <a:cubicBezTo>
                  <a:pt x="15571" y="50036"/>
                  <a:pt x="15571" y="50080"/>
                  <a:pt x="15571" y="50095"/>
                </a:cubicBezTo>
                <a:lnTo>
                  <a:pt x="15571" y="50198"/>
                </a:lnTo>
                <a:cubicBezTo>
                  <a:pt x="15556" y="50168"/>
                  <a:pt x="15556" y="50124"/>
                  <a:pt x="15571" y="50095"/>
                </a:cubicBezTo>
                <a:cubicBezTo>
                  <a:pt x="15571" y="50065"/>
                  <a:pt x="15571" y="50036"/>
                  <a:pt x="15585" y="50021"/>
                </a:cubicBezTo>
                <a:close/>
                <a:moveTo>
                  <a:pt x="14173" y="45415"/>
                </a:moveTo>
                <a:cubicBezTo>
                  <a:pt x="15630" y="46445"/>
                  <a:pt x="16086" y="48167"/>
                  <a:pt x="16027" y="49447"/>
                </a:cubicBezTo>
                <a:cubicBezTo>
                  <a:pt x="16012" y="49786"/>
                  <a:pt x="15983" y="50110"/>
                  <a:pt x="15894" y="50433"/>
                </a:cubicBezTo>
                <a:cubicBezTo>
                  <a:pt x="15924" y="50257"/>
                  <a:pt x="15924" y="50065"/>
                  <a:pt x="15924" y="49889"/>
                </a:cubicBezTo>
                <a:cubicBezTo>
                  <a:pt x="15953" y="49653"/>
                  <a:pt x="15953" y="49388"/>
                  <a:pt x="15953" y="49153"/>
                </a:cubicBezTo>
                <a:cubicBezTo>
                  <a:pt x="15940" y="47974"/>
                  <a:pt x="15467" y="46400"/>
                  <a:pt x="14166" y="45429"/>
                </a:cubicBezTo>
                <a:lnTo>
                  <a:pt x="14166" y="45429"/>
                </a:lnTo>
                <a:lnTo>
                  <a:pt x="14173" y="45415"/>
                </a:lnTo>
                <a:close/>
                <a:moveTo>
                  <a:pt x="15688" y="49712"/>
                </a:moveTo>
                <a:lnTo>
                  <a:pt x="15688" y="50021"/>
                </a:lnTo>
                <a:cubicBezTo>
                  <a:pt x="15659" y="50168"/>
                  <a:pt x="15644" y="50301"/>
                  <a:pt x="15615" y="50448"/>
                </a:cubicBezTo>
                <a:lnTo>
                  <a:pt x="15615" y="50389"/>
                </a:lnTo>
                <a:cubicBezTo>
                  <a:pt x="15630" y="50271"/>
                  <a:pt x="15630" y="50198"/>
                  <a:pt x="15644" y="50110"/>
                </a:cubicBezTo>
                <a:cubicBezTo>
                  <a:pt x="15659" y="49977"/>
                  <a:pt x="15688" y="49830"/>
                  <a:pt x="15688" y="49712"/>
                </a:cubicBezTo>
                <a:close/>
                <a:moveTo>
                  <a:pt x="15806" y="49433"/>
                </a:moveTo>
                <a:cubicBezTo>
                  <a:pt x="15806" y="49506"/>
                  <a:pt x="15836" y="49580"/>
                  <a:pt x="15836" y="49653"/>
                </a:cubicBezTo>
                <a:cubicBezTo>
                  <a:pt x="15836" y="49727"/>
                  <a:pt x="15836" y="49815"/>
                  <a:pt x="15850" y="49889"/>
                </a:cubicBezTo>
                <a:cubicBezTo>
                  <a:pt x="15836" y="50095"/>
                  <a:pt x="15791" y="50301"/>
                  <a:pt x="15733" y="50477"/>
                </a:cubicBezTo>
                <a:cubicBezTo>
                  <a:pt x="15733" y="50389"/>
                  <a:pt x="15762" y="50316"/>
                  <a:pt x="15762" y="50227"/>
                </a:cubicBezTo>
                <a:cubicBezTo>
                  <a:pt x="15733" y="50168"/>
                  <a:pt x="15762" y="50095"/>
                  <a:pt x="15762" y="50021"/>
                </a:cubicBezTo>
                <a:cubicBezTo>
                  <a:pt x="15777" y="49815"/>
                  <a:pt x="15791" y="49609"/>
                  <a:pt x="15806" y="49433"/>
                </a:cubicBezTo>
                <a:close/>
                <a:moveTo>
                  <a:pt x="14408" y="45489"/>
                </a:moveTo>
                <a:cubicBezTo>
                  <a:pt x="15644" y="46416"/>
                  <a:pt x="16321" y="48064"/>
                  <a:pt x="16159" y="49742"/>
                </a:cubicBezTo>
                <a:cubicBezTo>
                  <a:pt x="16100" y="50271"/>
                  <a:pt x="15983" y="50787"/>
                  <a:pt x="15791" y="51302"/>
                </a:cubicBezTo>
                <a:cubicBezTo>
                  <a:pt x="15806" y="51140"/>
                  <a:pt x="15836" y="50993"/>
                  <a:pt x="15850" y="50831"/>
                </a:cubicBezTo>
                <a:cubicBezTo>
                  <a:pt x="15983" y="50374"/>
                  <a:pt x="16071" y="49904"/>
                  <a:pt x="16086" y="49447"/>
                </a:cubicBezTo>
                <a:cubicBezTo>
                  <a:pt x="16141" y="48215"/>
                  <a:pt x="15724" y="46574"/>
                  <a:pt x="14408" y="45510"/>
                </a:cubicBezTo>
                <a:lnTo>
                  <a:pt x="14408" y="45510"/>
                </a:lnTo>
                <a:lnTo>
                  <a:pt x="14408" y="45489"/>
                </a:lnTo>
                <a:close/>
                <a:moveTo>
                  <a:pt x="15434" y="51008"/>
                </a:moveTo>
                <a:cubicBezTo>
                  <a:pt x="15431" y="51028"/>
                  <a:pt x="15428" y="51048"/>
                  <a:pt x="15424" y="51066"/>
                </a:cubicBezTo>
                <a:cubicBezTo>
                  <a:pt x="15394" y="51154"/>
                  <a:pt x="15365" y="51257"/>
                  <a:pt x="15335" y="51346"/>
                </a:cubicBezTo>
                <a:cubicBezTo>
                  <a:pt x="15350" y="51287"/>
                  <a:pt x="15365" y="51213"/>
                  <a:pt x="15394" y="51154"/>
                </a:cubicBezTo>
                <a:cubicBezTo>
                  <a:pt x="15410" y="51106"/>
                  <a:pt x="15422" y="51057"/>
                  <a:pt x="15434" y="51008"/>
                </a:cubicBezTo>
                <a:close/>
                <a:moveTo>
                  <a:pt x="15644" y="50580"/>
                </a:moveTo>
                <a:lnTo>
                  <a:pt x="15644" y="50580"/>
                </a:lnTo>
                <a:cubicBezTo>
                  <a:pt x="15630" y="50713"/>
                  <a:pt x="15615" y="50845"/>
                  <a:pt x="15585" y="50948"/>
                </a:cubicBezTo>
                <a:cubicBezTo>
                  <a:pt x="15546" y="51105"/>
                  <a:pt x="15496" y="51238"/>
                  <a:pt x="15444" y="51379"/>
                </a:cubicBezTo>
                <a:lnTo>
                  <a:pt x="15444" y="51379"/>
                </a:lnTo>
                <a:cubicBezTo>
                  <a:pt x="15473" y="51287"/>
                  <a:pt x="15485" y="51179"/>
                  <a:pt x="15497" y="51081"/>
                </a:cubicBezTo>
                <a:cubicBezTo>
                  <a:pt x="15556" y="50919"/>
                  <a:pt x="15615" y="50757"/>
                  <a:pt x="15644" y="50580"/>
                </a:cubicBezTo>
                <a:close/>
                <a:moveTo>
                  <a:pt x="15806" y="50374"/>
                </a:moveTo>
                <a:cubicBezTo>
                  <a:pt x="15806" y="50522"/>
                  <a:pt x="15791" y="50683"/>
                  <a:pt x="15777" y="50831"/>
                </a:cubicBezTo>
                <a:cubicBezTo>
                  <a:pt x="15718" y="51037"/>
                  <a:pt x="15644" y="51213"/>
                  <a:pt x="15571" y="51419"/>
                </a:cubicBezTo>
                <a:cubicBezTo>
                  <a:pt x="15615" y="51272"/>
                  <a:pt x="15630" y="51125"/>
                  <a:pt x="15644" y="50993"/>
                </a:cubicBezTo>
                <a:cubicBezTo>
                  <a:pt x="15718" y="50772"/>
                  <a:pt x="15777" y="50566"/>
                  <a:pt x="15806" y="50374"/>
                </a:cubicBezTo>
                <a:close/>
                <a:moveTo>
                  <a:pt x="15100" y="51920"/>
                </a:moveTo>
                <a:cubicBezTo>
                  <a:pt x="15100" y="51933"/>
                  <a:pt x="15100" y="51934"/>
                  <a:pt x="15077" y="51946"/>
                </a:cubicBezTo>
                <a:lnTo>
                  <a:pt x="15077" y="51946"/>
                </a:lnTo>
                <a:cubicBezTo>
                  <a:pt x="15084" y="51937"/>
                  <a:pt x="15091" y="51928"/>
                  <a:pt x="15100" y="51920"/>
                </a:cubicBezTo>
                <a:close/>
                <a:moveTo>
                  <a:pt x="14673" y="45562"/>
                </a:moveTo>
                <a:cubicBezTo>
                  <a:pt x="15924" y="46563"/>
                  <a:pt x="16571" y="48285"/>
                  <a:pt x="16307" y="50036"/>
                </a:cubicBezTo>
                <a:cubicBezTo>
                  <a:pt x="16218" y="50698"/>
                  <a:pt x="15997" y="51360"/>
                  <a:pt x="15659" y="52008"/>
                </a:cubicBezTo>
                <a:cubicBezTo>
                  <a:pt x="15688" y="51876"/>
                  <a:pt x="15718" y="51728"/>
                  <a:pt x="15733" y="51596"/>
                </a:cubicBezTo>
                <a:cubicBezTo>
                  <a:pt x="15997" y="50993"/>
                  <a:pt x="16159" y="50374"/>
                  <a:pt x="16233" y="49742"/>
                </a:cubicBezTo>
                <a:cubicBezTo>
                  <a:pt x="16383" y="48115"/>
                  <a:pt x="15759" y="46526"/>
                  <a:pt x="14631" y="45565"/>
                </a:cubicBezTo>
                <a:lnTo>
                  <a:pt x="14631" y="45565"/>
                </a:lnTo>
                <a:cubicBezTo>
                  <a:pt x="14645" y="45574"/>
                  <a:pt x="14659" y="45583"/>
                  <a:pt x="14673" y="45592"/>
                </a:cubicBezTo>
                <a:lnTo>
                  <a:pt x="14673" y="45562"/>
                </a:lnTo>
                <a:close/>
                <a:moveTo>
                  <a:pt x="15062" y="51969"/>
                </a:moveTo>
                <a:lnTo>
                  <a:pt x="15062" y="51969"/>
                </a:lnTo>
                <a:cubicBezTo>
                  <a:pt x="15056" y="51984"/>
                  <a:pt x="15048" y="52003"/>
                  <a:pt x="15039" y="52022"/>
                </a:cubicBezTo>
                <a:lnTo>
                  <a:pt x="15039" y="52022"/>
                </a:lnTo>
                <a:cubicBezTo>
                  <a:pt x="15045" y="52003"/>
                  <a:pt x="15052" y="51985"/>
                  <a:pt x="15062" y="51969"/>
                </a:cubicBezTo>
                <a:close/>
                <a:moveTo>
                  <a:pt x="15733" y="51184"/>
                </a:moveTo>
                <a:lnTo>
                  <a:pt x="15733" y="51184"/>
                </a:lnTo>
                <a:cubicBezTo>
                  <a:pt x="15718" y="51302"/>
                  <a:pt x="15703" y="51449"/>
                  <a:pt x="15688" y="51581"/>
                </a:cubicBezTo>
                <a:cubicBezTo>
                  <a:pt x="15616" y="51741"/>
                  <a:pt x="15515" y="51915"/>
                  <a:pt x="15441" y="52089"/>
                </a:cubicBezTo>
                <a:lnTo>
                  <a:pt x="15441" y="52089"/>
                </a:lnTo>
                <a:cubicBezTo>
                  <a:pt x="15483" y="51987"/>
                  <a:pt x="15497" y="51858"/>
                  <a:pt x="15512" y="51743"/>
                </a:cubicBezTo>
                <a:cubicBezTo>
                  <a:pt x="15585" y="51566"/>
                  <a:pt x="15659" y="51375"/>
                  <a:pt x="15733" y="51184"/>
                </a:cubicBezTo>
                <a:close/>
                <a:moveTo>
                  <a:pt x="15321" y="51625"/>
                </a:moveTo>
                <a:lnTo>
                  <a:pt x="15262" y="51846"/>
                </a:lnTo>
                <a:lnTo>
                  <a:pt x="15100" y="52170"/>
                </a:lnTo>
                <a:cubicBezTo>
                  <a:pt x="15100" y="52096"/>
                  <a:pt x="15129" y="52037"/>
                  <a:pt x="15144" y="51964"/>
                </a:cubicBezTo>
                <a:cubicBezTo>
                  <a:pt x="15203" y="51861"/>
                  <a:pt x="15262" y="51728"/>
                  <a:pt x="15321" y="51625"/>
                </a:cubicBezTo>
                <a:close/>
                <a:moveTo>
                  <a:pt x="15512" y="51390"/>
                </a:moveTo>
                <a:lnTo>
                  <a:pt x="15512" y="51390"/>
                </a:lnTo>
                <a:cubicBezTo>
                  <a:pt x="15497" y="51508"/>
                  <a:pt x="15468" y="51625"/>
                  <a:pt x="15438" y="51728"/>
                </a:cubicBezTo>
                <a:lnTo>
                  <a:pt x="15217" y="52170"/>
                </a:lnTo>
                <a:cubicBezTo>
                  <a:pt x="15262" y="52082"/>
                  <a:pt x="15276" y="51964"/>
                  <a:pt x="15321" y="51876"/>
                </a:cubicBezTo>
                <a:cubicBezTo>
                  <a:pt x="15394" y="51714"/>
                  <a:pt x="15468" y="51566"/>
                  <a:pt x="15512" y="51390"/>
                </a:cubicBezTo>
                <a:close/>
                <a:moveTo>
                  <a:pt x="14923" y="52376"/>
                </a:moveTo>
                <a:cubicBezTo>
                  <a:pt x="14923" y="52389"/>
                  <a:pt x="14923" y="52390"/>
                  <a:pt x="14912" y="52402"/>
                </a:cubicBezTo>
                <a:lnTo>
                  <a:pt x="14912" y="52402"/>
                </a:lnTo>
                <a:cubicBezTo>
                  <a:pt x="14916" y="52393"/>
                  <a:pt x="14920" y="52385"/>
                  <a:pt x="14923" y="52376"/>
                </a:cubicBezTo>
                <a:close/>
                <a:moveTo>
                  <a:pt x="14702" y="45518"/>
                </a:moveTo>
                <a:lnTo>
                  <a:pt x="14702" y="45518"/>
                </a:lnTo>
                <a:cubicBezTo>
                  <a:pt x="14776" y="45562"/>
                  <a:pt x="14850" y="45606"/>
                  <a:pt x="14923" y="45636"/>
                </a:cubicBezTo>
                <a:cubicBezTo>
                  <a:pt x="16203" y="46710"/>
                  <a:pt x="16807" y="48535"/>
                  <a:pt x="16454" y="50330"/>
                </a:cubicBezTo>
                <a:cubicBezTo>
                  <a:pt x="16307" y="51110"/>
                  <a:pt x="15997" y="51861"/>
                  <a:pt x="15556" y="52582"/>
                </a:cubicBezTo>
                <a:cubicBezTo>
                  <a:pt x="15556" y="52552"/>
                  <a:pt x="15571" y="52523"/>
                  <a:pt x="15571" y="52479"/>
                </a:cubicBezTo>
                <a:cubicBezTo>
                  <a:pt x="15585" y="52391"/>
                  <a:pt x="15615" y="52317"/>
                  <a:pt x="15630" y="52229"/>
                </a:cubicBezTo>
                <a:cubicBezTo>
                  <a:pt x="16012" y="51508"/>
                  <a:pt x="16277" y="50787"/>
                  <a:pt x="16380" y="50036"/>
                </a:cubicBezTo>
                <a:cubicBezTo>
                  <a:pt x="16645" y="48270"/>
                  <a:pt x="15997" y="46504"/>
                  <a:pt x="14702" y="45518"/>
                </a:cubicBezTo>
                <a:close/>
                <a:moveTo>
                  <a:pt x="15630" y="51861"/>
                </a:moveTo>
                <a:lnTo>
                  <a:pt x="15630" y="51861"/>
                </a:lnTo>
                <a:cubicBezTo>
                  <a:pt x="15615" y="51964"/>
                  <a:pt x="15585" y="52096"/>
                  <a:pt x="15556" y="52214"/>
                </a:cubicBezTo>
                <a:cubicBezTo>
                  <a:pt x="15482" y="52361"/>
                  <a:pt x="15394" y="52508"/>
                  <a:pt x="15291" y="52655"/>
                </a:cubicBezTo>
                <a:cubicBezTo>
                  <a:pt x="15321" y="52538"/>
                  <a:pt x="15350" y="52449"/>
                  <a:pt x="15365" y="52332"/>
                </a:cubicBezTo>
                <a:cubicBezTo>
                  <a:pt x="15468" y="52170"/>
                  <a:pt x="15556" y="52008"/>
                  <a:pt x="15630" y="51861"/>
                </a:cubicBezTo>
                <a:close/>
                <a:moveTo>
                  <a:pt x="15365" y="52008"/>
                </a:moveTo>
                <a:lnTo>
                  <a:pt x="15365" y="52008"/>
                </a:lnTo>
                <a:cubicBezTo>
                  <a:pt x="15350" y="52096"/>
                  <a:pt x="15321" y="52214"/>
                  <a:pt x="15291" y="52302"/>
                </a:cubicBezTo>
                <a:cubicBezTo>
                  <a:pt x="15217" y="52435"/>
                  <a:pt x="15144" y="52552"/>
                  <a:pt x="15056" y="52685"/>
                </a:cubicBezTo>
                <a:cubicBezTo>
                  <a:pt x="15070" y="52597"/>
                  <a:pt x="15114" y="52508"/>
                  <a:pt x="15129" y="52435"/>
                </a:cubicBezTo>
                <a:cubicBezTo>
                  <a:pt x="15217" y="52302"/>
                  <a:pt x="15291" y="52155"/>
                  <a:pt x="15365" y="52008"/>
                </a:cubicBezTo>
                <a:close/>
                <a:moveTo>
                  <a:pt x="14900" y="52426"/>
                </a:moveTo>
                <a:lnTo>
                  <a:pt x="14900" y="52426"/>
                </a:lnTo>
                <a:cubicBezTo>
                  <a:pt x="14893" y="52449"/>
                  <a:pt x="14890" y="52471"/>
                  <a:pt x="14879" y="52494"/>
                </a:cubicBezTo>
                <a:cubicBezTo>
                  <a:pt x="14835" y="52567"/>
                  <a:pt x="14776" y="52655"/>
                  <a:pt x="14732" y="52714"/>
                </a:cubicBezTo>
                <a:cubicBezTo>
                  <a:pt x="14761" y="52670"/>
                  <a:pt x="14776" y="52626"/>
                  <a:pt x="14805" y="52597"/>
                </a:cubicBezTo>
                <a:lnTo>
                  <a:pt x="14820" y="52582"/>
                </a:lnTo>
                <a:cubicBezTo>
                  <a:pt x="14843" y="52526"/>
                  <a:pt x="14874" y="52478"/>
                  <a:pt x="14900" y="52426"/>
                </a:cubicBezTo>
                <a:close/>
                <a:moveTo>
                  <a:pt x="15120" y="52265"/>
                </a:moveTo>
                <a:lnTo>
                  <a:pt x="15120" y="52265"/>
                </a:lnTo>
                <a:cubicBezTo>
                  <a:pt x="15116" y="52280"/>
                  <a:pt x="15114" y="52297"/>
                  <a:pt x="15114" y="52317"/>
                </a:cubicBezTo>
                <a:cubicBezTo>
                  <a:pt x="15114" y="52361"/>
                  <a:pt x="15100" y="52376"/>
                  <a:pt x="15100" y="52405"/>
                </a:cubicBezTo>
                <a:cubicBezTo>
                  <a:pt x="15041" y="52523"/>
                  <a:pt x="14967" y="52626"/>
                  <a:pt x="14894" y="52729"/>
                </a:cubicBezTo>
                <a:cubicBezTo>
                  <a:pt x="14908" y="52655"/>
                  <a:pt x="14953" y="52597"/>
                  <a:pt x="14967" y="52523"/>
                </a:cubicBezTo>
                <a:cubicBezTo>
                  <a:pt x="15022" y="52435"/>
                  <a:pt x="15069" y="52355"/>
                  <a:pt x="15120" y="52265"/>
                </a:cubicBezTo>
                <a:close/>
                <a:moveTo>
                  <a:pt x="14982" y="45621"/>
                </a:moveTo>
                <a:lnTo>
                  <a:pt x="14982" y="45621"/>
                </a:lnTo>
                <a:cubicBezTo>
                  <a:pt x="15056" y="45665"/>
                  <a:pt x="15129" y="45695"/>
                  <a:pt x="15188" y="45709"/>
                </a:cubicBezTo>
                <a:cubicBezTo>
                  <a:pt x="16660" y="46975"/>
                  <a:pt x="16969" y="49079"/>
                  <a:pt x="16601" y="50610"/>
                </a:cubicBezTo>
                <a:cubicBezTo>
                  <a:pt x="16395" y="51449"/>
                  <a:pt x="16012" y="52288"/>
                  <a:pt x="15438" y="53068"/>
                </a:cubicBezTo>
                <a:cubicBezTo>
                  <a:pt x="15468" y="52965"/>
                  <a:pt x="15482" y="52847"/>
                  <a:pt x="15497" y="52759"/>
                </a:cubicBezTo>
                <a:cubicBezTo>
                  <a:pt x="16012" y="51993"/>
                  <a:pt x="16351" y="51184"/>
                  <a:pt x="16513" y="50345"/>
                </a:cubicBezTo>
                <a:cubicBezTo>
                  <a:pt x="16866" y="48535"/>
                  <a:pt x="16277" y="46695"/>
                  <a:pt x="14982" y="45621"/>
                </a:cubicBezTo>
                <a:close/>
                <a:moveTo>
                  <a:pt x="15497" y="52405"/>
                </a:moveTo>
                <a:cubicBezTo>
                  <a:pt x="15497" y="52435"/>
                  <a:pt x="15497" y="52449"/>
                  <a:pt x="15482" y="52479"/>
                </a:cubicBezTo>
                <a:cubicBezTo>
                  <a:pt x="15468" y="52582"/>
                  <a:pt x="15438" y="52655"/>
                  <a:pt x="15424" y="52744"/>
                </a:cubicBezTo>
                <a:cubicBezTo>
                  <a:pt x="15365" y="52876"/>
                  <a:pt x="15276" y="52979"/>
                  <a:pt x="15188" y="53112"/>
                </a:cubicBezTo>
                <a:lnTo>
                  <a:pt x="15247" y="52832"/>
                </a:lnTo>
                <a:cubicBezTo>
                  <a:pt x="15335" y="52685"/>
                  <a:pt x="15424" y="52552"/>
                  <a:pt x="15497" y="52405"/>
                </a:cubicBezTo>
                <a:close/>
                <a:moveTo>
                  <a:pt x="14599" y="52920"/>
                </a:moveTo>
                <a:cubicBezTo>
                  <a:pt x="14599" y="52950"/>
                  <a:pt x="14585" y="52965"/>
                  <a:pt x="14585" y="52994"/>
                </a:cubicBezTo>
                <a:cubicBezTo>
                  <a:pt x="14541" y="53038"/>
                  <a:pt x="14526" y="53097"/>
                  <a:pt x="14482" y="53126"/>
                </a:cubicBezTo>
                <a:cubicBezTo>
                  <a:pt x="14467" y="53097"/>
                  <a:pt x="14482" y="53068"/>
                  <a:pt x="14511" y="53053"/>
                </a:cubicBezTo>
                <a:cubicBezTo>
                  <a:pt x="14541" y="53023"/>
                  <a:pt x="14555" y="52965"/>
                  <a:pt x="14599" y="52920"/>
                </a:cubicBezTo>
                <a:close/>
                <a:moveTo>
                  <a:pt x="15262" y="52538"/>
                </a:moveTo>
                <a:lnTo>
                  <a:pt x="15262" y="52538"/>
                </a:lnTo>
                <a:cubicBezTo>
                  <a:pt x="15247" y="52626"/>
                  <a:pt x="15217" y="52729"/>
                  <a:pt x="15188" y="52817"/>
                </a:cubicBezTo>
                <a:cubicBezTo>
                  <a:pt x="15114" y="52920"/>
                  <a:pt x="15026" y="53038"/>
                  <a:pt x="14953" y="53141"/>
                </a:cubicBezTo>
                <a:cubicBezTo>
                  <a:pt x="14967" y="53068"/>
                  <a:pt x="14982" y="52979"/>
                  <a:pt x="15026" y="52906"/>
                </a:cubicBezTo>
                <a:cubicBezTo>
                  <a:pt x="15114" y="52773"/>
                  <a:pt x="15188" y="52655"/>
                  <a:pt x="15262" y="52538"/>
                </a:cubicBezTo>
                <a:close/>
                <a:moveTo>
                  <a:pt x="15026" y="52655"/>
                </a:moveTo>
                <a:lnTo>
                  <a:pt x="14967" y="52876"/>
                </a:lnTo>
                <a:cubicBezTo>
                  <a:pt x="14894" y="52979"/>
                  <a:pt x="14820" y="53068"/>
                  <a:pt x="14747" y="53171"/>
                </a:cubicBezTo>
                <a:cubicBezTo>
                  <a:pt x="14761" y="53097"/>
                  <a:pt x="14805" y="53023"/>
                  <a:pt x="14820" y="52950"/>
                </a:cubicBezTo>
                <a:cubicBezTo>
                  <a:pt x="14879" y="52847"/>
                  <a:pt x="14953" y="52744"/>
                  <a:pt x="15026" y="52655"/>
                </a:cubicBezTo>
                <a:close/>
                <a:moveTo>
                  <a:pt x="14791" y="52773"/>
                </a:moveTo>
                <a:lnTo>
                  <a:pt x="14747" y="52950"/>
                </a:lnTo>
                <a:cubicBezTo>
                  <a:pt x="14688" y="53023"/>
                  <a:pt x="14629" y="53112"/>
                  <a:pt x="14555" y="53185"/>
                </a:cubicBezTo>
                <a:cubicBezTo>
                  <a:pt x="14570" y="53126"/>
                  <a:pt x="14599" y="53068"/>
                  <a:pt x="14614" y="53038"/>
                </a:cubicBezTo>
                <a:cubicBezTo>
                  <a:pt x="14629" y="52994"/>
                  <a:pt x="14673" y="52965"/>
                  <a:pt x="14688" y="52950"/>
                </a:cubicBezTo>
                <a:lnTo>
                  <a:pt x="14791" y="52773"/>
                </a:lnTo>
                <a:close/>
                <a:moveTo>
                  <a:pt x="14467" y="53244"/>
                </a:moveTo>
                <a:cubicBezTo>
                  <a:pt x="14452" y="53274"/>
                  <a:pt x="14438" y="53318"/>
                  <a:pt x="14408" y="53362"/>
                </a:cubicBezTo>
                <a:cubicBezTo>
                  <a:pt x="14379" y="53406"/>
                  <a:pt x="14364" y="53435"/>
                  <a:pt x="14320" y="53480"/>
                </a:cubicBezTo>
                <a:lnTo>
                  <a:pt x="14261" y="53538"/>
                </a:lnTo>
                <a:cubicBezTo>
                  <a:pt x="14290" y="53494"/>
                  <a:pt x="14305" y="53465"/>
                  <a:pt x="14320" y="53406"/>
                </a:cubicBezTo>
                <a:cubicBezTo>
                  <a:pt x="14379" y="53347"/>
                  <a:pt x="14408" y="53288"/>
                  <a:pt x="14467" y="53244"/>
                </a:cubicBezTo>
                <a:close/>
                <a:moveTo>
                  <a:pt x="15424" y="52906"/>
                </a:moveTo>
                <a:lnTo>
                  <a:pt x="15424" y="52906"/>
                </a:lnTo>
                <a:cubicBezTo>
                  <a:pt x="15409" y="52994"/>
                  <a:pt x="15394" y="53112"/>
                  <a:pt x="15365" y="53200"/>
                </a:cubicBezTo>
                <a:cubicBezTo>
                  <a:pt x="15276" y="53318"/>
                  <a:pt x="15203" y="53421"/>
                  <a:pt x="15114" y="53538"/>
                </a:cubicBezTo>
                <a:cubicBezTo>
                  <a:pt x="15129" y="53435"/>
                  <a:pt x="15144" y="53347"/>
                  <a:pt x="15173" y="53274"/>
                </a:cubicBezTo>
                <a:cubicBezTo>
                  <a:pt x="15262" y="53141"/>
                  <a:pt x="15350" y="53038"/>
                  <a:pt x="15424" y="52906"/>
                </a:cubicBezTo>
                <a:close/>
                <a:moveTo>
                  <a:pt x="15276" y="45695"/>
                </a:moveTo>
                <a:cubicBezTo>
                  <a:pt x="15335" y="45739"/>
                  <a:pt x="15394" y="45768"/>
                  <a:pt x="15438" y="45783"/>
                </a:cubicBezTo>
                <a:cubicBezTo>
                  <a:pt x="16954" y="47152"/>
                  <a:pt x="17190" y="49315"/>
                  <a:pt x="16748" y="50919"/>
                </a:cubicBezTo>
                <a:cubicBezTo>
                  <a:pt x="16498" y="51817"/>
                  <a:pt x="16027" y="52700"/>
                  <a:pt x="15365" y="53538"/>
                </a:cubicBezTo>
                <a:cubicBezTo>
                  <a:pt x="15394" y="53435"/>
                  <a:pt x="15409" y="53332"/>
                  <a:pt x="15424" y="53229"/>
                </a:cubicBezTo>
                <a:cubicBezTo>
                  <a:pt x="16027" y="52405"/>
                  <a:pt x="16454" y="51552"/>
                  <a:pt x="16674" y="50639"/>
                </a:cubicBezTo>
                <a:cubicBezTo>
                  <a:pt x="17042" y="49094"/>
                  <a:pt x="16733" y="47004"/>
                  <a:pt x="15276" y="45695"/>
                </a:cubicBezTo>
                <a:close/>
                <a:moveTo>
                  <a:pt x="14894" y="53053"/>
                </a:moveTo>
                <a:lnTo>
                  <a:pt x="14835" y="53274"/>
                </a:lnTo>
                <a:cubicBezTo>
                  <a:pt x="14761" y="53362"/>
                  <a:pt x="14688" y="53465"/>
                  <a:pt x="14599" y="53553"/>
                </a:cubicBezTo>
                <a:lnTo>
                  <a:pt x="14658" y="53332"/>
                </a:lnTo>
                <a:cubicBezTo>
                  <a:pt x="14747" y="53259"/>
                  <a:pt x="14820" y="53141"/>
                  <a:pt x="14894" y="53053"/>
                </a:cubicBezTo>
                <a:close/>
                <a:moveTo>
                  <a:pt x="15144" y="52979"/>
                </a:moveTo>
                <a:cubicBezTo>
                  <a:pt x="15129" y="53038"/>
                  <a:pt x="15129" y="53068"/>
                  <a:pt x="15114" y="53126"/>
                </a:cubicBezTo>
                <a:cubicBezTo>
                  <a:pt x="15114" y="53171"/>
                  <a:pt x="15100" y="53200"/>
                  <a:pt x="15100" y="53259"/>
                </a:cubicBezTo>
                <a:cubicBezTo>
                  <a:pt x="15026" y="53347"/>
                  <a:pt x="14923" y="53435"/>
                  <a:pt x="14835" y="53553"/>
                </a:cubicBezTo>
                <a:lnTo>
                  <a:pt x="14835" y="53509"/>
                </a:lnTo>
                <a:cubicBezTo>
                  <a:pt x="14850" y="53435"/>
                  <a:pt x="14879" y="53391"/>
                  <a:pt x="14894" y="53318"/>
                </a:cubicBezTo>
                <a:cubicBezTo>
                  <a:pt x="14982" y="53200"/>
                  <a:pt x="15056" y="53097"/>
                  <a:pt x="15144" y="52979"/>
                </a:cubicBezTo>
                <a:close/>
                <a:moveTo>
                  <a:pt x="14658" y="53171"/>
                </a:moveTo>
                <a:cubicBezTo>
                  <a:pt x="14658" y="53200"/>
                  <a:pt x="14629" y="53259"/>
                  <a:pt x="14614" y="53332"/>
                </a:cubicBezTo>
                <a:cubicBezTo>
                  <a:pt x="14541" y="53406"/>
                  <a:pt x="14482" y="53494"/>
                  <a:pt x="14408" y="53568"/>
                </a:cubicBezTo>
                <a:lnTo>
                  <a:pt x="14467" y="53406"/>
                </a:lnTo>
                <a:cubicBezTo>
                  <a:pt x="14482" y="53362"/>
                  <a:pt x="14526" y="53347"/>
                  <a:pt x="14541" y="53318"/>
                </a:cubicBezTo>
                <a:cubicBezTo>
                  <a:pt x="14585" y="53259"/>
                  <a:pt x="14614" y="53200"/>
                  <a:pt x="14658" y="53171"/>
                </a:cubicBezTo>
                <a:close/>
                <a:moveTo>
                  <a:pt x="14145" y="53661"/>
                </a:moveTo>
                <a:lnTo>
                  <a:pt x="14145" y="53661"/>
                </a:lnTo>
                <a:cubicBezTo>
                  <a:pt x="14139" y="53679"/>
                  <a:pt x="14132" y="53697"/>
                  <a:pt x="14114" y="53715"/>
                </a:cubicBezTo>
                <a:lnTo>
                  <a:pt x="14011" y="53833"/>
                </a:lnTo>
                <a:cubicBezTo>
                  <a:pt x="14025" y="53803"/>
                  <a:pt x="14040" y="53774"/>
                  <a:pt x="14070" y="53759"/>
                </a:cubicBezTo>
                <a:cubicBezTo>
                  <a:pt x="14093" y="53724"/>
                  <a:pt x="14125" y="53699"/>
                  <a:pt x="14145" y="53661"/>
                </a:cubicBezTo>
                <a:close/>
                <a:moveTo>
                  <a:pt x="14335" y="53553"/>
                </a:moveTo>
                <a:lnTo>
                  <a:pt x="14335" y="53553"/>
                </a:lnTo>
                <a:cubicBezTo>
                  <a:pt x="14320" y="53612"/>
                  <a:pt x="14305" y="53641"/>
                  <a:pt x="14290" y="53700"/>
                </a:cubicBezTo>
                <a:cubicBezTo>
                  <a:pt x="14246" y="53730"/>
                  <a:pt x="14217" y="53789"/>
                  <a:pt x="14158" y="53833"/>
                </a:cubicBezTo>
                <a:lnTo>
                  <a:pt x="14099" y="53877"/>
                </a:lnTo>
                <a:cubicBezTo>
                  <a:pt x="14114" y="53833"/>
                  <a:pt x="14143" y="53789"/>
                  <a:pt x="14158" y="53730"/>
                </a:cubicBezTo>
                <a:cubicBezTo>
                  <a:pt x="14231" y="53686"/>
                  <a:pt x="14290" y="53627"/>
                  <a:pt x="14335" y="53553"/>
                </a:cubicBezTo>
                <a:close/>
                <a:moveTo>
                  <a:pt x="14555" y="53494"/>
                </a:moveTo>
                <a:lnTo>
                  <a:pt x="14555" y="53494"/>
                </a:lnTo>
                <a:cubicBezTo>
                  <a:pt x="14541" y="53553"/>
                  <a:pt x="14526" y="53627"/>
                  <a:pt x="14511" y="53686"/>
                </a:cubicBezTo>
                <a:cubicBezTo>
                  <a:pt x="14438" y="53759"/>
                  <a:pt x="14364" y="53848"/>
                  <a:pt x="14290" y="53921"/>
                </a:cubicBezTo>
                <a:cubicBezTo>
                  <a:pt x="14305" y="53862"/>
                  <a:pt x="14320" y="53789"/>
                  <a:pt x="14335" y="53730"/>
                </a:cubicBezTo>
                <a:cubicBezTo>
                  <a:pt x="14364" y="53715"/>
                  <a:pt x="14379" y="53686"/>
                  <a:pt x="14408" y="53656"/>
                </a:cubicBezTo>
                <a:cubicBezTo>
                  <a:pt x="14467" y="53612"/>
                  <a:pt x="14511" y="53553"/>
                  <a:pt x="14555" y="53494"/>
                </a:cubicBezTo>
                <a:close/>
                <a:moveTo>
                  <a:pt x="14791" y="53435"/>
                </a:moveTo>
                <a:cubicBezTo>
                  <a:pt x="14791" y="53465"/>
                  <a:pt x="14776" y="53480"/>
                  <a:pt x="14776" y="53509"/>
                </a:cubicBezTo>
                <a:cubicBezTo>
                  <a:pt x="14761" y="53568"/>
                  <a:pt x="14761" y="53627"/>
                  <a:pt x="14747" y="53671"/>
                </a:cubicBezTo>
                <a:cubicBezTo>
                  <a:pt x="14673" y="53759"/>
                  <a:pt x="14599" y="53848"/>
                  <a:pt x="14511" y="53921"/>
                </a:cubicBezTo>
                <a:lnTo>
                  <a:pt x="14511" y="53906"/>
                </a:lnTo>
                <a:cubicBezTo>
                  <a:pt x="14526" y="53833"/>
                  <a:pt x="14541" y="53774"/>
                  <a:pt x="14555" y="53715"/>
                </a:cubicBezTo>
                <a:cubicBezTo>
                  <a:pt x="14629" y="53627"/>
                  <a:pt x="14732" y="53538"/>
                  <a:pt x="14791" y="53435"/>
                </a:cubicBezTo>
                <a:close/>
                <a:moveTo>
                  <a:pt x="15056" y="53391"/>
                </a:moveTo>
                <a:lnTo>
                  <a:pt x="15056" y="53391"/>
                </a:lnTo>
                <a:cubicBezTo>
                  <a:pt x="15041" y="53480"/>
                  <a:pt x="15026" y="53553"/>
                  <a:pt x="15026" y="53641"/>
                </a:cubicBezTo>
                <a:cubicBezTo>
                  <a:pt x="14953" y="53730"/>
                  <a:pt x="14850" y="53833"/>
                  <a:pt x="14761" y="53921"/>
                </a:cubicBezTo>
                <a:cubicBezTo>
                  <a:pt x="14776" y="53848"/>
                  <a:pt x="14776" y="53774"/>
                  <a:pt x="14805" y="53700"/>
                </a:cubicBezTo>
                <a:cubicBezTo>
                  <a:pt x="14894" y="53612"/>
                  <a:pt x="14967" y="53494"/>
                  <a:pt x="15056" y="53391"/>
                </a:cubicBezTo>
                <a:close/>
                <a:moveTo>
                  <a:pt x="15335" y="53347"/>
                </a:moveTo>
                <a:lnTo>
                  <a:pt x="15276" y="53627"/>
                </a:lnTo>
                <a:cubicBezTo>
                  <a:pt x="15217" y="53730"/>
                  <a:pt x="15129" y="53833"/>
                  <a:pt x="15041" y="53921"/>
                </a:cubicBezTo>
                <a:cubicBezTo>
                  <a:pt x="15056" y="53833"/>
                  <a:pt x="15056" y="53759"/>
                  <a:pt x="15070" y="53656"/>
                </a:cubicBezTo>
                <a:cubicBezTo>
                  <a:pt x="15173" y="53553"/>
                  <a:pt x="15247" y="53465"/>
                  <a:pt x="15335" y="53347"/>
                </a:cubicBezTo>
                <a:close/>
                <a:moveTo>
                  <a:pt x="15541" y="45798"/>
                </a:moveTo>
                <a:cubicBezTo>
                  <a:pt x="15585" y="45798"/>
                  <a:pt x="15644" y="45842"/>
                  <a:pt x="15703" y="45857"/>
                </a:cubicBezTo>
                <a:cubicBezTo>
                  <a:pt x="17248" y="47299"/>
                  <a:pt x="17410" y="49565"/>
                  <a:pt x="16895" y="51213"/>
                </a:cubicBezTo>
                <a:cubicBezTo>
                  <a:pt x="16601" y="52170"/>
                  <a:pt x="16071" y="53097"/>
                  <a:pt x="15321" y="53951"/>
                </a:cubicBezTo>
                <a:cubicBezTo>
                  <a:pt x="15335" y="53862"/>
                  <a:pt x="15335" y="53774"/>
                  <a:pt x="15350" y="53686"/>
                </a:cubicBezTo>
                <a:cubicBezTo>
                  <a:pt x="16071" y="52817"/>
                  <a:pt x="16542" y="51920"/>
                  <a:pt x="16822" y="50948"/>
                </a:cubicBezTo>
                <a:cubicBezTo>
                  <a:pt x="17263" y="49359"/>
                  <a:pt x="17028" y="47181"/>
                  <a:pt x="15541" y="45798"/>
                </a:cubicBezTo>
                <a:close/>
                <a:moveTo>
                  <a:pt x="13864" y="53995"/>
                </a:moveTo>
                <a:cubicBezTo>
                  <a:pt x="13864" y="53995"/>
                  <a:pt x="13864" y="54009"/>
                  <a:pt x="13849" y="54009"/>
                </a:cubicBezTo>
                <a:lnTo>
                  <a:pt x="13864" y="53995"/>
                </a:lnTo>
                <a:close/>
                <a:moveTo>
                  <a:pt x="13811" y="54048"/>
                </a:moveTo>
                <a:cubicBezTo>
                  <a:pt x="13807" y="54056"/>
                  <a:pt x="13805" y="54063"/>
                  <a:pt x="13805" y="54068"/>
                </a:cubicBezTo>
                <a:lnTo>
                  <a:pt x="13805" y="54054"/>
                </a:lnTo>
                <a:lnTo>
                  <a:pt x="13811" y="54048"/>
                </a:lnTo>
                <a:close/>
                <a:moveTo>
                  <a:pt x="14040" y="53906"/>
                </a:moveTo>
                <a:cubicBezTo>
                  <a:pt x="14025" y="53936"/>
                  <a:pt x="14011" y="53965"/>
                  <a:pt x="13996" y="54024"/>
                </a:cubicBezTo>
                <a:lnTo>
                  <a:pt x="13849" y="54171"/>
                </a:lnTo>
                <a:cubicBezTo>
                  <a:pt x="13864" y="54142"/>
                  <a:pt x="13878" y="54098"/>
                  <a:pt x="13893" y="54054"/>
                </a:cubicBezTo>
                <a:cubicBezTo>
                  <a:pt x="13952" y="54009"/>
                  <a:pt x="13996" y="53951"/>
                  <a:pt x="14040" y="53906"/>
                </a:cubicBezTo>
                <a:close/>
                <a:moveTo>
                  <a:pt x="14202" y="53862"/>
                </a:moveTo>
                <a:lnTo>
                  <a:pt x="14202" y="53862"/>
                </a:lnTo>
                <a:cubicBezTo>
                  <a:pt x="14217" y="53921"/>
                  <a:pt x="14187" y="53980"/>
                  <a:pt x="14173" y="54024"/>
                </a:cubicBezTo>
                <a:lnTo>
                  <a:pt x="14011" y="54201"/>
                </a:lnTo>
                <a:lnTo>
                  <a:pt x="13967" y="54230"/>
                </a:lnTo>
                <a:lnTo>
                  <a:pt x="14025" y="54068"/>
                </a:lnTo>
                <a:cubicBezTo>
                  <a:pt x="14084" y="54009"/>
                  <a:pt x="14128" y="53936"/>
                  <a:pt x="14187" y="53877"/>
                </a:cubicBezTo>
                <a:lnTo>
                  <a:pt x="14202" y="53862"/>
                </a:lnTo>
                <a:close/>
                <a:moveTo>
                  <a:pt x="14467" y="53833"/>
                </a:moveTo>
                <a:cubicBezTo>
                  <a:pt x="14467" y="53848"/>
                  <a:pt x="14452" y="53862"/>
                  <a:pt x="14452" y="53877"/>
                </a:cubicBezTo>
                <a:cubicBezTo>
                  <a:pt x="14438" y="53921"/>
                  <a:pt x="14438" y="53980"/>
                  <a:pt x="14408" y="54009"/>
                </a:cubicBezTo>
                <a:cubicBezTo>
                  <a:pt x="14335" y="54083"/>
                  <a:pt x="14261" y="54171"/>
                  <a:pt x="14173" y="54245"/>
                </a:cubicBezTo>
                <a:cubicBezTo>
                  <a:pt x="14187" y="54201"/>
                  <a:pt x="14217" y="54127"/>
                  <a:pt x="14231" y="54068"/>
                </a:cubicBezTo>
                <a:lnTo>
                  <a:pt x="14261" y="54024"/>
                </a:lnTo>
                <a:cubicBezTo>
                  <a:pt x="14335" y="53951"/>
                  <a:pt x="14408" y="53906"/>
                  <a:pt x="14467" y="53833"/>
                </a:cubicBezTo>
                <a:close/>
                <a:moveTo>
                  <a:pt x="14732" y="53789"/>
                </a:moveTo>
                <a:cubicBezTo>
                  <a:pt x="14702" y="53862"/>
                  <a:pt x="14702" y="53936"/>
                  <a:pt x="14688" y="54009"/>
                </a:cubicBezTo>
                <a:cubicBezTo>
                  <a:pt x="14614" y="54098"/>
                  <a:pt x="14526" y="54171"/>
                  <a:pt x="14452" y="54274"/>
                </a:cubicBezTo>
                <a:cubicBezTo>
                  <a:pt x="14467" y="54201"/>
                  <a:pt x="14467" y="54127"/>
                  <a:pt x="14482" y="54068"/>
                </a:cubicBezTo>
                <a:cubicBezTo>
                  <a:pt x="14555" y="53980"/>
                  <a:pt x="14658" y="53877"/>
                  <a:pt x="14732" y="53789"/>
                </a:cubicBezTo>
                <a:close/>
                <a:moveTo>
                  <a:pt x="15026" y="53774"/>
                </a:moveTo>
                <a:lnTo>
                  <a:pt x="15026" y="53774"/>
                </a:lnTo>
                <a:cubicBezTo>
                  <a:pt x="14997" y="53848"/>
                  <a:pt x="14997" y="53936"/>
                  <a:pt x="14982" y="54009"/>
                </a:cubicBezTo>
                <a:cubicBezTo>
                  <a:pt x="14894" y="54083"/>
                  <a:pt x="14805" y="54171"/>
                  <a:pt x="14732" y="54274"/>
                </a:cubicBezTo>
                <a:cubicBezTo>
                  <a:pt x="14747" y="54201"/>
                  <a:pt x="14747" y="54127"/>
                  <a:pt x="14761" y="54054"/>
                </a:cubicBezTo>
                <a:cubicBezTo>
                  <a:pt x="14850" y="53951"/>
                  <a:pt x="14923" y="53862"/>
                  <a:pt x="15026" y="53774"/>
                </a:cubicBezTo>
                <a:close/>
                <a:moveTo>
                  <a:pt x="15276" y="53774"/>
                </a:moveTo>
                <a:lnTo>
                  <a:pt x="15276" y="53774"/>
                </a:lnTo>
                <a:cubicBezTo>
                  <a:pt x="15262" y="53862"/>
                  <a:pt x="15262" y="53951"/>
                  <a:pt x="15247" y="54054"/>
                </a:cubicBezTo>
                <a:cubicBezTo>
                  <a:pt x="15173" y="54098"/>
                  <a:pt x="15100" y="54201"/>
                  <a:pt x="14997" y="54289"/>
                </a:cubicBezTo>
                <a:cubicBezTo>
                  <a:pt x="14997" y="54215"/>
                  <a:pt x="15026" y="54127"/>
                  <a:pt x="15041" y="54054"/>
                </a:cubicBezTo>
                <a:cubicBezTo>
                  <a:pt x="15129" y="53951"/>
                  <a:pt x="15203" y="53862"/>
                  <a:pt x="15276" y="53774"/>
                </a:cubicBezTo>
                <a:close/>
                <a:moveTo>
                  <a:pt x="15791" y="45842"/>
                </a:moveTo>
                <a:lnTo>
                  <a:pt x="15791" y="45842"/>
                </a:lnTo>
                <a:cubicBezTo>
                  <a:pt x="15850" y="45886"/>
                  <a:pt x="15909" y="45915"/>
                  <a:pt x="15953" y="45930"/>
                </a:cubicBezTo>
                <a:cubicBezTo>
                  <a:pt x="17528" y="47446"/>
                  <a:pt x="17646" y="49815"/>
                  <a:pt x="17057" y="51508"/>
                </a:cubicBezTo>
                <a:cubicBezTo>
                  <a:pt x="16719" y="52508"/>
                  <a:pt x="16130" y="53465"/>
                  <a:pt x="15276" y="54318"/>
                </a:cubicBezTo>
                <a:cubicBezTo>
                  <a:pt x="15276" y="54230"/>
                  <a:pt x="15291" y="54142"/>
                  <a:pt x="15291" y="54054"/>
                </a:cubicBezTo>
                <a:cubicBezTo>
                  <a:pt x="16086" y="53171"/>
                  <a:pt x="16660" y="52214"/>
                  <a:pt x="16969" y="51213"/>
                </a:cubicBezTo>
                <a:cubicBezTo>
                  <a:pt x="17484" y="49580"/>
                  <a:pt x="17322" y="47313"/>
                  <a:pt x="15791" y="45842"/>
                </a:cubicBezTo>
                <a:close/>
                <a:moveTo>
                  <a:pt x="13731" y="54230"/>
                </a:moveTo>
                <a:cubicBezTo>
                  <a:pt x="13716" y="54274"/>
                  <a:pt x="13716" y="54289"/>
                  <a:pt x="13702" y="54318"/>
                </a:cubicBezTo>
                <a:lnTo>
                  <a:pt x="13584" y="54436"/>
                </a:lnTo>
                <a:cubicBezTo>
                  <a:pt x="13628" y="54392"/>
                  <a:pt x="13628" y="54377"/>
                  <a:pt x="13643" y="54348"/>
                </a:cubicBezTo>
                <a:cubicBezTo>
                  <a:pt x="13672" y="54304"/>
                  <a:pt x="13716" y="54274"/>
                  <a:pt x="13731" y="54230"/>
                </a:cubicBezTo>
                <a:close/>
                <a:moveTo>
                  <a:pt x="13937" y="54201"/>
                </a:moveTo>
                <a:cubicBezTo>
                  <a:pt x="13922" y="54245"/>
                  <a:pt x="13893" y="54289"/>
                  <a:pt x="13878" y="54348"/>
                </a:cubicBezTo>
                <a:cubicBezTo>
                  <a:pt x="13819" y="54392"/>
                  <a:pt x="13775" y="54451"/>
                  <a:pt x="13702" y="54510"/>
                </a:cubicBezTo>
                <a:cubicBezTo>
                  <a:pt x="13716" y="54451"/>
                  <a:pt x="13731" y="54421"/>
                  <a:pt x="13746" y="54363"/>
                </a:cubicBezTo>
                <a:cubicBezTo>
                  <a:pt x="13819" y="54304"/>
                  <a:pt x="13878" y="54245"/>
                  <a:pt x="13937" y="54201"/>
                </a:cubicBezTo>
                <a:close/>
                <a:moveTo>
                  <a:pt x="14143" y="54171"/>
                </a:moveTo>
                <a:lnTo>
                  <a:pt x="14143" y="54171"/>
                </a:lnTo>
                <a:cubicBezTo>
                  <a:pt x="14114" y="54215"/>
                  <a:pt x="14114" y="54245"/>
                  <a:pt x="14099" y="54289"/>
                </a:cubicBezTo>
                <a:cubicBezTo>
                  <a:pt x="14099" y="54304"/>
                  <a:pt x="14084" y="54348"/>
                  <a:pt x="14084" y="54363"/>
                </a:cubicBezTo>
                <a:cubicBezTo>
                  <a:pt x="14011" y="54436"/>
                  <a:pt x="13937" y="54495"/>
                  <a:pt x="13864" y="54569"/>
                </a:cubicBezTo>
                <a:lnTo>
                  <a:pt x="13922" y="54392"/>
                </a:lnTo>
                <a:cubicBezTo>
                  <a:pt x="13967" y="54318"/>
                  <a:pt x="14025" y="54289"/>
                  <a:pt x="14070" y="54245"/>
                </a:cubicBezTo>
                <a:lnTo>
                  <a:pt x="14143" y="54171"/>
                </a:lnTo>
                <a:close/>
                <a:moveTo>
                  <a:pt x="14393" y="54157"/>
                </a:moveTo>
                <a:lnTo>
                  <a:pt x="14393" y="54157"/>
                </a:lnTo>
                <a:cubicBezTo>
                  <a:pt x="14379" y="54215"/>
                  <a:pt x="14379" y="54289"/>
                  <a:pt x="14364" y="54363"/>
                </a:cubicBezTo>
                <a:cubicBezTo>
                  <a:pt x="14290" y="54421"/>
                  <a:pt x="14187" y="54495"/>
                  <a:pt x="14114" y="54583"/>
                </a:cubicBezTo>
                <a:cubicBezTo>
                  <a:pt x="14143" y="54524"/>
                  <a:pt x="14143" y="54451"/>
                  <a:pt x="14158" y="54392"/>
                </a:cubicBezTo>
                <a:cubicBezTo>
                  <a:pt x="14231" y="54318"/>
                  <a:pt x="14320" y="54245"/>
                  <a:pt x="14393" y="54157"/>
                </a:cubicBezTo>
                <a:close/>
                <a:moveTo>
                  <a:pt x="14673" y="54127"/>
                </a:moveTo>
                <a:lnTo>
                  <a:pt x="14673" y="54127"/>
                </a:lnTo>
                <a:cubicBezTo>
                  <a:pt x="14658" y="54201"/>
                  <a:pt x="14658" y="54274"/>
                  <a:pt x="14629" y="54348"/>
                </a:cubicBezTo>
                <a:cubicBezTo>
                  <a:pt x="14555" y="54421"/>
                  <a:pt x="14482" y="54510"/>
                  <a:pt x="14393" y="54583"/>
                </a:cubicBezTo>
                <a:cubicBezTo>
                  <a:pt x="14393" y="54510"/>
                  <a:pt x="14408" y="54436"/>
                  <a:pt x="14408" y="54377"/>
                </a:cubicBezTo>
                <a:lnTo>
                  <a:pt x="14673" y="54127"/>
                </a:lnTo>
                <a:close/>
                <a:moveTo>
                  <a:pt x="14953" y="54127"/>
                </a:moveTo>
                <a:lnTo>
                  <a:pt x="14953" y="54127"/>
                </a:lnTo>
                <a:cubicBezTo>
                  <a:pt x="14923" y="54201"/>
                  <a:pt x="14923" y="54289"/>
                  <a:pt x="14923" y="54363"/>
                </a:cubicBezTo>
                <a:lnTo>
                  <a:pt x="14688" y="54598"/>
                </a:lnTo>
                <a:cubicBezTo>
                  <a:pt x="14688" y="54524"/>
                  <a:pt x="14702" y="54451"/>
                  <a:pt x="14702" y="54377"/>
                </a:cubicBezTo>
                <a:cubicBezTo>
                  <a:pt x="14805" y="54289"/>
                  <a:pt x="14879" y="54215"/>
                  <a:pt x="14953" y="54127"/>
                </a:cubicBezTo>
                <a:close/>
                <a:moveTo>
                  <a:pt x="15247" y="54142"/>
                </a:moveTo>
                <a:lnTo>
                  <a:pt x="15247" y="54142"/>
                </a:lnTo>
                <a:cubicBezTo>
                  <a:pt x="15217" y="54230"/>
                  <a:pt x="15217" y="54304"/>
                  <a:pt x="15217" y="54392"/>
                </a:cubicBezTo>
                <a:cubicBezTo>
                  <a:pt x="15129" y="54466"/>
                  <a:pt x="15056" y="54539"/>
                  <a:pt x="14982" y="54613"/>
                </a:cubicBezTo>
                <a:cubicBezTo>
                  <a:pt x="14982" y="54539"/>
                  <a:pt x="14997" y="54451"/>
                  <a:pt x="14997" y="54377"/>
                </a:cubicBezTo>
                <a:lnTo>
                  <a:pt x="15247" y="54142"/>
                </a:lnTo>
                <a:close/>
                <a:moveTo>
                  <a:pt x="13452" y="54569"/>
                </a:moveTo>
                <a:cubicBezTo>
                  <a:pt x="13452" y="54583"/>
                  <a:pt x="13437" y="54583"/>
                  <a:pt x="13437" y="54598"/>
                </a:cubicBezTo>
                <a:lnTo>
                  <a:pt x="13402" y="54633"/>
                </a:lnTo>
                <a:lnTo>
                  <a:pt x="13402" y="54633"/>
                </a:lnTo>
                <a:cubicBezTo>
                  <a:pt x="13407" y="54622"/>
                  <a:pt x="13407" y="54613"/>
                  <a:pt x="13407" y="54613"/>
                </a:cubicBezTo>
                <a:lnTo>
                  <a:pt x="13452" y="54569"/>
                </a:lnTo>
                <a:close/>
                <a:moveTo>
                  <a:pt x="16086" y="45960"/>
                </a:moveTo>
                <a:cubicBezTo>
                  <a:pt x="16100" y="45960"/>
                  <a:pt x="16159" y="45989"/>
                  <a:pt x="16218" y="46004"/>
                </a:cubicBezTo>
                <a:cubicBezTo>
                  <a:pt x="17602" y="47387"/>
                  <a:pt x="17999" y="49742"/>
                  <a:pt x="17204" y="51802"/>
                </a:cubicBezTo>
                <a:cubicBezTo>
                  <a:pt x="16822" y="52832"/>
                  <a:pt x="16159" y="53803"/>
                  <a:pt x="15262" y="54686"/>
                </a:cubicBezTo>
                <a:cubicBezTo>
                  <a:pt x="15262" y="54598"/>
                  <a:pt x="15262" y="54524"/>
                  <a:pt x="15276" y="54436"/>
                </a:cubicBezTo>
                <a:cubicBezTo>
                  <a:pt x="16145" y="53538"/>
                  <a:pt x="16763" y="52552"/>
                  <a:pt x="17131" y="51522"/>
                </a:cubicBezTo>
                <a:cubicBezTo>
                  <a:pt x="17719" y="49830"/>
                  <a:pt x="17616" y="47475"/>
                  <a:pt x="16086" y="45960"/>
                </a:cubicBezTo>
                <a:close/>
                <a:moveTo>
                  <a:pt x="13643" y="54495"/>
                </a:moveTo>
                <a:lnTo>
                  <a:pt x="13643" y="54495"/>
                </a:lnTo>
                <a:cubicBezTo>
                  <a:pt x="13628" y="54524"/>
                  <a:pt x="13599" y="54569"/>
                  <a:pt x="13599" y="54613"/>
                </a:cubicBezTo>
                <a:cubicBezTo>
                  <a:pt x="13569" y="54657"/>
                  <a:pt x="13510" y="54716"/>
                  <a:pt x="13452" y="54745"/>
                </a:cubicBezTo>
                <a:lnTo>
                  <a:pt x="13437" y="54760"/>
                </a:lnTo>
                <a:cubicBezTo>
                  <a:pt x="13452" y="54731"/>
                  <a:pt x="13481" y="54686"/>
                  <a:pt x="13496" y="54642"/>
                </a:cubicBezTo>
                <a:cubicBezTo>
                  <a:pt x="13555" y="54583"/>
                  <a:pt x="13584" y="54524"/>
                  <a:pt x="13643" y="54495"/>
                </a:cubicBezTo>
                <a:close/>
                <a:moveTo>
                  <a:pt x="13819" y="54451"/>
                </a:moveTo>
                <a:cubicBezTo>
                  <a:pt x="13819" y="54524"/>
                  <a:pt x="13805" y="54583"/>
                  <a:pt x="13790" y="54642"/>
                </a:cubicBezTo>
                <a:cubicBezTo>
                  <a:pt x="13716" y="54686"/>
                  <a:pt x="13658" y="54745"/>
                  <a:pt x="13584" y="54804"/>
                </a:cubicBezTo>
                <a:lnTo>
                  <a:pt x="13643" y="54642"/>
                </a:lnTo>
                <a:cubicBezTo>
                  <a:pt x="13702" y="54583"/>
                  <a:pt x="13775" y="54524"/>
                  <a:pt x="13819" y="54451"/>
                </a:cubicBezTo>
                <a:close/>
                <a:moveTo>
                  <a:pt x="14084" y="54466"/>
                </a:moveTo>
                <a:cubicBezTo>
                  <a:pt x="14070" y="54524"/>
                  <a:pt x="14070" y="54598"/>
                  <a:pt x="14040" y="54657"/>
                </a:cubicBezTo>
                <a:cubicBezTo>
                  <a:pt x="14025" y="54672"/>
                  <a:pt x="14011" y="54686"/>
                  <a:pt x="13967" y="54716"/>
                </a:cubicBezTo>
                <a:cubicBezTo>
                  <a:pt x="13922" y="54760"/>
                  <a:pt x="13864" y="54804"/>
                  <a:pt x="13805" y="54863"/>
                </a:cubicBezTo>
                <a:cubicBezTo>
                  <a:pt x="13819" y="54804"/>
                  <a:pt x="13819" y="54745"/>
                  <a:pt x="13849" y="54686"/>
                </a:cubicBezTo>
                <a:lnTo>
                  <a:pt x="13849" y="54672"/>
                </a:lnTo>
                <a:cubicBezTo>
                  <a:pt x="13864" y="54657"/>
                  <a:pt x="13893" y="54642"/>
                  <a:pt x="13922" y="54613"/>
                </a:cubicBezTo>
                <a:cubicBezTo>
                  <a:pt x="13967" y="54569"/>
                  <a:pt x="14025" y="54524"/>
                  <a:pt x="14084" y="54466"/>
                </a:cubicBezTo>
                <a:close/>
                <a:moveTo>
                  <a:pt x="14335" y="54451"/>
                </a:moveTo>
                <a:cubicBezTo>
                  <a:pt x="14335" y="54524"/>
                  <a:pt x="14320" y="54583"/>
                  <a:pt x="14320" y="54657"/>
                </a:cubicBezTo>
                <a:cubicBezTo>
                  <a:pt x="14231" y="54731"/>
                  <a:pt x="14158" y="54804"/>
                  <a:pt x="14070" y="54878"/>
                </a:cubicBezTo>
                <a:cubicBezTo>
                  <a:pt x="14070" y="54804"/>
                  <a:pt x="14084" y="54745"/>
                  <a:pt x="14099" y="54686"/>
                </a:cubicBezTo>
                <a:cubicBezTo>
                  <a:pt x="14187" y="54613"/>
                  <a:pt x="14261" y="54539"/>
                  <a:pt x="14335" y="54451"/>
                </a:cubicBezTo>
                <a:close/>
                <a:moveTo>
                  <a:pt x="14629" y="54451"/>
                </a:moveTo>
                <a:cubicBezTo>
                  <a:pt x="14629" y="54524"/>
                  <a:pt x="14614" y="54598"/>
                  <a:pt x="14614" y="54672"/>
                </a:cubicBezTo>
                <a:cubicBezTo>
                  <a:pt x="14541" y="54745"/>
                  <a:pt x="14452" y="54819"/>
                  <a:pt x="14364" y="54892"/>
                </a:cubicBezTo>
                <a:cubicBezTo>
                  <a:pt x="14379" y="54819"/>
                  <a:pt x="14379" y="54745"/>
                  <a:pt x="14379" y="54686"/>
                </a:cubicBezTo>
                <a:cubicBezTo>
                  <a:pt x="14467" y="54613"/>
                  <a:pt x="14541" y="54524"/>
                  <a:pt x="14629" y="54451"/>
                </a:cubicBezTo>
                <a:close/>
                <a:moveTo>
                  <a:pt x="14923" y="54451"/>
                </a:moveTo>
                <a:cubicBezTo>
                  <a:pt x="14923" y="54524"/>
                  <a:pt x="14908" y="54613"/>
                  <a:pt x="14908" y="54686"/>
                </a:cubicBezTo>
                <a:cubicBezTo>
                  <a:pt x="14820" y="54760"/>
                  <a:pt x="14747" y="54834"/>
                  <a:pt x="14673" y="54907"/>
                </a:cubicBezTo>
                <a:cubicBezTo>
                  <a:pt x="14673" y="54834"/>
                  <a:pt x="14673" y="54760"/>
                  <a:pt x="14688" y="54686"/>
                </a:cubicBezTo>
                <a:cubicBezTo>
                  <a:pt x="14761" y="54613"/>
                  <a:pt x="14850" y="54539"/>
                  <a:pt x="14923" y="54451"/>
                </a:cubicBezTo>
                <a:close/>
                <a:moveTo>
                  <a:pt x="13363" y="54760"/>
                </a:moveTo>
                <a:lnTo>
                  <a:pt x="13363" y="54760"/>
                </a:lnTo>
                <a:cubicBezTo>
                  <a:pt x="13349" y="54804"/>
                  <a:pt x="13349" y="54819"/>
                  <a:pt x="13319" y="54863"/>
                </a:cubicBezTo>
                <a:lnTo>
                  <a:pt x="13216" y="54966"/>
                </a:lnTo>
                <a:cubicBezTo>
                  <a:pt x="13216" y="54951"/>
                  <a:pt x="13231" y="54907"/>
                  <a:pt x="13260" y="54878"/>
                </a:cubicBezTo>
                <a:lnTo>
                  <a:pt x="13363" y="54760"/>
                </a:lnTo>
                <a:close/>
                <a:moveTo>
                  <a:pt x="15188" y="54510"/>
                </a:moveTo>
                <a:cubicBezTo>
                  <a:pt x="15188" y="54583"/>
                  <a:pt x="15173" y="54657"/>
                  <a:pt x="15173" y="54745"/>
                </a:cubicBezTo>
                <a:lnTo>
                  <a:pt x="15173" y="54760"/>
                </a:lnTo>
                <a:cubicBezTo>
                  <a:pt x="15100" y="54834"/>
                  <a:pt x="15026" y="54907"/>
                  <a:pt x="14953" y="54966"/>
                </a:cubicBezTo>
                <a:cubicBezTo>
                  <a:pt x="14967" y="54892"/>
                  <a:pt x="14967" y="54804"/>
                  <a:pt x="14967" y="54731"/>
                </a:cubicBezTo>
                <a:lnTo>
                  <a:pt x="15188" y="54510"/>
                </a:lnTo>
                <a:close/>
                <a:moveTo>
                  <a:pt x="16321" y="46004"/>
                </a:moveTo>
                <a:cubicBezTo>
                  <a:pt x="16380" y="46048"/>
                  <a:pt x="16424" y="46063"/>
                  <a:pt x="16468" y="46063"/>
                </a:cubicBezTo>
                <a:cubicBezTo>
                  <a:pt x="17866" y="47505"/>
                  <a:pt x="18234" y="49962"/>
                  <a:pt x="17351" y="52082"/>
                </a:cubicBezTo>
                <a:cubicBezTo>
                  <a:pt x="16910" y="53126"/>
                  <a:pt x="16218" y="54127"/>
                  <a:pt x="15247" y="55025"/>
                </a:cubicBezTo>
                <a:lnTo>
                  <a:pt x="15247" y="54760"/>
                </a:lnTo>
                <a:cubicBezTo>
                  <a:pt x="16174" y="53848"/>
                  <a:pt x="16866" y="52847"/>
                  <a:pt x="17263" y="51802"/>
                </a:cubicBezTo>
                <a:cubicBezTo>
                  <a:pt x="17646" y="50816"/>
                  <a:pt x="17763" y="49683"/>
                  <a:pt x="17602" y="48653"/>
                </a:cubicBezTo>
                <a:cubicBezTo>
                  <a:pt x="17425" y="47608"/>
                  <a:pt x="16983" y="46710"/>
                  <a:pt x="16321" y="46004"/>
                </a:cubicBezTo>
                <a:close/>
                <a:moveTo>
                  <a:pt x="13525" y="54745"/>
                </a:moveTo>
                <a:cubicBezTo>
                  <a:pt x="13525" y="54804"/>
                  <a:pt x="13510" y="54834"/>
                  <a:pt x="13496" y="54892"/>
                </a:cubicBezTo>
                <a:cubicBezTo>
                  <a:pt x="13437" y="54951"/>
                  <a:pt x="13378" y="55010"/>
                  <a:pt x="13304" y="55040"/>
                </a:cubicBezTo>
                <a:cubicBezTo>
                  <a:pt x="13319" y="54981"/>
                  <a:pt x="13349" y="54951"/>
                  <a:pt x="13363" y="54892"/>
                </a:cubicBezTo>
                <a:cubicBezTo>
                  <a:pt x="13407" y="54863"/>
                  <a:pt x="13452" y="54819"/>
                  <a:pt x="13496" y="54789"/>
                </a:cubicBezTo>
                <a:lnTo>
                  <a:pt x="13525" y="54745"/>
                </a:lnTo>
                <a:close/>
                <a:moveTo>
                  <a:pt x="13746" y="54745"/>
                </a:moveTo>
                <a:lnTo>
                  <a:pt x="13746" y="54745"/>
                </a:lnTo>
                <a:cubicBezTo>
                  <a:pt x="13731" y="54804"/>
                  <a:pt x="13716" y="54863"/>
                  <a:pt x="13716" y="54907"/>
                </a:cubicBezTo>
                <a:cubicBezTo>
                  <a:pt x="13643" y="54966"/>
                  <a:pt x="13569" y="55040"/>
                  <a:pt x="13496" y="55098"/>
                </a:cubicBezTo>
                <a:cubicBezTo>
                  <a:pt x="13496" y="55069"/>
                  <a:pt x="13496" y="55069"/>
                  <a:pt x="13510" y="55054"/>
                </a:cubicBezTo>
                <a:cubicBezTo>
                  <a:pt x="13525" y="55010"/>
                  <a:pt x="13555" y="54966"/>
                  <a:pt x="13555" y="54907"/>
                </a:cubicBezTo>
                <a:cubicBezTo>
                  <a:pt x="13628" y="54878"/>
                  <a:pt x="13702" y="54819"/>
                  <a:pt x="13746" y="54745"/>
                </a:cubicBezTo>
                <a:close/>
                <a:moveTo>
                  <a:pt x="14025" y="54760"/>
                </a:moveTo>
                <a:cubicBezTo>
                  <a:pt x="14025" y="54819"/>
                  <a:pt x="14011" y="54892"/>
                  <a:pt x="14011" y="54951"/>
                </a:cubicBezTo>
                <a:cubicBezTo>
                  <a:pt x="13937" y="54981"/>
                  <a:pt x="13893" y="55025"/>
                  <a:pt x="13849" y="55084"/>
                </a:cubicBezTo>
                <a:cubicBezTo>
                  <a:pt x="13805" y="55098"/>
                  <a:pt x="13790" y="55128"/>
                  <a:pt x="13746" y="55157"/>
                </a:cubicBezTo>
                <a:cubicBezTo>
                  <a:pt x="13775" y="55098"/>
                  <a:pt x="13775" y="55025"/>
                  <a:pt x="13790" y="54966"/>
                </a:cubicBezTo>
                <a:cubicBezTo>
                  <a:pt x="13864" y="54892"/>
                  <a:pt x="13952" y="54834"/>
                  <a:pt x="14025" y="54760"/>
                </a:cubicBezTo>
                <a:close/>
                <a:moveTo>
                  <a:pt x="13069" y="55084"/>
                </a:moveTo>
                <a:cubicBezTo>
                  <a:pt x="13069" y="55098"/>
                  <a:pt x="13054" y="55113"/>
                  <a:pt x="13054" y="55113"/>
                </a:cubicBezTo>
                <a:lnTo>
                  <a:pt x="12995" y="55172"/>
                </a:lnTo>
                <a:cubicBezTo>
                  <a:pt x="13010" y="55157"/>
                  <a:pt x="13010" y="55157"/>
                  <a:pt x="13010" y="55128"/>
                </a:cubicBezTo>
                <a:lnTo>
                  <a:pt x="13069" y="55084"/>
                </a:lnTo>
                <a:close/>
                <a:moveTo>
                  <a:pt x="14320" y="54745"/>
                </a:moveTo>
                <a:cubicBezTo>
                  <a:pt x="14320" y="54819"/>
                  <a:pt x="14305" y="54878"/>
                  <a:pt x="14305" y="54951"/>
                </a:cubicBezTo>
                <a:cubicBezTo>
                  <a:pt x="14231" y="55025"/>
                  <a:pt x="14143" y="55098"/>
                  <a:pt x="14040" y="55172"/>
                </a:cubicBezTo>
                <a:cubicBezTo>
                  <a:pt x="14040" y="55098"/>
                  <a:pt x="14040" y="55040"/>
                  <a:pt x="14070" y="54966"/>
                </a:cubicBezTo>
                <a:cubicBezTo>
                  <a:pt x="14158" y="54892"/>
                  <a:pt x="14231" y="54819"/>
                  <a:pt x="14320" y="54745"/>
                </a:cubicBezTo>
                <a:close/>
                <a:moveTo>
                  <a:pt x="14614" y="54760"/>
                </a:moveTo>
                <a:cubicBezTo>
                  <a:pt x="14614" y="54834"/>
                  <a:pt x="14614" y="54907"/>
                  <a:pt x="14599" y="54981"/>
                </a:cubicBezTo>
                <a:cubicBezTo>
                  <a:pt x="14526" y="55040"/>
                  <a:pt x="14438" y="55113"/>
                  <a:pt x="14364" y="55187"/>
                </a:cubicBezTo>
                <a:lnTo>
                  <a:pt x="14364" y="54981"/>
                </a:lnTo>
                <a:cubicBezTo>
                  <a:pt x="14452" y="54907"/>
                  <a:pt x="14526" y="54834"/>
                  <a:pt x="14614" y="54760"/>
                </a:cubicBezTo>
                <a:close/>
                <a:moveTo>
                  <a:pt x="14908" y="54789"/>
                </a:moveTo>
                <a:lnTo>
                  <a:pt x="14908" y="55025"/>
                </a:lnTo>
                <a:cubicBezTo>
                  <a:pt x="14835" y="55098"/>
                  <a:pt x="14761" y="55157"/>
                  <a:pt x="14673" y="55231"/>
                </a:cubicBezTo>
                <a:cubicBezTo>
                  <a:pt x="14658" y="55157"/>
                  <a:pt x="14658" y="55084"/>
                  <a:pt x="14673" y="55010"/>
                </a:cubicBezTo>
                <a:cubicBezTo>
                  <a:pt x="14747" y="54937"/>
                  <a:pt x="14835" y="54863"/>
                  <a:pt x="14908" y="54789"/>
                </a:cubicBezTo>
                <a:close/>
                <a:moveTo>
                  <a:pt x="13260" y="55025"/>
                </a:moveTo>
                <a:cubicBezTo>
                  <a:pt x="13231" y="55054"/>
                  <a:pt x="13216" y="55098"/>
                  <a:pt x="13201" y="55157"/>
                </a:cubicBezTo>
                <a:cubicBezTo>
                  <a:pt x="13142" y="55187"/>
                  <a:pt x="13113" y="55246"/>
                  <a:pt x="13054" y="55275"/>
                </a:cubicBezTo>
                <a:cubicBezTo>
                  <a:pt x="13069" y="55246"/>
                  <a:pt x="13084" y="55201"/>
                  <a:pt x="13113" y="55157"/>
                </a:cubicBezTo>
                <a:cubicBezTo>
                  <a:pt x="13157" y="55098"/>
                  <a:pt x="13216" y="55054"/>
                  <a:pt x="13260" y="55025"/>
                </a:cubicBezTo>
                <a:close/>
                <a:moveTo>
                  <a:pt x="15188" y="54863"/>
                </a:moveTo>
                <a:lnTo>
                  <a:pt x="15188" y="55098"/>
                </a:lnTo>
                <a:cubicBezTo>
                  <a:pt x="15114" y="55157"/>
                  <a:pt x="15041" y="55231"/>
                  <a:pt x="14967" y="55304"/>
                </a:cubicBezTo>
                <a:lnTo>
                  <a:pt x="14967" y="55201"/>
                </a:lnTo>
                <a:lnTo>
                  <a:pt x="14967" y="55054"/>
                </a:lnTo>
                <a:cubicBezTo>
                  <a:pt x="15041" y="54981"/>
                  <a:pt x="15114" y="54937"/>
                  <a:pt x="15188" y="54863"/>
                </a:cubicBezTo>
                <a:close/>
                <a:moveTo>
                  <a:pt x="13452" y="55025"/>
                </a:moveTo>
                <a:cubicBezTo>
                  <a:pt x="13452" y="55040"/>
                  <a:pt x="13452" y="55040"/>
                  <a:pt x="13437" y="55054"/>
                </a:cubicBezTo>
                <a:cubicBezTo>
                  <a:pt x="13422" y="55098"/>
                  <a:pt x="13422" y="55157"/>
                  <a:pt x="13407" y="55187"/>
                </a:cubicBezTo>
                <a:cubicBezTo>
                  <a:pt x="13319" y="55246"/>
                  <a:pt x="13275" y="55304"/>
                  <a:pt x="13201" y="55349"/>
                </a:cubicBezTo>
                <a:lnTo>
                  <a:pt x="13260" y="55187"/>
                </a:lnTo>
                <a:cubicBezTo>
                  <a:pt x="13290" y="55157"/>
                  <a:pt x="13304" y="55128"/>
                  <a:pt x="13349" y="55113"/>
                </a:cubicBezTo>
                <a:cubicBezTo>
                  <a:pt x="13378" y="55084"/>
                  <a:pt x="13422" y="55040"/>
                  <a:pt x="13452" y="55025"/>
                </a:cubicBezTo>
                <a:close/>
                <a:moveTo>
                  <a:pt x="16640" y="46130"/>
                </a:moveTo>
                <a:cubicBezTo>
                  <a:pt x="16671" y="46130"/>
                  <a:pt x="16702" y="46140"/>
                  <a:pt x="16733" y="46151"/>
                </a:cubicBezTo>
                <a:cubicBezTo>
                  <a:pt x="18146" y="47667"/>
                  <a:pt x="18455" y="50198"/>
                  <a:pt x="17499" y="52391"/>
                </a:cubicBezTo>
                <a:cubicBezTo>
                  <a:pt x="17028" y="53465"/>
                  <a:pt x="16277" y="54466"/>
                  <a:pt x="15262" y="55378"/>
                </a:cubicBezTo>
                <a:cubicBezTo>
                  <a:pt x="15262" y="55304"/>
                  <a:pt x="15262" y="55201"/>
                  <a:pt x="15247" y="55128"/>
                </a:cubicBezTo>
                <a:cubicBezTo>
                  <a:pt x="16233" y="54215"/>
                  <a:pt x="16969" y="53200"/>
                  <a:pt x="17410" y="52126"/>
                </a:cubicBezTo>
                <a:cubicBezTo>
                  <a:pt x="18279" y="50036"/>
                  <a:pt x="17940" y="47608"/>
                  <a:pt x="16601" y="46136"/>
                </a:cubicBezTo>
                <a:cubicBezTo>
                  <a:pt x="16614" y="46132"/>
                  <a:pt x="16627" y="46130"/>
                  <a:pt x="16640" y="46130"/>
                </a:cubicBezTo>
                <a:close/>
                <a:moveTo>
                  <a:pt x="13702" y="55025"/>
                </a:moveTo>
                <a:cubicBezTo>
                  <a:pt x="13672" y="55084"/>
                  <a:pt x="13672" y="55128"/>
                  <a:pt x="13658" y="55201"/>
                </a:cubicBezTo>
                <a:cubicBezTo>
                  <a:pt x="13643" y="55231"/>
                  <a:pt x="13599" y="55260"/>
                  <a:pt x="13569" y="55275"/>
                </a:cubicBezTo>
                <a:cubicBezTo>
                  <a:pt x="13525" y="55319"/>
                  <a:pt x="13481" y="55349"/>
                  <a:pt x="13437" y="55393"/>
                </a:cubicBezTo>
                <a:cubicBezTo>
                  <a:pt x="13452" y="55334"/>
                  <a:pt x="13452" y="55275"/>
                  <a:pt x="13481" y="55201"/>
                </a:cubicBezTo>
                <a:cubicBezTo>
                  <a:pt x="13555" y="55157"/>
                  <a:pt x="13628" y="55084"/>
                  <a:pt x="13702" y="55025"/>
                </a:cubicBezTo>
                <a:close/>
                <a:moveTo>
                  <a:pt x="13996" y="55040"/>
                </a:moveTo>
                <a:cubicBezTo>
                  <a:pt x="13996" y="55098"/>
                  <a:pt x="13967" y="55172"/>
                  <a:pt x="13967" y="55231"/>
                </a:cubicBezTo>
                <a:cubicBezTo>
                  <a:pt x="13878" y="55290"/>
                  <a:pt x="13805" y="55349"/>
                  <a:pt x="13716" y="55422"/>
                </a:cubicBezTo>
                <a:cubicBezTo>
                  <a:pt x="13716" y="55378"/>
                  <a:pt x="13731" y="55304"/>
                  <a:pt x="13731" y="55246"/>
                </a:cubicBezTo>
                <a:cubicBezTo>
                  <a:pt x="13790" y="55201"/>
                  <a:pt x="13819" y="55172"/>
                  <a:pt x="13878" y="55128"/>
                </a:cubicBezTo>
                <a:cubicBezTo>
                  <a:pt x="13922" y="55098"/>
                  <a:pt x="13952" y="55069"/>
                  <a:pt x="13996" y="55040"/>
                </a:cubicBezTo>
                <a:close/>
                <a:moveTo>
                  <a:pt x="14290" y="55025"/>
                </a:moveTo>
                <a:lnTo>
                  <a:pt x="14290" y="55231"/>
                </a:lnTo>
                <a:cubicBezTo>
                  <a:pt x="14187" y="55319"/>
                  <a:pt x="14114" y="55393"/>
                  <a:pt x="14025" y="55452"/>
                </a:cubicBezTo>
                <a:lnTo>
                  <a:pt x="14025" y="55246"/>
                </a:lnTo>
                <a:cubicBezTo>
                  <a:pt x="14114" y="55172"/>
                  <a:pt x="14187" y="55098"/>
                  <a:pt x="14290" y="55025"/>
                </a:cubicBezTo>
                <a:close/>
                <a:moveTo>
                  <a:pt x="12981" y="55275"/>
                </a:moveTo>
                <a:lnTo>
                  <a:pt x="12981" y="55275"/>
                </a:lnTo>
                <a:cubicBezTo>
                  <a:pt x="12966" y="55319"/>
                  <a:pt x="12936" y="55334"/>
                  <a:pt x="12936" y="55378"/>
                </a:cubicBezTo>
                <a:lnTo>
                  <a:pt x="12833" y="55481"/>
                </a:lnTo>
                <a:cubicBezTo>
                  <a:pt x="12848" y="55452"/>
                  <a:pt x="12848" y="55407"/>
                  <a:pt x="12863" y="55393"/>
                </a:cubicBezTo>
                <a:lnTo>
                  <a:pt x="12981" y="55275"/>
                </a:lnTo>
                <a:close/>
                <a:moveTo>
                  <a:pt x="14585" y="55069"/>
                </a:moveTo>
                <a:lnTo>
                  <a:pt x="14585" y="55290"/>
                </a:lnTo>
                <a:cubicBezTo>
                  <a:pt x="14511" y="55363"/>
                  <a:pt x="14408" y="55422"/>
                  <a:pt x="14335" y="55496"/>
                </a:cubicBezTo>
                <a:lnTo>
                  <a:pt x="14335" y="55275"/>
                </a:lnTo>
                <a:cubicBezTo>
                  <a:pt x="14438" y="55201"/>
                  <a:pt x="14511" y="55128"/>
                  <a:pt x="14585" y="55069"/>
                </a:cubicBezTo>
                <a:close/>
                <a:moveTo>
                  <a:pt x="13142" y="55260"/>
                </a:moveTo>
                <a:cubicBezTo>
                  <a:pt x="13142" y="55319"/>
                  <a:pt x="13128" y="55378"/>
                  <a:pt x="13113" y="55407"/>
                </a:cubicBezTo>
                <a:cubicBezTo>
                  <a:pt x="13054" y="55466"/>
                  <a:pt x="12995" y="55496"/>
                  <a:pt x="12922" y="55555"/>
                </a:cubicBezTo>
                <a:cubicBezTo>
                  <a:pt x="12936" y="55496"/>
                  <a:pt x="12966" y="55466"/>
                  <a:pt x="12981" y="55407"/>
                </a:cubicBezTo>
                <a:cubicBezTo>
                  <a:pt x="13039" y="55349"/>
                  <a:pt x="13084" y="55319"/>
                  <a:pt x="13142" y="55260"/>
                </a:cubicBezTo>
                <a:close/>
                <a:moveTo>
                  <a:pt x="14894" y="55128"/>
                </a:moveTo>
                <a:lnTo>
                  <a:pt x="14894" y="55231"/>
                </a:lnTo>
                <a:lnTo>
                  <a:pt x="14894" y="55349"/>
                </a:lnTo>
                <a:cubicBezTo>
                  <a:pt x="14820" y="55422"/>
                  <a:pt x="14747" y="55481"/>
                  <a:pt x="14658" y="55555"/>
                </a:cubicBezTo>
                <a:lnTo>
                  <a:pt x="14658" y="55334"/>
                </a:lnTo>
                <a:cubicBezTo>
                  <a:pt x="14732" y="55260"/>
                  <a:pt x="14820" y="55201"/>
                  <a:pt x="14894" y="55128"/>
                </a:cubicBezTo>
                <a:close/>
                <a:moveTo>
                  <a:pt x="13378" y="55275"/>
                </a:moveTo>
                <a:lnTo>
                  <a:pt x="13378" y="55275"/>
                </a:lnTo>
                <a:cubicBezTo>
                  <a:pt x="13363" y="55334"/>
                  <a:pt x="13363" y="55393"/>
                  <a:pt x="13349" y="55437"/>
                </a:cubicBezTo>
                <a:lnTo>
                  <a:pt x="13128" y="55613"/>
                </a:lnTo>
                <a:cubicBezTo>
                  <a:pt x="13142" y="55555"/>
                  <a:pt x="13142" y="55496"/>
                  <a:pt x="13157" y="55437"/>
                </a:cubicBezTo>
                <a:lnTo>
                  <a:pt x="13187" y="55437"/>
                </a:lnTo>
                <a:cubicBezTo>
                  <a:pt x="13260" y="55393"/>
                  <a:pt x="13304" y="55334"/>
                  <a:pt x="13378" y="55275"/>
                </a:cubicBezTo>
                <a:close/>
                <a:moveTo>
                  <a:pt x="15173" y="55172"/>
                </a:moveTo>
                <a:cubicBezTo>
                  <a:pt x="15188" y="55260"/>
                  <a:pt x="15188" y="55334"/>
                  <a:pt x="15188" y="55422"/>
                </a:cubicBezTo>
                <a:cubicBezTo>
                  <a:pt x="15114" y="55481"/>
                  <a:pt x="15041" y="55555"/>
                  <a:pt x="14967" y="55613"/>
                </a:cubicBezTo>
                <a:cubicBezTo>
                  <a:pt x="14967" y="55540"/>
                  <a:pt x="14967" y="55466"/>
                  <a:pt x="14953" y="55378"/>
                </a:cubicBezTo>
                <a:cubicBezTo>
                  <a:pt x="15026" y="55304"/>
                  <a:pt x="15100" y="55246"/>
                  <a:pt x="15173" y="55172"/>
                </a:cubicBezTo>
                <a:close/>
                <a:moveTo>
                  <a:pt x="12701" y="55540"/>
                </a:moveTo>
                <a:cubicBezTo>
                  <a:pt x="12701" y="55555"/>
                  <a:pt x="12686" y="55569"/>
                  <a:pt x="12686" y="55599"/>
                </a:cubicBezTo>
                <a:cubicBezTo>
                  <a:pt x="12674" y="55611"/>
                  <a:pt x="12650" y="55624"/>
                  <a:pt x="12625" y="55637"/>
                </a:cubicBezTo>
                <a:lnTo>
                  <a:pt x="12625" y="55637"/>
                </a:lnTo>
                <a:cubicBezTo>
                  <a:pt x="12630" y="55631"/>
                  <a:pt x="12633" y="55622"/>
                  <a:pt x="12642" y="55613"/>
                </a:cubicBezTo>
                <a:cubicBezTo>
                  <a:pt x="12672" y="55599"/>
                  <a:pt x="12686" y="55569"/>
                  <a:pt x="12701" y="55540"/>
                </a:cubicBezTo>
                <a:close/>
                <a:moveTo>
                  <a:pt x="13658" y="55304"/>
                </a:moveTo>
                <a:cubicBezTo>
                  <a:pt x="13658" y="55349"/>
                  <a:pt x="13643" y="55422"/>
                  <a:pt x="13643" y="55481"/>
                </a:cubicBezTo>
                <a:lnTo>
                  <a:pt x="13422" y="55643"/>
                </a:lnTo>
                <a:lnTo>
                  <a:pt x="13407" y="55672"/>
                </a:lnTo>
                <a:cubicBezTo>
                  <a:pt x="13407" y="55613"/>
                  <a:pt x="13422" y="55540"/>
                  <a:pt x="13422" y="55481"/>
                </a:cubicBezTo>
                <a:cubicBezTo>
                  <a:pt x="13496" y="55422"/>
                  <a:pt x="13555" y="55393"/>
                  <a:pt x="13628" y="55334"/>
                </a:cubicBezTo>
                <a:lnTo>
                  <a:pt x="13658" y="55304"/>
                </a:lnTo>
                <a:close/>
                <a:moveTo>
                  <a:pt x="13967" y="55319"/>
                </a:moveTo>
                <a:lnTo>
                  <a:pt x="13967" y="55525"/>
                </a:lnTo>
                <a:cubicBezTo>
                  <a:pt x="13878" y="55569"/>
                  <a:pt x="13790" y="55628"/>
                  <a:pt x="13702" y="55702"/>
                </a:cubicBezTo>
                <a:cubicBezTo>
                  <a:pt x="13702" y="55643"/>
                  <a:pt x="13702" y="55569"/>
                  <a:pt x="13716" y="55525"/>
                </a:cubicBezTo>
                <a:lnTo>
                  <a:pt x="13746" y="55481"/>
                </a:lnTo>
                <a:lnTo>
                  <a:pt x="13967" y="55319"/>
                </a:lnTo>
                <a:close/>
                <a:moveTo>
                  <a:pt x="14290" y="55334"/>
                </a:moveTo>
                <a:lnTo>
                  <a:pt x="14290" y="55540"/>
                </a:lnTo>
                <a:cubicBezTo>
                  <a:pt x="14187" y="55613"/>
                  <a:pt x="14114" y="55672"/>
                  <a:pt x="14025" y="55746"/>
                </a:cubicBezTo>
                <a:lnTo>
                  <a:pt x="14025" y="55540"/>
                </a:lnTo>
                <a:cubicBezTo>
                  <a:pt x="14114" y="55466"/>
                  <a:pt x="14187" y="55407"/>
                  <a:pt x="14290" y="55334"/>
                </a:cubicBezTo>
                <a:close/>
                <a:moveTo>
                  <a:pt x="12892" y="55525"/>
                </a:moveTo>
                <a:lnTo>
                  <a:pt x="12892" y="55525"/>
                </a:lnTo>
                <a:cubicBezTo>
                  <a:pt x="12863" y="55555"/>
                  <a:pt x="12848" y="55599"/>
                  <a:pt x="12833" y="55643"/>
                </a:cubicBezTo>
                <a:cubicBezTo>
                  <a:pt x="12775" y="55687"/>
                  <a:pt x="12716" y="55716"/>
                  <a:pt x="12686" y="55775"/>
                </a:cubicBezTo>
                <a:cubicBezTo>
                  <a:pt x="12701" y="55746"/>
                  <a:pt x="12716" y="55702"/>
                  <a:pt x="12745" y="55643"/>
                </a:cubicBezTo>
                <a:cubicBezTo>
                  <a:pt x="12789" y="55599"/>
                  <a:pt x="12833" y="55555"/>
                  <a:pt x="12892" y="55525"/>
                </a:cubicBezTo>
                <a:close/>
                <a:moveTo>
                  <a:pt x="14599" y="55378"/>
                </a:moveTo>
                <a:lnTo>
                  <a:pt x="14599" y="55599"/>
                </a:lnTo>
                <a:cubicBezTo>
                  <a:pt x="14526" y="55672"/>
                  <a:pt x="14423" y="55716"/>
                  <a:pt x="14364" y="55790"/>
                </a:cubicBezTo>
                <a:lnTo>
                  <a:pt x="14364" y="55569"/>
                </a:lnTo>
                <a:cubicBezTo>
                  <a:pt x="14452" y="55496"/>
                  <a:pt x="14526" y="55452"/>
                  <a:pt x="14599" y="55378"/>
                </a:cubicBezTo>
                <a:close/>
                <a:moveTo>
                  <a:pt x="13084" y="55525"/>
                </a:moveTo>
                <a:lnTo>
                  <a:pt x="13084" y="55525"/>
                </a:lnTo>
                <a:cubicBezTo>
                  <a:pt x="13069" y="55569"/>
                  <a:pt x="13069" y="55628"/>
                  <a:pt x="13054" y="55687"/>
                </a:cubicBezTo>
                <a:cubicBezTo>
                  <a:pt x="13039" y="55702"/>
                  <a:pt x="13010" y="55716"/>
                  <a:pt x="12995" y="55716"/>
                </a:cubicBezTo>
                <a:cubicBezTo>
                  <a:pt x="12936" y="55761"/>
                  <a:pt x="12907" y="55790"/>
                  <a:pt x="12848" y="55834"/>
                </a:cubicBezTo>
                <a:cubicBezTo>
                  <a:pt x="12863" y="55775"/>
                  <a:pt x="12892" y="55716"/>
                  <a:pt x="12907" y="55687"/>
                </a:cubicBezTo>
                <a:cubicBezTo>
                  <a:pt x="12966" y="55628"/>
                  <a:pt x="13010" y="55569"/>
                  <a:pt x="13084" y="55525"/>
                </a:cubicBezTo>
                <a:close/>
                <a:moveTo>
                  <a:pt x="14894" y="55452"/>
                </a:moveTo>
                <a:cubicBezTo>
                  <a:pt x="14894" y="55525"/>
                  <a:pt x="14908" y="55599"/>
                  <a:pt x="14908" y="55672"/>
                </a:cubicBezTo>
                <a:cubicBezTo>
                  <a:pt x="14835" y="55716"/>
                  <a:pt x="14761" y="55790"/>
                  <a:pt x="14673" y="55849"/>
                </a:cubicBezTo>
                <a:cubicBezTo>
                  <a:pt x="14673" y="55790"/>
                  <a:pt x="14673" y="55716"/>
                  <a:pt x="14658" y="55672"/>
                </a:cubicBezTo>
                <a:lnTo>
                  <a:pt x="14658" y="55628"/>
                </a:lnTo>
                <a:cubicBezTo>
                  <a:pt x="14732" y="55569"/>
                  <a:pt x="14805" y="55496"/>
                  <a:pt x="14894" y="55452"/>
                </a:cubicBezTo>
                <a:close/>
                <a:moveTo>
                  <a:pt x="13349" y="55555"/>
                </a:moveTo>
                <a:cubicBezTo>
                  <a:pt x="13349" y="55613"/>
                  <a:pt x="13334" y="55672"/>
                  <a:pt x="13334" y="55716"/>
                </a:cubicBezTo>
                <a:cubicBezTo>
                  <a:pt x="13231" y="55775"/>
                  <a:pt x="13157" y="55834"/>
                  <a:pt x="13069" y="55893"/>
                </a:cubicBezTo>
                <a:cubicBezTo>
                  <a:pt x="13084" y="55834"/>
                  <a:pt x="13084" y="55775"/>
                  <a:pt x="13113" y="55716"/>
                </a:cubicBezTo>
                <a:cubicBezTo>
                  <a:pt x="13187" y="55672"/>
                  <a:pt x="13260" y="55613"/>
                  <a:pt x="13349" y="55555"/>
                </a:cubicBezTo>
                <a:close/>
                <a:moveTo>
                  <a:pt x="12613" y="55761"/>
                </a:moveTo>
                <a:cubicBezTo>
                  <a:pt x="12598" y="55790"/>
                  <a:pt x="12569" y="55820"/>
                  <a:pt x="12569" y="55849"/>
                </a:cubicBezTo>
                <a:cubicBezTo>
                  <a:pt x="12539" y="55893"/>
                  <a:pt x="12495" y="55923"/>
                  <a:pt x="12466" y="55937"/>
                </a:cubicBezTo>
                <a:cubicBezTo>
                  <a:pt x="12466" y="55923"/>
                  <a:pt x="12480" y="55908"/>
                  <a:pt x="12495" y="55864"/>
                </a:cubicBezTo>
                <a:lnTo>
                  <a:pt x="12613" y="55761"/>
                </a:lnTo>
                <a:close/>
                <a:moveTo>
                  <a:pt x="13643" y="55569"/>
                </a:moveTo>
                <a:lnTo>
                  <a:pt x="13643" y="55761"/>
                </a:lnTo>
                <a:cubicBezTo>
                  <a:pt x="13628" y="55775"/>
                  <a:pt x="13599" y="55775"/>
                  <a:pt x="13584" y="55790"/>
                </a:cubicBezTo>
                <a:cubicBezTo>
                  <a:pt x="13510" y="55849"/>
                  <a:pt x="13452" y="55893"/>
                  <a:pt x="13378" y="55937"/>
                </a:cubicBezTo>
                <a:cubicBezTo>
                  <a:pt x="13363" y="55893"/>
                  <a:pt x="13378" y="55820"/>
                  <a:pt x="13378" y="55761"/>
                </a:cubicBezTo>
                <a:cubicBezTo>
                  <a:pt x="13407" y="55746"/>
                  <a:pt x="13437" y="55716"/>
                  <a:pt x="13452" y="55702"/>
                </a:cubicBezTo>
                <a:cubicBezTo>
                  <a:pt x="13510" y="55672"/>
                  <a:pt x="13584" y="55613"/>
                  <a:pt x="13643" y="55569"/>
                </a:cubicBezTo>
                <a:close/>
                <a:moveTo>
                  <a:pt x="13952" y="55599"/>
                </a:moveTo>
                <a:lnTo>
                  <a:pt x="13952" y="55790"/>
                </a:lnTo>
                <a:cubicBezTo>
                  <a:pt x="13864" y="55849"/>
                  <a:pt x="13790" y="55923"/>
                  <a:pt x="13702" y="55981"/>
                </a:cubicBezTo>
                <a:lnTo>
                  <a:pt x="13702" y="55790"/>
                </a:lnTo>
                <a:cubicBezTo>
                  <a:pt x="13790" y="55716"/>
                  <a:pt x="13878" y="55672"/>
                  <a:pt x="13952" y="55599"/>
                </a:cubicBezTo>
                <a:close/>
                <a:moveTo>
                  <a:pt x="14290" y="55613"/>
                </a:moveTo>
                <a:lnTo>
                  <a:pt x="14290" y="55834"/>
                </a:lnTo>
                <a:cubicBezTo>
                  <a:pt x="14187" y="55893"/>
                  <a:pt x="14114" y="55967"/>
                  <a:pt x="14025" y="56011"/>
                </a:cubicBezTo>
                <a:lnTo>
                  <a:pt x="14025" y="55805"/>
                </a:lnTo>
                <a:cubicBezTo>
                  <a:pt x="14114" y="55746"/>
                  <a:pt x="14187" y="55687"/>
                  <a:pt x="14290" y="55613"/>
                </a:cubicBezTo>
                <a:close/>
                <a:moveTo>
                  <a:pt x="12789" y="55746"/>
                </a:moveTo>
                <a:cubicBezTo>
                  <a:pt x="12789" y="55761"/>
                  <a:pt x="12775" y="55790"/>
                  <a:pt x="12775" y="55805"/>
                </a:cubicBezTo>
                <a:cubicBezTo>
                  <a:pt x="12775" y="55834"/>
                  <a:pt x="12760" y="55864"/>
                  <a:pt x="12760" y="55878"/>
                </a:cubicBezTo>
                <a:cubicBezTo>
                  <a:pt x="12686" y="55937"/>
                  <a:pt x="12627" y="55996"/>
                  <a:pt x="12569" y="56040"/>
                </a:cubicBezTo>
                <a:cubicBezTo>
                  <a:pt x="12583" y="55981"/>
                  <a:pt x="12613" y="55937"/>
                  <a:pt x="12627" y="55893"/>
                </a:cubicBezTo>
                <a:cubicBezTo>
                  <a:pt x="12686" y="55834"/>
                  <a:pt x="12730" y="55790"/>
                  <a:pt x="12789" y="55746"/>
                </a:cubicBezTo>
                <a:close/>
                <a:moveTo>
                  <a:pt x="13010" y="55761"/>
                </a:moveTo>
                <a:cubicBezTo>
                  <a:pt x="12995" y="55820"/>
                  <a:pt x="12995" y="55864"/>
                  <a:pt x="12981" y="55923"/>
                </a:cubicBezTo>
                <a:cubicBezTo>
                  <a:pt x="12936" y="55981"/>
                  <a:pt x="12892" y="56011"/>
                  <a:pt x="12833" y="56055"/>
                </a:cubicBezTo>
                <a:cubicBezTo>
                  <a:pt x="12819" y="56070"/>
                  <a:pt x="12789" y="56084"/>
                  <a:pt x="12760" y="56084"/>
                </a:cubicBezTo>
                <a:cubicBezTo>
                  <a:pt x="12775" y="56040"/>
                  <a:pt x="12775" y="55981"/>
                  <a:pt x="12789" y="55923"/>
                </a:cubicBezTo>
                <a:lnTo>
                  <a:pt x="13010" y="55761"/>
                </a:lnTo>
                <a:close/>
                <a:moveTo>
                  <a:pt x="14599" y="55687"/>
                </a:moveTo>
                <a:cubicBezTo>
                  <a:pt x="14599" y="55761"/>
                  <a:pt x="14614" y="55834"/>
                  <a:pt x="14614" y="55908"/>
                </a:cubicBezTo>
                <a:cubicBezTo>
                  <a:pt x="14541" y="55967"/>
                  <a:pt x="14452" y="56040"/>
                  <a:pt x="14379" y="56084"/>
                </a:cubicBezTo>
                <a:cubicBezTo>
                  <a:pt x="14379" y="56011"/>
                  <a:pt x="14364" y="55937"/>
                  <a:pt x="14364" y="55864"/>
                </a:cubicBezTo>
                <a:cubicBezTo>
                  <a:pt x="14438" y="55820"/>
                  <a:pt x="14526" y="55746"/>
                  <a:pt x="14599" y="55687"/>
                </a:cubicBezTo>
                <a:close/>
                <a:moveTo>
                  <a:pt x="12348" y="56011"/>
                </a:moveTo>
                <a:cubicBezTo>
                  <a:pt x="12348" y="56040"/>
                  <a:pt x="12333" y="56055"/>
                  <a:pt x="12333" y="56070"/>
                </a:cubicBezTo>
                <a:cubicBezTo>
                  <a:pt x="12318" y="56084"/>
                  <a:pt x="12304" y="56114"/>
                  <a:pt x="12259" y="56129"/>
                </a:cubicBezTo>
                <a:cubicBezTo>
                  <a:pt x="12259" y="56129"/>
                  <a:pt x="12259" y="56114"/>
                  <a:pt x="12274" y="56084"/>
                </a:cubicBezTo>
                <a:cubicBezTo>
                  <a:pt x="12304" y="56070"/>
                  <a:pt x="12318" y="56040"/>
                  <a:pt x="12348" y="56011"/>
                </a:cubicBezTo>
                <a:close/>
                <a:moveTo>
                  <a:pt x="13304" y="55790"/>
                </a:moveTo>
                <a:cubicBezTo>
                  <a:pt x="13304" y="55849"/>
                  <a:pt x="13304" y="55908"/>
                  <a:pt x="13290" y="55981"/>
                </a:cubicBezTo>
                <a:cubicBezTo>
                  <a:pt x="13275" y="55981"/>
                  <a:pt x="13275" y="55996"/>
                  <a:pt x="13260" y="55996"/>
                </a:cubicBezTo>
                <a:cubicBezTo>
                  <a:pt x="13187" y="56055"/>
                  <a:pt x="13113" y="56084"/>
                  <a:pt x="13039" y="56143"/>
                </a:cubicBezTo>
                <a:cubicBezTo>
                  <a:pt x="13054" y="56114"/>
                  <a:pt x="13054" y="56040"/>
                  <a:pt x="13054" y="55981"/>
                </a:cubicBezTo>
                <a:cubicBezTo>
                  <a:pt x="13142" y="55923"/>
                  <a:pt x="13216" y="55864"/>
                  <a:pt x="13304" y="55790"/>
                </a:cubicBezTo>
                <a:close/>
                <a:moveTo>
                  <a:pt x="13643" y="55834"/>
                </a:moveTo>
                <a:lnTo>
                  <a:pt x="13643" y="56011"/>
                </a:lnTo>
                <a:cubicBezTo>
                  <a:pt x="13569" y="56070"/>
                  <a:pt x="13510" y="56114"/>
                  <a:pt x="13437" y="56158"/>
                </a:cubicBezTo>
                <a:cubicBezTo>
                  <a:pt x="13422" y="56187"/>
                  <a:pt x="13378" y="56202"/>
                  <a:pt x="13363" y="56217"/>
                </a:cubicBezTo>
                <a:lnTo>
                  <a:pt x="13363" y="56040"/>
                </a:lnTo>
                <a:cubicBezTo>
                  <a:pt x="13452" y="55981"/>
                  <a:pt x="13525" y="55923"/>
                  <a:pt x="13628" y="55849"/>
                </a:cubicBezTo>
                <a:cubicBezTo>
                  <a:pt x="13628" y="55849"/>
                  <a:pt x="13643" y="55849"/>
                  <a:pt x="13643" y="55834"/>
                </a:cubicBezTo>
                <a:close/>
                <a:moveTo>
                  <a:pt x="12524" y="55996"/>
                </a:moveTo>
                <a:cubicBezTo>
                  <a:pt x="12495" y="56040"/>
                  <a:pt x="12480" y="56070"/>
                  <a:pt x="12480" y="56129"/>
                </a:cubicBezTo>
                <a:cubicBezTo>
                  <a:pt x="12421" y="56158"/>
                  <a:pt x="12377" y="56202"/>
                  <a:pt x="12333" y="56261"/>
                </a:cubicBezTo>
                <a:cubicBezTo>
                  <a:pt x="12348" y="56217"/>
                  <a:pt x="12377" y="56187"/>
                  <a:pt x="12392" y="56129"/>
                </a:cubicBezTo>
                <a:cubicBezTo>
                  <a:pt x="12421" y="56070"/>
                  <a:pt x="12466" y="56040"/>
                  <a:pt x="12524" y="55996"/>
                </a:cubicBezTo>
                <a:close/>
                <a:moveTo>
                  <a:pt x="13952" y="55864"/>
                </a:moveTo>
                <a:cubicBezTo>
                  <a:pt x="13967" y="55937"/>
                  <a:pt x="13967" y="55996"/>
                  <a:pt x="13967" y="56070"/>
                </a:cubicBezTo>
                <a:cubicBezTo>
                  <a:pt x="13878" y="56129"/>
                  <a:pt x="13790" y="56202"/>
                  <a:pt x="13716" y="56261"/>
                </a:cubicBezTo>
                <a:cubicBezTo>
                  <a:pt x="13716" y="56187"/>
                  <a:pt x="13716" y="56129"/>
                  <a:pt x="13702" y="56055"/>
                </a:cubicBezTo>
                <a:cubicBezTo>
                  <a:pt x="13790" y="55996"/>
                  <a:pt x="13878" y="55923"/>
                  <a:pt x="13952" y="55864"/>
                </a:cubicBezTo>
                <a:close/>
                <a:moveTo>
                  <a:pt x="12716" y="56011"/>
                </a:moveTo>
                <a:lnTo>
                  <a:pt x="12716" y="56011"/>
                </a:lnTo>
                <a:cubicBezTo>
                  <a:pt x="12701" y="56070"/>
                  <a:pt x="12701" y="56129"/>
                  <a:pt x="12686" y="56158"/>
                </a:cubicBezTo>
                <a:cubicBezTo>
                  <a:pt x="12613" y="56217"/>
                  <a:pt x="12539" y="56261"/>
                  <a:pt x="12480" y="56305"/>
                </a:cubicBezTo>
                <a:cubicBezTo>
                  <a:pt x="12480" y="56290"/>
                  <a:pt x="12495" y="56261"/>
                  <a:pt x="12495" y="56232"/>
                </a:cubicBezTo>
                <a:cubicBezTo>
                  <a:pt x="12495" y="56217"/>
                  <a:pt x="12524" y="56187"/>
                  <a:pt x="12539" y="56158"/>
                </a:cubicBezTo>
                <a:cubicBezTo>
                  <a:pt x="12598" y="56114"/>
                  <a:pt x="12672" y="56055"/>
                  <a:pt x="12716" y="56011"/>
                </a:cubicBezTo>
                <a:close/>
                <a:moveTo>
                  <a:pt x="14290" y="55923"/>
                </a:moveTo>
                <a:cubicBezTo>
                  <a:pt x="14305" y="55981"/>
                  <a:pt x="14305" y="56055"/>
                  <a:pt x="14305" y="56129"/>
                </a:cubicBezTo>
                <a:cubicBezTo>
                  <a:pt x="14217" y="56187"/>
                  <a:pt x="14143" y="56261"/>
                  <a:pt x="14040" y="56305"/>
                </a:cubicBezTo>
                <a:cubicBezTo>
                  <a:pt x="14040" y="56232"/>
                  <a:pt x="14025" y="56158"/>
                  <a:pt x="14025" y="56114"/>
                </a:cubicBezTo>
                <a:cubicBezTo>
                  <a:pt x="14114" y="56055"/>
                  <a:pt x="14187" y="55981"/>
                  <a:pt x="14290" y="55923"/>
                </a:cubicBezTo>
                <a:close/>
                <a:moveTo>
                  <a:pt x="12995" y="56040"/>
                </a:moveTo>
                <a:cubicBezTo>
                  <a:pt x="12995" y="56084"/>
                  <a:pt x="12981" y="56143"/>
                  <a:pt x="12981" y="56202"/>
                </a:cubicBezTo>
                <a:cubicBezTo>
                  <a:pt x="12892" y="56261"/>
                  <a:pt x="12789" y="56305"/>
                  <a:pt x="12716" y="56364"/>
                </a:cubicBezTo>
                <a:cubicBezTo>
                  <a:pt x="12716" y="56305"/>
                  <a:pt x="12745" y="56261"/>
                  <a:pt x="12760" y="56202"/>
                </a:cubicBezTo>
                <a:cubicBezTo>
                  <a:pt x="12789" y="56158"/>
                  <a:pt x="12833" y="56143"/>
                  <a:pt x="12892" y="56114"/>
                </a:cubicBezTo>
                <a:cubicBezTo>
                  <a:pt x="12922" y="56084"/>
                  <a:pt x="12966" y="56055"/>
                  <a:pt x="12995" y="56040"/>
                </a:cubicBezTo>
                <a:close/>
                <a:moveTo>
                  <a:pt x="12245" y="56232"/>
                </a:moveTo>
                <a:lnTo>
                  <a:pt x="12245" y="56232"/>
                </a:lnTo>
                <a:cubicBezTo>
                  <a:pt x="12230" y="56276"/>
                  <a:pt x="12230" y="56290"/>
                  <a:pt x="12201" y="56335"/>
                </a:cubicBezTo>
                <a:cubicBezTo>
                  <a:pt x="12171" y="56364"/>
                  <a:pt x="12127" y="56408"/>
                  <a:pt x="12083" y="56423"/>
                </a:cubicBezTo>
                <a:cubicBezTo>
                  <a:pt x="12098" y="56379"/>
                  <a:pt x="12112" y="56364"/>
                  <a:pt x="12127" y="56335"/>
                </a:cubicBezTo>
                <a:cubicBezTo>
                  <a:pt x="12171" y="56290"/>
                  <a:pt x="12201" y="56261"/>
                  <a:pt x="12245" y="56232"/>
                </a:cubicBezTo>
                <a:close/>
                <a:moveTo>
                  <a:pt x="13275" y="56055"/>
                </a:moveTo>
                <a:lnTo>
                  <a:pt x="13275" y="56232"/>
                </a:lnTo>
                <a:cubicBezTo>
                  <a:pt x="13231" y="56290"/>
                  <a:pt x="13187" y="56335"/>
                  <a:pt x="13113" y="56364"/>
                </a:cubicBezTo>
                <a:cubicBezTo>
                  <a:pt x="13069" y="56379"/>
                  <a:pt x="13054" y="56408"/>
                  <a:pt x="13010" y="56423"/>
                </a:cubicBezTo>
                <a:lnTo>
                  <a:pt x="13010" y="56232"/>
                </a:lnTo>
                <a:cubicBezTo>
                  <a:pt x="13113" y="56187"/>
                  <a:pt x="13201" y="56129"/>
                  <a:pt x="13275" y="56055"/>
                </a:cubicBezTo>
                <a:close/>
                <a:moveTo>
                  <a:pt x="13628" y="56129"/>
                </a:moveTo>
                <a:cubicBezTo>
                  <a:pt x="13643" y="56158"/>
                  <a:pt x="13643" y="56232"/>
                  <a:pt x="13643" y="56305"/>
                </a:cubicBezTo>
                <a:cubicBezTo>
                  <a:pt x="13555" y="56364"/>
                  <a:pt x="13452" y="56438"/>
                  <a:pt x="13363" y="56496"/>
                </a:cubicBezTo>
                <a:lnTo>
                  <a:pt x="13363" y="56305"/>
                </a:lnTo>
                <a:cubicBezTo>
                  <a:pt x="13407" y="56290"/>
                  <a:pt x="13437" y="56261"/>
                  <a:pt x="13481" y="56232"/>
                </a:cubicBezTo>
                <a:cubicBezTo>
                  <a:pt x="13525" y="56202"/>
                  <a:pt x="13569" y="56158"/>
                  <a:pt x="13628" y="56129"/>
                </a:cubicBezTo>
                <a:close/>
                <a:moveTo>
                  <a:pt x="12421" y="56232"/>
                </a:moveTo>
                <a:lnTo>
                  <a:pt x="12421" y="56232"/>
                </a:lnTo>
                <a:cubicBezTo>
                  <a:pt x="12407" y="56290"/>
                  <a:pt x="12392" y="56335"/>
                  <a:pt x="12392" y="56379"/>
                </a:cubicBezTo>
                <a:cubicBezTo>
                  <a:pt x="12333" y="56423"/>
                  <a:pt x="12259" y="56452"/>
                  <a:pt x="12201" y="56511"/>
                </a:cubicBezTo>
                <a:cubicBezTo>
                  <a:pt x="12215" y="56452"/>
                  <a:pt x="12245" y="56423"/>
                  <a:pt x="12259" y="56364"/>
                </a:cubicBezTo>
                <a:cubicBezTo>
                  <a:pt x="12318" y="56335"/>
                  <a:pt x="12362" y="56276"/>
                  <a:pt x="12421" y="56232"/>
                </a:cubicBezTo>
                <a:close/>
                <a:moveTo>
                  <a:pt x="13967" y="56143"/>
                </a:moveTo>
                <a:cubicBezTo>
                  <a:pt x="13967" y="56217"/>
                  <a:pt x="13996" y="56290"/>
                  <a:pt x="13996" y="56349"/>
                </a:cubicBezTo>
                <a:cubicBezTo>
                  <a:pt x="13893" y="56408"/>
                  <a:pt x="13805" y="56482"/>
                  <a:pt x="13731" y="56526"/>
                </a:cubicBezTo>
                <a:cubicBezTo>
                  <a:pt x="13731" y="56452"/>
                  <a:pt x="13716" y="56408"/>
                  <a:pt x="13716" y="56335"/>
                </a:cubicBezTo>
                <a:cubicBezTo>
                  <a:pt x="13805" y="56276"/>
                  <a:pt x="13893" y="56202"/>
                  <a:pt x="13967" y="56143"/>
                </a:cubicBezTo>
                <a:close/>
                <a:moveTo>
                  <a:pt x="13984" y="56448"/>
                </a:moveTo>
                <a:lnTo>
                  <a:pt x="13984" y="56448"/>
                </a:lnTo>
                <a:cubicBezTo>
                  <a:pt x="13947" y="56480"/>
                  <a:pt x="13907" y="56506"/>
                  <a:pt x="13864" y="56532"/>
                </a:cubicBezTo>
                <a:lnTo>
                  <a:pt x="13864" y="56532"/>
                </a:lnTo>
                <a:cubicBezTo>
                  <a:pt x="13864" y="56530"/>
                  <a:pt x="13864" y="56528"/>
                  <a:pt x="13864" y="56526"/>
                </a:cubicBezTo>
                <a:cubicBezTo>
                  <a:pt x="13906" y="56498"/>
                  <a:pt x="13945" y="56473"/>
                  <a:pt x="13984" y="56448"/>
                </a:cubicBezTo>
                <a:close/>
                <a:moveTo>
                  <a:pt x="12672" y="56261"/>
                </a:moveTo>
                <a:cubicBezTo>
                  <a:pt x="12672" y="56305"/>
                  <a:pt x="12642" y="56364"/>
                  <a:pt x="12642" y="56423"/>
                </a:cubicBezTo>
                <a:cubicBezTo>
                  <a:pt x="12569" y="56482"/>
                  <a:pt x="12495" y="56526"/>
                  <a:pt x="12407" y="56570"/>
                </a:cubicBezTo>
                <a:cubicBezTo>
                  <a:pt x="12421" y="56511"/>
                  <a:pt x="12421" y="56452"/>
                  <a:pt x="12451" y="56408"/>
                </a:cubicBezTo>
                <a:cubicBezTo>
                  <a:pt x="12524" y="56349"/>
                  <a:pt x="12598" y="56290"/>
                  <a:pt x="12672" y="56261"/>
                </a:cubicBezTo>
                <a:close/>
                <a:moveTo>
                  <a:pt x="11980" y="56482"/>
                </a:moveTo>
                <a:lnTo>
                  <a:pt x="11980" y="56482"/>
                </a:lnTo>
                <a:cubicBezTo>
                  <a:pt x="11965" y="56496"/>
                  <a:pt x="11965" y="56511"/>
                  <a:pt x="11965" y="56526"/>
                </a:cubicBezTo>
                <a:cubicBezTo>
                  <a:pt x="11950" y="56555"/>
                  <a:pt x="11906" y="56570"/>
                  <a:pt x="11892" y="56585"/>
                </a:cubicBezTo>
                <a:cubicBezTo>
                  <a:pt x="11892" y="56585"/>
                  <a:pt x="11906" y="56570"/>
                  <a:pt x="11906" y="56555"/>
                </a:cubicBezTo>
                <a:cubicBezTo>
                  <a:pt x="11936" y="56526"/>
                  <a:pt x="11950" y="56496"/>
                  <a:pt x="11980" y="56482"/>
                </a:cubicBezTo>
                <a:close/>
                <a:moveTo>
                  <a:pt x="12966" y="56290"/>
                </a:moveTo>
                <a:lnTo>
                  <a:pt x="12966" y="56482"/>
                </a:lnTo>
                <a:cubicBezTo>
                  <a:pt x="12863" y="56526"/>
                  <a:pt x="12775" y="56585"/>
                  <a:pt x="12701" y="56644"/>
                </a:cubicBezTo>
                <a:lnTo>
                  <a:pt x="12701" y="56452"/>
                </a:lnTo>
                <a:cubicBezTo>
                  <a:pt x="12789" y="56408"/>
                  <a:pt x="12863" y="56349"/>
                  <a:pt x="12966" y="56290"/>
                </a:cubicBezTo>
                <a:close/>
                <a:moveTo>
                  <a:pt x="12156" y="56452"/>
                </a:moveTo>
                <a:cubicBezTo>
                  <a:pt x="12127" y="56496"/>
                  <a:pt x="12112" y="56526"/>
                  <a:pt x="12112" y="56585"/>
                </a:cubicBezTo>
                <a:cubicBezTo>
                  <a:pt x="12053" y="56629"/>
                  <a:pt x="12009" y="56658"/>
                  <a:pt x="11965" y="56702"/>
                </a:cubicBezTo>
                <a:cubicBezTo>
                  <a:pt x="11980" y="56658"/>
                  <a:pt x="12009" y="56629"/>
                  <a:pt x="12024" y="56570"/>
                </a:cubicBezTo>
                <a:cubicBezTo>
                  <a:pt x="12053" y="56526"/>
                  <a:pt x="12112" y="56496"/>
                  <a:pt x="12156" y="56452"/>
                </a:cubicBezTo>
                <a:close/>
                <a:moveTo>
                  <a:pt x="13304" y="56349"/>
                </a:moveTo>
                <a:lnTo>
                  <a:pt x="13304" y="56349"/>
                </a:lnTo>
                <a:cubicBezTo>
                  <a:pt x="13290" y="56408"/>
                  <a:pt x="13290" y="56452"/>
                  <a:pt x="13304" y="56526"/>
                </a:cubicBezTo>
                <a:lnTo>
                  <a:pt x="13039" y="56702"/>
                </a:lnTo>
                <a:lnTo>
                  <a:pt x="13039" y="56511"/>
                </a:lnTo>
                <a:cubicBezTo>
                  <a:pt x="13069" y="56496"/>
                  <a:pt x="13128" y="56452"/>
                  <a:pt x="13157" y="56438"/>
                </a:cubicBezTo>
                <a:cubicBezTo>
                  <a:pt x="13216" y="56408"/>
                  <a:pt x="13260" y="56379"/>
                  <a:pt x="13304" y="56349"/>
                </a:cubicBezTo>
                <a:close/>
                <a:moveTo>
                  <a:pt x="13643" y="56364"/>
                </a:moveTo>
                <a:cubicBezTo>
                  <a:pt x="13658" y="56438"/>
                  <a:pt x="13658" y="56511"/>
                  <a:pt x="13658" y="56570"/>
                </a:cubicBezTo>
                <a:cubicBezTo>
                  <a:pt x="13569" y="56629"/>
                  <a:pt x="13481" y="56673"/>
                  <a:pt x="13378" y="56747"/>
                </a:cubicBezTo>
                <a:cubicBezTo>
                  <a:pt x="13378" y="56673"/>
                  <a:pt x="13363" y="56629"/>
                  <a:pt x="13363" y="56541"/>
                </a:cubicBezTo>
                <a:cubicBezTo>
                  <a:pt x="13452" y="56496"/>
                  <a:pt x="13555" y="56438"/>
                  <a:pt x="13643" y="56364"/>
                </a:cubicBezTo>
                <a:close/>
                <a:moveTo>
                  <a:pt x="12348" y="56482"/>
                </a:moveTo>
                <a:lnTo>
                  <a:pt x="12348" y="56482"/>
                </a:lnTo>
                <a:cubicBezTo>
                  <a:pt x="12333" y="56526"/>
                  <a:pt x="12333" y="56585"/>
                  <a:pt x="12318" y="56629"/>
                </a:cubicBezTo>
                <a:cubicBezTo>
                  <a:pt x="12259" y="56673"/>
                  <a:pt x="12186" y="56717"/>
                  <a:pt x="12112" y="56776"/>
                </a:cubicBezTo>
                <a:cubicBezTo>
                  <a:pt x="12127" y="56717"/>
                  <a:pt x="12156" y="56673"/>
                  <a:pt x="12156" y="56629"/>
                </a:cubicBezTo>
                <a:cubicBezTo>
                  <a:pt x="12230" y="56570"/>
                  <a:pt x="12274" y="56526"/>
                  <a:pt x="12348" y="56482"/>
                </a:cubicBezTo>
                <a:close/>
                <a:moveTo>
                  <a:pt x="12627" y="56496"/>
                </a:moveTo>
                <a:cubicBezTo>
                  <a:pt x="12627" y="56555"/>
                  <a:pt x="12613" y="56599"/>
                  <a:pt x="12613" y="56658"/>
                </a:cubicBezTo>
                <a:lnTo>
                  <a:pt x="12495" y="56717"/>
                </a:lnTo>
                <a:cubicBezTo>
                  <a:pt x="12451" y="56747"/>
                  <a:pt x="12407" y="56776"/>
                  <a:pt x="12348" y="56806"/>
                </a:cubicBezTo>
                <a:cubicBezTo>
                  <a:pt x="12377" y="56776"/>
                  <a:pt x="12392" y="56717"/>
                  <a:pt x="12392" y="56658"/>
                </a:cubicBezTo>
                <a:cubicBezTo>
                  <a:pt x="12466" y="56599"/>
                  <a:pt x="12554" y="56541"/>
                  <a:pt x="12627" y="56496"/>
                </a:cubicBezTo>
                <a:close/>
                <a:moveTo>
                  <a:pt x="11877" y="56673"/>
                </a:moveTo>
                <a:lnTo>
                  <a:pt x="11877" y="56673"/>
                </a:lnTo>
                <a:cubicBezTo>
                  <a:pt x="11862" y="56717"/>
                  <a:pt x="11833" y="56747"/>
                  <a:pt x="11833" y="56776"/>
                </a:cubicBezTo>
                <a:cubicBezTo>
                  <a:pt x="11803" y="56806"/>
                  <a:pt x="11759" y="56850"/>
                  <a:pt x="11715" y="56864"/>
                </a:cubicBezTo>
                <a:cubicBezTo>
                  <a:pt x="11744" y="56850"/>
                  <a:pt x="11759" y="56806"/>
                  <a:pt x="11759" y="56791"/>
                </a:cubicBezTo>
                <a:lnTo>
                  <a:pt x="11877" y="56673"/>
                </a:lnTo>
                <a:close/>
                <a:moveTo>
                  <a:pt x="12966" y="56555"/>
                </a:moveTo>
                <a:lnTo>
                  <a:pt x="12966" y="56732"/>
                </a:lnTo>
                <a:lnTo>
                  <a:pt x="12686" y="56894"/>
                </a:lnTo>
                <a:lnTo>
                  <a:pt x="12686" y="56717"/>
                </a:lnTo>
                <a:lnTo>
                  <a:pt x="12966" y="56555"/>
                </a:lnTo>
                <a:close/>
                <a:moveTo>
                  <a:pt x="13323" y="56878"/>
                </a:moveTo>
                <a:lnTo>
                  <a:pt x="13265" y="56913"/>
                </a:lnTo>
                <a:lnTo>
                  <a:pt x="13265" y="56913"/>
                </a:lnTo>
                <a:cubicBezTo>
                  <a:pt x="13284" y="56900"/>
                  <a:pt x="13301" y="56888"/>
                  <a:pt x="13323" y="56878"/>
                </a:cubicBezTo>
                <a:close/>
                <a:moveTo>
                  <a:pt x="13675" y="56670"/>
                </a:moveTo>
                <a:cubicBezTo>
                  <a:pt x="13633" y="56695"/>
                  <a:pt x="13588" y="56719"/>
                  <a:pt x="13540" y="56747"/>
                </a:cubicBezTo>
                <a:cubicBezTo>
                  <a:pt x="13540" y="56806"/>
                  <a:pt x="13540" y="56864"/>
                  <a:pt x="13569" y="56909"/>
                </a:cubicBezTo>
                <a:cubicBezTo>
                  <a:pt x="13570" y="56914"/>
                  <a:pt x="13571" y="56919"/>
                  <a:pt x="13572" y="56925"/>
                </a:cubicBezTo>
                <a:lnTo>
                  <a:pt x="13572" y="56925"/>
                </a:lnTo>
                <a:lnTo>
                  <a:pt x="13702" y="56850"/>
                </a:lnTo>
                <a:cubicBezTo>
                  <a:pt x="13702" y="56802"/>
                  <a:pt x="13682" y="56745"/>
                  <a:pt x="13675" y="56670"/>
                </a:cubicBezTo>
                <a:close/>
                <a:moveTo>
                  <a:pt x="12098" y="56702"/>
                </a:moveTo>
                <a:cubicBezTo>
                  <a:pt x="12083" y="56747"/>
                  <a:pt x="12083" y="56791"/>
                  <a:pt x="12053" y="56850"/>
                </a:cubicBezTo>
                <a:cubicBezTo>
                  <a:pt x="11965" y="56864"/>
                  <a:pt x="11906" y="56923"/>
                  <a:pt x="11862" y="56953"/>
                </a:cubicBezTo>
                <a:cubicBezTo>
                  <a:pt x="11877" y="56894"/>
                  <a:pt x="11892" y="56864"/>
                  <a:pt x="11906" y="56820"/>
                </a:cubicBezTo>
                <a:cubicBezTo>
                  <a:pt x="11965" y="56791"/>
                  <a:pt x="12024" y="56732"/>
                  <a:pt x="12098" y="56702"/>
                </a:cubicBezTo>
                <a:close/>
                <a:moveTo>
                  <a:pt x="13304" y="56599"/>
                </a:moveTo>
                <a:cubicBezTo>
                  <a:pt x="13304" y="56658"/>
                  <a:pt x="13304" y="56732"/>
                  <a:pt x="13334" y="56791"/>
                </a:cubicBezTo>
                <a:cubicBezTo>
                  <a:pt x="13275" y="56820"/>
                  <a:pt x="13231" y="56850"/>
                  <a:pt x="13187" y="56879"/>
                </a:cubicBezTo>
                <a:cubicBezTo>
                  <a:pt x="13142" y="56894"/>
                  <a:pt x="13084" y="56938"/>
                  <a:pt x="13054" y="56953"/>
                </a:cubicBezTo>
                <a:cubicBezTo>
                  <a:pt x="13054" y="56894"/>
                  <a:pt x="13039" y="56820"/>
                  <a:pt x="13039" y="56776"/>
                </a:cubicBezTo>
                <a:lnTo>
                  <a:pt x="13304" y="56599"/>
                </a:lnTo>
                <a:close/>
                <a:moveTo>
                  <a:pt x="13265" y="56913"/>
                </a:moveTo>
                <a:cubicBezTo>
                  <a:pt x="13254" y="56921"/>
                  <a:pt x="13243" y="56930"/>
                  <a:pt x="13231" y="56938"/>
                </a:cubicBezTo>
                <a:cubicBezTo>
                  <a:pt x="13222" y="56944"/>
                  <a:pt x="13212" y="56950"/>
                  <a:pt x="13202" y="56956"/>
                </a:cubicBezTo>
                <a:lnTo>
                  <a:pt x="13202" y="56956"/>
                </a:lnTo>
                <a:cubicBezTo>
                  <a:pt x="13202" y="56955"/>
                  <a:pt x="13201" y="56954"/>
                  <a:pt x="13201" y="56953"/>
                </a:cubicBezTo>
                <a:lnTo>
                  <a:pt x="13265" y="56913"/>
                </a:lnTo>
                <a:close/>
                <a:moveTo>
                  <a:pt x="11597" y="56967"/>
                </a:moveTo>
                <a:cubicBezTo>
                  <a:pt x="11588" y="56985"/>
                  <a:pt x="11568" y="56998"/>
                  <a:pt x="11551" y="57008"/>
                </a:cubicBezTo>
                <a:lnTo>
                  <a:pt x="11551" y="57008"/>
                </a:lnTo>
                <a:lnTo>
                  <a:pt x="11568" y="56997"/>
                </a:lnTo>
                <a:lnTo>
                  <a:pt x="11597" y="56967"/>
                </a:lnTo>
                <a:close/>
                <a:moveTo>
                  <a:pt x="12318" y="56717"/>
                </a:moveTo>
                <a:cubicBezTo>
                  <a:pt x="12318" y="56776"/>
                  <a:pt x="12304" y="56820"/>
                  <a:pt x="12304" y="56879"/>
                </a:cubicBezTo>
                <a:cubicBezTo>
                  <a:pt x="12230" y="56938"/>
                  <a:pt x="12127" y="56967"/>
                  <a:pt x="12053" y="57026"/>
                </a:cubicBezTo>
                <a:cubicBezTo>
                  <a:pt x="12083" y="56967"/>
                  <a:pt x="12083" y="56923"/>
                  <a:pt x="12098" y="56864"/>
                </a:cubicBezTo>
                <a:cubicBezTo>
                  <a:pt x="12171" y="56806"/>
                  <a:pt x="12245" y="56747"/>
                  <a:pt x="12318" y="56717"/>
                </a:cubicBezTo>
                <a:close/>
                <a:moveTo>
                  <a:pt x="12627" y="56747"/>
                </a:moveTo>
                <a:lnTo>
                  <a:pt x="12627" y="56938"/>
                </a:lnTo>
                <a:cubicBezTo>
                  <a:pt x="12539" y="56997"/>
                  <a:pt x="12466" y="57026"/>
                  <a:pt x="12377" y="57085"/>
                </a:cubicBezTo>
                <a:lnTo>
                  <a:pt x="12348" y="57085"/>
                </a:lnTo>
                <a:cubicBezTo>
                  <a:pt x="12348" y="57026"/>
                  <a:pt x="12348" y="56967"/>
                  <a:pt x="12377" y="56894"/>
                </a:cubicBezTo>
                <a:cubicBezTo>
                  <a:pt x="12421" y="56864"/>
                  <a:pt x="12495" y="56820"/>
                  <a:pt x="12554" y="56791"/>
                </a:cubicBezTo>
                <a:cubicBezTo>
                  <a:pt x="12569" y="56761"/>
                  <a:pt x="12598" y="56761"/>
                  <a:pt x="12627" y="56747"/>
                </a:cubicBezTo>
                <a:close/>
                <a:moveTo>
                  <a:pt x="11803" y="56894"/>
                </a:moveTo>
                <a:lnTo>
                  <a:pt x="11803" y="56894"/>
                </a:lnTo>
                <a:cubicBezTo>
                  <a:pt x="11789" y="56938"/>
                  <a:pt x="11789" y="56953"/>
                  <a:pt x="11759" y="56997"/>
                </a:cubicBezTo>
                <a:cubicBezTo>
                  <a:pt x="11759" y="57012"/>
                  <a:pt x="11759" y="57012"/>
                  <a:pt x="11744" y="57026"/>
                </a:cubicBezTo>
                <a:lnTo>
                  <a:pt x="11583" y="57144"/>
                </a:lnTo>
                <a:lnTo>
                  <a:pt x="11641" y="57026"/>
                </a:lnTo>
                <a:cubicBezTo>
                  <a:pt x="11715" y="56967"/>
                  <a:pt x="11744" y="56938"/>
                  <a:pt x="11803" y="56894"/>
                </a:cubicBezTo>
                <a:close/>
                <a:moveTo>
                  <a:pt x="12981" y="56806"/>
                </a:moveTo>
                <a:lnTo>
                  <a:pt x="12981" y="56997"/>
                </a:lnTo>
                <a:cubicBezTo>
                  <a:pt x="12922" y="57026"/>
                  <a:pt x="12863" y="57070"/>
                  <a:pt x="12819" y="57085"/>
                </a:cubicBezTo>
                <a:cubicBezTo>
                  <a:pt x="12775" y="57100"/>
                  <a:pt x="12730" y="57115"/>
                  <a:pt x="12701" y="57159"/>
                </a:cubicBezTo>
                <a:lnTo>
                  <a:pt x="12701" y="56967"/>
                </a:lnTo>
                <a:lnTo>
                  <a:pt x="12981" y="56806"/>
                </a:lnTo>
                <a:close/>
                <a:moveTo>
                  <a:pt x="12009" y="56909"/>
                </a:moveTo>
                <a:cubicBezTo>
                  <a:pt x="11980" y="56967"/>
                  <a:pt x="11980" y="57026"/>
                  <a:pt x="11965" y="57070"/>
                </a:cubicBezTo>
                <a:cubicBezTo>
                  <a:pt x="11906" y="57115"/>
                  <a:pt x="11833" y="57173"/>
                  <a:pt x="11759" y="57218"/>
                </a:cubicBezTo>
                <a:cubicBezTo>
                  <a:pt x="11789" y="57159"/>
                  <a:pt x="11803" y="57100"/>
                  <a:pt x="11803" y="57070"/>
                </a:cubicBezTo>
                <a:cubicBezTo>
                  <a:pt x="11877" y="57012"/>
                  <a:pt x="11936" y="56967"/>
                  <a:pt x="12009" y="56909"/>
                </a:cubicBezTo>
                <a:close/>
                <a:moveTo>
                  <a:pt x="12274" y="56967"/>
                </a:moveTo>
                <a:lnTo>
                  <a:pt x="12274" y="57144"/>
                </a:lnTo>
                <a:cubicBezTo>
                  <a:pt x="12201" y="57188"/>
                  <a:pt x="12112" y="57232"/>
                  <a:pt x="12024" y="57291"/>
                </a:cubicBezTo>
                <a:cubicBezTo>
                  <a:pt x="12024" y="57232"/>
                  <a:pt x="12039" y="57173"/>
                  <a:pt x="12039" y="57115"/>
                </a:cubicBezTo>
                <a:cubicBezTo>
                  <a:pt x="12112" y="57070"/>
                  <a:pt x="12201" y="57012"/>
                  <a:pt x="12274" y="56967"/>
                </a:cubicBezTo>
                <a:close/>
                <a:moveTo>
                  <a:pt x="11524" y="57115"/>
                </a:moveTo>
                <a:lnTo>
                  <a:pt x="11524" y="57115"/>
                </a:lnTo>
                <a:cubicBezTo>
                  <a:pt x="11509" y="57159"/>
                  <a:pt x="11480" y="57188"/>
                  <a:pt x="11480" y="57218"/>
                </a:cubicBezTo>
                <a:cubicBezTo>
                  <a:pt x="11453" y="57244"/>
                  <a:pt x="11401" y="57259"/>
                  <a:pt x="11370" y="57295"/>
                </a:cubicBezTo>
                <a:lnTo>
                  <a:pt x="11370" y="57295"/>
                </a:lnTo>
                <a:cubicBezTo>
                  <a:pt x="11382" y="57276"/>
                  <a:pt x="11397" y="57244"/>
                  <a:pt x="11421" y="57232"/>
                </a:cubicBezTo>
                <a:lnTo>
                  <a:pt x="11524" y="57115"/>
                </a:lnTo>
                <a:close/>
                <a:moveTo>
                  <a:pt x="12627" y="56997"/>
                </a:moveTo>
                <a:lnTo>
                  <a:pt x="12627" y="57188"/>
                </a:lnTo>
                <a:cubicBezTo>
                  <a:pt x="12539" y="57247"/>
                  <a:pt x="12451" y="57306"/>
                  <a:pt x="12348" y="57335"/>
                </a:cubicBezTo>
                <a:lnTo>
                  <a:pt x="12348" y="57159"/>
                </a:lnTo>
                <a:cubicBezTo>
                  <a:pt x="12377" y="57144"/>
                  <a:pt x="12392" y="57144"/>
                  <a:pt x="12407" y="57115"/>
                </a:cubicBezTo>
                <a:cubicBezTo>
                  <a:pt x="12480" y="57085"/>
                  <a:pt x="12554" y="57026"/>
                  <a:pt x="12627" y="56997"/>
                </a:cubicBezTo>
                <a:close/>
                <a:moveTo>
                  <a:pt x="11730" y="57115"/>
                </a:moveTo>
                <a:cubicBezTo>
                  <a:pt x="11715" y="57173"/>
                  <a:pt x="11715" y="57218"/>
                  <a:pt x="11686" y="57262"/>
                </a:cubicBezTo>
                <a:cubicBezTo>
                  <a:pt x="11612" y="57321"/>
                  <a:pt x="11568" y="57365"/>
                  <a:pt x="11494" y="57394"/>
                </a:cubicBezTo>
                <a:cubicBezTo>
                  <a:pt x="11509" y="57335"/>
                  <a:pt x="11524" y="57306"/>
                  <a:pt x="11538" y="57247"/>
                </a:cubicBezTo>
                <a:cubicBezTo>
                  <a:pt x="11597" y="57218"/>
                  <a:pt x="11656" y="57159"/>
                  <a:pt x="11730" y="57115"/>
                </a:cubicBezTo>
                <a:close/>
                <a:moveTo>
                  <a:pt x="12336" y="57436"/>
                </a:moveTo>
                <a:lnTo>
                  <a:pt x="12333" y="57438"/>
                </a:lnTo>
                <a:cubicBezTo>
                  <a:pt x="12335" y="57444"/>
                  <a:pt x="12337" y="57451"/>
                  <a:pt x="12338" y="57458"/>
                </a:cubicBezTo>
                <a:lnTo>
                  <a:pt x="12338" y="57458"/>
                </a:lnTo>
                <a:cubicBezTo>
                  <a:pt x="12338" y="57451"/>
                  <a:pt x="12337" y="57444"/>
                  <a:pt x="12336" y="57436"/>
                </a:cubicBezTo>
                <a:close/>
                <a:moveTo>
                  <a:pt x="11273" y="57365"/>
                </a:moveTo>
                <a:lnTo>
                  <a:pt x="11273" y="57365"/>
                </a:lnTo>
                <a:cubicBezTo>
                  <a:pt x="11273" y="57379"/>
                  <a:pt x="11244" y="57394"/>
                  <a:pt x="11244" y="57409"/>
                </a:cubicBezTo>
                <a:cubicBezTo>
                  <a:pt x="11229" y="57438"/>
                  <a:pt x="11200" y="57453"/>
                  <a:pt x="11170" y="57468"/>
                </a:cubicBezTo>
                <a:cubicBezTo>
                  <a:pt x="11170" y="57453"/>
                  <a:pt x="11200" y="57453"/>
                  <a:pt x="11200" y="57438"/>
                </a:cubicBezTo>
                <a:lnTo>
                  <a:pt x="11273" y="57365"/>
                </a:lnTo>
                <a:close/>
                <a:moveTo>
                  <a:pt x="11965" y="57159"/>
                </a:moveTo>
                <a:cubicBezTo>
                  <a:pt x="11965" y="57218"/>
                  <a:pt x="11950" y="57262"/>
                  <a:pt x="11950" y="57321"/>
                </a:cubicBezTo>
                <a:cubicBezTo>
                  <a:pt x="11877" y="57379"/>
                  <a:pt x="11789" y="57409"/>
                  <a:pt x="11715" y="57468"/>
                </a:cubicBezTo>
                <a:cubicBezTo>
                  <a:pt x="11730" y="57409"/>
                  <a:pt x="11730" y="57365"/>
                  <a:pt x="11744" y="57306"/>
                </a:cubicBezTo>
                <a:cubicBezTo>
                  <a:pt x="11818" y="57247"/>
                  <a:pt x="11892" y="57218"/>
                  <a:pt x="11965" y="57159"/>
                </a:cubicBezTo>
                <a:close/>
                <a:moveTo>
                  <a:pt x="12338" y="57458"/>
                </a:moveTo>
                <a:cubicBezTo>
                  <a:pt x="12341" y="57478"/>
                  <a:pt x="12343" y="57497"/>
                  <a:pt x="12346" y="57517"/>
                </a:cubicBezTo>
                <a:lnTo>
                  <a:pt x="12346" y="57517"/>
                </a:lnTo>
                <a:cubicBezTo>
                  <a:pt x="12344" y="57496"/>
                  <a:pt x="12342" y="57476"/>
                  <a:pt x="12338" y="57458"/>
                </a:cubicBezTo>
                <a:close/>
                <a:moveTo>
                  <a:pt x="12259" y="57218"/>
                </a:moveTo>
                <a:cubicBezTo>
                  <a:pt x="12274" y="57262"/>
                  <a:pt x="12274" y="57321"/>
                  <a:pt x="12274" y="57394"/>
                </a:cubicBezTo>
                <a:cubicBezTo>
                  <a:pt x="12259" y="57409"/>
                  <a:pt x="12230" y="57438"/>
                  <a:pt x="12201" y="57438"/>
                </a:cubicBezTo>
                <a:cubicBezTo>
                  <a:pt x="12127" y="57468"/>
                  <a:pt x="12083" y="57497"/>
                  <a:pt x="12009" y="57541"/>
                </a:cubicBezTo>
                <a:lnTo>
                  <a:pt x="12009" y="57365"/>
                </a:lnTo>
                <a:cubicBezTo>
                  <a:pt x="12098" y="57306"/>
                  <a:pt x="12186" y="57247"/>
                  <a:pt x="12259" y="57218"/>
                </a:cubicBezTo>
                <a:close/>
                <a:moveTo>
                  <a:pt x="11450" y="57335"/>
                </a:moveTo>
                <a:cubicBezTo>
                  <a:pt x="11450" y="57365"/>
                  <a:pt x="11435" y="57379"/>
                  <a:pt x="11435" y="57379"/>
                </a:cubicBezTo>
                <a:cubicBezTo>
                  <a:pt x="11421" y="57394"/>
                  <a:pt x="11421" y="57438"/>
                  <a:pt x="11421" y="57453"/>
                </a:cubicBezTo>
                <a:lnTo>
                  <a:pt x="11244" y="57556"/>
                </a:lnTo>
                <a:cubicBezTo>
                  <a:pt x="11273" y="57527"/>
                  <a:pt x="11288" y="57482"/>
                  <a:pt x="11303" y="57438"/>
                </a:cubicBezTo>
                <a:cubicBezTo>
                  <a:pt x="11347" y="57409"/>
                  <a:pt x="11391" y="57379"/>
                  <a:pt x="11450" y="57335"/>
                </a:cubicBezTo>
                <a:close/>
                <a:moveTo>
                  <a:pt x="11671" y="57365"/>
                </a:moveTo>
                <a:lnTo>
                  <a:pt x="11671" y="57365"/>
                </a:lnTo>
                <a:cubicBezTo>
                  <a:pt x="11656" y="57409"/>
                  <a:pt x="11656" y="57468"/>
                  <a:pt x="11656" y="57512"/>
                </a:cubicBezTo>
                <a:cubicBezTo>
                  <a:pt x="11583" y="57541"/>
                  <a:pt x="11509" y="57600"/>
                  <a:pt x="11435" y="57630"/>
                </a:cubicBezTo>
                <a:cubicBezTo>
                  <a:pt x="11450" y="57585"/>
                  <a:pt x="11450" y="57541"/>
                  <a:pt x="11465" y="57482"/>
                </a:cubicBezTo>
                <a:cubicBezTo>
                  <a:pt x="11524" y="57453"/>
                  <a:pt x="11597" y="57409"/>
                  <a:pt x="11671" y="57365"/>
                </a:cubicBezTo>
                <a:close/>
                <a:moveTo>
                  <a:pt x="11950" y="57409"/>
                </a:moveTo>
                <a:lnTo>
                  <a:pt x="11950" y="57585"/>
                </a:lnTo>
                <a:cubicBezTo>
                  <a:pt x="11862" y="57630"/>
                  <a:pt x="11789" y="57674"/>
                  <a:pt x="11686" y="57733"/>
                </a:cubicBezTo>
                <a:cubicBezTo>
                  <a:pt x="11686" y="57674"/>
                  <a:pt x="11715" y="57615"/>
                  <a:pt x="11715" y="57556"/>
                </a:cubicBezTo>
                <a:cubicBezTo>
                  <a:pt x="11789" y="57512"/>
                  <a:pt x="11877" y="57468"/>
                  <a:pt x="11950" y="57409"/>
                </a:cubicBezTo>
                <a:close/>
                <a:moveTo>
                  <a:pt x="11170" y="57556"/>
                </a:moveTo>
                <a:lnTo>
                  <a:pt x="11170" y="57556"/>
                </a:lnTo>
                <a:cubicBezTo>
                  <a:pt x="11156" y="57600"/>
                  <a:pt x="11156" y="57615"/>
                  <a:pt x="11141" y="57659"/>
                </a:cubicBezTo>
                <a:cubicBezTo>
                  <a:pt x="11097" y="57688"/>
                  <a:pt x="11053" y="57733"/>
                  <a:pt x="11009" y="57747"/>
                </a:cubicBezTo>
                <a:cubicBezTo>
                  <a:pt x="11023" y="57703"/>
                  <a:pt x="11053" y="57688"/>
                  <a:pt x="11067" y="57659"/>
                </a:cubicBezTo>
                <a:cubicBezTo>
                  <a:pt x="11097" y="57615"/>
                  <a:pt x="11141" y="57585"/>
                  <a:pt x="11170" y="57556"/>
                </a:cubicBezTo>
                <a:close/>
                <a:moveTo>
                  <a:pt x="11376" y="57556"/>
                </a:moveTo>
                <a:cubicBezTo>
                  <a:pt x="11362" y="57615"/>
                  <a:pt x="11362" y="57659"/>
                  <a:pt x="11347" y="57703"/>
                </a:cubicBezTo>
                <a:cubicBezTo>
                  <a:pt x="11259" y="57747"/>
                  <a:pt x="11215" y="57806"/>
                  <a:pt x="11141" y="57836"/>
                </a:cubicBezTo>
                <a:cubicBezTo>
                  <a:pt x="11141" y="57821"/>
                  <a:pt x="11156" y="57806"/>
                  <a:pt x="11156" y="57806"/>
                </a:cubicBezTo>
                <a:cubicBezTo>
                  <a:pt x="11170" y="57762"/>
                  <a:pt x="11170" y="57733"/>
                  <a:pt x="11200" y="57703"/>
                </a:cubicBezTo>
                <a:cubicBezTo>
                  <a:pt x="11244" y="57659"/>
                  <a:pt x="11303" y="57615"/>
                  <a:pt x="11376" y="57556"/>
                </a:cubicBezTo>
                <a:close/>
                <a:moveTo>
                  <a:pt x="10913" y="57793"/>
                </a:moveTo>
                <a:cubicBezTo>
                  <a:pt x="10906" y="57812"/>
                  <a:pt x="10906" y="57824"/>
                  <a:pt x="10906" y="57836"/>
                </a:cubicBezTo>
                <a:cubicBezTo>
                  <a:pt x="10876" y="57850"/>
                  <a:pt x="10847" y="57880"/>
                  <a:pt x="10832" y="57909"/>
                </a:cubicBezTo>
                <a:cubicBezTo>
                  <a:pt x="10832" y="57895"/>
                  <a:pt x="10847" y="57880"/>
                  <a:pt x="10847" y="57850"/>
                </a:cubicBezTo>
                <a:cubicBezTo>
                  <a:pt x="10860" y="57838"/>
                  <a:pt x="10895" y="57825"/>
                  <a:pt x="10913" y="57793"/>
                </a:cubicBezTo>
                <a:close/>
                <a:moveTo>
                  <a:pt x="11656" y="57600"/>
                </a:moveTo>
                <a:lnTo>
                  <a:pt x="11656" y="57600"/>
                </a:lnTo>
                <a:cubicBezTo>
                  <a:pt x="11612" y="57659"/>
                  <a:pt x="11612" y="57703"/>
                  <a:pt x="11612" y="57762"/>
                </a:cubicBezTo>
                <a:cubicBezTo>
                  <a:pt x="11538" y="57821"/>
                  <a:pt x="11450" y="57850"/>
                  <a:pt x="11376" y="57909"/>
                </a:cubicBezTo>
                <a:cubicBezTo>
                  <a:pt x="11376" y="57850"/>
                  <a:pt x="11391" y="57806"/>
                  <a:pt x="11421" y="57747"/>
                </a:cubicBezTo>
                <a:cubicBezTo>
                  <a:pt x="11494" y="57688"/>
                  <a:pt x="11568" y="57659"/>
                  <a:pt x="11656" y="57600"/>
                </a:cubicBezTo>
                <a:close/>
                <a:moveTo>
                  <a:pt x="11097" y="57762"/>
                </a:moveTo>
                <a:lnTo>
                  <a:pt x="11097" y="57762"/>
                </a:lnTo>
                <a:cubicBezTo>
                  <a:pt x="11082" y="57806"/>
                  <a:pt x="11067" y="57850"/>
                  <a:pt x="11067" y="57895"/>
                </a:cubicBezTo>
                <a:lnTo>
                  <a:pt x="10891" y="57998"/>
                </a:lnTo>
                <a:cubicBezTo>
                  <a:pt x="10920" y="57968"/>
                  <a:pt x="10935" y="57924"/>
                  <a:pt x="10950" y="57880"/>
                </a:cubicBezTo>
                <a:cubicBezTo>
                  <a:pt x="10994" y="57836"/>
                  <a:pt x="11053" y="57806"/>
                  <a:pt x="11097" y="57762"/>
                </a:cubicBezTo>
                <a:close/>
                <a:moveTo>
                  <a:pt x="11303" y="57821"/>
                </a:moveTo>
                <a:lnTo>
                  <a:pt x="11303" y="57821"/>
                </a:lnTo>
                <a:cubicBezTo>
                  <a:pt x="11288" y="57880"/>
                  <a:pt x="11288" y="57924"/>
                  <a:pt x="11288" y="57968"/>
                </a:cubicBezTo>
                <a:cubicBezTo>
                  <a:pt x="11215" y="57998"/>
                  <a:pt x="11141" y="58042"/>
                  <a:pt x="11067" y="58101"/>
                </a:cubicBezTo>
                <a:cubicBezTo>
                  <a:pt x="11082" y="58042"/>
                  <a:pt x="11082" y="57998"/>
                  <a:pt x="11097" y="57953"/>
                </a:cubicBezTo>
                <a:cubicBezTo>
                  <a:pt x="11170" y="57895"/>
                  <a:pt x="11244" y="57850"/>
                  <a:pt x="11303" y="57821"/>
                </a:cubicBezTo>
                <a:close/>
                <a:moveTo>
                  <a:pt x="11605" y="57882"/>
                </a:moveTo>
                <a:cubicBezTo>
                  <a:pt x="11543" y="57915"/>
                  <a:pt x="11478" y="57942"/>
                  <a:pt x="11406" y="57983"/>
                </a:cubicBezTo>
                <a:cubicBezTo>
                  <a:pt x="11406" y="58031"/>
                  <a:pt x="11407" y="58080"/>
                  <a:pt x="11409" y="58130"/>
                </a:cubicBezTo>
                <a:lnTo>
                  <a:pt x="11409" y="58130"/>
                </a:lnTo>
                <a:cubicBezTo>
                  <a:pt x="11468" y="58092"/>
                  <a:pt x="11533" y="58059"/>
                  <a:pt x="11597" y="58027"/>
                </a:cubicBezTo>
                <a:cubicBezTo>
                  <a:pt x="11597" y="57979"/>
                  <a:pt x="11597" y="57931"/>
                  <a:pt x="11605" y="57882"/>
                </a:cubicBezTo>
                <a:close/>
                <a:moveTo>
                  <a:pt x="10832" y="57983"/>
                </a:moveTo>
                <a:lnTo>
                  <a:pt x="10832" y="57983"/>
                </a:lnTo>
                <a:cubicBezTo>
                  <a:pt x="10803" y="58027"/>
                  <a:pt x="10803" y="58056"/>
                  <a:pt x="10788" y="58071"/>
                </a:cubicBezTo>
                <a:cubicBezTo>
                  <a:pt x="10744" y="58115"/>
                  <a:pt x="10700" y="58130"/>
                  <a:pt x="10655" y="58174"/>
                </a:cubicBezTo>
                <a:cubicBezTo>
                  <a:pt x="10685" y="58145"/>
                  <a:pt x="10700" y="58115"/>
                  <a:pt x="10714" y="58071"/>
                </a:cubicBezTo>
                <a:cubicBezTo>
                  <a:pt x="10758" y="58042"/>
                  <a:pt x="10788" y="57998"/>
                  <a:pt x="10832" y="57983"/>
                </a:cubicBezTo>
                <a:close/>
                <a:moveTo>
                  <a:pt x="11128" y="58129"/>
                </a:moveTo>
                <a:cubicBezTo>
                  <a:pt x="11107" y="58143"/>
                  <a:pt x="11087" y="58158"/>
                  <a:pt x="11067" y="58174"/>
                </a:cubicBezTo>
                <a:cubicBezTo>
                  <a:pt x="11067" y="58175"/>
                  <a:pt x="11067" y="58177"/>
                  <a:pt x="11066" y="58178"/>
                </a:cubicBezTo>
                <a:lnTo>
                  <a:pt x="11066" y="58178"/>
                </a:lnTo>
                <a:cubicBezTo>
                  <a:pt x="11067" y="58172"/>
                  <a:pt x="11067" y="58166"/>
                  <a:pt x="11067" y="58159"/>
                </a:cubicBezTo>
                <a:cubicBezTo>
                  <a:pt x="11088" y="58149"/>
                  <a:pt x="11108" y="58139"/>
                  <a:pt x="11128" y="58129"/>
                </a:cubicBezTo>
                <a:close/>
                <a:moveTo>
                  <a:pt x="11023" y="57998"/>
                </a:moveTo>
                <a:lnTo>
                  <a:pt x="11023" y="57998"/>
                </a:lnTo>
                <a:cubicBezTo>
                  <a:pt x="11009" y="58056"/>
                  <a:pt x="11009" y="58101"/>
                  <a:pt x="10994" y="58145"/>
                </a:cubicBezTo>
                <a:cubicBezTo>
                  <a:pt x="10920" y="58189"/>
                  <a:pt x="10861" y="58218"/>
                  <a:pt x="10788" y="58262"/>
                </a:cubicBezTo>
                <a:cubicBezTo>
                  <a:pt x="10788" y="58248"/>
                  <a:pt x="10803" y="58204"/>
                  <a:pt x="10832" y="58189"/>
                </a:cubicBezTo>
                <a:cubicBezTo>
                  <a:pt x="10832" y="58174"/>
                  <a:pt x="10847" y="58145"/>
                  <a:pt x="10847" y="58130"/>
                </a:cubicBezTo>
                <a:cubicBezTo>
                  <a:pt x="10906" y="58101"/>
                  <a:pt x="10950" y="58042"/>
                  <a:pt x="11023" y="57998"/>
                </a:cubicBezTo>
                <a:close/>
                <a:moveTo>
                  <a:pt x="10567" y="58204"/>
                </a:moveTo>
                <a:lnTo>
                  <a:pt x="10567" y="58204"/>
                </a:lnTo>
                <a:cubicBezTo>
                  <a:pt x="10552" y="58218"/>
                  <a:pt x="10552" y="58248"/>
                  <a:pt x="10538" y="58262"/>
                </a:cubicBezTo>
                <a:cubicBezTo>
                  <a:pt x="10517" y="58273"/>
                  <a:pt x="10497" y="58283"/>
                  <a:pt x="10482" y="58298"/>
                </a:cubicBezTo>
                <a:lnTo>
                  <a:pt x="10482" y="58298"/>
                </a:lnTo>
                <a:cubicBezTo>
                  <a:pt x="10484" y="58290"/>
                  <a:pt x="10488" y="58283"/>
                  <a:pt x="10494" y="58277"/>
                </a:cubicBezTo>
                <a:lnTo>
                  <a:pt x="10567" y="58204"/>
                </a:lnTo>
                <a:close/>
                <a:moveTo>
                  <a:pt x="10758" y="58189"/>
                </a:moveTo>
                <a:lnTo>
                  <a:pt x="10758" y="58189"/>
                </a:lnTo>
                <a:cubicBezTo>
                  <a:pt x="10729" y="58218"/>
                  <a:pt x="10714" y="58277"/>
                  <a:pt x="10714" y="58321"/>
                </a:cubicBezTo>
                <a:lnTo>
                  <a:pt x="10552" y="58424"/>
                </a:lnTo>
                <a:lnTo>
                  <a:pt x="10552" y="58424"/>
                </a:lnTo>
                <a:lnTo>
                  <a:pt x="10611" y="58321"/>
                </a:lnTo>
                <a:cubicBezTo>
                  <a:pt x="10641" y="58277"/>
                  <a:pt x="10700" y="58248"/>
                  <a:pt x="10758" y="58189"/>
                </a:cubicBezTo>
                <a:close/>
                <a:moveTo>
                  <a:pt x="10979" y="58248"/>
                </a:moveTo>
                <a:lnTo>
                  <a:pt x="10979" y="58248"/>
                </a:lnTo>
                <a:cubicBezTo>
                  <a:pt x="10920" y="58277"/>
                  <a:pt x="10847" y="58336"/>
                  <a:pt x="10773" y="58365"/>
                </a:cubicBezTo>
                <a:cubicBezTo>
                  <a:pt x="10744" y="58424"/>
                  <a:pt x="10744" y="58468"/>
                  <a:pt x="10729" y="58513"/>
                </a:cubicBezTo>
                <a:cubicBezTo>
                  <a:pt x="10803" y="58483"/>
                  <a:pt x="10876" y="58424"/>
                  <a:pt x="10950" y="58395"/>
                </a:cubicBezTo>
                <a:cubicBezTo>
                  <a:pt x="10950" y="58336"/>
                  <a:pt x="10950" y="58277"/>
                  <a:pt x="10979" y="58248"/>
                </a:cubicBezTo>
                <a:close/>
                <a:moveTo>
                  <a:pt x="10494" y="58380"/>
                </a:moveTo>
                <a:lnTo>
                  <a:pt x="10494" y="58380"/>
                </a:lnTo>
                <a:cubicBezTo>
                  <a:pt x="10479" y="58424"/>
                  <a:pt x="10464" y="58454"/>
                  <a:pt x="10464" y="58498"/>
                </a:cubicBezTo>
                <a:cubicBezTo>
                  <a:pt x="10420" y="58542"/>
                  <a:pt x="10361" y="58557"/>
                  <a:pt x="10332" y="58586"/>
                </a:cubicBezTo>
                <a:cubicBezTo>
                  <a:pt x="10332" y="58557"/>
                  <a:pt x="10346" y="58542"/>
                  <a:pt x="10361" y="58498"/>
                </a:cubicBezTo>
                <a:cubicBezTo>
                  <a:pt x="10405" y="58468"/>
                  <a:pt x="10435" y="58424"/>
                  <a:pt x="10494" y="58380"/>
                </a:cubicBezTo>
                <a:close/>
                <a:moveTo>
                  <a:pt x="10214" y="58630"/>
                </a:moveTo>
                <a:cubicBezTo>
                  <a:pt x="10199" y="58645"/>
                  <a:pt x="10199" y="58660"/>
                  <a:pt x="10184" y="58689"/>
                </a:cubicBezTo>
                <a:cubicBezTo>
                  <a:pt x="10175" y="58698"/>
                  <a:pt x="10155" y="58708"/>
                  <a:pt x="10137" y="58717"/>
                </a:cubicBezTo>
                <a:lnTo>
                  <a:pt x="10137" y="58717"/>
                </a:lnTo>
                <a:cubicBezTo>
                  <a:pt x="10139" y="58713"/>
                  <a:pt x="10140" y="58708"/>
                  <a:pt x="10140" y="58704"/>
                </a:cubicBezTo>
                <a:lnTo>
                  <a:pt x="10214" y="58630"/>
                </a:lnTo>
                <a:close/>
                <a:moveTo>
                  <a:pt x="9817" y="59013"/>
                </a:moveTo>
                <a:lnTo>
                  <a:pt x="9817" y="59013"/>
                </a:lnTo>
                <a:cubicBezTo>
                  <a:pt x="9478" y="59970"/>
                  <a:pt x="9640" y="61132"/>
                  <a:pt x="10287" y="62192"/>
                </a:cubicBezTo>
                <a:cubicBezTo>
                  <a:pt x="10994" y="63354"/>
                  <a:pt x="12068" y="64355"/>
                  <a:pt x="13716" y="65341"/>
                </a:cubicBezTo>
                <a:cubicBezTo>
                  <a:pt x="13864" y="65429"/>
                  <a:pt x="14025" y="65532"/>
                  <a:pt x="14173" y="65621"/>
                </a:cubicBezTo>
                <a:lnTo>
                  <a:pt x="14393" y="65753"/>
                </a:lnTo>
                <a:cubicBezTo>
                  <a:pt x="15497" y="66415"/>
                  <a:pt x="16365" y="67151"/>
                  <a:pt x="16969" y="67931"/>
                </a:cubicBezTo>
                <a:cubicBezTo>
                  <a:pt x="17513" y="68667"/>
                  <a:pt x="18102" y="69535"/>
                  <a:pt x="18131" y="70551"/>
                </a:cubicBezTo>
                <a:cubicBezTo>
                  <a:pt x="18161" y="71640"/>
                  <a:pt x="17646" y="72758"/>
                  <a:pt x="16704" y="73700"/>
                </a:cubicBezTo>
                <a:cubicBezTo>
                  <a:pt x="16365" y="74038"/>
                  <a:pt x="15953" y="74362"/>
                  <a:pt x="15527" y="74627"/>
                </a:cubicBezTo>
                <a:cubicBezTo>
                  <a:pt x="15080" y="74907"/>
                  <a:pt x="14607" y="75138"/>
                  <a:pt x="14122" y="75342"/>
                </a:cubicBezTo>
                <a:lnTo>
                  <a:pt x="14122" y="75342"/>
                </a:lnTo>
                <a:cubicBezTo>
                  <a:pt x="14518" y="75169"/>
                  <a:pt x="14905" y="74974"/>
                  <a:pt x="15276" y="74745"/>
                </a:cubicBezTo>
                <a:cubicBezTo>
                  <a:pt x="15718" y="74465"/>
                  <a:pt x="16145" y="74156"/>
                  <a:pt x="16483" y="73788"/>
                </a:cubicBezTo>
                <a:cubicBezTo>
                  <a:pt x="17484" y="72817"/>
                  <a:pt x="17984" y="71654"/>
                  <a:pt x="17925" y="70536"/>
                </a:cubicBezTo>
                <a:cubicBezTo>
                  <a:pt x="17866" y="69432"/>
                  <a:pt x="17219" y="68520"/>
                  <a:pt x="16660" y="67843"/>
                </a:cubicBezTo>
                <a:cubicBezTo>
                  <a:pt x="16027" y="67107"/>
                  <a:pt x="15188" y="66430"/>
                  <a:pt x="14114" y="65827"/>
                </a:cubicBezTo>
                <a:lnTo>
                  <a:pt x="13613" y="65547"/>
                </a:lnTo>
                <a:lnTo>
                  <a:pt x="13437" y="65459"/>
                </a:lnTo>
                <a:cubicBezTo>
                  <a:pt x="12245" y="64797"/>
                  <a:pt x="10891" y="63928"/>
                  <a:pt x="10052" y="62618"/>
                </a:cubicBezTo>
                <a:cubicBezTo>
                  <a:pt x="9346" y="61559"/>
                  <a:pt x="9184" y="60323"/>
                  <a:pt x="9566" y="59322"/>
                </a:cubicBezTo>
                <a:cubicBezTo>
                  <a:pt x="9596" y="59248"/>
                  <a:pt x="9625" y="59204"/>
                  <a:pt x="9669" y="59131"/>
                </a:cubicBezTo>
                <a:cubicBezTo>
                  <a:pt x="9714" y="59087"/>
                  <a:pt x="9758" y="59057"/>
                  <a:pt x="9817" y="59013"/>
                </a:cubicBezTo>
                <a:close/>
                <a:moveTo>
                  <a:pt x="11996" y="57614"/>
                </a:moveTo>
                <a:cubicBezTo>
                  <a:pt x="11996" y="57615"/>
                  <a:pt x="11995" y="57615"/>
                  <a:pt x="11995" y="57615"/>
                </a:cubicBezTo>
                <a:lnTo>
                  <a:pt x="11995" y="57806"/>
                </a:lnTo>
                <a:cubicBezTo>
                  <a:pt x="12009" y="57806"/>
                  <a:pt x="12016" y="57800"/>
                  <a:pt x="12021" y="57793"/>
                </a:cubicBezTo>
                <a:lnTo>
                  <a:pt x="12021" y="57793"/>
                </a:lnTo>
                <a:cubicBezTo>
                  <a:pt x="12070" y="58106"/>
                  <a:pt x="12150" y="58441"/>
                  <a:pt x="12259" y="58807"/>
                </a:cubicBezTo>
                <a:cubicBezTo>
                  <a:pt x="12848" y="60735"/>
                  <a:pt x="14040" y="62486"/>
                  <a:pt x="15806" y="64002"/>
                </a:cubicBezTo>
                <a:cubicBezTo>
                  <a:pt x="16071" y="64223"/>
                  <a:pt x="16336" y="64443"/>
                  <a:pt x="16630" y="64679"/>
                </a:cubicBezTo>
                <a:cubicBezTo>
                  <a:pt x="17690" y="65503"/>
                  <a:pt x="18955" y="66665"/>
                  <a:pt x="19559" y="68137"/>
                </a:cubicBezTo>
                <a:cubicBezTo>
                  <a:pt x="19868" y="68888"/>
                  <a:pt x="20162" y="69697"/>
                  <a:pt x="20059" y="70580"/>
                </a:cubicBezTo>
                <a:cubicBezTo>
                  <a:pt x="19941" y="71522"/>
                  <a:pt x="19426" y="72493"/>
                  <a:pt x="18617" y="73347"/>
                </a:cubicBezTo>
                <a:cubicBezTo>
                  <a:pt x="18308" y="73656"/>
                  <a:pt x="17984" y="73950"/>
                  <a:pt x="17616" y="74230"/>
                </a:cubicBezTo>
                <a:cubicBezTo>
                  <a:pt x="16807" y="74818"/>
                  <a:pt x="15894" y="75260"/>
                  <a:pt x="15041" y="75672"/>
                </a:cubicBezTo>
                <a:cubicBezTo>
                  <a:pt x="14599" y="75893"/>
                  <a:pt x="14114" y="76143"/>
                  <a:pt x="13672" y="76378"/>
                </a:cubicBezTo>
                <a:cubicBezTo>
                  <a:pt x="12259" y="77144"/>
                  <a:pt x="10950" y="78144"/>
                  <a:pt x="9772" y="79307"/>
                </a:cubicBezTo>
                <a:cubicBezTo>
                  <a:pt x="8786" y="80278"/>
                  <a:pt x="8080" y="81235"/>
                  <a:pt x="7653" y="82206"/>
                </a:cubicBezTo>
                <a:cubicBezTo>
                  <a:pt x="7403" y="82780"/>
                  <a:pt x="7256" y="83354"/>
                  <a:pt x="7197" y="83898"/>
                </a:cubicBezTo>
                <a:cubicBezTo>
                  <a:pt x="7123" y="84678"/>
                  <a:pt x="7212" y="85429"/>
                  <a:pt x="7315" y="86018"/>
                </a:cubicBezTo>
                <a:cubicBezTo>
                  <a:pt x="7580" y="87636"/>
                  <a:pt x="8080" y="89167"/>
                  <a:pt x="8757" y="90565"/>
                </a:cubicBezTo>
                <a:lnTo>
                  <a:pt x="8816" y="90521"/>
                </a:lnTo>
                <a:cubicBezTo>
                  <a:pt x="8124" y="89123"/>
                  <a:pt x="7639" y="87622"/>
                  <a:pt x="7359" y="86003"/>
                </a:cubicBezTo>
                <a:cubicBezTo>
                  <a:pt x="7271" y="85429"/>
                  <a:pt x="7168" y="84678"/>
                  <a:pt x="7256" y="83898"/>
                </a:cubicBezTo>
                <a:cubicBezTo>
                  <a:pt x="7315" y="83354"/>
                  <a:pt x="7477" y="82780"/>
                  <a:pt x="7712" y="82221"/>
                </a:cubicBezTo>
                <a:cubicBezTo>
                  <a:pt x="8139" y="81264"/>
                  <a:pt x="8831" y="80337"/>
                  <a:pt x="9817" y="79351"/>
                </a:cubicBezTo>
                <a:cubicBezTo>
                  <a:pt x="10994" y="78203"/>
                  <a:pt x="12289" y="77217"/>
                  <a:pt x="13687" y="76452"/>
                </a:cubicBezTo>
                <a:cubicBezTo>
                  <a:pt x="14128" y="76216"/>
                  <a:pt x="14599" y="75966"/>
                  <a:pt x="15056" y="75745"/>
                </a:cubicBezTo>
                <a:cubicBezTo>
                  <a:pt x="15924" y="75304"/>
                  <a:pt x="16822" y="74862"/>
                  <a:pt x="17631" y="74274"/>
                </a:cubicBezTo>
                <a:cubicBezTo>
                  <a:pt x="17999" y="74009"/>
                  <a:pt x="18352" y="73715"/>
                  <a:pt x="18661" y="73391"/>
                </a:cubicBezTo>
                <a:cubicBezTo>
                  <a:pt x="19485" y="72552"/>
                  <a:pt x="20000" y="71551"/>
                  <a:pt x="20118" y="70595"/>
                </a:cubicBezTo>
                <a:cubicBezTo>
                  <a:pt x="20221" y="69697"/>
                  <a:pt x="19927" y="68873"/>
                  <a:pt x="19603" y="68122"/>
                </a:cubicBezTo>
                <a:cubicBezTo>
                  <a:pt x="18970" y="66621"/>
                  <a:pt x="17690" y="65473"/>
                  <a:pt x="16660" y="64620"/>
                </a:cubicBezTo>
                <a:cubicBezTo>
                  <a:pt x="16336" y="64384"/>
                  <a:pt x="16071" y="64149"/>
                  <a:pt x="15821" y="63943"/>
                </a:cubicBezTo>
                <a:cubicBezTo>
                  <a:pt x="14055" y="62427"/>
                  <a:pt x="12863" y="60705"/>
                  <a:pt x="12289" y="58792"/>
                </a:cubicBezTo>
                <a:cubicBezTo>
                  <a:pt x="12193" y="58431"/>
                  <a:pt x="12106" y="58090"/>
                  <a:pt x="12062" y="57768"/>
                </a:cubicBezTo>
                <a:lnTo>
                  <a:pt x="12062" y="57768"/>
                </a:lnTo>
                <a:cubicBezTo>
                  <a:pt x="12054" y="57771"/>
                  <a:pt x="12046" y="57774"/>
                  <a:pt x="12039" y="57777"/>
                </a:cubicBezTo>
                <a:cubicBezTo>
                  <a:pt x="12031" y="57777"/>
                  <a:pt x="12027" y="57785"/>
                  <a:pt x="12021" y="57793"/>
                </a:cubicBezTo>
                <a:lnTo>
                  <a:pt x="12021" y="57793"/>
                </a:lnTo>
                <a:cubicBezTo>
                  <a:pt x="12012" y="57732"/>
                  <a:pt x="12004" y="57673"/>
                  <a:pt x="11996" y="57614"/>
                </a:cubicBezTo>
                <a:close/>
                <a:moveTo>
                  <a:pt x="10132" y="58846"/>
                </a:moveTo>
                <a:lnTo>
                  <a:pt x="10132" y="58846"/>
                </a:lnTo>
                <a:cubicBezTo>
                  <a:pt x="10120" y="58863"/>
                  <a:pt x="10108" y="58889"/>
                  <a:pt x="10096" y="58925"/>
                </a:cubicBezTo>
                <a:cubicBezTo>
                  <a:pt x="10083" y="58933"/>
                  <a:pt x="10069" y="58942"/>
                  <a:pt x="10055" y="58950"/>
                </a:cubicBezTo>
                <a:lnTo>
                  <a:pt x="10055" y="58950"/>
                </a:lnTo>
                <a:cubicBezTo>
                  <a:pt x="10061" y="58923"/>
                  <a:pt x="10067" y="58897"/>
                  <a:pt x="10073" y="58870"/>
                </a:cubicBezTo>
                <a:lnTo>
                  <a:pt x="10073" y="58870"/>
                </a:lnTo>
                <a:cubicBezTo>
                  <a:pt x="10051" y="58885"/>
                  <a:pt x="10030" y="58903"/>
                  <a:pt x="10008" y="58925"/>
                </a:cubicBezTo>
                <a:cubicBezTo>
                  <a:pt x="9993" y="58954"/>
                  <a:pt x="9978" y="58984"/>
                  <a:pt x="9964" y="59013"/>
                </a:cubicBezTo>
                <a:cubicBezTo>
                  <a:pt x="9985" y="58992"/>
                  <a:pt x="10021" y="58971"/>
                  <a:pt x="10055" y="58950"/>
                </a:cubicBezTo>
                <a:lnTo>
                  <a:pt x="10055" y="58950"/>
                </a:lnTo>
                <a:cubicBezTo>
                  <a:pt x="9876" y="59807"/>
                  <a:pt x="10061" y="60792"/>
                  <a:pt x="10582" y="61735"/>
                </a:cubicBezTo>
                <a:cubicBezTo>
                  <a:pt x="11288" y="63001"/>
                  <a:pt x="12407" y="64134"/>
                  <a:pt x="14025" y="65179"/>
                </a:cubicBezTo>
                <a:cubicBezTo>
                  <a:pt x="14261" y="65326"/>
                  <a:pt x="14496" y="65473"/>
                  <a:pt x="14747" y="65635"/>
                </a:cubicBezTo>
                <a:cubicBezTo>
                  <a:pt x="15880" y="66356"/>
                  <a:pt x="16763" y="67166"/>
                  <a:pt x="17366" y="68005"/>
                </a:cubicBezTo>
                <a:cubicBezTo>
                  <a:pt x="17881" y="68726"/>
                  <a:pt x="18426" y="69594"/>
                  <a:pt x="18440" y="70609"/>
                </a:cubicBezTo>
                <a:cubicBezTo>
                  <a:pt x="18455" y="71669"/>
                  <a:pt x="17940" y="72773"/>
                  <a:pt x="16998" y="73700"/>
                </a:cubicBezTo>
                <a:cubicBezTo>
                  <a:pt x="16660" y="74038"/>
                  <a:pt x="16262" y="74362"/>
                  <a:pt x="15850" y="74612"/>
                </a:cubicBezTo>
                <a:cubicBezTo>
                  <a:pt x="14835" y="75245"/>
                  <a:pt x="13716" y="75642"/>
                  <a:pt x="12627" y="76025"/>
                </a:cubicBezTo>
                <a:cubicBezTo>
                  <a:pt x="12186" y="76202"/>
                  <a:pt x="11700" y="76364"/>
                  <a:pt x="11259" y="76525"/>
                </a:cubicBezTo>
                <a:cubicBezTo>
                  <a:pt x="9684" y="77158"/>
                  <a:pt x="8154" y="78012"/>
                  <a:pt x="6741" y="79071"/>
                </a:cubicBezTo>
                <a:cubicBezTo>
                  <a:pt x="5519" y="79969"/>
                  <a:pt x="4666" y="80911"/>
                  <a:pt x="4151" y="81838"/>
                </a:cubicBezTo>
                <a:cubicBezTo>
                  <a:pt x="3827" y="82427"/>
                  <a:pt x="3650" y="83015"/>
                  <a:pt x="3606" y="83633"/>
                </a:cubicBezTo>
                <a:cubicBezTo>
                  <a:pt x="3562" y="84340"/>
                  <a:pt x="3680" y="85032"/>
                  <a:pt x="3901" y="85856"/>
                </a:cubicBezTo>
                <a:cubicBezTo>
                  <a:pt x="4327" y="87504"/>
                  <a:pt x="4916" y="89108"/>
                  <a:pt x="5637" y="90594"/>
                </a:cubicBezTo>
                <a:lnTo>
                  <a:pt x="5696" y="90565"/>
                </a:lnTo>
                <a:cubicBezTo>
                  <a:pt x="4975" y="89079"/>
                  <a:pt x="4386" y="87489"/>
                  <a:pt x="3959" y="85841"/>
                </a:cubicBezTo>
                <a:cubicBezTo>
                  <a:pt x="3753" y="85032"/>
                  <a:pt x="3636" y="84340"/>
                  <a:pt x="3665" y="83633"/>
                </a:cubicBezTo>
                <a:cubicBezTo>
                  <a:pt x="3709" y="83045"/>
                  <a:pt x="3886" y="82456"/>
                  <a:pt x="4180" y="81882"/>
                </a:cubicBezTo>
                <a:cubicBezTo>
                  <a:pt x="4680" y="80940"/>
                  <a:pt x="5549" y="79999"/>
                  <a:pt x="6756" y="79116"/>
                </a:cubicBezTo>
                <a:cubicBezTo>
                  <a:pt x="8168" y="78071"/>
                  <a:pt x="9699" y="77232"/>
                  <a:pt x="11259" y="76599"/>
                </a:cubicBezTo>
                <a:cubicBezTo>
                  <a:pt x="11700" y="76422"/>
                  <a:pt x="12186" y="76246"/>
                  <a:pt x="12627" y="76099"/>
                </a:cubicBezTo>
                <a:cubicBezTo>
                  <a:pt x="13731" y="75716"/>
                  <a:pt x="14850" y="75319"/>
                  <a:pt x="15865" y="74671"/>
                </a:cubicBezTo>
                <a:cubicBezTo>
                  <a:pt x="16292" y="74392"/>
                  <a:pt x="16689" y="74083"/>
                  <a:pt x="17042" y="73729"/>
                </a:cubicBezTo>
                <a:cubicBezTo>
                  <a:pt x="17984" y="72773"/>
                  <a:pt x="18499" y="71669"/>
                  <a:pt x="18499" y="70580"/>
                </a:cubicBezTo>
                <a:cubicBezTo>
                  <a:pt x="18470" y="69609"/>
                  <a:pt x="17984" y="68740"/>
                  <a:pt x="17410" y="67961"/>
                </a:cubicBezTo>
                <a:cubicBezTo>
                  <a:pt x="16807" y="67092"/>
                  <a:pt x="15924" y="66298"/>
                  <a:pt x="14761" y="65562"/>
                </a:cubicBezTo>
                <a:cubicBezTo>
                  <a:pt x="14526" y="65415"/>
                  <a:pt x="14276" y="65267"/>
                  <a:pt x="14040" y="65106"/>
                </a:cubicBezTo>
                <a:cubicBezTo>
                  <a:pt x="12421" y="64061"/>
                  <a:pt x="11303" y="62928"/>
                  <a:pt x="10626" y="61677"/>
                </a:cubicBezTo>
                <a:cubicBezTo>
                  <a:pt x="10085" y="60722"/>
                  <a:pt x="9916" y="59686"/>
                  <a:pt x="10132" y="58846"/>
                </a:cubicBezTo>
                <a:close/>
                <a:moveTo>
                  <a:pt x="12346" y="57517"/>
                </a:moveTo>
                <a:cubicBezTo>
                  <a:pt x="12348" y="57549"/>
                  <a:pt x="12348" y="57584"/>
                  <a:pt x="12348" y="57615"/>
                </a:cubicBezTo>
                <a:cubicBezTo>
                  <a:pt x="12352" y="57614"/>
                  <a:pt x="12356" y="57613"/>
                  <a:pt x="12359" y="57612"/>
                </a:cubicBezTo>
                <a:lnTo>
                  <a:pt x="12359" y="57612"/>
                </a:lnTo>
                <a:cubicBezTo>
                  <a:pt x="12396" y="57845"/>
                  <a:pt x="12453" y="58089"/>
                  <a:pt x="12510" y="58351"/>
                </a:cubicBezTo>
                <a:cubicBezTo>
                  <a:pt x="13054" y="60367"/>
                  <a:pt x="14261" y="62206"/>
                  <a:pt x="16100" y="63825"/>
                </a:cubicBezTo>
                <a:cubicBezTo>
                  <a:pt x="16365" y="64046"/>
                  <a:pt x="16630" y="64296"/>
                  <a:pt x="16969" y="64561"/>
                </a:cubicBezTo>
                <a:cubicBezTo>
                  <a:pt x="18058" y="65473"/>
                  <a:pt x="19382" y="66680"/>
                  <a:pt x="19941" y="68211"/>
                </a:cubicBezTo>
                <a:cubicBezTo>
                  <a:pt x="20221" y="68932"/>
                  <a:pt x="20486" y="69756"/>
                  <a:pt x="20354" y="70639"/>
                </a:cubicBezTo>
                <a:cubicBezTo>
                  <a:pt x="20192" y="71816"/>
                  <a:pt x="19471" y="72758"/>
                  <a:pt x="18911" y="73347"/>
                </a:cubicBezTo>
                <a:cubicBezTo>
                  <a:pt x="18617" y="73656"/>
                  <a:pt x="18293" y="73950"/>
                  <a:pt x="17925" y="74200"/>
                </a:cubicBezTo>
                <a:cubicBezTo>
                  <a:pt x="17145" y="74774"/>
                  <a:pt x="16292" y="75230"/>
                  <a:pt x="15453" y="75657"/>
                </a:cubicBezTo>
                <a:cubicBezTo>
                  <a:pt x="15011" y="75893"/>
                  <a:pt x="14541" y="76143"/>
                  <a:pt x="14099" y="76393"/>
                </a:cubicBezTo>
                <a:cubicBezTo>
                  <a:pt x="12716" y="77202"/>
                  <a:pt x="11435" y="78218"/>
                  <a:pt x="10287" y="79395"/>
                </a:cubicBezTo>
                <a:cubicBezTo>
                  <a:pt x="9331" y="80381"/>
                  <a:pt x="8669" y="81338"/>
                  <a:pt x="8242" y="82324"/>
                </a:cubicBezTo>
                <a:cubicBezTo>
                  <a:pt x="8006" y="82868"/>
                  <a:pt x="7859" y="83442"/>
                  <a:pt x="7786" y="84016"/>
                </a:cubicBezTo>
                <a:cubicBezTo>
                  <a:pt x="7712" y="84619"/>
                  <a:pt x="7756" y="85267"/>
                  <a:pt x="7874" y="86106"/>
                </a:cubicBezTo>
                <a:cubicBezTo>
                  <a:pt x="8124" y="87725"/>
                  <a:pt x="8595" y="89240"/>
                  <a:pt x="9301" y="90609"/>
                </a:cubicBezTo>
                <a:lnTo>
                  <a:pt x="9346" y="90580"/>
                </a:lnTo>
                <a:cubicBezTo>
                  <a:pt x="8669" y="89196"/>
                  <a:pt x="8198" y="87695"/>
                  <a:pt x="7933" y="86091"/>
                </a:cubicBezTo>
                <a:cubicBezTo>
                  <a:pt x="7800" y="85238"/>
                  <a:pt x="7786" y="84619"/>
                  <a:pt x="7845" y="84016"/>
                </a:cubicBezTo>
                <a:cubicBezTo>
                  <a:pt x="7903" y="83457"/>
                  <a:pt x="8051" y="82883"/>
                  <a:pt x="8286" y="82338"/>
                </a:cubicBezTo>
                <a:cubicBezTo>
                  <a:pt x="8683" y="81367"/>
                  <a:pt x="9346" y="80425"/>
                  <a:pt x="10302" y="79425"/>
                </a:cubicBezTo>
                <a:cubicBezTo>
                  <a:pt x="11450" y="78247"/>
                  <a:pt x="12716" y="77261"/>
                  <a:pt x="14099" y="76452"/>
                </a:cubicBezTo>
                <a:cubicBezTo>
                  <a:pt x="14541" y="76187"/>
                  <a:pt x="14997" y="75952"/>
                  <a:pt x="15453" y="75716"/>
                </a:cubicBezTo>
                <a:cubicBezTo>
                  <a:pt x="16292" y="75275"/>
                  <a:pt x="17145" y="74833"/>
                  <a:pt x="17940" y="74244"/>
                </a:cubicBezTo>
                <a:cubicBezTo>
                  <a:pt x="18308" y="73965"/>
                  <a:pt x="18646" y="73670"/>
                  <a:pt x="18941" y="73361"/>
                </a:cubicBezTo>
                <a:cubicBezTo>
                  <a:pt x="19500" y="72773"/>
                  <a:pt x="20221" y="71816"/>
                  <a:pt x="20383" y="70624"/>
                </a:cubicBezTo>
                <a:cubicBezTo>
                  <a:pt x="20515" y="69712"/>
                  <a:pt x="20236" y="68873"/>
                  <a:pt x="19986" y="68152"/>
                </a:cubicBezTo>
                <a:cubicBezTo>
                  <a:pt x="19397" y="66607"/>
                  <a:pt x="18072" y="65370"/>
                  <a:pt x="16983" y="64487"/>
                </a:cubicBezTo>
                <a:cubicBezTo>
                  <a:pt x="16674" y="64237"/>
                  <a:pt x="16395" y="64002"/>
                  <a:pt x="16115" y="63781"/>
                </a:cubicBezTo>
                <a:cubicBezTo>
                  <a:pt x="14305" y="62162"/>
                  <a:pt x="13098" y="60337"/>
                  <a:pt x="12569" y="58336"/>
                </a:cubicBezTo>
                <a:cubicBezTo>
                  <a:pt x="12501" y="58067"/>
                  <a:pt x="12451" y="57824"/>
                  <a:pt x="12418" y="57593"/>
                </a:cubicBezTo>
                <a:lnTo>
                  <a:pt x="12418" y="57593"/>
                </a:lnTo>
                <a:cubicBezTo>
                  <a:pt x="12399" y="57600"/>
                  <a:pt x="12380" y="57606"/>
                  <a:pt x="12359" y="57612"/>
                </a:cubicBezTo>
                <a:lnTo>
                  <a:pt x="12359" y="57612"/>
                </a:lnTo>
                <a:cubicBezTo>
                  <a:pt x="12354" y="57580"/>
                  <a:pt x="12350" y="57548"/>
                  <a:pt x="12346" y="57517"/>
                </a:cubicBezTo>
                <a:close/>
                <a:moveTo>
                  <a:pt x="12713" y="57382"/>
                </a:moveTo>
                <a:lnTo>
                  <a:pt x="12713" y="57382"/>
                </a:lnTo>
                <a:cubicBezTo>
                  <a:pt x="12715" y="57400"/>
                  <a:pt x="12716" y="57419"/>
                  <a:pt x="12716" y="57438"/>
                </a:cubicBezTo>
                <a:cubicBezTo>
                  <a:pt x="12718" y="57437"/>
                  <a:pt x="12720" y="57436"/>
                  <a:pt x="12722" y="57435"/>
                </a:cubicBezTo>
                <a:lnTo>
                  <a:pt x="12722" y="57435"/>
                </a:lnTo>
                <a:cubicBezTo>
                  <a:pt x="12747" y="57578"/>
                  <a:pt x="12775" y="57722"/>
                  <a:pt x="12804" y="57865"/>
                </a:cubicBezTo>
                <a:cubicBezTo>
                  <a:pt x="13290" y="59970"/>
                  <a:pt x="14496" y="61912"/>
                  <a:pt x="16410" y="63649"/>
                </a:cubicBezTo>
                <a:cubicBezTo>
                  <a:pt x="16689" y="63884"/>
                  <a:pt x="16969" y="64149"/>
                  <a:pt x="17293" y="64414"/>
                </a:cubicBezTo>
                <a:cubicBezTo>
                  <a:pt x="18499" y="65429"/>
                  <a:pt x="19794" y="66680"/>
                  <a:pt x="20339" y="68240"/>
                </a:cubicBezTo>
                <a:cubicBezTo>
                  <a:pt x="20589" y="68976"/>
                  <a:pt x="20795" y="69785"/>
                  <a:pt x="20648" y="70654"/>
                </a:cubicBezTo>
                <a:cubicBezTo>
                  <a:pt x="20442" y="71816"/>
                  <a:pt x="19765" y="72729"/>
                  <a:pt x="19206" y="73303"/>
                </a:cubicBezTo>
                <a:cubicBezTo>
                  <a:pt x="18911" y="73612"/>
                  <a:pt x="18602" y="73891"/>
                  <a:pt x="18234" y="74171"/>
                </a:cubicBezTo>
                <a:cubicBezTo>
                  <a:pt x="17499" y="74745"/>
                  <a:pt x="16674" y="75186"/>
                  <a:pt x="15880" y="75628"/>
                </a:cubicBezTo>
                <a:cubicBezTo>
                  <a:pt x="15438" y="75878"/>
                  <a:pt x="14967" y="76113"/>
                  <a:pt x="14526" y="76393"/>
                </a:cubicBezTo>
                <a:cubicBezTo>
                  <a:pt x="13157" y="77217"/>
                  <a:pt x="11921" y="78247"/>
                  <a:pt x="10817" y="79454"/>
                </a:cubicBezTo>
                <a:cubicBezTo>
                  <a:pt x="9905" y="80440"/>
                  <a:pt x="9257" y="81397"/>
                  <a:pt x="8875" y="82397"/>
                </a:cubicBezTo>
                <a:cubicBezTo>
                  <a:pt x="8639" y="82942"/>
                  <a:pt x="8492" y="83516"/>
                  <a:pt x="8433" y="84060"/>
                </a:cubicBezTo>
                <a:cubicBezTo>
                  <a:pt x="8360" y="84678"/>
                  <a:pt x="8374" y="85341"/>
                  <a:pt x="8492" y="86150"/>
                </a:cubicBezTo>
                <a:cubicBezTo>
                  <a:pt x="8713" y="87739"/>
                  <a:pt x="9169" y="89255"/>
                  <a:pt x="9846" y="90638"/>
                </a:cubicBezTo>
                <a:lnTo>
                  <a:pt x="9905" y="90594"/>
                </a:lnTo>
                <a:cubicBezTo>
                  <a:pt x="9228" y="89240"/>
                  <a:pt x="8757" y="87725"/>
                  <a:pt x="8536" y="86121"/>
                </a:cubicBezTo>
                <a:cubicBezTo>
                  <a:pt x="8433" y="85311"/>
                  <a:pt x="8418" y="84649"/>
                  <a:pt x="8492" y="84060"/>
                </a:cubicBezTo>
                <a:cubicBezTo>
                  <a:pt x="8536" y="83516"/>
                  <a:pt x="8683" y="82957"/>
                  <a:pt x="8934" y="82412"/>
                </a:cubicBezTo>
                <a:cubicBezTo>
                  <a:pt x="9331" y="81441"/>
                  <a:pt x="9964" y="80484"/>
                  <a:pt x="10876" y="79483"/>
                </a:cubicBezTo>
                <a:cubicBezTo>
                  <a:pt x="11965" y="78291"/>
                  <a:pt x="13216" y="77276"/>
                  <a:pt x="14555" y="76437"/>
                </a:cubicBezTo>
                <a:cubicBezTo>
                  <a:pt x="14997" y="76158"/>
                  <a:pt x="15453" y="75893"/>
                  <a:pt x="15894" y="75657"/>
                </a:cubicBezTo>
                <a:cubicBezTo>
                  <a:pt x="16689" y="75216"/>
                  <a:pt x="17513" y="74759"/>
                  <a:pt x="18279" y="74186"/>
                </a:cubicBezTo>
                <a:cubicBezTo>
                  <a:pt x="18617" y="73906"/>
                  <a:pt x="18955" y="73612"/>
                  <a:pt x="19250" y="73317"/>
                </a:cubicBezTo>
                <a:cubicBezTo>
                  <a:pt x="19794" y="72729"/>
                  <a:pt x="20501" y="71816"/>
                  <a:pt x="20707" y="70639"/>
                </a:cubicBezTo>
                <a:cubicBezTo>
                  <a:pt x="20854" y="69771"/>
                  <a:pt x="20648" y="68947"/>
                  <a:pt x="20383" y="68196"/>
                </a:cubicBezTo>
                <a:cubicBezTo>
                  <a:pt x="19853" y="66621"/>
                  <a:pt x="18543" y="65356"/>
                  <a:pt x="17337" y="64340"/>
                </a:cubicBezTo>
                <a:cubicBezTo>
                  <a:pt x="17028" y="64075"/>
                  <a:pt x="16733" y="63825"/>
                  <a:pt x="16454" y="63575"/>
                </a:cubicBezTo>
                <a:cubicBezTo>
                  <a:pt x="14555" y="61868"/>
                  <a:pt x="13363" y="59925"/>
                  <a:pt x="12878" y="57836"/>
                </a:cubicBezTo>
                <a:cubicBezTo>
                  <a:pt x="12850" y="57688"/>
                  <a:pt x="12822" y="57535"/>
                  <a:pt x="12798" y="57395"/>
                </a:cubicBezTo>
                <a:lnTo>
                  <a:pt x="12798" y="57395"/>
                </a:lnTo>
                <a:cubicBezTo>
                  <a:pt x="12774" y="57408"/>
                  <a:pt x="12749" y="57422"/>
                  <a:pt x="12722" y="57435"/>
                </a:cubicBezTo>
                <a:lnTo>
                  <a:pt x="12722" y="57435"/>
                </a:lnTo>
                <a:cubicBezTo>
                  <a:pt x="12719" y="57417"/>
                  <a:pt x="12716" y="57400"/>
                  <a:pt x="12713" y="57382"/>
                </a:cubicBezTo>
                <a:close/>
                <a:moveTo>
                  <a:pt x="13226" y="57150"/>
                </a:moveTo>
                <a:lnTo>
                  <a:pt x="13088" y="57230"/>
                </a:lnTo>
                <a:lnTo>
                  <a:pt x="13088" y="57230"/>
                </a:lnTo>
                <a:cubicBezTo>
                  <a:pt x="13086" y="57219"/>
                  <a:pt x="13084" y="57209"/>
                  <a:pt x="13083" y="57199"/>
                </a:cubicBezTo>
                <a:lnTo>
                  <a:pt x="13083" y="57199"/>
                </a:lnTo>
                <a:cubicBezTo>
                  <a:pt x="13083" y="57210"/>
                  <a:pt x="13084" y="57221"/>
                  <a:pt x="13084" y="57232"/>
                </a:cubicBezTo>
                <a:lnTo>
                  <a:pt x="13088" y="57230"/>
                </a:lnTo>
                <a:lnTo>
                  <a:pt x="13088" y="57230"/>
                </a:lnTo>
                <a:cubicBezTo>
                  <a:pt x="13098" y="57283"/>
                  <a:pt x="13111" y="57337"/>
                  <a:pt x="13128" y="57394"/>
                </a:cubicBezTo>
                <a:cubicBezTo>
                  <a:pt x="13540" y="59557"/>
                  <a:pt x="14761" y="61603"/>
                  <a:pt x="16748" y="63443"/>
                </a:cubicBezTo>
                <a:cubicBezTo>
                  <a:pt x="17028" y="63707"/>
                  <a:pt x="17322" y="63958"/>
                  <a:pt x="17646" y="64252"/>
                </a:cubicBezTo>
                <a:cubicBezTo>
                  <a:pt x="18970" y="65400"/>
                  <a:pt x="20236" y="66665"/>
                  <a:pt x="20736" y="68270"/>
                </a:cubicBezTo>
                <a:cubicBezTo>
                  <a:pt x="20942" y="68902"/>
                  <a:pt x="21148" y="69771"/>
                  <a:pt x="20957" y="70639"/>
                </a:cubicBezTo>
                <a:cubicBezTo>
                  <a:pt x="20736" y="71757"/>
                  <a:pt x="20059" y="72684"/>
                  <a:pt x="19529" y="73229"/>
                </a:cubicBezTo>
                <a:cubicBezTo>
                  <a:pt x="19250" y="73523"/>
                  <a:pt x="18911" y="73818"/>
                  <a:pt x="18588" y="74097"/>
                </a:cubicBezTo>
                <a:cubicBezTo>
                  <a:pt x="17866" y="74642"/>
                  <a:pt x="17101" y="75113"/>
                  <a:pt x="16336" y="75554"/>
                </a:cubicBezTo>
                <a:cubicBezTo>
                  <a:pt x="15894" y="75804"/>
                  <a:pt x="15424" y="76084"/>
                  <a:pt x="14997" y="76378"/>
                </a:cubicBezTo>
                <a:cubicBezTo>
                  <a:pt x="13672" y="77247"/>
                  <a:pt x="12466" y="78291"/>
                  <a:pt x="11406" y="79498"/>
                </a:cubicBezTo>
                <a:cubicBezTo>
                  <a:pt x="10552" y="80514"/>
                  <a:pt x="9920" y="81470"/>
                  <a:pt x="9537" y="82471"/>
                </a:cubicBezTo>
                <a:cubicBezTo>
                  <a:pt x="9316" y="83015"/>
                  <a:pt x="9169" y="83575"/>
                  <a:pt x="9110" y="84119"/>
                </a:cubicBezTo>
                <a:cubicBezTo>
                  <a:pt x="9037" y="84722"/>
                  <a:pt x="9051" y="85385"/>
                  <a:pt x="9154" y="86179"/>
                </a:cubicBezTo>
                <a:cubicBezTo>
                  <a:pt x="9346" y="87783"/>
                  <a:pt x="9787" y="89270"/>
                  <a:pt x="10479" y="90638"/>
                </a:cubicBezTo>
                <a:lnTo>
                  <a:pt x="10523" y="90594"/>
                </a:lnTo>
                <a:cubicBezTo>
                  <a:pt x="9846" y="89255"/>
                  <a:pt x="9404" y="87769"/>
                  <a:pt x="9228" y="86165"/>
                </a:cubicBezTo>
                <a:cubicBezTo>
                  <a:pt x="9125" y="85370"/>
                  <a:pt x="9110" y="84722"/>
                  <a:pt x="9184" y="84119"/>
                </a:cubicBezTo>
                <a:cubicBezTo>
                  <a:pt x="9257" y="83575"/>
                  <a:pt x="9390" y="83015"/>
                  <a:pt x="9611" y="82486"/>
                </a:cubicBezTo>
                <a:cubicBezTo>
                  <a:pt x="9993" y="81514"/>
                  <a:pt x="10597" y="80558"/>
                  <a:pt x="11480" y="79542"/>
                </a:cubicBezTo>
                <a:cubicBezTo>
                  <a:pt x="12539" y="78350"/>
                  <a:pt x="13746" y="77291"/>
                  <a:pt x="15070" y="76437"/>
                </a:cubicBezTo>
                <a:cubicBezTo>
                  <a:pt x="15512" y="76143"/>
                  <a:pt x="15968" y="75878"/>
                  <a:pt x="16410" y="75598"/>
                </a:cubicBezTo>
                <a:cubicBezTo>
                  <a:pt x="17175" y="75157"/>
                  <a:pt x="17955" y="74701"/>
                  <a:pt x="18676" y="74156"/>
                </a:cubicBezTo>
                <a:cubicBezTo>
                  <a:pt x="19029" y="73877"/>
                  <a:pt x="19338" y="73582"/>
                  <a:pt x="19632" y="73288"/>
                </a:cubicBezTo>
                <a:cubicBezTo>
                  <a:pt x="20162" y="72714"/>
                  <a:pt x="20869" y="71801"/>
                  <a:pt x="21089" y="70654"/>
                </a:cubicBezTo>
                <a:cubicBezTo>
                  <a:pt x="21266" y="69756"/>
                  <a:pt x="21075" y="68888"/>
                  <a:pt x="20869" y="68240"/>
                </a:cubicBezTo>
                <a:cubicBezTo>
                  <a:pt x="20383" y="66651"/>
                  <a:pt x="19088" y="65356"/>
                  <a:pt x="17763" y="64223"/>
                </a:cubicBezTo>
                <a:cubicBezTo>
                  <a:pt x="17425" y="63943"/>
                  <a:pt x="17131" y="63663"/>
                  <a:pt x="16851" y="63413"/>
                </a:cubicBezTo>
                <a:cubicBezTo>
                  <a:pt x="14894" y="61574"/>
                  <a:pt x="13672" y="59543"/>
                  <a:pt x="13275" y="57379"/>
                </a:cubicBezTo>
                <a:cubicBezTo>
                  <a:pt x="13252" y="57302"/>
                  <a:pt x="13237" y="57225"/>
                  <a:pt x="13226" y="57150"/>
                </a:cubicBezTo>
                <a:close/>
                <a:moveTo>
                  <a:pt x="14399" y="56145"/>
                </a:moveTo>
                <a:cubicBezTo>
                  <a:pt x="14392" y="56150"/>
                  <a:pt x="14385" y="56154"/>
                  <a:pt x="14379" y="56158"/>
                </a:cubicBezTo>
                <a:cubicBezTo>
                  <a:pt x="14379" y="56232"/>
                  <a:pt x="14393" y="56305"/>
                  <a:pt x="14393" y="56379"/>
                </a:cubicBezTo>
                <a:cubicBezTo>
                  <a:pt x="14405" y="56367"/>
                  <a:pt x="14417" y="56357"/>
                  <a:pt x="14429" y="56346"/>
                </a:cubicBezTo>
                <a:lnTo>
                  <a:pt x="14429" y="56346"/>
                </a:lnTo>
                <a:cubicBezTo>
                  <a:pt x="14763" y="58469"/>
                  <a:pt x="15946" y="60568"/>
                  <a:pt x="18028" y="62721"/>
                </a:cubicBezTo>
                <a:cubicBezTo>
                  <a:pt x="18352" y="63045"/>
                  <a:pt x="18661" y="63354"/>
                  <a:pt x="19014" y="63678"/>
                </a:cubicBezTo>
                <a:cubicBezTo>
                  <a:pt x="20412" y="64988"/>
                  <a:pt x="21972" y="66459"/>
                  <a:pt x="22296" y="68417"/>
                </a:cubicBezTo>
                <a:cubicBezTo>
                  <a:pt x="22429" y="69197"/>
                  <a:pt x="22370" y="69977"/>
                  <a:pt x="22149" y="70698"/>
                </a:cubicBezTo>
                <a:cubicBezTo>
                  <a:pt x="21899" y="71507"/>
                  <a:pt x="21398" y="72331"/>
                  <a:pt x="20721" y="73067"/>
                </a:cubicBezTo>
                <a:cubicBezTo>
                  <a:pt x="20457" y="73347"/>
                  <a:pt x="20192" y="73612"/>
                  <a:pt x="19868" y="73891"/>
                </a:cubicBezTo>
                <a:cubicBezTo>
                  <a:pt x="19309" y="74392"/>
                  <a:pt x="18676" y="74848"/>
                  <a:pt x="18072" y="75289"/>
                </a:cubicBezTo>
                <a:cubicBezTo>
                  <a:pt x="17616" y="75628"/>
                  <a:pt x="17145" y="75966"/>
                  <a:pt x="16704" y="76319"/>
                </a:cubicBezTo>
                <a:cubicBezTo>
                  <a:pt x="15482" y="77320"/>
                  <a:pt x="14408" y="78453"/>
                  <a:pt x="13525" y="79704"/>
                </a:cubicBezTo>
                <a:cubicBezTo>
                  <a:pt x="12833" y="80705"/>
                  <a:pt x="12318" y="81735"/>
                  <a:pt x="11965" y="82736"/>
                </a:cubicBezTo>
                <a:cubicBezTo>
                  <a:pt x="11774" y="83280"/>
                  <a:pt x="11656" y="83810"/>
                  <a:pt x="11583" y="84340"/>
                </a:cubicBezTo>
                <a:cubicBezTo>
                  <a:pt x="11480" y="84973"/>
                  <a:pt x="11465" y="85635"/>
                  <a:pt x="11509" y="86327"/>
                </a:cubicBezTo>
                <a:cubicBezTo>
                  <a:pt x="11597" y="87886"/>
                  <a:pt x="11965" y="89343"/>
                  <a:pt x="12642" y="90653"/>
                </a:cubicBezTo>
                <a:lnTo>
                  <a:pt x="12701" y="90609"/>
                </a:lnTo>
                <a:cubicBezTo>
                  <a:pt x="12039" y="89329"/>
                  <a:pt x="11656" y="87872"/>
                  <a:pt x="11583" y="86327"/>
                </a:cubicBezTo>
                <a:cubicBezTo>
                  <a:pt x="11538" y="85635"/>
                  <a:pt x="11553" y="84973"/>
                  <a:pt x="11656" y="84340"/>
                </a:cubicBezTo>
                <a:cubicBezTo>
                  <a:pt x="11730" y="83810"/>
                  <a:pt x="11847" y="83280"/>
                  <a:pt x="12039" y="82736"/>
                </a:cubicBezTo>
                <a:cubicBezTo>
                  <a:pt x="12362" y="81735"/>
                  <a:pt x="12907" y="80720"/>
                  <a:pt x="13599" y="79719"/>
                </a:cubicBezTo>
                <a:cubicBezTo>
                  <a:pt x="14467" y="78468"/>
                  <a:pt x="15527" y="77350"/>
                  <a:pt x="16763" y="76364"/>
                </a:cubicBezTo>
                <a:cubicBezTo>
                  <a:pt x="17204" y="76010"/>
                  <a:pt x="17660" y="75657"/>
                  <a:pt x="18131" y="75333"/>
                </a:cubicBezTo>
                <a:cubicBezTo>
                  <a:pt x="18735" y="74892"/>
                  <a:pt x="19353" y="74421"/>
                  <a:pt x="19927" y="73935"/>
                </a:cubicBezTo>
                <a:cubicBezTo>
                  <a:pt x="20236" y="73656"/>
                  <a:pt x="20530" y="73376"/>
                  <a:pt x="20795" y="73097"/>
                </a:cubicBezTo>
                <a:cubicBezTo>
                  <a:pt x="21472" y="72346"/>
                  <a:pt x="21987" y="71522"/>
                  <a:pt x="22252" y="70712"/>
                </a:cubicBezTo>
                <a:cubicBezTo>
                  <a:pt x="22487" y="69977"/>
                  <a:pt x="22546" y="69197"/>
                  <a:pt x="22414" y="68387"/>
                </a:cubicBezTo>
                <a:cubicBezTo>
                  <a:pt x="22075" y="66430"/>
                  <a:pt x="20501" y="64929"/>
                  <a:pt x="19103" y="63634"/>
                </a:cubicBezTo>
                <a:cubicBezTo>
                  <a:pt x="18749" y="63295"/>
                  <a:pt x="18426" y="62986"/>
                  <a:pt x="18131" y="62677"/>
                </a:cubicBezTo>
                <a:cubicBezTo>
                  <a:pt x="16026" y="60501"/>
                  <a:pt x="14842" y="58406"/>
                  <a:pt x="14526" y="56275"/>
                </a:cubicBezTo>
                <a:lnTo>
                  <a:pt x="14526" y="56275"/>
                </a:lnTo>
                <a:cubicBezTo>
                  <a:pt x="14493" y="56297"/>
                  <a:pt x="14460" y="56320"/>
                  <a:pt x="14429" y="56346"/>
                </a:cubicBezTo>
                <a:lnTo>
                  <a:pt x="14429" y="56346"/>
                </a:lnTo>
                <a:cubicBezTo>
                  <a:pt x="14418" y="56279"/>
                  <a:pt x="14408" y="56212"/>
                  <a:pt x="14399" y="56145"/>
                </a:cubicBezTo>
                <a:close/>
                <a:moveTo>
                  <a:pt x="14423" y="0"/>
                </a:moveTo>
                <a:lnTo>
                  <a:pt x="14379" y="44"/>
                </a:lnTo>
                <a:cubicBezTo>
                  <a:pt x="15527" y="2281"/>
                  <a:pt x="15733" y="5122"/>
                  <a:pt x="14923" y="7785"/>
                </a:cubicBezTo>
                <a:cubicBezTo>
                  <a:pt x="14202" y="10155"/>
                  <a:pt x="12701" y="12421"/>
                  <a:pt x="10567" y="14334"/>
                </a:cubicBezTo>
                <a:cubicBezTo>
                  <a:pt x="10126" y="14731"/>
                  <a:pt x="9640" y="15129"/>
                  <a:pt x="9184" y="15511"/>
                </a:cubicBezTo>
                <a:cubicBezTo>
                  <a:pt x="8374" y="16174"/>
                  <a:pt x="7535" y="16865"/>
                  <a:pt x="6814" y="17660"/>
                </a:cubicBezTo>
                <a:cubicBezTo>
                  <a:pt x="6064" y="18514"/>
                  <a:pt x="4813" y="20221"/>
                  <a:pt x="5004" y="22207"/>
                </a:cubicBezTo>
                <a:cubicBezTo>
                  <a:pt x="5210" y="24223"/>
                  <a:pt x="6844" y="25813"/>
                  <a:pt x="8271" y="27196"/>
                </a:cubicBezTo>
                <a:lnTo>
                  <a:pt x="8418" y="27343"/>
                </a:lnTo>
                <a:cubicBezTo>
                  <a:pt x="10302" y="29183"/>
                  <a:pt x="12760" y="31905"/>
                  <a:pt x="13098" y="35099"/>
                </a:cubicBezTo>
                <a:cubicBezTo>
                  <a:pt x="12024" y="36026"/>
                  <a:pt x="11215" y="37056"/>
                  <a:pt x="10670" y="38175"/>
                </a:cubicBezTo>
                <a:cubicBezTo>
                  <a:pt x="9611" y="40456"/>
                  <a:pt x="9890" y="43119"/>
                  <a:pt x="11376" y="44723"/>
                </a:cubicBezTo>
                <a:cubicBezTo>
                  <a:pt x="11391" y="44738"/>
                  <a:pt x="11406" y="44782"/>
                  <a:pt x="11450" y="44797"/>
                </a:cubicBezTo>
                <a:lnTo>
                  <a:pt x="11509" y="44753"/>
                </a:lnTo>
                <a:cubicBezTo>
                  <a:pt x="11538" y="44782"/>
                  <a:pt x="11597" y="44782"/>
                  <a:pt x="11627" y="44797"/>
                </a:cubicBezTo>
                <a:cubicBezTo>
                  <a:pt x="11656" y="44812"/>
                  <a:pt x="11671" y="44856"/>
                  <a:pt x="11700" y="44871"/>
                </a:cubicBezTo>
                <a:lnTo>
                  <a:pt x="11744" y="44826"/>
                </a:lnTo>
                <a:cubicBezTo>
                  <a:pt x="11803" y="44856"/>
                  <a:pt x="11847" y="44871"/>
                  <a:pt x="11892" y="44885"/>
                </a:cubicBezTo>
                <a:lnTo>
                  <a:pt x="11950" y="44944"/>
                </a:lnTo>
                <a:lnTo>
                  <a:pt x="11980" y="44900"/>
                </a:lnTo>
                <a:cubicBezTo>
                  <a:pt x="12053" y="44929"/>
                  <a:pt x="12112" y="44959"/>
                  <a:pt x="12186" y="44974"/>
                </a:cubicBezTo>
                <a:lnTo>
                  <a:pt x="12201" y="45003"/>
                </a:lnTo>
                <a:lnTo>
                  <a:pt x="12215" y="44974"/>
                </a:lnTo>
                <a:cubicBezTo>
                  <a:pt x="12716" y="45180"/>
                  <a:pt x="13172" y="45474"/>
                  <a:pt x="13599" y="45827"/>
                </a:cubicBezTo>
                <a:cubicBezTo>
                  <a:pt x="13599" y="45827"/>
                  <a:pt x="13613" y="45827"/>
                  <a:pt x="13613" y="45842"/>
                </a:cubicBezTo>
                <a:lnTo>
                  <a:pt x="13672" y="45901"/>
                </a:lnTo>
                <a:cubicBezTo>
                  <a:pt x="14040" y="46224"/>
                  <a:pt x="14379" y="46636"/>
                  <a:pt x="14644" y="47078"/>
                </a:cubicBezTo>
                <a:cubicBezTo>
                  <a:pt x="14717" y="47210"/>
                  <a:pt x="14791" y="47328"/>
                  <a:pt x="14850" y="47461"/>
                </a:cubicBezTo>
                <a:cubicBezTo>
                  <a:pt x="14997" y="47770"/>
                  <a:pt x="15129" y="48108"/>
                  <a:pt x="15203" y="48432"/>
                </a:cubicBezTo>
                <a:cubicBezTo>
                  <a:pt x="15335" y="49006"/>
                  <a:pt x="15379" y="49609"/>
                  <a:pt x="15306" y="50198"/>
                </a:cubicBezTo>
                <a:cubicBezTo>
                  <a:pt x="15262" y="50639"/>
                  <a:pt x="15159" y="51066"/>
                  <a:pt x="15011" y="51493"/>
                </a:cubicBezTo>
                <a:cubicBezTo>
                  <a:pt x="14997" y="51566"/>
                  <a:pt x="14967" y="51640"/>
                  <a:pt x="14923" y="51714"/>
                </a:cubicBezTo>
                <a:cubicBezTo>
                  <a:pt x="14864" y="51861"/>
                  <a:pt x="14820" y="51993"/>
                  <a:pt x="14747" y="52140"/>
                </a:cubicBezTo>
                <a:cubicBezTo>
                  <a:pt x="14599" y="52435"/>
                  <a:pt x="14423" y="52729"/>
                  <a:pt x="14261" y="53023"/>
                </a:cubicBezTo>
                <a:cubicBezTo>
                  <a:pt x="14261" y="53038"/>
                  <a:pt x="14246" y="53053"/>
                  <a:pt x="14246" y="53053"/>
                </a:cubicBezTo>
                <a:cubicBezTo>
                  <a:pt x="14202" y="53126"/>
                  <a:pt x="14158" y="53200"/>
                  <a:pt x="14099" y="53274"/>
                </a:cubicBezTo>
                <a:cubicBezTo>
                  <a:pt x="14011" y="53421"/>
                  <a:pt x="13893" y="53583"/>
                  <a:pt x="13805" y="53730"/>
                </a:cubicBezTo>
                <a:cubicBezTo>
                  <a:pt x="13658" y="53921"/>
                  <a:pt x="13525" y="54127"/>
                  <a:pt x="13393" y="54318"/>
                </a:cubicBezTo>
                <a:cubicBezTo>
                  <a:pt x="13275" y="54495"/>
                  <a:pt x="13142" y="54672"/>
                  <a:pt x="13010" y="54863"/>
                </a:cubicBezTo>
                <a:lnTo>
                  <a:pt x="12627" y="55349"/>
                </a:lnTo>
                <a:cubicBezTo>
                  <a:pt x="12495" y="55496"/>
                  <a:pt x="12362" y="55672"/>
                  <a:pt x="12259" y="55834"/>
                </a:cubicBezTo>
                <a:cubicBezTo>
                  <a:pt x="12127" y="55981"/>
                  <a:pt x="11995" y="56129"/>
                  <a:pt x="11892" y="56290"/>
                </a:cubicBezTo>
                <a:cubicBezTo>
                  <a:pt x="11759" y="56438"/>
                  <a:pt x="11627" y="56585"/>
                  <a:pt x="11524" y="56732"/>
                </a:cubicBezTo>
                <a:cubicBezTo>
                  <a:pt x="11391" y="56879"/>
                  <a:pt x="11288" y="57026"/>
                  <a:pt x="11156" y="57173"/>
                </a:cubicBezTo>
                <a:cubicBezTo>
                  <a:pt x="11023" y="57306"/>
                  <a:pt x="10920" y="57453"/>
                  <a:pt x="10803" y="57600"/>
                </a:cubicBezTo>
                <a:cubicBezTo>
                  <a:pt x="10670" y="57733"/>
                  <a:pt x="10567" y="57880"/>
                  <a:pt x="10449" y="58027"/>
                </a:cubicBezTo>
                <a:cubicBezTo>
                  <a:pt x="10332" y="58145"/>
                  <a:pt x="10214" y="58292"/>
                  <a:pt x="10111" y="58439"/>
                </a:cubicBezTo>
                <a:cubicBezTo>
                  <a:pt x="9978" y="58571"/>
                  <a:pt x="9861" y="58719"/>
                  <a:pt x="9758" y="58866"/>
                </a:cubicBezTo>
                <a:cubicBezTo>
                  <a:pt x="9625" y="58998"/>
                  <a:pt x="9522" y="59145"/>
                  <a:pt x="9404" y="59278"/>
                </a:cubicBezTo>
                <a:cubicBezTo>
                  <a:pt x="9272" y="59396"/>
                  <a:pt x="9169" y="59528"/>
                  <a:pt x="9051" y="59675"/>
                </a:cubicBezTo>
                <a:cubicBezTo>
                  <a:pt x="8728" y="60028"/>
                  <a:pt x="8448" y="60411"/>
                  <a:pt x="8271" y="60867"/>
                </a:cubicBezTo>
                <a:cubicBezTo>
                  <a:pt x="7771" y="62089"/>
                  <a:pt x="8051" y="63590"/>
                  <a:pt x="8934" y="64532"/>
                </a:cubicBezTo>
                <a:cubicBezTo>
                  <a:pt x="9699" y="65341"/>
                  <a:pt x="10803" y="65724"/>
                  <a:pt x="11877" y="66092"/>
                </a:cubicBezTo>
                <a:cubicBezTo>
                  <a:pt x="11995" y="66150"/>
                  <a:pt x="12142" y="66195"/>
                  <a:pt x="12274" y="66239"/>
                </a:cubicBezTo>
                <a:cubicBezTo>
                  <a:pt x="13157" y="66562"/>
                  <a:pt x="14261" y="67004"/>
                  <a:pt x="15188" y="67740"/>
                </a:cubicBezTo>
                <a:cubicBezTo>
                  <a:pt x="16100" y="68490"/>
                  <a:pt x="16689" y="69476"/>
                  <a:pt x="16822" y="70477"/>
                </a:cubicBezTo>
                <a:cubicBezTo>
                  <a:pt x="17042" y="72346"/>
                  <a:pt x="15600" y="74038"/>
                  <a:pt x="14099" y="74892"/>
                </a:cubicBezTo>
                <a:cubicBezTo>
                  <a:pt x="12907" y="75569"/>
                  <a:pt x="11524" y="75907"/>
                  <a:pt x="10199" y="76231"/>
                </a:cubicBezTo>
                <a:cubicBezTo>
                  <a:pt x="9758" y="76349"/>
                  <a:pt x="9301" y="76452"/>
                  <a:pt x="8860" y="76584"/>
                </a:cubicBezTo>
                <a:cubicBezTo>
                  <a:pt x="7050" y="77085"/>
                  <a:pt x="5328" y="77820"/>
                  <a:pt x="3709" y="78718"/>
                </a:cubicBezTo>
                <a:cubicBezTo>
                  <a:pt x="2090" y="79616"/>
                  <a:pt x="133" y="81146"/>
                  <a:pt x="45" y="83266"/>
                </a:cubicBezTo>
                <a:cubicBezTo>
                  <a:pt x="1" y="84046"/>
                  <a:pt x="251" y="84840"/>
                  <a:pt x="501" y="85576"/>
                </a:cubicBezTo>
                <a:cubicBezTo>
                  <a:pt x="1075" y="87254"/>
                  <a:pt x="1752" y="88931"/>
                  <a:pt x="2502" y="90521"/>
                </a:cubicBezTo>
                <a:lnTo>
                  <a:pt x="2561" y="90491"/>
                </a:lnTo>
                <a:cubicBezTo>
                  <a:pt x="1796" y="88887"/>
                  <a:pt x="1134" y="87239"/>
                  <a:pt x="560" y="85561"/>
                </a:cubicBezTo>
                <a:cubicBezTo>
                  <a:pt x="295" y="84825"/>
                  <a:pt x="60" y="84046"/>
                  <a:pt x="104" y="83266"/>
                </a:cubicBezTo>
                <a:cubicBezTo>
                  <a:pt x="192" y="81205"/>
                  <a:pt x="2120" y="79675"/>
                  <a:pt x="3724" y="78777"/>
                </a:cubicBezTo>
                <a:cubicBezTo>
                  <a:pt x="5343" y="77850"/>
                  <a:pt x="7065" y="77129"/>
                  <a:pt x="8860" y="76643"/>
                </a:cubicBezTo>
                <a:cubicBezTo>
                  <a:pt x="9301" y="76511"/>
                  <a:pt x="9758" y="76393"/>
                  <a:pt x="10199" y="76290"/>
                </a:cubicBezTo>
                <a:cubicBezTo>
                  <a:pt x="11524" y="75952"/>
                  <a:pt x="12907" y="75613"/>
                  <a:pt x="14114" y="74921"/>
                </a:cubicBezTo>
                <a:cubicBezTo>
                  <a:pt x="15644" y="74068"/>
                  <a:pt x="17101" y="72346"/>
                  <a:pt x="16880" y="70462"/>
                </a:cubicBezTo>
                <a:cubicBezTo>
                  <a:pt x="16763" y="69447"/>
                  <a:pt x="16159" y="68431"/>
                  <a:pt x="15217" y="67681"/>
                </a:cubicBezTo>
                <a:cubicBezTo>
                  <a:pt x="14305" y="66930"/>
                  <a:pt x="13172" y="66489"/>
                  <a:pt x="12289" y="66165"/>
                </a:cubicBezTo>
                <a:cubicBezTo>
                  <a:pt x="12171" y="66121"/>
                  <a:pt x="12024" y="66077"/>
                  <a:pt x="11892" y="66018"/>
                </a:cubicBezTo>
                <a:cubicBezTo>
                  <a:pt x="10847" y="65650"/>
                  <a:pt x="9743" y="65282"/>
                  <a:pt x="8978" y="64473"/>
                </a:cubicBezTo>
                <a:cubicBezTo>
                  <a:pt x="8095" y="63546"/>
                  <a:pt x="7845" y="62074"/>
                  <a:pt x="8315" y="60897"/>
                </a:cubicBezTo>
                <a:cubicBezTo>
                  <a:pt x="8448" y="60602"/>
                  <a:pt x="8595" y="60337"/>
                  <a:pt x="8786" y="60102"/>
                </a:cubicBezTo>
                <a:lnTo>
                  <a:pt x="8786" y="60102"/>
                </a:lnTo>
                <a:cubicBezTo>
                  <a:pt x="8713" y="60234"/>
                  <a:pt x="8654" y="60337"/>
                  <a:pt x="8595" y="60485"/>
                </a:cubicBezTo>
                <a:cubicBezTo>
                  <a:pt x="8124" y="61647"/>
                  <a:pt x="8374" y="63075"/>
                  <a:pt x="9228" y="64075"/>
                </a:cubicBezTo>
                <a:cubicBezTo>
                  <a:pt x="10037" y="65032"/>
                  <a:pt x="11259" y="65532"/>
                  <a:pt x="12436" y="66003"/>
                </a:cubicBezTo>
                <a:lnTo>
                  <a:pt x="12583" y="66062"/>
                </a:lnTo>
                <a:cubicBezTo>
                  <a:pt x="12804" y="66150"/>
                  <a:pt x="13010" y="66224"/>
                  <a:pt x="13201" y="66312"/>
                </a:cubicBezTo>
                <a:cubicBezTo>
                  <a:pt x="14173" y="66739"/>
                  <a:pt x="14938" y="67225"/>
                  <a:pt x="15571" y="67784"/>
                </a:cubicBezTo>
                <a:cubicBezTo>
                  <a:pt x="16189" y="68358"/>
                  <a:pt x="16983" y="69300"/>
                  <a:pt x="17101" y="70506"/>
                </a:cubicBezTo>
                <a:cubicBezTo>
                  <a:pt x="17204" y="71669"/>
                  <a:pt x="16704" y="72861"/>
                  <a:pt x="15674" y="73891"/>
                </a:cubicBezTo>
                <a:cubicBezTo>
                  <a:pt x="15291" y="74259"/>
                  <a:pt x="14864" y="74598"/>
                  <a:pt x="14393" y="74848"/>
                </a:cubicBezTo>
                <a:cubicBezTo>
                  <a:pt x="13216" y="75510"/>
                  <a:pt x="11892" y="75878"/>
                  <a:pt x="10582" y="76216"/>
                </a:cubicBezTo>
                <a:cubicBezTo>
                  <a:pt x="10140" y="76319"/>
                  <a:pt x="9699" y="76452"/>
                  <a:pt x="9257" y="76584"/>
                </a:cubicBezTo>
                <a:cubicBezTo>
                  <a:pt x="7491" y="77114"/>
                  <a:pt x="5799" y="77850"/>
                  <a:pt x="4224" y="78792"/>
                </a:cubicBezTo>
                <a:cubicBezTo>
                  <a:pt x="2826" y="79616"/>
                  <a:pt x="1811" y="80514"/>
                  <a:pt x="1237" y="81470"/>
                </a:cubicBezTo>
                <a:cubicBezTo>
                  <a:pt x="869" y="82059"/>
                  <a:pt x="692" y="82692"/>
                  <a:pt x="648" y="83310"/>
                </a:cubicBezTo>
                <a:cubicBezTo>
                  <a:pt x="619" y="84104"/>
                  <a:pt x="839" y="84899"/>
                  <a:pt x="1075" y="85620"/>
                </a:cubicBezTo>
                <a:cubicBezTo>
                  <a:pt x="1619" y="87283"/>
                  <a:pt x="2282" y="88946"/>
                  <a:pt x="3047" y="90521"/>
                </a:cubicBezTo>
                <a:lnTo>
                  <a:pt x="3091" y="90491"/>
                </a:lnTo>
                <a:cubicBezTo>
                  <a:pt x="2341" y="88902"/>
                  <a:pt x="1678" y="87268"/>
                  <a:pt x="1134" y="85591"/>
                </a:cubicBezTo>
                <a:cubicBezTo>
                  <a:pt x="884" y="84884"/>
                  <a:pt x="663" y="84090"/>
                  <a:pt x="707" y="83310"/>
                </a:cubicBezTo>
                <a:cubicBezTo>
                  <a:pt x="736" y="82692"/>
                  <a:pt x="928" y="82088"/>
                  <a:pt x="1281" y="81500"/>
                </a:cubicBezTo>
                <a:cubicBezTo>
                  <a:pt x="1840" y="80543"/>
                  <a:pt x="2841" y="79631"/>
                  <a:pt x="4239" y="78821"/>
                </a:cubicBezTo>
                <a:cubicBezTo>
                  <a:pt x="5814" y="77909"/>
                  <a:pt x="7506" y="77158"/>
                  <a:pt x="9272" y="76643"/>
                </a:cubicBezTo>
                <a:cubicBezTo>
                  <a:pt x="9714" y="76511"/>
                  <a:pt x="10155" y="76378"/>
                  <a:pt x="10597" y="76275"/>
                </a:cubicBezTo>
                <a:cubicBezTo>
                  <a:pt x="11892" y="75922"/>
                  <a:pt x="13231" y="75569"/>
                  <a:pt x="14423" y="74892"/>
                </a:cubicBezTo>
                <a:cubicBezTo>
                  <a:pt x="14908" y="74612"/>
                  <a:pt x="15335" y="74303"/>
                  <a:pt x="15718" y="73921"/>
                </a:cubicBezTo>
                <a:cubicBezTo>
                  <a:pt x="16763" y="72891"/>
                  <a:pt x="17278" y="71669"/>
                  <a:pt x="17145" y="70477"/>
                </a:cubicBezTo>
                <a:cubicBezTo>
                  <a:pt x="17028" y="69241"/>
                  <a:pt x="16233" y="68299"/>
                  <a:pt x="15585" y="67710"/>
                </a:cubicBezTo>
                <a:cubicBezTo>
                  <a:pt x="14967" y="67166"/>
                  <a:pt x="14187" y="66665"/>
                  <a:pt x="13201" y="66239"/>
                </a:cubicBezTo>
                <a:cubicBezTo>
                  <a:pt x="13010" y="66165"/>
                  <a:pt x="12804" y="66077"/>
                  <a:pt x="12583" y="65989"/>
                </a:cubicBezTo>
                <a:lnTo>
                  <a:pt x="12436" y="65930"/>
                </a:lnTo>
                <a:cubicBezTo>
                  <a:pt x="11259" y="65459"/>
                  <a:pt x="10067" y="64958"/>
                  <a:pt x="9257" y="64017"/>
                </a:cubicBezTo>
                <a:cubicBezTo>
                  <a:pt x="8433" y="63045"/>
                  <a:pt x="8168" y="61632"/>
                  <a:pt x="8654" y="60499"/>
                </a:cubicBezTo>
                <a:cubicBezTo>
                  <a:pt x="8757" y="60205"/>
                  <a:pt x="8934" y="59955"/>
                  <a:pt x="9095" y="59719"/>
                </a:cubicBezTo>
                <a:lnTo>
                  <a:pt x="9095" y="59719"/>
                </a:lnTo>
                <a:cubicBezTo>
                  <a:pt x="9022" y="59837"/>
                  <a:pt x="8963" y="59970"/>
                  <a:pt x="8904" y="60102"/>
                </a:cubicBezTo>
                <a:cubicBezTo>
                  <a:pt x="8463" y="61206"/>
                  <a:pt x="8683" y="62589"/>
                  <a:pt x="9478" y="63619"/>
                </a:cubicBezTo>
                <a:cubicBezTo>
                  <a:pt x="10287" y="64664"/>
                  <a:pt x="11480" y="65267"/>
                  <a:pt x="12848" y="65900"/>
                </a:cubicBezTo>
                <a:cubicBezTo>
                  <a:pt x="13084" y="66003"/>
                  <a:pt x="13290" y="66092"/>
                  <a:pt x="13466" y="66195"/>
                </a:cubicBezTo>
                <a:cubicBezTo>
                  <a:pt x="14467" y="66665"/>
                  <a:pt x="15276" y="67225"/>
                  <a:pt x="15894" y="67828"/>
                </a:cubicBezTo>
                <a:cubicBezTo>
                  <a:pt x="16777" y="68711"/>
                  <a:pt x="17263" y="69609"/>
                  <a:pt x="17337" y="70506"/>
                </a:cubicBezTo>
                <a:cubicBezTo>
                  <a:pt x="17425" y="71654"/>
                  <a:pt x="16925" y="72832"/>
                  <a:pt x="15924" y="73847"/>
                </a:cubicBezTo>
                <a:cubicBezTo>
                  <a:pt x="15556" y="74215"/>
                  <a:pt x="15129" y="74539"/>
                  <a:pt x="14673" y="74804"/>
                </a:cubicBezTo>
                <a:cubicBezTo>
                  <a:pt x="13525" y="75466"/>
                  <a:pt x="12245" y="75834"/>
                  <a:pt x="10994" y="76172"/>
                </a:cubicBezTo>
                <a:cubicBezTo>
                  <a:pt x="10552" y="76305"/>
                  <a:pt x="10081" y="76437"/>
                  <a:pt x="9625" y="76584"/>
                </a:cubicBezTo>
                <a:cubicBezTo>
                  <a:pt x="7903" y="77129"/>
                  <a:pt x="6240" y="77894"/>
                  <a:pt x="4680" y="78851"/>
                </a:cubicBezTo>
                <a:cubicBezTo>
                  <a:pt x="3312" y="79689"/>
                  <a:pt x="2341" y="80587"/>
                  <a:pt x="1767" y="81544"/>
                </a:cubicBezTo>
                <a:cubicBezTo>
                  <a:pt x="1428" y="82132"/>
                  <a:pt x="1222" y="82765"/>
                  <a:pt x="1207" y="83383"/>
                </a:cubicBezTo>
                <a:cubicBezTo>
                  <a:pt x="1163" y="84178"/>
                  <a:pt x="1369" y="84958"/>
                  <a:pt x="1605" y="85694"/>
                </a:cubicBezTo>
                <a:cubicBezTo>
                  <a:pt x="2135" y="87357"/>
                  <a:pt x="2782" y="89005"/>
                  <a:pt x="3518" y="90565"/>
                </a:cubicBezTo>
                <a:lnTo>
                  <a:pt x="3577" y="90521"/>
                </a:lnTo>
                <a:cubicBezTo>
                  <a:pt x="2826" y="88975"/>
                  <a:pt x="2179" y="87342"/>
                  <a:pt x="1664" y="85650"/>
                </a:cubicBezTo>
                <a:cubicBezTo>
                  <a:pt x="1443" y="84928"/>
                  <a:pt x="1222" y="84163"/>
                  <a:pt x="1252" y="83383"/>
                </a:cubicBezTo>
                <a:cubicBezTo>
                  <a:pt x="1296" y="82780"/>
                  <a:pt x="1472" y="82177"/>
                  <a:pt x="1825" y="81588"/>
                </a:cubicBezTo>
                <a:cubicBezTo>
                  <a:pt x="2385" y="80631"/>
                  <a:pt x="3356" y="79734"/>
                  <a:pt x="4710" y="78895"/>
                </a:cubicBezTo>
                <a:cubicBezTo>
                  <a:pt x="6285" y="77938"/>
                  <a:pt x="7933" y="77188"/>
                  <a:pt x="9640" y="76643"/>
                </a:cubicBezTo>
                <a:cubicBezTo>
                  <a:pt x="10081" y="76496"/>
                  <a:pt x="10552" y="76364"/>
                  <a:pt x="10994" y="76231"/>
                </a:cubicBezTo>
                <a:cubicBezTo>
                  <a:pt x="12245" y="75878"/>
                  <a:pt x="13525" y="75510"/>
                  <a:pt x="14673" y="74848"/>
                </a:cubicBezTo>
                <a:cubicBezTo>
                  <a:pt x="15129" y="74583"/>
                  <a:pt x="15556" y="74259"/>
                  <a:pt x="15939" y="73877"/>
                </a:cubicBezTo>
                <a:cubicBezTo>
                  <a:pt x="16969" y="72861"/>
                  <a:pt x="17484" y="71669"/>
                  <a:pt x="17366" y="70506"/>
                </a:cubicBezTo>
                <a:cubicBezTo>
                  <a:pt x="17293" y="69594"/>
                  <a:pt x="16807" y="68667"/>
                  <a:pt x="15924" y="67769"/>
                </a:cubicBezTo>
                <a:cubicBezTo>
                  <a:pt x="15291" y="67151"/>
                  <a:pt x="14482" y="66592"/>
                  <a:pt x="13466" y="66121"/>
                </a:cubicBezTo>
                <a:cubicBezTo>
                  <a:pt x="13290" y="66018"/>
                  <a:pt x="13084" y="65930"/>
                  <a:pt x="12848" y="65827"/>
                </a:cubicBezTo>
                <a:cubicBezTo>
                  <a:pt x="11480" y="65194"/>
                  <a:pt x="10302" y="64590"/>
                  <a:pt x="9493" y="63560"/>
                </a:cubicBezTo>
                <a:cubicBezTo>
                  <a:pt x="8713" y="62545"/>
                  <a:pt x="8492" y="61206"/>
                  <a:pt x="8934" y="60117"/>
                </a:cubicBezTo>
                <a:cubicBezTo>
                  <a:pt x="9022" y="59896"/>
                  <a:pt x="9110" y="59719"/>
                  <a:pt x="9243" y="59528"/>
                </a:cubicBezTo>
                <a:lnTo>
                  <a:pt x="9316" y="59454"/>
                </a:lnTo>
                <a:lnTo>
                  <a:pt x="9316" y="59454"/>
                </a:lnTo>
                <a:cubicBezTo>
                  <a:pt x="9272" y="59543"/>
                  <a:pt x="9243" y="59616"/>
                  <a:pt x="9198" y="59719"/>
                </a:cubicBezTo>
                <a:cubicBezTo>
                  <a:pt x="8786" y="60779"/>
                  <a:pt x="8978" y="62089"/>
                  <a:pt x="9743" y="63134"/>
                </a:cubicBezTo>
                <a:cubicBezTo>
                  <a:pt x="10508" y="64223"/>
                  <a:pt x="11656" y="64958"/>
                  <a:pt x="13128" y="65709"/>
                </a:cubicBezTo>
                <a:cubicBezTo>
                  <a:pt x="13349" y="65827"/>
                  <a:pt x="13540" y="65930"/>
                  <a:pt x="13761" y="66047"/>
                </a:cubicBezTo>
                <a:cubicBezTo>
                  <a:pt x="14791" y="66577"/>
                  <a:pt x="15630" y="67195"/>
                  <a:pt x="16233" y="67858"/>
                </a:cubicBezTo>
                <a:cubicBezTo>
                  <a:pt x="17072" y="68799"/>
                  <a:pt x="17513" y="69668"/>
                  <a:pt x="17572" y="70536"/>
                </a:cubicBezTo>
                <a:cubicBezTo>
                  <a:pt x="17646" y="71654"/>
                  <a:pt x="17145" y="72817"/>
                  <a:pt x="16159" y="73788"/>
                </a:cubicBezTo>
                <a:cubicBezTo>
                  <a:pt x="15791" y="74156"/>
                  <a:pt x="15379" y="74465"/>
                  <a:pt x="14923" y="74745"/>
                </a:cubicBezTo>
                <a:cubicBezTo>
                  <a:pt x="13819" y="75392"/>
                  <a:pt x="12569" y="75775"/>
                  <a:pt x="11376" y="76143"/>
                </a:cubicBezTo>
                <a:cubicBezTo>
                  <a:pt x="10935" y="76275"/>
                  <a:pt x="10479" y="76422"/>
                  <a:pt x="10008" y="76570"/>
                </a:cubicBezTo>
                <a:cubicBezTo>
                  <a:pt x="8315" y="77129"/>
                  <a:pt x="6697" y="77924"/>
                  <a:pt x="5181" y="78895"/>
                </a:cubicBezTo>
                <a:cubicBezTo>
                  <a:pt x="3856" y="79748"/>
                  <a:pt x="2900" y="80661"/>
                  <a:pt x="2341" y="81617"/>
                </a:cubicBezTo>
                <a:cubicBezTo>
                  <a:pt x="2017" y="82206"/>
                  <a:pt x="1811" y="82824"/>
                  <a:pt x="1767" y="83442"/>
                </a:cubicBezTo>
                <a:cubicBezTo>
                  <a:pt x="1722" y="84237"/>
                  <a:pt x="1943" y="85032"/>
                  <a:pt x="2135" y="85723"/>
                </a:cubicBezTo>
                <a:cubicBezTo>
                  <a:pt x="2635" y="87401"/>
                  <a:pt x="3282" y="89034"/>
                  <a:pt x="4018" y="90565"/>
                </a:cubicBezTo>
                <a:lnTo>
                  <a:pt x="4077" y="90521"/>
                </a:lnTo>
                <a:cubicBezTo>
                  <a:pt x="3341" y="89005"/>
                  <a:pt x="2694" y="87357"/>
                  <a:pt x="2193" y="85694"/>
                </a:cubicBezTo>
                <a:cubicBezTo>
                  <a:pt x="1987" y="85002"/>
                  <a:pt x="1767" y="84222"/>
                  <a:pt x="1825" y="83442"/>
                </a:cubicBezTo>
                <a:cubicBezTo>
                  <a:pt x="1870" y="82839"/>
                  <a:pt x="2046" y="82235"/>
                  <a:pt x="2385" y="81661"/>
                </a:cubicBezTo>
                <a:cubicBezTo>
                  <a:pt x="2929" y="80705"/>
                  <a:pt x="3871" y="79807"/>
                  <a:pt x="5181" y="78954"/>
                </a:cubicBezTo>
                <a:cubicBezTo>
                  <a:pt x="6697" y="77982"/>
                  <a:pt x="8315" y="77188"/>
                  <a:pt x="9993" y="76614"/>
                </a:cubicBezTo>
                <a:cubicBezTo>
                  <a:pt x="10435" y="76467"/>
                  <a:pt x="10891" y="76319"/>
                  <a:pt x="11362" y="76202"/>
                </a:cubicBezTo>
                <a:cubicBezTo>
                  <a:pt x="12569" y="75834"/>
                  <a:pt x="13819" y="75466"/>
                  <a:pt x="14923" y="74804"/>
                </a:cubicBezTo>
                <a:cubicBezTo>
                  <a:pt x="15379" y="74524"/>
                  <a:pt x="15806" y="74215"/>
                  <a:pt x="16174" y="73847"/>
                </a:cubicBezTo>
                <a:cubicBezTo>
                  <a:pt x="17190" y="72846"/>
                  <a:pt x="17705" y="71669"/>
                  <a:pt x="17616" y="70536"/>
                </a:cubicBezTo>
                <a:cubicBezTo>
                  <a:pt x="17557" y="69653"/>
                  <a:pt x="17116" y="68770"/>
                  <a:pt x="16248" y="67828"/>
                </a:cubicBezTo>
                <a:cubicBezTo>
                  <a:pt x="15630" y="67151"/>
                  <a:pt x="14791" y="66518"/>
                  <a:pt x="13761" y="65989"/>
                </a:cubicBezTo>
                <a:cubicBezTo>
                  <a:pt x="13540" y="65871"/>
                  <a:pt x="13349" y="65768"/>
                  <a:pt x="13128" y="65650"/>
                </a:cubicBezTo>
                <a:cubicBezTo>
                  <a:pt x="11656" y="64900"/>
                  <a:pt x="10523" y="64178"/>
                  <a:pt x="9758" y="63104"/>
                </a:cubicBezTo>
                <a:cubicBezTo>
                  <a:pt x="9022" y="62074"/>
                  <a:pt x="8816" y="60779"/>
                  <a:pt x="9228" y="59734"/>
                </a:cubicBezTo>
                <a:cubicBezTo>
                  <a:pt x="9272" y="59587"/>
                  <a:pt x="9331" y="59454"/>
                  <a:pt x="9404" y="59322"/>
                </a:cubicBezTo>
                <a:cubicBezTo>
                  <a:pt x="9449" y="59293"/>
                  <a:pt x="9478" y="59248"/>
                  <a:pt x="9537" y="59234"/>
                </a:cubicBezTo>
                <a:lnTo>
                  <a:pt x="9537" y="59234"/>
                </a:lnTo>
                <a:cubicBezTo>
                  <a:pt x="9522" y="59278"/>
                  <a:pt x="9522" y="59293"/>
                  <a:pt x="9493" y="59322"/>
                </a:cubicBezTo>
                <a:cubicBezTo>
                  <a:pt x="9095" y="60337"/>
                  <a:pt x="9272" y="61603"/>
                  <a:pt x="9993" y="62677"/>
                </a:cubicBezTo>
                <a:cubicBezTo>
                  <a:pt x="10861" y="64002"/>
                  <a:pt x="12201" y="64870"/>
                  <a:pt x="13393" y="65547"/>
                </a:cubicBezTo>
                <a:lnTo>
                  <a:pt x="13584" y="65635"/>
                </a:lnTo>
                <a:lnTo>
                  <a:pt x="14084" y="65915"/>
                </a:lnTo>
                <a:cubicBezTo>
                  <a:pt x="15129" y="66504"/>
                  <a:pt x="15997" y="67181"/>
                  <a:pt x="16601" y="67916"/>
                </a:cubicBezTo>
                <a:cubicBezTo>
                  <a:pt x="17145" y="68579"/>
                  <a:pt x="17793" y="69476"/>
                  <a:pt x="17852" y="70565"/>
                </a:cubicBezTo>
                <a:cubicBezTo>
                  <a:pt x="17911" y="71669"/>
                  <a:pt x="17396" y="72817"/>
                  <a:pt x="16439" y="73773"/>
                </a:cubicBezTo>
                <a:cubicBezTo>
                  <a:pt x="16071" y="74112"/>
                  <a:pt x="15659" y="74450"/>
                  <a:pt x="15217" y="74701"/>
                </a:cubicBezTo>
                <a:cubicBezTo>
                  <a:pt x="14158" y="75348"/>
                  <a:pt x="12936" y="75731"/>
                  <a:pt x="11774" y="76099"/>
                </a:cubicBezTo>
                <a:cubicBezTo>
                  <a:pt x="11332" y="76246"/>
                  <a:pt x="10861" y="76393"/>
                  <a:pt x="10420" y="76540"/>
                </a:cubicBezTo>
                <a:cubicBezTo>
                  <a:pt x="8757" y="77129"/>
                  <a:pt x="7182" y="77938"/>
                  <a:pt x="5696" y="78954"/>
                </a:cubicBezTo>
                <a:cubicBezTo>
                  <a:pt x="4401" y="79822"/>
                  <a:pt x="3488" y="80734"/>
                  <a:pt x="2944" y="81691"/>
                </a:cubicBezTo>
                <a:cubicBezTo>
                  <a:pt x="2620" y="82280"/>
                  <a:pt x="2429" y="82898"/>
                  <a:pt x="2399" y="83501"/>
                </a:cubicBezTo>
                <a:cubicBezTo>
                  <a:pt x="2341" y="84296"/>
                  <a:pt x="2547" y="85076"/>
                  <a:pt x="2753" y="85767"/>
                </a:cubicBezTo>
                <a:cubicBezTo>
                  <a:pt x="3224" y="87430"/>
                  <a:pt x="3827" y="89049"/>
                  <a:pt x="4563" y="90565"/>
                </a:cubicBezTo>
                <a:lnTo>
                  <a:pt x="4622" y="90521"/>
                </a:lnTo>
                <a:cubicBezTo>
                  <a:pt x="3886" y="89020"/>
                  <a:pt x="3282" y="87401"/>
                  <a:pt x="2797" y="85723"/>
                </a:cubicBezTo>
                <a:cubicBezTo>
                  <a:pt x="2620" y="85061"/>
                  <a:pt x="2414" y="84266"/>
                  <a:pt x="2458" y="83501"/>
                </a:cubicBezTo>
                <a:cubicBezTo>
                  <a:pt x="2488" y="82898"/>
                  <a:pt x="2679" y="82309"/>
                  <a:pt x="3003" y="81720"/>
                </a:cubicBezTo>
                <a:cubicBezTo>
                  <a:pt x="3533" y="80778"/>
                  <a:pt x="4460" y="79851"/>
                  <a:pt x="5725" y="78998"/>
                </a:cubicBezTo>
                <a:cubicBezTo>
                  <a:pt x="7212" y="77997"/>
                  <a:pt x="8801" y="77188"/>
                  <a:pt x="10449" y="76599"/>
                </a:cubicBezTo>
                <a:cubicBezTo>
                  <a:pt x="10891" y="76437"/>
                  <a:pt x="11362" y="76290"/>
                  <a:pt x="11818" y="76158"/>
                </a:cubicBezTo>
                <a:cubicBezTo>
                  <a:pt x="12150" y="76054"/>
                  <a:pt x="12484" y="75949"/>
                  <a:pt x="12817" y="75837"/>
                </a:cubicBezTo>
                <a:lnTo>
                  <a:pt x="12817" y="75837"/>
                </a:lnTo>
                <a:cubicBezTo>
                  <a:pt x="12610" y="75910"/>
                  <a:pt x="12404" y="75982"/>
                  <a:pt x="12201" y="76055"/>
                </a:cubicBezTo>
                <a:cubicBezTo>
                  <a:pt x="11759" y="76202"/>
                  <a:pt x="11288" y="76364"/>
                  <a:pt x="10847" y="76525"/>
                </a:cubicBezTo>
                <a:cubicBezTo>
                  <a:pt x="9228" y="77129"/>
                  <a:pt x="7653" y="77968"/>
                  <a:pt x="6211" y="78998"/>
                </a:cubicBezTo>
                <a:cubicBezTo>
                  <a:pt x="4960" y="79881"/>
                  <a:pt x="4048" y="80808"/>
                  <a:pt x="3533" y="81750"/>
                </a:cubicBezTo>
                <a:cubicBezTo>
                  <a:pt x="3224" y="82338"/>
                  <a:pt x="3047" y="82942"/>
                  <a:pt x="2988" y="83560"/>
                </a:cubicBezTo>
                <a:cubicBezTo>
                  <a:pt x="2929" y="84340"/>
                  <a:pt x="3121" y="85120"/>
                  <a:pt x="3297" y="85797"/>
                </a:cubicBezTo>
                <a:cubicBezTo>
                  <a:pt x="3753" y="87474"/>
                  <a:pt x="4342" y="89079"/>
                  <a:pt x="5078" y="90580"/>
                </a:cubicBezTo>
                <a:lnTo>
                  <a:pt x="5137" y="90550"/>
                </a:lnTo>
                <a:cubicBezTo>
                  <a:pt x="4401" y="89049"/>
                  <a:pt x="3812" y="87430"/>
                  <a:pt x="3356" y="85782"/>
                </a:cubicBezTo>
                <a:cubicBezTo>
                  <a:pt x="3165" y="85120"/>
                  <a:pt x="2988" y="84340"/>
                  <a:pt x="3047" y="83575"/>
                </a:cubicBezTo>
                <a:cubicBezTo>
                  <a:pt x="3076" y="82971"/>
                  <a:pt x="3268" y="82383"/>
                  <a:pt x="3577" y="81809"/>
                </a:cubicBezTo>
                <a:cubicBezTo>
                  <a:pt x="4092" y="80867"/>
                  <a:pt x="4975" y="79925"/>
                  <a:pt x="6226" y="79071"/>
                </a:cubicBezTo>
                <a:cubicBezTo>
                  <a:pt x="7683" y="78041"/>
                  <a:pt x="9228" y="77202"/>
                  <a:pt x="10847" y="76599"/>
                </a:cubicBezTo>
                <a:cubicBezTo>
                  <a:pt x="11288" y="76437"/>
                  <a:pt x="11759" y="76275"/>
                  <a:pt x="12201" y="76128"/>
                </a:cubicBezTo>
                <a:cubicBezTo>
                  <a:pt x="13349" y="75731"/>
                  <a:pt x="14496" y="75348"/>
                  <a:pt x="15556" y="74701"/>
                </a:cubicBezTo>
                <a:cubicBezTo>
                  <a:pt x="15997" y="74436"/>
                  <a:pt x="16395" y="74112"/>
                  <a:pt x="16748" y="73773"/>
                </a:cubicBezTo>
                <a:cubicBezTo>
                  <a:pt x="17705" y="72817"/>
                  <a:pt x="18220" y="71669"/>
                  <a:pt x="18205" y="70565"/>
                </a:cubicBezTo>
                <a:cubicBezTo>
                  <a:pt x="18161" y="69535"/>
                  <a:pt x="17587" y="68637"/>
                  <a:pt x="17028" y="67902"/>
                </a:cubicBezTo>
                <a:cubicBezTo>
                  <a:pt x="16410" y="67092"/>
                  <a:pt x="15527" y="66356"/>
                  <a:pt x="14423" y="65694"/>
                </a:cubicBezTo>
                <a:lnTo>
                  <a:pt x="14202" y="65562"/>
                </a:lnTo>
                <a:cubicBezTo>
                  <a:pt x="14055" y="65473"/>
                  <a:pt x="13893" y="65385"/>
                  <a:pt x="13746" y="65282"/>
                </a:cubicBezTo>
                <a:cubicBezTo>
                  <a:pt x="12112" y="64296"/>
                  <a:pt x="11023" y="63295"/>
                  <a:pt x="10346" y="62162"/>
                </a:cubicBezTo>
                <a:cubicBezTo>
                  <a:pt x="9726" y="61120"/>
                  <a:pt x="9552" y="60010"/>
                  <a:pt x="9861" y="59078"/>
                </a:cubicBezTo>
                <a:lnTo>
                  <a:pt x="9861" y="59078"/>
                </a:lnTo>
                <a:cubicBezTo>
                  <a:pt x="9852" y="59088"/>
                  <a:pt x="9846" y="59094"/>
                  <a:pt x="9846" y="59101"/>
                </a:cubicBezTo>
                <a:cubicBezTo>
                  <a:pt x="9831" y="59131"/>
                  <a:pt x="9802" y="59145"/>
                  <a:pt x="9772" y="59160"/>
                </a:cubicBezTo>
                <a:cubicBezTo>
                  <a:pt x="9787" y="59145"/>
                  <a:pt x="9787" y="59131"/>
                  <a:pt x="9817" y="59101"/>
                </a:cubicBezTo>
                <a:lnTo>
                  <a:pt x="9871" y="59047"/>
                </a:lnTo>
                <a:lnTo>
                  <a:pt x="9871" y="59047"/>
                </a:lnTo>
                <a:cubicBezTo>
                  <a:pt x="9868" y="59057"/>
                  <a:pt x="9864" y="59067"/>
                  <a:pt x="9861" y="59078"/>
                </a:cubicBezTo>
                <a:lnTo>
                  <a:pt x="9861" y="59078"/>
                </a:lnTo>
                <a:cubicBezTo>
                  <a:pt x="9870" y="59067"/>
                  <a:pt x="9882" y="59051"/>
                  <a:pt x="9890" y="59028"/>
                </a:cubicBezTo>
                <a:lnTo>
                  <a:pt x="9890" y="59028"/>
                </a:lnTo>
                <a:lnTo>
                  <a:pt x="9871" y="59047"/>
                </a:lnTo>
                <a:lnTo>
                  <a:pt x="9871" y="59047"/>
                </a:lnTo>
                <a:cubicBezTo>
                  <a:pt x="9882" y="59016"/>
                  <a:pt x="9893" y="58985"/>
                  <a:pt x="9905" y="58954"/>
                </a:cubicBezTo>
                <a:cubicBezTo>
                  <a:pt x="9964" y="58925"/>
                  <a:pt x="10037" y="58866"/>
                  <a:pt x="10081" y="58836"/>
                </a:cubicBezTo>
                <a:lnTo>
                  <a:pt x="10081" y="58836"/>
                </a:lnTo>
                <a:cubicBezTo>
                  <a:pt x="10079" y="58848"/>
                  <a:pt x="10076" y="58859"/>
                  <a:pt x="10073" y="58870"/>
                </a:cubicBezTo>
                <a:lnTo>
                  <a:pt x="10073" y="58870"/>
                </a:lnTo>
                <a:cubicBezTo>
                  <a:pt x="10094" y="58856"/>
                  <a:pt x="10114" y="58846"/>
                  <a:pt x="10134" y="58839"/>
                </a:cubicBezTo>
                <a:lnTo>
                  <a:pt x="10134" y="58839"/>
                </a:lnTo>
                <a:cubicBezTo>
                  <a:pt x="10133" y="58841"/>
                  <a:pt x="10133" y="58844"/>
                  <a:pt x="10132" y="58846"/>
                </a:cubicBezTo>
                <a:lnTo>
                  <a:pt x="10132" y="58846"/>
                </a:lnTo>
                <a:cubicBezTo>
                  <a:pt x="10135" y="58842"/>
                  <a:pt x="10138" y="58839"/>
                  <a:pt x="10140" y="58836"/>
                </a:cubicBezTo>
                <a:lnTo>
                  <a:pt x="10140" y="58836"/>
                </a:lnTo>
                <a:cubicBezTo>
                  <a:pt x="10138" y="58837"/>
                  <a:pt x="10136" y="58838"/>
                  <a:pt x="10134" y="58839"/>
                </a:cubicBezTo>
                <a:lnTo>
                  <a:pt x="10134" y="58839"/>
                </a:lnTo>
                <a:cubicBezTo>
                  <a:pt x="10141" y="58813"/>
                  <a:pt x="10148" y="58788"/>
                  <a:pt x="10155" y="58763"/>
                </a:cubicBezTo>
                <a:cubicBezTo>
                  <a:pt x="10229" y="58719"/>
                  <a:pt x="10302" y="58660"/>
                  <a:pt x="10361" y="58630"/>
                </a:cubicBezTo>
                <a:lnTo>
                  <a:pt x="10361" y="58630"/>
                </a:lnTo>
                <a:cubicBezTo>
                  <a:pt x="10359" y="58642"/>
                  <a:pt x="10357" y="58653"/>
                  <a:pt x="10355" y="58665"/>
                </a:cubicBezTo>
                <a:lnTo>
                  <a:pt x="10355" y="58665"/>
                </a:lnTo>
                <a:cubicBezTo>
                  <a:pt x="10373" y="58652"/>
                  <a:pt x="10390" y="58641"/>
                  <a:pt x="10405" y="58630"/>
                </a:cubicBezTo>
                <a:lnTo>
                  <a:pt x="10405" y="58630"/>
                </a:lnTo>
                <a:cubicBezTo>
                  <a:pt x="10390" y="58660"/>
                  <a:pt x="10361" y="58704"/>
                  <a:pt x="10361" y="58733"/>
                </a:cubicBezTo>
                <a:lnTo>
                  <a:pt x="10344" y="58746"/>
                </a:lnTo>
                <a:lnTo>
                  <a:pt x="10344" y="58746"/>
                </a:lnTo>
                <a:cubicBezTo>
                  <a:pt x="10347" y="58719"/>
                  <a:pt x="10351" y="58692"/>
                  <a:pt x="10355" y="58665"/>
                </a:cubicBezTo>
                <a:lnTo>
                  <a:pt x="10355" y="58665"/>
                </a:lnTo>
                <a:cubicBezTo>
                  <a:pt x="10322" y="58689"/>
                  <a:pt x="10287" y="58714"/>
                  <a:pt x="10258" y="58733"/>
                </a:cubicBezTo>
                <a:lnTo>
                  <a:pt x="10199" y="58851"/>
                </a:lnTo>
                <a:lnTo>
                  <a:pt x="10199" y="58851"/>
                </a:lnTo>
                <a:lnTo>
                  <a:pt x="10344" y="58746"/>
                </a:lnTo>
                <a:lnTo>
                  <a:pt x="10344" y="58746"/>
                </a:lnTo>
                <a:cubicBezTo>
                  <a:pt x="10213" y="59750"/>
                  <a:pt x="10577" y="60712"/>
                  <a:pt x="10847" y="61265"/>
                </a:cubicBezTo>
                <a:cubicBezTo>
                  <a:pt x="11538" y="62663"/>
                  <a:pt x="12686" y="63869"/>
                  <a:pt x="14305" y="64988"/>
                </a:cubicBezTo>
                <a:cubicBezTo>
                  <a:pt x="14555" y="65179"/>
                  <a:pt x="14820" y="65341"/>
                  <a:pt x="15041" y="65488"/>
                </a:cubicBezTo>
                <a:cubicBezTo>
                  <a:pt x="16233" y="66283"/>
                  <a:pt x="17131" y="67151"/>
                  <a:pt x="17705" y="68049"/>
                </a:cubicBezTo>
                <a:cubicBezTo>
                  <a:pt x="18205" y="68814"/>
                  <a:pt x="18676" y="69653"/>
                  <a:pt x="18676" y="70624"/>
                </a:cubicBezTo>
                <a:cubicBezTo>
                  <a:pt x="18676" y="71669"/>
                  <a:pt x="18161" y="72743"/>
                  <a:pt x="17248" y="73656"/>
                </a:cubicBezTo>
                <a:cubicBezTo>
                  <a:pt x="16910" y="74009"/>
                  <a:pt x="16527" y="74303"/>
                  <a:pt x="16100" y="74583"/>
                </a:cubicBezTo>
                <a:cubicBezTo>
                  <a:pt x="15129" y="75201"/>
                  <a:pt x="14040" y="75613"/>
                  <a:pt x="12995" y="76010"/>
                </a:cubicBezTo>
                <a:cubicBezTo>
                  <a:pt x="12554" y="76172"/>
                  <a:pt x="12068" y="76364"/>
                  <a:pt x="11627" y="76540"/>
                </a:cubicBezTo>
                <a:cubicBezTo>
                  <a:pt x="10081" y="77202"/>
                  <a:pt x="8595" y="78071"/>
                  <a:pt x="7197" y="79145"/>
                </a:cubicBezTo>
                <a:cubicBezTo>
                  <a:pt x="6005" y="80057"/>
                  <a:pt x="5196" y="80985"/>
                  <a:pt x="4695" y="81956"/>
                </a:cubicBezTo>
                <a:cubicBezTo>
                  <a:pt x="4401" y="82530"/>
                  <a:pt x="4224" y="83133"/>
                  <a:pt x="4180" y="83722"/>
                </a:cubicBezTo>
                <a:cubicBezTo>
                  <a:pt x="4121" y="84472"/>
                  <a:pt x="4268" y="85223"/>
                  <a:pt x="4445" y="85929"/>
                </a:cubicBezTo>
                <a:cubicBezTo>
                  <a:pt x="4842" y="87577"/>
                  <a:pt x="5416" y="89167"/>
                  <a:pt x="6137" y="90638"/>
                </a:cubicBezTo>
                <a:lnTo>
                  <a:pt x="6182" y="90594"/>
                </a:lnTo>
                <a:cubicBezTo>
                  <a:pt x="5475" y="89123"/>
                  <a:pt x="4901" y="87548"/>
                  <a:pt x="4489" y="85914"/>
                </a:cubicBezTo>
                <a:cubicBezTo>
                  <a:pt x="4327" y="85208"/>
                  <a:pt x="4180" y="84472"/>
                  <a:pt x="4239" y="83722"/>
                </a:cubicBezTo>
                <a:cubicBezTo>
                  <a:pt x="4268" y="83133"/>
                  <a:pt x="4460" y="82544"/>
                  <a:pt x="4754" y="81971"/>
                </a:cubicBezTo>
                <a:cubicBezTo>
                  <a:pt x="5254" y="81014"/>
                  <a:pt x="6064" y="80116"/>
                  <a:pt x="7241" y="79189"/>
                </a:cubicBezTo>
                <a:cubicBezTo>
                  <a:pt x="8610" y="78130"/>
                  <a:pt x="10111" y="77261"/>
                  <a:pt x="11656" y="76599"/>
                </a:cubicBezTo>
                <a:cubicBezTo>
                  <a:pt x="12098" y="76422"/>
                  <a:pt x="12569" y="76231"/>
                  <a:pt x="13010" y="76069"/>
                </a:cubicBezTo>
                <a:cubicBezTo>
                  <a:pt x="14055" y="75657"/>
                  <a:pt x="15159" y="75260"/>
                  <a:pt x="16145" y="74627"/>
                </a:cubicBezTo>
                <a:cubicBezTo>
                  <a:pt x="16557" y="74362"/>
                  <a:pt x="16954" y="74038"/>
                  <a:pt x="17278" y="73715"/>
                </a:cubicBezTo>
                <a:cubicBezTo>
                  <a:pt x="18205" y="72773"/>
                  <a:pt x="18720" y="71684"/>
                  <a:pt x="18735" y="70624"/>
                </a:cubicBezTo>
                <a:cubicBezTo>
                  <a:pt x="18749" y="69623"/>
                  <a:pt x="18234" y="68770"/>
                  <a:pt x="17763" y="68005"/>
                </a:cubicBezTo>
                <a:cubicBezTo>
                  <a:pt x="17175" y="67107"/>
                  <a:pt x="16262" y="66239"/>
                  <a:pt x="15070" y="65429"/>
                </a:cubicBezTo>
                <a:cubicBezTo>
                  <a:pt x="14850" y="65282"/>
                  <a:pt x="14599" y="65120"/>
                  <a:pt x="14335" y="64944"/>
                </a:cubicBezTo>
                <a:cubicBezTo>
                  <a:pt x="12716" y="63840"/>
                  <a:pt x="11583" y="62618"/>
                  <a:pt x="10891" y="61220"/>
                </a:cubicBezTo>
                <a:cubicBezTo>
                  <a:pt x="10626" y="60676"/>
                  <a:pt x="10214" y="59616"/>
                  <a:pt x="10435" y="58571"/>
                </a:cubicBezTo>
                <a:cubicBezTo>
                  <a:pt x="10508" y="58513"/>
                  <a:pt x="10582" y="58483"/>
                  <a:pt x="10670" y="58424"/>
                </a:cubicBezTo>
                <a:lnTo>
                  <a:pt x="10670" y="58424"/>
                </a:lnTo>
                <a:cubicBezTo>
                  <a:pt x="10670" y="58427"/>
                  <a:pt x="10670" y="58430"/>
                  <a:pt x="10669" y="58433"/>
                </a:cubicBezTo>
                <a:lnTo>
                  <a:pt x="10669" y="58433"/>
                </a:lnTo>
                <a:cubicBezTo>
                  <a:pt x="10675" y="58430"/>
                  <a:pt x="10680" y="58427"/>
                  <a:pt x="10685" y="58424"/>
                </a:cubicBezTo>
                <a:lnTo>
                  <a:pt x="10685" y="58424"/>
                </a:lnTo>
                <a:cubicBezTo>
                  <a:pt x="10677" y="58436"/>
                  <a:pt x="10671" y="58448"/>
                  <a:pt x="10667" y="58460"/>
                </a:cubicBezTo>
                <a:lnTo>
                  <a:pt x="10667" y="58460"/>
                </a:lnTo>
                <a:cubicBezTo>
                  <a:pt x="10668" y="58451"/>
                  <a:pt x="10668" y="58442"/>
                  <a:pt x="10669" y="58433"/>
                </a:cubicBezTo>
                <a:lnTo>
                  <a:pt x="10669" y="58433"/>
                </a:lnTo>
                <a:cubicBezTo>
                  <a:pt x="10613" y="58464"/>
                  <a:pt x="10547" y="58516"/>
                  <a:pt x="10494" y="58557"/>
                </a:cubicBezTo>
                <a:cubicBezTo>
                  <a:pt x="10479" y="58557"/>
                  <a:pt x="10479" y="58571"/>
                  <a:pt x="10479" y="58571"/>
                </a:cubicBezTo>
                <a:cubicBezTo>
                  <a:pt x="10464" y="58616"/>
                  <a:pt x="10464" y="58645"/>
                  <a:pt x="10435" y="58689"/>
                </a:cubicBezTo>
                <a:cubicBezTo>
                  <a:pt x="10508" y="58630"/>
                  <a:pt x="10567" y="58586"/>
                  <a:pt x="10641" y="58557"/>
                </a:cubicBezTo>
                <a:cubicBezTo>
                  <a:pt x="10651" y="58524"/>
                  <a:pt x="10654" y="58492"/>
                  <a:pt x="10667" y="58460"/>
                </a:cubicBezTo>
                <a:lnTo>
                  <a:pt x="10667" y="58460"/>
                </a:lnTo>
                <a:cubicBezTo>
                  <a:pt x="10589" y="59316"/>
                  <a:pt x="10865" y="60169"/>
                  <a:pt x="11141" y="60764"/>
                </a:cubicBezTo>
                <a:cubicBezTo>
                  <a:pt x="11833" y="62265"/>
                  <a:pt x="12981" y="63590"/>
                  <a:pt x="14614" y="64797"/>
                </a:cubicBezTo>
                <a:cubicBezTo>
                  <a:pt x="14835" y="64944"/>
                  <a:pt x="15070" y="65120"/>
                  <a:pt x="15365" y="65326"/>
                </a:cubicBezTo>
                <a:cubicBezTo>
                  <a:pt x="16616" y="66195"/>
                  <a:pt x="17543" y="67107"/>
                  <a:pt x="18087" y="68064"/>
                </a:cubicBezTo>
                <a:cubicBezTo>
                  <a:pt x="18543" y="68844"/>
                  <a:pt x="18985" y="69682"/>
                  <a:pt x="18970" y="70624"/>
                </a:cubicBezTo>
                <a:cubicBezTo>
                  <a:pt x="18941" y="71654"/>
                  <a:pt x="18440" y="72699"/>
                  <a:pt x="17543" y="73597"/>
                </a:cubicBezTo>
                <a:cubicBezTo>
                  <a:pt x="17204" y="73935"/>
                  <a:pt x="16836" y="74244"/>
                  <a:pt x="16439" y="74524"/>
                </a:cubicBezTo>
                <a:cubicBezTo>
                  <a:pt x="15497" y="75127"/>
                  <a:pt x="14452" y="75554"/>
                  <a:pt x="13437" y="75952"/>
                </a:cubicBezTo>
                <a:cubicBezTo>
                  <a:pt x="12995" y="76143"/>
                  <a:pt x="12510" y="76319"/>
                  <a:pt x="12068" y="76525"/>
                </a:cubicBezTo>
                <a:cubicBezTo>
                  <a:pt x="10552" y="77202"/>
                  <a:pt x="9095" y="78115"/>
                  <a:pt x="7756" y="79189"/>
                </a:cubicBezTo>
                <a:cubicBezTo>
                  <a:pt x="6594" y="80131"/>
                  <a:pt x="5799" y="81058"/>
                  <a:pt x="5328" y="82029"/>
                </a:cubicBezTo>
                <a:cubicBezTo>
                  <a:pt x="5034" y="82603"/>
                  <a:pt x="4857" y="83192"/>
                  <a:pt x="4813" y="83781"/>
                </a:cubicBezTo>
                <a:cubicBezTo>
                  <a:pt x="4754" y="84531"/>
                  <a:pt x="4887" y="85267"/>
                  <a:pt x="5048" y="85959"/>
                </a:cubicBezTo>
                <a:cubicBezTo>
                  <a:pt x="5416" y="87622"/>
                  <a:pt x="5990" y="89182"/>
                  <a:pt x="6682" y="90638"/>
                </a:cubicBezTo>
                <a:lnTo>
                  <a:pt x="6741" y="90594"/>
                </a:lnTo>
                <a:cubicBezTo>
                  <a:pt x="6020" y="89152"/>
                  <a:pt x="5475" y="87577"/>
                  <a:pt x="5107" y="85929"/>
                </a:cubicBezTo>
                <a:cubicBezTo>
                  <a:pt x="4960" y="85238"/>
                  <a:pt x="4813" y="84516"/>
                  <a:pt x="4857" y="83751"/>
                </a:cubicBezTo>
                <a:cubicBezTo>
                  <a:pt x="4916" y="83163"/>
                  <a:pt x="5078" y="82603"/>
                  <a:pt x="5357" y="82029"/>
                </a:cubicBezTo>
                <a:cubicBezTo>
                  <a:pt x="5843" y="81073"/>
                  <a:pt x="6623" y="80146"/>
                  <a:pt x="7771" y="79233"/>
                </a:cubicBezTo>
                <a:cubicBezTo>
                  <a:pt x="9110" y="78144"/>
                  <a:pt x="10567" y="77247"/>
                  <a:pt x="12068" y="76584"/>
                </a:cubicBezTo>
                <a:cubicBezTo>
                  <a:pt x="12510" y="76378"/>
                  <a:pt x="12995" y="76202"/>
                  <a:pt x="13437" y="76010"/>
                </a:cubicBezTo>
                <a:cubicBezTo>
                  <a:pt x="14452" y="75613"/>
                  <a:pt x="15512" y="75186"/>
                  <a:pt x="16454" y="74553"/>
                </a:cubicBezTo>
                <a:cubicBezTo>
                  <a:pt x="16851" y="74289"/>
                  <a:pt x="17248" y="73965"/>
                  <a:pt x="17572" y="73641"/>
                </a:cubicBezTo>
                <a:cubicBezTo>
                  <a:pt x="18470" y="72714"/>
                  <a:pt x="18985" y="71654"/>
                  <a:pt x="19029" y="70609"/>
                </a:cubicBezTo>
                <a:cubicBezTo>
                  <a:pt x="19058" y="69653"/>
                  <a:pt x="18602" y="68799"/>
                  <a:pt x="18146" y="68005"/>
                </a:cubicBezTo>
                <a:cubicBezTo>
                  <a:pt x="17572" y="67048"/>
                  <a:pt x="16660" y="66136"/>
                  <a:pt x="15409" y="65253"/>
                </a:cubicBezTo>
                <a:cubicBezTo>
                  <a:pt x="15114" y="65047"/>
                  <a:pt x="14864" y="64885"/>
                  <a:pt x="14644" y="64723"/>
                </a:cubicBezTo>
                <a:cubicBezTo>
                  <a:pt x="13010" y="63546"/>
                  <a:pt x="11877" y="62221"/>
                  <a:pt x="11185" y="60720"/>
                </a:cubicBezTo>
                <a:cubicBezTo>
                  <a:pt x="10920" y="60102"/>
                  <a:pt x="10641" y="59234"/>
                  <a:pt x="10729" y="58365"/>
                </a:cubicBezTo>
                <a:cubicBezTo>
                  <a:pt x="10817" y="58321"/>
                  <a:pt x="10891" y="58277"/>
                  <a:pt x="10994" y="58218"/>
                </a:cubicBezTo>
                <a:lnTo>
                  <a:pt x="10994" y="58218"/>
                </a:lnTo>
                <a:cubicBezTo>
                  <a:pt x="10964" y="58851"/>
                  <a:pt x="11097" y="59528"/>
                  <a:pt x="11406" y="60279"/>
                </a:cubicBezTo>
                <a:cubicBezTo>
                  <a:pt x="12068" y="61897"/>
                  <a:pt x="13275" y="63354"/>
                  <a:pt x="14908" y="64605"/>
                </a:cubicBezTo>
                <a:cubicBezTo>
                  <a:pt x="15129" y="64767"/>
                  <a:pt x="15379" y="64958"/>
                  <a:pt x="15674" y="65179"/>
                </a:cubicBezTo>
                <a:cubicBezTo>
                  <a:pt x="16998" y="66136"/>
                  <a:pt x="17911" y="67092"/>
                  <a:pt x="18455" y="68078"/>
                </a:cubicBezTo>
                <a:cubicBezTo>
                  <a:pt x="18897" y="68888"/>
                  <a:pt x="19279" y="69682"/>
                  <a:pt x="19250" y="70609"/>
                </a:cubicBezTo>
                <a:cubicBezTo>
                  <a:pt x="19191" y="71595"/>
                  <a:pt x="18691" y="72640"/>
                  <a:pt x="17808" y="73523"/>
                </a:cubicBezTo>
                <a:cubicBezTo>
                  <a:pt x="17484" y="73862"/>
                  <a:pt x="17116" y="74171"/>
                  <a:pt x="16733" y="74436"/>
                </a:cubicBezTo>
                <a:cubicBezTo>
                  <a:pt x="15821" y="75039"/>
                  <a:pt x="14820" y="75466"/>
                  <a:pt x="13834" y="75878"/>
                </a:cubicBezTo>
                <a:cubicBezTo>
                  <a:pt x="13393" y="76069"/>
                  <a:pt x="12922" y="76275"/>
                  <a:pt x="12480" y="76467"/>
                </a:cubicBezTo>
                <a:cubicBezTo>
                  <a:pt x="10994" y="77173"/>
                  <a:pt x="9566" y="78085"/>
                  <a:pt x="8271" y="79189"/>
                </a:cubicBezTo>
                <a:cubicBezTo>
                  <a:pt x="7138" y="80146"/>
                  <a:pt x="6388" y="81073"/>
                  <a:pt x="5917" y="82044"/>
                </a:cubicBezTo>
                <a:cubicBezTo>
                  <a:pt x="5637" y="82618"/>
                  <a:pt x="5475" y="83207"/>
                  <a:pt x="5416" y="83795"/>
                </a:cubicBezTo>
                <a:cubicBezTo>
                  <a:pt x="5343" y="84546"/>
                  <a:pt x="5490" y="85311"/>
                  <a:pt x="5622" y="85959"/>
                </a:cubicBezTo>
                <a:cubicBezTo>
                  <a:pt x="5961" y="87592"/>
                  <a:pt x="6505" y="89167"/>
                  <a:pt x="7212" y="90609"/>
                </a:cubicBezTo>
                <a:lnTo>
                  <a:pt x="7271" y="90580"/>
                </a:lnTo>
                <a:cubicBezTo>
                  <a:pt x="6579" y="89137"/>
                  <a:pt x="6020" y="87577"/>
                  <a:pt x="5666" y="85944"/>
                </a:cubicBezTo>
                <a:cubicBezTo>
                  <a:pt x="5549" y="85296"/>
                  <a:pt x="5402" y="84546"/>
                  <a:pt x="5475" y="83795"/>
                </a:cubicBezTo>
                <a:cubicBezTo>
                  <a:pt x="5519" y="83221"/>
                  <a:pt x="5696" y="82633"/>
                  <a:pt x="5961" y="82074"/>
                </a:cubicBezTo>
                <a:cubicBezTo>
                  <a:pt x="6432" y="81117"/>
                  <a:pt x="7197" y="80205"/>
                  <a:pt x="8301" y="79263"/>
                </a:cubicBezTo>
                <a:cubicBezTo>
                  <a:pt x="9611" y="78159"/>
                  <a:pt x="11023" y="77247"/>
                  <a:pt x="12495" y="76540"/>
                </a:cubicBezTo>
                <a:cubicBezTo>
                  <a:pt x="12936" y="76334"/>
                  <a:pt x="13393" y="76143"/>
                  <a:pt x="13864" y="75952"/>
                </a:cubicBezTo>
                <a:cubicBezTo>
                  <a:pt x="14835" y="75525"/>
                  <a:pt x="15865" y="75113"/>
                  <a:pt x="16763" y="74495"/>
                </a:cubicBezTo>
                <a:cubicBezTo>
                  <a:pt x="17175" y="74230"/>
                  <a:pt x="17543" y="73935"/>
                  <a:pt x="17866" y="73582"/>
                </a:cubicBezTo>
                <a:cubicBezTo>
                  <a:pt x="18749" y="72684"/>
                  <a:pt x="19265" y="71625"/>
                  <a:pt x="19323" y="70595"/>
                </a:cubicBezTo>
                <a:cubicBezTo>
                  <a:pt x="19382" y="69668"/>
                  <a:pt x="18970" y="68858"/>
                  <a:pt x="18529" y="68049"/>
                </a:cubicBezTo>
                <a:cubicBezTo>
                  <a:pt x="17984" y="67033"/>
                  <a:pt x="17057" y="66077"/>
                  <a:pt x="15733" y="65106"/>
                </a:cubicBezTo>
                <a:cubicBezTo>
                  <a:pt x="15438" y="64885"/>
                  <a:pt x="15188" y="64693"/>
                  <a:pt x="14967" y="64532"/>
                </a:cubicBezTo>
                <a:cubicBezTo>
                  <a:pt x="13319" y="63281"/>
                  <a:pt x="12142" y="61839"/>
                  <a:pt x="11480" y="60249"/>
                </a:cubicBezTo>
                <a:cubicBezTo>
                  <a:pt x="11196" y="59546"/>
                  <a:pt x="11048" y="58905"/>
                  <a:pt x="11060" y="58315"/>
                </a:cubicBezTo>
                <a:lnTo>
                  <a:pt x="11060" y="58315"/>
                </a:lnTo>
                <a:cubicBezTo>
                  <a:pt x="11047" y="58322"/>
                  <a:pt x="11035" y="58329"/>
                  <a:pt x="11023" y="58336"/>
                </a:cubicBezTo>
                <a:cubicBezTo>
                  <a:pt x="11023" y="58279"/>
                  <a:pt x="11051" y="58221"/>
                  <a:pt x="11066" y="58178"/>
                </a:cubicBezTo>
                <a:lnTo>
                  <a:pt x="11066" y="58178"/>
                </a:lnTo>
                <a:cubicBezTo>
                  <a:pt x="11063" y="58223"/>
                  <a:pt x="11061" y="58269"/>
                  <a:pt x="11060" y="58315"/>
                </a:cubicBezTo>
                <a:lnTo>
                  <a:pt x="11060" y="58315"/>
                </a:lnTo>
                <a:cubicBezTo>
                  <a:pt x="11129" y="58278"/>
                  <a:pt x="11212" y="58241"/>
                  <a:pt x="11273" y="58204"/>
                </a:cubicBezTo>
                <a:cubicBezTo>
                  <a:pt x="11273" y="58146"/>
                  <a:pt x="11273" y="58103"/>
                  <a:pt x="11301" y="58033"/>
                </a:cubicBezTo>
                <a:lnTo>
                  <a:pt x="11301" y="58033"/>
                </a:lnTo>
                <a:cubicBezTo>
                  <a:pt x="11243" y="58069"/>
                  <a:pt x="11185" y="58100"/>
                  <a:pt x="11128" y="58129"/>
                </a:cubicBezTo>
                <a:lnTo>
                  <a:pt x="11128" y="58129"/>
                </a:lnTo>
                <a:cubicBezTo>
                  <a:pt x="11182" y="58091"/>
                  <a:pt x="11239" y="58059"/>
                  <a:pt x="11303" y="58027"/>
                </a:cubicBezTo>
                <a:lnTo>
                  <a:pt x="11303" y="58027"/>
                </a:lnTo>
                <a:cubicBezTo>
                  <a:pt x="11302" y="58029"/>
                  <a:pt x="11301" y="58031"/>
                  <a:pt x="11301" y="58033"/>
                </a:cubicBezTo>
                <a:lnTo>
                  <a:pt x="11301" y="58033"/>
                </a:lnTo>
                <a:cubicBezTo>
                  <a:pt x="11311" y="58026"/>
                  <a:pt x="11322" y="58019"/>
                  <a:pt x="11332" y="58012"/>
                </a:cubicBezTo>
                <a:cubicBezTo>
                  <a:pt x="11362" y="58557"/>
                  <a:pt x="11465" y="59160"/>
                  <a:pt x="11730" y="59808"/>
                </a:cubicBezTo>
                <a:cubicBezTo>
                  <a:pt x="12362" y="61529"/>
                  <a:pt x="13569" y="63075"/>
                  <a:pt x="15232" y="64399"/>
                </a:cubicBezTo>
                <a:cubicBezTo>
                  <a:pt x="15482" y="64590"/>
                  <a:pt x="15733" y="64782"/>
                  <a:pt x="16027" y="65003"/>
                </a:cubicBezTo>
                <a:cubicBezTo>
                  <a:pt x="17410" y="66033"/>
                  <a:pt x="18323" y="67048"/>
                  <a:pt x="18867" y="68093"/>
                </a:cubicBezTo>
                <a:cubicBezTo>
                  <a:pt x="19265" y="68902"/>
                  <a:pt x="19618" y="69697"/>
                  <a:pt x="19559" y="70595"/>
                </a:cubicBezTo>
                <a:cubicBezTo>
                  <a:pt x="19485" y="71581"/>
                  <a:pt x="18985" y="72611"/>
                  <a:pt x="18131" y="73464"/>
                </a:cubicBezTo>
                <a:cubicBezTo>
                  <a:pt x="17808" y="73803"/>
                  <a:pt x="17440" y="74097"/>
                  <a:pt x="17057" y="74377"/>
                </a:cubicBezTo>
                <a:cubicBezTo>
                  <a:pt x="16189" y="74980"/>
                  <a:pt x="15217" y="75407"/>
                  <a:pt x="14261" y="75819"/>
                </a:cubicBezTo>
                <a:cubicBezTo>
                  <a:pt x="13819" y="76025"/>
                  <a:pt x="13349" y="76231"/>
                  <a:pt x="12907" y="76452"/>
                </a:cubicBezTo>
                <a:cubicBezTo>
                  <a:pt x="11435" y="77188"/>
                  <a:pt x="10052" y="78130"/>
                  <a:pt x="8786" y="79248"/>
                </a:cubicBezTo>
                <a:cubicBezTo>
                  <a:pt x="7712" y="80205"/>
                  <a:pt x="6962" y="81146"/>
                  <a:pt x="6505" y="82118"/>
                </a:cubicBezTo>
                <a:cubicBezTo>
                  <a:pt x="6226" y="82692"/>
                  <a:pt x="6064" y="83251"/>
                  <a:pt x="6020" y="83839"/>
                </a:cubicBezTo>
                <a:cubicBezTo>
                  <a:pt x="5946" y="84605"/>
                  <a:pt x="6079" y="85355"/>
                  <a:pt x="6211" y="86003"/>
                </a:cubicBezTo>
                <a:cubicBezTo>
                  <a:pt x="6535" y="87636"/>
                  <a:pt x="7050" y="89182"/>
                  <a:pt x="7756" y="90609"/>
                </a:cubicBezTo>
                <a:lnTo>
                  <a:pt x="7800" y="90580"/>
                </a:lnTo>
                <a:cubicBezTo>
                  <a:pt x="7109" y="89167"/>
                  <a:pt x="6594" y="87622"/>
                  <a:pt x="6255" y="85973"/>
                </a:cubicBezTo>
                <a:cubicBezTo>
                  <a:pt x="6137" y="85355"/>
                  <a:pt x="6020" y="84605"/>
                  <a:pt x="6093" y="83839"/>
                </a:cubicBezTo>
                <a:cubicBezTo>
                  <a:pt x="6152" y="83280"/>
                  <a:pt x="6314" y="82706"/>
                  <a:pt x="6579" y="82132"/>
                </a:cubicBezTo>
                <a:cubicBezTo>
                  <a:pt x="7035" y="81176"/>
                  <a:pt x="7771" y="80234"/>
                  <a:pt x="8831" y="79307"/>
                </a:cubicBezTo>
                <a:cubicBezTo>
                  <a:pt x="10111" y="78174"/>
                  <a:pt x="11480" y="77247"/>
                  <a:pt x="12936" y="76525"/>
                </a:cubicBezTo>
                <a:cubicBezTo>
                  <a:pt x="13378" y="76305"/>
                  <a:pt x="13834" y="76099"/>
                  <a:pt x="14305" y="75893"/>
                </a:cubicBezTo>
                <a:cubicBezTo>
                  <a:pt x="15232" y="75481"/>
                  <a:pt x="16218" y="75039"/>
                  <a:pt x="17101" y="74450"/>
                </a:cubicBezTo>
                <a:cubicBezTo>
                  <a:pt x="17484" y="74171"/>
                  <a:pt x="17852" y="73877"/>
                  <a:pt x="18161" y="73538"/>
                </a:cubicBezTo>
                <a:cubicBezTo>
                  <a:pt x="19029" y="72655"/>
                  <a:pt x="19544" y="71625"/>
                  <a:pt x="19618" y="70624"/>
                </a:cubicBezTo>
                <a:cubicBezTo>
                  <a:pt x="19691" y="69697"/>
                  <a:pt x="19323" y="68888"/>
                  <a:pt x="18911" y="68078"/>
                </a:cubicBezTo>
                <a:cubicBezTo>
                  <a:pt x="18382" y="67019"/>
                  <a:pt x="17469" y="66003"/>
                  <a:pt x="16071" y="64958"/>
                </a:cubicBezTo>
                <a:cubicBezTo>
                  <a:pt x="15777" y="64738"/>
                  <a:pt x="15512" y="64532"/>
                  <a:pt x="15276" y="64340"/>
                </a:cubicBezTo>
                <a:cubicBezTo>
                  <a:pt x="13599" y="63016"/>
                  <a:pt x="12421" y="61471"/>
                  <a:pt x="11774" y="59763"/>
                </a:cubicBezTo>
                <a:cubicBezTo>
                  <a:pt x="11560" y="59175"/>
                  <a:pt x="11431" y="58623"/>
                  <a:pt x="11409" y="58130"/>
                </a:cubicBezTo>
                <a:lnTo>
                  <a:pt x="11409" y="58130"/>
                </a:lnTo>
                <a:cubicBezTo>
                  <a:pt x="11388" y="58144"/>
                  <a:pt x="11367" y="58158"/>
                  <a:pt x="11347" y="58174"/>
                </a:cubicBezTo>
                <a:cubicBezTo>
                  <a:pt x="11347" y="58115"/>
                  <a:pt x="11362" y="58056"/>
                  <a:pt x="11362" y="57998"/>
                </a:cubicBezTo>
                <a:cubicBezTo>
                  <a:pt x="11450" y="57953"/>
                  <a:pt x="11524" y="57909"/>
                  <a:pt x="11612" y="57850"/>
                </a:cubicBezTo>
                <a:lnTo>
                  <a:pt x="11612" y="57850"/>
                </a:lnTo>
                <a:cubicBezTo>
                  <a:pt x="11609" y="57861"/>
                  <a:pt x="11607" y="57872"/>
                  <a:pt x="11605" y="57882"/>
                </a:cubicBezTo>
                <a:lnTo>
                  <a:pt x="11605" y="57882"/>
                </a:lnTo>
                <a:cubicBezTo>
                  <a:pt x="11627" y="57871"/>
                  <a:pt x="11649" y="57859"/>
                  <a:pt x="11671" y="57845"/>
                </a:cubicBezTo>
                <a:lnTo>
                  <a:pt x="11671" y="57845"/>
                </a:lnTo>
                <a:lnTo>
                  <a:pt x="11671" y="57983"/>
                </a:lnTo>
                <a:cubicBezTo>
                  <a:pt x="11680" y="57977"/>
                  <a:pt x="11690" y="57971"/>
                  <a:pt x="11699" y="57965"/>
                </a:cubicBezTo>
                <a:lnTo>
                  <a:pt x="11699" y="57965"/>
                </a:lnTo>
                <a:cubicBezTo>
                  <a:pt x="11749" y="58386"/>
                  <a:pt x="11848" y="58842"/>
                  <a:pt x="11995" y="59322"/>
                </a:cubicBezTo>
                <a:cubicBezTo>
                  <a:pt x="12627" y="61147"/>
                  <a:pt x="13805" y="62795"/>
                  <a:pt x="15527" y="64223"/>
                </a:cubicBezTo>
                <a:cubicBezTo>
                  <a:pt x="15777" y="64414"/>
                  <a:pt x="16042" y="64620"/>
                  <a:pt x="16336" y="64855"/>
                </a:cubicBezTo>
                <a:cubicBezTo>
                  <a:pt x="17793" y="66003"/>
                  <a:pt x="18720" y="67033"/>
                  <a:pt x="19235" y="68137"/>
                </a:cubicBezTo>
                <a:cubicBezTo>
                  <a:pt x="19574" y="68902"/>
                  <a:pt x="19912" y="69712"/>
                  <a:pt x="19824" y="70624"/>
                </a:cubicBezTo>
                <a:cubicBezTo>
                  <a:pt x="19721" y="71581"/>
                  <a:pt x="19206" y="72581"/>
                  <a:pt x="18382" y="73435"/>
                </a:cubicBezTo>
                <a:cubicBezTo>
                  <a:pt x="18072" y="73744"/>
                  <a:pt x="17719" y="74053"/>
                  <a:pt x="17337" y="74318"/>
                </a:cubicBezTo>
                <a:cubicBezTo>
                  <a:pt x="16483" y="74907"/>
                  <a:pt x="15556" y="75348"/>
                  <a:pt x="14644" y="75775"/>
                </a:cubicBezTo>
                <a:cubicBezTo>
                  <a:pt x="14202" y="75966"/>
                  <a:pt x="13731" y="76187"/>
                  <a:pt x="13290" y="76437"/>
                </a:cubicBezTo>
                <a:cubicBezTo>
                  <a:pt x="11847" y="77188"/>
                  <a:pt x="10508" y="78144"/>
                  <a:pt x="9272" y="79277"/>
                </a:cubicBezTo>
                <a:cubicBezTo>
                  <a:pt x="8242" y="80263"/>
                  <a:pt x="7535" y="81191"/>
                  <a:pt x="7094" y="82177"/>
                </a:cubicBezTo>
                <a:cubicBezTo>
                  <a:pt x="6829" y="82736"/>
                  <a:pt x="6667" y="83310"/>
                  <a:pt x="6608" y="83884"/>
                </a:cubicBezTo>
                <a:cubicBezTo>
                  <a:pt x="6535" y="84649"/>
                  <a:pt x="6652" y="85385"/>
                  <a:pt x="6756" y="86018"/>
                </a:cubicBezTo>
                <a:cubicBezTo>
                  <a:pt x="7050" y="87651"/>
                  <a:pt x="7565" y="89182"/>
                  <a:pt x="8271" y="90594"/>
                </a:cubicBezTo>
                <a:lnTo>
                  <a:pt x="8315" y="90565"/>
                </a:lnTo>
                <a:cubicBezTo>
                  <a:pt x="7624" y="89167"/>
                  <a:pt x="7123" y="87622"/>
                  <a:pt x="6814" y="86003"/>
                </a:cubicBezTo>
                <a:cubicBezTo>
                  <a:pt x="6697" y="85370"/>
                  <a:pt x="6594" y="84634"/>
                  <a:pt x="6667" y="83884"/>
                </a:cubicBezTo>
                <a:cubicBezTo>
                  <a:pt x="6726" y="83310"/>
                  <a:pt x="6888" y="82736"/>
                  <a:pt x="7138" y="82191"/>
                </a:cubicBezTo>
                <a:cubicBezTo>
                  <a:pt x="7580" y="81235"/>
                  <a:pt x="8301" y="80293"/>
                  <a:pt x="9316" y="79336"/>
                </a:cubicBezTo>
                <a:cubicBezTo>
                  <a:pt x="10523" y="78203"/>
                  <a:pt x="11877" y="77247"/>
                  <a:pt x="13304" y="76481"/>
                </a:cubicBezTo>
                <a:cubicBezTo>
                  <a:pt x="13746" y="76246"/>
                  <a:pt x="14202" y="76025"/>
                  <a:pt x="14673" y="75819"/>
                </a:cubicBezTo>
                <a:cubicBezTo>
                  <a:pt x="15571" y="75407"/>
                  <a:pt x="16513" y="74966"/>
                  <a:pt x="17351" y="74347"/>
                </a:cubicBezTo>
                <a:cubicBezTo>
                  <a:pt x="17734" y="74083"/>
                  <a:pt x="18087" y="73788"/>
                  <a:pt x="18396" y="73450"/>
                </a:cubicBezTo>
                <a:cubicBezTo>
                  <a:pt x="19250" y="72581"/>
                  <a:pt x="19765" y="71581"/>
                  <a:pt x="19853" y="70595"/>
                </a:cubicBezTo>
                <a:cubicBezTo>
                  <a:pt x="19941" y="69697"/>
                  <a:pt x="19603" y="68873"/>
                  <a:pt x="19250" y="68078"/>
                </a:cubicBezTo>
                <a:cubicBezTo>
                  <a:pt x="18735" y="66960"/>
                  <a:pt x="17808" y="65915"/>
                  <a:pt x="16336" y="64767"/>
                </a:cubicBezTo>
                <a:cubicBezTo>
                  <a:pt x="16042" y="64532"/>
                  <a:pt x="15777" y="64326"/>
                  <a:pt x="15527" y="64120"/>
                </a:cubicBezTo>
                <a:cubicBezTo>
                  <a:pt x="13805" y="62707"/>
                  <a:pt x="12627" y="61073"/>
                  <a:pt x="12024" y="59248"/>
                </a:cubicBezTo>
                <a:cubicBezTo>
                  <a:pt x="11861" y="58785"/>
                  <a:pt x="11762" y="58354"/>
                  <a:pt x="11718" y="57954"/>
                </a:cubicBezTo>
                <a:lnTo>
                  <a:pt x="11718" y="57954"/>
                </a:lnTo>
                <a:cubicBezTo>
                  <a:pt x="11712" y="57958"/>
                  <a:pt x="11706" y="57961"/>
                  <a:pt x="11699" y="57965"/>
                </a:cubicBezTo>
                <a:lnTo>
                  <a:pt x="11699" y="57965"/>
                </a:lnTo>
                <a:cubicBezTo>
                  <a:pt x="11694" y="57921"/>
                  <a:pt x="11690" y="57878"/>
                  <a:pt x="11686" y="57836"/>
                </a:cubicBezTo>
                <a:cubicBezTo>
                  <a:pt x="11681" y="57839"/>
                  <a:pt x="11676" y="57842"/>
                  <a:pt x="11671" y="57845"/>
                </a:cubicBezTo>
                <a:lnTo>
                  <a:pt x="11671" y="57845"/>
                </a:lnTo>
                <a:lnTo>
                  <a:pt x="11671" y="57806"/>
                </a:lnTo>
                <a:cubicBezTo>
                  <a:pt x="11681" y="57799"/>
                  <a:pt x="11692" y="57792"/>
                  <a:pt x="11703" y="57786"/>
                </a:cubicBezTo>
                <a:lnTo>
                  <a:pt x="11703" y="57786"/>
                </a:lnTo>
                <a:cubicBezTo>
                  <a:pt x="11707" y="57841"/>
                  <a:pt x="11712" y="57897"/>
                  <a:pt x="11718" y="57954"/>
                </a:cubicBezTo>
                <a:lnTo>
                  <a:pt x="11718" y="57954"/>
                </a:lnTo>
                <a:cubicBezTo>
                  <a:pt x="11795" y="57913"/>
                  <a:pt x="11878" y="57884"/>
                  <a:pt x="11950" y="57836"/>
                </a:cubicBezTo>
                <a:cubicBezTo>
                  <a:pt x="11950" y="57777"/>
                  <a:pt x="11950" y="57703"/>
                  <a:pt x="11936" y="57659"/>
                </a:cubicBezTo>
                <a:cubicBezTo>
                  <a:pt x="11871" y="57698"/>
                  <a:pt x="11783" y="57737"/>
                  <a:pt x="11703" y="57786"/>
                </a:cubicBezTo>
                <a:lnTo>
                  <a:pt x="11703" y="57786"/>
                </a:lnTo>
                <a:cubicBezTo>
                  <a:pt x="11702" y="57773"/>
                  <a:pt x="11701" y="57760"/>
                  <a:pt x="11700" y="57747"/>
                </a:cubicBezTo>
                <a:cubicBezTo>
                  <a:pt x="11730" y="57718"/>
                  <a:pt x="11744" y="57718"/>
                  <a:pt x="11774" y="57703"/>
                </a:cubicBezTo>
                <a:lnTo>
                  <a:pt x="11995" y="57600"/>
                </a:lnTo>
                <a:cubicBezTo>
                  <a:pt x="11995" y="57605"/>
                  <a:pt x="11996" y="57610"/>
                  <a:pt x="11996" y="57614"/>
                </a:cubicBezTo>
                <a:lnTo>
                  <a:pt x="11996" y="57614"/>
                </a:lnTo>
                <a:cubicBezTo>
                  <a:pt x="12012" y="57609"/>
                  <a:pt x="12027" y="57602"/>
                  <a:pt x="12042" y="57595"/>
                </a:cubicBezTo>
                <a:lnTo>
                  <a:pt x="12042" y="57595"/>
                </a:lnTo>
                <a:cubicBezTo>
                  <a:pt x="12047" y="57652"/>
                  <a:pt x="12054" y="57710"/>
                  <a:pt x="12062" y="57768"/>
                </a:cubicBezTo>
                <a:lnTo>
                  <a:pt x="12062" y="57768"/>
                </a:lnTo>
                <a:cubicBezTo>
                  <a:pt x="12142" y="57737"/>
                  <a:pt x="12223" y="57686"/>
                  <a:pt x="12304" y="57659"/>
                </a:cubicBezTo>
                <a:lnTo>
                  <a:pt x="12289" y="57468"/>
                </a:lnTo>
                <a:cubicBezTo>
                  <a:pt x="12274" y="57468"/>
                  <a:pt x="12259" y="57482"/>
                  <a:pt x="12245" y="57482"/>
                </a:cubicBezTo>
                <a:cubicBezTo>
                  <a:pt x="12161" y="57518"/>
                  <a:pt x="12107" y="57564"/>
                  <a:pt x="12042" y="57595"/>
                </a:cubicBezTo>
                <a:lnTo>
                  <a:pt x="12042" y="57595"/>
                </a:lnTo>
                <a:cubicBezTo>
                  <a:pt x="12041" y="57582"/>
                  <a:pt x="12040" y="57569"/>
                  <a:pt x="12039" y="57556"/>
                </a:cubicBezTo>
                <a:cubicBezTo>
                  <a:pt x="12127" y="57497"/>
                  <a:pt x="12245" y="57453"/>
                  <a:pt x="12333" y="57409"/>
                </a:cubicBezTo>
                <a:cubicBezTo>
                  <a:pt x="12334" y="57418"/>
                  <a:pt x="12335" y="57427"/>
                  <a:pt x="12336" y="57436"/>
                </a:cubicBezTo>
                <a:lnTo>
                  <a:pt x="12336" y="57436"/>
                </a:lnTo>
                <a:lnTo>
                  <a:pt x="12394" y="57400"/>
                </a:lnTo>
                <a:lnTo>
                  <a:pt x="12394" y="57400"/>
                </a:lnTo>
                <a:cubicBezTo>
                  <a:pt x="12401" y="57463"/>
                  <a:pt x="12409" y="57528"/>
                  <a:pt x="12418" y="57593"/>
                </a:cubicBezTo>
                <a:lnTo>
                  <a:pt x="12418" y="57593"/>
                </a:lnTo>
                <a:cubicBezTo>
                  <a:pt x="12502" y="57561"/>
                  <a:pt x="12572" y="57514"/>
                  <a:pt x="12642" y="57468"/>
                </a:cubicBezTo>
                <a:cubicBezTo>
                  <a:pt x="12642" y="57394"/>
                  <a:pt x="12642" y="57335"/>
                  <a:pt x="12613" y="57262"/>
                </a:cubicBezTo>
                <a:lnTo>
                  <a:pt x="12394" y="57400"/>
                </a:lnTo>
                <a:lnTo>
                  <a:pt x="12394" y="57400"/>
                </a:lnTo>
                <a:cubicBezTo>
                  <a:pt x="12393" y="57393"/>
                  <a:pt x="12393" y="57386"/>
                  <a:pt x="12392" y="57379"/>
                </a:cubicBezTo>
                <a:cubicBezTo>
                  <a:pt x="12480" y="57321"/>
                  <a:pt x="12583" y="57262"/>
                  <a:pt x="12686" y="57203"/>
                </a:cubicBezTo>
                <a:cubicBezTo>
                  <a:pt x="12694" y="57263"/>
                  <a:pt x="12703" y="57322"/>
                  <a:pt x="12713" y="57382"/>
                </a:cubicBezTo>
                <a:lnTo>
                  <a:pt x="12713" y="57382"/>
                </a:lnTo>
                <a:cubicBezTo>
                  <a:pt x="12709" y="57333"/>
                  <a:pt x="12701" y="57290"/>
                  <a:pt x="12701" y="57247"/>
                </a:cubicBezTo>
                <a:cubicBezTo>
                  <a:pt x="12728" y="57240"/>
                  <a:pt x="12748" y="57228"/>
                  <a:pt x="12769" y="57214"/>
                </a:cubicBezTo>
                <a:lnTo>
                  <a:pt x="12769" y="57214"/>
                </a:lnTo>
                <a:cubicBezTo>
                  <a:pt x="12778" y="57271"/>
                  <a:pt x="12788" y="57331"/>
                  <a:pt x="12798" y="57395"/>
                </a:cubicBezTo>
                <a:lnTo>
                  <a:pt x="12798" y="57395"/>
                </a:lnTo>
                <a:cubicBezTo>
                  <a:pt x="12877" y="57350"/>
                  <a:pt x="12944" y="57306"/>
                  <a:pt x="13010" y="57262"/>
                </a:cubicBezTo>
                <a:cubicBezTo>
                  <a:pt x="12995" y="57188"/>
                  <a:pt x="12995" y="57144"/>
                  <a:pt x="12995" y="57100"/>
                </a:cubicBezTo>
                <a:cubicBezTo>
                  <a:pt x="12936" y="57115"/>
                  <a:pt x="12907" y="57159"/>
                  <a:pt x="12848" y="57173"/>
                </a:cubicBezTo>
                <a:cubicBezTo>
                  <a:pt x="12816" y="57181"/>
                  <a:pt x="12793" y="57198"/>
                  <a:pt x="12769" y="57214"/>
                </a:cubicBezTo>
                <a:lnTo>
                  <a:pt x="12769" y="57214"/>
                </a:lnTo>
                <a:cubicBezTo>
                  <a:pt x="12766" y="57195"/>
                  <a:pt x="12763" y="57177"/>
                  <a:pt x="12760" y="57159"/>
                </a:cubicBezTo>
                <a:cubicBezTo>
                  <a:pt x="12848" y="57100"/>
                  <a:pt x="12936" y="57041"/>
                  <a:pt x="13054" y="56982"/>
                </a:cubicBezTo>
                <a:cubicBezTo>
                  <a:pt x="13062" y="57054"/>
                  <a:pt x="13070" y="57125"/>
                  <a:pt x="13083" y="57199"/>
                </a:cubicBezTo>
                <a:lnTo>
                  <a:pt x="13083" y="57199"/>
                </a:lnTo>
                <a:cubicBezTo>
                  <a:pt x="13079" y="57140"/>
                  <a:pt x="13069" y="57088"/>
                  <a:pt x="13069" y="57026"/>
                </a:cubicBezTo>
                <a:cubicBezTo>
                  <a:pt x="13116" y="57003"/>
                  <a:pt x="13162" y="56980"/>
                  <a:pt x="13202" y="56956"/>
                </a:cubicBezTo>
                <a:lnTo>
                  <a:pt x="13202" y="56956"/>
                </a:lnTo>
                <a:cubicBezTo>
                  <a:pt x="13209" y="57018"/>
                  <a:pt x="13216" y="57083"/>
                  <a:pt x="13226" y="57150"/>
                </a:cubicBezTo>
                <a:lnTo>
                  <a:pt x="13226" y="57150"/>
                </a:lnTo>
                <a:lnTo>
                  <a:pt x="13363" y="57070"/>
                </a:lnTo>
                <a:cubicBezTo>
                  <a:pt x="13349" y="56997"/>
                  <a:pt x="13349" y="56938"/>
                  <a:pt x="13363" y="56864"/>
                </a:cubicBezTo>
                <a:lnTo>
                  <a:pt x="13363" y="56864"/>
                </a:lnTo>
                <a:cubicBezTo>
                  <a:pt x="13348" y="56868"/>
                  <a:pt x="13335" y="56873"/>
                  <a:pt x="13323" y="56878"/>
                </a:cubicBezTo>
                <a:lnTo>
                  <a:pt x="13323" y="56878"/>
                </a:lnTo>
                <a:lnTo>
                  <a:pt x="13408" y="56827"/>
                </a:lnTo>
                <a:lnTo>
                  <a:pt x="13408" y="56827"/>
                </a:lnTo>
                <a:cubicBezTo>
                  <a:pt x="13410" y="56891"/>
                  <a:pt x="13422" y="56945"/>
                  <a:pt x="13422" y="57012"/>
                </a:cubicBezTo>
                <a:lnTo>
                  <a:pt x="13500" y="56966"/>
                </a:lnTo>
                <a:lnTo>
                  <a:pt x="13500" y="56966"/>
                </a:lnTo>
                <a:cubicBezTo>
                  <a:pt x="13845" y="59193"/>
                  <a:pt x="15079" y="61317"/>
                  <a:pt x="17131" y="63281"/>
                </a:cubicBezTo>
                <a:cubicBezTo>
                  <a:pt x="17410" y="63560"/>
                  <a:pt x="17719" y="63825"/>
                  <a:pt x="18058" y="64120"/>
                </a:cubicBezTo>
                <a:cubicBezTo>
                  <a:pt x="19323" y="65253"/>
                  <a:pt x="20736" y="66607"/>
                  <a:pt x="21178" y="68314"/>
                </a:cubicBezTo>
                <a:cubicBezTo>
                  <a:pt x="21413" y="69241"/>
                  <a:pt x="21472" y="69991"/>
                  <a:pt x="21310" y="70683"/>
                </a:cubicBezTo>
                <a:cubicBezTo>
                  <a:pt x="21104" y="71537"/>
                  <a:pt x="20604" y="72420"/>
                  <a:pt x="19868" y="73214"/>
                </a:cubicBezTo>
                <a:cubicBezTo>
                  <a:pt x="19603" y="73509"/>
                  <a:pt x="19279" y="73788"/>
                  <a:pt x="18955" y="74068"/>
                </a:cubicBezTo>
                <a:cubicBezTo>
                  <a:pt x="18279" y="74598"/>
                  <a:pt x="17543" y="75069"/>
                  <a:pt x="16822" y="75510"/>
                </a:cubicBezTo>
                <a:cubicBezTo>
                  <a:pt x="16380" y="75790"/>
                  <a:pt x="15894" y="76084"/>
                  <a:pt x="15482" y="76378"/>
                </a:cubicBezTo>
                <a:cubicBezTo>
                  <a:pt x="14173" y="77276"/>
                  <a:pt x="12995" y="78350"/>
                  <a:pt x="11980" y="79557"/>
                </a:cubicBezTo>
                <a:cubicBezTo>
                  <a:pt x="11156" y="80572"/>
                  <a:pt x="10567" y="81544"/>
                  <a:pt x="10184" y="82544"/>
                </a:cubicBezTo>
                <a:cubicBezTo>
                  <a:pt x="9978" y="83089"/>
                  <a:pt x="9831" y="83648"/>
                  <a:pt x="9758" y="84193"/>
                </a:cubicBezTo>
                <a:cubicBezTo>
                  <a:pt x="9684" y="84811"/>
                  <a:pt x="9684" y="85473"/>
                  <a:pt x="9758" y="86238"/>
                </a:cubicBezTo>
                <a:cubicBezTo>
                  <a:pt x="9920" y="87813"/>
                  <a:pt x="10346" y="89314"/>
                  <a:pt x="11023" y="90653"/>
                </a:cubicBezTo>
                <a:lnTo>
                  <a:pt x="11082" y="90609"/>
                </a:lnTo>
                <a:cubicBezTo>
                  <a:pt x="10405" y="89270"/>
                  <a:pt x="9978" y="87798"/>
                  <a:pt x="9817" y="86224"/>
                </a:cubicBezTo>
                <a:cubicBezTo>
                  <a:pt x="9743" y="85444"/>
                  <a:pt x="9714" y="84781"/>
                  <a:pt x="9817" y="84193"/>
                </a:cubicBezTo>
                <a:cubicBezTo>
                  <a:pt x="9890" y="83663"/>
                  <a:pt x="10008" y="83104"/>
                  <a:pt x="10229" y="82559"/>
                </a:cubicBezTo>
                <a:cubicBezTo>
                  <a:pt x="10597" y="81558"/>
                  <a:pt x="11185" y="80602"/>
                  <a:pt x="12024" y="79601"/>
                </a:cubicBezTo>
                <a:cubicBezTo>
                  <a:pt x="13025" y="78380"/>
                  <a:pt x="14187" y="77320"/>
                  <a:pt x="15497" y="76408"/>
                </a:cubicBezTo>
                <a:cubicBezTo>
                  <a:pt x="15939" y="76113"/>
                  <a:pt x="16395" y="75819"/>
                  <a:pt x="16836" y="75554"/>
                </a:cubicBezTo>
                <a:cubicBezTo>
                  <a:pt x="17557" y="75113"/>
                  <a:pt x="18308" y="74642"/>
                  <a:pt x="18985" y="74097"/>
                </a:cubicBezTo>
                <a:cubicBezTo>
                  <a:pt x="19323" y="73818"/>
                  <a:pt x="19632" y="73538"/>
                  <a:pt x="19927" y="73244"/>
                </a:cubicBezTo>
                <a:cubicBezTo>
                  <a:pt x="20677" y="72464"/>
                  <a:pt x="21178" y="71551"/>
                  <a:pt x="21384" y="70668"/>
                </a:cubicBezTo>
                <a:cubicBezTo>
                  <a:pt x="21546" y="69977"/>
                  <a:pt x="21516" y="69226"/>
                  <a:pt x="21251" y="68284"/>
                </a:cubicBezTo>
                <a:cubicBezTo>
                  <a:pt x="20795" y="66548"/>
                  <a:pt x="19382" y="65209"/>
                  <a:pt x="18087" y="64075"/>
                </a:cubicBezTo>
                <a:cubicBezTo>
                  <a:pt x="17763" y="63781"/>
                  <a:pt x="17440" y="63501"/>
                  <a:pt x="17175" y="63222"/>
                </a:cubicBezTo>
                <a:cubicBezTo>
                  <a:pt x="15134" y="61255"/>
                  <a:pt x="13899" y="59156"/>
                  <a:pt x="13572" y="56925"/>
                </a:cubicBezTo>
                <a:lnTo>
                  <a:pt x="13572" y="56925"/>
                </a:lnTo>
                <a:lnTo>
                  <a:pt x="13500" y="56966"/>
                </a:lnTo>
                <a:lnTo>
                  <a:pt x="13500" y="56966"/>
                </a:lnTo>
                <a:cubicBezTo>
                  <a:pt x="13499" y="56957"/>
                  <a:pt x="13497" y="56947"/>
                  <a:pt x="13496" y="56938"/>
                </a:cubicBezTo>
                <a:cubicBezTo>
                  <a:pt x="13496" y="56879"/>
                  <a:pt x="13466" y="56835"/>
                  <a:pt x="13466" y="56791"/>
                </a:cubicBezTo>
                <a:lnTo>
                  <a:pt x="13408" y="56827"/>
                </a:lnTo>
                <a:lnTo>
                  <a:pt x="13408" y="56827"/>
                </a:lnTo>
                <a:cubicBezTo>
                  <a:pt x="13408" y="56820"/>
                  <a:pt x="13407" y="56813"/>
                  <a:pt x="13407" y="56806"/>
                </a:cubicBezTo>
                <a:cubicBezTo>
                  <a:pt x="13496" y="56747"/>
                  <a:pt x="13584" y="56688"/>
                  <a:pt x="13672" y="56614"/>
                </a:cubicBezTo>
                <a:cubicBezTo>
                  <a:pt x="13672" y="56634"/>
                  <a:pt x="13673" y="56653"/>
                  <a:pt x="13675" y="56670"/>
                </a:cubicBezTo>
                <a:lnTo>
                  <a:pt x="13675" y="56670"/>
                </a:lnTo>
                <a:cubicBezTo>
                  <a:pt x="13700" y="56656"/>
                  <a:pt x="13724" y="56641"/>
                  <a:pt x="13747" y="56626"/>
                </a:cubicBezTo>
                <a:lnTo>
                  <a:pt x="13747" y="56626"/>
                </a:lnTo>
                <a:cubicBezTo>
                  <a:pt x="13753" y="56688"/>
                  <a:pt x="13775" y="56741"/>
                  <a:pt x="13775" y="56806"/>
                </a:cubicBezTo>
                <a:cubicBezTo>
                  <a:pt x="13793" y="56791"/>
                  <a:pt x="13811" y="56778"/>
                  <a:pt x="13830" y="56766"/>
                </a:cubicBezTo>
                <a:lnTo>
                  <a:pt x="13830" y="56766"/>
                </a:lnTo>
                <a:cubicBezTo>
                  <a:pt x="14165" y="58967"/>
                  <a:pt x="15391" y="61085"/>
                  <a:pt x="17440" y="63119"/>
                </a:cubicBezTo>
                <a:cubicBezTo>
                  <a:pt x="17734" y="63413"/>
                  <a:pt x="18058" y="63693"/>
                  <a:pt x="18382" y="64002"/>
                </a:cubicBezTo>
                <a:cubicBezTo>
                  <a:pt x="19780" y="65253"/>
                  <a:pt x="21163" y="66636"/>
                  <a:pt x="21560" y="68358"/>
                </a:cubicBezTo>
                <a:cubicBezTo>
                  <a:pt x="21766" y="69241"/>
                  <a:pt x="21781" y="69991"/>
                  <a:pt x="21604" y="70698"/>
                </a:cubicBezTo>
                <a:cubicBezTo>
                  <a:pt x="21384" y="71537"/>
                  <a:pt x="20883" y="72405"/>
                  <a:pt x="20162" y="73170"/>
                </a:cubicBezTo>
                <a:cubicBezTo>
                  <a:pt x="19897" y="73464"/>
                  <a:pt x="19603" y="73744"/>
                  <a:pt x="19265" y="74024"/>
                </a:cubicBezTo>
                <a:cubicBezTo>
                  <a:pt x="18617" y="74553"/>
                  <a:pt x="17925" y="75010"/>
                  <a:pt x="17219" y="75466"/>
                </a:cubicBezTo>
                <a:cubicBezTo>
                  <a:pt x="16777" y="75760"/>
                  <a:pt x="16307" y="76040"/>
                  <a:pt x="15880" y="76378"/>
                </a:cubicBezTo>
                <a:cubicBezTo>
                  <a:pt x="14599" y="77305"/>
                  <a:pt x="13452" y="78409"/>
                  <a:pt x="12495" y="79631"/>
                </a:cubicBezTo>
                <a:cubicBezTo>
                  <a:pt x="11730" y="80631"/>
                  <a:pt x="11141" y="81632"/>
                  <a:pt x="10773" y="82633"/>
                </a:cubicBezTo>
                <a:cubicBezTo>
                  <a:pt x="10567" y="83163"/>
                  <a:pt x="10435" y="83722"/>
                  <a:pt x="10361" y="84266"/>
                </a:cubicBezTo>
                <a:cubicBezTo>
                  <a:pt x="10287" y="84870"/>
                  <a:pt x="10273" y="85547"/>
                  <a:pt x="10346" y="86297"/>
                </a:cubicBezTo>
                <a:cubicBezTo>
                  <a:pt x="10494" y="87872"/>
                  <a:pt x="10891" y="89343"/>
                  <a:pt x="11583" y="90668"/>
                </a:cubicBezTo>
                <a:lnTo>
                  <a:pt x="11627" y="90638"/>
                </a:lnTo>
                <a:cubicBezTo>
                  <a:pt x="10950" y="89314"/>
                  <a:pt x="10552" y="87842"/>
                  <a:pt x="10420" y="86268"/>
                </a:cubicBezTo>
                <a:cubicBezTo>
                  <a:pt x="10346" y="85517"/>
                  <a:pt x="10361" y="84870"/>
                  <a:pt x="10435" y="84266"/>
                </a:cubicBezTo>
                <a:cubicBezTo>
                  <a:pt x="10508" y="83736"/>
                  <a:pt x="10641" y="83177"/>
                  <a:pt x="10847" y="82647"/>
                </a:cubicBezTo>
                <a:cubicBezTo>
                  <a:pt x="11215" y="81676"/>
                  <a:pt x="11774" y="80661"/>
                  <a:pt x="12554" y="79675"/>
                </a:cubicBezTo>
                <a:cubicBezTo>
                  <a:pt x="13510" y="78439"/>
                  <a:pt x="14644" y="77350"/>
                  <a:pt x="15924" y="76437"/>
                </a:cubicBezTo>
                <a:cubicBezTo>
                  <a:pt x="16365" y="76113"/>
                  <a:pt x="16822" y="75804"/>
                  <a:pt x="17263" y="75510"/>
                </a:cubicBezTo>
                <a:cubicBezTo>
                  <a:pt x="17940" y="75069"/>
                  <a:pt x="18661" y="74612"/>
                  <a:pt x="19309" y="74083"/>
                </a:cubicBezTo>
                <a:cubicBezTo>
                  <a:pt x="19632" y="73803"/>
                  <a:pt x="19941" y="73523"/>
                  <a:pt x="20206" y="73229"/>
                </a:cubicBezTo>
                <a:cubicBezTo>
                  <a:pt x="20942" y="72434"/>
                  <a:pt x="21443" y="71581"/>
                  <a:pt x="21663" y="70712"/>
                </a:cubicBezTo>
                <a:cubicBezTo>
                  <a:pt x="21840" y="70006"/>
                  <a:pt x="21825" y="69241"/>
                  <a:pt x="21619" y="68343"/>
                </a:cubicBezTo>
                <a:cubicBezTo>
                  <a:pt x="21222" y="66592"/>
                  <a:pt x="19824" y="65194"/>
                  <a:pt x="18426" y="63943"/>
                </a:cubicBezTo>
                <a:cubicBezTo>
                  <a:pt x="18072" y="63634"/>
                  <a:pt x="17778" y="63354"/>
                  <a:pt x="17484" y="63060"/>
                </a:cubicBezTo>
                <a:cubicBezTo>
                  <a:pt x="15427" y="61046"/>
                  <a:pt x="14230" y="58922"/>
                  <a:pt x="13892" y="56726"/>
                </a:cubicBezTo>
                <a:lnTo>
                  <a:pt x="13892" y="56726"/>
                </a:lnTo>
                <a:cubicBezTo>
                  <a:pt x="13871" y="56739"/>
                  <a:pt x="13850" y="56752"/>
                  <a:pt x="13830" y="56766"/>
                </a:cubicBezTo>
                <a:lnTo>
                  <a:pt x="13830" y="56766"/>
                </a:lnTo>
                <a:cubicBezTo>
                  <a:pt x="13821" y="56705"/>
                  <a:pt x="13813" y="56645"/>
                  <a:pt x="13805" y="56585"/>
                </a:cubicBezTo>
                <a:cubicBezTo>
                  <a:pt x="13786" y="56599"/>
                  <a:pt x="13767" y="56613"/>
                  <a:pt x="13747" y="56626"/>
                </a:cubicBezTo>
                <a:lnTo>
                  <a:pt x="13747" y="56626"/>
                </a:lnTo>
                <a:cubicBezTo>
                  <a:pt x="13746" y="56618"/>
                  <a:pt x="13746" y="56609"/>
                  <a:pt x="13746" y="56599"/>
                </a:cubicBezTo>
                <a:cubicBezTo>
                  <a:pt x="13788" y="56576"/>
                  <a:pt x="13827" y="56554"/>
                  <a:pt x="13864" y="56532"/>
                </a:cubicBezTo>
                <a:lnTo>
                  <a:pt x="13864" y="56532"/>
                </a:lnTo>
                <a:cubicBezTo>
                  <a:pt x="13873" y="56597"/>
                  <a:pt x="13882" y="56662"/>
                  <a:pt x="13892" y="56726"/>
                </a:cubicBezTo>
                <a:lnTo>
                  <a:pt x="13892" y="56726"/>
                </a:lnTo>
                <a:cubicBezTo>
                  <a:pt x="13935" y="56700"/>
                  <a:pt x="13980" y="56674"/>
                  <a:pt x="14025" y="56644"/>
                </a:cubicBezTo>
                <a:lnTo>
                  <a:pt x="14025" y="56599"/>
                </a:lnTo>
                <a:cubicBezTo>
                  <a:pt x="14011" y="56557"/>
                  <a:pt x="14011" y="56501"/>
                  <a:pt x="14011" y="56431"/>
                </a:cubicBezTo>
                <a:lnTo>
                  <a:pt x="14011" y="56431"/>
                </a:lnTo>
                <a:cubicBezTo>
                  <a:pt x="14002" y="56437"/>
                  <a:pt x="13993" y="56442"/>
                  <a:pt x="13984" y="56448"/>
                </a:cubicBezTo>
                <a:lnTo>
                  <a:pt x="13984" y="56448"/>
                </a:lnTo>
                <a:cubicBezTo>
                  <a:pt x="13993" y="56440"/>
                  <a:pt x="14002" y="56432"/>
                  <a:pt x="14011" y="56423"/>
                </a:cubicBezTo>
                <a:cubicBezTo>
                  <a:pt x="14011" y="56426"/>
                  <a:pt x="14011" y="56428"/>
                  <a:pt x="14011" y="56431"/>
                </a:cubicBezTo>
                <a:lnTo>
                  <a:pt x="14011" y="56431"/>
                </a:lnTo>
                <a:cubicBezTo>
                  <a:pt x="14044" y="56410"/>
                  <a:pt x="14078" y="56388"/>
                  <a:pt x="14114" y="56364"/>
                </a:cubicBezTo>
                <a:cubicBezTo>
                  <a:pt x="14114" y="56368"/>
                  <a:pt x="14115" y="56372"/>
                  <a:pt x="14115" y="56376"/>
                </a:cubicBezTo>
                <a:lnTo>
                  <a:pt x="14115" y="56376"/>
                </a:lnTo>
                <a:cubicBezTo>
                  <a:pt x="14132" y="56363"/>
                  <a:pt x="14148" y="56351"/>
                  <a:pt x="14164" y="56338"/>
                </a:cubicBezTo>
                <a:lnTo>
                  <a:pt x="14164" y="56338"/>
                </a:lnTo>
                <a:cubicBezTo>
                  <a:pt x="14171" y="56399"/>
                  <a:pt x="14180" y="56459"/>
                  <a:pt x="14189" y="56520"/>
                </a:cubicBezTo>
                <a:lnTo>
                  <a:pt x="14189" y="56520"/>
                </a:lnTo>
                <a:cubicBezTo>
                  <a:pt x="14236" y="56487"/>
                  <a:pt x="14283" y="56457"/>
                  <a:pt x="14335" y="56423"/>
                </a:cubicBezTo>
                <a:cubicBezTo>
                  <a:pt x="14320" y="56349"/>
                  <a:pt x="14320" y="56276"/>
                  <a:pt x="14320" y="56217"/>
                </a:cubicBezTo>
                <a:cubicBezTo>
                  <a:pt x="14264" y="56254"/>
                  <a:pt x="14215" y="56297"/>
                  <a:pt x="14164" y="56338"/>
                </a:cubicBezTo>
                <a:lnTo>
                  <a:pt x="14164" y="56338"/>
                </a:lnTo>
                <a:cubicBezTo>
                  <a:pt x="14162" y="56322"/>
                  <a:pt x="14160" y="56306"/>
                  <a:pt x="14158" y="56290"/>
                </a:cubicBezTo>
                <a:cubicBezTo>
                  <a:pt x="14231" y="56232"/>
                  <a:pt x="14320" y="56173"/>
                  <a:pt x="14393" y="56099"/>
                </a:cubicBezTo>
                <a:cubicBezTo>
                  <a:pt x="14395" y="56114"/>
                  <a:pt x="14397" y="56130"/>
                  <a:pt x="14399" y="56145"/>
                </a:cubicBezTo>
                <a:lnTo>
                  <a:pt x="14399" y="56145"/>
                </a:lnTo>
                <a:cubicBezTo>
                  <a:pt x="14431" y="56125"/>
                  <a:pt x="14465" y="56100"/>
                  <a:pt x="14499" y="56073"/>
                </a:cubicBezTo>
                <a:lnTo>
                  <a:pt x="14499" y="56073"/>
                </a:lnTo>
                <a:cubicBezTo>
                  <a:pt x="14507" y="56141"/>
                  <a:pt x="14516" y="56208"/>
                  <a:pt x="14526" y="56275"/>
                </a:cubicBezTo>
                <a:lnTo>
                  <a:pt x="14526" y="56275"/>
                </a:lnTo>
                <a:cubicBezTo>
                  <a:pt x="14561" y="56251"/>
                  <a:pt x="14597" y="56228"/>
                  <a:pt x="14629" y="56202"/>
                </a:cubicBezTo>
                <a:cubicBezTo>
                  <a:pt x="14629" y="56129"/>
                  <a:pt x="14629" y="56055"/>
                  <a:pt x="14614" y="55981"/>
                </a:cubicBezTo>
                <a:cubicBezTo>
                  <a:pt x="14578" y="56010"/>
                  <a:pt x="14538" y="56043"/>
                  <a:pt x="14499" y="56073"/>
                </a:cubicBezTo>
                <a:lnTo>
                  <a:pt x="14499" y="56073"/>
                </a:lnTo>
                <a:cubicBezTo>
                  <a:pt x="14498" y="56067"/>
                  <a:pt x="14497" y="56061"/>
                  <a:pt x="14496" y="56055"/>
                </a:cubicBezTo>
                <a:cubicBezTo>
                  <a:pt x="14570" y="55996"/>
                  <a:pt x="14644" y="55937"/>
                  <a:pt x="14747" y="55864"/>
                </a:cubicBezTo>
                <a:cubicBezTo>
                  <a:pt x="14747" y="55870"/>
                  <a:pt x="14748" y="55877"/>
                  <a:pt x="14749" y="55884"/>
                </a:cubicBezTo>
                <a:lnTo>
                  <a:pt x="14749" y="55884"/>
                </a:lnTo>
                <a:cubicBezTo>
                  <a:pt x="14760" y="55875"/>
                  <a:pt x="14771" y="55866"/>
                  <a:pt x="14782" y="55857"/>
                </a:cubicBezTo>
                <a:lnTo>
                  <a:pt x="14782" y="55857"/>
                </a:lnTo>
                <a:cubicBezTo>
                  <a:pt x="14790" y="55930"/>
                  <a:pt x="14800" y="56003"/>
                  <a:pt x="14810" y="56076"/>
                </a:cubicBezTo>
                <a:lnTo>
                  <a:pt x="14810" y="56076"/>
                </a:lnTo>
                <a:cubicBezTo>
                  <a:pt x="14849" y="56044"/>
                  <a:pt x="14886" y="56011"/>
                  <a:pt x="14923" y="55981"/>
                </a:cubicBezTo>
                <a:cubicBezTo>
                  <a:pt x="14923" y="55908"/>
                  <a:pt x="14923" y="55820"/>
                  <a:pt x="14908" y="55761"/>
                </a:cubicBezTo>
                <a:cubicBezTo>
                  <a:pt x="14863" y="55791"/>
                  <a:pt x="14821" y="55825"/>
                  <a:pt x="14782" y="55857"/>
                </a:cubicBezTo>
                <a:lnTo>
                  <a:pt x="14782" y="55857"/>
                </a:lnTo>
                <a:cubicBezTo>
                  <a:pt x="14780" y="55840"/>
                  <a:pt x="14778" y="55822"/>
                  <a:pt x="14776" y="55805"/>
                </a:cubicBezTo>
                <a:cubicBezTo>
                  <a:pt x="14850" y="55761"/>
                  <a:pt x="14923" y="55687"/>
                  <a:pt x="14997" y="55628"/>
                </a:cubicBezTo>
                <a:cubicBezTo>
                  <a:pt x="14999" y="55647"/>
                  <a:pt x="15001" y="55665"/>
                  <a:pt x="15004" y="55684"/>
                </a:cubicBezTo>
                <a:lnTo>
                  <a:pt x="15004" y="55684"/>
                </a:lnTo>
                <a:cubicBezTo>
                  <a:pt x="15023" y="55668"/>
                  <a:pt x="15042" y="55651"/>
                  <a:pt x="15061" y="55635"/>
                </a:cubicBezTo>
                <a:lnTo>
                  <a:pt x="15061" y="55635"/>
                </a:lnTo>
                <a:cubicBezTo>
                  <a:pt x="15070" y="55705"/>
                  <a:pt x="15079" y="55775"/>
                  <a:pt x="15089" y="55844"/>
                </a:cubicBezTo>
                <a:lnTo>
                  <a:pt x="15089" y="55844"/>
                </a:lnTo>
                <a:cubicBezTo>
                  <a:pt x="15132" y="55807"/>
                  <a:pt x="15175" y="55772"/>
                  <a:pt x="15217" y="55746"/>
                </a:cubicBezTo>
                <a:cubicBezTo>
                  <a:pt x="15203" y="55672"/>
                  <a:pt x="15203" y="55569"/>
                  <a:pt x="15203" y="55525"/>
                </a:cubicBezTo>
                <a:cubicBezTo>
                  <a:pt x="15156" y="55553"/>
                  <a:pt x="15109" y="55594"/>
                  <a:pt x="15061" y="55635"/>
                </a:cubicBezTo>
                <a:lnTo>
                  <a:pt x="15061" y="55635"/>
                </a:lnTo>
                <a:cubicBezTo>
                  <a:pt x="15059" y="55618"/>
                  <a:pt x="15057" y="55601"/>
                  <a:pt x="15056" y="55584"/>
                </a:cubicBezTo>
                <a:cubicBezTo>
                  <a:pt x="16145" y="54672"/>
                  <a:pt x="16954" y="53641"/>
                  <a:pt x="17484" y="52523"/>
                </a:cubicBezTo>
                <a:cubicBezTo>
                  <a:pt x="17823" y="51793"/>
                  <a:pt x="18026" y="51022"/>
                  <a:pt x="18097" y="50259"/>
                </a:cubicBezTo>
                <a:lnTo>
                  <a:pt x="18097" y="50259"/>
                </a:lnTo>
                <a:cubicBezTo>
                  <a:pt x="18042" y="50981"/>
                  <a:pt x="17864" y="51712"/>
                  <a:pt x="17557" y="52405"/>
                </a:cubicBezTo>
                <a:cubicBezTo>
                  <a:pt x="17086" y="53494"/>
                  <a:pt x="16307" y="54524"/>
                  <a:pt x="15262" y="55452"/>
                </a:cubicBezTo>
                <a:cubicBezTo>
                  <a:pt x="15262" y="55525"/>
                  <a:pt x="15276" y="55613"/>
                  <a:pt x="15276" y="55687"/>
                </a:cubicBezTo>
                <a:cubicBezTo>
                  <a:pt x="16351" y="54760"/>
                  <a:pt x="17131" y="53759"/>
                  <a:pt x="17646" y="52670"/>
                </a:cubicBezTo>
                <a:cubicBezTo>
                  <a:pt x="18669" y="50497"/>
                  <a:pt x="18443" y="47980"/>
                  <a:pt x="17116" y="46379"/>
                </a:cubicBezTo>
                <a:lnTo>
                  <a:pt x="17116" y="46379"/>
                </a:lnTo>
                <a:cubicBezTo>
                  <a:pt x="17896" y="47431"/>
                  <a:pt x="18229" y="48831"/>
                  <a:pt x="18097" y="50259"/>
                </a:cubicBezTo>
                <a:lnTo>
                  <a:pt x="18097" y="50259"/>
                </a:lnTo>
                <a:cubicBezTo>
                  <a:pt x="18213" y="48729"/>
                  <a:pt x="17776" y="47235"/>
                  <a:pt x="16836" y="46195"/>
                </a:cubicBezTo>
                <a:cubicBezTo>
                  <a:pt x="16895" y="46195"/>
                  <a:pt x="16939" y="46210"/>
                  <a:pt x="16969" y="46210"/>
                </a:cubicBezTo>
                <a:cubicBezTo>
                  <a:pt x="17019" y="46265"/>
                  <a:pt x="17068" y="46321"/>
                  <a:pt x="17116" y="46379"/>
                </a:cubicBezTo>
                <a:lnTo>
                  <a:pt x="17116" y="46379"/>
                </a:lnTo>
                <a:cubicBezTo>
                  <a:pt x="17011" y="46237"/>
                  <a:pt x="16898" y="46102"/>
                  <a:pt x="16777" y="45974"/>
                </a:cubicBezTo>
                <a:cubicBezTo>
                  <a:pt x="16763" y="45945"/>
                  <a:pt x="16748" y="45915"/>
                  <a:pt x="16704" y="45901"/>
                </a:cubicBezTo>
                <a:lnTo>
                  <a:pt x="16660" y="45930"/>
                </a:lnTo>
                <a:cubicBezTo>
                  <a:pt x="16616" y="45915"/>
                  <a:pt x="16557" y="45915"/>
                  <a:pt x="16527" y="45901"/>
                </a:cubicBezTo>
                <a:cubicBezTo>
                  <a:pt x="16513" y="45871"/>
                  <a:pt x="16483" y="45842"/>
                  <a:pt x="16454" y="45827"/>
                </a:cubicBezTo>
                <a:lnTo>
                  <a:pt x="16410" y="45857"/>
                </a:lnTo>
                <a:cubicBezTo>
                  <a:pt x="16365" y="45842"/>
                  <a:pt x="16307" y="45827"/>
                  <a:pt x="16262" y="45798"/>
                </a:cubicBezTo>
                <a:lnTo>
                  <a:pt x="16218" y="45754"/>
                </a:lnTo>
                <a:lnTo>
                  <a:pt x="16174" y="45783"/>
                </a:lnTo>
                <a:cubicBezTo>
                  <a:pt x="16100" y="45768"/>
                  <a:pt x="16042" y="45724"/>
                  <a:pt x="15968" y="45709"/>
                </a:cubicBezTo>
                <a:lnTo>
                  <a:pt x="15953" y="45695"/>
                </a:lnTo>
                <a:lnTo>
                  <a:pt x="15939" y="45709"/>
                </a:lnTo>
                <a:cubicBezTo>
                  <a:pt x="15438" y="45503"/>
                  <a:pt x="14982" y="45209"/>
                  <a:pt x="14555" y="44871"/>
                </a:cubicBezTo>
                <a:cubicBezTo>
                  <a:pt x="14555" y="44871"/>
                  <a:pt x="14541" y="44871"/>
                  <a:pt x="14541" y="44841"/>
                </a:cubicBezTo>
                <a:lnTo>
                  <a:pt x="14482" y="44797"/>
                </a:lnTo>
                <a:cubicBezTo>
                  <a:pt x="14114" y="44458"/>
                  <a:pt x="13790" y="44061"/>
                  <a:pt x="13510" y="43620"/>
                </a:cubicBezTo>
                <a:cubicBezTo>
                  <a:pt x="13437" y="43487"/>
                  <a:pt x="13363" y="43355"/>
                  <a:pt x="13304" y="43222"/>
                </a:cubicBezTo>
                <a:cubicBezTo>
                  <a:pt x="13303" y="43219"/>
                  <a:pt x="13301" y="43215"/>
                  <a:pt x="13299" y="43211"/>
                </a:cubicBezTo>
                <a:lnTo>
                  <a:pt x="13299" y="43211"/>
                </a:lnTo>
                <a:cubicBezTo>
                  <a:pt x="13303" y="43223"/>
                  <a:pt x="13304" y="43236"/>
                  <a:pt x="13304" y="43252"/>
                </a:cubicBezTo>
                <a:cubicBezTo>
                  <a:pt x="13319" y="43311"/>
                  <a:pt x="13363" y="43355"/>
                  <a:pt x="13378" y="43428"/>
                </a:cubicBezTo>
                <a:cubicBezTo>
                  <a:pt x="13363" y="43399"/>
                  <a:pt x="13349" y="43384"/>
                  <a:pt x="13334" y="43340"/>
                </a:cubicBezTo>
                <a:cubicBezTo>
                  <a:pt x="13304" y="43281"/>
                  <a:pt x="13275" y="43208"/>
                  <a:pt x="13260" y="43163"/>
                </a:cubicBezTo>
                <a:lnTo>
                  <a:pt x="13260" y="43163"/>
                </a:lnTo>
                <a:cubicBezTo>
                  <a:pt x="13271" y="43169"/>
                  <a:pt x="13281" y="43177"/>
                  <a:pt x="13288" y="43187"/>
                </a:cubicBezTo>
                <a:lnTo>
                  <a:pt x="13288" y="43187"/>
                </a:lnTo>
                <a:cubicBezTo>
                  <a:pt x="13201" y="43002"/>
                  <a:pt x="13120" y="42813"/>
                  <a:pt x="13054" y="42618"/>
                </a:cubicBezTo>
                <a:lnTo>
                  <a:pt x="13054" y="42618"/>
                </a:lnTo>
                <a:cubicBezTo>
                  <a:pt x="13070" y="42695"/>
                  <a:pt x="13091" y="42764"/>
                  <a:pt x="13113" y="42840"/>
                </a:cubicBezTo>
                <a:cubicBezTo>
                  <a:pt x="13069" y="42766"/>
                  <a:pt x="13054" y="42693"/>
                  <a:pt x="13010" y="42619"/>
                </a:cubicBezTo>
                <a:lnTo>
                  <a:pt x="12972" y="42341"/>
                </a:lnTo>
                <a:lnTo>
                  <a:pt x="12972" y="42341"/>
                </a:lnTo>
                <a:cubicBezTo>
                  <a:pt x="12995" y="42434"/>
                  <a:pt x="13023" y="42526"/>
                  <a:pt x="13054" y="42618"/>
                </a:cubicBezTo>
                <a:lnTo>
                  <a:pt x="13054" y="42618"/>
                </a:lnTo>
                <a:cubicBezTo>
                  <a:pt x="13048" y="42590"/>
                  <a:pt x="13043" y="42561"/>
                  <a:pt x="13039" y="42531"/>
                </a:cubicBezTo>
                <a:cubicBezTo>
                  <a:pt x="12995" y="42457"/>
                  <a:pt x="12981" y="42369"/>
                  <a:pt x="12966" y="42295"/>
                </a:cubicBezTo>
                <a:lnTo>
                  <a:pt x="12966" y="42295"/>
                </a:lnTo>
                <a:lnTo>
                  <a:pt x="12972" y="42341"/>
                </a:lnTo>
                <a:lnTo>
                  <a:pt x="12972" y="42341"/>
                </a:lnTo>
                <a:cubicBezTo>
                  <a:pt x="12965" y="42311"/>
                  <a:pt x="12958" y="42281"/>
                  <a:pt x="12951" y="42251"/>
                </a:cubicBezTo>
                <a:cubicBezTo>
                  <a:pt x="12833" y="41677"/>
                  <a:pt x="12775" y="41074"/>
                  <a:pt x="12848" y="40485"/>
                </a:cubicBezTo>
                <a:cubicBezTo>
                  <a:pt x="12871" y="40316"/>
                  <a:pt x="12898" y="40148"/>
                  <a:pt x="12931" y="39983"/>
                </a:cubicBezTo>
                <a:lnTo>
                  <a:pt x="12931" y="39983"/>
                </a:lnTo>
                <a:cubicBezTo>
                  <a:pt x="12907" y="40060"/>
                  <a:pt x="12883" y="40139"/>
                  <a:pt x="12863" y="40220"/>
                </a:cubicBezTo>
                <a:cubicBezTo>
                  <a:pt x="12892" y="40088"/>
                  <a:pt x="12907" y="39955"/>
                  <a:pt x="12922" y="39852"/>
                </a:cubicBezTo>
                <a:cubicBezTo>
                  <a:pt x="12981" y="39676"/>
                  <a:pt x="13039" y="39528"/>
                  <a:pt x="13084" y="39367"/>
                </a:cubicBezTo>
                <a:lnTo>
                  <a:pt x="13084" y="39367"/>
                </a:lnTo>
                <a:cubicBezTo>
                  <a:pt x="13079" y="39385"/>
                  <a:pt x="13075" y="39402"/>
                  <a:pt x="13071" y="39420"/>
                </a:cubicBezTo>
                <a:lnTo>
                  <a:pt x="13071" y="39420"/>
                </a:lnTo>
                <a:cubicBezTo>
                  <a:pt x="13093" y="39348"/>
                  <a:pt x="13117" y="39276"/>
                  <a:pt x="13142" y="39205"/>
                </a:cubicBezTo>
                <a:cubicBezTo>
                  <a:pt x="13157" y="39131"/>
                  <a:pt x="13201" y="39058"/>
                  <a:pt x="13231" y="38984"/>
                </a:cubicBezTo>
                <a:cubicBezTo>
                  <a:pt x="13290" y="38837"/>
                  <a:pt x="13349" y="38704"/>
                  <a:pt x="13422" y="38557"/>
                </a:cubicBezTo>
                <a:cubicBezTo>
                  <a:pt x="13531" y="38340"/>
                  <a:pt x="13647" y="38123"/>
                  <a:pt x="13766" y="37905"/>
                </a:cubicBezTo>
                <a:lnTo>
                  <a:pt x="13766" y="37905"/>
                </a:lnTo>
                <a:lnTo>
                  <a:pt x="13716" y="38042"/>
                </a:lnTo>
                <a:lnTo>
                  <a:pt x="13819" y="37880"/>
                </a:lnTo>
                <a:cubicBezTo>
                  <a:pt x="13849" y="37836"/>
                  <a:pt x="13878" y="37821"/>
                  <a:pt x="13893" y="37792"/>
                </a:cubicBezTo>
                <a:cubicBezTo>
                  <a:pt x="13922" y="37748"/>
                  <a:pt x="13937" y="37689"/>
                  <a:pt x="13952" y="37645"/>
                </a:cubicBezTo>
                <a:lnTo>
                  <a:pt x="13952" y="37645"/>
                </a:lnTo>
                <a:cubicBezTo>
                  <a:pt x="13897" y="37699"/>
                  <a:pt x="13851" y="37762"/>
                  <a:pt x="13813" y="37821"/>
                </a:cubicBezTo>
                <a:lnTo>
                  <a:pt x="13813" y="37821"/>
                </a:lnTo>
                <a:cubicBezTo>
                  <a:pt x="13839" y="37772"/>
                  <a:pt x="13866" y="37723"/>
                  <a:pt x="13893" y="37674"/>
                </a:cubicBezTo>
                <a:cubicBezTo>
                  <a:pt x="13893" y="37660"/>
                  <a:pt x="13908" y="37660"/>
                  <a:pt x="13908" y="37630"/>
                </a:cubicBezTo>
                <a:cubicBezTo>
                  <a:pt x="13952" y="37556"/>
                  <a:pt x="14011" y="37483"/>
                  <a:pt x="14055" y="37409"/>
                </a:cubicBezTo>
                <a:cubicBezTo>
                  <a:pt x="14099" y="37347"/>
                  <a:pt x="14142" y="37282"/>
                  <a:pt x="14185" y="37216"/>
                </a:cubicBezTo>
                <a:lnTo>
                  <a:pt x="14185" y="37216"/>
                </a:lnTo>
                <a:cubicBezTo>
                  <a:pt x="14180" y="37227"/>
                  <a:pt x="14176" y="37237"/>
                  <a:pt x="14173" y="37247"/>
                </a:cubicBezTo>
                <a:cubicBezTo>
                  <a:pt x="14231" y="37203"/>
                  <a:pt x="14290" y="37130"/>
                  <a:pt x="14364" y="37071"/>
                </a:cubicBezTo>
                <a:cubicBezTo>
                  <a:pt x="14379" y="37012"/>
                  <a:pt x="14393" y="36983"/>
                  <a:pt x="14408" y="36924"/>
                </a:cubicBezTo>
                <a:lnTo>
                  <a:pt x="14408" y="36924"/>
                </a:lnTo>
                <a:lnTo>
                  <a:pt x="14364" y="36983"/>
                </a:lnTo>
                <a:cubicBezTo>
                  <a:pt x="14343" y="36993"/>
                  <a:pt x="14325" y="37007"/>
                  <a:pt x="14308" y="37022"/>
                </a:cubicBezTo>
                <a:lnTo>
                  <a:pt x="14308" y="37022"/>
                </a:lnTo>
                <a:cubicBezTo>
                  <a:pt x="14322" y="36999"/>
                  <a:pt x="14336" y="36976"/>
                  <a:pt x="14349" y="36953"/>
                </a:cubicBezTo>
                <a:cubicBezTo>
                  <a:pt x="14440" y="36844"/>
                  <a:pt x="14525" y="36724"/>
                  <a:pt x="14608" y="36600"/>
                </a:cubicBezTo>
                <a:lnTo>
                  <a:pt x="14608" y="36600"/>
                </a:lnTo>
                <a:cubicBezTo>
                  <a:pt x="14600" y="36610"/>
                  <a:pt x="14592" y="36620"/>
                  <a:pt x="14585" y="36629"/>
                </a:cubicBezTo>
                <a:cubicBezTo>
                  <a:pt x="14599" y="36570"/>
                  <a:pt x="14614" y="36541"/>
                  <a:pt x="14629" y="36482"/>
                </a:cubicBezTo>
                <a:cubicBezTo>
                  <a:pt x="14674" y="36438"/>
                  <a:pt x="14718" y="36393"/>
                  <a:pt x="14769" y="36355"/>
                </a:cubicBezTo>
                <a:lnTo>
                  <a:pt x="14769" y="36355"/>
                </a:lnTo>
                <a:cubicBezTo>
                  <a:pt x="14846" y="36260"/>
                  <a:pt x="14918" y="36155"/>
                  <a:pt x="14991" y="36049"/>
                </a:cubicBezTo>
                <a:lnTo>
                  <a:pt x="14991" y="36049"/>
                </a:lnTo>
                <a:lnTo>
                  <a:pt x="14982" y="36055"/>
                </a:lnTo>
                <a:cubicBezTo>
                  <a:pt x="14982" y="36026"/>
                  <a:pt x="14997" y="35967"/>
                  <a:pt x="15026" y="35908"/>
                </a:cubicBezTo>
                <a:cubicBezTo>
                  <a:pt x="15069" y="35851"/>
                  <a:pt x="15127" y="35807"/>
                  <a:pt x="15198" y="35764"/>
                </a:cubicBezTo>
                <a:lnTo>
                  <a:pt x="15198" y="35764"/>
                </a:lnTo>
                <a:lnTo>
                  <a:pt x="15144" y="35835"/>
                </a:lnTo>
                <a:cubicBezTo>
                  <a:pt x="15091" y="35905"/>
                  <a:pt x="15041" y="35977"/>
                  <a:pt x="14991" y="36049"/>
                </a:cubicBezTo>
                <a:lnTo>
                  <a:pt x="14991" y="36049"/>
                </a:lnTo>
                <a:lnTo>
                  <a:pt x="15026" y="36026"/>
                </a:lnTo>
                <a:cubicBezTo>
                  <a:pt x="15056" y="35982"/>
                  <a:pt x="15114" y="35952"/>
                  <a:pt x="15144" y="35908"/>
                </a:cubicBezTo>
                <a:cubicBezTo>
                  <a:pt x="15173" y="35849"/>
                  <a:pt x="15188" y="35820"/>
                  <a:pt x="15203" y="35761"/>
                </a:cubicBezTo>
                <a:lnTo>
                  <a:pt x="15203" y="35761"/>
                </a:lnTo>
                <a:cubicBezTo>
                  <a:pt x="15201" y="35762"/>
                  <a:pt x="15200" y="35763"/>
                  <a:pt x="15198" y="35764"/>
                </a:cubicBezTo>
                <a:lnTo>
                  <a:pt x="15198" y="35764"/>
                </a:lnTo>
                <a:lnTo>
                  <a:pt x="15381" y="35525"/>
                </a:lnTo>
                <a:lnTo>
                  <a:pt x="15381" y="35525"/>
                </a:lnTo>
                <a:cubicBezTo>
                  <a:pt x="15375" y="35530"/>
                  <a:pt x="15370" y="35535"/>
                  <a:pt x="15365" y="35540"/>
                </a:cubicBezTo>
                <a:cubicBezTo>
                  <a:pt x="15365" y="35481"/>
                  <a:pt x="15394" y="35452"/>
                  <a:pt x="15409" y="35393"/>
                </a:cubicBezTo>
                <a:cubicBezTo>
                  <a:pt x="15468" y="35334"/>
                  <a:pt x="15512" y="35305"/>
                  <a:pt x="15585" y="35246"/>
                </a:cubicBezTo>
                <a:lnTo>
                  <a:pt x="15585" y="35246"/>
                </a:lnTo>
                <a:cubicBezTo>
                  <a:pt x="15583" y="35258"/>
                  <a:pt x="15580" y="35268"/>
                  <a:pt x="15577" y="35278"/>
                </a:cubicBezTo>
                <a:lnTo>
                  <a:pt x="15577" y="35278"/>
                </a:lnTo>
                <a:cubicBezTo>
                  <a:pt x="15646" y="35199"/>
                  <a:pt x="15714" y="35116"/>
                  <a:pt x="15777" y="35032"/>
                </a:cubicBezTo>
                <a:lnTo>
                  <a:pt x="15777" y="35032"/>
                </a:lnTo>
                <a:cubicBezTo>
                  <a:pt x="15758" y="35048"/>
                  <a:pt x="15738" y="35064"/>
                  <a:pt x="15718" y="35084"/>
                </a:cubicBezTo>
                <a:cubicBezTo>
                  <a:pt x="15718" y="35025"/>
                  <a:pt x="15733" y="35011"/>
                  <a:pt x="15733" y="34996"/>
                </a:cubicBezTo>
                <a:cubicBezTo>
                  <a:pt x="15733" y="34966"/>
                  <a:pt x="15762" y="34937"/>
                  <a:pt x="15762" y="34922"/>
                </a:cubicBezTo>
                <a:cubicBezTo>
                  <a:pt x="15806" y="34878"/>
                  <a:pt x="15880" y="34819"/>
                  <a:pt x="15939" y="34790"/>
                </a:cubicBezTo>
                <a:lnTo>
                  <a:pt x="15939" y="34790"/>
                </a:lnTo>
                <a:cubicBezTo>
                  <a:pt x="15935" y="34804"/>
                  <a:pt x="15930" y="34817"/>
                  <a:pt x="15925" y="34829"/>
                </a:cubicBezTo>
                <a:lnTo>
                  <a:pt x="15925" y="34829"/>
                </a:lnTo>
                <a:cubicBezTo>
                  <a:pt x="15959" y="34791"/>
                  <a:pt x="15993" y="34753"/>
                  <a:pt x="16026" y="34714"/>
                </a:cubicBezTo>
                <a:lnTo>
                  <a:pt x="16026" y="34714"/>
                </a:lnTo>
                <a:cubicBezTo>
                  <a:pt x="16024" y="34754"/>
                  <a:pt x="16011" y="34793"/>
                  <a:pt x="15997" y="34819"/>
                </a:cubicBezTo>
                <a:lnTo>
                  <a:pt x="16130" y="34702"/>
                </a:lnTo>
                <a:cubicBezTo>
                  <a:pt x="16145" y="34643"/>
                  <a:pt x="16159" y="34599"/>
                  <a:pt x="16174" y="34569"/>
                </a:cubicBezTo>
                <a:lnTo>
                  <a:pt x="16174" y="34569"/>
                </a:lnTo>
                <a:cubicBezTo>
                  <a:pt x="16149" y="34619"/>
                  <a:pt x="16103" y="34648"/>
                  <a:pt x="16054" y="34682"/>
                </a:cubicBezTo>
                <a:lnTo>
                  <a:pt x="16054" y="34682"/>
                </a:lnTo>
                <a:cubicBezTo>
                  <a:pt x="16100" y="34627"/>
                  <a:pt x="16145" y="34570"/>
                  <a:pt x="16187" y="34510"/>
                </a:cubicBezTo>
                <a:lnTo>
                  <a:pt x="16187" y="34510"/>
                </a:lnTo>
                <a:cubicBezTo>
                  <a:pt x="16155" y="34539"/>
                  <a:pt x="16121" y="34566"/>
                  <a:pt x="16086" y="34584"/>
                </a:cubicBezTo>
                <a:cubicBezTo>
                  <a:pt x="16086" y="34525"/>
                  <a:pt x="16100" y="34495"/>
                  <a:pt x="16130" y="34437"/>
                </a:cubicBezTo>
                <a:cubicBezTo>
                  <a:pt x="16174" y="34407"/>
                  <a:pt x="16248" y="34348"/>
                  <a:pt x="16307" y="34304"/>
                </a:cubicBezTo>
                <a:lnTo>
                  <a:pt x="16307" y="34304"/>
                </a:lnTo>
                <a:cubicBezTo>
                  <a:pt x="16301" y="34325"/>
                  <a:pt x="16296" y="34344"/>
                  <a:pt x="16290" y="34361"/>
                </a:cubicBezTo>
                <a:lnTo>
                  <a:pt x="16290" y="34361"/>
                </a:lnTo>
                <a:cubicBezTo>
                  <a:pt x="16325" y="34322"/>
                  <a:pt x="16360" y="34283"/>
                  <a:pt x="16395" y="34244"/>
                </a:cubicBezTo>
                <a:lnTo>
                  <a:pt x="16395" y="34244"/>
                </a:lnTo>
                <a:cubicBezTo>
                  <a:pt x="16392" y="34296"/>
                  <a:pt x="16379" y="34336"/>
                  <a:pt x="16365" y="34363"/>
                </a:cubicBezTo>
                <a:cubicBezTo>
                  <a:pt x="16395" y="34334"/>
                  <a:pt x="16454" y="34275"/>
                  <a:pt x="16498" y="34260"/>
                </a:cubicBezTo>
                <a:cubicBezTo>
                  <a:pt x="16513" y="34201"/>
                  <a:pt x="16527" y="34157"/>
                  <a:pt x="16542" y="34128"/>
                </a:cubicBezTo>
                <a:lnTo>
                  <a:pt x="16542" y="34128"/>
                </a:lnTo>
                <a:cubicBezTo>
                  <a:pt x="16516" y="34153"/>
                  <a:pt x="16468" y="34190"/>
                  <a:pt x="16417" y="34219"/>
                </a:cubicBezTo>
                <a:lnTo>
                  <a:pt x="16417" y="34219"/>
                </a:lnTo>
                <a:cubicBezTo>
                  <a:pt x="16494" y="34130"/>
                  <a:pt x="16568" y="34040"/>
                  <a:pt x="16630" y="33951"/>
                </a:cubicBezTo>
                <a:cubicBezTo>
                  <a:pt x="16671" y="33906"/>
                  <a:pt x="16710" y="33861"/>
                  <a:pt x="16748" y="33816"/>
                </a:cubicBezTo>
                <a:lnTo>
                  <a:pt x="16748" y="33816"/>
                </a:lnTo>
                <a:cubicBezTo>
                  <a:pt x="16748" y="33817"/>
                  <a:pt x="16748" y="33818"/>
                  <a:pt x="16748" y="33819"/>
                </a:cubicBezTo>
                <a:cubicBezTo>
                  <a:pt x="16733" y="33848"/>
                  <a:pt x="16733" y="33863"/>
                  <a:pt x="16719" y="33907"/>
                </a:cubicBezTo>
                <a:cubicBezTo>
                  <a:pt x="16763" y="33863"/>
                  <a:pt x="16807" y="33833"/>
                  <a:pt x="16880" y="33774"/>
                </a:cubicBezTo>
                <a:lnTo>
                  <a:pt x="16939" y="33671"/>
                </a:lnTo>
                <a:lnTo>
                  <a:pt x="16802" y="33751"/>
                </a:lnTo>
                <a:lnTo>
                  <a:pt x="16802" y="33751"/>
                </a:lnTo>
                <a:cubicBezTo>
                  <a:pt x="16869" y="33671"/>
                  <a:pt x="16934" y="33590"/>
                  <a:pt x="16998" y="33509"/>
                </a:cubicBezTo>
                <a:cubicBezTo>
                  <a:pt x="17033" y="33479"/>
                  <a:pt x="17066" y="33446"/>
                  <a:pt x="17099" y="33412"/>
                </a:cubicBezTo>
                <a:lnTo>
                  <a:pt x="17099" y="33412"/>
                </a:lnTo>
                <a:cubicBezTo>
                  <a:pt x="17097" y="33424"/>
                  <a:pt x="17093" y="33437"/>
                  <a:pt x="17086" y="33451"/>
                </a:cubicBezTo>
                <a:cubicBezTo>
                  <a:pt x="17086" y="33451"/>
                  <a:pt x="17057" y="33465"/>
                  <a:pt x="17057" y="33480"/>
                </a:cubicBezTo>
                <a:cubicBezTo>
                  <a:pt x="17116" y="33421"/>
                  <a:pt x="17175" y="33392"/>
                  <a:pt x="17204" y="33392"/>
                </a:cubicBezTo>
                <a:cubicBezTo>
                  <a:pt x="17234" y="33333"/>
                  <a:pt x="17248" y="33303"/>
                  <a:pt x="17263" y="33259"/>
                </a:cubicBezTo>
                <a:lnTo>
                  <a:pt x="17263" y="33259"/>
                </a:lnTo>
                <a:lnTo>
                  <a:pt x="17184" y="33317"/>
                </a:lnTo>
                <a:lnTo>
                  <a:pt x="17184" y="33317"/>
                </a:lnTo>
                <a:cubicBezTo>
                  <a:pt x="17243" y="33246"/>
                  <a:pt x="17299" y="33172"/>
                  <a:pt x="17351" y="33097"/>
                </a:cubicBezTo>
                <a:cubicBezTo>
                  <a:pt x="17373" y="33076"/>
                  <a:pt x="17393" y="33054"/>
                  <a:pt x="17413" y="33032"/>
                </a:cubicBezTo>
                <a:lnTo>
                  <a:pt x="17413" y="33032"/>
                </a:lnTo>
                <a:cubicBezTo>
                  <a:pt x="17412" y="33034"/>
                  <a:pt x="17411" y="33037"/>
                  <a:pt x="17410" y="33039"/>
                </a:cubicBezTo>
                <a:cubicBezTo>
                  <a:pt x="17469" y="33009"/>
                  <a:pt x="17528" y="32965"/>
                  <a:pt x="17557" y="32936"/>
                </a:cubicBezTo>
                <a:cubicBezTo>
                  <a:pt x="17572" y="32877"/>
                  <a:pt x="17602" y="32833"/>
                  <a:pt x="17616" y="32803"/>
                </a:cubicBezTo>
                <a:lnTo>
                  <a:pt x="17616" y="32803"/>
                </a:lnTo>
                <a:lnTo>
                  <a:pt x="17586" y="32822"/>
                </a:lnTo>
                <a:lnTo>
                  <a:pt x="17586" y="32822"/>
                </a:lnTo>
                <a:cubicBezTo>
                  <a:pt x="17625" y="32772"/>
                  <a:pt x="17664" y="32721"/>
                  <a:pt x="17705" y="32671"/>
                </a:cubicBezTo>
                <a:cubicBezTo>
                  <a:pt x="17726" y="32649"/>
                  <a:pt x="17746" y="32628"/>
                  <a:pt x="17766" y="32606"/>
                </a:cubicBezTo>
                <a:lnTo>
                  <a:pt x="17766" y="32606"/>
                </a:lnTo>
                <a:cubicBezTo>
                  <a:pt x="17765" y="32608"/>
                  <a:pt x="17764" y="32610"/>
                  <a:pt x="17763" y="32612"/>
                </a:cubicBezTo>
                <a:cubicBezTo>
                  <a:pt x="17822" y="32582"/>
                  <a:pt x="17866" y="32538"/>
                  <a:pt x="17911" y="32494"/>
                </a:cubicBezTo>
                <a:lnTo>
                  <a:pt x="17969" y="32376"/>
                </a:lnTo>
                <a:lnTo>
                  <a:pt x="17938" y="32397"/>
                </a:lnTo>
                <a:lnTo>
                  <a:pt x="17938" y="32397"/>
                </a:lnTo>
                <a:cubicBezTo>
                  <a:pt x="17977" y="32347"/>
                  <a:pt x="18017" y="32295"/>
                  <a:pt x="18058" y="32244"/>
                </a:cubicBezTo>
                <a:cubicBezTo>
                  <a:pt x="18081" y="32218"/>
                  <a:pt x="18105" y="32191"/>
                  <a:pt x="18128" y="32163"/>
                </a:cubicBezTo>
                <a:lnTo>
                  <a:pt x="18128" y="32163"/>
                </a:lnTo>
                <a:cubicBezTo>
                  <a:pt x="18124" y="32176"/>
                  <a:pt x="18120" y="32188"/>
                  <a:pt x="18117" y="32200"/>
                </a:cubicBezTo>
                <a:cubicBezTo>
                  <a:pt x="18161" y="32156"/>
                  <a:pt x="18220" y="32126"/>
                  <a:pt x="18264" y="32067"/>
                </a:cubicBezTo>
                <a:lnTo>
                  <a:pt x="18308" y="3195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300" y="31949"/>
                  <a:pt x="18311" y="31934"/>
                  <a:pt x="18322" y="31920"/>
                </a:cubicBezTo>
                <a:lnTo>
                  <a:pt x="18322" y="31920"/>
                </a:lnTo>
                <a:cubicBezTo>
                  <a:pt x="18521" y="31050"/>
                  <a:pt x="18355" y="30044"/>
                  <a:pt x="17822" y="29065"/>
                </a:cubicBezTo>
                <a:cubicBezTo>
                  <a:pt x="17116" y="27800"/>
                  <a:pt x="15997" y="26681"/>
                  <a:pt x="14379" y="25622"/>
                </a:cubicBezTo>
                <a:cubicBezTo>
                  <a:pt x="14143" y="25474"/>
                  <a:pt x="13893" y="25327"/>
                  <a:pt x="13658" y="25165"/>
                </a:cubicBezTo>
                <a:cubicBezTo>
                  <a:pt x="12524" y="24444"/>
                  <a:pt x="11641" y="23635"/>
                  <a:pt x="11023" y="22796"/>
                </a:cubicBezTo>
                <a:cubicBezTo>
                  <a:pt x="10508" y="22075"/>
                  <a:pt x="9978" y="21207"/>
                  <a:pt x="9964" y="20206"/>
                </a:cubicBezTo>
                <a:cubicBezTo>
                  <a:pt x="9949" y="19132"/>
                  <a:pt x="10464" y="18028"/>
                  <a:pt x="11391" y="17115"/>
                </a:cubicBezTo>
                <a:cubicBezTo>
                  <a:pt x="11744" y="16762"/>
                  <a:pt x="12127" y="16453"/>
                  <a:pt x="12554" y="16188"/>
                </a:cubicBezTo>
                <a:cubicBezTo>
                  <a:pt x="13569" y="15570"/>
                  <a:pt x="14688" y="15158"/>
                  <a:pt x="15777" y="14776"/>
                </a:cubicBezTo>
                <a:cubicBezTo>
                  <a:pt x="16218" y="14614"/>
                  <a:pt x="16689" y="14437"/>
                  <a:pt x="17131" y="14275"/>
                </a:cubicBezTo>
                <a:cubicBezTo>
                  <a:pt x="18720" y="13657"/>
                  <a:pt x="20251" y="12789"/>
                  <a:pt x="21663" y="11744"/>
                </a:cubicBezTo>
                <a:cubicBezTo>
                  <a:pt x="22870" y="10832"/>
                  <a:pt x="23738" y="9904"/>
                  <a:pt x="24253" y="8963"/>
                </a:cubicBezTo>
                <a:cubicBezTo>
                  <a:pt x="24562" y="8374"/>
                  <a:pt x="24754" y="7785"/>
                  <a:pt x="24783" y="7182"/>
                </a:cubicBezTo>
                <a:cubicBezTo>
                  <a:pt x="24842" y="6461"/>
                  <a:pt x="24710" y="5784"/>
                  <a:pt x="24489" y="4945"/>
                </a:cubicBezTo>
                <a:cubicBezTo>
                  <a:pt x="24077" y="3297"/>
                  <a:pt x="23488" y="1693"/>
                  <a:pt x="22767" y="206"/>
                </a:cubicBezTo>
                <a:lnTo>
                  <a:pt x="22708" y="236"/>
                </a:lnTo>
                <a:cubicBezTo>
                  <a:pt x="23429" y="1737"/>
                  <a:pt x="24018" y="3312"/>
                  <a:pt x="24445" y="4974"/>
                </a:cubicBezTo>
                <a:cubicBezTo>
                  <a:pt x="24636" y="5784"/>
                  <a:pt x="24768" y="6461"/>
                  <a:pt x="24739" y="7182"/>
                </a:cubicBezTo>
                <a:cubicBezTo>
                  <a:pt x="24695" y="7771"/>
                  <a:pt x="24518" y="8359"/>
                  <a:pt x="24224" y="8918"/>
                </a:cubicBezTo>
                <a:cubicBezTo>
                  <a:pt x="23724" y="9860"/>
                  <a:pt x="22855" y="10802"/>
                  <a:pt x="21649" y="11685"/>
                </a:cubicBezTo>
                <a:cubicBezTo>
                  <a:pt x="20221" y="12730"/>
                  <a:pt x="18705" y="13584"/>
                  <a:pt x="17131" y="14202"/>
                </a:cubicBezTo>
                <a:cubicBezTo>
                  <a:pt x="16689" y="14393"/>
                  <a:pt x="16218" y="14555"/>
                  <a:pt x="15777" y="14702"/>
                </a:cubicBezTo>
                <a:cubicBezTo>
                  <a:pt x="14673" y="15085"/>
                  <a:pt x="13555" y="15497"/>
                  <a:pt x="12539" y="16129"/>
                </a:cubicBezTo>
                <a:cubicBezTo>
                  <a:pt x="12112" y="16409"/>
                  <a:pt x="11715" y="16718"/>
                  <a:pt x="11362" y="17071"/>
                </a:cubicBezTo>
                <a:cubicBezTo>
                  <a:pt x="10420" y="18028"/>
                  <a:pt x="9905" y="19132"/>
                  <a:pt x="9905" y="20221"/>
                </a:cubicBezTo>
                <a:cubicBezTo>
                  <a:pt x="9920" y="21192"/>
                  <a:pt x="10420" y="22060"/>
                  <a:pt x="10994" y="22855"/>
                </a:cubicBezTo>
                <a:cubicBezTo>
                  <a:pt x="11597" y="23708"/>
                  <a:pt x="12480" y="24503"/>
                  <a:pt x="13643" y="25239"/>
                </a:cubicBezTo>
                <a:cubicBezTo>
                  <a:pt x="13878" y="25386"/>
                  <a:pt x="14114" y="25533"/>
                  <a:pt x="14364" y="25695"/>
                </a:cubicBezTo>
                <a:cubicBezTo>
                  <a:pt x="15983" y="26755"/>
                  <a:pt x="17101" y="27873"/>
                  <a:pt x="17778" y="29124"/>
                </a:cubicBezTo>
                <a:cubicBezTo>
                  <a:pt x="18324" y="30086"/>
                  <a:pt x="18491" y="31133"/>
                  <a:pt x="18253" y="31990"/>
                </a:cubicBezTo>
                <a:lnTo>
                  <a:pt x="18253" y="3199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274" y="31983"/>
                  <a:pt x="18259" y="32003"/>
                  <a:pt x="18243" y="32022"/>
                </a:cubicBezTo>
                <a:lnTo>
                  <a:pt x="18243" y="32022"/>
                </a:lnTo>
                <a:cubicBezTo>
                  <a:pt x="18247" y="32011"/>
                  <a:pt x="18250" y="32001"/>
                  <a:pt x="18253" y="31990"/>
                </a:cubicBezTo>
                <a:lnTo>
                  <a:pt x="18253" y="31990"/>
                </a:lnTo>
                <a:lnTo>
                  <a:pt x="18146" y="32067"/>
                </a:lnTo>
                <a:cubicBezTo>
                  <a:pt x="18146" y="32076"/>
                  <a:pt x="18145" y="32088"/>
                  <a:pt x="18142" y="32102"/>
                </a:cubicBezTo>
                <a:lnTo>
                  <a:pt x="18142" y="32102"/>
                </a:lnTo>
                <a:cubicBezTo>
                  <a:pt x="18164" y="32088"/>
                  <a:pt x="18187" y="32074"/>
                  <a:pt x="18211" y="32063"/>
                </a:cubicBezTo>
                <a:lnTo>
                  <a:pt x="18211" y="32063"/>
                </a:lnTo>
                <a:cubicBezTo>
                  <a:pt x="18184" y="32097"/>
                  <a:pt x="18156" y="32130"/>
                  <a:pt x="18128" y="32163"/>
                </a:cubicBezTo>
                <a:lnTo>
                  <a:pt x="18128" y="32163"/>
                </a:lnTo>
                <a:cubicBezTo>
                  <a:pt x="18134" y="32142"/>
                  <a:pt x="18139" y="32121"/>
                  <a:pt x="18142" y="32102"/>
                </a:cubicBezTo>
                <a:lnTo>
                  <a:pt x="18142" y="32102"/>
                </a:lnTo>
                <a:cubicBezTo>
                  <a:pt x="18112" y="32121"/>
                  <a:pt x="18085" y="32141"/>
                  <a:pt x="18062" y="32157"/>
                </a:cubicBezTo>
                <a:lnTo>
                  <a:pt x="18062" y="32157"/>
                </a:lnTo>
                <a:cubicBezTo>
                  <a:pt x="18065" y="32146"/>
                  <a:pt x="18068" y="32135"/>
                  <a:pt x="18072" y="32126"/>
                </a:cubicBezTo>
                <a:lnTo>
                  <a:pt x="18072" y="32126"/>
                </a:lnTo>
                <a:cubicBezTo>
                  <a:pt x="18064" y="32131"/>
                  <a:pt x="18056" y="32136"/>
                  <a:pt x="18048" y="32141"/>
                </a:cubicBezTo>
                <a:lnTo>
                  <a:pt x="18048" y="32141"/>
                </a:lnTo>
                <a:cubicBezTo>
                  <a:pt x="18046" y="32151"/>
                  <a:pt x="18045" y="32161"/>
                  <a:pt x="18043" y="32170"/>
                </a:cubicBezTo>
                <a:cubicBezTo>
                  <a:pt x="18049" y="32166"/>
                  <a:pt x="18055" y="32162"/>
                  <a:pt x="18062" y="32157"/>
                </a:cubicBezTo>
                <a:lnTo>
                  <a:pt x="18062" y="32157"/>
                </a:lnTo>
                <a:cubicBezTo>
                  <a:pt x="18056" y="32182"/>
                  <a:pt x="18053" y="32209"/>
                  <a:pt x="18043" y="32229"/>
                </a:cubicBezTo>
                <a:cubicBezTo>
                  <a:pt x="18043" y="32229"/>
                  <a:pt x="18043" y="32244"/>
                  <a:pt x="18014" y="32244"/>
                </a:cubicBezTo>
                <a:cubicBezTo>
                  <a:pt x="17969" y="32288"/>
                  <a:pt x="17896" y="32347"/>
                  <a:pt x="17837" y="32376"/>
                </a:cubicBezTo>
                <a:cubicBezTo>
                  <a:pt x="17846" y="32358"/>
                  <a:pt x="17850" y="32333"/>
                  <a:pt x="17855" y="32303"/>
                </a:cubicBezTo>
                <a:lnTo>
                  <a:pt x="17855" y="32303"/>
                </a:lnTo>
                <a:cubicBezTo>
                  <a:pt x="17828" y="32318"/>
                  <a:pt x="17799" y="32332"/>
                  <a:pt x="17768" y="32349"/>
                </a:cubicBezTo>
                <a:lnTo>
                  <a:pt x="17768" y="32349"/>
                </a:lnTo>
                <a:cubicBezTo>
                  <a:pt x="17771" y="32335"/>
                  <a:pt x="17774" y="32320"/>
                  <a:pt x="17778" y="32303"/>
                </a:cubicBezTo>
                <a:lnTo>
                  <a:pt x="17778" y="32303"/>
                </a:lnTo>
                <a:cubicBezTo>
                  <a:pt x="17760" y="32314"/>
                  <a:pt x="17742" y="32324"/>
                  <a:pt x="17724" y="32335"/>
                </a:cubicBezTo>
                <a:lnTo>
                  <a:pt x="17724" y="32335"/>
                </a:lnTo>
                <a:cubicBezTo>
                  <a:pt x="17722" y="32349"/>
                  <a:pt x="17721" y="32363"/>
                  <a:pt x="17719" y="32376"/>
                </a:cubicBezTo>
                <a:cubicBezTo>
                  <a:pt x="17736" y="32367"/>
                  <a:pt x="17753" y="32358"/>
                  <a:pt x="17768" y="32349"/>
                </a:cubicBezTo>
                <a:lnTo>
                  <a:pt x="17768" y="32349"/>
                </a:lnTo>
                <a:cubicBezTo>
                  <a:pt x="17762" y="32382"/>
                  <a:pt x="17759" y="32409"/>
                  <a:pt x="17749" y="32450"/>
                </a:cubicBezTo>
                <a:cubicBezTo>
                  <a:pt x="17675" y="32494"/>
                  <a:pt x="17602" y="32538"/>
                  <a:pt x="17543" y="32582"/>
                </a:cubicBezTo>
                <a:cubicBezTo>
                  <a:pt x="17551" y="32549"/>
                  <a:pt x="17555" y="32524"/>
                  <a:pt x="17556" y="32499"/>
                </a:cubicBezTo>
                <a:lnTo>
                  <a:pt x="17556" y="32499"/>
                </a:lnTo>
                <a:cubicBezTo>
                  <a:pt x="17530" y="32512"/>
                  <a:pt x="17505" y="32525"/>
                  <a:pt x="17480" y="32540"/>
                </a:cubicBezTo>
                <a:lnTo>
                  <a:pt x="17480" y="32540"/>
                </a:lnTo>
                <a:cubicBezTo>
                  <a:pt x="17482" y="32523"/>
                  <a:pt x="17484" y="32508"/>
                  <a:pt x="17484" y="32494"/>
                </a:cubicBezTo>
                <a:lnTo>
                  <a:pt x="17484" y="32494"/>
                </a:lnTo>
                <a:cubicBezTo>
                  <a:pt x="17461" y="32503"/>
                  <a:pt x="17436" y="32515"/>
                  <a:pt x="17411" y="32529"/>
                </a:cubicBezTo>
                <a:lnTo>
                  <a:pt x="17411" y="32529"/>
                </a:lnTo>
                <a:cubicBezTo>
                  <a:pt x="17411" y="32547"/>
                  <a:pt x="17411" y="32564"/>
                  <a:pt x="17410" y="32582"/>
                </a:cubicBezTo>
                <a:cubicBezTo>
                  <a:pt x="17434" y="32566"/>
                  <a:pt x="17457" y="32553"/>
                  <a:pt x="17480" y="32540"/>
                </a:cubicBezTo>
                <a:lnTo>
                  <a:pt x="17480" y="32540"/>
                </a:lnTo>
                <a:cubicBezTo>
                  <a:pt x="17475" y="32575"/>
                  <a:pt x="17464" y="32616"/>
                  <a:pt x="17454" y="32656"/>
                </a:cubicBezTo>
                <a:cubicBezTo>
                  <a:pt x="17366" y="32715"/>
                  <a:pt x="17307" y="32744"/>
                  <a:pt x="17204" y="32803"/>
                </a:cubicBezTo>
                <a:cubicBezTo>
                  <a:pt x="17230" y="32761"/>
                  <a:pt x="17241" y="32723"/>
                  <a:pt x="17245" y="32687"/>
                </a:cubicBezTo>
                <a:lnTo>
                  <a:pt x="17245" y="32687"/>
                </a:lnTo>
                <a:cubicBezTo>
                  <a:pt x="17220" y="32700"/>
                  <a:pt x="17195" y="32713"/>
                  <a:pt x="17169" y="32727"/>
                </a:cubicBezTo>
                <a:lnTo>
                  <a:pt x="17169" y="32727"/>
                </a:lnTo>
                <a:cubicBezTo>
                  <a:pt x="17172" y="32704"/>
                  <a:pt x="17175" y="32682"/>
                  <a:pt x="17175" y="32656"/>
                </a:cubicBezTo>
                <a:lnTo>
                  <a:pt x="17175" y="32656"/>
                </a:lnTo>
                <a:cubicBezTo>
                  <a:pt x="17138" y="32685"/>
                  <a:pt x="17099" y="32707"/>
                  <a:pt x="17055" y="32729"/>
                </a:cubicBezTo>
                <a:lnTo>
                  <a:pt x="17055" y="32729"/>
                </a:lnTo>
                <a:cubicBezTo>
                  <a:pt x="17035" y="32200"/>
                  <a:pt x="16930" y="31617"/>
                  <a:pt x="16674" y="30993"/>
                </a:cubicBezTo>
                <a:cubicBezTo>
                  <a:pt x="16027" y="29271"/>
                  <a:pt x="14835" y="27726"/>
                  <a:pt x="13157" y="26401"/>
                </a:cubicBezTo>
                <a:cubicBezTo>
                  <a:pt x="12922" y="26210"/>
                  <a:pt x="12672" y="26019"/>
                  <a:pt x="12377" y="25798"/>
                </a:cubicBezTo>
                <a:cubicBezTo>
                  <a:pt x="10994" y="24768"/>
                  <a:pt x="10067" y="23753"/>
                  <a:pt x="9537" y="22708"/>
                </a:cubicBezTo>
                <a:cubicBezTo>
                  <a:pt x="9140" y="21898"/>
                  <a:pt x="8786" y="21104"/>
                  <a:pt x="8845" y="20206"/>
                </a:cubicBezTo>
                <a:cubicBezTo>
                  <a:pt x="8919" y="19220"/>
                  <a:pt x="9404" y="18190"/>
                  <a:pt x="10273" y="17336"/>
                </a:cubicBezTo>
                <a:cubicBezTo>
                  <a:pt x="10582" y="16998"/>
                  <a:pt x="10950" y="16703"/>
                  <a:pt x="11347" y="16424"/>
                </a:cubicBezTo>
                <a:cubicBezTo>
                  <a:pt x="12201" y="15820"/>
                  <a:pt x="13187" y="15394"/>
                  <a:pt x="14143" y="14982"/>
                </a:cubicBezTo>
                <a:cubicBezTo>
                  <a:pt x="14585" y="14776"/>
                  <a:pt x="15056" y="14570"/>
                  <a:pt x="15497" y="14349"/>
                </a:cubicBezTo>
                <a:cubicBezTo>
                  <a:pt x="16969" y="13613"/>
                  <a:pt x="18352" y="12671"/>
                  <a:pt x="19618" y="11553"/>
                </a:cubicBezTo>
                <a:cubicBezTo>
                  <a:pt x="20692" y="10596"/>
                  <a:pt x="21443" y="9654"/>
                  <a:pt x="21899" y="8683"/>
                </a:cubicBezTo>
                <a:cubicBezTo>
                  <a:pt x="22178" y="8109"/>
                  <a:pt x="22340" y="7550"/>
                  <a:pt x="22384" y="6961"/>
                </a:cubicBezTo>
                <a:cubicBezTo>
                  <a:pt x="22458" y="6196"/>
                  <a:pt x="22326" y="5445"/>
                  <a:pt x="22193" y="4798"/>
                </a:cubicBezTo>
                <a:cubicBezTo>
                  <a:pt x="21869" y="3164"/>
                  <a:pt x="21354" y="1619"/>
                  <a:pt x="20648" y="192"/>
                </a:cubicBezTo>
                <a:lnTo>
                  <a:pt x="20589" y="221"/>
                </a:lnTo>
                <a:cubicBezTo>
                  <a:pt x="21295" y="1634"/>
                  <a:pt x="21810" y="3179"/>
                  <a:pt x="22134" y="4827"/>
                </a:cubicBezTo>
                <a:cubicBezTo>
                  <a:pt x="22267" y="5445"/>
                  <a:pt x="22384" y="6196"/>
                  <a:pt x="22311" y="6961"/>
                </a:cubicBezTo>
                <a:cubicBezTo>
                  <a:pt x="22252" y="7520"/>
                  <a:pt x="22090" y="8094"/>
                  <a:pt x="21825" y="8668"/>
                </a:cubicBezTo>
                <a:cubicBezTo>
                  <a:pt x="21369" y="9625"/>
                  <a:pt x="20633" y="10567"/>
                  <a:pt x="19559" y="11494"/>
                </a:cubicBezTo>
                <a:cubicBezTo>
                  <a:pt x="18293" y="12627"/>
                  <a:pt x="16910" y="13554"/>
                  <a:pt x="15468" y="14275"/>
                </a:cubicBezTo>
                <a:cubicBezTo>
                  <a:pt x="15026" y="14496"/>
                  <a:pt x="14555" y="14702"/>
                  <a:pt x="14099" y="14908"/>
                </a:cubicBezTo>
                <a:cubicBezTo>
                  <a:pt x="13157" y="15320"/>
                  <a:pt x="12186" y="15762"/>
                  <a:pt x="11303" y="16350"/>
                </a:cubicBezTo>
                <a:cubicBezTo>
                  <a:pt x="10920" y="16630"/>
                  <a:pt x="10552" y="16924"/>
                  <a:pt x="10243" y="17263"/>
                </a:cubicBezTo>
                <a:cubicBezTo>
                  <a:pt x="9375" y="18146"/>
                  <a:pt x="8860" y="19176"/>
                  <a:pt x="8786" y="20176"/>
                </a:cubicBezTo>
                <a:cubicBezTo>
                  <a:pt x="8713" y="21104"/>
                  <a:pt x="9081" y="21913"/>
                  <a:pt x="9478" y="22722"/>
                </a:cubicBezTo>
                <a:cubicBezTo>
                  <a:pt x="10023" y="23782"/>
                  <a:pt x="10935" y="24797"/>
                  <a:pt x="12333" y="25842"/>
                </a:cubicBezTo>
                <a:cubicBezTo>
                  <a:pt x="12627" y="26063"/>
                  <a:pt x="12892" y="26269"/>
                  <a:pt x="13128" y="26460"/>
                </a:cubicBezTo>
                <a:cubicBezTo>
                  <a:pt x="14805" y="27785"/>
                  <a:pt x="15983" y="29330"/>
                  <a:pt x="16616" y="31037"/>
                </a:cubicBezTo>
                <a:cubicBezTo>
                  <a:pt x="16857" y="31663"/>
                  <a:pt x="16975" y="32247"/>
                  <a:pt x="16983" y="32764"/>
                </a:cubicBezTo>
                <a:lnTo>
                  <a:pt x="16983" y="32764"/>
                </a:lnTo>
                <a:cubicBezTo>
                  <a:pt x="17008" y="32752"/>
                  <a:pt x="17032" y="32740"/>
                  <a:pt x="17055" y="32729"/>
                </a:cubicBezTo>
                <a:lnTo>
                  <a:pt x="17055" y="32729"/>
                </a:lnTo>
                <a:cubicBezTo>
                  <a:pt x="17056" y="32749"/>
                  <a:pt x="17057" y="32769"/>
                  <a:pt x="17057" y="32788"/>
                </a:cubicBezTo>
                <a:cubicBezTo>
                  <a:pt x="17096" y="32766"/>
                  <a:pt x="17133" y="32746"/>
                  <a:pt x="17169" y="32727"/>
                </a:cubicBezTo>
                <a:lnTo>
                  <a:pt x="17169" y="32727"/>
                </a:lnTo>
                <a:cubicBezTo>
                  <a:pt x="17165" y="32756"/>
                  <a:pt x="17160" y="32785"/>
                  <a:pt x="17160" y="32818"/>
                </a:cubicBezTo>
                <a:cubicBezTo>
                  <a:pt x="17057" y="32877"/>
                  <a:pt x="16983" y="32906"/>
                  <a:pt x="16895" y="32965"/>
                </a:cubicBezTo>
                <a:cubicBezTo>
                  <a:pt x="16905" y="32927"/>
                  <a:pt x="16908" y="32895"/>
                  <a:pt x="16909" y="32862"/>
                </a:cubicBezTo>
                <a:lnTo>
                  <a:pt x="16909" y="32862"/>
                </a:lnTo>
                <a:cubicBezTo>
                  <a:pt x="16885" y="32875"/>
                  <a:pt x="16861" y="32887"/>
                  <a:pt x="16836" y="32899"/>
                </a:cubicBezTo>
                <a:lnTo>
                  <a:pt x="16836" y="32899"/>
                </a:lnTo>
                <a:lnTo>
                  <a:pt x="16836" y="32818"/>
                </a:lnTo>
                <a:cubicBezTo>
                  <a:pt x="16794" y="32846"/>
                  <a:pt x="16753" y="32867"/>
                  <a:pt x="16711" y="32888"/>
                </a:cubicBezTo>
                <a:lnTo>
                  <a:pt x="16711" y="32888"/>
                </a:lnTo>
                <a:cubicBezTo>
                  <a:pt x="16713" y="32914"/>
                  <a:pt x="16716" y="32939"/>
                  <a:pt x="16719" y="32965"/>
                </a:cubicBezTo>
                <a:cubicBezTo>
                  <a:pt x="16758" y="32939"/>
                  <a:pt x="16797" y="32918"/>
                  <a:pt x="16836" y="32899"/>
                </a:cubicBezTo>
                <a:lnTo>
                  <a:pt x="16836" y="32899"/>
                </a:lnTo>
                <a:lnTo>
                  <a:pt x="16836" y="33009"/>
                </a:lnTo>
                <a:cubicBezTo>
                  <a:pt x="16748" y="33053"/>
                  <a:pt x="16660" y="33097"/>
                  <a:pt x="16586" y="33156"/>
                </a:cubicBezTo>
                <a:cubicBezTo>
                  <a:pt x="16582" y="33138"/>
                  <a:pt x="16578" y="33120"/>
                  <a:pt x="16576" y="33101"/>
                </a:cubicBezTo>
                <a:lnTo>
                  <a:pt x="16576" y="33101"/>
                </a:lnTo>
                <a:lnTo>
                  <a:pt x="16513" y="33131"/>
                </a:lnTo>
                <a:lnTo>
                  <a:pt x="16513" y="33186"/>
                </a:lnTo>
                <a:cubicBezTo>
                  <a:pt x="16439" y="33230"/>
                  <a:pt x="16365" y="33274"/>
                  <a:pt x="16277" y="33318"/>
                </a:cubicBezTo>
                <a:cubicBezTo>
                  <a:pt x="16248" y="33318"/>
                  <a:pt x="16233" y="33333"/>
                  <a:pt x="16218" y="33333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00" y="33313"/>
                  <a:pt x="16182" y="33322"/>
                  <a:pt x="16164" y="33331"/>
                </a:cubicBezTo>
                <a:lnTo>
                  <a:pt x="16164" y="33331"/>
                </a:lnTo>
                <a:cubicBezTo>
                  <a:pt x="16159" y="33287"/>
                  <a:pt x="16159" y="33240"/>
                  <a:pt x="16159" y="33200"/>
                </a:cubicBezTo>
                <a:cubicBezTo>
                  <a:pt x="16123" y="33216"/>
                  <a:pt x="16086" y="33232"/>
                  <a:pt x="16050" y="33248"/>
                </a:cubicBezTo>
                <a:lnTo>
                  <a:pt x="16050" y="33248"/>
                </a:lnTo>
                <a:cubicBezTo>
                  <a:pt x="16006" y="32989"/>
                  <a:pt x="15943" y="32712"/>
                  <a:pt x="15880" y="32435"/>
                </a:cubicBezTo>
                <a:cubicBezTo>
                  <a:pt x="15350" y="30404"/>
                  <a:pt x="14143" y="28565"/>
                  <a:pt x="12304" y="26946"/>
                </a:cubicBezTo>
                <a:cubicBezTo>
                  <a:pt x="12039" y="26725"/>
                  <a:pt x="11759" y="26490"/>
                  <a:pt x="11435" y="26210"/>
                </a:cubicBezTo>
                <a:cubicBezTo>
                  <a:pt x="10346" y="25312"/>
                  <a:pt x="9022" y="24106"/>
                  <a:pt x="8448" y="22575"/>
                </a:cubicBezTo>
                <a:cubicBezTo>
                  <a:pt x="8183" y="21854"/>
                  <a:pt x="7918" y="21030"/>
                  <a:pt x="8051" y="20147"/>
                </a:cubicBezTo>
                <a:cubicBezTo>
                  <a:pt x="8212" y="18970"/>
                  <a:pt x="8934" y="18028"/>
                  <a:pt x="9478" y="17439"/>
                </a:cubicBezTo>
                <a:cubicBezTo>
                  <a:pt x="9772" y="17130"/>
                  <a:pt x="10111" y="16836"/>
                  <a:pt x="10479" y="16571"/>
                </a:cubicBezTo>
                <a:cubicBezTo>
                  <a:pt x="11244" y="16012"/>
                  <a:pt x="12112" y="15541"/>
                  <a:pt x="12936" y="15129"/>
                </a:cubicBezTo>
                <a:cubicBezTo>
                  <a:pt x="13378" y="14879"/>
                  <a:pt x="13864" y="14643"/>
                  <a:pt x="14305" y="14393"/>
                </a:cubicBezTo>
                <a:cubicBezTo>
                  <a:pt x="15688" y="13584"/>
                  <a:pt x="16969" y="12568"/>
                  <a:pt x="18117" y="11391"/>
                </a:cubicBezTo>
                <a:cubicBezTo>
                  <a:pt x="19073" y="10390"/>
                  <a:pt x="19735" y="9434"/>
                  <a:pt x="20148" y="8462"/>
                </a:cubicBezTo>
                <a:cubicBezTo>
                  <a:pt x="20398" y="7918"/>
                  <a:pt x="20545" y="7344"/>
                  <a:pt x="20618" y="6770"/>
                </a:cubicBezTo>
                <a:cubicBezTo>
                  <a:pt x="20692" y="6166"/>
                  <a:pt x="20648" y="5519"/>
                  <a:pt x="20515" y="4680"/>
                </a:cubicBezTo>
                <a:cubicBezTo>
                  <a:pt x="20280" y="3061"/>
                  <a:pt x="19809" y="1546"/>
                  <a:pt x="19103" y="162"/>
                </a:cubicBezTo>
                <a:lnTo>
                  <a:pt x="18808" y="118"/>
                </a:lnTo>
                <a:lnTo>
                  <a:pt x="18808" y="118"/>
                </a:lnTo>
                <a:cubicBezTo>
                  <a:pt x="19485" y="1487"/>
                  <a:pt x="19971" y="3002"/>
                  <a:pt x="20221" y="4607"/>
                </a:cubicBezTo>
                <a:cubicBezTo>
                  <a:pt x="20354" y="5445"/>
                  <a:pt x="20368" y="6078"/>
                  <a:pt x="20324" y="6682"/>
                </a:cubicBezTo>
                <a:cubicBezTo>
                  <a:pt x="20265" y="7226"/>
                  <a:pt x="20118" y="7800"/>
                  <a:pt x="19883" y="8359"/>
                </a:cubicBezTo>
                <a:cubicBezTo>
                  <a:pt x="19471" y="9330"/>
                  <a:pt x="18808" y="10272"/>
                  <a:pt x="17852" y="11258"/>
                </a:cubicBezTo>
                <a:cubicBezTo>
                  <a:pt x="16719" y="12436"/>
                  <a:pt x="15438" y="13436"/>
                  <a:pt x="14070" y="14246"/>
                </a:cubicBezTo>
                <a:cubicBezTo>
                  <a:pt x="13628" y="14496"/>
                  <a:pt x="13157" y="14731"/>
                  <a:pt x="12701" y="14982"/>
                </a:cubicBezTo>
                <a:cubicBezTo>
                  <a:pt x="11877" y="15423"/>
                  <a:pt x="11009" y="15865"/>
                  <a:pt x="10214" y="16453"/>
                </a:cubicBezTo>
                <a:cubicBezTo>
                  <a:pt x="9846" y="16718"/>
                  <a:pt x="9522" y="17012"/>
                  <a:pt x="9228" y="17336"/>
                </a:cubicBezTo>
                <a:cubicBezTo>
                  <a:pt x="8654" y="17925"/>
                  <a:pt x="7933" y="18881"/>
                  <a:pt x="7771" y="20073"/>
                </a:cubicBezTo>
                <a:cubicBezTo>
                  <a:pt x="7639" y="20971"/>
                  <a:pt x="7918" y="21825"/>
                  <a:pt x="8168" y="22531"/>
                </a:cubicBezTo>
                <a:cubicBezTo>
                  <a:pt x="8772" y="24076"/>
                  <a:pt x="10096" y="25312"/>
                  <a:pt x="11170" y="26195"/>
                </a:cubicBezTo>
                <a:cubicBezTo>
                  <a:pt x="11480" y="26460"/>
                  <a:pt x="11759" y="26696"/>
                  <a:pt x="12039" y="26917"/>
                </a:cubicBezTo>
                <a:cubicBezTo>
                  <a:pt x="13864" y="28535"/>
                  <a:pt x="15056" y="30360"/>
                  <a:pt x="15585" y="32362"/>
                </a:cubicBezTo>
                <a:cubicBezTo>
                  <a:pt x="15674" y="32715"/>
                  <a:pt x="15733" y="33024"/>
                  <a:pt x="15777" y="33318"/>
                </a:cubicBezTo>
                <a:cubicBezTo>
                  <a:pt x="15674" y="33377"/>
                  <a:pt x="15571" y="33421"/>
                  <a:pt x="15482" y="33480"/>
                </a:cubicBezTo>
                <a:cubicBezTo>
                  <a:pt x="15438" y="33259"/>
                  <a:pt x="15409" y="33039"/>
                  <a:pt x="15350" y="32818"/>
                </a:cubicBezTo>
                <a:cubicBezTo>
                  <a:pt x="14879" y="30728"/>
                  <a:pt x="13658" y="28771"/>
                  <a:pt x="11744" y="27049"/>
                </a:cubicBezTo>
                <a:cubicBezTo>
                  <a:pt x="11465" y="26799"/>
                  <a:pt x="11200" y="26549"/>
                  <a:pt x="10861" y="26269"/>
                </a:cubicBezTo>
                <a:cubicBezTo>
                  <a:pt x="9669" y="25254"/>
                  <a:pt x="8360" y="24003"/>
                  <a:pt x="7830" y="22443"/>
                </a:cubicBezTo>
                <a:cubicBezTo>
                  <a:pt x="7565" y="21707"/>
                  <a:pt x="7374" y="20898"/>
                  <a:pt x="7521" y="20029"/>
                </a:cubicBezTo>
                <a:cubicBezTo>
                  <a:pt x="7712" y="18881"/>
                  <a:pt x="8404" y="17954"/>
                  <a:pt x="8948" y="17380"/>
                </a:cubicBezTo>
                <a:cubicBezTo>
                  <a:pt x="9243" y="17071"/>
                  <a:pt x="9552" y="16792"/>
                  <a:pt x="9920" y="16527"/>
                </a:cubicBezTo>
                <a:cubicBezTo>
                  <a:pt x="10655" y="15953"/>
                  <a:pt x="11480" y="15511"/>
                  <a:pt x="12274" y="15070"/>
                </a:cubicBezTo>
                <a:cubicBezTo>
                  <a:pt x="12716" y="14805"/>
                  <a:pt x="13201" y="14570"/>
                  <a:pt x="13643" y="14290"/>
                </a:cubicBezTo>
                <a:cubicBezTo>
                  <a:pt x="14997" y="13466"/>
                  <a:pt x="16233" y="12436"/>
                  <a:pt x="17337" y="11244"/>
                </a:cubicBezTo>
                <a:cubicBezTo>
                  <a:pt x="18249" y="10243"/>
                  <a:pt x="18897" y="9286"/>
                  <a:pt x="19279" y="8300"/>
                </a:cubicBezTo>
                <a:cubicBezTo>
                  <a:pt x="19529" y="7741"/>
                  <a:pt x="19677" y="7182"/>
                  <a:pt x="19721" y="6623"/>
                </a:cubicBezTo>
                <a:cubicBezTo>
                  <a:pt x="19809" y="6019"/>
                  <a:pt x="19780" y="5357"/>
                  <a:pt x="19677" y="4548"/>
                </a:cubicBezTo>
                <a:cubicBezTo>
                  <a:pt x="19456" y="2944"/>
                  <a:pt x="18985" y="1443"/>
                  <a:pt x="18308" y="59"/>
                </a:cubicBezTo>
                <a:lnTo>
                  <a:pt x="18249" y="89"/>
                </a:lnTo>
                <a:cubicBezTo>
                  <a:pt x="18941" y="1457"/>
                  <a:pt x="19397" y="2958"/>
                  <a:pt x="19618" y="4562"/>
                </a:cubicBezTo>
                <a:cubicBezTo>
                  <a:pt x="19721" y="5372"/>
                  <a:pt x="19750" y="6034"/>
                  <a:pt x="19677" y="6623"/>
                </a:cubicBezTo>
                <a:cubicBezTo>
                  <a:pt x="19618" y="7182"/>
                  <a:pt x="19471" y="7726"/>
                  <a:pt x="19235" y="8286"/>
                </a:cubicBezTo>
                <a:cubicBezTo>
                  <a:pt x="18823" y="9257"/>
                  <a:pt x="18205" y="10213"/>
                  <a:pt x="17278" y="11199"/>
                </a:cubicBezTo>
                <a:cubicBezTo>
                  <a:pt x="16189" y="12406"/>
                  <a:pt x="14938" y="13407"/>
                  <a:pt x="13599" y="14260"/>
                </a:cubicBezTo>
                <a:cubicBezTo>
                  <a:pt x="13157" y="14540"/>
                  <a:pt x="12701" y="14790"/>
                  <a:pt x="12259" y="15026"/>
                </a:cubicBezTo>
                <a:cubicBezTo>
                  <a:pt x="11465" y="15467"/>
                  <a:pt x="10641" y="15938"/>
                  <a:pt x="9890" y="16497"/>
                </a:cubicBezTo>
                <a:cubicBezTo>
                  <a:pt x="9537" y="16777"/>
                  <a:pt x="9198" y="17071"/>
                  <a:pt x="8904" y="17366"/>
                </a:cubicBezTo>
                <a:cubicBezTo>
                  <a:pt x="8360" y="17954"/>
                  <a:pt x="7668" y="18881"/>
                  <a:pt x="7462" y="20059"/>
                </a:cubicBezTo>
                <a:cubicBezTo>
                  <a:pt x="7315" y="20912"/>
                  <a:pt x="7506" y="21751"/>
                  <a:pt x="7771" y="22502"/>
                </a:cubicBezTo>
                <a:cubicBezTo>
                  <a:pt x="8301" y="24062"/>
                  <a:pt x="9611" y="25327"/>
                  <a:pt x="10817" y="26343"/>
                </a:cubicBezTo>
                <a:cubicBezTo>
                  <a:pt x="11141" y="26622"/>
                  <a:pt x="11435" y="26858"/>
                  <a:pt x="11700" y="27123"/>
                </a:cubicBezTo>
                <a:cubicBezTo>
                  <a:pt x="13599" y="28830"/>
                  <a:pt x="14791" y="30758"/>
                  <a:pt x="15276" y="32862"/>
                </a:cubicBezTo>
                <a:cubicBezTo>
                  <a:pt x="15335" y="33097"/>
                  <a:pt x="15365" y="33333"/>
                  <a:pt x="15409" y="33539"/>
                </a:cubicBezTo>
                <a:cubicBezTo>
                  <a:pt x="15306" y="33598"/>
                  <a:pt x="15217" y="33642"/>
                  <a:pt x="15114" y="33701"/>
                </a:cubicBezTo>
                <a:cubicBezTo>
                  <a:pt x="15100" y="33568"/>
                  <a:pt x="15070" y="33451"/>
                  <a:pt x="15041" y="33303"/>
                </a:cubicBezTo>
                <a:cubicBezTo>
                  <a:pt x="14614" y="31125"/>
                  <a:pt x="13393" y="29080"/>
                  <a:pt x="11406" y="27240"/>
                </a:cubicBezTo>
                <a:cubicBezTo>
                  <a:pt x="11141" y="26990"/>
                  <a:pt x="10847" y="26725"/>
                  <a:pt x="10508" y="26431"/>
                </a:cubicBezTo>
                <a:cubicBezTo>
                  <a:pt x="9184" y="25298"/>
                  <a:pt x="7918" y="24032"/>
                  <a:pt x="7418" y="22428"/>
                </a:cubicBezTo>
                <a:cubicBezTo>
                  <a:pt x="7212" y="21781"/>
                  <a:pt x="7020" y="20912"/>
                  <a:pt x="7197" y="20059"/>
                </a:cubicBezTo>
                <a:cubicBezTo>
                  <a:pt x="7418" y="18926"/>
                  <a:pt x="8095" y="18013"/>
                  <a:pt x="8639" y="17454"/>
                </a:cubicBezTo>
                <a:cubicBezTo>
                  <a:pt x="8904" y="17160"/>
                  <a:pt x="9243" y="16865"/>
                  <a:pt x="9566" y="16600"/>
                </a:cubicBezTo>
                <a:cubicBezTo>
                  <a:pt x="10287" y="16041"/>
                  <a:pt x="11067" y="15585"/>
                  <a:pt x="11818" y="15143"/>
                </a:cubicBezTo>
                <a:cubicBezTo>
                  <a:pt x="12259" y="14879"/>
                  <a:pt x="12730" y="14614"/>
                  <a:pt x="13157" y="14319"/>
                </a:cubicBezTo>
                <a:cubicBezTo>
                  <a:pt x="14482" y="13451"/>
                  <a:pt x="15703" y="12406"/>
                  <a:pt x="16748" y="11185"/>
                </a:cubicBezTo>
                <a:cubicBezTo>
                  <a:pt x="17616" y="10169"/>
                  <a:pt x="18234" y="9213"/>
                  <a:pt x="18617" y="8227"/>
                </a:cubicBezTo>
                <a:cubicBezTo>
                  <a:pt x="18838" y="7668"/>
                  <a:pt x="18985" y="7123"/>
                  <a:pt x="19044" y="6564"/>
                </a:cubicBezTo>
                <a:cubicBezTo>
                  <a:pt x="19117" y="5960"/>
                  <a:pt x="19103" y="5298"/>
                  <a:pt x="19014" y="4504"/>
                </a:cubicBezTo>
                <a:cubicBezTo>
                  <a:pt x="18808" y="2914"/>
                  <a:pt x="18367" y="1413"/>
                  <a:pt x="17690" y="59"/>
                </a:cubicBezTo>
                <a:lnTo>
                  <a:pt x="17631" y="89"/>
                </a:lnTo>
                <a:cubicBezTo>
                  <a:pt x="18308" y="1443"/>
                  <a:pt x="18749" y="2929"/>
                  <a:pt x="18941" y="4533"/>
                </a:cubicBezTo>
                <a:cubicBezTo>
                  <a:pt x="19029" y="5313"/>
                  <a:pt x="19044" y="5960"/>
                  <a:pt x="18970" y="6564"/>
                </a:cubicBezTo>
                <a:cubicBezTo>
                  <a:pt x="18897" y="7123"/>
                  <a:pt x="18764" y="7668"/>
                  <a:pt x="18543" y="8212"/>
                </a:cubicBezTo>
                <a:cubicBezTo>
                  <a:pt x="18161" y="9183"/>
                  <a:pt x="17557" y="10140"/>
                  <a:pt x="16674" y="11155"/>
                </a:cubicBezTo>
                <a:cubicBezTo>
                  <a:pt x="15630" y="12347"/>
                  <a:pt x="14408" y="13392"/>
                  <a:pt x="13084" y="14260"/>
                </a:cubicBezTo>
                <a:cubicBezTo>
                  <a:pt x="12642" y="14555"/>
                  <a:pt x="12186" y="14805"/>
                  <a:pt x="11744" y="15085"/>
                </a:cubicBezTo>
                <a:cubicBezTo>
                  <a:pt x="10994" y="15526"/>
                  <a:pt x="10199" y="15982"/>
                  <a:pt x="9478" y="16542"/>
                </a:cubicBezTo>
                <a:cubicBezTo>
                  <a:pt x="9125" y="16821"/>
                  <a:pt x="8816" y="17115"/>
                  <a:pt x="8521" y="17410"/>
                </a:cubicBezTo>
                <a:cubicBezTo>
                  <a:pt x="7992" y="17969"/>
                  <a:pt x="7285" y="18896"/>
                  <a:pt x="7065" y="20029"/>
                </a:cubicBezTo>
                <a:cubicBezTo>
                  <a:pt x="6888" y="20942"/>
                  <a:pt x="7094" y="21795"/>
                  <a:pt x="7285" y="22443"/>
                </a:cubicBezTo>
                <a:cubicBezTo>
                  <a:pt x="7771" y="24047"/>
                  <a:pt x="9081" y="25327"/>
                  <a:pt x="10405" y="26475"/>
                </a:cubicBezTo>
                <a:cubicBezTo>
                  <a:pt x="10729" y="26755"/>
                  <a:pt x="11023" y="27020"/>
                  <a:pt x="11303" y="27284"/>
                </a:cubicBezTo>
                <a:cubicBezTo>
                  <a:pt x="13275" y="29124"/>
                  <a:pt x="14482" y="31140"/>
                  <a:pt x="14894" y="33318"/>
                </a:cubicBezTo>
                <a:cubicBezTo>
                  <a:pt x="14923" y="33465"/>
                  <a:pt x="14938" y="33613"/>
                  <a:pt x="14967" y="33745"/>
                </a:cubicBezTo>
                <a:lnTo>
                  <a:pt x="14688" y="33907"/>
                </a:lnTo>
                <a:cubicBezTo>
                  <a:pt x="14688" y="33848"/>
                  <a:pt x="14673" y="33819"/>
                  <a:pt x="14673" y="33760"/>
                </a:cubicBezTo>
                <a:cubicBezTo>
                  <a:pt x="14320" y="31508"/>
                  <a:pt x="13084" y="29374"/>
                  <a:pt x="11023" y="27417"/>
                </a:cubicBezTo>
                <a:cubicBezTo>
                  <a:pt x="10744" y="27137"/>
                  <a:pt x="10435" y="26858"/>
                  <a:pt x="10111" y="26563"/>
                </a:cubicBezTo>
                <a:cubicBezTo>
                  <a:pt x="8831" y="25445"/>
                  <a:pt x="7418" y="24076"/>
                  <a:pt x="6976" y="22369"/>
                </a:cubicBezTo>
                <a:cubicBezTo>
                  <a:pt x="6741" y="21457"/>
                  <a:pt x="6682" y="20692"/>
                  <a:pt x="6844" y="20015"/>
                </a:cubicBezTo>
                <a:cubicBezTo>
                  <a:pt x="7050" y="19146"/>
                  <a:pt x="7550" y="18263"/>
                  <a:pt x="8286" y="17483"/>
                </a:cubicBezTo>
                <a:cubicBezTo>
                  <a:pt x="8566" y="17189"/>
                  <a:pt x="8875" y="16909"/>
                  <a:pt x="9198" y="16630"/>
                </a:cubicBezTo>
                <a:cubicBezTo>
                  <a:pt x="9890" y="16100"/>
                  <a:pt x="10626" y="15614"/>
                  <a:pt x="11332" y="15173"/>
                </a:cubicBezTo>
                <a:cubicBezTo>
                  <a:pt x="11774" y="14908"/>
                  <a:pt x="12259" y="14614"/>
                  <a:pt x="12686" y="14319"/>
                </a:cubicBezTo>
                <a:cubicBezTo>
                  <a:pt x="13981" y="13407"/>
                  <a:pt x="15159" y="12347"/>
                  <a:pt x="16174" y="11126"/>
                </a:cubicBezTo>
                <a:cubicBezTo>
                  <a:pt x="16998" y="10125"/>
                  <a:pt x="17587" y="9139"/>
                  <a:pt x="17984" y="8153"/>
                </a:cubicBezTo>
                <a:cubicBezTo>
                  <a:pt x="18176" y="7594"/>
                  <a:pt x="18323" y="7049"/>
                  <a:pt x="18396" y="6490"/>
                </a:cubicBezTo>
                <a:cubicBezTo>
                  <a:pt x="18470" y="5887"/>
                  <a:pt x="18470" y="5225"/>
                  <a:pt x="18396" y="4459"/>
                </a:cubicBezTo>
                <a:cubicBezTo>
                  <a:pt x="18234" y="2870"/>
                  <a:pt x="17808" y="1384"/>
                  <a:pt x="17131" y="44"/>
                </a:cubicBezTo>
                <a:lnTo>
                  <a:pt x="17072" y="74"/>
                </a:lnTo>
                <a:cubicBezTo>
                  <a:pt x="17763" y="1413"/>
                  <a:pt x="18176" y="2885"/>
                  <a:pt x="18352" y="4474"/>
                </a:cubicBezTo>
                <a:cubicBezTo>
                  <a:pt x="18426" y="5239"/>
                  <a:pt x="18440" y="5902"/>
                  <a:pt x="18352" y="6490"/>
                </a:cubicBezTo>
                <a:cubicBezTo>
                  <a:pt x="18279" y="7035"/>
                  <a:pt x="18146" y="7579"/>
                  <a:pt x="17925" y="8138"/>
                </a:cubicBezTo>
                <a:cubicBezTo>
                  <a:pt x="17557" y="9124"/>
                  <a:pt x="16969" y="10081"/>
                  <a:pt x="16145" y="11096"/>
                </a:cubicBezTo>
                <a:cubicBezTo>
                  <a:pt x="15129" y="12303"/>
                  <a:pt x="13967" y="13377"/>
                  <a:pt x="12657" y="14275"/>
                </a:cubicBezTo>
                <a:cubicBezTo>
                  <a:pt x="12215" y="14570"/>
                  <a:pt x="11759" y="14864"/>
                  <a:pt x="11318" y="15143"/>
                </a:cubicBezTo>
                <a:cubicBezTo>
                  <a:pt x="10597" y="15585"/>
                  <a:pt x="9846" y="16041"/>
                  <a:pt x="9169" y="16600"/>
                </a:cubicBezTo>
                <a:cubicBezTo>
                  <a:pt x="8831" y="16865"/>
                  <a:pt x="8521" y="17145"/>
                  <a:pt x="8227" y="17439"/>
                </a:cubicBezTo>
                <a:cubicBezTo>
                  <a:pt x="7477" y="18234"/>
                  <a:pt x="6976" y="19132"/>
                  <a:pt x="6770" y="20015"/>
                </a:cubicBezTo>
                <a:cubicBezTo>
                  <a:pt x="6608" y="20721"/>
                  <a:pt x="6652" y="21472"/>
                  <a:pt x="6903" y="22413"/>
                </a:cubicBezTo>
                <a:cubicBezTo>
                  <a:pt x="7359" y="24135"/>
                  <a:pt x="8786" y="25474"/>
                  <a:pt x="10067" y="26622"/>
                </a:cubicBezTo>
                <a:cubicBezTo>
                  <a:pt x="10405" y="26917"/>
                  <a:pt x="10714" y="27196"/>
                  <a:pt x="10994" y="27461"/>
                </a:cubicBezTo>
                <a:cubicBezTo>
                  <a:pt x="13025" y="29433"/>
                  <a:pt x="14261" y="31552"/>
                  <a:pt x="14599" y="33774"/>
                </a:cubicBezTo>
                <a:cubicBezTo>
                  <a:pt x="14614" y="33833"/>
                  <a:pt x="14614" y="33892"/>
                  <a:pt x="14614" y="33936"/>
                </a:cubicBezTo>
                <a:cubicBezTo>
                  <a:pt x="14526" y="33995"/>
                  <a:pt x="14423" y="34054"/>
                  <a:pt x="14349" y="34113"/>
                </a:cubicBezTo>
                <a:cubicBezTo>
                  <a:pt x="14055" y="31847"/>
                  <a:pt x="12833" y="29654"/>
                  <a:pt x="10714" y="27579"/>
                </a:cubicBezTo>
                <a:cubicBezTo>
                  <a:pt x="10420" y="27299"/>
                  <a:pt x="10111" y="27005"/>
                  <a:pt x="9772" y="26696"/>
                </a:cubicBezTo>
                <a:cubicBezTo>
                  <a:pt x="8374" y="25445"/>
                  <a:pt x="6991" y="24062"/>
                  <a:pt x="6594" y="22340"/>
                </a:cubicBezTo>
                <a:cubicBezTo>
                  <a:pt x="6388" y="21457"/>
                  <a:pt x="6373" y="20692"/>
                  <a:pt x="6549" y="20000"/>
                </a:cubicBezTo>
                <a:cubicBezTo>
                  <a:pt x="6770" y="19146"/>
                  <a:pt x="7271" y="18293"/>
                  <a:pt x="7992" y="17513"/>
                </a:cubicBezTo>
                <a:cubicBezTo>
                  <a:pt x="8271" y="17218"/>
                  <a:pt x="8566" y="16939"/>
                  <a:pt x="8889" y="16674"/>
                </a:cubicBezTo>
                <a:cubicBezTo>
                  <a:pt x="9537" y="16129"/>
                  <a:pt x="10229" y="15673"/>
                  <a:pt x="10935" y="15232"/>
                </a:cubicBezTo>
                <a:cubicBezTo>
                  <a:pt x="11376" y="14937"/>
                  <a:pt x="11847" y="14643"/>
                  <a:pt x="12274" y="14319"/>
                </a:cubicBezTo>
                <a:cubicBezTo>
                  <a:pt x="13569" y="13392"/>
                  <a:pt x="14702" y="12288"/>
                  <a:pt x="15659" y="11052"/>
                </a:cubicBezTo>
                <a:cubicBezTo>
                  <a:pt x="16439" y="10066"/>
                  <a:pt x="17028" y="9051"/>
                  <a:pt x="17396" y="8065"/>
                </a:cubicBezTo>
                <a:cubicBezTo>
                  <a:pt x="17587" y="7520"/>
                  <a:pt x="17719" y="6976"/>
                  <a:pt x="17793" y="6417"/>
                </a:cubicBezTo>
                <a:cubicBezTo>
                  <a:pt x="17866" y="5813"/>
                  <a:pt x="17881" y="5151"/>
                  <a:pt x="17808" y="4401"/>
                </a:cubicBezTo>
                <a:cubicBezTo>
                  <a:pt x="17660" y="2811"/>
                  <a:pt x="17263" y="1340"/>
                  <a:pt x="16586" y="15"/>
                </a:cubicBezTo>
                <a:lnTo>
                  <a:pt x="16527" y="59"/>
                </a:lnTo>
                <a:cubicBezTo>
                  <a:pt x="17204" y="1384"/>
                  <a:pt x="17616" y="2855"/>
                  <a:pt x="17734" y="4415"/>
                </a:cubicBezTo>
                <a:cubicBezTo>
                  <a:pt x="17808" y="5166"/>
                  <a:pt x="17793" y="5813"/>
                  <a:pt x="17719" y="6417"/>
                </a:cubicBezTo>
                <a:cubicBezTo>
                  <a:pt x="17646" y="6961"/>
                  <a:pt x="17513" y="7506"/>
                  <a:pt x="17322" y="8035"/>
                </a:cubicBezTo>
                <a:cubicBezTo>
                  <a:pt x="16954" y="9021"/>
                  <a:pt x="16380" y="10022"/>
                  <a:pt x="15600" y="11023"/>
                </a:cubicBezTo>
                <a:cubicBezTo>
                  <a:pt x="14644" y="12259"/>
                  <a:pt x="13510" y="13333"/>
                  <a:pt x="12245" y="14260"/>
                </a:cubicBezTo>
                <a:cubicBezTo>
                  <a:pt x="11803" y="14570"/>
                  <a:pt x="11332" y="14879"/>
                  <a:pt x="10891" y="15173"/>
                </a:cubicBezTo>
                <a:cubicBezTo>
                  <a:pt x="10214" y="15614"/>
                  <a:pt x="9493" y="16085"/>
                  <a:pt x="8860" y="16615"/>
                </a:cubicBezTo>
                <a:cubicBezTo>
                  <a:pt x="8521" y="16895"/>
                  <a:pt x="8212" y="17160"/>
                  <a:pt x="7948" y="17454"/>
                </a:cubicBezTo>
                <a:cubicBezTo>
                  <a:pt x="7212" y="18249"/>
                  <a:pt x="6726" y="19117"/>
                  <a:pt x="6505" y="19985"/>
                </a:cubicBezTo>
                <a:cubicBezTo>
                  <a:pt x="6314" y="20677"/>
                  <a:pt x="6329" y="21457"/>
                  <a:pt x="6535" y="22354"/>
                </a:cubicBezTo>
                <a:cubicBezTo>
                  <a:pt x="6947" y="24106"/>
                  <a:pt x="8345" y="25504"/>
                  <a:pt x="9743" y="26755"/>
                </a:cubicBezTo>
                <a:cubicBezTo>
                  <a:pt x="10081" y="27064"/>
                  <a:pt x="10376" y="27358"/>
                  <a:pt x="10670" y="27638"/>
                </a:cubicBezTo>
                <a:cubicBezTo>
                  <a:pt x="12789" y="29713"/>
                  <a:pt x="14011" y="31905"/>
                  <a:pt x="14305" y="34157"/>
                </a:cubicBezTo>
                <a:cubicBezTo>
                  <a:pt x="14202" y="34216"/>
                  <a:pt x="14128" y="34275"/>
                  <a:pt x="14040" y="34334"/>
                </a:cubicBezTo>
                <a:cubicBezTo>
                  <a:pt x="13746" y="32097"/>
                  <a:pt x="12539" y="29889"/>
                  <a:pt x="10420" y="27755"/>
                </a:cubicBezTo>
                <a:cubicBezTo>
                  <a:pt x="10126" y="27461"/>
                  <a:pt x="9817" y="27152"/>
                  <a:pt x="9463" y="26843"/>
                </a:cubicBezTo>
                <a:cubicBezTo>
                  <a:pt x="7903" y="25401"/>
                  <a:pt x="6579" y="24062"/>
                  <a:pt x="6226" y="22296"/>
                </a:cubicBezTo>
                <a:cubicBezTo>
                  <a:pt x="6064" y="21457"/>
                  <a:pt x="6079" y="20692"/>
                  <a:pt x="6285" y="19985"/>
                </a:cubicBezTo>
                <a:cubicBezTo>
                  <a:pt x="6520" y="19146"/>
                  <a:pt x="7020" y="18307"/>
                  <a:pt x="7712" y="17557"/>
                </a:cubicBezTo>
                <a:cubicBezTo>
                  <a:pt x="7977" y="17277"/>
                  <a:pt x="8271" y="16983"/>
                  <a:pt x="8595" y="16718"/>
                </a:cubicBezTo>
                <a:cubicBezTo>
                  <a:pt x="9198" y="16203"/>
                  <a:pt x="9861" y="15747"/>
                  <a:pt x="10508" y="15305"/>
                </a:cubicBezTo>
                <a:cubicBezTo>
                  <a:pt x="10950" y="14996"/>
                  <a:pt x="11435" y="14687"/>
                  <a:pt x="11877" y="14334"/>
                </a:cubicBezTo>
                <a:cubicBezTo>
                  <a:pt x="13128" y="13377"/>
                  <a:pt x="14231" y="12259"/>
                  <a:pt x="15144" y="11023"/>
                </a:cubicBezTo>
                <a:cubicBezTo>
                  <a:pt x="15880" y="10022"/>
                  <a:pt x="16439" y="9021"/>
                  <a:pt x="16777" y="8006"/>
                </a:cubicBezTo>
                <a:cubicBezTo>
                  <a:pt x="16969" y="7476"/>
                  <a:pt x="17116" y="6917"/>
                  <a:pt x="17190" y="6387"/>
                </a:cubicBezTo>
                <a:cubicBezTo>
                  <a:pt x="17278" y="5754"/>
                  <a:pt x="17293" y="5092"/>
                  <a:pt x="17248" y="4386"/>
                </a:cubicBezTo>
                <a:cubicBezTo>
                  <a:pt x="17131" y="2811"/>
                  <a:pt x="16733" y="1340"/>
                  <a:pt x="16071" y="15"/>
                </a:cubicBezTo>
                <a:lnTo>
                  <a:pt x="16012" y="59"/>
                </a:lnTo>
                <a:cubicBezTo>
                  <a:pt x="16674" y="1369"/>
                  <a:pt x="17072" y="2811"/>
                  <a:pt x="17190" y="4386"/>
                </a:cubicBezTo>
                <a:cubicBezTo>
                  <a:pt x="17248" y="5092"/>
                  <a:pt x="17219" y="5754"/>
                  <a:pt x="17131" y="6373"/>
                </a:cubicBezTo>
                <a:cubicBezTo>
                  <a:pt x="17057" y="6902"/>
                  <a:pt x="16925" y="7432"/>
                  <a:pt x="16748" y="7962"/>
                </a:cubicBezTo>
                <a:cubicBezTo>
                  <a:pt x="16395" y="8963"/>
                  <a:pt x="15850" y="9978"/>
                  <a:pt x="15114" y="10964"/>
                </a:cubicBezTo>
                <a:cubicBezTo>
                  <a:pt x="14187" y="12200"/>
                  <a:pt x="13084" y="13319"/>
                  <a:pt x="11833" y="14275"/>
                </a:cubicBezTo>
                <a:cubicBezTo>
                  <a:pt x="11391" y="14614"/>
                  <a:pt x="10935" y="14937"/>
                  <a:pt x="10494" y="15246"/>
                </a:cubicBezTo>
                <a:cubicBezTo>
                  <a:pt x="9846" y="15688"/>
                  <a:pt x="9184" y="16159"/>
                  <a:pt x="8566" y="16689"/>
                </a:cubicBezTo>
                <a:cubicBezTo>
                  <a:pt x="8227" y="16968"/>
                  <a:pt x="7933" y="17233"/>
                  <a:pt x="7683" y="17528"/>
                </a:cubicBezTo>
                <a:cubicBezTo>
                  <a:pt x="6962" y="18307"/>
                  <a:pt x="6461" y="19146"/>
                  <a:pt x="6226" y="20000"/>
                </a:cubicBezTo>
                <a:cubicBezTo>
                  <a:pt x="6020" y="20721"/>
                  <a:pt x="5990" y="21486"/>
                  <a:pt x="6167" y="22340"/>
                </a:cubicBezTo>
                <a:cubicBezTo>
                  <a:pt x="6520" y="24120"/>
                  <a:pt x="7859" y="25460"/>
                  <a:pt x="9419" y="26917"/>
                </a:cubicBezTo>
                <a:cubicBezTo>
                  <a:pt x="9772" y="27240"/>
                  <a:pt x="10081" y="27535"/>
                  <a:pt x="10376" y="27829"/>
                </a:cubicBezTo>
                <a:cubicBezTo>
                  <a:pt x="12510" y="29963"/>
                  <a:pt x="13731" y="32170"/>
                  <a:pt x="14011" y="34407"/>
                </a:cubicBezTo>
                <a:cubicBezTo>
                  <a:pt x="13937" y="34451"/>
                  <a:pt x="13834" y="34510"/>
                  <a:pt x="13775" y="34584"/>
                </a:cubicBezTo>
                <a:cubicBezTo>
                  <a:pt x="13496" y="32376"/>
                  <a:pt x="12304" y="30213"/>
                  <a:pt x="10126" y="27961"/>
                </a:cubicBezTo>
                <a:cubicBezTo>
                  <a:pt x="9817" y="27652"/>
                  <a:pt x="9507" y="27343"/>
                  <a:pt x="9154" y="27005"/>
                </a:cubicBezTo>
                <a:cubicBezTo>
                  <a:pt x="7756" y="25695"/>
                  <a:pt x="6196" y="24223"/>
                  <a:pt x="5858" y="22281"/>
                </a:cubicBezTo>
                <a:cubicBezTo>
                  <a:pt x="5725" y="21486"/>
                  <a:pt x="5784" y="20721"/>
                  <a:pt x="6005" y="20000"/>
                </a:cubicBezTo>
                <a:cubicBezTo>
                  <a:pt x="6270" y="19190"/>
                  <a:pt x="6756" y="18366"/>
                  <a:pt x="7432" y="17631"/>
                </a:cubicBezTo>
                <a:cubicBezTo>
                  <a:pt x="7697" y="17351"/>
                  <a:pt x="7977" y="17071"/>
                  <a:pt x="8286" y="16792"/>
                </a:cubicBezTo>
                <a:cubicBezTo>
                  <a:pt x="8860" y="16306"/>
                  <a:pt x="9478" y="15835"/>
                  <a:pt x="10081" y="15394"/>
                </a:cubicBezTo>
                <a:cubicBezTo>
                  <a:pt x="10552" y="15070"/>
                  <a:pt x="11009" y="14717"/>
                  <a:pt x="11450" y="14363"/>
                </a:cubicBezTo>
                <a:cubicBezTo>
                  <a:pt x="12686" y="13377"/>
                  <a:pt x="13746" y="12230"/>
                  <a:pt x="14629" y="10979"/>
                </a:cubicBezTo>
                <a:cubicBezTo>
                  <a:pt x="15335" y="9993"/>
                  <a:pt x="15850" y="8963"/>
                  <a:pt x="16189" y="7947"/>
                </a:cubicBezTo>
                <a:cubicBezTo>
                  <a:pt x="16380" y="7417"/>
                  <a:pt x="16513" y="6888"/>
                  <a:pt x="16586" y="6343"/>
                </a:cubicBezTo>
                <a:cubicBezTo>
                  <a:pt x="16674" y="5725"/>
                  <a:pt x="16689" y="5063"/>
                  <a:pt x="16660" y="4356"/>
                </a:cubicBezTo>
                <a:cubicBezTo>
                  <a:pt x="16557" y="2796"/>
                  <a:pt x="16189" y="1340"/>
                  <a:pt x="15512" y="44"/>
                </a:cubicBezTo>
                <a:lnTo>
                  <a:pt x="15453" y="74"/>
                </a:lnTo>
                <a:cubicBezTo>
                  <a:pt x="16115" y="1369"/>
                  <a:pt x="16513" y="2811"/>
                  <a:pt x="16586" y="4356"/>
                </a:cubicBezTo>
                <a:cubicBezTo>
                  <a:pt x="16616" y="5063"/>
                  <a:pt x="16601" y="5725"/>
                  <a:pt x="16513" y="6343"/>
                </a:cubicBezTo>
                <a:cubicBezTo>
                  <a:pt x="16439" y="6888"/>
                  <a:pt x="16307" y="7417"/>
                  <a:pt x="16115" y="7947"/>
                </a:cubicBezTo>
                <a:cubicBezTo>
                  <a:pt x="15791" y="8963"/>
                  <a:pt x="15262" y="9978"/>
                  <a:pt x="14555" y="10964"/>
                </a:cubicBezTo>
                <a:cubicBezTo>
                  <a:pt x="13687" y="12215"/>
                  <a:pt x="12627" y="13333"/>
                  <a:pt x="11391" y="14334"/>
                </a:cubicBezTo>
                <a:cubicBezTo>
                  <a:pt x="10950" y="14687"/>
                  <a:pt x="10494" y="15026"/>
                  <a:pt x="10037" y="15364"/>
                </a:cubicBezTo>
                <a:cubicBezTo>
                  <a:pt x="9419" y="15806"/>
                  <a:pt x="8801" y="16262"/>
                  <a:pt x="8227" y="16762"/>
                </a:cubicBezTo>
                <a:cubicBezTo>
                  <a:pt x="7918" y="17042"/>
                  <a:pt x="7624" y="17307"/>
                  <a:pt x="7359" y="17586"/>
                </a:cubicBezTo>
                <a:cubicBezTo>
                  <a:pt x="6682" y="18337"/>
                  <a:pt x="6167" y="19176"/>
                  <a:pt x="5917" y="19985"/>
                </a:cubicBezTo>
                <a:cubicBezTo>
                  <a:pt x="5666" y="20721"/>
                  <a:pt x="5622" y="21486"/>
                  <a:pt x="5740" y="22296"/>
                </a:cubicBezTo>
                <a:cubicBezTo>
                  <a:pt x="6079" y="24268"/>
                  <a:pt x="7653" y="25754"/>
                  <a:pt x="9051" y="27064"/>
                </a:cubicBezTo>
                <a:cubicBezTo>
                  <a:pt x="9404" y="27387"/>
                  <a:pt x="9743" y="27711"/>
                  <a:pt x="10037" y="28020"/>
                </a:cubicBezTo>
                <a:cubicBezTo>
                  <a:pt x="12201" y="30257"/>
                  <a:pt x="13393" y="32435"/>
                  <a:pt x="13658" y="34643"/>
                </a:cubicBezTo>
                <a:cubicBezTo>
                  <a:pt x="13584" y="34702"/>
                  <a:pt x="13510" y="34746"/>
                  <a:pt x="13422" y="34819"/>
                </a:cubicBezTo>
                <a:cubicBezTo>
                  <a:pt x="13157" y="32656"/>
                  <a:pt x="11965" y="30448"/>
                  <a:pt x="9758" y="28153"/>
                </a:cubicBezTo>
                <a:cubicBezTo>
                  <a:pt x="9449" y="27814"/>
                  <a:pt x="9110" y="27505"/>
                  <a:pt x="8742" y="27152"/>
                </a:cubicBezTo>
                <a:lnTo>
                  <a:pt x="8683" y="27123"/>
                </a:lnTo>
                <a:cubicBezTo>
                  <a:pt x="7271" y="25754"/>
                  <a:pt x="5652" y="24223"/>
                  <a:pt x="5402" y="22237"/>
                </a:cubicBezTo>
                <a:cubicBezTo>
                  <a:pt x="5284" y="21486"/>
                  <a:pt x="5372" y="20721"/>
                  <a:pt x="5652" y="19985"/>
                </a:cubicBezTo>
                <a:cubicBezTo>
                  <a:pt x="5931" y="19190"/>
                  <a:pt x="6446" y="18381"/>
                  <a:pt x="7109" y="17660"/>
                </a:cubicBezTo>
                <a:cubicBezTo>
                  <a:pt x="7344" y="17380"/>
                  <a:pt x="7624" y="17130"/>
                  <a:pt x="7933" y="16851"/>
                </a:cubicBezTo>
                <a:cubicBezTo>
                  <a:pt x="8463" y="16380"/>
                  <a:pt x="9051" y="15909"/>
                  <a:pt x="9625" y="15467"/>
                </a:cubicBezTo>
                <a:cubicBezTo>
                  <a:pt x="10081" y="15129"/>
                  <a:pt x="10552" y="14761"/>
                  <a:pt x="10994" y="14363"/>
                </a:cubicBezTo>
                <a:cubicBezTo>
                  <a:pt x="12201" y="13333"/>
                  <a:pt x="13231" y="12185"/>
                  <a:pt x="14055" y="10905"/>
                </a:cubicBezTo>
                <a:cubicBezTo>
                  <a:pt x="14717" y="9919"/>
                  <a:pt x="15217" y="8889"/>
                  <a:pt x="15556" y="7859"/>
                </a:cubicBezTo>
                <a:cubicBezTo>
                  <a:pt x="15718" y="7344"/>
                  <a:pt x="15850" y="6785"/>
                  <a:pt x="15924" y="6255"/>
                </a:cubicBezTo>
                <a:cubicBezTo>
                  <a:pt x="16012" y="5607"/>
                  <a:pt x="16042" y="4945"/>
                  <a:pt x="16027" y="4283"/>
                </a:cubicBezTo>
                <a:cubicBezTo>
                  <a:pt x="15968" y="2738"/>
                  <a:pt x="15600" y="1295"/>
                  <a:pt x="14938" y="0"/>
                </a:cubicBezTo>
                <a:lnTo>
                  <a:pt x="14894" y="44"/>
                </a:lnTo>
                <a:cubicBezTo>
                  <a:pt x="15527" y="1310"/>
                  <a:pt x="15924" y="2782"/>
                  <a:pt x="15968" y="4312"/>
                </a:cubicBezTo>
                <a:cubicBezTo>
                  <a:pt x="15997" y="4974"/>
                  <a:pt x="15953" y="5637"/>
                  <a:pt x="15865" y="6269"/>
                </a:cubicBezTo>
                <a:cubicBezTo>
                  <a:pt x="15791" y="6814"/>
                  <a:pt x="15659" y="7344"/>
                  <a:pt x="15497" y="7859"/>
                </a:cubicBezTo>
                <a:cubicBezTo>
                  <a:pt x="15159" y="8889"/>
                  <a:pt x="14673" y="9904"/>
                  <a:pt x="14025" y="10890"/>
                </a:cubicBezTo>
                <a:cubicBezTo>
                  <a:pt x="13201" y="12141"/>
                  <a:pt x="12171" y="13304"/>
                  <a:pt x="10964" y="14334"/>
                </a:cubicBezTo>
                <a:cubicBezTo>
                  <a:pt x="10523" y="14717"/>
                  <a:pt x="10052" y="15070"/>
                  <a:pt x="9611" y="15423"/>
                </a:cubicBezTo>
                <a:cubicBezTo>
                  <a:pt x="9037" y="15865"/>
                  <a:pt x="8448" y="16306"/>
                  <a:pt x="7918" y="16792"/>
                </a:cubicBezTo>
                <a:cubicBezTo>
                  <a:pt x="7609" y="17071"/>
                  <a:pt x="7329" y="17351"/>
                  <a:pt x="7094" y="17631"/>
                </a:cubicBezTo>
                <a:cubicBezTo>
                  <a:pt x="6432" y="18366"/>
                  <a:pt x="5917" y="19176"/>
                  <a:pt x="5637" y="19956"/>
                </a:cubicBezTo>
                <a:cubicBezTo>
                  <a:pt x="5357" y="20721"/>
                  <a:pt x="5284" y="21486"/>
                  <a:pt x="5372" y="22266"/>
                </a:cubicBezTo>
                <a:cubicBezTo>
                  <a:pt x="5652" y="24268"/>
                  <a:pt x="7271" y="25813"/>
                  <a:pt x="8683" y="27167"/>
                </a:cubicBezTo>
                <a:lnTo>
                  <a:pt x="8742" y="27211"/>
                </a:lnTo>
                <a:cubicBezTo>
                  <a:pt x="9110" y="27564"/>
                  <a:pt x="9449" y="27888"/>
                  <a:pt x="9743" y="28197"/>
                </a:cubicBezTo>
                <a:cubicBezTo>
                  <a:pt x="11950" y="30507"/>
                  <a:pt x="13142" y="32685"/>
                  <a:pt x="13378" y="34878"/>
                </a:cubicBezTo>
                <a:cubicBezTo>
                  <a:pt x="13304" y="34937"/>
                  <a:pt x="13231" y="35011"/>
                  <a:pt x="13157" y="35069"/>
                </a:cubicBezTo>
                <a:cubicBezTo>
                  <a:pt x="12775" y="31861"/>
                  <a:pt x="10346" y="29139"/>
                  <a:pt x="8448" y="27299"/>
                </a:cubicBezTo>
                <a:lnTo>
                  <a:pt x="8301" y="27152"/>
                </a:lnTo>
                <a:cubicBezTo>
                  <a:pt x="6814" y="25695"/>
                  <a:pt x="5269" y="24209"/>
                  <a:pt x="5063" y="22207"/>
                </a:cubicBezTo>
                <a:cubicBezTo>
                  <a:pt x="4857" y="20235"/>
                  <a:pt x="6093" y="18543"/>
                  <a:pt x="6844" y="17704"/>
                </a:cubicBezTo>
                <a:cubicBezTo>
                  <a:pt x="7565" y="16909"/>
                  <a:pt x="8389" y="16232"/>
                  <a:pt x="9228" y="15541"/>
                </a:cubicBezTo>
                <a:cubicBezTo>
                  <a:pt x="9684" y="15158"/>
                  <a:pt x="10155" y="14776"/>
                  <a:pt x="10597" y="14363"/>
                </a:cubicBezTo>
                <a:cubicBezTo>
                  <a:pt x="12730" y="12436"/>
                  <a:pt x="14246" y="10169"/>
                  <a:pt x="14982" y="7785"/>
                </a:cubicBezTo>
                <a:cubicBezTo>
                  <a:pt x="15806" y="5092"/>
                  <a:pt x="15600" y="2267"/>
                  <a:pt x="14423" y="0"/>
                </a:cubicBezTo>
                <a:close/>
                <a:moveTo>
                  <a:pt x="14115" y="56376"/>
                </a:moveTo>
                <a:lnTo>
                  <a:pt x="14115" y="56376"/>
                </a:lnTo>
                <a:cubicBezTo>
                  <a:pt x="14100" y="56387"/>
                  <a:pt x="14085" y="56398"/>
                  <a:pt x="14070" y="56408"/>
                </a:cubicBezTo>
                <a:cubicBezTo>
                  <a:pt x="14070" y="56452"/>
                  <a:pt x="14084" y="56526"/>
                  <a:pt x="14084" y="56599"/>
                </a:cubicBezTo>
                <a:cubicBezTo>
                  <a:pt x="14104" y="56583"/>
                  <a:pt x="14123" y="56568"/>
                  <a:pt x="14141" y="56554"/>
                </a:cubicBezTo>
                <a:lnTo>
                  <a:pt x="14141" y="56554"/>
                </a:lnTo>
                <a:cubicBezTo>
                  <a:pt x="14479" y="58712"/>
                  <a:pt x="15690" y="60855"/>
                  <a:pt x="17734" y="62928"/>
                </a:cubicBezTo>
                <a:cubicBezTo>
                  <a:pt x="18028" y="63222"/>
                  <a:pt x="18352" y="63531"/>
                  <a:pt x="18691" y="63855"/>
                </a:cubicBezTo>
                <a:cubicBezTo>
                  <a:pt x="20265" y="65282"/>
                  <a:pt x="21590" y="66621"/>
                  <a:pt x="21928" y="68387"/>
                </a:cubicBezTo>
                <a:cubicBezTo>
                  <a:pt x="22105" y="69241"/>
                  <a:pt x="22075" y="69991"/>
                  <a:pt x="21884" y="70712"/>
                </a:cubicBezTo>
                <a:cubicBezTo>
                  <a:pt x="21634" y="71537"/>
                  <a:pt x="21148" y="72390"/>
                  <a:pt x="20442" y="73141"/>
                </a:cubicBezTo>
                <a:cubicBezTo>
                  <a:pt x="20192" y="73420"/>
                  <a:pt x="19897" y="73715"/>
                  <a:pt x="19559" y="73965"/>
                </a:cubicBezTo>
                <a:cubicBezTo>
                  <a:pt x="18955" y="74480"/>
                  <a:pt x="18293" y="74936"/>
                  <a:pt x="17646" y="75378"/>
                </a:cubicBezTo>
                <a:cubicBezTo>
                  <a:pt x="17204" y="75701"/>
                  <a:pt x="16733" y="76010"/>
                  <a:pt x="16292" y="76364"/>
                </a:cubicBezTo>
                <a:cubicBezTo>
                  <a:pt x="15041" y="77320"/>
                  <a:pt x="13937" y="78439"/>
                  <a:pt x="13010" y="79675"/>
                </a:cubicBezTo>
                <a:cubicBezTo>
                  <a:pt x="12274" y="80661"/>
                  <a:pt x="11730" y="81676"/>
                  <a:pt x="11376" y="82692"/>
                </a:cubicBezTo>
                <a:cubicBezTo>
                  <a:pt x="11185" y="83221"/>
                  <a:pt x="11038" y="83766"/>
                  <a:pt x="10964" y="84310"/>
                </a:cubicBezTo>
                <a:cubicBezTo>
                  <a:pt x="10876" y="84928"/>
                  <a:pt x="10861" y="85591"/>
                  <a:pt x="10920" y="86312"/>
                </a:cubicBezTo>
                <a:cubicBezTo>
                  <a:pt x="11023" y="87872"/>
                  <a:pt x="11435" y="89343"/>
                  <a:pt x="12098" y="90668"/>
                </a:cubicBezTo>
                <a:lnTo>
                  <a:pt x="12142" y="90638"/>
                </a:lnTo>
                <a:cubicBezTo>
                  <a:pt x="11480" y="89329"/>
                  <a:pt x="11082" y="87872"/>
                  <a:pt x="10964" y="86312"/>
                </a:cubicBezTo>
                <a:cubicBezTo>
                  <a:pt x="10920" y="85591"/>
                  <a:pt x="10935" y="84928"/>
                  <a:pt x="11023" y="84325"/>
                </a:cubicBezTo>
                <a:cubicBezTo>
                  <a:pt x="11097" y="83795"/>
                  <a:pt x="11229" y="83251"/>
                  <a:pt x="11406" y="82721"/>
                </a:cubicBezTo>
                <a:cubicBezTo>
                  <a:pt x="11759" y="81735"/>
                  <a:pt x="12318" y="80720"/>
                  <a:pt x="13054" y="79719"/>
                </a:cubicBezTo>
                <a:cubicBezTo>
                  <a:pt x="13967" y="78497"/>
                  <a:pt x="15070" y="77364"/>
                  <a:pt x="16321" y="76408"/>
                </a:cubicBezTo>
                <a:cubicBezTo>
                  <a:pt x="16763" y="76084"/>
                  <a:pt x="17219" y="75745"/>
                  <a:pt x="17660" y="75436"/>
                </a:cubicBezTo>
                <a:cubicBezTo>
                  <a:pt x="18308" y="74995"/>
                  <a:pt x="18970" y="74539"/>
                  <a:pt x="19603" y="74009"/>
                </a:cubicBezTo>
                <a:cubicBezTo>
                  <a:pt x="19927" y="73729"/>
                  <a:pt x="20221" y="73450"/>
                  <a:pt x="20486" y="73155"/>
                </a:cubicBezTo>
                <a:cubicBezTo>
                  <a:pt x="21192" y="72390"/>
                  <a:pt x="21693" y="71537"/>
                  <a:pt x="21928" y="70698"/>
                </a:cubicBezTo>
                <a:cubicBezTo>
                  <a:pt x="22134" y="69977"/>
                  <a:pt x="22178" y="69197"/>
                  <a:pt x="21987" y="68358"/>
                </a:cubicBezTo>
                <a:cubicBezTo>
                  <a:pt x="21634" y="66577"/>
                  <a:pt x="20295" y="65223"/>
                  <a:pt x="18735" y="63781"/>
                </a:cubicBezTo>
                <a:cubicBezTo>
                  <a:pt x="18382" y="63443"/>
                  <a:pt x="18072" y="63148"/>
                  <a:pt x="17778" y="62854"/>
                </a:cubicBezTo>
                <a:cubicBezTo>
                  <a:pt x="15718" y="60794"/>
                  <a:pt x="14508" y="58665"/>
                  <a:pt x="14189" y="56520"/>
                </a:cubicBezTo>
                <a:lnTo>
                  <a:pt x="14189" y="56520"/>
                </a:lnTo>
                <a:cubicBezTo>
                  <a:pt x="14173" y="56531"/>
                  <a:pt x="14157" y="56542"/>
                  <a:pt x="14141" y="56554"/>
                </a:cubicBezTo>
                <a:lnTo>
                  <a:pt x="14141" y="56554"/>
                </a:lnTo>
                <a:cubicBezTo>
                  <a:pt x="14132" y="56495"/>
                  <a:pt x="14123" y="56435"/>
                  <a:pt x="14115" y="56376"/>
                </a:cubicBezTo>
                <a:close/>
                <a:moveTo>
                  <a:pt x="14749" y="55884"/>
                </a:moveTo>
                <a:cubicBezTo>
                  <a:pt x="14723" y="55904"/>
                  <a:pt x="14698" y="55922"/>
                  <a:pt x="14673" y="55937"/>
                </a:cubicBezTo>
                <a:cubicBezTo>
                  <a:pt x="14673" y="56011"/>
                  <a:pt x="14688" y="56084"/>
                  <a:pt x="14688" y="56158"/>
                </a:cubicBezTo>
                <a:cubicBezTo>
                  <a:pt x="14719" y="56142"/>
                  <a:pt x="14749" y="56123"/>
                  <a:pt x="14778" y="56101"/>
                </a:cubicBezTo>
                <a:lnTo>
                  <a:pt x="14778" y="56101"/>
                </a:lnTo>
                <a:cubicBezTo>
                  <a:pt x="15085" y="58202"/>
                  <a:pt x="16269" y="60333"/>
                  <a:pt x="18396" y="62545"/>
                </a:cubicBezTo>
                <a:cubicBezTo>
                  <a:pt x="18720" y="62869"/>
                  <a:pt x="19044" y="63192"/>
                  <a:pt x="19412" y="63531"/>
                </a:cubicBezTo>
                <a:lnTo>
                  <a:pt x="19471" y="63575"/>
                </a:lnTo>
                <a:cubicBezTo>
                  <a:pt x="20883" y="64929"/>
                  <a:pt x="22502" y="66459"/>
                  <a:pt x="22767" y="68446"/>
                </a:cubicBezTo>
                <a:cubicBezTo>
                  <a:pt x="22870" y="69197"/>
                  <a:pt x="22782" y="69977"/>
                  <a:pt x="22502" y="70712"/>
                </a:cubicBezTo>
                <a:cubicBezTo>
                  <a:pt x="22223" y="71507"/>
                  <a:pt x="21707" y="72317"/>
                  <a:pt x="21045" y="73023"/>
                </a:cubicBezTo>
                <a:cubicBezTo>
                  <a:pt x="20810" y="73303"/>
                  <a:pt x="20530" y="73567"/>
                  <a:pt x="20221" y="73832"/>
                </a:cubicBezTo>
                <a:cubicBezTo>
                  <a:pt x="19691" y="74318"/>
                  <a:pt x="19103" y="74774"/>
                  <a:pt x="18529" y="75216"/>
                </a:cubicBezTo>
                <a:cubicBezTo>
                  <a:pt x="18072" y="75569"/>
                  <a:pt x="17616" y="75937"/>
                  <a:pt x="17175" y="76319"/>
                </a:cubicBezTo>
                <a:cubicBezTo>
                  <a:pt x="15953" y="77350"/>
                  <a:pt x="14923" y="78512"/>
                  <a:pt x="14099" y="79778"/>
                </a:cubicBezTo>
                <a:cubicBezTo>
                  <a:pt x="13437" y="80778"/>
                  <a:pt x="12936" y="81809"/>
                  <a:pt x="12613" y="82839"/>
                </a:cubicBezTo>
                <a:cubicBezTo>
                  <a:pt x="12436" y="83354"/>
                  <a:pt x="12318" y="83898"/>
                  <a:pt x="12245" y="84428"/>
                </a:cubicBezTo>
                <a:cubicBezTo>
                  <a:pt x="12142" y="85076"/>
                  <a:pt x="12112" y="85738"/>
                  <a:pt x="12127" y="86400"/>
                </a:cubicBezTo>
                <a:cubicBezTo>
                  <a:pt x="12186" y="87945"/>
                  <a:pt x="12554" y="89402"/>
                  <a:pt x="13216" y="90683"/>
                </a:cubicBezTo>
                <a:lnTo>
                  <a:pt x="13275" y="90653"/>
                </a:lnTo>
                <a:cubicBezTo>
                  <a:pt x="12627" y="89388"/>
                  <a:pt x="12245" y="87916"/>
                  <a:pt x="12186" y="86385"/>
                </a:cubicBezTo>
                <a:cubicBezTo>
                  <a:pt x="12171" y="85723"/>
                  <a:pt x="12201" y="85061"/>
                  <a:pt x="12289" y="84413"/>
                </a:cubicBezTo>
                <a:cubicBezTo>
                  <a:pt x="12362" y="83884"/>
                  <a:pt x="12495" y="83354"/>
                  <a:pt x="12657" y="82839"/>
                </a:cubicBezTo>
                <a:cubicBezTo>
                  <a:pt x="12995" y="81809"/>
                  <a:pt x="13496" y="80793"/>
                  <a:pt x="14128" y="79792"/>
                </a:cubicBezTo>
                <a:cubicBezTo>
                  <a:pt x="14967" y="78542"/>
                  <a:pt x="15997" y="77394"/>
                  <a:pt x="17190" y="76364"/>
                </a:cubicBezTo>
                <a:cubicBezTo>
                  <a:pt x="17631" y="75966"/>
                  <a:pt x="18102" y="75628"/>
                  <a:pt x="18543" y="75275"/>
                </a:cubicBezTo>
                <a:cubicBezTo>
                  <a:pt x="19117" y="74833"/>
                  <a:pt x="19706" y="74392"/>
                  <a:pt x="20236" y="73891"/>
                </a:cubicBezTo>
                <a:cubicBezTo>
                  <a:pt x="20560" y="73612"/>
                  <a:pt x="20824" y="73347"/>
                  <a:pt x="21075" y="73067"/>
                </a:cubicBezTo>
                <a:cubicBezTo>
                  <a:pt x="21737" y="72331"/>
                  <a:pt x="22252" y="71522"/>
                  <a:pt x="22517" y="70727"/>
                </a:cubicBezTo>
                <a:cubicBezTo>
                  <a:pt x="22796" y="69977"/>
                  <a:pt x="22870" y="69197"/>
                  <a:pt x="22782" y="68431"/>
                </a:cubicBezTo>
                <a:cubicBezTo>
                  <a:pt x="22502" y="66430"/>
                  <a:pt x="20883" y="64885"/>
                  <a:pt x="19471" y="63516"/>
                </a:cubicBezTo>
                <a:lnTo>
                  <a:pt x="19412" y="63487"/>
                </a:lnTo>
                <a:cubicBezTo>
                  <a:pt x="19044" y="63134"/>
                  <a:pt x="18720" y="62795"/>
                  <a:pt x="18426" y="62486"/>
                </a:cubicBezTo>
                <a:cubicBezTo>
                  <a:pt x="16309" y="60285"/>
                  <a:pt x="15113" y="58178"/>
                  <a:pt x="14810" y="56076"/>
                </a:cubicBezTo>
                <a:lnTo>
                  <a:pt x="14810" y="56076"/>
                </a:lnTo>
                <a:cubicBezTo>
                  <a:pt x="14799" y="56085"/>
                  <a:pt x="14789" y="56093"/>
                  <a:pt x="14778" y="56101"/>
                </a:cubicBezTo>
                <a:lnTo>
                  <a:pt x="14778" y="56101"/>
                </a:lnTo>
                <a:cubicBezTo>
                  <a:pt x="14767" y="56029"/>
                  <a:pt x="14757" y="55956"/>
                  <a:pt x="14749" y="55884"/>
                </a:cubicBezTo>
                <a:close/>
                <a:moveTo>
                  <a:pt x="15004" y="55684"/>
                </a:moveTo>
                <a:lnTo>
                  <a:pt x="15004" y="55684"/>
                </a:lnTo>
                <a:cubicBezTo>
                  <a:pt x="14996" y="55690"/>
                  <a:pt x="14989" y="55696"/>
                  <a:pt x="14982" y="55702"/>
                </a:cubicBezTo>
                <a:cubicBezTo>
                  <a:pt x="14982" y="55775"/>
                  <a:pt x="14997" y="55849"/>
                  <a:pt x="14997" y="55923"/>
                </a:cubicBezTo>
                <a:cubicBezTo>
                  <a:pt x="15009" y="55913"/>
                  <a:pt x="15021" y="55903"/>
                  <a:pt x="15033" y="55892"/>
                </a:cubicBezTo>
                <a:lnTo>
                  <a:pt x="15033" y="55892"/>
                </a:lnTo>
                <a:cubicBezTo>
                  <a:pt x="15513" y="58972"/>
                  <a:pt x="17860" y="61595"/>
                  <a:pt x="19706" y="63384"/>
                </a:cubicBezTo>
                <a:lnTo>
                  <a:pt x="19853" y="63531"/>
                </a:lnTo>
                <a:cubicBezTo>
                  <a:pt x="21340" y="64988"/>
                  <a:pt x="22885" y="66474"/>
                  <a:pt x="23091" y="68490"/>
                </a:cubicBezTo>
                <a:cubicBezTo>
                  <a:pt x="23297" y="70448"/>
                  <a:pt x="22061" y="72140"/>
                  <a:pt x="21310" y="72994"/>
                </a:cubicBezTo>
                <a:cubicBezTo>
                  <a:pt x="20589" y="73788"/>
                  <a:pt x="19765" y="74465"/>
                  <a:pt x="18941" y="75142"/>
                </a:cubicBezTo>
                <a:cubicBezTo>
                  <a:pt x="18470" y="75525"/>
                  <a:pt x="17999" y="75922"/>
                  <a:pt x="17557" y="76319"/>
                </a:cubicBezTo>
                <a:cubicBezTo>
                  <a:pt x="15424" y="78247"/>
                  <a:pt x="13908" y="80514"/>
                  <a:pt x="13172" y="82912"/>
                </a:cubicBezTo>
                <a:cubicBezTo>
                  <a:pt x="12348" y="85591"/>
                  <a:pt x="12554" y="88431"/>
                  <a:pt x="13731" y="90683"/>
                </a:cubicBezTo>
                <a:lnTo>
                  <a:pt x="13790" y="90653"/>
                </a:lnTo>
                <a:cubicBezTo>
                  <a:pt x="12627" y="88402"/>
                  <a:pt x="12421" y="85576"/>
                  <a:pt x="13231" y="82912"/>
                </a:cubicBezTo>
                <a:cubicBezTo>
                  <a:pt x="13952" y="80528"/>
                  <a:pt x="15453" y="78277"/>
                  <a:pt x="17587" y="76364"/>
                </a:cubicBezTo>
                <a:cubicBezTo>
                  <a:pt x="18028" y="75952"/>
                  <a:pt x="18514" y="75569"/>
                  <a:pt x="18970" y="75186"/>
                </a:cubicBezTo>
                <a:cubicBezTo>
                  <a:pt x="19780" y="74524"/>
                  <a:pt x="20633" y="73818"/>
                  <a:pt x="21340" y="73023"/>
                </a:cubicBezTo>
                <a:cubicBezTo>
                  <a:pt x="22105" y="72184"/>
                  <a:pt x="23356" y="70477"/>
                  <a:pt x="23150" y="68490"/>
                </a:cubicBezTo>
                <a:cubicBezTo>
                  <a:pt x="22944" y="66459"/>
                  <a:pt x="21310" y="64885"/>
                  <a:pt x="19897" y="63501"/>
                </a:cubicBezTo>
                <a:lnTo>
                  <a:pt x="19750" y="63354"/>
                </a:lnTo>
                <a:cubicBezTo>
                  <a:pt x="17903" y="61565"/>
                  <a:pt x="15541" y="58939"/>
                  <a:pt x="15089" y="55844"/>
                </a:cubicBezTo>
                <a:lnTo>
                  <a:pt x="15089" y="55844"/>
                </a:lnTo>
                <a:cubicBezTo>
                  <a:pt x="15070" y="55860"/>
                  <a:pt x="15052" y="55877"/>
                  <a:pt x="15033" y="55892"/>
                </a:cubicBezTo>
                <a:lnTo>
                  <a:pt x="15033" y="55892"/>
                </a:lnTo>
                <a:cubicBezTo>
                  <a:pt x="15022" y="55823"/>
                  <a:pt x="15013" y="55754"/>
                  <a:pt x="15004" y="5568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10800000" flipH="1">
            <a:off x="-360900" y="4570787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" name="Google Shape;83;p3"/>
          <p:cNvSpPr/>
          <p:nvPr/>
        </p:nvSpPr>
        <p:spPr>
          <a:xfrm rot="10800000" flipH="1">
            <a:off x="-360900" y="3851787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Google Shape;84;p3"/>
          <p:cNvSpPr/>
          <p:nvPr/>
        </p:nvSpPr>
        <p:spPr>
          <a:xfrm rot="10800000" flipH="1">
            <a:off x="8923675" y="762087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" name="Google Shape;85;p3"/>
          <p:cNvSpPr/>
          <p:nvPr/>
        </p:nvSpPr>
        <p:spPr>
          <a:xfrm rot="10800000" flipH="1">
            <a:off x="8923675" y="43087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" name="Google Shape;86;p3"/>
          <p:cNvSpPr/>
          <p:nvPr/>
        </p:nvSpPr>
        <p:spPr>
          <a:xfrm rot="10800000" flipH="1">
            <a:off x="5182755" y="2190058"/>
            <a:ext cx="189900" cy="1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" name="Google Shape;87;p3"/>
          <p:cNvSpPr/>
          <p:nvPr/>
        </p:nvSpPr>
        <p:spPr>
          <a:xfrm rot="10800000" flipH="1">
            <a:off x="6781601" y="802408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" name="Google Shape;88;p3"/>
          <p:cNvSpPr/>
          <p:nvPr/>
        </p:nvSpPr>
        <p:spPr>
          <a:xfrm rot="10800000" flipH="1">
            <a:off x="8806955" y="55483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" name="Google Shape;89;p3"/>
          <p:cNvSpPr/>
          <p:nvPr/>
        </p:nvSpPr>
        <p:spPr>
          <a:xfrm rot="10800000" flipH="1">
            <a:off x="7682451" y="4516608"/>
            <a:ext cx="389400" cy="3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Google Shape;90;p3"/>
          <p:cNvSpPr/>
          <p:nvPr/>
        </p:nvSpPr>
        <p:spPr>
          <a:xfrm rot="10800000" flipH="1">
            <a:off x="3972730" y="364921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1" name="Google Shape;91;p3"/>
          <p:cNvSpPr/>
          <p:nvPr/>
        </p:nvSpPr>
        <p:spPr>
          <a:xfrm rot="10800000" flipH="1">
            <a:off x="1360488" y="4342633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2" name="Google Shape;92;p3"/>
          <p:cNvSpPr/>
          <p:nvPr/>
        </p:nvSpPr>
        <p:spPr>
          <a:xfrm rot="10800000" flipH="1">
            <a:off x="87455" y="1844321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3" name="Google Shape;93;p3"/>
          <p:cNvSpPr/>
          <p:nvPr/>
        </p:nvSpPr>
        <p:spPr>
          <a:xfrm rot="-5400000">
            <a:off x="-1705307" y="1322470"/>
            <a:ext cx="3737924" cy="1319560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4" name="Google Shape;94;p3"/>
          <p:cNvSpPr/>
          <p:nvPr/>
        </p:nvSpPr>
        <p:spPr>
          <a:xfrm rot="4158981">
            <a:off x="7505548" y="1740601"/>
            <a:ext cx="3084254" cy="1088802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845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1024175" y="2379938"/>
            <a:ext cx="36516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 idx="2" hasCustomPrompt="1"/>
          </p:nvPr>
        </p:nvSpPr>
        <p:spPr>
          <a:xfrm>
            <a:off x="1024175" y="1525794"/>
            <a:ext cx="1275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3"/>
          <p:cNvSpPr txBox="1">
            <a:spLocks noGrp="1"/>
          </p:cNvSpPr>
          <p:nvPr>
            <p:ph type="subTitle" idx="1"/>
          </p:nvPr>
        </p:nvSpPr>
        <p:spPr>
          <a:xfrm>
            <a:off x="1024175" y="30849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"/>
          <p:cNvSpPr/>
          <p:nvPr/>
        </p:nvSpPr>
        <p:spPr>
          <a:xfrm rot="-5400000">
            <a:off x="-678150" y="2856250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5400000">
            <a:off x="-565075" y="3529775"/>
            <a:ext cx="2171075" cy="117725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5400000">
            <a:off x="-1388232" y="2843008"/>
            <a:ext cx="3737924" cy="1319560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 rot="5400000">
            <a:off x="6871750" y="473125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 rot="5400000">
            <a:off x="7545275" y="360050"/>
            <a:ext cx="2171075" cy="117725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4158981">
            <a:off x="6682873" y="584814"/>
            <a:ext cx="3084254" cy="1088802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 rot="-1171696">
            <a:off x="3716016" y="-822644"/>
            <a:ext cx="2160186" cy="6917095"/>
          </a:xfrm>
          <a:custGeom>
            <a:avLst/>
            <a:gdLst/>
            <a:ahLst/>
            <a:cxnLst/>
            <a:rect l="l" t="t" r="r" b="b"/>
            <a:pathLst>
              <a:path w="28320" h="90683" extrusionOk="0">
                <a:moveTo>
                  <a:pt x="25887" y="280"/>
                </a:moveTo>
                <a:lnTo>
                  <a:pt x="25843" y="309"/>
                </a:lnTo>
                <a:cubicBezTo>
                  <a:pt x="26608" y="1913"/>
                  <a:pt x="27270" y="3576"/>
                  <a:pt x="27844" y="5239"/>
                </a:cubicBezTo>
                <a:cubicBezTo>
                  <a:pt x="27985" y="5653"/>
                  <a:pt x="28126" y="6081"/>
                  <a:pt x="28214" y="6518"/>
                </a:cubicBezTo>
                <a:lnTo>
                  <a:pt x="28214" y="6518"/>
                </a:lnTo>
                <a:cubicBezTo>
                  <a:pt x="28174" y="6090"/>
                  <a:pt x="28038" y="5647"/>
                  <a:pt x="27903" y="5225"/>
                </a:cubicBezTo>
                <a:cubicBezTo>
                  <a:pt x="27329" y="3547"/>
                  <a:pt x="26652" y="1869"/>
                  <a:pt x="25887" y="280"/>
                </a:cubicBezTo>
                <a:close/>
                <a:moveTo>
                  <a:pt x="13138" y="23081"/>
                </a:moveTo>
                <a:cubicBezTo>
                  <a:pt x="13154" y="23094"/>
                  <a:pt x="13170" y="23107"/>
                  <a:pt x="13187" y="23120"/>
                </a:cubicBezTo>
                <a:cubicBezTo>
                  <a:pt x="14099" y="23885"/>
                  <a:pt x="15217" y="24326"/>
                  <a:pt x="16100" y="24636"/>
                </a:cubicBezTo>
                <a:cubicBezTo>
                  <a:pt x="16233" y="24694"/>
                  <a:pt x="16380" y="24724"/>
                  <a:pt x="16513" y="24783"/>
                </a:cubicBezTo>
                <a:cubicBezTo>
                  <a:pt x="17478" y="25123"/>
                  <a:pt x="18494" y="25463"/>
                  <a:pt x="19235" y="26151"/>
                </a:cubicBezTo>
                <a:lnTo>
                  <a:pt x="19235" y="26151"/>
                </a:lnTo>
                <a:cubicBezTo>
                  <a:pt x="18455" y="25342"/>
                  <a:pt x="17351" y="24959"/>
                  <a:pt x="16292" y="24591"/>
                </a:cubicBezTo>
                <a:cubicBezTo>
                  <a:pt x="16159" y="24533"/>
                  <a:pt x="16012" y="24503"/>
                  <a:pt x="15880" y="24444"/>
                </a:cubicBezTo>
                <a:cubicBezTo>
                  <a:pt x="15047" y="24153"/>
                  <a:pt x="14018" y="23744"/>
                  <a:pt x="13138" y="23081"/>
                </a:cubicBezTo>
                <a:close/>
                <a:moveTo>
                  <a:pt x="25357" y="280"/>
                </a:moveTo>
                <a:lnTo>
                  <a:pt x="25298" y="309"/>
                </a:lnTo>
                <a:cubicBezTo>
                  <a:pt x="26064" y="1899"/>
                  <a:pt x="26726" y="3532"/>
                  <a:pt x="27270" y="5210"/>
                </a:cubicBezTo>
                <a:cubicBezTo>
                  <a:pt x="27506" y="5931"/>
                  <a:pt x="27727" y="6711"/>
                  <a:pt x="27697" y="7491"/>
                </a:cubicBezTo>
                <a:cubicBezTo>
                  <a:pt x="27653" y="8109"/>
                  <a:pt x="27476" y="8727"/>
                  <a:pt x="27123" y="9316"/>
                </a:cubicBezTo>
                <a:cubicBezTo>
                  <a:pt x="26549" y="10272"/>
                  <a:pt x="25563" y="11170"/>
                  <a:pt x="24165" y="11979"/>
                </a:cubicBezTo>
                <a:cubicBezTo>
                  <a:pt x="22658" y="12845"/>
                  <a:pt x="21058" y="13577"/>
                  <a:pt x="19391" y="14090"/>
                </a:cubicBezTo>
                <a:lnTo>
                  <a:pt x="19391" y="14090"/>
                </a:lnTo>
                <a:cubicBezTo>
                  <a:pt x="20000" y="13918"/>
                  <a:pt x="20603" y="13718"/>
                  <a:pt x="21196" y="13495"/>
                </a:cubicBezTo>
                <a:lnTo>
                  <a:pt x="21196" y="13495"/>
                </a:lnTo>
                <a:cubicBezTo>
                  <a:pt x="20526" y="13767"/>
                  <a:pt x="19842" y="14008"/>
                  <a:pt x="19147" y="14216"/>
                </a:cubicBezTo>
                <a:cubicBezTo>
                  <a:pt x="18705" y="14349"/>
                  <a:pt x="18264" y="14481"/>
                  <a:pt x="17822" y="14584"/>
                </a:cubicBezTo>
                <a:cubicBezTo>
                  <a:pt x="16513" y="14923"/>
                  <a:pt x="15188" y="15291"/>
                  <a:pt x="14011" y="15953"/>
                </a:cubicBezTo>
                <a:cubicBezTo>
                  <a:pt x="13525" y="16203"/>
                  <a:pt x="13113" y="16542"/>
                  <a:pt x="12716" y="16909"/>
                </a:cubicBezTo>
                <a:cubicBezTo>
                  <a:pt x="11946" y="17679"/>
                  <a:pt x="11481" y="18538"/>
                  <a:pt x="11337" y="19408"/>
                </a:cubicBezTo>
                <a:lnTo>
                  <a:pt x="11337" y="19408"/>
                </a:lnTo>
                <a:cubicBezTo>
                  <a:pt x="11408" y="18856"/>
                  <a:pt x="11611" y="18330"/>
                  <a:pt x="11901" y="17850"/>
                </a:cubicBezTo>
                <a:lnTo>
                  <a:pt x="11901" y="17850"/>
                </a:lnTo>
                <a:cubicBezTo>
                  <a:pt x="11392" y="18637"/>
                  <a:pt x="11161" y="19484"/>
                  <a:pt x="11244" y="20324"/>
                </a:cubicBezTo>
                <a:cubicBezTo>
                  <a:pt x="11376" y="21560"/>
                  <a:pt x="12171" y="22502"/>
                  <a:pt x="12819" y="23090"/>
                </a:cubicBezTo>
                <a:cubicBezTo>
                  <a:pt x="13437" y="23635"/>
                  <a:pt x="14217" y="24135"/>
                  <a:pt x="15203" y="24562"/>
                </a:cubicBezTo>
                <a:cubicBezTo>
                  <a:pt x="15394" y="24636"/>
                  <a:pt x="15585" y="24724"/>
                  <a:pt x="15806" y="24812"/>
                </a:cubicBezTo>
                <a:lnTo>
                  <a:pt x="15953" y="24871"/>
                </a:lnTo>
                <a:cubicBezTo>
                  <a:pt x="17131" y="25357"/>
                  <a:pt x="18337" y="25842"/>
                  <a:pt x="19147" y="26784"/>
                </a:cubicBezTo>
                <a:cubicBezTo>
                  <a:pt x="19844" y="27606"/>
                  <a:pt x="20131" y="28754"/>
                  <a:pt x="19917" y="29766"/>
                </a:cubicBezTo>
                <a:lnTo>
                  <a:pt x="19917" y="29766"/>
                </a:lnTo>
                <a:cubicBezTo>
                  <a:pt x="19960" y="29653"/>
                  <a:pt x="19997" y="29537"/>
                  <a:pt x="20028" y="29419"/>
                </a:cubicBezTo>
                <a:lnTo>
                  <a:pt x="20028" y="29419"/>
                </a:lnTo>
                <a:cubicBezTo>
                  <a:pt x="20120" y="28476"/>
                  <a:pt x="19820" y="27479"/>
                  <a:pt x="19176" y="26725"/>
                </a:cubicBezTo>
                <a:cubicBezTo>
                  <a:pt x="18367" y="25769"/>
                  <a:pt x="17131" y="25283"/>
                  <a:pt x="15953" y="24797"/>
                </a:cubicBezTo>
                <a:lnTo>
                  <a:pt x="15806" y="24739"/>
                </a:lnTo>
                <a:cubicBezTo>
                  <a:pt x="15585" y="24650"/>
                  <a:pt x="15394" y="24577"/>
                  <a:pt x="15203" y="24488"/>
                </a:cubicBezTo>
                <a:cubicBezTo>
                  <a:pt x="14231" y="24062"/>
                  <a:pt x="13452" y="23591"/>
                  <a:pt x="12833" y="23017"/>
                </a:cubicBezTo>
                <a:cubicBezTo>
                  <a:pt x="12201" y="22443"/>
                  <a:pt x="11421" y="21501"/>
                  <a:pt x="11303" y="20294"/>
                </a:cubicBezTo>
                <a:cubicBezTo>
                  <a:pt x="11277" y="20000"/>
                  <a:pt x="11288" y="19703"/>
                  <a:pt x="11337" y="19408"/>
                </a:cubicBezTo>
                <a:lnTo>
                  <a:pt x="11337" y="19408"/>
                </a:lnTo>
                <a:cubicBezTo>
                  <a:pt x="11303" y="19673"/>
                  <a:pt x="11300" y="19945"/>
                  <a:pt x="11332" y="20221"/>
                </a:cubicBezTo>
                <a:cubicBezTo>
                  <a:pt x="11465" y="21207"/>
                  <a:pt x="12053" y="22207"/>
                  <a:pt x="12981" y="22958"/>
                </a:cubicBezTo>
                <a:cubicBezTo>
                  <a:pt x="13033" y="23000"/>
                  <a:pt x="13085" y="23041"/>
                  <a:pt x="13138" y="23081"/>
                </a:cubicBezTo>
                <a:lnTo>
                  <a:pt x="13138" y="23081"/>
                </a:lnTo>
                <a:cubicBezTo>
                  <a:pt x="12224" y="22334"/>
                  <a:pt x="11639" y="21337"/>
                  <a:pt x="11524" y="20353"/>
                </a:cubicBezTo>
                <a:cubicBezTo>
                  <a:pt x="11303" y="18455"/>
                  <a:pt x="12760" y="16748"/>
                  <a:pt x="14290" y="15879"/>
                </a:cubicBezTo>
                <a:cubicBezTo>
                  <a:pt x="15497" y="15202"/>
                  <a:pt x="16880" y="14849"/>
                  <a:pt x="18205" y="14511"/>
                </a:cubicBezTo>
                <a:cubicBezTo>
                  <a:pt x="18646" y="14408"/>
                  <a:pt x="19103" y="14290"/>
                  <a:pt x="19544" y="14172"/>
                </a:cubicBezTo>
                <a:cubicBezTo>
                  <a:pt x="21325" y="13672"/>
                  <a:pt x="23061" y="12951"/>
                  <a:pt x="24680" y="12038"/>
                </a:cubicBezTo>
                <a:cubicBezTo>
                  <a:pt x="26284" y="11126"/>
                  <a:pt x="28212" y="9610"/>
                  <a:pt x="28300" y="7550"/>
                </a:cubicBezTo>
                <a:cubicBezTo>
                  <a:pt x="28320" y="7202"/>
                  <a:pt x="28283" y="6857"/>
                  <a:pt x="28214" y="6518"/>
                </a:cubicBezTo>
                <a:lnTo>
                  <a:pt x="28214" y="6518"/>
                </a:lnTo>
                <a:cubicBezTo>
                  <a:pt x="28244" y="6835"/>
                  <a:pt x="28222" y="7144"/>
                  <a:pt x="28109" y="7432"/>
                </a:cubicBezTo>
                <a:cubicBezTo>
                  <a:pt x="28021" y="9551"/>
                  <a:pt x="26078" y="11067"/>
                  <a:pt x="24459" y="11979"/>
                </a:cubicBezTo>
                <a:cubicBezTo>
                  <a:pt x="23415" y="12558"/>
                  <a:pt x="22322" y="13070"/>
                  <a:pt x="21196" y="13495"/>
                </a:cubicBezTo>
                <a:lnTo>
                  <a:pt x="21196" y="13495"/>
                </a:lnTo>
                <a:cubicBezTo>
                  <a:pt x="22227" y="13075"/>
                  <a:pt x="23225" y="12580"/>
                  <a:pt x="24180" y="12009"/>
                </a:cubicBezTo>
                <a:cubicBezTo>
                  <a:pt x="25578" y="11185"/>
                  <a:pt x="26593" y="10287"/>
                  <a:pt x="27167" y="9330"/>
                </a:cubicBezTo>
                <a:cubicBezTo>
                  <a:pt x="27535" y="8742"/>
                  <a:pt x="27712" y="8109"/>
                  <a:pt x="27756" y="7491"/>
                </a:cubicBezTo>
                <a:cubicBezTo>
                  <a:pt x="27785" y="6696"/>
                  <a:pt x="27565" y="5902"/>
                  <a:pt x="27329" y="5195"/>
                </a:cubicBezTo>
                <a:cubicBezTo>
                  <a:pt x="26770" y="3518"/>
                  <a:pt x="26108" y="1855"/>
                  <a:pt x="25357" y="280"/>
                </a:cubicBezTo>
                <a:close/>
                <a:moveTo>
                  <a:pt x="24886" y="236"/>
                </a:moveTo>
                <a:lnTo>
                  <a:pt x="24827" y="280"/>
                </a:lnTo>
                <a:cubicBezTo>
                  <a:pt x="25578" y="1825"/>
                  <a:pt x="26225" y="3459"/>
                  <a:pt x="26741" y="5151"/>
                </a:cubicBezTo>
                <a:cubicBezTo>
                  <a:pt x="26961" y="5872"/>
                  <a:pt x="27182" y="6637"/>
                  <a:pt x="27138" y="7417"/>
                </a:cubicBezTo>
                <a:cubicBezTo>
                  <a:pt x="27108" y="8021"/>
                  <a:pt x="26917" y="8624"/>
                  <a:pt x="26579" y="9213"/>
                </a:cubicBezTo>
                <a:cubicBezTo>
                  <a:pt x="26019" y="10169"/>
                  <a:pt x="25048" y="11082"/>
                  <a:pt x="23679" y="11906"/>
                </a:cubicBezTo>
                <a:cubicBezTo>
                  <a:pt x="22120" y="12862"/>
                  <a:pt x="20471" y="13613"/>
                  <a:pt x="18749" y="14172"/>
                </a:cubicBezTo>
                <a:cubicBezTo>
                  <a:pt x="18308" y="14319"/>
                  <a:pt x="17852" y="14437"/>
                  <a:pt x="17410" y="14570"/>
                </a:cubicBezTo>
                <a:cubicBezTo>
                  <a:pt x="17061" y="14668"/>
                  <a:pt x="16710" y="14768"/>
                  <a:pt x="16360" y="14875"/>
                </a:cubicBezTo>
                <a:lnTo>
                  <a:pt x="16360" y="14875"/>
                </a:lnTo>
                <a:cubicBezTo>
                  <a:pt x="16890" y="14720"/>
                  <a:pt x="17426" y="14587"/>
                  <a:pt x="17955" y="14452"/>
                </a:cubicBezTo>
                <a:cubicBezTo>
                  <a:pt x="18032" y="14434"/>
                  <a:pt x="18109" y="14415"/>
                  <a:pt x="18188" y="14397"/>
                </a:cubicBezTo>
                <a:lnTo>
                  <a:pt x="18188" y="14397"/>
                </a:lnTo>
                <a:cubicBezTo>
                  <a:pt x="17924" y="14476"/>
                  <a:pt x="17665" y="14552"/>
                  <a:pt x="17410" y="14628"/>
                </a:cubicBezTo>
                <a:cubicBezTo>
                  <a:pt x="16159" y="14982"/>
                  <a:pt x="14879" y="15349"/>
                  <a:pt x="13731" y="16012"/>
                </a:cubicBezTo>
                <a:cubicBezTo>
                  <a:pt x="13692" y="16033"/>
                  <a:pt x="13652" y="16056"/>
                  <a:pt x="13613" y="16079"/>
                </a:cubicBezTo>
                <a:lnTo>
                  <a:pt x="13613" y="16079"/>
                </a:lnTo>
                <a:cubicBezTo>
                  <a:pt x="13759" y="15980"/>
                  <a:pt x="13907" y="15889"/>
                  <a:pt x="14055" y="15806"/>
                </a:cubicBezTo>
                <a:cubicBezTo>
                  <a:pt x="14354" y="15634"/>
                  <a:pt x="14662" y="15486"/>
                  <a:pt x="14978" y="15354"/>
                </a:cubicBezTo>
                <a:lnTo>
                  <a:pt x="14978" y="15354"/>
                </a:lnTo>
                <a:cubicBezTo>
                  <a:pt x="14551" y="15525"/>
                  <a:pt x="14133" y="15721"/>
                  <a:pt x="13731" y="15953"/>
                </a:cubicBezTo>
                <a:cubicBezTo>
                  <a:pt x="13275" y="16232"/>
                  <a:pt x="12848" y="16542"/>
                  <a:pt x="12466" y="16924"/>
                </a:cubicBezTo>
                <a:cubicBezTo>
                  <a:pt x="11435" y="17940"/>
                  <a:pt x="10920" y="19132"/>
                  <a:pt x="11023" y="20294"/>
                </a:cubicBezTo>
                <a:cubicBezTo>
                  <a:pt x="11097" y="21207"/>
                  <a:pt x="11597" y="22134"/>
                  <a:pt x="12480" y="23031"/>
                </a:cubicBezTo>
                <a:cubicBezTo>
                  <a:pt x="13113" y="23664"/>
                  <a:pt x="13922" y="24209"/>
                  <a:pt x="14923" y="24694"/>
                </a:cubicBezTo>
                <a:cubicBezTo>
                  <a:pt x="15114" y="24783"/>
                  <a:pt x="15321" y="24871"/>
                  <a:pt x="15556" y="24989"/>
                </a:cubicBezTo>
                <a:cubicBezTo>
                  <a:pt x="16910" y="25607"/>
                  <a:pt x="18087" y="26210"/>
                  <a:pt x="18897" y="27240"/>
                </a:cubicBezTo>
                <a:cubicBezTo>
                  <a:pt x="19635" y="28184"/>
                  <a:pt x="19878" y="29407"/>
                  <a:pt x="19555" y="30449"/>
                </a:cubicBezTo>
                <a:lnTo>
                  <a:pt x="19555" y="30449"/>
                </a:lnTo>
                <a:cubicBezTo>
                  <a:pt x="19566" y="30432"/>
                  <a:pt x="19576" y="30416"/>
                  <a:pt x="19587" y="30399"/>
                </a:cubicBezTo>
                <a:lnTo>
                  <a:pt x="19587" y="30399"/>
                </a:lnTo>
                <a:cubicBezTo>
                  <a:pt x="19883" y="29355"/>
                  <a:pt x="19637" y="28135"/>
                  <a:pt x="18926" y="27196"/>
                </a:cubicBezTo>
                <a:cubicBezTo>
                  <a:pt x="18117" y="26137"/>
                  <a:pt x="16910" y="25533"/>
                  <a:pt x="15556" y="24915"/>
                </a:cubicBezTo>
                <a:cubicBezTo>
                  <a:pt x="15321" y="24797"/>
                  <a:pt x="15114" y="24709"/>
                  <a:pt x="14923" y="24621"/>
                </a:cubicBezTo>
                <a:cubicBezTo>
                  <a:pt x="13937" y="24135"/>
                  <a:pt x="13128" y="23591"/>
                  <a:pt x="12495" y="22973"/>
                </a:cubicBezTo>
                <a:cubicBezTo>
                  <a:pt x="11612" y="22090"/>
                  <a:pt x="11141" y="21192"/>
                  <a:pt x="11067" y="20294"/>
                </a:cubicBezTo>
                <a:cubicBezTo>
                  <a:pt x="10979" y="19146"/>
                  <a:pt x="11465" y="17969"/>
                  <a:pt x="12480" y="16968"/>
                </a:cubicBezTo>
                <a:cubicBezTo>
                  <a:pt x="12816" y="16632"/>
                  <a:pt x="13201" y="16321"/>
                  <a:pt x="13613" y="16079"/>
                </a:cubicBezTo>
                <a:lnTo>
                  <a:pt x="13613" y="16079"/>
                </a:lnTo>
                <a:cubicBezTo>
                  <a:pt x="12949" y="16530"/>
                  <a:pt x="12330" y="17140"/>
                  <a:pt x="11901" y="17850"/>
                </a:cubicBezTo>
                <a:lnTo>
                  <a:pt x="11901" y="17850"/>
                </a:lnTo>
                <a:cubicBezTo>
                  <a:pt x="12115" y="17520"/>
                  <a:pt x="12377" y="17199"/>
                  <a:pt x="12686" y="16895"/>
                </a:cubicBezTo>
                <a:cubicBezTo>
                  <a:pt x="13069" y="16497"/>
                  <a:pt x="13496" y="16188"/>
                  <a:pt x="13967" y="15909"/>
                </a:cubicBezTo>
                <a:cubicBezTo>
                  <a:pt x="15173" y="15232"/>
                  <a:pt x="16513" y="14879"/>
                  <a:pt x="17793" y="14540"/>
                </a:cubicBezTo>
                <a:cubicBezTo>
                  <a:pt x="18234" y="14422"/>
                  <a:pt x="18676" y="14290"/>
                  <a:pt x="19117" y="14172"/>
                </a:cubicBezTo>
                <a:cubicBezTo>
                  <a:pt x="19209" y="14146"/>
                  <a:pt x="19300" y="14118"/>
                  <a:pt x="19391" y="14090"/>
                </a:cubicBezTo>
                <a:lnTo>
                  <a:pt x="19391" y="14090"/>
                </a:lnTo>
                <a:cubicBezTo>
                  <a:pt x="19364" y="14098"/>
                  <a:pt x="19336" y="14106"/>
                  <a:pt x="19309" y="14113"/>
                </a:cubicBezTo>
                <a:cubicBezTo>
                  <a:pt x="18944" y="14211"/>
                  <a:pt x="18559" y="14308"/>
                  <a:pt x="18188" y="14397"/>
                </a:cubicBezTo>
                <a:lnTo>
                  <a:pt x="18188" y="14397"/>
                </a:lnTo>
                <a:cubicBezTo>
                  <a:pt x="18382" y="14338"/>
                  <a:pt x="18579" y="14279"/>
                  <a:pt x="18779" y="14216"/>
                </a:cubicBezTo>
                <a:cubicBezTo>
                  <a:pt x="20501" y="13672"/>
                  <a:pt x="22164" y="12921"/>
                  <a:pt x="23724" y="11965"/>
                </a:cubicBezTo>
                <a:cubicBezTo>
                  <a:pt x="25078" y="11111"/>
                  <a:pt x="26064" y="10213"/>
                  <a:pt x="26623" y="9257"/>
                </a:cubicBezTo>
                <a:cubicBezTo>
                  <a:pt x="26976" y="8668"/>
                  <a:pt x="27182" y="8035"/>
                  <a:pt x="27197" y="7417"/>
                </a:cubicBezTo>
                <a:cubicBezTo>
                  <a:pt x="27241" y="6623"/>
                  <a:pt x="27035" y="5857"/>
                  <a:pt x="26799" y="5122"/>
                </a:cubicBezTo>
                <a:cubicBezTo>
                  <a:pt x="26255" y="3444"/>
                  <a:pt x="25622" y="1810"/>
                  <a:pt x="24886" y="236"/>
                </a:cubicBezTo>
                <a:close/>
                <a:moveTo>
                  <a:pt x="19235" y="26151"/>
                </a:moveTo>
                <a:lnTo>
                  <a:pt x="19235" y="26151"/>
                </a:lnTo>
                <a:cubicBezTo>
                  <a:pt x="19235" y="26151"/>
                  <a:pt x="19235" y="26151"/>
                  <a:pt x="19235" y="26151"/>
                </a:cubicBezTo>
                <a:cubicBezTo>
                  <a:pt x="20024" y="26992"/>
                  <a:pt x="20319" y="28291"/>
                  <a:pt x="20028" y="29419"/>
                </a:cubicBezTo>
                <a:lnTo>
                  <a:pt x="20028" y="29419"/>
                </a:lnTo>
                <a:cubicBezTo>
                  <a:pt x="19997" y="29727"/>
                  <a:pt x="19925" y="30030"/>
                  <a:pt x="19809" y="30316"/>
                </a:cubicBezTo>
                <a:cubicBezTo>
                  <a:pt x="19750" y="30463"/>
                  <a:pt x="19691" y="30581"/>
                  <a:pt x="19618" y="30699"/>
                </a:cubicBezTo>
                <a:cubicBezTo>
                  <a:pt x="19809" y="30463"/>
                  <a:pt x="19956" y="30213"/>
                  <a:pt x="20074" y="29919"/>
                </a:cubicBezTo>
                <a:cubicBezTo>
                  <a:pt x="20560" y="28741"/>
                  <a:pt x="20295" y="27270"/>
                  <a:pt x="19412" y="26328"/>
                </a:cubicBezTo>
                <a:cubicBezTo>
                  <a:pt x="19355" y="26266"/>
                  <a:pt x="19296" y="26207"/>
                  <a:pt x="19235" y="26151"/>
                </a:cubicBezTo>
                <a:close/>
                <a:moveTo>
                  <a:pt x="24386" y="236"/>
                </a:moveTo>
                <a:lnTo>
                  <a:pt x="24327" y="280"/>
                </a:lnTo>
                <a:cubicBezTo>
                  <a:pt x="25063" y="1810"/>
                  <a:pt x="25710" y="3444"/>
                  <a:pt x="26211" y="5122"/>
                </a:cubicBezTo>
                <a:cubicBezTo>
                  <a:pt x="26402" y="5799"/>
                  <a:pt x="26623" y="6593"/>
                  <a:pt x="26579" y="7359"/>
                </a:cubicBezTo>
                <a:cubicBezTo>
                  <a:pt x="26534" y="7962"/>
                  <a:pt x="26358" y="8580"/>
                  <a:pt x="26019" y="9139"/>
                </a:cubicBezTo>
                <a:cubicBezTo>
                  <a:pt x="25475" y="10096"/>
                  <a:pt x="24533" y="11008"/>
                  <a:pt x="23223" y="11847"/>
                </a:cubicBezTo>
                <a:cubicBezTo>
                  <a:pt x="21693" y="12818"/>
                  <a:pt x="20074" y="13613"/>
                  <a:pt x="18411" y="14187"/>
                </a:cubicBezTo>
                <a:cubicBezTo>
                  <a:pt x="17969" y="14334"/>
                  <a:pt x="17499" y="14481"/>
                  <a:pt x="17042" y="14614"/>
                </a:cubicBezTo>
                <a:cubicBezTo>
                  <a:pt x="15836" y="14982"/>
                  <a:pt x="14585" y="15349"/>
                  <a:pt x="13481" y="16012"/>
                </a:cubicBezTo>
                <a:cubicBezTo>
                  <a:pt x="13010" y="16277"/>
                  <a:pt x="12598" y="16600"/>
                  <a:pt x="12230" y="16968"/>
                </a:cubicBezTo>
                <a:cubicBezTo>
                  <a:pt x="11215" y="17954"/>
                  <a:pt x="10700" y="19132"/>
                  <a:pt x="10788" y="20279"/>
                </a:cubicBezTo>
                <a:cubicBezTo>
                  <a:pt x="10847" y="21162"/>
                  <a:pt x="11288" y="22045"/>
                  <a:pt x="12156" y="22973"/>
                </a:cubicBezTo>
                <a:cubicBezTo>
                  <a:pt x="12775" y="23664"/>
                  <a:pt x="13599" y="24282"/>
                  <a:pt x="14629" y="24812"/>
                </a:cubicBezTo>
                <a:cubicBezTo>
                  <a:pt x="14850" y="24930"/>
                  <a:pt x="15056" y="25033"/>
                  <a:pt x="15276" y="25151"/>
                </a:cubicBezTo>
                <a:cubicBezTo>
                  <a:pt x="16748" y="25901"/>
                  <a:pt x="17866" y="26622"/>
                  <a:pt x="18646" y="27711"/>
                </a:cubicBezTo>
                <a:cubicBezTo>
                  <a:pt x="19330" y="28668"/>
                  <a:pt x="19556" y="29841"/>
                  <a:pt x="19255" y="30840"/>
                </a:cubicBezTo>
                <a:lnTo>
                  <a:pt x="19255" y="30840"/>
                </a:lnTo>
                <a:cubicBezTo>
                  <a:pt x="19267" y="30826"/>
                  <a:pt x="19280" y="30811"/>
                  <a:pt x="19292" y="30797"/>
                </a:cubicBezTo>
                <a:lnTo>
                  <a:pt x="19292" y="30797"/>
                </a:lnTo>
                <a:cubicBezTo>
                  <a:pt x="19576" y="29785"/>
                  <a:pt x="19343" y="28617"/>
                  <a:pt x="18661" y="27667"/>
                </a:cubicBezTo>
                <a:cubicBezTo>
                  <a:pt x="17896" y="26578"/>
                  <a:pt x="16748" y="25842"/>
                  <a:pt x="15276" y="25092"/>
                </a:cubicBezTo>
                <a:cubicBezTo>
                  <a:pt x="15056" y="24989"/>
                  <a:pt x="14850" y="24871"/>
                  <a:pt x="14629" y="24768"/>
                </a:cubicBezTo>
                <a:cubicBezTo>
                  <a:pt x="13599" y="24223"/>
                  <a:pt x="12775" y="23605"/>
                  <a:pt x="12171" y="22943"/>
                </a:cubicBezTo>
                <a:cubicBezTo>
                  <a:pt x="11318" y="22001"/>
                  <a:pt x="10876" y="21133"/>
                  <a:pt x="10832" y="20279"/>
                </a:cubicBezTo>
                <a:cubicBezTo>
                  <a:pt x="10758" y="19146"/>
                  <a:pt x="11244" y="17998"/>
                  <a:pt x="12245" y="17012"/>
                </a:cubicBezTo>
                <a:cubicBezTo>
                  <a:pt x="12613" y="16645"/>
                  <a:pt x="13010" y="16335"/>
                  <a:pt x="13481" y="16056"/>
                </a:cubicBezTo>
                <a:cubicBezTo>
                  <a:pt x="14000" y="15758"/>
                  <a:pt x="14552" y="15512"/>
                  <a:pt x="15115" y="15297"/>
                </a:cubicBezTo>
                <a:lnTo>
                  <a:pt x="15115" y="15297"/>
                </a:lnTo>
                <a:cubicBezTo>
                  <a:pt x="15069" y="15316"/>
                  <a:pt x="15024" y="15335"/>
                  <a:pt x="14978" y="15354"/>
                </a:cubicBezTo>
                <a:lnTo>
                  <a:pt x="14978" y="15354"/>
                </a:lnTo>
                <a:cubicBezTo>
                  <a:pt x="15431" y="15172"/>
                  <a:pt x="15894" y="15017"/>
                  <a:pt x="16360" y="14875"/>
                </a:cubicBezTo>
                <a:lnTo>
                  <a:pt x="16360" y="14875"/>
                </a:lnTo>
                <a:cubicBezTo>
                  <a:pt x="16242" y="14909"/>
                  <a:pt x="16124" y="14945"/>
                  <a:pt x="16007" y="14982"/>
                </a:cubicBezTo>
                <a:lnTo>
                  <a:pt x="16007" y="14982"/>
                </a:lnTo>
                <a:cubicBezTo>
                  <a:pt x="15709" y="15081"/>
                  <a:pt x="15411" y="15185"/>
                  <a:pt x="15115" y="15297"/>
                </a:cubicBezTo>
                <a:lnTo>
                  <a:pt x="15115" y="15297"/>
                </a:lnTo>
                <a:cubicBezTo>
                  <a:pt x="15408" y="15180"/>
                  <a:pt x="15706" y="15076"/>
                  <a:pt x="16007" y="14982"/>
                </a:cubicBezTo>
                <a:lnTo>
                  <a:pt x="16007" y="14982"/>
                </a:lnTo>
                <a:cubicBezTo>
                  <a:pt x="16349" y="14868"/>
                  <a:pt x="16690" y="14762"/>
                  <a:pt x="17028" y="14658"/>
                </a:cubicBezTo>
                <a:cubicBezTo>
                  <a:pt x="17469" y="14540"/>
                  <a:pt x="17925" y="14393"/>
                  <a:pt x="18382" y="14246"/>
                </a:cubicBezTo>
                <a:cubicBezTo>
                  <a:pt x="20074" y="13672"/>
                  <a:pt x="21693" y="12877"/>
                  <a:pt x="23223" y="11906"/>
                </a:cubicBezTo>
                <a:cubicBezTo>
                  <a:pt x="24548" y="11052"/>
                  <a:pt x="25504" y="10140"/>
                  <a:pt x="26064" y="9183"/>
                </a:cubicBezTo>
                <a:cubicBezTo>
                  <a:pt x="26387" y="8595"/>
                  <a:pt x="26593" y="7991"/>
                  <a:pt x="26623" y="7359"/>
                </a:cubicBezTo>
                <a:cubicBezTo>
                  <a:pt x="26682" y="6564"/>
                  <a:pt x="26461" y="5784"/>
                  <a:pt x="26255" y="5077"/>
                </a:cubicBezTo>
                <a:cubicBezTo>
                  <a:pt x="25769" y="3400"/>
                  <a:pt x="25122" y="1766"/>
                  <a:pt x="24386" y="236"/>
                </a:cubicBezTo>
                <a:close/>
                <a:moveTo>
                  <a:pt x="19917" y="29766"/>
                </a:moveTo>
                <a:lnTo>
                  <a:pt x="19917" y="29766"/>
                </a:lnTo>
                <a:cubicBezTo>
                  <a:pt x="19910" y="29783"/>
                  <a:pt x="19904" y="29799"/>
                  <a:pt x="19897" y="29816"/>
                </a:cubicBezTo>
                <a:cubicBezTo>
                  <a:pt x="19811" y="30022"/>
                  <a:pt x="19706" y="30217"/>
                  <a:pt x="19587" y="30399"/>
                </a:cubicBezTo>
                <a:lnTo>
                  <a:pt x="19587" y="30399"/>
                </a:lnTo>
                <a:cubicBezTo>
                  <a:pt x="19558" y="30501"/>
                  <a:pt x="19524" y="30601"/>
                  <a:pt x="19485" y="30699"/>
                </a:cubicBezTo>
                <a:cubicBezTo>
                  <a:pt x="19441" y="30831"/>
                  <a:pt x="19382" y="30964"/>
                  <a:pt x="19309" y="31096"/>
                </a:cubicBezTo>
                <a:cubicBezTo>
                  <a:pt x="19471" y="30846"/>
                  <a:pt x="19632" y="30596"/>
                  <a:pt x="19750" y="30301"/>
                </a:cubicBezTo>
                <a:cubicBezTo>
                  <a:pt x="19823" y="30129"/>
                  <a:pt x="19878" y="29950"/>
                  <a:pt x="19917" y="29766"/>
                </a:cubicBezTo>
                <a:close/>
                <a:moveTo>
                  <a:pt x="23856" y="236"/>
                </a:moveTo>
                <a:lnTo>
                  <a:pt x="23797" y="280"/>
                </a:lnTo>
                <a:cubicBezTo>
                  <a:pt x="24533" y="1781"/>
                  <a:pt x="25136" y="3400"/>
                  <a:pt x="25622" y="5077"/>
                </a:cubicBezTo>
                <a:cubicBezTo>
                  <a:pt x="25799" y="5740"/>
                  <a:pt x="26005" y="6534"/>
                  <a:pt x="25961" y="7300"/>
                </a:cubicBezTo>
                <a:cubicBezTo>
                  <a:pt x="25931" y="7918"/>
                  <a:pt x="25740" y="8506"/>
                  <a:pt x="25416" y="9095"/>
                </a:cubicBezTo>
                <a:cubicBezTo>
                  <a:pt x="24886" y="10022"/>
                  <a:pt x="23959" y="10949"/>
                  <a:pt x="22693" y="11818"/>
                </a:cubicBezTo>
                <a:cubicBezTo>
                  <a:pt x="21207" y="12804"/>
                  <a:pt x="19618" y="13613"/>
                  <a:pt x="17969" y="14202"/>
                </a:cubicBezTo>
                <a:cubicBezTo>
                  <a:pt x="17528" y="14363"/>
                  <a:pt x="17057" y="14511"/>
                  <a:pt x="16601" y="14643"/>
                </a:cubicBezTo>
                <a:cubicBezTo>
                  <a:pt x="15424" y="15011"/>
                  <a:pt x="14217" y="15394"/>
                  <a:pt x="13142" y="16056"/>
                </a:cubicBezTo>
                <a:cubicBezTo>
                  <a:pt x="12701" y="16335"/>
                  <a:pt x="12274" y="16645"/>
                  <a:pt x="11936" y="17012"/>
                </a:cubicBezTo>
                <a:cubicBezTo>
                  <a:pt x="10935" y="17998"/>
                  <a:pt x="10435" y="19146"/>
                  <a:pt x="10494" y="20279"/>
                </a:cubicBezTo>
                <a:cubicBezTo>
                  <a:pt x="10552" y="21383"/>
                  <a:pt x="11200" y="22281"/>
                  <a:pt x="11759" y="22958"/>
                </a:cubicBezTo>
                <a:cubicBezTo>
                  <a:pt x="12392" y="23694"/>
                  <a:pt x="13231" y="24371"/>
                  <a:pt x="14305" y="24989"/>
                </a:cubicBezTo>
                <a:lnTo>
                  <a:pt x="14805" y="25254"/>
                </a:lnTo>
                <a:lnTo>
                  <a:pt x="14967" y="25357"/>
                </a:lnTo>
                <a:cubicBezTo>
                  <a:pt x="16159" y="26019"/>
                  <a:pt x="17499" y="26872"/>
                  <a:pt x="18352" y="28182"/>
                </a:cubicBezTo>
                <a:cubicBezTo>
                  <a:pt x="18993" y="29178"/>
                  <a:pt x="19192" y="30300"/>
                  <a:pt x="18901" y="31255"/>
                </a:cubicBezTo>
                <a:lnTo>
                  <a:pt x="18901" y="31255"/>
                </a:lnTo>
                <a:cubicBezTo>
                  <a:pt x="18940" y="31210"/>
                  <a:pt x="18978" y="31164"/>
                  <a:pt x="19016" y="31117"/>
                </a:cubicBezTo>
                <a:lnTo>
                  <a:pt x="19016" y="31117"/>
                </a:lnTo>
                <a:cubicBezTo>
                  <a:pt x="19257" y="30173"/>
                  <a:pt x="19036" y="29073"/>
                  <a:pt x="18411" y="28123"/>
                </a:cubicBezTo>
                <a:cubicBezTo>
                  <a:pt x="17543" y="26799"/>
                  <a:pt x="16203" y="25945"/>
                  <a:pt x="14997" y="25254"/>
                </a:cubicBezTo>
                <a:lnTo>
                  <a:pt x="14835" y="25165"/>
                </a:lnTo>
                <a:lnTo>
                  <a:pt x="14335" y="24886"/>
                </a:lnTo>
                <a:cubicBezTo>
                  <a:pt x="13290" y="24297"/>
                  <a:pt x="12421" y="23620"/>
                  <a:pt x="11818" y="22884"/>
                </a:cubicBezTo>
                <a:cubicBezTo>
                  <a:pt x="11273" y="22222"/>
                  <a:pt x="10626" y="21324"/>
                  <a:pt x="10567" y="20235"/>
                </a:cubicBezTo>
                <a:cubicBezTo>
                  <a:pt x="10508" y="19132"/>
                  <a:pt x="11023" y="17998"/>
                  <a:pt x="11980" y="17042"/>
                </a:cubicBezTo>
                <a:cubicBezTo>
                  <a:pt x="12348" y="16689"/>
                  <a:pt x="12760" y="16350"/>
                  <a:pt x="13201" y="16100"/>
                </a:cubicBezTo>
                <a:cubicBezTo>
                  <a:pt x="14261" y="15453"/>
                  <a:pt x="15482" y="15070"/>
                  <a:pt x="16645" y="14702"/>
                </a:cubicBezTo>
                <a:cubicBezTo>
                  <a:pt x="17086" y="14555"/>
                  <a:pt x="17557" y="14408"/>
                  <a:pt x="17999" y="14260"/>
                </a:cubicBezTo>
                <a:cubicBezTo>
                  <a:pt x="19662" y="13672"/>
                  <a:pt x="21237" y="12862"/>
                  <a:pt x="22723" y="11847"/>
                </a:cubicBezTo>
                <a:cubicBezTo>
                  <a:pt x="24018" y="10979"/>
                  <a:pt x="24930" y="10066"/>
                  <a:pt x="25475" y="9110"/>
                </a:cubicBezTo>
                <a:cubicBezTo>
                  <a:pt x="25799" y="8521"/>
                  <a:pt x="25990" y="7918"/>
                  <a:pt x="26019" y="7300"/>
                </a:cubicBezTo>
                <a:cubicBezTo>
                  <a:pt x="26078" y="6520"/>
                  <a:pt x="25872" y="5725"/>
                  <a:pt x="25666" y="5048"/>
                </a:cubicBezTo>
                <a:cubicBezTo>
                  <a:pt x="25195" y="3370"/>
                  <a:pt x="24592" y="1752"/>
                  <a:pt x="23856" y="236"/>
                </a:cubicBezTo>
                <a:close/>
                <a:moveTo>
                  <a:pt x="19555" y="30449"/>
                </a:moveTo>
                <a:cubicBezTo>
                  <a:pt x="19473" y="30570"/>
                  <a:pt x="19385" y="30686"/>
                  <a:pt x="19292" y="30797"/>
                </a:cubicBezTo>
                <a:lnTo>
                  <a:pt x="19292" y="30797"/>
                </a:lnTo>
                <a:cubicBezTo>
                  <a:pt x="19263" y="30898"/>
                  <a:pt x="19230" y="30998"/>
                  <a:pt x="19191" y="31096"/>
                </a:cubicBezTo>
                <a:cubicBezTo>
                  <a:pt x="19162" y="31184"/>
                  <a:pt x="19117" y="31258"/>
                  <a:pt x="19088" y="31346"/>
                </a:cubicBezTo>
                <a:lnTo>
                  <a:pt x="19162" y="31273"/>
                </a:lnTo>
                <a:cubicBezTo>
                  <a:pt x="19294" y="31096"/>
                  <a:pt x="19382" y="30905"/>
                  <a:pt x="19471" y="30684"/>
                </a:cubicBezTo>
                <a:cubicBezTo>
                  <a:pt x="19502" y="30607"/>
                  <a:pt x="19530" y="30528"/>
                  <a:pt x="19555" y="30449"/>
                </a:cubicBezTo>
                <a:close/>
                <a:moveTo>
                  <a:pt x="19255" y="30840"/>
                </a:moveTo>
                <a:cubicBezTo>
                  <a:pt x="19205" y="30898"/>
                  <a:pt x="19155" y="30953"/>
                  <a:pt x="19103" y="31008"/>
                </a:cubicBezTo>
                <a:cubicBezTo>
                  <a:pt x="19073" y="31045"/>
                  <a:pt x="19044" y="31081"/>
                  <a:pt x="19016" y="31117"/>
                </a:cubicBezTo>
                <a:lnTo>
                  <a:pt x="19016" y="31117"/>
                </a:lnTo>
                <a:cubicBezTo>
                  <a:pt x="18984" y="31240"/>
                  <a:pt x="18944" y="31361"/>
                  <a:pt x="18897" y="31479"/>
                </a:cubicBezTo>
                <a:cubicBezTo>
                  <a:pt x="18882" y="31508"/>
                  <a:pt x="18882" y="31538"/>
                  <a:pt x="18867" y="31567"/>
                </a:cubicBezTo>
                <a:cubicBezTo>
                  <a:pt x="18926" y="31552"/>
                  <a:pt x="18955" y="31508"/>
                  <a:pt x="19000" y="31479"/>
                </a:cubicBezTo>
                <a:cubicBezTo>
                  <a:pt x="19073" y="31346"/>
                  <a:pt x="19117" y="31214"/>
                  <a:pt x="19176" y="31067"/>
                </a:cubicBezTo>
                <a:cubicBezTo>
                  <a:pt x="19206" y="30992"/>
                  <a:pt x="19232" y="30917"/>
                  <a:pt x="19255" y="30840"/>
                </a:cubicBezTo>
                <a:close/>
                <a:moveTo>
                  <a:pt x="23297" y="206"/>
                </a:moveTo>
                <a:lnTo>
                  <a:pt x="23238" y="236"/>
                </a:lnTo>
                <a:cubicBezTo>
                  <a:pt x="23974" y="1737"/>
                  <a:pt x="24562" y="3356"/>
                  <a:pt x="25033" y="5004"/>
                </a:cubicBezTo>
                <a:cubicBezTo>
                  <a:pt x="25210" y="5666"/>
                  <a:pt x="25401" y="6446"/>
                  <a:pt x="25342" y="7211"/>
                </a:cubicBezTo>
                <a:cubicBezTo>
                  <a:pt x="25298" y="7815"/>
                  <a:pt x="25122" y="8403"/>
                  <a:pt x="24813" y="8977"/>
                </a:cubicBezTo>
                <a:cubicBezTo>
                  <a:pt x="24298" y="9919"/>
                  <a:pt x="23415" y="10861"/>
                  <a:pt x="22164" y="11715"/>
                </a:cubicBezTo>
                <a:cubicBezTo>
                  <a:pt x="20707" y="12745"/>
                  <a:pt x="19162" y="13584"/>
                  <a:pt x="17543" y="14187"/>
                </a:cubicBezTo>
                <a:cubicBezTo>
                  <a:pt x="17101" y="14349"/>
                  <a:pt x="16616" y="14511"/>
                  <a:pt x="16174" y="14658"/>
                </a:cubicBezTo>
                <a:cubicBezTo>
                  <a:pt x="15041" y="15055"/>
                  <a:pt x="13878" y="15438"/>
                  <a:pt x="12833" y="16085"/>
                </a:cubicBezTo>
                <a:cubicBezTo>
                  <a:pt x="12392" y="16350"/>
                  <a:pt x="11980" y="16674"/>
                  <a:pt x="11641" y="17012"/>
                </a:cubicBezTo>
                <a:cubicBezTo>
                  <a:pt x="10685" y="17969"/>
                  <a:pt x="10170" y="19117"/>
                  <a:pt x="10184" y="20221"/>
                </a:cubicBezTo>
                <a:cubicBezTo>
                  <a:pt x="10214" y="21251"/>
                  <a:pt x="10788" y="22148"/>
                  <a:pt x="11362" y="22884"/>
                </a:cubicBezTo>
                <a:cubicBezTo>
                  <a:pt x="11965" y="23694"/>
                  <a:pt x="12848" y="24429"/>
                  <a:pt x="13952" y="25092"/>
                </a:cubicBezTo>
                <a:lnTo>
                  <a:pt x="14187" y="25239"/>
                </a:lnTo>
                <a:cubicBezTo>
                  <a:pt x="14335" y="25327"/>
                  <a:pt x="14511" y="25430"/>
                  <a:pt x="14658" y="25519"/>
                </a:cubicBezTo>
                <a:cubicBezTo>
                  <a:pt x="16292" y="26505"/>
                  <a:pt x="17381" y="27505"/>
                  <a:pt x="18058" y="28638"/>
                </a:cubicBezTo>
                <a:cubicBezTo>
                  <a:pt x="18660" y="29650"/>
                  <a:pt x="18842" y="30726"/>
                  <a:pt x="18569" y="31641"/>
                </a:cubicBezTo>
                <a:lnTo>
                  <a:pt x="18569" y="31641"/>
                </a:lnTo>
                <a:cubicBezTo>
                  <a:pt x="18603" y="31602"/>
                  <a:pt x="18635" y="31564"/>
                  <a:pt x="18666" y="31525"/>
                </a:cubicBezTo>
                <a:lnTo>
                  <a:pt x="18666" y="31525"/>
                </a:lnTo>
                <a:cubicBezTo>
                  <a:pt x="18891" y="30623"/>
                  <a:pt x="18693" y="29573"/>
                  <a:pt x="18117" y="28609"/>
                </a:cubicBezTo>
                <a:cubicBezTo>
                  <a:pt x="17410" y="27446"/>
                  <a:pt x="16321" y="26460"/>
                  <a:pt x="14688" y="25460"/>
                </a:cubicBezTo>
                <a:cubicBezTo>
                  <a:pt x="14541" y="25371"/>
                  <a:pt x="14379" y="25283"/>
                  <a:pt x="14231" y="25180"/>
                </a:cubicBezTo>
                <a:lnTo>
                  <a:pt x="13996" y="25033"/>
                </a:lnTo>
                <a:cubicBezTo>
                  <a:pt x="12892" y="24371"/>
                  <a:pt x="12024" y="23635"/>
                  <a:pt x="11421" y="22855"/>
                </a:cubicBezTo>
                <a:cubicBezTo>
                  <a:pt x="10861" y="22119"/>
                  <a:pt x="10273" y="21251"/>
                  <a:pt x="10258" y="20235"/>
                </a:cubicBezTo>
                <a:cubicBezTo>
                  <a:pt x="10214" y="19146"/>
                  <a:pt x="10729" y="18028"/>
                  <a:pt x="11671" y="17086"/>
                </a:cubicBezTo>
                <a:cubicBezTo>
                  <a:pt x="12024" y="16748"/>
                  <a:pt x="12421" y="16424"/>
                  <a:pt x="12848" y="16159"/>
                </a:cubicBezTo>
                <a:cubicBezTo>
                  <a:pt x="13878" y="15511"/>
                  <a:pt x="15056" y="15129"/>
                  <a:pt x="16174" y="14731"/>
                </a:cubicBezTo>
                <a:cubicBezTo>
                  <a:pt x="16616" y="14584"/>
                  <a:pt x="17101" y="14422"/>
                  <a:pt x="17543" y="14260"/>
                </a:cubicBezTo>
                <a:cubicBezTo>
                  <a:pt x="19162" y="13657"/>
                  <a:pt x="20721" y="12818"/>
                  <a:pt x="22178" y="11788"/>
                </a:cubicBezTo>
                <a:cubicBezTo>
                  <a:pt x="23429" y="10905"/>
                  <a:pt x="24327" y="9978"/>
                  <a:pt x="24842" y="9036"/>
                </a:cubicBezTo>
                <a:cubicBezTo>
                  <a:pt x="25151" y="8448"/>
                  <a:pt x="25342" y="7844"/>
                  <a:pt x="25401" y="7226"/>
                </a:cubicBezTo>
                <a:cubicBezTo>
                  <a:pt x="25445" y="6446"/>
                  <a:pt x="25269" y="5666"/>
                  <a:pt x="25078" y="4989"/>
                </a:cubicBezTo>
                <a:cubicBezTo>
                  <a:pt x="24621" y="3312"/>
                  <a:pt x="24033" y="1707"/>
                  <a:pt x="23297" y="206"/>
                </a:cubicBezTo>
                <a:close/>
                <a:moveTo>
                  <a:pt x="18749" y="31655"/>
                </a:moveTo>
                <a:cubicBezTo>
                  <a:pt x="18743" y="31668"/>
                  <a:pt x="18733" y="31679"/>
                  <a:pt x="18722" y="31687"/>
                </a:cubicBezTo>
                <a:lnTo>
                  <a:pt x="18722" y="31687"/>
                </a:lnTo>
                <a:cubicBezTo>
                  <a:pt x="18727" y="31672"/>
                  <a:pt x="18738" y="31655"/>
                  <a:pt x="18749" y="31655"/>
                </a:cubicBezTo>
                <a:close/>
                <a:moveTo>
                  <a:pt x="18901" y="31255"/>
                </a:moveTo>
                <a:cubicBezTo>
                  <a:pt x="18854" y="31311"/>
                  <a:pt x="18804" y="31365"/>
                  <a:pt x="18749" y="31420"/>
                </a:cubicBezTo>
                <a:cubicBezTo>
                  <a:pt x="18723" y="31454"/>
                  <a:pt x="18695" y="31489"/>
                  <a:pt x="18666" y="31525"/>
                </a:cubicBezTo>
                <a:lnTo>
                  <a:pt x="18666" y="31525"/>
                </a:lnTo>
                <a:cubicBezTo>
                  <a:pt x="18644" y="31614"/>
                  <a:pt x="18618" y="31702"/>
                  <a:pt x="18588" y="31788"/>
                </a:cubicBezTo>
                <a:cubicBezTo>
                  <a:pt x="18619" y="31772"/>
                  <a:pt x="18641" y="31753"/>
                  <a:pt x="18665" y="31733"/>
                </a:cubicBezTo>
                <a:lnTo>
                  <a:pt x="18665" y="31733"/>
                </a:lnTo>
                <a:cubicBezTo>
                  <a:pt x="18659" y="31747"/>
                  <a:pt x="18656" y="31763"/>
                  <a:pt x="18646" y="31773"/>
                </a:cubicBezTo>
                <a:lnTo>
                  <a:pt x="18720" y="31699"/>
                </a:lnTo>
                <a:cubicBezTo>
                  <a:pt x="18720" y="31697"/>
                  <a:pt x="18720" y="31695"/>
                  <a:pt x="18721" y="31692"/>
                </a:cubicBezTo>
                <a:lnTo>
                  <a:pt x="18721" y="31692"/>
                </a:lnTo>
                <a:cubicBezTo>
                  <a:pt x="18725" y="31690"/>
                  <a:pt x="18730" y="31687"/>
                  <a:pt x="18735" y="31685"/>
                </a:cubicBezTo>
                <a:cubicBezTo>
                  <a:pt x="18779" y="31611"/>
                  <a:pt x="18808" y="31552"/>
                  <a:pt x="18823" y="31479"/>
                </a:cubicBezTo>
                <a:cubicBezTo>
                  <a:pt x="18852" y="31405"/>
                  <a:pt x="18878" y="31331"/>
                  <a:pt x="18901" y="31255"/>
                </a:cubicBezTo>
                <a:close/>
                <a:moveTo>
                  <a:pt x="18569" y="31641"/>
                </a:moveTo>
                <a:lnTo>
                  <a:pt x="18569" y="31641"/>
                </a:lnTo>
                <a:cubicBezTo>
                  <a:pt x="18515" y="31703"/>
                  <a:pt x="18457" y="31763"/>
                  <a:pt x="18396" y="31817"/>
                </a:cubicBezTo>
                <a:cubicBezTo>
                  <a:pt x="18372" y="31851"/>
                  <a:pt x="18348" y="31886"/>
                  <a:pt x="18322" y="31920"/>
                </a:cubicBezTo>
                <a:lnTo>
                  <a:pt x="18322" y="31920"/>
                </a:lnTo>
                <a:cubicBezTo>
                  <a:pt x="18318" y="31939"/>
                  <a:pt x="18313" y="31959"/>
                  <a:pt x="18308" y="31979"/>
                </a:cubicBezTo>
                <a:cubicBezTo>
                  <a:pt x="18338" y="31956"/>
                  <a:pt x="18373" y="31930"/>
                  <a:pt x="18407" y="31905"/>
                </a:cubicBezTo>
                <a:lnTo>
                  <a:pt x="18407" y="31905"/>
                </a:lnTo>
                <a:cubicBezTo>
                  <a:pt x="18398" y="31935"/>
                  <a:pt x="18378" y="31960"/>
                  <a:pt x="18367" y="31994"/>
                </a:cubicBezTo>
                <a:cubicBezTo>
                  <a:pt x="18426" y="31979"/>
                  <a:pt x="18455" y="31935"/>
                  <a:pt x="18499" y="31905"/>
                </a:cubicBezTo>
                <a:cubicBezTo>
                  <a:pt x="18514" y="31861"/>
                  <a:pt x="18529" y="31832"/>
                  <a:pt x="18529" y="31788"/>
                </a:cubicBezTo>
                <a:lnTo>
                  <a:pt x="18529" y="31788"/>
                </a:lnTo>
                <a:cubicBezTo>
                  <a:pt x="18525" y="31794"/>
                  <a:pt x="18520" y="31799"/>
                  <a:pt x="18515" y="31804"/>
                </a:cubicBezTo>
                <a:lnTo>
                  <a:pt x="18515" y="31804"/>
                </a:lnTo>
                <a:cubicBezTo>
                  <a:pt x="18535" y="31750"/>
                  <a:pt x="18553" y="31696"/>
                  <a:pt x="18569" y="31641"/>
                </a:cubicBezTo>
                <a:close/>
                <a:moveTo>
                  <a:pt x="18411" y="32082"/>
                </a:moveTo>
                <a:cubicBezTo>
                  <a:pt x="18387" y="32082"/>
                  <a:pt x="18373" y="32092"/>
                  <a:pt x="18368" y="32112"/>
                </a:cubicBezTo>
                <a:lnTo>
                  <a:pt x="18368" y="32112"/>
                </a:lnTo>
                <a:cubicBezTo>
                  <a:pt x="18381" y="32101"/>
                  <a:pt x="18396" y="32089"/>
                  <a:pt x="18411" y="32082"/>
                </a:cubicBezTo>
                <a:close/>
                <a:moveTo>
                  <a:pt x="22267" y="162"/>
                </a:moveTo>
                <a:lnTo>
                  <a:pt x="22208" y="206"/>
                </a:lnTo>
                <a:cubicBezTo>
                  <a:pt x="22929" y="1678"/>
                  <a:pt x="23503" y="3253"/>
                  <a:pt x="23900" y="4901"/>
                </a:cubicBezTo>
                <a:cubicBezTo>
                  <a:pt x="24077" y="5593"/>
                  <a:pt x="24224" y="6328"/>
                  <a:pt x="24165" y="7079"/>
                </a:cubicBezTo>
                <a:cubicBezTo>
                  <a:pt x="24121" y="7668"/>
                  <a:pt x="23944" y="8256"/>
                  <a:pt x="23650" y="8830"/>
                </a:cubicBezTo>
                <a:cubicBezTo>
                  <a:pt x="23150" y="9787"/>
                  <a:pt x="22340" y="10684"/>
                  <a:pt x="21163" y="11612"/>
                </a:cubicBezTo>
                <a:cubicBezTo>
                  <a:pt x="19780" y="12671"/>
                  <a:pt x="18293" y="13539"/>
                  <a:pt x="16748" y="14202"/>
                </a:cubicBezTo>
                <a:cubicBezTo>
                  <a:pt x="16307" y="14393"/>
                  <a:pt x="15836" y="14570"/>
                  <a:pt x="15394" y="14731"/>
                </a:cubicBezTo>
                <a:cubicBezTo>
                  <a:pt x="14335" y="15143"/>
                  <a:pt x="13231" y="15541"/>
                  <a:pt x="12259" y="16174"/>
                </a:cubicBezTo>
                <a:cubicBezTo>
                  <a:pt x="11833" y="16453"/>
                  <a:pt x="11450" y="16762"/>
                  <a:pt x="11126" y="17086"/>
                </a:cubicBezTo>
                <a:cubicBezTo>
                  <a:pt x="10199" y="18028"/>
                  <a:pt x="9684" y="19117"/>
                  <a:pt x="9669" y="20176"/>
                </a:cubicBezTo>
                <a:cubicBezTo>
                  <a:pt x="9655" y="21177"/>
                  <a:pt x="10170" y="22045"/>
                  <a:pt x="10641" y="22796"/>
                </a:cubicBezTo>
                <a:cubicBezTo>
                  <a:pt x="11229" y="23694"/>
                  <a:pt x="12127" y="24562"/>
                  <a:pt x="13334" y="25371"/>
                </a:cubicBezTo>
                <a:cubicBezTo>
                  <a:pt x="13555" y="25519"/>
                  <a:pt x="13805" y="25680"/>
                  <a:pt x="14070" y="25872"/>
                </a:cubicBezTo>
                <a:cubicBezTo>
                  <a:pt x="15688" y="26975"/>
                  <a:pt x="16822" y="28182"/>
                  <a:pt x="17499" y="29580"/>
                </a:cubicBezTo>
                <a:cubicBezTo>
                  <a:pt x="17774" y="30132"/>
                  <a:pt x="18179" y="31155"/>
                  <a:pt x="17978" y="32185"/>
                </a:cubicBezTo>
                <a:lnTo>
                  <a:pt x="17978" y="32185"/>
                </a:lnTo>
                <a:cubicBezTo>
                  <a:pt x="18001" y="32171"/>
                  <a:pt x="18024" y="32156"/>
                  <a:pt x="18048" y="32141"/>
                </a:cubicBezTo>
                <a:lnTo>
                  <a:pt x="18048" y="32141"/>
                </a:lnTo>
                <a:cubicBezTo>
                  <a:pt x="18213" y="31107"/>
                  <a:pt x="17834" y="30105"/>
                  <a:pt x="17557" y="29551"/>
                </a:cubicBezTo>
                <a:cubicBezTo>
                  <a:pt x="16866" y="28153"/>
                  <a:pt x="15718" y="26931"/>
                  <a:pt x="14099" y="25813"/>
                </a:cubicBezTo>
                <a:cubicBezTo>
                  <a:pt x="13849" y="25651"/>
                  <a:pt x="13584" y="25460"/>
                  <a:pt x="13363" y="25312"/>
                </a:cubicBezTo>
                <a:cubicBezTo>
                  <a:pt x="12171" y="24518"/>
                  <a:pt x="11273" y="23664"/>
                  <a:pt x="10700" y="22752"/>
                </a:cubicBezTo>
                <a:cubicBezTo>
                  <a:pt x="10199" y="21987"/>
                  <a:pt x="9728" y="21162"/>
                  <a:pt x="9728" y="20176"/>
                </a:cubicBezTo>
                <a:cubicBezTo>
                  <a:pt x="9728" y="19132"/>
                  <a:pt x="10243" y="18072"/>
                  <a:pt x="11156" y="17145"/>
                </a:cubicBezTo>
                <a:cubicBezTo>
                  <a:pt x="11494" y="16792"/>
                  <a:pt x="11877" y="16497"/>
                  <a:pt x="12304" y="16232"/>
                </a:cubicBezTo>
                <a:cubicBezTo>
                  <a:pt x="13275" y="15600"/>
                  <a:pt x="14364" y="15202"/>
                  <a:pt x="15409" y="14790"/>
                </a:cubicBezTo>
                <a:cubicBezTo>
                  <a:pt x="15850" y="14628"/>
                  <a:pt x="16321" y="14437"/>
                  <a:pt x="16763" y="14260"/>
                </a:cubicBezTo>
                <a:cubicBezTo>
                  <a:pt x="18308" y="13598"/>
                  <a:pt x="19809" y="12730"/>
                  <a:pt x="21207" y="11670"/>
                </a:cubicBezTo>
                <a:cubicBezTo>
                  <a:pt x="22399" y="10743"/>
                  <a:pt x="23209" y="9831"/>
                  <a:pt x="23709" y="8845"/>
                </a:cubicBezTo>
                <a:cubicBezTo>
                  <a:pt x="24003" y="8286"/>
                  <a:pt x="24180" y="7668"/>
                  <a:pt x="24224" y="7079"/>
                </a:cubicBezTo>
                <a:cubicBezTo>
                  <a:pt x="24268" y="6328"/>
                  <a:pt x="24121" y="5578"/>
                  <a:pt x="23959" y="4871"/>
                </a:cubicBezTo>
                <a:cubicBezTo>
                  <a:pt x="23562" y="3223"/>
                  <a:pt x="22988" y="1634"/>
                  <a:pt x="22267" y="162"/>
                </a:cubicBezTo>
                <a:close/>
                <a:moveTo>
                  <a:pt x="18368" y="32112"/>
                </a:moveTo>
                <a:lnTo>
                  <a:pt x="18368" y="32112"/>
                </a:lnTo>
                <a:cubicBezTo>
                  <a:pt x="18356" y="32123"/>
                  <a:pt x="18345" y="32134"/>
                  <a:pt x="18337" y="32141"/>
                </a:cubicBezTo>
                <a:cubicBezTo>
                  <a:pt x="18308" y="32156"/>
                  <a:pt x="18308" y="32170"/>
                  <a:pt x="18293" y="32200"/>
                </a:cubicBezTo>
                <a:lnTo>
                  <a:pt x="18367" y="32126"/>
                </a:lnTo>
                <a:cubicBezTo>
                  <a:pt x="18367" y="32121"/>
                  <a:pt x="18367" y="32116"/>
                  <a:pt x="18368" y="32112"/>
                </a:cubicBezTo>
                <a:close/>
                <a:moveTo>
                  <a:pt x="17978" y="32185"/>
                </a:moveTo>
                <a:cubicBezTo>
                  <a:pt x="17942" y="32207"/>
                  <a:pt x="17907" y="32228"/>
                  <a:pt x="17866" y="32244"/>
                </a:cubicBezTo>
                <a:cubicBezTo>
                  <a:pt x="17861" y="32266"/>
                  <a:pt x="17858" y="32285"/>
                  <a:pt x="17855" y="32303"/>
                </a:cubicBezTo>
                <a:lnTo>
                  <a:pt x="17855" y="32303"/>
                </a:lnTo>
                <a:cubicBezTo>
                  <a:pt x="17895" y="32281"/>
                  <a:pt x="17932" y="32259"/>
                  <a:pt x="17969" y="32229"/>
                </a:cubicBezTo>
                <a:cubicBezTo>
                  <a:pt x="17973" y="32214"/>
                  <a:pt x="17976" y="32200"/>
                  <a:pt x="17978" y="32185"/>
                </a:cubicBezTo>
                <a:close/>
                <a:moveTo>
                  <a:pt x="21722" y="162"/>
                </a:moveTo>
                <a:lnTo>
                  <a:pt x="21663" y="206"/>
                </a:lnTo>
                <a:cubicBezTo>
                  <a:pt x="22384" y="1663"/>
                  <a:pt x="22929" y="3223"/>
                  <a:pt x="23297" y="4871"/>
                </a:cubicBezTo>
                <a:cubicBezTo>
                  <a:pt x="23444" y="5563"/>
                  <a:pt x="23591" y="6299"/>
                  <a:pt x="23532" y="7049"/>
                </a:cubicBezTo>
                <a:cubicBezTo>
                  <a:pt x="23488" y="7638"/>
                  <a:pt x="23312" y="8212"/>
                  <a:pt x="23047" y="8771"/>
                </a:cubicBezTo>
                <a:cubicBezTo>
                  <a:pt x="22561" y="9728"/>
                  <a:pt x="21766" y="10655"/>
                  <a:pt x="20633" y="11567"/>
                </a:cubicBezTo>
                <a:cubicBezTo>
                  <a:pt x="19294" y="12656"/>
                  <a:pt x="17837" y="13554"/>
                  <a:pt x="16321" y="14216"/>
                </a:cubicBezTo>
                <a:cubicBezTo>
                  <a:pt x="15880" y="14422"/>
                  <a:pt x="15409" y="14614"/>
                  <a:pt x="14967" y="14790"/>
                </a:cubicBezTo>
                <a:cubicBezTo>
                  <a:pt x="13952" y="15202"/>
                  <a:pt x="12892" y="15614"/>
                  <a:pt x="11950" y="16247"/>
                </a:cubicBezTo>
                <a:cubicBezTo>
                  <a:pt x="11538" y="16527"/>
                  <a:pt x="11156" y="16821"/>
                  <a:pt x="10832" y="17160"/>
                </a:cubicBezTo>
                <a:cubicBezTo>
                  <a:pt x="9920" y="18087"/>
                  <a:pt x="9404" y="19146"/>
                  <a:pt x="9375" y="20206"/>
                </a:cubicBezTo>
                <a:cubicBezTo>
                  <a:pt x="9331" y="21162"/>
                  <a:pt x="9802" y="22001"/>
                  <a:pt x="10258" y="22796"/>
                </a:cubicBezTo>
                <a:cubicBezTo>
                  <a:pt x="10832" y="23753"/>
                  <a:pt x="11744" y="24665"/>
                  <a:pt x="12995" y="25548"/>
                </a:cubicBezTo>
                <a:cubicBezTo>
                  <a:pt x="13290" y="25754"/>
                  <a:pt x="13525" y="25916"/>
                  <a:pt x="13746" y="26092"/>
                </a:cubicBezTo>
                <a:cubicBezTo>
                  <a:pt x="15394" y="27270"/>
                  <a:pt x="16527" y="28594"/>
                  <a:pt x="17204" y="30081"/>
                </a:cubicBezTo>
                <a:cubicBezTo>
                  <a:pt x="17476" y="30681"/>
                  <a:pt x="17747" y="31517"/>
                  <a:pt x="17682" y="32361"/>
                </a:cubicBezTo>
                <a:lnTo>
                  <a:pt x="17682" y="32361"/>
                </a:lnTo>
                <a:cubicBezTo>
                  <a:pt x="17696" y="32352"/>
                  <a:pt x="17710" y="32344"/>
                  <a:pt x="17724" y="32335"/>
                </a:cubicBezTo>
                <a:lnTo>
                  <a:pt x="17724" y="32335"/>
                </a:lnTo>
                <a:cubicBezTo>
                  <a:pt x="17814" y="31481"/>
                  <a:pt x="17538" y="30645"/>
                  <a:pt x="17263" y="30036"/>
                </a:cubicBezTo>
                <a:cubicBezTo>
                  <a:pt x="16571" y="28535"/>
                  <a:pt x="15424" y="27211"/>
                  <a:pt x="13790" y="26019"/>
                </a:cubicBezTo>
                <a:cubicBezTo>
                  <a:pt x="13569" y="25872"/>
                  <a:pt x="13334" y="25680"/>
                  <a:pt x="13039" y="25474"/>
                </a:cubicBezTo>
                <a:cubicBezTo>
                  <a:pt x="11789" y="24621"/>
                  <a:pt x="10861" y="23694"/>
                  <a:pt x="10317" y="22737"/>
                </a:cubicBezTo>
                <a:cubicBezTo>
                  <a:pt x="9846" y="21972"/>
                  <a:pt x="9404" y="21118"/>
                  <a:pt x="9434" y="20176"/>
                </a:cubicBezTo>
                <a:cubicBezTo>
                  <a:pt x="9463" y="19146"/>
                  <a:pt x="9964" y="18101"/>
                  <a:pt x="10861" y="17204"/>
                </a:cubicBezTo>
                <a:cubicBezTo>
                  <a:pt x="11200" y="16865"/>
                  <a:pt x="11568" y="16556"/>
                  <a:pt x="11965" y="16277"/>
                </a:cubicBezTo>
                <a:cubicBezTo>
                  <a:pt x="12907" y="15673"/>
                  <a:pt x="13952" y="15246"/>
                  <a:pt x="14967" y="14849"/>
                </a:cubicBezTo>
                <a:cubicBezTo>
                  <a:pt x="15409" y="14658"/>
                  <a:pt x="15880" y="14481"/>
                  <a:pt x="16321" y="14275"/>
                </a:cubicBezTo>
                <a:cubicBezTo>
                  <a:pt x="17852" y="13598"/>
                  <a:pt x="19309" y="12701"/>
                  <a:pt x="20648" y="11612"/>
                </a:cubicBezTo>
                <a:cubicBezTo>
                  <a:pt x="21810" y="10670"/>
                  <a:pt x="22605" y="9757"/>
                  <a:pt x="23076" y="8771"/>
                </a:cubicBezTo>
                <a:cubicBezTo>
                  <a:pt x="23370" y="8212"/>
                  <a:pt x="23532" y="7623"/>
                  <a:pt x="23591" y="7035"/>
                </a:cubicBezTo>
                <a:cubicBezTo>
                  <a:pt x="23650" y="6269"/>
                  <a:pt x="23518" y="5534"/>
                  <a:pt x="23356" y="4842"/>
                </a:cubicBezTo>
                <a:cubicBezTo>
                  <a:pt x="22988" y="3179"/>
                  <a:pt x="22414" y="1619"/>
                  <a:pt x="21722" y="162"/>
                </a:cubicBezTo>
                <a:close/>
                <a:moveTo>
                  <a:pt x="18190" y="32214"/>
                </a:moveTo>
                <a:lnTo>
                  <a:pt x="18190" y="32214"/>
                </a:lnTo>
                <a:cubicBezTo>
                  <a:pt x="18146" y="32244"/>
                  <a:pt x="18087" y="32273"/>
                  <a:pt x="18058" y="32303"/>
                </a:cubicBezTo>
                <a:cubicBezTo>
                  <a:pt x="18058" y="32347"/>
                  <a:pt x="18043" y="32376"/>
                  <a:pt x="18014" y="32420"/>
                </a:cubicBezTo>
                <a:cubicBezTo>
                  <a:pt x="18072" y="32376"/>
                  <a:pt x="18117" y="32347"/>
                  <a:pt x="18146" y="32303"/>
                </a:cubicBezTo>
                <a:cubicBezTo>
                  <a:pt x="18161" y="32288"/>
                  <a:pt x="18190" y="32244"/>
                  <a:pt x="18190" y="32214"/>
                </a:cubicBezTo>
                <a:close/>
                <a:moveTo>
                  <a:pt x="18058" y="32479"/>
                </a:moveTo>
                <a:lnTo>
                  <a:pt x="18058" y="32479"/>
                </a:lnTo>
                <a:cubicBezTo>
                  <a:pt x="18052" y="32485"/>
                  <a:pt x="18049" y="32491"/>
                  <a:pt x="18045" y="32497"/>
                </a:cubicBezTo>
                <a:lnTo>
                  <a:pt x="18045" y="32497"/>
                </a:lnTo>
                <a:cubicBezTo>
                  <a:pt x="18050" y="32491"/>
                  <a:pt x="18055" y="32486"/>
                  <a:pt x="18058" y="32479"/>
                </a:cubicBezTo>
                <a:close/>
                <a:moveTo>
                  <a:pt x="17682" y="32361"/>
                </a:moveTo>
                <a:cubicBezTo>
                  <a:pt x="17640" y="32385"/>
                  <a:pt x="17599" y="32410"/>
                  <a:pt x="17557" y="32435"/>
                </a:cubicBezTo>
                <a:cubicBezTo>
                  <a:pt x="17557" y="32460"/>
                  <a:pt x="17557" y="32480"/>
                  <a:pt x="17556" y="32499"/>
                </a:cubicBezTo>
                <a:lnTo>
                  <a:pt x="17556" y="32499"/>
                </a:lnTo>
                <a:cubicBezTo>
                  <a:pt x="17593" y="32480"/>
                  <a:pt x="17631" y="32460"/>
                  <a:pt x="17675" y="32435"/>
                </a:cubicBezTo>
                <a:cubicBezTo>
                  <a:pt x="17678" y="32410"/>
                  <a:pt x="17680" y="32385"/>
                  <a:pt x="17682" y="32361"/>
                </a:cubicBezTo>
                <a:close/>
                <a:moveTo>
                  <a:pt x="18045" y="32497"/>
                </a:moveTo>
                <a:cubicBezTo>
                  <a:pt x="18025" y="32515"/>
                  <a:pt x="17996" y="32527"/>
                  <a:pt x="17984" y="32538"/>
                </a:cubicBezTo>
                <a:cubicBezTo>
                  <a:pt x="17979" y="32549"/>
                  <a:pt x="17975" y="32558"/>
                  <a:pt x="17972" y="32565"/>
                </a:cubicBezTo>
                <a:lnTo>
                  <a:pt x="17972" y="32565"/>
                </a:lnTo>
                <a:lnTo>
                  <a:pt x="18014" y="32523"/>
                </a:lnTo>
                <a:cubicBezTo>
                  <a:pt x="18032" y="32515"/>
                  <a:pt x="18039" y="32506"/>
                  <a:pt x="18045" y="32497"/>
                </a:cubicBezTo>
                <a:close/>
                <a:moveTo>
                  <a:pt x="21178" y="192"/>
                </a:moveTo>
                <a:lnTo>
                  <a:pt x="21134" y="221"/>
                </a:lnTo>
                <a:cubicBezTo>
                  <a:pt x="21825" y="1663"/>
                  <a:pt x="22384" y="3223"/>
                  <a:pt x="22723" y="4857"/>
                </a:cubicBezTo>
                <a:cubicBezTo>
                  <a:pt x="22855" y="5504"/>
                  <a:pt x="23003" y="6255"/>
                  <a:pt x="22929" y="7005"/>
                </a:cubicBezTo>
                <a:cubicBezTo>
                  <a:pt x="22870" y="7579"/>
                  <a:pt x="22708" y="8168"/>
                  <a:pt x="22429" y="8727"/>
                </a:cubicBezTo>
                <a:cubicBezTo>
                  <a:pt x="21972" y="9684"/>
                  <a:pt x="21207" y="10596"/>
                  <a:pt x="20103" y="11538"/>
                </a:cubicBezTo>
                <a:cubicBezTo>
                  <a:pt x="18794" y="12642"/>
                  <a:pt x="17381" y="13554"/>
                  <a:pt x="15909" y="14260"/>
                </a:cubicBezTo>
                <a:cubicBezTo>
                  <a:pt x="15468" y="14467"/>
                  <a:pt x="14997" y="14658"/>
                  <a:pt x="14541" y="14849"/>
                </a:cubicBezTo>
                <a:cubicBezTo>
                  <a:pt x="13569" y="15276"/>
                  <a:pt x="12539" y="15688"/>
                  <a:pt x="11641" y="16306"/>
                </a:cubicBezTo>
                <a:cubicBezTo>
                  <a:pt x="11229" y="16571"/>
                  <a:pt x="10861" y="16865"/>
                  <a:pt x="10538" y="17218"/>
                </a:cubicBezTo>
                <a:cubicBezTo>
                  <a:pt x="9655" y="18116"/>
                  <a:pt x="9140" y="19176"/>
                  <a:pt x="9081" y="20206"/>
                </a:cubicBezTo>
                <a:cubicBezTo>
                  <a:pt x="9022" y="21133"/>
                  <a:pt x="9434" y="21942"/>
                  <a:pt x="9875" y="22752"/>
                </a:cubicBezTo>
                <a:cubicBezTo>
                  <a:pt x="10420" y="23767"/>
                  <a:pt x="11347" y="24724"/>
                  <a:pt x="12672" y="25695"/>
                </a:cubicBezTo>
                <a:cubicBezTo>
                  <a:pt x="12966" y="25916"/>
                  <a:pt x="13216" y="26107"/>
                  <a:pt x="13437" y="26269"/>
                </a:cubicBezTo>
                <a:cubicBezTo>
                  <a:pt x="15070" y="27520"/>
                  <a:pt x="16248" y="28962"/>
                  <a:pt x="16910" y="30552"/>
                </a:cubicBezTo>
                <a:cubicBezTo>
                  <a:pt x="17221" y="31287"/>
                  <a:pt x="17369" y="31954"/>
                  <a:pt x="17341" y="32567"/>
                </a:cubicBezTo>
                <a:lnTo>
                  <a:pt x="17341" y="32567"/>
                </a:lnTo>
                <a:cubicBezTo>
                  <a:pt x="17364" y="32554"/>
                  <a:pt x="17388" y="32541"/>
                  <a:pt x="17411" y="32529"/>
                </a:cubicBezTo>
                <a:lnTo>
                  <a:pt x="17411" y="32529"/>
                </a:lnTo>
                <a:cubicBezTo>
                  <a:pt x="17418" y="31911"/>
                  <a:pt x="17298" y="31251"/>
                  <a:pt x="16983" y="30522"/>
                </a:cubicBezTo>
                <a:cubicBezTo>
                  <a:pt x="16321" y="28903"/>
                  <a:pt x="15129" y="27446"/>
                  <a:pt x="13496" y="26195"/>
                </a:cubicBezTo>
                <a:cubicBezTo>
                  <a:pt x="13275" y="26034"/>
                  <a:pt x="13010" y="25842"/>
                  <a:pt x="12716" y="25622"/>
                </a:cubicBezTo>
                <a:cubicBezTo>
                  <a:pt x="11391" y="24665"/>
                  <a:pt x="10494" y="23708"/>
                  <a:pt x="9949" y="22722"/>
                </a:cubicBezTo>
                <a:cubicBezTo>
                  <a:pt x="9507" y="21913"/>
                  <a:pt x="9110" y="21118"/>
                  <a:pt x="9154" y="20206"/>
                </a:cubicBezTo>
                <a:cubicBezTo>
                  <a:pt x="9213" y="19205"/>
                  <a:pt x="9699" y="18160"/>
                  <a:pt x="10582" y="17277"/>
                </a:cubicBezTo>
                <a:cubicBezTo>
                  <a:pt x="10920" y="16939"/>
                  <a:pt x="11288" y="16630"/>
                  <a:pt x="11671" y="16380"/>
                </a:cubicBezTo>
                <a:cubicBezTo>
                  <a:pt x="12569" y="15762"/>
                  <a:pt x="13584" y="15349"/>
                  <a:pt x="14555" y="14923"/>
                </a:cubicBezTo>
                <a:cubicBezTo>
                  <a:pt x="14997" y="14731"/>
                  <a:pt x="15482" y="14540"/>
                  <a:pt x="15924" y="14334"/>
                </a:cubicBezTo>
                <a:cubicBezTo>
                  <a:pt x="17410" y="13628"/>
                  <a:pt x="18823" y="12715"/>
                  <a:pt x="20133" y="11612"/>
                </a:cubicBezTo>
                <a:cubicBezTo>
                  <a:pt x="21251" y="10655"/>
                  <a:pt x="22017" y="9728"/>
                  <a:pt x="22487" y="8757"/>
                </a:cubicBezTo>
                <a:cubicBezTo>
                  <a:pt x="22767" y="8183"/>
                  <a:pt x="22929" y="7594"/>
                  <a:pt x="22988" y="7005"/>
                </a:cubicBezTo>
                <a:cubicBezTo>
                  <a:pt x="23061" y="6255"/>
                  <a:pt x="22914" y="5490"/>
                  <a:pt x="22782" y="4842"/>
                </a:cubicBezTo>
                <a:cubicBezTo>
                  <a:pt x="22429" y="3208"/>
                  <a:pt x="21899" y="1634"/>
                  <a:pt x="21178" y="192"/>
                </a:cubicBezTo>
                <a:close/>
                <a:moveTo>
                  <a:pt x="17972" y="32565"/>
                </a:moveTo>
                <a:lnTo>
                  <a:pt x="17940" y="32597"/>
                </a:lnTo>
                <a:cubicBezTo>
                  <a:pt x="17959" y="32588"/>
                  <a:pt x="17966" y="32578"/>
                  <a:pt x="17972" y="32565"/>
                </a:cubicBezTo>
                <a:close/>
                <a:moveTo>
                  <a:pt x="17938" y="32397"/>
                </a:moveTo>
                <a:cubicBezTo>
                  <a:pt x="17883" y="32469"/>
                  <a:pt x="17827" y="32539"/>
                  <a:pt x="17766" y="32606"/>
                </a:cubicBezTo>
                <a:lnTo>
                  <a:pt x="17766" y="32606"/>
                </a:lnTo>
                <a:cubicBezTo>
                  <a:pt x="17780" y="32575"/>
                  <a:pt x="17793" y="32522"/>
                  <a:pt x="17793" y="32494"/>
                </a:cubicBezTo>
                <a:lnTo>
                  <a:pt x="17938" y="32397"/>
                </a:lnTo>
                <a:close/>
                <a:moveTo>
                  <a:pt x="17341" y="32567"/>
                </a:moveTo>
                <a:lnTo>
                  <a:pt x="17341" y="32567"/>
                </a:lnTo>
                <a:cubicBezTo>
                  <a:pt x="17309" y="32584"/>
                  <a:pt x="17278" y="32600"/>
                  <a:pt x="17248" y="32612"/>
                </a:cubicBezTo>
                <a:cubicBezTo>
                  <a:pt x="17248" y="32637"/>
                  <a:pt x="17248" y="32661"/>
                  <a:pt x="17245" y="32687"/>
                </a:cubicBezTo>
                <a:lnTo>
                  <a:pt x="17245" y="32687"/>
                </a:lnTo>
                <a:cubicBezTo>
                  <a:pt x="17276" y="32672"/>
                  <a:pt x="17306" y="32656"/>
                  <a:pt x="17337" y="32641"/>
                </a:cubicBezTo>
                <a:cubicBezTo>
                  <a:pt x="17338" y="32616"/>
                  <a:pt x="17340" y="32592"/>
                  <a:pt x="17341" y="32567"/>
                </a:cubicBezTo>
                <a:close/>
                <a:moveTo>
                  <a:pt x="17719" y="32538"/>
                </a:moveTo>
                <a:cubicBezTo>
                  <a:pt x="17719" y="32568"/>
                  <a:pt x="17705" y="32597"/>
                  <a:pt x="17690" y="32612"/>
                </a:cubicBezTo>
                <a:cubicBezTo>
                  <a:pt x="17690" y="32641"/>
                  <a:pt x="17675" y="32656"/>
                  <a:pt x="17675" y="32671"/>
                </a:cubicBezTo>
                <a:cubicBezTo>
                  <a:pt x="17616" y="32715"/>
                  <a:pt x="17557" y="32759"/>
                  <a:pt x="17484" y="32803"/>
                </a:cubicBezTo>
                <a:cubicBezTo>
                  <a:pt x="17499" y="32744"/>
                  <a:pt x="17499" y="32715"/>
                  <a:pt x="17528" y="32656"/>
                </a:cubicBezTo>
                <a:cubicBezTo>
                  <a:pt x="17602" y="32641"/>
                  <a:pt x="17646" y="32597"/>
                  <a:pt x="17719" y="32538"/>
                </a:cubicBezTo>
                <a:close/>
                <a:moveTo>
                  <a:pt x="17852" y="32641"/>
                </a:moveTo>
                <a:lnTo>
                  <a:pt x="17852" y="32641"/>
                </a:lnTo>
                <a:cubicBezTo>
                  <a:pt x="17822" y="32671"/>
                  <a:pt x="17763" y="32685"/>
                  <a:pt x="17719" y="32730"/>
                </a:cubicBezTo>
                <a:cubicBezTo>
                  <a:pt x="17705" y="32744"/>
                  <a:pt x="17705" y="32788"/>
                  <a:pt x="17690" y="32818"/>
                </a:cubicBezTo>
                <a:cubicBezTo>
                  <a:pt x="17719" y="32803"/>
                  <a:pt x="17763" y="32759"/>
                  <a:pt x="17793" y="32730"/>
                </a:cubicBezTo>
                <a:cubicBezTo>
                  <a:pt x="17822" y="32715"/>
                  <a:pt x="17837" y="32671"/>
                  <a:pt x="17852" y="32641"/>
                </a:cubicBezTo>
                <a:close/>
                <a:moveTo>
                  <a:pt x="16983" y="32764"/>
                </a:moveTo>
                <a:cubicBezTo>
                  <a:pt x="16960" y="32776"/>
                  <a:pt x="16935" y="32789"/>
                  <a:pt x="16910" y="32803"/>
                </a:cubicBezTo>
                <a:cubicBezTo>
                  <a:pt x="16910" y="32824"/>
                  <a:pt x="16910" y="32843"/>
                  <a:pt x="16909" y="32862"/>
                </a:cubicBezTo>
                <a:lnTo>
                  <a:pt x="16909" y="32862"/>
                </a:lnTo>
                <a:cubicBezTo>
                  <a:pt x="16934" y="32849"/>
                  <a:pt x="16959" y="32834"/>
                  <a:pt x="16983" y="32818"/>
                </a:cubicBezTo>
                <a:cubicBezTo>
                  <a:pt x="16983" y="32800"/>
                  <a:pt x="16983" y="32782"/>
                  <a:pt x="16983" y="32764"/>
                </a:cubicBezTo>
                <a:close/>
                <a:moveTo>
                  <a:pt x="20133" y="192"/>
                </a:moveTo>
                <a:lnTo>
                  <a:pt x="20074" y="221"/>
                </a:lnTo>
                <a:cubicBezTo>
                  <a:pt x="20780" y="1619"/>
                  <a:pt x="21281" y="3164"/>
                  <a:pt x="21590" y="4783"/>
                </a:cubicBezTo>
                <a:cubicBezTo>
                  <a:pt x="21693" y="5416"/>
                  <a:pt x="21810" y="6152"/>
                  <a:pt x="21737" y="6902"/>
                </a:cubicBezTo>
                <a:cubicBezTo>
                  <a:pt x="21678" y="7476"/>
                  <a:pt x="21516" y="8035"/>
                  <a:pt x="21251" y="8595"/>
                </a:cubicBezTo>
                <a:cubicBezTo>
                  <a:pt x="20810" y="9551"/>
                  <a:pt x="20103" y="10493"/>
                  <a:pt x="19088" y="11450"/>
                </a:cubicBezTo>
                <a:cubicBezTo>
                  <a:pt x="17866" y="12583"/>
                  <a:pt x="16527" y="13539"/>
                  <a:pt x="15100" y="14290"/>
                </a:cubicBezTo>
                <a:cubicBezTo>
                  <a:pt x="14658" y="14540"/>
                  <a:pt x="14187" y="14761"/>
                  <a:pt x="13731" y="14952"/>
                </a:cubicBezTo>
                <a:cubicBezTo>
                  <a:pt x="12833" y="15379"/>
                  <a:pt x="11892" y="15820"/>
                  <a:pt x="11053" y="16424"/>
                </a:cubicBezTo>
                <a:cubicBezTo>
                  <a:pt x="10655" y="16703"/>
                  <a:pt x="10317" y="16998"/>
                  <a:pt x="9993" y="17336"/>
                </a:cubicBezTo>
                <a:cubicBezTo>
                  <a:pt x="9154" y="18190"/>
                  <a:pt x="8639" y="19205"/>
                  <a:pt x="8551" y="20176"/>
                </a:cubicBezTo>
                <a:cubicBezTo>
                  <a:pt x="8448" y="21089"/>
                  <a:pt x="8801" y="21913"/>
                  <a:pt x="9154" y="22708"/>
                </a:cubicBezTo>
                <a:cubicBezTo>
                  <a:pt x="9669" y="23826"/>
                  <a:pt x="10582" y="24871"/>
                  <a:pt x="12053" y="26019"/>
                </a:cubicBezTo>
                <a:cubicBezTo>
                  <a:pt x="12348" y="26254"/>
                  <a:pt x="12627" y="26460"/>
                  <a:pt x="12863" y="26652"/>
                </a:cubicBezTo>
                <a:cubicBezTo>
                  <a:pt x="14599" y="28079"/>
                  <a:pt x="15777" y="29713"/>
                  <a:pt x="16380" y="31538"/>
                </a:cubicBezTo>
                <a:cubicBezTo>
                  <a:pt x="16553" y="32028"/>
                  <a:pt x="16653" y="32483"/>
                  <a:pt x="16682" y="32902"/>
                </a:cubicBezTo>
                <a:lnTo>
                  <a:pt x="16682" y="32902"/>
                </a:lnTo>
                <a:cubicBezTo>
                  <a:pt x="16692" y="32897"/>
                  <a:pt x="16701" y="32893"/>
                  <a:pt x="16711" y="32888"/>
                </a:cubicBezTo>
                <a:lnTo>
                  <a:pt x="16711" y="32888"/>
                </a:lnTo>
                <a:cubicBezTo>
                  <a:pt x="16663" y="32453"/>
                  <a:pt x="16562" y="31979"/>
                  <a:pt x="16395" y="31479"/>
                </a:cubicBezTo>
                <a:cubicBezTo>
                  <a:pt x="15777" y="29654"/>
                  <a:pt x="14599" y="28006"/>
                  <a:pt x="12863" y="26578"/>
                </a:cubicBezTo>
                <a:cubicBezTo>
                  <a:pt x="12627" y="26387"/>
                  <a:pt x="12348" y="26181"/>
                  <a:pt x="12053" y="25945"/>
                </a:cubicBezTo>
                <a:cubicBezTo>
                  <a:pt x="10611" y="24797"/>
                  <a:pt x="9684" y="23767"/>
                  <a:pt x="9169" y="22664"/>
                </a:cubicBezTo>
                <a:cubicBezTo>
                  <a:pt x="8816" y="21898"/>
                  <a:pt x="8492" y="21089"/>
                  <a:pt x="8580" y="20176"/>
                </a:cubicBezTo>
                <a:cubicBezTo>
                  <a:pt x="8669" y="19220"/>
                  <a:pt x="9184" y="18219"/>
                  <a:pt x="10023" y="17366"/>
                </a:cubicBezTo>
                <a:cubicBezTo>
                  <a:pt x="10332" y="17057"/>
                  <a:pt x="10685" y="16748"/>
                  <a:pt x="11067" y="16483"/>
                </a:cubicBezTo>
                <a:cubicBezTo>
                  <a:pt x="11906" y="15894"/>
                  <a:pt x="12848" y="15453"/>
                  <a:pt x="13746" y="15026"/>
                </a:cubicBezTo>
                <a:cubicBezTo>
                  <a:pt x="14187" y="14834"/>
                  <a:pt x="14673" y="14614"/>
                  <a:pt x="15114" y="14363"/>
                </a:cubicBezTo>
                <a:cubicBezTo>
                  <a:pt x="16542" y="13613"/>
                  <a:pt x="17896" y="12656"/>
                  <a:pt x="19117" y="11494"/>
                </a:cubicBezTo>
                <a:cubicBezTo>
                  <a:pt x="20148" y="10523"/>
                  <a:pt x="20869" y="9581"/>
                  <a:pt x="21310" y="8609"/>
                </a:cubicBezTo>
                <a:cubicBezTo>
                  <a:pt x="21575" y="8035"/>
                  <a:pt x="21737" y="7476"/>
                  <a:pt x="21796" y="6902"/>
                </a:cubicBezTo>
                <a:cubicBezTo>
                  <a:pt x="21869" y="6122"/>
                  <a:pt x="21752" y="5387"/>
                  <a:pt x="21649" y="4768"/>
                </a:cubicBezTo>
                <a:cubicBezTo>
                  <a:pt x="21354" y="3135"/>
                  <a:pt x="20839" y="1604"/>
                  <a:pt x="20133" y="192"/>
                </a:cubicBezTo>
                <a:close/>
                <a:moveTo>
                  <a:pt x="17454" y="32730"/>
                </a:moveTo>
                <a:lnTo>
                  <a:pt x="17454" y="32730"/>
                </a:lnTo>
                <a:cubicBezTo>
                  <a:pt x="17425" y="32788"/>
                  <a:pt x="17425" y="32818"/>
                  <a:pt x="17410" y="32877"/>
                </a:cubicBezTo>
                <a:cubicBezTo>
                  <a:pt x="17337" y="32936"/>
                  <a:pt x="17263" y="32965"/>
                  <a:pt x="17204" y="33009"/>
                </a:cubicBezTo>
                <a:cubicBezTo>
                  <a:pt x="17234" y="32950"/>
                  <a:pt x="17234" y="32891"/>
                  <a:pt x="17234" y="32862"/>
                </a:cubicBezTo>
                <a:cubicBezTo>
                  <a:pt x="17307" y="32818"/>
                  <a:pt x="17381" y="32759"/>
                  <a:pt x="17454" y="32730"/>
                </a:cubicBezTo>
                <a:close/>
                <a:moveTo>
                  <a:pt x="17690" y="32906"/>
                </a:moveTo>
                <a:lnTo>
                  <a:pt x="17690" y="32906"/>
                </a:lnTo>
                <a:cubicBezTo>
                  <a:pt x="17660" y="32950"/>
                  <a:pt x="17631" y="32965"/>
                  <a:pt x="17616" y="32980"/>
                </a:cubicBezTo>
                <a:cubicBezTo>
                  <a:pt x="17616" y="32997"/>
                  <a:pt x="17616" y="33009"/>
                  <a:pt x="17613" y="33019"/>
                </a:cubicBezTo>
                <a:lnTo>
                  <a:pt x="17613" y="33019"/>
                </a:lnTo>
                <a:cubicBezTo>
                  <a:pt x="17629" y="32997"/>
                  <a:pt x="17652" y="32976"/>
                  <a:pt x="17675" y="32965"/>
                </a:cubicBezTo>
                <a:cubicBezTo>
                  <a:pt x="17675" y="32950"/>
                  <a:pt x="17690" y="32936"/>
                  <a:pt x="17690" y="32906"/>
                </a:cubicBezTo>
                <a:close/>
                <a:moveTo>
                  <a:pt x="17586" y="32822"/>
                </a:moveTo>
                <a:cubicBezTo>
                  <a:pt x="17531" y="32894"/>
                  <a:pt x="17475" y="32965"/>
                  <a:pt x="17413" y="33032"/>
                </a:cubicBezTo>
                <a:lnTo>
                  <a:pt x="17413" y="33032"/>
                </a:lnTo>
                <a:cubicBezTo>
                  <a:pt x="17429" y="33001"/>
                  <a:pt x="17454" y="32947"/>
                  <a:pt x="17454" y="32906"/>
                </a:cubicBezTo>
                <a:lnTo>
                  <a:pt x="17586" y="32822"/>
                </a:lnTo>
                <a:close/>
                <a:moveTo>
                  <a:pt x="17613" y="33019"/>
                </a:moveTo>
                <a:cubicBezTo>
                  <a:pt x="17609" y="33026"/>
                  <a:pt x="17605" y="33032"/>
                  <a:pt x="17602" y="33039"/>
                </a:cubicBezTo>
                <a:cubicBezTo>
                  <a:pt x="17608" y="33032"/>
                  <a:pt x="17611" y="33026"/>
                  <a:pt x="17613" y="33019"/>
                </a:cubicBezTo>
                <a:close/>
                <a:moveTo>
                  <a:pt x="19632" y="221"/>
                </a:moveTo>
                <a:lnTo>
                  <a:pt x="19588" y="265"/>
                </a:lnTo>
                <a:cubicBezTo>
                  <a:pt x="20280" y="1663"/>
                  <a:pt x="20766" y="3164"/>
                  <a:pt x="21031" y="4783"/>
                </a:cubicBezTo>
                <a:cubicBezTo>
                  <a:pt x="21134" y="5357"/>
                  <a:pt x="21237" y="6108"/>
                  <a:pt x="21148" y="6888"/>
                </a:cubicBezTo>
                <a:cubicBezTo>
                  <a:pt x="21089" y="7432"/>
                  <a:pt x="20927" y="8006"/>
                  <a:pt x="20692" y="8551"/>
                </a:cubicBezTo>
                <a:cubicBezTo>
                  <a:pt x="20265" y="9507"/>
                  <a:pt x="19559" y="10449"/>
                  <a:pt x="18588" y="11420"/>
                </a:cubicBezTo>
                <a:cubicBezTo>
                  <a:pt x="17410" y="12583"/>
                  <a:pt x="16100" y="13554"/>
                  <a:pt x="14702" y="14334"/>
                </a:cubicBezTo>
                <a:cubicBezTo>
                  <a:pt x="14261" y="14570"/>
                  <a:pt x="13805" y="14805"/>
                  <a:pt x="13349" y="15026"/>
                </a:cubicBezTo>
                <a:cubicBezTo>
                  <a:pt x="12480" y="15467"/>
                  <a:pt x="11583" y="15909"/>
                  <a:pt x="10773" y="16497"/>
                </a:cubicBezTo>
                <a:cubicBezTo>
                  <a:pt x="10405" y="16777"/>
                  <a:pt x="10052" y="17071"/>
                  <a:pt x="9743" y="17380"/>
                </a:cubicBezTo>
                <a:cubicBezTo>
                  <a:pt x="8919" y="18234"/>
                  <a:pt x="8404" y="19220"/>
                  <a:pt x="8286" y="20176"/>
                </a:cubicBezTo>
                <a:cubicBezTo>
                  <a:pt x="8183" y="21089"/>
                  <a:pt x="8477" y="21913"/>
                  <a:pt x="8801" y="22664"/>
                </a:cubicBezTo>
                <a:cubicBezTo>
                  <a:pt x="9434" y="24150"/>
                  <a:pt x="10714" y="25312"/>
                  <a:pt x="11744" y="26166"/>
                </a:cubicBezTo>
                <a:cubicBezTo>
                  <a:pt x="12053" y="26401"/>
                  <a:pt x="12333" y="26637"/>
                  <a:pt x="12569" y="26843"/>
                </a:cubicBezTo>
                <a:cubicBezTo>
                  <a:pt x="14335" y="28344"/>
                  <a:pt x="15541" y="30081"/>
                  <a:pt x="16100" y="31994"/>
                </a:cubicBezTo>
                <a:cubicBezTo>
                  <a:pt x="16216" y="32380"/>
                  <a:pt x="16298" y="32732"/>
                  <a:pt x="16347" y="33080"/>
                </a:cubicBezTo>
                <a:lnTo>
                  <a:pt x="16347" y="33080"/>
                </a:lnTo>
                <a:cubicBezTo>
                  <a:pt x="16358" y="33073"/>
                  <a:pt x="16371" y="33067"/>
                  <a:pt x="16383" y="33060"/>
                </a:cubicBezTo>
                <a:lnTo>
                  <a:pt x="16383" y="33060"/>
                </a:lnTo>
                <a:cubicBezTo>
                  <a:pt x="16345" y="32728"/>
                  <a:pt x="16262" y="32371"/>
                  <a:pt x="16145" y="31979"/>
                </a:cubicBezTo>
                <a:cubicBezTo>
                  <a:pt x="15556" y="30036"/>
                  <a:pt x="14364" y="28300"/>
                  <a:pt x="12598" y="26784"/>
                </a:cubicBezTo>
                <a:cubicBezTo>
                  <a:pt x="12333" y="26563"/>
                  <a:pt x="12053" y="26343"/>
                  <a:pt x="11759" y="26107"/>
                </a:cubicBezTo>
                <a:cubicBezTo>
                  <a:pt x="10714" y="25283"/>
                  <a:pt x="9449" y="24120"/>
                  <a:pt x="8845" y="22649"/>
                </a:cubicBezTo>
                <a:cubicBezTo>
                  <a:pt x="8521" y="21898"/>
                  <a:pt x="8227" y="21089"/>
                  <a:pt x="8345" y="20206"/>
                </a:cubicBezTo>
                <a:cubicBezTo>
                  <a:pt x="8448" y="19264"/>
                  <a:pt x="8963" y="18293"/>
                  <a:pt x="9772" y="17439"/>
                </a:cubicBezTo>
                <a:cubicBezTo>
                  <a:pt x="10096" y="17130"/>
                  <a:pt x="10420" y="16836"/>
                  <a:pt x="10788" y="16556"/>
                </a:cubicBezTo>
                <a:cubicBezTo>
                  <a:pt x="11597" y="15968"/>
                  <a:pt x="12495" y="15526"/>
                  <a:pt x="13363" y="15099"/>
                </a:cubicBezTo>
                <a:cubicBezTo>
                  <a:pt x="13805" y="14879"/>
                  <a:pt x="14290" y="14643"/>
                  <a:pt x="14732" y="14408"/>
                </a:cubicBezTo>
                <a:cubicBezTo>
                  <a:pt x="16145" y="13628"/>
                  <a:pt x="17454" y="12642"/>
                  <a:pt x="18632" y="11479"/>
                </a:cubicBezTo>
                <a:cubicBezTo>
                  <a:pt x="19618" y="10508"/>
                  <a:pt x="20324" y="9551"/>
                  <a:pt x="20736" y="8580"/>
                </a:cubicBezTo>
                <a:cubicBezTo>
                  <a:pt x="21001" y="8006"/>
                  <a:pt x="21148" y="7432"/>
                  <a:pt x="21207" y="6888"/>
                </a:cubicBezTo>
                <a:cubicBezTo>
                  <a:pt x="21281" y="6108"/>
                  <a:pt x="21178" y="5357"/>
                  <a:pt x="21089" y="4768"/>
                </a:cubicBezTo>
                <a:cubicBezTo>
                  <a:pt x="20810" y="3150"/>
                  <a:pt x="20324" y="1619"/>
                  <a:pt x="19632" y="221"/>
                </a:cubicBezTo>
                <a:close/>
                <a:moveTo>
                  <a:pt x="16682" y="32902"/>
                </a:moveTo>
                <a:lnTo>
                  <a:pt x="16682" y="32902"/>
                </a:lnTo>
                <a:cubicBezTo>
                  <a:pt x="16645" y="32921"/>
                  <a:pt x="16608" y="32940"/>
                  <a:pt x="16571" y="32965"/>
                </a:cubicBezTo>
                <a:cubicBezTo>
                  <a:pt x="16571" y="33016"/>
                  <a:pt x="16571" y="33059"/>
                  <a:pt x="16576" y="33101"/>
                </a:cubicBezTo>
                <a:lnTo>
                  <a:pt x="16576" y="33101"/>
                </a:lnTo>
                <a:lnTo>
                  <a:pt x="16616" y="33083"/>
                </a:lnTo>
                <a:cubicBezTo>
                  <a:pt x="16660" y="33053"/>
                  <a:pt x="16674" y="33053"/>
                  <a:pt x="16689" y="33039"/>
                </a:cubicBezTo>
                <a:cubicBezTo>
                  <a:pt x="16688" y="32994"/>
                  <a:pt x="16685" y="32948"/>
                  <a:pt x="16682" y="32902"/>
                </a:cubicBezTo>
                <a:close/>
                <a:moveTo>
                  <a:pt x="16513" y="33009"/>
                </a:moveTo>
                <a:cubicBezTo>
                  <a:pt x="16498" y="33009"/>
                  <a:pt x="16498" y="33024"/>
                  <a:pt x="16468" y="33024"/>
                </a:cubicBezTo>
                <a:cubicBezTo>
                  <a:pt x="16440" y="33033"/>
                  <a:pt x="16411" y="33046"/>
                  <a:pt x="16383" y="33060"/>
                </a:cubicBezTo>
                <a:lnTo>
                  <a:pt x="16383" y="33060"/>
                </a:lnTo>
                <a:cubicBezTo>
                  <a:pt x="16387" y="33103"/>
                  <a:pt x="16392" y="33144"/>
                  <a:pt x="16395" y="33186"/>
                </a:cubicBezTo>
                <a:lnTo>
                  <a:pt x="16513" y="33131"/>
                </a:lnTo>
                <a:lnTo>
                  <a:pt x="16513" y="33009"/>
                </a:lnTo>
                <a:close/>
                <a:moveTo>
                  <a:pt x="17131" y="32891"/>
                </a:moveTo>
                <a:cubicBezTo>
                  <a:pt x="17131" y="32950"/>
                  <a:pt x="17116" y="33009"/>
                  <a:pt x="17101" y="33053"/>
                </a:cubicBezTo>
                <a:cubicBezTo>
                  <a:pt x="17028" y="33112"/>
                  <a:pt x="16954" y="33156"/>
                  <a:pt x="16866" y="33200"/>
                </a:cubicBezTo>
                <a:cubicBezTo>
                  <a:pt x="16895" y="33156"/>
                  <a:pt x="16895" y="33097"/>
                  <a:pt x="16895" y="33039"/>
                </a:cubicBezTo>
                <a:cubicBezTo>
                  <a:pt x="16969" y="32980"/>
                  <a:pt x="17057" y="32950"/>
                  <a:pt x="17131" y="32891"/>
                </a:cubicBezTo>
                <a:close/>
                <a:moveTo>
                  <a:pt x="17381" y="32980"/>
                </a:moveTo>
                <a:cubicBezTo>
                  <a:pt x="17381" y="33009"/>
                  <a:pt x="17351" y="33024"/>
                  <a:pt x="17351" y="33024"/>
                </a:cubicBezTo>
                <a:cubicBezTo>
                  <a:pt x="17337" y="33053"/>
                  <a:pt x="17337" y="33097"/>
                  <a:pt x="17322" y="33112"/>
                </a:cubicBezTo>
                <a:cubicBezTo>
                  <a:pt x="17263" y="33142"/>
                  <a:pt x="17204" y="33200"/>
                  <a:pt x="17131" y="33245"/>
                </a:cubicBezTo>
                <a:cubicBezTo>
                  <a:pt x="17160" y="33186"/>
                  <a:pt x="17160" y="33142"/>
                  <a:pt x="17175" y="33097"/>
                </a:cubicBezTo>
                <a:cubicBezTo>
                  <a:pt x="17248" y="33053"/>
                  <a:pt x="17307" y="33024"/>
                  <a:pt x="17381" y="32980"/>
                </a:cubicBezTo>
                <a:close/>
                <a:moveTo>
                  <a:pt x="17499" y="33053"/>
                </a:moveTo>
                <a:lnTo>
                  <a:pt x="17499" y="33053"/>
                </a:lnTo>
                <a:cubicBezTo>
                  <a:pt x="17469" y="33083"/>
                  <a:pt x="17410" y="33112"/>
                  <a:pt x="17381" y="33156"/>
                </a:cubicBezTo>
                <a:cubicBezTo>
                  <a:pt x="17351" y="33186"/>
                  <a:pt x="17351" y="33200"/>
                  <a:pt x="17337" y="33245"/>
                </a:cubicBezTo>
                <a:cubicBezTo>
                  <a:pt x="17366" y="33230"/>
                  <a:pt x="17410" y="33186"/>
                  <a:pt x="17454" y="33156"/>
                </a:cubicBezTo>
                <a:cubicBezTo>
                  <a:pt x="17469" y="33127"/>
                  <a:pt x="17484" y="33097"/>
                  <a:pt x="17499" y="33053"/>
                </a:cubicBezTo>
                <a:close/>
                <a:moveTo>
                  <a:pt x="16347" y="33080"/>
                </a:moveTo>
                <a:cubicBezTo>
                  <a:pt x="16301" y="33105"/>
                  <a:pt x="16258" y="33133"/>
                  <a:pt x="16218" y="33156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70" y="33278"/>
                  <a:pt x="16321" y="33252"/>
                  <a:pt x="16365" y="33230"/>
                </a:cubicBezTo>
                <a:cubicBezTo>
                  <a:pt x="16360" y="33180"/>
                  <a:pt x="16354" y="33130"/>
                  <a:pt x="16347" y="33080"/>
                </a:cubicBezTo>
                <a:close/>
                <a:moveTo>
                  <a:pt x="16822" y="33083"/>
                </a:moveTo>
                <a:cubicBezTo>
                  <a:pt x="16822" y="33127"/>
                  <a:pt x="16807" y="33186"/>
                  <a:pt x="16807" y="33245"/>
                </a:cubicBezTo>
                <a:cubicBezTo>
                  <a:pt x="16733" y="33303"/>
                  <a:pt x="16645" y="33333"/>
                  <a:pt x="16571" y="33392"/>
                </a:cubicBezTo>
                <a:lnTo>
                  <a:pt x="16571" y="33230"/>
                </a:lnTo>
                <a:cubicBezTo>
                  <a:pt x="16660" y="33171"/>
                  <a:pt x="16733" y="33127"/>
                  <a:pt x="16822" y="33083"/>
                </a:cubicBezTo>
                <a:close/>
                <a:moveTo>
                  <a:pt x="17184" y="33317"/>
                </a:moveTo>
                <a:cubicBezTo>
                  <a:pt x="17156" y="33350"/>
                  <a:pt x="17128" y="33381"/>
                  <a:pt x="17099" y="33412"/>
                </a:cubicBezTo>
                <a:lnTo>
                  <a:pt x="17099" y="33412"/>
                </a:lnTo>
                <a:cubicBezTo>
                  <a:pt x="17101" y="33397"/>
                  <a:pt x="17101" y="33385"/>
                  <a:pt x="17101" y="33377"/>
                </a:cubicBezTo>
                <a:lnTo>
                  <a:pt x="17184" y="33317"/>
                </a:lnTo>
                <a:close/>
                <a:moveTo>
                  <a:pt x="17086" y="33171"/>
                </a:moveTo>
                <a:lnTo>
                  <a:pt x="17086" y="33171"/>
                </a:lnTo>
                <a:cubicBezTo>
                  <a:pt x="17057" y="33230"/>
                  <a:pt x="17057" y="33259"/>
                  <a:pt x="17042" y="33318"/>
                </a:cubicBezTo>
                <a:cubicBezTo>
                  <a:pt x="16983" y="33348"/>
                  <a:pt x="16910" y="33406"/>
                  <a:pt x="16836" y="33451"/>
                </a:cubicBezTo>
                <a:cubicBezTo>
                  <a:pt x="16866" y="33392"/>
                  <a:pt x="16866" y="33333"/>
                  <a:pt x="16866" y="33289"/>
                </a:cubicBezTo>
                <a:cubicBezTo>
                  <a:pt x="16939" y="33259"/>
                  <a:pt x="16998" y="33200"/>
                  <a:pt x="17086" y="33171"/>
                </a:cubicBezTo>
                <a:close/>
                <a:moveTo>
                  <a:pt x="17337" y="33348"/>
                </a:moveTo>
                <a:cubicBezTo>
                  <a:pt x="17322" y="33377"/>
                  <a:pt x="17278" y="33392"/>
                  <a:pt x="17263" y="33406"/>
                </a:cubicBezTo>
                <a:cubicBezTo>
                  <a:pt x="17263" y="33421"/>
                  <a:pt x="17248" y="33451"/>
                  <a:pt x="17248" y="33465"/>
                </a:cubicBezTo>
                <a:lnTo>
                  <a:pt x="17322" y="33392"/>
                </a:lnTo>
                <a:cubicBezTo>
                  <a:pt x="17322" y="33377"/>
                  <a:pt x="17336" y="33348"/>
                  <a:pt x="17337" y="33348"/>
                </a:cubicBezTo>
                <a:close/>
                <a:moveTo>
                  <a:pt x="17160" y="33524"/>
                </a:moveTo>
                <a:cubicBezTo>
                  <a:pt x="17152" y="33528"/>
                  <a:pt x="17145" y="33532"/>
                  <a:pt x="17139" y="33537"/>
                </a:cubicBezTo>
                <a:lnTo>
                  <a:pt x="17139" y="33537"/>
                </a:lnTo>
                <a:cubicBezTo>
                  <a:pt x="17146" y="33533"/>
                  <a:pt x="17153" y="33529"/>
                  <a:pt x="17160" y="33524"/>
                </a:cubicBezTo>
                <a:close/>
                <a:moveTo>
                  <a:pt x="16050" y="33248"/>
                </a:moveTo>
                <a:cubicBezTo>
                  <a:pt x="16058" y="33292"/>
                  <a:pt x="16065" y="33335"/>
                  <a:pt x="16071" y="33377"/>
                </a:cubicBezTo>
                <a:cubicBezTo>
                  <a:pt x="16100" y="33363"/>
                  <a:pt x="16131" y="33347"/>
                  <a:pt x="16164" y="33331"/>
                </a:cubicBezTo>
                <a:lnTo>
                  <a:pt x="16164" y="33331"/>
                </a:lnTo>
                <a:cubicBezTo>
                  <a:pt x="16166" y="33352"/>
                  <a:pt x="16169" y="33373"/>
                  <a:pt x="16174" y="33392"/>
                </a:cubicBezTo>
                <a:lnTo>
                  <a:pt x="15894" y="33554"/>
                </a:lnTo>
                <a:cubicBezTo>
                  <a:pt x="15865" y="33480"/>
                  <a:pt x="15865" y="33406"/>
                  <a:pt x="15865" y="33348"/>
                </a:cubicBezTo>
                <a:cubicBezTo>
                  <a:pt x="15922" y="33310"/>
                  <a:pt x="15985" y="33278"/>
                  <a:pt x="16050" y="33248"/>
                </a:cubicBezTo>
                <a:close/>
                <a:moveTo>
                  <a:pt x="16513" y="33274"/>
                </a:moveTo>
                <a:lnTo>
                  <a:pt x="16513" y="33465"/>
                </a:lnTo>
                <a:cubicBezTo>
                  <a:pt x="16424" y="33524"/>
                  <a:pt x="16321" y="33568"/>
                  <a:pt x="16248" y="33613"/>
                </a:cubicBezTo>
                <a:cubicBezTo>
                  <a:pt x="16233" y="33539"/>
                  <a:pt x="16233" y="33480"/>
                  <a:pt x="16233" y="33421"/>
                </a:cubicBezTo>
                <a:cubicBezTo>
                  <a:pt x="16248" y="33406"/>
                  <a:pt x="16292" y="33392"/>
                  <a:pt x="16307" y="33392"/>
                </a:cubicBezTo>
                <a:cubicBezTo>
                  <a:pt x="16380" y="33348"/>
                  <a:pt x="16439" y="33318"/>
                  <a:pt x="16513" y="33274"/>
                </a:cubicBezTo>
                <a:close/>
                <a:moveTo>
                  <a:pt x="16807" y="33333"/>
                </a:moveTo>
                <a:cubicBezTo>
                  <a:pt x="16807" y="33392"/>
                  <a:pt x="16792" y="33451"/>
                  <a:pt x="16763" y="33495"/>
                </a:cubicBezTo>
                <a:cubicBezTo>
                  <a:pt x="16689" y="33554"/>
                  <a:pt x="16616" y="33598"/>
                  <a:pt x="16542" y="33642"/>
                </a:cubicBezTo>
                <a:cubicBezTo>
                  <a:pt x="16542" y="33598"/>
                  <a:pt x="16571" y="33539"/>
                  <a:pt x="16571" y="33480"/>
                </a:cubicBezTo>
                <a:cubicBezTo>
                  <a:pt x="16645" y="33421"/>
                  <a:pt x="16733" y="33392"/>
                  <a:pt x="16807" y="33333"/>
                </a:cubicBezTo>
                <a:close/>
                <a:moveTo>
                  <a:pt x="17013" y="33406"/>
                </a:moveTo>
                <a:lnTo>
                  <a:pt x="17013" y="33406"/>
                </a:lnTo>
                <a:cubicBezTo>
                  <a:pt x="16983" y="33465"/>
                  <a:pt x="16969" y="33495"/>
                  <a:pt x="16954" y="33554"/>
                </a:cubicBezTo>
                <a:cubicBezTo>
                  <a:pt x="16895" y="33598"/>
                  <a:pt x="16836" y="33642"/>
                  <a:pt x="16763" y="33686"/>
                </a:cubicBezTo>
                <a:cubicBezTo>
                  <a:pt x="16807" y="33627"/>
                  <a:pt x="16822" y="33598"/>
                  <a:pt x="16822" y="33539"/>
                </a:cubicBezTo>
                <a:cubicBezTo>
                  <a:pt x="16895" y="33495"/>
                  <a:pt x="16954" y="33451"/>
                  <a:pt x="17013" y="33406"/>
                </a:cubicBezTo>
                <a:close/>
                <a:moveTo>
                  <a:pt x="15791" y="33377"/>
                </a:moveTo>
                <a:cubicBezTo>
                  <a:pt x="15791" y="33451"/>
                  <a:pt x="15806" y="33495"/>
                  <a:pt x="15806" y="33554"/>
                </a:cubicBezTo>
                <a:cubicBezTo>
                  <a:pt x="15762" y="33568"/>
                  <a:pt x="15718" y="33613"/>
                  <a:pt x="15659" y="33627"/>
                </a:cubicBezTo>
                <a:cubicBezTo>
                  <a:pt x="15615" y="33642"/>
                  <a:pt x="15571" y="33686"/>
                  <a:pt x="15512" y="33701"/>
                </a:cubicBezTo>
                <a:cubicBezTo>
                  <a:pt x="15512" y="33671"/>
                  <a:pt x="15512" y="33613"/>
                  <a:pt x="15497" y="33539"/>
                </a:cubicBezTo>
                <a:cubicBezTo>
                  <a:pt x="15585" y="33480"/>
                  <a:pt x="15688" y="33421"/>
                  <a:pt x="15791" y="33377"/>
                </a:cubicBezTo>
                <a:close/>
                <a:moveTo>
                  <a:pt x="17139" y="33537"/>
                </a:moveTo>
                <a:lnTo>
                  <a:pt x="17139" y="33537"/>
                </a:lnTo>
                <a:cubicBezTo>
                  <a:pt x="17099" y="33559"/>
                  <a:pt x="17053" y="33575"/>
                  <a:pt x="17028" y="33613"/>
                </a:cubicBezTo>
                <a:cubicBezTo>
                  <a:pt x="17028" y="33627"/>
                  <a:pt x="17013" y="33671"/>
                  <a:pt x="16983" y="33701"/>
                </a:cubicBezTo>
                <a:lnTo>
                  <a:pt x="17101" y="33598"/>
                </a:lnTo>
                <a:cubicBezTo>
                  <a:pt x="17112" y="33566"/>
                  <a:pt x="17123" y="33549"/>
                  <a:pt x="17139" y="33537"/>
                </a:cubicBezTo>
                <a:close/>
                <a:moveTo>
                  <a:pt x="16159" y="33465"/>
                </a:moveTo>
                <a:lnTo>
                  <a:pt x="16159" y="33642"/>
                </a:lnTo>
                <a:cubicBezTo>
                  <a:pt x="16145" y="33657"/>
                  <a:pt x="16130" y="33657"/>
                  <a:pt x="16100" y="33686"/>
                </a:cubicBezTo>
                <a:cubicBezTo>
                  <a:pt x="16027" y="33716"/>
                  <a:pt x="15953" y="33774"/>
                  <a:pt x="15880" y="33804"/>
                </a:cubicBezTo>
                <a:lnTo>
                  <a:pt x="15880" y="33613"/>
                </a:lnTo>
                <a:cubicBezTo>
                  <a:pt x="15983" y="33554"/>
                  <a:pt x="16071" y="33495"/>
                  <a:pt x="16159" y="33465"/>
                </a:cubicBezTo>
                <a:close/>
                <a:moveTo>
                  <a:pt x="16802" y="33751"/>
                </a:moveTo>
                <a:lnTo>
                  <a:pt x="16802" y="33751"/>
                </a:lnTo>
                <a:cubicBezTo>
                  <a:pt x="16784" y="33773"/>
                  <a:pt x="16766" y="33794"/>
                  <a:pt x="16748" y="33816"/>
                </a:cubicBezTo>
                <a:lnTo>
                  <a:pt x="16748" y="33816"/>
                </a:lnTo>
                <a:cubicBezTo>
                  <a:pt x="16748" y="33789"/>
                  <a:pt x="16748" y="33789"/>
                  <a:pt x="16763" y="33774"/>
                </a:cubicBezTo>
                <a:lnTo>
                  <a:pt x="16802" y="33751"/>
                </a:lnTo>
                <a:close/>
                <a:moveTo>
                  <a:pt x="16498" y="33524"/>
                </a:moveTo>
                <a:cubicBezTo>
                  <a:pt x="16498" y="33568"/>
                  <a:pt x="16468" y="33627"/>
                  <a:pt x="16468" y="33686"/>
                </a:cubicBezTo>
                <a:cubicBezTo>
                  <a:pt x="16395" y="33745"/>
                  <a:pt x="16307" y="33789"/>
                  <a:pt x="16233" y="33833"/>
                </a:cubicBezTo>
                <a:lnTo>
                  <a:pt x="16233" y="33671"/>
                </a:lnTo>
                <a:cubicBezTo>
                  <a:pt x="16307" y="33627"/>
                  <a:pt x="16395" y="33568"/>
                  <a:pt x="16498" y="33524"/>
                </a:cubicBezTo>
                <a:close/>
                <a:moveTo>
                  <a:pt x="16748" y="33583"/>
                </a:moveTo>
                <a:cubicBezTo>
                  <a:pt x="16733" y="33642"/>
                  <a:pt x="16719" y="33701"/>
                  <a:pt x="16719" y="33745"/>
                </a:cubicBezTo>
                <a:cubicBezTo>
                  <a:pt x="16645" y="33789"/>
                  <a:pt x="16571" y="33833"/>
                  <a:pt x="16498" y="33892"/>
                </a:cubicBezTo>
                <a:cubicBezTo>
                  <a:pt x="16513" y="33833"/>
                  <a:pt x="16513" y="33774"/>
                  <a:pt x="16527" y="33745"/>
                </a:cubicBezTo>
                <a:cubicBezTo>
                  <a:pt x="16601" y="33686"/>
                  <a:pt x="16674" y="33642"/>
                  <a:pt x="16748" y="33583"/>
                </a:cubicBezTo>
                <a:close/>
                <a:moveTo>
                  <a:pt x="16983" y="33774"/>
                </a:moveTo>
                <a:cubicBezTo>
                  <a:pt x="16969" y="33789"/>
                  <a:pt x="16939" y="33819"/>
                  <a:pt x="16910" y="33833"/>
                </a:cubicBezTo>
                <a:cubicBezTo>
                  <a:pt x="16895" y="33848"/>
                  <a:pt x="16895" y="33863"/>
                  <a:pt x="16880" y="33892"/>
                </a:cubicBezTo>
                <a:lnTo>
                  <a:pt x="16954" y="33819"/>
                </a:lnTo>
                <a:cubicBezTo>
                  <a:pt x="16969" y="33819"/>
                  <a:pt x="16983" y="33789"/>
                  <a:pt x="16983" y="33774"/>
                </a:cubicBezTo>
                <a:close/>
                <a:moveTo>
                  <a:pt x="15424" y="33568"/>
                </a:moveTo>
                <a:cubicBezTo>
                  <a:pt x="15424" y="33642"/>
                  <a:pt x="15438" y="33701"/>
                  <a:pt x="15438" y="33774"/>
                </a:cubicBezTo>
                <a:cubicBezTo>
                  <a:pt x="15394" y="33819"/>
                  <a:pt x="15335" y="33833"/>
                  <a:pt x="15276" y="33863"/>
                </a:cubicBezTo>
                <a:cubicBezTo>
                  <a:pt x="15232" y="33892"/>
                  <a:pt x="15203" y="33922"/>
                  <a:pt x="15144" y="33936"/>
                </a:cubicBezTo>
                <a:cubicBezTo>
                  <a:pt x="15173" y="33892"/>
                  <a:pt x="15173" y="33819"/>
                  <a:pt x="15144" y="33745"/>
                </a:cubicBezTo>
                <a:lnTo>
                  <a:pt x="15424" y="33568"/>
                </a:lnTo>
                <a:close/>
                <a:moveTo>
                  <a:pt x="16807" y="33966"/>
                </a:moveTo>
                <a:cubicBezTo>
                  <a:pt x="16788" y="33966"/>
                  <a:pt x="16775" y="33971"/>
                  <a:pt x="16765" y="33981"/>
                </a:cubicBezTo>
                <a:lnTo>
                  <a:pt x="16765" y="33981"/>
                </a:lnTo>
                <a:cubicBezTo>
                  <a:pt x="16778" y="33975"/>
                  <a:pt x="16791" y="33970"/>
                  <a:pt x="16807" y="33966"/>
                </a:cubicBezTo>
                <a:close/>
                <a:moveTo>
                  <a:pt x="15806" y="33642"/>
                </a:moveTo>
                <a:lnTo>
                  <a:pt x="15806" y="33833"/>
                </a:lnTo>
                <a:lnTo>
                  <a:pt x="15541" y="33995"/>
                </a:lnTo>
                <a:lnTo>
                  <a:pt x="15541" y="33819"/>
                </a:lnTo>
                <a:cubicBezTo>
                  <a:pt x="15585" y="33774"/>
                  <a:pt x="15644" y="33745"/>
                  <a:pt x="15703" y="33716"/>
                </a:cubicBezTo>
                <a:cubicBezTo>
                  <a:pt x="15733" y="33701"/>
                  <a:pt x="15777" y="33686"/>
                  <a:pt x="15806" y="33642"/>
                </a:cubicBezTo>
                <a:close/>
                <a:moveTo>
                  <a:pt x="16159" y="33716"/>
                </a:moveTo>
                <a:cubicBezTo>
                  <a:pt x="16159" y="33774"/>
                  <a:pt x="16159" y="33833"/>
                  <a:pt x="16145" y="33907"/>
                </a:cubicBezTo>
                <a:cubicBezTo>
                  <a:pt x="16086" y="33936"/>
                  <a:pt x="16012" y="33980"/>
                  <a:pt x="15953" y="34010"/>
                </a:cubicBezTo>
                <a:cubicBezTo>
                  <a:pt x="15939" y="34025"/>
                  <a:pt x="15924" y="34025"/>
                  <a:pt x="15880" y="34054"/>
                </a:cubicBezTo>
                <a:cubicBezTo>
                  <a:pt x="15880" y="33995"/>
                  <a:pt x="15909" y="33922"/>
                  <a:pt x="15880" y="33863"/>
                </a:cubicBezTo>
                <a:cubicBezTo>
                  <a:pt x="15983" y="33819"/>
                  <a:pt x="16056" y="33774"/>
                  <a:pt x="16145" y="33716"/>
                </a:cubicBezTo>
                <a:close/>
                <a:moveTo>
                  <a:pt x="16454" y="33774"/>
                </a:moveTo>
                <a:cubicBezTo>
                  <a:pt x="16439" y="33833"/>
                  <a:pt x="16439" y="33877"/>
                  <a:pt x="16410" y="33936"/>
                </a:cubicBezTo>
                <a:cubicBezTo>
                  <a:pt x="16351" y="33995"/>
                  <a:pt x="16277" y="34054"/>
                  <a:pt x="16203" y="34083"/>
                </a:cubicBezTo>
                <a:cubicBezTo>
                  <a:pt x="16203" y="34025"/>
                  <a:pt x="16218" y="33980"/>
                  <a:pt x="16218" y="33922"/>
                </a:cubicBezTo>
                <a:cubicBezTo>
                  <a:pt x="16292" y="33863"/>
                  <a:pt x="16380" y="33833"/>
                  <a:pt x="16454" y="33774"/>
                </a:cubicBezTo>
                <a:close/>
                <a:moveTo>
                  <a:pt x="16660" y="33848"/>
                </a:moveTo>
                <a:lnTo>
                  <a:pt x="16660" y="33848"/>
                </a:lnTo>
                <a:cubicBezTo>
                  <a:pt x="16645" y="33907"/>
                  <a:pt x="16616" y="33936"/>
                  <a:pt x="16601" y="33980"/>
                </a:cubicBezTo>
                <a:cubicBezTo>
                  <a:pt x="16542" y="34010"/>
                  <a:pt x="16498" y="34069"/>
                  <a:pt x="16424" y="34113"/>
                </a:cubicBezTo>
                <a:cubicBezTo>
                  <a:pt x="16454" y="34069"/>
                  <a:pt x="16454" y="34039"/>
                  <a:pt x="16468" y="33980"/>
                </a:cubicBezTo>
                <a:cubicBezTo>
                  <a:pt x="16527" y="33936"/>
                  <a:pt x="16601" y="33892"/>
                  <a:pt x="16660" y="33848"/>
                </a:cubicBezTo>
                <a:close/>
                <a:moveTo>
                  <a:pt x="16765" y="33981"/>
                </a:moveTo>
                <a:cubicBezTo>
                  <a:pt x="16731" y="33997"/>
                  <a:pt x="16707" y="34022"/>
                  <a:pt x="16674" y="34054"/>
                </a:cubicBezTo>
                <a:cubicBezTo>
                  <a:pt x="16674" y="34069"/>
                  <a:pt x="16660" y="34113"/>
                  <a:pt x="16645" y="34142"/>
                </a:cubicBezTo>
                <a:lnTo>
                  <a:pt x="16748" y="34039"/>
                </a:lnTo>
                <a:cubicBezTo>
                  <a:pt x="16748" y="34014"/>
                  <a:pt x="16753" y="33993"/>
                  <a:pt x="16765" y="33981"/>
                </a:cubicBezTo>
                <a:close/>
                <a:moveTo>
                  <a:pt x="15100" y="33789"/>
                </a:moveTo>
                <a:cubicBezTo>
                  <a:pt x="15100" y="33863"/>
                  <a:pt x="15114" y="33922"/>
                  <a:pt x="15114" y="33995"/>
                </a:cubicBezTo>
                <a:cubicBezTo>
                  <a:pt x="15026" y="34054"/>
                  <a:pt x="14923" y="34113"/>
                  <a:pt x="14835" y="34186"/>
                </a:cubicBezTo>
                <a:cubicBezTo>
                  <a:pt x="14835" y="34083"/>
                  <a:pt x="14820" y="34039"/>
                  <a:pt x="14820" y="33966"/>
                </a:cubicBezTo>
                <a:lnTo>
                  <a:pt x="15100" y="33789"/>
                </a:lnTo>
                <a:close/>
                <a:moveTo>
                  <a:pt x="15468" y="33848"/>
                </a:moveTo>
                <a:cubicBezTo>
                  <a:pt x="15468" y="33907"/>
                  <a:pt x="15482" y="33980"/>
                  <a:pt x="15482" y="34039"/>
                </a:cubicBezTo>
                <a:lnTo>
                  <a:pt x="15203" y="34201"/>
                </a:lnTo>
                <a:cubicBezTo>
                  <a:pt x="15203" y="34142"/>
                  <a:pt x="15203" y="34083"/>
                  <a:pt x="15188" y="34010"/>
                </a:cubicBezTo>
                <a:cubicBezTo>
                  <a:pt x="15247" y="33980"/>
                  <a:pt x="15276" y="33966"/>
                  <a:pt x="15335" y="33922"/>
                </a:cubicBezTo>
                <a:cubicBezTo>
                  <a:pt x="15365" y="33907"/>
                  <a:pt x="15424" y="33863"/>
                  <a:pt x="15468" y="33848"/>
                </a:cubicBezTo>
                <a:close/>
                <a:moveTo>
                  <a:pt x="16417" y="34219"/>
                </a:moveTo>
                <a:lnTo>
                  <a:pt x="16417" y="34219"/>
                </a:lnTo>
                <a:cubicBezTo>
                  <a:pt x="16409" y="34227"/>
                  <a:pt x="16402" y="34236"/>
                  <a:pt x="16395" y="34244"/>
                </a:cubicBezTo>
                <a:lnTo>
                  <a:pt x="16395" y="34244"/>
                </a:lnTo>
                <a:cubicBezTo>
                  <a:pt x="16395" y="34240"/>
                  <a:pt x="16395" y="34235"/>
                  <a:pt x="16395" y="34231"/>
                </a:cubicBezTo>
                <a:cubicBezTo>
                  <a:pt x="16402" y="34227"/>
                  <a:pt x="16409" y="34223"/>
                  <a:pt x="16417" y="34219"/>
                </a:cubicBezTo>
                <a:close/>
                <a:moveTo>
                  <a:pt x="15836" y="33907"/>
                </a:moveTo>
                <a:lnTo>
                  <a:pt x="15836" y="34083"/>
                </a:lnTo>
                <a:lnTo>
                  <a:pt x="15556" y="34260"/>
                </a:lnTo>
                <a:lnTo>
                  <a:pt x="15556" y="34069"/>
                </a:lnTo>
                <a:lnTo>
                  <a:pt x="15836" y="33907"/>
                </a:lnTo>
                <a:close/>
                <a:moveTo>
                  <a:pt x="16159" y="33995"/>
                </a:moveTo>
                <a:cubicBezTo>
                  <a:pt x="16159" y="34054"/>
                  <a:pt x="16145" y="34113"/>
                  <a:pt x="16145" y="34157"/>
                </a:cubicBezTo>
                <a:cubicBezTo>
                  <a:pt x="16027" y="34201"/>
                  <a:pt x="15953" y="34260"/>
                  <a:pt x="15880" y="34304"/>
                </a:cubicBezTo>
                <a:cubicBezTo>
                  <a:pt x="15880" y="34260"/>
                  <a:pt x="15894" y="34201"/>
                  <a:pt x="15894" y="34142"/>
                </a:cubicBezTo>
                <a:lnTo>
                  <a:pt x="16012" y="34083"/>
                </a:lnTo>
                <a:cubicBezTo>
                  <a:pt x="16071" y="34054"/>
                  <a:pt x="16100" y="34025"/>
                  <a:pt x="16159" y="33995"/>
                </a:cubicBezTo>
                <a:close/>
                <a:moveTo>
                  <a:pt x="16395" y="34054"/>
                </a:moveTo>
                <a:lnTo>
                  <a:pt x="16395" y="34054"/>
                </a:lnTo>
                <a:cubicBezTo>
                  <a:pt x="16380" y="34113"/>
                  <a:pt x="16365" y="34142"/>
                  <a:pt x="16365" y="34201"/>
                </a:cubicBezTo>
                <a:cubicBezTo>
                  <a:pt x="16277" y="34231"/>
                  <a:pt x="16218" y="34289"/>
                  <a:pt x="16145" y="34348"/>
                </a:cubicBezTo>
                <a:cubicBezTo>
                  <a:pt x="16159" y="34289"/>
                  <a:pt x="16159" y="34231"/>
                  <a:pt x="16174" y="34201"/>
                </a:cubicBezTo>
                <a:cubicBezTo>
                  <a:pt x="16248" y="34142"/>
                  <a:pt x="16321" y="34113"/>
                  <a:pt x="16395" y="34054"/>
                </a:cubicBezTo>
                <a:close/>
                <a:moveTo>
                  <a:pt x="16616" y="34231"/>
                </a:moveTo>
                <a:lnTo>
                  <a:pt x="16616" y="34231"/>
                </a:lnTo>
                <a:cubicBezTo>
                  <a:pt x="16601" y="34260"/>
                  <a:pt x="16557" y="34275"/>
                  <a:pt x="16542" y="34289"/>
                </a:cubicBezTo>
                <a:cubicBezTo>
                  <a:pt x="16542" y="34304"/>
                  <a:pt x="16527" y="34334"/>
                  <a:pt x="16527" y="34348"/>
                </a:cubicBezTo>
                <a:cubicBezTo>
                  <a:pt x="16571" y="34334"/>
                  <a:pt x="16586" y="34289"/>
                  <a:pt x="16601" y="34275"/>
                </a:cubicBezTo>
                <a:cubicBezTo>
                  <a:pt x="16601" y="34260"/>
                  <a:pt x="16615" y="34231"/>
                  <a:pt x="16616" y="34231"/>
                </a:cubicBezTo>
                <a:close/>
                <a:moveTo>
                  <a:pt x="14747" y="33995"/>
                </a:moveTo>
                <a:cubicBezTo>
                  <a:pt x="14747" y="34069"/>
                  <a:pt x="14761" y="34128"/>
                  <a:pt x="14761" y="34201"/>
                </a:cubicBezTo>
                <a:cubicBezTo>
                  <a:pt x="14673" y="34260"/>
                  <a:pt x="14585" y="34304"/>
                  <a:pt x="14511" y="34378"/>
                </a:cubicBezTo>
                <a:cubicBezTo>
                  <a:pt x="14511" y="34334"/>
                  <a:pt x="14511" y="34275"/>
                  <a:pt x="14482" y="34201"/>
                </a:cubicBezTo>
                <a:lnTo>
                  <a:pt x="14482" y="34157"/>
                </a:lnTo>
                <a:cubicBezTo>
                  <a:pt x="14585" y="34113"/>
                  <a:pt x="14673" y="34054"/>
                  <a:pt x="14747" y="33995"/>
                </a:cubicBezTo>
                <a:close/>
                <a:moveTo>
                  <a:pt x="15129" y="34054"/>
                </a:moveTo>
                <a:cubicBezTo>
                  <a:pt x="15129" y="34128"/>
                  <a:pt x="15144" y="34186"/>
                  <a:pt x="15144" y="34260"/>
                </a:cubicBezTo>
                <a:cubicBezTo>
                  <a:pt x="15056" y="34304"/>
                  <a:pt x="14967" y="34363"/>
                  <a:pt x="14879" y="34437"/>
                </a:cubicBezTo>
                <a:cubicBezTo>
                  <a:pt x="14850" y="34363"/>
                  <a:pt x="14850" y="34304"/>
                  <a:pt x="14850" y="34231"/>
                </a:cubicBezTo>
                <a:cubicBezTo>
                  <a:pt x="14953" y="34186"/>
                  <a:pt x="15041" y="34128"/>
                  <a:pt x="15129" y="34054"/>
                </a:cubicBezTo>
                <a:close/>
                <a:moveTo>
                  <a:pt x="15482" y="34128"/>
                </a:moveTo>
                <a:lnTo>
                  <a:pt x="15482" y="34304"/>
                </a:lnTo>
                <a:cubicBezTo>
                  <a:pt x="15438" y="34334"/>
                  <a:pt x="15394" y="34363"/>
                  <a:pt x="15350" y="34378"/>
                </a:cubicBezTo>
                <a:cubicBezTo>
                  <a:pt x="15291" y="34422"/>
                  <a:pt x="15262" y="34437"/>
                  <a:pt x="15203" y="34481"/>
                </a:cubicBezTo>
                <a:cubicBezTo>
                  <a:pt x="15217" y="34422"/>
                  <a:pt x="15217" y="34348"/>
                  <a:pt x="15203" y="34289"/>
                </a:cubicBezTo>
                <a:lnTo>
                  <a:pt x="15482" y="34128"/>
                </a:lnTo>
                <a:close/>
                <a:moveTo>
                  <a:pt x="16290" y="34361"/>
                </a:moveTo>
                <a:cubicBezTo>
                  <a:pt x="16281" y="34372"/>
                  <a:pt x="16272" y="34382"/>
                  <a:pt x="16262" y="34392"/>
                </a:cubicBezTo>
                <a:cubicBezTo>
                  <a:pt x="16239" y="34433"/>
                  <a:pt x="16213" y="34472"/>
                  <a:pt x="16187" y="34510"/>
                </a:cubicBezTo>
                <a:lnTo>
                  <a:pt x="16187" y="34510"/>
                </a:lnTo>
                <a:cubicBezTo>
                  <a:pt x="16209" y="34490"/>
                  <a:pt x="16230" y="34469"/>
                  <a:pt x="16248" y="34451"/>
                </a:cubicBezTo>
                <a:cubicBezTo>
                  <a:pt x="16267" y="34423"/>
                  <a:pt x="16280" y="34394"/>
                  <a:pt x="16290" y="34361"/>
                </a:cubicBezTo>
                <a:close/>
                <a:moveTo>
                  <a:pt x="15806" y="34157"/>
                </a:moveTo>
                <a:cubicBezTo>
                  <a:pt x="15806" y="34216"/>
                  <a:pt x="15806" y="34275"/>
                  <a:pt x="15791" y="34348"/>
                </a:cubicBezTo>
                <a:cubicBezTo>
                  <a:pt x="15718" y="34407"/>
                  <a:pt x="15630" y="34451"/>
                  <a:pt x="15556" y="34510"/>
                </a:cubicBezTo>
                <a:lnTo>
                  <a:pt x="15556" y="34334"/>
                </a:lnTo>
                <a:cubicBezTo>
                  <a:pt x="15644" y="34275"/>
                  <a:pt x="15733" y="34216"/>
                  <a:pt x="15806" y="34157"/>
                </a:cubicBezTo>
                <a:close/>
                <a:moveTo>
                  <a:pt x="16100" y="34231"/>
                </a:moveTo>
                <a:cubicBezTo>
                  <a:pt x="16086" y="34289"/>
                  <a:pt x="16086" y="34348"/>
                  <a:pt x="16071" y="34392"/>
                </a:cubicBezTo>
                <a:cubicBezTo>
                  <a:pt x="15997" y="34451"/>
                  <a:pt x="15924" y="34495"/>
                  <a:pt x="15850" y="34554"/>
                </a:cubicBezTo>
                <a:cubicBezTo>
                  <a:pt x="15850" y="34495"/>
                  <a:pt x="15865" y="34437"/>
                  <a:pt x="15865" y="34378"/>
                </a:cubicBezTo>
                <a:cubicBezTo>
                  <a:pt x="15939" y="34319"/>
                  <a:pt x="16012" y="34275"/>
                  <a:pt x="16100" y="34231"/>
                </a:cubicBezTo>
                <a:close/>
                <a:moveTo>
                  <a:pt x="16439" y="34378"/>
                </a:moveTo>
                <a:cubicBezTo>
                  <a:pt x="16380" y="34407"/>
                  <a:pt x="16351" y="34437"/>
                  <a:pt x="16307" y="34481"/>
                </a:cubicBezTo>
                <a:cubicBezTo>
                  <a:pt x="16292" y="34510"/>
                  <a:pt x="16292" y="34525"/>
                  <a:pt x="16277" y="34569"/>
                </a:cubicBezTo>
                <a:cubicBezTo>
                  <a:pt x="16307" y="34554"/>
                  <a:pt x="16351" y="34510"/>
                  <a:pt x="16380" y="34481"/>
                </a:cubicBezTo>
                <a:cubicBezTo>
                  <a:pt x="16395" y="34451"/>
                  <a:pt x="16424" y="34422"/>
                  <a:pt x="16439" y="34378"/>
                </a:cubicBezTo>
                <a:close/>
                <a:moveTo>
                  <a:pt x="14438" y="34201"/>
                </a:moveTo>
                <a:cubicBezTo>
                  <a:pt x="14438" y="34275"/>
                  <a:pt x="14452" y="34348"/>
                  <a:pt x="14452" y="34407"/>
                </a:cubicBezTo>
                <a:cubicBezTo>
                  <a:pt x="14364" y="34451"/>
                  <a:pt x="14290" y="34525"/>
                  <a:pt x="14187" y="34584"/>
                </a:cubicBezTo>
                <a:cubicBezTo>
                  <a:pt x="14187" y="34525"/>
                  <a:pt x="14187" y="34451"/>
                  <a:pt x="14173" y="34378"/>
                </a:cubicBezTo>
                <a:cubicBezTo>
                  <a:pt x="14261" y="34334"/>
                  <a:pt x="14335" y="34275"/>
                  <a:pt x="14438" y="34201"/>
                </a:cubicBezTo>
                <a:close/>
                <a:moveTo>
                  <a:pt x="14776" y="34275"/>
                </a:moveTo>
                <a:cubicBezTo>
                  <a:pt x="14776" y="34348"/>
                  <a:pt x="14805" y="34392"/>
                  <a:pt x="14805" y="34481"/>
                </a:cubicBezTo>
                <a:cubicBezTo>
                  <a:pt x="14702" y="34525"/>
                  <a:pt x="14614" y="34599"/>
                  <a:pt x="14541" y="34657"/>
                </a:cubicBezTo>
                <a:cubicBezTo>
                  <a:pt x="14541" y="34584"/>
                  <a:pt x="14526" y="34525"/>
                  <a:pt x="14526" y="34451"/>
                </a:cubicBezTo>
                <a:cubicBezTo>
                  <a:pt x="14614" y="34392"/>
                  <a:pt x="14702" y="34334"/>
                  <a:pt x="14776" y="34275"/>
                </a:cubicBezTo>
                <a:close/>
                <a:moveTo>
                  <a:pt x="15144" y="34334"/>
                </a:moveTo>
                <a:lnTo>
                  <a:pt x="15144" y="34510"/>
                </a:lnTo>
                <a:cubicBezTo>
                  <a:pt x="15114" y="34525"/>
                  <a:pt x="15070" y="34569"/>
                  <a:pt x="15041" y="34584"/>
                </a:cubicBezTo>
                <a:cubicBezTo>
                  <a:pt x="14982" y="34628"/>
                  <a:pt x="14923" y="34657"/>
                  <a:pt x="14894" y="34702"/>
                </a:cubicBezTo>
                <a:cubicBezTo>
                  <a:pt x="14879" y="34643"/>
                  <a:pt x="14879" y="34569"/>
                  <a:pt x="14879" y="34510"/>
                </a:cubicBezTo>
                <a:cubicBezTo>
                  <a:pt x="14967" y="34451"/>
                  <a:pt x="15056" y="34378"/>
                  <a:pt x="15144" y="34334"/>
                </a:cubicBezTo>
                <a:close/>
                <a:moveTo>
                  <a:pt x="16054" y="34682"/>
                </a:moveTo>
                <a:cubicBezTo>
                  <a:pt x="16045" y="34693"/>
                  <a:pt x="16036" y="34704"/>
                  <a:pt x="16026" y="34714"/>
                </a:cubicBezTo>
                <a:lnTo>
                  <a:pt x="16026" y="34714"/>
                </a:lnTo>
                <a:cubicBezTo>
                  <a:pt x="16027" y="34710"/>
                  <a:pt x="16027" y="34706"/>
                  <a:pt x="16027" y="34702"/>
                </a:cubicBezTo>
                <a:cubicBezTo>
                  <a:pt x="16036" y="34695"/>
                  <a:pt x="16045" y="34688"/>
                  <a:pt x="16054" y="34682"/>
                </a:cubicBezTo>
                <a:close/>
                <a:moveTo>
                  <a:pt x="15497" y="34378"/>
                </a:moveTo>
                <a:lnTo>
                  <a:pt x="15497" y="34569"/>
                </a:lnTo>
                <a:cubicBezTo>
                  <a:pt x="15409" y="34628"/>
                  <a:pt x="15321" y="34672"/>
                  <a:pt x="15247" y="34746"/>
                </a:cubicBezTo>
                <a:lnTo>
                  <a:pt x="15247" y="34569"/>
                </a:lnTo>
                <a:cubicBezTo>
                  <a:pt x="15276" y="34510"/>
                  <a:pt x="15335" y="34481"/>
                  <a:pt x="15409" y="34437"/>
                </a:cubicBezTo>
                <a:cubicBezTo>
                  <a:pt x="15438" y="34422"/>
                  <a:pt x="15468" y="34407"/>
                  <a:pt x="15497" y="34378"/>
                </a:cubicBezTo>
                <a:close/>
                <a:moveTo>
                  <a:pt x="15791" y="34437"/>
                </a:moveTo>
                <a:cubicBezTo>
                  <a:pt x="15791" y="34495"/>
                  <a:pt x="15777" y="34554"/>
                  <a:pt x="15762" y="34599"/>
                </a:cubicBezTo>
                <a:cubicBezTo>
                  <a:pt x="15718" y="34643"/>
                  <a:pt x="15674" y="34657"/>
                  <a:pt x="15630" y="34702"/>
                </a:cubicBezTo>
                <a:cubicBezTo>
                  <a:pt x="15585" y="34716"/>
                  <a:pt x="15556" y="34746"/>
                  <a:pt x="15512" y="34775"/>
                </a:cubicBezTo>
                <a:cubicBezTo>
                  <a:pt x="15512" y="34716"/>
                  <a:pt x="15527" y="34657"/>
                  <a:pt x="15527" y="34599"/>
                </a:cubicBezTo>
                <a:cubicBezTo>
                  <a:pt x="15630" y="34554"/>
                  <a:pt x="15718" y="34495"/>
                  <a:pt x="15791" y="34437"/>
                </a:cubicBezTo>
                <a:close/>
                <a:moveTo>
                  <a:pt x="16248" y="34672"/>
                </a:moveTo>
                <a:cubicBezTo>
                  <a:pt x="16218" y="34702"/>
                  <a:pt x="16189" y="34716"/>
                  <a:pt x="16174" y="34731"/>
                </a:cubicBezTo>
                <a:cubicBezTo>
                  <a:pt x="16174" y="34746"/>
                  <a:pt x="16159" y="34775"/>
                  <a:pt x="16159" y="34790"/>
                </a:cubicBezTo>
                <a:cubicBezTo>
                  <a:pt x="16203" y="34775"/>
                  <a:pt x="16218" y="34731"/>
                  <a:pt x="16233" y="34716"/>
                </a:cubicBezTo>
                <a:cubicBezTo>
                  <a:pt x="16248" y="34702"/>
                  <a:pt x="16248" y="34702"/>
                  <a:pt x="16248" y="34672"/>
                </a:cubicBezTo>
                <a:close/>
                <a:moveTo>
                  <a:pt x="16027" y="34510"/>
                </a:moveTo>
                <a:lnTo>
                  <a:pt x="16027" y="34510"/>
                </a:lnTo>
                <a:cubicBezTo>
                  <a:pt x="16027" y="34525"/>
                  <a:pt x="16012" y="34569"/>
                  <a:pt x="16012" y="34584"/>
                </a:cubicBezTo>
                <a:cubicBezTo>
                  <a:pt x="16012" y="34599"/>
                  <a:pt x="15997" y="34643"/>
                  <a:pt x="15983" y="34657"/>
                </a:cubicBezTo>
                <a:cubicBezTo>
                  <a:pt x="15924" y="34702"/>
                  <a:pt x="15850" y="34746"/>
                  <a:pt x="15791" y="34805"/>
                </a:cubicBezTo>
                <a:cubicBezTo>
                  <a:pt x="15806" y="34746"/>
                  <a:pt x="15806" y="34702"/>
                  <a:pt x="15836" y="34657"/>
                </a:cubicBezTo>
                <a:cubicBezTo>
                  <a:pt x="15909" y="34599"/>
                  <a:pt x="15983" y="34569"/>
                  <a:pt x="16027" y="34510"/>
                </a:cubicBezTo>
                <a:close/>
                <a:moveTo>
                  <a:pt x="14114" y="34422"/>
                </a:moveTo>
                <a:cubicBezTo>
                  <a:pt x="14114" y="34495"/>
                  <a:pt x="14143" y="34569"/>
                  <a:pt x="14143" y="34643"/>
                </a:cubicBezTo>
                <a:cubicBezTo>
                  <a:pt x="14055" y="34702"/>
                  <a:pt x="13967" y="34760"/>
                  <a:pt x="13893" y="34819"/>
                </a:cubicBezTo>
                <a:cubicBezTo>
                  <a:pt x="13878" y="34746"/>
                  <a:pt x="13878" y="34672"/>
                  <a:pt x="13878" y="34599"/>
                </a:cubicBezTo>
                <a:cubicBezTo>
                  <a:pt x="13952" y="34554"/>
                  <a:pt x="14040" y="34495"/>
                  <a:pt x="14114" y="34422"/>
                </a:cubicBezTo>
                <a:close/>
                <a:moveTo>
                  <a:pt x="14467" y="34495"/>
                </a:moveTo>
                <a:cubicBezTo>
                  <a:pt x="14467" y="34569"/>
                  <a:pt x="14482" y="34643"/>
                  <a:pt x="14482" y="34702"/>
                </a:cubicBezTo>
                <a:cubicBezTo>
                  <a:pt x="14393" y="34746"/>
                  <a:pt x="14320" y="34819"/>
                  <a:pt x="14231" y="34878"/>
                </a:cubicBezTo>
                <a:cubicBezTo>
                  <a:pt x="14217" y="34819"/>
                  <a:pt x="14217" y="34746"/>
                  <a:pt x="14217" y="34672"/>
                </a:cubicBezTo>
                <a:cubicBezTo>
                  <a:pt x="14305" y="34628"/>
                  <a:pt x="14379" y="34554"/>
                  <a:pt x="14467" y="34495"/>
                </a:cubicBezTo>
                <a:close/>
                <a:moveTo>
                  <a:pt x="14805" y="34554"/>
                </a:moveTo>
                <a:cubicBezTo>
                  <a:pt x="14805" y="34628"/>
                  <a:pt x="14805" y="34672"/>
                  <a:pt x="14820" y="34746"/>
                </a:cubicBezTo>
                <a:cubicBezTo>
                  <a:pt x="14732" y="34805"/>
                  <a:pt x="14629" y="34878"/>
                  <a:pt x="14555" y="34937"/>
                </a:cubicBezTo>
                <a:cubicBezTo>
                  <a:pt x="14541" y="34878"/>
                  <a:pt x="14541" y="34805"/>
                  <a:pt x="14541" y="34731"/>
                </a:cubicBezTo>
                <a:cubicBezTo>
                  <a:pt x="14629" y="34672"/>
                  <a:pt x="14732" y="34599"/>
                  <a:pt x="14805" y="34554"/>
                </a:cubicBezTo>
                <a:close/>
                <a:moveTo>
                  <a:pt x="15144" y="34599"/>
                </a:moveTo>
                <a:lnTo>
                  <a:pt x="15144" y="34790"/>
                </a:lnTo>
                <a:cubicBezTo>
                  <a:pt x="15056" y="34849"/>
                  <a:pt x="14982" y="34893"/>
                  <a:pt x="14894" y="34966"/>
                </a:cubicBezTo>
                <a:cubicBezTo>
                  <a:pt x="14894" y="34966"/>
                  <a:pt x="14879" y="34966"/>
                  <a:pt x="14879" y="34996"/>
                </a:cubicBezTo>
                <a:lnTo>
                  <a:pt x="14879" y="34805"/>
                </a:lnTo>
                <a:cubicBezTo>
                  <a:pt x="14953" y="34731"/>
                  <a:pt x="14997" y="34702"/>
                  <a:pt x="15070" y="34657"/>
                </a:cubicBezTo>
                <a:cubicBezTo>
                  <a:pt x="15100" y="34643"/>
                  <a:pt x="15129" y="34628"/>
                  <a:pt x="15144" y="34599"/>
                </a:cubicBezTo>
                <a:close/>
                <a:moveTo>
                  <a:pt x="15482" y="34657"/>
                </a:moveTo>
                <a:cubicBezTo>
                  <a:pt x="15482" y="34716"/>
                  <a:pt x="15468" y="34760"/>
                  <a:pt x="15468" y="34849"/>
                </a:cubicBezTo>
                <a:cubicBezTo>
                  <a:pt x="15365" y="34878"/>
                  <a:pt x="15291" y="34937"/>
                  <a:pt x="15203" y="35011"/>
                </a:cubicBezTo>
                <a:cubicBezTo>
                  <a:pt x="15203" y="34952"/>
                  <a:pt x="15203" y="34893"/>
                  <a:pt x="15217" y="34819"/>
                </a:cubicBezTo>
                <a:cubicBezTo>
                  <a:pt x="15247" y="34819"/>
                  <a:pt x="15247" y="34805"/>
                  <a:pt x="15262" y="34805"/>
                </a:cubicBezTo>
                <a:cubicBezTo>
                  <a:pt x="15335" y="34746"/>
                  <a:pt x="15409" y="34716"/>
                  <a:pt x="15482" y="34657"/>
                </a:cubicBezTo>
                <a:close/>
                <a:moveTo>
                  <a:pt x="15762" y="34716"/>
                </a:moveTo>
                <a:cubicBezTo>
                  <a:pt x="15733" y="34775"/>
                  <a:pt x="15733" y="34819"/>
                  <a:pt x="15718" y="34878"/>
                </a:cubicBezTo>
                <a:cubicBezTo>
                  <a:pt x="15630" y="34922"/>
                  <a:pt x="15556" y="34966"/>
                  <a:pt x="15482" y="35025"/>
                </a:cubicBezTo>
                <a:cubicBezTo>
                  <a:pt x="15497" y="34966"/>
                  <a:pt x="15497" y="34922"/>
                  <a:pt x="15512" y="34863"/>
                </a:cubicBezTo>
                <a:lnTo>
                  <a:pt x="15688" y="34746"/>
                </a:lnTo>
                <a:cubicBezTo>
                  <a:pt x="15703" y="34731"/>
                  <a:pt x="15718" y="34716"/>
                  <a:pt x="15762" y="34716"/>
                </a:cubicBezTo>
                <a:close/>
                <a:moveTo>
                  <a:pt x="15925" y="34829"/>
                </a:moveTo>
                <a:cubicBezTo>
                  <a:pt x="15915" y="34840"/>
                  <a:pt x="15905" y="34852"/>
                  <a:pt x="15894" y="34863"/>
                </a:cubicBezTo>
                <a:cubicBezTo>
                  <a:pt x="15859" y="34920"/>
                  <a:pt x="15819" y="34976"/>
                  <a:pt x="15777" y="35032"/>
                </a:cubicBezTo>
                <a:lnTo>
                  <a:pt x="15777" y="35032"/>
                </a:lnTo>
                <a:cubicBezTo>
                  <a:pt x="15815" y="35002"/>
                  <a:pt x="15851" y="34976"/>
                  <a:pt x="15880" y="34937"/>
                </a:cubicBezTo>
                <a:cubicBezTo>
                  <a:pt x="15891" y="34893"/>
                  <a:pt x="15910" y="34865"/>
                  <a:pt x="15925" y="34829"/>
                </a:cubicBezTo>
                <a:close/>
                <a:moveTo>
                  <a:pt x="16056" y="34863"/>
                </a:moveTo>
                <a:lnTo>
                  <a:pt x="16056" y="34863"/>
                </a:lnTo>
                <a:cubicBezTo>
                  <a:pt x="16012" y="34878"/>
                  <a:pt x="15983" y="34922"/>
                  <a:pt x="15939" y="34952"/>
                </a:cubicBezTo>
                <a:cubicBezTo>
                  <a:pt x="15939" y="34996"/>
                  <a:pt x="15924" y="35011"/>
                  <a:pt x="15909" y="35040"/>
                </a:cubicBezTo>
                <a:lnTo>
                  <a:pt x="16012" y="34937"/>
                </a:lnTo>
                <a:cubicBezTo>
                  <a:pt x="16027" y="34922"/>
                  <a:pt x="16056" y="34878"/>
                  <a:pt x="16056" y="34863"/>
                </a:cubicBezTo>
                <a:close/>
                <a:moveTo>
                  <a:pt x="13819" y="34657"/>
                </a:moveTo>
                <a:cubicBezTo>
                  <a:pt x="13819" y="34731"/>
                  <a:pt x="13834" y="34805"/>
                  <a:pt x="13834" y="34878"/>
                </a:cubicBezTo>
                <a:cubicBezTo>
                  <a:pt x="13761" y="34937"/>
                  <a:pt x="13687" y="35011"/>
                  <a:pt x="13599" y="35069"/>
                </a:cubicBezTo>
                <a:cubicBezTo>
                  <a:pt x="13584" y="34996"/>
                  <a:pt x="13584" y="34922"/>
                  <a:pt x="13584" y="34849"/>
                </a:cubicBezTo>
                <a:cubicBezTo>
                  <a:pt x="13658" y="34790"/>
                  <a:pt x="13731" y="34716"/>
                  <a:pt x="13819" y="34657"/>
                </a:cubicBezTo>
                <a:close/>
                <a:moveTo>
                  <a:pt x="14143" y="34731"/>
                </a:moveTo>
                <a:cubicBezTo>
                  <a:pt x="14143" y="34805"/>
                  <a:pt x="14158" y="34878"/>
                  <a:pt x="14158" y="34952"/>
                </a:cubicBezTo>
                <a:cubicBezTo>
                  <a:pt x="14084" y="35011"/>
                  <a:pt x="13981" y="35084"/>
                  <a:pt x="13922" y="35128"/>
                </a:cubicBezTo>
                <a:cubicBezTo>
                  <a:pt x="13922" y="35069"/>
                  <a:pt x="13893" y="34996"/>
                  <a:pt x="13893" y="34922"/>
                </a:cubicBezTo>
                <a:cubicBezTo>
                  <a:pt x="13967" y="34863"/>
                  <a:pt x="14070" y="34790"/>
                  <a:pt x="14143" y="34731"/>
                </a:cubicBezTo>
                <a:close/>
                <a:moveTo>
                  <a:pt x="15909" y="35158"/>
                </a:moveTo>
                <a:cubicBezTo>
                  <a:pt x="15892" y="35158"/>
                  <a:pt x="15885" y="35163"/>
                  <a:pt x="15879" y="35170"/>
                </a:cubicBezTo>
                <a:lnTo>
                  <a:pt x="15879" y="35170"/>
                </a:lnTo>
                <a:cubicBezTo>
                  <a:pt x="15887" y="35166"/>
                  <a:pt x="15897" y="35162"/>
                  <a:pt x="15909" y="35158"/>
                </a:cubicBezTo>
                <a:close/>
                <a:moveTo>
                  <a:pt x="14482" y="34790"/>
                </a:moveTo>
                <a:lnTo>
                  <a:pt x="14482" y="34996"/>
                </a:lnTo>
                <a:cubicBezTo>
                  <a:pt x="14393" y="35069"/>
                  <a:pt x="14320" y="35114"/>
                  <a:pt x="14231" y="35187"/>
                </a:cubicBezTo>
                <a:lnTo>
                  <a:pt x="14231" y="34966"/>
                </a:lnTo>
                <a:cubicBezTo>
                  <a:pt x="14320" y="34922"/>
                  <a:pt x="14393" y="34849"/>
                  <a:pt x="14482" y="34790"/>
                </a:cubicBezTo>
                <a:close/>
                <a:moveTo>
                  <a:pt x="14820" y="34849"/>
                </a:moveTo>
                <a:lnTo>
                  <a:pt x="14820" y="35025"/>
                </a:lnTo>
                <a:cubicBezTo>
                  <a:pt x="14732" y="35099"/>
                  <a:pt x="14629" y="35158"/>
                  <a:pt x="14555" y="35231"/>
                </a:cubicBezTo>
                <a:lnTo>
                  <a:pt x="14555" y="35025"/>
                </a:lnTo>
                <a:cubicBezTo>
                  <a:pt x="14658" y="34966"/>
                  <a:pt x="14732" y="34893"/>
                  <a:pt x="14820" y="34849"/>
                </a:cubicBezTo>
                <a:close/>
                <a:moveTo>
                  <a:pt x="15129" y="34863"/>
                </a:moveTo>
                <a:cubicBezTo>
                  <a:pt x="15144" y="34937"/>
                  <a:pt x="15144" y="34996"/>
                  <a:pt x="15129" y="35040"/>
                </a:cubicBezTo>
                <a:cubicBezTo>
                  <a:pt x="15114" y="35069"/>
                  <a:pt x="15070" y="35084"/>
                  <a:pt x="15056" y="35099"/>
                </a:cubicBezTo>
                <a:cubicBezTo>
                  <a:pt x="14997" y="35143"/>
                  <a:pt x="14923" y="35187"/>
                  <a:pt x="14879" y="35231"/>
                </a:cubicBezTo>
                <a:lnTo>
                  <a:pt x="14879" y="35040"/>
                </a:lnTo>
                <a:cubicBezTo>
                  <a:pt x="14894" y="35025"/>
                  <a:pt x="14908" y="35025"/>
                  <a:pt x="14923" y="35011"/>
                </a:cubicBezTo>
                <a:cubicBezTo>
                  <a:pt x="14997" y="34952"/>
                  <a:pt x="15056" y="34922"/>
                  <a:pt x="15129" y="34863"/>
                </a:cubicBezTo>
                <a:close/>
                <a:moveTo>
                  <a:pt x="15438" y="34922"/>
                </a:moveTo>
                <a:cubicBezTo>
                  <a:pt x="15424" y="34966"/>
                  <a:pt x="15424" y="35025"/>
                  <a:pt x="15409" y="35084"/>
                </a:cubicBezTo>
                <a:cubicBezTo>
                  <a:pt x="15335" y="35143"/>
                  <a:pt x="15262" y="35187"/>
                  <a:pt x="15173" y="35246"/>
                </a:cubicBezTo>
                <a:cubicBezTo>
                  <a:pt x="15173" y="35187"/>
                  <a:pt x="15188" y="35143"/>
                  <a:pt x="15188" y="35084"/>
                </a:cubicBezTo>
                <a:cubicBezTo>
                  <a:pt x="15276" y="35025"/>
                  <a:pt x="15350" y="34966"/>
                  <a:pt x="15438" y="34922"/>
                </a:cubicBezTo>
                <a:close/>
                <a:moveTo>
                  <a:pt x="15879" y="35170"/>
                </a:moveTo>
                <a:cubicBezTo>
                  <a:pt x="15857" y="35182"/>
                  <a:pt x="15846" y="35195"/>
                  <a:pt x="15836" y="35217"/>
                </a:cubicBezTo>
                <a:cubicBezTo>
                  <a:pt x="15836" y="35231"/>
                  <a:pt x="15806" y="35246"/>
                  <a:pt x="15806" y="35261"/>
                </a:cubicBezTo>
                <a:cubicBezTo>
                  <a:pt x="15836" y="35231"/>
                  <a:pt x="15850" y="35217"/>
                  <a:pt x="15865" y="35187"/>
                </a:cubicBezTo>
                <a:cubicBezTo>
                  <a:pt x="15871" y="35181"/>
                  <a:pt x="15874" y="35175"/>
                  <a:pt x="15879" y="35170"/>
                </a:cubicBezTo>
                <a:close/>
                <a:moveTo>
                  <a:pt x="13510" y="34878"/>
                </a:moveTo>
                <a:cubicBezTo>
                  <a:pt x="13510" y="34952"/>
                  <a:pt x="13525" y="35025"/>
                  <a:pt x="13525" y="35099"/>
                </a:cubicBezTo>
                <a:cubicBezTo>
                  <a:pt x="13452" y="35158"/>
                  <a:pt x="13378" y="35231"/>
                  <a:pt x="13304" y="35290"/>
                </a:cubicBezTo>
                <a:cubicBezTo>
                  <a:pt x="13304" y="35231"/>
                  <a:pt x="13304" y="35158"/>
                  <a:pt x="13290" y="35069"/>
                </a:cubicBezTo>
                <a:cubicBezTo>
                  <a:pt x="13363" y="35011"/>
                  <a:pt x="13437" y="34937"/>
                  <a:pt x="13510" y="34878"/>
                </a:cubicBezTo>
                <a:close/>
                <a:moveTo>
                  <a:pt x="15659" y="34966"/>
                </a:moveTo>
                <a:lnTo>
                  <a:pt x="15659" y="34966"/>
                </a:lnTo>
                <a:cubicBezTo>
                  <a:pt x="15644" y="35025"/>
                  <a:pt x="15630" y="35084"/>
                  <a:pt x="15615" y="35114"/>
                </a:cubicBezTo>
                <a:cubicBezTo>
                  <a:pt x="15556" y="35172"/>
                  <a:pt x="15497" y="35231"/>
                  <a:pt x="15424" y="35290"/>
                </a:cubicBezTo>
                <a:cubicBezTo>
                  <a:pt x="15438" y="35231"/>
                  <a:pt x="15438" y="35172"/>
                  <a:pt x="15468" y="35114"/>
                </a:cubicBezTo>
                <a:cubicBezTo>
                  <a:pt x="15482" y="35099"/>
                  <a:pt x="15497" y="35084"/>
                  <a:pt x="15512" y="35084"/>
                </a:cubicBezTo>
                <a:cubicBezTo>
                  <a:pt x="15571" y="35040"/>
                  <a:pt x="15615" y="35011"/>
                  <a:pt x="15659" y="34966"/>
                </a:cubicBezTo>
                <a:close/>
                <a:moveTo>
                  <a:pt x="15836" y="35040"/>
                </a:moveTo>
                <a:cubicBezTo>
                  <a:pt x="15791" y="35099"/>
                  <a:pt x="15733" y="35143"/>
                  <a:pt x="15688" y="35172"/>
                </a:cubicBezTo>
                <a:cubicBezTo>
                  <a:pt x="15659" y="35231"/>
                  <a:pt x="15644" y="35261"/>
                  <a:pt x="15630" y="35305"/>
                </a:cubicBezTo>
                <a:cubicBezTo>
                  <a:pt x="15688" y="35246"/>
                  <a:pt x="15718" y="35217"/>
                  <a:pt x="15777" y="35172"/>
                </a:cubicBezTo>
                <a:cubicBezTo>
                  <a:pt x="15791" y="35114"/>
                  <a:pt x="15806" y="35084"/>
                  <a:pt x="15836" y="35040"/>
                </a:cubicBezTo>
                <a:close/>
                <a:moveTo>
                  <a:pt x="13849" y="34966"/>
                </a:moveTo>
                <a:cubicBezTo>
                  <a:pt x="13849" y="35025"/>
                  <a:pt x="13849" y="35099"/>
                  <a:pt x="13864" y="35158"/>
                </a:cubicBezTo>
                <a:lnTo>
                  <a:pt x="13864" y="35187"/>
                </a:lnTo>
                <a:cubicBezTo>
                  <a:pt x="13790" y="35246"/>
                  <a:pt x="13716" y="35320"/>
                  <a:pt x="13628" y="35378"/>
                </a:cubicBezTo>
                <a:cubicBezTo>
                  <a:pt x="13628" y="35305"/>
                  <a:pt x="13599" y="35231"/>
                  <a:pt x="13599" y="35158"/>
                </a:cubicBezTo>
                <a:cubicBezTo>
                  <a:pt x="13672" y="35099"/>
                  <a:pt x="13746" y="35025"/>
                  <a:pt x="13849" y="34966"/>
                </a:cubicBezTo>
                <a:close/>
                <a:moveTo>
                  <a:pt x="14158" y="35011"/>
                </a:moveTo>
                <a:lnTo>
                  <a:pt x="14158" y="35231"/>
                </a:lnTo>
                <a:cubicBezTo>
                  <a:pt x="14070" y="35305"/>
                  <a:pt x="13996" y="35364"/>
                  <a:pt x="13922" y="35437"/>
                </a:cubicBezTo>
                <a:lnTo>
                  <a:pt x="13922" y="35217"/>
                </a:lnTo>
                <a:cubicBezTo>
                  <a:pt x="13996" y="35143"/>
                  <a:pt x="14084" y="35084"/>
                  <a:pt x="14158" y="35011"/>
                </a:cubicBezTo>
                <a:close/>
                <a:moveTo>
                  <a:pt x="14482" y="35069"/>
                </a:moveTo>
                <a:lnTo>
                  <a:pt x="14482" y="35261"/>
                </a:lnTo>
                <a:cubicBezTo>
                  <a:pt x="14393" y="35334"/>
                  <a:pt x="14320" y="35393"/>
                  <a:pt x="14231" y="35467"/>
                </a:cubicBezTo>
                <a:lnTo>
                  <a:pt x="14231" y="35261"/>
                </a:lnTo>
                <a:cubicBezTo>
                  <a:pt x="14320" y="35187"/>
                  <a:pt x="14393" y="35143"/>
                  <a:pt x="14482" y="35069"/>
                </a:cubicBezTo>
                <a:close/>
                <a:moveTo>
                  <a:pt x="14820" y="35099"/>
                </a:moveTo>
                <a:cubicBezTo>
                  <a:pt x="14820" y="35158"/>
                  <a:pt x="14820" y="35231"/>
                  <a:pt x="14805" y="35290"/>
                </a:cubicBezTo>
                <a:lnTo>
                  <a:pt x="14761" y="35320"/>
                </a:lnTo>
                <a:lnTo>
                  <a:pt x="14541" y="35481"/>
                </a:lnTo>
                <a:lnTo>
                  <a:pt x="14541" y="35290"/>
                </a:lnTo>
                <a:cubicBezTo>
                  <a:pt x="14629" y="35231"/>
                  <a:pt x="14732" y="35172"/>
                  <a:pt x="14820" y="35099"/>
                </a:cubicBezTo>
                <a:close/>
                <a:moveTo>
                  <a:pt x="15114" y="35128"/>
                </a:moveTo>
                <a:cubicBezTo>
                  <a:pt x="15114" y="35187"/>
                  <a:pt x="15100" y="35261"/>
                  <a:pt x="15100" y="35320"/>
                </a:cubicBezTo>
                <a:cubicBezTo>
                  <a:pt x="15041" y="35378"/>
                  <a:pt x="14967" y="35408"/>
                  <a:pt x="14908" y="35467"/>
                </a:cubicBezTo>
                <a:cubicBezTo>
                  <a:pt x="14894" y="35481"/>
                  <a:pt x="14879" y="35481"/>
                  <a:pt x="14850" y="35496"/>
                </a:cubicBezTo>
                <a:cubicBezTo>
                  <a:pt x="14850" y="35452"/>
                  <a:pt x="14879" y="35378"/>
                  <a:pt x="14879" y="35320"/>
                </a:cubicBezTo>
                <a:lnTo>
                  <a:pt x="15100" y="35158"/>
                </a:lnTo>
                <a:lnTo>
                  <a:pt x="15114" y="35128"/>
                </a:lnTo>
                <a:close/>
                <a:moveTo>
                  <a:pt x="15577" y="35278"/>
                </a:moveTo>
                <a:cubicBezTo>
                  <a:pt x="15560" y="35297"/>
                  <a:pt x="15543" y="35316"/>
                  <a:pt x="15527" y="35334"/>
                </a:cubicBezTo>
                <a:lnTo>
                  <a:pt x="15381" y="35525"/>
                </a:lnTo>
                <a:lnTo>
                  <a:pt x="15381" y="35525"/>
                </a:lnTo>
                <a:cubicBezTo>
                  <a:pt x="15434" y="35476"/>
                  <a:pt x="15488" y="35447"/>
                  <a:pt x="15541" y="35393"/>
                </a:cubicBezTo>
                <a:cubicBezTo>
                  <a:pt x="15553" y="35346"/>
                  <a:pt x="15565" y="35318"/>
                  <a:pt x="15577" y="35278"/>
                </a:cubicBezTo>
                <a:close/>
                <a:moveTo>
                  <a:pt x="15394" y="35187"/>
                </a:moveTo>
                <a:lnTo>
                  <a:pt x="15394" y="35187"/>
                </a:lnTo>
                <a:cubicBezTo>
                  <a:pt x="15365" y="35246"/>
                  <a:pt x="15365" y="35305"/>
                  <a:pt x="15350" y="35364"/>
                </a:cubicBezTo>
                <a:lnTo>
                  <a:pt x="15335" y="35364"/>
                </a:lnTo>
                <a:cubicBezTo>
                  <a:pt x="15262" y="35408"/>
                  <a:pt x="15203" y="35467"/>
                  <a:pt x="15129" y="35526"/>
                </a:cubicBezTo>
                <a:cubicBezTo>
                  <a:pt x="15144" y="35467"/>
                  <a:pt x="15144" y="35408"/>
                  <a:pt x="15173" y="35364"/>
                </a:cubicBezTo>
                <a:lnTo>
                  <a:pt x="15394" y="35187"/>
                </a:lnTo>
                <a:close/>
                <a:moveTo>
                  <a:pt x="15688" y="35334"/>
                </a:moveTo>
                <a:lnTo>
                  <a:pt x="15571" y="35452"/>
                </a:lnTo>
                <a:cubicBezTo>
                  <a:pt x="15571" y="35481"/>
                  <a:pt x="15556" y="35511"/>
                  <a:pt x="15541" y="35540"/>
                </a:cubicBezTo>
                <a:lnTo>
                  <a:pt x="15644" y="35437"/>
                </a:lnTo>
                <a:cubicBezTo>
                  <a:pt x="15659" y="35393"/>
                  <a:pt x="15688" y="35364"/>
                  <a:pt x="15688" y="35334"/>
                </a:cubicBezTo>
                <a:close/>
                <a:moveTo>
                  <a:pt x="13555" y="35217"/>
                </a:moveTo>
                <a:cubicBezTo>
                  <a:pt x="13555" y="35290"/>
                  <a:pt x="13555" y="35364"/>
                  <a:pt x="13569" y="35452"/>
                </a:cubicBezTo>
                <a:cubicBezTo>
                  <a:pt x="13496" y="35526"/>
                  <a:pt x="13422" y="35585"/>
                  <a:pt x="13349" y="35658"/>
                </a:cubicBezTo>
                <a:cubicBezTo>
                  <a:pt x="13334" y="35540"/>
                  <a:pt x="13334" y="35467"/>
                  <a:pt x="13334" y="35393"/>
                </a:cubicBezTo>
                <a:cubicBezTo>
                  <a:pt x="13407" y="35334"/>
                  <a:pt x="13481" y="35261"/>
                  <a:pt x="13555" y="35217"/>
                </a:cubicBezTo>
                <a:close/>
                <a:moveTo>
                  <a:pt x="13864" y="35261"/>
                </a:moveTo>
                <a:lnTo>
                  <a:pt x="13864" y="35481"/>
                </a:lnTo>
                <a:cubicBezTo>
                  <a:pt x="13790" y="35555"/>
                  <a:pt x="13687" y="35614"/>
                  <a:pt x="13628" y="35688"/>
                </a:cubicBezTo>
                <a:lnTo>
                  <a:pt x="13628" y="35599"/>
                </a:lnTo>
                <a:lnTo>
                  <a:pt x="13628" y="35467"/>
                </a:lnTo>
                <a:cubicBezTo>
                  <a:pt x="13702" y="35393"/>
                  <a:pt x="13775" y="35334"/>
                  <a:pt x="13864" y="35261"/>
                </a:cubicBezTo>
                <a:close/>
                <a:moveTo>
                  <a:pt x="14173" y="35305"/>
                </a:moveTo>
                <a:lnTo>
                  <a:pt x="14173" y="35526"/>
                </a:lnTo>
                <a:cubicBezTo>
                  <a:pt x="14084" y="35599"/>
                  <a:pt x="14011" y="35673"/>
                  <a:pt x="13937" y="35732"/>
                </a:cubicBezTo>
                <a:lnTo>
                  <a:pt x="13937" y="35511"/>
                </a:lnTo>
                <a:cubicBezTo>
                  <a:pt x="14011" y="35437"/>
                  <a:pt x="14099" y="35378"/>
                  <a:pt x="14173" y="35305"/>
                </a:cubicBezTo>
                <a:close/>
                <a:moveTo>
                  <a:pt x="15512" y="35629"/>
                </a:moveTo>
                <a:lnTo>
                  <a:pt x="15468" y="35688"/>
                </a:lnTo>
                <a:cubicBezTo>
                  <a:pt x="15468" y="35688"/>
                  <a:pt x="15438" y="35702"/>
                  <a:pt x="15438" y="35732"/>
                </a:cubicBezTo>
                <a:lnTo>
                  <a:pt x="15497" y="35673"/>
                </a:lnTo>
                <a:cubicBezTo>
                  <a:pt x="15497" y="35673"/>
                  <a:pt x="15497" y="35658"/>
                  <a:pt x="15512" y="35629"/>
                </a:cubicBezTo>
                <a:close/>
                <a:moveTo>
                  <a:pt x="14482" y="35364"/>
                </a:moveTo>
                <a:lnTo>
                  <a:pt x="14482" y="35555"/>
                </a:lnTo>
                <a:cubicBezTo>
                  <a:pt x="14393" y="35629"/>
                  <a:pt x="14320" y="35702"/>
                  <a:pt x="14231" y="35776"/>
                </a:cubicBezTo>
                <a:lnTo>
                  <a:pt x="14231" y="35585"/>
                </a:lnTo>
                <a:cubicBezTo>
                  <a:pt x="14320" y="35481"/>
                  <a:pt x="14393" y="35437"/>
                  <a:pt x="14482" y="35364"/>
                </a:cubicBezTo>
                <a:close/>
                <a:moveTo>
                  <a:pt x="14805" y="35393"/>
                </a:moveTo>
                <a:cubicBezTo>
                  <a:pt x="14805" y="35452"/>
                  <a:pt x="14776" y="35526"/>
                  <a:pt x="14776" y="35585"/>
                </a:cubicBezTo>
                <a:cubicBezTo>
                  <a:pt x="14732" y="35614"/>
                  <a:pt x="14688" y="35658"/>
                  <a:pt x="14629" y="35688"/>
                </a:cubicBezTo>
                <a:cubicBezTo>
                  <a:pt x="14599" y="35732"/>
                  <a:pt x="14555" y="35746"/>
                  <a:pt x="14526" y="35776"/>
                </a:cubicBezTo>
                <a:cubicBezTo>
                  <a:pt x="14526" y="35732"/>
                  <a:pt x="14541" y="35658"/>
                  <a:pt x="14541" y="35599"/>
                </a:cubicBezTo>
                <a:cubicBezTo>
                  <a:pt x="14629" y="35526"/>
                  <a:pt x="14702" y="35467"/>
                  <a:pt x="14805" y="35393"/>
                </a:cubicBezTo>
                <a:close/>
                <a:moveTo>
                  <a:pt x="15070" y="35408"/>
                </a:moveTo>
                <a:lnTo>
                  <a:pt x="15070" y="35408"/>
                </a:lnTo>
                <a:cubicBezTo>
                  <a:pt x="15056" y="35467"/>
                  <a:pt x="15056" y="35526"/>
                  <a:pt x="15041" y="35599"/>
                </a:cubicBezTo>
                <a:cubicBezTo>
                  <a:pt x="14967" y="35658"/>
                  <a:pt x="14894" y="35732"/>
                  <a:pt x="14820" y="35776"/>
                </a:cubicBezTo>
                <a:cubicBezTo>
                  <a:pt x="14835" y="35732"/>
                  <a:pt x="14835" y="35673"/>
                  <a:pt x="14835" y="35599"/>
                </a:cubicBezTo>
                <a:cubicBezTo>
                  <a:pt x="14879" y="35585"/>
                  <a:pt x="14908" y="35540"/>
                  <a:pt x="14953" y="35526"/>
                </a:cubicBezTo>
                <a:cubicBezTo>
                  <a:pt x="14982" y="35481"/>
                  <a:pt x="15041" y="35452"/>
                  <a:pt x="15070" y="35408"/>
                </a:cubicBezTo>
                <a:close/>
                <a:moveTo>
                  <a:pt x="15321" y="35452"/>
                </a:moveTo>
                <a:lnTo>
                  <a:pt x="15262" y="35614"/>
                </a:lnTo>
                <a:cubicBezTo>
                  <a:pt x="15217" y="35658"/>
                  <a:pt x="15203" y="35673"/>
                  <a:pt x="15173" y="35688"/>
                </a:cubicBezTo>
                <a:cubicBezTo>
                  <a:pt x="15129" y="35732"/>
                  <a:pt x="15100" y="35761"/>
                  <a:pt x="15056" y="35776"/>
                </a:cubicBezTo>
                <a:cubicBezTo>
                  <a:pt x="15056" y="35761"/>
                  <a:pt x="15056" y="35761"/>
                  <a:pt x="15070" y="35746"/>
                </a:cubicBezTo>
                <a:cubicBezTo>
                  <a:pt x="15100" y="35702"/>
                  <a:pt x="15100" y="35658"/>
                  <a:pt x="15114" y="35614"/>
                </a:cubicBezTo>
                <a:cubicBezTo>
                  <a:pt x="15188" y="35555"/>
                  <a:pt x="15247" y="35511"/>
                  <a:pt x="15321" y="35452"/>
                </a:cubicBezTo>
                <a:close/>
                <a:moveTo>
                  <a:pt x="15468" y="35540"/>
                </a:moveTo>
                <a:lnTo>
                  <a:pt x="15468" y="35540"/>
                </a:lnTo>
                <a:cubicBezTo>
                  <a:pt x="15409" y="35585"/>
                  <a:pt x="15365" y="35629"/>
                  <a:pt x="15321" y="35673"/>
                </a:cubicBezTo>
                <a:cubicBezTo>
                  <a:pt x="15291" y="35732"/>
                  <a:pt x="15276" y="35761"/>
                  <a:pt x="15262" y="35805"/>
                </a:cubicBezTo>
                <a:cubicBezTo>
                  <a:pt x="15291" y="35746"/>
                  <a:pt x="15350" y="35702"/>
                  <a:pt x="15409" y="35673"/>
                </a:cubicBezTo>
                <a:cubicBezTo>
                  <a:pt x="15424" y="35614"/>
                  <a:pt x="15438" y="35585"/>
                  <a:pt x="15468" y="35540"/>
                </a:cubicBezTo>
                <a:close/>
                <a:moveTo>
                  <a:pt x="13555" y="35526"/>
                </a:moveTo>
                <a:lnTo>
                  <a:pt x="13555" y="35614"/>
                </a:lnTo>
                <a:lnTo>
                  <a:pt x="13555" y="35761"/>
                </a:lnTo>
                <a:cubicBezTo>
                  <a:pt x="13481" y="35835"/>
                  <a:pt x="13407" y="35894"/>
                  <a:pt x="13334" y="35967"/>
                </a:cubicBezTo>
                <a:lnTo>
                  <a:pt x="13334" y="35732"/>
                </a:lnTo>
                <a:cubicBezTo>
                  <a:pt x="13407" y="35658"/>
                  <a:pt x="13481" y="35585"/>
                  <a:pt x="13555" y="35526"/>
                </a:cubicBezTo>
                <a:close/>
                <a:moveTo>
                  <a:pt x="13849" y="35585"/>
                </a:moveTo>
                <a:cubicBezTo>
                  <a:pt x="13864" y="35658"/>
                  <a:pt x="13864" y="35732"/>
                  <a:pt x="13849" y="35805"/>
                </a:cubicBezTo>
                <a:cubicBezTo>
                  <a:pt x="13775" y="35879"/>
                  <a:pt x="13672" y="35952"/>
                  <a:pt x="13599" y="36026"/>
                </a:cubicBezTo>
                <a:lnTo>
                  <a:pt x="13599" y="35776"/>
                </a:lnTo>
                <a:cubicBezTo>
                  <a:pt x="13672" y="35702"/>
                  <a:pt x="13746" y="35658"/>
                  <a:pt x="13849" y="35585"/>
                </a:cubicBezTo>
                <a:close/>
                <a:moveTo>
                  <a:pt x="14158" y="35614"/>
                </a:moveTo>
                <a:lnTo>
                  <a:pt x="14158" y="35820"/>
                </a:lnTo>
                <a:cubicBezTo>
                  <a:pt x="14070" y="35894"/>
                  <a:pt x="13996" y="35967"/>
                  <a:pt x="13893" y="36041"/>
                </a:cubicBezTo>
                <a:cubicBezTo>
                  <a:pt x="13893" y="35967"/>
                  <a:pt x="13893" y="35894"/>
                  <a:pt x="13922" y="35820"/>
                </a:cubicBezTo>
                <a:cubicBezTo>
                  <a:pt x="13996" y="35761"/>
                  <a:pt x="14084" y="35688"/>
                  <a:pt x="14158" y="35614"/>
                </a:cubicBezTo>
                <a:close/>
                <a:moveTo>
                  <a:pt x="15291" y="35835"/>
                </a:moveTo>
                <a:lnTo>
                  <a:pt x="15188" y="35952"/>
                </a:lnTo>
                <a:cubicBezTo>
                  <a:pt x="15173" y="35982"/>
                  <a:pt x="15173" y="35997"/>
                  <a:pt x="15144" y="36041"/>
                </a:cubicBezTo>
                <a:lnTo>
                  <a:pt x="15262" y="35923"/>
                </a:lnTo>
                <a:cubicBezTo>
                  <a:pt x="15276" y="35894"/>
                  <a:pt x="15291" y="35879"/>
                  <a:pt x="15291" y="35835"/>
                </a:cubicBezTo>
                <a:close/>
                <a:moveTo>
                  <a:pt x="14482" y="35629"/>
                </a:moveTo>
                <a:cubicBezTo>
                  <a:pt x="14482" y="35702"/>
                  <a:pt x="14467" y="35761"/>
                  <a:pt x="14467" y="35835"/>
                </a:cubicBezTo>
                <a:cubicBezTo>
                  <a:pt x="14379" y="35908"/>
                  <a:pt x="14290" y="35982"/>
                  <a:pt x="14217" y="36055"/>
                </a:cubicBezTo>
                <a:cubicBezTo>
                  <a:pt x="14217" y="35982"/>
                  <a:pt x="14231" y="35923"/>
                  <a:pt x="14231" y="35849"/>
                </a:cubicBezTo>
                <a:cubicBezTo>
                  <a:pt x="14305" y="35776"/>
                  <a:pt x="14393" y="35702"/>
                  <a:pt x="14482" y="35629"/>
                </a:cubicBezTo>
                <a:close/>
                <a:moveTo>
                  <a:pt x="14761" y="35673"/>
                </a:moveTo>
                <a:lnTo>
                  <a:pt x="14761" y="35673"/>
                </a:lnTo>
                <a:cubicBezTo>
                  <a:pt x="14747" y="35732"/>
                  <a:pt x="14747" y="35805"/>
                  <a:pt x="14732" y="35849"/>
                </a:cubicBezTo>
                <a:cubicBezTo>
                  <a:pt x="14658" y="35923"/>
                  <a:pt x="14555" y="35982"/>
                  <a:pt x="14482" y="36055"/>
                </a:cubicBezTo>
                <a:cubicBezTo>
                  <a:pt x="14511" y="35997"/>
                  <a:pt x="14526" y="35923"/>
                  <a:pt x="14526" y="35879"/>
                </a:cubicBezTo>
                <a:cubicBezTo>
                  <a:pt x="14585" y="35835"/>
                  <a:pt x="14629" y="35776"/>
                  <a:pt x="14673" y="35746"/>
                </a:cubicBezTo>
                <a:cubicBezTo>
                  <a:pt x="14702" y="35732"/>
                  <a:pt x="14732" y="35688"/>
                  <a:pt x="14761" y="35673"/>
                </a:cubicBezTo>
                <a:close/>
                <a:moveTo>
                  <a:pt x="15026" y="35702"/>
                </a:moveTo>
                <a:cubicBezTo>
                  <a:pt x="15026" y="35732"/>
                  <a:pt x="15026" y="35732"/>
                  <a:pt x="14997" y="35746"/>
                </a:cubicBezTo>
                <a:cubicBezTo>
                  <a:pt x="14982" y="35805"/>
                  <a:pt x="14967" y="35835"/>
                  <a:pt x="14967" y="35894"/>
                </a:cubicBezTo>
                <a:cubicBezTo>
                  <a:pt x="14894" y="35952"/>
                  <a:pt x="14820" y="35997"/>
                  <a:pt x="14761" y="36055"/>
                </a:cubicBezTo>
                <a:cubicBezTo>
                  <a:pt x="14776" y="35997"/>
                  <a:pt x="14805" y="35952"/>
                  <a:pt x="14805" y="35894"/>
                </a:cubicBezTo>
                <a:cubicBezTo>
                  <a:pt x="14879" y="35835"/>
                  <a:pt x="14953" y="35761"/>
                  <a:pt x="15026" y="35702"/>
                </a:cubicBezTo>
                <a:close/>
                <a:moveTo>
                  <a:pt x="15129" y="36173"/>
                </a:moveTo>
                <a:lnTo>
                  <a:pt x="15070" y="36217"/>
                </a:lnTo>
                <a:cubicBezTo>
                  <a:pt x="15070" y="36247"/>
                  <a:pt x="15056" y="36247"/>
                  <a:pt x="15056" y="36261"/>
                </a:cubicBezTo>
                <a:lnTo>
                  <a:pt x="15114" y="36203"/>
                </a:lnTo>
                <a:cubicBezTo>
                  <a:pt x="15114" y="36188"/>
                  <a:pt x="15114" y="36188"/>
                  <a:pt x="15129" y="36173"/>
                </a:cubicBezTo>
                <a:close/>
                <a:moveTo>
                  <a:pt x="13569" y="35849"/>
                </a:moveTo>
                <a:lnTo>
                  <a:pt x="13569" y="35849"/>
                </a:lnTo>
                <a:cubicBezTo>
                  <a:pt x="13555" y="35923"/>
                  <a:pt x="13555" y="35997"/>
                  <a:pt x="13555" y="36100"/>
                </a:cubicBezTo>
                <a:lnTo>
                  <a:pt x="13334" y="36320"/>
                </a:lnTo>
                <a:cubicBezTo>
                  <a:pt x="13334" y="36232"/>
                  <a:pt x="13349" y="36158"/>
                  <a:pt x="13349" y="36070"/>
                </a:cubicBezTo>
                <a:lnTo>
                  <a:pt x="13349" y="36055"/>
                </a:lnTo>
                <a:cubicBezTo>
                  <a:pt x="13422" y="35982"/>
                  <a:pt x="13496" y="35908"/>
                  <a:pt x="13569" y="35849"/>
                </a:cubicBezTo>
                <a:close/>
                <a:moveTo>
                  <a:pt x="15070" y="36041"/>
                </a:moveTo>
                <a:lnTo>
                  <a:pt x="15056" y="36055"/>
                </a:lnTo>
                <a:cubicBezTo>
                  <a:pt x="14997" y="36100"/>
                  <a:pt x="14953" y="36144"/>
                  <a:pt x="14908" y="36188"/>
                </a:cubicBezTo>
                <a:cubicBezTo>
                  <a:pt x="14908" y="36247"/>
                  <a:pt x="14894" y="36276"/>
                  <a:pt x="14879" y="36320"/>
                </a:cubicBezTo>
                <a:cubicBezTo>
                  <a:pt x="14923" y="36276"/>
                  <a:pt x="14967" y="36217"/>
                  <a:pt x="15026" y="36173"/>
                </a:cubicBezTo>
                <a:cubicBezTo>
                  <a:pt x="15041" y="36114"/>
                  <a:pt x="15056" y="36070"/>
                  <a:pt x="15070" y="36041"/>
                </a:cubicBezTo>
                <a:close/>
                <a:moveTo>
                  <a:pt x="13849" y="35894"/>
                </a:moveTo>
                <a:cubicBezTo>
                  <a:pt x="13849" y="35967"/>
                  <a:pt x="13849" y="36041"/>
                  <a:pt x="13819" y="36114"/>
                </a:cubicBezTo>
                <a:cubicBezTo>
                  <a:pt x="13746" y="36188"/>
                  <a:pt x="13658" y="36261"/>
                  <a:pt x="13584" y="36350"/>
                </a:cubicBezTo>
                <a:cubicBezTo>
                  <a:pt x="13584" y="36276"/>
                  <a:pt x="13599" y="36188"/>
                  <a:pt x="13599" y="36114"/>
                </a:cubicBezTo>
                <a:cubicBezTo>
                  <a:pt x="13702" y="36041"/>
                  <a:pt x="13775" y="35967"/>
                  <a:pt x="13849" y="35894"/>
                </a:cubicBezTo>
                <a:close/>
                <a:moveTo>
                  <a:pt x="14452" y="35923"/>
                </a:moveTo>
                <a:cubicBezTo>
                  <a:pt x="14452" y="35997"/>
                  <a:pt x="14438" y="36055"/>
                  <a:pt x="14408" y="36114"/>
                </a:cubicBezTo>
                <a:cubicBezTo>
                  <a:pt x="14335" y="36203"/>
                  <a:pt x="14246" y="36276"/>
                  <a:pt x="14173" y="36350"/>
                </a:cubicBezTo>
                <a:cubicBezTo>
                  <a:pt x="14173" y="36276"/>
                  <a:pt x="14187" y="36217"/>
                  <a:pt x="14187" y="36144"/>
                </a:cubicBezTo>
                <a:cubicBezTo>
                  <a:pt x="14261" y="36070"/>
                  <a:pt x="14364" y="35997"/>
                  <a:pt x="14452" y="35923"/>
                </a:cubicBezTo>
                <a:close/>
                <a:moveTo>
                  <a:pt x="14702" y="35967"/>
                </a:moveTo>
                <a:lnTo>
                  <a:pt x="14702" y="35967"/>
                </a:lnTo>
                <a:cubicBezTo>
                  <a:pt x="14688" y="36026"/>
                  <a:pt x="14688" y="36070"/>
                  <a:pt x="14673" y="36129"/>
                </a:cubicBezTo>
                <a:lnTo>
                  <a:pt x="14673" y="36144"/>
                </a:lnTo>
                <a:cubicBezTo>
                  <a:pt x="14658" y="36144"/>
                  <a:pt x="14614" y="36188"/>
                  <a:pt x="14599" y="36203"/>
                </a:cubicBezTo>
                <a:cubicBezTo>
                  <a:pt x="14541" y="36261"/>
                  <a:pt x="14482" y="36291"/>
                  <a:pt x="14423" y="36350"/>
                </a:cubicBezTo>
                <a:cubicBezTo>
                  <a:pt x="14452" y="36291"/>
                  <a:pt x="14452" y="36217"/>
                  <a:pt x="14467" y="36173"/>
                </a:cubicBezTo>
                <a:cubicBezTo>
                  <a:pt x="14482" y="36144"/>
                  <a:pt x="14511" y="36129"/>
                  <a:pt x="14541" y="36114"/>
                </a:cubicBezTo>
                <a:cubicBezTo>
                  <a:pt x="14599" y="36055"/>
                  <a:pt x="14658" y="36026"/>
                  <a:pt x="14702" y="35967"/>
                </a:cubicBezTo>
                <a:close/>
                <a:moveTo>
                  <a:pt x="14923" y="35997"/>
                </a:moveTo>
                <a:lnTo>
                  <a:pt x="14879" y="36173"/>
                </a:lnTo>
                <a:cubicBezTo>
                  <a:pt x="14820" y="36217"/>
                  <a:pt x="14747" y="36276"/>
                  <a:pt x="14688" y="36350"/>
                </a:cubicBezTo>
                <a:cubicBezTo>
                  <a:pt x="14688" y="36276"/>
                  <a:pt x="14702" y="36217"/>
                  <a:pt x="14732" y="36173"/>
                </a:cubicBezTo>
                <a:cubicBezTo>
                  <a:pt x="14805" y="36114"/>
                  <a:pt x="14850" y="36055"/>
                  <a:pt x="14923" y="35997"/>
                </a:cubicBezTo>
                <a:close/>
                <a:moveTo>
                  <a:pt x="14158" y="35923"/>
                </a:moveTo>
                <a:cubicBezTo>
                  <a:pt x="14158" y="35997"/>
                  <a:pt x="14143" y="36055"/>
                  <a:pt x="14143" y="36129"/>
                </a:cubicBezTo>
                <a:cubicBezTo>
                  <a:pt x="14040" y="36203"/>
                  <a:pt x="13967" y="36276"/>
                  <a:pt x="13878" y="36364"/>
                </a:cubicBezTo>
                <a:cubicBezTo>
                  <a:pt x="13878" y="36291"/>
                  <a:pt x="13893" y="36217"/>
                  <a:pt x="13893" y="36144"/>
                </a:cubicBezTo>
                <a:cubicBezTo>
                  <a:pt x="13967" y="36070"/>
                  <a:pt x="14070" y="35997"/>
                  <a:pt x="14158" y="35923"/>
                </a:cubicBezTo>
                <a:close/>
                <a:moveTo>
                  <a:pt x="14923" y="36364"/>
                </a:moveTo>
                <a:lnTo>
                  <a:pt x="14820" y="36482"/>
                </a:lnTo>
                <a:cubicBezTo>
                  <a:pt x="14791" y="36512"/>
                  <a:pt x="14791" y="36541"/>
                  <a:pt x="14776" y="36570"/>
                </a:cubicBezTo>
                <a:cubicBezTo>
                  <a:pt x="14791" y="36541"/>
                  <a:pt x="14835" y="36497"/>
                  <a:pt x="14879" y="36467"/>
                </a:cubicBezTo>
                <a:cubicBezTo>
                  <a:pt x="14894" y="36438"/>
                  <a:pt x="14894" y="36409"/>
                  <a:pt x="14923" y="36364"/>
                </a:cubicBezTo>
                <a:close/>
                <a:moveTo>
                  <a:pt x="14820" y="36320"/>
                </a:moveTo>
                <a:lnTo>
                  <a:pt x="14820" y="36320"/>
                </a:lnTo>
                <a:cubicBezTo>
                  <a:pt x="14802" y="36331"/>
                  <a:pt x="14786" y="36342"/>
                  <a:pt x="14769" y="36355"/>
                </a:cubicBezTo>
                <a:lnTo>
                  <a:pt x="14769" y="36355"/>
                </a:lnTo>
                <a:cubicBezTo>
                  <a:pt x="14767" y="36358"/>
                  <a:pt x="14764" y="36361"/>
                  <a:pt x="14761" y="36364"/>
                </a:cubicBezTo>
                <a:cubicBezTo>
                  <a:pt x="14710" y="36444"/>
                  <a:pt x="14660" y="36523"/>
                  <a:pt x="14608" y="36600"/>
                </a:cubicBezTo>
                <a:lnTo>
                  <a:pt x="14608" y="36600"/>
                </a:lnTo>
                <a:cubicBezTo>
                  <a:pt x="14649" y="36551"/>
                  <a:pt x="14700" y="36504"/>
                  <a:pt x="14761" y="36467"/>
                </a:cubicBezTo>
                <a:cubicBezTo>
                  <a:pt x="14776" y="36409"/>
                  <a:pt x="14805" y="36364"/>
                  <a:pt x="14820" y="36320"/>
                </a:cubicBezTo>
                <a:close/>
                <a:moveTo>
                  <a:pt x="14658" y="36247"/>
                </a:moveTo>
                <a:lnTo>
                  <a:pt x="14599" y="36409"/>
                </a:lnTo>
                <a:cubicBezTo>
                  <a:pt x="14541" y="36482"/>
                  <a:pt x="14482" y="36512"/>
                  <a:pt x="14452" y="36556"/>
                </a:cubicBezTo>
                <a:lnTo>
                  <a:pt x="14379" y="36629"/>
                </a:lnTo>
                <a:cubicBezTo>
                  <a:pt x="14393" y="36585"/>
                  <a:pt x="14393" y="36556"/>
                  <a:pt x="14408" y="36512"/>
                </a:cubicBezTo>
                <a:cubicBezTo>
                  <a:pt x="14408" y="36497"/>
                  <a:pt x="14423" y="36467"/>
                  <a:pt x="14423" y="36438"/>
                </a:cubicBezTo>
                <a:cubicBezTo>
                  <a:pt x="14511" y="36364"/>
                  <a:pt x="14570" y="36320"/>
                  <a:pt x="14658" y="36247"/>
                </a:cubicBezTo>
                <a:close/>
                <a:moveTo>
                  <a:pt x="14393" y="36217"/>
                </a:moveTo>
                <a:lnTo>
                  <a:pt x="14393" y="36217"/>
                </a:lnTo>
                <a:cubicBezTo>
                  <a:pt x="14379" y="36276"/>
                  <a:pt x="14379" y="36350"/>
                  <a:pt x="14364" y="36409"/>
                </a:cubicBezTo>
                <a:cubicBezTo>
                  <a:pt x="14290" y="36482"/>
                  <a:pt x="14187" y="36556"/>
                  <a:pt x="14114" y="36644"/>
                </a:cubicBezTo>
                <a:cubicBezTo>
                  <a:pt x="14143" y="36585"/>
                  <a:pt x="14143" y="36541"/>
                  <a:pt x="14158" y="36467"/>
                </a:cubicBezTo>
                <a:cubicBezTo>
                  <a:pt x="14231" y="36394"/>
                  <a:pt x="14320" y="36320"/>
                  <a:pt x="14393" y="36217"/>
                </a:cubicBezTo>
                <a:close/>
                <a:moveTo>
                  <a:pt x="13525" y="36188"/>
                </a:moveTo>
                <a:cubicBezTo>
                  <a:pt x="13525" y="36261"/>
                  <a:pt x="13510" y="36350"/>
                  <a:pt x="13510" y="36423"/>
                </a:cubicBezTo>
                <a:lnTo>
                  <a:pt x="13275" y="36659"/>
                </a:lnTo>
                <a:cubicBezTo>
                  <a:pt x="13290" y="36570"/>
                  <a:pt x="13290" y="36497"/>
                  <a:pt x="13290" y="36409"/>
                </a:cubicBezTo>
                <a:cubicBezTo>
                  <a:pt x="13378" y="36335"/>
                  <a:pt x="13452" y="36261"/>
                  <a:pt x="13525" y="36188"/>
                </a:cubicBezTo>
                <a:close/>
                <a:moveTo>
                  <a:pt x="14143" y="36217"/>
                </a:moveTo>
                <a:cubicBezTo>
                  <a:pt x="14143" y="36291"/>
                  <a:pt x="14114" y="36364"/>
                  <a:pt x="14114" y="36423"/>
                </a:cubicBezTo>
                <a:cubicBezTo>
                  <a:pt x="14011" y="36512"/>
                  <a:pt x="13922" y="36615"/>
                  <a:pt x="13849" y="36688"/>
                </a:cubicBezTo>
                <a:cubicBezTo>
                  <a:pt x="13864" y="36615"/>
                  <a:pt x="13864" y="36541"/>
                  <a:pt x="13878" y="36467"/>
                </a:cubicBezTo>
                <a:cubicBezTo>
                  <a:pt x="13952" y="36394"/>
                  <a:pt x="14040" y="36291"/>
                  <a:pt x="14143" y="36217"/>
                </a:cubicBezTo>
                <a:close/>
                <a:moveTo>
                  <a:pt x="13819" y="36217"/>
                </a:moveTo>
                <a:cubicBezTo>
                  <a:pt x="13819" y="36291"/>
                  <a:pt x="13805" y="36364"/>
                  <a:pt x="13805" y="36438"/>
                </a:cubicBezTo>
                <a:cubicBezTo>
                  <a:pt x="13716" y="36512"/>
                  <a:pt x="13643" y="36615"/>
                  <a:pt x="13569" y="36703"/>
                </a:cubicBezTo>
                <a:cubicBezTo>
                  <a:pt x="13584" y="36629"/>
                  <a:pt x="13584" y="36541"/>
                  <a:pt x="13584" y="36467"/>
                </a:cubicBezTo>
                <a:lnTo>
                  <a:pt x="13819" y="36217"/>
                </a:lnTo>
                <a:close/>
                <a:moveTo>
                  <a:pt x="14702" y="36732"/>
                </a:moveTo>
                <a:cubicBezTo>
                  <a:pt x="14702" y="36762"/>
                  <a:pt x="14688" y="36777"/>
                  <a:pt x="14673" y="36791"/>
                </a:cubicBezTo>
                <a:lnTo>
                  <a:pt x="14702" y="36762"/>
                </a:lnTo>
                <a:lnTo>
                  <a:pt x="14702" y="36732"/>
                </a:lnTo>
                <a:close/>
                <a:moveTo>
                  <a:pt x="14673" y="36791"/>
                </a:moveTo>
                <a:lnTo>
                  <a:pt x="14673" y="36791"/>
                </a:lnTo>
                <a:cubicBezTo>
                  <a:pt x="14658" y="36791"/>
                  <a:pt x="14658" y="36806"/>
                  <a:pt x="14658" y="36806"/>
                </a:cubicBezTo>
                <a:lnTo>
                  <a:pt x="14673" y="36791"/>
                </a:lnTo>
                <a:close/>
                <a:moveTo>
                  <a:pt x="14673" y="36629"/>
                </a:moveTo>
                <a:lnTo>
                  <a:pt x="14526" y="36777"/>
                </a:lnTo>
                <a:cubicBezTo>
                  <a:pt x="14511" y="36835"/>
                  <a:pt x="14482" y="36865"/>
                  <a:pt x="14467" y="36909"/>
                </a:cubicBezTo>
                <a:lnTo>
                  <a:pt x="14614" y="36762"/>
                </a:lnTo>
                <a:cubicBezTo>
                  <a:pt x="14629" y="36703"/>
                  <a:pt x="14658" y="36659"/>
                  <a:pt x="14673" y="36629"/>
                </a:cubicBezTo>
                <a:close/>
                <a:moveTo>
                  <a:pt x="14541" y="36570"/>
                </a:moveTo>
                <a:lnTo>
                  <a:pt x="14482" y="36732"/>
                </a:lnTo>
                <a:cubicBezTo>
                  <a:pt x="14438" y="36791"/>
                  <a:pt x="14379" y="36865"/>
                  <a:pt x="14320" y="36924"/>
                </a:cubicBezTo>
                <a:lnTo>
                  <a:pt x="14305" y="36938"/>
                </a:lnTo>
                <a:cubicBezTo>
                  <a:pt x="14305" y="36880"/>
                  <a:pt x="14320" y="36835"/>
                  <a:pt x="14335" y="36777"/>
                </a:cubicBezTo>
                <a:lnTo>
                  <a:pt x="14511" y="36615"/>
                </a:lnTo>
                <a:lnTo>
                  <a:pt x="14541" y="36570"/>
                </a:lnTo>
                <a:close/>
                <a:moveTo>
                  <a:pt x="14335" y="36556"/>
                </a:moveTo>
                <a:lnTo>
                  <a:pt x="14335" y="36556"/>
                </a:lnTo>
                <a:cubicBezTo>
                  <a:pt x="14320" y="36615"/>
                  <a:pt x="14305" y="36688"/>
                  <a:pt x="14290" y="36732"/>
                </a:cubicBezTo>
                <a:lnTo>
                  <a:pt x="14246" y="36777"/>
                </a:lnTo>
                <a:lnTo>
                  <a:pt x="14040" y="36983"/>
                </a:lnTo>
                <a:cubicBezTo>
                  <a:pt x="14040" y="36953"/>
                  <a:pt x="14055" y="36938"/>
                  <a:pt x="14055" y="36924"/>
                </a:cubicBezTo>
                <a:cubicBezTo>
                  <a:pt x="14084" y="36880"/>
                  <a:pt x="14084" y="36835"/>
                  <a:pt x="14099" y="36791"/>
                </a:cubicBezTo>
                <a:cubicBezTo>
                  <a:pt x="14173" y="36718"/>
                  <a:pt x="14246" y="36629"/>
                  <a:pt x="14335" y="36556"/>
                </a:cubicBezTo>
                <a:close/>
                <a:moveTo>
                  <a:pt x="14070" y="36541"/>
                </a:moveTo>
                <a:cubicBezTo>
                  <a:pt x="14040" y="36615"/>
                  <a:pt x="14040" y="36688"/>
                  <a:pt x="14025" y="36732"/>
                </a:cubicBezTo>
                <a:cubicBezTo>
                  <a:pt x="13952" y="36850"/>
                  <a:pt x="13864" y="36938"/>
                  <a:pt x="13790" y="37012"/>
                </a:cubicBezTo>
                <a:cubicBezTo>
                  <a:pt x="13805" y="36938"/>
                  <a:pt x="13805" y="36865"/>
                  <a:pt x="13819" y="36791"/>
                </a:cubicBezTo>
                <a:cubicBezTo>
                  <a:pt x="13893" y="36703"/>
                  <a:pt x="13996" y="36629"/>
                  <a:pt x="14070" y="36541"/>
                </a:cubicBezTo>
                <a:close/>
                <a:moveTo>
                  <a:pt x="14511" y="36997"/>
                </a:moveTo>
                <a:lnTo>
                  <a:pt x="14511" y="36997"/>
                </a:lnTo>
                <a:cubicBezTo>
                  <a:pt x="14491" y="37007"/>
                  <a:pt x="14478" y="37017"/>
                  <a:pt x="14467" y="37035"/>
                </a:cubicBezTo>
                <a:lnTo>
                  <a:pt x="14467" y="37035"/>
                </a:lnTo>
                <a:lnTo>
                  <a:pt x="14511" y="36997"/>
                </a:lnTo>
                <a:close/>
                <a:moveTo>
                  <a:pt x="13510" y="36541"/>
                </a:moveTo>
                <a:cubicBezTo>
                  <a:pt x="13510" y="36615"/>
                  <a:pt x="13496" y="36703"/>
                  <a:pt x="13481" y="36777"/>
                </a:cubicBezTo>
                <a:cubicBezTo>
                  <a:pt x="13378" y="36865"/>
                  <a:pt x="13304" y="36953"/>
                  <a:pt x="13231" y="37056"/>
                </a:cubicBezTo>
                <a:cubicBezTo>
                  <a:pt x="13260" y="36953"/>
                  <a:pt x="13260" y="36865"/>
                  <a:pt x="13275" y="36777"/>
                </a:cubicBezTo>
                <a:cubicBezTo>
                  <a:pt x="13349" y="36703"/>
                  <a:pt x="13422" y="36615"/>
                  <a:pt x="13510" y="36541"/>
                </a:cubicBezTo>
                <a:close/>
                <a:moveTo>
                  <a:pt x="13790" y="36556"/>
                </a:moveTo>
                <a:cubicBezTo>
                  <a:pt x="13775" y="36629"/>
                  <a:pt x="13775" y="36703"/>
                  <a:pt x="13746" y="36777"/>
                </a:cubicBezTo>
                <a:cubicBezTo>
                  <a:pt x="13658" y="36865"/>
                  <a:pt x="13584" y="36953"/>
                  <a:pt x="13496" y="37056"/>
                </a:cubicBezTo>
                <a:cubicBezTo>
                  <a:pt x="13510" y="36968"/>
                  <a:pt x="13510" y="36880"/>
                  <a:pt x="13525" y="36806"/>
                </a:cubicBezTo>
                <a:lnTo>
                  <a:pt x="13790" y="36556"/>
                </a:lnTo>
                <a:close/>
                <a:moveTo>
                  <a:pt x="14467" y="37035"/>
                </a:moveTo>
                <a:lnTo>
                  <a:pt x="14393" y="37100"/>
                </a:lnTo>
                <a:cubicBezTo>
                  <a:pt x="14382" y="37133"/>
                  <a:pt x="14380" y="37150"/>
                  <a:pt x="14373" y="37174"/>
                </a:cubicBezTo>
                <a:lnTo>
                  <a:pt x="14373" y="37174"/>
                </a:lnTo>
                <a:cubicBezTo>
                  <a:pt x="14389" y="37130"/>
                  <a:pt x="14416" y="37095"/>
                  <a:pt x="14452" y="37071"/>
                </a:cubicBezTo>
                <a:cubicBezTo>
                  <a:pt x="14457" y="37056"/>
                  <a:pt x="14462" y="37045"/>
                  <a:pt x="14467" y="37035"/>
                </a:cubicBezTo>
                <a:close/>
                <a:moveTo>
                  <a:pt x="14373" y="37174"/>
                </a:moveTo>
                <a:cubicBezTo>
                  <a:pt x="14369" y="37184"/>
                  <a:pt x="14366" y="37193"/>
                  <a:pt x="14364" y="37203"/>
                </a:cubicBezTo>
                <a:cubicBezTo>
                  <a:pt x="14368" y="37192"/>
                  <a:pt x="14370" y="37183"/>
                  <a:pt x="14373" y="37174"/>
                </a:cubicBezTo>
                <a:close/>
                <a:moveTo>
                  <a:pt x="14308" y="37022"/>
                </a:moveTo>
                <a:lnTo>
                  <a:pt x="14308" y="37022"/>
                </a:lnTo>
                <a:cubicBezTo>
                  <a:pt x="14269" y="37085"/>
                  <a:pt x="14227" y="37151"/>
                  <a:pt x="14185" y="37216"/>
                </a:cubicBezTo>
                <a:lnTo>
                  <a:pt x="14185" y="37216"/>
                </a:lnTo>
                <a:cubicBezTo>
                  <a:pt x="14200" y="37182"/>
                  <a:pt x="14220" y="37145"/>
                  <a:pt x="14231" y="37100"/>
                </a:cubicBezTo>
                <a:cubicBezTo>
                  <a:pt x="14251" y="37081"/>
                  <a:pt x="14276" y="37049"/>
                  <a:pt x="14308" y="37022"/>
                </a:cubicBezTo>
                <a:close/>
                <a:moveTo>
                  <a:pt x="14231" y="36880"/>
                </a:moveTo>
                <a:lnTo>
                  <a:pt x="14231" y="36880"/>
                </a:lnTo>
                <a:cubicBezTo>
                  <a:pt x="14217" y="36938"/>
                  <a:pt x="14187" y="37012"/>
                  <a:pt x="14173" y="37071"/>
                </a:cubicBezTo>
                <a:cubicBezTo>
                  <a:pt x="14158" y="37086"/>
                  <a:pt x="14143" y="37130"/>
                  <a:pt x="14099" y="37144"/>
                </a:cubicBezTo>
                <a:cubicBezTo>
                  <a:pt x="14040" y="37203"/>
                  <a:pt x="14011" y="37247"/>
                  <a:pt x="13952" y="37306"/>
                </a:cubicBezTo>
                <a:cubicBezTo>
                  <a:pt x="13967" y="37247"/>
                  <a:pt x="13996" y="37174"/>
                  <a:pt x="14011" y="37130"/>
                </a:cubicBezTo>
                <a:cubicBezTo>
                  <a:pt x="14084" y="37056"/>
                  <a:pt x="14158" y="36953"/>
                  <a:pt x="14231" y="36880"/>
                </a:cubicBezTo>
                <a:close/>
                <a:moveTo>
                  <a:pt x="14011" y="36865"/>
                </a:moveTo>
                <a:lnTo>
                  <a:pt x="14011" y="36880"/>
                </a:lnTo>
                <a:cubicBezTo>
                  <a:pt x="13996" y="36953"/>
                  <a:pt x="13967" y="37012"/>
                  <a:pt x="13952" y="37071"/>
                </a:cubicBezTo>
                <a:cubicBezTo>
                  <a:pt x="13882" y="37155"/>
                  <a:pt x="13799" y="37238"/>
                  <a:pt x="13728" y="37322"/>
                </a:cubicBezTo>
                <a:lnTo>
                  <a:pt x="13728" y="37322"/>
                </a:lnTo>
                <a:cubicBezTo>
                  <a:pt x="13730" y="37317"/>
                  <a:pt x="13731" y="37311"/>
                  <a:pt x="13731" y="37306"/>
                </a:cubicBezTo>
                <a:cubicBezTo>
                  <a:pt x="13746" y="37247"/>
                  <a:pt x="13746" y="37203"/>
                  <a:pt x="13775" y="37144"/>
                </a:cubicBezTo>
                <a:cubicBezTo>
                  <a:pt x="13849" y="37056"/>
                  <a:pt x="13937" y="36953"/>
                  <a:pt x="14011" y="36865"/>
                </a:cubicBezTo>
                <a:close/>
                <a:moveTo>
                  <a:pt x="13746" y="36880"/>
                </a:moveTo>
                <a:cubicBezTo>
                  <a:pt x="13731" y="36953"/>
                  <a:pt x="13731" y="37027"/>
                  <a:pt x="13716" y="37100"/>
                </a:cubicBezTo>
                <a:cubicBezTo>
                  <a:pt x="13628" y="37218"/>
                  <a:pt x="13525" y="37321"/>
                  <a:pt x="13452" y="37424"/>
                </a:cubicBezTo>
                <a:cubicBezTo>
                  <a:pt x="13481" y="37321"/>
                  <a:pt x="13496" y="37247"/>
                  <a:pt x="13496" y="37159"/>
                </a:cubicBezTo>
                <a:cubicBezTo>
                  <a:pt x="13569" y="37071"/>
                  <a:pt x="13658" y="36983"/>
                  <a:pt x="13746" y="36880"/>
                </a:cubicBezTo>
                <a:close/>
                <a:moveTo>
                  <a:pt x="14261" y="37395"/>
                </a:moveTo>
                <a:cubicBezTo>
                  <a:pt x="14261" y="37424"/>
                  <a:pt x="14246" y="37424"/>
                  <a:pt x="14246" y="37439"/>
                </a:cubicBezTo>
                <a:cubicBezTo>
                  <a:pt x="14261" y="37424"/>
                  <a:pt x="14261" y="37424"/>
                  <a:pt x="14261" y="37395"/>
                </a:cubicBezTo>
                <a:close/>
                <a:moveTo>
                  <a:pt x="13481" y="36909"/>
                </a:moveTo>
                <a:lnTo>
                  <a:pt x="13481" y="36909"/>
                </a:lnTo>
                <a:cubicBezTo>
                  <a:pt x="13452" y="36997"/>
                  <a:pt x="13452" y="37071"/>
                  <a:pt x="13437" y="37159"/>
                </a:cubicBezTo>
                <a:cubicBezTo>
                  <a:pt x="13349" y="37277"/>
                  <a:pt x="13275" y="37365"/>
                  <a:pt x="13187" y="37468"/>
                </a:cubicBezTo>
                <a:lnTo>
                  <a:pt x="13231" y="37203"/>
                </a:lnTo>
                <a:cubicBezTo>
                  <a:pt x="13290" y="37086"/>
                  <a:pt x="13378" y="36997"/>
                  <a:pt x="13481" y="36909"/>
                </a:cubicBezTo>
                <a:close/>
                <a:moveTo>
                  <a:pt x="14246" y="37277"/>
                </a:moveTo>
                <a:lnTo>
                  <a:pt x="14187" y="37321"/>
                </a:lnTo>
                <a:cubicBezTo>
                  <a:pt x="14158" y="37365"/>
                  <a:pt x="14143" y="37395"/>
                  <a:pt x="14099" y="37439"/>
                </a:cubicBezTo>
                <a:cubicBezTo>
                  <a:pt x="14084" y="37498"/>
                  <a:pt x="14055" y="37527"/>
                  <a:pt x="14040" y="37571"/>
                </a:cubicBezTo>
                <a:cubicBezTo>
                  <a:pt x="14099" y="37512"/>
                  <a:pt x="14143" y="37453"/>
                  <a:pt x="14187" y="37395"/>
                </a:cubicBezTo>
                <a:cubicBezTo>
                  <a:pt x="14202" y="37350"/>
                  <a:pt x="14231" y="37306"/>
                  <a:pt x="14246" y="37277"/>
                </a:cubicBezTo>
                <a:close/>
                <a:moveTo>
                  <a:pt x="14099" y="37247"/>
                </a:moveTo>
                <a:lnTo>
                  <a:pt x="14040" y="37424"/>
                </a:lnTo>
                <a:cubicBezTo>
                  <a:pt x="14025" y="37453"/>
                  <a:pt x="13996" y="37468"/>
                  <a:pt x="13967" y="37512"/>
                </a:cubicBezTo>
                <a:cubicBezTo>
                  <a:pt x="13937" y="37571"/>
                  <a:pt x="13893" y="37615"/>
                  <a:pt x="13864" y="37660"/>
                </a:cubicBezTo>
                <a:cubicBezTo>
                  <a:pt x="13864" y="37601"/>
                  <a:pt x="13878" y="37542"/>
                  <a:pt x="13893" y="37498"/>
                </a:cubicBezTo>
                <a:cubicBezTo>
                  <a:pt x="13967" y="37424"/>
                  <a:pt x="14025" y="37321"/>
                  <a:pt x="14099" y="37247"/>
                </a:cubicBezTo>
                <a:close/>
                <a:moveTo>
                  <a:pt x="13922" y="37247"/>
                </a:moveTo>
                <a:lnTo>
                  <a:pt x="13864" y="37468"/>
                </a:lnTo>
                <a:cubicBezTo>
                  <a:pt x="13775" y="37542"/>
                  <a:pt x="13702" y="37660"/>
                  <a:pt x="13628" y="37748"/>
                </a:cubicBezTo>
                <a:lnTo>
                  <a:pt x="13672" y="37527"/>
                </a:lnTo>
                <a:cubicBezTo>
                  <a:pt x="13746" y="37439"/>
                  <a:pt x="13819" y="37350"/>
                  <a:pt x="13922" y="37247"/>
                </a:cubicBezTo>
                <a:close/>
                <a:moveTo>
                  <a:pt x="13672" y="37247"/>
                </a:moveTo>
                <a:lnTo>
                  <a:pt x="13672" y="37292"/>
                </a:lnTo>
                <a:cubicBezTo>
                  <a:pt x="13658" y="37365"/>
                  <a:pt x="13643" y="37424"/>
                  <a:pt x="13628" y="37498"/>
                </a:cubicBezTo>
                <a:cubicBezTo>
                  <a:pt x="13525" y="37601"/>
                  <a:pt x="13437" y="37733"/>
                  <a:pt x="13363" y="37836"/>
                </a:cubicBezTo>
                <a:cubicBezTo>
                  <a:pt x="13378" y="37792"/>
                  <a:pt x="13378" y="37748"/>
                  <a:pt x="13407" y="37689"/>
                </a:cubicBezTo>
                <a:cubicBezTo>
                  <a:pt x="13407" y="37660"/>
                  <a:pt x="13422" y="37615"/>
                  <a:pt x="13422" y="37571"/>
                </a:cubicBezTo>
                <a:cubicBezTo>
                  <a:pt x="13496" y="37453"/>
                  <a:pt x="13584" y="37365"/>
                  <a:pt x="13672" y="37247"/>
                </a:cubicBezTo>
                <a:close/>
                <a:moveTo>
                  <a:pt x="14025" y="37674"/>
                </a:moveTo>
                <a:lnTo>
                  <a:pt x="14025" y="37674"/>
                </a:lnTo>
                <a:cubicBezTo>
                  <a:pt x="13996" y="37718"/>
                  <a:pt x="13967" y="37763"/>
                  <a:pt x="13937" y="37807"/>
                </a:cubicBezTo>
                <a:cubicBezTo>
                  <a:pt x="13937" y="37836"/>
                  <a:pt x="13922" y="37866"/>
                  <a:pt x="13922" y="37880"/>
                </a:cubicBezTo>
                <a:cubicBezTo>
                  <a:pt x="13952" y="37836"/>
                  <a:pt x="13967" y="37792"/>
                  <a:pt x="14011" y="37748"/>
                </a:cubicBezTo>
                <a:cubicBezTo>
                  <a:pt x="14025" y="37733"/>
                  <a:pt x="14040" y="37718"/>
                  <a:pt x="14025" y="37674"/>
                </a:cubicBezTo>
                <a:close/>
                <a:moveTo>
                  <a:pt x="13407" y="37277"/>
                </a:moveTo>
                <a:lnTo>
                  <a:pt x="13407" y="37277"/>
                </a:lnTo>
                <a:cubicBezTo>
                  <a:pt x="13378" y="37365"/>
                  <a:pt x="13363" y="37453"/>
                  <a:pt x="13349" y="37527"/>
                </a:cubicBezTo>
                <a:cubicBezTo>
                  <a:pt x="13260" y="37660"/>
                  <a:pt x="13157" y="37763"/>
                  <a:pt x="13084" y="37895"/>
                </a:cubicBezTo>
                <a:cubicBezTo>
                  <a:pt x="13098" y="37807"/>
                  <a:pt x="13128" y="37689"/>
                  <a:pt x="13142" y="37601"/>
                </a:cubicBezTo>
                <a:cubicBezTo>
                  <a:pt x="13231" y="37498"/>
                  <a:pt x="13304" y="37380"/>
                  <a:pt x="13407" y="37277"/>
                </a:cubicBezTo>
                <a:close/>
                <a:moveTo>
                  <a:pt x="13813" y="37821"/>
                </a:moveTo>
                <a:lnTo>
                  <a:pt x="13813" y="37821"/>
                </a:lnTo>
                <a:cubicBezTo>
                  <a:pt x="13797" y="37849"/>
                  <a:pt x="13782" y="37877"/>
                  <a:pt x="13766" y="37905"/>
                </a:cubicBezTo>
                <a:lnTo>
                  <a:pt x="13766" y="37905"/>
                </a:lnTo>
                <a:lnTo>
                  <a:pt x="13775" y="37880"/>
                </a:lnTo>
                <a:cubicBezTo>
                  <a:pt x="13787" y="37861"/>
                  <a:pt x="13799" y="37841"/>
                  <a:pt x="13813" y="37821"/>
                </a:cubicBezTo>
                <a:close/>
                <a:moveTo>
                  <a:pt x="13775" y="37660"/>
                </a:moveTo>
                <a:cubicBezTo>
                  <a:pt x="13746" y="37733"/>
                  <a:pt x="13716" y="37807"/>
                  <a:pt x="13687" y="37880"/>
                </a:cubicBezTo>
                <a:cubicBezTo>
                  <a:pt x="13643" y="37954"/>
                  <a:pt x="13569" y="38057"/>
                  <a:pt x="13496" y="38175"/>
                </a:cubicBezTo>
                <a:lnTo>
                  <a:pt x="13555" y="37954"/>
                </a:lnTo>
                <a:cubicBezTo>
                  <a:pt x="13628" y="37836"/>
                  <a:pt x="13687" y="37748"/>
                  <a:pt x="13775" y="37660"/>
                </a:cubicBezTo>
                <a:close/>
                <a:moveTo>
                  <a:pt x="13790" y="38101"/>
                </a:moveTo>
                <a:cubicBezTo>
                  <a:pt x="13756" y="38124"/>
                  <a:pt x="13740" y="38155"/>
                  <a:pt x="13727" y="38181"/>
                </a:cubicBezTo>
                <a:lnTo>
                  <a:pt x="13727" y="38181"/>
                </a:lnTo>
                <a:cubicBezTo>
                  <a:pt x="13747" y="38155"/>
                  <a:pt x="13769" y="38128"/>
                  <a:pt x="13790" y="38101"/>
                </a:cubicBezTo>
                <a:close/>
                <a:moveTo>
                  <a:pt x="13569" y="37660"/>
                </a:moveTo>
                <a:lnTo>
                  <a:pt x="13569" y="37660"/>
                </a:lnTo>
                <a:cubicBezTo>
                  <a:pt x="13555" y="37733"/>
                  <a:pt x="13525" y="37821"/>
                  <a:pt x="13496" y="37895"/>
                </a:cubicBezTo>
                <a:cubicBezTo>
                  <a:pt x="13407" y="38027"/>
                  <a:pt x="13319" y="38145"/>
                  <a:pt x="13260" y="38263"/>
                </a:cubicBezTo>
                <a:cubicBezTo>
                  <a:pt x="13275" y="38175"/>
                  <a:pt x="13290" y="38072"/>
                  <a:pt x="13334" y="37983"/>
                </a:cubicBezTo>
                <a:cubicBezTo>
                  <a:pt x="13407" y="37895"/>
                  <a:pt x="13496" y="37792"/>
                  <a:pt x="13569" y="37660"/>
                </a:cubicBezTo>
                <a:close/>
                <a:moveTo>
                  <a:pt x="13727" y="38181"/>
                </a:moveTo>
                <a:cubicBezTo>
                  <a:pt x="13692" y="38228"/>
                  <a:pt x="13662" y="38275"/>
                  <a:pt x="13643" y="38322"/>
                </a:cubicBezTo>
                <a:cubicBezTo>
                  <a:pt x="13637" y="38328"/>
                  <a:pt x="13633" y="38339"/>
                  <a:pt x="13629" y="38352"/>
                </a:cubicBezTo>
                <a:lnTo>
                  <a:pt x="13629" y="38352"/>
                </a:lnTo>
                <a:cubicBezTo>
                  <a:pt x="13652" y="38314"/>
                  <a:pt x="13674" y="38280"/>
                  <a:pt x="13702" y="38233"/>
                </a:cubicBezTo>
                <a:lnTo>
                  <a:pt x="13716" y="38204"/>
                </a:lnTo>
                <a:cubicBezTo>
                  <a:pt x="13720" y="38197"/>
                  <a:pt x="13723" y="38190"/>
                  <a:pt x="13727" y="38181"/>
                </a:cubicBezTo>
                <a:close/>
                <a:moveTo>
                  <a:pt x="13629" y="38352"/>
                </a:moveTo>
                <a:cubicBezTo>
                  <a:pt x="13621" y="38365"/>
                  <a:pt x="13612" y="38378"/>
                  <a:pt x="13604" y="38392"/>
                </a:cubicBezTo>
                <a:lnTo>
                  <a:pt x="13604" y="38392"/>
                </a:lnTo>
                <a:cubicBezTo>
                  <a:pt x="13617" y="38383"/>
                  <a:pt x="13623" y="38367"/>
                  <a:pt x="13629" y="38352"/>
                </a:cubicBezTo>
                <a:close/>
                <a:moveTo>
                  <a:pt x="13334" y="37689"/>
                </a:moveTo>
                <a:lnTo>
                  <a:pt x="13275" y="37969"/>
                </a:lnTo>
                <a:cubicBezTo>
                  <a:pt x="13187" y="38116"/>
                  <a:pt x="13084" y="38248"/>
                  <a:pt x="13010" y="38395"/>
                </a:cubicBezTo>
                <a:cubicBezTo>
                  <a:pt x="13010" y="38381"/>
                  <a:pt x="13010" y="38351"/>
                  <a:pt x="13039" y="38322"/>
                </a:cubicBezTo>
                <a:cubicBezTo>
                  <a:pt x="13054" y="38233"/>
                  <a:pt x="13069" y="38160"/>
                  <a:pt x="13084" y="38057"/>
                </a:cubicBezTo>
                <a:cubicBezTo>
                  <a:pt x="13142" y="37954"/>
                  <a:pt x="13231" y="37821"/>
                  <a:pt x="13334" y="37689"/>
                </a:cubicBezTo>
                <a:close/>
                <a:moveTo>
                  <a:pt x="13604" y="38392"/>
                </a:moveTo>
                <a:cubicBezTo>
                  <a:pt x="13602" y="38394"/>
                  <a:pt x="13600" y="38394"/>
                  <a:pt x="13599" y="38395"/>
                </a:cubicBezTo>
                <a:cubicBezTo>
                  <a:pt x="13584" y="38410"/>
                  <a:pt x="13584" y="38410"/>
                  <a:pt x="13584" y="38425"/>
                </a:cubicBezTo>
                <a:cubicBezTo>
                  <a:pt x="13591" y="38413"/>
                  <a:pt x="13597" y="38403"/>
                  <a:pt x="13604" y="38392"/>
                </a:cubicBezTo>
                <a:close/>
                <a:moveTo>
                  <a:pt x="13613" y="38086"/>
                </a:moveTo>
                <a:cubicBezTo>
                  <a:pt x="13599" y="38160"/>
                  <a:pt x="13569" y="38204"/>
                  <a:pt x="13540" y="38278"/>
                </a:cubicBezTo>
                <a:cubicBezTo>
                  <a:pt x="13485" y="38365"/>
                  <a:pt x="13447" y="38444"/>
                  <a:pt x="13401" y="38532"/>
                </a:cubicBezTo>
                <a:lnTo>
                  <a:pt x="13401" y="38532"/>
                </a:lnTo>
                <a:cubicBezTo>
                  <a:pt x="13405" y="38517"/>
                  <a:pt x="13407" y="38500"/>
                  <a:pt x="13407" y="38484"/>
                </a:cubicBezTo>
                <a:cubicBezTo>
                  <a:pt x="13407" y="38454"/>
                  <a:pt x="13422" y="38425"/>
                  <a:pt x="13422" y="38395"/>
                </a:cubicBezTo>
                <a:cubicBezTo>
                  <a:pt x="13466" y="38278"/>
                  <a:pt x="13555" y="38175"/>
                  <a:pt x="13613" y="38086"/>
                </a:cubicBezTo>
                <a:close/>
                <a:moveTo>
                  <a:pt x="13510" y="38749"/>
                </a:moveTo>
                <a:cubicBezTo>
                  <a:pt x="13497" y="38749"/>
                  <a:pt x="13496" y="38749"/>
                  <a:pt x="13496" y="38760"/>
                </a:cubicBezTo>
                <a:lnTo>
                  <a:pt x="13496" y="38760"/>
                </a:lnTo>
                <a:cubicBezTo>
                  <a:pt x="13500" y="38756"/>
                  <a:pt x="13505" y="38752"/>
                  <a:pt x="13510" y="38749"/>
                </a:cubicBezTo>
                <a:close/>
                <a:moveTo>
                  <a:pt x="13452" y="38116"/>
                </a:moveTo>
                <a:lnTo>
                  <a:pt x="13452" y="38116"/>
                </a:lnTo>
                <a:cubicBezTo>
                  <a:pt x="13437" y="38204"/>
                  <a:pt x="13407" y="38292"/>
                  <a:pt x="13378" y="38366"/>
                </a:cubicBezTo>
                <a:cubicBezTo>
                  <a:pt x="13290" y="38528"/>
                  <a:pt x="13216" y="38646"/>
                  <a:pt x="13142" y="38793"/>
                </a:cubicBezTo>
                <a:cubicBezTo>
                  <a:pt x="13157" y="38704"/>
                  <a:pt x="13201" y="38601"/>
                  <a:pt x="13216" y="38498"/>
                </a:cubicBezTo>
                <a:cubicBezTo>
                  <a:pt x="13290" y="38381"/>
                  <a:pt x="13363" y="38248"/>
                  <a:pt x="13452" y="38116"/>
                </a:cubicBezTo>
                <a:close/>
                <a:moveTo>
                  <a:pt x="13496" y="38760"/>
                </a:moveTo>
                <a:cubicBezTo>
                  <a:pt x="13463" y="38792"/>
                  <a:pt x="13450" y="38840"/>
                  <a:pt x="13437" y="38866"/>
                </a:cubicBezTo>
                <a:cubicBezTo>
                  <a:pt x="13422" y="38896"/>
                  <a:pt x="13422" y="38896"/>
                  <a:pt x="13422" y="38910"/>
                </a:cubicBezTo>
                <a:cubicBezTo>
                  <a:pt x="13452" y="38852"/>
                  <a:pt x="13481" y="38822"/>
                  <a:pt x="13496" y="38763"/>
                </a:cubicBezTo>
                <a:cubicBezTo>
                  <a:pt x="13496" y="38762"/>
                  <a:pt x="13496" y="38761"/>
                  <a:pt x="13496" y="38760"/>
                </a:cubicBezTo>
                <a:close/>
                <a:moveTo>
                  <a:pt x="13216" y="38175"/>
                </a:moveTo>
                <a:cubicBezTo>
                  <a:pt x="13201" y="38278"/>
                  <a:pt x="13157" y="38381"/>
                  <a:pt x="13142" y="38484"/>
                </a:cubicBezTo>
                <a:cubicBezTo>
                  <a:pt x="13054" y="38646"/>
                  <a:pt x="12951" y="38807"/>
                  <a:pt x="12878" y="38969"/>
                </a:cubicBezTo>
                <a:cubicBezTo>
                  <a:pt x="12907" y="38852"/>
                  <a:pt x="12922" y="38719"/>
                  <a:pt x="12951" y="38616"/>
                </a:cubicBezTo>
                <a:cubicBezTo>
                  <a:pt x="13039" y="38469"/>
                  <a:pt x="13128" y="38322"/>
                  <a:pt x="13216" y="38175"/>
                </a:cubicBezTo>
                <a:close/>
                <a:moveTo>
                  <a:pt x="13422" y="38631"/>
                </a:moveTo>
                <a:lnTo>
                  <a:pt x="13260" y="38969"/>
                </a:lnTo>
                <a:lnTo>
                  <a:pt x="13201" y="39175"/>
                </a:lnTo>
                <a:cubicBezTo>
                  <a:pt x="13260" y="39072"/>
                  <a:pt x="13304" y="38940"/>
                  <a:pt x="13363" y="38837"/>
                </a:cubicBezTo>
                <a:cubicBezTo>
                  <a:pt x="13407" y="38778"/>
                  <a:pt x="13422" y="38704"/>
                  <a:pt x="13422" y="38631"/>
                </a:cubicBezTo>
                <a:close/>
                <a:moveTo>
                  <a:pt x="13290" y="38646"/>
                </a:moveTo>
                <a:lnTo>
                  <a:pt x="13290" y="38646"/>
                </a:lnTo>
                <a:cubicBezTo>
                  <a:pt x="13260" y="38749"/>
                  <a:pt x="13231" y="38852"/>
                  <a:pt x="13201" y="38940"/>
                </a:cubicBezTo>
                <a:cubicBezTo>
                  <a:pt x="13128" y="39116"/>
                  <a:pt x="13054" y="39264"/>
                  <a:pt x="12995" y="39425"/>
                </a:cubicBezTo>
                <a:cubicBezTo>
                  <a:pt x="13010" y="39308"/>
                  <a:pt x="13054" y="39205"/>
                  <a:pt x="13069" y="39087"/>
                </a:cubicBezTo>
                <a:lnTo>
                  <a:pt x="13290" y="38646"/>
                </a:lnTo>
                <a:close/>
                <a:moveTo>
                  <a:pt x="13187" y="39484"/>
                </a:moveTo>
                <a:lnTo>
                  <a:pt x="13187" y="39484"/>
                </a:lnTo>
                <a:cubicBezTo>
                  <a:pt x="13166" y="39515"/>
                  <a:pt x="13153" y="39552"/>
                  <a:pt x="13142" y="39596"/>
                </a:cubicBezTo>
                <a:lnTo>
                  <a:pt x="13142" y="39596"/>
                </a:lnTo>
                <a:cubicBezTo>
                  <a:pt x="13155" y="39559"/>
                  <a:pt x="13168" y="39522"/>
                  <a:pt x="13187" y="39484"/>
                </a:cubicBezTo>
                <a:close/>
                <a:moveTo>
                  <a:pt x="13069" y="38704"/>
                </a:moveTo>
                <a:lnTo>
                  <a:pt x="13069" y="38704"/>
                </a:lnTo>
                <a:cubicBezTo>
                  <a:pt x="13039" y="38822"/>
                  <a:pt x="13010" y="38940"/>
                  <a:pt x="12995" y="39058"/>
                </a:cubicBezTo>
                <a:cubicBezTo>
                  <a:pt x="12922" y="39264"/>
                  <a:pt x="12848" y="39440"/>
                  <a:pt x="12775" y="39632"/>
                </a:cubicBezTo>
                <a:cubicBezTo>
                  <a:pt x="12789" y="39499"/>
                  <a:pt x="12819" y="39352"/>
                  <a:pt x="12833" y="39219"/>
                </a:cubicBezTo>
                <a:cubicBezTo>
                  <a:pt x="12907" y="39058"/>
                  <a:pt x="12995" y="38866"/>
                  <a:pt x="13069" y="38704"/>
                </a:cubicBezTo>
                <a:close/>
                <a:moveTo>
                  <a:pt x="13142" y="39596"/>
                </a:moveTo>
                <a:lnTo>
                  <a:pt x="13142" y="39596"/>
                </a:lnTo>
                <a:cubicBezTo>
                  <a:pt x="13125" y="39647"/>
                  <a:pt x="13109" y="39698"/>
                  <a:pt x="13084" y="39749"/>
                </a:cubicBezTo>
                <a:cubicBezTo>
                  <a:pt x="13074" y="39786"/>
                  <a:pt x="13071" y="39829"/>
                  <a:pt x="13066" y="39870"/>
                </a:cubicBezTo>
                <a:lnTo>
                  <a:pt x="13066" y="39870"/>
                </a:lnTo>
                <a:cubicBezTo>
                  <a:pt x="13078" y="39800"/>
                  <a:pt x="13095" y="39727"/>
                  <a:pt x="13128" y="39661"/>
                </a:cubicBezTo>
                <a:cubicBezTo>
                  <a:pt x="13132" y="39638"/>
                  <a:pt x="13137" y="39616"/>
                  <a:pt x="13142" y="39596"/>
                </a:cubicBezTo>
                <a:close/>
                <a:moveTo>
                  <a:pt x="13066" y="39870"/>
                </a:moveTo>
                <a:lnTo>
                  <a:pt x="13066" y="39870"/>
                </a:lnTo>
                <a:cubicBezTo>
                  <a:pt x="13062" y="39894"/>
                  <a:pt x="13058" y="39918"/>
                  <a:pt x="13054" y="39941"/>
                </a:cubicBezTo>
                <a:cubicBezTo>
                  <a:pt x="13060" y="39919"/>
                  <a:pt x="13063" y="39894"/>
                  <a:pt x="13066" y="39870"/>
                </a:cubicBezTo>
                <a:close/>
                <a:moveTo>
                  <a:pt x="13071" y="39420"/>
                </a:moveTo>
                <a:cubicBezTo>
                  <a:pt x="13015" y="39605"/>
                  <a:pt x="12969" y="39793"/>
                  <a:pt x="12931" y="39983"/>
                </a:cubicBezTo>
                <a:lnTo>
                  <a:pt x="12931" y="39983"/>
                </a:lnTo>
                <a:cubicBezTo>
                  <a:pt x="12958" y="39894"/>
                  <a:pt x="12986" y="39807"/>
                  <a:pt x="13010" y="39720"/>
                </a:cubicBezTo>
                <a:cubicBezTo>
                  <a:pt x="13035" y="39620"/>
                  <a:pt x="13049" y="39520"/>
                  <a:pt x="13071" y="39420"/>
                </a:cubicBezTo>
                <a:close/>
                <a:moveTo>
                  <a:pt x="12936" y="39411"/>
                </a:moveTo>
                <a:lnTo>
                  <a:pt x="12936" y="39411"/>
                </a:lnTo>
                <a:cubicBezTo>
                  <a:pt x="12907" y="39558"/>
                  <a:pt x="12892" y="39705"/>
                  <a:pt x="12863" y="39823"/>
                </a:cubicBezTo>
                <a:cubicBezTo>
                  <a:pt x="12789" y="40029"/>
                  <a:pt x="12745" y="40235"/>
                  <a:pt x="12701" y="40456"/>
                </a:cubicBezTo>
                <a:cubicBezTo>
                  <a:pt x="12701" y="40308"/>
                  <a:pt x="12716" y="40147"/>
                  <a:pt x="12745" y="39999"/>
                </a:cubicBezTo>
                <a:cubicBezTo>
                  <a:pt x="12789" y="39793"/>
                  <a:pt x="12863" y="39602"/>
                  <a:pt x="12936" y="39411"/>
                </a:cubicBezTo>
                <a:close/>
                <a:moveTo>
                  <a:pt x="12936" y="40603"/>
                </a:moveTo>
                <a:lnTo>
                  <a:pt x="12936" y="40706"/>
                </a:lnTo>
                <a:cubicBezTo>
                  <a:pt x="12966" y="40691"/>
                  <a:pt x="12966" y="40647"/>
                  <a:pt x="12936" y="40603"/>
                </a:cubicBezTo>
                <a:close/>
                <a:moveTo>
                  <a:pt x="12936" y="40707"/>
                </a:moveTo>
                <a:lnTo>
                  <a:pt x="12936" y="40707"/>
                </a:lnTo>
                <a:cubicBezTo>
                  <a:pt x="12936" y="40736"/>
                  <a:pt x="12936" y="40765"/>
                  <a:pt x="12922" y="40779"/>
                </a:cubicBezTo>
                <a:cubicBezTo>
                  <a:pt x="12936" y="40765"/>
                  <a:pt x="12936" y="40750"/>
                  <a:pt x="12936" y="40707"/>
                </a:cubicBezTo>
                <a:close/>
                <a:moveTo>
                  <a:pt x="12907" y="40382"/>
                </a:moveTo>
                <a:cubicBezTo>
                  <a:pt x="12863" y="40529"/>
                  <a:pt x="12848" y="40647"/>
                  <a:pt x="12833" y="40809"/>
                </a:cubicBezTo>
                <a:lnTo>
                  <a:pt x="12833" y="41118"/>
                </a:lnTo>
                <a:cubicBezTo>
                  <a:pt x="12833" y="40985"/>
                  <a:pt x="12848" y="40838"/>
                  <a:pt x="12863" y="40706"/>
                </a:cubicBezTo>
                <a:cubicBezTo>
                  <a:pt x="12892" y="40618"/>
                  <a:pt x="12892" y="40529"/>
                  <a:pt x="12907" y="40441"/>
                </a:cubicBezTo>
                <a:lnTo>
                  <a:pt x="12907" y="40382"/>
                </a:lnTo>
                <a:close/>
                <a:moveTo>
                  <a:pt x="12775" y="40323"/>
                </a:moveTo>
                <a:cubicBezTo>
                  <a:pt x="12775" y="40411"/>
                  <a:pt x="12760" y="40485"/>
                  <a:pt x="12760" y="40588"/>
                </a:cubicBezTo>
                <a:cubicBezTo>
                  <a:pt x="12775" y="40632"/>
                  <a:pt x="12760" y="40706"/>
                  <a:pt x="12760" y="40779"/>
                </a:cubicBezTo>
                <a:cubicBezTo>
                  <a:pt x="12745" y="40985"/>
                  <a:pt x="12716" y="41191"/>
                  <a:pt x="12701" y="41368"/>
                </a:cubicBezTo>
                <a:cubicBezTo>
                  <a:pt x="12701" y="41294"/>
                  <a:pt x="12686" y="41221"/>
                  <a:pt x="12686" y="41147"/>
                </a:cubicBezTo>
                <a:cubicBezTo>
                  <a:pt x="12686" y="41074"/>
                  <a:pt x="12686" y="40985"/>
                  <a:pt x="12672" y="40912"/>
                </a:cubicBezTo>
                <a:cubicBezTo>
                  <a:pt x="12686" y="40706"/>
                  <a:pt x="12716" y="40514"/>
                  <a:pt x="12775" y="40323"/>
                </a:cubicBezTo>
                <a:close/>
                <a:moveTo>
                  <a:pt x="12907" y="41442"/>
                </a:moveTo>
                <a:lnTo>
                  <a:pt x="12907" y="41721"/>
                </a:lnTo>
                <a:cubicBezTo>
                  <a:pt x="12922" y="41780"/>
                  <a:pt x="12922" y="41854"/>
                  <a:pt x="12936" y="41913"/>
                </a:cubicBezTo>
                <a:cubicBezTo>
                  <a:pt x="12922" y="41810"/>
                  <a:pt x="12922" y="41736"/>
                  <a:pt x="12922" y="41633"/>
                </a:cubicBezTo>
                <a:cubicBezTo>
                  <a:pt x="12922" y="41574"/>
                  <a:pt x="12907" y="41515"/>
                  <a:pt x="12907" y="41442"/>
                </a:cubicBezTo>
                <a:close/>
                <a:moveTo>
                  <a:pt x="12789" y="41368"/>
                </a:moveTo>
                <a:cubicBezTo>
                  <a:pt x="12819" y="41500"/>
                  <a:pt x="12819" y="41603"/>
                  <a:pt x="12848" y="41736"/>
                </a:cubicBezTo>
                <a:cubicBezTo>
                  <a:pt x="12848" y="41883"/>
                  <a:pt x="12863" y="42030"/>
                  <a:pt x="12892" y="42177"/>
                </a:cubicBezTo>
                <a:cubicBezTo>
                  <a:pt x="12848" y="42074"/>
                  <a:pt x="12819" y="41957"/>
                  <a:pt x="12789" y="41854"/>
                </a:cubicBezTo>
                <a:cubicBezTo>
                  <a:pt x="12775" y="41692"/>
                  <a:pt x="12775" y="41515"/>
                  <a:pt x="12789" y="41368"/>
                </a:cubicBezTo>
                <a:close/>
                <a:moveTo>
                  <a:pt x="13069" y="42442"/>
                </a:moveTo>
                <a:lnTo>
                  <a:pt x="13069" y="42442"/>
                </a:lnTo>
                <a:cubicBezTo>
                  <a:pt x="13074" y="42453"/>
                  <a:pt x="13078" y="42465"/>
                  <a:pt x="13080" y="42479"/>
                </a:cubicBezTo>
                <a:lnTo>
                  <a:pt x="13080" y="42479"/>
                </a:lnTo>
                <a:cubicBezTo>
                  <a:pt x="13081" y="42464"/>
                  <a:pt x="13077" y="42451"/>
                  <a:pt x="13069" y="42442"/>
                </a:cubicBezTo>
                <a:close/>
                <a:moveTo>
                  <a:pt x="13080" y="42479"/>
                </a:moveTo>
                <a:cubicBezTo>
                  <a:pt x="13079" y="42490"/>
                  <a:pt x="13075" y="42503"/>
                  <a:pt x="13069" y="42516"/>
                </a:cubicBezTo>
                <a:cubicBezTo>
                  <a:pt x="13084" y="42531"/>
                  <a:pt x="13084" y="42531"/>
                  <a:pt x="13084" y="42545"/>
                </a:cubicBezTo>
                <a:cubicBezTo>
                  <a:pt x="13084" y="42527"/>
                  <a:pt x="13084" y="42502"/>
                  <a:pt x="13080" y="42479"/>
                </a:cubicBezTo>
                <a:close/>
                <a:moveTo>
                  <a:pt x="13288" y="43187"/>
                </a:moveTo>
                <a:cubicBezTo>
                  <a:pt x="13291" y="43195"/>
                  <a:pt x="13295" y="43203"/>
                  <a:pt x="13299" y="43211"/>
                </a:cubicBezTo>
                <a:lnTo>
                  <a:pt x="13299" y="43211"/>
                </a:lnTo>
                <a:cubicBezTo>
                  <a:pt x="13296" y="43202"/>
                  <a:pt x="13292" y="43194"/>
                  <a:pt x="13288" y="43187"/>
                </a:cubicBezTo>
                <a:close/>
                <a:moveTo>
                  <a:pt x="13231" y="35114"/>
                </a:moveTo>
                <a:cubicBezTo>
                  <a:pt x="13231" y="35187"/>
                  <a:pt x="13260" y="35290"/>
                  <a:pt x="13260" y="35364"/>
                </a:cubicBezTo>
                <a:cubicBezTo>
                  <a:pt x="12201" y="36276"/>
                  <a:pt x="11435" y="37306"/>
                  <a:pt x="10950" y="38395"/>
                </a:cubicBezTo>
                <a:cubicBezTo>
                  <a:pt x="9993" y="40559"/>
                  <a:pt x="10287" y="43090"/>
                  <a:pt x="11671" y="44606"/>
                </a:cubicBezTo>
                <a:cubicBezTo>
                  <a:pt x="11612" y="44606"/>
                  <a:pt x="11583" y="44606"/>
                  <a:pt x="11538" y="44591"/>
                </a:cubicBezTo>
                <a:cubicBezTo>
                  <a:pt x="10096" y="43016"/>
                  <a:pt x="9817" y="40382"/>
                  <a:pt x="10861" y="38130"/>
                </a:cubicBezTo>
                <a:cubicBezTo>
                  <a:pt x="11376" y="37056"/>
                  <a:pt x="12171" y="36041"/>
                  <a:pt x="13231" y="35114"/>
                </a:cubicBezTo>
                <a:close/>
                <a:moveTo>
                  <a:pt x="13260" y="35452"/>
                </a:moveTo>
                <a:cubicBezTo>
                  <a:pt x="13260" y="35526"/>
                  <a:pt x="13260" y="35614"/>
                  <a:pt x="13275" y="35688"/>
                </a:cubicBezTo>
                <a:cubicBezTo>
                  <a:pt x="12274" y="36615"/>
                  <a:pt x="11538" y="37615"/>
                  <a:pt x="11097" y="38690"/>
                </a:cubicBezTo>
                <a:cubicBezTo>
                  <a:pt x="10243" y="40779"/>
                  <a:pt x="10567" y="43208"/>
                  <a:pt x="11906" y="44679"/>
                </a:cubicBezTo>
                <a:cubicBezTo>
                  <a:pt x="11877" y="44679"/>
                  <a:pt x="11818" y="44665"/>
                  <a:pt x="11789" y="44665"/>
                </a:cubicBezTo>
                <a:cubicBezTo>
                  <a:pt x="10361" y="43163"/>
                  <a:pt x="10052" y="40618"/>
                  <a:pt x="11009" y="38425"/>
                </a:cubicBezTo>
                <a:cubicBezTo>
                  <a:pt x="11480" y="37365"/>
                  <a:pt x="12245" y="36350"/>
                  <a:pt x="13260" y="35452"/>
                </a:cubicBezTo>
                <a:close/>
                <a:moveTo>
                  <a:pt x="13275" y="35776"/>
                </a:moveTo>
                <a:lnTo>
                  <a:pt x="13275" y="36041"/>
                </a:lnTo>
                <a:cubicBezTo>
                  <a:pt x="12333" y="36953"/>
                  <a:pt x="11656" y="37954"/>
                  <a:pt x="11244" y="38999"/>
                </a:cubicBezTo>
                <a:cubicBezTo>
                  <a:pt x="10861" y="39999"/>
                  <a:pt x="10758" y="41118"/>
                  <a:pt x="10920" y="42148"/>
                </a:cubicBezTo>
                <a:cubicBezTo>
                  <a:pt x="11082" y="43193"/>
                  <a:pt x="11524" y="44091"/>
                  <a:pt x="12186" y="44797"/>
                </a:cubicBezTo>
                <a:cubicBezTo>
                  <a:pt x="12127" y="44782"/>
                  <a:pt x="12098" y="44753"/>
                  <a:pt x="12039" y="44738"/>
                </a:cubicBezTo>
                <a:cubicBezTo>
                  <a:pt x="10641" y="43311"/>
                  <a:pt x="10273" y="40838"/>
                  <a:pt x="11156" y="38719"/>
                </a:cubicBezTo>
                <a:cubicBezTo>
                  <a:pt x="11597" y="37674"/>
                  <a:pt x="12304" y="36688"/>
                  <a:pt x="13275" y="35776"/>
                </a:cubicBezTo>
                <a:close/>
                <a:moveTo>
                  <a:pt x="13245" y="36129"/>
                </a:moveTo>
                <a:cubicBezTo>
                  <a:pt x="13245" y="36217"/>
                  <a:pt x="13245" y="36291"/>
                  <a:pt x="13231" y="36394"/>
                </a:cubicBezTo>
                <a:cubicBezTo>
                  <a:pt x="12362" y="37292"/>
                  <a:pt x="11744" y="38263"/>
                  <a:pt x="11376" y="39293"/>
                </a:cubicBezTo>
                <a:cubicBezTo>
                  <a:pt x="10788" y="40985"/>
                  <a:pt x="10906" y="43340"/>
                  <a:pt x="12421" y="44871"/>
                </a:cubicBezTo>
                <a:cubicBezTo>
                  <a:pt x="12407" y="44856"/>
                  <a:pt x="12348" y="44826"/>
                  <a:pt x="12304" y="44812"/>
                </a:cubicBezTo>
                <a:cubicBezTo>
                  <a:pt x="10920" y="43428"/>
                  <a:pt x="10508" y="41074"/>
                  <a:pt x="11303" y="39013"/>
                </a:cubicBezTo>
                <a:cubicBezTo>
                  <a:pt x="11686" y="37983"/>
                  <a:pt x="12348" y="37012"/>
                  <a:pt x="13245" y="36129"/>
                </a:cubicBezTo>
                <a:close/>
                <a:moveTo>
                  <a:pt x="13231" y="36497"/>
                </a:moveTo>
                <a:cubicBezTo>
                  <a:pt x="13231" y="36585"/>
                  <a:pt x="13216" y="36674"/>
                  <a:pt x="13216" y="36777"/>
                </a:cubicBezTo>
                <a:cubicBezTo>
                  <a:pt x="12421" y="37660"/>
                  <a:pt x="11862" y="38616"/>
                  <a:pt x="11538" y="39602"/>
                </a:cubicBezTo>
                <a:cubicBezTo>
                  <a:pt x="11024" y="41234"/>
                  <a:pt x="11199" y="43496"/>
                  <a:pt x="12710" y="44968"/>
                </a:cubicBezTo>
                <a:lnTo>
                  <a:pt x="12710" y="44968"/>
                </a:lnTo>
                <a:cubicBezTo>
                  <a:pt x="12667" y="44927"/>
                  <a:pt x="12610" y="44899"/>
                  <a:pt x="12554" y="44885"/>
                </a:cubicBezTo>
                <a:cubicBezTo>
                  <a:pt x="10994" y="43384"/>
                  <a:pt x="10861" y="41000"/>
                  <a:pt x="11450" y="39308"/>
                </a:cubicBezTo>
                <a:cubicBezTo>
                  <a:pt x="11803" y="38322"/>
                  <a:pt x="12392" y="37365"/>
                  <a:pt x="13231" y="36497"/>
                </a:cubicBezTo>
                <a:close/>
                <a:moveTo>
                  <a:pt x="13201" y="36850"/>
                </a:moveTo>
                <a:lnTo>
                  <a:pt x="13201" y="36850"/>
                </a:lnTo>
                <a:cubicBezTo>
                  <a:pt x="13187" y="36938"/>
                  <a:pt x="13187" y="37027"/>
                  <a:pt x="13157" y="37115"/>
                </a:cubicBezTo>
                <a:cubicBezTo>
                  <a:pt x="12451" y="37983"/>
                  <a:pt x="11965" y="38881"/>
                  <a:pt x="11686" y="39838"/>
                </a:cubicBezTo>
                <a:cubicBezTo>
                  <a:pt x="11244" y="41442"/>
                  <a:pt x="11494" y="43620"/>
                  <a:pt x="12981" y="44988"/>
                </a:cubicBezTo>
                <a:cubicBezTo>
                  <a:pt x="12970" y="44991"/>
                  <a:pt x="12959" y="44992"/>
                  <a:pt x="12948" y="44992"/>
                </a:cubicBezTo>
                <a:cubicBezTo>
                  <a:pt x="12901" y="44992"/>
                  <a:pt x="12855" y="44968"/>
                  <a:pt x="12819" y="44944"/>
                </a:cubicBezTo>
                <a:cubicBezTo>
                  <a:pt x="11273" y="43502"/>
                  <a:pt x="11097" y="41236"/>
                  <a:pt x="11612" y="39587"/>
                </a:cubicBezTo>
                <a:cubicBezTo>
                  <a:pt x="11906" y="38631"/>
                  <a:pt x="12451" y="37704"/>
                  <a:pt x="13201" y="36850"/>
                </a:cubicBezTo>
                <a:close/>
                <a:moveTo>
                  <a:pt x="13142" y="37292"/>
                </a:moveTo>
                <a:lnTo>
                  <a:pt x="13142" y="37292"/>
                </a:lnTo>
                <a:cubicBezTo>
                  <a:pt x="13128" y="37380"/>
                  <a:pt x="13113" y="37498"/>
                  <a:pt x="13084" y="37586"/>
                </a:cubicBezTo>
                <a:cubicBezTo>
                  <a:pt x="12480" y="38410"/>
                  <a:pt x="12053" y="39278"/>
                  <a:pt x="11833" y="40176"/>
                </a:cubicBezTo>
                <a:cubicBezTo>
                  <a:pt x="11465" y="41721"/>
                  <a:pt x="11789" y="43826"/>
                  <a:pt x="13231" y="45121"/>
                </a:cubicBezTo>
                <a:lnTo>
                  <a:pt x="13069" y="45018"/>
                </a:lnTo>
                <a:cubicBezTo>
                  <a:pt x="11568" y="43649"/>
                  <a:pt x="11318" y="41486"/>
                  <a:pt x="11759" y="39896"/>
                </a:cubicBezTo>
                <a:cubicBezTo>
                  <a:pt x="12024" y="38999"/>
                  <a:pt x="12480" y="38116"/>
                  <a:pt x="13142" y="37292"/>
                </a:cubicBezTo>
                <a:close/>
                <a:moveTo>
                  <a:pt x="13069" y="37733"/>
                </a:moveTo>
                <a:cubicBezTo>
                  <a:pt x="13054" y="37836"/>
                  <a:pt x="13039" y="37954"/>
                  <a:pt x="13010" y="38042"/>
                </a:cubicBezTo>
                <a:cubicBezTo>
                  <a:pt x="12495" y="38807"/>
                  <a:pt x="12171" y="39632"/>
                  <a:pt x="12009" y="40456"/>
                </a:cubicBezTo>
                <a:cubicBezTo>
                  <a:pt x="11656" y="42280"/>
                  <a:pt x="12245" y="44120"/>
                  <a:pt x="13525" y="45180"/>
                </a:cubicBezTo>
                <a:cubicBezTo>
                  <a:pt x="13452" y="45165"/>
                  <a:pt x="13378" y="45121"/>
                  <a:pt x="13334" y="45091"/>
                </a:cubicBezTo>
                <a:cubicBezTo>
                  <a:pt x="11862" y="43826"/>
                  <a:pt x="11538" y="41721"/>
                  <a:pt x="11906" y="40191"/>
                </a:cubicBezTo>
                <a:cubicBezTo>
                  <a:pt x="12112" y="39352"/>
                  <a:pt x="12495" y="38513"/>
                  <a:pt x="13069" y="37733"/>
                </a:cubicBezTo>
                <a:close/>
                <a:moveTo>
                  <a:pt x="12863" y="38793"/>
                </a:moveTo>
                <a:lnTo>
                  <a:pt x="12863" y="38793"/>
                </a:lnTo>
                <a:cubicBezTo>
                  <a:pt x="12848" y="38925"/>
                  <a:pt x="12804" y="39072"/>
                  <a:pt x="12789" y="39205"/>
                </a:cubicBezTo>
                <a:cubicBezTo>
                  <a:pt x="12524" y="39808"/>
                  <a:pt x="12348" y="40441"/>
                  <a:pt x="12274" y="41059"/>
                </a:cubicBezTo>
                <a:cubicBezTo>
                  <a:pt x="12123" y="42693"/>
                  <a:pt x="12754" y="44289"/>
                  <a:pt x="13903" y="45248"/>
                </a:cubicBezTo>
                <a:lnTo>
                  <a:pt x="13903" y="45248"/>
                </a:lnTo>
                <a:cubicBezTo>
                  <a:pt x="13890" y="45240"/>
                  <a:pt x="13877" y="45232"/>
                  <a:pt x="13864" y="45224"/>
                </a:cubicBezTo>
                <a:lnTo>
                  <a:pt x="13864" y="45238"/>
                </a:lnTo>
                <a:cubicBezTo>
                  <a:pt x="12613" y="44238"/>
                  <a:pt x="11965" y="42516"/>
                  <a:pt x="12215" y="40765"/>
                </a:cubicBezTo>
                <a:cubicBezTo>
                  <a:pt x="12318" y="40102"/>
                  <a:pt x="12539" y="39440"/>
                  <a:pt x="12863" y="38793"/>
                </a:cubicBezTo>
                <a:close/>
                <a:moveTo>
                  <a:pt x="12966" y="38233"/>
                </a:moveTo>
                <a:cubicBezTo>
                  <a:pt x="12966" y="38263"/>
                  <a:pt x="12936" y="38278"/>
                  <a:pt x="12936" y="38322"/>
                </a:cubicBezTo>
                <a:cubicBezTo>
                  <a:pt x="12922" y="38410"/>
                  <a:pt x="12907" y="38484"/>
                  <a:pt x="12892" y="38572"/>
                </a:cubicBezTo>
                <a:cubicBezTo>
                  <a:pt x="12495" y="39293"/>
                  <a:pt x="12245" y="40014"/>
                  <a:pt x="12127" y="40765"/>
                </a:cubicBezTo>
                <a:cubicBezTo>
                  <a:pt x="11877" y="42531"/>
                  <a:pt x="12524" y="44297"/>
                  <a:pt x="13805" y="45283"/>
                </a:cubicBezTo>
                <a:cubicBezTo>
                  <a:pt x="13731" y="45238"/>
                  <a:pt x="13658" y="45194"/>
                  <a:pt x="13584" y="45165"/>
                </a:cubicBezTo>
                <a:cubicBezTo>
                  <a:pt x="12318" y="44091"/>
                  <a:pt x="11715" y="42280"/>
                  <a:pt x="12053" y="40470"/>
                </a:cubicBezTo>
                <a:cubicBezTo>
                  <a:pt x="12201" y="39705"/>
                  <a:pt x="12524" y="38940"/>
                  <a:pt x="12966" y="38233"/>
                </a:cubicBezTo>
                <a:close/>
                <a:moveTo>
                  <a:pt x="12716" y="39499"/>
                </a:moveTo>
                <a:lnTo>
                  <a:pt x="12716" y="39499"/>
                </a:lnTo>
                <a:cubicBezTo>
                  <a:pt x="12701" y="39661"/>
                  <a:pt x="12686" y="39808"/>
                  <a:pt x="12672" y="39970"/>
                </a:cubicBezTo>
                <a:cubicBezTo>
                  <a:pt x="12539" y="40441"/>
                  <a:pt x="12451" y="40897"/>
                  <a:pt x="12421" y="41353"/>
                </a:cubicBezTo>
                <a:cubicBezTo>
                  <a:pt x="12380" y="42586"/>
                  <a:pt x="12785" y="44239"/>
                  <a:pt x="14099" y="45293"/>
                </a:cubicBezTo>
                <a:lnTo>
                  <a:pt x="14099" y="45293"/>
                </a:lnTo>
                <a:lnTo>
                  <a:pt x="14099" y="45312"/>
                </a:lnTo>
                <a:cubicBezTo>
                  <a:pt x="12863" y="44385"/>
                  <a:pt x="12186" y="42737"/>
                  <a:pt x="12348" y="41059"/>
                </a:cubicBezTo>
                <a:cubicBezTo>
                  <a:pt x="12407" y="40529"/>
                  <a:pt x="12539" y="40014"/>
                  <a:pt x="12716" y="39499"/>
                </a:cubicBezTo>
                <a:close/>
                <a:moveTo>
                  <a:pt x="13599" y="43899"/>
                </a:moveTo>
                <a:cubicBezTo>
                  <a:pt x="13628" y="43929"/>
                  <a:pt x="13643" y="43943"/>
                  <a:pt x="13672" y="43988"/>
                </a:cubicBezTo>
                <a:cubicBezTo>
                  <a:pt x="13996" y="44517"/>
                  <a:pt x="14379" y="44959"/>
                  <a:pt x="14835" y="45327"/>
                </a:cubicBezTo>
                <a:cubicBezTo>
                  <a:pt x="14335" y="44944"/>
                  <a:pt x="13922" y="44458"/>
                  <a:pt x="13599" y="43899"/>
                </a:cubicBezTo>
                <a:close/>
                <a:moveTo>
                  <a:pt x="12613" y="40367"/>
                </a:moveTo>
                <a:cubicBezTo>
                  <a:pt x="12598" y="40544"/>
                  <a:pt x="12598" y="40735"/>
                  <a:pt x="12598" y="40912"/>
                </a:cubicBezTo>
                <a:cubicBezTo>
                  <a:pt x="12598" y="41147"/>
                  <a:pt x="12569" y="41412"/>
                  <a:pt x="12569" y="41648"/>
                </a:cubicBezTo>
                <a:cubicBezTo>
                  <a:pt x="12582" y="42820"/>
                  <a:pt x="13063" y="44385"/>
                  <a:pt x="14351" y="45369"/>
                </a:cubicBezTo>
                <a:lnTo>
                  <a:pt x="14351" y="45369"/>
                </a:lnTo>
                <a:lnTo>
                  <a:pt x="14335" y="45386"/>
                </a:lnTo>
                <a:cubicBezTo>
                  <a:pt x="12892" y="44355"/>
                  <a:pt x="12421" y="42648"/>
                  <a:pt x="12480" y="41353"/>
                </a:cubicBezTo>
                <a:cubicBezTo>
                  <a:pt x="12495" y="41015"/>
                  <a:pt x="12539" y="40691"/>
                  <a:pt x="12613" y="40367"/>
                </a:cubicBezTo>
                <a:close/>
                <a:moveTo>
                  <a:pt x="12642" y="41412"/>
                </a:moveTo>
                <a:cubicBezTo>
                  <a:pt x="12672" y="41559"/>
                  <a:pt x="12701" y="41707"/>
                  <a:pt x="12716" y="41868"/>
                </a:cubicBezTo>
                <a:lnTo>
                  <a:pt x="12716" y="41957"/>
                </a:lnTo>
                <a:cubicBezTo>
                  <a:pt x="12833" y="43384"/>
                  <a:pt x="13525" y="44679"/>
                  <a:pt x="14614" y="45459"/>
                </a:cubicBezTo>
                <a:lnTo>
                  <a:pt x="14614" y="45474"/>
                </a:lnTo>
                <a:cubicBezTo>
                  <a:pt x="13201" y="44517"/>
                  <a:pt x="12672" y="42899"/>
                  <a:pt x="12642" y="41662"/>
                </a:cubicBezTo>
                <a:lnTo>
                  <a:pt x="12642" y="41412"/>
                </a:lnTo>
                <a:close/>
                <a:moveTo>
                  <a:pt x="12848" y="42310"/>
                </a:moveTo>
                <a:lnTo>
                  <a:pt x="12951" y="42648"/>
                </a:lnTo>
                <a:cubicBezTo>
                  <a:pt x="13216" y="43855"/>
                  <a:pt x="13922" y="44885"/>
                  <a:pt x="14879" y="45533"/>
                </a:cubicBezTo>
                <a:cubicBezTo>
                  <a:pt x="13805" y="44856"/>
                  <a:pt x="13054" y="43649"/>
                  <a:pt x="12848" y="42310"/>
                </a:cubicBezTo>
                <a:close/>
                <a:moveTo>
                  <a:pt x="13157" y="43119"/>
                </a:moveTo>
                <a:cubicBezTo>
                  <a:pt x="13201" y="43208"/>
                  <a:pt x="13231" y="43281"/>
                  <a:pt x="13290" y="43355"/>
                </a:cubicBezTo>
                <a:cubicBezTo>
                  <a:pt x="13658" y="44297"/>
                  <a:pt x="14305" y="45091"/>
                  <a:pt x="15114" y="45606"/>
                </a:cubicBezTo>
                <a:cubicBezTo>
                  <a:pt x="14187" y="45077"/>
                  <a:pt x="13510" y="44164"/>
                  <a:pt x="13157" y="43119"/>
                </a:cubicBezTo>
                <a:close/>
                <a:moveTo>
                  <a:pt x="13982" y="45753"/>
                </a:moveTo>
                <a:cubicBezTo>
                  <a:pt x="14331" y="46075"/>
                  <a:pt x="14633" y="46440"/>
                  <a:pt x="14871" y="46863"/>
                </a:cubicBezTo>
                <a:lnTo>
                  <a:pt x="14871" y="46863"/>
                </a:lnTo>
                <a:cubicBezTo>
                  <a:pt x="14862" y="46854"/>
                  <a:pt x="14850" y="46848"/>
                  <a:pt x="14835" y="46843"/>
                </a:cubicBezTo>
                <a:cubicBezTo>
                  <a:pt x="14597" y="46423"/>
                  <a:pt x="14315" y="46064"/>
                  <a:pt x="13982" y="45753"/>
                </a:cubicBezTo>
                <a:close/>
                <a:moveTo>
                  <a:pt x="15129" y="47372"/>
                </a:moveTo>
                <a:cubicBezTo>
                  <a:pt x="15144" y="47402"/>
                  <a:pt x="15173" y="47431"/>
                  <a:pt x="15188" y="47461"/>
                </a:cubicBezTo>
                <a:cubicBezTo>
                  <a:pt x="15203" y="47519"/>
                  <a:pt x="15247" y="47593"/>
                  <a:pt x="15262" y="47637"/>
                </a:cubicBezTo>
                <a:cubicBezTo>
                  <a:pt x="15217" y="47622"/>
                  <a:pt x="15203" y="47593"/>
                  <a:pt x="15203" y="47549"/>
                </a:cubicBezTo>
                <a:cubicBezTo>
                  <a:pt x="15188" y="47490"/>
                  <a:pt x="15144" y="47446"/>
                  <a:pt x="15129" y="47372"/>
                </a:cubicBezTo>
                <a:close/>
                <a:moveTo>
                  <a:pt x="13407" y="45224"/>
                </a:moveTo>
                <a:lnTo>
                  <a:pt x="13407" y="45224"/>
                </a:lnTo>
                <a:cubicBezTo>
                  <a:pt x="14320" y="45754"/>
                  <a:pt x="14997" y="46651"/>
                  <a:pt x="15350" y="47696"/>
                </a:cubicBezTo>
                <a:cubicBezTo>
                  <a:pt x="15306" y="47608"/>
                  <a:pt x="15276" y="47534"/>
                  <a:pt x="15217" y="47461"/>
                </a:cubicBezTo>
                <a:cubicBezTo>
                  <a:pt x="14850" y="46504"/>
                  <a:pt x="14217" y="45709"/>
                  <a:pt x="13407" y="45224"/>
                </a:cubicBezTo>
                <a:close/>
                <a:moveTo>
                  <a:pt x="15424" y="48256"/>
                </a:moveTo>
                <a:lnTo>
                  <a:pt x="15424" y="48256"/>
                </a:lnTo>
                <a:cubicBezTo>
                  <a:pt x="15424" y="48270"/>
                  <a:pt x="15424" y="48270"/>
                  <a:pt x="15438" y="48285"/>
                </a:cubicBezTo>
                <a:cubicBezTo>
                  <a:pt x="15433" y="48302"/>
                  <a:pt x="15429" y="48314"/>
                  <a:pt x="15428" y="48324"/>
                </a:cubicBezTo>
                <a:lnTo>
                  <a:pt x="15428" y="48324"/>
                </a:lnTo>
                <a:cubicBezTo>
                  <a:pt x="15424" y="48301"/>
                  <a:pt x="15424" y="48275"/>
                  <a:pt x="15424" y="48256"/>
                </a:cubicBezTo>
                <a:close/>
                <a:moveTo>
                  <a:pt x="13658" y="45268"/>
                </a:moveTo>
                <a:cubicBezTo>
                  <a:pt x="14732" y="45960"/>
                  <a:pt x="15482" y="47152"/>
                  <a:pt x="15688" y="48491"/>
                </a:cubicBezTo>
                <a:lnTo>
                  <a:pt x="15571" y="48167"/>
                </a:lnTo>
                <a:cubicBezTo>
                  <a:pt x="15291" y="46960"/>
                  <a:pt x="14599" y="45915"/>
                  <a:pt x="13658" y="45268"/>
                </a:cubicBezTo>
                <a:close/>
                <a:moveTo>
                  <a:pt x="15409" y="47961"/>
                </a:moveTo>
                <a:lnTo>
                  <a:pt x="15409" y="47961"/>
                </a:lnTo>
                <a:cubicBezTo>
                  <a:pt x="15438" y="48035"/>
                  <a:pt x="15468" y="48108"/>
                  <a:pt x="15497" y="48182"/>
                </a:cubicBezTo>
                <a:lnTo>
                  <a:pt x="15556" y="48505"/>
                </a:lnTo>
                <a:cubicBezTo>
                  <a:pt x="15541" y="48432"/>
                  <a:pt x="15512" y="48344"/>
                  <a:pt x="15482" y="48270"/>
                </a:cubicBezTo>
                <a:cubicBezTo>
                  <a:pt x="15468" y="48167"/>
                  <a:pt x="15424" y="48064"/>
                  <a:pt x="15409" y="47961"/>
                </a:cubicBezTo>
                <a:close/>
                <a:moveTo>
                  <a:pt x="15585" y="48903"/>
                </a:moveTo>
                <a:lnTo>
                  <a:pt x="15585" y="48903"/>
                </a:lnTo>
                <a:cubicBezTo>
                  <a:pt x="15615" y="48947"/>
                  <a:pt x="15615" y="49021"/>
                  <a:pt x="15630" y="49079"/>
                </a:cubicBezTo>
                <a:lnTo>
                  <a:pt x="15630" y="49359"/>
                </a:lnTo>
                <a:cubicBezTo>
                  <a:pt x="15630" y="49300"/>
                  <a:pt x="15615" y="49227"/>
                  <a:pt x="15615" y="49168"/>
                </a:cubicBezTo>
                <a:cubicBezTo>
                  <a:pt x="15585" y="49079"/>
                  <a:pt x="15585" y="48991"/>
                  <a:pt x="15585" y="48903"/>
                </a:cubicBezTo>
                <a:close/>
                <a:moveTo>
                  <a:pt x="13893" y="45341"/>
                </a:moveTo>
                <a:cubicBezTo>
                  <a:pt x="15321" y="46298"/>
                  <a:pt x="15850" y="47917"/>
                  <a:pt x="15865" y="49153"/>
                </a:cubicBezTo>
                <a:lnTo>
                  <a:pt x="15865" y="49403"/>
                </a:lnTo>
                <a:cubicBezTo>
                  <a:pt x="15850" y="49271"/>
                  <a:pt x="15806" y="49094"/>
                  <a:pt x="15791" y="48947"/>
                </a:cubicBezTo>
                <a:lnTo>
                  <a:pt x="15791" y="48859"/>
                </a:lnTo>
                <a:cubicBezTo>
                  <a:pt x="15688" y="47446"/>
                  <a:pt x="14982" y="46136"/>
                  <a:pt x="13893" y="45371"/>
                </a:cubicBezTo>
                <a:lnTo>
                  <a:pt x="13893" y="45341"/>
                </a:lnTo>
                <a:close/>
                <a:moveTo>
                  <a:pt x="15630" y="48623"/>
                </a:moveTo>
                <a:cubicBezTo>
                  <a:pt x="15659" y="48726"/>
                  <a:pt x="15703" y="48844"/>
                  <a:pt x="15718" y="48947"/>
                </a:cubicBezTo>
                <a:cubicBezTo>
                  <a:pt x="15733" y="49109"/>
                  <a:pt x="15733" y="49285"/>
                  <a:pt x="15718" y="49433"/>
                </a:cubicBezTo>
                <a:cubicBezTo>
                  <a:pt x="15703" y="49300"/>
                  <a:pt x="15703" y="49197"/>
                  <a:pt x="15659" y="49065"/>
                </a:cubicBezTo>
                <a:cubicBezTo>
                  <a:pt x="15659" y="48918"/>
                  <a:pt x="15644" y="48770"/>
                  <a:pt x="15630" y="48623"/>
                </a:cubicBezTo>
                <a:close/>
                <a:moveTo>
                  <a:pt x="15585" y="50021"/>
                </a:moveTo>
                <a:lnTo>
                  <a:pt x="15585" y="50021"/>
                </a:lnTo>
                <a:cubicBezTo>
                  <a:pt x="15571" y="50036"/>
                  <a:pt x="15571" y="50080"/>
                  <a:pt x="15571" y="50095"/>
                </a:cubicBezTo>
                <a:lnTo>
                  <a:pt x="15571" y="50198"/>
                </a:lnTo>
                <a:cubicBezTo>
                  <a:pt x="15556" y="50168"/>
                  <a:pt x="15556" y="50124"/>
                  <a:pt x="15571" y="50095"/>
                </a:cubicBezTo>
                <a:cubicBezTo>
                  <a:pt x="15571" y="50065"/>
                  <a:pt x="15571" y="50036"/>
                  <a:pt x="15585" y="50021"/>
                </a:cubicBezTo>
                <a:close/>
                <a:moveTo>
                  <a:pt x="14173" y="45415"/>
                </a:moveTo>
                <a:cubicBezTo>
                  <a:pt x="15630" y="46445"/>
                  <a:pt x="16086" y="48167"/>
                  <a:pt x="16027" y="49447"/>
                </a:cubicBezTo>
                <a:cubicBezTo>
                  <a:pt x="16012" y="49786"/>
                  <a:pt x="15983" y="50110"/>
                  <a:pt x="15894" y="50433"/>
                </a:cubicBezTo>
                <a:cubicBezTo>
                  <a:pt x="15924" y="50257"/>
                  <a:pt x="15924" y="50065"/>
                  <a:pt x="15924" y="49889"/>
                </a:cubicBezTo>
                <a:cubicBezTo>
                  <a:pt x="15953" y="49653"/>
                  <a:pt x="15953" y="49388"/>
                  <a:pt x="15953" y="49153"/>
                </a:cubicBezTo>
                <a:cubicBezTo>
                  <a:pt x="15940" y="47974"/>
                  <a:pt x="15467" y="46400"/>
                  <a:pt x="14166" y="45429"/>
                </a:cubicBezTo>
                <a:lnTo>
                  <a:pt x="14166" y="45429"/>
                </a:lnTo>
                <a:lnTo>
                  <a:pt x="14173" y="45415"/>
                </a:lnTo>
                <a:close/>
                <a:moveTo>
                  <a:pt x="15688" y="49712"/>
                </a:moveTo>
                <a:lnTo>
                  <a:pt x="15688" y="50021"/>
                </a:lnTo>
                <a:cubicBezTo>
                  <a:pt x="15659" y="50168"/>
                  <a:pt x="15644" y="50301"/>
                  <a:pt x="15615" y="50448"/>
                </a:cubicBezTo>
                <a:lnTo>
                  <a:pt x="15615" y="50389"/>
                </a:lnTo>
                <a:cubicBezTo>
                  <a:pt x="15630" y="50271"/>
                  <a:pt x="15630" y="50198"/>
                  <a:pt x="15644" y="50110"/>
                </a:cubicBezTo>
                <a:cubicBezTo>
                  <a:pt x="15659" y="49977"/>
                  <a:pt x="15688" y="49830"/>
                  <a:pt x="15688" y="49712"/>
                </a:cubicBezTo>
                <a:close/>
                <a:moveTo>
                  <a:pt x="15806" y="49433"/>
                </a:moveTo>
                <a:cubicBezTo>
                  <a:pt x="15806" y="49506"/>
                  <a:pt x="15836" y="49580"/>
                  <a:pt x="15836" y="49653"/>
                </a:cubicBezTo>
                <a:cubicBezTo>
                  <a:pt x="15836" y="49727"/>
                  <a:pt x="15836" y="49815"/>
                  <a:pt x="15850" y="49889"/>
                </a:cubicBezTo>
                <a:cubicBezTo>
                  <a:pt x="15836" y="50095"/>
                  <a:pt x="15791" y="50301"/>
                  <a:pt x="15733" y="50477"/>
                </a:cubicBezTo>
                <a:cubicBezTo>
                  <a:pt x="15733" y="50389"/>
                  <a:pt x="15762" y="50316"/>
                  <a:pt x="15762" y="50227"/>
                </a:cubicBezTo>
                <a:cubicBezTo>
                  <a:pt x="15733" y="50168"/>
                  <a:pt x="15762" y="50095"/>
                  <a:pt x="15762" y="50021"/>
                </a:cubicBezTo>
                <a:cubicBezTo>
                  <a:pt x="15777" y="49815"/>
                  <a:pt x="15791" y="49609"/>
                  <a:pt x="15806" y="49433"/>
                </a:cubicBezTo>
                <a:close/>
                <a:moveTo>
                  <a:pt x="14408" y="45489"/>
                </a:moveTo>
                <a:cubicBezTo>
                  <a:pt x="15644" y="46416"/>
                  <a:pt x="16321" y="48064"/>
                  <a:pt x="16159" y="49742"/>
                </a:cubicBezTo>
                <a:cubicBezTo>
                  <a:pt x="16100" y="50271"/>
                  <a:pt x="15983" y="50787"/>
                  <a:pt x="15791" y="51302"/>
                </a:cubicBezTo>
                <a:cubicBezTo>
                  <a:pt x="15806" y="51140"/>
                  <a:pt x="15836" y="50993"/>
                  <a:pt x="15850" y="50831"/>
                </a:cubicBezTo>
                <a:cubicBezTo>
                  <a:pt x="15983" y="50374"/>
                  <a:pt x="16071" y="49904"/>
                  <a:pt x="16086" y="49447"/>
                </a:cubicBezTo>
                <a:cubicBezTo>
                  <a:pt x="16141" y="48215"/>
                  <a:pt x="15724" y="46574"/>
                  <a:pt x="14408" y="45510"/>
                </a:cubicBezTo>
                <a:lnTo>
                  <a:pt x="14408" y="45510"/>
                </a:lnTo>
                <a:lnTo>
                  <a:pt x="14408" y="45489"/>
                </a:lnTo>
                <a:close/>
                <a:moveTo>
                  <a:pt x="15434" y="51008"/>
                </a:moveTo>
                <a:cubicBezTo>
                  <a:pt x="15431" y="51028"/>
                  <a:pt x="15428" y="51048"/>
                  <a:pt x="15424" y="51066"/>
                </a:cubicBezTo>
                <a:cubicBezTo>
                  <a:pt x="15394" y="51154"/>
                  <a:pt x="15365" y="51257"/>
                  <a:pt x="15335" y="51346"/>
                </a:cubicBezTo>
                <a:cubicBezTo>
                  <a:pt x="15350" y="51287"/>
                  <a:pt x="15365" y="51213"/>
                  <a:pt x="15394" y="51154"/>
                </a:cubicBezTo>
                <a:cubicBezTo>
                  <a:pt x="15410" y="51106"/>
                  <a:pt x="15422" y="51057"/>
                  <a:pt x="15434" y="51008"/>
                </a:cubicBezTo>
                <a:close/>
                <a:moveTo>
                  <a:pt x="15644" y="50580"/>
                </a:moveTo>
                <a:lnTo>
                  <a:pt x="15644" y="50580"/>
                </a:lnTo>
                <a:cubicBezTo>
                  <a:pt x="15630" y="50713"/>
                  <a:pt x="15615" y="50845"/>
                  <a:pt x="15585" y="50948"/>
                </a:cubicBezTo>
                <a:cubicBezTo>
                  <a:pt x="15546" y="51105"/>
                  <a:pt x="15496" y="51238"/>
                  <a:pt x="15444" y="51379"/>
                </a:cubicBezTo>
                <a:lnTo>
                  <a:pt x="15444" y="51379"/>
                </a:lnTo>
                <a:cubicBezTo>
                  <a:pt x="15473" y="51287"/>
                  <a:pt x="15485" y="51179"/>
                  <a:pt x="15497" y="51081"/>
                </a:cubicBezTo>
                <a:cubicBezTo>
                  <a:pt x="15556" y="50919"/>
                  <a:pt x="15615" y="50757"/>
                  <a:pt x="15644" y="50580"/>
                </a:cubicBezTo>
                <a:close/>
                <a:moveTo>
                  <a:pt x="15806" y="50374"/>
                </a:moveTo>
                <a:cubicBezTo>
                  <a:pt x="15806" y="50522"/>
                  <a:pt x="15791" y="50683"/>
                  <a:pt x="15777" y="50831"/>
                </a:cubicBezTo>
                <a:cubicBezTo>
                  <a:pt x="15718" y="51037"/>
                  <a:pt x="15644" y="51213"/>
                  <a:pt x="15571" y="51419"/>
                </a:cubicBezTo>
                <a:cubicBezTo>
                  <a:pt x="15615" y="51272"/>
                  <a:pt x="15630" y="51125"/>
                  <a:pt x="15644" y="50993"/>
                </a:cubicBezTo>
                <a:cubicBezTo>
                  <a:pt x="15718" y="50772"/>
                  <a:pt x="15777" y="50566"/>
                  <a:pt x="15806" y="50374"/>
                </a:cubicBezTo>
                <a:close/>
                <a:moveTo>
                  <a:pt x="15100" y="51920"/>
                </a:moveTo>
                <a:cubicBezTo>
                  <a:pt x="15100" y="51933"/>
                  <a:pt x="15100" y="51934"/>
                  <a:pt x="15077" y="51946"/>
                </a:cubicBezTo>
                <a:lnTo>
                  <a:pt x="15077" y="51946"/>
                </a:lnTo>
                <a:cubicBezTo>
                  <a:pt x="15084" y="51937"/>
                  <a:pt x="15091" y="51928"/>
                  <a:pt x="15100" y="51920"/>
                </a:cubicBezTo>
                <a:close/>
                <a:moveTo>
                  <a:pt x="14673" y="45562"/>
                </a:moveTo>
                <a:cubicBezTo>
                  <a:pt x="15924" y="46563"/>
                  <a:pt x="16571" y="48285"/>
                  <a:pt x="16307" y="50036"/>
                </a:cubicBezTo>
                <a:cubicBezTo>
                  <a:pt x="16218" y="50698"/>
                  <a:pt x="15997" y="51360"/>
                  <a:pt x="15659" y="52008"/>
                </a:cubicBezTo>
                <a:cubicBezTo>
                  <a:pt x="15688" y="51876"/>
                  <a:pt x="15718" y="51728"/>
                  <a:pt x="15733" y="51596"/>
                </a:cubicBezTo>
                <a:cubicBezTo>
                  <a:pt x="15997" y="50993"/>
                  <a:pt x="16159" y="50374"/>
                  <a:pt x="16233" y="49742"/>
                </a:cubicBezTo>
                <a:cubicBezTo>
                  <a:pt x="16383" y="48115"/>
                  <a:pt x="15759" y="46526"/>
                  <a:pt x="14631" y="45565"/>
                </a:cubicBezTo>
                <a:lnTo>
                  <a:pt x="14631" y="45565"/>
                </a:lnTo>
                <a:cubicBezTo>
                  <a:pt x="14645" y="45574"/>
                  <a:pt x="14659" y="45583"/>
                  <a:pt x="14673" y="45592"/>
                </a:cubicBezTo>
                <a:lnTo>
                  <a:pt x="14673" y="45562"/>
                </a:lnTo>
                <a:close/>
                <a:moveTo>
                  <a:pt x="15062" y="51969"/>
                </a:moveTo>
                <a:lnTo>
                  <a:pt x="15062" y="51969"/>
                </a:lnTo>
                <a:cubicBezTo>
                  <a:pt x="15056" y="51984"/>
                  <a:pt x="15048" y="52003"/>
                  <a:pt x="15039" y="52022"/>
                </a:cubicBezTo>
                <a:lnTo>
                  <a:pt x="15039" y="52022"/>
                </a:lnTo>
                <a:cubicBezTo>
                  <a:pt x="15045" y="52003"/>
                  <a:pt x="15052" y="51985"/>
                  <a:pt x="15062" y="51969"/>
                </a:cubicBezTo>
                <a:close/>
                <a:moveTo>
                  <a:pt x="15733" y="51184"/>
                </a:moveTo>
                <a:lnTo>
                  <a:pt x="15733" y="51184"/>
                </a:lnTo>
                <a:cubicBezTo>
                  <a:pt x="15718" y="51302"/>
                  <a:pt x="15703" y="51449"/>
                  <a:pt x="15688" y="51581"/>
                </a:cubicBezTo>
                <a:cubicBezTo>
                  <a:pt x="15616" y="51741"/>
                  <a:pt x="15515" y="51915"/>
                  <a:pt x="15441" y="52089"/>
                </a:cubicBezTo>
                <a:lnTo>
                  <a:pt x="15441" y="52089"/>
                </a:lnTo>
                <a:cubicBezTo>
                  <a:pt x="15483" y="51987"/>
                  <a:pt x="15497" y="51858"/>
                  <a:pt x="15512" y="51743"/>
                </a:cubicBezTo>
                <a:cubicBezTo>
                  <a:pt x="15585" y="51566"/>
                  <a:pt x="15659" y="51375"/>
                  <a:pt x="15733" y="51184"/>
                </a:cubicBezTo>
                <a:close/>
                <a:moveTo>
                  <a:pt x="15321" y="51625"/>
                </a:moveTo>
                <a:lnTo>
                  <a:pt x="15262" y="51846"/>
                </a:lnTo>
                <a:lnTo>
                  <a:pt x="15100" y="52170"/>
                </a:lnTo>
                <a:cubicBezTo>
                  <a:pt x="15100" y="52096"/>
                  <a:pt x="15129" y="52037"/>
                  <a:pt x="15144" y="51964"/>
                </a:cubicBezTo>
                <a:cubicBezTo>
                  <a:pt x="15203" y="51861"/>
                  <a:pt x="15262" y="51728"/>
                  <a:pt x="15321" y="51625"/>
                </a:cubicBezTo>
                <a:close/>
                <a:moveTo>
                  <a:pt x="15512" y="51390"/>
                </a:moveTo>
                <a:lnTo>
                  <a:pt x="15512" y="51390"/>
                </a:lnTo>
                <a:cubicBezTo>
                  <a:pt x="15497" y="51508"/>
                  <a:pt x="15468" y="51625"/>
                  <a:pt x="15438" y="51728"/>
                </a:cubicBezTo>
                <a:lnTo>
                  <a:pt x="15217" y="52170"/>
                </a:lnTo>
                <a:cubicBezTo>
                  <a:pt x="15262" y="52082"/>
                  <a:pt x="15276" y="51964"/>
                  <a:pt x="15321" y="51876"/>
                </a:cubicBezTo>
                <a:cubicBezTo>
                  <a:pt x="15394" y="51714"/>
                  <a:pt x="15468" y="51566"/>
                  <a:pt x="15512" y="51390"/>
                </a:cubicBezTo>
                <a:close/>
                <a:moveTo>
                  <a:pt x="14923" y="52376"/>
                </a:moveTo>
                <a:cubicBezTo>
                  <a:pt x="14923" y="52389"/>
                  <a:pt x="14923" y="52390"/>
                  <a:pt x="14912" y="52402"/>
                </a:cubicBezTo>
                <a:lnTo>
                  <a:pt x="14912" y="52402"/>
                </a:lnTo>
                <a:cubicBezTo>
                  <a:pt x="14916" y="52393"/>
                  <a:pt x="14920" y="52385"/>
                  <a:pt x="14923" y="52376"/>
                </a:cubicBezTo>
                <a:close/>
                <a:moveTo>
                  <a:pt x="14702" y="45518"/>
                </a:moveTo>
                <a:lnTo>
                  <a:pt x="14702" y="45518"/>
                </a:lnTo>
                <a:cubicBezTo>
                  <a:pt x="14776" y="45562"/>
                  <a:pt x="14850" y="45606"/>
                  <a:pt x="14923" y="45636"/>
                </a:cubicBezTo>
                <a:cubicBezTo>
                  <a:pt x="16203" y="46710"/>
                  <a:pt x="16807" y="48535"/>
                  <a:pt x="16454" y="50330"/>
                </a:cubicBezTo>
                <a:cubicBezTo>
                  <a:pt x="16307" y="51110"/>
                  <a:pt x="15997" y="51861"/>
                  <a:pt x="15556" y="52582"/>
                </a:cubicBezTo>
                <a:cubicBezTo>
                  <a:pt x="15556" y="52552"/>
                  <a:pt x="15571" y="52523"/>
                  <a:pt x="15571" y="52479"/>
                </a:cubicBezTo>
                <a:cubicBezTo>
                  <a:pt x="15585" y="52391"/>
                  <a:pt x="15615" y="52317"/>
                  <a:pt x="15630" y="52229"/>
                </a:cubicBezTo>
                <a:cubicBezTo>
                  <a:pt x="16012" y="51508"/>
                  <a:pt x="16277" y="50787"/>
                  <a:pt x="16380" y="50036"/>
                </a:cubicBezTo>
                <a:cubicBezTo>
                  <a:pt x="16645" y="48270"/>
                  <a:pt x="15997" y="46504"/>
                  <a:pt x="14702" y="45518"/>
                </a:cubicBezTo>
                <a:close/>
                <a:moveTo>
                  <a:pt x="15630" y="51861"/>
                </a:moveTo>
                <a:lnTo>
                  <a:pt x="15630" y="51861"/>
                </a:lnTo>
                <a:cubicBezTo>
                  <a:pt x="15615" y="51964"/>
                  <a:pt x="15585" y="52096"/>
                  <a:pt x="15556" y="52214"/>
                </a:cubicBezTo>
                <a:cubicBezTo>
                  <a:pt x="15482" y="52361"/>
                  <a:pt x="15394" y="52508"/>
                  <a:pt x="15291" y="52655"/>
                </a:cubicBezTo>
                <a:cubicBezTo>
                  <a:pt x="15321" y="52538"/>
                  <a:pt x="15350" y="52449"/>
                  <a:pt x="15365" y="52332"/>
                </a:cubicBezTo>
                <a:cubicBezTo>
                  <a:pt x="15468" y="52170"/>
                  <a:pt x="15556" y="52008"/>
                  <a:pt x="15630" y="51861"/>
                </a:cubicBezTo>
                <a:close/>
                <a:moveTo>
                  <a:pt x="15365" y="52008"/>
                </a:moveTo>
                <a:lnTo>
                  <a:pt x="15365" y="52008"/>
                </a:lnTo>
                <a:cubicBezTo>
                  <a:pt x="15350" y="52096"/>
                  <a:pt x="15321" y="52214"/>
                  <a:pt x="15291" y="52302"/>
                </a:cubicBezTo>
                <a:cubicBezTo>
                  <a:pt x="15217" y="52435"/>
                  <a:pt x="15144" y="52552"/>
                  <a:pt x="15056" y="52685"/>
                </a:cubicBezTo>
                <a:cubicBezTo>
                  <a:pt x="15070" y="52597"/>
                  <a:pt x="15114" y="52508"/>
                  <a:pt x="15129" y="52435"/>
                </a:cubicBezTo>
                <a:cubicBezTo>
                  <a:pt x="15217" y="52302"/>
                  <a:pt x="15291" y="52155"/>
                  <a:pt x="15365" y="52008"/>
                </a:cubicBezTo>
                <a:close/>
                <a:moveTo>
                  <a:pt x="14900" y="52426"/>
                </a:moveTo>
                <a:lnTo>
                  <a:pt x="14900" y="52426"/>
                </a:lnTo>
                <a:cubicBezTo>
                  <a:pt x="14893" y="52449"/>
                  <a:pt x="14890" y="52471"/>
                  <a:pt x="14879" y="52494"/>
                </a:cubicBezTo>
                <a:cubicBezTo>
                  <a:pt x="14835" y="52567"/>
                  <a:pt x="14776" y="52655"/>
                  <a:pt x="14732" y="52714"/>
                </a:cubicBezTo>
                <a:cubicBezTo>
                  <a:pt x="14761" y="52670"/>
                  <a:pt x="14776" y="52626"/>
                  <a:pt x="14805" y="52597"/>
                </a:cubicBezTo>
                <a:lnTo>
                  <a:pt x="14820" y="52582"/>
                </a:lnTo>
                <a:cubicBezTo>
                  <a:pt x="14843" y="52526"/>
                  <a:pt x="14874" y="52478"/>
                  <a:pt x="14900" y="52426"/>
                </a:cubicBezTo>
                <a:close/>
                <a:moveTo>
                  <a:pt x="15120" y="52265"/>
                </a:moveTo>
                <a:lnTo>
                  <a:pt x="15120" y="52265"/>
                </a:lnTo>
                <a:cubicBezTo>
                  <a:pt x="15116" y="52280"/>
                  <a:pt x="15114" y="52297"/>
                  <a:pt x="15114" y="52317"/>
                </a:cubicBezTo>
                <a:cubicBezTo>
                  <a:pt x="15114" y="52361"/>
                  <a:pt x="15100" y="52376"/>
                  <a:pt x="15100" y="52405"/>
                </a:cubicBezTo>
                <a:cubicBezTo>
                  <a:pt x="15041" y="52523"/>
                  <a:pt x="14967" y="52626"/>
                  <a:pt x="14894" y="52729"/>
                </a:cubicBezTo>
                <a:cubicBezTo>
                  <a:pt x="14908" y="52655"/>
                  <a:pt x="14953" y="52597"/>
                  <a:pt x="14967" y="52523"/>
                </a:cubicBezTo>
                <a:cubicBezTo>
                  <a:pt x="15022" y="52435"/>
                  <a:pt x="15069" y="52355"/>
                  <a:pt x="15120" y="52265"/>
                </a:cubicBezTo>
                <a:close/>
                <a:moveTo>
                  <a:pt x="14982" y="45621"/>
                </a:moveTo>
                <a:lnTo>
                  <a:pt x="14982" y="45621"/>
                </a:lnTo>
                <a:cubicBezTo>
                  <a:pt x="15056" y="45665"/>
                  <a:pt x="15129" y="45695"/>
                  <a:pt x="15188" y="45709"/>
                </a:cubicBezTo>
                <a:cubicBezTo>
                  <a:pt x="16660" y="46975"/>
                  <a:pt x="16969" y="49079"/>
                  <a:pt x="16601" y="50610"/>
                </a:cubicBezTo>
                <a:cubicBezTo>
                  <a:pt x="16395" y="51449"/>
                  <a:pt x="16012" y="52288"/>
                  <a:pt x="15438" y="53068"/>
                </a:cubicBezTo>
                <a:cubicBezTo>
                  <a:pt x="15468" y="52965"/>
                  <a:pt x="15482" y="52847"/>
                  <a:pt x="15497" y="52759"/>
                </a:cubicBezTo>
                <a:cubicBezTo>
                  <a:pt x="16012" y="51993"/>
                  <a:pt x="16351" y="51184"/>
                  <a:pt x="16513" y="50345"/>
                </a:cubicBezTo>
                <a:cubicBezTo>
                  <a:pt x="16866" y="48535"/>
                  <a:pt x="16277" y="46695"/>
                  <a:pt x="14982" y="45621"/>
                </a:cubicBezTo>
                <a:close/>
                <a:moveTo>
                  <a:pt x="15497" y="52405"/>
                </a:moveTo>
                <a:cubicBezTo>
                  <a:pt x="15497" y="52435"/>
                  <a:pt x="15497" y="52449"/>
                  <a:pt x="15482" y="52479"/>
                </a:cubicBezTo>
                <a:cubicBezTo>
                  <a:pt x="15468" y="52582"/>
                  <a:pt x="15438" y="52655"/>
                  <a:pt x="15424" y="52744"/>
                </a:cubicBezTo>
                <a:cubicBezTo>
                  <a:pt x="15365" y="52876"/>
                  <a:pt x="15276" y="52979"/>
                  <a:pt x="15188" y="53112"/>
                </a:cubicBezTo>
                <a:lnTo>
                  <a:pt x="15247" y="52832"/>
                </a:lnTo>
                <a:cubicBezTo>
                  <a:pt x="15335" y="52685"/>
                  <a:pt x="15424" y="52552"/>
                  <a:pt x="15497" y="52405"/>
                </a:cubicBezTo>
                <a:close/>
                <a:moveTo>
                  <a:pt x="14599" y="52920"/>
                </a:moveTo>
                <a:cubicBezTo>
                  <a:pt x="14599" y="52950"/>
                  <a:pt x="14585" y="52965"/>
                  <a:pt x="14585" y="52994"/>
                </a:cubicBezTo>
                <a:cubicBezTo>
                  <a:pt x="14541" y="53038"/>
                  <a:pt x="14526" y="53097"/>
                  <a:pt x="14482" y="53126"/>
                </a:cubicBezTo>
                <a:cubicBezTo>
                  <a:pt x="14467" y="53097"/>
                  <a:pt x="14482" y="53068"/>
                  <a:pt x="14511" y="53053"/>
                </a:cubicBezTo>
                <a:cubicBezTo>
                  <a:pt x="14541" y="53023"/>
                  <a:pt x="14555" y="52965"/>
                  <a:pt x="14599" y="52920"/>
                </a:cubicBezTo>
                <a:close/>
                <a:moveTo>
                  <a:pt x="15262" y="52538"/>
                </a:moveTo>
                <a:lnTo>
                  <a:pt x="15262" y="52538"/>
                </a:lnTo>
                <a:cubicBezTo>
                  <a:pt x="15247" y="52626"/>
                  <a:pt x="15217" y="52729"/>
                  <a:pt x="15188" y="52817"/>
                </a:cubicBezTo>
                <a:cubicBezTo>
                  <a:pt x="15114" y="52920"/>
                  <a:pt x="15026" y="53038"/>
                  <a:pt x="14953" y="53141"/>
                </a:cubicBezTo>
                <a:cubicBezTo>
                  <a:pt x="14967" y="53068"/>
                  <a:pt x="14982" y="52979"/>
                  <a:pt x="15026" y="52906"/>
                </a:cubicBezTo>
                <a:cubicBezTo>
                  <a:pt x="15114" y="52773"/>
                  <a:pt x="15188" y="52655"/>
                  <a:pt x="15262" y="52538"/>
                </a:cubicBezTo>
                <a:close/>
                <a:moveTo>
                  <a:pt x="15026" y="52655"/>
                </a:moveTo>
                <a:lnTo>
                  <a:pt x="14967" y="52876"/>
                </a:lnTo>
                <a:cubicBezTo>
                  <a:pt x="14894" y="52979"/>
                  <a:pt x="14820" y="53068"/>
                  <a:pt x="14747" y="53171"/>
                </a:cubicBezTo>
                <a:cubicBezTo>
                  <a:pt x="14761" y="53097"/>
                  <a:pt x="14805" y="53023"/>
                  <a:pt x="14820" y="52950"/>
                </a:cubicBezTo>
                <a:cubicBezTo>
                  <a:pt x="14879" y="52847"/>
                  <a:pt x="14953" y="52744"/>
                  <a:pt x="15026" y="52655"/>
                </a:cubicBezTo>
                <a:close/>
                <a:moveTo>
                  <a:pt x="14791" y="52773"/>
                </a:moveTo>
                <a:lnTo>
                  <a:pt x="14747" y="52950"/>
                </a:lnTo>
                <a:cubicBezTo>
                  <a:pt x="14688" y="53023"/>
                  <a:pt x="14629" y="53112"/>
                  <a:pt x="14555" y="53185"/>
                </a:cubicBezTo>
                <a:cubicBezTo>
                  <a:pt x="14570" y="53126"/>
                  <a:pt x="14599" y="53068"/>
                  <a:pt x="14614" y="53038"/>
                </a:cubicBezTo>
                <a:cubicBezTo>
                  <a:pt x="14629" y="52994"/>
                  <a:pt x="14673" y="52965"/>
                  <a:pt x="14688" y="52950"/>
                </a:cubicBezTo>
                <a:lnTo>
                  <a:pt x="14791" y="52773"/>
                </a:lnTo>
                <a:close/>
                <a:moveTo>
                  <a:pt x="14467" y="53244"/>
                </a:moveTo>
                <a:cubicBezTo>
                  <a:pt x="14452" y="53274"/>
                  <a:pt x="14438" y="53318"/>
                  <a:pt x="14408" y="53362"/>
                </a:cubicBezTo>
                <a:cubicBezTo>
                  <a:pt x="14379" y="53406"/>
                  <a:pt x="14364" y="53435"/>
                  <a:pt x="14320" y="53480"/>
                </a:cubicBezTo>
                <a:lnTo>
                  <a:pt x="14261" y="53538"/>
                </a:lnTo>
                <a:cubicBezTo>
                  <a:pt x="14290" y="53494"/>
                  <a:pt x="14305" y="53465"/>
                  <a:pt x="14320" y="53406"/>
                </a:cubicBezTo>
                <a:cubicBezTo>
                  <a:pt x="14379" y="53347"/>
                  <a:pt x="14408" y="53288"/>
                  <a:pt x="14467" y="53244"/>
                </a:cubicBezTo>
                <a:close/>
                <a:moveTo>
                  <a:pt x="15424" y="52906"/>
                </a:moveTo>
                <a:lnTo>
                  <a:pt x="15424" y="52906"/>
                </a:lnTo>
                <a:cubicBezTo>
                  <a:pt x="15409" y="52994"/>
                  <a:pt x="15394" y="53112"/>
                  <a:pt x="15365" y="53200"/>
                </a:cubicBezTo>
                <a:cubicBezTo>
                  <a:pt x="15276" y="53318"/>
                  <a:pt x="15203" y="53421"/>
                  <a:pt x="15114" y="53538"/>
                </a:cubicBezTo>
                <a:cubicBezTo>
                  <a:pt x="15129" y="53435"/>
                  <a:pt x="15144" y="53347"/>
                  <a:pt x="15173" y="53274"/>
                </a:cubicBezTo>
                <a:cubicBezTo>
                  <a:pt x="15262" y="53141"/>
                  <a:pt x="15350" y="53038"/>
                  <a:pt x="15424" y="52906"/>
                </a:cubicBezTo>
                <a:close/>
                <a:moveTo>
                  <a:pt x="15276" y="45695"/>
                </a:moveTo>
                <a:cubicBezTo>
                  <a:pt x="15335" y="45739"/>
                  <a:pt x="15394" y="45768"/>
                  <a:pt x="15438" y="45783"/>
                </a:cubicBezTo>
                <a:cubicBezTo>
                  <a:pt x="16954" y="47152"/>
                  <a:pt x="17190" y="49315"/>
                  <a:pt x="16748" y="50919"/>
                </a:cubicBezTo>
                <a:cubicBezTo>
                  <a:pt x="16498" y="51817"/>
                  <a:pt x="16027" y="52700"/>
                  <a:pt x="15365" y="53538"/>
                </a:cubicBezTo>
                <a:cubicBezTo>
                  <a:pt x="15394" y="53435"/>
                  <a:pt x="15409" y="53332"/>
                  <a:pt x="15424" y="53229"/>
                </a:cubicBezTo>
                <a:cubicBezTo>
                  <a:pt x="16027" y="52405"/>
                  <a:pt x="16454" y="51552"/>
                  <a:pt x="16674" y="50639"/>
                </a:cubicBezTo>
                <a:cubicBezTo>
                  <a:pt x="17042" y="49094"/>
                  <a:pt x="16733" y="47004"/>
                  <a:pt x="15276" y="45695"/>
                </a:cubicBezTo>
                <a:close/>
                <a:moveTo>
                  <a:pt x="14894" y="53053"/>
                </a:moveTo>
                <a:lnTo>
                  <a:pt x="14835" y="53274"/>
                </a:lnTo>
                <a:cubicBezTo>
                  <a:pt x="14761" y="53362"/>
                  <a:pt x="14688" y="53465"/>
                  <a:pt x="14599" y="53553"/>
                </a:cubicBezTo>
                <a:lnTo>
                  <a:pt x="14658" y="53332"/>
                </a:lnTo>
                <a:cubicBezTo>
                  <a:pt x="14747" y="53259"/>
                  <a:pt x="14820" y="53141"/>
                  <a:pt x="14894" y="53053"/>
                </a:cubicBezTo>
                <a:close/>
                <a:moveTo>
                  <a:pt x="15144" y="52979"/>
                </a:moveTo>
                <a:cubicBezTo>
                  <a:pt x="15129" y="53038"/>
                  <a:pt x="15129" y="53068"/>
                  <a:pt x="15114" y="53126"/>
                </a:cubicBezTo>
                <a:cubicBezTo>
                  <a:pt x="15114" y="53171"/>
                  <a:pt x="15100" y="53200"/>
                  <a:pt x="15100" y="53259"/>
                </a:cubicBezTo>
                <a:cubicBezTo>
                  <a:pt x="15026" y="53347"/>
                  <a:pt x="14923" y="53435"/>
                  <a:pt x="14835" y="53553"/>
                </a:cubicBezTo>
                <a:lnTo>
                  <a:pt x="14835" y="53509"/>
                </a:lnTo>
                <a:cubicBezTo>
                  <a:pt x="14850" y="53435"/>
                  <a:pt x="14879" y="53391"/>
                  <a:pt x="14894" y="53318"/>
                </a:cubicBezTo>
                <a:cubicBezTo>
                  <a:pt x="14982" y="53200"/>
                  <a:pt x="15056" y="53097"/>
                  <a:pt x="15144" y="52979"/>
                </a:cubicBezTo>
                <a:close/>
                <a:moveTo>
                  <a:pt x="14658" y="53171"/>
                </a:moveTo>
                <a:cubicBezTo>
                  <a:pt x="14658" y="53200"/>
                  <a:pt x="14629" y="53259"/>
                  <a:pt x="14614" y="53332"/>
                </a:cubicBezTo>
                <a:cubicBezTo>
                  <a:pt x="14541" y="53406"/>
                  <a:pt x="14482" y="53494"/>
                  <a:pt x="14408" y="53568"/>
                </a:cubicBezTo>
                <a:lnTo>
                  <a:pt x="14467" y="53406"/>
                </a:lnTo>
                <a:cubicBezTo>
                  <a:pt x="14482" y="53362"/>
                  <a:pt x="14526" y="53347"/>
                  <a:pt x="14541" y="53318"/>
                </a:cubicBezTo>
                <a:cubicBezTo>
                  <a:pt x="14585" y="53259"/>
                  <a:pt x="14614" y="53200"/>
                  <a:pt x="14658" y="53171"/>
                </a:cubicBezTo>
                <a:close/>
                <a:moveTo>
                  <a:pt x="14145" y="53661"/>
                </a:moveTo>
                <a:lnTo>
                  <a:pt x="14145" y="53661"/>
                </a:lnTo>
                <a:cubicBezTo>
                  <a:pt x="14139" y="53679"/>
                  <a:pt x="14132" y="53697"/>
                  <a:pt x="14114" y="53715"/>
                </a:cubicBezTo>
                <a:lnTo>
                  <a:pt x="14011" y="53833"/>
                </a:lnTo>
                <a:cubicBezTo>
                  <a:pt x="14025" y="53803"/>
                  <a:pt x="14040" y="53774"/>
                  <a:pt x="14070" y="53759"/>
                </a:cubicBezTo>
                <a:cubicBezTo>
                  <a:pt x="14093" y="53724"/>
                  <a:pt x="14125" y="53699"/>
                  <a:pt x="14145" y="53661"/>
                </a:cubicBezTo>
                <a:close/>
                <a:moveTo>
                  <a:pt x="14335" y="53553"/>
                </a:moveTo>
                <a:lnTo>
                  <a:pt x="14335" y="53553"/>
                </a:lnTo>
                <a:cubicBezTo>
                  <a:pt x="14320" y="53612"/>
                  <a:pt x="14305" y="53641"/>
                  <a:pt x="14290" y="53700"/>
                </a:cubicBezTo>
                <a:cubicBezTo>
                  <a:pt x="14246" y="53730"/>
                  <a:pt x="14217" y="53789"/>
                  <a:pt x="14158" y="53833"/>
                </a:cubicBezTo>
                <a:lnTo>
                  <a:pt x="14099" y="53877"/>
                </a:lnTo>
                <a:cubicBezTo>
                  <a:pt x="14114" y="53833"/>
                  <a:pt x="14143" y="53789"/>
                  <a:pt x="14158" y="53730"/>
                </a:cubicBezTo>
                <a:cubicBezTo>
                  <a:pt x="14231" y="53686"/>
                  <a:pt x="14290" y="53627"/>
                  <a:pt x="14335" y="53553"/>
                </a:cubicBezTo>
                <a:close/>
                <a:moveTo>
                  <a:pt x="14555" y="53494"/>
                </a:moveTo>
                <a:lnTo>
                  <a:pt x="14555" y="53494"/>
                </a:lnTo>
                <a:cubicBezTo>
                  <a:pt x="14541" y="53553"/>
                  <a:pt x="14526" y="53627"/>
                  <a:pt x="14511" y="53686"/>
                </a:cubicBezTo>
                <a:cubicBezTo>
                  <a:pt x="14438" y="53759"/>
                  <a:pt x="14364" y="53848"/>
                  <a:pt x="14290" y="53921"/>
                </a:cubicBezTo>
                <a:cubicBezTo>
                  <a:pt x="14305" y="53862"/>
                  <a:pt x="14320" y="53789"/>
                  <a:pt x="14335" y="53730"/>
                </a:cubicBezTo>
                <a:cubicBezTo>
                  <a:pt x="14364" y="53715"/>
                  <a:pt x="14379" y="53686"/>
                  <a:pt x="14408" y="53656"/>
                </a:cubicBezTo>
                <a:cubicBezTo>
                  <a:pt x="14467" y="53612"/>
                  <a:pt x="14511" y="53553"/>
                  <a:pt x="14555" y="53494"/>
                </a:cubicBezTo>
                <a:close/>
                <a:moveTo>
                  <a:pt x="14791" y="53435"/>
                </a:moveTo>
                <a:cubicBezTo>
                  <a:pt x="14791" y="53465"/>
                  <a:pt x="14776" y="53480"/>
                  <a:pt x="14776" y="53509"/>
                </a:cubicBezTo>
                <a:cubicBezTo>
                  <a:pt x="14761" y="53568"/>
                  <a:pt x="14761" y="53627"/>
                  <a:pt x="14747" y="53671"/>
                </a:cubicBezTo>
                <a:cubicBezTo>
                  <a:pt x="14673" y="53759"/>
                  <a:pt x="14599" y="53848"/>
                  <a:pt x="14511" y="53921"/>
                </a:cubicBezTo>
                <a:lnTo>
                  <a:pt x="14511" y="53906"/>
                </a:lnTo>
                <a:cubicBezTo>
                  <a:pt x="14526" y="53833"/>
                  <a:pt x="14541" y="53774"/>
                  <a:pt x="14555" y="53715"/>
                </a:cubicBezTo>
                <a:cubicBezTo>
                  <a:pt x="14629" y="53627"/>
                  <a:pt x="14732" y="53538"/>
                  <a:pt x="14791" y="53435"/>
                </a:cubicBezTo>
                <a:close/>
                <a:moveTo>
                  <a:pt x="15056" y="53391"/>
                </a:moveTo>
                <a:lnTo>
                  <a:pt x="15056" y="53391"/>
                </a:lnTo>
                <a:cubicBezTo>
                  <a:pt x="15041" y="53480"/>
                  <a:pt x="15026" y="53553"/>
                  <a:pt x="15026" y="53641"/>
                </a:cubicBezTo>
                <a:cubicBezTo>
                  <a:pt x="14953" y="53730"/>
                  <a:pt x="14850" y="53833"/>
                  <a:pt x="14761" y="53921"/>
                </a:cubicBezTo>
                <a:cubicBezTo>
                  <a:pt x="14776" y="53848"/>
                  <a:pt x="14776" y="53774"/>
                  <a:pt x="14805" y="53700"/>
                </a:cubicBezTo>
                <a:cubicBezTo>
                  <a:pt x="14894" y="53612"/>
                  <a:pt x="14967" y="53494"/>
                  <a:pt x="15056" y="53391"/>
                </a:cubicBezTo>
                <a:close/>
                <a:moveTo>
                  <a:pt x="15335" y="53347"/>
                </a:moveTo>
                <a:lnTo>
                  <a:pt x="15276" y="53627"/>
                </a:lnTo>
                <a:cubicBezTo>
                  <a:pt x="15217" y="53730"/>
                  <a:pt x="15129" y="53833"/>
                  <a:pt x="15041" y="53921"/>
                </a:cubicBezTo>
                <a:cubicBezTo>
                  <a:pt x="15056" y="53833"/>
                  <a:pt x="15056" y="53759"/>
                  <a:pt x="15070" y="53656"/>
                </a:cubicBezTo>
                <a:cubicBezTo>
                  <a:pt x="15173" y="53553"/>
                  <a:pt x="15247" y="53465"/>
                  <a:pt x="15335" y="53347"/>
                </a:cubicBezTo>
                <a:close/>
                <a:moveTo>
                  <a:pt x="15541" y="45798"/>
                </a:moveTo>
                <a:cubicBezTo>
                  <a:pt x="15585" y="45798"/>
                  <a:pt x="15644" y="45842"/>
                  <a:pt x="15703" y="45857"/>
                </a:cubicBezTo>
                <a:cubicBezTo>
                  <a:pt x="17248" y="47299"/>
                  <a:pt x="17410" y="49565"/>
                  <a:pt x="16895" y="51213"/>
                </a:cubicBezTo>
                <a:cubicBezTo>
                  <a:pt x="16601" y="52170"/>
                  <a:pt x="16071" y="53097"/>
                  <a:pt x="15321" y="53951"/>
                </a:cubicBezTo>
                <a:cubicBezTo>
                  <a:pt x="15335" y="53862"/>
                  <a:pt x="15335" y="53774"/>
                  <a:pt x="15350" y="53686"/>
                </a:cubicBezTo>
                <a:cubicBezTo>
                  <a:pt x="16071" y="52817"/>
                  <a:pt x="16542" y="51920"/>
                  <a:pt x="16822" y="50948"/>
                </a:cubicBezTo>
                <a:cubicBezTo>
                  <a:pt x="17263" y="49359"/>
                  <a:pt x="17028" y="47181"/>
                  <a:pt x="15541" y="45798"/>
                </a:cubicBezTo>
                <a:close/>
                <a:moveTo>
                  <a:pt x="13864" y="53995"/>
                </a:moveTo>
                <a:cubicBezTo>
                  <a:pt x="13864" y="53995"/>
                  <a:pt x="13864" y="54009"/>
                  <a:pt x="13849" y="54009"/>
                </a:cubicBezTo>
                <a:lnTo>
                  <a:pt x="13864" y="53995"/>
                </a:lnTo>
                <a:close/>
                <a:moveTo>
                  <a:pt x="13811" y="54048"/>
                </a:moveTo>
                <a:cubicBezTo>
                  <a:pt x="13807" y="54056"/>
                  <a:pt x="13805" y="54063"/>
                  <a:pt x="13805" y="54068"/>
                </a:cubicBezTo>
                <a:lnTo>
                  <a:pt x="13805" y="54054"/>
                </a:lnTo>
                <a:lnTo>
                  <a:pt x="13811" y="54048"/>
                </a:lnTo>
                <a:close/>
                <a:moveTo>
                  <a:pt x="14040" y="53906"/>
                </a:moveTo>
                <a:cubicBezTo>
                  <a:pt x="14025" y="53936"/>
                  <a:pt x="14011" y="53965"/>
                  <a:pt x="13996" y="54024"/>
                </a:cubicBezTo>
                <a:lnTo>
                  <a:pt x="13849" y="54171"/>
                </a:lnTo>
                <a:cubicBezTo>
                  <a:pt x="13864" y="54142"/>
                  <a:pt x="13878" y="54098"/>
                  <a:pt x="13893" y="54054"/>
                </a:cubicBezTo>
                <a:cubicBezTo>
                  <a:pt x="13952" y="54009"/>
                  <a:pt x="13996" y="53951"/>
                  <a:pt x="14040" y="53906"/>
                </a:cubicBezTo>
                <a:close/>
                <a:moveTo>
                  <a:pt x="14202" y="53862"/>
                </a:moveTo>
                <a:lnTo>
                  <a:pt x="14202" y="53862"/>
                </a:lnTo>
                <a:cubicBezTo>
                  <a:pt x="14217" y="53921"/>
                  <a:pt x="14187" y="53980"/>
                  <a:pt x="14173" y="54024"/>
                </a:cubicBezTo>
                <a:lnTo>
                  <a:pt x="14011" y="54201"/>
                </a:lnTo>
                <a:lnTo>
                  <a:pt x="13967" y="54230"/>
                </a:lnTo>
                <a:lnTo>
                  <a:pt x="14025" y="54068"/>
                </a:lnTo>
                <a:cubicBezTo>
                  <a:pt x="14084" y="54009"/>
                  <a:pt x="14128" y="53936"/>
                  <a:pt x="14187" y="53877"/>
                </a:cubicBezTo>
                <a:lnTo>
                  <a:pt x="14202" y="53862"/>
                </a:lnTo>
                <a:close/>
                <a:moveTo>
                  <a:pt x="14467" y="53833"/>
                </a:moveTo>
                <a:cubicBezTo>
                  <a:pt x="14467" y="53848"/>
                  <a:pt x="14452" y="53862"/>
                  <a:pt x="14452" y="53877"/>
                </a:cubicBezTo>
                <a:cubicBezTo>
                  <a:pt x="14438" y="53921"/>
                  <a:pt x="14438" y="53980"/>
                  <a:pt x="14408" y="54009"/>
                </a:cubicBezTo>
                <a:cubicBezTo>
                  <a:pt x="14335" y="54083"/>
                  <a:pt x="14261" y="54171"/>
                  <a:pt x="14173" y="54245"/>
                </a:cubicBezTo>
                <a:cubicBezTo>
                  <a:pt x="14187" y="54201"/>
                  <a:pt x="14217" y="54127"/>
                  <a:pt x="14231" y="54068"/>
                </a:cubicBezTo>
                <a:lnTo>
                  <a:pt x="14261" y="54024"/>
                </a:lnTo>
                <a:cubicBezTo>
                  <a:pt x="14335" y="53951"/>
                  <a:pt x="14408" y="53906"/>
                  <a:pt x="14467" y="53833"/>
                </a:cubicBezTo>
                <a:close/>
                <a:moveTo>
                  <a:pt x="14732" y="53789"/>
                </a:moveTo>
                <a:cubicBezTo>
                  <a:pt x="14702" y="53862"/>
                  <a:pt x="14702" y="53936"/>
                  <a:pt x="14688" y="54009"/>
                </a:cubicBezTo>
                <a:cubicBezTo>
                  <a:pt x="14614" y="54098"/>
                  <a:pt x="14526" y="54171"/>
                  <a:pt x="14452" y="54274"/>
                </a:cubicBezTo>
                <a:cubicBezTo>
                  <a:pt x="14467" y="54201"/>
                  <a:pt x="14467" y="54127"/>
                  <a:pt x="14482" y="54068"/>
                </a:cubicBezTo>
                <a:cubicBezTo>
                  <a:pt x="14555" y="53980"/>
                  <a:pt x="14658" y="53877"/>
                  <a:pt x="14732" y="53789"/>
                </a:cubicBezTo>
                <a:close/>
                <a:moveTo>
                  <a:pt x="15026" y="53774"/>
                </a:moveTo>
                <a:lnTo>
                  <a:pt x="15026" y="53774"/>
                </a:lnTo>
                <a:cubicBezTo>
                  <a:pt x="14997" y="53848"/>
                  <a:pt x="14997" y="53936"/>
                  <a:pt x="14982" y="54009"/>
                </a:cubicBezTo>
                <a:cubicBezTo>
                  <a:pt x="14894" y="54083"/>
                  <a:pt x="14805" y="54171"/>
                  <a:pt x="14732" y="54274"/>
                </a:cubicBezTo>
                <a:cubicBezTo>
                  <a:pt x="14747" y="54201"/>
                  <a:pt x="14747" y="54127"/>
                  <a:pt x="14761" y="54054"/>
                </a:cubicBezTo>
                <a:cubicBezTo>
                  <a:pt x="14850" y="53951"/>
                  <a:pt x="14923" y="53862"/>
                  <a:pt x="15026" y="53774"/>
                </a:cubicBezTo>
                <a:close/>
                <a:moveTo>
                  <a:pt x="15276" y="53774"/>
                </a:moveTo>
                <a:lnTo>
                  <a:pt x="15276" y="53774"/>
                </a:lnTo>
                <a:cubicBezTo>
                  <a:pt x="15262" y="53862"/>
                  <a:pt x="15262" y="53951"/>
                  <a:pt x="15247" y="54054"/>
                </a:cubicBezTo>
                <a:cubicBezTo>
                  <a:pt x="15173" y="54098"/>
                  <a:pt x="15100" y="54201"/>
                  <a:pt x="14997" y="54289"/>
                </a:cubicBezTo>
                <a:cubicBezTo>
                  <a:pt x="14997" y="54215"/>
                  <a:pt x="15026" y="54127"/>
                  <a:pt x="15041" y="54054"/>
                </a:cubicBezTo>
                <a:cubicBezTo>
                  <a:pt x="15129" y="53951"/>
                  <a:pt x="15203" y="53862"/>
                  <a:pt x="15276" y="53774"/>
                </a:cubicBezTo>
                <a:close/>
                <a:moveTo>
                  <a:pt x="15791" y="45842"/>
                </a:moveTo>
                <a:lnTo>
                  <a:pt x="15791" y="45842"/>
                </a:lnTo>
                <a:cubicBezTo>
                  <a:pt x="15850" y="45886"/>
                  <a:pt x="15909" y="45915"/>
                  <a:pt x="15953" y="45930"/>
                </a:cubicBezTo>
                <a:cubicBezTo>
                  <a:pt x="17528" y="47446"/>
                  <a:pt x="17646" y="49815"/>
                  <a:pt x="17057" y="51508"/>
                </a:cubicBezTo>
                <a:cubicBezTo>
                  <a:pt x="16719" y="52508"/>
                  <a:pt x="16130" y="53465"/>
                  <a:pt x="15276" y="54318"/>
                </a:cubicBezTo>
                <a:cubicBezTo>
                  <a:pt x="15276" y="54230"/>
                  <a:pt x="15291" y="54142"/>
                  <a:pt x="15291" y="54054"/>
                </a:cubicBezTo>
                <a:cubicBezTo>
                  <a:pt x="16086" y="53171"/>
                  <a:pt x="16660" y="52214"/>
                  <a:pt x="16969" y="51213"/>
                </a:cubicBezTo>
                <a:cubicBezTo>
                  <a:pt x="17484" y="49580"/>
                  <a:pt x="17322" y="47313"/>
                  <a:pt x="15791" y="45842"/>
                </a:cubicBezTo>
                <a:close/>
                <a:moveTo>
                  <a:pt x="13731" y="54230"/>
                </a:moveTo>
                <a:cubicBezTo>
                  <a:pt x="13716" y="54274"/>
                  <a:pt x="13716" y="54289"/>
                  <a:pt x="13702" y="54318"/>
                </a:cubicBezTo>
                <a:lnTo>
                  <a:pt x="13584" y="54436"/>
                </a:lnTo>
                <a:cubicBezTo>
                  <a:pt x="13628" y="54392"/>
                  <a:pt x="13628" y="54377"/>
                  <a:pt x="13643" y="54348"/>
                </a:cubicBezTo>
                <a:cubicBezTo>
                  <a:pt x="13672" y="54304"/>
                  <a:pt x="13716" y="54274"/>
                  <a:pt x="13731" y="54230"/>
                </a:cubicBezTo>
                <a:close/>
                <a:moveTo>
                  <a:pt x="13937" y="54201"/>
                </a:moveTo>
                <a:cubicBezTo>
                  <a:pt x="13922" y="54245"/>
                  <a:pt x="13893" y="54289"/>
                  <a:pt x="13878" y="54348"/>
                </a:cubicBezTo>
                <a:cubicBezTo>
                  <a:pt x="13819" y="54392"/>
                  <a:pt x="13775" y="54451"/>
                  <a:pt x="13702" y="54510"/>
                </a:cubicBezTo>
                <a:cubicBezTo>
                  <a:pt x="13716" y="54451"/>
                  <a:pt x="13731" y="54421"/>
                  <a:pt x="13746" y="54363"/>
                </a:cubicBezTo>
                <a:cubicBezTo>
                  <a:pt x="13819" y="54304"/>
                  <a:pt x="13878" y="54245"/>
                  <a:pt x="13937" y="54201"/>
                </a:cubicBezTo>
                <a:close/>
                <a:moveTo>
                  <a:pt x="14143" y="54171"/>
                </a:moveTo>
                <a:lnTo>
                  <a:pt x="14143" y="54171"/>
                </a:lnTo>
                <a:cubicBezTo>
                  <a:pt x="14114" y="54215"/>
                  <a:pt x="14114" y="54245"/>
                  <a:pt x="14099" y="54289"/>
                </a:cubicBezTo>
                <a:cubicBezTo>
                  <a:pt x="14099" y="54304"/>
                  <a:pt x="14084" y="54348"/>
                  <a:pt x="14084" y="54363"/>
                </a:cubicBezTo>
                <a:cubicBezTo>
                  <a:pt x="14011" y="54436"/>
                  <a:pt x="13937" y="54495"/>
                  <a:pt x="13864" y="54569"/>
                </a:cubicBezTo>
                <a:lnTo>
                  <a:pt x="13922" y="54392"/>
                </a:lnTo>
                <a:cubicBezTo>
                  <a:pt x="13967" y="54318"/>
                  <a:pt x="14025" y="54289"/>
                  <a:pt x="14070" y="54245"/>
                </a:cubicBezTo>
                <a:lnTo>
                  <a:pt x="14143" y="54171"/>
                </a:lnTo>
                <a:close/>
                <a:moveTo>
                  <a:pt x="14393" y="54157"/>
                </a:moveTo>
                <a:lnTo>
                  <a:pt x="14393" y="54157"/>
                </a:lnTo>
                <a:cubicBezTo>
                  <a:pt x="14379" y="54215"/>
                  <a:pt x="14379" y="54289"/>
                  <a:pt x="14364" y="54363"/>
                </a:cubicBezTo>
                <a:cubicBezTo>
                  <a:pt x="14290" y="54421"/>
                  <a:pt x="14187" y="54495"/>
                  <a:pt x="14114" y="54583"/>
                </a:cubicBezTo>
                <a:cubicBezTo>
                  <a:pt x="14143" y="54524"/>
                  <a:pt x="14143" y="54451"/>
                  <a:pt x="14158" y="54392"/>
                </a:cubicBezTo>
                <a:cubicBezTo>
                  <a:pt x="14231" y="54318"/>
                  <a:pt x="14320" y="54245"/>
                  <a:pt x="14393" y="54157"/>
                </a:cubicBezTo>
                <a:close/>
                <a:moveTo>
                  <a:pt x="14673" y="54127"/>
                </a:moveTo>
                <a:lnTo>
                  <a:pt x="14673" y="54127"/>
                </a:lnTo>
                <a:cubicBezTo>
                  <a:pt x="14658" y="54201"/>
                  <a:pt x="14658" y="54274"/>
                  <a:pt x="14629" y="54348"/>
                </a:cubicBezTo>
                <a:cubicBezTo>
                  <a:pt x="14555" y="54421"/>
                  <a:pt x="14482" y="54510"/>
                  <a:pt x="14393" y="54583"/>
                </a:cubicBezTo>
                <a:cubicBezTo>
                  <a:pt x="14393" y="54510"/>
                  <a:pt x="14408" y="54436"/>
                  <a:pt x="14408" y="54377"/>
                </a:cubicBezTo>
                <a:lnTo>
                  <a:pt x="14673" y="54127"/>
                </a:lnTo>
                <a:close/>
                <a:moveTo>
                  <a:pt x="14953" y="54127"/>
                </a:moveTo>
                <a:lnTo>
                  <a:pt x="14953" y="54127"/>
                </a:lnTo>
                <a:cubicBezTo>
                  <a:pt x="14923" y="54201"/>
                  <a:pt x="14923" y="54289"/>
                  <a:pt x="14923" y="54363"/>
                </a:cubicBezTo>
                <a:lnTo>
                  <a:pt x="14688" y="54598"/>
                </a:lnTo>
                <a:cubicBezTo>
                  <a:pt x="14688" y="54524"/>
                  <a:pt x="14702" y="54451"/>
                  <a:pt x="14702" y="54377"/>
                </a:cubicBezTo>
                <a:cubicBezTo>
                  <a:pt x="14805" y="54289"/>
                  <a:pt x="14879" y="54215"/>
                  <a:pt x="14953" y="54127"/>
                </a:cubicBezTo>
                <a:close/>
                <a:moveTo>
                  <a:pt x="15247" y="54142"/>
                </a:moveTo>
                <a:lnTo>
                  <a:pt x="15247" y="54142"/>
                </a:lnTo>
                <a:cubicBezTo>
                  <a:pt x="15217" y="54230"/>
                  <a:pt x="15217" y="54304"/>
                  <a:pt x="15217" y="54392"/>
                </a:cubicBezTo>
                <a:cubicBezTo>
                  <a:pt x="15129" y="54466"/>
                  <a:pt x="15056" y="54539"/>
                  <a:pt x="14982" y="54613"/>
                </a:cubicBezTo>
                <a:cubicBezTo>
                  <a:pt x="14982" y="54539"/>
                  <a:pt x="14997" y="54451"/>
                  <a:pt x="14997" y="54377"/>
                </a:cubicBezTo>
                <a:lnTo>
                  <a:pt x="15247" y="54142"/>
                </a:lnTo>
                <a:close/>
                <a:moveTo>
                  <a:pt x="13452" y="54569"/>
                </a:moveTo>
                <a:cubicBezTo>
                  <a:pt x="13452" y="54583"/>
                  <a:pt x="13437" y="54583"/>
                  <a:pt x="13437" y="54598"/>
                </a:cubicBezTo>
                <a:lnTo>
                  <a:pt x="13402" y="54633"/>
                </a:lnTo>
                <a:lnTo>
                  <a:pt x="13402" y="54633"/>
                </a:lnTo>
                <a:cubicBezTo>
                  <a:pt x="13407" y="54622"/>
                  <a:pt x="13407" y="54613"/>
                  <a:pt x="13407" y="54613"/>
                </a:cubicBezTo>
                <a:lnTo>
                  <a:pt x="13452" y="54569"/>
                </a:lnTo>
                <a:close/>
                <a:moveTo>
                  <a:pt x="16086" y="45960"/>
                </a:moveTo>
                <a:cubicBezTo>
                  <a:pt x="16100" y="45960"/>
                  <a:pt x="16159" y="45989"/>
                  <a:pt x="16218" y="46004"/>
                </a:cubicBezTo>
                <a:cubicBezTo>
                  <a:pt x="17602" y="47387"/>
                  <a:pt x="17999" y="49742"/>
                  <a:pt x="17204" y="51802"/>
                </a:cubicBezTo>
                <a:cubicBezTo>
                  <a:pt x="16822" y="52832"/>
                  <a:pt x="16159" y="53803"/>
                  <a:pt x="15262" y="54686"/>
                </a:cubicBezTo>
                <a:cubicBezTo>
                  <a:pt x="15262" y="54598"/>
                  <a:pt x="15262" y="54524"/>
                  <a:pt x="15276" y="54436"/>
                </a:cubicBezTo>
                <a:cubicBezTo>
                  <a:pt x="16145" y="53538"/>
                  <a:pt x="16763" y="52552"/>
                  <a:pt x="17131" y="51522"/>
                </a:cubicBezTo>
                <a:cubicBezTo>
                  <a:pt x="17719" y="49830"/>
                  <a:pt x="17616" y="47475"/>
                  <a:pt x="16086" y="45960"/>
                </a:cubicBezTo>
                <a:close/>
                <a:moveTo>
                  <a:pt x="13643" y="54495"/>
                </a:moveTo>
                <a:lnTo>
                  <a:pt x="13643" y="54495"/>
                </a:lnTo>
                <a:cubicBezTo>
                  <a:pt x="13628" y="54524"/>
                  <a:pt x="13599" y="54569"/>
                  <a:pt x="13599" y="54613"/>
                </a:cubicBezTo>
                <a:cubicBezTo>
                  <a:pt x="13569" y="54657"/>
                  <a:pt x="13510" y="54716"/>
                  <a:pt x="13452" y="54745"/>
                </a:cubicBezTo>
                <a:lnTo>
                  <a:pt x="13437" y="54760"/>
                </a:lnTo>
                <a:cubicBezTo>
                  <a:pt x="13452" y="54731"/>
                  <a:pt x="13481" y="54686"/>
                  <a:pt x="13496" y="54642"/>
                </a:cubicBezTo>
                <a:cubicBezTo>
                  <a:pt x="13555" y="54583"/>
                  <a:pt x="13584" y="54524"/>
                  <a:pt x="13643" y="54495"/>
                </a:cubicBezTo>
                <a:close/>
                <a:moveTo>
                  <a:pt x="13819" y="54451"/>
                </a:moveTo>
                <a:cubicBezTo>
                  <a:pt x="13819" y="54524"/>
                  <a:pt x="13805" y="54583"/>
                  <a:pt x="13790" y="54642"/>
                </a:cubicBezTo>
                <a:cubicBezTo>
                  <a:pt x="13716" y="54686"/>
                  <a:pt x="13658" y="54745"/>
                  <a:pt x="13584" y="54804"/>
                </a:cubicBezTo>
                <a:lnTo>
                  <a:pt x="13643" y="54642"/>
                </a:lnTo>
                <a:cubicBezTo>
                  <a:pt x="13702" y="54583"/>
                  <a:pt x="13775" y="54524"/>
                  <a:pt x="13819" y="54451"/>
                </a:cubicBezTo>
                <a:close/>
                <a:moveTo>
                  <a:pt x="14084" y="54466"/>
                </a:moveTo>
                <a:cubicBezTo>
                  <a:pt x="14070" y="54524"/>
                  <a:pt x="14070" y="54598"/>
                  <a:pt x="14040" y="54657"/>
                </a:cubicBezTo>
                <a:cubicBezTo>
                  <a:pt x="14025" y="54672"/>
                  <a:pt x="14011" y="54686"/>
                  <a:pt x="13967" y="54716"/>
                </a:cubicBezTo>
                <a:cubicBezTo>
                  <a:pt x="13922" y="54760"/>
                  <a:pt x="13864" y="54804"/>
                  <a:pt x="13805" y="54863"/>
                </a:cubicBezTo>
                <a:cubicBezTo>
                  <a:pt x="13819" y="54804"/>
                  <a:pt x="13819" y="54745"/>
                  <a:pt x="13849" y="54686"/>
                </a:cubicBezTo>
                <a:lnTo>
                  <a:pt x="13849" y="54672"/>
                </a:lnTo>
                <a:cubicBezTo>
                  <a:pt x="13864" y="54657"/>
                  <a:pt x="13893" y="54642"/>
                  <a:pt x="13922" y="54613"/>
                </a:cubicBezTo>
                <a:cubicBezTo>
                  <a:pt x="13967" y="54569"/>
                  <a:pt x="14025" y="54524"/>
                  <a:pt x="14084" y="54466"/>
                </a:cubicBezTo>
                <a:close/>
                <a:moveTo>
                  <a:pt x="14335" y="54451"/>
                </a:moveTo>
                <a:cubicBezTo>
                  <a:pt x="14335" y="54524"/>
                  <a:pt x="14320" y="54583"/>
                  <a:pt x="14320" y="54657"/>
                </a:cubicBezTo>
                <a:cubicBezTo>
                  <a:pt x="14231" y="54731"/>
                  <a:pt x="14158" y="54804"/>
                  <a:pt x="14070" y="54878"/>
                </a:cubicBezTo>
                <a:cubicBezTo>
                  <a:pt x="14070" y="54804"/>
                  <a:pt x="14084" y="54745"/>
                  <a:pt x="14099" y="54686"/>
                </a:cubicBezTo>
                <a:cubicBezTo>
                  <a:pt x="14187" y="54613"/>
                  <a:pt x="14261" y="54539"/>
                  <a:pt x="14335" y="54451"/>
                </a:cubicBezTo>
                <a:close/>
                <a:moveTo>
                  <a:pt x="14629" y="54451"/>
                </a:moveTo>
                <a:cubicBezTo>
                  <a:pt x="14629" y="54524"/>
                  <a:pt x="14614" y="54598"/>
                  <a:pt x="14614" y="54672"/>
                </a:cubicBezTo>
                <a:cubicBezTo>
                  <a:pt x="14541" y="54745"/>
                  <a:pt x="14452" y="54819"/>
                  <a:pt x="14364" y="54892"/>
                </a:cubicBezTo>
                <a:cubicBezTo>
                  <a:pt x="14379" y="54819"/>
                  <a:pt x="14379" y="54745"/>
                  <a:pt x="14379" y="54686"/>
                </a:cubicBezTo>
                <a:cubicBezTo>
                  <a:pt x="14467" y="54613"/>
                  <a:pt x="14541" y="54524"/>
                  <a:pt x="14629" y="54451"/>
                </a:cubicBezTo>
                <a:close/>
                <a:moveTo>
                  <a:pt x="14923" y="54451"/>
                </a:moveTo>
                <a:cubicBezTo>
                  <a:pt x="14923" y="54524"/>
                  <a:pt x="14908" y="54613"/>
                  <a:pt x="14908" y="54686"/>
                </a:cubicBezTo>
                <a:cubicBezTo>
                  <a:pt x="14820" y="54760"/>
                  <a:pt x="14747" y="54834"/>
                  <a:pt x="14673" y="54907"/>
                </a:cubicBezTo>
                <a:cubicBezTo>
                  <a:pt x="14673" y="54834"/>
                  <a:pt x="14673" y="54760"/>
                  <a:pt x="14688" y="54686"/>
                </a:cubicBezTo>
                <a:cubicBezTo>
                  <a:pt x="14761" y="54613"/>
                  <a:pt x="14850" y="54539"/>
                  <a:pt x="14923" y="54451"/>
                </a:cubicBezTo>
                <a:close/>
                <a:moveTo>
                  <a:pt x="13363" y="54760"/>
                </a:moveTo>
                <a:lnTo>
                  <a:pt x="13363" y="54760"/>
                </a:lnTo>
                <a:cubicBezTo>
                  <a:pt x="13349" y="54804"/>
                  <a:pt x="13349" y="54819"/>
                  <a:pt x="13319" y="54863"/>
                </a:cubicBezTo>
                <a:lnTo>
                  <a:pt x="13216" y="54966"/>
                </a:lnTo>
                <a:cubicBezTo>
                  <a:pt x="13216" y="54951"/>
                  <a:pt x="13231" y="54907"/>
                  <a:pt x="13260" y="54878"/>
                </a:cubicBezTo>
                <a:lnTo>
                  <a:pt x="13363" y="54760"/>
                </a:lnTo>
                <a:close/>
                <a:moveTo>
                  <a:pt x="15188" y="54510"/>
                </a:moveTo>
                <a:cubicBezTo>
                  <a:pt x="15188" y="54583"/>
                  <a:pt x="15173" y="54657"/>
                  <a:pt x="15173" y="54745"/>
                </a:cubicBezTo>
                <a:lnTo>
                  <a:pt x="15173" y="54760"/>
                </a:lnTo>
                <a:cubicBezTo>
                  <a:pt x="15100" y="54834"/>
                  <a:pt x="15026" y="54907"/>
                  <a:pt x="14953" y="54966"/>
                </a:cubicBezTo>
                <a:cubicBezTo>
                  <a:pt x="14967" y="54892"/>
                  <a:pt x="14967" y="54804"/>
                  <a:pt x="14967" y="54731"/>
                </a:cubicBezTo>
                <a:lnTo>
                  <a:pt x="15188" y="54510"/>
                </a:lnTo>
                <a:close/>
                <a:moveTo>
                  <a:pt x="16321" y="46004"/>
                </a:moveTo>
                <a:cubicBezTo>
                  <a:pt x="16380" y="46048"/>
                  <a:pt x="16424" y="46063"/>
                  <a:pt x="16468" y="46063"/>
                </a:cubicBezTo>
                <a:cubicBezTo>
                  <a:pt x="17866" y="47505"/>
                  <a:pt x="18234" y="49962"/>
                  <a:pt x="17351" y="52082"/>
                </a:cubicBezTo>
                <a:cubicBezTo>
                  <a:pt x="16910" y="53126"/>
                  <a:pt x="16218" y="54127"/>
                  <a:pt x="15247" y="55025"/>
                </a:cubicBezTo>
                <a:lnTo>
                  <a:pt x="15247" y="54760"/>
                </a:lnTo>
                <a:cubicBezTo>
                  <a:pt x="16174" y="53848"/>
                  <a:pt x="16866" y="52847"/>
                  <a:pt x="17263" y="51802"/>
                </a:cubicBezTo>
                <a:cubicBezTo>
                  <a:pt x="17646" y="50816"/>
                  <a:pt x="17763" y="49683"/>
                  <a:pt x="17602" y="48653"/>
                </a:cubicBezTo>
                <a:cubicBezTo>
                  <a:pt x="17425" y="47608"/>
                  <a:pt x="16983" y="46710"/>
                  <a:pt x="16321" y="46004"/>
                </a:cubicBezTo>
                <a:close/>
                <a:moveTo>
                  <a:pt x="13525" y="54745"/>
                </a:moveTo>
                <a:cubicBezTo>
                  <a:pt x="13525" y="54804"/>
                  <a:pt x="13510" y="54834"/>
                  <a:pt x="13496" y="54892"/>
                </a:cubicBezTo>
                <a:cubicBezTo>
                  <a:pt x="13437" y="54951"/>
                  <a:pt x="13378" y="55010"/>
                  <a:pt x="13304" y="55040"/>
                </a:cubicBezTo>
                <a:cubicBezTo>
                  <a:pt x="13319" y="54981"/>
                  <a:pt x="13349" y="54951"/>
                  <a:pt x="13363" y="54892"/>
                </a:cubicBezTo>
                <a:cubicBezTo>
                  <a:pt x="13407" y="54863"/>
                  <a:pt x="13452" y="54819"/>
                  <a:pt x="13496" y="54789"/>
                </a:cubicBezTo>
                <a:lnTo>
                  <a:pt x="13525" y="54745"/>
                </a:lnTo>
                <a:close/>
                <a:moveTo>
                  <a:pt x="13746" y="54745"/>
                </a:moveTo>
                <a:lnTo>
                  <a:pt x="13746" y="54745"/>
                </a:lnTo>
                <a:cubicBezTo>
                  <a:pt x="13731" y="54804"/>
                  <a:pt x="13716" y="54863"/>
                  <a:pt x="13716" y="54907"/>
                </a:cubicBezTo>
                <a:cubicBezTo>
                  <a:pt x="13643" y="54966"/>
                  <a:pt x="13569" y="55040"/>
                  <a:pt x="13496" y="55098"/>
                </a:cubicBezTo>
                <a:cubicBezTo>
                  <a:pt x="13496" y="55069"/>
                  <a:pt x="13496" y="55069"/>
                  <a:pt x="13510" y="55054"/>
                </a:cubicBezTo>
                <a:cubicBezTo>
                  <a:pt x="13525" y="55010"/>
                  <a:pt x="13555" y="54966"/>
                  <a:pt x="13555" y="54907"/>
                </a:cubicBezTo>
                <a:cubicBezTo>
                  <a:pt x="13628" y="54878"/>
                  <a:pt x="13702" y="54819"/>
                  <a:pt x="13746" y="54745"/>
                </a:cubicBezTo>
                <a:close/>
                <a:moveTo>
                  <a:pt x="14025" y="54760"/>
                </a:moveTo>
                <a:cubicBezTo>
                  <a:pt x="14025" y="54819"/>
                  <a:pt x="14011" y="54892"/>
                  <a:pt x="14011" y="54951"/>
                </a:cubicBezTo>
                <a:cubicBezTo>
                  <a:pt x="13937" y="54981"/>
                  <a:pt x="13893" y="55025"/>
                  <a:pt x="13849" y="55084"/>
                </a:cubicBezTo>
                <a:cubicBezTo>
                  <a:pt x="13805" y="55098"/>
                  <a:pt x="13790" y="55128"/>
                  <a:pt x="13746" y="55157"/>
                </a:cubicBezTo>
                <a:cubicBezTo>
                  <a:pt x="13775" y="55098"/>
                  <a:pt x="13775" y="55025"/>
                  <a:pt x="13790" y="54966"/>
                </a:cubicBezTo>
                <a:cubicBezTo>
                  <a:pt x="13864" y="54892"/>
                  <a:pt x="13952" y="54834"/>
                  <a:pt x="14025" y="54760"/>
                </a:cubicBezTo>
                <a:close/>
                <a:moveTo>
                  <a:pt x="13069" y="55084"/>
                </a:moveTo>
                <a:cubicBezTo>
                  <a:pt x="13069" y="55098"/>
                  <a:pt x="13054" y="55113"/>
                  <a:pt x="13054" y="55113"/>
                </a:cubicBezTo>
                <a:lnTo>
                  <a:pt x="12995" y="55172"/>
                </a:lnTo>
                <a:cubicBezTo>
                  <a:pt x="13010" y="55157"/>
                  <a:pt x="13010" y="55157"/>
                  <a:pt x="13010" y="55128"/>
                </a:cubicBezTo>
                <a:lnTo>
                  <a:pt x="13069" y="55084"/>
                </a:lnTo>
                <a:close/>
                <a:moveTo>
                  <a:pt x="14320" y="54745"/>
                </a:moveTo>
                <a:cubicBezTo>
                  <a:pt x="14320" y="54819"/>
                  <a:pt x="14305" y="54878"/>
                  <a:pt x="14305" y="54951"/>
                </a:cubicBezTo>
                <a:cubicBezTo>
                  <a:pt x="14231" y="55025"/>
                  <a:pt x="14143" y="55098"/>
                  <a:pt x="14040" y="55172"/>
                </a:cubicBezTo>
                <a:cubicBezTo>
                  <a:pt x="14040" y="55098"/>
                  <a:pt x="14040" y="55040"/>
                  <a:pt x="14070" y="54966"/>
                </a:cubicBezTo>
                <a:cubicBezTo>
                  <a:pt x="14158" y="54892"/>
                  <a:pt x="14231" y="54819"/>
                  <a:pt x="14320" y="54745"/>
                </a:cubicBezTo>
                <a:close/>
                <a:moveTo>
                  <a:pt x="14614" y="54760"/>
                </a:moveTo>
                <a:cubicBezTo>
                  <a:pt x="14614" y="54834"/>
                  <a:pt x="14614" y="54907"/>
                  <a:pt x="14599" y="54981"/>
                </a:cubicBezTo>
                <a:cubicBezTo>
                  <a:pt x="14526" y="55040"/>
                  <a:pt x="14438" y="55113"/>
                  <a:pt x="14364" y="55187"/>
                </a:cubicBezTo>
                <a:lnTo>
                  <a:pt x="14364" y="54981"/>
                </a:lnTo>
                <a:cubicBezTo>
                  <a:pt x="14452" y="54907"/>
                  <a:pt x="14526" y="54834"/>
                  <a:pt x="14614" y="54760"/>
                </a:cubicBezTo>
                <a:close/>
                <a:moveTo>
                  <a:pt x="14908" y="54789"/>
                </a:moveTo>
                <a:lnTo>
                  <a:pt x="14908" y="55025"/>
                </a:lnTo>
                <a:cubicBezTo>
                  <a:pt x="14835" y="55098"/>
                  <a:pt x="14761" y="55157"/>
                  <a:pt x="14673" y="55231"/>
                </a:cubicBezTo>
                <a:cubicBezTo>
                  <a:pt x="14658" y="55157"/>
                  <a:pt x="14658" y="55084"/>
                  <a:pt x="14673" y="55010"/>
                </a:cubicBezTo>
                <a:cubicBezTo>
                  <a:pt x="14747" y="54937"/>
                  <a:pt x="14835" y="54863"/>
                  <a:pt x="14908" y="54789"/>
                </a:cubicBezTo>
                <a:close/>
                <a:moveTo>
                  <a:pt x="13260" y="55025"/>
                </a:moveTo>
                <a:cubicBezTo>
                  <a:pt x="13231" y="55054"/>
                  <a:pt x="13216" y="55098"/>
                  <a:pt x="13201" y="55157"/>
                </a:cubicBezTo>
                <a:cubicBezTo>
                  <a:pt x="13142" y="55187"/>
                  <a:pt x="13113" y="55246"/>
                  <a:pt x="13054" y="55275"/>
                </a:cubicBezTo>
                <a:cubicBezTo>
                  <a:pt x="13069" y="55246"/>
                  <a:pt x="13084" y="55201"/>
                  <a:pt x="13113" y="55157"/>
                </a:cubicBezTo>
                <a:cubicBezTo>
                  <a:pt x="13157" y="55098"/>
                  <a:pt x="13216" y="55054"/>
                  <a:pt x="13260" y="55025"/>
                </a:cubicBezTo>
                <a:close/>
                <a:moveTo>
                  <a:pt x="15188" y="54863"/>
                </a:moveTo>
                <a:lnTo>
                  <a:pt x="15188" y="55098"/>
                </a:lnTo>
                <a:cubicBezTo>
                  <a:pt x="15114" y="55157"/>
                  <a:pt x="15041" y="55231"/>
                  <a:pt x="14967" y="55304"/>
                </a:cubicBezTo>
                <a:lnTo>
                  <a:pt x="14967" y="55201"/>
                </a:lnTo>
                <a:lnTo>
                  <a:pt x="14967" y="55054"/>
                </a:lnTo>
                <a:cubicBezTo>
                  <a:pt x="15041" y="54981"/>
                  <a:pt x="15114" y="54937"/>
                  <a:pt x="15188" y="54863"/>
                </a:cubicBezTo>
                <a:close/>
                <a:moveTo>
                  <a:pt x="13452" y="55025"/>
                </a:moveTo>
                <a:cubicBezTo>
                  <a:pt x="13452" y="55040"/>
                  <a:pt x="13452" y="55040"/>
                  <a:pt x="13437" y="55054"/>
                </a:cubicBezTo>
                <a:cubicBezTo>
                  <a:pt x="13422" y="55098"/>
                  <a:pt x="13422" y="55157"/>
                  <a:pt x="13407" y="55187"/>
                </a:cubicBezTo>
                <a:cubicBezTo>
                  <a:pt x="13319" y="55246"/>
                  <a:pt x="13275" y="55304"/>
                  <a:pt x="13201" y="55349"/>
                </a:cubicBezTo>
                <a:lnTo>
                  <a:pt x="13260" y="55187"/>
                </a:lnTo>
                <a:cubicBezTo>
                  <a:pt x="13290" y="55157"/>
                  <a:pt x="13304" y="55128"/>
                  <a:pt x="13349" y="55113"/>
                </a:cubicBezTo>
                <a:cubicBezTo>
                  <a:pt x="13378" y="55084"/>
                  <a:pt x="13422" y="55040"/>
                  <a:pt x="13452" y="55025"/>
                </a:cubicBezTo>
                <a:close/>
                <a:moveTo>
                  <a:pt x="16640" y="46130"/>
                </a:moveTo>
                <a:cubicBezTo>
                  <a:pt x="16671" y="46130"/>
                  <a:pt x="16702" y="46140"/>
                  <a:pt x="16733" y="46151"/>
                </a:cubicBezTo>
                <a:cubicBezTo>
                  <a:pt x="18146" y="47667"/>
                  <a:pt x="18455" y="50198"/>
                  <a:pt x="17499" y="52391"/>
                </a:cubicBezTo>
                <a:cubicBezTo>
                  <a:pt x="17028" y="53465"/>
                  <a:pt x="16277" y="54466"/>
                  <a:pt x="15262" y="55378"/>
                </a:cubicBezTo>
                <a:cubicBezTo>
                  <a:pt x="15262" y="55304"/>
                  <a:pt x="15262" y="55201"/>
                  <a:pt x="15247" y="55128"/>
                </a:cubicBezTo>
                <a:cubicBezTo>
                  <a:pt x="16233" y="54215"/>
                  <a:pt x="16969" y="53200"/>
                  <a:pt x="17410" y="52126"/>
                </a:cubicBezTo>
                <a:cubicBezTo>
                  <a:pt x="18279" y="50036"/>
                  <a:pt x="17940" y="47608"/>
                  <a:pt x="16601" y="46136"/>
                </a:cubicBezTo>
                <a:cubicBezTo>
                  <a:pt x="16614" y="46132"/>
                  <a:pt x="16627" y="46130"/>
                  <a:pt x="16640" y="46130"/>
                </a:cubicBezTo>
                <a:close/>
                <a:moveTo>
                  <a:pt x="13702" y="55025"/>
                </a:moveTo>
                <a:cubicBezTo>
                  <a:pt x="13672" y="55084"/>
                  <a:pt x="13672" y="55128"/>
                  <a:pt x="13658" y="55201"/>
                </a:cubicBezTo>
                <a:cubicBezTo>
                  <a:pt x="13643" y="55231"/>
                  <a:pt x="13599" y="55260"/>
                  <a:pt x="13569" y="55275"/>
                </a:cubicBezTo>
                <a:cubicBezTo>
                  <a:pt x="13525" y="55319"/>
                  <a:pt x="13481" y="55349"/>
                  <a:pt x="13437" y="55393"/>
                </a:cubicBezTo>
                <a:cubicBezTo>
                  <a:pt x="13452" y="55334"/>
                  <a:pt x="13452" y="55275"/>
                  <a:pt x="13481" y="55201"/>
                </a:cubicBezTo>
                <a:cubicBezTo>
                  <a:pt x="13555" y="55157"/>
                  <a:pt x="13628" y="55084"/>
                  <a:pt x="13702" y="55025"/>
                </a:cubicBezTo>
                <a:close/>
                <a:moveTo>
                  <a:pt x="13996" y="55040"/>
                </a:moveTo>
                <a:cubicBezTo>
                  <a:pt x="13996" y="55098"/>
                  <a:pt x="13967" y="55172"/>
                  <a:pt x="13967" y="55231"/>
                </a:cubicBezTo>
                <a:cubicBezTo>
                  <a:pt x="13878" y="55290"/>
                  <a:pt x="13805" y="55349"/>
                  <a:pt x="13716" y="55422"/>
                </a:cubicBezTo>
                <a:cubicBezTo>
                  <a:pt x="13716" y="55378"/>
                  <a:pt x="13731" y="55304"/>
                  <a:pt x="13731" y="55246"/>
                </a:cubicBezTo>
                <a:cubicBezTo>
                  <a:pt x="13790" y="55201"/>
                  <a:pt x="13819" y="55172"/>
                  <a:pt x="13878" y="55128"/>
                </a:cubicBezTo>
                <a:cubicBezTo>
                  <a:pt x="13922" y="55098"/>
                  <a:pt x="13952" y="55069"/>
                  <a:pt x="13996" y="55040"/>
                </a:cubicBezTo>
                <a:close/>
                <a:moveTo>
                  <a:pt x="14290" y="55025"/>
                </a:moveTo>
                <a:lnTo>
                  <a:pt x="14290" y="55231"/>
                </a:lnTo>
                <a:cubicBezTo>
                  <a:pt x="14187" y="55319"/>
                  <a:pt x="14114" y="55393"/>
                  <a:pt x="14025" y="55452"/>
                </a:cubicBezTo>
                <a:lnTo>
                  <a:pt x="14025" y="55246"/>
                </a:lnTo>
                <a:cubicBezTo>
                  <a:pt x="14114" y="55172"/>
                  <a:pt x="14187" y="55098"/>
                  <a:pt x="14290" y="55025"/>
                </a:cubicBezTo>
                <a:close/>
                <a:moveTo>
                  <a:pt x="12981" y="55275"/>
                </a:moveTo>
                <a:lnTo>
                  <a:pt x="12981" y="55275"/>
                </a:lnTo>
                <a:cubicBezTo>
                  <a:pt x="12966" y="55319"/>
                  <a:pt x="12936" y="55334"/>
                  <a:pt x="12936" y="55378"/>
                </a:cubicBezTo>
                <a:lnTo>
                  <a:pt x="12833" y="55481"/>
                </a:lnTo>
                <a:cubicBezTo>
                  <a:pt x="12848" y="55452"/>
                  <a:pt x="12848" y="55407"/>
                  <a:pt x="12863" y="55393"/>
                </a:cubicBezTo>
                <a:lnTo>
                  <a:pt x="12981" y="55275"/>
                </a:lnTo>
                <a:close/>
                <a:moveTo>
                  <a:pt x="14585" y="55069"/>
                </a:moveTo>
                <a:lnTo>
                  <a:pt x="14585" y="55290"/>
                </a:lnTo>
                <a:cubicBezTo>
                  <a:pt x="14511" y="55363"/>
                  <a:pt x="14408" y="55422"/>
                  <a:pt x="14335" y="55496"/>
                </a:cubicBezTo>
                <a:lnTo>
                  <a:pt x="14335" y="55275"/>
                </a:lnTo>
                <a:cubicBezTo>
                  <a:pt x="14438" y="55201"/>
                  <a:pt x="14511" y="55128"/>
                  <a:pt x="14585" y="55069"/>
                </a:cubicBezTo>
                <a:close/>
                <a:moveTo>
                  <a:pt x="13142" y="55260"/>
                </a:moveTo>
                <a:cubicBezTo>
                  <a:pt x="13142" y="55319"/>
                  <a:pt x="13128" y="55378"/>
                  <a:pt x="13113" y="55407"/>
                </a:cubicBezTo>
                <a:cubicBezTo>
                  <a:pt x="13054" y="55466"/>
                  <a:pt x="12995" y="55496"/>
                  <a:pt x="12922" y="55555"/>
                </a:cubicBezTo>
                <a:cubicBezTo>
                  <a:pt x="12936" y="55496"/>
                  <a:pt x="12966" y="55466"/>
                  <a:pt x="12981" y="55407"/>
                </a:cubicBezTo>
                <a:cubicBezTo>
                  <a:pt x="13039" y="55349"/>
                  <a:pt x="13084" y="55319"/>
                  <a:pt x="13142" y="55260"/>
                </a:cubicBezTo>
                <a:close/>
                <a:moveTo>
                  <a:pt x="14894" y="55128"/>
                </a:moveTo>
                <a:lnTo>
                  <a:pt x="14894" y="55231"/>
                </a:lnTo>
                <a:lnTo>
                  <a:pt x="14894" y="55349"/>
                </a:lnTo>
                <a:cubicBezTo>
                  <a:pt x="14820" y="55422"/>
                  <a:pt x="14747" y="55481"/>
                  <a:pt x="14658" y="55555"/>
                </a:cubicBezTo>
                <a:lnTo>
                  <a:pt x="14658" y="55334"/>
                </a:lnTo>
                <a:cubicBezTo>
                  <a:pt x="14732" y="55260"/>
                  <a:pt x="14820" y="55201"/>
                  <a:pt x="14894" y="55128"/>
                </a:cubicBezTo>
                <a:close/>
                <a:moveTo>
                  <a:pt x="13378" y="55275"/>
                </a:moveTo>
                <a:lnTo>
                  <a:pt x="13378" y="55275"/>
                </a:lnTo>
                <a:cubicBezTo>
                  <a:pt x="13363" y="55334"/>
                  <a:pt x="13363" y="55393"/>
                  <a:pt x="13349" y="55437"/>
                </a:cubicBezTo>
                <a:lnTo>
                  <a:pt x="13128" y="55613"/>
                </a:lnTo>
                <a:cubicBezTo>
                  <a:pt x="13142" y="55555"/>
                  <a:pt x="13142" y="55496"/>
                  <a:pt x="13157" y="55437"/>
                </a:cubicBezTo>
                <a:lnTo>
                  <a:pt x="13187" y="55437"/>
                </a:lnTo>
                <a:cubicBezTo>
                  <a:pt x="13260" y="55393"/>
                  <a:pt x="13304" y="55334"/>
                  <a:pt x="13378" y="55275"/>
                </a:cubicBezTo>
                <a:close/>
                <a:moveTo>
                  <a:pt x="15173" y="55172"/>
                </a:moveTo>
                <a:cubicBezTo>
                  <a:pt x="15188" y="55260"/>
                  <a:pt x="15188" y="55334"/>
                  <a:pt x="15188" y="55422"/>
                </a:cubicBezTo>
                <a:cubicBezTo>
                  <a:pt x="15114" y="55481"/>
                  <a:pt x="15041" y="55555"/>
                  <a:pt x="14967" y="55613"/>
                </a:cubicBezTo>
                <a:cubicBezTo>
                  <a:pt x="14967" y="55540"/>
                  <a:pt x="14967" y="55466"/>
                  <a:pt x="14953" y="55378"/>
                </a:cubicBezTo>
                <a:cubicBezTo>
                  <a:pt x="15026" y="55304"/>
                  <a:pt x="15100" y="55246"/>
                  <a:pt x="15173" y="55172"/>
                </a:cubicBezTo>
                <a:close/>
                <a:moveTo>
                  <a:pt x="12701" y="55540"/>
                </a:moveTo>
                <a:cubicBezTo>
                  <a:pt x="12701" y="55555"/>
                  <a:pt x="12686" y="55569"/>
                  <a:pt x="12686" y="55599"/>
                </a:cubicBezTo>
                <a:cubicBezTo>
                  <a:pt x="12674" y="55611"/>
                  <a:pt x="12650" y="55624"/>
                  <a:pt x="12625" y="55637"/>
                </a:cubicBezTo>
                <a:lnTo>
                  <a:pt x="12625" y="55637"/>
                </a:lnTo>
                <a:cubicBezTo>
                  <a:pt x="12630" y="55631"/>
                  <a:pt x="12633" y="55622"/>
                  <a:pt x="12642" y="55613"/>
                </a:cubicBezTo>
                <a:cubicBezTo>
                  <a:pt x="12672" y="55599"/>
                  <a:pt x="12686" y="55569"/>
                  <a:pt x="12701" y="55540"/>
                </a:cubicBezTo>
                <a:close/>
                <a:moveTo>
                  <a:pt x="13658" y="55304"/>
                </a:moveTo>
                <a:cubicBezTo>
                  <a:pt x="13658" y="55349"/>
                  <a:pt x="13643" y="55422"/>
                  <a:pt x="13643" y="55481"/>
                </a:cubicBezTo>
                <a:lnTo>
                  <a:pt x="13422" y="55643"/>
                </a:lnTo>
                <a:lnTo>
                  <a:pt x="13407" y="55672"/>
                </a:lnTo>
                <a:cubicBezTo>
                  <a:pt x="13407" y="55613"/>
                  <a:pt x="13422" y="55540"/>
                  <a:pt x="13422" y="55481"/>
                </a:cubicBezTo>
                <a:cubicBezTo>
                  <a:pt x="13496" y="55422"/>
                  <a:pt x="13555" y="55393"/>
                  <a:pt x="13628" y="55334"/>
                </a:cubicBezTo>
                <a:lnTo>
                  <a:pt x="13658" y="55304"/>
                </a:lnTo>
                <a:close/>
                <a:moveTo>
                  <a:pt x="13967" y="55319"/>
                </a:moveTo>
                <a:lnTo>
                  <a:pt x="13967" y="55525"/>
                </a:lnTo>
                <a:cubicBezTo>
                  <a:pt x="13878" y="55569"/>
                  <a:pt x="13790" y="55628"/>
                  <a:pt x="13702" y="55702"/>
                </a:cubicBezTo>
                <a:cubicBezTo>
                  <a:pt x="13702" y="55643"/>
                  <a:pt x="13702" y="55569"/>
                  <a:pt x="13716" y="55525"/>
                </a:cubicBezTo>
                <a:lnTo>
                  <a:pt x="13746" y="55481"/>
                </a:lnTo>
                <a:lnTo>
                  <a:pt x="13967" y="55319"/>
                </a:lnTo>
                <a:close/>
                <a:moveTo>
                  <a:pt x="14290" y="55334"/>
                </a:moveTo>
                <a:lnTo>
                  <a:pt x="14290" y="55540"/>
                </a:lnTo>
                <a:cubicBezTo>
                  <a:pt x="14187" y="55613"/>
                  <a:pt x="14114" y="55672"/>
                  <a:pt x="14025" y="55746"/>
                </a:cubicBezTo>
                <a:lnTo>
                  <a:pt x="14025" y="55540"/>
                </a:lnTo>
                <a:cubicBezTo>
                  <a:pt x="14114" y="55466"/>
                  <a:pt x="14187" y="55407"/>
                  <a:pt x="14290" y="55334"/>
                </a:cubicBezTo>
                <a:close/>
                <a:moveTo>
                  <a:pt x="12892" y="55525"/>
                </a:moveTo>
                <a:lnTo>
                  <a:pt x="12892" y="55525"/>
                </a:lnTo>
                <a:cubicBezTo>
                  <a:pt x="12863" y="55555"/>
                  <a:pt x="12848" y="55599"/>
                  <a:pt x="12833" y="55643"/>
                </a:cubicBezTo>
                <a:cubicBezTo>
                  <a:pt x="12775" y="55687"/>
                  <a:pt x="12716" y="55716"/>
                  <a:pt x="12686" y="55775"/>
                </a:cubicBezTo>
                <a:cubicBezTo>
                  <a:pt x="12701" y="55746"/>
                  <a:pt x="12716" y="55702"/>
                  <a:pt x="12745" y="55643"/>
                </a:cubicBezTo>
                <a:cubicBezTo>
                  <a:pt x="12789" y="55599"/>
                  <a:pt x="12833" y="55555"/>
                  <a:pt x="12892" y="55525"/>
                </a:cubicBezTo>
                <a:close/>
                <a:moveTo>
                  <a:pt x="14599" y="55378"/>
                </a:moveTo>
                <a:lnTo>
                  <a:pt x="14599" y="55599"/>
                </a:lnTo>
                <a:cubicBezTo>
                  <a:pt x="14526" y="55672"/>
                  <a:pt x="14423" y="55716"/>
                  <a:pt x="14364" y="55790"/>
                </a:cubicBezTo>
                <a:lnTo>
                  <a:pt x="14364" y="55569"/>
                </a:lnTo>
                <a:cubicBezTo>
                  <a:pt x="14452" y="55496"/>
                  <a:pt x="14526" y="55452"/>
                  <a:pt x="14599" y="55378"/>
                </a:cubicBezTo>
                <a:close/>
                <a:moveTo>
                  <a:pt x="13084" y="55525"/>
                </a:moveTo>
                <a:lnTo>
                  <a:pt x="13084" y="55525"/>
                </a:lnTo>
                <a:cubicBezTo>
                  <a:pt x="13069" y="55569"/>
                  <a:pt x="13069" y="55628"/>
                  <a:pt x="13054" y="55687"/>
                </a:cubicBezTo>
                <a:cubicBezTo>
                  <a:pt x="13039" y="55702"/>
                  <a:pt x="13010" y="55716"/>
                  <a:pt x="12995" y="55716"/>
                </a:cubicBezTo>
                <a:cubicBezTo>
                  <a:pt x="12936" y="55761"/>
                  <a:pt x="12907" y="55790"/>
                  <a:pt x="12848" y="55834"/>
                </a:cubicBezTo>
                <a:cubicBezTo>
                  <a:pt x="12863" y="55775"/>
                  <a:pt x="12892" y="55716"/>
                  <a:pt x="12907" y="55687"/>
                </a:cubicBezTo>
                <a:cubicBezTo>
                  <a:pt x="12966" y="55628"/>
                  <a:pt x="13010" y="55569"/>
                  <a:pt x="13084" y="55525"/>
                </a:cubicBezTo>
                <a:close/>
                <a:moveTo>
                  <a:pt x="14894" y="55452"/>
                </a:moveTo>
                <a:cubicBezTo>
                  <a:pt x="14894" y="55525"/>
                  <a:pt x="14908" y="55599"/>
                  <a:pt x="14908" y="55672"/>
                </a:cubicBezTo>
                <a:cubicBezTo>
                  <a:pt x="14835" y="55716"/>
                  <a:pt x="14761" y="55790"/>
                  <a:pt x="14673" y="55849"/>
                </a:cubicBezTo>
                <a:cubicBezTo>
                  <a:pt x="14673" y="55790"/>
                  <a:pt x="14673" y="55716"/>
                  <a:pt x="14658" y="55672"/>
                </a:cubicBezTo>
                <a:lnTo>
                  <a:pt x="14658" y="55628"/>
                </a:lnTo>
                <a:cubicBezTo>
                  <a:pt x="14732" y="55569"/>
                  <a:pt x="14805" y="55496"/>
                  <a:pt x="14894" y="55452"/>
                </a:cubicBezTo>
                <a:close/>
                <a:moveTo>
                  <a:pt x="13349" y="55555"/>
                </a:moveTo>
                <a:cubicBezTo>
                  <a:pt x="13349" y="55613"/>
                  <a:pt x="13334" y="55672"/>
                  <a:pt x="13334" y="55716"/>
                </a:cubicBezTo>
                <a:cubicBezTo>
                  <a:pt x="13231" y="55775"/>
                  <a:pt x="13157" y="55834"/>
                  <a:pt x="13069" y="55893"/>
                </a:cubicBezTo>
                <a:cubicBezTo>
                  <a:pt x="13084" y="55834"/>
                  <a:pt x="13084" y="55775"/>
                  <a:pt x="13113" y="55716"/>
                </a:cubicBezTo>
                <a:cubicBezTo>
                  <a:pt x="13187" y="55672"/>
                  <a:pt x="13260" y="55613"/>
                  <a:pt x="13349" y="55555"/>
                </a:cubicBezTo>
                <a:close/>
                <a:moveTo>
                  <a:pt x="12613" y="55761"/>
                </a:moveTo>
                <a:cubicBezTo>
                  <a:pt x="12598" y="55790"/>
                  <a:pt x="12569" y="55820"/>
                  <a:pt x="12569" y="55849"/>
                </a:cubicBezTo>
                <a:cubicBezTo>
                  <a:pt x="12539" y="55893"/>
                  <a:pt x="12495" y="55923"/>
                  <a:pt x="12466" y="55937"/>
                </a:cubicBezTo>
                <a:cubicBezTo>
                  <a:pt x="12466" y="55923"/>
                  <a:pt x="12480" y="55908"/>
                  <a:pt x="12495" y="55864"/>
                </a:cubicBezTo>
                <a:lnTo>
                  <a:pt x="12613" y="55761"/>
                </a:lnTo>
                <a:close/>
                <a:moveTo>
                  <a:pt x="13643" y="55569"/>
                </a:moveTo>
                <a:lnTo>
                  <a:pt x="13643" y="55761"/>
                </a:lnTo>
                <a:cubicBezTo>
                  <a:pt x="13628" y="55775"/>
                  <a:pt x="13599" y="55775"/>
                  <a:pt x="13584" y="55790"/>
                </a:cubicBezTo>
                <a:cubicBezTo>
                  <a:pt x="13510" y="55849"/>
                  <a:pt x="13452" y="55893"/>
                  <a:pt x="13378" y="55937"/>
                </a:cubicBezTo>
                <a:cubicBezTo>
                  <a:pt x="13363" y="55893"/>
                  <a:pt x="13378" y="55820"/>
                  <a:pt x="13378" y="55761"/>
                </a:cubicBezTo>
                <a:cubicBezTo>
                  <a:pt x="13407" y="55746"/>
                  <a:pt x="13437" y="55716"/>
                  <a:pt x="13452" y="55702"/>
                </a:cubicBezTo>
                <a:cubicBezTo>
                  <a:pt x="13510" y="55672"/>
                  <a:pt x="13584" y="55613"/>
                  <a:pt x="13643" y="55569"/>
                </a:cubicBezTo>
                <a:close/>
                <a:moveTo>
                  <a:pt x="13952" y="55599"/>
                </a:moveTo>
                <a:lnTo>
                  <a:pt x="13952" y="55790"/>
                </a:lnTo>
                <a:cubicBezTo>
                  <a:pt x="13864" y="55849"/>
                  <a:pt x="13790" y="55923"/>
                  <a:pt x="13702" y="55981"/>
                </a:cubicBezTo>
                <a:lnTo>
                  <a:pt x="13702" y="55790"/>
                </a:lnTo>
                <a:cubicBezTo>
                  <a:pt x="13790" y="55716"/>
                  <a:pt x="13878" y="55672"/>
                  <a:pt x="13952" y="55599"/>
                </a:cubicBezTo>
                <a:close/>
                <a:moveTo>
                  <a:pt x="14290" y="55613"/>
                </a:moveTo>
                <a:lnTo>
                  <a:pt x="14290" y="55834"/>
                </a:lnTo>
                <a:cubicBezTo>
                  <a:pt x="14187" y="55893"/>
                  <a:pt x="14114" y="55967"/>
                  <a:pt x="14025" y="56011"/>
                </a:cubicBezTo>
                <a:lnTo>
                  <a:pt x="14025" y="55805"/>
                </a:lnTo>
                <a:cubicBezTo>
                  <a:pt x="14114" y="55746"/>
                  <a:pt x="14187" y="55687"/>
                  <a:pt x="14290" y="55613"/>
                </a:cubicBezTo>
                <a:close/>
                <a:moveTo>
                  <a:pt x="12789" y="55746"/>
                </a:moveTo>
                <a:cubicBezTo>
                  <a:pt x="12789" y="55761"/>
                  <a:pt x="12775" y="55790"/>
                  <a:pt x="12775" y="55805"/>
                </a:cubicBezTo>
                <a:cubicBezTo>
                  <a:pt x="12775" y="55834"/>
                  <a:pt x="12760" y="55864"/>
                  <a:pt x="12760" y="55878"/>
                </a:cubicBezTo>
                <a:cubicBezTo>
                  <a:pt x="12686" y="55937"/>
                  <a:pt x="12627" y="55996"/>
                  <a:pt x="12569" y="56040"/>
                </a:cubicBezTo>
                <a:cubicBezTo>
                  <a:pt x="12583" y="55981"/>
                  <a:pt x="12613" y="55937"/>
                  <a:pt x="12627" y="55893"/>
                </a:cubicBezTo>
                <a:cubicBezTo>
                  <a:pt x="12686" y="55834"/>
                  <a:pt x="12730" y="55790"/>
                  <a:pt x="12789" y="55746"/>
                </a:cubicBezTo>
                <a:close/>
                <a:moveTo>
                  <a:pt x="13010" y="55761"/>
                </a:moveTo>
                <a:cubicBezTo>
                  <a:pt x="12995" y="55820"/>
                  <a:pt x="12995" y="55864"/>
                  <a:pt x="12981" y="55923"/>
                </a:cubicBezTo>
                <a:cubicBezTo>
                  <a:pt x="12936" y="55981"/>
                  <a:pt x="12892" y="56011"/>
                  <a:pt x="12833" y="56055"/>
                </a:cubicBezTo>
                <a:cubicBezTo>
                  <a:pt x="12819" y="56070"/>
                  <a:pt x="12789" y="56084"/>
                  <a:pt x="12760" y="56084"/>
                </a:cubicBezTo>
                <a:cubicBezTo>
                  <a:pt x="12775" y="56040"/>
                  <a:pt x="12775" y="55981"/>
                  <a:pt x="12789" y="55923"/>
                </a:cubicBezTo>
                <a:lnTo>
                  <a:pt x="13010" y="55761"/>
                </a:lnTo>
                <a:close/>
                <a:moveTo>
                  <a:pt x="14599" y="55687"/>
                </a:moveTo>
                <a:cubicBezTo>
                  <a:pt x="14599" y="55761"/>
                  <a:pt x="14614" y="55834"/>
                  <a:pt x="14614" y="55908"/>
                </a:cubicBezTo>
                <a:cubicBezTo>
                  <a:pt x="14541" y="55967"/>
                  <a:pt x="14452" y="56040"/>
                  <a:pt x="14379" y="56084"/>
                </a:cubicBezTo>
                <a:cubicBezTo>
                  <a:pt x="14379" y="56011"/>
                  <a:pt x="14364" y="55937"/>
                  <a:pt x="14364" y="55864"/>
                </a:cubicBezTo>
                <a:cubicBezTo>
                  <a:pt x="14438" y="55820"/>
                  <a:pt x="14526" y="55746"/>
                  <a:pt x="14599" y="55687"/>
                </a:cubicBezTo>
                <a:close/>
                <a:moveTo>
                  <a:pt x="12348" y="56011"/>
                </a:moveTo>
                <a:cubicBezTo>
                  <a:pt x="12348" y="56040"/>
                  <a:pt x="12333" y="56055"/>
                  <a:pt x="12333" y="56070"/>
                </a:cubicBezTo>
                <a:cubicBezTo>
                  <a:pt x="12318" y="56084"/>
                  <a:pt x="12304" y="56114"/>
                  <a:pt x="12259" y="56129"/>
                </a:cubicBezTo>
                <a:cubicBezTo>
                  <a:pt x="12259" y="56129"/>
                  <a:pt x="12259" y="56114"/>
                  <a:pt x="12274" y="56084"/>
                </a:cubicBezTo>
                <a:cubicBezTo>
                  <a:pt x="12304" y="56070"/>
                  <a:pt x="12318" y="56040"/>
                  <a:pt x="12348" y="56011"/>
                </a:cubicBezTo>
                <a:close/>
                <a:moveTo>
                  <a:pt x="13304" y="55790"/>
                </a:moveTo>
                <a:cubicBezTo>
                  <a:pt x="13304" y="55849"/>
                  <a:pt x="13304" y="55908"/>
                  <a:pt x="13290" y="55981"/>
                </a:cubicBezTo>
                <a:cubicBezTo>
                  <a:pt x="13275" y="55981"/>
                  <a:pt x="13275" y="55996"/>
                  <a:pt x="13260" y="55996"/>
                </a:cubicBezTo>
                <a:cubicBezTo>
                  <a:pt x="13187" y="56055"/>
                  <a:pt x="13113" y="56084"/>
                  <a:pt x="13039" y="56143"/>
                </a:cubicBezTo>
                <a:cubicBezTo>
                  <a:pt x="13054" y="56114"/>
                  <a:pt x="13054" y="56040"/>
                  <a:pt x="13054" y="55981"/>
                </a:cubicBezTo>
                <a:cubicBezTo>
                  <a:pt x="13142" y="55923"/>
                  <a:pt x="13216" y="55864"/>
                  <a:pt x="13304" y="55790"/>
                </a:cubicBezTo>
                <a:close/>
                <a:moveTo>
                  <a:pt x="13643" y="55834"/>
                </a:moveTo>
                <a:lnTo>
                  <a:pt x="13643" y="56011"/>
                </a:lnTo>
                <a:cubicBezTo>
                  <a:pt x="13569" y="56070"/>
                  <a:pt x="13510" y="56114"/>
                  <a:pt x="13437" y="56158"/>
                </a:cubicBezTo>
                <a:cubicBezTo>
                  <a:pt x="13422" y="56187"/>
                  <a:pt x="13378" y="56202"/>
                  <a:pt x="13363" y="56217"/>
                </a:cubicBezTo>
                <a:lnTo>
                  <a:pt x="13363" y="56040"/>
                </a:lnTo>
                <a:cubicBezTo>
                  <a:pt x="13452" y="55981"/>
                  <a:pt x="13525" y="55923"/>
                  <a:pt x="13628" y="55849"/>
                </a:cubicBezTo>
                <a:cubicBezTo>
                  <a:pt x="13628" y="55849"/>
                  <a:pt x="13643" y="55849"/>
                  <a:pt x="13643" y="55834"/>
                </a:cubicBezTo>
                <a:close/>
                <a:moveTo>
                  <a:pt x="12524" y="55996"/>
                </a:moveTo>
                <a:cubicBezTo>
                  <a:pt x="12495" y="56040"/>
                  <a:pt x="12480" y="56070"/>
                  <a:pt x="12480" y="56129"/>
                </a:cubicBezTo>
                <a:cubicBezTo>
                  <a:pt x="12421" y="56158"/>
                  <a:pt x="12377" y="56202"/>
                  <a:pt x="12333" y="56261"/>
                </a:cubicBezTo>
                <a:cubicBezTo>
                  <a:pt x="12348" y="56217"/>
                  <a:pt x="12377" y="56187"/>
                  <a:pt x="12392" y="56129"/>
                </a:cubicBezTo>
                <a:cubicBezTo>
                  <a:pt x="12421" y="56070"/>
                  <a:pt x="12466" y="56040"/>
                  <a:pt x="12524" y="55996"/>
                </a:cubicBezTo>
                <a:close/>
                <a:moveTo>
                  <a:pt x="13952" y="55864"/>
                </a:moveTo>
                <a:cubicBezTo>
                  <a:pt x="13967" y="55937"/>
                  <a:pt x="13967" y="55996"/>
                  <a:pt x="13967" y="56070"/>
                </a:cubicBezTo>
                <a:cubicBezTo>
                  <a:pt x="13878" y="56129"/>
                  <a:pt x="13790" y="56202"/>
                  <a:pt x="13716" y="56261"/>
                </a:cubicBezTo>
                <a:cubicBezTo>
                  <a:pt x="13716" y="56187"/>
                  <a:pt x="13716" y="56129"/>
                  <a:pt x="13702" y="56055"/>
                </a:cubicBezTo>
                <a:cubicBezTo>
                  <a:pt x="13790" y="55996"/>
                  <a:pt x="13878" y="55923"/>
                  <a:pt x="13952" y="55864"/>
                </a:cubicBezTo>
                <a:close/>
                <a:moveTo>
                  <a:pt x="12716" y="56011"/>
                </a:moveTo>
                <a:lnTo>
                  <a:pt x="12716" y="56011"/>
                </a:lnTo>
                <a:cubicBezTo>
                  <a:pt x="12701" y="56070"/>
                  <a:pt x="12701" y="56129"/>
                  <a:pt x="12686" y="56158"/>
                </a:cubicBezTo>
                <a:cubicBezTo>
                  <a:pt x="12613" y="56217"/>
                  <a:pt x="12539" y="56261"/>
                  <a:pt x="12480" y="56305"/>
                </a:cubicBezTo>
                <a:cubicBezTo>
                  <a:pt x="12480" y="56290"/>
                  <a:pt x="12495" y="56261"/>
                  <a:pt x="12495" y="56232"/>
                </a:cubicBezTo>
                <a:cubicBezTo>
                  <a:pt x="12495" y="56217"/>
                  <a:pt x="12524" y="56187"/>
                  <a:pt x="12539" y="56158"/>
                </a:cubicBezTo>
                <a:cubicBezTo>
                  <a:pt x="12598" y="56114"/>
                  <a:pt x="12672" y="56055"/>
                  <a:pt x="12716" y="56011"/>
                </a:cubicBezTo>
                <a:close/>
                <a:moveTo>
                  <a:pt x="14290" y="55923"/>
                </a:moveTo>
                <a:cubicBezTo>
                  <a:pt x="14305" y="55981"/>
                  <a:pt x="14305" y="56055"/>
                  <a:pt x="14305" y="56129"/>
                </a:cubicBezTo>
                <a:cubicBezTo>
                  <a:pt x="14217" y="56187"/>
                  <a:pt x="14143" y="56261"/>
                  <a:pt x="14040" y="56305"/>
                </a:cubicBezTo>
                <a:cubicBezTo>
                  <a:pt x="14040" y="56232"/>
                  <a:pt x="14025" y="56158"/>
                  <a:pt x="14025" y="56114"/>
                </a:cubicBezTo>
                <a:cubicBezTo>
                  <a:pt x="14114" y="56055"/>
                  <a:pt x="14187" y="55981"/>
                  <a:pt x="14290" y="55923"/>
                </a:cubicBezTo>
                <a:close/>
                <a:moveTo>
                  <a:pt x="12995" y="56040"/>
                </a:moveTo>
                <a:cubicBezTo>
                  <a:pt x="12995" y="56084"/>
                  <a:pt x="12981" y="56143"/>
                  <a:pt x="12981" y="56202"/>
                </a:cubicBezTo>
                <a:cubicBezTo>
                  <a:pt x="12892" y="56261"/>
                  <a:pt x="12789" y="56305"/>
                  <a:pt x="12716" y="56364"/>
                </a:cubicBezTo>
                <a:cubicBezTo>
                  <a:pt x="12716" y="56305"/>
                  <a:pt x="12745" y="56261"/>
                  <a:pt x="12760" y="56202"/>
                </a:cubicBezTo>
                <a:cubicBezTo>
                  <a:pt x="12789" y="56158"/>
                  <a:pt x="12833" y="56143"/>
                  <a:pt x="12892" y="56114"/>
                </a:cubicBezTo>
                <a:cubicBezTo>
                  <a:pt x="12922" y="56084"/>
                  <a:pt x="12966" y="56055"/>
                  <a:pt x="12995" y="56040"/>
                </a:cubicBezTo>
                <a:close/>
                <a:moveTo>
                  <a:pt x="12245" y="56232"/>
                </a:moveTo>
                <a:lnTo>
                  <a:pt x="12245" y="56232"/>
                </a:lnTo>
                <a:cubicBezTo>
                  <a:pt x="12230" y="56276"/>
                  <a:pt x="12230" y="56290"/>
                  <a:pt x="12201" y="56335"/>
                </a:cubicBezTo>
                <a:cubicBezTo>
                  <a:pt x="12171" y="56364"/>
                  <a:pt x="12127" y="56408"/>
                  <a:pt x="12083" y="56423"/>
                </a:cubicBezTo>
                <a:cubicBezTo>
                  <a:pt x="12098" y="56379"/>
                  <a:pt x="12112" y="56364"/>
                  <a:pt x="12127" y="56335"/>
                </a:cubicBezTo>
                <a:cubicBezTo>
                  <a:pt x="12171" y="56290"/>
                  <a:pt x="12201" y="56261"/>
                  <a:pt x="12245" y="56232"/>
                </a:cubicBezTo>
                <a:close/>
                <a:moveTo>
                  <a:pt x="13275" y="56055"/>
                </a:moveTo>
                <a:lnTo>
                  <a:pt x="13275" y="56232"/>
                </a:lnTo>
                <a:cubicBezTo>
                  <a:pt x="13231" y="56290"/>
                  <a:pt x="13187" y="56335"/>
                  <a:pt x="13113" y="56364"/>
                </a:cubicBezTo>
                <a:cubicBezTo>
                  <a:pt x="13069" y="56379"/>
                  <a:pt x="13054" y="56408"/>
                  <a:pt x="13010" y="56423"/>
                </a:cubicBezTo>
                <a:lnTo>
                  <a:pt x="13010" y="56232"/>
                </a:lnTo>
                <a:cubicBezTo>
                  <a:pt x="13113" y="56187"/>
                  <a:pt x="13201" y="56129"/>
                  <a:pt x="13275" y="56055"/>
                </a:cubicBezTo>
                <a:close/>
                <a:moveTo>
                  <a:pt x="13628" y="56129"/>
                </a:moveTo>
                <a:cubicBezTo>
                  <a:pt x="13643" y="56158"/>
                  <a:pt x="13643" y="56232"/>
                  <a:pt x="13643" y="56305"/>
                </a:cubicBezTo>
                <a:cubicBezTo>
                  <a:pt x="13555" y="56364"/>
                  <a:pt x="13452" y="56438"/>
                  <a:pt x="13363" y="56496"/>
                </a:cubicBezTo>
                <a:lnTo>
                  <a:pt x="13363" y="56305"/>
                </a:lnTo>
                <a:cubicBezTo>
                  <a:pt x="13407" y="56290"/>
                  <a:pt x="13437" y="56261"/>
                  <a:pt x="13481" y="56232"/>
                </a:cubicBezTo>
                <a:cubicBezTo>
                  <a:pt x="13525" y="56202"/>
                  <a:pt x="13569" y="56158"/>
                  <a:pt x="13628" y="56129"/>
                </a:cubicBezTo>
                <a:close/>
                <a:moveTo>
                  <a:pt x="12421" y="56232"/>
                </a:moveTo>
                <a:lnTo>
                  <a:pt x="12421" y="56232"/>
                </a:lnTo>
                <a:cubicBezTo>
                  <a:pt x="12407" y="56290"/>
                  <a:pt x="12392" y="56335"/>
                  <a:pt x="12392" y="56379"/>
                </a:cubicBezTo>
                <a:cubicBezTo>
                  <a:pt x="12333" y="56423"/>
                  <a:pt x="12259" y="56452"/>
                  <a:pt x="12201" y="56511"/>
                </a:cubicBezTo>
                <a:cubicBezTo>
                  <a:pt x="12215" y="56452"/>
                  <a:pt x="12245" y="56423"/>
                  <a:pt x="12259" y="56364"/>
                </a:cubicBezTo>
                <a:cubicBezTo>
                  <a:pt x="12318" y="56335"/>
                  <a:pt x="12362" y="56276"/>
                  <a:pt x="12421" y="56232"/>
                </a:cubicBezTo>
                <a:close/>
                <a:moveTo>
                  <a:pt x="13967" y="56143"/>
                </a:moveTo>
                <a:cubicBezTo>
                  <a:pt x="13967" y="56217"/>
                  <a:pt x="13996" y="56290"/>
                  <a:pt x="13996" y="56349"/>
                </a:cubicBezTo>
                <a:cubicBezTo>
                  <a:pt x="13893" y="56408"/>
                  <a:pt x="13805" y="56482"/>
                  <a:pt x="13731" y="56526"/>
                </a:cubicBezTo>
                <a:cubicBezTo>
                  <a:pt x="13731" y="56452"/>
                  <a:pt x="13716" y="56408"/>
                  <a:pt x="13716" y="56335"/>
                </a:cubicBezTo>
                <a:cubicBezTo>
                  <a:pt x="13805" y="56276"/>
                  <a:pt x="13893" y="56202"/>
                  <a:pt x="13967" y="56143"/>
                </a:cubicBezTo>
                <a:close/>
                <a:moveTo>
                  <a:pt x="13984" y="56448"/>
                </a:moveTo>
                <a:lnTo>
                  <a:pt x="13984" y="56448"/>
                </a:lnTo>
                <a:cubicBezTo>
                  <a:pt x="13947" y="56480"/>
                  <a:pt x="13907" y="56506"/>
                  <a:pt x="13864" y="56532"/>
                </a:cubicBezTo>
                <a:lnTo>
                  <a:pt x="13864" y="56532"/>
                </a:lnTo>
                <a:cubicBezTo>
                  <a:pt x="13864" y="56530"/>
                  <a:pt x="13864" y="56528"/>
                  <a:pt x="13864" y="56526"/>
                </a:cubicBezTo>
                <a:cubicBezTo>
                  <a:pt x="13906" y="56498"/>
                  <a:pt x="13945" y="56473"/>
                  <a:pt x="13984" y="56448"/>
                </a:cubicBezTo>
                <a:close/>
                <a:moveTo>
                  <a:pt x="12672" y="56261"/>
                </a:moveTo>
                <a:cubicBezTo>
                  <a:pt x="12672" y="56305"/>
                  <a:pt x="12642" y="56364"/>
                  <a:pt x="12642" y="56423"/>
                </a:cubicBezTo>
                <a:cubicBezTo>
                  <a:pt x="12569" y="56482"/>
                  <a:pt x="12495" y="56526"/>
                  <a:pt x="12407" y="56570"/>
                </a:cubicBezTo>
                <a:cubicBezTo>
                  <a:pt x="12421" y="56511"/>
                  <a:pt x="12421" y="56452"/>
                  <a:pt x="12451" y="56408"/>
                </a:cubicBezTo>
                <a:cubicBezTo>
                  <a:pt x="12524" y="56349"/>
                  <a:pt x="12598" y="56290"/>
                  <a:pt x="12672" y="56261"/>
                </a:cubicBezTo>
                <a:close/>
                <a:moveTo>
                  <a:pt x="11980" y="56482"/>
                </a:moveTo>
                <a:lnTo>
                  <a:pt x="11980" y="56482"/>
                </a:lnTo>
                <a:cubicBezTo>
                  <a:pt x="11965" y="56496"/>
                  <a:pt x="11965" y="56511"/>
                  <a:pt x="11965" y="56526"/>
                </a:cubicBezTo>
                <a:cubicBezTo>
                  <a:pt x="11950" y="56555"/>
                  <a:pt x="11906" y="56570"/>
                  <a:pt x="11892" y="56585"/>
                </a:cubicBezTo>
                <a:cubicBezTo>
                  <a:pt x="11892" y="56585"/>
                  <a:pt x="11906" y="56570"/>
                  <a:pt x="11906" y="56555"/>
                </a:cubicBezTo>
                <a:cubicBezTo>
                  <a:pt x="11936" y="56526"/>
                  <a:pt x="11950" y="56496"/>
                  <a:pt x="11980" y="56482"/>
                </a:cubicBezTo>
                <a:close/>
                <a:moveTo>
                  <a:pt x="12966" y="56290"/>
                </a:moveTo>
                <a:lnTo>
                  <a:pt x="12966" y="56482"/>
                </a:lnTo>
                <a:cubicBezTo>
                  <a:pt x="12863" y="56526"/>
                  <a:pt x="12775" y="56585"/>
                  <a:pt x="12701" y="56644"/>
                </a:cubicBezTo>
                <a:lnTo>
                  <a:pt x="12701" y="56452"/>
                </a:lnTo>
                <a:cubicBezTo>
                  <a:pt x="12789" y="56408"/>
                  <a:pt x="12863" y="56349"/>
                  <a:pt x="12966" y="56290"/>
                </a:cubicBezTo>
                <a:close/>
                <a:moveTo>
                  <a:pt x="12156" y="56452"/>
                </a:moveTo>
                <a:cubicBezTo>
                  <a:pt x="12127" y="56496"/>
                  <a:pt x="12112" y="56526"/>
                  <a:pt x="12112" y="56585"/>
                </a:cubicBezTo>
                <a:cubicBezTo>
                  <a:pt x="12053" y="56629"/>
                  <a:pt x="12009" y="56658"/>
                  <a:pt x="11965" y="56702"/>
                </a:cubicBezTo>
                <a:cubicBezTo>
                  <a:pt x="11980" y="56658"/>
                  <a:pt x="12009" y="56629"/>
                  <a:pt x="12024" y="56570"/>
                </a:cubicBezTo>
                <a:cubicBezTo>
                  <a:pt x="12053" y="56526"/>
                  <a:pt x="12112" y="56496"/>
                  <a:pt x="12156" y="56452"/>
                </a:cubicBezTo>
                <a:close/>
                <a:moveTo>
                  <a:pt x="13304" y="56349"/>
                </a:moveTo>
                <a:lnTo>
                  <a:pt x="13304" y="56349"/>
                </a:lnTo>
                <a:cubicBezTo>
                  <a:pt x="13290" y="56408"/>
                  <a:pt x="13290" y="56452"/>
                  <a:pt x="13304" y="56526"/>
                </a:cubicBezTo>
                <a:lnTo>
                  <a:pt x="13039" y="56702"/>
                </a:lnTo>
                <a:lnTo>
                  <a:pt x="13039" y="56511"/>
                </a:lnTo>
                <a:cubicBezTo>
                  <a:pt x="13069" y="56496"/>
                  <a:pt x="13128" y="56452"/>
                  <a:pt x="13157" y="56438"/>
                </a:cubicBezTo>
                <a:cubicBezTo>
                  <a:pt x="13216" y="56408"/>
                  <a:pt x="13260" y="56379"/>
                  <a:pt x="13304" y="56349"/>
                </a:cubicBezTo>
                <a:close/>
                <a:moveTo>
                  <a:pt x="13643" y="56364"/>
                </a:moveTo>
                <a:cubicBezTo>
                  <a:pt x="13658" y="56438"/>
                  <a:pt x="13658" y="56511"/>
                  <a:pt x="13658" y="56570"/>
                </a:cubicBezTo>
                <a:cubicBezTo>
                  <a:pt x="13569" y="56629"/>
                  <a:pt x="13481" y="56673"/>
                  <a:pt x="13378" y="56747"/>
                </a:cubicBezTo>
                <a:cubicBezTo>
                  <a:pt x="13378" y="56673"/>
                  <a:pt x="13363" y="56629"/>
                  <a:pt x="13363" y="56541"/>
                </a:cubicBezTo>
                <a:cubicBezTo>
                  <a:pt x="13452" y="56496"/>
                  <a:pt x="13555" y="56438"/>
                  <a:pt x="13643" y="56364"/>
                </a:cubicBezTo>
                <a:close/>
                <a:moveTo>
                  <a:pt x="12348" y="56482"/>
                </a:moveTo>
                <a:lnTo>
                  <a:pt x="12348" y="56482"/>
                </a:lnTo>
                <a:cubicBezTo>
                  <a:pt x="12333" y="56526"/>
                  <a:pt x="12333" y="56585"/>
                  <a:pt x="12318" y="56629"/>
                </a:cubicBezTo>
                <a:cubicBezTo>
                  <a:pt x="12259" y="56673"/>
                  <a:pt x="12186" y="56717"/>
                  <a:pt x="12112" y="56776"/>
                </a:cubicBezTo>
                <a:cubicBezTo>
                  <a:pt x="12127" y="56717"/>
                  <a:pt x="12156" y="56673"/>
                  <a:pt x="12156" y="56629"/>
                </a:cubicBezTo>
                <a:cubicBezTo>
                  <a:pt x="12230" y="56570"/>
                  <a:pt x="12274" y="56526"/>
                  <a:pt x="12348" y="56482"/>
                </a:cubicBezTo>
                <a:close/>
                <a:moveTo>
                  <a:pt x="12627" y="56496"/>
                </a:moveTo>
                <a:cubicBezTo>
                  <a:pt x="12627" y="56555"/>
                  <a:pt x="12613" y="56599"/>
                  <a:pt x="12613" y="56658"/>
                </a:cubicBezTo>
                <a:lnTo>
                  <a:pt x="12495" y="56717"/>
                </a:lnTo>
                <a:cubicBezTo>
                  <a:pt x="12451" y="56747"/>
                  <a:pt x="12407" y="56776"/>
                  <a:pt x="12348" y="56806"/>
                </a:cubicBezTo>
                <a:cubicBezTo>
                  <a:pt x="12377" y="56776"/>
                  <a:pt x="12392" y="56717"/>
                  <a:pt x="12392" y="56658"/>
                </a:cubicBezTo>
                <a:cubicBezTo>
                  <a:pt x="12466" y="56599"/>
                  <a:pt x="12554" y="56541"/>
                  <a:pt x="12627" y="56496"/>
                </a:cubicBezTo>
                <a:close/>
                <a:moveTo>
                  <a:pt x="11877" y="56673"/>
                </a:moveTo>
                <a:lnTo>
                  <a:pt x="11877" y="56673"/>
                </a:lnTo>
                <a:cubicBezTo>
                  <a:pt x="11862" y="56717"/>
                  <a:pt x="11833" y="56747"/>
                  <a:pt x="11833" y="56776"/>
                </a:cubicBezTo>
                <a:cubicBezTo>
                  <a:pt x="11803" y="56806"/>
                  <a:pt x="11759" y="56850"/>
                  <a:pt x="11715" y="56864"/>
                </a:cubicBezTo>
                <a:cubicBezTo>
                  <a:pt x="11744" y="56850"/>
                  <a:pt x="11759" y="56806"/>
                  <a:pt x="11759" y="56791"/>
                </a:cubicBezTo>
                <a:lnTo>
                  <a:pt x="11877" y="56673"/>
                </a:lnTo>
                <a:close/>
                <a:moveTo>
                  <a:pt x="12966" y="56555"/>
                </a:moveTo>
                <a:lnTo>
                  <a:pt x="12966" y="56732"/>
                </a:lnTo>
                <a:lnTo>
                  <a:pt x="12686" y="56894"/>
                </a:lnTo>
                <a:lnTo>
                  <a:pt x="12686" y="56717"/>
                </a:lnTo>
                <a:lnTo>
                  <a:pt x="12966" y="56555"/>
                </a:lnTo>
                <a:close/>
                <a:moveTo>
                  <a:pt x="13323" y="56878"/>
                </a:moveTo>
                <a:lnTo>
                  <a:pt x="13265" y="56913"/>
                </a:lnTo>
                <a:lnTo>
                  <a:pt x="13265" y="56913"/>
                </a:lnTo>
                <a:cubicBezTo>
                  <a:pt x="13284" y="56900"/>
                  <a:pt x="13301" y="56888"/>
                  <a:pt x="13323" y="56878"/>
                </a:cubicBezTo>
                <a:close/>
                <a:moveTo>
                  <a:pt x="13675" y="56670"/>
                </a:moveTo>
                <a:cubicBezTo>
                  <a:pt x="13633" y="56695"/>
                  <a:pt x="13588" y="56719"/>
                  <a:pt x="13540" y="56747"/>
                </a:cubicBezTo>
                <a:cubicBezTo>
                  <a:pt x="13540" y="56806"/>
                  <a:pt x="13540" y="56864"/>
                  <a:pt x="13569" y="56909"/>
                </a:cubicBezTo>
                <a:cubicBezTo>
                  <a:pt x="13570" y="56914"/>
                  <a:pt x="13571" y="56919"/>
                  <a:pt x="13572" y="56925"/>
                </a:cubicBezTo>
                <a:lnTo>
                  <a:pt x="13572" y="56925"/>
                </a:lnTo>
                <a:lnTo>
                  <a:pt x="13702" y="56850"/>
                </a:lnTo>
                <a:cubicBezTo>
                  <a:pt x="13702" y="56802"/>
                  <a:pt x="13682" y="56745"/>
                  <a:pt x="13675" y="56670"/>
                </a:cubicBezTo>
                <a:close/>
                <a:moveTo>
                  <a:pt x="12098" y="56702"/>
                </a:moveTo>
                <a:cubicBezTo>
                  <a:pt x="12083" y="56747"/>
                  <a:pt x="12083" y="56791"/>
                  <a:pt x="12053" y="56850"/>
                </a:cubicBezTo>
                <a:cubicBezTo>
                  <a:pt x="11965" y="56864"/>
                  <a:pt x="11906" y="56923"/>
                  <a:pt x="11862" y="56953"/>
                </a:cubicBezTo>
                <a:cubicBezTo>
                  <a:pt x="11877" y="56894"/>
                  <a:pt x="11892" y="56864"/>
                  <a:pt x="11906" y="56820"/>
                </a:cubicBezTo>
                <a:cubicBezTo>
                  <a:pt x="11965" y="56791"/>
                  <a:pt x="12024" y="56732"/>
                  <a:pt x="12098" y="56702"/>
                </a:cubicBezTo>
                <a:close/>
                <a:moveTo>
                  <a:pt x="13304" y="56599"/>
                </a:moveTo>
                <a:cubicBezTo>
                  <a:pt x="13304" y="56658"/>
                  <a:pt x="13304" y="56732"/>
                  <a:pt x="13334" y="56791"/>
                </a:cubicBezTo>
                <a:cubicBezTo>
                  <a:pt x="13275" y="56820"/>
                  <a:pt x="13231" y="56850"/>
                  <a:pt x="13187" y="56879"/>
                </a:cubicBezTo>
                <a:cubicBezTo>
                  <a:pt x="13142" y="56894"/>
                  <a:pt x="13084" y="56938"/>
                  <a:pt x="13054" y="56953"/>
                </a:cubicBezTo>
                <a:cubicBezTo>
                  <a:pt x="13054" y="56894"/>
                  <a:pt x="13039" y="56820"/>
                  <a:pt x="13039" y="56776"/>
                </a:cubicBezTo>
                <a:lnTo>
                  <a:pt x="13304" y="56599"/>
                </a:lnTo>
                <a:close/>
                <a:moveTo>
                  <a:pt x="13265" y="56913"/>
                </a:moveTo>
                <a:cubicBezTo>
                  <a:pt x="13254" y="56921"/>
                  <a:pt x="13243" y="56930"/>
                  <a:pt x="13231" y="56938"/>
                </a:cubicBezTo>
                <a:cubicBezTo>
                  <a:pt x="13222" y="56944"/>
                  <a:pt x="13212" y="56950"/>
                  <a:pt x="13202" y="56956"/>
                </a:cubicBezTo>
                <a:lnTo>
                  <a:pt x="13202" y="56956"/>
                </a:lnTo>
                <a:cubicBezTo>
                  <a:pt x="13202" y="56955"/>
                  <a:pt x="13201" y="56954"/>
                  <a:pt x="13201" y="56953"/>
                </a:cubicBezTo>
                <a:lnTo>
                  <a:pt x="13265" y="56913"/>
                </a:lnTo>
                <a:close/>
                <a:moveTo>
                  <a:pt x="11597" y="56967"/>
                </a:moveTo>
                <a:cubicBezTo>
                  <a:pt x="11588" y="56985"/>
                  <a:pt x="11568" y="56998"/>
                  <a:pt x="11551" y="57008"/>
                </a:cubicBezTo>
                <a:lnTo>
                  <a:pt x="11551" y="57008"/>
                </a:lnTo>
                <a:lnTo>
                  <a:pt x="11568" y="56997"/>
                </a:lnTo>
                <a:lnTo>
                  <a:pt x="11597" y="56967"/>
                </a:lnTo>
                <a:close/>
                <a:moveTo>
                  <a:pt x="12318" y="56717"/>
                </a:moveTo>
                <a:cubicBezTo>
                  <a:pt x="12318" y="56776"/>
                  <a:pt x="12304" y="56820"/>
                  <a:pt x="12304" y="56879"/>
                </a:cubicBezTo>
                <a:cubicBezTo>
                  <a:pt x="12230" y="56938"/>
                  <a:pt x="12127" y="56967"/>
                  <a:pt x="12053" y="57026"/>
                </a:cubicBezTo>
                <a:cubicBezTo>
                  <a:pt x="12083" y="56967"/>
                  <a:pt x="12083" y="56923"/>
                  <a:pt x="12098" y="56864"/>
                </a:cubicBezTo>
                <a:cubicBezTo>
                  <a:pt x="12171" y="56806"/>
                  <a:pt x="12245" y="56747"/>
                  <a:pt x="12318" y="56717"/>
                </a:cubicBezTo>
                <a:close/>
                <a:moveTo>
                  <a:pt x="12627" y="56747"/>
                </a:moveTo>
                <a:lnTo>
                  <a:pt x="12627" y="56938"/>
                </a:lnTo>
                <a:cubicBezTo>
                  <a:pt x="12539" y="56997"/>
                  <a:pt x="12466" y="57026"/>
                  <a:pt x="12377" y="57085"/>
                </a:cubicBezTo>
                <a:lnTo>
                  <a:pt x="12348" y="57085"/>
                </a:lnTo>
                <a:cubicBezTo>
                  <a:pt x="12348" y="57026"/>
                  <a:pt x="12348" y="56967"/>
                  <a:pt x="12377" y="56894"/>
                </a:cubicBezTo>
                <a:cubicBezTo>
                  <a:pt x="12421" y="56864"/>
                  <a:pt x="12495" y="56820"/>
                  <a:pt x="12554" y="56791"/>
                </a:cubicBezTo>
                <a:cubicBezTo>
                  <a:pt x="12569" y="56761"/>
                  <a:pt x="12598" y="56761"/>
                  <a:pt x="12627" y="56747"/>
                </a:cubicBezTo>
                <a:close/>
                <a:moveTo>
                  <a:pt x="11803" y="56894"/>
                </a:moveTo>
                <a:lnTo>
                  <a:pt x="11803" y="56894"/>
                </a:lnTo>
                <a:cubicBezTo>
                  <a:pt x="11789" y="56938"/>
                  <a:pt x="11789" y="56953"/>
                  <a:pt x="11759" y="56997"/>
                </a:cubicBezTo>
                <a:cubicBezTo>
                  <a:pt x="11759" y="57012"/>
                  <a:pt x="11759" y="57012"/>
                  <a:pt x="11744" y="57026"/>
                </a:cubicBezTo>
                <a:lnTo>
                  <a:pt x="11583" y="57144"/>
                </a:lnTo>
                <a:lnTo>
                  <a:pt x="11641" y="57026"/>
                </a:lnTo>
                <a:cubicBezTo>
                  <a:pt x="11715" y="56967"/>
                  <a:pt x="11744" y="56938"/>
                  <a:pt x="11803" y="56894"/>
                </a:cubicBezTo>
                <a:close/>
                <a:moveTo>
                  <a:pt x="12981" y="56806"/>
                </a:moveTo>
                <a:lnTo>
                  <a:pt x="12981" y="56997"/>
                </a:lnTo>
                <a:cubicBezTo>
                  <a:pt x="12922" y="57026"/>
                  <a:pt x="12863" y="57070"/>
                  <a:pt x="12819" y="57085"/>
                </a:cubicBezTo>
                <a:cubicBezTo>
                  <a:pt x="12775" y="57100"/>
                  <a:pt x="12730" y="57115"/>
                  <a:pt x="12701" y="57159"/>
                </a:cubicBezTo>
                <a:lnTo>
                  <a:pt x="12701" y="56967"/>
                </a:lnTo>
                <a:lnTo>
                  <a:pt x="12981" y="56806"/>
                </a:lnTo>
                <a:close/>
                <a:moveTo>
                  <a:pt x="12009" y="56909"/>
                </a:moveTo>
                <a:cubicBezTo>
                  <a:pt x="11980" y="56967"/>
                  <a:pt x="11980" y="57026"/>
                  <a:pt x="11965" y="57070"/>
                </a:cubicBezTo>
                <a:cubicBezTo>
                  <a:pt x="11906" y="57115"/>
                  <a:pt x="11833" y="57173"/>
                  <a:pt x="11759" y="57218"/>
                </a:cubicBezTo>
                <a:cubicBezTo>
                  <a:pt x="11789" y="57159"/>
                  <a:pt x="11803" y="57100"/>
                  <a:pt x="11803" y="57070"/>
                </a:cubicBezTo>
                <a:cubicBezTo>
                  <a:pt x="11877" y="57012"/>
                  <a:pt x="11936" y="56967"/>
                  <a:pt x="12009" y="56909"/>
                </a:cubicBezTo>
                <a:close/>
                <a:moveTo>
                  <a:pt x="12274" y="56967"/>
                </a:moveTo>
                <a:lnTo>
                  <a:pt x="12274" y="57144"/>
                </a:lnTo>
                <a:cubicBezTo>
                  <a:pt x="12201" y="57188"/>
                  <a:pt x="12112" y="57232"/>
                  <a:pt x="12024" y="57291"/>
                </a:cubicBezTo>
                <a:cubicBezTo>
                  <a:pt x="12024" y="57232"/>
                  <a:pt x="12039" y="57173"/>
                  <a:pt x="12039" y="57115"/>
                </a:cubicBezTo>
                <a:cubicBezTo>
                  <a:pt x="12112" y="57070"/>
                  <a:pt x="12201" y="57012"/>
                  <a:pt x="12274" y="56967"/>
                </a:cubicBezTo>
                <a:close/>
                <a:moveTo>
                  <a:pt x="11524" y="57115"/>
                </a:moveTo>
                <a:lnTo>
                  <a:pt x="11524" y="57115"/>
                </a:lnTo>
                <a:cubicBezTo>
                  <a:pt x="11509" y="57159"/>
                  <a:pt x="11480" y="57188"/>
                  <a:pt x="11480" y="57218"/>
                </a:cubicBezTo>
                <a:cubicBezTo>
                  <a:pt x="11453" y="57244"/>
                  <a:pt x="11401" y="57259"/>
                  <a:pt x="11370" y="57295"/>
                </a:cubicBezTo>
                <a:lnTo>
                  <a:pt x="11370" y="57295"/>
                </a:lnTo>
                <a:cubicBezTo>
                  <a:pt x="11382" y="57276"/>
                  <a:pt x="11397" y="57244"/>
                  <a:pt x="11421" y="57232"/>
                </a:cubicBezTo>
                <a:lnTo>
                  <a:pt x="11524" y="57115"/>
                </a:lnTo>
                <a:close/>
                <a:moveTo>
                  <a:pt x="12627" y="56997"/>
                </a:moveTo>
                <a:lnTo>
                  <a:pt x="12627" y="57188"/>
                </a:lnTo>
                <a:cubicBezTo>
                  <a:pt x="12539" y="57247"/>
                  <a:pt x="12451" y="57306"/>
                  <a:pt x="12348" y="57335"/>
                </a:cubicBezTo>
                <a:lnTo>
                  <a:pt x="12348" y="57159"/>
                </a:lnTo>
                <a:cubicBezTo>
                  <a:pt x="12377" y="57144"/>
                  <a:pt x="12392" y="57144"/>
                  <a:pt x="12407" y="57115"/>
                </a:cubicBezTo>
                <a:cubicBezTo>
                  <a:pt x="12480" y="57085"/>
                  <a:pt x="12554" y="57026"/>
                  <a:pt x="12627" y="56997"/>
                </a:cubicBezTo>
                <a:close/>
                <a:moveTo>
                  <a:pt x="11730" y="57115"/>
                </a:moveTo>
                <a:cubicBezTo>
                  <a:pt x="11715" y="57173"/>
                  <a:pt x="11715" y="57218"/>
                  <a:pt x="11686" y="57262"/>
                </a:cubicBezTo>
                <a:cubicBezTo>
                  <a:pt x="11612" y="57321"/>
                  <a:pt x="11568" y="57365"/>
                  <a:pt x="11494" y="57394"/>
                </a:cubicBezTo>
                <a:cubicBezTo>
                  <a:pt x="11509" y="57335"/>
                  <a:pt x="11524" y="57306"/>
                  <a:pt x="11538" y="57247"/>
                </a:cubicBezTo>
                <a:cubicBezTo>
                  <a:pt x="11597" y="57218"/>
                  <a:pt x="11656" y="57159"/>
                  <a:pt x="11730" y="57115"/>
                </a:cubicBezTo>
                <a:close/>
                <a:moveTo>
                  <a:pt x="12336" y="57436"/>
                </a:moveTo>
                <a:lnTo>
                  <a:pt x="12333" y="57438"/>
                </a:lnTo>
                <a:cubicBezTo>
                  <a:pt x="12335" y="57444"/>
                  <a:pt x="12337" y="57451"/>
                  <a:pt x="12338" y="57458"/>
                </a:cubicBezTo>
                <a:lnTo>
                  <a:pt x="12338" y="57458"/>
                </a:lnTo>
                <a:cubicBezTo>
                  <a:pt x="12338" y="57451"/>
                  <a:pt x="12337" y="57444"/>
                  <a:pt x="12336" y="57436"/>
                </a:cubicBezTo>
                <a:close/>
                <a:moveTo>
                  <a:pt x="11273" y="57365"/>
                </a:moveTo>
                <a:lnTo>
                  <a:pt x="11273" y="57365"/>
                </a:lnTo>
                <a:cubicBezTo>
                  <a:pt x="11273" y="57379"/>
                  <a:pt x="11244" y="57394"/>
                  <a:pt x="11244" y="57409"/>
                </a:cubicBezTo>
                <a:cubicBezTo>
                  <a:pt x="11229" y="57438"/>
                  <a:pt x="11200" y="57453"/>
                  <a:pt x="11170" y="57468"/>
                </a:cubicBezTo>
                <a:cubicBezTo>
                  <a:pt x="11170" y="57453"/>
                  <a:pt x="11200" y="57453"/>
                  <a:pt x="11200" y="57438"/>
                </a:cubicBezTo>
                <a:lnTo>
                  <a:pt x="11273" y="57365"/>
                </a:lnTo>
                <a:close/>
                <a:moveTo>
                  <a:pt x="11965" y="57159"/>
                </a:moveTo>
                <a:cubicBezTo>
                  <a:pt x="11965" y="57218"/>
                  <a:pt x="11950" y="57262"/>
                  <a:pt x="11950" y="57321"/>
                </a:cubicBezTo>
                <a:cubicBezTo>
                  <a:pt x="11877" y="57379"/>
                  <a:pt x="11789" y="57409"/>
                  <a:pt x="11715" y="57468"/>
                </a:cubicBezTo>
                <a:cubicBezTo>
                  <a:pt x="11730" y="57409"/>
                  <a:pt x="11730" y="57365"/>
                  <a:pt x="11744" y="57306"/>
                </a:cubicBezTo>
                <a:cubicBezTo>
                  <a:pt x="11818" y="57247"/>
                  <a:pt x="11892" y="57218"/>
                  <a:pt x="11965" y="57159"/>
                </a:cubicBezTo>
                <a:close/>
                <a:moveTo>
                  <a:pt x="12338" y="57458"/>
                </a:moveTo>
                <a:cubicBezTo>
                  <a:pt x="12341" y="57478"/>
                  <a:pt x="12343" y="57497"/>
                  <a:pt x="12346" y="57517"/>
                </a:cubicBezTo>
                <a:lnTo>
                  <a:pt x="12346" y="57517"/>
                </a:lnTo>
                <a:cubicBezTo>
                  <a:pt x="12344" y="57496"/>
                  <a:pt x="12342" y="57476"/>
                  <a:pt x="12338" y="57458"/>
                </a:cubicBezTo>
                <a:close/>
                <a:moveTo>
                  <a:pt x="12259" y="57218"/>
                </a:moveTo>
                <a:cubicBezTo>
                  <a:pt x="12274" y="57262"/>
                  <a:pt x="12274" y="57321"/>
                  <a:pt x="12274" y="57394"/>
                </a:cubicBezTo>
                <a:cubicBezTo>
                  <a:pt x="12259" y="57409"/>
                  <a:pt x="12230" y="57438"/>
                  <a:pt x="12201" y="57438"/>
                </a:cubicBezTo>
                <a:cubicBezTo>
                  <a:pt x="12127" y="57468"/>
                  <a:pt x="12083" y="57497"/>
                  <a:pt x="12009" y="57541"/>
                </a:cubicBezTo>
                <a:lnTo>
                  <a:pt x="12009" y="57365"/>
                </a:lnTo>
                <a:cubicBezTo>
                  <a:pt x="12098" y="57306"/>
                  <a:pt x="12186" y="57247"/>
                  <a:pt x="12259" y="57218"/>
                </a:cubicBezTo>
                <a:close/>
                <a:moveTo>
                  <a:pt x="11450" y="57335"/>
                </a:moveTo>
                <a:cubicBezTo>
                  <a:pt x="11450" y="57365"/>
                  <a:pt x="11435" y="57379"/>
                  <a:pt x="11435" y="57379"/>
                </a:cubicBezTo>
                <a:cubicBezTo>
                  <a:pt x="11421" y="57394"/>
                  <a:pt x="11421" y="57438"/>
                  <a:pt x="11421" y="57453"/>
                </a:cubicBezTo>
                <a:lnTo>
                  <a:pt x="11244" y="57556"/>
                </a:lnTo>
                <a:cubicBezTo>
                  <a:pt x="11273" y="57527"/>
                  <a:pt x="11288" y="57482"/>
                  <a:pt x="11303" y="57438"/>
                </a:cubicBezTo>
                <a:cubicBezTo>
                  <a:pt x="11347" y="57409"/>
                  <a:pt x="11391" y="57379"/>
                  <a:pt x="11450" y="57335"/>
                </a:cubicBezTo>
                <a:close/>
                <a:moveTo>
                  <a:pt x="11671" y="57365"/>
                </a:moveTo>
                <a:lnTo>
                  <a:pt x="11671" y="57365"/>
                </a:lnTo>
                <a:cubicBezTo>
                  <a:pt x="11656" y="57409"/>
                  <a:pt x="11656" y="57468"/>
                  <a:pt x="11656" y="57512"/>
                </a:cubicBezTo>
                <a:cubicBezTo>
                  <a:pt x="11583" y="57541"/>
                  <a:pt x="11509" y="57600"/>
                  <a:pt x="11435" y="57630"/>
                </a:cubicBezTo>
                <a:cubicBezTo>
                  <a:pt x="11450" y="57585"/>
                  <a:pt x="11450" y="57541"/>
                  <a:pt x="11465" y="57482"/>
                </a:cubicBezTo>
                <a:cubicBezTo>
                  <a:pt x="11524" y="57453"/>
                  <a:pt x="11597" y="57409"/>
                  <a:pt x="11671" y="57365"/>
                </a:cubicBezTo>
                <a:close/>
                <a:moveTo>
                  <a:pt x="11950" y="57409"/>
                </a:moveTo>
                <a:lnTo>
                  <a:pt x="11950" y="57585"/>
                </a:lnTo>
                <a:cubicBezTo>
                  <a:pt x="11862" y="57630"/>
                  <a:pt x="11789" y="57674"/>
                  <a:pt x="11686" y="57733"/>
                </a:cubicBezTo>
                <a:cubicBezTo>
                  <a:pt x="11686" y="57674"/>
                  <a:pt x="11715" y="57615"/>
                  <a:pt x="11715" y="57556"/>
                </a:cubicBezTo>
                <a:cubicBezTo>
                  <a:pt x="11789" y="57512"/>
                  <a:pt x="11877" y="57468"/>
                  <a:pt x="11950" y="57409"/>
                </a:cubicBezTo>
                <a:close/>
                <a:moveTo>
                  <a:pt x="11170" y="57556"/>
                </a:moveTo>
                <a:lnTo>
                  <a:pt x="11170" y="57556"/>
                </a:lnTo>
                <a:cubicBezTo>
                  <a:pt x="11156" y="57600"/>
                  <a:pt x="11156" y="57615"/>
                  <a:pt x="11141" y="57659"/>
                </a:cubicBezTo>
                <a:cubicBezTo>
                  <a:pt x="11097" y="57688"/>
                  <a:pt x="11053" y="57733"/>
                  <a:pt x="11009" y="57747"/>
                </a:cubicBezTo>
                <a:cubicBezTo>
                  <a:pt x="11023" y="57703"/>
                  <a:pt x="11053" y="57688"/>
                  <a:pt x="11067" y="57659"/>
                </a:cubicBezTo>
                <a:cubicBezTo>
                  <a:pt x="11097" y="57615"/>
                  <a:pt x="11141" y="57585"/>
                  <a:pt x="11170" y="57556"/>
                </a:cubicBezTo>
                <a:close/>
                <a:moveTo>
                  <a:pt x="11376" y="57556"/>
                </a:moveTo>
                <a:cubicBezTo>
                  <a:pt x="11362" y="57615"/>
                  <a:pt x="11362" y="57659"/>
                  <a:pt x="11347" y="57703"/>
                </a:cubicBezTo>
                <a:cubicBezTo>
                  <a:pt x="11259" y="57747"/>
                  <a:pt x="11215" y="57806"/>
                  <a:pt x="11141" y="57836"/>
                </a:cubicBezTo>
                <a:cubicBezTo>
                  <a:pt x="11141" y="57821"/>
                  <a:pt x="11156" y="57806"/>
                  <a:pt x="11156" y="57806"/>
                </a:cubicBezTo>
                <a:cubicBezTo>
                  <a:pt x="11170" y="57762"/>
                  <a:pt x="11170" y="57733"/>
                  <a:pt x="11200" y="57703"/>
                </a:cubicBezTo>
                <a:cubicBezTo>
                  <a:pt x="11244" y="57659"/>
                  <a:pt x="11303" y="57615"/>
                  <a:pt x="11376" y="57556"/>
                </a:cubicBezTo>
                <a:close/>
                <a:moveTo>
                  <a:pt x="10913" y="57793"/>
                </a:moveTo>
                <a:cubicBezTo>
                  <a:pt x="10906" y="57812"/>
                  <a:pt x="10906" y="57824"/>
                  <a:pt x="10906" y="57836"/>
                </a:cubicBezTo>
                <a:cubicBezTo>
                  <a:pt x="10876" y="57850"/>
                  <a:pt x="10847" y="57880"/>
                  <a:pt x="10832" y="57909"/>
                </a:cubicBezTo>
                <a:cubicBezTo>
                  <a:pt x="10832" y="57895"/>
                  <a:pt x="10847" y="57880"/>
                  <a:pt x="10847" y="57850"/>
                </a:cubicBezTo>
                <a:cubicBezTo>
                  <a:pt x="10860" y="57838"/>
                  <a:pt x="10895" y="57825"/>
                  <a:pt x="10913" y="57793"/>
                </a:cubicBezTo>
                <a:close/>
                <a:moveTo>
                  <a:pt x="11656" y="57600"/>
                </a:moveTo>
                <a:lnTo>
                  <a:pt x="11656" y="57600"/>
                </a:lnTo>
                <a:cubicBezTo>
                  <a:pt x="11612" y="57659"/>
                  <a:pt x="11612" y="57703"/>
                  <a:pt x="11612" y="57762"/>
                </a:cubicBezTo>
                <a:cubicBezTo>
                  <a:pt x="11538" y="57821"/>
                  <a:pt x="11450" y="57850"/>
                  <a:pt x="11376" y="57909"/>
                </a:cubicBezTo>
                <a:cubicBezTo>
                  <a:pt x="11376" y="57850"/>
                  <a:pt x="11391" y="57806"/>
                  <a:pt x="11421" y="57747"/>
                </a:cubicBezTo>
                <a:cubicBezTo>
                  <a:pt x="11494" y="57688"/>
                  <a:pt x="11568" y="57659"/>
                  <a:pt x="11656" y="57600"/>
                </a:cubicBezTo>
                <a:close/>
                <a:moveTo>
                  <a:pt x="11097" y="57762"/>
                </a:moveTo>
                <a:lnTo>
                  <a:pt x="11097" y="57762"/>
                </a:lnTo>
                <a:cubicBezTo>
                  <a:pt x="11082" y="57806"/>
                  <a:pt x="11067" y="57850"/>
                  <a:pt x="11067" y="57895"/>
                </a:cubicBezTo>
                <a:lnTo>
                  <a:pt x="10891" y="57998"/>
                </a:lnTo>
                <a:cubicBezTo>
                  <a:pt x="10920" y="57968"/>
                  <a:pt x="10935" y="57924"/>
                  <a:pt x="10950" y="57880"/>
                </a:cubicBezTo>
                <a:cubicBezTo>
                  <a:pt x="10994" y="57836"/>
                  <a:pt x="11053" y="57806"/>
                  <a:pt x="11097" y="57762"/>
                </a:cubicBezTo>
                <a:close/>
                <a:moveTo>
                  <a:pt x="11303" y="57821"/>
                </a:moveTo>
                <a:lnTo>
                  <a:pt x="11303" y="57821"/>
                </a:lnTo>
                <a:cubicBezTo>
                  <a:pt x="11288" y="57880"/>
                  <a:pt x="11288" y="57924"/>
                  <a:pt x="11288" y="57968"/>
                </a:cubicBezTo>
                <a:cubicBezTo>
                  <a:pt x="11215" y="57998"/>
                  <a:pt x="11141" y="58042"/>
                  <a:pt x="11067" y="58101"/>
                </a:cubicBezTo>
                <a:cubicBezTo>
                  <a:pt x="11082" y="58042"/>
                  <a:pt x="11082" y="57998"/>
                  <a:pt x="11097" y="57953"/>
                </a:cubicBezTo>
                <a:cubicBezTo>
                  <a:pt x="11170" y="57895"/>
                  <a:pt x="11244" y="57850"/>
                  <a:pt x="11303" y="57821"/>
                </a:cubicBezTo>
                <a:close/>
                <a:moveTo>
                  <a:pt x="11605" y="57882"/>
                </a:moveTo>
                <a:cubicBezTo>
                  <a:pt x="11543" y="57915"/>
                  <a:pt x="11478" y="57942"/>
                  <a:pt x="11406" y="57983"/>
                </a:cubicBezTo>
                <a:cubicBezTo>
                  <a:pt x="11406" y="58031"/>
                  <a:pt x="11407" y="58080"/>
                  <a:pt x="11409" y="58130"/>
                </a:cubicBezTo>
                <a:lnTo>
                  <a:pt x="11409" y="58130"/>
                </a:lnTo>
                <a:cubicBezTo>
                  <a:pt x="11468" y="58092"/>
                  <a:pt x="11533" y="58059"/>
                  <a:pt x="11597" y="58027"/>
                </a:cubicBezTo>
                <a:cubicBezTo>
                  <a:pt x="11597" y="57979"/>
                  <a:pt x="11597" y="57931"/>
                  <a:pt x="11605" y="57882"/>
                </a:cubicBezTo>
                <a:close/>
                <a:moveTo>
                  <a:pt x="10832" y="57983"/>
                </a:moveTo>
                <a:lnTo>
                  <a:pt x="10832" y="57983"/>
                </a:lnTo>
                <a:cubicBezTo>
                  <a:pt x="10803" y="58027"/>
                  <a:pt x="10803" y="58056"/>
                  <a:pt x="10788" y="58071"/>
                </a:cubicBezTo>
                <a:cubicBezTo>
                  <a:pt x="10744" y="58115"/>
                  <a:pt x="10700" y="58130"/>
                  <a:pt x="10655" y="58174"/>
                </a:cubicBezTo>
                <a:cubicBezTo>
                  <a:pt x="10685" y="58145"/>
                  <a:pt x="10700" y="58115"/>
                  <a:pt x="10714" y="58071"/>
                </a:cubicBezTo>
                <a:cubicBezTo>
                  <a:pt x="10758" y="58042"/>
                  <a:pt x="10788" y="57998"/>
                  <a:pt x="10832" y="57983"/>
                </a:cubicBezTo>
                <a:close/>
                <a:moveTo>
                  <a:pt x="11128" y="58129"/>
                </a:moveTo>
                <a:cubicBezTo>
                  <a:pt x="11107" y="58143"/>
                  <a:pt x="11087" y="58158"/>
                  <a:pt x="11067" y="58174"/>
                </a:cubicBezTo>
                <a:cubicBezTo>
                  <a:pt x="11067" y="58175"/>
                  <a:pt x="11067" y="58177"/>
                  <a:pt x="11066" y="58178"/>
                </a:cubicBezTo>
                <a:lnTo>
                  <a:pt x="11066" y="58178"/>
                </a:lnTo>
                <a:cubicBezTo>
                  <a:pt x="11067" y="58172"/>
                  <a:pt x="11067" y="58166"/>
                  <a:pt x="11067" y="58159"/>
                </a:cubicBezTo>
                <a:cubicBezTo>
                  <a:pt x="11088" y="58149"/>
                  <a:pt x="11108" y="58139"/>
                  <a:pt x="11128" y="58129"/>
                </a:cubicBezTo>
                <a:close/>
                <a:moveTo>
                  <a:pt x="11023" y="57998"/>
                </a:moveTo>
                <a:lnTo>
                  <a:pt x="11023" y="57998"/>
                </a:lnTo>
                <a:cubicBezTo>
                  <a:pt x="11009" y="58056"/>
                  <a:pt x="11009" y="58101"/>
                  <a:pt x="10994" y="58145"/>
                </a:cubicBezTo>
                <a:cubicBezTo>
                  <a:pt x="10920" y="58189"/>
                  <a:pt x="10861" y="58218"/>
                  <a:pt x="10788" y="58262"/>
                </a:cubicBezTo>
                <a:cubicBezTo>
                  <a:pt x="10788" y="58248"/>
                  <a:pt x="10803" y="58204"/>
                  <a:pt x="10832" y="58189"/>
                </a:cubicBezTo>
                <a:cubicBezTo>
                  <a:pt x="10832" y="58174"/>
                  <a:pt x="10847" y="58145"/>
                  <a:pt x="10847" y="58130"/>
                </a:cubicBezTo>
                <a:cubicBezTo>
                  <a:pt x="10906" y="58101"/>
                  <a:pt x="10950" y="58042"/>
                  <a:pt x="11023" y="57998"/>
                </a:cubicBezTo>
                <a:close/>
                <a:moveTo>
                  <a:pt x="10567" y="58204"/>
                </a:moveTo>
                <a:lnTo>
                  <a:pt x="10567" y="58204"/>
                </a:lnTo>
                <a:cubicBezTo>
                  <a:pt x="10552" y="58218"/>
                  <a:pt x="10552" y="58248"/>
                  <a:pt x="10538" y="58262"/>
                </a:cubicBezTo>
                <a:cubicBezTo>
                  <a:pt x="10517" y="58273"/>
                  <a:pt x="10497" y="58283"/>
                  <a:pt x="10482" y="58298"/>
                </a:cubicBezTo>
                <a:lnTo>
                  <a:pt x="10482" y="58298"/>
                </a:lnTo>
                <a:cubicBezTo>
                  <a:pt x="10484" y="58290"/>
                  <a:pt x="10488" y="58283"/>
                  <a:pt x="10494" y="58277"/>
                </a:cubicBezTo>
                <a:lnTo>
                  <a:pt x="10567" y="58204"/>
                </a:lnTo>
                <a:close/>
                <a:moveTo>
                  <a:pt x="10758" y="58189"/>
                </a:moveTo>
                <a:lnTo>
                  <a:pt x="10758" y="58189"/>
                </a:lnTo>
                <a:cubicBezTo>
                  <a:pt x="10729" y="58218"/>
                  <a:pt x="10714" y="58277"/>
                  <a:pt x="10714" y="58321"/>
                </a:cubicBezTo>
                <a:lnTo>
                  <a:pt x="10552" y="58424"/>
                </a:lnTo>
                <a:lnTo>
                  <a:pt x="10552" y="58424"/>
                </a:lnTo>
                <a:lnTo>
                  <a:pt x="10611" y="58321"/>
                </a:lnTo>
                <a:cubicBezTo>
                  <a:pt x="10641" y="58277"/>
                  <a:pt x="10700" y="58248"/>
                  <a:pt x="10758" y="58189"/>
                </a:cubicBezTo>
                <a:close/>
                <a:moveTo>
                  <a:pt x="10979" y="58248"/>
                </a:moveTo>
                <a:lnTo>
                  <a:pt x="10979" y="58248"/>
                </a:lnTo>
                <a:cubicBezTo>
                  <a:pt x="10920" y="58277"/>
                  <a:pt x="10847" y="58336"/>
                  <a:pt x="10773" y="58365"/>
                </a:cubicBezTo>
                <a:cubicBezTo>
                  <a:pt x="10744" y="58424"/>
                  <a:pt x="10744" y="58468"/>
                  <a:pt x="10729" y="58513"/>
                </a:cubicBezTo>
                <a:cubicBezTo>
                  <a:pt x="10803" y="58483"/>
                  <a:pt x="10876" y="58424"/>
                  <a:pt x="10950" y="58395"/>
                </a:cubicBezTo>
                <a:cubicBezTo>
                  <a:pt x="10950" y="58336"/>
                  <a:pt x="10950" y="58277"/>
                  <a:pt x="10979" y="58248"/>
                </a:cubicBezTo>
                <a:close/>
                <a:moveTo>
                  <a:pt x="10494" y="58380"/>
                </a:moveTo>
                <a:lnTo>
                  <a:pt x="10494" y="58380"/>
                </a:lnTo>
                <a:cubicBezTo>
                  <a:pt x="10479" y="58424"/>
                  <a:pt x="10464" y="58454"/>
                  <a:pt x="10464" y="58498"/>
                </a:cubicBezTo>
                <a:cubicBezTo>
                  <a:pt x="10420" y="58542"/>
                  <a:pt x="10361" y="58557"/>
                  <a:pt x="10332" y="58586"/>
                </a:cubicBezTo>
                <a:cubicBezTo>
                  <a:pt x="10332" y="58557"/>
                  <a:pt x="10346" y="58542"/>
                  <a:pt x="10361" y="58498"/>
                </a:cubicBezTo>
                <a:cubicBezTo>
                  <a:pt x="10405" y="58468"/>
                  <a:pt x="10435" y="58424"/>
                  <a:pt x="10494" y="58380"/>
                </a:cubicBezTo>
                <a:close/>
                <a:moveTo>
                  <a:pt x="10214" y="58630"/>
                </a:moveTo>
                <a:cubicBezTo>
                  <a:pt x="10199" y="58645"/>
                  <a:pt x="10199" y="58660"/>
                  <a:pt x="10184" y="58689"/>
                </a:cubicBezTo>
                <a:cubicBezTo>
                  <a:pt x="10175" y="58698"/>
                  <a:pt x="10155" y="58708"/>
                  <a:pt x="10137" y="58717"/>
                </a:cubicBezTo>
                <a:lnTo>
                  <a:pt x="10137" y="58717"/>
                </a:lnTo>
                <a:cubicBezTo>
                  <a:pt x="10139" y="58713"/>
                  <a:pt x="10140" y="58708"/>
                  <a:pt x="10140" y="58704"/>
                </a:cubicBezTo>
                <a:lnTo>
                  <a:pt x="10214" y="58630"/>
                </a:lnTo>
                <a:close/>
                <a:moveTo>
                  <a:pt x="9817" y="59013"/>
                </a:moveTo>
                <a:lnTo>
                  <a:pt x="9817" y="59013"/>
                </a:lnTo>
                <a:cubicBezTo>
                  <a:pt x="9478" y="59970"/>
                  <a:pt x="9640" y="61132"/>
                  <a:pt x="10287" y="62192"/>
                </a:cubicBezTo>
                <a:cubicBezTo>
                  <a:pt x="10994" y="63354"/>
                  <a:pt x="12068" y="64355"/>
                  <a:pt x="13716" y="65341"/>
                </a:cubicBezTo>
                <a:cubicBezTo>
                  <a:pt x="13864" y="65429"/>
                  <a:pt x="14025" y="65532"/>
                  <a:pt x="14173" y="65621"/>
                </a:cubicBezTo>
                <a:lnTo>
                  <a:pt x="14393" y="65753"/>
                </a:lnTo>
                <a:cubicBezTo>
                  <a:pt x="15497" y="66415"/>
                  <a:pt x="16365" y="67151"/>
                  <a:pt x="16969" y="67931"/>
                </a:cubicBezTo>
                <a:cubicBezTo>
                  <a:pt x="17513" y="68667"/>
                  <a:pt x="18102" y="69535"/>
                  <a:pt x="18131" y="70551"/>
                </a:cubicBezTo>
                <a:cubicBezTo>
                  <a:pt x="18161" y="71640"/>
                  <a:pt x="17646" y="72758"/>
                  <a:pt x="16704" y="73700"/>
                </a:cubicBezTo>
                <a:cubicBezTo>
                  <a:pt x="16365" y="74038"/>
                  <a:pt x="15953" y="74362"/>
                  <a:pt x="15527" y="74627"/>
                </a:cubicBezTo>
                <a:cubicBezTo>
                  <a:pt x="15080" y="74907"/>
                  <a:pt x="14607" y="75138"/>
                  <a:pt x="14122" y="75342"/>
                </a:cubicBezTo>
                <a:lnTo>
                  <a:pt x="14122" y="75342"/>
                </a:lnTo>
                <a:cubicBezTo>
                  <a:pt x="14518" y="75169"/>
                  <a:pt x="14905" y="74974"/>
                  <a:pt x="15276" y="74745"/>
                </a:cubicBezTo>
                <a:cubicBezTo>
                  <a:pt x="15718" y="74465"/>
                  <a:pt x="16145" y="74156"/>
                  <a:pt x="16483" y="73788"/>
                </a:cubicBezTo>
                <a:cubicBezTo>
                  <a:pt x="17484" y="72817"/>
                  <a:pt x="17984" y="71654"/>
                  <a:pt x="17925" y="70536"/>
                </a:cubicBezTo>
                <a:cubicBezTo>
                  <a:pt x="17866" y="69432"/>
                  <a:pt x="17219" y="68520"/>
                  <a:pt x="16660" y="67843"/>
                </a:cubicBezTo>
                <a:cubicBezTo>
                  <a:pt x="16027" y="67107"/>
                  <a:pt x="15188" y="66430"/>
                  <a:pt x="14114" y="65827"/>
                </a:cubicBezTo>
                <a:lnTo>
                  <a:pt x="13613" y="65547"/>
                </a:lnTo>
                <a:lnTo>
                  <a:pt x="13437" y="65459"/>
                </a:lnTo>
                <a:cubicBezTo>
                  <a:pt x="12245" y="64797"/>
                  <a:pt x="10891" y="63928"/>
                  <a:pt x="10052" y="62618"/>
                </a:cubicBezTo>
                <a:cubicBezTo>
                  <a:pt x="9346" y="61559"/>
                  <a:pt x="9184" y="60323"/>
                  <a:pt x="9566" y="59322"/>
                </a:cubicBezTo>
                <a:cubicBezTo>
                  <a:pt x="9596" y="59248"/>
                  <a:pt x="9625" y="59204"/>
                  <a:pt x="9669" y="59131"/>
                </a:cubicBezTo>
                <a:cubicBezTo>
                  <a:pt x="9714" y="59087"/>
                  <a:pt x="9758" y="59057"/>
                  <a:pt x="9817" y="59013"/>
                </a:cubicBezTo>
                <a:close/>
                <a:moveTo>
                  <a:pt x="11996" y="57614"/>
                </a:moveTo>
                <a:cubicBezTo>
                  <a:pt x="11996" y="57615"/>
                  <a:pt x="11995" y="57615"/>
                  <a:pt x="11995" y="57615"/>
                </a:cubicBezTo>
                <a:lnTo>
                  <a:pt x="11995" y="57806"/>
                </a:lnTo>
                <a:cubicBezTo>
                  <a:pt x="12009" y="57806"/>
                  <a:pt x="12016" y="57800"/>
                  <a:pt x="12021" y="57793"/>
                </a:cubicBezTo>
                <a:lnTo>
                  <a:pt x="12021" y="57793"/>
                </a:lnTo>
                <a:cubicBezTo>
                  <a:pt x="12070" y="58106"/>
                  <a:pt x="12150" y="58441"/>
                  <a:pt x="12259" y="58807"/>
                </a:cubicBezTo>
                <a:cubicBezTo>
                  <a:pt x="12848" y="60735"/>
                  <a:pt x="14040" y="62486"/>
                  <a:pt x="15806" y="64002"/>
                </a:cubicBezTo>
                <a:cubicBezTo>
                  <a:pt x="16071" y="64223"/>
                  <a:pt x="16336" y="64443"/>
                  <a:pt x="16630" y="64679"/>
                </a:cubicBezTo>
                <a:cubicBezTo>
                  <a:pt x="17690" y="65503"/>
                  <a:pt x="18955" y="66665"/>
                  <a:pt x="19559" y="68137"/>
                </a:cubicBezTo>
                <a:cubicBezTo>
                  <a:pt x="19868" y="68888"/>
                  <a:pt x="20162" y="69697"/>
                  <a:pt x="20059" y="70580"/>
                </a:cubicBezTo>
                <a:cubicBezTo>
                  <a:pt x="19941" y="71522"/>
                  <a:pt x="19426" y="72493"/>
                  <a:pt x="18617" y="73347"/>
                </a:cubicBezTo>
                <a:cubicBezTo>
                  <a:pt x="18308" y="73656"/>
                  <a:pt x="17984" y="73950"/>
                  <a:pt x="17616" y="74230"/>
                </a:cubicBezTo>
                <a:cubicBezTo>
                  <a:pt x="16807" y="74818"/>
                  <a:pt x="15894" y="75260"/>
                  <a:pt x="15041" y="75672"/>
                </a:cubicBezTo>
                <a:cubicBezTo>
                  <a:pt x="14599" y="75893"/>
                  <a:pt x="14114" y="76143"/>
                  <a:pt x="13672" y="76378"/>
                </a:cubicBezTo>
                <a:cubicBezTo>
                  <a:pt x="12259" y="77144"/>
                  <a:pt x="10950" y="78144"/>
                  <a:pt x="9772" y="79307"/>
                </a:cubicBezTo>
                <a:cubicBezTo>
                  <a:pt x="8786" y="80278"/>
                  <a:pt x="8080" y="81235"/>
                  <a:pt x="7653" y="82206"/>
                </a:cubicBezTo>
                <a:cubicBezTo>
                  <a:pt x="7403" y="82780"/>
                  <a:pt x="7256" y="83354"/>
                  <a:pt x="7197" y="83898"/>
                </a:cubicBezTo>
                <a:cubicBezTo>
                  <a:pt x="7123" y="84678"/>
                  <a:pt x="7212" y="85429"/>
                  <a:pt x="7315" y="86018"/>
                </a:cubicBezTo>
                <a:cubicBezTo>
                  <a:pt x="7580" y="87636"/>
                  <a:pt x="8080" y="89167"/>
                  <a:pt x="8757" y="90565"/>
                </a:cubicBezTo>
                <a:lnTo>
                  <a:pt x="8816" y="90521"/>
                </a:lnTo>
                <a:cubicBezTo>
                  <a:pt x="8124" y="89123"/>
                  <a:pt x="7639" y="87622"/>
                  <a:pt x="7359" y="86003"/>
                </a:cubicBezTo>
                <a:cubicBezTo>
                  <a:pt x="7271" y="85429"/>
                  <a:pt x="7168" y="84678"/>
                  <a:pt x="7256" y="83898"/>
                </a:cubicBezTo>
                <a:cubicBezTo>
                  <a:pt x="7315" y="83354"/>
                  <a:pt x="7477" y="82780"/>
                  <a:pt x="7712" y="82221"/>
                </a:cubicBezTo>
                <a:cubicBezTo>
                  <a:pt x="8139" y="81264"/>
                  <a:pt x="8831" y="80337"/>
                  <a:pt x="9817" y="79351"/>
                </a:cubicBezTo>
                <a:cubicBezTo>
                  <a:pt x="10994" y="78203"/>
                  <a:pt x="12289" y="77217"/>
                  <a:pt x="13687" y="76452"/>
                </a:cubicBezTo>
                <a:cubicBezTo>
                  <a:pt x="14128" y="76216"/>
                  <a:pt x="14599" y="75966"/>
                  <a:pt x="15056" y="75745"/>
                </a:cubicBezTo>
                <a:cubicBezTo>
                  <a:pt x="15924" y="75304"/>
                  <a:pt x="16822" y="74862"/>
                  <a:pt x="17631" y="74274"/>
                </a:cubicBezTo>
                <a:cubicBezTo>
                  <a:pt x="17999" y="74009"/>
                  <a:pt x="18352" y="73715"/>
                  <a:pt x="18661" y="73391"/>
                </a:cubicBezTo>
                <a:cubicBezTo>
                  <a:pt x="19485" y="72552"/>
                  <a:pt x="20000" y="71551"/>
                  <a:pt x="20118" y="70595"/>
                </a:cubicBezTo>
                <a:cubicBezTo>
                  <a:pt x="20221" y="69697"/>
                  <a:pt x="19927" y="68873"/>
                  <a:pt x="19603" y="68122"/>
                </a:cubicBezTo>
                <a:cubicBezTo>
                  <a:pt x="18970" y="66621"/>
                  <a:pt x="17690" y="65473"/>
                  <a:pt x="16660" y="64620"/>
                </a:cubicBezTo>
                <a:cubicBezTo>
                  <a:pt x="16336" y="64384"/>
                  <a:pt x="16071" y="64149"/>
                  <a:pt x="15821" y="63943"/>
                </a:cubicBezTo>
                <a:cubicBezTo>
                  <a:pt x="14055" y="62427"/>
                  <a:pt x="12863" y="60705"/>
                  <a:pt x="12289" y="58792"/>
                </a:cubicBezTo>
                <a:cubicBezTo>
                  <a:pt x="12193" y="58431"/>
                  <a:pt x="12106" y="58090"/>
                  <a:pt x="12062" y="57768"/>
                </a:cubicBezTo>
                <a:lnTo>
                  <a:pt x="12062" y="57768"/>
                </a:lnTo>
                <a:cubicBezTo>
                  <a:pt x="12054" y="57771"/>
                  <a:pt x="12046" y="57774"/>
                  <a:pt x="12039" y="57777"/>
                </a:cubicBezTo>
                <a:cubicBezTo>
                  <a:pt x="12031" y="57777"/>
                  <a:pt x="12027" y="57785"/>
                  <a:pt x="12021" y="57793"/>
                </a:cubicBezTo>
                <a:lnTo>
                  <a:pt x="12021" y="57793"/>
                </a:lnTo>
                <a:cubicBezTo>
                  <a:pt x="12012" y="57732"/>
                  <a:pt x="12004" y="57673"/>
                  <a:pt x="11996" y="57614"/>
                </a:cubicBezTo>
                <a:close/>
                <a:moveTo>
                  <a:pt x="10132" y="58846"/>
                </a:moveTo>
                <a:lnTo>
                  <a:pt x="10132" y="58846"/>
                </a:lnTo>
                <a:cubicBezTo>
                  <a:pt x="10120" y="58863"/>
                  <a:pt x="10108" y="58889"/>
                  <a:pt x="10096" y="58925"/>
                </a:cubicBezTo>
                <a:cubicBezTo>
                  <a:pt x="10083" y="58933"/>
                  <a:pt x="10069" y="58942"/>
                  <a:pt x="10055" y="58950"/>
                </a:cubicBezTo>
                <a:lnTo>
                  <a:pt x="10055" y="58950"/>
                </a:lnTo>
                <a:cubicBezTo>
                  <a:pt x="10061" y="58923"/>
                  <a:pt x="10067" y="58897"/>
                  <a:pt x="10073" y="58870"/>
                </a:cubicBezTo>
                <a:lnTo>
                  <a:pt x="10073" y="58870"/>
                </a:lnTo>
                <a:cubicBezTo>
                  <a:pt x="10051" y="58885"/>
                  <a:pt x="10030" y="58903"/>
                  <a:pt x="10008" y="58925"/>
                </a:cubicBezTo>
                <a:cubicBezTo>
                  <a:pt x="9993" y="58954"/>
                  <a:pt x="9978" y="58984"/>
                  <a:pt x="9964" y="59013"/>
                </a:cubicBezTo>
                <a:cubicBezTo>
                  <a:pt x="9985" y="58992"/>
                  <a:pt x="10021" y="58971"/>
                  <a:pt x="10055" y="58950"/>
                </a:cubicBezTo>
                <a:lnTo>
                  <a:pt x="10055" y="58950"/>
                </a:lnTo>
                <a:cubicBezTo>
                  <a:pt x="9876" y="59807"/>
                  <a:pt x="10061" y="60792"/>
                  <a:pt x="10582" y="61735"/>
                </a:cubicBezTo>
                <a:cubicBezTo>
                  <a:pt x="11288" y="63001"/>
                  <a:pt x="12407" y="64134"/>
                  <a:pt x="14025" y="65179"/>
                </a:cubicBezTo>
                <a:cubicBezTo>
                  <a:pt x="14261" y="65326"/>
                  <a:pt x="14496" y="65473"/>
                  <a:pt x="14747" y="65635"/>
                </a:cubicBezTo>
                <a:cubicBezTo>
                  <a:pt x="15880" y="66356"/>
                  <a:pt x="16763" y="67166"/>
                  <a:pt x="17366" y="68005"/>
                </a:cubicBezTo>
                <a:cubicBezTo>
                  <a:pt x="17881" y="68726"/>
                  <a:pt x="18426" y="69594"/>
                  <a:pt x="18440" y="70609"/>
                </a:cubicBezTo>
                <a:cubicBezTo>
                  <a:pt x="18455" y="71669"/>
                  <a:pt x="17940" y="72773"/>
                  <a:pt x="16998" y="73700"/>
                </a:cubicBezTo>
                <a:cubicBezTo>
                  <a:pt x="16660" y="74038"/>
                  <a:pt x="16262" y="74362"/>
                  <a:pt x="15850" y="74612"/>
                </a:cubicBezTo>
                <a:cubicBezTo>
                  <a:pt x="14835" y="75245"/>
                  <a:pt x="13716" y="75642"/>
                  <a:pt x="12627" y="76025"/>
                </a:cubicBezTo>
                <a:cubicBezTo>
                  <a:pt x="12186" y="76202"/>
                  <a:pt x="11700" y="76364"/>
                  <a:pt x="11259" y="76525"/>
                </a:cubicBezTo>
                <a:cubicBezTo>
                  <a:pt x="9684" y="77158"/>
                  <a:pt x="8154" y="78012"/>
                  <a:pt x="6741" y="79071"/>
                </a:cubicBezTo>
                <a:cubicBezTo>
                  <a:pt x="5519" y="79969"/>
                  <a:pt x="4666" y="80911"/>
                  <a:pt x="4151" y="81838"/>
                </a:cubicBezTo>
                <a:cubicBezTo>
                  <a:pt x="3827" y="82427"/>
                  <a:pt x="3650" y="83015"/>
                  <a:pt x="3606" y="83633"/>
                </a:cubicBezTo>
                <a:cubicBezTo>
                  <a:pt x="3562" y="84340"/>
                  <a:pt x="3680" y="85032"/>
                  <a:pt x="3901" y="85856"/>
                </a:cubicBezTo>
                <a:cubicBezTo>
                  <a:pt x="4327" y="87504"/>
                  <a:pt x="4916" y="89108"/>
                  <a:pt x="5637" y="90594"/>
                </a:cubicBezTo>
                <a:lnTo>
                  <a:pt x="5696" y="90565"/>
                </a:lnTo>
                <a:cubicBezTo>
                  <a:pt x="4975" y="89079"/>
                  <a:pt x="4386" y="87489"/>
                  <a:pt x="3959" y="85841"/>
                </a:cubicBezTo>
                <a:cubicBezTo>
                  <a:pt x="3753" y="85032"/>
                  <a:pt x="3636" y="84340"/>
                  <a:pt x="3665" y="83633"/>
                </a:cubicBezTo>
                <a:cubicBezTo>
                  <a:pt x="3709" y="83045"/>
                  <a:pt x="3886" y="82456"/>
                  <a:pt x="4180" y="81882"/>
                </a:cubicBezTo>
                <a:cubicBezTo>
                  <a:pt x="4680" y="80940"/>
                  <a:pt x="5549" y="79999"/>
                  <a:pt x="6756" y="79116"/>
                </a:cubicBezTo>
                <a:cubicBezTo>
                  <a:pt x="8168" y="78071"/>
                  <a:pt x="9699" y="77232"/>
                  <a:pt x="11259" y="76599"/>
                </a:cubicBezTo>
                <a:cubicBezTo>
                  <a:pt x="11700" y="76422"/>
                  <a:pt x="12186" y="76246"/>
                  <a:pt x="12627" y="76099"/>
                </a:cubicBezTo>
                <a:cubicBezTo>
                  <a:pt x="13731" y="75716"/>
                  <a:pt x="14850" y="75319"/>
                  <a:pt x="15865" y="74671"/>
                </a:cubicBezTo>
                <a:cubicBezTo>
                  <a:pt x="16292" y="74392"/>
                  <a:pt x="16689" y="74083"/>
                  <a:pt x="17042" y="73729"/>
                </a:cubicBezTo>
                <a:cubicBezTo>
                  <a:pt x="17984" y="72773"/>
                  <a:pt x="18499" y="71669"/>
                  <a:pt x="18499" y="70580"/>
                </a:cubicBezTo>
                <a:cubicBezTo>
                  <a:pt x="18470" y="69609"/>
                  <a:pt x="17984" y="68740"/>
                  <a:pt x="17410" y="67961"/>
                </a:cubicBezTo>
                <a:cubicBezTo>
                  <a:pt x="16807" y="67092"/>
                  <a:pt x="15924" y="66298"/>
                  <a:pt x="14761" y="65562"/>
                </a:cubicBezTo>
                <a:cubicBezTo>
                  <a:pt x="14526" y="65415"/>
                  <a:pt x="14276" y="65267"/>
                  <a:pt x="14040" y="65106"/>
                </a:cubicBezTo>
                <a:cubicBezTo>
                  <a:pt x="12421" y="64061"/>
                  <a:pt x="11303" y="62928"/>
                  <a:pt x="10626" y="61677"/>
                </a:cubicBezTo>
                <a:cubicBezTo>
                  <a:pt x="10085" y="60722"/>
                  <a:pt x="9916" y="59686"/>
                  <a:pt x="10132" y="58846"/>
                </a:cubicBezTo>
                <a:close/>
                <a:moveTo>
                  <a:pt x="12346" y="57517"/>
                </a:moveTo>
                <a:cubicBezTo>
                  <a:pt x="12348" y="57549"/>
                  <a:pt x="12348" y="57584"/>
                  <a:pt x="12348" y="57615"/>
                </a:cubicBezTo>
                <a:cubicBezTo>
                  <a:pt x="12352" y="57614"/>
                  <a:pt x="12356" y="57613"/>
                  <a:pt x="12359" y="57612"/>
                </a:cubicBezTo>
                <a:lnTo>
                  <a:pt x="12359" y="57612"/>
                </a:lnTo>
                <a:cubicBezTo>
                  <a:pt x="12396" y="57845"/>
                  <a:pt x="12453" y="58089"/>
                  <a:pt x="12510" y="58351"/>
                </a:cubicBezTo>
                <a:cubicBezTo>
                  <a:pt x="13054" y="60367"/>
                  <a:pt x="14261" y="62206"/>
                  <a:pt x="16100" y="63825"/>
                </a:cubicBezTo>
                <a:cubicBezTo>
                  <a:pt x="16365" y="64046"/>
                  <a:pt x="16630" y="64296"/>
                  <a:pt x="16969" y="64561"/>
                </a:cubicBezTo>
                <a:cubicBezTo>
                  <a:pt x="18058" y="65473"/>
                  <a:pt x="19382" y="66680"/>
                  <a:pt x="19941" y="68211"/>
                </a:cubicBezTo>
                <a:cubicBezTo>
                  <a:pt x="20221" y="68932"/>
                  <a:pt x="20486" y="69756"/>
                  <a:pt x="20354" y="70639"/>
                </a:cubicBezTo>
                <a:cubicBezTo>
                  <a:pt x="20192" y="71816"/>
                  <a:pt x="19471" y="72758"/>
                  <a:pt x="18911" y="73347"/>
                </a:cubicBezTo>
                <a:cubicBezTo>
                  <a:pt x="18617" y="73656"/>
                  <a:pt x="18293" y="73950"/>
                  <a:pt x="17925" y="74200"/>
                </a:cubicBezTo>
                <a:cubicBezTo>
                  <a:pt x="17145" y="74774"/>
                  <a:pt x="16292" y="75230"/>
                  <a:pt x="15453" y="75657"/>
                </a:cubicBezTo>
                <a:cubicBezTo>
                  <a:pt x="15011" y="75893"/>
                  <a:pt x="14541" y="76143"/>
                  <a:pt x="14099" y="76393"/>
                </a:cubicBezTo>
                <a:cubicBezTo>
                  <a:pt x="12716" y="77202"/>
                  <a:pt x="11435" y="78218"/>
                  <a:pt x="10287" y="79395"/>
                </a:cubicBezTo>
                <a:cubicBezTo>
                  <a:pt x="9331" y="80381"/>
                  <a:pt x="8669" y="81338"/>
                  <a:pt x="8242" y="82324"/>
                </a:cubicBezTo>
                <a:cubicBezTo>
                  <a:pt x="8006" y="82868"/>
                  <a:pt x="7859" y="83442"/>
                  <a:pt x="7786" y="84016"/>
                </a:cubicBezTo>
                <a:cubicBezTo>
                  <a:pt x="7712" y="84619"/>
                  <a:pt x="7756" y="85267"/>
                  <a:pt x="7874" y="86106"/>
                </a:cubicBezTo>
                <a:cubicBezTo>
                  <a:pt x="8124" y="87725"/>
                  <a:pt x="8595" y="89240"/>
                  <a:pt x="9301" y="90609"/>
                </a:cubicBezTo>
                <a:lnTo>
                  <a:pt x="9346" y="90580"/>
                </a:lnTo>
                <a:cubicBezTo>
                  <a:pt x="8669" y="89196"/>
                  <a:pt x="8198" y="87695"/>
                  <a:pt x="7933" y="86091"/>
                </a:cubicBezTo>
                <a:cubicBezTo>
                  <a:pt x="7800" y="85238"/>
                  <a:pt x="7786" y="84619"/>
                  <a:pt x="7845" y="84016"/>
                </a:cubicBezTo>
                <a:cubicBezTo>
                  <a:pt x="7903" y="83457"/>
                  <a:pt x="8051" y="82883"/>
                  <a:pt x="8286" y="82338"/>
                </a:cubicBezTo>
                <a:cubicBezTo>
                  <a:pt x="8683" y="81367"/>
                  <a:pt x="9346" y="80425"/>
                  <a:pt x="10302" y="79425"/>
                </a:cubicBezTo>
                <a:cubicBezTo>
                  <a:pt x="11450" y="78247"/>
                  <a:pt x="12716" y="77261"/>
                  <a:pt x="14099" y="76452"/>
                </a:cubicBezTo>
                <a:cubicBezTo>
                  <a:pt x="14541" y="76187"/>
                  <a:pt x="14997" y="75952"/>
                  <a:pt x="15453" y="75716"/>
                </a:cubicBezTo>
                <a:cubicBezTo>
                  <a:pt x="16292" y="75275"/>
                  <a:pt x="17145" y="74833"/>
                  <a:pt x="17940" y="74244"/>
                </a:cubicBezTo>
                <a:cubicBezTo>
                  <a:pt x="18308" y="73965"/>
                  <a:pt x="18646" y="73670"/>
                  <a:pt x="18941" y="73361"/>
                </a:cubicBezTo>
                <a:cubicBezTo>
                  <a:pt x="19500" y="72773"/>
                  <a:pt x="20221" y="71816"/>
                  <a:pt x="20383" y="70624"/>
                </a:cubicBezTo>
                <a:cubicBezTo>
                  <a:pt x="20515" y="69712"/>
                  <a:pt x="20236" y="68873"/>
                  <a:pt x="19986" y="68152"/>
                </a:cubicBezTo>
                <a:cubicBezTo>
                  <a:pt x="19397" y="66607"/>
                  <a:pt x="18072" y="65370"/>
                  <a:pt x="16983" y="64487"/>
                </a:cubicBezTo>
                <a:cubicBezTo>
                  <a:pt x="16674" y="64237"/>
                  <a:pt x="16395" y="64002"/>
                  <a:pt x="16115" y="63781"/>
                </a:cubicBezTo>
                <a:cubicBezTo>
                  <a:pt x="14305" y="62162"/>
                  <a:pt x="13098" y="60337"/>
                  <a:pt x="12569" y="58336"/>
                </a:cubicBezTo>
                <a:cubicBezTo>
                  <a:pt x="12501" y="58067"/>
                  <a:pt x="12451" y="57824"/>
                  <a:pt x="12418" y="57593"/>
                </a:cubicBezTo>
                <a:lnTo>
                  <a:pt x="12418" y="57593"/>
                </a:lnTo>
                <a:cubicBezTo>
                  <a:pt x="12399" y="57600"/>
                  <a:pt x="12380" y="57606"/>
                  <a:pt x="12359" y="57612"/>
                </a:cubicBezTo>
                <a:lnTo>
                  <a:pt x="12359" y="57612"/>
                </a:lnTo>
                <a:cubicBezTo>
                  <a:pt x="12354" y="57580"/>
                  <a:pt x="12350" y="57548"/>
                  <a:pt x="12346" y="57517"/>
                </a:cubicBezTo>
                <a:close/>
                <a:moveTo>
                  <a:pt x="12713" y="57382"/>
                </a:moveTo>
                <a:lnTo>
                  <a:pt x="12713" y="57382"/>
                </a:lnTo>
                <a:cubicBezTo>
                  <a:pt x="12715" y="57400"/>
                  <a:pt x="12716" y="57419"/>
                  <a:pt x="12716" y="57438"/>
                </a:cubicBezTo>
                <a:cubicBezTo>
                  <a:pt x="12718" y="57437"/>
                  <a:pt x="12720" y="57436"/>
                  <a:pt x="12722" y="57435"/>
                </a:cubicBezTo>
                <a:lnTo>
                  <a:pt x="12722" y="57435"/>
                </a:lnTo>
                <a:cubicBezTo>
                  <a:pt x="12747" y="57578"/>
                  <a:pt x="12775" y="57722"/>
                  <a:pt x="12804" y="57865"/>
                </a:cubicBezTo>
                <a:cubicBezTo>
                  <a:pt x="13290" y="59970"/>
                  <a:pt x="14496" y="61912"/>
                  <a:pt x="16410" y="63649"/>
                </a:cubicBezTo>
                <a:cubicBezTo>
                  <a:pt x="16689" y="63884"/>
                  <a:pt x="16969" y="64149"/>
                  <a:pt x="17293" y="64414"/>
                </a:cubicBezTo>
                <a:cubicBezTo>
                  <a:pt x="18499" y="65429"/>
                  <a:pt x="19794" y="66680"/>
                  <a:pt x="20339" y="68240"/>
                </a:cubicBezTo>
                <a:cubicBezTo>
                  <a:pt x="20589" y="68976"/>
                  <a:pt x="20795" y="69785"/>
                  <a:pt x="20648" y="70654"/>
                </a:cubicBezTo>
                <a:cubicBezTo>
                  <a:pt x="20442" y="71816"/>
                  <a:pt x="19765" y="72729"/>
                  <a:pt x="19206" y="73303"/>
                </a:cubicBezTo>
                <a:cubicBezTo>
                  <a:pt x="18911" y="73612"/>
                  <a:pt x="18602" y="73891"/>
                  <a:pt x="18234" y="74171"/>
                </a:cubicBezTo>
                <a:cubicBezTo>
                  <a:pt x="17499" y="74745"/>
                  <a:pt x="16674" y="75186"/>
                  <a:pt x="15880" y="75628"/>
                </a:cubicBezTo>
                <a:cubicBezTo>
                  <a:pt x="15438" y="75878"/>
                  <a:pt x="14967" y="76113"/>
                  <a:pt x="14526" y="76393"/>
                </a:cubicBezTo>
                <a:cubicBezTo>
                  <a:pt x="13157" y="77217"/>
                  <a:pt x="11921" y="78247"/>
                  <a:pt x="10817" y="79454"/>
                </a:cubicBezTo>
                <a:cubicBezTo>
                  <a:pt x="9905" y="80440"/>
                  <a:pt x="9257" y="81397"/>
                  <a:pt x="8875" y="82397"/>
                </a:cubicBezTo>
                <a:cubicBezTo>
                  <a:pt x="8639" y="82942"/>
                  <a:pt x="8492" y="83516"/>
                  <a:pt x="8433" y="84060"/>
                </a:cubicBezTo>
                <a:cubicBezTo>
                  <a:pt x="8360" y="84678"/>
                  <a:pt x="8374" y="85341"/>
                  <a:pt x="8492" y="86150"/>
                </a:cubicBezTo>
                <a:cubicBezTo>
                  <a:pt x="8713" y="87739"/>
                  <a:pt x="9169" y="89255"/>
                  <a:pt x="9846" y="90638"/>
                </a:cubicBezTo>
                <a:lnTo>
                  <a:pt x="9905" y="90594"/>
                </a:lnTo>
                <a:cubicBezTo>
                  <a:pt x="9228" y="89240"/>
                  <a:pt x="8757" y="87725"/>
                  <a:pt x="8536" y="86121"/>
                </a:cubicBezTo>
                <a:cubicBezTo>
                  <a:pt x="8433" y="85311"/>
                  <a:pt x="8418" y="84649"/>
                  <a:pt x="8492" y="84060"/>
                </a:cubicBezTo>
                <a:cubicBezTo>
                  <a:pt x="8536" y="83516"/>
                  <a:pt x="8683" y="82957"/>
                  <a:pt x="8934" y="82412"/>
                </a:cubicBezTo>
                <a:cubicBezTo>
                  <a:pt x="9331" y="81441"/>
                  <a:pt x="9964" y="80484"/>
                  <a:pt x="10876" y="79483"/>
                </a:cubicBezTo>
                <a:cubicBezTo>
                  <a:pt x="11965" y="78291"/>
                  <a:pt x="13216" y="77276"/>
                  <a:pt x="14555" y="76437"/>
                </a:cubicBezTo>
                <a:cubicBezTo>
                  <a:pt x="14997" y="76158"/>
                  <a:pt x="15453" y="75893"/>
                  <a:pt x="15894" y="75657"/>
                </a:cubicBezTo>
                <a:cubicBezTo>
                  <a:pt x="16689" y="75216"/>
                  <a:pt x="17513" y="74759"/>
                  <a:pt x="18279" y="74186"/>
                </a:cubicBezTo>
                <a:cubicBezTo>
                  <a:pt x="18617" y="73906"/>
                  <a:pt x="18955" y="73612"/>
                  <a:pt x="19250" y="73317"/>
                </a:cubicBezTo>
                <a:cubicBezTo>
                  <a:pt x="19794" y="72729"/>
                  <a:pt x="20501" y="71816"/>
                  <a:pt x="20707" y="70639"/>
                </a:cubicBezTo>
                <a:cubicBezTo>
                  <a:pt x="20854" y="69771"/>
                  <a:pt x="20648" y="68947"/>
                  <a:pt x="20383" y="68196"/>
                </a:cubicBezTo>
                <a:cubicBezTo>
                  <a:pt x="19853" y="66621"/>
                  <a:pt x="18543" y="65356"/>
                  <a:pt x="17337" y="64340"/>
                </a:cubicBezTo>
                <a:cubicBezTo>
                  <a:pt x="17028" y="64075"/>
                  <a:pt x="16733" y="63825"/>
                  <a:pt x="16454" y="63575"/>
                </a:cubicBezTo>
                <a:cubicBezTo>
                  <a:pt x="14555" y="61868"/>
                  <a:pt x="13363" y="59925"/>
                  <a:pt x="12878" y="57836"/>
                </a:cubicBezTo>
                <a:cubicBezTo>
                  <a:pt x="12850" y="57688"/>
                  <a:pt x="12822" y="57535"/>
                  <a:pt x="12798" y="57395"/>
                </a:cubicBezTo>
                <a:lnTo>
                  <a:pt x="12798" y="57395"/>
                </a:lnTo>
                <a:cubicBezTo>
                  <a:pt x="12774" y="57408"/>
                  <a:pt x="12749" y="57422"/>
                  <a:pt x="12722" y="57435"/>
                </a:cubicBezTo>
                <a:lnTo>
                  <a:pt x="12722" y="57435"/>
                </a:lnTo>
                <a:cubicBezTo>
                  <a:pt x="12719" y="57417"/>
                  <a:pt x="12716" y="57400"/>
                  <a:pt x="12713" y="57382"/>
                </a:cubicBezTo>
                <a:close/>
                <a:moveTo>
                  <a:pt x="13226" y="57150"/>
                </a:moveTo>
                <a:lnTo>
                  <a:pt x="13088" y="57230"/>
                </a:lnTo>
                <a:lnTo>
                  <a:pt x="13088" y="57230"/>
                </a:lnTo>
                <a:cubicBezTo>
                  <a:pt x="13086" y="57219"/>
                  <a:pt x="13084" y="57209"/>
                  <a:pt x="13083" y="57199"/>
                </a:cubicBezTo>
                <a:lnTo>
                  <a:pt x="13083" y="57199"/>
                </a:lnTo>
                <a:cubicBezTo>
                  <a:pt x="13083" y="57210"/>
                  <a:pt x="13084" y="57221"/>
                  <a:pt x="13084" y="57232"/>
                </a:cubicBezTo>
                <a:lnTo>
                  <a:pt x="13088" y="57230"/>
                </a:lnTo>
                <a:lnTo>
                  <a:pt x="13088" y="57230"/>
                </a:lnTo>
                <a:cubicBezTo>
                  <a:pt x="13098" y="57283"/>
                  <a:pt x="13111" y="57337"/>
                  <a:pt x="13128" y="57394"/>
                </a:cubicBezTo>
                <a:cubicBezTo>
                  <a:pt x="13540" y="59557"/>
                  <a:pt x="14761" y="61603"/>
                  <a:pt x="16748" y="63443"/>
                </a:cubicBezTo>
                <a:cubicBezTo>
                  <a:pt x="17028" y="63707"/>
                  <a:pt x="17322" y="63958"/>
                  <a:pt x="17646" y="64252"/>
                </a:cubicBezTo>
                <a:cubicBezTo>
                  <a:pt x="18970" y="65400"/>
                  <a:pt x="20236" y="66665"/>
                  <a:pt x="20736" y="68270"/>
                </a:cubicBezTo>
                <a:cubicBezTo>
                  <a:pt x="20942" y="68902"/>
                  <a:pt x="21148" y="69771"/>
                  <a:pt x="20957" y="70639"/>
                </a:cubicBezTo>
                <a:cubicBezTo>
                  <a:pt x="20736" y="71757"/>
                  <a:pt x="20059" y="72684"/>
                  <a:pt x="19529" y="73229"/>
                </a:cubicBezTo>
                <a:cubicBezTo>
                  <a:pt x="19250" y="73523"/>
                  <a:pt x="18911" y="73818"/>
                  <a:pt x="18588" y="74097"/>
                </a:cubicBezTo>
                <a:cubicBezTo>
                  <a:pt x="17866" y="74642"/>
                  <a:pt x="17101" y="75113"/>
                  <a:pt x="16336" y="75554"/>
                </a:cubicBezTo>
                <a:cubicBezTo>
                  <a:pt x="15894" y="75804"/>
                  <a:pt x="15424" y="76084"/>
                  <a:pt x="14997" y="76378"/>
                </a:cubicBezTo>
                <a:cubicBezTo>
                  <a:pt x="13672" y="77247"/>
                  <a:pt x="12466" y="78291"/>
                  <a:pt x="11406" y="79498"/>
                </a:cubicBezTo>
                <a:cubicBezTo>
                  <a:pt x="10552" y="80514"/>
                  <a:pt x="9920" y="81470"/>
                  <a:pt x="9537" y="82471"/>
                </a:cubicBezTo>
                <a:cubicBezTo>
                  <a:pt x="9316" y="83015"/>
                  <a:pt x="9169" y="83575"/>
                  <a:pt x="9110" y="84119"/>
                </a:cubicBezTo>
                <a:cubicBezTo>
                  <a:pt x="9037" y="84722"/>
                  <a:pt x="9051" y="85385"/>
                  <a:pt x="9154" y="86179"/>
                </a:cubicBezTo>
                <a:cubicBezTo>
                  <a:pt x="9346" y="87783"/>
                  <a:pt x="9787" y="89270"/>
                  <a:pt x="10479" y="90638"/>
                </a:cubicBezTo>
                <a:lnTo>
                  <a:pt x="10523" y="90594"/>
                </a:lnTo>
                <a:cubicBezTo>
                  <a:pt x="9846" y="89255"/>
                  <a:pt x="9404" y="87769"/>
                  <a:pt x="9228" y="86165"/>
                </a:cubicBezTo>
                <a:cubicBezTo>
                  <a:pt x="9125" y="85370"/>
                  <a:pt x="9110" y="84722"/>
                  <a:pt x="9184" y="84119"/>
                </a:cubicBezTo>
                <a:cubicBezTo>
                  <a:pt x="9257" y="83575"/>
                  <a:pt x="9390" y="83015"/>
                  <a:pt x="9611" y="82486"/>
                </a:cubicBezTo>
                <a:cubicBezTo>
                  <a:pt x="9993" y="81514"/>
                  <a:pt x="10597" y="80558"/>
                  <a:pt x="11480" y="79542"/>
                </a:cubicBezTo>
                <a:cubicBezTo>
                  <a:pt x="12539" y="78350"/>
                  <a:pt x="13746" y="77291"/>
                  <a:pt x="15070" y="76437"/>
                </a:cubicBezTo>
                <a:cubicBezTo>
                  <a:pt x="15512" y="76143"/>
                  <a:pt x="15968" y="75878"/>
                  <a:pt x="16410" y="75598"/>
                </a:cubicBezTo>
                <a:cubicBezTo>
                  <a:pt x="17175" y="75157"/>
                  <a:pt x="17955" y="74701"/>
                  <a:pt x="18676" y="74156"/>
                </a:cubicBezTo>
                <a:cubicBezTo>
                  <a:pt x="19029" y="73877"/>
                  <a:pt x="19338" y="73582"/>
                  <a:pt x="19632" y="73288"/>
                </a:cubicBezTo>
                <a:cubicBezTo>
                  <a:pt x="20162" y="72714"/>
                  <a:pt x="20869" y="71801"/>
                  <a:pt x="21089" y="70654"/>
                </a:cubicBezTo>
                <a:cubicBezTo>
                  <a:pt x="21266" y="69756"/>
                  <a:pt x="21075" y="68888"/>
                  <a:pt x="20869" y="68240"/>
                </a:cubicBezTo>
                <a:cubicBezTo>
                  <a:pt x="20383" y="66651"/>
                  <a:pt x="19088" y="65356"/>
                  <a:pt x="17763" y="64223"/>
                </a:cubicBezTo>
                <a:cubicBezTo>
                  <a:pt x="17425" y="63943"/>
                  <a:pt x="17131" y="63663"/>
                  <a:pt x="16851" y="63413"/>
                </a:cubicBezTo>
                <a:cubicBezTo>
                  <a:pt x="14894" y="61574"/>
                  <a:pt x="13672" y="59543"/>
                  <a:pt x="13275" y="57379"/>
                </a:cubicBezTo>
                <a:cubicBezTo>
                  <a:pt x="13252" y="57302"/>
                  <a:pt x="13237" y="57225"/>
                  <a:pt x="13226" y="57150"/>
                </a:cubicBezTo>
                <a:close/>
                <a:moveTo>
                  <a:pt x="14399" y="56145"/>
                </a:moveTo>
                <a:cubicBezTo>
                  <a:pt x="14392" y="56150"/>
                  <a:pt x="14385" y="56154"/>
                  <a:pt x="14379" y="56158"/>
                </a:cubicBezTo>
                <a:cubicBezTo>
                  <a:pt x="14379" y="56232"/>
                  <a:pt x="14393" y="56305"/>
                  <a:pt x="14393" y="56379"/>
                </a:cubicBezTo>
                <a:cubicBezTo>
                  <a:pt x="14405" y="56367"/>
                  <a:pt x="14417" y="56357"/>
                  <a:pt x="14429" y="56346"/>
                </a:cubicBezTo>
                <a:lnTo>
                  <a:pt x="14429" y="56346"/>
                </a:lnTo>
                <a:cubicBezTo>
                  <a:pt x="14763" y="58469"/>
                  <a:pt x="15946" y="60568"/>
                  <a:pt x="18028" y="62721"/>
                </a:cubicBezTo>
                <a:cubicBezTo>
                  <a:pt x="18352" y="63045"/>
                  <a:pt x="18661" y="63354"/>
                  <a:pt x="19014" y="63678"/>
                </a:cubicBezTo>
                <a:cubicBezTo>
                  <a:pt x="20412" y="64988"/>
                  <a:pt x="21972" y="66459"/>
                  <a:pt x="22296" y="68417"/>
                </a:cubicBezTo>
                <a:cubicBezTo>
                  <a:pt x="22429" y="69197"/>
                  <a:pt x="22370" y="69977"/>
                  <a:pt x="22149" y="70698"/>
                </a:cubicBezTo>
                <a:cubicBezTo>
                  <a:pt x="21899" y="71507"/>
                  <a:pt x="21398" y="72331"/>
                  <a:pt x="20721" y="73067"/>
                </a:cubicBezTo>
                <a:cubicBezTo>
                  <a:pt x="20457" y="73347"/>
                  <a:pt x="20192" y="73612"/>
                  <a:pt x="19868" y="73891"/>
                </a:cubicBezTo>
                <a:cubicBezTo>
                  <a:pt x="19309" y="74392"/>
                  <a:pt x="18676" y="74848"/>
                  <a:pt x="18072" y="75289"/>
                </a:cubicBezTo>
                <a:cubicBezTo>
                  <a:pt x="17616" y="75628"/>
                  <a:pt x="17145" y="75966"/>
                  <a:pt x="16704" y="76319"/>
                </a:cubicBezTo>
                <a:cubicBezTo>
                  <a:pt x="15482" y="77320"/>
                  <a:pt x="14408" y="78453"/>
                  <a:pt x="13525" y="79704"/>
                </a:cubicBezTo>
                <a:cubicBezTo>
                  <a:pt x="12833" y="80705"/>
                  <a:pt x="12318" y="81735"/>
                  <a:pt x="11965" y="82736"/>
                </a:cubicBezTo>
                <a:cubicBezTo>
                  <a:pt x="11774" y="83280"/>
                  <a:pt x="11656" y="83810"/>
                  <a:pt x="11583" y="84340"/>
                </a:cubicBezTo>
                <a:cubicBezTo>
                  <a:pt x="11480" y="84973"/>
                  <a:pt x="11465" y="85635"/>
                  <a:pt x="11509" y="86327"/>
                </a:cubicBezTo>
                <a:cubicBezTo>
                  <a:pt x="11597" y="87886"/>
                  <a:pt x="11965" y="89343"/>
                  <a:pt x="12642" y="90653"/>
                </a:cubicBezTo>
                <a:lnTo>
                  <a:pt x="12701" y="90609"/>
                </a:lnTo>
                <a:cubicBezTo>
                  <a:pt x="12039" y="89329"/>
                  <a:pt x="11656" y="87872"/>
                  <a:pt x="11583" y="86327"/>
                </a:cubicBezTo>
                <a:cubicBezTo>
                  <a:pt x="11538" y="85635"/>
                  <a:pt x="11553" y="84973"/>
                  <a:pt x="11656" y="84340"/>
                </a:cubicBezTo>
                <a:cubicBezTo>
                  <a:pt x="11730" y="83810"/>
                  <a:pt x="11847" y="83280"/>
                  <a:pt x="12039" y="82736"/>
                </a:cubicBezTo>
                <a:cubicBezTo>
                  <a:pt x="12362" y="81735"/>
                  <a:pt x="12907" y="80720"/>
                  <a:pt x="13599" y="79719"/>
                </a:cubicBezTo>
                <a:cubicBezTo>
                  <a:pt x="14467" y="78468"/>
                  <a:pt x="15527" y="77350"/>
                  <a:pt x="16763" y="76364"/>
                </a:cubicBezTo>
                <a:cubicBezTo>
                  <a:pt x="17204" y="76010"/>
                  <a:pt x="17660" y="75657"/>
                  <a:pt x="18131" y="75333"/>
                </a:cubicBezTo>
                <a:cubicBezTo>
                  <a:pt x="18735" y="74892"/>
                  <a:pt x="19353" y="74421"/>
                  <a:pt x="19927" y="73935"/>
                </a:cubicBezTo>
                <a:cubicBezTo>
                  <a:pt x="20236" y="73656"/>
                  <a:pt x="20530" y="73376"/>
                  <a:pt x="20795" y="73097"/>
                </a:cubicBezTo>
                <a:cubicBezTo>
                  <a:pt x="21472" y="72346"/>
                  <a:pt x="21987" y="71522"/>
                  <a:pt x="22252" y="70712"/>
                </a:cubicBezTo>
                <a:cubicBezTo>
                  <a:pt x="22487" y="69977"/>
                  <a:pt x="22546" y="69197"/>
                  <a:pt x="22414" y="68387"/>
                </a:cubicBezTo>
                <a:cubicBezTo>
                  <a:pt x="22075" y="66430"/>
                  <a:pt x="20501" y="64929"/>
                  <a:pt x="19103" y="63634"/>
                </a:cubicBezTo>
                <a:cubicBezTo>
                  <a:pt x="18749" y="63295"/>
                  <a:pt x="18426" y="62986"/>
                  <a:pt x="18131" y="62677"/>
                </a:cubicBezTo>
                <a:cubicBezTo>
                  <a:pt x="16026" y="60501"/>
                  <a:pt x="14842" y="58406"/>
                  <a:pt x="14526" y="56275"/>
                </a:cubicBezTo>
                <a:lnTo>
                  <a:pt x="14526" y="56275"/>
                </a:lnTo>
                <a:cubicBezTo>
                  <a:pt x="14493" y="56297"/>
                  <a:pt x="14460" y="56320"/>
                  <a:pt x="14429" y="56346"/>
                </a:cubicBezTo>
                <a:lnTo>
                  <a:pt x="14429" y="56346"/>
                </a:lnTo>
                <a:cubicBezTo>
                  <a:pt x="14418" y="56279"/>
                  <a:pt x="14408" y="56212"/>
                  <a:pt x="14399" y="56145"/>
                </a:cubicBezTo>
                <a:close/>
                <a:moveTo>
                  <a:pt x="14423" y="0"/>
                </a:moveTo>
                <a:lnTo>
                  <a:pt x="14379" y="44"/>
                </a:lnTo>
                <a:cubicBezTo>
                  <a:pt x="15527" y="2281"/>
                  <a:pt x="15733" y="5122"/>
                  <a:pt x="14923" y="7785"/>
                </a:cubicBezTo>
                <a:cubicBezTo>
                  <a:pt x="14202" y="10155"/>
                  <a:pt x="12701" y="12421"/>
                  <a:pt x="10567" y="14334"/>
                </a:cubicBezTo>
                <a:cubicBezTo>
                  <a:pt x="10126" y="14731"/>
                  <a:pt x="9640" y="15129"/>
                  <a:pt x="9184" y="15511"/>
                </a:cubicBezTo>
                <a:cubicBezTo>
                  <a:pt x="8374" y="16174"/>
                  <a:pt x="7535" y="16865"/>
                  <a:pt x="6814" y="17660"/>
                </a:cubicBezTo>
                <a:cubicBezTo>
                  <a:pt x="6064" y="18514"/>
                  <a:pt x="4813" y="20221"/>
                  <a:pt x="5004" y="22207"/>
                </a:cubicBezTo>
                <a:cubicBezTo>
                  <a:pt x="5210" y="24223"/>
                  <a:pt x="6844" y="25813"/>
                  <a:pt x="8271" y="27196"/>
                </a:cubicBezTo>
                <a:lnTo>
                  <a:pt x="8418" y="27343"/>
                </a:lnTo>
                <a:cubicBezTo>
                  <a:pt x="10302" y="29183"/>
                  <a:pt x="12760" y="31905"/>
                  <a:pt x="13098" y="35099"/>
                </a:cubicBezTo>
                <a:cubicBezTo>
                  <a:pt x="12024" y="36026"/>
                  <a:pt x="11215" y="37056"/>
                  <a:pt x="10670" y="38175"/>
                </a:cubicBezTo>
                <a:cubicBezTo>
                  <a:pt x="9611" y="40456"/>
                  <a:pt x="9890" y="43119"/>
                  <a:pt x="11376" y="44723"/>
                </a:cubicBezTo>
                <a:cubicBezTo>
                  <a:pt x="11391" y="44738"/>
                  <a:pt x="11406" y="44782"/>
                  <a:pt x="11450" y="44797"/>
                </a:cubicBezTo>
                <a:lnTo>
                  <a:pt x="11509" y="44753"/>
                </a:lnTo>
                <a:cubicBezTo>
                  <a:pt x="11538" y="44782"/>
                  <a:pt x="11597" y="44782"/>
                  <a:pt x="11627" y="44797"/>
                </a:cubicBezTo>
                <a:cubicBezTo>
                  <a:pt x="11656" y="44812"/>
                  <a:pt x="11671" y="44856"/>
                  <a:pt x="11700" y="44871"/>
                </a:cubicBezTo>
                <a:lnTo>
                  <a:pt x="11744" y="44826"/>
                </a:lnTo>
                <a:cubicBezTo>
                  <a:pt x="11803" y="44856"/>
                  <a:pt x="11847" y="44871"/>
                  <a:pt x="11892" y="44885"/>
                </a:cubicBezTo>
                <a:lnTo>
                  <a:pt x="11950" y="44944"/>
                </a:lnTo>
                <a:lnTo>
                  <a:pt x="11980" y="44900"/>
                </a:lnTo>
                <a:cubicBezTo>
                  <a:pt x="12053" y="44929"/>
                  <a:pt x="12112" y="44959"/>
                  <a:pt x="12186" y="44974"/>
                </a:cubicBezTo>
                <a:lnTo>
                  <a:pt x="12201" y="45003"/>
                </a:lnTo>
                <a:lnTo>
                  <a:pt x="12215" y="44974"/>
                </a:lnTo>
                <a:cubicBezTo>
                  <a:pt x="12716" y="45180"/>
                  <a:pt x="13172" y="45474"/>
                  <a:pt x="13599" y="45827"/>
                </a:cubicBezTo>
                <a:cubicBezTo>
                  <a:pt x="13599" y="45827"/>
                  <a:pt x="13613" y="45827"/>
                  <a:pt x="13613" y="45842"/>
                </a:cubicBezTo>
                <a:lnTo>
                  <a:pt x="13672" y="45901"/>
                </a:lnTo>
                <a:cubicBezTo>
                  <a:pt x="14040" y="46224"/>
                  <a:pt x="14379" y="46636"/>
                  <a:pt x="14644" y="47078"/>
                </a:cubicBezTo>
                <a:cubicBezTo>
                  <a:pt x="14717" y="47210"/>
                  <a:pt x="14791" y="47328"/>
                  <a:pt x="14850" y="47461"/>
                </a:cubicBezTo>
                <a:cubicBezTo>
                  <a:pt x="14997" y="47770"/>
                  <a:pt x="15129" y="48108"/>
                  <a:pt x="15203" y="48432"/>
                </a:cubicBezTo>
                <a:cubicBezTo>
                  <a:pt x="15335" y="49006"/>
                  <a:pt x="15379" y="49609"/>
                  <a:pt x="15306" y="50198"/>
                </a:cubicBezTo>
                <a:cubicBezTo>
                  <a:pt x="15262" y="50639"/>
                  <a:pt x="15159" y="51066"/>
                  <a:pt x="15011" y="51493"/>
                </a:cubicBezTo>
                <a:cubicBezTo>
                  <a:pt x="14997" y="51566"/>
                  <a:pt x="14967" y="51640"/>
                  <a:pt x="14923" y="51714"/>
                </a:cubicBezTo>
                <a:cubicBezTo>
                  <a:pt x="14864" y="51861"/>
                  <a:pt x="14820" y="51993"/>
                  <a:pt x="14747" y="52140"/>
                </a:cubicBezTo>
                <a:cubicBezTo>
                  <a:pt x="14599" y="52435"/>
                  <a:pt x="14423" y="52729"/>
                  <a:pt x="14261" y="53023"/>
                </a:cubicBezTo>
                <a:cubicBezTo>
                  <a:pt x="14261" y="53038"/>
                  <a:pt x="14246" y="53053"/>
                  <a:pt x="14246" y="53053"/>
                </a:cubicBezTo>
                <a:cubicBezTo>
                  <a:pt x="14202" y="53126"/>
                  <a:pt x="14158" y="53200"/>
                  <a:pt x="14099" y="53274"/>
                </a:cubicBezTo>
                <a:cubicBezTo>
                  <a:pt x="14011" y="53421"/>
                  <a:pt x="13893" y="53583"/>
                  <a:pt x="13805" y="53730"/>
                </a:cubicBezTo>
                <a:cubicBezTo>
                  <a:pt x="13658" y="53921"/>
                  <a:pt x="13525" y="54127"/>
                  <a:pt x="13393" y="54318"/>
                </a:cubicBezTo>
                <a:cubicBezTo>
                  <a:pt x="13275" y="54495"/>
                  <a:pt x="13142" y="54672"/>
                  <a:pt x="13010" y="54863"/>
                </a:cubicBezTo>
                <a:lnTo>
                  <a:pt x="12627" y="55349"/>
                </a:lnTo>
                <a:cubicBezTo>
                  <a:pt x="12495" y="55496"/>
                  <a:pt x="12362" y="55672"/>
                  <a:pt x="12259" y="55834"/>
                </a:cubicBezTo>
                <a:cubicBezTo>
                  <a:pt x="12127" y="55981"/>
                  <a:pt x="11995" y="56129"/>
                  <a:pt x="11892" y="56290"/>
                </a:cubicBezTo>
                <a:cubicBezTo>
                  <a:pt x="11759" y="56438"/>
                  <a:pt x="11627" y="56585"/>
                  <a:pt x="11524" y="56732"/>
                </a:cubicBezTo>
                <a:cubicBezTo>
                  <a:pt x="11391" y="56879"/>
                  <a:pt x="11288" y="57026"/>
                  <a:pt x="11156" y="57173"/>
                </a:cubicBezTo>
                <a:cubicBezTo>
                  <a:pt x="11023" y="57306"/>
                  <a:pt x="10920" y="57453"/>
                  <a:pt x="10803" y="57600"/>
                </a:cubicBezTo>
                <a:cubicBezTo>
                  <a:pt x="10670" y="57733"/>
                  <a:pt x="10567" y="57880"/>
                  <a:pt x="10449" y="58027"/>
                </a:cubicBezTo>
                <a:cubicBezTo>
                  <a:pt x="10332" y="58145"/>
                  <a:pt x="10214" y="58292"/>
                  <a:pt x="10111" y="58439"/>
                </a:cubicBezTo>
                <a:cubicBezTo>
                  <a:pt x="9978" y="58571"/>
                  <a:pt x="9861" y="58719"/>
                  <a:pt x="9758" y="58866"/>
                </a:cubicBezTo>
                <a:cubicBezTo>
                  <a:pt x="9625" y="58998"/>
                  <a:pt x="9522" y="59145"/>
                  <a:pt x="9404" y="59278"/>
                </a:cubicBezTo>
                <a:cubicBezTo>
                  <a:pt x="9272" y="59396"/>
                  <a:pt x="9169" y="59528"/>
                  <a:pt x="9051" y="59675"/>
                </a:cubicBezTo>
                <a:cubicBezTo>
                  <a:pt x="8728" y="60028"/>
                  <a:pt x="8448" y="60411"/>
                  <a:pt x="8271" y="60867"/>
                </a:cubicBezTo>
                <a:cubicBezTo>
                  <a:pt x="7771" y="62089"/>
                  <a:pt x="8051" y="63590"/>
                  <a:pt x="8934" y="64532"/>
                </a:cubicBezTo>
                <a:cubicBezTo>
                  <a:pt x="9699" y="65341"/>
                  <a:pt x="10803" y="65724"/>
                  <a:pt x="11877" y="66092"/>
                </a:cubicBezTo>
                <a:cubicBezTo>
                  <a:pt x="11995" y="66150"/>
                  <a:pt x="12142" y="66195"/>
                  <a:pt x="12274" y="66239"/>
                </a:cubicBezTo>
                <a:cubicBezTo>
                  <a:pt x="13157" y="66562"/>
                  <a:pt x="14261" y="67004"/>
                  <a:pt x="15188" y="67740"/>
                </a:cubicBezTo>
                <a:cubicBezTo>
                  <a:pt x="16100" y="68490"/>
                  <a:pt x="16689" y="69476"/>
                  <a:pt x="16822" y="70477"/>
                </a:cubicBezTo>
                <a:cubicBezTo>
                  <a:pt x="17042" y="72346"/>
                  <a:pt x="15600" y="74038"/>
                  <a:pt x="14099" y="74892"/>
                </a:cubicBezTo>
                <a:cubicBezTo>
                  <a:pt x="12907" y="75569"/>
                  <a:pt x="11524" y="75907"/>
                  <a:pt x="10199" y="76231"/>
                </a:cubicBezTo>
                <a:cubicBezTo>
                  <a:pt x="9758" y="76349"/>
                  <a:pt x="9301" y="76452"/>
                  <a:pt x="8860" y="76584"/>
                </a:cubicBezTo>
                <a:cubicBezTo>
                  <a:pt x="7050" y="77085"/>
                  <a:pt x="5328" y="77820"/>
                  <a:pt x="3709" y="78718"/>
                </a:cubicBezTo>
                <a:cubicBezTo>
                  <a:pt x="2090" y="79616"/>
                  <a:pt x="133" y="81146"/>
                  <a:pt x="45" y="83266"/>
                </a:cubicBezTo>
                <a:cubicBezTo>
                  <a:pt x="1" y="84046"/>
                  <a:pt x="251" y="84840"/>
                  <a:pt x="501" y="85576"/>
                </a:cubicBezTo>
                <a:cubicBezTo>
                  <a:pt x="1075" y="87254"/>
                  <a:pt x="1752" y="88931"/>
                  <a:pt x="2502" y="90521"/>
                </a:cubicBezTo>
                <a:lnTo>
                  <a:pt x="2561" y="90491"/>
                </a:lnTo>
                <a:cubicBezTo>
                  <a:pt x="1796" y="88887"/>
                  <a:pt x="1134" y="87239"/>
                  <a:pt x="560" y="85561"/>
                </a:cubicBezTo>
                <a:cubicBezTo>
                  <a:pt x="295" y="84825"/>
                  <a:pt x="60" y="84046"/>
                  <a:pt x="104" y="83266"/>
                </a:cubicBezTo>
                <a:cubicBezTo>
                  <a:pt x="192" y="81205"/>
                  <a:pt x="2120" y="79675"/>
                  <a:pt x="3724" y="78777"/>
                </a:cubicBezTo>
                <a:cubicBezTo>
                  <a:pt x="5343" y="77850"/>
                  <a:pt x="7065" y="77129"/>
                  <a:pt x="8860" y="76643"/>
                </a:cubicBezTo>
                <a:cubicBezTo>
                  <a:pt x="9301" y="76511"/>
                  <a:pt x="9758" y="76393"/>
                  <a:pt x="10199" y="76290"/>
                </a:cubicBezTo>
                <a:cubicBezTo>
                  <a:pt x="11524" y="75952"/>
                  <a:pt x="12907" y="75613"/>
                  <a:pt x="14114" y="74921"/>
                </a:cubicBezTo>
                <a:cubicBezTo>
                  <a:pt x="15644" y="74068"/>
                  <a:pt x="17101" y="72346"/>
                  <a:pt x="16880" y="70462"/>
                </a:cubicBezTo>
                <a:cubicBezTo>
                  <a:pt x="16763" y="69447"/>
                  <a:pt x="16159" y="68431"/>
                  <a:pt x="15217" y="67681"/>
                </a:cubicBezTo>
                <a:cubicBezTo>
                  <a:pt x="14305" y="66930"/>
                  <a:pt x="13172" y="66489"/>
                  <a:pt x="12289" y="66165"/>
                </a:cubicBezTo>
                <a:cubicBezTo>
                  <a:pt x="12171" y="66121"/>
                  <a:pt x="12024" y="66077"/>
                  <a:pt x="11892" y="66018"/>
                </a:cubicBezTo>
                <a:cubicBezTo>
                  <a:pt x="10847" y="65650"/>
                  <a:pt x="9743" y="65282"/>
                  <a:pt x="8978" y="64473"/>
                </a:cubicBezTo>
                <a:cubicBezTo>
                  <a:pt x="8095" y="63546"/>
                  <a:pt x="7845" y="62074"/>
                  <a:pt x="8315" y="60897"/>
                </a:cubicBezTo>
                <a:cubicBezTo>
                  <a:pt x="8448" y="60602"/>
                  <a:pt x="8595" y="60337"/>
                  <a:pt x="8786" y="60102"/>
                </a:cubicBezTo>
                <a:lnTo>
                  <a:pt x="8786" y="60102"/>
                </a:lnTo>
                <a:cubicBezTo>
                  <a:pt x="8713" y="60234"/>
                  <a:pt x="8654" y="60337"/>
                  <a:pt x="8595" y="60485"/>
                </a:cubicBezTo>
                <a:cubicBezTo>
                  <a:pt x="8124" y="61647"/>
                  <a:pt x="8374" y="63075"/>
                  <a:pt x="9228" y="64075"/>
                </a:cubicBezTo>
                <a:cubicBezTo>
                  <a:pt x="10037" y="65032"/>
                  <a:pt x="11259" y="65532"/>
                  <a:pt x="12436" y="66003"/>
                </a:cubicBezTo>
                <a:lnTo>
                  <a:pt x="12583" y="66062"/>
                </a:lnTo>
                <a:cubicBezTo>
                  <a:pt x="12804" y="66150"/>
                  <a:pt x="13010" y="66224"/>
                  <a:pt x="13201" y="66312"/>
                </a:cubicBezTo>
                <a:cubicBezTo>
                  <a:pt x="14173" y="66739"/>
                  <a:pt x="14938" y="67225"/>
                  <a:pt x="15571" y="67784"/>
                </a:cubicBezTo>
                <a:cubicBezTo>
                  <a:pt x="16189" y="68358"/>
                  <a:pt x="16983" y="69300"/>
                  <a:pt x="17101" y="70506"/>
                </a:cubicBezTo>
                <a:cubicBezTo>
                  <a:pt x="17204" y="71669"/>
                  <a:pt x="16704" y="72861"/>
                  <a:pt x="15674" y="73891"/>
                </a:cubicBezTo>
                <a:cubicBezTo>
                  <a:pt x="15291" y="74259"/>
                  <a:pt x="14864" y="74598"/>
                  <a:pt x="14393" y="74848"/>
                </a:cubicBezTo>
                <a:cubicBezTo>
                  <a:pt x="13216" y="75510"/>
                  <a:pt x="11892" y="75878"/>
                  <a:pt x="10582" y="76216"/>
                </a:cubicBezTo>
                <a:cubicBezTo>
                  <a:pt x="10140" y="76319"/>
                  <a:pt x="9699" y="76452"/>
                  <a:pt x="9257" y="76584"/>
                </a:cubicBezTo>
                <a:cubicBezTo>
                  <a:pt x="7491" y="77114"/>
                  <a:pt x="5799" y="77850"/>
                  <a:pt x="4224" y="78792"/>
                </a:cubicBezTo>
                <a:cubicBezTo>
                  <a:pt x="2826" y="79616"/>
                  <a:pt x="1811" y="80514"/>
                  <a:pt x="1237" y="81470"/>
                </a:cubicBezTo>
                <a:cubicBezTo>
                  <a:pt x="869" y="82059"/>
                  <a:pt x="692" y="82692"/>
                  <a:pt x="648" y="83310"/>
                </a:cubicBezTo>
                <a:cubicBezTo>
                  <a:pt x="619" y="84104"/>
                  <a:pt x="839" y="84899"/>
                  <a:pt x="1075" y="85620"/>
                </a:cubicBezTo>
                <a:cubicBezTo>
                  <a:pt x="1619" y="87283"/>
                  <a:pt x="2282" y="88946"/>
                  <a:pt x="3047" y="90521"/>
                </a:cubicBezTo>
                <a:lnTo>
                  <a:pt x="3091" y="90491"/>
                </a:lnTo>
                <a:cubicBezTo>
                  <a:pt x="2341" y="88902"/>
                  <a:pt x="1678" y="87268"/>
                  <a:pt x="1134" y="85591"/>
                </a:cubicBezTo>
                <a:cubicBezTo>
                  <a:pt x="884" y="84884"/>
                  <a:pt x="663" y="84090"/>
                  <a:pt x="707" y="83310"/>
                </a:cubicBezTo>
                <a:cubicBezTo>
                  <a:pt x="736" y="82692"/>
                  <a:pt x="928" y="82088"/>
                  <a:pt x="1281" y="81500"/>
                </a:cubicBezTo>
                <a:cubicBezTo>
                  <a:pt x="1840" y="80543"/>
                  <a:pt x="2841" y="79631"/>
                  <a:pt x="4239" y="78821"/>
                </a:cubicBezTo>
                <a:cubicBezTo>
                  <a:pt x="5814" y="77909"/>
                  <a:pt x="7506" y="77158"/>
                  <a:pt x="9272" y="76643"/>
                </a:cubicBezTo>
                <a:cubicBezTo>
                  <a:pt x="9714" y="76511"/>
                  <a:pt x="10155" y="76378"/>
                  <a:pt x="10597" y="76275"/>
                </a:cubicBezTo>
                <a:cubicBezTo>
                  <a:pt x="11892" y="75922"/>
                  <a:pt x="13231" y="75569"/>
                  <a:pt x="14423" y="74892"/>
                </a:cubicBezTo>
                <a:cubicBezTo>
                  <a:pt x="14908" y="74612"/>
                  <a:pt x="15335" y="74303"/>
                  <a:pt x="15718" y="73921"/>
                </a:cubicBezTo>
                <a:cubicBezTo>
                  <a:pt x="16763" y="72891"/>
                  <a:pt x="17278" y="71669"/>
                  <a:pt x="17145" y="70477"/>
                </a:cubicBezTo>
                <a:cubicBezTo>
                  <a:pt x="17028" y="69241"/>
                  <a:pt x="16233" y="68299"/>
                  <a:pt x="15585" y="67710"/>
                </a:cubicBezTo>
                <a:cubicBezTo>
                  <a:pt x="14967" y="67166"/>
                  <a:pt x="14187" y="66665"/>
                  <a:pt x="13201" y="66239"/>
                </a:cubicBezTo>
                <a:cubicBezTo>
                  <a:pt x="13010" y="66165"/>
                  <a:pt x="12804" y="66077"/>
                  <a:pt x="12583" y="65989"/>
                </a:cubicBezTo>
                <a:lnTo>
                  <a:pt x="12436" y="65930"/>
                </a:lnTo>
                <a:cubicBezTo>
                  <a:pt x="11259" y="65459"/>
                  <a:pt x="10067" y="64958"/>
                  <a:pt x="9257" y="64017"/>
                </a:cubicBezTo>
                <a:cubicBezTo>
                  <a:pt x="8433" y="63045"/>
                  <a:pt x="8168" y="61632"/>
                  <a:pt x="8654" y="60499"/>
                </a:cubicBezTo>
                <a:cubicBezTo>
                  <a:pt x="8757" y="60205"/>
                  <a:pt x="8934" y="59955"/>
                  <a:pt x="9095" y="59719"/>
                </a:cubicBezTo>
                <a:lnTo>
                  <a:pt x="9095" y="59719"/>
                </a:lnTo>
                <a:cubicBezTo>
                  <a:pt x="9022" y="59837"/>
                  <a:pt x="8963" y="59970"/>
                  <a:pt x="8904" y="60102"/>
                </a:cubicBezTo>
                <a:cubicBezTo>
                  <a:pt x="8463" y="61206"/>
                  <a:pt x="8683" y="62589"/>
                  <a:pt x="9478" y="63619"/>
                </a:cubicBezTo>
                <a:cubicBezTo>
                  <a:pt x="10287" y="64664"/>
                  <a:pt x="11480" y="65267"/>
                  <a:pt x="12848" y="65900"/>
                </a:cubicBezTo>
                <a:cubicBezTo>
                  <a:pt x="13084" y="66003"/>
                  <a:pt x="13290" y="66092"/>
                  <a:pt x="13466" y="66195"/>
                </a:cubicBezTo>
                <a:cubicBezTo>
                  <a:pt x="14467" y="66665"/>
                  <a:pt x="15276" y="67225"/>
                  <a:pt x="15894" y="67828"/>
                </a:cubicBezTo>
                <a:cubicBezTo>
                  <a:pt x="16777" y="68711"/>
                  <a:pt x="17263" y="69609"/>
                  <a:pt x="17337" y="70506"/>
                </a:cubicBezTo>
                <a:cubicBezTo>
                  <a:pt x="17425" y="71654"/>
                  <a:pt x="16925" y="72832"/>
                  <a:pt x="15924" y="73847"/>
                </a:cubicBezTo>
                <a:cubicBezTo>
                  <a:pt x="15556" y="74215"/>
                  <a:pt x="15129" y="74539"/>
                  <a:pt x="14673" y="74804"/>
                </a:cubicBezTo>
                <a:cubicBezTo>
                  <a:pt x="13525" y="75466"/>
                  <a:pt x="12245" y="75834"/>
                  <a:pt x="10994" y="76172"/>
                </a:cubicBezTo>
                <a:cubicBezTo>
                  <a:pt x="10552" y="76305"/>
                  <a:pt x="10081" y="76437"/>
                  <a:pt x="9625" y="76584"/>
                </a:cubicBezTo>
                <a:cubicBezTo>
                  <a:pt x="7903" y="77129"/>
                  <a:pt x="6240" y="77894"/>
                  <a:pt x="4680" y="78851"/>
                </a:cubicBezTo>
                <a:cubicBezTo>
                  <a:pt x="3312" y="79689"/>
                  <a:pt x="2341" y="80587"/>
                  <a:pt x="1767" y="81544"/>
                </a:cubicBezTo>
                <a:cubicBezTo>
                  <a:pt x="1428" y="82132"/>
                  <a:pt x="1222" y="82765"/>
                  <a:pt x="1207" y="83383"/>
                </a:cubicBezTo>
                <a:cubicBezTo>
                  <a:pt x="1163" y="84178"/>
                  <a:pt x="1369" y="84958"/>
                  <a:pt x="1605" y="85694"/>
                </a:cubicBezTo>
                <a:cubicBezTo>
                  <a:pt x="2135" y="87357"/>
                  <a:pt x="2782" y="89005"/>
                  <a:pt x="3518" y="90565"/>
                </a:cubicBezTo>
                <a:lnTo>
                  <a:pt x="3577" y="90521"/>
                </a:lnTo>
                <a:cubicBezTo>
                  <a:pt x="2826" y="88975"/>
                  <a:pt x="2179" y="87342"/>
                  <a:pt x="1664" y="85650"/>
                </a:cubicBezTo>
                <a:cubicBezTo>
                  <a:pt x="1443" y="84928"/>
                  <a:pt x="1222" y="84163"/>
                  <a:pt x="1252" y="83383"/>
                </a:cubicBezTo>
                <a:cubicBezTo>
                  <a:pt x="1296" y="82780"/>
                  <a:pt x="1472" y="82177"/>
                  <a:pt x="1825" y="81588"/>
                </a:cubicBezTo>
                <a:cubicBezTo>
                  <a:pt x="2385" y="80631"/>
                  <a:pt x="3356" y="79734"/>
                  <a:pt x="4710" y="78895"/>
                </a:cubicBezTo>
                <a:cubicBezTo>
                  <a:pt x="6285" y="77938"/>
                  <a:pt x="7933" y="77188"/>
                  <a:pt x="9640" y="76643"/>
                </a:cubicBezTo>
                <a:cubicBezTo>
                  <a:pt x="10081" y="76496"/>
                  <a:pt x="10552" y="76364"/>
                  <a:pt x="10994" y="76231"/>
                </a:cubicBezTo>
                <a:cubicBezTo>
                  <a:pt x="12245" y="75878"/>
                  <a:pt x="13525" y="75510"/>
                  <a:pt x="14673" y="74848"/>
                </a:cubicBezTo>
                <a:cubicBezTo>
                  <a:pt x="15129" y="74583"/>
                  <a:pt x="15556" y="74259"/>
                  <a:pt x="15939" y="73877"/>
                </a:cubicBezTo>
                <a:cubicBezTo>
                  <a:pt x="16969" y="72861"/>
                  <a:pt x="17484" y="71669"/>
                  <a:pt x="17366" y="70506"/>
                </a:cubicBezTo>
                <a:cubicBezTo>
                  <a:pt x="17293" y="69594"/>
                  <a:pt x="16807" y="68667"/>
                  <a:pt x="15924" y="67769"/>
                </a:cubicBezTo>
                <a:cubicBezTo>
                  <a:pt x="15291" y="67151"/>
                  <a:pt x="14482" y="66592"/>
                  <a:pt x="13466" y="66121"/>
                </a:cubicBezTo>
                <a:cubicBezTo>
                  <a:pt x="13290" y="66018"/>
                  <a:pt x="13084" y="65930"/>
                  <a:pt x="12848" y="65827"/>
                </a:cubicBezTo>
                <a:cubicBezTo>
                  <a:pt x="11480" y="65194"/>
                  <a:pt x="10302" y="64590"/>
                  <a:pt x="9493" y="63560"/>
                </a:cubicBezTo>
                <a:cubicBezTo>
                  <a:pt x="8713" y="62545"/>
                  <a:pt x="8492" y="61206"/>
                  <a:pt x="8934" y="60117"/>
                </a:cubicBezTo>
                <a:cubicBezTo>
                  <a:pt x="9022" y="59896"/>
                  <a:pt x="9110" y="59719"/>
                  <a:pt x="9243" y="59528"/>
                </a:cubicBezTo>
                <a:lnTo>
                  <a:pt x="9316" y="59454"/>
                </a:lnTo>
                <a:lnTo>
                  <a:pt x="9316" y="59454"/>
                </a:lnTo>
                <a:cubicBezTo>
                  <a:pt x="9272" y="59543"/>
                  <a:pt x="9243" y="59616"/>
                  <a:pt x="9198" y="59719"/>
                </a:cubicBezTo>
                <a:cubicBezTo>
                  <a:pt x="8786" y="60779"/>
                  <a:pt x="8978" y="62089"/>
                  <a:pt x="9743" y="63134"/>
                </a:cubicBezTo>
                <a:cubicBezTo>
                  <a:pt x="10508" y="64223"/>
                  <a:pt x="11656" y="64958"/>
                  <a:pt x="13128" y="65709"/>
                </a:cubicBezTo>
                <a:cubicBezTo>
                  <a:pt x="13349" y="65827"/>
                  <a:pt x="13540" y="65930"/>
                  <a:pt x="13761" y="66047"/>
                </a:cubicBezTo>
                <a:cubicBezTo>
                  <a:pt x="14791" y="66577"/>
                  <a:pt x="15630" y="67195"/>
                  <a:pt x="16233" y="67858"/>
                </a:cubicBezTo>
                <a:cubicBezTo>
                  <a:pt x="17072" y="68799"/>
                  <a:pt x="17513" y="69668"/>
                  <a:pt x="17572" y="70536"/>
                </a:cubicBezTo>
                <a:cubicBezTo>
                  <a:pt x="17646" y="71654"/>
                  <a:pt x="17145" y="72817"/>
                  <a:pt x="16159" y="73788"/>
                </a:cubicBezTo>
                <a:cubicBezTo>
                  <a:pt x="15791" y="74156"/>
                  <a:pt x="15379" y="74465"/>
                  <a:pt x="14923" y="74745"/>
                </a:cubicBezTo>
                <a:cubicBezTo>
                  <a:pt x="13819" y="75392"/>
                  <a:pt x="12569" y="75775"/>
                  <a:pt x="11376" y="76143"/>
                </a:cubicBezTo>
                <a:cubicBezTo>
                  <a:pt x="10935" y="76275"/>
                  <a:pt x="10479" y="76422"/>
                  <a:pt x="10008" y="76570"/>
                </a:cubicBezTo>
                <a:cubicBezTo>
                  <a:pt x="8315" y="77129"/>
                  <a:pt x="6697" y="77924"/>
                  <a:pt x="5181" y="78895"/>
                </a:cubicBezTo>
                <a:cubicBezTo>
                  <a:pt x="3856" y="79748"/>
                  <a:pt x="2900" y="80661"/>
                  <a:pt x="2341" y="81617"/>
                </a:cubicBezTo>
                <a:cubicBezTo>
                  <a:pt x="2017" y="82206"/>
                  <a:pt x="1811" y="82824"/>
                  <a:pt x="1767" y="83442"/>
                </a:cubicBezTo>
                <a:cubicBezTo>
                  <a:pt x="1722" y="84237"/>
                  <a:pt x="1943" y="85032"/>
                  <a:pt x="2135" y="85723"/>
                </a:cubicBezTo>
                <a:cubicBezTo>
                  <a:pt x="2635" y="87401"/>
                  <a:pt x="3282" y="89034"/>
                  <a:pt x="4018" y="90565"/>
                </a:cubicBezTo>
                <a:lnTo>
                  <a:pt x="4077" y="90521"/>
                </a:lnTo>
                <a:cubicBezTo>
                  <a:pt x="3341" y="89005"/>
                  <a:pt x="2694" y="87357"/>
                  <a:pt x="2193" y="85694"/>
                </a:cubicBezTo>
                <a:cubicBezTo>
                  <a:pt x="1987" y="85002"/>
                  <a:pt x="1767" y="84222"/>
                  <a:pt x="1825" y="83442"/>
                </a:cubicBezTo>
                <a:cubicBezTo>
                  <a:pt x="1870" y="82839"/>
                  <a:pt x="2046" y="82235"/>
                  <a:pt x="2385" y="81661"/>
                </a:cubicBezTo>
                <a:cubicBezTo>
                  <a:pt x="2929" y="80705"/>
                  <a:pt x="3871" y="79807"/>
                  <a:pt x="5181" y="78954"/>
                </a:cubicBezTo>
                <a:cubicBezTo>
                  <a:pt x="6697" y="77982"/>
                  <a:pt x="8315" y="77188"/>
                  <a:pt x="9993" y="76614"/>
                </a:cubicBezTo>
                <a:cubicBezTo>
                  <a:pt x="10435" y="76467"/>
                  <a:pt x="10891" y="76319"/>
                  <a:pt x="11362" y="76202"/>
                </a:cubicBezTo>
                <a:cubicBezTo>
                  <a:pt x="12569" y="75834"/>
                  <a:pt x="13819" y="75466"/>
                  <a:pt x="14923" y="74804"/>
                </a:cubicBezTo>
                <a:cubicBezTo>
                  <a:pt x="15379" y="74524"/>
                  <a:pt x="15806" y="74215"/>
                  <a:pt x="16174" y="73847"/>
                </a:cubicBezTo>
                <a:cubicBezTo>
                  <a:pt x="17190" y="72846"/>
                  <a:pt x="17705" y="71669"/>
                  <a:pt x="17616" y="70536"/>
                </a:cubicBezTo>
                <a:cubicBezTo>
                  <a:pt x="17557" y="69653"/>
                  <a:pt x="17116" y="68770"/>
                  <a:pt x="16248" y="67828"/>
                </a:cubicBezTo>
                <a:cubicBezTo>
                  <a:pt x="15630" y="67151"/>
                  <a:pt x="14791" y="66518"/>
                  <a:pt x="13761" y="65989"/>
                </a:cubicBezTo>
                <a:cubicBezTo>
                  <a:pt x="13540" y="65871"/>
                  <a:pt x="13349" y="65768"/>
                  <a:pt x="13128" y="65650"/>
                </a:cubicBezTo>
                <a:cubicBezTo>
                  <a:pt x="11656" y="64900"/>
                  <a:pt x="10523" y="64178"/>
                  <a:pt x="9758" y="63104"/>
                </a:cubicBezTo>
                <a:cubicBezTo>
                  <a:pt x="9022" y="62074"/>
                  <a:pt x="8816" y="60779"/>
                  <a:pt x="9228" y="59734"/>
                </a:cubicBezTo>
                <a:cubicBezTo>
                  <a:pt x="9272" y="59587"/>
                  <a:pt x="9331" y="59454"/>
                  <a:pt x="9404" y="59322"/>
                </a:cubicBezTo>
                <a:cubicBezTo>
                  <a:pt x="9449" y="59293"/>
                  <a:pt x="9478" y="59248"/>
                  <a:pt x="9537" y="59234"/>
                </a:cubicBezTo>
                <a:lnTo>
                  <a:pt x="9537" y="59234"/>
                </a:lnTo>
                <a:cubicBezTo>
                  <a:pt x="9522" y="59278"/>
                  <a:pt x="9522" y="59293"/>
                  <a:pt x="9493" y="59322"/>
                </a:cubicBezTo>
                <a:cubicBezTo>
                  <a:pt x="9095" y="60337"/>
                  <a:pt x="9272" y="61603"/>
                  <a:pt x="9993" y="62677"/>
                </a:cubicBezTo>
                <a:cubicBezTo>
                  <a:pt x="10861" y="64002"/>
                  <a:pt x="12201" y="64870"/>
                  <a:pt x="13393" y="65547"/>
                </a:cubicBezTo>
                <a:lnTo>
                  <a:pt x="13584" y="65635"/>
                </a:lnTo>
                <a:lnTo>
                  <a:pt x="14084" y="65915"/>
                </a:lnTo>
                <a:cubicBezTo>
                  <a:pt x="15129" y="66504"/>
                  <a:pt x="15997" y="67181"/>
                  <a:pt x="16601" y="67916"/>
                </a:cubicBezTo>
                <a:cubicBezTo>
                  <a:pt x="17145" y="68579"/>
                  <a:pt x="17793" y="69476"/>
                  <a:pt x="17852" y="70565"/>
                </a:cubicBezTo>
                <a:cubicBezTo>
                  <a:pt x="17911" y="71669"/>
                  <a:pt x="17396" y="72817"/>
                  <a:pt x="16439" y="73773"/>
                </a:cubicBezTo>
                <a:cubicBezTo>
                  <a:pt x="16071" y="74112"/>
                  <a:pt x="15659" y="74450"/>
                  <a:pt x="15217" y="74701"/>
                </a:cubicBezTo>
                <a:cubicBezTo>
                  <a:pt x="14158" y="75348"/>
                  <a:pt x="12936" y="75731"/>
                  <a:pt x="11774" y="76099"/>
                </a:cubicBezTo>
                <a:cubicBezTo>
                  <a:pt x="11332" y="76246"/>
                  <a:pt x="10861" y="76393"/>
                  <a:pt x="10420" y="76540"/>
                </a:cubicBezTo>
                <a:cubicBezTo>
                  <a:pt x="8757" y="77129"/>
                  <a:pt x="7182" y="77938"/>
                  <a:pt x="5696" y="78954"/>
                </a:cubicBezTo>
                <a:cubicBezTo>
                  <a:pt x="4401" y="79822"/>
                  <a:pt x="3488" y="80734"/>
                  <a:pt x="2944" y="81691"/>
                </a:cubicBezTo>
                <a:cubicBezTo>
                  <a:pt x="2620" y="82280"/>
                  <a:pt x="2429" y="82898"/>
                  <a:pt x="2399" y="83501"/>
                </a:cubicBezTo>
                <a:cubicBezTo>
                  <a:pt x="2341" y="84296"/>
                  <a:pt x="2547" y="85076"/>
                  <a:pt x="2753" y="85767"/>
                </a:cubicBezTo>
                <a:cubicBezTo>
                  <a:pt x="3224" y="87430"/>
                  <a:pt x="3827" y="89049"/>
                  <a:pt x="4563" y="90565"/>
                </a:cubicBezTo>
                <a:lnTo>
                  <a:pt x="4622" y="90521"/>
                </a:lnTo>
                <a:cubicBezTo>
                  <a:pt x="3886" y="89020"/>
                  <a:pt x="3282" y="87401"/>
                  <a:pt x="2797" y="85723"/>
                </a:cubicBezTo>
                <a:cubicBezTo>
                  <a:pt x="2620" y="85061"/>
                  <a:pt x="2414" y="84266"/>
                  <a:pt x="2458" y="83501"/>
                </a:cubicBezTo>
                <a:cubicBezTo>
                  <a:pt x="2488" y="82898"/>
                  <a:pt x="2679" y="82309"/>
                  <a:pt x="3003" y="81720"/>
                </a:cubicBezTo>
                <a:cubicBezTo>
                  <a:pt x="3533" y="80778"/>
                  <a:pt x="4460" y="79851"/>
                  <a:pt x="5725" y="78998"/>
                </a:cubicBezTo>
                <a:cubicBezTo>
                  <a:pt x="7212" y="77997"/>
                  <a:pt x="8801" y="77188"/>
                  <a:pt x="10449" y="76599"/>
                </a:cubicBezTo>
                <a:cubicBezTo>
                  <a:pt x="10891" y="76437"/>
                  <a:pt x="11362" y="76290"/>
                  <a:pt x="11818" y="76158"/>
                </a:cubicBezTo>
                <a:cubicBezTo>
                  <a:pt x="12150" y="76054"/>
                  <a:pt x="12484" y="75949"/>
                  <a:pt x="12817" y="75837"/>
                </a:cubicBezTo>
                <a:lnTo>
                  <a:pt x="12817" y="75837"/>
                </a:lnTo>
                <a:cubicBezTo>
                  <a:pt x="12610" y="75910"/>
                  <a:pt x="12404" y="75982"/>
                  <a:pt x="12201" y="76055"/>
                </a:cubicBezTo>
                <a:cubicBezTo>
                  <a:pt x="11759" y="76202"/>
                  <a:pt x="11288" y="76364"/>
                  <a:pt x="10847" y="76525"/>
                </a:cubicBezTo>
                <a:cubicBezTo>
                  <a:pt x="9228" y="77129"/>
                  <a:pt x="7653" y="77968"/>
                  <a:pt x="6211" y="78998"/>
                </a:cubicBezTo>
                <a:cubicBezTo>
                  <a:pt x="4960" y="79881"/>
                  <a:pt x="4048" y="80808"/>
                  <a:pt x="3533" y="81750"/>
                </a:cubicBezTo>
                <a:cubicBezTo>
                  <a:pt x="3224" y="82338"/>
                  <a:pt x="3047" y="82942"/>
                  <a:pt x="2988" y="83560"/>
                </a:cubicBezTo>
                <a:cubicBezTo>
                  <a:pt x="2929" y="84340"/>
                  <a:pt x="3121" y="85120"/>
                  <a:pt x="3297" y="85797"/>
                </a:cubicBezTo>
                <a:cubicBezTo>
                  <a:pt x="3753" y="87474"/>
                  <a:pt x="4342" y="89079"/>
                  <a:pt x="5078" y="90580"/>
                </a:cubicBezTo>
                <a:lnTo>
                  <a:pt x="5137" y="90550"/>
                </a:lnTo>
                <a:cubicBezTo>
                  <a:pt x="4401" y="89049"/>
                  <a:pt x="3812" y="87430"/>
                  <a:pt x="3356" y="85782"/>
                </a:cubicBezTo>
                <a:cubicBezTo>
                  <a:pt x="3165" y="85120"/>
                  <a:pt x="2988" y="84340"/>
                  <a:pt x="3047" y="83575"/>
                </a:cubicBezTo>
                <a:cubicBezTo>
                  <a:pt x="3076" y="82971"/>
                  <a:pt x="3268" y="82383"/>
                  <a:pt x="3577" y="81809"/>
                </a:cubicBezTo>
                <a:cubicBezTo>
                  <a:pt x="4092" y="80867"/>
                  <a:pt x="4975" y="79925"/>
                  <a:pt x="6226" y="79071"/>
                </a:cubicBezTo>
                <a:cubicBezTo>
                  <a:pt x="7683" y="78041"/>
                  <a:pt x="9228" y="77202"/>
                  <a:pt x="10847" y="76599"/>
                </a:cubicBezTo>
                <a:cubicBezTo>
                  <a:pt x="11288" y="76437"/>
                  <a:pt x="11759" y="76275"/>
                  <a:pt x="12201" y="76128"/>
                </a:cubicBezTo>
                <a:cubicBezTo>
                  <a:pt x="13349" y="75731"/>
                  <a:pt x="14496" y="75348"/>
                  <a:pt x="15556" y="74701"/>
                </a:cubicBezTo>
                <a:cubicBezTo>
                  <a:pt x="15997" y="74436"/>
                  <a:pt x="16395" y="74112"/>
                  <a:pt x="16748" y="73773"/>
                </a:cubicBezTo>
                <a:cubicBezTo>
                  <a:pt x="17705" y="72817"/>
                  <a:pt x="18220" y="71669"/>
                  <a:pt x="18205" y="70565"/>
                </a:cubicBezTo>
                <a:cubicBezTo>
                  <a:pt x="18161" y="69535"/>
                  <a:pt x="17587" y="68637"/>
                  <a:pt x="17028" y="67902"/>
                </a:cubicBezTo>
                <a:cubicBezTo>
                  <a:pt x="16410" y="67092"/>
                  <a:pt x="15527" y="66356"/>
                  <a:pt x="14423" y="65694"/>
                </a:cubicBezTo>
                <a:lnTo>
                  <a:pt x="14202" y="65562"/>
                </a:lnTo>
                <a:cubicBezTo>
                  <a:pt x="14055" y="65473"/>
                  <a:pt x="13893" y="65385"/>
                  <a:pt x="13746" y="65282"/>
                </a:cubicBezTo>
                <a:cubicBezTo>
                  <a:pt x="12112" y="64296"/>
                  <a:pt x="11023" y="63295"/>
                  <a:pt x="10346" y="62162"/>
                </a:cubicBezTo>
                <a:cubicBezTo>
                  <a:pt x="9726" y="61120"/>
                  <a:pt x="9552" y="60010"/>
                  <a:pt x="9861" y="59078"/>
                </a:cubicBezTo>
                <a:lnTo>
                  <a:pt x="9861" y="59078"/>
                </a:lnTo>
                <a:cubicBezTo>
                  <a:pt x="9852" y="59088"/>
                  <a:pt x="9846" y="59094"/>
                  <a:pt x="9846" y="59101"/>
                </a:cubicBezTo>
                <a:cubicBezTo>
                  <a:pt x="9831" y="59131"/>
                  <a:pt x="9802" y="59145"/>
                  <a:pt x="9772" y="59160"/>
                </a:cubicBezTo>
                <a:cubicBezTo>
                  <a:pt x="9787" y="59145"/>
                  <a:pt x="9787" y="59131"/>
                  <a:pt x="9817" y="59101"/>
                </a:cubicBezTo>
                <a:lnTo>
                  <a:pt x="9871" y="59047"/>
                </a:lnTo>
                <a:lnTo>
                  <a:pt x="9871" y="59047"/>
                </a:lnTo>
                <a:cubicBezTo>
                  <a:pt x="9868" y="59057"/>
                  <a:pt x="9864" y="59067"/>
                  <a:pt x="9861" y="59078"/>
                </a:cubicBezTo>
                <a:lnTo>
                  <a:pt x="9861" y="59078"/>
                </a:lnTo>
                <a:cubicBezTo>
                  <a:pt x="9870" y="59067"/>
                  <a:pt x="9882" y="59051"/>
                  <a:pt x="9890" y="59028"/>
                </a:cubicBezTo>
                <a:lnTo>
                  <a:pt x="9890" y="59028"/>
                </a:lnTo>
                <a:lnTo>
                  <a:pt x="9871" y="59047"/>
                </a:lnTo>
                <a:lnTo>
                  <a:pt x="9871" y="59047"/>
                </a:lnTo>
                <a:cubicBezTo>
                  <a:pt x="9882" y="59016"/>
                  <a:pt x="9893" y="58985"/>
                  <a:pt x="9905" y="58954"/>
                </a:cubicBezTo>
                <a:cubicBezTo>
                  <a:pt x="9964" y="58925"/>
                  <a:pt x="10037" y="58866"/>
                  <a:pt x="10081" y="58836"/>
                </a:cubicBezTo>
                <a:lnTo>
                  <a:pt x="10081" y="58836"/>
                </a:lnTo>
                <a:cubicBezTo>
                  <a:pt x="10079" y="58848"/>
                  <a:pt x="10076" y="58859"/>
                  <a:pt x="10073" y="58870"/>
                </a:cubicBezTo>
                <a:lnTo>
                  <a:pt x="10073" y="58870"/>
                </a:lnTo>
                <a:cubicBezTo>
                  <a:pt x="10094" y="58856"/>
                  <a:pt x="10114" y="58846"/>
                  <a:pt x="10134" y="58839"/>
                </a:cubicBezTo>
                <a:lnTo>
                  <a:pt x="10134" y="58839"/>
                </a:lnTo>
                <a:cubicBezTo>
                  <a:pt x="10133" y="58841"/>
                  <a:pt x="10133" y="58844"/>
                  <a:pt x="10132" y="58846"/>
                </a:cubicBezTo>
                <a:lnTo>
                  <a:pt x="10132" y="58846"/>
                </a:lnTo>
                <a:cubicBezTo>
                  <a:pt x="10135" y="58842"/>
                  <a:pt x="10138" y="58839"/>
                  <a:pt x="10140" y="58836"/>
                </a:cubicBezTo>
                <a:lnTo>
                  <a:pt x="10140" y="58836"/>
                </a:lnTo>
                <a:cubicBezTo>
                  <a:pt x="10138" y="58837"/>
                  <a:pt x="10136" y="58838"/>
                  <a:pt x="10134" y="58839"/>
                </a:cubicBezTo>
                <a:lnTo>
                  <a:pt x="10134" y="58839"/>
                </a:lnTo>
                <a:cubicBezTo>
                  <a:pt x="10141" y="58813"/>
                  <a:pt x="10148" y="58788"/>
                  <a:pt x="10155" y="58763"/>
                </a:cubicBezTo>
                <a:cubicBezTo>
                  <a:pt x="10229" y="58719"/>
                  <a:pt x="10302" y="58660"/>
                  <a:pt x="10361" y="58630"/>
                </a:cubicBezTo>
                <a:lnTo>
                  <a:pt x="10361" y="58630"/>
                </a:lnTo>
                <a:cubicBezTo>
                  <a:pt x="10359" y="58642"/>
                  <a:pt x="10357" y="58653"/>
                  <a:pt x="10355" y="58665"/>
                </a:cubicBezTo>
                <a:lnTo>
                  <a:pt x="10355" y="58665"/>
                </a:lnTo>
                <a:cubicBezTo>
                  <a:pt x="10373" y="58652"/>
                  <a:pt x="10390" y="58641"/>
                  <a:pt x="10405" y="58630"/>
                </a:cubicBezTo>
                <a:lnTo>
                  <a:pt x="10405" y="58630"/>
                </a:lnTo>
                <a:cubicBezTo>
                  <a:pt x="10390" y="58660"/>
                  <a:pt x="10361" y="58704"/>
                  <a:pt x="10361" y="58733"/>
                </a:cubicBezTo>
                <a:lnTo>
                  <a:pt x="10344" y="58746"/>
                </a:lnTo>
                <a:lnTo>
                  <a:pt x="10344" y="58746"/>
                </a:lnTo>
                <a:cubicBezTo>
                  <a:pt x="10347" y="58719"/>
                  <a:pt x="10351" y="58692"/>
                  <a:pt x="10355" y="58665"/>
                </a:cubicBezTo>
                <a:lnTo>
                  <a:pt x="10355" y="58665"/>
                </a:lnTo>
                <a:cubicBezTo>
                  <a:pt x="10322" y="58689"/>
                  <a:pt x="10287" y="58714"/>
                  <a:pt x="10258" y="58733"/>
                </a:cubicBezTo>
                <a:lnTo>
                  <a:pt x="10199" y="58851"/>
                </a:lnTo>
                <a:lnTo>
                  <a:pt x="10199" y="58851"/>
                </a:lnTo>
                <a:lnTo>
                  <a:pt x="10344" y="58746"/>
                </a:lnTo>
                <a:lnTo>
                  <a:pt x="10344" y="58746"/>
                </a:lnTo>
                <a:cubicBezTo>
                  <a:pt x="10213" y="59750"/>
                  <a:pt x="10577" y="60712"/>
                  <a:pt x="10847" y="61265"/>
                </a:cubicBezTo>
                <a:cubicBezTo>
                  <a:pt x="11538" y="62663"/>
                  <a:pt x="12686" y="63869"/>
                  <a:pt x="14305" y="64988"/>
                </a:cubicBezTo>
                <a:cubicBezTo>
                  <a:pt x="14555" y="65179"/>
                  <a:pt x="14820" y="65341"/>
                  <a:pt x="15041" y="65488"/>
                </a:cubicBezTo>
                <a:cubicBezTo>
                  <a:pt x="16233" y="66283"/>
                  <a:pt x="17131" y="67151"/>
                  <a:pt x="17705" y="68049"/>
                </a:cubicBezTo>
                <a:cubicBezTo>
                  <a:pt x="18205" y="68814"/>
                  <a:pt x="18676" y="69653"/>
                  <a:pt x="18676" y="70624"/>
                </a:cubicBezTo>
                <a:cubicBezTo>
                  <a:pt x="18676" y="71669"/>
                  <a:pt x="18161" y="72743"/>
                  <a:pt x="17248" y="73656"/>
                </a:cubicBezTo>
                <a:cubicBezTo>
                  <a:pt x="16910" y="74009"/>
                  <a:pt x="16527" y="74303"/>
                  <a:pt x="16100" y="74583"/>
                </a:cubicBezTo>
                <a:cubicBezTo>
                  <a:pt x="15129" y="75201"/>
                  <a:pt x="14040" y="75613"/>
                  <a:pt x="12995" y="76010"/>
                </a:cubicBezTo>
                <a:cubicBezTo>
                  <a:pt x="12554" y="76172"/>
                  <a:pt x="12068" y="76364"/>
                  <a:pt x="11627" y="76540"/>
                </a:cubicBezTo>
                <a:cubicBezTo>
                  <a:pt x="10081" y="77202"/>
                  <a:pt x="8595" y="78071"/>
                  <a:pt x="7197" y="79145"/>
                </a:cubicBezTo>
                <a:cubicBezTo>
                  <a:pt x="6005" y="80057"/>
                  <a:pt x="5196" y="80985"/>
                  <a:pt x="4695" y="81956"/>
                </a:cubicBezTo>
                <a:cubicBezTo>
                  <a:pt x="4401" y="82530"/>
                  <a:pt x="4224" y="83133"/>
                  <a:pt x="4180" y="83722"/>
                </a:cubicBezTo>
                <a:cubicBezTo>
                  <a:pt x="4121" y="84472"/>
                  <a:pt x="4268" y="85223"/>
                  <a:pt x="4445" y="85929"/>
                </a:cubicBezTo>
                <a:cubicBezTo>
                  <a:pt x="4842" y="87577"/>
                  <a:pt x="5416" y="89167"/>
                  <a:pt x="6137" y="90638"/>
                </a:cubicBezTo>
                <a:lnTo>
                  <a:pt x="6182" y="90594"/>
                </a:lnTo>
                <a:cubicBezTo>
                  <a:pt x="5475" y="89123"/>
                  <a:pt x="4901" y="87548"/>
                  <a:pt x="4489" y="85914"/>
                </a:cubicBezTo>
                <a:cubicBezTo>
                  <a:pt x="4327" y="85208"/>
                  <a:pt x="4180" y="84472"/>
                  <a:pt x="4239" y="83722"/>
                </a:cubicBezTo>
                <a:cubicBezTo>
                  <a:pt x="4268" y="83133"/>
                  <a:pt x="4460" y="82544"/>
                  <a:pt x="4754" y="81971"/>
                </a:cubicBezTo>
                <a:cubicBezTo>
                  <a:pt x="5254" y="81014"/>
                  <a:pt x="6064" y="80116"/>
                  <a:pt x="7241" y="79189"/>
                </a:cubicBezTo>
                <a:cubicBezTo>
                  <a:pt x="8610" y="78130"/>
                  <a:pt x="10111" y="77261"/>
                  <a:pt x="11656" y="76599"/>
                </a:cubicBezTo>
                <a:cubicBezTo>
                  <a:pt x="12098" y="76422"/>
                  <a:pt x="12569" y="76231"/>
                  <a:pt x="13010" y="76069"/>
                </a:cubicBezTo>
                <a:cubicBezTo>
                  <a:pt x="14055" y="75657"/>
                  <a:pt x="15159" y="75260"/>
                  <a:pt x="16145" y="74627"/>
                </a:cubicBezTo>
                <a:cubicBezTo>
                  <a:pt x="16557" y="74362"/>
                  <a:pt x="16954" y="74038"/>
                  <a:pt x="17278" y="73715"/>
                </a:cubicBezTo>
                <a:cubicBezTo>
                  <a:pt x="18205" y="72773"/>
                  <a:pt x="18720" y="71684"/>
                  <a:pt x="18735" y="70624"/>
                </a:cubicBezTo>
                <a:cubicBezTo>
                  <a:pt x="18749" y="69623"/>
                  <a:pt x="18234" y="68770"/>
                  <a:pt x="17763" y="68005"/>
                </a:cubicBezTo>
                <a:cubicBezTo>
                  <a:pt x="17175" y="67107"/>
                  <a:pt x="16262" y="66239"/>
                  <a:pt x="15070" y="65429"/>
                </a:cubicBezTo>
                <a:cubicBezTo>
                  <a:pt x="14850" y="65282"/>
                  <a:pt x="14599" y="65120"/>
                  <a:pt x="14335" y="64944"/>
                </a:cubicBezTo>
                <a:cubicBezTo>
                  <a:pt x="12716" y="63840"/>
                  <a:pt x="11583" y="62618"/>
                  <a:pt x="10891" y="61220"/>
                </a:cubicBezTo>
                <a:cubicBezTo>
                  <a:pt x="10626" y="60676"/>
                  <a:pt x="10214" y="59616"/>
                  <a:pt x="10435" y="58571"/>
                </a:cubicBezTo>
                <a:cubicBezTo>
                  <a:pt x="10508" y="58513"/>
                  <a:pt x="10582" y="58483"/>
                  <a:pt x="10670" y="58424"/>
                </a:cubicBezTo>
                <a:lnTo>
                  <a:pt x="10670" y="58424"/>
                </a:lnTo>
                <a:cubicBezTo>
                  <a:pt x="10670" y="58427"/>
                  <a:pt x="10670" y="58430"/>
                  <a:pt x="10669" y="58433"/>
                </a:cubicBezTo>
                <a:lnTo>
                  <a:pt x="10669" y="58433"/>
                </a:lnTo>
                <a:cubicBezTo>
                  <a:pt x="10675" y="58430"/>
                  <a:pt x="10680" y="58427"/>
                  <a:pt x="10685" y="58424"/>
                </a:cubicBezTo>
                <a:lnTo>
                  <a:pt x="10685" y="58424"/>
                </a:lnTo>
                <a:cubicBezTo>
                  <a:pt x="10677" y="58436"/>
                  <a:pt x="10671" y="58448"/>
                  <a:pt x="10667" y="58460"/>
                </a:cubicBezTo>
                <a:lnTo>
                  <a:pt x="10667" y="58460"/>
                </a:lnTo>
                <a:cubicBezTo>
                  <a:pt x="10668" y="58451"/>
                  <a:pt x="10668" y="58442"/>
                  <a:pt x="10669" y="58433"/>
                </a:cubicBezTo>
                <a:lnTo>
                  <a:pt x="10669" y="58433"/>
                </a:lnTo>
                <a:cubicBezTo>
                  <a:pt x="10613" y="58464"/>
                  <a:pt x="10547" y="58516"/>
                  <a:pt x="10494" y="58557"/>
                </a:cubicBezTo>
                <a:cubicBezTo>
                  <a:pt x="10479" y="58557"/>
                  <a:pt x="10479" y="58571"/>
                  <a:pt x="10479" y="58571"/>
                </a:cubicBezTo>
                <a:cubicBezTo>
                  <a:pt x="10464" y="58616"/>
                  <a:pt x="10464" y="58645"/>
                  <a:pt x="10435" y="58689"/>
                </a:cubicBezTo>
                <a:cubicBezTo>
                  <a:pt x="10508" y="58630"/>
                  <a:pt x="10567" y="58586"/>
                  <a:pt x="10641" y="58557"/>
                </a:cubicBezTo>
                <a:cubicBezTo>
                  <a:pt x="10651" y="58524"/>
                  <a:pt x="10654" y="58492"/>
                  <a:pt x="10667" y="58460"/>
                </a:cubicBezTo>
                <a:lnTo>
                  <a:pt x="10667" y="58460"/>
                </a:lnTo>
                <a:cubicBezTo>
                  <a:pt x="10589" y="59316"/>
                  <a:pt x="10865" y="60169"/>
                  <a:pt x="11141" y="60764"/>
                </a:cubicBezTo>
                <a:cubicBezTo>
                  <a:pt x="11833" y="62265"/>
                  <a:pt x="12981" y="63590"/>
                  <a:pt x="14614" y="64797"/>
                </a:cubicBezTo>
                <a:cubicBezTo>
                  <a:pt x="14835" y="64944"/>
                  <a:pt x="15070" y="65120"/>
                  <a:pt x="15365" y="65326"/>
                </a:cubicBezTo>
                <a:cubicBezTo>
                  <a:pt x="16616" y="66195"/>
                  <a:pt x="17543" y="67107"/>
                  <a:pt x="18087" y="68064"/>
                </a:cubicBezTo>
                <a:cubicBezTo>
                  <a:pt x="18543" y="68844"/>
                  <a:pt x="18985" y="69682"/>
                  <a:pt x="18970" y="70624"/>
                </a:cubicBezTo>
                <a:cubicBezTo>
                  <a:pt x="18941" y="71654"/>
                  <a:pt x="18440" y="72699"/>
                  <a:pt x="17543" y="73597"/>
                </a:cubicBezTo>
                <a:cubicBezTo>
                  <a:pt x="17204" y="73935"/>
                  <a:pt x="16836" y="74244"/>
                  <a:pt x="16439" y="74524"/>
                </a:cubicBezTo>
                <a:cubicBezTo>
                  <a:pt x="15497" y="75127"/>
                  <a:pt x="14452" y="75554"/>
                  <a:pt x="13437" y="75952"/>
                </a:cubicBezTo>
                <a:cubicBezTo>
                  <a:pt x="12995" y="76143"/>
                  <a:pt x="12510" y="76319"/>
                  <a:pt x="12068" y="76525"/>
                </a:cubicBezTo>
                <a:cubicBezTo>
                  <a:pt x="10552" y="77202"/>
                  <a:pt x="9095" y="78115"/>
                  <a:pt x="7756" y="79189"/>
                </a:cubicBezTo>
                <a:cubicBezTo>
                  <a:pt x="6594" y="80131"/>
                  <a:pt x="5799" y="81058"/>
                  <a:pt x="5328" y="82029"/>
                </a:cubicBezTo>
                <a:cubicBezTo>
                  <a:pt x="5034" y="82603"/>
                  <a:pt x="4857" y="83192"/>
                  <a:pt x="4813" y="83781"/>
                </a:cubicBezTo>
                <a:cubicBezTo>
                  <a:pt x="4754" y="84531"/>
                  <a:pt x="4887" y="85267"/>
                  <a:pt x="5048" y="85959"/>
                </a:cubicBezTo>
                <a:cubicBezTo>
                  <a:pt x="5416" y="87622"/>
                  <a:pt x="5990" y="89182"/>
                  <a:pt x="6682" y="90638"/>
                </a:cubicBezTo>
                <a:lnTo>
                  <a:pt x="6741" y="90594"/>
                </a:lnTo>
                <a:cubicBezTo>
                  <a:pt x="6020" y="89152"/>
                  <a:pt x="5475" y="87577"/>
                  <a:pt x="5107" y="85929"/>
                </a:cubicBezTo>
                <a:cubicBezTo>
                  <a:pt x="4960" y="85238"/>
                  <a:pt x="4813" y="84516"/>
                  <a:pt x="4857" y="83751"/>
                </a:cubicBezTo>
                <a:cubicBezTo>
                  <a:pt x="4916" y="83163"/>
                  <a:pt x="5078" y="82603"/>
                  <a:pt x="5357" y="82029"/>
                </a:cubicBezTo>
                <a:cubicBezTo>
                  <a:pt x="5843" y="81073"/>
                  <a:pt x="6623" y="80146"/>
                  <a:pt x="7771" y="79233"/>
                </a:cubicBezTo>
                <a:cubicBezTo>
                  <a:pt x="9110" y="78144"/>
                  <a:pt x="10567" y="77247"/>
                  <a:pt x="12068" y="76584"/>
                </a:cubicBezTo>
                <a:cubicBezTo>
                  <a:pt x="12510" y="76378"/>
                  <a:pt x="12995" y="76202"/>
                  <a:pt x="13437" y="76010"/>
                </a:cubicBezTo>
                <a:cubicBezTo>
                  <a:pt x="14452" y="75613"/>
                  <a:pt x="15512" y="75186"/>
                  <a:pt x="16454" y="74553"/>
                </a:cubicBezTo>
                <a:cubicBezTo>
                  <a:pt x="16851" y="74289"/>
                  <a:pt x="17248" y="73965"/>
                  <a:pt x="17572" y="73641"/>
                </a:cubicBezTo>
                <a:cubicBezTo>
                  <a:pt x="18470" y="72714"/>
                  <a:pt x="18985" y="71654"/>
                  <a:pt x="19029" y="70609"/>
                </a:cubicBezTo>
                <a:cubicBezTo>
                  <a:pt x="19058" y="69653"/>
                  <a:pt x="18602" y="68799"/>
                  <a:pt x="18146" y="68005"/>
                </a:cubicBezTo>
                <a:cubicBezTo>
                  <a:pt x="17572" y="67048"/>
                  <a:pt x="16660" y="66136"/>
                  <a:pt x="15409" y="65253"/>
                </a:cubicBezTo>
                <a:cubicBezTo>
                  <a:pt x="15114" y="65047"/>
                  <a:pt x="14864" y="64885"/>
                  <a:pt x="14644" y="64723"/>
                </a:cubicBezTo>
                <a:cubicBezTo>
                  <a:pt x="13010" y="63546"/>
                  <a:pt x="11877" y="62221"/>
                  <a:pt x="11185" y="60720"/>
                </a:cubicBezTo>
                <a:cubicBezTo>
                  <a:pt x="10920" y="60102"/>
                  <a:pt x="10641" y="59234"/>
                  <a:pt x="10729" y="58365"/>
                </a:cubicBezTo>
                <a:cubicBezTo>
                  <a:pt x="10817" y="58321"/>
                  <a:pt x="10891" y="58277"/>
                  <a:pt x="10994" y="58218"/>
                </a:cubicBezTo>
                <a:lnTo>
                  <a:pt x="10994" y="58218"/>
                </a:lnTo>
                <a:cubicBezTo>
                  <a:pt x="10964" y="58851"/>
                  <a:pt x="11097" y="59528"/>
                  <a:pt x="11406" y="60279"/>
                </a:cubicBezTo>
                <a:cubicBezTo>
                  <a:pt x="12068" y="61897"/>
                  <a:pt x="13275" y="63354"/>
                  <a:pt x="14908" y="64605"/>
                </a:cubicBezTo>
                <a:cubicBezTo>
                  <a:pt x="15129" y="64767"/>
                  <a:pt x="15379" y="64958"/>
                  <a:pt x="15674" y="65179"/>
                </a:cubicBezTo>
                <a:cubicBezTo>
                  <a:pt x="16998" y="66136"/>
                  <a:pt x="17911" y="67092"/>
                  <a:pt x="18455" y="68078"/>
                </a:cubicBezTo>
                <a:cubicBezTo>
                  <a:pt x="18897" y="68888"/>
                  <a:pt x="19279" y="69682"/>
                  <a:pt x="19250" y="70609"/>
                </a:cubicBezTo>
                <a:cubicBezTo>
                  <a:pt x="19191" y="71595"/>
                  <a:pt x="18691" y="72640"/>
                  <a:pt x="17808" y="73523"/>
                </a:cubicBezTo>
                <a:cubicBezTo>
                  <a:pt x="17484" y="73862"/>
                  <a:pt x="17116" y="74171"/>
                  <a:pt x="16733" y="74436"/>
                </a:cubicBezTo>
                <a:cubicBezTo>
                  <a:pt x="15821" y="75039"/>
                  <a:pt x="14820" y="75466"/>
                  <a:pt x="13834" y="75878"/>
                </a:cubicBezTo>
                <a:cubicBezTo>
                  <a:pt x="13393" y="76069"/>
                  <a:pt x="12922" y="76275"/>
                  <a:pt x="12480" y="76467"/>
                </a:cubicBezTo>
                <a:cubicBezTo>
                  <a:pt x="10994" y="77173"/>
                  <a:pt x="9566" y="78085"/>
                  <a:pt x="8271" y="79189"/>
                </a:cubicBezTo>
                <a:cubicBezTo>
                  <a:pt x="7138" y="80146"/>
                  <a:pt x="6388" y="81073"/>
                  <a:pt x="5917" y="82044"/>
                </a:cubicBezTo>
                <a:cubicBezTo>
                  <a:pt x="5637" y="82618"/>
                  <a:pt x="5475" y="83207"/>
                  <a:pt x="5416" y="83795"/>
                </a:cubicBezTo>
                <a:cubicBezTo>
                  <a:pt x="5343" y="84546"/>
                  <a:pt x="5490" y="85311"/>
                  <a:pt x="5622" y="85959"/>
                </a:cubicBezTo>
                <a:cubicBezTo>
                  <a:pt x="5961" y="87592"/>
                  <a:pt x="6505" y="89167"/>
                  <a:pt x="7212" y="90609"/>
                </a:cubicBezTo>
                <a:lnTo>
                  <a:pt x="7271" y="90580"/>
                </a:lnTo>
                <a:cubicBezTo>
                  <a:pt x="6579" y="89137"/>
                  <a:pt x="6020" y="87577"/>
                  <a:pt x="5666" y="85944"/>
                </a:cubicBezTo>
                <a:cubicBezTo>
                  <a:pt x="5549" y="85296"/>
                  <a:pt x="5402" y="84546"/>
                  <a:pt x="5475" y="83795"/>
                </a:cubicBezTo>
                <a:cubicBezTo>
                  <a:pt x="5519" y="83221"/>
                  <a:pt x="5696" y="82633"/>
                  <a:pt x="5961" y="82074"/>
                </a:cubicBezTo>
                <a:cubicBezTo>
                  <a:pt x="6432" y="81117"/>
                  <a:pt x="7197" y="80205"/>
                  <a:pt x="8301" y="79263"/>
                </a:cubicBezTo>
                <a:cubicBezTo>
                  <a:pt x="9611" y="78159"/>
                  <a:pt x="11023" y="77247"/>
                  <a:pt x="12495" y="76540"/>
                </a:cubicBezTo>
                <a:cubicBezTo>
                  <a:pt x="12936" y="76334"/>
                  <a:pt x="13393" y="76143"/>
                  <a:pt x="13864" y="75952"/>
                </a:cubicBezTo>
                <a:cubicBezTo>
                  <a:pt x="14835" y="75525"/>
                  <a:pt x="15865" y="75113"/>
                  <a:pt x="16763" y="74495"/>
                </a:cubicBezTo>
                <a:cubicBezTo>
                  <a:pt x="17175" y="74230"/>
                  <a:pt x="17543" y="73935"/>
                  <a:pt x="17866" y="73582"/>
                </a:cubicBezTo>
                <a:cubicBezTo>
                  <a:pt x="18749" y="72684"/>
                  <a:pt x="19265" y="71625"/>
                  <a:pt x="19323" y="70595"/>
                </a:cubicBezTo>
                <a:cubicBezTo>
                  <a:pt x="19382" y="69668"/>
                  <a:pt x="18970" y="68858"/>
                  <a:pt x="18529" y="68049"/>
                </a:cubicBezTo>
                <a:cubicBezTo>
                  <a:pt x="17984" y="67033"/>
                  <a:pt x="17057" y="66077"/>
                  <a:pt x="15733" y="65106"/>
                </a:cubicBezTo>
                <a:cubicBezTo>
                  <a:pt x="15438" y="64885"/>
                  <a:pt x="15188" y="64693"/>
                  <a:pt x="14967" y="64532"/>
                </a:cubicBezTo>
                <a:cubicBezTo>
                  <a:pt x="13319" y="63281"/>
                  <a:pt x="12142" y="61839"/>
                  <a:pt x="11480" y="60249"/>
                </a:cubicBezTo>
                <a:cubicBezTo>
                  <a:pt x="11196" y="59546"/>
                  <a:pt x="11048" y="58905"/>
                  <a:pt x="11060" y="58315"/>
                </a:cubicBezTo>
                <a:lnTo>
                  <a:pt x="11060" y="58315"/>
                </a:lnTo>
                <a:cubicBezTo>
                  <a:pt x="11047" y="58322"/>
                  <a:pt x="11035" y="58329"/>
                  <a:pt x="11023" y="58336"/>
                </a:cubicBezTo>
                <a:cubicBezTo>
                  <a:pt x="11023" y="58279"/>
                  <a:pt x="11051" y="58221"/>
                  <a:pt x="11066" y="58178"/>
                </a:cubicBezTo>
                <a:lnTo>
                  <a:pt x="11066" y="58178"/>
                </a:lnTo>
                <a:cubicBezTo>
                  <a:pt x="11063" y="58223"/>
                  <a:pt x="11061" y="58269"/>
                  <a:pt x="11060" y="58315"/>
                </a:cubicBezTo>
                <a:lnTo>
                  <a:pt x="11060" y="58315"/>
                </a:lnTo>
                <a:cubicBezTo>
                  <a:pt x="11129" y="58278"/>
                  <a:pt x="11212" y="58241"/>
                  <a:pt x="11273" y="58204"/>
                </a:cubicBezTo>
                <a:cubicBezTo>
                  <a:pt x="11273" y="58146"/>
                  <a:pt x="11273" y="58103"/>
                  <a:pt x="11301" y="58033"/>
                </a:cubicBezTo>
                <a:lnTo>
                  <a:pt x="11301" y="58033"/>
                </a:lnTo>
                <a:cubicBezTo>
                  <a:pt x="11243" y="58069"/>
                  <a:pt x="11185" y="58100"/>
                  <a:pt x="11128" y="58129"/>
                </a:cubicBezTo>
                <a:lnTo>
                  <a:pt x="11128" y="58129"/>
                </a:lnTo>
                <a:cubicBezTo>
                  <a:pt x="11182" y="58091"/>
                  <a:pt x="11239" y="58059"/>
                  <a:pt x="11303" y="58027"/>
                </a:cubicBezTo>
                <a:lnTo>
                  <a:pt x="11303" y="58027"/>
                </a:lnTo>
                <a:cubicBezTo>
                  <a:pt x="11302" y="58029"/>
                  <a:pt x="11301" y="58031"/>
                  <a:pt x="11301" y="58033"/>
                </a:cubicBezTo>
                <a:lnTo>
                  <a:pt x="11301" y="58033"/>
                </a:lnTo>
                <a:cubicBezTo>
                  <a:pt x="11311" y="58026"/>
                  <a:pt x="11322" y="58019"/>
                  <a:pt x="11332" y="58012"/>
                </a:cubicBezTo>
                <a:cubicBezTo>
                  <a:pt x="11362" y="58557"/>
                  <a:pt x="11465" y="59160"/>
                  <a:pt x="11730" y="59808"/>
                </a:cubicBezTo>
                <a:cubicBezTo>
                  <a:pt x="12362" y="61529"/>
                  <a:pt x="13569" y="63075"/>
                  <a:pt x="15232" y="64399"/>
                </a:cubicBezTo>
                <a:cubicBezTo>
                  <a:pt x="15482" y="64590"/>
                  <a:pt x="15733" y="64782"/>
                  <a:pt x="16027" y="65003"/>
                </a:cubicBezTo>
                <a:cubicBezTo>
                  <a:pt x="17410" y="66033"/>
                  <a:pt x="18323" y="67048"/>
                  <a:pt x="18867" y="68093"/>
                </a:cubicBezTo>
                <a:cubicBezTo>
                  <a:pt x="19265" y="68902"/>
                  <a:pt x="19618" y="69697"/>
                  <a:pt x="19559" y="70595"/>
                </a:cubicBezTo>
                <a:cubicBezTo>
                  <a:pt x="19485" y="71581"/>
                  <a:pt x="18985" y="72611"/>
                  <a:pt x="18131" y="73464"/>
                </a:cubicBezTo>
                <a:cubicBezTo>
                  <a:pt x="17808" y="73803"/>
                  <a:pt x="17440" y="74097"/>
                  <a:pt x="17057" y="74377"/>
                </a:cubicBezTo>
                <a:cubicBezTo>
                  <a:pt x="16189" y="74980"/>
                  <a:pt x="15217" y="75407"/>
                  <a:pt x="14261" y="75819"/>
                </a:cubicBezTo>
                <a:cubicBezTo>
                  <a:pt x="13819" y="76025"/>
                  <a:pt x="13349" y="76231"/>
                  <a:pt x="12907" y="76452"/>
                </a:cubicBezTo>
                <a:cubicBezTo>
                  <a:pt x="11435" y="77188"/>
                  <a:pt x="10052" y="78130"/>
                  <a:pt x="8786" y="79248"/>
                </a:cubicBezTo>
                <a:cubicBezTo>
                  <a:pt x="7712" y="80205"/>
                  <a:pt x="6962" y="81146"/>
                  <a:pt x="6505" y="82118"/>
                </a:cubicBezTo>
                <a:cubicBezTo>
                  <a:pt x="6226" y="82692"/>
                  <a:pt x="6064" y="83251"/>
                  <a:pt x="6020" y="83839"/>
                </a:cubicBezTo>
                <a:cubicBezTo>
                  <a:pt x="5946" y="84605"/>
                  <a:pt x="6079" y="85355"/>
                  <a:pt x="6211" y="86003"/>
                </a:cubicBezTo>
                <a:cubicBezTo>
                  <a:pt x="6535" y="87636"/>
                  <a:pt x="7050" y="89182"/>
                  <a:pt x="7756" y="90609"/>
                </a:cubicBezTo>
                <a:lnTo>
                  <a:pt x="7800" y="90580"/>
                </a:lnTo>
                <a:cubicBezTo>
                  <a:pt x="7109" y="89167"/>
                  <a:pt x="6594" y="87622"/>
                  <a:pt x="6255" y="85973"/>
                </a:cubicBezTo>
                <a:cubicBezTo>
                  <a:pt x="6137" y="85355"/>
                  <a:pt x="6020" y="84605"/>
                  <a:pt x="6093" y="83839"/>
                </a:cubicBezTo>
                <a:cubicBezTo>
                  <a:pt x="6152" y="83280"/>
                  <a:pt x="6314" y="82706"/>
                  <a:pt x="6579" y="82132"/>
                </a:cubicBezTo>
                <a:cubicBezTo>
                  <a:pt x="7035" y="81176"/>
                  <a:pt x="7771" y="80234"/>
                  <a:pt x="8831" y="79307"/>
                </a:cubicBezTo>
                <a:cubicBezTo>
                  <a:pt x="10111" y="78174"/>
                  <a:pt x="11480" y="77247"/>
                  <a:pt x="12936" y="76525"/>
                </a:cubicBezTo>
                <a:cubicBezTo>
                  <a:pt x="13378" y="76305"/>
                  <a:pt x="13834" y="76099"/>
                  <a:pt x="14305" y="75893"/>
                </a:cubicBezTo>
                <a:cubicBezTo>
                  <a:pt x="15232" y="75481"/>
                  <a:pt x="16218" y="75039"/>
                  <a:pt x="17101" y="74450"/>
                </a:cubicBezTo>
                <a:cubicBezTo>
                  <a:pt x="17484" y="74171"/>
                  <a:pt x="17852" y="73877"/>
                  <a:pt x="18161" y="73538"/>
                </a:cubicBezTo>
                <a:cubicBezTo>
                  <a:pt x="19029" y="72655"/>
                  <a:pt x="19544" y="71625"/>
                  <a:pt x="19618" y="70624"/>
                </a:cubicBezTo>
                <a:cubicBezTo>
                  <a:pt x="19691" y="69697"/>
                  <a:pt x="19323" y="68888"/>
                  <a:pt x="18911" y="68078"/>
                </a:cubicBezTo>
                <a:cubicBezTo>
                  <a:pt x="18382" y="67019"/>
                  <a:pt x="17469" y="66003"/>
                  <a:pt x="16071" y="64958"/>
                </a:cubicBezTo>
                <a:cubicBezTo>
                  <a:pt x="15777" y="64738"/>
                  <a:pt x="15512" y="64532"/>
                  <a:pt x="15276" y="64340"/>
                </a:cubicBezTo>
                <a:cubicBezTo>
                  <a:pt x="13599" y="63016"/>
                  <a:pt x="12421" y="61471"/>
                  <a:pt x="11774" y="59763"/>
                </a:cubicBezTo>
                <a:cubicBezTo>
                  <a:pt x="11560" y="59175"/>
                  <a:pt x="11431" y="58623"/>
                  <a:pt x="11409" y="58130"/>
                </a:cubicBezTo>
                <a:lnTo>
                  <a:pt x="11409" y="58130"/>
                </a:lnTo>
                <a:cubicBezTo>
                  <a:pt x="11388" y="58144"/>
                  <a:pt x="11367" y="58158"/>
                  <a:pt x="11347" y="58174"/>
                </a:cubicBezTo>
                <a:cubicBezTo>
                  <a:pt x="11347" y="58115"/>
                  <a:pt x="11362" y="58056"/>
                  <a:pt x="11362" y="57998"/>
                </a:cubicBezTo>
                <a:cubicBezTo>
                  <a:pt x="11450" y="57953"/>
                  <a:pt x="11524" y="57909"/>
                  <a:pt x="11612" y="57850"/>
                </a:cubicBezTo>
                <a:lnTo>
                  <a:pt x="11612" y="57850"/>
                </a:lnTo>
                <a:cubicBezTo>
                  <a:pt x="11609" y="57861"/>
                  <a:pt x="11607" y="57872"/>
                  <a:pt x="11605" y="57882"/>
                </a:cubicBezTo>
                <a:lnTo>
                  <a:pt x="11605" y="57882"/>
                </a:lnTo>
                <a:cubicBezTo>
                  <a:pt x="11627" y="57871"/>
                  <a:pt x="11649" y="57859"/>
                  <a:pt x="11671" y="57845"/>
                </a:cubicBezTo>
                <a:lnTo>
                  <a:pt x="11671" y="57845"/>
                </a:lnTo>
                <a:lnTo>
                  <a:pt x="11671" y="57983"/>
                </a:lnTo>
                <a:cubicBezTo>
                  <a:pt x="11680" y="57977"/>
                  <a:pt x="11690" y="57971"/>
                  <a:pt x="11699" y="57965"/>
                </a:cubicBezTo>
                <a:lnTo>
                  <a:pt x="11699" y="57965"/>
                </a:lnTo>
                <a:cubicBezTo>
                  <a:pt x="11749" y="58386"/>
                  <a:pt x="11848" y="58842"/>
                  <a:pt x="11995" y="59322"/>
                </a:cubicBezTo>
                <a:cubicBezTo>
                  <a:pt x="12627" y="61147"/>
                  <a:pt x="13805" y="62795"/>
                  <a:pt x="15527" y="64223"/>
                </a:cubicBezTo>
                <a:cubicBezTo>
                  <a:pt x="15777" y="64414"/>
                  <a:pt x="16042" y="64620"/>
                  <a:pt x="16336" y="64855"/>
                </a:cubicBezTo>
                <a:cubicBezTo>
                  <a:pt x="17793" y="66003"/>
                  <a:pt x="18720" y="67033"/>
                  <a:pt x="19235" y="68137"/>
                </a:cubicBezTo>
                <a:cubicBezTo>
                  <a:pt x="19574" y="68902"/>
                  <a:pt x="19912" y="69712"/>
                  <a:pt x="19824" y="70624"/>
                </a:cubicBezTo>
                <a:cubicBezTo>
                  <a:pt x="19721" y="71581"/>
                  <a:pt x="19206" y="72581"/>
                  <a:pt x="18382" y="73435"/>
                </a:cubicBezTo>
                <a:cubicBezTo>
                  <a:pt x="18072" y="73744"/>
                  <a:pt x="17719" y="74053"/>
                  <a:pt x="17337" y="74318"/>
                </a:cubicBezTo>
                <a:cubicBezTo>
                  <a:pt x="16483" y="74907"/>
                  <a:pt x="15556" y="75348"/>
                  <a:pt x="14644" y="75775"/>
                </a:cubicBezTo>
                <a:cubicBezTo>
                  <a:pt x="14202" y="75966"/>
                  <a:pt x="13731" y="76187"/>
                  <a:pt x="13290" y="76437"/>
                </a:cubicBezTo>
                <a:cubicBezTo>
                  <a:pt x="11847" y="77188"/>
                  <a:pt x="10508" y="78144"/>
                  <a:pt x="9272" y="79277"/>
                </a:cubicBezTo>
                <a:cubicBezTo>
                  <a:pt x="8242" y="80263"/>
                  <a:pt x="7535" y="81191"/>
                  <a:pt x="7094" y="82177"/>
                </a:cubicBezTo>
                <a:cubicBezTo>
                  <a:pt x="6829" y="82736"/>
                  <a:pt x="6667" y="83310"/>
                  <a:pt x="6608" y="83884"/>
                </a:cubicBezTo>
                <a:cubicBezTo>
                  <a:pt x="6535" y="84649"/>
                  <a:pt x="6652" y="85385"/>
                  <a:pt x="6756" y="86018"/>
                </a:cubicBezTo>
                <a:cubicBezTo>
                  <a:pt x="7050" y="87651"/>
                  <a:pt x="7565" y="89182"/>
                  <a:pt x="8271" y="90594"/>
                </a:cubicBezTo>
                <a:lnTo>
                  <a:pt x="8315" y="90565"/>
                </a:lnTo>
                <a:cubicBezTo>
                  <a:pt x="7624" y="89167"/>
                  <a:pt x="7123" y="87622"/>
                  <a:pt x="6814" y="86003"/>
                </a:cubicBezTo>
                <a:cubicBezTo>
                  <a:pt x="6697" y="85370"/>
                  <a:pt x="6594" y="84634"/>
                  <a:pt x="6667" y="83884"/>
                </a:cubicBezTo>
                <a:cubicBezTo>
                  <a:pt x="6726" y="83310"/>
                  <a:pt x="6888" y="82736"/>
                  <a:pt x="7138" y="82191"/>
                </a:cubicBezTo>
                <a:cubicBezTo>
                  <a:pt x="7580" y="81235"/>
                  <a:pt x="8301" y="80293"/>
                  <a:pt x="9316" y="79336"/>
                </a:cubicBezTo>
                <a:cubicBezTo>
                  <a:pt x="10523" y="78203"/>
                  <a:pt x="11877" y="77247"/>
                  <a:pt x="13304" y="76481"/>
                </a:cubicBezTo>
                <a:cubicBezTo>
                  <a:pt x="13746" y="76246"/>
                  <a:pt x="14202" y="76025"/>
                  <a:pt x="14673" y="75819"/>
                </a:cubicBezTo>
                <a:cubicBezTo>
                  <a:pt x="15571" y="75407"/>
                  <a:pt x="16513" y="74966"/>
                  <a:pt x="17351" y="74347"/>
                </a:cubicBezTo>
                <a:cubicBezTo>
                  <a:pt x="17734" y="74083"/>
                  <a:pt x="18087" y="73788"/>
                  <a:pt x="18396" y="73450"/>
                </a:cubicBezTo>
                <a:cubicBezTo>
                  <a:pt x="19250" y="72581"/>
                  <a:pt x="19765" y="71581"/>
                  <a:pt x="19853" y="70595"/>
                </a:cubicBezTo>
                <a:cubicBezTo>
                  <a:pt x="19941" y="69697"/>
                  <a:pt x="19603" y="68873"/>
                  <a:pt x="19250" y="68078"/>
                </a:cubicBezTo>
                <a:cubicBezTo>
                  <a:pt x="18735" y="66960"/>
                  <a:pt x="17808" y="65915"/>
                  <a:pt x="16336" y="64767"/>
                </a:cubicBezTo>
                <a:cubicBezTo>
                  <a:pt x="16042" y="64532"/>
                  <a:pt x="15777" y="64326"/>
                  <a:pt x="15527" y="64120"/>
                </a:cubicBezTo>
                <a:cubicBezTo>
                  <a:pt x="13805" y="62707"/>
                  <a:pt x="12627" y="61073"/>
                  <a:pt x="12024" y="59248"/>
                </a:cubicBezTo>
                <a:cubicBezTo>
                  <a:pt x="11861" y="58785"/>
                  <a:pt x="11762" y="58354"/>
                  <a:pt x="11718" y="57954"/>
                </a:cubicBezTo>
                <a:lnTo>
                  <a:pt x="11718" y="57954"/>
                </a:lnTo>
                <a:cubicBezTo>
                  <a:pt x="11712" y="57958"/>
                  <a:pt x="11706" y="57961"/>
                  <a:pt x="11699" y="57965"/>
                </a:cubicBezTo>
                <a:lnTo>
                  <a:pt x="11699" y="57965"/>
                </a:lnTo>
                <a:cubicBezTo>
                  <a:pt x="11694" y="57921"/>
                  <a:pt x="11690" y="57878"/>
                  <a:pt x="11686" y="57836"/>
                </a:cubicBezTo>
                <a:cubicBezTo>
                  <a:pt x="11681" y="57839"/>
                  <a:pt x="11676" y="57842"/>
                  <a:pt x="11671" y="57845"/>
                </a:cubicBezTo>
                <a:lnTo>
                  <a:pt x="11671" y="57845"/>
                </a:lnTo>
                <a:lnTo>
                  <a:pt x="11671" y="57806"/>
                </a:lnTo>
                <a:cubicBezTo>
                  <a:pt x="11681" y="57799"/>
                  <a:pt x="11692" y="57792"/>
                  <a:pt x="11703" y="57786"/>
                </a:cubicBezTo>
                <a:lnTo>
                  <a:pt x="11703" y="57786"/>
                </a:lnTo>
                <a:cubicBezTo>
                  <a:pt x="11707" y="57841"/>
                  <a:pt x="11712" y="57897"/>
                  <a:pt x="11718" y="57954"/>
                </a:cubicBezTo>
                <a:lnTo>
                  <a:pt x="11718" y="57954"/>
                </a:lnTo>
                <a:cubicBezTo>
                  <a:pt x="11795" y="57913"/>
                  <a:pt x="11878" y="57884"/>
                  <a:pt x="11950" y="57836"/>
                </a:cubicBezTo>
                <a:cubicBezTo>
                  <a:pt x="11950" y="57777"/>
                  <a:pt x="11950" y="57703"/>
                  <a:pt x="11936" y="57659"/>
                </a:cubicBezTo>
                <a:cubicBezTo>
                  <a:pt x="11871" y="57698"/>
                  <a:pt x="11783" y="57737"/>
                  <a:pt x="11703" y="57786"/>
                </a:cubicBezTo>
                <a:lnTo>
                  <a:pt x="11703" y="57786"/>
                </a:lnTo>
                <a:cubicBezTo>
                  <a:pt x="11702" y="57773"/>
                  <a:pt x="11701" y="57760"/>
                  <a:pt x="11700" y="57747"/>
                </a:cubicBezTo>
                <a:cubicBezTo>
                  <a:pt x="11730" y="57718"/>
                  <a:pt x="11744" y="57718"/>
                  <a:pt x="11774" y="57703"/>
                </a:cubicBezTo>
                <a:lnTo>
                  <a:pt x="11995" y="57600"/>
                </a:lnTo>
                <a:cubicBezTo>
                  <a:pt x="11995" y="57605"/>
                  <a:pt x="11996" y="57610"/>
                  <a:pt x="11996" y="57614"/>
                </a:cubicBezTo>
                <a:lnTo>
                  <a:pt x="11996" y="57614"/>
                </a:lnTo>
                <a:cubicBezTo>
                  <a:pt x="12012" y="57609"/>
                  <a:pt x="12027" y="57602"/>
                  <a:pt x="12042" y="57595"/>
                </a:cubicBezTo>
                <a:lnTo>
                  <a:pt x="12042" y="57595"/>
                </a:lnTo>
                <a:cubicBezTo>
                  <a:pt x="12047" y="57652"/>
                  <a:pt x="12054" y="57710"/>
                  <a:pt x="12062" y="57768"/>
                </a:cubicBezTo>
                <a:lnTo>
                  <a:pt x="12062" y="57768"/>
                </a:lnTo>
                <a:cubicBezTo>
                  <a:pt x="12142" y="57737"/>
                  <a:pt x="12223" y="57686"/>
                  <a:pt x="12304" y="57659"/>
                </a:cubicBezTo>
                <a:lnTo>
                  <a:pt x="12289" y="57468"/>
                </a:lnTo>
                <a:cubicBezTo>
                  <a:pt x="12274" y="57468"/>
                  <a:pt x="12259" y="57482"/>
                  <a:pt x="12245" y="57482"/>
                </a:cubicBezTo>
                <a:cubicBezTo>
                  <a:pt x="12161" y="57518"/>
                  <a:pt x="12107" y="57564"/>
                  <a:pt x="12042" y="57595"/>
                </a:cubicBezTo>
                <a:lnTo>
                  <a:pt x="12042" y="57595"/>
                </a:lnTo>
                <a:cubicBezTo>
                  <a:pt x="12041" y="57582"/>
                  <a:pt x="12040" y="57569"/>
                  <a:pt x="12039" y="57556"/>
                </a:cubicBezTo>
                <a:cubicBezTo>
                  <a:pt x="12127" y="57497"/>
                  <a:pt x="12245" y="57453"/>
                  <a:pt x="12333" y="57409"/>
                </a:cubicBezTo>
                <a:cubicBezTo>
                  <a:pt x="12334" y="57418"/>
                  <a:pt x="12335" y="57427"/>
                  <a:pt x="12336" y="57436"/>
                </a:cubicBezTo>
                <a:lnTo>
                  <a:pt x="12336" y="57436"/>
                </a:lnTo>
                <a:lnTo>
                  <a:pt x="12394" y="57400"/>
                </a:lnTo>
                <a:lnTo>
                  <a:pt x="12394" y="57400"/>
                </a:lnTo>
                <a:cubicBezTo>
                  <a:pt x="12401" y="57463"/>
                  <a:pt x="12409" y="57528"/>
                  <a:pt x="12418" y="57593"/>
                </a:cubicBezTo>
                <a:lnTo>
                  <a:pt x="12418" y="57593"/>
                </a:lnTo>
                <a:cubicBezTo>
                  <a:pt x="12502" y="57561"/>
                  <a:pt x="12572" y="57514"/>
                  <a:pt x="12642" y="57468"/>
                </a:cubicBezTo>
                <a:cubicBezTo>
                  <a:pt x="12642" y="57394"/>
                  <a:pt x="12642" y="57335"/>
                  <a:pt x="12613" y="57262"/>
                </a:cubicBezTo>
                <a:lnTo>
                  <a:pt x="12394" y="57400"/>
                </a:lnTo>
                <a:lnTo>
                  <a:pt x="12394" y="57400"/>
                </a:lnTo>
                <a:cubicBezTo>
                  <a:pt x="12393" y="57393"/>
                  <a:pt x="12393" y="57386"/>
                  <a:pt x="12392" y="57379"/>
                </a:cubicBezTo>
                <a:cubicBezTo>
                  <a:pt x="12480" y="57321"/>
                  <a:pt x="12583" y="57262"/>
                  <a:pt x="12686" y="57203"/>
                </a:cubicBezTo>
                <a:cubicBezTo>
                  <a:pt x="12694" y="57263"/>
                  <a:pt x="12703" y="57322"/>
                  <a:pt x="12713" y="57382"/>
                </a:cubicBezTo>
                <a:lnTo>
                  <a:pt x="12713" y="57382"/>
                </a:lnTo>
                <a:cubicBezTo>
                  <a:pt x="12709" y="57333"/>
                  <a:pt x="12701" y="57290"/>
                  <a:pt x="12701" y="57247"/>
                </a:cubicBezTo>
                <a:cubicBezTo>
                  <a:pt x="12728" y="57240"/>
                  <a:pt x="12748" y="57228"/>
                  <a:pt x="12769" y="57214"/>
                </a:cubicBezTo>
                <a:lnTo>
                  <a:pt x="12769" y="57214"/>
                </a:lnTo>
                <a:cubicBezTo>
                  <a:pt x="12778" y="57271"/>
                  <a:pt x="12788" y="57331"/>
                  <a:pt x="12798" y="57395"/>
                </a:cubicBezTo>
                <a:lnTo>
                  <a:pt x="12798" y="57395"/>
                </a:lnTo>
                <a:cubicBezTo>
                  <a:pt x="12877" y="57350"/>
                  <a:pt x="12944" y="57306"/>
                  <a:pt x="13010" y="57262"/>
                </a:cubicBezTo>
                <a:cubicBezTo>
                  <a:pt x="12995" y="57188"/>
                  <a:pt x="12995" y="57144"/>
                  <a:pt x="12995" y="57100"/>
                </a:cubicBezTo>
                <a:cubicBezTo>
                  <a:pt x="12936" y="57115"/>
                  <a:pt x="12907" y="57159"/>
                  <a:pt x="12848" y="57173"/>
                </a:cubicBezTo>
                <a:cubicBezTo>
                  <a:pt x="12816" y="57181"/>
                  <a:pt x="12793" y="57198"/>
                  <a:pt x="12769" y="57214"/>
                </a:cubicBezTo>
                <a:lnTo>
                  <a:pt x="12769" y="57214"/>
                </a:lnTo>
                <a:cubicBezTo>
                  <a:pt x="12766" y="57195"/>
                  <a:pt x="12763" y="57177"/>
                  <a:pt x="12760" y="57159"/>
                </a:cubicBezTo>
                <a:cubicBezTo>
                  <a:pt x="12848" y="57100"/>
                  <a:pt x="12936" y="57041"/>
                  <a:pt x="13054" y="56982"/>
                </a:cubicBezTo>
                <a:cubicBezTo>
                  <a:pt x="13062" y="57054"/>
                  <a:pt x="13070" y="57125"/>
                  <a:pt x="13083" y="57199"/>
                </a:cubicBezTo>
                <a:lnTo>
                  <a:pt x="13083" y="57199"/>
                </a:lnTo>
                <a:cubicBezTo>
                  <a:pt x="13079" y="57140"/>
                  <a:pt x="13069" y="57088"/>
                  <a:pt x="13069" y="57026"/>
                </a:cubicBezTo>
                <a:cubicBezTo>
                  <a:pt x="13116" y="57003"/>
                  <a:pt x="13162" y="56980"/>
                  <a:pt x="13202" y="56956"/>
                </a:cubicBezTo>
                <a:lnTo>
                  <a:pt x="13202" y="56956"/>
                </a:lnTo>
                <a:cubicBezTo>
                  <a:pt x="13209" y="57018"/>
                  <a:pt x="13216" y="57083"/>
                  <a:pt x="13226" y="57150"/>
                </a:cubicBezTo>
                <a:lnTo>
                  <a:pt x="13226" y="57150"/>
                </a:lnTo>
                <a:lnTo>
                  <a:pt x="13363" y="57070"/>
                </a:lnTo>
                <a:cubicBezTo>
                  <a:pt x="13349" y="56997"/>
                  <a:pt x="13349" y="56938"/>
                  <a:pt x="13363" y="56864"/>
                </a:cubicBezTo>
                <a:lnTo>
                  <a:pt x="13363" y="56864"/>
                </a:lnTo>
                <a:cubicBezTo>
                  <a:pt x="13348" y="56868"/>
                  <a:pt x="13335" y="56873"/>
                  <a:pt x="13323" y="56878"/>
                </a:cubicBezTo>
                <a:lnTo>
                  <a:pt x="13323" y="56878"/>
                </a:lnTo>
                <a:lnTo>
                  <a:pt x="13408" y="56827"/>
                </a:lnTo>
                <a:lnTo>
                  <a:pt x="13408" y="56827"/>
                </a:lnTo>
                <a:cubicBezTo>
                  <a:pt x="13410" y="56891"/>
                  <a:pt x="13422" y="56945"/>
                  <a:pt x="13422" y="57012"/>
                </a:cubicBezTo>
                <a:lnTo>
                  <a:pt x="13500" y="56966"/>
                </a:lnTo>
                <a:lnTo>
                  <a:pt x="13500" y="56966"/>
                </a:lnTo>
                <a:cubicBezTo>
                  <a:pt x="13845" y="59193"/>
                  <a:pt x="15079" y="61317"/>
                  <a:pt x="17131" y="63281"/>
                </a:cubicBezTo>
                <a:cubicBezTo>
                  <a:pt x="17410" y="63560"/>
                  <a:pt x="17719" y="63825"/>
                  <a:pt x="18058" y="64120"/>
                </a:cubicBezTo>
                <a:cubicBezTo>
                  <a:pt x="19323" y="65253"/>
                  <a:pt x="20736" y="66607"/>
                  <a:pt x="21178" y="68314"/>
                </a:cubicBezTo>
                <a:cubicBezTo>
                  <a:pt x="21413" y="69241"/>
                  <a:pt x="21472" y="69991"/>
                  <a:pt x="21310" y="70683"/>
                </a:cubicBezTo>
                <a:cubicBezTo>
                  <a:pt x="21104" y="71537"/>
                  <a:pt x="20604" y="72420"/>
                  <a:pt x="19868" y="73214"/>
                </a:cubicBezTo>
                <a:cubicBezTo>
                  <a:pt x="19603" y="73509"/>
                  <a:pt x="19279" y="73788"/>
                  <a:pt x="18955" y="74068"/>
                </a:cubicBezTo>
                <a:cubicBezTo>
                  <a:pt x="18279" y="74598"/>
                  <a:pt x="17543" y="75069"/>
                  <a:pt x="16822" y="75510"/>
                </a:cubicBezTo>
                <a:cubicBezTo>
                  <a:pt x="16380" y="75790"/>
                  <a:pt x="15894" y="76084"/>
                  <a:pt x="15482" y="76378"/>
                </a:cubicBezTo>
                <a:cubicBezTo>
                  <a:pt x="14173" y="77276"/>
                  <a:pt x="12995" y="78350"/>
                  <a:pt x="11980" y="79557"/>
                </a:cubicBezTo>
                <a:cubicBezTo>
                  <a:pt x="11156" y="80572"/>
                  <a:pt x="10567" y="81544"/>
                  <a:pt x="10184" y="82544"/>
                </a:cubicBezTo>
                <a:cubicBezTo>
                  <a:pt x="9978" y="83089"/>
                  <a:pt x="9831" y="83648"/>
                  <a:pt x="9758" y="84193"/>
                </a:cubicBezTo>
                <a:cubicBezTo>
                  <a:pt x="9684" y="84811"/>
                  <a:pt x="9684" y="85473"/>
                  <a:pt x="9758" y="86238"/>
                </a:cubicBezTo>
                <a:cubicBezTo>
                  <a:pt x="9920" y="87813"/>
                  <a:pt x="10346" y="89314"/>
                  <a:pt x="11023" y="90653"/>
                </a:cubicBezTo>
                <a:lnTo>
                  <a:pt x="11082" y="90609"/>
                </a:lnTo>
                <a:cubicBezTo>
                  <a:pt x="10405" y="89270"/>
                  <a:pt x="9978" y="87798"/>
                  <a:pt x="9817" y="86224"/>
                </a:cubicBezTo>
                <a:cubicBezTo>
                  <a:pt x="9743" y="85444"/>
                  <a:pt x="9714" y="84781"/>
                  <a:pt x="9817" y="84193"/>
                </a:cubicBezTo>
                <a:cubicBezTo>
                  <a:pt x="9890" y="83663"/>
                  <a:pt x="10008" y="83104"/>
                  <a:pt x="10229" y="82559"/>
                </a:cubicBezTo>
                <a:cubicBezTo>
                  <a:pt x="10597" y="81558"/>
                  <a:pt x="11185" y="80602"/>
                  <a:pt x="12024" y="79601"/>
                </a:cubicBezTo>
                <a:cubicBezTo>
                  <a:pt x="13025" y="78380"/>
                  <a:pt x="14187" y="77320"/>
                  <a:pt x="15497" y="76408"/>
                </a:cubicBezTo>
                <a:cubicBezTo>
                  <a:pt x="15939" y="76113"/>
                  <a:pt x="16395" y="75819"/>
                  <a:pt x="16836" y="75554"/>
                </a:cubicBezTo>
                <a:cubicBezTo>
                  <a:pt x="17557" y="75113"/>
                  <a:pt x="18308" y="74642"/>
                  <a:pt x="18985" y="74097"/>
                </a:cubicBezTo>
                <a:cubicBezTo>
                  <a:pt x="19323" y="73818"/>
                  <a:pt x="19632" y="73538"/>
                  <a:pt x="19927" y="73244"/>
                </a:cubicBezTo>
                <a:cubicBezTo>
                  <a:pt x="20677" y="72464"/>
                  <a:pt x="21178" y="71551"/>
                  <a:pt x="21384" y="70668"/>
                </a:cubicBezTo>
                <a:cubicBezTo>
                  <a:pt x="21546" y="69977"/>
                  <a:pt x="21516" y="69226"/>
                  <a:pt x="21251" y="68284"/>
                </a:cubicBezTo>
                <a:cubicBezTo>
                  <a:pt x="20795" y="66548"/>
                  <a:pt x="19382" y="65209"/>
                  <a:pt x="18087" y="64075"/>
                </a:cubicBezTo>
                <a:cubicBezTo>
                  <a:pt x="17763" y="63781"/>
                  <a:pt x="17440" y="63501"/>
                  <a:pt x="17175" y="63222"/>
                </a:cubicBezTo>
                <a:cubicBezTo>
                  <a:pt x="15134" y="61255"/>
                  <a:pt x="13899" y="59156"/>
                  <a:pt x="13572" y="56925"/>
                </a:cubicBezTo>
                <a:lnTo>
                  <a:pt x="13572" y="56925"/>
                </a:lnTo>
                <a:lnTo>
                  <a:pt x="13500" y="56966"/>
                </a:lnTo>
                <a:lnTo>
                  <a:pt x="13500" y="56966"/>
                </a:lnTo>
                <a:cubicBezTo>
                  <a:pt x="13499" y="56957"/>
                  <a:pt x="13497" y="56947"/>
                  <a:pt x="13496" y="56938"/>
                </a:cubicBezTo>
                <a:cubicBezTo>
                  <a:pt x="13496" y="56879"/>
                  <a:pt x="13466" y="56835"/>
                  <a:pt x="13466" y="56791"/>
                </a:cubicBezTo>
                <a:lnTo>
                  <a:pt x="13408" y="56827"/>
                </a:lnTo>
                <a:lnTo>
                  <a:pt x="13408" y="56827"/>
                </a:lnTo>
                <a:cubicBezTo>
                  <a:pt x="13408" y="56820"/>
                  <a:pt x="13407" y="56813"/>
                  <a:pt x="13407" y="56806"/>
                </a:cubicBezTo>
                <a:cubicBezTo>
                  <a:pt x="13496" y="56747"/>
                  <a:pt x="13584" y="56688"/>
                  <a:pt x="13672" y="56614"/>
                </a:cubicBezTo>
                <a:cubicBezTo>
                  <a:pt x="13672" y="56634"/>
                  <a:pt x="13673" y="56653"/>
                  <a:pt x="13675" y="56670"/>
                </a:cubicBezTo>
                <a:lnTo>
                  <a:pt x="13675" y="56670"/>
                </a:lnTo>
                <a:cubicBezTo>
                  <a:pt x="13700" y="56656"/>
                  <a:pt x="13724" y="56641"/>
                  <a:pt x="13747" y="56626"/>
                </a:cubicBezTo>
                <a:lnTo>
                  <a:pt x="13747" y="56626"/>
                </a:lnTo>
                <a:cubicBezTo>
                  <a:pt x="13753" y="56688"/>
                  <a:pt x="13775" y="56741"/>
                  <a:pt x="13775" y="56806"/>
                </a:cubicBezTo>
                <a:cubicBezTo>
                  <a:pt x="13793" y="56791"/>
                  <a:pt x="13811" y="56778"/>
                  <a:pt x="13830" y="56766"/>
                </a:cubicBezTo>
                <a:lnTo>
                  <a:pt x="13830" y="56766"/>
                </a:lnTo>
                <a:cubicBezTo>
                  <a:pt x="14165" y="58967"/>
                  <a:pt x="15391" y="61085"/>
                  <a:pt x="17440" y="63119"/>
                </a:cubicBezTo>
                <a:cubicBezTo>
                  <a:pt x="17734" y="63413"/>
                  <a:pt x="18058" y="63693"/>
                  <a:pt x="18382" y="64002"/>
                </a:cubicBezTo>
                <a:cubicBezTo>
                  <a:pt x="19780" y="65253"/>
                  <a:pt x="21163" y="66636"/>
                  <a:pt x="21560" y="68358"/>
                </a:cubicBezTo>
                <a:cubicBezTo>
                  <a:pt x="21766" y="69241"/>
                  <a:pt x="21781" y="69991"/>
                  <a:pt x="21604" y="70698"/>
                </a:cubicBezTo>
                <a:cubicBezTo>
                  <a:pt x="21384" y="71537"/>
                  <a:pt x="20883" y="72405"/>
                  <a:pt x="20162" y="73170"/>
                </a:cubicBezTo>
                <a:cubicBezTo>
                  <a:pt x="19897" y="73464"/>
                  <a:pt x="19603" y="73744"/>
                  <a:pt x="19265" y="74024"/>
                </a:cubicBezTo>
                <a:cubicBezTo>
                  <a:pt x="18617" y="74553"/>
                  <a:pt x="17925" y="75010"/>
                  <a:pt x="17219" y="75466"/>
                </a:cubicBezTo>
                <a:cubicBezTo>
                  <a:pt x="16777" y="75760"/>
                  <a:pt x="16307" y="76040"/>
                  <a:pt x="15880" y="76378"/>
                </a:cubicBezTo>
                <a:cubicBezTo>
                  <a:pt x="14599" y="77305"/>
                  <a:pt x="13452" y="78409"/>
                  <a:pt x="12495" y="79631"/>
                </a:cubicBezTo>
                <a:cubicBezTo>
                  <a:pt x="11730" y="80631"/>
                  <a:pt x="11141" y="81632"/>
                  <a:pt x="10773" y="82633"/>
                </a:cubicBezTo>
                <a:cubicBezTo>
                  <a:pt x="10567" y="83163"/>
                  <a:pt x="10435" y="83722"/>
                  <a:pt x="10361" y="84266"/>
                </a:cubicBezTo>
                <a:cubicBezTo>
                  <a:pt x="10287" y="84870"/>
                  <a:pt x="10273" y="85547"/>
                  <a:pt x="10346" y="86297"/>
                </a:cubicBezTo>
                <a:cubicBezTo>
                  <a:pt x="10494" y="87872"/>
                  <a:pt x="10891" y="89343"/>
                  <a:pt x="11583" y="90668"/>
                </a:cubicBezTo>
                <a:lnTo>
                  <a:pt x="11627" y="90638"/>
                </a:lnTo>
                <a:cubicBezTo>
                  <a:pt x="10950" y="89314"/>
                  <a:pt x="10552" y="87842"/>
                  <a:pt x="10420" y="86268"/>
                </a:cubicBezTo>
                <a:cubicBezTo>
                  <a:pt x="10346" y="85517"/>
                  <a:pt x="10361" y="84870"/>
                  <a:pt x="10435" y="84266"/>
                </a:cubicBezTo>
                <a:cubicBezTo>
                  <a:pt x="10508" y="83736"/>
                  <a:pt x="10641" y="83177"/>
                  <a:pt x="10847" y="82647"/>
                </a:cubicBezTo>
                <a:cubicBezTo>
                  <a:pt x="11215" y="81676"/>
                  <a:pt x="11774" y="80661"/>
                  <a:pt x="12554" y="79675"/>
                </a:cubicBezTo>
                <a:cubicBezTo>
                  <a:pt x="13510" y="78439"/>
                  <a:pt x="14644" y="77350"/>
                  <a:pt x="15924" y="76437"/>
                </a:cubicBezTo>
                <a:cubicBezTo>
                  <a:pt x="16365" y="76113"/>
                  <a:pt x="16822" y="75804"/>
                  <a:pt x="17263" y="75510"/>
                </a:cubicBezTo>
                <a:cubicBezTo>
                  <a:pt x="17940" y="75069"/>
                  <a:pt x="18661" y="74612"/>
                  <a:pt x="19309" y="74083"/>
                </a:cubicBezTo>
                <a:cubicBezTo>
                  <a:pt x="19632" y="73803"/>
                  <a:pt x="19941" y="73523"/>
                  <a:pt x="20206" y="73229"/>
                </a:cubicBezTo>
                <a:cubicBezTo>
                  <a:pt x="20942" y="72434"/>
                  <a:pt x="21443" y="71581"/>
                  <a:pt x="21663" y="70712"/>
                </a:cubicBezTo>
                <a:cubicBezTo>
                  <a:pt x="21840" y="70006"/>
                  <a:pt x="21825" y="69241"/>
                  <a:pt x="21619" y="68343"/>
                </a:cubicBezTo>
                <a:cubicBezTo>
                  <a:pt x="21222" y="66592"/>
                  <a:pt x="19824" y="65194"/>
                  <a:pt x="18426" y="63943"/>
                </a:cubicBezTo>
                <a:cubicBezTo>
                  <a:pt x="18072" y="63634"/>
                  <a:pt x="17778" y="63354"/>
                  <a:pt x="17484" y="63060"/>
                </a:cubicBezTo>
                <a:cubicBezTo>
                  <a:pt x="15427" y="61046"/>
                  <a:pt x="14230" y="58922"/>
                  <a:pt x="13892" y="56726"/>
                </a:cubicBezTo>
                <a:lnTo>
                  <a:pt x="13892" y="56726"/>
                </a:lnTo>
                <a:cubicBezTo>
                  <a:pt x="13871" y="56739"/>
                  <a:pt x="13850" y="56752"/>
                  <a:pt x="13830" y="56766"/>
                </a:cubicBezTo>
                <a:lnTo>
                  <a:pt x="13830" y="56766"/>
                </a:lnTo>
                <a:cubicBezTo>
                  <a:pt x="13821" y="56705"/>
                  <a:pt x="13813" y="56645"/>
                  <a:pt x="13805" y="56585"/>
                </a:cubicBezTo>
                <a:cubicBezTo>
                  <a:pt x="13786" y="56599"/>
                  <a:pt x="13767" y="56613"/>
                  <a:pt x="13747" y="56626"/>
                </a:cubicBezTo>
                <a:lnTo>
                  <a:pt x="13747" y="56626"/>
                </a:lnTo>
                <a:cubicBezTo>
                  <a:pt x="13746" y="56618"/>
                  <a:pt x="13746" y="56609"/>
                  <a:pt x="13746" y="56599"/>
                </a:cubicBezTo>
                <a:cubicBezTo>
                  <a:pt x="13788" y="56576"/>
                  <a:pt x="13827" y="56554"/>
                  <a:pt x="13864" y="56532"/>
                </a:cubicBezTo>
                <a:lnTo>
                  <a:pt x="13864" y="56532"/>
                </a:lnTo>
                <a:cubicBezTo>
                  <a:pt x="13873" y="56597"/>
                  <a:pt x="13882" y="56662"/>
                  <a:pt x="13892" y="56726"/>
                </a:cubicBezTo>
                <a:lnTo>
                  <a:pt x="13892" y="56726"/>
                </a:lnTo>
                <a:cubicBezTo>
                  <a:pt x="13935" y="56700"/>
                  <a:pt x="13980" y="56674"/>
                  <a:pt x="14025" y="56644"/>
                </a:cubicBezTo>
                <a:lnTo>
                  <a:pt x="14025" y="56599"/>
                </a:lnTo>
                <a:cubicBezTo>
                  <a:pt x="14011" y="56557"/>
                  <a:pt x="14011" y="56501"/>
                  <a:pt x="14011" y="56431"/>
                </a:cubicBezTo>
                <a:lnTo>
                  <a:pt x="14011" y="56431"/>
                </a:lnTo>
                <a:cubicBezTo>
                  <a:pt x="14002" y="56437"/>
                  <a:pt x="13993" y="56442"/>
                  <a:pt x="13984" y="56448"/>
                </a:cubicBezTo>
                <a:lnTo>
                  <a:pt x="13984" y="56448"/>
                </a:lnTo>
                <a:cubicBezTo>
                  <a:pt x="13993" y="56440"/>
                  <a:pt x="14002" y="56432"/>
                  <a:pt x="14011" y="56423"/>
                </a:cubicBezTo>
                <a:cubicBezTo>
                  <a:pt x="14011" y="56426"/>
                  <a:pt x="14011" y="56428"/>
                  <a:pt x="14011" y="56431"/>
                </a:cubicBezTo>
                <a:lnTo>
                  <a:pt x="14011" y="56431"/>
                </a:lnTo>
                <a:cubicBezTo>
                  <a:pt x="14044" y="56410"/>
                  <a:pt x="14078" y="56388"/>
                  <a:pt x="14114" y="56364"/>
                </a:cubicBezTo>
                <a:cubicBezTo>
                  <a:pt x="14114" y="56368"/>
                  <a:pt x="14115" y="56372"/>
                  <a:pt x="14115" y="56376"/>
                </a:cubicBezTo>
                <a:lnTo>
                  <a:pt x="14115" y="56376"/>
                </a:lnTo>
                <a:cubicBezTo>
                  <a:pt x="14132" y="56363"/>
                  <a:pt x="14148" y="56351"/>
                  <a:pt x="14164" y="56338"/>
                </a:cubicBezTo>
                <a:lnTo>
                  <a:pt x="14164" y="56338"/>
                </a:lnTo>
                <a:cubicBezTo>
                  <a:pt x="14171" y="56399"/>
                  <a:pt x="14180" y="56459"/>
                  <a:pt x="14189" y="56520"/>
                </a:cubicBezTo>
                <a:lnTo>
                  <a:pt x="14189" y="56520"/>
                </a:lnTo>
                <a:cubicBezTo>
                  <a:pt x="14236" y="56487"/>
                  <a:pt x="14283" y="56457"/>
                  <a:pt x="14335" y="56423"/>
                </a:cubicBezTo>
                <a:cubicBezTo>
                  <a:pt x="14320" y="56349"/>
                  <a:pt x="14320" y="56276"/>
                  <a:pt x="14320" y="56217"/>
                </a:cubicBezTo>
                <a:cubicBezTo>
                  <a:pt x="14264" y="56254"/>
                  <a:pt x="14215" y="56297"/>
                  <a:pt x="14164" y="56338"/>
                </a:cubicBezTo>
                <a:lnTo>
                  <a:pt x="14164" y="56338"/>
                </a:lnTo>
                <a:cubicBezTo>
                  <a:pt x="14162" y="56322"/>
                  <a:pt x="14160" y="56306"/>
                  <a:pt x="14158" y="56290"/>
                </a:cubicBezTo>
                <a:cubicBezTo>
                  <a:pt x="14231" y="56232"/>
                  <a:pt x="14320" y="56173"/>
                  <a:pt x="14393" y="56099"/>
                </a:cubicBezTo>
                <a:cubicBezTo>
                  <a:pt x="14395" y="56114"/>
                  <a:pt x="14397" y="56130"/>
                  <a:pt x="14399" y="56145"/>
                </a:cubicBezTo>
                <a:lnTo>
                  <a:pt x="14399" y="56145"/>
                </a:lnTo>
                <a:cubicBezTo>
                  <a:pt x="14431" y="56125"/>
                  <a:pt x="14465" y="56100"/>
                  <a:pt x="14499" y="56073"/>
                </a:cubicBezTo>
                <a:lnTo>
                  <a:pt x="14499" y="56073"/>
                </a:lnTo>
                <a:cubicBezTo>
                  <a:pt x="14507" y="56141"/>
                  <a:pt x="14516" y="56208"/>
                  <a:pt x="14526" y="56275"/>
                </a:cubicBezTo>
                <a:lnTo>
                  <a:pt x="14526" y="56275"/>
                </a:lnTo>
                <a:cubicBezTo>
                  <a:pt x="14561" y="56251"/>
                  <a:pt x="14597" y="56228"/>
                  <a:pt x="14629" y="56202"/>
                </a:cubicBezTo>
                <a:cubicBezTo>
                  <a:pt x="14629" y="56129"/>
                  <a:pt x="14629" y="56055"/>
                  <a:pt x="14614" y="55981"/>
                </a:cubicBezTo>
                <a:cubicBezTo>
                  <a:pt x="14578" y="56010"/>
                  <a:pt x="14538" y="56043"/>
                  <a:pt x="14499" y="56073"/>
                </a:cubicBezTo>
                <a:lnTo>
                  <a:pt x="14499" y="56073"/>
                </a:lnTo>
                <a:cubicBezTo>
                  <a:pt x="14498" y="56067"/>
                  <a:pt x="14497" y="56061"/>
                  <a:pt x="14496" y="56055"/>
                </a:cubicBezTo>
                <a:cubicBezTo>
                  <a:pt x="14570" y="55996"/>
                  <a:pt x="14644" y="55937"/>
                  <a:pt x="14747" y="55864"/>
                </a:cubicBezTo>
                <a:cubicBezTo>
                  <a:pt x="14747" y="55870"/>
                  <a:pt x="14748" y="55877"/>
                  <a:pt x="14749" y="55884"/>
                </a:cubicBezTo>
                <a:lnTo>
                  <a:pt x="14749" y="55884"/>
                </a:lnTo>
                <a:cubicBezTo>
                  <a:pt x="14760" y="55875"/>
                  <a:pt x="14771" y="55866"/>
                  <a:pt x="14782" y="55857"/>
                </a:cubicBezTo>
                <a:lnTo>
                  <a:pt x="14782" y="55857"/>
                </a:lnTo>
                <a:cubicBezTo>
                  <a:pt x="14790" y="55930"/>
                  <a:pt x="14800" y="56003"/>
                  <a:pt x="14810" y="56076"/>
                </a:cubicBezTo>
                <a:lnTo>
                  <a:pt x="14810" y="56076"/>
                </a:lnTo>
                <a:cubicBezTo>
                  <a:pt x="14849" y="56044"/>
                  <a:pt x="14886" y="56011"/>
                  <a:pt x="14923" y="55981"/>
                </a:cubicBezTo>
                <a:cubicBezTo>
                  <a:pt x="14923" y="55908"/>
                  <a:pt x="14923" y="55820"/>
                  <a:pt x="14908" y="55761"/>
                </a:cubicBezTo>
                <a:cubicBezTo>
                  <a:pt x="14863" y="55791"/>
                  <a:pt x="14821" y="55825"/>
                  <a:pt x="14782" y="55857"/>
                </a:cubicBezTo>
                <a:lnTo>
                  <a:pt x="14782" y="55857"/>
                </a:lnTo>
                <a:cubicBezTo>
                  <a:pt x="14780" y="55840"/>
                  <a:pt x="14778" y="55822"/>
                  <a:pt x="14776" y="55805"/>
                </a:cubicBezTo>
                <a:cubicBezTo>
                  <a:pt x="14850" y="55761"/>
                  <a:pt x="14923" y="55687"/>
                  <a:pt x="14997" y="55628"/>
                </a:cubicBezTo>
                <a:cubicBezTo>
                  <a:pt x="14999" y="55647"/>
                  <a:pt x="15001" y="55665"/>
                  <a:pt x="15004" y="55684"/>
                </a:cubicBezTo>
                <a:lnTo>
                  <a:pt x="15004" y="55684"/>
                </a:lnTo>
                <a:cubicBezTo>
                  <a:pt x="15023" y="55668"/>
                  <a:pt x="15042" y="55651"/>
                  <a:pt x="15061" y="55635"/>
                </a:cubicBezTo>
                <a:lnTo>
                  <a:pt x="15061" y="55635"/>
                </a:lnTo>
                <a:cubicBezTo>
                  <a:pt x="15070" y="55705"/>
                  <a:pt x="15079" y="55775"/>
                  <a:pt x="15089" y="55844"/>
                </a:cubicBezTo>
                <a:lnTo>
                  <a:pt x="15089" y="55844"/>
                </a:lnTo>
                <a:cubicBezTo>
                  <a:pt x="15132" y="55807"/>
                  <a:pt x="15175" y="55772"/>
                  <a:pt x="15217" y="55746"/>
                </a:cubicBezTo>
                <a:cubicBezTo>
                  <a:pt x="15203" y="55672"/>
                  <a:pt x="15203" y="55569"/>
                  <a:pt x="15203" y="55525"/>
                </a:cubicBezTo>
                <a:cubicBezTo>
                  <a:pt x="15156" y="55553"/>
                  <a:pt x="15109" y="55594"/>
                  <a:pt x="15061" y="55635"/>
                </a:cubicBezTo>
                <a:lnTo>
                  <a:pt x="15061" y="55635"/>
                </a:lnTo>
                <a:cubicBezTo>
                  <a:pt x="15059" y="55618"/>
                  <a:pt x="15057" y="55601"/>
                  <a:pt x="15056" y="55584"/>
                </a:cubicBezTo>
                <a:cubicBezTo>
                  <a:pt x="16145" y="54672"/>
                  <a:pt x="16954" y="53641"/>
                  <a:pt x="17484" y="52523"/>
                </a:cubicBezTo>
                <a:cubicBezTo>
                  <a:pt x="17823" y="51793"/>
                  <a:pt x="18026" y="51022"/>
                  <a:pt x="18097" y="50259"/>
                </a:cubicBezTo>
                <a:lnTo>
                  <a:pt x="18097" y="50259"/>
                </a:lnTo>
                <a:cubicBezTo>
                  <a:pt x="18042" y="50981"/>
                  <a:pt x="17864" y="51712"/>
                  <a:pt x="17557" y="52405"/>
                </a:cubicBezTo>
                <a:cubicBezTo>
                  <a:pt x="17086" y="53494"/>
                  <a:pt x="16307" y="54524"/>
                  <a:pt x="15262" y="55452"/>
                </a:cubicBezTo>
                <a:cubicBezTo>
                  <a:pt x="15262" y="55525"/>
                  <a:pt x="15276" y="55613"/>
                  <a:pt x="15276" y="55687"/>
                </a:cubicBezTo>
                <a:cubicBezTo>
                  <a:pt x="16351" y="54760"/>
                  <a:pt x="17131" y="53759"/>
                  <a:pt x="17646" y="52670"/>
                </a:cubicBezTo>
                <a:cubicBezTo>
                  <a:pt x="18669" y="50497"/>
                  <a:pt x="18443" y="47980"/>
                  <a:pt x="17116" y="46379"/>
                </a:cubicBezTo>
                <a:lnTo>
                  <a:pt x="17116" y="46379"/>
                </a:lnTo>
                <a:cubicBezTo>
                  <a:pt x="17896" y="47431"/>
                  <a:pt x="18229" y="48831"/>
                  <a:pt x="18097" y="50259"/>
                </a:cubicBezTo>
                <a:lnTo>
                  <a:pt x="18097" y="50259"/>
                </a:lnTo>
                <a:cubicBezTo>
                  <a:pt x="18213" y="48729"/>
                  <a:pt x="17776" y="47235"/>
                  <a:pt x="16836" y="46195"/>
                </a:cubicBezTo>
                <a:cubicBezTo>
                  <a:pt x="16895" y="46195"/>
                  <a:pt x="16939" y="46210"/>
                  <a:pt x="16969" y="46210"/>
                </a:cubicBezTo>
                <a:cubicBezTo>
                  <a:pt x="17019" y="46265"/>
                  <a:pt x="17068" y="46321"/>
                  <a:pt x="17116" y="46379"/>
                </a:cubicBezTo>
                <a:lnTo>
                  <a:pt x="17116" y="46379"/>
                </a:lnTo>
                <a:cubicBezTo>
                  <a:pt x="17011" y="46237"/>
                  <a:pt x="16898" y="46102"/>
                  <a:pt x="16777" y="45974"/>
                </a:cubicBezTo>
                <a:cubicBezTo>
                  <a:pt x="16763" y="45945"/>
                  <a:pt x="16748" y="45915"/>
                  <a:pt x="16704" y="45901"/>
                </a:cubicBezTo>
                <a:lnTo>
                  <a:pt x="16660" y="45930"/>
                </a:lnTo>
                <a:cubicBezTo>
                  <a:pt x="16616" y="45915"/>
                  <a:pt x="16557" y="45915"/>
                  <a:pt x="16527" y="45901"/>
                </a:cubicBezTo>
                <a:cubicBezTo>
                  <a:pt x="16513" y="45871"/>
                  <a:pt x="16483" y="45842"/>
                  <a:pt x="16454" y="45827"/>
                </a:cubicBezTo>
                <a:lnTo>
                  <a:pt x="16410" y="45857"/>
                </a:lnTo>
                <a:cubicBezTo>
                  <a:pt x="16365" y="45842"/>
                  <a:pt x="16307" y="45827"/>
                  <a:pt x="16262" y="45798"/>
                </a:cubicBezTo>
                <a:lnTo>
                  <a:pt x="16218" y="45754"/>
                </a:lnTo>
                <a:lnTo>
                  <a:pt x="16174" y="45783"/>
                </a:lnTo>
                <a:cubicBezTo>
                  <a:pt x="16100" y="45768"/>
                  <a:pt x="16042" y="45724"/>
                  <a:pt x="15968" y="45709"/>
                </a:cubicBezTo>
                <a:lnTo>
                  <a:pt x="15953" y="45695"/>
                </a:lnTo>
                <a:lnTo>
                  <a:pt x="15939" y="45709"/>
                </a:lnTo>
                <a:cubicBezTo>
                  <a:pt x="15438" y="45503"/>
                  <a:pt x="14982" y="45209"/>
                  <a:pt x="14555" y="44871"/>
                </a:cubicBezTo>
                <a:cubicBezTo>
                  <a:pt x="14555" y="44871"/>
                  <a:pt x="14541" y="44871"/>
                  <a:pt x="14541" y="44841"/>
                </a:cubicBezTo>
                <a:lnTo>
                  <a:pt x="14482" y="44797"/>
                </a:lnTo>
                <a:cubicBezTo>
                  <a:pt x="14114" y="44458"/>
                  <a:pt x="13790" y="44061"/>
                  <a:pt x="13510" y="43620"/>
                </a:cubicBezTo>
                <a:cubicBezTo>
                  <a:pt x="13437" y="43487"/>
                  <a:pt x="13363" y="43355"/>
                  <a:pt x="13304" y="43222"/>
                </a:cubicBezTo>
                <a:cubicBezTo>
                  <a:pt x="13303" y="43219"/>
                  <a:pt x="13301" y="43215"/>
                  <a:pt x="13299" y="43211"/>
                </a:cubicBezTo>
                <a:lnTo>
                  <a:pt x="13299" y="43211"/>
                </a:lnTo>
                <a:cubicBezTo>
                  <a:pt x="13303" y="43223"/>
                  <a:pt x="13304" y="43236"/>
                  <a:pt x="13304" y="43252"/>
                </a:cubicBezTo>
                <a:cubicBezTo>
                  <a:pt x="13319" y="43311"/>
                  <a:pt x="13363" y="43355"/>
                  <a:pt x="13378" y="43428"/>
                </a:cubicBezTo>
                <a:cubicBezTo>
                  <a:pt x="13363" y="43399"/>
                  <a:pt x="13349" y="43384"/>
                  <a:pt x="13334" y="43340"/>
                </a:cubicBezTo>
                <a:cubicBezTo>
                  <a:pt x="13304" y="43281"/>
                  <a:pt x="13275" y="43208"/>
                  <a:pt x="13260" y="43163"/>
                </a:cubicBezTo>
                <a:lnTo>
                  <a:pt x="13260" y="43163"/>
                </a:lnTo>
                <a:cubicBezTo>
                  <a:pt x="13271" y="43169"/>
                  <a:pt x="13281" y="43177"/>
                  <a:pt x="13288" y="43187"/>
                </a:cubicBezTo>
                <a:lnTo>
                  <a:pt x="13288" y="43187"/>
                </a:lnTo>
                <a:cubicBezTo>
                  <a:pt x="13201" y="43002"/>
                  <a:pt x="13120" y="42813"/>
                  <a:pt x="13054" y="42618"/>
                </a:cubicBezTo>
                <a:lnTo>
                  <a:pt x="13054" y="42618"/>
                </a:lnTo>
                <a:cubicBezTo>
                  <a:pt x="13070" y="42695"/>
                  <a:pt x="13091" y="42764"/>
                  <a:pt x="13113" y="42840"/>
                </a:cubicBezTo>
                <a:cubicBezTo>
                  <a:pt x="13069" y="42766"/>
                  <a:pt x="13054" y="42693"/>
                  <a:pt x="13010" y="42619"/>
                </a:cubicBezTo>
                <a:lnTo>
                  <a:pt x="12972" y="42341"/>
                </a:lnTo>
                <a:lnTo>
                  <a:pt x="12972" y="42341"/>
                </a:lnTo>
                <a:cubicBezTo>
                  <a:pt x="12995" y="42434"/>
                  <a:pt x="13023" y="42526"/>
                  <a:pt x="13054" y="42618"/>
                </a:cubicBezTo>
                <a:lnTo>
                  <a:pt x="13054" y="42618"/>
                </a:lnTo>
                <a:cubicBezTo>
                  <a:pt x="13048" y="42590"/>
                  <a:pt x="13043" y="42561"/>
                  <a:pt x="13039" y="42531"/>
                </a:cubicBezTo>
                <a:cubicBezTo>
                  <a:pt x="12995" y="42457"/>
                  <a:pt x="12981" y="42369"/>
                  <a:pt x="12966" y="42295"/>
                </a:cubicBezTo>
                <a:lnTo>
                  <a:pt x="12966" y="42295"/>
                </a:lnTo>
                <a:lnTo>
                  <a:pt x="12972" y="42341"/>
                </a:lnTo>
                <a:lnTo>
                  <a:pt x="12972" y="42341"/>
                </a:lnTo>
                <a:cubicBezTo>
                  <a:pt x="12965" y="42311"/>
                  <a:pt x="12958" y="42281"/>
                  <a:pt x="12951" y="42251"/>
                </a:cubicBezTo>
                <a:cubicBezTo>
                  <a:pt x="12833" y="41677"/>
                  <a:pt x="12775" y="41074"/>
                  <a:pt x="12848" y="40485"/>
                </a:cubicBezTo>
                <a:cubicBezTo>
                  <a:pt x="12871" y="40316"/>
                  <a:pt x="12898" y="40148"/>
                  <a:pt x="12931" y="39983"/>
                </a:cubicBezTo>
                <a:lnTo>
                  <a:pt x="12931" y="39983"/>
                </a:lnTo>
                <a:cubicBezTo>
                  <a:pt x="12907" y="40060"/>
                  <a:pt x="12883" y="40139"/>
                  <a:pt x="12863" y="40220"/>
                </a:cubicBezTo>
                <a:cubicBezTo>
                  <a:pt x="12892" y="40088"/>
                  <a:pt x="12907" y="39955"/>
                  <a:pt x="12922" y="39852"/>
                </a:cubicBezTo>
                <a:cubicBezTo>
                  <a:pt x="12981" y="39676"/>
                  <a:pt x="13039" y="39528"/>
                  <a:pt x="13084" y="39367"/>
                </a:cubicBezTo>
                <a:lnTo>
                  <a:pt x="13084" y="39367"/>
                </a:lnTo>
                <a:cubicBezTo>
                  <a:pt x="13079" y="39385"/>
                  <a:pt x="13075" y="39402"/>
                  <a:pt x="13071" y="39420"/>
                </a:cubicBezTo>
                <a:lnTo>
                  <a:pt x="13071" y="39420"/>
                </a:lnTo>
                <a:cubicBezTo>
                  <a:pt x="13093" y="39348"/>
                  <a:pt x="13117" y="39276"/>
                  <a:pt x="13142" y="39205"/>
                </a:cubicBezTo>
                <a:cubicBezTo>
                  <a:pt x="13157" y="39131"/>
                  <a:pt x="13201" y="39058"/>
                  <a:pt x="13231" y="38984"/>
                </a:cubicBezTo>
                <a:cubicBezTo>
                  <a:pt x="13290" y="38837"/>
                  <a:pt x="13349" y="38704"/>
                  <a:pt x="13422" y="38557"/>
                </a:cubicBezTo>
                <a:cubicBezTo>
                  <a:pt x="13531" y="38340"/>
                  <a:pt x="13647" y="38123"/>
                  <a:pt x="13766" y="37905"/>
                </a:cubicBezTo>
                <a:lnTo>
                  <a:pt x="13766" y="37905"/>
                </a:lnTo>
                <a:lnTo>
                  <a:pt x="13716" y="38042"/>
                </a:lnTo>
                <a:lnTo>
                  <a:pt x="13819" y="37880"/>
                </a:lnTo>
                <a:cubicBezTo>
                  <a:pt x="13849" y="37836"/>
                  <a:pt x="13878" y="37821"/>
                  <a:pt x="13893" y="37792"/>
                </a:cubicBezTo>
                <a:cubicBezTo>
                  <a:pt x="13922" y="37748"/>
                  <a:pt x="13937" y="37689"/>
                  <a:pt x="13952" y="37645"/>
                </a:cubicBezTo>
                <a:lnTo>
                  <a:pt x="13952" y="37645"/>
                </a:lnTo>
                <a:cubicBezTo>
                  <a:pt x="13897" y="37699"/>
                  <a:pt x="13851" y="37762"/>
                  <a:pt x="13813" y="37821"/>
                </a:cubicBezTo>
                <a:lnTo>
                  <a:pt x="13813" y="37821"/>
                </a:lnTo>
                <a:cubicBezTo>
                  <a:pt x="13839" y="37772"/>
                  <a:pt x="13866" y="37723"/>
                  <a:pt x="13893" y="37674"/>
                </a:cubicBezTo>
                <a:cubicBezTo>
                  <a:pt x="13893" y="37660"/>
                  <a:pt x="13908" y="37660"/>
                  <a:pt x="13908" y="37630"/>
                </a:cubicBezTo>
                <a:cubicBezTo>
                  <a:pt x="13952" y="37556"/>
                  <a:pt x="14011" y="37483"/>
                  <a:pt x="14055" y="37409"/>
                </a:cubicBezTo>
                <a:cubicBezTo>
                  <a:pt x="14099" y="37347"/>
                  <a:pt x="14142" y="37282"/>
                  <a:pt x="14185" y="37216"/>
                </a:cubicBezTo>
                <a:lnTo>
                  <a:pt x="14185" y="37216"/>
                </a:lnTo>
                <a:cubicBezTo>
                  <a:pt x="14180" y="37227"/>
                  <a:pt x="14176" y="37237"/>
                  <a:pt x="14173" y="37247"/>
                </a:cubicBezTo>
                <a:cubicBezTo>
                  <a:pt x="14231" y="37203"/>
                  <a:pt x="14290" y="37130"/>
                  <a:pt x="14364" y="37071"/>
                </a:cubicBezTo>
                <a:cubicBezTo>
                  <a:pt x="14379" y="37012"/>
                  <a:pt x="14393" y="36983"/>
                  <a:pt x="14408" y="36924"/>
                </a:cubicBezTo>
                <a:lnTo>
                  <a:pt x="14408" y="36924"/>
                </a:lnTo>
                <a:lnTo>
                  <a:pt x="14364" y="36983"/>
                </a:lnTo>
                <a:cubicBezTo>
                  <a:pt x="14343" y="36993"/>
                  <a:pt x="14325" y="37007"/>
                  <a:pt x="14308" y="37022"/>
                </a:cubicBezTo>
                <a:lnTo>
                  <a:pt x="14308" y="37022"/>
                </a:lnTo>
                <a:cubicBezTo>
                  <a:pt x="14322" y="36999"/>
                  <a:pt x="14336" y="36976"/>
                  <a:pt x="14349" y="36953"/>
                </a:cubicBezTo>
                <a:cubicBezTo>
                  <a:pt x="14440" y="36844"/>
                  <a:pt x="14525" y="36724"/>
                  <a:pt x="14608" y="36600"/>
                </a:cubicBezTo>
                <a:lnTo>
                  <a:pt x="14608" y="36600"/>
                </a:lnTo>
                <a:cubicBezTo>
                  <a:pt x="14600" y="36610"/>
                  <a:pt x="14592" y="36620"/>
                  <a:pt x="14585" y="36629"/>
                </a:cubicBezTo>
                <a:cubicBezTo>
                  <a:pt x="14599" y="36570"/>
                  <a:pt x="14614" y="36541"/>
                  <a:pt x="14629" y="36482"/>
                </a:cubicBezTo>
                <a:cubicBezTo>
                  <a:pt x="14674" y="36438"/>
                  <a:pt x="14718" y="36393"/>
                  <a:pt x="14769" y="36355"/>
                </a:cubicBezTo>
                <a:lnTo>
                  <a:pt x="14769" y="36355"/>
                </a:lnTo>
                <a:cubicBezTo>
                  <a:pt x="14846" y="36260"/>
                  <a:pt x="14918" y="36155"/>
                  <a:pt x="14991" y="36049"/>
                </a:cubicBezTo>
                <a:lnTo>
                  <a:pt x="14991" y="36049"/>
                </a:lnTo>
                <a:lnTo>
                  <a:pt x="14982" y="36055"/>
                </a:lnTo>
                <a:cubicBezTo>
                  <a:pt x="14982" y="36026"/>
                  <a:pt x="14997" y="35967"/>
                  <a:pt x="15026" y="35908"/>
                </a:cubicBezTo>
                <a:cubicBezTo>
                  <a:pt x="15069" y="35851"/>
                  <a:pt x="15127" y="35807"/>
                  <a:pt x="15198" y="35764"/>
                </a:cubicBezTo>
                <a:lnTo>
                  <a:pt x="15198" y="35764"/>
                </a:lnTo>
                <a:lnTo>
                  <a:pt x="15144" y="35835"/>
                </a:lnTo>
                <a:cubicBezTo>
                  <a:pt x="15091" y="35905"/>
                  <a:pt x="15041" y="35977"/>
                  <a:pt x="14991" y="36049"/>
                </a:cubicBezTo>
                <a:lnTo>
                  <a:pt x="14991" y="36049"/>
                </a:lnTo>
                <a:lnTo>
                  <a:pt x="15026" y="36026"/>
                </a:lnTo>
                <a:cubicBezTo>
                  <a:pt x="15056" y="35982"/>
                  <a:pt x="15114" y="35952"/>
                  <a:pt x="15144" y="35908"/>
                </a:cubicBezTo>
                <a:cubicBezTo>
                  <a:pt x="15173" y="35849"/>
                  <a:pt x="15188" y="35820"/>
                  <a:pt x="15203" y="35761"/>
                </a:cubicBezTo>
                <a:lnTo>
                  <a:pt x="15203" y="35761"/>
                </a:lnTo>
                <a:cubicBezTo>
                  <a:pt x="15201" y="35762"/>
                  <a:pt x="15200" y="35763"/>
                  <a:pt x="15198" y="35764"/>
                </a:cubicBezTo>
                <a:lnTo>
                  <a:pt x="15198" y="35764"/>
                </a:lnTo>
                <a:lnTo>
                  <a:pt x="15381" y="35525"/>
                </a:lnTo>
                <a:lnTo>
                  <a:pt x="15381" y="35525"/>
                </a:lnTo>
                <a:cubicBezTo>
                  <a:pt x="15375" y="35530"/>
                  <a:pt x="15370" y="35535"/>
                  <a:pt x="15365" y="35540"/>
                </a:cubicBezTo>
                <a:cubicBezTo>
                  <a:pt x="15365" y="35481"/>
                  <a:pt x="15394" y="35452"/>
                  <a:pt x="15409" y="35393"/>
                </a:cubicBezTo>
                <a:cubicBezTo>
                  <a:pt x="15468" y="35334"/>
                  <a:pt x="15512" y="35305"/>
                  <a:pt x="15585" y="35246"/>
                </a:cubicBezTo>
                <a:lnTo>
                  <a:pt x="15585" y="35246"/>
                </a:lnTo>
                <a:cubicBezTo>
                  <a:pt x="15583" y="35258"/>
                  <a:pt x="15580" y="35268"/>
                  <a:pt x="15577" y="35278"/>
                </a:cubicBezTo>
                <a:lnTo>
                  <a:pt x="15577" y="35278"/>
                </a:lnTo>
                <a:cubicBezTo>
                  <a:pt x="15646" y="35199"/>
                  <a:pt x="15714" y="35116"/>
                  <a:pt x="15777" y="35032"/>
                </a:cubicBezTo>
                <a:lnTo>
                  <a:pt x="15777" y="35032"/>
                </a:lnTo>
                <a:cubicBezTo>
                  <a:pt x="15758" y="35048"/>
                  <a:pt x="15738" y="35064"/>
                  <a:pt x="15718" y="35084"/>
                </a:cubicBezTo>
                <a:cubicBezTo>
                  <a:pt x="15718" y="35025"/>
                  <a:pt x="15733" y="35011"/>
                  <a:pt x="15733" y="34996"/>
                </a:cubicBezTo>
                <a:cubicBezTo>
                  <a:pt x="15733" y="34966"/>
                  <a:pt x="15762" y="34937"/>
                  <a:pt x="15762" y="34922"/>
                </a:cubicBezTo>
                <a:cubicBezTo>
                  <a:pt x="15806" y="34878"/>
                  <a:pt x="15880" y="34819"/>
                  <a:pt x="15939" y="34790"/>
                </a:cubicBezTo>
                <a:lnTo>
                  <a:pt x="15939" y="34790"/>
                </a:lnTo>
                <a:cubicBezTo>
                  <a:pt x="15935" y="34804"/>
                  <a:pt x="15930" y="34817"/>
                  <a:pt x="15925" y="34829"/>
                </a:cubicBezTo>
                <a:lnTo>
                  <a:pt x="15925" y="34829"/>
                </a:lnTo>
                <a:cubicBezTo>
                  <a:pt x="15959" y="34791"/>
                  <a:pt x="15993" y="34753"/>
                  <a:pt x="16026" y="34714"/>
                </a:cubicBezTo>
                <a:lnTo>
                  <a:pt x="16026" y="34714"/>
                </a:lnTo>
                <a:cubicBezTo>
                  <a:pt x="16024" y="34754"/>
                  <a:pt x="16011" y="34793"/>
                  <a:pt x="15997" y="34819"/>
                </a:cubicBezTo>
                <a:lnTo>
                  <a:pt x="16130" y="34702"/>
                </a:lnTo>
                <a:cubicBezTo>
                  <a:pt x="16145" y="34643"/>
                  <a:pt x="16159" y="34599"/>
                  <a:pt x="16174" y="34569"/>
                </a:cubicBezTo>
                <a:lnTo>
                  <a:pt x="16174" y="34569"/>
                </a:lnTo>
                <a:cubicBezTo>
                  <a:pt x="16149" y="34619"/>
                  <a:pt x="16103" y="34648"/>
                  <a:pt x="16054" y="34682"/>
                </a:cubicBezTo>
                <a:lnTo>
                  <a:pt x="16054" y="34682"/>
                </a:lnTo>
                <a:cubicBezTo>
                  <a:pt x="16100" y="34627"/>
                  <a:pt x="16145" y="34570"/>
                  <a:pt x="16187" y="34510"/>
                </a:cubicBezTo>
                <a:lnTo>
                  <a:pt x="16187" y="34510"/>
                </a:lnTo>
                <a:cubicBezTo>
                  <a:pt x="16155" y="34539"/>
                  <a:pt x="16121" y="34566"/>
                  <a:pt x="16086" y="34584"/>
                </a:cubicBezTo>
                <a:cubicBezTo>
                  <a:pt x="16086" y="34525"/>
                  <a:pt x="16100" y="34495"/>
                  <a:pt x="16130" y="34437"/>
                </a:cubicBezTo>
                <a:cubicBezTo>
                  <a:pt x="16174" y="34407"/>
                  <a:pt x="16248" y="34348"/>
                  <a:pt x="16307" y="34304"/>
                </a:cubicBezTo>
                <a:lnTo>
                  <a:pt x="16307" y="34304"/>
                </a:lnTo>
                <a:cubicBezTo>
                  <a:pt x="16301" y="34325"/>
                  <a:pt x="16296" y="34344"/>
                  <a:pt x="16290" y="34361"/>
                </a:cubicBezTo>
                <a:lnTo>
                  <a:pt x="16290" y="34361"/>
                </a:lnTo>
                <a:cubicBezTo>
                  <a:pt x="16325" y="34322"/>
                  <a:pt x="16360" y="34283"/>
                  <a:pt x="16395" y="34244"/>
                </a:cubicBezTo>
                <a:lnTo>
                  <a:pt x="16395" y="34244"/>
                </a:lnTo>
                <a:cubicBezTo>
                  <a:pt x="16392" y="34296"/>
                  <a:pt x="16379" y="34336"/>
                  <a:pt x="16365" y="34363"/>
                </a:cubicBezTo>
                <a:cubicBezTo>
                  <a:pt x="16395" y="34334"/>
                  <a:pt x="16454" y="34275"/>
                  <a:pt x="16498" y="34260"/>
                </a:cubicBezTo>
                <a:cubicBezTo>
                  <a:pt x="16513" y="34201"/>
                  <a:pt x="16527" y="34157"/>
                  <a:pt x="16542" y="34128"/>
                </a:cubicBezTo>
                <a:lnTo>
                  <a:pt x="16542" y="34128"/>
                </a:lnTo>
                <a:cubicBezTo>
                  <a:pt x="16516" y="34153"/>
                  <a:pt x="16468" y="34190"/>
                  <a:pt x="16417" y="34219"/>
                </a:cubicBezTo>
                <a:lnTo>
                  <a:pt x="16417" y="34219"/>
                </a:lnTo>
                <a:cubicBezTo>
                  <a:pt x="16494" y="34130"/>
                  <a:pt x="16568" y="34040"/>
                  <a:pt x="16630" y="33951"/>
                </a:cubicBezTo>
                <a:cubicBezTo>
                  <a:pt x="16671" y="33906"/>
                  <a:pt x="16710" y="33861"/>
                  <a:pt x="16748" y="33816"/>
                </a:cubicBezTo>
                <a:lnTo>
                  <a:pt x="16748" y="33816"/>
                </a:lnTo>
                <a:cubicBezTo>
                  <a:pt x="16748" y="33817"/>
                  <a:pt x="16748" y="33818"/>
                  <a:pt x="16748" y="33819"/>
                </a:cubicBezTo>
                <a:cubicBezTo>
                  <a:pt x="16733" y="33848"/>
                  <a:pt x="16733" y="33863"/>
                  <a:pt x="16719" y="33907"/>
                </a:cubicBezTo>
                <a:cubicBezTo>
                  <a:pt x="16763" y="33863"/>
                  <a:pt x="16807" y="33833"/>
                  <a:pt x="16880" y="33774"/>
                </a:cubicBezTo>
                <a:lnTo>
                  <a:pt x="16939" y="33671"/>
                </a:lnTo>
                <a:lnTo>
                  <a:pt x="16802" y="33751"/>
                </a:lnTo>
                <a:lnTo>
                  <a:pt x="16802" y="33751"/>
                </a:lnTo>
                <a:cubicBezTo>
                  <a:pt x="16869" y="33671"/>
                  <a:pt x="16934" y="33590"/>
                  <a:pt x="16998" y="33509"/>
                </a:cubicBezTo>
                <a:cubicBezTo>
                  <a:pt x="17033" y="33479"/>
                  <a:pt x="17066" y="33446"/>
                  <a:pt x="17099" y="33412"/>
                </a:cubicBezTo>
                <a:lnTo>
                  <a:pt x="17099" y="33412"/>
                </a:lnTo>
                <a:cubicBezTo>
                  <a:pt x="17097" y="33424"/>
                  <a:pt x="17093" y="33437"/>
                  <a:pt x="17086" y="33451"/>
                </a:cubicBezTo>
                <a:cubicBezTo>
                  <a:pt x="17086" y="33451"/>
                  <a:pt x="17057" y="33465"/>
                  <a:pt x="17057" y="33480"/>
                </a:cubicBezTo>
                <a:cubicBezTo>
                  <a:pt x="17116" y="33421"/>
                  <a:pt x="17175" y="33392"/>
                  <a:pt x="17204" y="33392"/>
                </a:cubicBezTo>
                <a:cubicBezTo>
                  <a:pt x="17234" y="33333"/>
                  <a:pt x="17248" y="33303"/>
                  <a:pt x="17263" y="33259"/>
                </a:cubicBezTo>
                <a:lnTo>
                  <a:pt x="17263" y="33259"/>
                </a:lnTo>
                <a:lnTo>
                  <a:pt x="17184" y="33317"/>
                </a:lnTo>
                <a:lnTo>
                  <a:pt x="17184" y="33317"/>
                </a:lnTo>
                <a:cubicBezTo>
                  <a:pt x="17243" y="33246"/>
                  <a:pt x="17299" y="33172"/>
                  <a:pt x="17351" y="33097"/>
                </a:cubicBezTo>
                <a:cubicBezTo>
                  <a:pt x="17373" y="33076"/>
                  <a:pt x="17393" y="33054"/>
                  <a:pt x="17413" y="33032"/>
                </a:cubicBezTo>
                <a:lnTo>
                  <a:pt x="17413" y="33032"/>
                </a:lnTo>
                <a:cubicBezTo>
                  <a:pt x="17412" y="33034"/>
                  <a:pt x="17411" y="33037"/>
                  <a:pt x="17410" y="33039"/>
                </a:cubicBezTo>
                <a:cubicBezTo>
                  <a:pt x="17469" y="33009"/>
                  <a:pt x="17528" y="32965"/>
                  <a:pt x="17557" y="32936"/>
                </a:cubicBezTo>
                <a:cubicBezTo>
                  <a:pt x="17572" y="32877"/>
                  <a:pt x="17602" y="32833"/>
                  <a:pt x="17616" y="32803"/>
                </a:cubicBezTo>
                <a:lnTo>
                  <a:pt x="17616" y="32803"/>
                </a:lnTo>
                <a:lnTo>
                  <a:pt x="17586" y="32822"/>
                </a:lnTo>
                <a:lnTo>
                  <a:pt x="17586" y="32822"/>
                </a:lnTo>
                <a:cubicBezTo>
                  <a:pt x="17625" y="32772"/>
                  <a:pt x="17664" y="32721"/>
                  <a:pt x="17705" y="32671"/>
                </a:cubicBezTo>
                <a:cubicBezTo>
                  <a:pt x="17726" y="32649"/>
                  <a:pt x="17746" y="32628"/>
                  <a:pt x="17766" y="32606"/>
                </a:cubicBezTo>
                <a:lnTo>
                  <a:pt x="17766" y="32606"/>
                </a:lnTo>
                <a:cubicBezTo>
                  <a:pt x="17765" y="32608"/>
                  <a:pt x="17764" y="32610"/>
                  <a:pt x="17763" y="32612"/>
                </a:cubicBezTo>
                <a:cubicBezTo>
                  <a:pt x="17822" y="32582"/>
                  <a:pt x="17866" y="32538"/>
                  <a:pt x="17911" y="32494"/>
                </a:cubicBezTo>
                <a:lnTo>
                  <a:pt x="17969" y="32376"/>
                </a:lnTo>
                <a:lnTo>
                  <a:pt x="17938" y="32397"/>
                </a:lnTo>
                <a:lnTo>
                  <a:pt x="17938" y="32397"/>
                </a:lnTo>
                <a:cubicBezTo>
                  <a:pt x="17977" y="32347"/>
                  <a:pt x="18017" y="32295"/>
                  <a:pt x="18058" y="32244"/>
                </a:cubicBezTo>
                <a:cubicBezTo>
                  <a:pt x="18081" y="32218"/>
                  <a:pt x="18105" y="32191"/>
                  <a:pt x="18128" y="32163"/>
                </a:cubicBezTo>
                <a:lnTo>
                  <a:pt x="18128" y="32163"/>
                </a:lnTo>
                <a:cubicBezTo>
                  <a:pt x="18124" y="32176"/>
                  <a:pt x="18120" y="32188"/>
                  <a:pt x="18117" y="32200"/>
                </a:cubicBezTo>
                <a:cubicBezTo>
                  <a:pt x="18161" y="32156"/>
                  <a:pt x="18220" y="32126"/>
                  <a:pt x="18264" y="32067"/>
                </a:cubicBezTo>
                <a:lnTo>
                  <a:pt x="18308" y="3195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300" y="31949"/>
                  <a:pt x="18311" y="31934"/>
                  <a:pt x="18322" y="31920"/>
                </a:cubicBezTo>
                <a:lnTo>
                  <a:pt x="18322" y="31920"/>
                </a:lnTo>
                <a:cubicBezTo>
                  <a:pt x="18521" y="31050"/>
                  <a:pt x="18355" y="30044"/>
                  <a:pt x="17822" y="29065"/>
                </a:cubicBezTo>
                <a:cubicBezTo>
                  <a:pt x="17116" y="27800"/>
                  <a:pt x="15997" y="26681"/>
                  <a:pt x="14379" y="25622"/>
                </a:cubicBezTo>
                <a:cubicBezTo>
                  <a:pt x="14143" y="25474"/>
                  <a:pt x="13893" y="25327"/>
                  <a:pt x="13658" y="25165"/>
                </a:cubicBezTo>
                <a:cubicBezTo>
                  <a:pt x="12524" y="24444"/>
                  <a:pt x="11641" y="23635"/>
                  <a:pt x="11023" y="22796"/>
                </a:cubicBezTo>
                <a:cubicBezTo>
                  <a:pt x="10508" y="22075"/>
                  <a:pt x="9978" y="21207"/>
                  <a:pt x="9964" y="20206"/>
                </a:cubicBezTo>
                <a:cubicBezTo>
                  <a:pt x="9949" y="19132"/>
                  <a:pt x="10464" y="18028"/>
                  <a:pt x="11391" y="17115"/>
                </a:cubicBezTo>
                <a:cubicBezTo>
                  <a:pt x="11744" y="16762"/>
                  <a:pt x="12127" y="16453"/>
                  <a:pt x="12554" y="16188"/>
                </a:cubicBezTo>
                <a:cubicBezTo>
                  <a:pt x="13569" y="15570"/>
                  <a:pt x="14688" y="15158"/>
                  <a:pt x="15777" y="14776"/>
                </a:cubicBezTo>
                <a:cubicBezTo>
                  <a:pt x="16218" y="14614"/>
                  <a:pt x="16689" y="14437"/>
                  <a:pt x="17131" y="14275"/>
                </a:cubicBezTo>
                <a:cubicBezTo>
                  <a:pt x="18720" y="13657"/>
                  <a:pt x="20251" y="12789"/>
                  <a:pt x="21663" y="11744"/>
                </a:cubicBezTo>
                <a:cubicBezTo>
                  <a:pt x="22870" y="10832"/>
                  <a:pt x="23738" y="9904"/>
                  <a:pt x="24253" y="8963"/>
                </a:cubicBezTo>
                <a:cubicBezTo>
                  <a:pt x="24562" y="8374"/>
                  <a:pt x="24754" y="7785"/>
                  <a:pt x="24783" y="7182"/>
                </a:cubicBezTo>
                <a:cubicBezTo>
                  <a:pt x="24842" y="6461"/>
                  <a:pt x="24710" y="5784"/>
                  <a:pt x="24489" y="4945"/>
                </a:cubicBezTo>
                <a:cubicBezTo>
                  <a:pt x="24077" y="3297"/>
                  <a:pt x="23488" y="1693"/>
                  <a:pt x="22767" y="206"/>
                </a:cubicBezTo>
                <a:lnTo>
                  <a:pt x="22708" y="236"/>
                </a:lnTo>
                <a:cubicBezTo>
                  <a:pt x="23429" y="1737"/>
                  <a:pt x="24018" y="3312"/>
                  <a:pt x="24445" y="4974"/>
                </a:cubicBezTo>
                <a:cubicBezTo>
                  <a:pt x="24636" y="5784"/>
                  <a:pt x="24768" y="6461"/>
                  <a:pt x="24739" y="7182"/>
                </a:cubicBezTo>
                <a:cubicBezTo>
                  <a:pt x="24695" y="7771"/>
                  <a:pt x="24518" y="8359"/>
                  <a:pt x="24224" y="8918"/>
                </a:cubicBezTo>
                <a:cubicBezTo>
                  <a:pt x="23724" y="9860"/>
                  <a:pt x="22855" y="10802"/>
                  <a:pt x="21649" y="11685"/>
                </a:cubicBezTo>
                <a:cubicBezTo>
                  <a:pt x="20221" y="12730"/>
                  <a:pt x="18705" y="13584"/>
                  <a:pt x="17131" y="14202"/>
                </a:cubicBezTo>
                <a:cubicBezTo>
                  <a:pt x="16689" y="14393"/>
                  <a:pt x="16218" y="14555"/>
                  <a:pt x="15777" y="14702"/>
                </a:cubicBezTo>
                <a:cubicBezTo>
                  <a:pt x="14673" y="15085"/>
                  <a:pt x="13555" y="15497"/>
                  <a:pt x="12539" y="16129"/>
                </a:cubicBezTo>
                <a:cubicBezTo>
                  <a:pt x="12112" y="16409"/>
                  <a:pt x="11715" y="16718"/>
                  <a:pt x="11362" y="17071"/>
                </a:cubicBezTo>
                <a:cubicBezTo>
                  <a:pt x="10420" y="18028"/>
                  <a:pt x="9905" y="19132"/>
                  <a:pt x="9905" y="20221"/>
                </a:cubicBezTo>
                <a:cubicBezTo>
                  <a:pt x="9920" y="21192"/>
                  <a:pt x="10420" y="22060"/>
                  <a:pt x="10994" y="22855"/>
                </a:cubicBezTo>
                <a:cubicBezTo>
                  <a:pt x="11597" y="23708"/>
                  <a:pt x="12480" y="24503"/>
                  <a:pt x="13643" y="25239"/>
                </a:cubicBezTo>
                <a:cubicBezTo>
                  <a:pt x="13878" y="25386"/>
                  <a:pt x="14114" y="25533"/>
                  <a:pt x="14364" y="25695"/>
                </a:cubicBezTo>
                <a:cubicBezTo>
                  <a:pt x="15983" y="26755"/>
                  <a:pt x="17101" y="27873"/>
                  <a:pt x="17778" y="29124"/>
                </a:cubicBezTo>
                <a:cubicBezTo>
                  <a:pt x="18324" y="30086"/>
                  <a:pt x="18491" y="31133"/>
                  <a:pt x="18253" y="31990"/>
                </a:cubicBezTo>
                <a:lnTo>
                  <a:pt x="18253" y="3199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274" y="31983"/>
                  <a:pt x="18259" y="32003"/>
                  <a:pt x="18243" y="32022"/>
                </a:cubicBezTo>
                <a:lnTo>
                  <a:pt x="18243" y="32022"/>
                </a:lnTo>
                <a:cubicBezTo>
                  <a:pt x="18247" y="32011"/>
                  <a:pt x="18250" y="32001"/>
                  <a:pt x="18253" y="31990"/>
                </a:cubicBezTo>
                <a:lnTo>
                  <a:pt x="18253" y="31990"/>
                </a:lnTo>
                <a:lnTo>
                  <a:pt x="18146" y="32067"/>
                </a:lnTo>
                <a:cubicBezTo>
                  <a:pt x="18146" y="32076"/>
                  <a:pt x="18145" y="32088"/>
                  <a:pt x="18142" y="32102"/>
                </a:cubicBezTo>
                <a:lnTo>
                  <a:pt x="18142" y="32102"/>
                </a:lnTo>
                <a:cubicBezTo>
                  <a:pt x="18164" y="32088"/>
                  <a:pt x="18187" y="32074"/>
                  <a:pt x="18211" y="32063"/>
                </a:cubicBezTo>
                <a:lnTo>
                  <a:pt x="18211" y="32063"/>
                </a:lnTo>
                <a:cubicBezTo>
                  <a:pt x="18184" y="32097"/>
                  <a:pt x="18156" y="32130"/>
                  <a:pt x="18128" y="32163"/>
                </a:cubicBezTo>
                <a:lnTo>
                  <a:pt x="18128" y="32163"/>
                </a:lnTo>
                <a:cubicBezTo>
                  <a:pt x="18134" y="32142"/>
                  <a:pt x="18139" y="32121"/>
                  <a:pt x="18142" y="32102"/>
                </a:cubicBezTo>
                <a:lnTo>
                  <a:pt x="18142" y="32102"/>
                </a:lnTo>
                <a:cubicBezTo>
                  <a:pt x="18112" y="32121"/>
                  <a:pt x="18085" y="32141"/>
                  <a:pt x="18062" y="32157"/>
                </a:cubicBezTo>
                <a:lnTo>
                  <a:pt x="18062" y="32157"/>
                </a:lnTo>
                <a:cubicBezTo>
                  <a:pt x="18065" y="32146"/>
                  <a:pt x="18068" y="32135"/>
                  <a:pt x="18072" y="32126"/>
                </a:cubicBezTo>
                <a:lnTo>
                  <a:pt x="18072" y="32126"/>
                </a:lnTo>
                <a:cubicBezTo>
                  <a:pt x="18064" y="32131"/>
                  <a:pt x="18056" y="32136"/>
                  <a:pt x="18048" y="32141"/>
                </a:cubicBezTo>
                <a:lnTo>
                  <a:pt x="18048" y="32141"/>
                </a:lnTo>
                <a:cubicBezTo>
                  <a:pt x="18046" y="32151"/>
                  <a:pt x="18045" y="32161"/>
                  <a:pt x="18043" y="32170"/>
                </a:cubicBezTo>
                <a:cubicBezTo>
                  <a:pt x="18049" y="32166"/>
                  <a:pt x="18055" y="32162"/>
                  <a:pt x="18062" y="32157"/>
                </a:cubicBezTo>
                <a:lnTo>
                  <a:pt x="18062" y="32157"/>
                </a:lnTo>
                <a:cubicBezTo>
                  <a:pt x="18056" y="32182"/>
                  <a:pt x="18053" y="32209"/>
                  <a:pt x="18043" y="32229"/>
                </a:cubicBezTo>
                <a:cubicBezTo>
                  <a:pt x="18043" y="32229"/>
                  <a:pt x="18043" y="32244"/>
                  <a:pt x="18014" y="32244"/>
                </a:cubicBezTo>
                <a:cubicBezTo>
                  <a:pt x="17969" y="32288"/>
                  <a:pt x="17896" y="32347"/>
                  <a:pt x="17837" y="32376"/>
                </a:cubicBezTo>
                <a:cubicBezTo>
                  <a:pt x="17846" y="32358"/>
                  <a:pt x="17850" y="32333"/>
                  <a:pt x="17855" y="32303"/>
                </a:cubicBezTo>
                <a:lnTo>
                  <a:pt x="17855" y="32303"/>
                </a:lnTo>
                <a:cubicBezTo>
                  <a:pt x="17828" y="32318"/>
                  <a:pt x="17799" y="32332"/>
                  <a:pt x="17768" y="32349"/>
                </a:cubicBezTo>
                <a:lnTo>
                  <a:pt x="17768" y="32349"/>
                </a:lnTo>
                <a:cubicBezTo>
                  <a:pt x="17771" y="32335"/>
                  <a:pt x="17774" y="32320"/>
                  <a:pt x="17778" y="32303"/>
                </a:cubicBezTo>
                <a:lnTo>
                  <a:pt x="17778" y="32303"/>
                </a:lnTo>
                <a:cubicBezTo>
                  <a:pt x="17760" y="32314"/>
                  <a:pt x="17742" y="32324"/>
                  <a:pt x="17724" y="32335"/>
                </a:cubicBezTo>
                <a:lnTo>
                  <a:pt x="17724" y="32335"/>
                </a:lnTo>
                <a:cubicBezTo>
                  <a:pt x="17722" y="32349"/>
                  <a:pt x="17721" y="32363"/>
                  <a:pt x="17719" y="32376"/>
                </a:cubicBezTo>
                <a:cubicBezTo>
                  <a:pt x="17736" y="32367"/>
                  <a:pt x="17753" y="32358"/>
                  <a:pt x="17768" y="32349"/>
                </a:cubicBezTo>
                <a:lnTo>
                  <a:pt x="17768" y="32349"/>
                </a:lnTo>
                <a:cubicBezTo>
                  <a:pt x="17762" y="32382"/>
                  <a:pt x="17759" y="32409"/>
                  <a:pt x="17749" y="32450"/>
                </a:cubicBezTo>
                <a:cubicBezTo>
                  <a:pt x="17675" y="32494"/>
                  <a:pt x="17602" y="32538"/>
                  <a:pt x="17543" y="32582"/>
                </a:cubicBezTo>
                <a:cubicBezTo>
                  <a:pt x="17551" y="32549"/>
                  <a:pt x="17555" y="32524"/>
                  <a:pt x="17556" y="32499"/>
                </a:cubicBezTo>
                <a:lnTo>
                  <a:pt x="17556" y="32499"/>
                </a:lnTo>
                <a:cubicBezTo>
                  <a:pt x="17530" y="32512"/>
                  <a:pt x="17505" y="32525"/>
                  <a:pt x="17480" y="32540"/>
                </a:cubicBezTo>
                <a:lnTo>
                  <a:pt x="17480" y="32540"/>
                </a:lnTo>
                <a:cubicBezTo>
                  <a:pt x="17482" y="32523"/>
                  <a:pt x="17484" y="32508"/>
                  <a:pt x="17484" y="32494"/>
                </a:cubicBezTo>
                <a:lnTo>
                  <a:pt x="17484" y="32494"/>
                </a:lnTo>
                <a:cubicBezTo>
                  <a:pt x="17461" y="32503"/>
                  <a:pt x="17436" y="32515"/>
                  <a:pt x="17411" y="32529"/>
                </a:cubicBezTo>
                <a:lnTo>
                  <a:pt x="17411" y="32529"/>
                </a:lnTo>
                <a:cubicBezTo>
                  <a:pt x="17411" y="32547"/>
                  <a:pt x="17411" y="32564"/>
                  <a:pt x="17410" y="32582"/>
                </a:cubicBezTo>
                <a:cubicBezTo>
                  <a:pt x="17434" y="32566"/>
                  <a:pt x="17457" y="32553"/>
                  <a:pt x="17480" y="32540"/>
                </a:cubicBezTo>
                <a:lnTo>
                  <a:pt x="17480" y="32540"/>
                </a:lnTo>
                <a:cubicBezTo>
                  <a:pt x="17475" y="32575"/>
                  <a:pt x="17464" y="32616"/>
                  <a:pt x="17454" y="32656"/>
                </a:cubicBezTo>
                <a:cubicBezTo>
                  <a:pt x="17366" y="32715"/>
                  <a:pt x="17307" y="32744"/>
                  <a:pt x="17204" y="32803"/>
                </a:cubicBezTo>
                <a:cubicBezTo>
                  <a:pt x="17230" y="32761"/>
                  <a:pt x="17241" y="32723"/>
                  <a:pt x="17245" y="32687"/>
                </a:cubicBezTo>
                <a:lnTo>
                  <a:pt x="17245" y="32687"/>
                </a:lnTo>
                <a:cubicBezTo>
                  <a:pt x="17220" y="32700"/>
                  <a:pt x="17195" y="32713"/>
                  <a:pt x="17169" y="32727"/>
                </a:cubicBezTo>
                <a:lnTo>
                  <a:pt x="17169" y="32727"/>
                </a:lnTo>
                <a:cubicBezTo>
                  <a:pt x="17172" y="32704"/>
                  <a:pt x="17175" y="32682"/>
                  <a:pt x="17175" y="32656"/>
                </a:cubicBezTo>
                <a:lnTo>
                  <a:pt x="17175" y="32656"/>
                </a:lnTo>
                <a:cubicBezTo>
                  <a:pt x="17138" y="32685"/>
                  <a:pt x="17099" y="32707"/>
                  <a:pt x="17055" y="32729"/>
                </a:cubicBezTo>
                <a:lnTo>
                  <a:pt x="17055" y="32729"/>
                </a:lnTo>
                <a:cubicBezTo>
                  <a:pt x="17035" y="32200"/>
                  <a:pt x="16930" y="31617"/>
                  <a:pt x="16674" y="30993"/>
                </a:cubicBezTo>
                <a:cubicBezTo>
                  <a:pt x="16027" y="29271"/>
                  <a:pt x="14835" y="27726"/>
                  <a:pt x="13157" y="26401"/>
                </a:cubicBezTo>
                <a:cubicBezTo>
                  <a:pt x="12922" y="26210"/>
                  <a:pt x="12672" y="26019"/>
                  <a:pt x="12377" y="25798"/>
                </a:cubicBezTo>
                <a:cubicBezTo>
                  <a:pt x="10994" y="24768"/>
                  <a:pt x="10067" y="23753"/>
                  <a:pt x="9537" y="22708"/>
                </a:cubicBezTo>
                <a:cubicBezTo>
                  <a:pt x="9140" y="21898"/>
                  <a:pt x="8786" y="21104"/>
                  <a:pt x="8845" y="20206"/>
                </a:cubicBezTo>
                <a:cubicBezTo>
                  <a:pt x="8919" y="19220"/>
                  <a:pt x="9404" y="18190"/>
                  <a:pt x="10273" y="17336"/>
                </a:cubicBezTo>
                <a:cubicBezTo>
                  <a:pt x="10582" y="16998"/>
                  <a:pt x="10950" y="16703"/>
                  <a:pt x="11347" y="16424"/>
                </a:cubicBezTo>
                <a:cubicBezTo>
                  <a:pt x="12201" y="15820"/>
                  <a:pt x="13187" y="15394"/>
                  <a:pt x="14143" y="14982"/>
                </a:cubicBezTo>
                <a:cubicBezTo>
                  <a:pt x="14585" y="14776"/>
                  <a:pt x="15056" y="14570"/>
                  <a:pt x="15497" y="14349"/>
                </a:cubicBezTo>
                <a:cubicBezTo>
                  <a:pt x="16969" y="13613"/>
                  <a:pt x="18352" y="12671"/>
                  <a:pt x="19618" y="11553"/>
                </a:cubicBezTo>
                <a:cubicBezTo>
                  <a:pt x="20692" y="10596"/>
                  <a:pt x="21443" y="9654"/>
                  <a:pt x="21899" y="8683"/>
                </a:cubicBezTo>
                <a:cubicBezTo>
                  <a:pt x="22178" y="8109"/>
                  <a:pt x="22340" y="7550"/>
                  <a:pt x="22384" y="6961"/>
                </a:cubicBezTo>
                <a:cubicBezTo>
                  <a:pt x="22458" y="6196"/>
                  <a:pt x="22326" y="5445"/>
                  <a:pt x="22193" y="4798"/>
                </a:cubicBezTo>
                <a:cubicBezTo>
                  <a:pt x="21869" y="3164"/>
                  <a:pt x="21354" y="1619"/>
                  <a:pt x="20648" y="192"/>
                </a:cubicBezTo>
                <a:lnTo>
                  <a:pt x="20589" y="221"/>
                </a:lnTo>
                <a:cubicBezTo>
                  <a:pt x="21295" y="1634"/>
                  <a:pt x="21810" y="3179"/>
                  <a:pt x="22134" y="4827"/>
                </a:cubicBezTo>
                <a:cubicBezTo>
                  <a:pt x="22267" y="5445"/>
                  <a:pt x="22384" y="6196"/>
                  <a:pt x="22311" y="6961"/>
                </a:cubicBezTo>
                <a:cubicBezTo>
                  <a:pt x="22252" y="7520"/>
                  <a:pt x="22090" y="8094"/>
                  <a:pt x="21825" y="8668"/>
                </a:cubicBezTo>
                <a:cubicBezTo>
                  <a:pt x="21369" y="9625"/>
                  <a:pt x="20633" y="10567"/>
                  <a:pt x="19559" y="11494"/>
                </a:cubicBezTo>
                <a:cubicBezTo>
                  <a:pt x="18293" y="12627"/>
                  <a:pt x="16910" y="13554"/>
                  <a:pt x="15468" y="14275"/>
                </a:cubicBezTo>
                <a:cubicBezTo>
                  <a:pt x="15026" y="14496"/>
                  <a:pt x="14555" y="14702"/>
                  <a:pt x="14099" y="14908"/>
                </a:cubicBezTo>
                <a:cubicBezTo>
                  <a:pt x="13157" y="15320"/>
                  <a:pt x="12186" y="15762"/>
                  <a:pt x="11303" y="16350"/>
                </a:cubicBezTo>
                <a:cubicBezTo>
                  <a:pt x="10920" y="16630"/>
                  <a:pt x="10552" y="16924"/>
                  <a:pt x="10243" y="17263"/>
                </a:cubicBezTo>
                <a:cubicBezTo>
                  <a:pt x="9375" y="18146"/>
                  <a:pt x="8860" y="19176"/>
                  <a:pt x="8786" y="20176"/>
                </a:cubicBezTo>
                <a:cubicBezTo>
                  <a:pt x="8713" y="21104"/>
                  <a:pt x="9081" y="21913"/>
                  <a:pt x="9478" y="22722"/>
                </a:cubicBezTo>
                <a:cubicBezTo>
                  <a:pt x="10023" y="23782"/>
                  <a:pt x="10935" y="24797"/>
                  <a:pt x="12333" y="25842"/>
                </a:cubicBezTo>
                <a:cubicBezTo>
                  <a:pt x="12627" y="26063"/>
                  <a:pt x="12892" y="26269"/>
                  <a:pt x="13128" y="26460"/>
                </a:cubicBezTo>
                <a:cubicBezTo>
                  <a:pt x="14805" y="27785"/>
                  <a:pt x="15983" y="29330"/>
                  <a:pt x="16616" y="31037"/>
                </a:cubicBezTo>
                <a:cubicBezTo>
                  <a:pt x="16857" y="31663"/>
                  <a:pt x="16975" y="32247"/>
                  <a:pt x="16983" y="32764"/>
                </a:cubicBezTo>
                <a:lnTo>
                  <a:pt x="16983" y="32764"/>
                </a:lnTo>
                <a:cubicBezTo>
                  <a:pt x="17008" y="32752"/>
                  <a:pt x="17032" y="32740"/>
                  <a:pt x="17055" y="32729"/>
                </a:cubicBezTo>
                <a:lnTo>
                  <a:pt x="17055" y="32729"/>
                </a:lnTo>
                <a:cubicBezTo>
                  <a:pt x="17056" y="32749"/>
                  <a:pt x="17057" y="32769"/>
                  <a:pt x="17057" y="32788"/>
                </a:cubicBezTo>
                <a:cubicBezTo>
                  <a:pt x="17096" y="32766"/>
                  <a:pt x="17133" y="32746"/>
                  <a:pt x="17169" y="32727"/>
                </a:cubicBezTo>
                <a:lnTo>
                  <a:pt x="17169" y="32727"/>
                </a:lnTo>
                <a:cubicBezTo>
                  <a:pt x="17165" y="32756"/>
                  <a:pt x="17160" y="32785"/>
                  <a:pt x="17160" y="32818"/>
                </a:cubicBezTo>
                <a:cubicBezTo>
                  <a:pt x="17057" y="32877"/>
                  <a:pt x="16983" y="32906"/>
                  <a:pt x="16895" y="32965"/>
                </a:cubicBezTo>
                <a:cubicBezTo>
                  <a:pt x="16905" y="32927"/>
                  <a:pt x="16908" y="32895"/>
                  <a:pt x="16909" y="32862"/>
                </a:cubicBezTo>
                <a:lnTo>
                  <a:pt x="16909" y="32862"/>
                </a:lnTo>
                <a:cubicBezTo>
                  <a:pt x="16885" y="32875"/>
                  <a:pt x="16861" y="32887"/>
                  <a:pt x="16836" y="32899"/>
                </a:cubicBezTo>
                <a:lnTo>
                  <a:pt x="16836" y="32899"/>
                </a:lnTo>
                <a:lnTo>
                  <a:pt x="16836" y="32818"/>
                </a:lnTo>
                <a:cubicBezTo>
                  <a:pt x="16794" y="32846"/>
                  <a:pt x="16753" y="32867"/>
                  <a:pt x="16711" y="32888"/>
                </a:cubicBezTo>
                <a:lnTo>
                  <a:pt x="16711" y="32888"/>
                </a:lnTo>
                <a:cubicBezTo>
                  <a:pt x="16713" y="32914"/>
                  <a:pt x="16716" y="32939"/>
                  <a:pt x="16719" y="32965"/>
                </a:cubicBezTo>
                <a:cubicBezTo>
                  <a:pt x="16758" y="32939"/>
                  <a:pt x="16797" y="32918"/>
                  <a:pt x="16836" y="32899"/>
                </a:cubicBezTo>
                <a:lnTo>
                  <a:pt x="16836" y="32899"/>
                </a:lnTo>
                <a:lnTo>
                  <a:pt x="16836" y="33009"/>
                </a:lnTo>
                <a:cubicBezTo>
                  <a:pt x="16748" y="33053"/>
                  <a:pt x="16660" y="33097"/>
                  <a:pt x="16586" y="33156"/>
                </a:cubicBezTo>
                <a:cubicBezTo>
                  <a:pt x="16582" y="33138"/>
                  <a:pt x="16578" y="33120"/>
                  <a:pt x="16576" y="33101"/>
                </a:cubicBezTo>
                <a:lnTo>
                  <a:pt x="16576" y="33101"/>
                </a:lnTo>
                <a:lnTo>
                  <a:pt x="16513" y="33131"/>
                </a:lnTo>
                <a:lnTo>
                  <a:pt x="16513" y="33186"/>
                </a:lnTo>
                <a:cubicBezTo>
                  <a:pt x="16439" y="33230"/>
                  <a:pt x="16365" y="33274"/>
                  <a:pt x="16277" y="33318"/>
                </a:cubicBezTo>
                <a:cubicBezTo>
                  <a:pt x="16248" y="33318"/>
                  <a:pt x="16233" y="33333"/>
                  <a:pt x="16218" y="33333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00" y="33313"/>
                  <a:pt x="16182" y="33322"/>
                  <a:pt x="16164" y="33331"/>
                </a:cubicBezTo>
                <a:lnTo>
                  <a:pt x="16164" y="33331"/>
                </a:lnTo>
                <a:cubicBezTo>
                  <a:pt x="16159" y="33287"/>
                  <a:pt x="16159" y="33240"/>
                  <a:pt x="16159" y="33200"/>
                </a:cubicBezTo>
                <a:cubicBezTo>
                  <a:pt x="16123" y="33216"/>
                  <a:pt x="16086" y="33232"/>
                  <a:pt x="16050" y="33248"/>
                </a:cubicBezTo>
                <a:lnTo>
                  <a:pt x="16050" y="33248"/>
                </a:lnTo>
                <a:cubicBezTo>
                  <a:pt x="16006" y="32989"/>
                  <a:pt x="15943" y="32712"/>
                  <a:pt x="15880" y="32435"/>
                </a:cubicBezTo>
                <a:cubicBezTo>
                  <a:pt x="15350" y="30404"/>
                  <a:pt x="14143" y="28565"/>
                  <a:pt x="12304" y="26946"/>
                </a:cubicBezTo>
                <a:cubicBezTo>
                  <a:pt x="12039" y="26725"/>
                  <a:pt x="11759" y="26490"/>
                  <a:pt x="11435" y="26210"/>
                </a:cubicBezTo>
                <a:cubicBezTo>
                  <a:pt x="10346" y="25312"/>
                  <a:pt x="9022" y="24106"/>
                  <a:pt x="8448" y="22575"/>
                </a:cubicBezTo>
                <a:cubicBezTo>
                  <a:pt x="8183" y="21854"/>
                  <a:pt x="7918" y="21030"/>
                  <a:pt x="8051" y="20147"/>
                </a:cubicBezTo>
                <a:cubicBezTo>
                  <a:pt x="8212" y="18970"/>
                  <a:pt x="8934" y="18028"/>
                  <a:pt x="9478" y="17439"/>
                </a:cubicBezTo>
                <a:cubicBezTo>
                  <a:pt x="9772" y="17130"/>
                  <a:pt x="10111" y="16836"/>
                  <a:pt x="10479" y="16571"/>
                </a:cubicBezTo>
                <a:cubicBezTo>
                  <a:pt x="11244" y="16012"/>
                  <a:pt x="12112" y="15541"/>
                  <a:pt x="12936" y="15129"/>
                </a:cubicBezTo>
                <a:cubicBezTo>
                  <a:pt x="13378" y="14879"/>
                  <a:pt x="13864" y="14643"/>
                  <a:pt x="14305" y="14393"/>
                </a:cubicBezTo>
                <a:cubicBezTo>
                  <a:pt x="15688" y="13584"/>
                  <a:pt x="16969" y="12568"/>
                  <a:pt x="18117" y="11391"/>
                </a:cubicBezTo>
                <a:cubicBezTo>
                  <a:pt x="19073" y="10390"/>
                  <a:pt x="19735" y="9434"/>
                  <a:pt x="20148" y="8462"/>
                </a:cubicBezTo>
                <a:cubicBezTo>
                  <a:pt x="20398" y="7918"/>
                  <a:pt x="20545" y="7344"/>
                  <a:pt x="20618" y="6770"/>
                </a:cubicBezTo>
                <a:cubicBezTo>
                  <a:pt x="20692" y="6166"/>
                  <a:pt x="20648" y="5519"/>
                  <a:pt x="20515" y="4680"/>
                </a:cubicBezTo>
                <a:cubicBezTo>
                  <a:pt x="20280" y="3061"/>
                  <a:pt x="19809" y="1546"/>
                  <a:pt x="19103" y="162"/>
                </a:cubicBezTo>
                <a:lnTo>
                  <a:pt x="18808" y="118"/>
                </a:lnTo>
                <a:lnTo>
                  <a:pt x="18808" y="118"/>
                </a:lnTo>
                <a:cubicBezTo>
                  <a:pt x="19485" y="1487"/>
                  <a:pt x="19971" y="3002"/>
                  <a:pt x="20221" y="4607"/>
                </a:cubicBezTo>
                <a:cubicBezTo>
                  <a:pt x="20354" y="5445"/>
                  <a:pt x="20368" y="6078"/>
                  <a:pt x="20324" y="6682"/>
                </a:cubicBezTo>
                <a:cubicBezTo>
                  <a:pt x="20265" y="7226"/>
                  <a:pt x="20118" y="7800"/>
                  <a:pt x="19883" y="8359"/>
                </a:cubicBezTo>
                <a:cubicBezTo>
                  <a:pt x="19471" y="9330"/>
                  <a:pt x="18808" y="10272"/>
                  <a:pt x="17852" y="11258"/>
                </a:cubicBezTo>
                <a:cubicBezTo>
                  <a:pt x="16719" y="12436"/>
                  <a:pt x="15438" y="13436"/>
                  <a:pt x="14070" y="14246"/>
                </a:cubicBezTo>
                <a:cubicBezTo>
                  <a:pt x="13628" y="14496"/>
                  <a:pt x="13157" y="14731"/>
                  <a:pt x="12701" y="14982"/>
                </a:cubicBezTo>
                <a:cubicBezTo>
                  <a:pt x="11877" y="15423"/>
                  <a:pt x="11009" y="15865"/>
                  <a:pt x="10214" y="16453"/>
                </a:cubicBezTo>
                <a:cubicBezTo>
                  <a:pt x="9846" y="16718"/>
                  <a:pt x="9522" y="17012"/>
                  <a:pt x="9228" y="17336"/>
                </a:cubicBezTo>
                <a:cubicBezTo>
                  <a:pt x="8654" y="17925"/>
                  <a:pt x="7933" y="18881"/>
                  <a:pt x="7771" y="20073"/>
                </a:cubicBezTo>
                <a:cubicBezTo>
                  <a:pt x="7639" y="20971"/>
                  <a:pt x="7918" y="21825"/>
                  <a:pt x="8168" y="22531"/>
                </a:cubicBezTo>
                <a:cubicBezTo>
                  <a:pt x="8772" y="24076"/>
                  <a:pt x="10096" y="25312"/>
                  <a:pt x="11170" y="26195"/>
                </a:cubicBezTo>
                <a:cubicBezTo>
                  <a:pt x="11480" y="26460"/>
                  <a:pt x="11759" y="26696"/>
                  <a:pt x="12039" y="26917"/>
                </a:cubicBezTo>
                <a:cubicBezTo>
                  <a:pt x="13864" y="28535"/>
                  <a:pt x="15056" y="30360"/>
                  <a:pt x="15585" y="32362"/>
                </a:cubicBezTo>
                <a:cubicBezTo>
                  <a:pt x="15674" y="32715"/>
                  <a:pt x="15733" y="33024"/>
                  <a:pt x="15777" y="33318"/>
                </a:cubicBezTo>
                <a:cubicBezTo>
                  <a:pt x="15674" y="33377"/>
                  <a:pt x="15571" y="33421"/>
                  <a:pt x="15482" y="33480"/>
                </a:cubicBezTo>
                <a:cubicBezTo>
                  <a:pt x="15438" y="33259"/>
                  <a:pt x="15409" y="33039"/>
                  <a:pt x="15350" y="32818"/>
                </a:cubicBezTo>
                <a:cubicBezTo>
                  <a:pt x="14879" y="30728"/>
                  <a:pt x="13658" y="28771"/>
                  <a:pt x="11744" y="27049"/>
                </a:cubicBezTo>
                <a:cubicBezTo>
                  <a:pt x="11465" y="26799"/>
                  <a:pt x="11200" y="26549"/>
                  <a:pt x="10861" y="26269"/>
                </a:cubicBezTo>
                <a:cubicBezTo>
                  <a:pt x="9669" y="25254"/>
                  <a:pt x="8360" y="24003"/>
                  <a:pt x="7830" y="22443"/>
                </a:cubicBezTo>
                <a:cubicBezTo>
                  <a:pt x="7565" y="21707"/>
                  <a:pt x="7374" y="20898"/>
                  <a:pt x="7521" y="20029"/>
                </a:cubicBezTo>
                <a:cubicBezTo>
                  <a:pt x="7712" y="18881"/>
                  <a:pt x="8404" y="17954"/>
                  <a:pt x="8948" y="17380"/>
                </a:cubicBezTo>
                <a:cubicBezTo>
                  <a:pt x="9243" y="17071"/>
                  <a:pt x="9552" y="16792"/>
                  <a:pt x="9920" y="16527"/>
                </a:cubicBezTo>
                <a:cubicBezTo>
                  <a:pt x="10655" y="15953"/>
                  <a:pt x="11480" y="15511"/>
                  <a:pt x="12274" y="15070"/>
                </a:cubicBezTo>
                <a:cubicBezTo>
                  <a:pt x="12716" y="14805"/>
                  <a:pt x="13201" y="14570"/>
                  <a:pt x="13643" y="14290"/>
                </a:cubicBezTo>
                <a:cubicBezTo>
                  <a:pt x="14997" y="13466"/>
                  <a:pt x="16233" y="12436"/>
                  <a:pt x="17337" y="11244"/>
                </a:cubicBezTo>
                <a:cubicBezTo>
                  <a:pt x="18249" y="10243"/>
                  <a:pt x="18897" y="9286"/>
                  <a:pt x="19279" y="8300"/>
                </a:cubicBezTo>
                <a:cubicBezTo>
                  <a:pt x="19529" y="7741"/>
                  <a:pt x="19677" y="7182"/>
                  <a:pt x="19721" y="6623"/>
                </a:cubicBezTo>
                <a:cubicBezTo>
                  <a:pt x="19809" y="6019"/>
                  <a:pt x="19780" y="5357"/>
                  <a:pt x="19677" y="4548"/>
                </a:cubicBezTo>
                <a:cubicBezTo>
                  <a:pt x="19456" y="2944"/>
                  <a:pt x="18985" y="1443"/>
                  <a:pt x="18308" y="59"/>
                </a:cubicBezTo>
                <a:lnTo>
                  <a:pt x="18249" y="89"/>
                </a:lnTo>
                <a:cubicBezTo>
                  <a:pt x="18941" y="1457"/>
                  <a:pt x="19397" y="2958"/>
                  <a:pt x="19618" y="4562"/>
                </a:cubicBezTo>
                <a:cubicBezTo>
                  <a:pt x="19721" y="5372"/>
                  <a:pt x="19750" y="6034"/>
                  <a:pt x="19677" y="6623"/>
                </a:cubicBezTo>
                <a:cubicBezTo>
                  <a:pt x="19618" y="7182"/>
                  <a:pt x="19471" y="7726"/>
                  <a:pt x="19235" y="8286"/>
                </a:cubicBezTo>
                <a:cubicBezTo>
                  <a:pt x="18823" y="9257"/>
                  <a:pt x="18205" y="10213"/>
                  <a:pt x="17278" y="11199"/>
                </a:cubicBezTo>
                <a:cubicBezTo>
                  <a:pt x="16189" y="12406"/>
                  <a:pt x="14938" y="13407"/>
                  <a:pt x="13599" y="14260"/>
                </a:cubicBezTo>
                <a:cubicBezTo>
                  <a:pt x="13157" y="14540"/>
                  <a:pt x="12701" y="14790"/>
                  <a:pt x="12259" y="15026"/>
                </a:cubicBezTo>
                <a:cubicBezTo>
                  <a:pt x="11465" y="15467"/>
                  <a:pt x="10641" y="15938"/>
                  <a:pt x="9890" y="16497"/>
                </a:cubicBezTo>
                <a:cubicBezTo>
                  <a:pt x="9537" y="16777"/>
                  <a:pt x="9198" y="17071"/>
                  <a:pt x="8904" y="17366"/>
                </a:cubicBezTo>
                <a:cubicBezTo>
                  <a:pt x="8360" y="17954"/>
                  <a:pt x="7668" y="18881"/>
                  <a:pt x="7462" y="20059"/>
                </a:cubicBezTo>
                <a:cubicBezTo>
                  <a:pt x="7315" y="20912"/>
                  <a:pt x="7506" y="21751"/>
                  <a:pt x="7771" y="22502"/>
                </a:cubicBezTo>
                <a:cubicBezTo>
                  <a:pt x="8301" y="24062"/>
                  <a:pt x="9611" y="25327"/>
                  <a:pt x="10817" y="26343"/>
                </a:cubicBezTo>
                <a:cubicBezTo>
                  <a:pt x="11141" y="26622"/>
                  <a:pt x="11435" y="26858"/>
                  <a:pt x="11700" y="27123"/>
                </a:cubicBezTo>
                <a:cubicBezTo>
                  <a:pt x="13599" y="28830"/>
                  <a:pt x="14791" y="30758"/>
                  <a:pt x="15276" y="32862"/>
                </a:cubicBezTo>
                <a:cubicBezTo>
                  <a:pt x="15335" y="33097"/>
                  <a:pt x="15365" y="33333"/>
                  <a:pt x="15409" y="33539"/>
                </a:cubicBezTo>
                <a:cubicBezTo>
                  <a:pt x="15306" y="33598"/>
                  <a:pt x="15217" y="33642"/>
                  <a:pt x="15114" y="33701"/>
                </a:cubicBezTo>
                <a:cubicBezTo>
                  <a:pt x="15100" y="33568"/>
                  <a:pt x="15070" y="33451"/>
                  <a:pt x="15041" y="33303"/>
                </a:cubicBezTo>
                <a:cubicBezTo>
                  <a:pt x="14614" y="31125"/>
                  <a:pt x="13393" y="29080"/>
                  <a:pt x="11406" y="27240"/>
                </a:cubicBezTo>
                <a:cubicBezTo>
                  <a:pt x="11141" y="26990"/>
                  <a:pt x="10847" y="26725"/>
                  <a:pt x="10508" y="26431"/>
                </a:cubicBezTo>
                <a:cubicBezTo>
                  <a:pt x="9184" y="25298"/>
                  <a:pt x="7918" y="24032"/>
                  <a:pt x="7418" y="22428"/>
                </a:cubicBezTo>
                <a:cubicBezTo>
                  <a:pt x="7212" y="21781"/>
                  <a:pt x="7020" y="20912"/>
                  <a:pt x="7197" y="20059"/>
                </a:cubicBezTo>
                <a:cubicBezTo>
                  <a:pt x="7418" y="18926"/>
                  <a:pt x="8095" y="18013"/>
                  <a:pt x="8639" y="17454"/>
                </a:cubicBezTo>
                <a:cubicBezTo>
                  <a:pt x="8904" y="17160"/>
                  <a:pt x="9243" y="16865"/>
                  <a:pt x="9566" y="16600"/>
                </a:cubicBezTo>
                <a:cubicBezTo>
                  <a:pt x="10287" y="16041"/>
                  <a:pt x="11067" y="15585"/>
                  <a:pt x="11818" y="15143"/>
                </a:cubicBezTo>
                <a:cubicBezTo>
                  <a:pt x="12259" y="14879"/>
                  <a:pt x="12730" y="14614"/>
                  <a:pt x="13157" y="14319"/>
                </a:cubicBezTo>
                <a:cubicBezTo>
                  <a:pt x="14482" y="13451"/>
                  <a:pt x="15703" y="12406"/>
                  <a:pt x="16748" y="11185"/>
                </a:cubicBezTo>
                <a:cubicBezTo>
                  <a:pt x="17616" y="10169"/>
                  <a:pt x="18234" y="9213"/>
                  <a:pt x="18617" y="8227"/>
                </a:cubicBezTo>
                <a:cubicBezTo>
                  <a:pt x="18838" y="7668"/>
                  <a:pt x="18985" y="7123"/>
                  <a:pt x="19044" y="6564"/>
                </a:cubicBezTo>
                <a:cubicBezTo>
                  <a:pt x="19117" y="5960"/>
                  <a:pt x="19103" y="5298"/>
                  <a:pt x="19014" y="4504"/>
                </a:cubicBezTo>
                <a:cubicBezTo>
                  <a:pt x="18808" y="2914"/>
                  <a:pt x="18367" y="1413"/>
                  <a:pt x="17690" y="59"/>
                </a:cubicBezTo>
                <a:lnTo>
                  <a:pt x="17631" y="89"/>
                </a:lnTo>
                <a:cubicBezTo>
                  <a:pt x="18308" y="1443"/>
                  <a:pt x="18749" y="2929"/>
                  <a:pt x="18941" y="4533"/>
                </a:cubicBezTo>
                <a:cubicBezTo>
                  <a:pt x="19029" y="5313"/>
                  <a:pt x="19044" y="5960"/>
                  <a:pt x="18970" y="6564"/>
                </a:cubicBezTo>
                <a:cubicBezTo>
                  <a:pt x="18897" y="7123"/>
                  <a:pt x="18764" y="7668"/>
                  <a:pt x="18543" y="8212"/>
                </a:cubicBezTo>
                <a:cubicBezTo>
                  <a:pt x="18161" y="9183"/>
                  <a:pt x="17557" y="10140"/>
                  <a:pt x="16674" y="11155"/>
                </a:cubicBezTo>
                <a:cubicBezTo>
                  <a:pt x="15630" y="12347"/>
                  <a:pt x="14408" y="13392"/>
                  <a:pt x="13084" y="14260"/>
                </a:cubicBezTo>
                <a:cubicBezTo>
                  <a:pt x="12642" y="14555"/>
                  <a:pt x="12186" y="14805"/>
                  <a:pt x="11744" y="15085"/>
                </a:cubicBezTo>
                <a:cubicBezTo>
                  <a:pt x="10994" y="15526"/>
                  <a:pt x="10199" y="15982"/>
                  <a:pt x="9478" y="16542"/>
                </a:cubicBezTo>
                <a:cubicBezTo>
                  <a:pt x="9125" y="16821"/>
                  <a:pt x="8816" y="17115"/>
                  <a:pt x="8521" y="17410"/>
                </a:cubicBezTo>
                <a:cubicBezTo>
                  <a:pt x="7992" y="17969"/>
                  <a:pt x="7285" y="18896"/>
                  <a:pt x="7065" y="20029"/>
                </a:cubicBezTo>
                <a:cubicBezTo>
                  <a:pt x="6888" y="20942"/>
                  <a:pt x="7094" y="21795"/>
                  <a:pt x="7285" y="22443"/>
                </a:cubicBezTo>
                <a:cubicBezTo>
                  <a:pt x="7771" y="24047"/>
                  <a:pt x="9081" y="25327"/>
                  <a:pt x="10405" y="26475"/>
                </a:cubicBezTo>
                <a:cubicBezTo>
                  <a:pt x="10729" y="26755"/>
                  <a:pt x="11023" y="27020"/>
                  <a:pt x="11303" y="27284"/>
                </a:cubicBezTo>
                <a:cubicBezTo>
                  <a:pt x="13275" y="29124"/>
                  <a:pt x="14482" y="31140"/>
                  <a:pt x="14894" y="33318"/>
                </a:cubicBezTo>
                <a:cubicBezTo>
                  <a:pt x="14923" y="33465"/>
                  <a:pt x="14938" y="33613"/>
                  <a:pt x="14967" y="33745"/>
                </a:cubicBezTo>
                <a:lnTo>
                  <a:pt x="14688" y="33907"/>
                </a:lnTo>
                <a:cubicBezTo>
                  <a:pt x="14688" y="33848"/>
                  <a:pt x="14673" y="33819"/>
                  <a:pt x="14673" y="33760"/>
                </a:cubicBezTo>
                <a:cubicBezTo>
                  <a:pt x="14320" y="31508"/>
                  <a:pt x="13084" y="29374"/>
                  <a:pt x="11023" y="27417"/>
                </a:cubicBezTo>
                <a:cubicBezTo>
                  <a:pt x="10744" y="27137"/>
                  <a:pt x="10435" y="26858"/>
                  <a:pt x="10111" y="26563"/>
                </a:cubicBezTo>
                <a:cubicBezTo>
                  <a:pt x="8831" y="25445"/>
                  <a:pt x="7418" y="24076"/>
                  <a:pt x="6976" y="22369"/>
                </a:cubicBezTo>
                <a:cubicBezTo>
                  <a:pt x="6741" y="21457"/>
                  <a:pt x="6682" y="20692"/>
                  <a:pt x="6844" y="20015"/>
                </a:cubicBezTo>
                <a:cubicBezTo>
                  <a:pt x="7050" y="19146"/>
                  <a:pt x="7550" y="18263"/>
                  <a:pt x="8286" y="17483"/>
                </a:cubicBezTo>
                <a:cubicBezTo>
                  <a:pt x="8566" y="17189"/>
                  <a:pt x="8875" y="16909"/>
                  <a:pt x="9198" y="16630"/>
                </a:cubicBezTo>
                <a:cubicBezTo>
                  <a:pt x="9890" y="16100"/>
                  <a:pt x="10626" y="15614"/>
                  <a:pt x="11332" y="15173"/>
                </a:cubicBezTo>
                <a:cubicBezTo>
                  <a:pt x="11774" y="14908"/>
                  <a:pt x="12259" y="14614"/>
                  <a:pt x="12686" y="14319"/>
                </a:cubicBezTo>
                <a:cubicBezTo>
                  <a:pt x="13981" y="13407"/>
                  <a:pt x="15159" y="12347"/>
                  <a:pt x="16174" y="11126"/>
                </a:cubicBezTo>
                <a:cubicBezTo>
                  <a:pt x="16998" y="10125"/>
                  <a:pt x="17587" y="9139"/>
                  <a:pt x="17984" y="8153"/>
                </a:cubicBezTo>
                <a:cubicBezTo>
                  <a:pt x="18176" y="7594"/>
                  <a:pt x="18323" y="7049"/>
                  <a:pt x="18396" y="6490"/>
                </a:cubicBezTo>
                <a:cubicBezTo>
                  <a:pt x="18470" y="5887"/>
                  <a:pt x="18470" y="5225"/>
                  <a:pt x="18396" y="4459"/>
                </a:cubicBezTo>
                <a:cubicBezTo>
                  <a:pt x="18234" y="2870"/>
                  <a:pt x="17808" y="1384"/>
                  <a:pt x="17131" y="44"/>
                </a:cubicBezTo>
                <a:lnTo>
                  <a:pt x="17072" y="74"/>
                </a:lnTo>
                <a:cubicBezTo>
                  <a:pt x="17763" y="1413"/>
                  <a:pt x="18176" y="2885"/>
                  <a:pt x="18352" y="4474"/>
                </a:cubicBezTo>
                <a:cubicBezTo>
                  <a:pt x="18426" y="5239"/>
                  <a:pt x="18440" y="5902"/>
                  <a:pt x="18352" y="6490"/>
                </a:cubicBezTo>
                <a:cubicBezTo>
                  <a:pt x="18279" y="7035"/>
                  <a:pt x="18146" y="7579"/>
                  <a:pt x="17925" y="8138"/>
                </a:cubicBezTo>
                <a:cubicBezTo>
                  <a:pt x="17557" y="9124"/>
                  <a:pt x="16969" y="10081"/>
                  <a:pt x="16145" y="11096"/>
                </a:cubicBezTo>
                <a:cubicBezTo>
                  <a:pt x="15129" y="12303"/>
                  <a:pt x="13967" y="13377"/>
                  <a:pt x="12657" y="14275"/>
                </a:cubicBezTo>
                <a:cubicBezTo>
                  <a:pt x="12215" y="14570"/>
                  <a:pt x="11759" y="14864"/>
                  <a:pt x="11318" y="15143"/>
                </a:cubicBezTo>
                <a:cubicBezTo>
                  <a:pt x="10597" y="15585"/>
                  <a:pt x="9846" y="16041"/>
                  <a:pt x="9169" y="16600"/>
                </a:cubicBezTo>
                <a:cubicBezTo>
                  <a:pt x="8831" y="16865"/>
                  <a:pt x="8521" y="17145"/>
                  <a:pt x="8227" y="17439"/>
                </a:cubicBezTo>
                <a:cubicBezTo>
                  <a:pt x="7477" y="18234"/>
                  <a:pt x="6976" y="19132"/>
                  <a:pt x="6770" y="20015"/>
                </a:cubicBezTo>
                <a:cubicBezTo>
                  <a:pt x="6608" y="20721"/>
                  <a:pt x="6652" y="21472"/>
                  <a:pt x="6903" y="22413"/>
                </a:cubicBezTo>
                <a:cubicBezTo>
                  <a:pt x="7359" y="24135"/>
                  <a:pt x="8786" y="25474"/>
                  <a:pt x="10067" y="26622"/>
                </a:cubicBezTo>
                <a:cubicBezTo>
                  <a:pt x="10405" y="26917"/>
                  <a:pt x="10714" y="27196"/>
                  <a:pt x="10994" y="27461"/>
                </a:cubicBezTo>
                <a:cubicBezTo>
                  <a:pt x="13025" y="29433"/>
                  <a:pt x="14261" y="31552"/>
                  <a:pt x="14599" y="33774"/>
                </a:cubicBezTo>
                <a:cubicBezTo>
                  <a:pt x="14614" y="33833"/>
                  <a:pt x="14614" y="33892"/>
                  <a:pt x="14614" y="33936"/>
                </a:cubicBezTo>
                <a:cubicBezTo>
                  <a:pt x="14526" y="33995"/>
                  <a:pt x="14423" y="34054"/>
                  <a:pt x="14349" y="34113"/>
                </a:cubicBezTo>
                <a:cubicBezTo>
                  <a:pt x="14055" y="31847"/>
                  <a:pt x="12833" y="29654"/>
                  <a:pt x="10714" y="27579"/>
                </a:cubicBezTo>
                <a:cubicBezTo>
                  <a:pt x="10420" y="27299"/>
                  <a:pt x="10111" y="27005"/>
                  <a:pt x="9772" y="26696"/>
                </a:cubicBezTo>
                <a:cubicBezTo>
                  <a:pt x="8374" y="25445"/>
                  <a:pt x="6991" y="24062"/>
                  <a:pt x="6594" y="22340"/>
                </a:cubicBezTo>
                <a:cubicBezTo>
                  <a:pt x="6388" y="21457"/>
                  <a:pt x="6373" y="20692"/>
                  <a:pt x="6549" y="20000"/>
                </a:cubicBezTo>
                <a:cubicBezTo>
                  <a:pt x="6770" y="19146"/>
                  <a:pt x="7271" y="18293"/>
                  <a:pt x="7992" y="17513"/>
                </a:cubicBezTo>
                <a:cubicBezTo>
                  <a:pt x="8271" y="17218"/>
                  <a:pt x="8566" y="16939"/>
                  <a:pt x="8889" y="16674"/>
                </a:cubicBezTo>
                <a:cubicBezTo>
                  <a:pt x="9537" y="16129"/>
                  <a:pt x="10229" y="15673"/>
                  <a:pt x="10935" y="15232"/>
                </a:cubicBezTo>
                <a:cubicBezTo>
                  <a:pt x="11376" y="14937"/>
                  <a:pt x="11847" y="14643"/>
                  <a:pt x="12274" y="14319"/>
                </a:cubicBezTo>
                <a:cubicBezTo>
                  <a:pt x="13569" y="13392"/>
                  <a:pt x="14702" y="12288"/>
                  <a:pt x="15659" y="11052"/>
                </a:cubicBezTo>
                <a:cubicBezTo>
                  <a:pt x="16439" y="10066"/>
                  <a:pt x="17028" y="9051"/>
                  <a:pt x="17396" y="8065"/>
                </a:cubicBezTo>
                <a:cubicBezTo>
                  <a:pt x="17587" y="7520"/>
                  <a:pt x="17719" y="6976"/>
                  <a:pt x="17793" y="6417"/>
                </a:cubicBezTo>
                <a:cubicBezTo>
                  <a:pt x="17866" y="5813"/>
                  <a:pt x="17881" y="5151"/>
                  <a:pt x="17808" y="4401"/>
                </a:cubicBezTo>
                <a:cubicBezTo>
                  <a:pt x="17660" y="2811"/>
                  <a:pt x="17263" y="1340"/>
                  <a:pt x="16586" y="15"/>
                </a:cubicBezTo>
                <a:lnTo>
                  <a:pt x="16527" y="59"/>
                </a:lnTo>
                <a:cubicBezTo>
                  <a:pt x="17204" y="1384"/>
                  <a:pt x="17616" y="2855"/>
                  <a:pt x="17734" y="4415"/>
                </a:cubicBezTo>
                <a:cubicBezTo>
                  <a:pt x="17808" y="5166"/>
                  <a:pt x="17793" y="5813"/>
                  <a:pt x="17719" y="6417"/>
                </a:cubicBezTo>
                <a:cubicBezTo>
                  <a:pt x="17646" y="6961"/>
                  <a:pt x="17513" y="7506"/>
                  <a:pt x="17322" y="8035"/>
                </a:cubicBezTo>
                <a:cubicBezTo>
                  <a:pt x="16954" y="9021"/>
                  <a:pt x="16380" y="10022"/>
                  <a:pt x="15600" y="11023"/>
                </a:cubicBezTo>
                <a:cubicBezTo>
                  <a:pt x="14644" y="12259"/>
                  <a:pt x="13510" y="13333"/>
                  <a:pt x="12245" y="14260"/>
                </a:cubicBezTo>
                <a:cubicBezTo>
                  <a:pt x="11803" y="14570"/>
                  <a:pt x="11332" y="14879"/>
                  <a:pt x="10891" y="15173"/>
                </a:cubicBezTo>
                <a:cubicBezTo>
                  <a:pt x="10214" y="15614"/>
                  <a:pt x="9493" y="16085"/>
                  <a:pt x="8860" y="16615"/>
                </a:cubicBezTo>
                <a:cubicBezTo>
                  <a:pt x="8521" y="16895"/>
                  <a:pt x="8212" y="17160"/>
                  <a:pt x="7948" y="17454"/>
                </a:cubicBezTo>
                <a:cubicBezTo>
                  <a:pt x="7212" y="18249"/>
                  <a:pt x="6726" y="19117"/>
                  <a:pt x="6505" y="19985"/>
                </a:cubicBezTo>
                <a:cubicBezTo>
                  <a:pt x="6314" y="20677"/>
                  <a:pt x="6329" y="21457"/>
                  <a:pt x="6535" y="22354"/>
                </a:cubicBezTo>
                <a:cubicBezTo>
                  <a:pt x="6947" y="24106"/>
                  <a:pt x="8345" y="25504"/>
                  <a:pt x="9743" y="26755"/>
                </a:cubicBezTo>
                <a:cubicBezTo>
                  <a:pt x="10081" y="27064"/>
                  <a:pt x="10376" y="27358"/>
                  <a:pt x="10670" y="27638"/>
                </a:cubicBezTo>
                <a:cubicBezTo>
                  <a:pt x="12789" y="29713"/>
                  <a:pt x="14011" y="31905"/>
                  <a:pt x="14305" y="34157"/>
                </a:cubicBezTo>
                <a:cubicBezTo>
                  <a:pt x="14202" y="34216"/>
                  <a:pt x="14128" y="34275"/>
                  <a:pt x="14040" y="34334"/>
                </a:cubicBezTo>
                <a:cubicBezTo>
                  <a:pt x="13746" y="32097"/>
                  <a:pt x="12539" y="29889"/>
                  <a:pt x="10420" y="27755"/>
                </a:cubicBezTo>
                <a:cubicBezTo>
                  <a:pt x="10126" y="27461"/>
                  <a:pt x="9817" y="27152"/>
                  <a:pt x="9463" y="26843"/>
                </a:cubicBezTo>
                <a:cubicBezTo>
                  <a:pt x="7903" y="25401"/>
                  <a:pt x="6579" y="24062"/>
                  <a:pt x="6226" y="22296"/>
                </a:cubicBezTo>
                <a:cubicBezTo>
                  <a:pt x="6064" y="21457"/>
                  <a:pt x="6079" y="20692"/>
                  <a:pt x="6285" y="19985"/>
                </a:cubicBezTo>
                <a:cubicBezTo>
                  <a:pt x="6520" y="19146"/>
                  <a:pt x="7020" y="18307"/>
                  <a:pt x="7712" y="17557"/>
                </a:cubicBezTo>
                <a:cubicBezTo>
                  <a:pt x="7977" y="17277"/>
                  <a:pt x="8271" y="16983"/>
                  <a:pt x="8595" y="16718"/>
                </a:cubicBezTo>
                <a:cubicBezTo>
                  <a:pt x="9198" y="16203"/>
                  <a:pt x="9861" y="15747"/>
                  <a:pt x="10508" y="15305"/>
                </a:cubicBezTo>
                <a:cubicBezTo>
                  <a:pt x="10950" y="14996"/>
                  <a:pt x="11435" y="14687"/>
                  <a:pt x="11877" y="14334"/>
                </a:cubicBezTo>
                <a:cubicBezTo>
                  <a:pt x="13128" y="13377"/>
                  <a:pt x="14231" y="12259"/>
                  <a:pt x="15144" y="11023"/>
                </a:cubicBezTo>
                <a:cubicBezTo>
                  <a:pt x="15880" y="10022"/>
                  <a:pt x="16439" y="9021"/>
                  <a:pt x="16777" y="8006"/>
                </a:cubicBezTo>
                <a:cubicBezTo>
                  <a:pt x="16969" y="7476"/>
                  <a:pt x="17116" y="6917"/>
                  <a:pt x="17190" y="6387"/>
                </a:cubicBezTo>
                <a:cubicBezTo>
                  <a:pt x="17278" y="5754"/>
                  <a:pt x="17293" y="5092"/>
                  <a:pt x="17248" y="4386"/>
                </a:cubicBezTo>
                <a:cubicBezTo>
                  <a:pt x="17131" y="2811"/>
                  <a:pt x="16733" y="1340"/>
                  <a:pt x="16071" y="15"/>
                </a:cubicBezTo>
                <a:lnTo>
                  <a:pt x="16012" y="59"/>
                </a:lnTo>
                <a:cubicBezTo>
                  <a:pt x="16674" y="1369"/>
                  <a:pt x="17072" y="2811"/>
                  <a:pt x="17190" y="4386"/>
                </a:cubicBezTo>
                <a:cubicBezTo>
                  <a:pt x="17248" y="5092"/>
                  <a:pt x="17219" y="5754"/>
                  <a:pt x="17131" y="6373"/>
                </a:cubicBezTo>
                <a:cubicBezTo>
                  <a:pt x="17057" y="6902"/>
                  <a:pt x="16925" y="7432"/>
                  <a:pt x="16748" y="7962"/>
                </a:cubicBezTo>
                <a:cubicBezTo>
                  <a:pt x="16395" y="8963"/>
                  <a:pt x="15850" y="9978"/>
                  <a:pt x="15114" y="10964"/>
                </a:cubicBezTo>
                <a:cubicBezTo>
                  <a:pt x="14187" y="12200"/>
                  <a:pt x="13084" y="13319"/>
                  <a:pt x="11833" y="14275"/>
                </a:cubicBezTo>
                <a:cubicBezTo>
                  <a:pt x="11391" y="14614"/>
                  <a:pt x="10935" y="14937"/>
                  <a:pt x="10494" y="15246"/>
                </a:cubicBezTo>
                <a:cubicBezTo>
                  <a:pt x="9846" y="15688"/>
                  <a:pt x="9184" y="16159"/>
                  <a:pt x="8566" y="16689"/>
                </a:cubicBezTo>
                <a:cubicBezTo>
                  <a:pt x="8227" y="16968"/>
                  <a:pt x="7933" y="17233"/>
                  <a:pt x="7683" y="17528"/>
                </a:cubicBezTo>
                <a:cubicBezTo>
                  <a:pt x="6962" y="18307"/>
                  <a:pt x="6461" y="19146"/>
                  <a:pt x="6226" y="20000"/>
                </a:cubicBezTo>
                <a:cubicBezTo>
                  <a:pt x="6020" y="20721"/>
                  <a:pt x="5990" y="21486"/>
                  <a:pt x="6167" y="22340"/>
                </a:cubicBezTo>
                <a:cubicBezTo>
                  <a:pt x="6520" y="24120"/>
                  <a:pt x="7859" y="25460"/>
                  <a:pt x="9419" y="26917"/>
                </a:cubicBezTo>
                <a:cubicBezTo>
                  <a:pt x="9772" y="27240"/>
                  <a:pt x="10081" y="27535"/>
                  <a:pt x="10376" y="27829"/>
                </a:cubicBezTo>
                <a:cubicBezTo>
                  <a:pt x="12510" y="29963"/>
                  <a:pt x="13731" y="32170"/>
                  <a:pt x="14011" y="34407"/>
                </a:cubicBezTo>
                <a:cubicBezTo>
                  <a:pt x="13937" y="34451"/>
                  <a:pt x="13834" y="34510"/>
                  <a:pt x="13775" y="34584"/>
                </a:cubicBezTo>
                <a:cubicBezTo>
                  <a:pt x="13496" y="32376"/>
                  <a:pt x="12304" y="30213"/>
                  <a:pt x="10126" y="27961"/>
                </a:cubicBezTo>
                <a:cubicBezTo>
                  <a:pt x="9817" y="27652"/>
                  <a:pt x="9507" y="27343"/>
                  <a:pt x="9154" y="27005"/>
                </a:cubicBezTo>
                <a:cubicBezTo>
                  <a:pt x="7756" y="25695"/>
                  <a:pt x="6196" y="24223"/>
                  <a:pt x="5858" y="22281"/>
                </a:cubicBezTo>
                <a:cubicBezTo>
                  <a:pt x="5725" y="21486"/>
                  <a:pt x="5784" y="20721"/>
                  <a:pt x="6005" y="20000"/>
                </a:cubicBezTo>
                <a:cubicBezTo>
                  <a:pt x="6270" y="19190"/>
                  <a:pt x="6756" y="18366"/>
                  <a:pt x="7432" y="17631"/>
                </a:cubicBezTo>
                <a:cubicBezTo>
                  <a:pt x="7697" y="17351"/>
                  <a:pt x="7977" y="17071"/>
                  <a:pt x="8286" y="16792"/>
                </a:cubicBezTo>
                <a:cubicBezTo>
                  <a:pt x="8860" y="16306"/>
                  <a:pt x="9478" y="15835"/>
                  <a:pt x="10081" y="15394"/>
                </a:cubicBezTo>
                <a:cubicBezTo>
                  <a:pt x="10552" y="15070"/>
                  <a:pt x="11009" y="14717"/>
                  <a:pt x="11450" y="14363"/>
                </a:cubicBezTo>
                <a:cubicBezTo>
                  <a:pt x="12686" y="13377"/>
                  <a:pt x="13746" y="12230"/>
                  <a:pt x="14629" y="10979"/>
                </a:cubicBezTo>
                <a:cubicBezTo>
                  <a:pt x="15335" y="9993"/>
                  <a:pt x="15850" y="8963"/>
                  <a:pt x="16189" y="7947"/>
                </a:cubicBezTo>
                <a:cubicBezTo>
                  <a:pt x="16380" y="7417"/>
                  <a:pt x="16513" y="6888"/>
                  <a:pt x="16586" y="6343"/>
                </a:cubicBezTo>
                <a:cubicBezTo>
                  <a:pt x="16674" y="5725"/>
                  <a:pt x="16689" y="5063"/>
                  <a:pt x="16660" y="4356"/>
                </a:cubicBezTo>
                <a:cubicBezTo>
                  <a:pt x="16557" y="2796"/>
                  <a:pt x="16189" y="1340"/>
                  <a:pt x="15512" y="44"/>
                </a:cubicBezTo>
                <a:lnTo>
                  <a:pt x="15453" y="74"/>
                </a:lnTo>
                <a:cubicBezTo>
                  <a:pt x="16115" y="1369"/>
                  <a:pt x="16513" y="2811"/>
                  <a:pt x="16586" y="4356"/>
                </a:cubicBezTo>
                <a:cubicBezTo>
                  <a:pt x="16616" y="5063"/>
                  <a:pt x="16601" y="5725"/>
                  <a:pt x="16513" y="6343"/>
                </a:cubicBezTo>
                <a:cubicBezTo>
                  <a:pt x="16439" y="6888"/>
                  <a:pt x="16307" y="7417"/>
                  <a:pt x="16115" y="7947"/>
                </a:cubicBezTo>
                <a:cubicBezTo>
                  <a:pt x="15791" y="8963"/>
                  <a:pt x="15262" y="9978"/>
                  <a:pt x="14555" y="10964"/>
                </a:cubicBezTo>
                <a:cubicBezTo>
                  <a:pt x="13687" y="12215"/>
                  <a:pt x="12627" y="13333"/>
                  <a:pt x="11391" y="14334"/>
                </a:cubicBezTo>
                <a:cubicBezTo>
                  <a:pt x="10950" y="14687"/>
                  <a:pt x="10494" y="15026"/>
                  <a:pt x="10037" y="15364"/>
                </a:cubicBezTo>
                <a:cubicBezTo>
                  <a:pt x="9419" y="15806"/>
                  <a:pt x="8801" y="16262"/>
                  <a:pt x="8227" y="16762"/>
                </a:cubicBezTo>
                <a:cubicBezTo>
                  <a:pt x="7918" y="17042"/>
                  <a:pt x="7624" y="17307"/>
                  <a:pt x="7359" y="17586"/>
                </a:cubicBezTo>
                <a:cubicBezTo>
                  <a:pt x="6682" y="18337"/>
                  <a:pt x="6167" y="19176"/>
                  <a:pt x="5917" y="19985"/>
                </a:cubicBezTo>
                <a:cubicBezTo>
                  <a:pt x="5666" y="20721"/>
                  <a:pt x="5622" y="21486"/>
                  <a:pt x="5740" y="22296"/>
                </a:cubicBezTo>
                <a:cubicBezTo>
                  <a:pt x="6079" y="24268"/>
                  <a:pt x="7653" y="25754"/>
                  <a:pt x="9051" y="27064"/>
                </a:cubicBezTo>
                <a:cubicBezTo>
                  <a:pt x="9404" y="27387"/>
                  <a:pt x="9743" y="27711"/>
                  <a:pt x="10037" y="28020"/>
                </a:cubicBezTo>
                <a:cubicBezTo>
                  <a:pt x="12201" y="30257"/>
                  <a:pt x="13393" y="32435"/>
                  <a:pt x="13658" y="34643"/>
                </a:cubicBezTo>
                <a:cubicBezTo>
                  <a:pt x="13584" y="34702"/>
                  <a:pt x="13510" y="34746"/>
                  <a:pt x="13422" y="34819"/>
                </a:cubicBezTo>
                <a:cubicBezTo>
                  <a:pt x="13157" y="32656"/>
                  <a:pt x="11965" y="30448"/>
                  <a:pt x="9758" y="28153"/>
                </a:cubicBezTo>
                <a:cubicBezTo>
                  <a:pt x="9449" y="27814"/>
                  <a:pt x="9110" y="27505"/>
                  <a:pt x="8742" y="27152"/>
                </a:cubicBezTo>
                <a:lnTo>
                  <a:pt x="8683" y="27123"/>
                </a:lnTo>
                <a:cubicBezTo>
                  <a:pt x="7271" y="25754"/>
                  <a:pt x="5652" y="24223"/>
                  <a:pt x="5402" y="22237"/>
                </a:cubicBezTo>
                <a:cubicBezTo>
                  <a:pt x="5284" y="21486"/>
                  <a:pt x="5372" y="20721"/>
                  <a:pt x="5652" y="19985"/>
                </a:cubicBezTo>
                <a:cubicBezTo>
                  <a:pt x="5931" y="19190"/>
                  <a:pt x="6446" y="18381"/>
                  <a:pt x="7109" y="17660"/>
                </a:cubicBezTo>
                <a:cubicBezTo>
                  <a:pt x="7344" y="17380"/>
                  <a:pt x="7624" y="17130"/>
                  <a:pt x="7933" y="16851"/>
                </a:cubicBezTo>
                <a:cubicBezTo>
                  <a:pt x="8463" y="16380"/>
                  <a:pt x="9051" y="15909"/>
                  <a:pt x="9625" y="15467"/>
                </a:cubicBezTo>
                <a:cubicBezTo>
                  <a:pt x="10081" y="15129"/>
                  <a:pt x="10552" y="14761"/>
                  <a:pt x="10994" y="14363"/>
                </a:cubicBezTo>
                <a:cubicBezTo>
                  <a:pt x="12201" y="13333"/>
                  <a:pt x="13231" y="12185"/>
                  <a:pt x="14055" y="10905"/>
                </a:cubicBezTo>
                <a:cubicBezTo>
                  <a:pt x="14717" y="9919"/>
                  <a:pt x="15217" y="8889"/>
                  <a:pt x="15556" y="7859"/>
                </a:cubicBezTo>
                <a:cubicBezTo>
                  <a:pt x="15718" y="7344"/>
                  <a:pt x="15850" y="6785"/>
                  <a:pt x="15924" y="6255"/>
                </a:cubicBezTo>
                <a:cubicBezTo>
                  <a:pt x="16012" y="5607"/>
                  <a:pt x="16042" y="4945"/>
                  <a:pt x="16027" y="4283"/>
                </a:cubicBezTo>
                <a:cubicBezTo>
                  <a:pt x="15968" y="2738"/>
                  <a:pt x="15600" y="1295"/>
                  <a:pt x="14938" y="0"/>
                </a:cubicBezTo>
                <a:lnTo>
                  <a:pt x="14894" y="44"/>
                </a:lnTo>
                <a:cubicBezTo>
                  <a:pt x="15527" y="1310"/>
                  <a:pt x="15924" y="2782"/>
                  <a:pt x="15968" y="4312"/>
                </a:cubicBezTo>
                <a:cubicBezTo>
                  <a:pt x="15997" y="4974"/>
                  <a:pt x="15953" y="5637"/>
                  <a:pt x="15865" y="6269"/>
                </a:cubicBezTo>
                <a:cubicBezTo>
                  <a:pt x="15791" y="6814"/>
                  <a:pt x="15659" y="7344"/>
                  <a:pt x="15497" y="7859"/>
                </a:cubicBezTo>
                <a:cubicBezTo>
                  <a:pt x="15159" y="8889"/>
                  <a:pt x="14673" y="9904"/>
                  <a:pt x="14025" y="10890"/>
                </a:cubicBezTo>
                <a:cubicBezTo>
                  <a:pt x="13201" y="12141"/>
                  <a:pt x="12171" y="13304"/>
                  <a:pt x="10964" y="14334"/>
                </a:cubicBezTo>
                <a:cubicBezTo>
                  <a:pt x="10523" y="14717"/>
                  <a:pt x="10052" y="15070"/>
                  <a:pt x="9611" y="15423"/>
                </a:cubicBezTo>
                <a:cubicBezTo>
                  <a:pt x="9037" y="15865"/>
                  <a:pt x="8448" y="16306"/>
                  <a:pt x="7918" y="16792"/>
                </a:cubicBezTo>
                <a:cubicBezTo>
                  <a:pt x="7609" y="17071"/>
                  <a:pt x="7329" y="17351"/>
                  <a:pt x="7094" y="17631"/>
                </a:cubicBezTo>
                <a:cubicBezTo>
                  <a:pt x="6432" y="18366"/>
                  <a:pt x="5917" y="19176"/>
                  <a:pt x="5637" y="19956"/>
                </a:cubicBezTo>
                <a:cubicBezTo>
                  <a:pt x="5357" y="20721"/>
                  <a:pt x="5284" y="21486"/>
                  <a:pt x="5372" y="22266"/>
                </a:cubicBezTo>
                <a:cubicBezTo>
                  <a:pt x="5652" y="24268"/>
                  <a:pt x="7271" y="25813"/>
                  <a:pt x="8683" y="27167"/>
                </a:cubicBezTo>
                <a:lnTo>
                  <a:pt x="8742" y="27211"/>
                </a:lnTo>
                <a:cubicBezTo>
                  <a:pt x="9110" y="27564"/>
                  <a:pt x="9449" y="27888"/>
                  <a:pt x="9743" y="28197"/>
                </a:cubicBezTo>
                <a:cubicBezTo>
                  <a:pt x="11950" y="30507"/>
                  <a:pt x="13142" y="32685"/>
                  <a:pt x="13378" y="34878"/>
                </a:cubicBezTo>
                <a:cubicBezTo>
                  <a:pt x="13304" y="34937"/>
                  <a:pt x="13231" y="35011"/>
                  <a:pt x="13157" y="35069"/>
                </a:cubicBezTo>
                <a:cubicBezTo>
                  <a:pt x="12775" y="31861"/>
                  <a:pt x="10346" y="29139"/>
                  <a:pt x="8448" y="27299"/>
                </a:cubicBezTo>
                <a:lnTo>
                  <a:pt x="8301" y="27152"/>
                </a:lnTo>
                <a:cubicBezTo>
                  <a:pt x="6814" y="25695"/>
                  <a:pt x="5269" y="24209"/>
                  <a:pt x="5063" y="22207"/>
                </a:cubicBezTo>
                <a:cubicBezTo>
                  <a:pt x="4857" y="20235"/>
                  <a:pt x="6093" y="18543"/>
                  <a:pt x="6844" y="17704"/>
                </a:cubicBezTo>
                <a:cubicBezTo>
                  <a:pt x="7565" y="16909"/>
                  <a:pt x="8389" y="16232"/>
                  <a:pt x="9228" y="15541"/>
                </a:cubicBezTo>
                <a:cubicBezTo>
                  <a:pt x="9684" y="15158"/>
                  <a:pt x="10155" y="14776"/>
                  <a:pt x="10597" y="14363"/>
                </a:cubicBezTo>
                <a:cubicBezTo>
                  <a:pt x="12730" y="12436"/>
                  <a:pt x="14246" y="10169"/>
                  <a:pt x="14982" y="7785"/>
                </a:cubicBezTo>
                <a:cubicBezTo>
                  <a:pt x="15806" y="5092"/>
                  <a:pt x="15600" y="2267"/>
                  <a:pt x="14423" y="0"/>
                </a:cubicBezTo>
                <a:close/>
                <a:moveTo>
                  <a:pt x="14115" y="56376"/>
                </a:moveTo>
                <a:lnTo>
                  <a:pt x="14115" y="56376"/>
                </a:lnTo>
                <a:cubicBezTo>
                  <a:pt x="14100" y="56387"/>
                  <a:pt x="14085" y="56398"/>
                  <a:pt x="14070" y="56408"/>
                </a:cubicBezTo>
                <a:cubicBezTo>
                  <a:pt x="14070" y="56452"/>
                  <a:pt x="14084" y="56526"/>
                  <a:pt x="14084" y="56599"/>
                </a:cubicBezTo>
                <a:cubicBezTo>
                  <a:pt x="14104" y="56583"/>
                  <a:pt x="14123" y="56568"/>
                  <a:pt x="14141" y="56554"/>
                </a:cubicBezTo>
                <a:lnTo>
                  <a:pt x="14141" y="56554"/>
                </a:lnTo>
                <a:cubicBezTo>
                  <a:pt x="14479" y="58712"/>
                  <a:pt x="15690" y="60855"/>
                  <a:pt x="17734" y="62928"/>
                </a:cubicBezTo>
                <a:cubicBezTo>
                  <a:pt x="18028" y="63222"/>
                  <a:pt x="18352" y="63531"/>
                  <a:pt x="18691" y="63855"/>
                </a:cubicBezTo>
                <a:cubicBezTo>
                  <a:pt x="20265" y="65282"/>
                  <a:pt x="21590" y="66621"/>
                  <a:pt x="21928" y="68387"/>
                </a:cubicBezTo>
                <a:cubicBezTo>
                  <a:pt x="22105" y="69241"/>
                  <a:pt x="22075" y="69991"/>
                  <a:pt x="21884" y="70712"/>
                </a:cubicBezTo>
                <a:cubicBezTo>
                  <a:pt x="21634" y="71537"/>
                  <a:pt x="21148" y="72390"/>
                  <a:pt x="20442" y="73141"/>
                </a:cubicBezTo>
                <a:cubicBezTo>
                  <a:pt x="20192" y="73420"/>
                  <a:pt x="19897" y="73715"/>
                  <a:pt x="19559" y="73965"/>
                </a:cubicBezTo>
                <a:cubicBezTo>
                  <a:pt x="18955" y="74480"/>
                  <a:pt x="18293" y="74936"/>
                  <a:pt x="17646" y="75378"/>
                </a:cubicBezTo>
                <a:cubicBezTo>
                  <a:pt x="17204" y="75701"/>
                  <a:pt x="16733" y="76010"/>
                  <a:pt x="16292" y="76364"/>
                </a:cubicBezTo>
                <a:cubicBezTo>
                  <a:pt x="15041" y="77320"/>
                  <a:pt x="13937" y="78439"/>
                  <a:pt x="13010" y="79675"/>
                </a:cubicBezTo>
                <a:cubicBezTo>
                  <a:pt x="12274" y="80661"/>
                  <a:pt x="11730" y="81676"/>
                  <a:pt x="11376" y="82692"/>
                </a:cubicBezTo>
                <a:cubicBezTo>
                  <a:pt x="11185" y="83221"/>
                  <a:pt x="11038" y="83766"/>
                  <a:pt x="10964" y="84310"/>
                </a:cubicBezTo>
                <a:cubicBezTo>
                  <a:pt x="10876" y="84928"/>
                  <a:pt x="10861" y="85591"/>
                  <a:pt x="10920" y="86312"/>
                </a:cubicBezTo>
                <a:cubicBezTo>
                  <a:pt x="11023" y="87872"/>
                  <a:pt x="11435" y="89343"/>
                  <a:pt x="12098" y="90668"/>
                </a:cubicBezTo>
                <a:lnTo>
                  <a:pt x="12142" y="90638"/>
                </a:lnTo>
                <a:cubicBezTo>
                  <a:pt x="11480" y="89329"/>
                  <a:pt x="11082" y="87872"/>
                  <a:pt x="10964" y="86312"/>
                </a:cubicBezTo>
                <a:cubicBezTo>
                  <a:pt x="10920" y="85591"/>
                  <a:pt x="10935" y="84928"/>
                  <a:pt x="11023" y="84325"/>
                </a:cubicBezTo>
                <a:cubicBezTo>
                  <a:pt x="11097" y="83795"/>
                  <a:pt x="11229" y="83251"/>
                  <a:pt x="11406" y="82721"/>
                </a:cubicBezTo>
                <a:cubicBezTo>
                  <a:pt x="11759" y="81735"/>
                  <a:pt x="12318" y="80720"/>
                  <a:pt x="13054" y="79719"/>
                </a:cubicBezTo>
                <a:cubicBezTo>
                  <a:pt x="13967" y="78497"/>
                  <a:pt x="15070" y="77364"/>
                  <a:pt x="16321" y="76408"/>
                </a:cubicBezTo>
                <a:cubicBezTo>
                  <a:pt x="16763" y="76084"/>
                  <a:pt x="17219" y="75745"/>
                  <a:pt x="17660" y="75436"/>
                </a:cubicBezTo>
                <a:cubicBezTo>
                  <a:pt x="18308" y="74995"/>
                  <a:pt x="18970" y="74539"/>
                  <a:pt x="19603" y="74009"/>
                </a:cubicBezTo>
                <a:cubicBezTo>
                  <a:pt x="19927" y="73729"/>
                  <a:pt x="20221" y="73450"/>
                  <a:pt x="20486" y="73155"/>
                </a:cubicBezTo>
                <a:cubicBezTo>
                  <a:pt x="21192" y="72390"/>
                  <a:pt x="21693" y="71537"/>
                  <a:pt x="21928" y="70698"/>
                </a:cubicBezTo>
                <a:cubicBezTo>
                  <a:pt x="22134" y="69977"/>
                  <a:pt x="22178" y="69197"/>
                  <a:pt x="21987" y="68358"/>
                </a:cubicBezTo>
                <a:cubicBezTo>
                  <a:pt x="21634" y="66577"/>
                  <a:pt x="20295" y="65223"/>
                  <a:pt x="18735" y="63781"/>
                </a:cubicBezTo>
                <a:cubicBezTo>
                  <a:pt x="18382" y="63443"/>
                  <a:pt x="18072" y="63148"/>
                  <a:pt x="17778" y="62854"/>
                </a:cubicBezTo>
                <a:cubicBezTo>
                  <a:pt x="15718" y="60794"/>
                  <a:pt x="14508" y="58665"/>
                  <a:pt x="14189" y="56520"/>
                </a:cubicBezTo>
                <a:lnTo>
                  <a:pt x="14189" y="56520"/>
                </a:lnTo>
                <a:cubicBezTo>
                  <a:pt x="14173" y="56531"/>
                  <a:pt x="14157" y="56542"/>
                  <a:pt x="14141" y="56554"/>
                </a:cubicBezTo>
                <a:lnTo>
                  <a:pt x="14141" y="56554"/>
                </a:lnTo>
                <a:cubicBezTo>
                  <a:pt x="14132" y="56495"/>
                  <a:pt x="14123" y="56435"/>
                  <a:pt x="14115" y="56376"/>
                </a:cubicBezTo>
                <a:close/>
                <a:moveTo>
                  <a:pt x="14749" y="55884"/>
                </a:moveTo>
                <a:cubicBezTo>
                  <a:pt x="14723" y="55904"/>
                  <a:pt x="14698" y="55922"/>
                  <a:pt x="14673" y="55937"/>
                </a:cubicBezTo>
                <a:cubicBezTo>
                  <a:pt x="14673" y="56011"/>
                  <a:pt x="14688" y="56084"/>
                  <a:pt x="14688" y="56158"/>
                </a:cubicBezTo>
                <a:cubicBezTo>
                  <a:pt x="14719" y="56142"/>
                  <a:pt x="14749" y="56123"/>
                  <a:pt x="14778" y="56101"/>
                </a:cubicBezTo>
                <a:lnTo>
                  <a:pt x="14778" y="56101"/>
                </a:lnTo>
                <a:cubicBezTo>
                  <a:pt x="15085" y="58202"/>
                  <a:pt x="16269" y="60333"/>
                  <a:pt x="18396" y="62545"/>
                </a:cubicBezTo>
                <a:cubicBezTo>
                  <a:pt x="18720" y="62869"/>
                  <a:pt x="19044" y="63192"/>
                  <a:pt x="19412" y="63531"/>
                </a:cubicBezTo>
                <a:lnTo>
                  <a:pt x="19471" y="63575"/>
                </a:lnTo>
                <a:cubicBezTo>
                  <a:pt x="20883" y="64929"/>
                  <a:pt x="22502" y="66459"/>
                  <a:pt x="22767" y="68446"/>
                </a:cubicBezTo>
                <a:cubicBezTo>
                  <a:pt x="22870" y="69197"/>
                  <a:pt x="22782" y="69977"/>
                  <a:pt x="22502" y="70712"/>
                </a:cubicBezTo>
                <a:cubicBezTo>
                  <a:pt x="22223" y="71507"/>
                  <a:pt x="21707" y="72317"/>
                  <a:pt x="21045" y="73023"/>
                </a:cubicBezTo>
                <a:cubicBezTo>
                  <a:pt x="20810" y="73303"/>
                  <a:pt x="20530" y="73567"/>
                  <a:pt x="20221" y="73832"/>
                </a:cubicBezTo>
                <a:cubicBezTo>
                  <a:pt x="19691" y="74318"/>
                  <a:pt x="19103" y="74774"/>
                  <a:pt x="18529" y="75216"/>
                </a:cubicBezTo>
                <a:cubicBezTo>
                  <a:pt x="18072" y="75569"/>
                  <a:pt x="17616" y="75937"/>
                  <a:pt x="17175" y="76319"/>
                </a:cubicBezTo>
                <a:cubicBezTo>
                  <a:pt x="15953" y="77350"/>
                  <a:pt x="14923" y="78512"/>
                  <a:pt x="14099" y="79778"/>
                </a:cubicBezTo>
                <a:cubicBezTo>
                  <a:pt x="13437" y="80778"/>
                  <a:pt x="12936" y="81809"/>
                  <a:pt x="12613" y="82839"/>
                </a:cubicBezTo>
                <a:cubicBezTo>
                  <a:pt x="12436" y="83354"/>
                  <a:pt x="12318" y="83898"/>
                  <a:pt x="12245" y="84428"/>
                </a:cubicBezTo>
                <a:cubicBezTo>
                  <a:pt x="12142" y="85076"/>
                  <a:pt x="12112" y="85738"/>
                  <a:pt x="12127" y="86400"/>
                </a:cubicBezTo>
                <a:cubicBezTo>
                  <a:pt x="12186" y="87945"/>
                  <a:pt x="12554" y="89402"/>
                  <a:pt x="13216" y="90683"/>
                </a:cubicBezTo>
                <a:lnTo>
                  <a:pt x="13275" y="90653"/>
                </a:lnTo>
                <a:cubicBezTo>
                  <a:pt x="12627" y="89388"/>
                  <a:pt x="12245" y="87916"/>
                  <a:pt x="12186" y="86385"/>
                </a:cubicBezTo>
                <a:cubicBezTo>
                  <a:pt x="12171" y="85723"/>
                  <a:pt x="12201" y="85061"/>
                  <a:pt x="12289" y="84413"/>
                </a:cubicBezTo>
                <a:cubicBezTo>
                  <a:pt x="12362" y="83884"/>
                  <a:pt x="12495" y="83354"/>
                  <a:pt x="12657" y="82839"/>
                </a:cubicBezTo>
                <a:cubicBezTo>
                  <a:pt x="12995" y="81809"/>
                  <a:pt x="13496" y="80793"/>
                  <a:pt x="14128" y="79792"/>
                </a:cubicBezTo>
                <a:cubicBezTo>
                  <a:pt x="14967" y="78542"/>
                  <a:pt x="15997" y="77394"/>
                  <a:pt x="17190" y="76364"/>
                </a:cubicBezTo>
                <a:cubicBezTo>
                  <a:pt x="17631" y="75966"/>
                  <a:pt x="18102" y="75628"/>
                  <a:pt x="18543" y="75275"/>
                </a:cubicBezTo>
                <a:cubicBezTo>
                  <a:pt x="19117" y="74833"/>
                  <a:pt x="19706" y="74392"/>
                  <a:pt x="20236" y="73891"/>
                </a:cubicBezTo>
                <a:cubicBezTo>
                  <a:pt x="20560" y="73612"/>
                  <a:pt x="20824" y="73347"/>
                  <a:pt x="21075" y="73067"/>
                </a:cubicBezTo>
                <a:cubicBezTo>
                  <a:pt x="21737" y="72331"/>
                  <a:pt x="22252" y="71522"/>
                  <a:pt x="22517" y="70727"/>
                </a:cubicBezTo>
                <a:cubicBezTo>
                  <a:pt x="22796" y="69977"/>
                  <a:pt x="22870" y="69197"/>
                  <a:pt x="22782" y="68431"/>
                </a:cubicBezTo>
                <a:cubicBezTo>
                  <a:pt x="22502" y="66430"/>
                  <a:pt x="20883" y="64885"/>
                  <a:pt x="19471" y="63516"/>
                </a:cubicBezTo>
                <a:lnTo>
                  <a:pt x="19412" y="63487"/>
                </a:lnTo>
                <a:cubicBezTo>
                  <a:pt x="19044" y="63134"/>
                  <a:pt x="18720" y="62795"/>
                  <a:pt x="18426" y="62486"/>
                </a:cubicBezTo>
                <a:cubicBezTo>
                  <a:pt x="16309" y="60285"/>
                  <a:pt x="15113" y="58178"/>
                  <a:pt x="14810" y="56076"/>
                </a:cubicBezTo>
                <a:lnTo>
                  <a:pt x="14810" y="56076"/>
                </a:lnTo>
                <a:cubicBezTo>
                  <a:pt x="14799" y="56085"/>
                  <a:pt x="14789" y="56093"/>
                  <a:pt x="14778" y="56101"/>
                </a:cubicBezTo>
                <a:lnTo>
                  <a:pt x="14778" y="56101"/>
                </a:lnTo>
                <a:cubicBezTo>
                  <a:pt x="14767" y="56029"/>
                  <a:pt x="14757" y="55956"/>
                  <a:pt x="14749" y="55884"/>
                </a:cubicBezTo>
                <a:close/>
                <a:moveTo>
                  <a:pt x="15004" y="55684"/>
                </a:moveTo>
                <a:lnTo>
                  <a:pt x="15004" y="55684"/>
                </a:lnTo>
                <a:cubicBezTo>
                  <a:pt x="14996" y="55690"/>
                  <a:pt x="14989" y="55696"/>
                  <a:pt x="14982" y="55702"/>
                </a:cubicBezTo>
                <a:cubicBezTo>
                  <a:pt x="14982" y="55775"/>
                  <a:pt x="14997" y="55849"/>
                  <a:pt x="14997" y="55923"/>
                </a:cubicBezTo>
                <a:cubicBezTo>
                  <a:pt x="15009" y="55913"/>
                  <a:pt x="15021" y="55903"/>
                  <a:pt x="15033" y="55892"/>
                </a:cubicBezTo>
                <a:lnTo>
                  <a:pt x="15033" y="55892"/>
                </a:lnTo>
                <a:cubicBezTo>
                  <a:pt x="15513" y="58972"/>
                  <a:pt x="17860" y="61595"/>
                  <a:pt x="19706" y="63384"/>
                </a:cubicBezTo>
                <a:lnTo>
                  <a:pt x="19853" y="63531"/>
                </a:lnTo>
                <a:cubicBezTo>
                  <a:pt x="21340" y="64988"/>
                  <a:pt x="22885" y="66474"/>
                  <a:pt x="23091" y="68490"/>
                </a:cubicBezTo>
                <a:cubicBezTo>
                  <a:pt x="23297" y="70448"/>
                  <a:pt x="22061" y="72140"/>
                  <a:pt x="21310" y="72994"/>
                </a:cubicBezTo>
                <a:cubicBezTo>
                  <a:pt x="20589" y="73788"/>
                  <a:pt x="19765" y="74465"/>
                  <a:pt x="18941" y="75142"/>
                </a:cubicBezTo>
                <a:cubicBezTo>
                  <a:pt x="18470" y="75525"/>
                  <a:pt x="17999" y="75922"/>
                  <a:pt x="17557" y="76319"/>
                </a:cubicBezTo>
                <a:cubicBezTo>
                  <a:pt x="15424" y="78247"/>
                  <a:pt x="13908" y="80514"/>
                  <a:pt x="13172" y="82912"/>
                </a:cubicBezTo>
                <a:cubicBezTo>
                  <a:pt x="12348" y="85591"/>
                  <a:pt x="12554" y="88431"/>
                  <a:pt x="13731" y="90683"/>
                </a:cubicBezTo>
                <a:lnTo>
                  <a:pt x="13790" y="90653"/>
                </a:lnTo>
                <a:cubicBezTo>
                  <a:pt x="12627" y="88402"/>
                  <a:pt x="12421" y="85576"/>
                  <a:pt x="13231" y="82912"/>
                </a:cubicBezTo>
                <a:cubicBezTo>
                  <a:pt x="13952" y="80528"/>
                  <a:pt x="15453" y="78277"/>
                  <a:pt x="17587" y="76364"/>
                </a:cubicBezTo>
                <a:cubicBezTo>
                  <a:pt x="18028" y="75952"/>
                  <a:pt x="18514" y="75569"/>
                  <a:pt x="18970" y="75186"/>
                </a:cubicBezTo>
                <a:cubicBezTo>
                  <a:pt x="19780" y="74524"/>
                  <a:pt x="20633" y="73818"/>
                  <a:pt x="21340" y="73023"/>
                </a:cubicBezTo>
                <a:cubicBezTo>
                  <a:pt x="22105" y="72184"/>
                  <a:pt x="23356" y="70477"/>
                  <a:pt x="23150" y="68490"/>
                </a:cubicBezTo>
                <a:cubicBezTo>
                  <a:pt x="22944" y="66459"/>
                  <a:pt x="21310" y="64885"/>
                  <a:pt x="19897" y="63501"/>
                </a:cubicBezTo>
                <a:lnTo>
                  <a:pt x="19750" y="63354"/>
                </a:lnTo>
                <a:cubicBezTo>
                  <a:pt x="17903" y="61565"/>
                  <a:pt x="15541" y="58939"/>
                  <a:pt x="15089" y="55844"/>
                </a:cubicBezTo>
                <a:lnTo>
                  <a:pt x="15089" y="55844"/>
                </a:lnTo>
                <a:cubicBezTo>
                  <a:pt x="15070" y="55860"/>
                  <a:pt x="15052" y="55877"/>
                  <a:pt x="15033" y="55892"/>
                </a:cubicBezTo>
                <a:lnTo>
                  <a:pt x="15033" y="55892"/>
                </a:lnTo>
                <a:cubicBezTo>
                  <a:pt x="15022" y="55823"/>
                  <a:pt x="15013" y="55754"/>
                  <a:pt x="15004" y="5568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rot="-1171696" flipH="1">
            <a:off x="5965308" y="-1248454"/>
            <a:ext cx="2160186" cy="6917095"/>
          </a:xfrm>
          <a:custGeom>
            <a:avLst/>
            <a:gdLst/>
            <a:ahLst/>
            <a:cxnLst/>
            <a:rect l="l" t="t" r="r" b="b"/>
            <a:pathLst>
              <a:path w="28320" h="90683" extrusionOk="0">
                <a:moveTo>
                  <a:pt x="25887" y="280"/>
                </a:moveTo>
                <a:lnTo>
                  <a:pt x="25843" y="309"/>
                </a:lnTo>
                <a:cubicBezTo>
                  <a:pt x="26608" y="1913"/>
                  <a:pt x="27270" y="3576"/>
                  <a:pt x="27844" y="5239"/>
                </a:cubicBezTo>
                <a:cubicBezTo>
                  <a:pt x="27985" y="5653"/>
                  <a:pt x="28126" y="6081"/>
                  <a:pt x="28214" y="6518"/>
                </a:cubicBezTo>
                <a:lnTo>
                  <a:pt x="28214" y="6518"/>
                </a:lnTo>
                <a:cubicBezTo>
                  <a:pt x="28174" y="6090"/>
                  <a:pt x="28038" y="5647"/>
                  <a:pt x="27903" y="5225"/>
                </a:cubicBezTo>
                <a:cubicBezTo>
                  <a:pt x="27329" y="3547"/>
                  <a:pt x="26652" y="1869"/>
                  <a:pt x="25887" y="280"/>
                </a:cubicBezTo>
                <a:close/>
                <a:moveTo>
                  <a:pt x="13138" y="23081"/>
                </a:moveTo>
                <a:cubicBezTo>
                  <a:pt x="13154" y="23094"/>
                  <a:pt x="13170" y="23107"/>
                  <a:pt x="13187" y="23120"/>
                </a:cubicBezTo>
                <a:cubicBezTo>
                  <a:pt x="14099" y="23885"/>
                  <a:pt x="15217" y="24326"/>
                  <a:pt x="16100" y="24636"/>
                </a:cubicBezTo>
                <a:cubicBezTo>
                  <a:pt x="16233" y="24694"/>
                  <a:pt x="16380" y="24724"/>
                  <a:pt x="16513" y="24783"/>
                </a:cubicBezTo>
                <a:cubicBezTo>
                  <a:pt x="17478" y="25123"/>
                  <a:pt x="18494" y="25463"/>
                  <a:pt x="19235" y="26151"/>
                </a:cubicBezTo>
                <a:lnTo>
                  <a:pt x="19235" y="26151"/>
                </a:lnTo>
                <a:cubicBezTo>
                  <a:pt x="18455" y="25342"/>
                  <a:pt x="17351" y="24959"/>
                  <a:pt x="16292" y="24591"/>
                </a:cubicBezTo>
                <a:cubicBezTo>
                  <a:pt x="16159" y="24533"/>
                  <a:pt x="16012" y="24503"/>
                  <a:pt x="15880" y="24444"/>
                </a:cubicBezTo>
                <a:cubicBezTo>
                  <a:pt x="15047" y="24153"/>
                  <a:pt x="14018" y="23744"/>
                  <a:pt x="13138" y="23081"/>
                </a:cubicBezTo>
                <a:close/>
                <a:moveTo>
                  <a:pt x="25357" y="280"/>
                </a:moveTo>
                <a:lnTo>
                  <a:pt x="25298" y="309"/>
                </a:lnTo>
                <a:cubicBezTo>
                  <a:pt x="26064" y="1899"/>
                  <a:pt x="26726" y="3532"/>
                  <a:pt x="27270" y="5210"/>
                </a:cubicBezTo>
                <a:cubicBezTo>
                  <a:pt x="27506" y="5931"/>
                  <a:pt x="27727" y="6711"/>
                  <a:pt x="27697" y="7491"/>
                </a:cubicBezTo>
                <a:cubicBezTo>
                  <a:pt x="27653" y="8109"/>
                  <a:pt x="27476" y="8727"/>
                  <a:pt x="27123" y="9316"/>
                </a:cubicBezTo>
                <a:cubicBezTo>
                  <a:pt x="26549" y="10272"/>
                  <a:pt x="25563" y="11170"/>
                  <a:pt x="24165" y="11979"/>
                </a:cubicBezTo>
                <a:cubicBezTo>
                  <a:pt x="22658" y="12845"/>
                  <a:pt x="21058" y="13577"/>
                  <a:pt x="19391" y="14090"/>
                </a:cubicBezTo>
                <a:lnTo>
                  <a:pt x="19391" y="14090"/>
                </a:lnTo>
                <a:cubicBezTo>
                  <a:pt x="20000" y="13918"/>
                  <a:pt x="20603" y="13718"/>
                  <a:pt x="21196" y="13495"/>
                </a:cubicBezTo>
                <a:lnTo>
                  <a:pt x="21196" y="13495"/>
                </a:lnTo>
                <a:cubicBezTo>
                  <a:pt x="20526" y="13767"/>
                  <a:pt x="19842" y="14008"/>
                  <a:pt x="19147" y="14216"/>
                </a:cubicBezTo>
                <a:cubicBezTo>
                  <a:pt x="18705" y="14349"/>
                  <a:pt x="18264" y="14481"/>
                  <a:pt x="17822" y="14584"/>
                </a:cubicBezTo>
                <a:cubicBezTo>
                  <a:pt x="16513" y="14923"/>
                  <a:pt x="15188" y="15291"/>
                  <a:pt x="14011" y="15953"/>
                </a:cubicBezTo>
                <a:cubicBezTo>
                  <a:pt x="13525" y="16203"/>
                  <a:pt x="13113" y="16542"/>
                  <a:pt x="12716" y="16909"/>
                </a:cubicBezTo>
                <a:cubicBezTo>
                  <a:pt x="11946" y="17679"/>
                  <a:pt x="11481" y="18538"/>
                  <a:pt x="11337" y="19408"/>
                </a:cubicBezTo>
                <a:lnTo>
                  <a:pt x="11337" y="19408"/>
                </a:lnTo>
                <a:cubicBezTo>
                  <a:pt x="11408" y="18856"/>
                  <a:pt x="11611" y="18330"/>
                  <a:pt x="11901" y="17850"/>
                </a:cubicBezTo>
                <a:lnTo>
                  <a:pt x="11901" y="17850"/>
                </a:lnTo>
                <a:cubicBezTo>
                  <a:pt x="11392" y="18637"/>
                  <a:pt x="11161" y="19484"/>
                  <a:pt x="11244" y="20324"/>
                </a:cubicBezTo>
                <a:cubicBezTo>
                  <a:pt x="11376" y="21560"/>
                  <a:pt x="12171" y="22502"/>
                  <a:pt x="12819" y="23090"/>
                </a:cubicBezTo>
                <a:cubicBezTo>
                  <a:pt x="13437" y="23635"/>
                  <a:pt x="14217" y="24135"/>
                  <a:pt x="15203" y="24562"/>
                </a:cubicBezTo>
                <a:cubicBezTo>
                  <a:pt x="15394" y="24636"/>
                  <a:pt x="15585" y="24724"/>
                  <a:pt x="15806" y="24812"/>
                </a:cubicBezTo>
                <a:lnTo>
                  <a:pt x="15953" y="24871"/>
                </a:lnTo>
                <a:cubicBezTo>
                  <a:pt x="17131" y="25357"/>
                  <a:pt x="18337" y="25842"/>
                  <a:pt x="19147" y="26784"/>
                </a:cubicBezTo>
                <a:cubicBezTo>
                  <a:pt x="19844" y="27606"/>
                  <a:pt x="20131" y="28754"/>
                  <a:pt x="19917" y="29766"/>
                </a:cubicBezTo>
                <a:lnTo>
                  <a:pt x="19917" y="29766"/>
                </a:lnTo>
                <a:cubicBezTo>
                  <a:pt x="19960" y="29653"/>
                  <a:pt x="19997" y="29537"/>
                  <a:pt x="20028" y="29419"/>
                </a:cubicBezTo>
                <a:lnTo>
                  <a:pt x="20028" y="29419"/>
                </a:lnTo>
                <a:cubicBezTo>
                  <a:pt x="20120" y="28476"/>
                  <a:pt x="19820" y="27479"/>
                  <a:pt x="19176" y="26725"/>
                </a:cubicBezTo>
                <a:cubicBezTo>
                  <a:pt x="18367" y="25769"/>
                  <a:pt x="17131" y="25283"/>
                  <a:pt x="15953" y="24797"/>
                </a:cubicBezTo>
                <a:lnTo>
                  <a:pt x="15806" y="24739"/>
                </a:lnTo>
                <a:cubicBezTo>
                  <a:pt x="15585" y="24650"/>
                  <a:pt x="15394" y="24577"/>
                  <a:pt x="15203" y="24488"/>
                </a:cubicBezTo>
                <a:cubicBezTo>
                  <a:pt x="14231" y="24062"/>
                  <a:pt x="13452" y="23591"/>
                  <a:pt x="12833" y="23017"/>
                </a:cubicBezTo>
                <a:cubicBezTo>
                  <a:pt x="12201" y="22443"/>
                  <a:pt x="11421" y="21501"/>
                  <a:pt x="11303" y="20294"/>
                </a:cubicBezTo>
                <a:cubicBezTo>
                  <a:pt x="11277" y="20000"/>
                  <a:pt x="11288" y="19703"/>
                  <a:pt x="11337" y="19408"/>
                </a:cubicBezTo>
                <a:lnTo>
                  <a:pt x="11337" y="19408"/>
                </a:lnTo>
                <a:cubicBezTo>
                  <a:pt x="11303" y="19673"/>
                  <a:pt x="11300" y="19945"/>
                  <a:pt x="11332" y="20221"/>
                </a:cubicBezTo>
                <a:cubicBezTo>
                  <a:pt x="11465" y="21207"/>
                  <a:pt x="12053" y="22207"/>
                  <a:pt x="12981" y="22958"/>
                </a:cubicBezTo>
                <a:cubicBezTo>
                  <a:pt x="13033" y="23000"/>
                  <a:pt x="13085" y="23041"/>
                  <a:pt x="13138" y="23081"/>
                </a:cubicBezTo>
                <a:lnTo>
                  <a:pt x="13138" y="23081"/>
                </a:lnTo>
                <a:cubicBezTo>
                  <a:pt x="12224" y="22334"/>
                  <a:pt x="11639" y="21337"/>
                  <a:pt x="11524" y="20353"/>
                </a:cubicBezTo>
                <a:cubicBezTo>
                  <a:pt x="11303" y="18455"/>
                  <a:pt x="12760" y="16748"/>
                  <a:pt x="14290" y="15879"/>
                </a:cubicBezTo>
                <a:cubicBezTo>
                  <a:pt x="15497" y="15202"/>
                  <a:pt x="16880" y="14849"/>
                  <a:pt x="18205" y="14511"/>
                </a:cubicBezTo>
                <a:cubicBezTo>
                  <a:pt x="18646" y="14408"/>
                  <a:pt x="19103" y="14290"/>
                  <a:pt x="19544" y="14172"/>
                </a:cubicBezTo>
                <a:cubicBezTo>
                  <a:pt x="21325" y="13672"/>
                  <a:pt x="23061" y="12951"/>
                  <a:pt x="24680" y="12038"/>
                </a:cubicBezTo>
                <a:cubicBezTo>
                  <a:pt x="26284" y="11126"/>
                  <a:pt x="28212" y="9610"/>
                  <a:pt x="28300" y="7550"/>
                </a:cubicBezTo>
                <a:cubicBezTo>
                  <a:pt x="28320" y="7202"/>
                  <a:pt x="28283" y="6857"/>
                  <a:pt x="28214" y="6518"/>
                </a:cubicBezTo>
                <a:lnTo>
                  <a:pt x="28214" y="6518"/>
                </a:lnTo>
                <a:cubicBezTo>
                  <a:pt x="28244" y="6835"/>
                  <a:pt x="28222" y="7144"/>
                  <a:pt x="28109" y="7432"/>
                </a:cubicBezTo>
                <a:cubicBezTo>
                  <a:pt x="28021" y="9551"/>
                  <a:pt x="26078" y="11067"/>
                  <a:pt x="24459" y="11979"/>
                </a:cubicBezTo>
                <a:cubicBezTo>
                  <a:pt x="23415" y="12558"/>
                  <a:pt x="22322" y="13070"/>
                  <a:pt x="21196" y="13495"/>
                </a:cubicBezTo>
                <a:lnTo>
                  <a:pt x="21196" y="13495"/>
                </a:lnTo>
                <a:cubicBezTo>
                  <a:pt x="22227" y="13075"/>
                  <a:pt x="23225" y="12580"/>
                  <a:pt x="24180" y="12009"/>
                </a:cubicBezTo>
                <a:cubicBezTo>
                  <a:pt x="25578" y="11185"/>
                  <a:pt x="26593" y="10287"/>
                  <a:pt x="27167" y="9330"/>
                </a:cubicBezTo>
                <a:cubicBezTo>
                  <a:pt x="27535" y="8742"/>
                  <a:pt x="27712" y="8109"/>
                  <a:pt x="27756" y="7491"/>
                </a:cubicBezTo>
                <a:cubicBezTo>
                  <a:pt x="27785" y="6696"/>
                  <a:pt x="27565" y="5902"/>
                  <a:pt x="27329" y="5195"/>
                </a:cubicBezTo>
                <a:cubicBezTo>
                  <a:pt x="26770" y="3518"/>
                  <a:pt x="26108" y="1855"/>
                  <a:pt x="25357" y="280"/>
                </a:cubicBezTo>
                <a:close/>
                <a:moveTo>
                  <a:pt x="24886" y="236"/>
                </a:moveTo>
                <a:lnTo>
                  <a:pt x="24827" y="280"/>
                </a:lnTo>
                <a:cubicBezTo>
                  <a:pt x="25578" y="1825"/>
                  <a:pt x="26225" y="3459"/>
                  <a:pt x="26741" y="5151"/>
                </a:cubicBezTo>
                <a:cubicBezTo>
                  <a:pt x="26961" y="5872"/>
                  <a:pt x="27182" y="6637"/>
                  <a:pt x="27138" y="7417"/>
                </a:cubicBezTo>
                <a:cubicBezTo>
                  <a:pt x="27108" y="8021"/>
                  <a:pt x="26917" y="8624"/>
                  <a:pt x="26579" y="9213"/>
                </a:cubicBezTo>
                <a:cubicBezTo>
                  <a:pt x="26019" y="10169"/>
                  <a:pt x="25048" y="11082"/>
                  <a:pt x="23679" y="11906"/>
                </a:cubicBezTo>
                <a:cubicBezTo>
                  <a:pt x="22120" y="12862"/>
                  <a:pt x="20471" y="13613"/>
                  <a:pt x="18749" y="14172"/>
                </a:cubicBezTo>
                <a:cubicBezTo>
                  <a:pt x="18308" y="14319"/>
                  <a:pt x="17852" y="14437"/>
                  <a:pt x="17410" y="14570"/>
                </a:cubicBezTo>
                <a:cubicBezTo>
                  <a:pt x="17061" y="14668"/>
                  <a:pt x="16710" y="14768"/>
                  <a:pt x="16360" y="14875"/>
                </a:cubicBezTo>
                <a:lnTo>
                  <a:pt x="16360" y="14875"/>
                </a:lnTo>
                <a:cubicBezTo>
                  <a:pt x="16890" y="14720"/>
                  <a:pt x="17426" y="14587"/>
                  <a:pt x="17955" y="14452"/>
                </a:cubicBezTo>
                <a:cubicBezTo>
                  <a:pt x="18032" y="14434"/>
                  <a:pt x="18109" y="14415"/>
                  <a:pt x="18188" y="14397"/>
                </a:cubicBezTo>
                <a:lnTo>
                  <a:pt x="18188" y="14397"/>
                </a:lnTo>
                <a:cubicBezTo>
                  <a:pt x="17924" y="14476"/>
                  <a:pt x="17665" y="14552"/>
                  <a:pt x="17410" y="14628"/>
                </a:cubicBezTo>
                <a:cubicBezTo>
                  <a:pt x="16159" y="14982"/>
                  <a:pt x="14879" y="15349"/>
                  <a:pt x="13731" y="16012"/>
                </a:cubicBezTo>
                <a:cubicBezTo>
                  <a:pt x="13692" y="16033"/>
                  <a:pt x="13652" y="16056"/>
                  <a:pt x="13613" y="16079"/>
                </a:cubicBezTo>
                <a:lnTo>
                  <a:pt x="13613" y="16079"/>
                </a:lnTo>
                <a:cubicBezTo>
                  <a:pt x="13759" y="15980"/>
                  <a:pt x="13907" y="15889"/>
                  <a:pt x="14055" y="15806"/>
                </a:cubicBezTo>
                <a:cubicBezTo>
                  <a:pt x="14354" y="15634"/>
                  <a:pt x="14662" y="15486"/>
                  <a:pt x="14978" y="15354"/>
                </a:cubicBezTo>
                <a:lnTo>
                  <a:pt x="14978" y="15354"/>
                </a:lnTo>
                <a:cubicBezTo>
                  <a:pt x="14551" y="15525"/>
                  <a:pt x="14133" y="15721"/>
                  <a:pt x="13731" y="15953"/>
                </a:cubicBezTo>
                <a:cubicBezTo>
                  <a:pt x="13275" y="16232"/>
                  <a:pt x="12848" y="16542"/>
                  <a:pt x="12466" y="16924"/>
                </a:cubicBezTo>
                <a:cubicBezTo>
                  <a:pt x="11435" y="17940"/>
                  <a:pt x="10920" y="19132"/>
                  <a:pt x="11023" y="20294"/>
                </a:cubicBezTo>
                <a:cubicBezTo>
                  <a:pt x="11097" y="21207"/>
                  <a:pt x="11597" y="22134"/>
                  <a:pt x="12480" y="23031"/>
                </a:cubicBezTo>
                <a:cubicBezTo>
                  <a:pt x="13113" y="23664"/>
                  <a:pt x="13922" y="24209"/>
                  <a:pt x="14923" y="24694"/>
                </a:cubicBezTo>
                <a:cubicBezTo>
                  <a:pt x="15114" y="24783"/>
                  <a:pt x="15321" y="24871"/>
                  <a:pt x="15556" y="24989"/>
                </a:cubicBezTo>
                <a:cubicBezTo>
                  <a:pt x="16910" y="25607"/>
                  <a:pt x="18087" y="26210"/>
                  <a:pt x="18897" y="27240"/>
                </a:cubicBezTo>
                <a:cubicBezTo>
                  <a:pt x="19635" y="28184"/>
                  <a:pt x="19878" y="29407"/>
                  <a:pt x="19555" y="30449"/>
                </a:cubicBezTo>
                <a:lnTo>
                  <a:pt x="19555" y="30449"/>
                </a:lnTo>
                <a:cubicBezTo>
                  <a:pt x="19566" y="30432"/>
                  <a:pt x="19576" y="30416"/>
                  <a:pt x="19587" y="30399"/>
                </a:cubicBezTo>
                <a:lnTo>
                  <a:pt x="19587" y="30399"/>
                </a:lnTo>
                <a:cubicBezTo>
                  <a:pt x="19883" y="29355"/>
                  <a:pt x="19637" y="28135"/>
                  <a:pt x="18926" y="27196"/>
                </a:cubicBezTo>
                <a:cubicBezTo>
                  <a:pt x="18117" y="26137"/>
                  <a:pt x="16910" y="25533"/>
                  <a:pt x="15556" y="24915"/>
                </a:cubicBezTo>
                <a:cubicBezTo>
                  <a:pt x="15321" y="24797"/>
                  <a:pt x="15114" y="24709"/>
                  <a:pt x="14923" y="24621"/>
                </a:cubicBezTo>
                <a:cubicBezTo>
                  <a:pt x="13937" y="24135"/>
                  <a:pt x="13128" y="23591"/>
                  <a:pt x="12495" y="22973"/>
                </a:cubicBezTo>
                <a:cubicBezTo>
                  <a:pt x="11612" y="22090"/>
                  <a:pt x="11141" y="21192"/>
                  <a:pt x="11067" y="20294"/>
                </a:cubicBezTo>
                <a:cubicBezTo>
                  <a:pt x="10979" y="19146"/>
                  <a:pt x="11465" y="17969"/>
                  <a:pt x="12480" y="16968"/>
                </a:cubicBezTo>
                <a:cubicBezTo>
                  <a:pt x="12816" y="16632"/>
                  <a:pt x="13201" y="16321"/>
                  <a:pt x="13613" y="16079"/>
                </a:cubicBezTo>
                <a:lnTo>
                  <a:pt x="13613" y="16079"/>
                </a:lnTo>
                <a:cubicBezTo>
                  <a:pt x="12949" y="16530"/>
                  <a:pt x="12330" y="17140"/>
                  <a:pt x="11901" y="17850"/>
                </a:cubicBezTo>
                <a:lnTo>
                  <a:pt x="11901" y="17850"/>
                </a:lnTo>
                <a:cubicBezTo>
                  <a:pt x="12115" y="17520"/>
                  <a:pt x="12377" y="17199"/>
                  <a:pt x="12686" y="16895"/>
                </a:cubicBezTo>
                <a:cubicBezTo>
                  <a:pt x="13069" y="16497"/>
                  <a:pt x="13496" y="16188"/>
                  <a:pt x="13967" y="15909"/>
                </a:cubicBezTo>
                <a:cubicBezTo>
                  <a:pt x="15173" y="15232"/>
                  <a:pt x="16513" y="14879"/>
                  <a:pt x="17793" y="14540"/>
                </a:cubicBezTo>
                <a:cubicBezTo>
                  <a:pt x="18234" y="14422"/>
                  <a:pt x="18676" y="14290"/>
                  <a:pt x="19117" y="14172"/>
                </a:cubicBezTo>
                <a:cubicBezTo>
                  <a:pt x="19209" y="14146"/>
                  <a:pt x="19300" y="14118"/>
                  <a:pt x="19391" y="14090"/>
                </a:cubicBezTo>
                <a:lnTo>
                  <a:pt x="19391" y="14090"/>
                </a:lnTo>
                <a:cubicBezTo>
                  <a:pt x="19364" y="14098"/>
                  <a:pt x="19336" y="14106"/>
                  <a:pt x="19309" y="14113"/>
                </a:cubicBezTo>
                <a:cubicBezTo>
                  <a:pt x="18944" y="14211"/>
                  <a:pt x="18559" y="14308"/>
                  <a:pt x="18188" y="14397"/>
                </a:cubicBezTo>
                <a:lnTo>
                  <a:pt x="18188" y="14397"/>
                </a:lnTo>
                <a:cubicBezTo>
                  <a:pt x="18382" y="14338"/>
                  <a:pt x="18579" y="14279"/>
                  <a:pt x="18779" y="14216"/>
                </a:cubicBezTo>
                <a:cubicBezTo>
                  <a:pt x="20501" y="13672"/>
                  <a:pt x="22164" y="12921"/>
                  <a:pt x="23724" y="11965"/>
                </a:cubicBezTo>
                <a:cubicBezTo>
                  <a:pt x="25078" y="11111"/>
                  <a:pt x="26064" y="10213"/>
                  <a:pt x="26623" y="9257"/>
                </a:cubicBezTo>
                <a:cubicBezTo>
                  <a:pt x="26976" y="8668"/>
                  <a:pt x="27182" y="8035"/>
                  <a:pt x="27197" y="7417"/>
                </a:cubicBezTo>
                <a:cubicBezTo>
                  <a:pt x="27241" y="6623"/>
                  <a:pt x="27035" y="5857"/>
                  <a:pt x="26799" y="5122"/>
                </a:cubicBezTo>
                <a:cubicBezTo>
                  <a:pt x="26255" y="3444"/>
                  <a:pt x="25622" y="1810"/>
                  <a:pt x="24886" y="236"/>
                </a:cubicBezTo>
                <a:close/>
                <a:moveTo>
                  <a:pt x="19235" y="26151"/>
                </a:moveTo>
                <a:lnTo>
                  <a:pt x="19235" y="26151"/>
                </a:lnTo>
                <a:cubicBezTo>
                  <a:pt x="19235" y="26151"/>
                  <a:pt x="19235" y="26151"/>
                  <a:pt x="19235" y="26151"/>
                </a:cubicBezTo>
                <a:cubicBezTo>
                  <a:pt x="20024" y="26992"/>
                  <a:pt x="20319" y="28291"/>
                  <a:pt x="20028" y="29419"/>
                </a:cubicBezTo>
                <a:lnTo>
                  <a:pt x="20028" y="29419"/>
                </a:lnTo>
                <a:cubicBezTo>
                  <a:pt x="19997" y="29727"/>
                  <a:pt x="19925" y="30030"/>
                  <a:pt x="19809" y="30316"/>
                </a:cubicBezTo>
                <a:cubicBezTo>
                  <a:pt x="19750" y="30463"/>
                  <a:pt x="19691" y="30581"/>
                  <a:pt x="19618" y="30699"/>
                </a:cubicBezTo>
                <a:cubicBezTo>
                  <a:pt x="19809" y="30463"/>
                  <a:pt x="19956" y="30213"/>
                  <a:pt x="20074" y="29919"/>
                </a:cubicBezTo>
                <a:cubicBezTo>
                  <a:pt x="20560" y="28741"/>
                  <a:pt x="20295" y="27270"/>
                  <a:pt x="19412" y="26328"/>
                </a:cubicBezTo>
                <a:cubicBezTo>
                  <a:pt x="19355" y="26266"/>
                  <a:pt x="19296" y="26207"/>
                  <a:pt x="19235" y="26151"/>
                </a:cubicBezTo>
                <a:close/>
                <a:moveTo>
                  <a:pt x="24386" y="236"/>
                </a:moveTo>
                <a:lnTo>
                  <a:pt x="24327" y="280"/>
                </a:lnTo>
                <a:cubicBezTo>
                  <a:pt x="25063" y="1810"/>
                  <a:pt x="25710" y="3444"/>
                  <a:pt x="26211" y="5122"/>
                </a:cubicBezTo>
                <a:cubicBezTo>
                  <a:pt x="26402" y="5799"/>
                  <a:pt x="26623" y="6593"/>
                  <a:pt x="26579" y="7359"/>
                </a:cubicBezTo>
                <a:cubicBezTo>
                  <a:pt x="26534" y="7962"/>
                  <a:pt x="26358" y="8580"/>
                  <a:pt x="26019" y="9139"/>
                </a:cubicBezTo>
                <a:cubicBezTo>
                  <a:pt x="25475" y="10096"/>
                  <a:pt x="24533" y="11008"/>
                  <a:pt x="23223" y="11847"/>
                </a:cubicBezTo>
                <a:cubicBezTo>
                  <a:pt x="21693" y="12818"/>
                  <a:pt x="20074" y="13613"/>
                  <a:pt x="18411" y="14187"/>
                </a:cubicBezTo>
                <a:cubicBezTo>
                  <a:pt x="17969" y="14334"/>
                  <a:pt x="17499" y="14481"/>
                  <a:pt x="17042" y="14614"/>
                </a:cubicBezTo>
                <a:cubicBezTo>
                  <a:pt x="15836" y="14982"/>
                  <a:pt x="14585" y="15349"/>
                  <a:pt x="13481" y="16012"/>
                </a:cubicBezTo>
                <a:cubicBezTo>
                  <a:pt x="13010" y="16277"/>
                  <a:pt x="12598" y="16600"/>
                  <a:pt x="12230" y="16968"/>
                </a:cubicBezTo>
                <a:cubicBezTo>
                  <a:pt x="11215" y="17954"/>
                  <a:pt x="10700" y="19132"/>
                  <a:pt x="10788" y="20279"/>
                </a:cubicBezTo>
                <a:cubicBezTo>
                  <a:pt x="10847" y="21162"/>
                  <a:pt x="11288" y="22045"/>
                  <a:pt x="12156" y="22973"/>
                </a:cubicBezTo>
                <a:cubicBezTo>
                  <a:pt x="12775" y="23664"/>
                  <a:pt x="13599" y="24282"/>
                  <a:pt x="14629" y="24812"/>
                </a:cubicBezTo>
                <a:cubicBezTo>
                  <a:pt x="14850" y="24930"/>
                  <a:pt x="15056" y="25033"/>
                  <a:pt x="15276" y="25151"/>
                </a:cubicBezTo>
                <a:cubicBezTo>
                  <a:pt x="16748" y="25901"/>
                  <a:pt x="17866" y="26622"/>
                  <a:pt x="18646" y="27711"/>
                </a:cubicBezTo>
                <a:cubicBezTo>
                  <a:pt x="19330" y="28668"/>
                  <a:pt x="19556" y="29841"/>
                  <a:pt x="19255" y="30840"/>
                </a:cubicBezTo>
                <a:lnTo>
                  <a:pt x="19255" y="30840"/>
                </a:lnTo>
                <a:cubicBezTo>
                  <a:pt x="19267" y="30826"/>
                  <a:pt x="19280" y="30811"/>
                  <a:pt x="19292" y="30797"/>
                </a:cubicBezTo>
                <a:lnTo>
                  <a:pt x="19292" y="30797"/>
                </a:lnTo>
                <a:cubicBezTo>
                  <a:pt x="19576" y="29785"/>
                  <a:pt x="19343" y="28617"/>
                  <a:pt x="18661" y="27667"/>
                </a:cubicBezTo>
                <a:cubicBezTo>
                  <a:pt x="17896" y="26578"/>
                  <a:pt x="16748" y="25842"/>
                  <a:pt x="15276" y="25092"/>
                </a:cubicBezTo>
                <a:cubicBezTo>
                  <a:pt x="15056" y="24989"/>
                  <a:pt x="14850" y="24871"/>
                  <a:pt x="14629" y="24768"/>
                </a:cubicBezTo>
                <a:cubicBezTo>
                  <a:pt x="13599" y="24223"/>
                  <a:pt x="12775" y="23605"/>
                  <a:pt x="12171" y="22943"/>
                </a:cubicBezTo>
                <a:cubicBezTo>
                  <a:pt x="11318" y="22001"/>
                  <a:pt x="10876" y="21133"/>
                  <a:pt x="10832" y="20279"/>
                </a:cubicBezTo>
                <a:cubicBezTo>
                  <a:pt x="10758" y="19146"/>
                  <a:pt x="11244" y="17998"/>
                  <a:pt x="12245" y="17012"/>
                </a:cubicBezTo>
                <a:cubicBezTo>
                  <a:pt x="12613" y="16645"/>
                  <a:pt x="13010" y="16335"/>
                  <a:pt x="13481" y="16056"/>
                </a:cubicBezTo>
                <a:cubicBezTo>
                  <a:pt x="14000" y="15758"/>
                  <a:pt x="14552" y="15512"/>
                  <a:pt x="15115" y="15297"/>
                </a:cubicBezTo>
                <a:lnTo>
                  <a:pt x="15115" y="15297"/>
                </a:lnTo>
                <a:cubicBezTo>
                  <a:pt x="15069" y="15316"/>
                  <a:pt x="15024" y="15335"/>
                  <a:pt x="14978" y="15354"/>
                </a:cubicBezTo>
                <a:lnTo>
                  <a:pt x="14978" y="15354"/>
                </a:lnTo>
                <a:cubicBezTo>
                  <a:pt x="15431" y="15172"/>
                  <a:pt x="15894" y="15017"/>
                  <a:pt x="16360" y="14875"/>
                </a:cubicBezTo>
                <a:lnTo>
                  <a:pt x="16360" y="14875"/>
                </a:lnTo>
                <a:cubicBezTo>
                  <a:pt x="16242" y="14909"/>
                  <a:pt x="16124" y="14945"/>
                  <a:pt x="16007" y="14982"/>
                </a:cubicBezTo>
                <a:lnTo>
                  <a:pt x="16007" y="14982"/>
                </a:lnTo>
                <a:cubicBezTo>
                  <a:pt x="15709" y="15081"/>
                  <a:pt x="15411" y="15185"/>
                  <a:pt x="15115" y="15297"/>
                </a:cubicBezTo>
                <a:lnTo>
                  <a:pt x="15115" y="15297"/>
                </a:lnTo>
                <a:cubicBezTo>
                  <a:pt x="15408" y="15180"/>
                  <a:pt x="15706" y="15076"/>
                  <a:pt x="16007" y="14982"/>
                </a:cubicBezTo>
                <a:lnTo>
                  <a:pt x="16007" y="14982"/>
                </a:lnTo>
                <a:cubicBezTo>
                  <a:pt x="16349" y="14868"/>
                  <a:pt x="16690" y="14762"/>
                  <a:pt x="17028" y="14658"/>
                </a:cubicBezTo>
                <a:cubicBezTo>
                  <a:pt x="17469" y="14540"/>
                  <a:pt x="17925" y="14393"/>
                  <a:pt x="18382" y="14246"/>
                </a:cubicBezTo>
                <a:cubicBezTo>
                  <a:pt x="20074" y="13672"/>
                  <a:pt x="21693" y="12877"/>
                  <a:pt x="23223" y="11906"/>
                </a:cubicBezTo>
                <a:cubicBezTo>
                  <a:pt x="24548" y="11052"/>
                  <a:pt x="25504" y="10140"/>
                  <a:pt x="26064" y="9183"/>
                </a:cubicBezTo>
                <a:cubicBezTo>
                  <a:pt x="26387" y="8595"/>
                  <a:pt x="26593" y="7991"/>
                  <a:pt x="26623" y="7359"/>
                </a:cubicBezTo>
                <a:cubicBezTo>
                  <a:pt x="26682" y="6564"/>
                  <a:pt x="26461" y="5784"/>
                  <a:pt x="26255" y="5077"/>
                </a:cubicBezTo>
                <a:cubicBezTo>
                  <a:pt x="25769" y="3400"/>
                  <a:pt x="25122" y="1766"/>
                  <a:pt x="24386" y="236"/>
                </a:cubicBezTo>
                <a:close/>
                <a:moveTo>
                  <a:pt x="19917" y="29766"/>
                </a:moveTo>
                <a:lnTo>
                  <a:pt x="19917" y="29766"/>
                </a:lnTo>
                <a:cubicBezTo>
                  <a:pt x="19910" y="29783"/>
                  <a:pt x="19904" y="29799"/>
                  <a:pt x="19897" y="29816"/>
                </a:cubicBezTo>
                <a:cubicBezTo>
                  <a:pt x="19811" y="30022"/>
                  <a:pt x="19706" y="30217"/>
                  <a:pt x="19587" y="30399"/>
                </a:cubicBezTo>
                <a:lnTo>
                  <a:pt x="19587" y="30399"/>
                </a:lnTo>
                <a:cubicBezTo>
                  <a:pt x="19558" y="30501"/>
                  <a:pt x="19524" y="30601"/>
                  <a:pt x="19485" y="30699"/>
                </a:cubicBezTo>
                <a:cubicBezTo>
                  <a:pt x="19441" y="30831"/>
                  <a:pt x="19382" y="30964"/>
                  <a:pt x="19309" y="31096"/>
                </a:cubicBezTo>
                <a:cubicBezTo>
                  <a:pt x="19471" y="30846"/>
                  <a:pt x="19632" y="30596"/>
                  <a:pt x="19750" y="30301"/>
                </a:cubicBezTo>
                <a:cubicBezTo>
                  <a:pt x="19823" y="30129"/>
                  <a:pt x="19878" y="29950"/>
                  <a:pt x="19917" y="29766"/>
                </a:cubicBezTo>
                <a:close/>
                <a:moveTo>
                  <a:pt x="23856" y="236"/>
                </a:moveTo>
                <a:lnTo>
                  <a:pt x="23797" y="280"/>
                </a:lnTo>
                <a:cubicBezTo>
                  <a:pt x="24533" y="1781"/>
                  <a:pt x="25136" y="3400"/>
                  <a:pt x="25622" y="5077"/>
                </a:cubicBezTo>
                <a:cubicBezTo>
                  <a:pt x="25799" y="5740"/>
                  <a:pt x="26005" y="6534"/>
                  <a:pt x="25961" y="7300"/>
                </a:cubicBezTo>
                <a:cubicBezTo>
                  <a:pt x="25931" y="7918"/>
                  <a:pt x="25740" y="8506"/>
                  <a:pt x="25416" y="9095"/>
                </a:cubicBezTo>
                <a:cubicBezTo>
                  <a:pt x="24886" y="10022"/>
                  <a:pt x="23959" y="10949"/>
                  <a:pt x="22693" y="11818"/>
                </a:cubicBezTo>
                <a:cubicBezTo>
                  <a:pt x="21207" y="12804"/>
                  <a:pt x="19618" y="13613"/>
                  <a:pt x="17969" y="14202"/>
                </a:cubicBezTo>
                <a:cubicBezTo>
                  <a:pt x="17528" y="14363"/>
                  <a:pt x="17057" y="14511"/>
                  <a:pt x="16601" y="14643"/>
                </a:cubicBezTo>
                <a:cubicBezTo>
                  <a:pt x="15424" y="15011"/>
                  <a:pt x="14217" y="15394"/>
                  <a:pt x="13142" y="16056"/>
                </a:cubicBezTo>
                <a:cubicBezTo>
                  <a:pt x="12701" y="16335"/>
                  <a:pt x="12274" y="16645"/>
                  <a:pt x="11936" y="17012"/>
                </a:cubicBezTo>
                <a:cubicBezTo>
                  <a:pt x="10935" y="17998"/>
                  <a:pt x="10435" y="19146"/>
                  <a:pt x="10494" y="20279"/>
                </a:cubicBezTo>
                <a:cubicBezTo>
                  <a:pt x="10552" y="21383"/>
                  <a:pt x="11200" y="22281"/>
                  <a:pt x="11759" y="22958"/>
                </a:cubicBezTo>
                <a:cubicBezTo>
                  <a:pt x="12392" y="23694"/>
                  <a:pt x="13231" y="24371"/>
                  <a:pt x="14305" y="24989"/>
                </a:cubicBezTo>
                <a:lnTo>
                  <a:pt x="14805" y="25254"/>
                </a:lnTo>
                <a:lnTo>
                  <a:pt x="14967" y="25357"/>
                </a:lnTo>
                <a:cubicBezTo>
                  <a:pt x="16159" y="26019"/>
                  <a:pt x="17499" y="26872"/>
                  <a:pt x="18352" y="28182"/>
                </a:cubicBezTo>
                <a:cubicBezTo>
                  <a:pt x="18993" y="29178"/>
                  <a:pt x="19192" y="30300"/>
                  <a:pt x="18901" y="31255"/>
                </a:cubicBezTo>
                <a:lnTo>
                  <a:pt x="18901" y="31255"/>
                </a:lnTo>
                <a:cubicBezTo>
                  <a:pt x="18940" y="31210"/>
                  <a:pt x="18978" y="31164"/>
                  <a:pt x="19016" y="31117"/>
                </a:cubicBezTo>
                <a:lnTo>
                  <a:pt x="19016" y="31117"/>
                </a:lnTo>
                <a:cubicBezTo>
                  <a:pt x="19257" y="30173"/>
                  <a:pt x="19036" y="29073"/>
                  <a:pt x="18411" y="28123"/>
                </a:cubicBezTo>
                <a:cubicBezTo>
                  <a:pt x="17543" y="26799"/>
                  <a:pt x="16203" y="25945"/>
                  <a:pt x="14997" y="25254"/>
                </a:cubicBezTo>
                <a:lnTo>
                  <a:pt x="14835" y="25165"/>
                </a:lnTo>
                <a:lnTo>
                  <a:pt x="14335" y="24886"/>
                </a:lnTo>
                <a:cubicBezTo>
                  <a:pt x="13290" y="24297"/>
                  <a:pt x="12421" y="23620"/>
                  <a:pt x="11818" y="22884"/>
                </a:cubicBezTo>
                <a:cubicBezTo>
                  <a:pt x="11273" y="22222"/>
                  <a:pt x="10626" y="21324"/>
                  <a:pt x="10567" y="20235"/>
                </a:cubicBezTo>
                <a:cubicBezTo>
                  <a:pt x="10508" y="19132"/>
                  <a:pt x="11023" y="17998"/>
                  <a:pt x="11980" y="17042"/>
                </a:cubicBezTo>
                <a:cubicBezTo>
                  <a:pt x="12348" y="16689"/>
                  <a:pt x="12760" y="16350"/>
                  <a:pt x="13201" y="16100"/>
                </a:cubicBezTo>
                <a:cubicBezTo>
                  <a:pt x="14261" y="15453"/>
                  <a:pt x="15482" y="15070"/>
                  <a:pt x="16645" y="14702"/>
                </a:cubicBezTo>
                <a:cubicBezTo>
                  <a:pt x="17086" y="14555"/>
                  <a:pt x="17557" y="14408"/>
                  <a:pt x="17999" y="14260"/>
                </a:cubicBezTo>
                <a:cubicBezTo>
                  <a:pt x="19662" y="13672"/>
                  <a:pt x="21237" y="12862"/>
                  <a:pt x="22723" y="11847"/>
                </a:cubicBezTo>
                <a:cubicBezTo>
                  <a:pt x="24018" y="10979"/>
                  <a:pt x="24930" y="10066"/>
                  <a:pt x="25475" y="9110"/>
                </a:cubicBezTo>
                <a:cubicBezTo>
                  <a:pt x="25799" y="8521"/>
                  <a:pt x="25990" y="7918"/>
                  <a:pt x="26019" y="7300"/>
                </a:cubicBezTo>
                <a:cubicBezTo>
                  <a:pt x="26078" y="6520"/>
                  <a:pt x="25872" y="5725"/>
                  <a:pt x="25666" y="5048"/>
                </a:cubicBezTo>
                <a:cubicBezTo>
                  <a:pt x="25195" y="3370"/>
                  <a:pt x="24592" y="1752"/>
                  <a:pt x="23856" y="236"/>
                </a:cubicBezTo>
                <a:close/>
                <a:moveTo>
                  <a:pt x="19555" y="30449"/>
                </a:moveTo>
                <a:cubicBezTo>
                  <a:pt x="19473" y="30570"/>
                  <a:pt x="19385" y="30686"/>
                  <a:pt x="19292" y="30797"/>
                </a:cubicBezTo>
                <a:lnTo>
                  <a:pt x="19292" y="30797"/>
                </a:lnTo>
                <a:cubicBezTo>
                  <a:pt x="19263" y="30898"/>
                  <a:pt x="19230" y="30998"/>
                  <a:pt x="19191" y="31096"/>
                </a:cubicBezTo>
                <a:cubicBezTo>
                  <a:pt x="19162" y="31184"/>
                  <a:pt x="19117" y="31258"/>
                  <a:pt x="19088" y="31346"/>
                </a:cubicBezTo>
                <a:lnTo>
                  <a:pt x="19162" y="31273"/>
                </a:lnTo>
                <a:cubicBezTo>
                  <a:pt x="19294" y="31096"/>
                  <a:pt x="19382" y="30905"/>
                  <a:pt x="19471" y="30684"/>
                </a:cubicBezTo>
                <a:cubicBezTo>
                  <a:pt x="19502" y="30607"/>
                  <a:pt x="19530" y="30528"/>
                  <a:pt x="19555" y="30449"/>
                </a:cubicBezTo>
                <a:close/>
                <a:moveTo>
                  <a:pt x="19255" y="30840"/>
                </a:moveTo>
                <a:cubicBezTo>
                  <a:pt x="19205" y="30898"/>
                  <a:pt x="19155" y="30953"/>
                  <a:pt x="19103" y="31008"/>
                </a:cubicBezTo>
                <a:cubicBezTo>
                  <a:pt x="19073" y="31045"/>
                  <a:pt x="19044" y="31081"/>
                  <a:pt x="19016" y="31117"/>
                </a:cubicBezTo>
                <a:lnTo>
                  <a:pt x="19016" y="31117"/>
                </a:lnTo>
                <a:cubicBezTo>
                  <a:pt x="18984" y="31240"/>
                  <a:pt x="18944" y="31361"/>
                  <a:pt x="18897" y="31479"/>
                </a:cubicBezTo>
                <a:cubicBezTo>
                  <a:pt x="18882" y="31508"/>
                  <a:pt x="18882" y="31538"/>
                  <a:pt x="18867" y="31567"/>
                </a:cubicBezTo>
                <a:cubicBezTo>
                  <a:pt x="18926" y="31552"/>
                  <a:pt x="18955" y="31508"/>
                  <a:pt x="19000" y="31479"/>
                </a:cubicBezTo>
                <a:cubicBezTo>
                  <a:pt x="19073" y="31346"/>
                  <a:pt x="19117" y="31214"/>
                  <a:pt x="19176" y="31067"/>
                </a:cubicBezTo>
                <a:cubicBezTo>
                  <a:pt x="19206" y="30992"/>
                  <a:pt x="19232" y="30917"/>
                  <a:pt x="19255" y="30840"/>
                </a:cubicBezTo>
                <a:close/>
                <a:moveTo>
                  <a:pt x="23297" y="206"/>
                </a:moveTo>
                <a:lnTo>
                  <a:pt x="23238" y="236"/>
                </a:lnTo>
                <a:cubicBezTo>
                  <a:pt x="23974" y="1737"/>
                  <a:pt x="24562" y="3356"/>
                  <a:pt x="25033" y="5004"/>
                </a:cubicBezTo>
                <a:cubicBezTo>
                  <a:pt x="25210" y="5666"/>
                  <a:pt x="25401" y="6446"/>
                  <a:pt x="25342" y="7211"/>
                </a:cubicBezTo>
                <a:cubicBezTo>
                  <a:pt x="25298" y="7815"/>
                  <a:pt x="25122" y="8403"/>
                  <a:pt x="24813" y="8977"/>
                </a:cubicBezTo>
                <a:cubicBezTo>
                  <a:pt x="24298" y="9919"/>
                  <a:pt x="23415" y="10861"/>
                  <a:pt x="22164" y="11715"/>
                </a:cubicBezTo>
                <a:cubicBezTo>
                  <a:pt x="20707" y="12745"/>
                  <a:pt x="19162" y="13584"/>
                  <a:pt x="17543" y="14187"/>
                </a:cubicBezTo>
                <a:cubicBezTo>
                  <a:pt x="17101" y="14349"/>
                  <a:pt x="16616" y="14511"/>
                  <a:pt x="16174" y="14658"/>
                </a:cubicBezTo>
                <a:cubicBezTo>
                  <a:pt x="15041" y="15055"/>
                  <a:pt x="13878" y="15438"/>
                  <a:pt x="12833" y="16085"/>
                </a:cubicBezTo>
                <a:cubicBezTo>
                  <a:pt x="12392" y="16350"/>
                  <a:pt x="11980" y="16674"/>
                  <a:pt x="11641" y="17012"/>
                </a:cubicBezTo>
                <a:cubicBezTo>
                  <a:pt x="10685" y="17969"/>
                  <a:pt x="10170" y="19117"/>
                  <a:pt x="10184" y="20221"/>
                </a:cubicBezTo>
                <a:cubicBezTo>
                  <a:pt x="10214" y="21251"/>
                  <a:pt x="10788" y="22148"/>
                  <a:pt x="11362" y="22884"/>
                </a:cubicBezTo>
                <a:cubicBezTo>
                  <a:pt x="11965" y="23694"/>
                  <a:pt x="12848" y="24429"/>
                  <a:pt x="13952" y="25092"/>
                </a:cubicBezTo>
                <a:lnTo>
                  <a:pt x="14187" y="25239"/>
                </a:lnTo>
                <a:cubicBezTo>
                  <a:pt x="14335" y="25327"/>
                  <a:pt x="14511" y="25430"/>
                  <a:pt x="14658" y="25519"/>
                </a:cubicBezTo>
                <a:cubicBezTo>
                  <a:pt x="16292" y="26505"/>
                  <a:pt x="17381" y="27505"/>
                  <a:pt x="18058" y="28638"/>
                </a:cubicBezTo>
                <a:cubicBezTo>
                  <a:pt x="18660" y="29650"/>
                  <a:pt x="18842" y="30726"/>
                  <a:pt x="18569" y="31641"/>
                </a:cubicBezTo>
                <a:lnTo>
                  <a:pt x="18569" y="31641"/>
                </a:lnTo>
                <a:cubicBezTo>
                  <a:pt x="18603" y="31602"/>
                  <a:pt x="18635" y="31564"/>
                  <a:pt x="18666" y="31525"/>
                </a:cubicBezTo>
                <a:lnTo>
                  <a:pt x="18666" y="31525"/>
                </a:lnTo>
                <a:cubicBezTo>
                  <a:pt x="18891" y="30623"/>
                  <a:pt x="18693" y="29573"/>
                  <a:pt x="18117" y="28609"/>
                </a:cubicBezTo>
                <a:cubicBezTo>
                  <a:pt x="17410" y="27446"/>
                  <a:pt x="16321" y="26460"/>
                  <a:pt x="14688" y="25460"/>
                </a:cubicBezTo>
                <a:cubicBezTo>
                  <a:pt x="14541" y="25371"/>
                  <a:pt x="14379" y="25283"/>
                  <a:pt x="14231" y="25180"/>
                </a:cubicBezTo>
                <a:lnTo>
                  <a:pt x="13996" y="25033"/>
                </a:lnTo>
                <a:cubicBezTo>
                  <a:pt x="12892" y="24371"/>
                  <a:pt x="12024" y="23635"/>
                  <a:pt x="11421" y="22855"/>
                </a:cubicBezTo>
                <a:cubicBezTo>
                  <a:pt x="10861" y="22119"/>
                  <a:pt x="10273" y="21251"/>
                  <a:pt x="10258" y="20235"/>
                </a:cubicBezTo>
                <a:cubicBezTo>
                  <a:pt x="10214" y="19146"/>
                  <a:pt x="10729" y="18028"/>
                  <a:pt x="11671" y="17086"/>
                </a:cubicBezTo>
                <a:cubicBezTo>
                  <a:pt x="12024" y="16748"/>
                  <a:pt x="12421" y="16424"/>
                  <a:pt x="12848" y="16159"/>
                </a:cubicBezTo>
                <a:cubicBezTo>
                  <a:pt x="13878" y="15511"/>
                  <a:pt x="15056" y="15129"/>
                  <a:pt x="16174" y="14731"/>
                </a:cubicBezTo>
                <a:cubicBezTo>
                  <a:pt x="16616" y="14584"/>
                  <a:pt x="17101" y="14422"/>
                  <a:pt x="17543" y="14260"/>
                </a:cubicBezTo>
                <a:cubicBezTo>
                  <a:pt x="19162" y="13657"/>
                  <a:pt x="20721" y="12818"/>
                  <a:pt x="22178" y="11788"/>
                </a:cubicBezTo>
                <a:cubicBezTo>
                  <a:pt x="23429" y="10905"/>
                  <a:pt x="24327" y="9978"/>
                  <a:pt x="24842" y="9036"/>
                </a:cubicBezTo>
                <a:cubicBezTo>
                  <a:pt x="25151" y="8448"/>
                  <a:pt x="25342" y="7844"/>
                  <a:pt x="25401" y="7226"/>
                </a:cubicBezTo>
                <a:cubicBezTo>
                  <a:pt x="25445" y="6446"/>
                  <a:pt x="25269" y="5666"/>
                  <a:pt x="25078" y="4989"/>
                </a:cubicBezTo>
                <a:cubicBezTo>
                  <a:pt x="24621" y="3312"/>
                  <a:pt x="24033" y="1707"/>
                  <a:pt x="23297" y="206"/>
                </a:cubicBezTo>
                <a:close/>
                <a:moveTo>
                  <a:pt x="18749" y="31655"/>
                </a:moveTo>
                <a:cubicBezTo>
                  <a:pt x="18743" y="31668"/>
                  <a:pt x="18733" y="31679"/>
                  <a:pt x="18722" y="31687"/>
                </a:cubicBezTo>
                <a:lnTo>
                  <a:pt x="18722" y="31687"/>
                </a:lnTo>
                <a:cubicBezTo>
                  <a:pt x="18727" y="31672"/>
                  <a:pt x="18738" y="31655"/>
                  <a:pt x="18749" y="31655"/>
                </a:cubicBezTo>
                <a:close/>
                <a:moveTo>
                  <a:pt x="18901" y="31255"/>
                </a:moveTo>
                <a:cubicBezTo>
                  <a:pt x="18854" y="31311"/>
                  <a:pt x="18804" y="31365"/>
                  <a:pt x="18749" y="31420"/>
                </a:cubicBezTo>
                <a:cubicBezTo>
                  <a:pt x="18723" y="31454"/>
                  <a:pt x="18695" y="31489"/>
                  <a:pt x="18666" y="31525"/>
                </a:cubicBezTo>
                <a:lnTo>
                  <a:pt x="18666" y="31525"/>
                </a:lnTo>
                <a:cubicBezTo>
                  <a:pt x="18644" y="31614"/>
                  <a:pt x="18618" y="31702"/>
                  <a:pt x="18588" y="31788"/>
                </a:cubicBezTo>
                <a:cubicBezTo>
                  <a:pt x="18619" y="31772"/>
                  <a:pt x="18641" y="31753"/>
                  <a:pt x="18665" y="31733"/>
                </a:cubicBezTo>
                <a:lnTo>
                  <a:pt x="18665" y="31733"/>
                </a:lnTo>
                <a:cubicBezTo>
                  <a:pt x="18659" y="31747"/>
                  <a:pt x="18656" y="31763"/>
                  <a:pt x="18646" y="31773"/>
                </a:cubicBezTo>
                <a:lnTo>
                  <a:pt x="18720" y="31699"/>
                </a:lnTo>
                <a:cubicBezTo>
                  <a:pt x="18720" y="31697"/>
                  <a:pt x="18720" y="31695"/>
                  <a:pt x="18721" y="31692"/>
                </a:cubicBezTo>
                <a:lnTo>
                  <a:pt x="18721" y="31692"/>
                </a:lnTo>
                <a:cubicBezTo>
                  <a:pt x="18725" y="31690"/>
                  <a:pt x="18730" y="31687"/>
                  <a:pt x="18735" y="31685"/>
                </a:cubicBezTo>
                <a:cubicBezTo>
                  <a:pt x="18779" y="31611"/>
                  <a:pt x="18808" y="31552"/>
                  <a:pt x="18823" y="31479"/>
                </a:cubicBezTo>
                <a:cubicBezTo>
                  <a:pt x="18852" y="31405"/>
                  <a:pt x="18878" y="31331"/>
                  <a:pt x="18901" y="31255"/>
                </a:cubicBezTo>
                <a:close/>
                <a:moveTo>
                  <a:pt x="18569" y="31641"/>
                </a:moveTo>
                <a:lnTo>
                  <a:pt x="18569" y="31641"/>
                </a:lnTo>
                <a:cubicBezTo>
                  <a:pt x="18515" y="31703"/>
                  <a:pt x="18457" y="31763"/>
                  <a:pt x="18396" y="31817"/>
                </a:cubicBezTo>
                <a:cubicBezTo>
                  <a:pt x="18372" y="31851"/>
                  <a:pt x="18348" y="31886"/>
                  <a:pt x="18322" y="31920"/>
                </a:cubicBezTo>
                <a:lnTo>
                  <a:pt x="18322" y="31920"/>
                </a:lnTo>
                <a:cubicBezTo>
                  <a:pt x="18318" y="31939"/>
                  <a:pt x="18313" y="31959"/>
                  <a:pt x="18308" y="31979"/>
                </a:cubicBezTo>
                <a:cubicBezTo>
                  <a:pt x="18338" y="31956"/>
                  <a:pt x="18373" y="31930"/>
                  <a:pt x="18407" y="31905"/>
                </a:cubicBezTo>
                <a:lnTo>
                  <a:pt x="18407" y="31905"/>
                </a:lnTo>
                <a:cubicBezTo>
                  <a:pt x="18398" y="31935"/>
                  <a:pt x="18378" y="31960"/>
                  <a:pt x="18367" y="31994"/>
                </a:cubicBezTo>
                <a:cubicBezTo>
                  <a:pt x="18426" y="31979"/>
                  <a:pt x="18455" y="31935"/>
                  <a:pt x="18499" y="31905"/>
                </a:cubicBezTo>
                <a:cubicBezTo>
                  <a:pt x="18514" y="31861"/>
                  <a:pt x="18529" y="31832"/>
                  <a:pt x="18529" y="31788"/>
                </a:cubicBezTo>
                <a:lnTo>
                  <a:pt x="18529" y="31788"/>
                </a:lnTo>
                <a:cubicBezTo>
                  <a:pt x="18525" y="31794"/>
                  <a:pt x="18520" y="31799"/>
                  <a:pt x="18515" y="31804"/>
                </a:cubicBezTo>
                <a:lnTo>
                  <a:pt x="18515" y="31804"/>
                </a:lnTo>
                <a:cubicBezTo>
                  <a:pt x="18535" y="31750"/>
                  <a:pt x="18553" y="31696"/>
                  <a:pt x="18569" y="31641"/>
                </a:cubicBezTo>
                <a:close/>
                <a:moveTo>
                  <a:pt x="18411" y="32082"/>
                </a:moveTo>
                <a:cubicBezTo>
                  <a:pt x="18387" y="32082"/>
                  <a:pt x="18373" y="32092"/>
                  <a:pt x="18368" y="32112"/>
                </a:cubicBezTo>
                <a:lnTo>
                  <a:pt x="18368" y="32112"/>
                </a:lnTo>
                <a:cubicBezTo>
                  <a:pt x="18381" y="32101"/>
                  <a:pt x="18396" y="32089"/>
                  <a:pt x="18411" y="32082"/>
                </a:cubicBezTo>
                <a:close/>
                <a:moveTo>
                  <a:pt x="22267" y="162"/>
                </a:moveTo>
                <a:lnTo>
                  <a:pt x="22208" y="206"/>
                </a:lnTo>
                <a:cubicBezTo>
                  <a:pt x="22929" y="1678"/>
                  <a:pt x="23503" y="3253"/>
                  <a:pt x="23900" y="4901"/>
                </a:cubicBezTo>
                <a:cubicBezTo>
                  <a:pt x="24077" y="5593"/>
                  <a:pt x="24224" y="6328"/>
                  <a:pt x="24165" y="7079"/>
                </a:cubicBezTo>
                <a:cubicBezTo>
                  <a:pt x="24121" y="7668"/>
                  <a:pt x="23944" y="8256"/>
                  <a:pt x="23650" y="8830"/>
                </a:cubicBezTo>
                <a:cubicBezTo>
                  <a:pt x="23150" y="9787"/>
                  <a:pt x="22340" y="10684"/>
                  <a:pt x="21163" y="11612"/>
                </a:cubicBezTo>
                <a:cubicBezTo>
                  <a:pt x="19780" y="12671"/>
                  <a:pt x="18293" y="13539"/>
                  <a:pt x="16748" y="14202"/>
                </a:cubicBezTo>
                <a:cubicBezTo>
                  <a:pt x="16307" y="14393"/>
                  <a:pt x="15836" y="14570"/>
                  <a:pt x="15394" y="14731"/>
                </a:cubicBezTo>
                <a:cubicBezTo>
                  <a:pt x="14335" y="15143"/>
                  <a:pt x="13231" y="15541"/>
                  <a:pt x="12259" y="16174"/>
                </a:cubicBezTo>
                <a:cubicBezTo>
                  <a:pt x="11833" y="16453"/>
                  <a:pt x="11450" y="16762"/>
                  <a:pt x="11126" y="17086"/>
                </a:cubicBezTo>
                <a:cubicBezTo>
                  <a:pt x="10199" y="18028"/>
                  <a:pt x="9684" y="19117"/>
                  <a:pt x="9669" y="20176"/>
                </a:cubicBezTo>
                <a:cubicBezTo>
                  <a:pt x="9655" y="21177"/>
                  <a:pt x="10170" y="22045"/>
                  <a:pt x="10641" y="22796"/>
                </a:cubicBezTo>
                <a:cubicBezTo>
                  <a:pt x="11229" y="23694"/>
                  <a:pt x="12127" y="24562"/>
                  <a:pt x="13334" y="25371"/>
                </a:cubicBezTo>
                <a:cubicBezTo>
                  <a:pt x="13555" y="25519"/>
                  <a:pt x="13805" y="25680"/>
                  <a:pt x="14070" y="25872"/>
                </a:cubicBezTo>
                <a:cubicBezTo>
                  <a:pt x="15688" y="26975"/>
                  <a:pt x="16822" y="28182"/>
                  <a:pt x="17499" y="29580"/>
                </a:cubicBezTo>
                <a:cubicBezTo>
                  <a:pt x="17774" y="30132"/>
                  <a:pt x="18179" y="31155"/>
                  <a:pt x="17978" y="32185"/>
                </a:cubicBezTo>
                <a:lnTo>
                  <a:pt x="17978" y="32185"/>
                </a:lnTo>
                <a:cubicBezTo>
                  <a:pt x="18001" y="32171"/>
                  <a:pt x="18024" y="32156"/>
                  <a:pt x="18048" y="32141"/>
                </a:cubicBezTo>
                <a:lnTo>
                  <a:pt x="18048" y="32141"/>
                </a:lnTo>
                <a:cubicBezTo>
                  <a:pt x="18213" y="31107"/>
                  <a:pt x="17834" y="30105"/>
                  <a:pt x="17557" y="29551"/>
                </a:cubicBezTo>
                <a:cubicBezTo>
                  <a:pt x="16866" y="28153"/>
                  <a:pt x="15718" y="26931"/>
                  <a:pt x="14099" y="25813"/>
                </a:cubicBezTo>
                <a:cubicBezTo>
                  <a:pt x="13849" y="25651"/>
                  <a:pt x="13584" y="25460"/>
                  <a:pt x="13363" y="25312"/>
                </a:cubicBezTo>
                <a:cubicBezTo>
                  <a:pt x="12171" y="24518"/>
                  <a:pt x="11273" y="23664"/>
                  <a:pt x="10700" y="22752"/>
                </a:cubicBezTo>
                <a:cubicBezTo>
                  <a:pt x="10199" y="21987"/>
                  <a:pt x="9728" y="21162"/>
                  <a:pt x="9728" y="20176"/>
                </a:cubicBezTo>
                <a:cubicBezTo>
                  <a:pt x="9728" y="19132"/>
                  <a:pt x="10243" y="18072"/>
                  <a:pt x="11156" y="17145"/>
                </a:cubicBezTo>
                <a:cubicBezTo>
                  <a:pt x="11494" y="16792"/>
                  <a:pt x="11877" y="16497"/>
                  <a:pt x="12304" y="16232"/>
                </a:cubicBezTo>
                <a:cubicBezTo>
                  <a:pt x="13275" y="15600"/>
                  <a:pt x="14364" y="15202"/>
                  <a:pt x="15409" y="14790"/>
                </a:cubicBezTo>
                <a:cubicBezTo>
                  <a:pt x="15850" y="14628"/>
                  <a:pt x="16321" y="14437"/>
                  <a:pt x="16763" y="14260"/>
                </a:cubicBezTo>
                <a:cubicBezTo>
                  <a:pt x="18308" y="13598"/>
                  <a:pt x="19809" y="12730"/>
                  <a:pt x="21207" y="11670"/>
                </a:cubicBezTo>
                <a:cubicBezTo>
                  <a:pt x="22399" y="10743"/>
                  <a:pt x="23209" y="9831"/>
                  <a:pt x="23709" y="8845"/>
                </a:cubicBezTo>
                <a:cubicBezTo>
                  <a:pt x="24003" y="8286"/>
                  <a:pt x="24180" y="7668"/>
                  <a:pt x="24224" y="7079"/>
                </a:cubicBezTo>
                <a:cubicBezTo>
                  <a:pt x="24268" y="6328"/>
                  <a:pt x="24121" y="5578"/>
                  <a:pt x="23959" y="4871"/>
                </a:cubicBezTo>
                <a:cubicBezTo>
                  <a:pt x="23562" y="3223"/>
                  <a:pt x="22988" y="1634"/>
                  <a:pt x="22267" y="162"/>
                </a:cubicBezTo>
                <a:close/>
                <a:moveTo>
                  <a:pt x="18368" y="32112"/>
                </a:moveTo>
                <a:lnTo>
                  <a:pt x="18368" y="32112"/>
                </a:lnTo>
                <a:cubicBezTo>
                  <a:pt x="18356" y="32123"/>
                  <a:pt x="18345" y="32134"/>
                  <a:pt x="18337" y="32141"/>
                </a:cubicBezTo>
                <a:cubicBezTo>
                  <a:pt x="18308" y="32156"/>
                  <a:pt x="18308" y="32170"/>
                  <a:pt x="18293" y="32200"/>
                </a:cubicBezTo>
                <a:lnTo>
                  <a:pt x="18367" y="32126"/>
                </a:lnTo>
                <a:cubicBezTo>
                  <a:pt x="18367" y="32121"/>
                  <a:pt x="18367" y="32116"/>
                  <a:pt x="18368" y="32112"/>
                </a:cubicBezTo>
                <a:close/>
                <a:moveTo>
                  <a:pt x="17978" y="32185"/>
                </a:moveTo>
                <a:cubicBezTo>
                  <a:pt x="17942" y="32207"/>
                  <a:pt x="17907" y="32228"/>
                  <a:pt x="17866" y="32244"/>
                </a:cubicBezTo>
                <a:cubicBezTo>
                  <a:pt x="17861" y="32266"/>
                  <a:pt x="17858" y="32285"/>
                  <a:pt x="17855" y="32303"/>
                </a:cubicBezTo>
                <a:lnTo>
                  <a:pt x="17855" y="32303"/>
                </a:lnTo>
                <a:cubicBezTo>
                  <a:pt x="17895" y="32281"/>
                  <a:pt x="17932" y="32259"/>
                  <a:pt x="17969" y="32229"/>
                </a:cubicBezTo>
                <a:cubicBezTo>
                  <a:pt x="17973" y="32214"/>
                  <a:pt x="17976" y="32200"/>
                  <a:pt x="17978" y="32185"/>
                </a:cubicBezTo>
                <a:close/>
                <a:moveTo>
                  <a:pt x="21722" y="162"/>
                </a:moveTo>
                <a:lnTo>
                  <a:pt x="21663" y="206"/>
                </a:lnTo>
                <a:cubicBezTo>
                  <a:pt x="22384" y="1663"/>
                  <a:pt x="22929" y="3223"/>
                  <a:pt x="23297" y="4871"/>
                </a:cubicBezTo>
                <a:cubicBezTo>
                  <a:pt x="23444" y="5563"/>
                  <a:pt x="23591" y="6299"/>
                  <a:pt x="23532" y="7049"/>
                </a:cubicBezTo>
                <a:cubicBezTo>
                  <a:pt x="23488" y="7638"/>
                  <a:pt x="23312" y="8212"/>
                  <a:pt x="23047" y="8771"/>
                </a:cubicBezTo>
                <a:cubicBezTo>
                  <a:pt x="22561" y="9728"/>
                  <a:pt x="21766" y="10655"/>
                  <a:pt x="20633" y="11567"/>
                </a:cubicBezTo>
                <a:cubicBezTo>
                  <a:pt x="19294" y="12656"/>
                  <a:pt x="17837" y="13554"/>
                  <a:pt x="16321" y="14216"/>
                </a:cubicBezTo>
                <a:cubicBezTo>
                  <a:pt x="15880" y="14422"/>
                  <a:pt x="15409" y="14614"/>
                  <a:pt x="14967" y="14790"/>
                </a:cubicBezTo>
                <a:cubicBezTo>
                  <a:pt x="13952" y="15202"/>
                  <a:pt x="12892" y="15614"/>
                  <a:pt x="11950" y="16247"/>
                </a:cubicBezTo>
                <a:cubicBezTo>
                  <a:pt x="11538" y="16527"/>
                  <a:pt x="11156" y="16821"/>
                  <a:pt x="10832" y="17160"/>
                </a:cubicBezTo>
                <a:cubicBezTo>
                  <a:pt x="9920" y="18087"/>
                  <a:pt x="9404" y="19146"/>
                  <a:pt x="9375" y="20206"/>
                </a:cubicBezTo>
                <a:cubicBezTo>
                  <a:pt x="9331" y="21162"/>
                  <a:pt x="9802" y="22001"/>
                  <a:pt x="10258" y="22796"/>
                </a:cubicBezTo>
                <a:cubicBezTo>
                  <a:pt x="10832" y="23753"/>
                  <a:pt x="11744" y="24665"/>
                  <a:pt x="12995" y="25548"/>
                </a:cubicBezTo>
                <a:cubicBezTo>
                  <a:pt x="13290" y="25754"/>
                  <a:pt x="13525" y="25916"/>
                  <a:pt x="13746" y="26092"/>
                </a:cubicBezTo>
                <a:cubicBezTo>
                  <a:pt x="15394" y="27270"/>
                  <a:pt x="16527" y="28594"/>
                  <a:pt x="17204" y="30081"/>
                </a:cubicBezTo>
                <a:cubicBezTo>
                  <a:pt x="17476" y="30681"/>
                  <a:pt x="17747" y="31517"/>
                  <a:pt x="17682" y="32361"/>
                </a:cubicBezTo>
                <a:lnTo>
                  <a:pt x="17682" y="32361"/>
                </a:lnTo>
                <a:cubicBezTo>
                  <a:pt x="17696" y="32352"/>
                  <a:pt x="17710" y="32344"/>
                  <a:pt x="17724" y="32335"/>
                </a:cubicBezTo>
                <a:lnTo>
                  <a:pt x="17724" y="32335"/>
                </a:lnTo>
                <a:cubicBezTo>
                  <a:pt x="17814" y="31481"/>
                  <a:pt x="17538" y="30645"/>
                  <a:pt x="17263" y="30036"/>
                </a:cubicBezTo>
                <a:cubicBezTo>
                  <a:pt x="16571" y="28535"/>
                  <a:pt x="15424" y="27211"/>
                  <a:pt x="13790" y="26019"/>
                </a:cubicBezTo>
                <a:cubicBezTo>
                  <a:pt x="13569" y="25872"/>
                  <a:pt x="13334" y="25680"/>
                  <a:pt x="13039" y="25474"/>
                </a:cubicBezTo>
                <a:cubicBezTo>
                  <a:pt x="11789" y="24621"/>
                  <a:pt x="10861" y="23694"/>
                  <a:pt x="10317" y="22737"/>
                </a:cubicBezTo>
                <a:cubicBezTo>
                  <a:pt x="9846" y="21972"/>
                  <a:pt x="9404" y="21118"/>
                  <a:pt x="9434" y="20176"/>
                </a:cubicBezTo>
                <a:cubicBezTo>
                  <a:pt x="9463" y="19146"/>
                  <a:pt x="9964" y="18101"/>
                  <a:pt x="10861" y="17204"/>
                </a:cubicBezTo>
                <a:cubicBezTo>
                  <a:pt x="11200" y="16865"/>
                  <a:pt x="11568" y="16556"/>
                  <a:pt x="11965" y="16277"/>
                </a:cubicBezTo>
                <a:cubicBezTo>
                  <a:pt x="12907" y="15673"/>
                  <a:pt x="13952" y="15246"/>
                  <a:pt x="14967" y="14849"/>
                </a:cubicBezTo>
                <a:cubicBezTo>
                  <a:pt x="15409" y="14658"/>
                  <a:pt x="15880" y="14481"/>
                  <a:pt x="16321" y="14275"/>
                </a:cubicBezTo>
                <a:cubicBezTo>
                  <a:pt x="17852" y="13598"/>
                  <a:pt x="19309" y="12701"/>
                  <a:pt x="20648" y="11612"/>
                </a:cubicBezTo>
                <a:cubicBezTo>
                  <a:pt x="21810" y="10670"/>
                  <a:pt x="22605" y="9757"/>
                  <a:pt x="23076" y="8771"/>
                </a:cubicBezTo>
                <a:cubicBezTo>
                  <a:pt x="23370" y="8212"/>
                  <a:pt x="23532" y="7623"/>
                  <a:pt x="23591" y="7035"/>
                </a:cubicBezTo>
                <a:cubicBezTo>
                  <a:pt x="23650" y="6269"/>
                  <a:pt x="23518" y="5534"/>
                  <a:pt x="23356" y="4842"/>
                </a:cubicBezTo>
                <a:cubicBezTo>
                  <a:pt x="22988" y="3179"/>
                  <a:pt x="22414" y="1619"/>
                  <a:pt x="21722" y="162"/>
                </a:cubicBezTo>
                <a:close/>
                <a:moveTo>
                  <a:pt x="18190" y="32214"/>
                </a:moveTo>
                <a:lnTo>
                  <a:pt x="18190" y="32214"/>
                </a:lnTo>
                <a:cubicBezTo>
                  <a:pt x="18146" y="32244"/>
                  <a:pt x="18087" y="32273"/>
                  <a:pt x="18058" y="32303"/>
                </a:cubicBezTo>
                <a:cubicBezTo>
                  <a:pt x="18058" y="32347"/>
                  <a:pt x="18043" y="32376"/>
                  <a:pt x="18014" y="32420"/>
                </a:cubicBezTo>
                <a:cubicBezTo>
                  <a:pt x="18072" y="32376"/>
                  <a:pt x="18117" y="32347"/>
                  <a:pt x="18146" y="32303"/>
                </a:cubicBezTo>
                <a:cubicBezTo>
                  <a:pt x="18161" y="32288"/>
                  <a:pt x="18190" y="32244"/>
                  <a:pt x="18190" y="32214"/>
                </a:cubicBezTo>
                <a:close/>
                <a:moveTo>
                  <a:pt x="18058" y="32479"/>
                </a:moveTo>
                <a:lnTo>
                  <a:pt x="18058" y="32479"/>
                </a:lnTo>
                <a:cubicBezTo>
                  <a:pt x="18052" y="32485"/>
                  <a:pt x="18049" y="32491"/>
                  <a:pt x="18045" y="32497"/>
                </a:cubicBezTo>
                <a:lnTo>
                  <a:pt x="18045" y="32497"/>
                </a:lnTo>
                <a:cubicBezTo>
                  <a:pt x="18050" y="32491"/>
                  <a:pt x="18055" y="32486"/>
                  <a:pt x="18058" y="32479"/>
                </a:cubicBezTo>
                <a:close/>
                <a:moveTo>
                  <a:pt x="17682" y="32361"/>
                </a:moveTo>
                <a:cubicBezTo>
                  <a:pt x="17640" y="32385"/>
                  <a:pt x="17599" y="32410"/>
                  <a:pt x="17557" y="32435"/>
                </a:cubicBezTo>
                <a:cubicBezTo>
                  <a:pt x="17557" y="32460"/>
                  <a:pt x="17557" y="32480"/>
                  <a:pt x="17556" y="32499"/>
                </a:cubicBezTo>
                <a:lnTo>
                  <a:pt x="17556" y="32499"/>
                </a:lnTo>
                <a:cubicBezTo>
                  <a:pt x="17593" y="32480"/>
                  <a:pt x="17631" y="32460"/>
                  <a:pt x="17675" y="32435"/>
                </a:cubicBezTo>
                <a:cubicBezTo>
                  <a:pt x="17678" y="32410"/>
                  <a:pt x="17680" y="32385"/>
                  <a:pt x="17682" y="32361"/>
                </a:cubicBezTo>
                <a:close/>
                <a:moveTo>
                  <a:pt x="18045" y="32497"/>
                </a:moveTo>
                <a:cubicBezTo>
                  <a:pt x="18025" y="32515"/>
                  <a:pt x="17996" y="32527"/>
                  <a:pt x="17984" y="32538"/>
                </a:cubicBezTo>
                <a:cubicBezTo>
                  <a:pt x="17979" y="32549"/>
                  <a:pt x="17975" y="32558"/>
                  <a:pt x="17972" y="32565"/>
                </a:cubicBezTo>
                <a:lnTo>
                  <a:pt x="17972" y="32565"/>
                </a:lnTo>
                <a:lnTo>
                  <a:pt x="18014" y="32523"/>
                </a:lnTo>
                <a:cubicBezTo>
                  <a:pt x="18032" y="32515"/>
                  <a:pt x="18039" y="32506"/>
                  <a:pt x="18045" y="32497"/>
                </a:cubicBezTo>
                <a:close/>
                <a:moveTo>
                  <a:pt x="21178" y="192"/>
                </a:moveTo>
                <a:lnTo>
                  <a:pt x="21134" y="221"/>
                </a:lnTo>
                <a:cubicBezTo>
                  <a:pt x="21825" y="1663"/>
                  <a:pt x="22384" y="3223"/>
                  <a:pt x="22723" y="4857"/>
                </a:cubicBezTo>
                <a:cubicBezTo>
                  <a:pt x="22855" y="5504"/>
                  <a:pt x="23003" y="6255"/>
                  <a:pt x="22929" y="7005"/>
                </a:cubicBezTo>
                <a:cubicBezTo>
                  <a:pt x="22870" y="7579"/>
                  <a:pt x="22708" y="8168"/>
                  <a:pt x="22429" y="8727"/>
                </a:cubicBezTo>
                <a:cubicBezTo>
                  <a:pt x="21972" y="9684"/>
                  <a:pt x="21207" y="10596"/>
                  <a:pt x="20103" y="11538"/>
                </a:cubicBezTo>
                <a:cubicBezTo>
                  <a:pt x="18794" y="12642"/>
                  <a:pt x="17381" y="13554"/>
                  <a:pt x="15909" y="14260"/>
                </a:cubicBezTo>
                <a:cubicBezTo>
                  <a:pt x="15468" y="14467"/>
                  <a:pt x="14997" y="14658"/>
                  <a:pt x="14541" y="14849"/>
                </a:cubicBezTo>
                <a:cubicBezTo>
                  <a:pt x="13569" y="15276"/>
                  <a:pt x="12539" y="15688"/>
                  <a:pt x="11641" y="16306"/>
                </a:cubicBezTo>
                <a:cubicBezTo>
                  <a:pt x="11229" y="16571"/>
                  <a:pt x="10861" y="16865"/>
                  <a:pt x="10538" y="17218"/>
                </a:cubicBezTo>
                <a:cubicBezTo>
                  <a:pt x="9655" y="18116"/>
                  <a:pt x="9140" y="19176"/>
                  <a:pt x="9081" y="20206"/>
                </a:cubicBezTo>
                <a:cubicBezTo>
                  <a:pt x="9022" y="21133"/>
                  <a:pt x="9434" y="21942"/>
                  <a:pt x="9875" y="22752"/>
                </a:cubicBezTo>
                <a:cubicBezTo>
                  <a:pt x="10420" y="23767"/>
                  <a:pt x="11347" y="24724"/>
                  <a:pt x="12672" y="25695"/>
                </a:cubicBezTo>
                <a:cubicBezTo>
                  <a:pt x="12966" y="25916"/>
                  <a:pt x="13216" y="26107"/>
                  <a:pt x="13437" y="26269"/>
                </a:cubicBezTo>
                <a:cubicBezTo>
                  <a:pt x="15070" y="27520"/>
                  <a:pt x="16248" y="28962"/>
                  <a:pt x="16910" y="30552"/>
                </a:cubicBezTo>
                <a:cubicBezTo>
                  <a:pt x="17221" y="31287"/>
                  <a:pt x="17369" y="31954"/>
                  <a:pt x="17341" y="32567"/>
                </a:cubicBezTo>
                <a:lnTo>
                  <a:pt x="17341" y="32567"/>
                </a:lnTo>
                <a:cubicBezTo>
                  <a:pt x="17364" y="32554"/>
                  <a:pt x="17388" y="32541"/>
                  <a:pt x="17411" y="32529"/>
                </a:cubicBezTo>
                <a:lnTo>
                  <a:pt x="17411" y="32529"/>
                </a:lnTo>
                <a:cubicBezTo>
                  <a:pt x="17418" y="31911"/>
                  <a:pt x="17298" y="31251"/>
                  <a:pt x="16983" y="30522"/>
                </a:cubicBezTo>
                <a:cubicBezTo>
                  <a:pt x="16321" y="28903"/>
                  <a:pt x="15129" y="27446"/>
                  <a:pt x="13496" y="26195"/>
                </a:cubicBezTo>
                <a:cubicBezTo>
                  <a:pt x="13275" y="26034"/>
                  <a:pt x="13010" y="25842"/>
                  <a:pt x="12716" y="25622"/>
                </a:cubicBezTo>
                <a:cubicBezTo>
                  <a:pt x="11391" y="24665"/>
                  <a:pt x="10494" y="23708"/>
                  <a:pt x="9949" y="22722"/>
                </a:cubicBezTo>
                <a:cubicBezTo>
                  <a:pt x="9507" y="21913"/>
                  <a:pt x="9110" y="21118"/>
                  <a:pt x="9154" y="20206"/>
                </a:cubicBezTo>
                <a:cubicBezTo>
                  <a:pt x="9213" y="19205"/>
                  <a:pt x="9699" y="18160"/>
                  <a:pt x="10582" y="17277"/>
                </a:cubicBezTo>
                <a:cubicBezTo>
                  <a:pt x="10920" y="16939"/>
                  <a:pt x="11288" y="16630"/>
                  <a:pt x="11671" y="16380"/>
                </a:cubicBezTo>
                <a:cubicBezTo>
                  <a:pt x="12569" y="15762"/>
                  <a:pt x="13584" y="15349"/>
                  <a:pt x="14555" y="14923"/>
                </a:cubicBezTo>
                <a:cubicBezTo>
                  <a:pt x="14997" y="14731"/>
                  <a:pt x="15482" y="14540"/>
                  <a:pt x="15924" y="14334"/>
                </a:cubicBezTo>
                <a:cubicBezTo>
                  <a:pt x="17410" y="13628"/>
                  <a:pt x="18823" y="12715"/>
                  <a:pt x="20133" y="11612"/>
                </a:cubicBezTo>
                <a:cubicBezTo>
                  <a:pt x="21251" y="10655"/>
                  <a:pt x="22017" y="9728"/>
                  <a:pt x="22487" y="8757"/>
                </a:cubicBezTo>
                <a:cubicBezTo>
                  <a:pt x="22767" y="8183"/>
                  <a:pt x="22929" y="7594"/>
                  <a:pt x="22988" y="7005"/>
                </a:cubicBezTo>
                <a:cubicBezTo>
                  <a:pt x="23061" y="6255"/>
                  <a:pt x="22914" y="5490"/>
                  <a:pt x="22782" y="4842"/>
                </a:cubicBezTo>
                <a:cubicBezTo>
                  <a:pt x="22429" y="3208"/>
                  <a:pt x="21899" y="1634"/>
                  <a:pt x="21178" y="192"/>
                </a:cubicBezTo>
                <a:close/>
                <a:moveTo>
                  <a:pt x="17972" y="32565"/>
                </a:moveTo>
                <a:lnTo>
                  <a:pt x="17940" y="32597"/>
                </a:lnTo>
                <a:cubicBezTo>
                  <a:pt x="17959" y="32588"/>
                  <a:pt x="17966" y="32578"/>
                  <a:pt x="17972" y="32565"/>
                </a:cubicBezTo>
                <a:close/>
                <a:moveTo>
                  <a:pt x="17938" y="32397"/>
                </a:moveTo>
                <a:cubicBezTo>
                  <a:pt x="17883" y="32469"/>
                  <a:pt x="17827" y="32539"/>
                  <a:pt x="17766" y="32606"/>
                </a:cubicBezTo>
                <a:lnTo>
                  <a:pt x="17766" y="32606"/>
                </a:lnTo>
                <a:cubicBezTo>
                  <a:pt x="17780" y="32575"/>
                  <a:pt x="17793" y="32522"/>
                  <a:pt x="17793" y="32494"/>
                </a:cubicBezTo>
                <a:lnTo>
                  <a:pt x="17938" y="32397"/>
                </a:lnTo>
                <a:close/>
                <a:moveTo>
                  <a:pt x="17341" y="32567"/>
                </a:moveTo>
                <a:lnTo>
                  <a:pt x="17341" y="32567"/>
                </a:lnTo>
                <a:cubicBezTo>
                  <a:pt x="17309" y="32584"/>
                  <a:pt x="17278" y="32600"/>
                  <a:pt x="17248" y="32612"/>
                </a:cubicBezTo>
                <a:cubicBezTo>
                  <a:pt x="17248" y="32637"/>
                  <a:pt x="17248" y="32661"/>
                  <a:pt x="17245" y="32687"/>
                </a:cubicBezTo>
                <a:lnTo>
                  <a:pt x="17245" y="32687"/>
                </a:lnTo>
                <a:cubicBezTo>
                  <a:pt x="17276" y="32672"/>
                  <a:pt x="17306" y="32656"/>
                  <a:pt x="17337" y="32641"/>
                </a:cubicBezTo>
                <a:cubicBezTo>
                  <a:pt x="17338" y="32616"/>
                  <a:pt x="17340" y="32592"/>
                  <a:pt x="17341" y="32567"/>
                </a:cubicBezTo>
                <a:close/>
                <a:moveTo>
                  <a:pt x="17719" y="32538"/>
                </a:moveTo>
                <a:cubicBezTo>
                  <a:pt x="17719" y="32568"/>
                  <a:pt x="17705" y="32597"/>
                  <a:pt x="17690" y="32612"/>
                </a:cubicBezTo>
                <a:cubicBezTo>
                  <a:pt x="17690" y="32641"/>
                  <a:pt x="17675" y="32656"/>
                  <a:pt x="17675" y="32671"/>
                </a:cubicBezTo>
                <a:cubicBezTo>
                  <a:pt x="17616" y="32715"/>
                  <a:pt x="17557" y="32759"/>
                  <a:pt x="17484" y="32803"/>
                </a:cubicBezTo>
                <a:cubicBezTo>
                  <a:pt x="17499" y="32744"/>
                  <a:pt x="17499" y="32715"/>
                  <a:pt x="17528" y="32656"/>
                </a:cubicBezTo>
                <a:cubicBezTo>
                  <a:pt x="17602" y="32641"/>
                  <a:pt x="17646" y="32597"/>
                  <a:pt x="17719" y="32538"/>
                </a:cubicBezTo>
                <a:close/>
                <a:moveTo>
                  <a:pt x="17852" y="32641"/>
                </a:moveTo>
                <a:lnTo>
                  <a:pt x="17852" y="32641"/>
                </a:lnTo>
                <a:cubicBezTo>
                  <a:pt x="17822" y="32671"/>
                  <a:pt x="17763" y="32685"/>
                  <a:pt x="17719" y="32730"/>
                </a:cubicBezTo>
                <a:cubicBezTo>
                  <a:pt x="17705" y="32744"/>
                  <a:pt x="17705" y="32788"/>
                  <a:pt x="17690" y="32818"/>
                </a:cubicBezTo>
                <a:cubicBezTo>
                  <a:pt x="17719" y="32803"/>
                  <a:pt x="17763" y="32759"/>
                  <a:pt x="17793" y="32730"/>
                </a:cubicBezTo>
                <a:cubicBezTo>
                  <a:pt x="17822" y="32715"/>
                  <a:pt x="17837" y="32671"/>
                  <a:pt x="17852" y="32641"/>
                </a:cubicBezTo>
                <a:close/>
                <a:moveTo>
                  <a:pt x="16983" y="32764"/>
                </a:moveTo>
                <a:cubicBezTo>
                  <a:pt x="16960" y="32776"/>
                  <a:pt x="16935" y="32789"/>
                  <a:pt x="16910" y="32803"/>
                </a:cubicBezTo>
                <a:cubicBezTo>
                  <a:pt x="16910" y="32824"/>
                  <a:pt x="16910" y="32843"/>
                  <a:pt x="16909" y="32862"/>
                </a:cubicBezTo>
                <a:lnTo>
                  <a:pt x="16909" y="32862"/>
                </a:lnTo>
                <a:cubicBezTo>
                  <a:pt x="16934" y="32849"/>
                  <a:pt x="16959" y="32834"/>
                  <a:pt x="16983" y="32818"/>
                </a:cubicBezTo>
                <a:cubicBezTo>
                  <a:pt x="16983" y="32800"/>
                  <a:pt x="16983" y="32782"/>
                  <a:pt x="16983" y="32764"/>
                </a:cubicBezTo>
                <a:close/>
                <a:moveTo>
                  <a:pt x="20133" y="192"/>
                </a:moveTo>
                <a:lnTo>
                  <a:pt x="20074" y="221"/>
                </a:lnTo>
                <a:cubicBezTo>
                  <a:pt x="20780" y="1619"/>
                  <a:pt x="21281" y="3164"/>
                  <a:pt x="21590" y="4783"/>
                </a:cubicBezTo>
                <a:cubicBezTo>
                  <a:pt x="21693" y="5416"/>
                  <a:pt x="21810" y="6152"/>
                  <a:pt x="21737" y="6902"/>
                </a:cubicBezTo>
                <a:cubicBezTo>
                  <a:pt x="21678" y="7476"/>
                  <a:pt x="21516" y="8035"/>
                  <a:pt x="21251" y="8595"/>
                </a:cubicBezTo>
                <a:cubicBezTo>
                  <a:pt x="20810" y="9551"/>
                  <a:pt x="20103" y="10493"/>
                  <a:pt x="19088" y="11450"/>
                </a:cubicBezTo>
                <a:cubicBezTo>
                  <a:pt x="17866" y="12583"/>
                  <a:pt x="16527" y="13539"/>
                  <a:pt x="15100" y="14290"/>
                </a:cubicBezTo>
                <a:cubicBezTo>
                  <a:pt x="14658" y="14540"/>
                  <a:pt x="14187" y="14761"/>
                  <a:pt x="13731" y="14952"/>
                </a:cubicBezTo>
                <a:cubicBezTo>
                  <a:pt x="12833" y="15379"/>
                  <a:pt x="11892" y="15820"/>
                  <a:pt x="11053" y="16424"/>
                </a:cubicBezTo>
                <a:cubicBezTo>
                  <a:pt x="10655" y="16703"/>
                  <a:pt x="10317" y="16998"/>
                  <a:pt x="9993" y="17336"/>
                </a:cubicBezTo>
                <a:cubicBezTo>
                  <a:pt x="9154" y="18190"/>
                  <a:pt x="8639" y="19205"/>
                  <a:pt x="8551" y="20176"/>
                </a:cubicBezTo>
                <a:cubicBezTo>
                  <a:pt x="8448" y="21089"/>
                  <a:pt x="8801" y="21913"/>
                  <a:pt x="9154" y="22708"/>
                </a:cubicBezTo>
                <a:cubicBezTo>
                  <a:pt x="9669" y="23826"/>
                  <a:pt x="10582" y="24871"/>
                  <a:pt x="12053" y="26019"/>
                </a:cubicBezTo>
                <a:cubicBezTo>
                  <a:pt x="12348" y="26254"/>
                  <a:pt x="12627" y="26460"/>
                  <a:pt x="12863" y="26652"/>
                </a:cubicBezTo>
                <a:cubicBezTo>
                  <a:pt x="14599" y="28079"/>
                  <a:pt x="15777" y="29713"/>
                  <a:pt x="16380" y="31538"/>
                </a:cubicBezTo>
                <a:cubicBezTo>
                  <a:pt x="16553" y="32028"/>
                  <a:pt x="16653" y="32483"/>
                  <a:pt x="16682" y="32902"/>
                </a:cubicBezTo>
                <a:lnTo>
                  <a:pt x="16682" y="32902"/>
                </a:lnTo>
                <a:cubicBezTo>
                  <a:pt x="16692" y="32897"/>
                  <a:pt x="16701" y="32893"/>
                  <a:pt x="16711" y="32888"/>
                </a:cubicBezTo>
                <a:lnTo>
                  <a:pt x="16711" y="32888"/>
                </a:lnTo>
                <a:cubicBezTo>
                  <a:pt x="16663" y="32453"/>
                  <a:pt x="16562" y="31979"/>
                  <a:pt x="16395" y="31479"/>
                </a:cubicBezTo>
                <a:cubicBezTo>
                  <a:pt x="15777" y="29654"/>
                  <a:pt x="14599" y="28006"/>
                  <a:pt x="12863" y="26578"/>
                </a:cubicBezTo>
                <a:cubicBezTo>
                  <a:pt x="12627" y="26387"/>
                  <a:pt x="12348" y="26181"/>
                  <a:pt x="12053" y="25945"/>
                </a:cubicBezTo>
                <a:cubicBezTo>
                  <a:pt x="10611" y="24797"/>
                  <a:pt x="9684" y="23767"/>
                  <a:pt x="9169" y="22664"/>
                </a:cubicBezTo>
                <a:cubicBezTo>
                  <a:pt x="8816" y="21898"/>
                  <a:pt x="8492" y="21089"/>
                  <a:pt x="8580" y="20176"/>
                </a:cubicBezTo>
                <a:cubicBezTo>
                  <a:pt x="8669" y="19220"/>
                  <a:pt x="9184" y="18219"/>
                  <a:pt x="10023" y="17366"/>
                </a:cubicBezTo>
                <a:cubicBezTo>
                  <a:pt x="10332" y="17057"/>
                  <a:pt x="10685" y="16748"/>
                  <a:pt x="11067" y="16483"/>
                </a:cubicBezTo>
                <a:cubicBezTo>
                  <a:pt x="11906" y="15894"/>
                  <a:pt x="12848" y="15453"/>
                  <a:pt x="13746" y="15026"/>
                </a:cubicBezTo>
                <a:cubicBezTo>
                  <a:pt x="14187" y="14834"/>
                  <a:pt x="14673" y="14614"/>
                  <a:pt x="15114" y="14363"/>
                </a:cubicBezTo>
                <a:cubicBezTo>
                  <a:pt x="16542" y="13613"/>
                  <a:pt x="17896" y="12656"/>
                  <a:pt x="19117" y="11494"/>
                </a:cubicBezTo>
                <a:cubicBezTo>
                  <a:pt x="20148" y="10523"/>
                  <a:pt x="20869" y="9581"/>
                  <a:pt x="21310" y="8609"/>
                </a:cubicBezTo>
                <a:cubicBezTo>
                  <a:pt x="21575" y="8035"/>
                  <a:pt x="21737" y="7476"/>
                  <a:pt x="21796" y="6902"/>
                </a:cubicBezTo>
                <a:cubicBezTo>
                  <a:pt x="21869" y="6122"/>
                  <a:pt x="21752" y="5387"/>
                  <a:pt x="21649" y="4768"/>
                </a:cubicBezTo>
                <a:cubicBezTo>
                  <a:pt x="21354" y="3135"/>
                  <a:pt x="20839" y="1604"/>
                  <a:pt x="20133" y="192"/>
                </a:cubicBezTo>
                <a:close/>
                <a:moveTo>
                  <a:pt x="17454" y="32730"/>
                </a:moveTo>
                <a:lnTo>
                  <a:pt x="17454" y="32730"/>
                </a:lnTo>
                <a:cubicBezTo>
                  <a:pt x="17425" y="32788"/>
                  <a:pt x="17425" y="32818"/>
                  <a:pt x="17410" y="32877"/>
                </a:cubicBezTo>
                <a:cubicBezTo>
                  <a:pt x="17337" y="32936"/>
                  <a:pt x="17263" y="32965"/>
                  <a:pt x="17204" y="33009"/>
                </a:cubicBezTo>
                <a:cubicBezTo>
                  <a:pt x="17234" y="32950"/>
                  <a:pt x="17234" y="32891"/>
                  <a:pt x="17234" y="32862"/>
                </a:cubicBezTo>
                <a:cubicBezTo>
                  <a:pt x="17307" y="32818"/>
                  <a:pt x="17381" y="32759"/>
                  <a:pt x="17454" y="32730"/>
                </a:cubicBezTo>
                <a:close/>
                <a:moveTo>
                  <a:pt x="17690" y="32906"/>
                </a:moveTo>
                <a:lnTo>
                  <a:pt x="17690" y="32906"/>
                </a:lnTo>
                <a:cubicBezTo>
                  <a:pt x="17660" y="32950"/>
                  <a:pt x="17631" y="32965"/>
                  <a:pt x="17616" y="32980"/>
                </a:cubicBezTo>
                <a:cubicBezTo>
                  <a:pt x="17616" y="32997"/>
                  <a:pt x="17616" y="33009"/>
                  <a:pt x="17613" y="33019"/>
                </a:cubicBezTo>
                <a:lnTo>
                  <a:pt x="17613" y="33019"/>
                </a:lnTo>
                <a:cubicBezTo>
                  <a:pt x="17629" y="32997"/>
                  <a:pt x="17652" y="32976"/>
                  <a:pt x="17675" y="32965"/>
                </a:cubicBezTo>
                <a:cubicBezTo>
                  <a:pt x="17675" y="32950"/>
                  <a:pt x="17690" y="32936"/>
                  <a:pt x="17690" y="32906"/>
                </a:cubicBezTo>
                <a:close/>
                <a:moveTo>
                  <a:pt x="17586" y="32822"/>
                </a:moveTo>
                <a:cubicBezTo>
                  <a:pt x="17531" y="32894"/>
                  <a:pt x="17475" y="32965"/>
                  <a:pt x="17413" y="33032"/>
                </a:cubicBezTo>
                <a:lnTo>
                  <a:pt x="17413" y="33032"/>
                </a:lnTo>
                <a:cubicBezTo>
                  <a:pt x="17429" y="33001"/>
                  <a:pt x="17454" y="32947"/>
                  <a:pt x="17454" y="32906"/>
                </a:cubicBezTo>
                <a:lnTo>
                  <a:pt x="17586" y="32822"/>
                </a:lnTo>
                <a:close/>
                <a:moveTo>
                  <a:pt x="17613" y="33019"/>
                </a:moveTo>
                <a:cubicBezTo>
                  <a:pt x="17609" y="33026"/>
                  <a:pt x="17605" y="33032"/>
                  <a:pt x="17602" y="33039"/>
                </a:cubicBezTo>
                <a:cubicBezTo>
                  <a:pt x="17608" y="33032"/>
                  <a:pt x="17611" y="33026"/>
                  <a:pt x="17613" y="33019"/>
                </a:cubicBezTo>
                <a:close/>
                <a:moveTo>
                  <a:pt x="19632" y="221"/>
                </a:moveTo>
                <a:lnTo>
                  <a:pt x="19588" y="265"/>
                </a:lnTo>
                <a:cubicBezTo>
                  <a:pt x="20280" y="1663"/>
                  <a:pt x="20766" y="3164"/>
                  <a:pt x="21031" y="4783"/>
                </a:cubicBezTo>
                <a:cubicBezTo>
                  <a:pt x="21134" y="5357"/>
                  <a:pt x="21237" y="6108"/>
                  <a:pt x="21148" y="6888"/>
                </a:cubicBezTo>
                <a:cubicBezTo>
                  <a:pt x="21089" y="7432"/>
                  <a:pt x="20927" y="8006"/>
                  <a:pt x="20692" y="8551"/>
                </a:cubicBezTo>
                <a:cubicBezTo>
                  <a:pt x="20265" y="9507"/>
                  <a:pt x="19559" y="10449"/>
                  <a:pt x="18588" y="11420"/>
                </a:cubicBezTo>
                <a:cubicBezTo>
                  <a:pt x="17410" y="12583"/>
                  <a:pt x="16100" y="13554"/>
                  <a:pt x="14702" y="14334"/>
                </a:cubicBezTo>
                <a:cubicBezTo>
                  <a:pt x="14261" y="14570"/>
                  <a:pt x="13805" y="14805"/>
                  <a:pt x="13349" y="15026"/>
                </a:cubicBezTo>
                <a:cubicBezTo>
                  <a:pt x="12480" y="15467"/>
                  <a:pt x="11583" y="15909"/>
                  <a:pt x="10773" y="16497"/>
                </a:cubicBezTo>
                <a:cubicBezTo>
                  <a:pt x="10405" y="16777"/>
                  <a:pt x="10052" y="17071"/>
                  <a:pt x="9743" y="17380"/>
                </a:cubicBezTo>
                <a:cubicBezTo>
                  <a:pt x="8919" y="18234"/>
                  <a:pt x="8404" y="19220"/>
                  <a:pt x="8286" y="20176"/>
                </a:cubicBezTo>
                <a:cubicBezTo>
                  <a:pt x="8183" y="21089"/>
                  <a:pt x="8477" y="21913"/>
                  <a:pt x="8801" y="22664"/>
                </a:cubicBezTo>
                <a:cubicBezTo>
                  <a:pt x="9434" y="24150"/>
                  <a:pt x="10714" y="25312"/>
                  <a:pt x="11744" y="26166"/>
                </a:cubicBezTo>
                <a:cubicBezTo>
                  <a:pt x="12053" y="26401"/>
                  <a:pt x="12333" y="26637"/>
                  <a:pt x="12569" y="26843"/>
                </a:cubicBezTo>
                <a:cubicBezTo>
                  <a:pt x="14335" y="28344"/>
                  <a:pt x="15541" y="30081"/>
                  <a:pt x="16100" y="31994"/>
                </a:cubicBezTo>
                <a:cubicBezTo>
                  <a:pt x="16216" y="32380"/>
                  <a:pt x="16298" y="32732"/>
                  <a:pt x="16347" y="33080"/>
                </a:cubicBezTo>
                <a:lnTo>
                  <a:pt x="16347" y="33080"/>
                </a:lnTo>
                <a:cubicBezTo>
                  <a:pt x="16358" y="33073"/>
                  <a:pt x="16371" y="33067"/>
                  <a:pt x="16383" y="33060"/>
                </a:cubicBezTo>
                <a:lnTo>
                  <a:pt x="16383" y="33060"/>
                </a:lnTo>
                <a:cubicBezTo>
                  <a:pt x="16345" y="32728"/>
                  <a:pt x="16262" y="32371"/>
                  <a:pt x="16145" y="31979"/>
                </a:cubicBezTo>
                <a:cubicBezTo>
                  <a:pt x="15556" y="30036"/>
                  <a:pt x="14364" y="28300"/>
                  <a:pt x="12598" y="26784"/>
                </a:cubicBezTo>
                <a:cubicBezTo>
                  <a:pt x="12333" y="26563"/>
                  <a:pt x="12053" y="26343"/>
                  <a:pt x="11759" y="26107"/>
                </a:cubicBezTo>
                <a:cubicBezTo>
                  <a:pt x="10714" y="25283"/>
                  <a:pt x="9449" y="24120"/>
                  <a:pt x="8845" y="22649"/>
                </a:cubicBezTo>
                <a:cubicBezTo>
                  <a:pt x="8521" y="21898"/>
                  <a:pt x="8227" y="21089"/>
                  <a:pt x="8345" y="20206"/>
                </a:cubicBezTo>
                <a:cubicBezTo>
                  <a:pt x="8448" y="19264"/>
                  <a:pt x="8963" y="18293"/>
                  <a:pt x="9772" y="17439"/>
                </a:cubicBezTo>
                <a:cubicBezTo>
                  <a:pt x="10096" y="17130"/>
                  <a:pt x="10420" y="16836"/>
                  <a:pt x="10788" y="16556"/>
                </a:cubicBezTo>
                <a:cubicBezTo>
                  <a:pt x="11597" y="15968"/>
                  <a:pt x="12495" y="15526"/>
                  <a:pt x="13363" y="15099"/>
                </a:cubicBezTo>
                <a:cubicBezTo>
                  <a:pt x="13805" y="14879"/>
                  <a:pt x="14290" y="14643"/>
                  <a:pt x="14732" y="14408"/>
                </a:cubicBezTo>
                <a:cubicBezTo>
                  <a:pt x="16145" y="13628"/>
                  <a:pt x="17454" y="12642"/>
                  <a:pt x="18632" y="11479"/>
                </a:cubicBezTo>
                <a:cubicBezTo>
                  <a:pt x="19618" y="10508"/>
                  <a:pt x="20324" y="9551"/>
                  <a:pt x="20736" y="8580"/>
                </a:cubicBezTo>
                <a:cubicBezTo>
                  <a:pt x="21001" y="8006"/>
                  <a:pt x="21148" y="7432"/>
                  <a:pt x="21207" y="6888"/>
                </a:cubicBezTo>
                <a:cubicBezTo>
                  <a:pt x="21281" y="6108"/>
                  <a:pt x="21178" y="5357"/>
                  <a:pt x="21089" y="4768"/>
                </a:cubicBezTo>
                <a:cubicBezTo>
                  <a:pt x="20810" y="3150"/>
                  <a:pt x="20324" y="1619"/>
                  <a:pt x="19632" y="221"/>
                </a:cubicBezTo>
                <a:close/>
                <a:moveTo>
                  <a:pt x="16682" y="32902"/>
                </a:moveTo>
                <a:lnTo>
                  <a:pt x="16682" y="32902"/>
                </a:lnTo>
                <a:cubicBezTo>
                  <a:pt x="16645" y="32921"/>
                  <a:pt x="16608" y="32940"/>
                  <a:pt x="16571" y="32965"/>
                </a:cubicBezTo>
                <a:cubicBezTo>
                  <a:pt x="16571" y="33016"/>
                  <a:pt x="16571" y="33059"/>
                  <a:pt x="16576" y="33101"/>
                </a:cubicBezTo>
                <a:lnTo>
                  <a:pt x="16576" y="33101"/>
                </a:lnTo>
                <a:lnTo>
                  <a:pt x="16616" y="33083"/>
                </a:lnTo>
                <a:cubicBezTo>
                  <a:pt x="16660" y="33053"/>
                  <a:pt x="16674" y="33053"/>
                  <a:pt x="16689" y="33039"/>
                </a:cubicBezTo>
                <a:cubicBezTo>
                  <a:pt x="16688" y="32994"/>
                  <a:pt x="16685" y="32948"/>
                  <a:pt x="16682" y="32902"/>
                </a:cubicBezTo>
                <a:close/>
                <a:moveTo>
                  <a:pt x="16513" y="33009"/>
                </a:moveTo>
                <a:cubicBezTo>
                  <a:pt x="16498" y="33009"/>
                  <a:pt x="16498" y="33024"/>
                  <a:pt x="16468" y="33024"/>
                </a:cubicBezTo>
                <a:cubicBezTo>
                  <a:pt x="16440" y="33033"/>
                  <a:pt x="16411" y="33046"/>
                  <a:pt x="16383" y="33060"/>
                </a:cubicBezTo>
                <a:lnTo>
                  <a:pt x="16383" y="33060"/>
                </a:lnTo>
                <a:cubicBezTo>
                  <a:pt x="16387" y="33103"/>
                  <a:pt x="16392" y="33144"/>
                  <a:pt x="16395" y="33186"/>
                </a:cubicBezTo>
                <a:lnTo>
                  <a:pt x="16513" y="33131"/>
                </a:lnTo>
                <a:lnTo>
                  <a:pt x="16513" y="33009"/>
                </a:lnTo>
                <a:close/>
                <a:moveTo>
                  <a:pt x="17131" y="32891"/>
                </a:moveTo>
                <a:cubicBezTo>
                  <a:pt x="17131" y="32950"/>
                  <a:pt x="17116" y="33009"/>
                  <a:pt x="17101" y="33053"/>
                </a:cubicBezTo>
                <a:cubicBezTo>
                  <a:pt x="17028" y="33112"/>
                  <a:pt x="16954" y="33156"/>
                  <a:pt x="16866" y="33200"/>
                </a:cubicBezTo>
                <a:cubicBezTo>
                  <a:pt x="16895" y="33156"/>
                  <a:pt x="16895" y="33097"/>
                  <a:pt x="16895" y="33039"/>
                </a:cubicBezTo>
                <a:cubicBezTo>
                  <a:pt x="16969" y="32980"/>
                  <a:pt x="17057" y="32950"/>
                  <a:pt x="17131" y="32891"/>
                </a:cubicBezTo>
                <a:close/>
                <a:moveTo>
                  <a:pt x="17381" y="32980"/>
                </a:moveTo>
                <a:cubicBezTo>
                  <a:pt x="17381" y="33009"/>
                  <a:pt x="17351" y="33024"/>
                  <a:pt x="17351" y="33024"/>
                </a:cubicBezTo>
                <a:cubicBezTo>
                  <a:pt x="17337" y="33053"/>
                  <a:pt x="17337" y="33097"/>
                  <a:pt x="17322" y="33112"/>
                </a:cubicBezTo>
                <a:cubicBezTo>
                  <a:pt x="17263" y="33142"/>
                  <a:pt x="17204" y="33200"/>
                  <a:pt x="17131" y="33245"/>
                </a:cubicBezTo>
                <a:cubicBezTo>
                  <a:pt x="17160" y="33186"/>
                  <a:pt x="17160" y="33142"/>
                  <a:pt x="17175" y="33097"/>
                </a:cubicBezTo>
                <a:cubicBezTo>
                  <a:pt x="17248" y="33053"/>
                  <a:pt x="17307" y="33024"/>
                  <a:pt x="17381" y="32980"/>
                </a:cubicBezTo>
                <a:close/>
                <a:moveTo>
                  <a:pt x="17499" y="33053"/>
                </a:moveTo>
                <a:lnTo>
                  <a:pt x="17499" y="33053"/>
                </a:lnTo>
                <a:cubicBezTo>
                  <a:pt x="17469" y="33083"/>
                  <a:pt x="17410" y="33112"/>
                  <a:pt x="17381" y="33156"/>
                </a:cubicBezTo>
                <a:cubicBezTo>
                  <a:pt x="17351" y="33186"/>
                  <a:pt x="17351" y="33200"/>
                  <a:pt x="17337" y="33245"/>
                </a:cubicBezTo>
                <a:cubicBezTo>
                  <a:pt x="17366" y="33230"/>
                  <a:pt x="17410" y="33186"/>
                  <a:pt x="17454" y="33156"/>
                </a:cubicBezTo>
                <a:cubicBezTo>
                  <a:pt x="17469" y="33127"/>
                  <a:pt x="17484" y="33097"/>
                  <a:pt x="17499" y="33053"/>
                </a:cubicBezTo>
                <a:close/>
                <a:moveTo>
                  <a:pt x="16347" y="33080"/>
                </a:moveTo>
                <a:cubicBezTo>
                  <a:pt x="16301" y="33105"/>
                  <a:pt x="16258" y="33133"/>
                  <a:pt x="16218" y="33156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70" y="33278"/>
                  <a:pt x="16321" y="33252"/>
                  <a:pt x="16365" y="33230"/>
                </a:cubicBezTo>
                <a:cubicBezTo>
                  <a:pt x="16360" y="33180"/>
                  <a:pt x="16354" y="33130"/>
                  <a:pt x="16347" y="33080"/>
                </a:cubicBezTo>
                <a:close/>
                <a:moveTo>
                  <a:pt x="16822" y="33083"/>
                </a:moveTo>
                <a:cubicBezTo>
                  <a:pt x="16822" y="33127"/>
                  <a:pt x="16807" y="33186"/>
                  <a:pt x="16807" y="33245"/>
                </a:cubicBezTo>
                <a:cubicBezTo>
                  <a:pt x="16733" y="33303"/>
                  <a:pt x="16645" y="33333"/>
                  <a:pt x="16571" y="33392"/>
                </a:cubicBezTo>
                <a:lnTo>
                  <a:pt x="16571" y="33230"/>
                </a:lnTo>
                <a:cubicBezTo>
                  <a:pt x="16660" y="33171"/>
                  <a:pt x="16733" y="33127"/>
                  <a:pt x="16822" y="33083"/>
                </a:cubicBezTo>
                <a:close/>
                <a:moveTo>
                  <a:pt x="17184" y="33317"/>
                </a:moveTo>
                <a:cubicBezTo>
                  <a:pt x="17156" y="33350"/>
                  <a:pt x="17128" y="33381"/>
                  <a:pt x="17099" y="33412"/>
                </a:cubicBezTo>
                <a:lnTo>
                  <a:pt x="17099" y="33412"/>
                </a:lnTo>
                <a:cubicBezTo>
                  <a:pt x="17101" y="33397"/>
                  <a:pt x="17101" y="33385"/>
                  <a:pt x="17101" y="33377"/>
                </a:cubicBezTo>
                <a:lnTo>
                  <a:pt x="17184" y="33317"/>
                </a:lnTo>
                <a:close/>
                <a:moveTo>
                  <a:pt x="17086" y="33171"/>
                </a:moveTo>
                <a:lnTo>
                  <a:pt x="17086" y="33171"/>
                </a:lnTo>
                <a:cubicBezTo>
                  <a:pt x="17057" y="33230"/>
                  <a:pt x="17057" y="33259"/>
                  <a:pt x="17042" y="33318"/>
                </a:cubicBezTo>
                <a:cubicBezTo>
                  <a:pt x="16983" y="33348"/>
                  <a:pt x="16910" y="33406"/>
                  <a:pt x="16836" y="33451"/>
                </a:cubicBezTo>
                <a:cubicBezTo>
                  <a:pt x="16866" y="33392"/>
                  <a:pt x="16866" y="33333"/>
                  <a:pt x="16866" y="33289"/>
                </a:cubicBezTo>
                <a:cubicBezTo>
                  <a:pt x="16939" y="33259"/>
                  <a:pt x="16998" y="33200"/>
                  <a:pt x="17086" y="33171"/>
                </a:cubicBezTo>
                <a:close/>
                <a:moveTo>
                  <a:pt x="17337" y="33348"/>
                </a:moveTo>
                <a:cubicBezTo>
                  <a:pt x="17322" y="33377"/>
                  <a:pt x="17278" y="33392"/>
                  <a:pt x="17263" y="33406"/>
                </a:cubicBezTo>
                <a:cubicBezTo>
                  <a:pt x="17263" y="33421"/>
                  <a:pt x="17248" y="33451"/>
                  <a:pt x="17248" y="33465"/>
                </a:cubicBezTo>
                <a:lnTo>
                  <a:pt x="17322" y="33392"/>
                </a:lnTo>
                <a:cubicBezTo>
                  <a:pt x="17322" y="33377"/>
                  <a:pt x="17336" y="33348"/>
                  <a:pt x="17337" y="33348"/>
                </a:cubicBezTo>
                <a:close/>
                <a:moveTo>
                  <a:pt x="17160" y="33524"/>
                </a:moveTo>
                <a:cubicBezTo>
                  <a:pt x="17152" y="33528"/>
                  <a:pt x="17145" y="33532"/>
                  <a:pt x="17139" y="33537"/>
                </a:cubicBezTo>
                <a:lnTo>
                  <a:pt x="17139" y="33537"/>
                </a:lnTo>
                <a:cubicBezTo>
                  <a:pt x="17146" y="33533"/>
                  <a:pt x="17153" y="33529"/>
                  <a:pt x="17160" y="33524"/>
                </a:cubicBezTo>
                <a:close/>
                <a:moveTo>
                  <a:pt x="16050" y="33248"/>
                </a:moveTo>
                <a:cubicBezTo>
                  <a:pt x="16058" y="33292"/>
                  <a:pt x="16065" y="33335"/>
                  <a:pt x="16071" y="33377"/>
                </a:cubicBezTo>
                <a:cubicBezTo>
                  <a:pt x="16100" y="33363"/>
                  <a:pt x="16131" y="33347"/>
                  <a:pt x="16164" y="33331"/>
                </a:cubicBezTo>
                <a:lnTo>
                  <a:pt x="16164" y="33331"/>
                </a:lnTo>
                <a:cubicBezTo>
                  <a:pt x="16166" y="33352"/>
                  <a:pt x="16169" y="33373"/>
                  <a:pt x="16174" y="33392"/>
                </a:cubicBezTo>
                <a:lnTo>
                  <a:pt x="15894" y="33554"/>
                </a:lnTo>
                <a:cubicBezTo>
                  <a:pt x="15865" y="33480"/>
                  <a:pt x="15865" y="33406"/>
                  <a:pt x="15865" y="33348"/>
                </a:cubicBezTo>
                <a:cubicBezTo>
                  <a:pt x="15922" y="33310"/>
                  <a:pt x="15985" y="33278"/>
                  <a:pt x="16050" y="33248"/>
                </a:cubicBezTo>
                <a:close/>
                <a:moveTo>
                  <a:pt x="16513" y="33274"/>
                </a:moveTo>
                <a:lnTo>
                  <a:pt x="16513" y="33465"/>
                </a:lnTo>
                <a:cubicBezTo>
                  <a:pt x="16424" y="33524"/>
                  <a:pt x="16321" y="33568"/>
                  <a:pt x="16248" y="33613"/>
                </a:cubicBezTo>
                <a:cubicBezTo>
                  <a:pt x="16233" y="33539"/>
                  <a:pt x="16233" y="33480"/>
                  <a:pt x="16233" y="33421"/>
                </a:cubicBezTo>
                <a:cubicBezTo>
                  <a:pt x="16248" y="33406"/>
                  <a:pt x="16292" y="33392"/>
                  <a:pt x="16307" y="33392"/>
                </a:cubicBezTo>
                <a:cubicBezTo>
                  <a:pt x="16380" y="33348"/>
                  <a:pt x="16439" y="33318"/>
                  <a:pt x="16513" y="33274"/>
                </a:cubicBezTo>
                <a:close/>
                <a:moveTo>
                  <a:pt x="16807" y="33333"/>
                </a:moveTo>
                <a:cubicBezTo>
                  <a:pt x="16807" y="33392"/>
                  <a:pt x="16792" y="33451"/>
                  <a:pt x="16763" y="33495"/>
                </a:cubicBezTo>
                <a:cubicBezTo>
                  <a:pt x="16689" y="33554"/>
                  <a:pt x="16616" y="33598"/>
                  <a:pt x="16542" y="33642"/>
                </a:cubicBezTo>
                <a:cubicBezTo>
                  <a:pt x="16542" y="33598"/>
                  <a:pt x="16571" y="33539"/>
                  <a:pt x="16571" y="33480"/>
                </a:cubicBezTo>
                <a:cubicBezTo>
                  <a:pt x="16645" y="33421"/>
                  <a:pt x="16733" y="33392"/>
                  <a:pt x="16807" y="33333"/>
                </a:cubicBezTo>
                <a:close/>
                <a:moveTo>
                  <a:pt x="17013" y="33406"/>
                </a:moveTo>
                <a:lnTo>
                  <a:pt x="17013" y="33406"/>
                </a:lnTo>
                <a:cubicBezTo>
                  <a:pt x="16983" y="33465"/>
                  <a:pt x="16969" y="33495"/>
                  <a:pt x="16954" y="33554"/>
                </a:cubicBezTo>
                <a:cubicBezTo>
                  <a:pt x="16895" y="33598"/>
                  <a:pt x="16836" y="33642"/>
                  <a:pt x="16763" y="33686"/>
                </a:cubicBezTo>
                <a:cubicBezTo>
                  <a:pt x="16807" y="33627"/>
                  <a:pt x="16822" y="33598"/>
                  <a:pt x="16822" y="33539"/>
                </a:cubicBezTo>
                <a:cubicBezTo>
                  <a:pt x="16895" y="33495"/>
                  <a:pt x="16954" y="33451"/>
                  <a:pt x="17013" y="33406"/>
                </a:cubicBezTo>
                <a:close/>
                <a:moveTo>
                  <a:pt x="15791" y="33377"/>
                </a:moveTo>
                <a:cubicBezTo>
                  <a:pt x="15791" y="33451"/>
                  <a:pt x="15806" y="33495"/>
                  <a:pt x="15806" y="33554"/>
                </a:cubicBezTo>
                <a:cubicBezTo>
                  <a:pt x="15762" y="33568"/>
                  <a:pt x="15718" y="33613"/>
                  <a:pt x="15659" y="33627"/>
                </a:cubicBezTo>
                <a:cubicBezTo>
                  <a:pt x="15615" y="33642"/>
                  <a:pt x="15571" y="33686"/>
                  <a:pt x="15512" y="33701"/>
                </a:cubicBezTo>
                <a:cubicBezTo>
                  <a:pt x="15512" y="33671"/>
                  <a:pt x="15512" y="33613"/>
                  <a:pt x="15497" y="33539"/>
                </a:cubicBezTo>
                <a:cubicBezTo>
                  <a:pt x="15585" y="33480"/>
                  <a:pt x="15688" y="33421"/>
                  <a:pt x="15791" y="33377"/>
                </a:cubicBezTo>
                <a:close/>
                <a:moveTo>
                  <a:pt x="17139" y="33537"/>
                </a:moveTo>
                <a:lnTo>
                  <a:pt x="17139" y="33537"/>
                </a:lnTo>
                <a:cubicBezTo>
                  <a:pt x="17099" y="33559"/>
                  <a:pt x="17053" y="33575"/>
                  <a:pt x="17028" y="33613"/>
                </a:cubicBezTo>
                <a:cubicBezTo>
                  <a:pt x="17028" y="33627"/>
                  <a:pt x="17013" y="33671"/>
                  <a:pt x="16983" y="33701"/>
                </a:cubicBezTo>
                <a:lnTo>
                  <a:pt x="17101" y="33598"/>
                </a:lnTo>
                <a:cubicBezTo>
                  <a:pt x="17112" y="33566"/>
                  <a:pt x="17123" y="33549"/>
                  <a:pt x="17139" y="33537"/>
                </a:cubicBezTo>
                <a:close/>
                <a:moveTo>
                  <a:pt x="16159" y="33465"/>
                </a:moveTo>
                <a:lnTo>
                  <a:pt x="16159" y="33642"/>
                </a:lnTo>
                <a:cubicBezTo>
                  <a:pt x="16145" y="33657"/>
                  <a:pt x="16130" y="33657"/>
                  <a:pt x="16100" y="33686"/>
                </a:cubicBezTo>
                <a:cubicBezTo>
                  <a:pt x="16027" y="33716"/>
                  <a:pt x="15953" y="33774"/>
                  <a:pt x="15880" y="33804"/>
                </a:cubicBezTo>
                <a:lnTo>
                  <a:pt x="15880" y="33613"/>
                </a:lnTo>
                <a:cubicBezTo>
                  <a:pt x="15983" y="33554"/>
                  <a:pt x="16071" y="33495"/>
                  <a:pt x="16159" y="33465"/>
                </a:cubicBezTo>
                <a:close/>
                <a:moveTo>
                  <a:pt x="16802" y="33751"/>
                </a:moveTo>
                <a:lnTo>
                  <a:pt x="16802" y="33751"/>
                </a:lnTo>
                <a:cubicBezTo>
                  <a:pt x="16784" y="33773"/>
                  <a:pt x="16766" y="33794"/>
                  <a:pt x="16748" y="33816"/>
                </a:cubicBezTo>
                <a:lnTo>
                  <a:pt x="16748" y="33816"/>
                </a:lnTo>
                <a:cubicBezTo>
                  <a:pt x="16748" y="33789"/>
                  <a:pt x="16748" y="33789"/>
                  <a:pt x="16763" y="33774"/>
                </a:cubicBezTo>
                <a:lnTo>
                  <a:pt x="16802" y="33751"/>
                </a:lnTo>
                <a:close/>
                <a:moveTo>
                  <a:pt x="16498" y="33524"/>
                </a:moveTo>
                <a:cubicBezTo>
                  <a:pt x="16498" y="33568"/>
                  <a:pt x="16468" y="33627"/>
                  <a:pt x="16468" y="33686"/>
                </a:cubicBezTo>
                <a:cubicBezTo>
                  <a:pt x="16395" y="33745"/>
                  <a:pt x="16307" y="33789"/>
                  <a:pt x="16233" y="33833"/>
                </a:cubicBezTo>
                <a:lnTo>
                  <a:pt x="16233" y="33671"/>
                </a:lnTo>
                <a:cubicBezTo>
                  <a:pt x="16307" y="33627"/>
                  <a:pt x="16395" y="33568"/>
                  <a:pt x="16498" y="33524"/>
                </a:cubicBezTo>
                <a:close/>
                <a:moveTo>
                  <a:pt x="16748" y="33583"/>
                </a:moveTo>
                <a:cubicBezTo>
                  <a:pt x="16733" y="33642"/>
                  <a:pt x="16719" y="33701"/>
                  <a:pt x="16719" y="33745"/>
                </a:cubicBezTo>
                <a:cubicBezTo>
                  <a:pt x="16645" y="33789"/>
                  <a:pt x="16571" y="33833"/>
                  <a:pt x="16498" y="33892"/>
                </a:cubicBezTo>
                <a:cubicBezTo>
                  <a:pt x="16513" y="33833"/>
                  <a:pt x="16513" y="33774"/>
                  <a:pt x="16527" y="33745"/>
                </a:cubicBezTo>
                <a:cubicBezTo>
                  <a:pt x="16601" y="33686"/>
                  <a:pt x="16674" y="33642"/>
                  <a:pt x="16748" y="33583"/>
                </a:cubicBezTo>
                <a:close/>
                <a:moveTo>
                  <a:pt x="16983" y="33774"/>
                </a:moveTo>
                <a:cubicBezTo>
                  <a:pt x="16969" y="33789"/>
                  <a:pt x="16939" y="33819"/>
                  <a:pt x="16910" y="33833"/>
                </a:cubicBezTo>
                <a:cubicBezTo>
                  <a:pt x="16895" y="33848"/>
                  <a:pt x="16895" y="33863"/>
                  <a:pt x="16880" y="33892"/>
                </a:cubicBezTo>
                <a:lnTo>
                  <a:pt x="16954" y="33819"/>
                </a:lnTo>
                <a:cubicBezTo>
                  <a:pt x="16969" y="33819"/>
                  <a:pt x="16983" y="33789"/>
                  <a:pt x="16983" y="33774"/>
                </a:cubicBezTo>
                <a:close/>
                <a:moveTo>
                  <a:pt x="15424" y="33568"/>
                </a:moveTo>
                <a:cubicBezTo>
                  <a:pt x="15424" y="33642"/>
                  <a:pt x="15438" y="33701"/>
                  <a:pt x="15438" y="33774"/>
                </a:cubicBezTo>
                <a:cubicBezTo>
                  <a:pt x="15394" y="33819"/>
                  <a:pt x="15335" y="33833"/>
                  <a:pt x="15276" y="33863"/>
                </a:cubicBezTo>
                <a:cubicBezTo>
                  <a:pt x="15232" y="33892"/>
                  <a:pt x="15203" y="33922"/>
                  <a:pt x="15144" y="33936"/>
                </a:cubicBezTo>
                <a:cubicBezTo>
                  <a:pt x="15173" y="33892"/>
                  <a:pt x="15173" y="33819"/>
                  <a:pt x="15144" y="33745"/>
                </a:cubicBezTo>
                <a:lnTo>
                  <a:pt x="15424" y="33568"/>
                </a:lnTo>
                <a:close/>
                <a:moveTo>
                  <a:pt x="16807" y="33966"/>
                </a:moveTo>
                <a:cubicBezTo>
                  <a:pt x="16788" y="33966"/>
                  <a:pt x="16775" y="33971"/>
                  <a:pt x="16765" y="33981"/>
                </a:cubicBezTo>
                <a:lnTo>
                  <a:pt x="16765" y="33981"/>
                </a:lnTo>
                <a:cubicBezTo>
                  <a:pt x="16778" y="33975"/>
                  <a:pt x="16791" y="33970"/>
                  <a:pt x="16807" y="33966"/>
                </a:cubicBezTo>
                <a:close/>
                <a:moveTo>
                  <a:pt x="15806" y="33642"/>
                </a:moveTo>
                <a:lnTo>
                  <a:pt x="15806" y="33833"/>
                </a:lnTo>
                <a:lnTo>
                  <a:pt x="15541" y="33995"/>
                </a:lnTo>
                <a:lnTo>
                  <a:pt x="15541" y="33819"/>
                </a:lnTo>
                <a:cubicBezTo>
                  <a:pt x="15585" y="33774"/>
                  <a:pt x="15644" y="33745"/>
                  <a:pt x="15703" y="33716"/>
                </a:cubicBezTo>
                <a:cubicBezTo>
                  <a:pt x="15733" y="33701"/>
                  <a:pt x="15777" y="33686"/>
                  <a:pt x="15806" y="33642"/>
                </a:cubicBezTo>
                <a:close/>
                <a:moveTo>
                  <a:pt x="16159" y="33716"/>
                </a:moveTo>
                <a:cubicBezTo>
                  <a:pt x="16159" y="33774"/>
                  <a:pt x="16159" y="33833"/>
                  <a:pt x="16145" y="33907"/>
                </a:cubicBezTo>
                <a:cubicBezTo>
                  <a:pt x="16086" y="33936"/>
                  <a:pt x="16012" y="33980"/>
                  <a:pt x="15953" y="34010"/>
                </a:cubicBezTo>
                <a:cubicBezTo>
                  <a:pt x="15939" y="34025"/>
                  <a:pt x="15924" y="34025"/>
                  <a:pt x="15880" y="34054"/>
                </a:cubicBezTo>
                <a:cubicBezTo>
                  <a:pt x="15880" y="33995"/>
                  <a:pt x="15909" y="33922"/>
                  <a:pt x="15880" y="33863"/>
                </a:cubicBezTo>
                <a:cubicBezTo>
                  <a:pt x="15983" y="33819"/>
                  <a:pt x="16056" y="33774"/>
                  <a:pt x="16145" y="33716"/>
                </a:cubicBezTo>
                <a:close/>
                <a:moveTo>
                  <a:pt x="16454" y="33774"/>
                </a:moveTo>
                <a:cubicBezTo>
                  <a:pt x="16439" y="33833"/>
                  <a:pt x="16439" y="33877"/>
                  <a:pt x="16410" y="33936"/>
                </a:cubicBezTo>
                <a:cubicBezTo>
                  <a:pt x="16351" y="33995"/>
                  <a:pt x="16277" y="34054"/>
                  <a:pt x="16203" y="34083"/>
                </a:cubicBezTo>
                <a:cubicBezTo>
                  <a:pt x="16203" y="34025"/>
                  <a:pt x="16218" y="33980"/>
                  <a:pt x="16218" y="33922"/>
                </a:cubicBezTo>
                <a:cubicBezTo>
                  <a:pt x="16292" y="33863"/>
                  <a:pt x="16380" y="33833"/>
                  <a:pt x="16454" y="33774"/>
                </a:cubicBezTo>
                <a:close/>
                <a:moveTo>
                  <a:pt x="16660" y="33848"/>
                </a:moveTo>
                <a:lnTo>
                  <a:pt x="16660" y="33848"/>
                </a:lnTo>
                <a:cubicBezTo>
                  <a:pt x="16645" y="33907"/>
                  <a:pt x="16616" y="33936"/>
                  <a:pt x="16601" y="33980"/>
                </a:cubicBezTo>
                <a:cubicBezTo>
                  <a:pt x="16542" y="34010"/>
                  <a:pt x="16498" y="34069"/>
                  <a:pt x="16424" y="34113"/>
                </a:cubicBezTo>
                <a:cubicBezTo>
                  <a:pt x="16454" y="34069"/>
                  <a:pt x="16454" y="34039"/>
                  <a:pt x="16468" y="33980"/>
                </a:cubicBezTo>
                <a:cubicBezTo>
                  <a:pt x="16527" y="33936"/>
                  <a:pt x="16601" y="33892"/>
                  <a:pt x="16660" y="33848"/>
                </a:cubicBezTo>
                <a:close/>
                <a:moveTo>
                  <a:pt x="16765" y="33981"/>
                </a:moveTo>
                <a:cubicBezTo>
                  <a:pt x="16731" y="33997"/>
                  <a:pt x="16707" y="34022"/>
                  <a:pt x="16674" y="34054"/>
                </a:cubicBezTo>
                <a:cubicBezTo>
                  <a:pt x="16674" y="34069"/>
                  <a:pt x="16660" y="34113"/>
                  <a:pt x="16645" y="34142"/>
                </a:cubicBezTo>
                <a:lnTo>
                  <a:pt x="16748" y="34039"/>
                </a:lnTo>
                <a:cubicBezTo>
                  <a:pt x="16748" y="34014"/>
                  <a:pt x="16753" y="33993"/>
                  <a:pt x="16765" y="33981"/>
                </a:cubicBezTo>
                <a:close/>
                <a:moveTo>
                  <a:pt x="15100" y="33789"/>
                </a:moveTo>
                <a:cubicBezTo>
                  <a:pt x="15100" y="33863"/>
                  <a:pt x="15114" y="33922"/>
                  <a:pt x="15114" y="33995"/>
                </a:cubicBezTo>
                <a:cubicBezTo>
                  <a:pt x="15026" y="34054"/>
                  <a:pt x="14923" y="34113"/>
                  <a:pt x="14835" y="34186"/>
                </a:cubicBezTo>
                <a:cubicBezTo>
                  <a:pt x="14835" y="34083"/>
                  <a:pt x="14820" y="34039"/>
                  <a:pt x="14820" y="33966"/>
                </a:cubicBezTo>
                <a:lnTo>
                  <a:pt x="15100" y="33789"/>
                </a:lnTo>
                <a:close/>
                <a:moveTo>
                  <a:pt x="15468" y="33848"/>
                </a:moveTo>
                <a:cubicBezTo>
                  <a:pt x="15468" y="33907"/>
                  <a:pt x="15482" y="33980"/>
                  <a:pt x="15482" y="34039"/>
                </a:cubicBezTo>
                <a:lnTo>
                  <a:pt x="15203" y="34201"/>
                </a:lnTo>
                <a:cubicBezTo>
                  <a:pt x="15203" y="34142"/>
                  <a:pt x="15203" y="34083"/>
                  <a:pt x="15188" y="34010"/>
                </a:cubicBezTo>
                <a:cubicBezTo>
                  <a:pt x="15247" y="33980"/>
                  <a:pt x="15276" y="33966"/>
                  <a:pt x="15335" y="33922"/>
                </a:cubicBezTo>
                <a:cubicBezTo>
                  <a:pt x="15365" y="33907"/>
                  <a:pt x="15424" y="33863"/>
                  <a:pt x="15468" y="33848"/>
                </a:cubicBezTo>
                <a:close/>
                <a:moveTo>
                  <a:pt x="16417" y="34219"/>
                </a:moveTo>
                <a:lnTo>
                  <a:pt x="16417" y="34219"/>
                </a:lnTo>
                <a:cubicBezTo>
                  <a:pt x="16409" y="34227"/>
                  <a:pt x="16402" y="34236"/>
                  <a:pt x="16395" y="34244"/>
                </a:cubicBezTo>
                <a:lnTo>
                  <a:pt x="16395" y="34244"/>
                </a:lnTo>
                <a:cubicBezTo>
                  <a:pt x="16395" y="34240"/>
                  <a:pt x="16395" y="34235"/>
                  <a:pt x="16395" y="34231"/>
                </a:cubicBezTo>
                <a:cubicBezTo>
                  <a:pt x="16402" y="34227"/>
                  <a:pt x="16409" y="34223"/>
                  <a:pt x="16417" y="34219"/>
                </a:cubicBezTo>
                <a:close/>
                <a:moveTo>
                  <a:pt x="15836" y="33907"/>
                </a:moveTo>
                <a:lnTo>
                  <a:pt x="15836" y="34083"/>
                </a:lnTo>
                <a:lnTo>
                  <a:pt x="15556" y="34260"/>
                </a:lnTo>
                <a:lnTo>
                  <a:pt x="15556" y="34069"/>
                </a:lnTo>
                <a:lnTo>
                  <a:pt x="15836" y="33907"/>
                </a:lnTo>
                <a:close/>
                <a:moveTo>
                  <a:pt x="16159" y="33995"/>
                </a:moveTo>
                <a:cubicBezTo>
                  <a:pt x="16159" y="34054"/>
                  <a:pt x="16145" y="34113"/>
                  <a:pt x="16145" y="34157"/>
                </a:cubicBezTo>
                <a:cubicBezTo>
                  <a:pt x="16027" y="34201"/>
                  <a:pt x="15953" y="34260"/>
                  <a:pt x="15880" y="34304"/>
                </a:cubicBezTo>
                <a:cubicBezTo>
                  <a:pt x="15880" y="34260"/>
                  <a:pt x="15894" y="34201"/>
                  <a:pt x="15894" y="34142"/>
                </a:cubicBezTo>
                <a:lnTo>
                  <a:pt x="16012" y="34083"/>
                </a:lnTo>
                <a:cubicBezTo>
                  <a:pt x="16071" y="34054"/>
                  <a:pt x="16100" y="34025"/>
                  <a:pt x="16159" y="33995"/>
                </a:cubicBezTo>
                <a:close/>
                <a:moveTo>
                  <a:pt x="16395" y="34054"/>
                </a:moveTo>
                <a:lnTo>
                  <a:pt x="16395" y="34054"/>
                </a:lnTo>
                <a:cubicBezTo>
                  <a:pt x="16380" y="34113"/>
                  <a:pt x="16365" y="34142"/>
                  <a:pt x="16365" y="34201"/>
                </a:cubicBezTo>
                <a:cubicBezTo>
                  <a:pt x="16277" y="34231"/>
                  <a:pt x="16218" y="34289"/>
                  <a:pt x="16145" y="34348"/>
                </a:cubicBezTo>
                <a:cubicBezTo>
                  <a:pt x="16159" y="34289"/>
                  <a:pt x="16159" y="34231"/>
                  <a:pt x="16174" y="34201"/>
                </a:cubicBezTo>
                <a:cubicBezTo>
                  <a:pt x="16248" y="34142"/>
                  <a:pt x="16321" y="34113"/>
                  <a:pt x="16395" y="34054"/>
                </a:cubicBezTo>
                <a:close/>
                <a:moveTo>
                  <a:pt x="16616" y="34231"/>
                </a:moveTo>
                <a:lnTo>
                  <a:pt x="16616" y="34231"/>
                </a:lnTo>
                <a:cubicBezTo>
                  <a:pt x="16601" y="34260"/>
                  <a:pt x="16557" y="34275"/>
                  <a:pt x="16542" y="34289"/>
                </a:cubicBezTo>
                <a:cubicBezTo>
                  <a:pt x="16542" y="34304"/>
                  <a:pt x="16527" y="34334"/>
                  <a:pt x="16527" y="34348"/>
                </a:cubicBezTo>
                <a:cubicBezTo>
                  <a:pt x="16571" y="34334"/>
                  <a:pt x="16586" y="34289"/>
                  <a:pt x="16601" y="34275"/>
                </a:cubicBezTo>
                <a:cubicBezTo>
                  <a:pt x="16601" y="34260"/>
                  <a:pt x="16615" y="34231"/>
                  <a:pt x="16616" y="34231"/>
                </a:cubicBezTo>
                <a:close/>
                <a:moveTo>
                  <a:pt x="14747" y="33995"/>
                </a:moveTo>
                <a:cubicBezTo>
                  <a:pt x="14747" y="34069"/>
                  <a:pt x="14761" y="34128"/>
                  <a:pt x="14761" y="34201"/>
                </a:cubicBezTo>
                <a:cubicBezTo>
                  <a:pt x="14673" y="34260"/>
                  <a:pt x="14585" y="34304"/>
                  <a:pt x="14511" y="34378"/>
                </a:cubicBezTo>
                <a:cubicBezTo>
                  <a:pt x="14511" y="34334"/>
                  <a:pt x="14511" y="34275"/>
                  <a:pt x="14482" y="34201"/>
                </a:cubicBezTo>
                <a:lnTo>
                  <a:pt x="14482" y="34157"/>
                </a:lnTo>
                <a:cubicBezTo>
                  <a:pt x="14585" y="34113"/>
                  <a:pt x="14673" y="34054"/>
                  <a:pt x="14747" y="33995"/>
                </a:cubicBezTo>
                <a:close/>
                <a:moveTo>
                  <a:pt x="15129" y="34054"/>
                </a:moveTo>
                <a:cubicBezTo>
                  <a:pt x="15129" y="34128"/>
                  <a:pt x="15144" y="34186"/>
                  <a:pt x="15144" y="34260"/>
                </a:cubicBezTo>
                <a:cubicBezTo>
                  <a:pt x="15056" y="34304"/>
                  <a:pt x="14967" y="34363"/>
                  <a:pt x="14879" y="34437"/>
                </a:cubicBezTo>
                <a:cubicBezTo>
                  <a:pt x="14850" y="34363"/>
                  <a:pt x="14850" y="34304"/>
                  <a:pt x="14850" y="34231"/>
                </a:cubicBezTo>
                <a:cubicBezTo>
                  <a:pt x="14953" y="34186"/>
                  <a:pt x="15041" y="34128"/>
                  <a:pt x="15129" y="34054"/>
                </a:cubicBezTo>
                <a:close/>
                <a:moveTo>
                  <a:pt x="15482" y="34128"/>
                </a:moveTo>
                <a:lnTo>
                  <a:pt x="15482" y="34304"/>
                </a:lnTo>
                <a:cubicBezTo>
                  <a:pt x="15438" y="34334"/>
                  <a:pt x="15394" y="34363"/>
                  <a:pt x="15350" y="34378"/>
                </a:cubicBezTo>
                <a:cubicBezTo>
                  <a:pt x="15291" y="34422"/>
                  <a:pt x="15262" y="34437"/>
                  <a:pt x="15203" y="34481"/>
                </a:cubicBezTo>
                <a:cubicBezTo>
                  <a:pt x="15217" y="34422"/>
                  <a:pt x="15217" y="34348"/>
                  <a:pt x="15203" y="34289"/>
                </a:cubicBezTo>
                <a:lnTo>
                  <a:pt x="15482" y="34128"/>
                </a:lnTo>
                <a:close/>
                <a:moveTo>
                  <a:pt x="16290" y="34361"/>
                </a:moveTo>
                <a:cubicBezTo>
                  <a:pt x="16281" y="34372"/>
                  <a:pt x="16272" y="34382"/>
                  <a:pt x="16262" y="34392"/>
                </a:cubicBezTo>
                <a:cubicBezTo>
                  <a:pt x="16239" y="34433"/>
                  <a:pt x="16213" y="34472"/>
                  <a:pt x="16187" y="34510"/>
                </a:cubicBezTo>
                <a:lnTo>
                  <a:pt x="16187" y="34510"/>
                </a:lnTo>
                <a:cubicBezTo>
                  <a:pt x="16209" y="34490"/>
                  <a:pt x="16230" y="34469"/>
                  <a:pt x="16248" y="34451"/>
                </a:cubicBezTo>
                <a:cubicBezTo>
                  <a:pt x="16267" y="34423"/>
                  <a:pt x="16280" y="34394"/>
                  <a:pt x="16290" y="34361"/>
                </a:cubicBezTo>
                <a:close/>
                <a:moveTo>
                  <a:pt x="15806" y="34157"/>
                </a:moveTo>
                <a:cubicBezTo>
                  <a:pt x="15806" y="34216"/>
                  <a:pt x="15806" y="34275"/>
                  <a:pt x="15791" y="34348"/>
                </a:cubicBezTo>
                <a:cubicBezTo>
                  <a:pt x="15718" y="34407"/>
                  <a:pt x="15630" y="34451"/>
                  <a:pt x="15556" y="34510"/>
                </a:cubicBezTo>
                <a:lnTo>
                  <a:pt x="15556" y="34334"/>
                </a:lnTo>
                <a:cubicBezTo>
                  <a:pt x="15644" y="34275"/>
                  <a:pt x="15733" y="34216"/>
                  <a:pt x="15806" y="34157"/>
                </a:cubicBezTo>
                <a:close/>
                <a:moveTo>
                  <a:pt x="16100" y="34231"/>
                </a:moveTo>
                <a:cubicBezTo>
                  <a:pt x="16086" y="34289"/>
                  <a:pt x="16086" y="34348"/>
                  <a:pt x="16071" y="34392"/>
                </a:cubicBezTo>
                <a:cubicBezTo>
                  <a:pt x="15997" y="34451"/>
                  <a:pt x="15924" y="34495"/>
                  <a:pt x="15850" y="34554"/>
                </a:cubicBezTo>
                <a:cubicBezTo>
                  <a:pt x="15850" y="34495"/>
                  <a:pt x="15865" y="34437"/>
                  <a:pt x="15865" y="34378"/>
                </a:cubicBezTo>
                <a:cubicBezTo>
                  <a:pt x="15939" y="34319"/>
                  <a:pt x="16012" y="34275"/>
                  <a:pt x="16100" y="34231"/>
                </a:cubicBezTo>
                <a:close/>
                <a:moveTo>
                  <a:pt x="16439" y="34378"/>
                </a:moveTo>
                <a:cubicBezTo>
                  <a:pt x="16380" y="34407"/>
                  <a:pt x="16351" y="34437"/>
                  <a:pt x="16307" y="34481"/>
                </a:cubicBezTo>
                <a:cubicBezTo>
                  <a:pt x="16292" y="34510"/>
                  <a:pt x="16292" y="34525"/>
                  <a:pt x="16277" y="34569"/>
                </a:cubicBezTo>
                <a:cubicBezTo>
                  <a:pt x="16307" y="34554"/>
                  <a:pt x="16351" y="34510"/>
                  <a:pt x="16380" y="34481"/>
                </a:cubicBezTo>
                <a:cubicBezTo>
                  <a:pt x="16395" y="34451"/>
                  <a:pt x="16424" y="34422"/>
                  <a:pt x="16439" y="34378"/>
                </a:cubicBezTo>
                <a:close/>
                <a:moveTo>
                  <a:pt x="14438" y="34201"/>
                </a:moveTo>
                <a:cubicBezTo>
                  <a:pt x="14438" y="34275"/>
                  <a:pt x="14452" y="34348"/>
                  <a:pt x="14452" y="34407"/>
                </a:cubicBezTo>
                <a:cubicBezTo>
                  <a:pt x="14364" y="34451"/>
                  <a:pt x="14290" y="34525"/>
                  <a:pt x="14187" y="34584"/>
                </a:cubicBezTo>
                <a:cubicBezTo>
                  <a:pt x="14187" y="34525"/>
                  <a:pt x="14187" y="34451"/>
                  <a:pt x="14173" y="34378"/>
                </a:cubicBezTo>
                <a:cubicBezTo>
                  <a:pt x="14261" y="34334"/>
                  <a:pt x="14335" y="34275"/>
                  <a:pt x="14438" y="34201"/>
                </a:cubicBezTo>
                <a:close/>
                <a:moveTo>
                  <a:pt x="14776" y="34275"/>
                </a:moveTo>
                <a:cubicBezTo>
                  <a:pt x="14776" y="34348"/>
                  <a:pt x="14805" y="34392"/>
                  <a:pt x="14805" y="34481"/>
                </a:cubicBezTo>
                <a:cubicBezTo>
                  <a:pt x="14702" y="34525"/>
                  <a:pt x="14614" y="34599"/>
                  <a:pt x="14541" y="34657"/>
                </a:cubicBezTo>
                <a:cubicBezTo>
                  <a:pt x="14541" y="34584"/>
                  <a:pt x="14526" y="34525"/>
                  <a:pt x="14526" y="34451"/>
                </a:cubicBezTo>
                <a:cubicBezTo>
                  <a:pt x="14614" y="34392"/>
                  <a:pt x="14702" y="34334"/>
                  <a:pt x="14776" y="34275"/>
                </a:cubicBezTo>
                <a:close/>
                <a:moveTo>
                  <a:pt x="15144" y="34334"/>
                </a:moveTo>
                <a:lnTo>
                  <a:pt x="15144" y="34510"/>
                </a:lnTo>
                <a:cubicBezTo>
                  <a:pt x="15114" y="34525"/>
                  <a:pt x="15070" y="34569"/>
                  <a:pt x="15041" y="34584"/>
                </a:cubicBezTo>
                <a:cubicBezTo>
                  <a:pt x="14982" y="34628"/>
                  <a:pt x="14923" y="34657"/>
                  <a:pt x="14894" y="34702"/>
                </a:cubicBezTo>
                <a:cubicBezTo>
                  <a:pt x="14879" y="34643"/>
                  <a:pt x="14879" y="34569"/>
                  <a:pt x="14879" y="34510"/>
                </a:cubicBezTo>
                <a:cubicBezTo>
                  <a:pt x="14967" y="34451"/>
                  <a:pt x="15056" y="34378"/>
                  <a:pt x="15144" y="34334"/>
                </a:cubicBezTo>
                <a:close/>
                <a:moveTo>
                  <a:pt x="16054" y="34682"/>
                </a:moveTo>
                <a:cubicBezTo>
                  <a:pt x="16045" y="34693"/>
                  <a:pt x="16036" y="34704"/>
                  <a:pt x="16026" y="34714"/>
                </a:cubicBezTo>
                <a:lnTo>
                  <a:pt x="16026" y="34714"/>
                </a:lnTo>
                <a:cubicBezTo>
                  <a:pt x="16027" y="34710"/>
                  <a:pt x="16027" y="34706"/>
                  <a:pt x="16027" y="34702"/>
                </a:cubicBezTo>
                <a:cubicBezTo>
                  <a:pt x="16036" y="34695"/>
                  <a:pt x="16045" y="34688"/>
                  <a:pt x="16054" y="34682"/>
                </a:cubicBezTo>
                <a:close/>
                <a:moveTo>
                  <a:pt x="15497" y="34378"/>
                </a:moveTo>
                <a:lnTo>
                  <a:pt x="15497" y="34569"/>
                </a:lnTo>
                <a:cubicBezTo>
                  <a:pt x="15409" y="34628"/>
                  <a:pt x="15321" y="34672"/>
                  <a:pt x="15247" y="34746"/>
                </a:cubicBezTo>
                <a:lnTo>
                  <a:pt x="15247" y="34569"/>
                </a:lnTo>
                <a:cubicBezTo>
                  <a:pt x="15276" y="34510"/>
                  <a:pt x="15335" y="34481"/>
                  <a:pt x="15409" y="34437"/>
                </a:cubicBezTo>
                <a:cubicBezTo>
                  <a:pt x="15438" y="34422"/>
                  <a:pt x="15468" y="34407"/>
                  <a:pt x="15497" y="34378"/>
                </a:cubicBezTo>
                <a:close/>
                <a:moveTo>
                  <a:pt x="15791" y="34437"/>
                </a:moveTo>
                <a:cubicBezTo>
                  <a:pt x="15791" y="34495"/>
                  <a:pt x="15777" y="34554"/>
                  <a:pt x="15762" y="34599"/>
                </a:cubicBezTo>
                <a:cubicBezTo>
                  <a:pt x="15718" y="34643"/>
                  <a:pt x="15674" y="34657"/>
                  <a:pt x="15630" y="34702"/>
                </a:cubicBezTo>
                <a:cubicBezTo>
                  <a:pt x="15585" y="34716"/>
                  <a:pt x="15556" y="34746"/>
                  <a:pt x="15512" y="34775"/>
                </a:cubicBezTo>
                <a:cubicBezTo>
                  <a:pt x="15512" y="34716"/>
                  <a:pt x="15527" y="34657"/>
                  <a:pt x="15527" y="34599"/>
                </a:cubicBezTo>
                <a:cubicBezTo>
                  <a:pt x="15630" y="34554"/>
                  <a:pt x="15718" y="34495"/>
                  <a:pt x="15791" y="34437"/>
                </a:cubicBezTo>
                <a:close/>
                <a:moveTo>
                  <a:pt x="16248" y="34672"/>
                </a:moveTo>
                <a:cubicBezTo>
                  <a:pt x="16218" y="34702"/>
                  <a:pt x="16189" y="34716"/>
                  <a:pt x="16174" y="34731"/>
                </a:cubicBezTo>
                <a:cubicBezTo>
                  <a:pt x="16174" y="34746"/>
                  <a:pt x="16159" y="34775"/>
                  <a:pt x="16159" y="34790"/>
                </a:cubicBezTo>
                <a:cubicBezTo>
                  <a:pt x="16203" y="34775"/>
                  <a:pt x="16218" y="34731"/>
                  <a:pt x="16233" y="34716"/>
                </a:cubicBezTo>
                <a:cubicBezTo>
                  <a:pt x="16248" y="34702"/>
                  <a:pt x="16248" y="34702"/>
                  <a:pt x="16248" y="34672"/>
                </a:cubicBezTo>
                <a:close/>
                <a:moveTo>
                  <a:pt x="16027" y="34510"/>
                </a:moveTo>
                <a:lnTo>
                  <a:pt x="16027" y="34510"/>
                </a:lnTo>
                <a:cubicBezTo>
                  <a:pt x="16027" y="34525"/>
                  <a:pt x="16012" y="34569"/>
                  <a:pt x="16012" y="34584"/>
                </a:cubicBezTo>
                <a:cubicBezTo>
                  <a:pt x="16012" y="34599"/>
                  <a:pt x="15997" y="34643"/>
                  <a:pt x="15983" y="34657"/>
                </a:cubicBezTo>
                <a:cubicBezTo>
                  <a:pt x="15924" y="34702"/>
                  <a:pt x="15850" y="34746"/>
                  <a:pt x="15791" y="34805"/>
                </a:cubicBezTo>
                <a:cubicBezTo>
                  <a:pt x="15806" y="34746"/>
                  <a:pt x="15806" y="34702"/>
                  <a:pt x="15836" y="34657"/>
                </a:cubicBezTo>
                <a:cubicBezTo>
                  <a:pt x="15909" y="34599"/>
                  <a:pt x="15983" y="34569"/>
                  <a:pt x="16027" y="34510"/>
                </a:cubicBezTo>
                <a:close/>
                <a:moveTo>
                  <a:pt x="14114" y="34422"/>
                </a:moveTo>
                <a:cubicBezTo>
                  <a:pt x="14114" y="34495"/>
                  <a:pt x="14143" y="34569"/>
                  <a:pt x="14143" y="34643"/>
                </a:cubicBezTo>
                <a:cubicBezTo>
                  <a:pt x="14055" y="34702"/>
                  <a:pt x="13967" y="34760"/>
                  <a:pt x="13893" y="34819"/>
                </a:cubicBezTo>
                <a:cubicBezTo>
                  <a:pt x="13878" y="34746"/>
                  <a:pt x="13878" y="34672"/>
                  <a:pt x="13878" y="34599"/>
                </a:cubicBezTo>
                <a:cubicBezTo>
                  <a:pt x="13952" y="34554"/>
                  <a:pt x="14040" y="34495"/>
                  <a:pt x="14114" y="34422"/>
                </a:cubicBezTo>
                <a:close/>
                <a:moveTo>
                  <a:pt x="14467" y="34495"/>
                </a:moveTo>
                <a:cubicBezTo>
                  <a:pt x="14467" y="34569"/>
                  <a:pt x="14482" y="34643"/>
                  <a:pt x="14482" y="34702"/>
                </a:cubicBezTo>
                <a:cubicBezTo>
                  <a:pt x="14393" y="34746"/>
                  <a:pt x="14320" y="34819"/>
                  <a:pt x="14231" y="34878"/>
                </a:cubicBezTo>
                <a:cubicBezTo>
                  <a:pt x="14217" y="34819"/>
                  <a:pt x="14217" y="34746"/>
                  <a:pt x="14217" y="34672"/>
                </a:cubicBezTo>
                <a:cubicBezTo>
                  <a:pt x="14305" y="34628"/>
                  <a:pt x="14379" y="34554"/>
                  <a:pt x="14467" y="34495"/>
                </a:cubicBezTo>
                <a:close/>
                <a:moveTo>
                  <a:pt x="14805" y="34554"/>
                </a:moveTo>
                <a:cubicBezTo>
                  <a:pt x="14805" y="34628"/>
                  <a:pt x="14805" y="34672"/>
                  <a:pt x="14820" y="34746"/>
                </a:cubicBezTo>
                <a:cubicBezTo>
                  <a:pt x="14732" y="34805"/>
                  <a:pt x="14629" y="34878"/>
                  <a:pt x="14555" y="34937"/>
                </a:cubicBezTo>
                <a:cubicBezTo>
                  <a:pt x="14541" y="34878"/>
                  <a:pt x="14541" y="34805"/>
                  <a:pt x="14541" y="34731"/>
                </a:cubicBezTo>
                <a:cubicBezTo>
                  <a:pt x="14629" y="34672"/>
                  <a:pt x="14732" y="34599"/>
                  <a:pt x="14805" y="34554"/>
                </a:cubicBezTo>
                <a:close/>
                <a:moveTo>
                  <a:pt x="15144" y="34599"/>
                </a:moveTo>
                <a:lnTo>
                  <a:pt x="15144" y="34790"/>
                </a:lnTo>
                <a:cubicBezTo>
                  <a:pt x="15056" y="34849"/>
                  <a:pt x="14982" y="34893"/>
                  <a:pt x="14894" y="34966"/>
                </a:cubicBezTo>
                <a:cubicBezTo>
                  <a:pt x="14894" y="34966"/>
                  <a:pt x="14879" y="34966"/>
                  <a:pt x="14879" y="34996"/>
                </a:cubicBezTo>
                <a:lnTo>
                  <a:pt x="14879" y="34805"/>
                </a:lnTo>
                <a:cubicBezTo>
                  <a:pt x="14953" y="34731"/>
                  <a:pt x="14997" y="34702"/>
                  <a:pt x="15070" y="34657"/>
                </a:cubicBezTo>
                <a:cubicBezTo>
                  <a:pt x="15100" y="34643"/>
                  <a:pt x="15129" y="34628"/>
                  <a:pt x="15144" y="34599"/>
                </a:cubicBezTo>
                <a:close/>
                <a:moveTo>
                  <a:pt x="15482" y="34657"/>
                </a:moveTo>
                <a:cubicBezTo>
                  <a:pt x="15482" y="34716"/>
                  <a:pt x="15468" y="34760"/>
                  <a:pt x="15468" y="34849"/>
                </a:cubicBezTo>
                <a:cubicBezTo>
                  <a:pt x="15365" y="34878"/>
                  <a:pt x="15291" y="34937"/>
                  <a:pt x="15203" y="35011"/>
                </a:cubicBezTo>
                <a:cubicBezTo>
                  <a:pt x="15203" y="34952"/>
                  <a:pt x="15203" y="34893"/>
                  <a:pt x="15217" y="34819"/>
                </a:cubicBezTo>
                <a:cubicBezTo>
                  <a:pt x="15247" y="34819"/>
                  <a:pt x="15247" y="34805"/>
                  <a:pt x="15262" y="34805"/>
                </a:cubicBezTo>
                <a:cubicBezTo>
                  <a:pt x="15335" y="34746"/>
                  <a:pt x="15409" y="34716"/>
                  <a:pt x="15482" y="34657"/>
                </a:cubicBezTo>
                <a:close/>
                <a:moveTo>
                  <a:pt x="15762" y="34716"/>
                </a:moveTo>
                <a:cubicBezTo>
                  <a:pt x="15733" y="34775"/>
                  <a:pt x="15733" y="34819"/>
                  <a:pt x="15718" y="34878"/>
                </a:cubicBezTo>
                <a:cubicBezTo>
                  <a:pt x="15630" y="34922"/>
                  <a:pt x="15556" y="34966"/>
                  <a:pt x="15482" y="35025"/>
                </a:cubicBezTo>
                <a:cubicBezTo>
                  <a:pt x="15497" y="34966"/>
                  <a:pt x="15497" y="34922"/>
                  <a:pt x="15512" y="34863"/>
                </a:cubicBezTo>
                <a:lnTo>
                  <a:pt x="15688" y="34746"/>
                </a:lnTo>
                <a:cubicBezTo>
                  <a:pt x="15703" y="34731"/>
                  <a:pt x="15718" y="34716"/>
                  <a:pt x="15762" y="34716"/>
                </a:cubicBezTo>
                <a:close/>
                <a:moveTo>
                  <a:pt x="15925" y="34829"/>
                </a:moveTo>
                <a:cubicBezTo>
                  <a:pt x="15915" y="34840"/>
                  <a:pt x="15905" y="34852"/>
                  <a:pt x="15894" y="34863"/>
                </a:cubicBezTo>
                <a:cubicBezTo>
                  <a:pt x="15859" y="34920"/>
                  <a:pt x="15819" y="34976"/>
                  <a:pt x="15777" y="35032"/>
                </a:cubicBezTo>
                <a:lnTo>
                  <a:pt x="15777" y="35032"/>
                </a:lnTo>
                <a:cubicBezTo>
                  <a:pt x="15815" y="35002"/>
                  <a:pt x="15851" y="34976"/>
                  <a:pt x="15880" y="34937"/>
                </a:cubicBezTo>
                <a:cubicBezTo>
                  <a:pt x="15891" y="34893"/>
                  <a:pt x="15910" y="34865"/>
                  <a:pt x="15925" y="34829"/>
                </a:cubicBezTo>
                <a:close/>
                <a:moveTo>
                  <a:pt x="16056" y="34863"/>
                </a:moveTo>
                <a:lnTo>
                  <a:pt x="16056" y="34863"/>
                </a:lnTo>
                <a:cubicBezTo>
                  <a:pt x="16012" y="34878"/>
                  <a:pt x="15983" y="34922"/>
                  <a:pt x="15939" y="34952"/>
                </a:cubicBezTo>
                <a:cubicBezTo>
                  <a:pt x="15939" y="34996"/>
                  <a:pt x="15924" y="35011"/>
                  <a:pt x="15909" y="35040"/>
                </a:cubicBezTo>
                <a:lnTo>
                  <a:pt x="16012" y="34937"/>
                </a:lnTo>
                <a:cubicBezTo>
                  <a:pt x="16027" y="34922"/>
                  <a:pt x="16056" y="34878"/>
                  <a:pt x="16056" y="34863"/>
                </a:cubicBezTo>
                <a:close/>
                <a:moveTo>
                  <a:pt x="13819" y="34657"/>
                </a:moveTo>
                <a:cubicBezTo>
                  <a:pt x="13819" y="34731"/>
                  <a:pt x="13834" y="34805"/>
                  <a:pt x="13834" y="34878"/>
                </a:cubicBezTo>
                <a:cubicBezTo>
                  <a:pt x="13761" y="34937"/>
                  <a:pt x="13687" y="35011"/>
                  <a:pt x="13599" y="35069"/>
                </a:cubicBezTo>
                <a:cubicBezTo>
                  <a:pt x="13584" y="34996"/>
                  <a:pt x="13584" y="34922"/>
                  <a:pt x="13584" y="34849"/>
                </a:cubicBezTo>
                <a:cubicBezTo>
                  <a:pt x="13658" y="34790"/>
                  <a:pt x="13731" y="34716"/>
                  <a:pt x="13819" y="34657"/>
                </a:cubicBezTo>
                <a:close/>
                <a:moveTo>
                  <a:pt x="14143" y="34731"/>
                </a:moveTo>
                <a:cubicBezTo>
                  <a:pt x="14143" y="34805"/>
                  <a:pt x="14158" y="34878"/>
                  <a:pt x="14158" y="34952"/>
                </a:cubicBezTo>
                <a:cubicBezTo>
                  <a:pt x="14084" y="35011"/>
                  <a:pt x="13981" y="35084"/>
                  <a:pt x="13922" y="35128"/>
                </a:cubicBezTo>
                <a:cubicBezTo>
                  <a:pt x="13922" y="35069"/>
                  <a:pt x="13893" y="34996"/>
                  <a:pt x="13893" y="34922"/>
                </a:cubicBezTo>
                <a:cubicBezTo>
                  <a:pt x="13967" y="34863"/>
                  <a:pt x="14070" y="34790"/>
                  <a:pt x="14143" y="34731"/>
                </a:cubicBezTo>
                <a:close/>
                <a:moveTo>
                  <a:pt x="15909" y="35158"/>
                </a:moveTo>
                <a:cubicBezTo>
                  <a:pt x="15892" y="35158"/>
                  <a:pt x="15885" y="35163"/>
                  <a:pt x="15879" y="35170"/>
                </a:cubicBezTo>
                <a:lnTo>
                  <a:pt x="15879" y="35170"/>
                </a:lnTo>
                <a:cubicBezTo>
                  <a:pt x="15887" y="35166"/>
                  <a:pt x="15897" y="35162"/>
                  <a:pt x="15909" y="35158"/>
                </a:cubicBezTo>
                <a:close/>
                <a:moveTo>
                  <a:pt x="14482" y="34790"/>
                </a:moveTo>
                <a:lnTo>
                  <a:pt x="14482" y="34996"/>
                </a:lnTo>
                <a:cubicBezTo>
                  <a:pt x="14393" y="35069"/>
                  <a:pt x="14320" y="35114"/>
                  <a:pt x="14231" y="35187"/>
                </a:cubicBezTo>
                <a:lnTo>
                  <a:pt x="14231" y="34966"/>
                </a:lnTo>
                <a:cubicBezTo>
                  <a:pt x="14320" y="34922"/>
                  <a:pt x="14393" y="34849"/>
                  <a:pt x="14482" y="34790"/>
                </a:cubicBezTo>
                <a:close/>
                <a:moveTo>
                  <a:pt x="14820" y="34849"/>
                </a:moveTo>
                <a:lnTo>
                  <a:pt x="14820" y="35025"/>
                </a:lnTo>
                <a:cubicBezTo>
                  <a:pt x="14732" y="35099"/>
                  <a:pt x="14629" y="35158"/>
                  <a:pt x="14555" y="35231"/>
                </a:cubicBezTo>
                <a:lnTo>
                  <a:pt x="14555" y="35025"/>
                </a:lnTo>
                <a:cubicBezTo>
                  <a:pt x="14658" y="34966"/>
                  <a:pt x="14732" y="34893"/>
                  <a:pt x="14820" y="34849"/>
                </a:cubicBezTo>
                <a:close/>
                <a:moveTo>
                  <a:pt x="15129" y="34863"/>
                </a:moveTo>
                <a:cubicBezTo>
                  <a:pt x="15144" y="34937"/>
                  <a:pt x="15144" y="34996"/>
                  <a:pt x="15129" y="35040"/>
                </a:cubicBezTo>
                <a:cubicBezTo>
                  <a:pt x="15114" y="35069"/>
                  <a:pt x="15070" y="35084"/>
                  <a:pt x="15056" y="35099"/>
                </a:cubicBezTo>
                <a:cubicBezTo>
                  <a:pt x="14997" y="35143"/>
                  <a:pt x="14923" y="35187"/>
                  <a:pt x="14879" y="35231"/>
                </a:cubicBezTo>
                <a:lnTo>
                  <a:pt x="14879" y="35040"/>
                </a:lnTo>
                <a:cubicBezTo>
                  <a:pt x="14894" y="35025"/>
                  <a:pt x="14908" y="35025"/>
                  <a:pt x="14923" y="35011"/>
                </a:cubicBezTo>
                <a:cubicBezTo>
                  <a:pt x="14997" y="34952"/>
                  <a:pt x="15056" y="34922"/>
                  <a:pt x="15129" y="34863"/>
                </a:cubicBezTo>
                <a:close/>
                <a:moveTo>
                  <a:pt x="15438" y="34922"/>
                </a:moveTo>
                <a:cubicBezTo>
                  <a:pt x="15424" y="34966"/>
                  <a:pt x="15424" y="35025"/>
                  <a:pt x="15409" y="35084"/>
                </a:cubicBezTo>
                <a:cubicBezTo>
                  <a:pt x="15335" y="35143"/>
                  <a:pt x="15262" y="35187"/>
                  <a:pt x="15173" y="35246"/>
                </a:cubicBezTo>
                <a:cubicBezTo>
                  <a:pt x="15173" y="35187"/>
                  <a:pt x="15188" y="35143"/>
                  <a:pt x="15188" y="35084"/>
                </a:cubicBezTo>
                <a:cubicBezTo>
                  <a:pt x="15276" y="35025"/>
                  <a:pt x="15350" y="34966"/>
                  <a:pt x="15438" y="34922"/>
                </a:cubicBezTo>
                <a:close/>
                <a:moveTo>
                  <a:pt x="15879" y="35170"/>
                </a:moveTo>
                <a:cubicBezTo>
                  <a:pt x="15857" y="35182"/>
                  <a:pt x="15846" y="35195"/>
                  <a:pt x="15836" y="35217"/>
                </a:cubicBezTo>
                <a:cubicBezTo>
                  <a:pt x="15836" y="35231"/>
                  <a:pt x="15806" y="35246"/>
                  <a:pt x="15806" y="35261"/>
                </a:cubicBezTo>
                <a:cubicBezTo>
                  <a:pt x="15836" y="35231"/>
                  <a:pt x="15850" y="35217"/>
                  <a:pt x="15865" y="35187"/>
                </a:cubicBezTo>
                <a:cubicBezTo>
                  <a:pt x="15871" y="35181"/>
                  <a:pt x="15874" y="35175"/>
                  <a:pt x="15879" y="35170"/>
                </a:cubicBezTo>
                <a:close/>
                <a:moveTo>
                  <a:pt x="13510" y="34878"/>
                </a:moveTo>
                <a:cubicBezTo>
                  <a:pt x="13510" y="34952"/>
                  <a:pt x="13525" y="35025"/>
                  <a:pt x="13525" y="35099"/>
                </a:cubicBezTo>
                <a:cubicBezTo>
                  <a:pt x="13452" y="35158"/>
                  <a:pt x="13378" y="35231"/>
                  <a:pt x="13304" y="35290"/>
                </a:cubicBezTo>
                <a:cubicBezTo>
                  <a:pt x="13304" y="35231"/>
                  <a:pt x="13304" y="35158"/>
                  <a:pt x="13290" y="35069"/>
                </a:cubicBezTo>
                <a:cubicBezTo>
                  <a:pt x="13363" y="35011"/>
                  <a:pt x="13437" y="34937"/>
                  <a:pt x="13510" y="34878"/>
                </a:cubicBezTo>
                <a:close/>
                <a:moveTo>
                  <a:pt x="15659" y="34966"/>
                </a:moveTo>
                <a:lnTo>
                  <a:pt x="15659" y="34966"/>
                </a:lnTo>
                <a:cubicBezTo>
                  <a:pt x="15644" y="35025"/>
                  <a:pt x="15630" y="35084"/>
                  <a:pt x="15615" y="35114"/>
                </a:cubicBezTo>
                <a:cubicBezTo>
                  <a:pt x="15556" y="35172"/>
                  <a:pt x="15497" y="35231"/>
                  <a:pt x="15424" y="35290"/>
                </a:cubicBezTo>
                <a:cubicBezTo>
                  <a:pt x="15438" y="35231"/>
                  <a:pt x="15438" y="35172"/>
                  <a:pt x="15468" y="35114"/>
                </a:cubicBezTo>
                <a:cubicBezTo>
                  <a:pt x="15482" y="35099"/>
                  <a:pt x="15497" y="35084"/>
                  <a:pt x="15512" y="35084"/>
                </a:cubicBezTo>
                <a:cubicBezTo>
                  <a:pt x="15571" y="35040"/>
                  <a:pt x="15615" y="35011"/>
                  <a:pt x="15659" y="34966"/>
                </a:cubicBezTo>
                <a:close/>
                <a:moveTo>
                  <a:pt x="15836" y="35040"/>
                </a:moveTo>
                <a:cubicBezTo>
                  <a:pt x="15791" y="35099"/>
                  <a:pt x="15733" y="35143"/>
                  <a:pt x="15688" y="35172"/>
                </a:cubicBezTo>
                <a:cubicBezTo>
                  <a:pt x="15659" y="35231"/>
                  <a:pt x="15644" y="35261"/>
                  <a:pt x="15630" y="35305"/>
                </a:cubicBezTo>
                <a:cubicBezTo>
                  <a:pt x="15688" y="35246"/>
                  <a:pt x="15718" y="35217"/>
                  <a:pt x="15777" y="35172"/>
                </a:cubicBezTo>
                <a:cubicBezTo>
                  <a:pt x="15791" y="35114"/>
                  <a:pt x="15806" y="35084"/>
                  <a:pt x="15836" y="35040"/>
                </a:cubicBezTo>
                <a:close/>
                <a:moveTo>
                  <a:pt x="13849" y="34966"/>
                </a:moveTo>
                <a:cubicBezTo>
                  <a:pt x="13849" y="35025"/>
                  <a:pt x="13849" y="35099"/>
                  <a:pt x="13864" y="35158"/>
                </a:cubicBezTo>
                <a:lnTo>
                  <a:pt x="13864" y="35187"/>
                </a:lnTo>
                <a:cubicBezTo>
                  <a:pt x="13790" y="35246"/>
                  <a:pt x="13716" y="35320"/>
                  <a:pt x="13628" y="35378"/>
                </a:cubicBezTo>
                <a:cubicBezTo>
                  <a:pt x="13628" y="35305"/>
                  <a:pt x="13599" y="35231"/>
                  <a:pt x="13599" y="35158"/>
                </a:cubicBezTo>
                <a:cubicBezTo>
                  <a:pt x="13672" y="35099"/>
                  <a:pt x="13746" y="35025"/>
                  <a:pt x="13849" y="34966"/>
                </a:cubicBezTo>
                <a:close/>
                <a:moveTo>
                  <a:pt x="14158" y="35011"/>
                </a:moveTo>
                <a:lnTo>
                  <a:pt x="14158" y="35231"/>
                </a:lnTo>
                <a:cubicBezTo>
                  <a:pt x="14070" y="35305"/>
                  <a:pt x="13996" y="35364"/>
                  <a:pt x="13922" y="35437"/>
                </a:cubicBezTo>
                <a:lnTo>
                  <a:pt x="13922" y="35217"/>
                </a:lnTo>
                <a:cubicBezTo>
                  <a:pt x="13996" y="35143"/>
                  <a:pt x="14084" y="35084"/>
                  <a:pt x="14158" y="35011"/>
                </a:cubicBezTo>
                <a:close/>
                <a:moveTo>
                  <a:pt x="14482" y="35069"/>
                </a:moveTo>
                <a:lnTo>
                  <a:pt x="14482" y="35261"/>
                </a:lnTo>
                <a:cubicBezTo>
                  <a:pt x="14393" y="35334"/>
                  <a:pt x="14320" y="35393"/>
                  <a:pt x="14231" y="35467"/>
                </a:cubicBezTo>
                <a:lnTo>
                  <a:pt x="14231" y="35261"/>
                </a:lnTo>
                <a:cubicBezTo>
                  <a:pt x="14320" y="35187"/>
                  <a:pt x="14393" y="35143"/>
                  <a:pt x="14482" y="35069"/>
                </a:cubicBezTo>
                <a:close/>
                <a:moveTo>
                  <a:pt x="14820" y="35099"/>
                </a:moveTo>
                <a:cubicBezTo>
                  <a:pt x="14820" y="35158"/>
                  <a:pt x="14820" y="35231"/>
                  <a:pt x="14805" y="35290"/>
                </a:cubicBezTo>
                <a:lnTo>
                  <a:pt x="14761" y="35320"/>
                </a:lnTo>
                <a:lnTo>
                  <a:pt x="14541" y="35481"/>
                </a:lnTo>
                <a:lnTo>
                  <a:pt x="14541" y="35290"/>
                </a:lnTo>
                <a:cubicBezTo>
                  <a:pt x="14629" y="35231"/>
                  <a:pt x="14732" y="35172"/>
                  <a:pt x="14820" y="35099"/>
                </a:cubicBezTo>
                <a:close/>
                <a:moveTo>
                  <a:pt x="15114" y="35128"/>
                </a:moveTo>
                <a:cubicBezTo>
                  <a:pt x="15114" y="35187"/>
                  <a:pt x="15100" y="35261"/>
                  <a:pt x="15100" y="35320"/>
                </a:cubicBezTo>
                <a:cubicBezTo>
                  <a:pt x="15041" y="35378"/>
                  <a:pt x="14967" y="35408"/>
                  <a:pt x="14908" y="35467"/>
                </a:cubicBezTo>
                <a:cubicBezTo>
                  <a:pt x="14894" y="35481"/>
                  <a:pt x="14879" y="35481"/>
                  <a:pt x="14850" y="35496"/>
                </a:cubicBezTo>
                <a:cubicBezTo>
                  <a:pt x="14850" y="35452"/>
                  <a:pt x="14879" y="35378"/>
                  <a:pt x="14879" y="35320"/>
                </a:cubicBezTo>
                <a:lnTo>
                  <a:pt x="15100" y="35158"/>
                </a:lnTo>
                <a:lnTo>
                  <a:pt x="15114" y="35128"/>
                </a:lnTo>
                <a:close/>
                <a:moveTo>
                  <a:pt x="15577" y="35278"/>
                </a:moveTo>
                <a:cubicBezTo>
                  <a:pt x="15560" y="35297"/>
                  <a:pt x="15543" y="35316"/>
                  <a:pt x="15527" y="35334"/>
                </a:cubicBezTo>
                <a:lnTo>
                  <a:pt x="15381" y="35525"/>
                </a:lnTo>
                <a:lnTo>
                  <a:pt x="15381" y="35525"/>
                </a:lnTo>
                <a:cubicBezTo>
                  <a:pt x="15434" y="35476"/>
                  <a:pt x="15488" y="35447"/>
                  <a:pt x="15541" y="35393"/>
                </a:cubicBezTo>
                <a:cubicBezTo>
                  <a:pt x="15553" y="35346"/>
                  <a:pt x="15565" y="35318"/>
                  <a:pt x="15577" y="35278"/>
                </a:cubicBezTo>
                <a:close/>
                <a:moveTo>
                  <a:pt x="15394" y="35187"/>
                </a:moveTo>
                <a:lnTo>
                  <a:pt x="15394" y="35187"/>
                </a:lnTo>
                <a:cubicBezTo>
                  <a:pt x="15365" y="35246"/>
                  <a:pt x="15365" y="35305"/>
                  <a:pt x="15350" y="35364"/>
                </a:cubicBezTo>
                <a:lnTo>
                  <a:pt x="15335" y="35364"/>
                </a:lnTo>
                <a:cubicBezTo>
                  <a:pt x="15262" y="35408"/>
                  <a:pt x="15203" y="35467"/>
                  <a:pt x="15129" y="35526"/>
                </a:cubicBezTo>
                <a:cubicBezTo>
                  <a:pt x="15144" y="35467"/>
                  <a:pt x="15144" y="35408"/>
                  <a:pt x="15173" y="35364"/>
                </a:cubicBezTo>
                <a:lnTo>
                  <a:pt x="15394" y="35187"/>
                </a:lnTo>
                <a:close/>
                <a:moveTo>
                  <a:pt x="15688" y="35334"/>
                </a:moveTo>
                <a:lnTo>
                  <a:pt x="15571" y="35452"/>
                </a:lnTo>
                <a:cubicBezTo>
                  <a:pt x="15571" y="35481"/>
                  <a:pt x="15556" y="35511"/>
                  <a:pt x="15541" y="35540"/>
                </a:cubicBezTo>
                <a:lnTo>
                  <a:pt x="15644" y="35437"/>
                </a:lnTo>
                <a:cubicBezTo>
                  <a:pt x="15659" y="35393"/>
                  <a:pt x="15688" y="35364"/>
                  <a:pt x="15688" y="35334"/>
                </a:cubicBezTo>
                <a:close/>
                <a:moveTo>
                  <a:pt x="13555" y="35217"/>
                </a:moveTo>
                <a:cubicBezTo>
                  <a:pt x="13555" y="35290"/>
                  <a:pt x="13555" y="35364"/>
                  <a:pt x="13569" y="35452"/>
                </a:cubicBezTo>
                <a:cubicBezTo>
                  <a:pt x="13496" y="35526"/>
                  <a:pt x="13422" y="35585"/>
                  <a:pt x="13349" y="35658"/>
                </a:cubicBezTo>
                <a:cubicBezTo>
                  <a:pt x="13334" y="35540"/>
                  <a:pt x="13334" y="35467"/>
                  <a:pt x="13334" y="35393"/>
                </a:cubicBezTo>
                <a:cubicBezTo>
                  <a:pt x="13407" y="35334"/>
                  <a:pt x="13481" y="35261"/>
                  <a:pt x="13555" y="35217"/>
                </a:cubicBezTo>
                <a:close/>
                <a:moveTo>
                  <a:pt x="13864" y="35261"/>
                </a:moveTo>
                <a:lnTo>
                  <a:pt x="13864" y="35481"/>
                </a:lnTo>
                <a:cubicBezTo>
                  <a:pt x="13790" y="35555"/>
                  <a:pt x="13687" y="35614"/>
                  <a:pt x="13628" y="35688"/>
                </a:cubicBezTo>
                <a:lnTo>
                  <a:pt x="13628" y="35599"/>
                </a:lnTo>
                <a:lnTo>
                  <a:pt x="13628" y="35467"/>
                </a:lnTo>
                <a:cubicBezTo>
                  <a:pt x="13702" y="35393"/>
                  <a:pt x="13775" y="35334"/>
                  <a:pt x="13864" y="35261"/>
                </a:cubicBezTo>
                <a:close/>
                <a:moveTo>
                  <a:pt x="14173" y="35305"/>
                </a:moveTo>
                <a:lnTo>
                  <a:pt x="14173" y="35526"/>
                </a:lnTo>
                <a:cubicBezTo>
                  <a:pt x="14084" y="35599"/>
                  <a:pt x="14011" y="35673"/>
                  <a:pt x="13937" y="35732"/>
                </a:cubicBezTo>
                <a:lnTo>
                  <a:pt x="13937" y="35511"/>
                </a:lnTo>
                <a:cubicBezTo>
                  <a:pt x="14011" y="35437"/>
                  <a:pt x="14099" y="35378"/>
                  <a:pt x="14173" y="35305"/>
                </a:cubicBezTo>
                <a:close/>
                <a:moveTo>
                  <a:pt x="15512" y="35629"/>
                </a:moveTo>
                <a:lnTo>
                  <a:pt x="15468" y="35688"/>
                </a:lnTo>
                <a:cubicBezTo>
                  <a:pt x="15468" y="35688"/>
                  <a:pt x="15438" y="35702"/>
                  <a:pt x="15438" y="35732"/>
                </a:cubicBezTo>
                <a:lnTo>
                  <a:pt x="15497" y="35673"/>
                </a:lnTo>
                <a:cubicBezTo>
                  <a:pt x="15497" y="35673"/>
                  <a:pt x="15497" y="35658"/>
                  <a:pt x="15512" y="35629"/>
                </a:cubicBezTo>
                <a:close/>
                <a:moveTo>
                  <a:pt x="14482" y="35364"/>
                </a:moveTo>
                <a:lnTo>
                  <a:pt x="14482" y="35555"/>
                </a:lnTo>
                <a:cubicBezTo>
                  <a:pt x="14393" y="35629"/>
                  <a:pt x="14320" y="35702"/>
                  <a:pt x="14231" y="35776"/>
                </a:cubicBezTo>
                <a:lnTo>
                  <a:pt x="14231" y="35585"/>
                </a:lnTo>
                <a:cubicBezTo>
                  <a:pt x="14320" y="35481"/>
                  <a:pt x="14393" y="35437"/>
                  <a:pt x="14482" y="35364"/>
                </a:cubicBezTo>
                <a:close/>
                <a:moveTo>
                  <a:pt x="14805" y="35393"/>
                </a:moveTo>
                <a:cubicBezTo>
                  <a:pt x="14805" y="35452"/>
                  <a:pt x="14776" y="35526"/>
                  <a:pt x="14776" y="35585"/>
                </a:cubicBezTo>
                <a:cubicBezTo>
                  <a:pt x="14732" y="35614"/>
                  <a:pt x="14688" y="35658"/>
                  <a:pt x="14629" y="35688"/>
                </a:cubicBezTo>
                <a:cubicBezTo>
                  <a:pt x="14599" y="35732"/>
                  <a:pt x="14555" y="35746"/>
                  <a:pt x="14526" y="35776"/>
                </a:cubicBezTo>
                <a:cubicBezTo>
                  <a:pt x="14526" y="35732"/>
                  <a:pt x="14541" y="35658"/>
                  <a:pt x="14541" y="35599"/>
                </a:cubicBezTo>
                <a:cubicBezTo>
                  <a:pt x="14629" y="35526"/>
                  <a:pt x="14702" y="35467"/>
                  <a:pt x="14805" y="35393"/>
                </a:cubicBezTo>
                <a:close/>
                <a:moveTo>
                  <a:pt x="15070" y="35408"/>
                </a:moveTo>
                <a:lnTo>
                  <a:pt x="15070" y="35408"/>
                </a:lnTo>
                <a:cubicBezTo>
                  <a:pt x="15056" y="35467"/>
                  <a:pt x="15056" y="35526"/>
                  <a:pt x="15041" y="35599"/>
                </a:cubicBezTo>
                <a:cubicBezTo>
                  <a:pt x="14967" y="35658"/>
                  <a:pt x="14894" y="35732"/>
                  <a:pt x="14820" y="35776"/>
                </a:cubicBezTo>
                <a:cubicBezTo>
                  <a:pt x="14835" y="35732"/>
                  <a:pt x="14835" y="35673"/>
                  <a:pt x="14835" y="35599"/>
                </a:cubicBezTo>
                <a:cubicBezTo>
                  <a:pt x="14879" y="35585"/>
                  <a:pt x="14908" y="35540"/>
                  <a:pt x="14953" y="35526"/>
                </a:cubicBezTo>
                <a:cubicBezTo>
                  <a:pt x="14982" y="35481"/>
                  <a:pt x="15041" y="35452"/>
                  <a:pt x="15070" y="35408"/>
                </a:cubicBezTo>
                <a:close/>
                <a:moveTo>
                  <a:pt x="15321" y="35452"/>
                </a:moveTo>
                <a:lnTo>
                  <a:pt x="15262" y="35614"/>
                </a:lnTo>
                <a:cubicBezTo>
                  <a:pt x="15217" y="35658"/>
                  <a:pt x="15203" y="35673"/>
                  <a:pt x="15173" y="35688"/>
                </a:cubicBezTo>
                <a:cubicBezTo>
                  <a:pt x="15129" y="35732"/>
                  <a:pt x="15100" y="35761"/>
                  <a:pt x="15056" y="35776"/>
                </a:cubicBezTo>
                <a:cubicBezTo>
                  <a:pt x="15056" y="35761"/>
                  <a:pt x="15056" y="35761"/>
                  <a:pt x="15070" y="35746"/>
                </a:cubicBezTo>
                <a:cubicBezTo>
                  <a:pt x="15100" y="35702"/>
                  <a:pt x="15100" y="35658"/>
                  <a:pt x="15114" y="35614"/>
                </a:cubicBezTo>
                <a:cubicBezTo>
                  <a:pt x="15188" y="35555"/>
                  <a:pt x="15247" y="35511"/>
                  <a:pt x="15321" y="35452"/>
                </a:cubicBezTo>
                <a:close/>
                <a:moveTo>
                  <a:pt x="15468" y="35540"/>
                </a:moveTo>
                <a:lnTo>
                  <a:pt x="15468" y="35540"/>
                </a:lnTo>
                <a:cubicBezTo>
                  <a:pt x="15409" y="35585"/>
                  <a:pt x="15365" y="35629"/>
                  <a:pt x="15321" y="35673"/>
                </a:cubicBezTo>
                <a:cubicBezTo>
                  <a:pt x="15291" y="35732"/>
                  <a:pt x="15276" y="35761"/>
                  <a:pt x="15262" y="35805"/>
                </a:cubicBezTo>
                <a:cubicBezTo>
                  <a:pt x="15291" y="35746"/>
                  <a:pt x="15350" y="35702"/>
                  <a:pt x="15409" y="35673"/>
                </a:cubicBezTo>
                <a:cubicBezTo>
                  <a:pt x="15424" y="35614"/>
                  <a:pt x="15438" y="35585"/>
                  <a:pt x="15468" y="35540"/>
                </a:cubicBezTo>
                <a:close/>
                <a:moveTo>
                  <a:pt x="13555" y="35526"/>
                </a:moveTo>
                <a:lnTo>
                  <a:pt x="13555" y="35614"/>
                </a:lnTo>
                <a:lnTo>
                  <a:pt x="13555" y="35761"/>
                </a:lnTo>
                <a:cubicBezTo>
                  <a:pt x="13481" y="35835"/>
                  <a:pt x="13407" y="35894"/>
                  <a:pt x="13334" y="35967"/>
                </a:cubicBezTo>
                <a:lnTo>
                  <a:pt x="13334" y="35732"/>
                </a:lnTo>
                <a:cubicBezTo>
                  <a:pt x="13407" y="35658"/>
                  <a:pt x="13481" y="35585"/>
                  <a:pt x="13555" y="35526"/>
                </a:cubicBezTo>
                <a:close/>
                <a:moveTo>
                  <a:pt x="13849" y="35585"/>
                </a:moveTo>
                <a:cubicBezTo>
                  <a:pt x="13864" y="35658"/>
                  <a:pt x="13864" y="35732"/>
                  <a:pt x="13849" y="35805"/>
                </a:cubicBezTo>
                <a:cubicBezTo>
                  <a:pt x="13775" y="35879"/>
                  <a:pt x="13672" y="35952"/>
                  <a:pt x="13599" y="36026"/>
                </a:cubicBezTo>
                <a:lnTo>
                  <a:pt x="13599" y="35776"/>
                </a:lnTo>
                <a:cubicBezTo>
                  <a:pt x="13672" y="35702"/>
                  <a:pt x="13746" y="35658"/>
                  <a:pt x="13849" y="35585"/>
                </a:cubicBezTo>
                <a:close/>
                <a:moveTo>
                  <a:pt x="14158" y="35614"/>
                </a:moveTo>
                <a:lnTo>
                  <a:pt x="14158" y="35820"/>
                </a:lnTo>
                <a:cubicBezTo>
                  <a:pt x="14070" y="35894"/>
                  <a:pt x="13996" y="35967"/>
                  <a:pt x="13893" y="36041"/>
                </a:cubicBezTo>
                <a:cubicBezTo>
                  <a:pt x="13893" y="35967"/>
                  <a:pt x="13893" y="35894"/>
                  <a:pt x="13922" y="35820"/>
                </a:cubicBezTo>
                <a:cubicBezTo>
                  <a:pt x="13996" y="35761"/>
                  <a:pt x="14084" y="35688"/>
                  <a:pt x="14158" y="35614"/>
                </a:cubicBezTo>
                <a:close/>
                <a:moveTo>
                  <a:pt x="15291" y="35835"/>
                </a:moveTo>
                <a:lnTo>
                  <a:pt x="15188" y="35952"/>
                </a:lnTo>
                <a:cubicBezTo>
                  <a:pt x="15173" y="35982"/>
                  <a:pt x="15173" y="35997"/>
                  <a:pt x="15144" y="36041"/>
                </a:cubicBezTo>
                <a:lnTo>
                  <a:pt x="15262" y="35923"/>
                </a:lnTo>
                <a:cubicBezTo>
                  <a:pt x="15276" y="35894"/>
                  <a:pt x="15291" y="35879"/>
                  <a:pt x="15291" y="35835"/>
                </a:cubicBezTo>
                <a:close/>
                <a:moveTo>
                  <a:pt x="14482" y="35629"/>
                </a:moveTo>
                <a:cubicBezTo>
                  <a:pt x="14482" y="35702"/>
                  <a:pt x="14467" y="35761"/>
                  <a:pt x="14467" y="35835"/>
                </a:cubicBezTo>
                <a:cubicBezTo>
                  <a:pt x="14379" y="35908"/>
                  <a:pt x="14290" y="35982"/>
                  <a:pt x="14217" y="36055"/>
                </a:cubicBezTo>
                <a:cubicBezTo>
                  <a:pt x="14217" y="35982"/>
                  <a:pt x="14231" y="35923"/>
                  <a:pt x="14231" y="35849"/>
                </a:cubicBezTo>
                <a:cubicBezTo>
                  <a:pt x="14305" y="35776"/>
                  <a:pt x="14393" y="35702"/>
                  <a:pt x="14482" y="35629"/>
                </a:cubicBezTo>
                <a:close/>
                <a:moveTo>
                  <a:pt x="14761" y="35673"/>
                </a:moveTo>
                <a:lnTo>
                  <a:pt x="14761" y="35673"/>
                </a:lnTo>
                <a:cubicBezTo>
                  <a:pt x="14747" y="35732"/>
                  <a:pt x="14747" y="35805"/>
                  <a:pt x="14732" y="35849"/>
                </a:cubicBezTo>
                <a:cubicBezTo>
                  <a:pt x="14658" y="35923"/>
                  <a:pt x="14555" y="35982"/>
                  <a:pt x="14482" y="36055"/>
                </a:cubicBezTo>
                <a:cubicBezTo>
                  <a:pt x="14511" y="35997"/>
                  <a:pt x="14526" y="35923"/>
                  <a:pt x="14526" y="35879"/>
                </a:cubicBezTo>
                <a:cubicBezTo>
                  <a:pt x="14585" y="35835"/>
                  <a:pt x="14629" y="35776"/>
                  <a:pt x="14673" y="35746"/>
                </a:cubicBezTo>
                <a:cubicBezTo>
                  <a:pt x="14702" y="35732"/>
                  <a:pt x="14732" y="35688"/>
                  <a:pt x="14761" y="35673"/>
                </a:cubicBezTo>
                <a:close/>
                <a:moveTo>
                  <a:pt x="15026" y="35702"/>
                </a:moveTo>
                <a:cubicBezTo>
                  <a:pt x="15026" y="35732"/>
                  <a:pt x="15026" y="35732"/>
                  <a:pt x="14997" y="35746"/>
                </a:cubicBezTo>
                <a:cubicBezTo>
                  <a:pt x="14982" y="35805"/>
                  <a:pt x="14967" y="35835"/>
                  <a:pt x="14967" y="35894"/>
                </a:cubicBezTo>
                <a:cubicBezTo>
                  <a:pt x="14894" y="35952"/>
                  <a:pt x="14820" y="35997"/>
                  <a:pt x="14761" y="36055"/>
                </a:cubicBezTo>
                <a:cubicBezTo>
                  <a:pt x="14776" y="35997"/>
                  <a:pt x="14805" y="35952"/>
                  <a:pt x="14805" y="35894"/>
                </a:cubicBezTo>
                <a:cubicBezTo>
                  <a:pt x="14879" y="35835"/>
                  <a:pt x="14953" y="35761"/>
                  <a:pt x="15026" y="35702"/>
                </a:cubicBezTo>
                <a:close/>
                <a:moveTo>
                  <a:pt x="15129" y="36173"/>
                </a:moveTo>
                <a:lnTo>
                  <a:pt x="15070" y="36217"/>
                </a:lnTo>
                <a:cubicBezTo>
                  <a:pt x="15070" y="36247"/>
                  <a:pt x="15056" y="36247"/>
                  <a:pt x="15056" y="36261"/>
                </a:cubicBezTo>
                <a:lnTo>
                  <a:pt x="15114" y="36203"/>
                </a:lnTo>
                <a:cubicBezTo>
                  <a:pt x="15114" y="36188"/>
                  <a:pt x="15114" y="36188"/>
                  <a:pt x="15129" y="36173"/>
                </a:cubicBezTo>
                <a:close/>
                <a:moveTo>
                  <a:pt x="13569" y="35849"/>
                </a:moveTo>
                <a:lnTo>
                  <a:pt x="13569" y="35849"/>
                </a:lnTo>
                <a:cubicBezTo>
                  <a:pt x="13555" y="35923"/>
                  <a:pt x="13555" y="35997"/>
                  <a:pt x="13555" y="36100"/>
                </a:cubicBezTo>
                <a:lnTo>
                  <a:pt x="13334" y="36320"/>
                </a:lnTo>
                <a:cubicBezTo>
                  <a:pt x="13334" y="36232"/>
                  <a:pt x="13349" y="36158"/>
                  <a:pt x="13349" y="36070"/>
                </a:cubicBezTo>
                <a:lnTo>
                  <a:pt x="13349" y="36055"/>
                </a:lnTo>
                <a:cubicBezTo>
                  <a:pt x="13422" y="35982"/>
                  <a:pt x="13496" y="35908"/>
                  <a:pt x="13569" y="35849"/>
                </a:cubicBezTo>
                <a:close/>
                <a:moveTo>
                  <a:pt x="15070" y="36041"/>
                </a:moveTo>
                <a:lnTo>
                  <a:pt x="15056" y="36055"/>
                </a:lnTo>
                <a:cubicBezTo>
                  <a:pt x="14997" y="36100"/>
                  <a:pt x="14953" y="36144"/>
                  <a:pt x="14908" y="36188"/>
                </a:cubicBezTo>
                <a:cubicBezTo>
                  <a:pt x="14908" y="36247"/>
                  <a:pt x="14894" y="36276"/>
                  <a:pt x="14879" y="36320"/>
                </a:cubicBezTo>
                <a:cubicBezTo>
                  <a:pt x="14923" y="36276"/>
                  <a:pt x="14967" y="36217"/>
                  <a:pt x="15026" y="36173"/>
                </a:cubicBezTo>
                <a:cubicBezTo>
                  <a:pt x="15041" y="36114"/>
                  <a:pt x="15056" y="36070"/>
                  <a:pt x="15070" y="36041"/>
                </a:cubicBezTo>
                <a:close/>
                <a:moveTo>
                  <a:pt x="13849" y="35894"/>
                </a:moveTo>
                <a:cubicBezTo>
                  <a:pt x="13849" y="35967"/>
                  <a:pt x="13849" y="36041"/>
                  <a:pt x="13819" y="36114"/>
                </a:cubicBezTo>
                <a:cubicBezTo>
                  <a:pt x="13746" y="36188"/>
                  <a:pt x="13658" y="36261"/>
                  <a:pt x="13584" y="36350"/>
                </a:cubicBezTo>
                <a:cubicBezTo>
                  <a:pt x="13584" y="36276"/>
                  <a:pt x="13599" y="36188"/>
                  <a:pt x="13599" y="36114"/>
                </a:cubicBezTo>
                <a:cubicBezTo>
                  <a:pt x="13702" y="36041"/>
                  <a:pt x="13775" y="35967"/>
                  <a:pt x="13849" y="35894"/>
                </a:cubicBezTo>
                <a:close/>
                <a:moveTo>
                  <a:pt x="14452" y="35923"/>
                </a:moveTo>
                <a:cubicBezTo>
                  <a:pt x="14452" y="35997"/>
                  <a:pt x="14438" y="36055"/>
                  <a:pt x="14408" y="36114"/>
                </a:cubicBezTo>
                <a:cubicBezTo>
                  <a:pt x="14335" y="36203"/>
                  <a:pt x="14246" y="36276"/>
                  <a:pt x="14173" y="36350"/>
                </a:cubicBezTo>
                <a:cubicBezTo>
                  <a:pt x="14173" y="36276"/>
                  <a:pt x="14187" y="36217"/>
                  <a:pt x="14187" y="36144"/>
                </a:cubicBezTo>
                <a:cubicBezTo>
                  <a:pt x="14261" y="36070"/>
                  <a:pt x="14364" y="35997"/>
                  <a:pt x="14452" y="35923"/>
                </a:cubicBezTo>
                <a:close/>
                <a:moveTo>
                  <a:pt x="14702" y="35967"/>
                </a:moveTo>
                <a:lnTo>
                  <a:pt x="14702" y="35967"/>
                </a:lnTo>
                <a:cubicBezTo>
                  <a:pt x="14688" y="36026"/>
                  <a:pt x="14688" y="36070"/>
                  <a:pt x="14673" y="36129"/>
                </a:cubicBezTo>
                <a:lnTo>
                  <a:pt x="14673" y="36144"/>
                </a:lnTo>
                <a:cubicBezTo>
                  <a:pt x="14658" y="36144"/>
                  <a:pt x="14614" y="36188"/>
                  <a:pt x="14599" y="36203"/>
                </a:cubicBezTo>
                <a:cubicBezTo>
                  <a:pt x="14541" y="36261"/>
                  <a:pt x="14482" y="36291"/>
                  <a:pt x="14423" y="36350"/>
                </a:cubicBezTo>
                <a:cubicBezTo>
                  <a:pt x="14452" y="36291"/>
                  <a:pt x="14452" y="36217"/>
                  <a:pt x="14467" y="36173"/>
                </a:cubicBezTo>
                <a:cubicBezTo>
                  <a:pt x="14482" y="36144"/>
                  <a:pt x="14511" y="36129"/>
                  <a:pt x="14541" y="36114"/>
                </a:cubicBezTo>
                <a:cubicBezTo>
                  <a:pt x="14599" y="36055"/>
                  <a:pt x="14658" y="36026"/>
                  <a:pt x="14702" y="35967"/>
                </a:cubicBezTo>
                <a:close/>
                <a:moveTo>
                  <a:pt x="14923" y="35997"/>
                </a:moveTo>
                <a:lnTo>
                  <a:pt x="14879" y="36173"/>
                </a:lnTo>
                <a:cubicBezTo>
                  <a:pt x="14820" y="36217"/>
                  <a:pt x="14747" y="36276"/>
                  <a:pt x="14688" y="36350"/>
                </a:cubicBezTo>
                <a:cubicBezTo>
                  <a:pt x="14688" y="36276"/>
                  <a:pt x="14702" y="36217"/>
                  <a:pt x="14732" y="36173"/>
                </a:cubicBezTo>
                <a:cubicBezTo>
                  <a:pt x="14805" y="36114"/>
                  <a:pt x="14850" y="36055"/>
                  <a:pt x="14923" y="35997"/>
                </a:cubicBezTo>
                <a:close/>
                <a:moveTo>
                  <a:pt x="14158" y="35923"/>
                </a:moveTo>
                <a:cubicBezTo>
                  <a:pt x="14158" y="35997"/>
                  <a:pt x="14143" y="36055"/>
                  <a:pt x="14143" y="36129"/>
                </a:cubicBezTo>
                <a:cubicBezTo>
                  <a:pt x="14040" y="36203"/>
                  <a:pt x="13967" y="36276"/>
                  <a:pt x="13878" y="36364"/>
                </a:cubicBezTo>
                <a:cubicBezTo>
                  <a:pt x="13878" y="36291"/>
                  <a:pt x="13893" y="36217"/>
                  <a:pt x="13893" y="36144"/>
                </a:cubicBezTo>
                <a:cubicBezTo>
                  <a:pt x="13967" y="36070"/>
                  <a:pt x="14070" y="35997"/>
                  <a:pt x="14158" y="35923"/>
                </a:cubicBezTo>
                <a:close/>
                <a:moveTo>
                  <a:pt x="14923" y="36364"/>
                </a:moveTo>
                <a:lnTo>
                  <a:pt x="14820" y="36482"/>
                </a:lnTo>
                <a:cubicBezTo>
                  <a:pt x="14791" y="36512"/>
                  <a:pt x="14791" y="36541"/>
                  <a:pt x="14776" y="36570"/>
                </a:cubicBezTo>
                <a:cubicBezTo>
                  <a:pt x="14791" y="36541"/>
                  <a:pt x="14835" y="36497"/>
                  <a:pt x="14879" y="36467"/>
                </a:cubicBezTo>
                <a:cubicBezTo>
                  <a:pt x="14894" y="36438"/>
                  <a:pt x="14894" y="36409"/>
                  <a:pt x="14923" y="36364"/>
                </a:cubicBezTo>
                <a:close/>
                <a:moveTo>
                  <a:pt x="14820" y="36320"/>
                </a:moveTo>
                <a:lnTo>
                  <a:pt x="14820" y="36320"/>
                </a:lnTo>
                <a:cubicBezTo>
                  <a:pt x="14802" y="36331"/>
                  <a:pt x="14786" y="36342"/>
                  <a:pt x="14769" y="36355"/>
                </a:cubicBezTo>
                <a:lnTo>
                  <a:pt x="14769" y="36355"/>
                </a:lnTo>
                <a:cubicBezTo>
                  <a:pt x="14767" y="36358"/>
                  <a:pt x="14764" y="36361"/>
                  <a:pt x="14761" y="36364"/>
                </a:cubicBezTo>
                <a:cubicBezTo>
                  <a:pt x="14710" y="36444"/>
                  <a:pt x="14660" y="36523"/>
                  <a:pt x="14608" y="36600"/>
                </a:cubicBezTo>
                <a:lnTo>
                  <a:pt x="14608" y="36600"/>
                </a:lnTo>
                <a:cubicBezTo>
                  <a:pt x="14649" y="36551"/>
                  <a:pt x="14700" y="36504"/>
                  <a:pt x="14761" y="36467"/>
                </a:cubicBezTo>
                <a:cubicBezTo>
                  <a:pt x="14776" y="36409"/>
                  <a:pt x="14805" y="36364"/>
                  <a:pt x="14820" y="36320"/>
                </a:cubicBezTo>
                <a:close/>
                <a:moveTo>
                  <a:pt x="14658" y="36247"/>
                </a:moveTo>
                <a:lnTo>
                  <a:pt x="14599" y="36409"/>
                </a:lnTo>
                <a:cubicBezTo>
                  <a:pt x="14541" y="36482"/>
                  <a:pt x="14482" y="36512"/>
                  <a:pt x="14452" y="36556"/>
                </a:cubicBezTo>
                <a:lnTo>
                  <a:pt x="14379" y="36629"/>
                </a:lnTo>
                <a:cubicBezTo>
                  <a:pt x="14393" y="36585"/>
                  <a:pt x="14393" y="36556"/>
                  <a:pt x="14408" y="36512"/>
                </a:cubicBezTo>
                <a:cubicBezTo>
                  <a:pt x="14408" y="36497"/>
                  <a:pt x="14423" y="36467"/>
                  <a:pt x="14423" y="36438"/>
                </a:cubicBezTo>
                <a:cubicBezTo>
                  <a:pt x="14511" y="36364"/>
                  <a:pt x="14570" y="36320"/>
                  <a:pt x="14658" y="36247"/>
                </a:cubicBezTo>
                <a:close/>
                <a:moveTo>
                  <a:pt x="14393" y="36217"/>
                </a:moveTo>
                <a:lnTo>
                  <a:pt x="14393" y="36217"/>
                </a:lnTo>
                <a:cubicBezTo>
                  <a:pt x="14379" y="36276"/>
                  <a:pt x="14379" y="36350"/>
                  <a:pt x="14364" y="36409"/>
                </a:cubicBezTo>
                <a:cubicBezTo>
                  <a:pt x="14290" y="36482"/>
                  <a:pt x="14187" y="36556"/>
                  <a:pt x="14114" y="36644"/>
                </a:cubicBezTo>
                <a:cubicBezTo>
                  <a:pt x="14143" y="36585"/>
                  <a:pt x="14143" y="36541"/>
                  <a:pt x="14158" y="36467"/>
                </a:cubicBezTo>
                <a:cubicBezTo>
                  <a:pt x="14231" y="36394"/>
                  <a:pt x="14320" y="36320"/>
                  <a:pt x="14393" y="36217"/>
                </a:cubicBezTo>
                <a:close/>
                <a:moveTo>
                  <a:pt x="13525" y="36188"/>
                </a:moveTo>
                <a:cubicBezTo>
                  <a:pt x="13525" y="36261"/>
                  <a:pt x="13510" y="36350"/>
                  <a:pt x="13510" y="36423"/>
                </a:cubicBezTo>
                <a:lnTo>
                  <a:pt x="13275" y="36659"/>
                </a:lnTo>
                <a:cubicBezTo>
                  <a:pt x="13290" y="36570"/>
                  <a:pt x="13290" y="36497"/>
                  <a:pt x="13290" y="36409"/>
                </a:cubicBezTo>
                <a:cubicBezTo>
                  <a:pt x="13378" y="36335"/>
                  <a:pt x="13452" y="36261"/>
                  <a:pt x="13525" y="36188"/>
                </a:cubicBezTo>
                <a:close/>
                <a:moveTo>
                  <a:pt x="14143" y="36217"/>
                </a:moveTo>
                <a:cubicBezTo>
                  <a:pt x="14143" y="36291"/>
                  <a:pt x="14114" y="36364"/>
                  <a:pt x="14114" y="36423"/>
                </a:cubicBezTo>
                <a:cubicBezTo>
                  <a:pt x="14011" y="36512"/>
                  <a:pt x="13922" y="36615"/>
                  <a:pt x="13849" y="36688"/>
                </a:cubicBezTo>
                <a:cubicBezTo>
                  <a:pt x="13864" y="36615"/>
                  <a:pt x="13864" y="36541"/>
                  <a:pt x="13878" y="36467"/>
                </a:cubicBezTo>
                <a:cubicBezTo>
                  <a:pt x="13952" y="36394"/>
                  <a:pt x="14040" y="36291"/>
                  <a:pt x="14143" y="36217"/>
                </a:cubicBezTo>
                <a:close/>
                <a:moveTo>
                  <a:pt x="13819" y="36217"/>
                </a:moveTo>
                <a:cubicBezTo>
                  <a:pt x="13819" y="36291"/>
                  <a:pt x="13805" y="36364"/>
                  <a:pt x="13805" y="36438"/>
                </a:cubicBezTo>
                <a:cubicBezTo>
                  <a:pt x="13716" y="36512"/>
                  <a:pt x="13643" y="36615"/>
                  <a:pt x="13569" y="36703"/>
                </a:cubicBezTo>
                <a:cubicBezTo>
                  <a:pt x="13584" y="36629"/>
                  <a:pt x="13584" y="36541"/>
                  <a:pt x="13584" y="36467"/>
                </a:cubicBezTo>
                <a:lnTo>
                  <a:pt x="13819" y="36217"/>
                </a:lnTo>
                <a:close/>
                <a:moveTo>
                  <a:pt x="14702" y="36732"/>
                </a:moveTo>
                <a:cubicBezTo>
                  <a:pt x="14702" y="36762"/>
                  <a:pt x="14688" y="36777"/>
                  <a:pt x="14673" y="36791"/>
                </a:cubicBezTo>
                <a:lnTo>
                  <a:pt x="14702" y="36762"/>
                </a:lnTo>
                <a:lnTo>
                  <a:pt x="14702" y="36732"/>
                </a:lnTo>
                <a:close/>
                <a:moveTo>
                  <a:pt x="14673" y="36791"/>
                </a:moveTo>
                <a:lnTo>
                  <a:pt x="14673" y="36791"/>
                </a:lnTo>
                <a:cubicBezTo>
                  <a:pt x="14658" y="36791"/>
                  <a:pt x="14658" y="36806"/>
                  <a:pt x="14658" y="36806"/>
                </a:cubicBezTo>
                <a:lnTo>
                  <a:pt x="14673" y="36791"/>
                </a:lnTo>
                <a:close/>
                <a:moveTo>
                  <a:pt x="14673" y="36629"/>
                </a:moveTo>
                <a:lnTo>
                  <a:pt x="14526" y="36777"/>
                </a:lnTo>
                <a:cubicBezTo>
                  <a:pt x="14511" y="36835"/>
                  <a:pt x="14482" y="36865"/>
                  <a:pt x="14467" y="36909"/>
                </a:cubicBezTo>
                <a:lnTo>
                  <a:pt x="14614" y="36762"/>
                </a:lnTo>
                <a:cubicBezTo>
                  <a:pt x="14629" y="36703"/>
                  <a:pt x="14658" y="36659"/>
                  <a:pt x="14673" y="36629"/>
                </a:cubicBezTo>
                <a:close/>
                <a:moveTo>
                  <a:pt x="14541" y="36570"/>
                </a:moveTo>
                <a:lnTo>
                  <a:pt x="14482" y="36732"/>
                </a:lnTo>
                <a:cubicBezTo>
                  <a:pt x="14438" y="36791"/>
                  <a:pt x="14379" y="36865"/>
                  <a:pt x="14320" y="36924"/>
                </a:cubicBezTo>
                <a:lnTo>
                  <a:pt x="14305" y="36938"/>
                </a:lnTo>
                <a:cubicBezTo>
                  <a:pt x="14305" y="36880"/>
                  <a:pt x="14320" y="36835"/>
                  <a:pt x="14335" y="36777"/>
                </a:cubicBezTo>
                <a:lnTo>
                  <a:pt x="14511" y="36615"/>
                </a:lnTo>
                <a:lnTo>
                  <a:pt x="14541" y="36570"/>
                </a:lnTo>
                <a:close/>
                <a:moveTo>
                  <a:pt x="14335" y="36556"/>
                </a:moveTo>
                <a:lnTo>
                  <a:pt x="14335" y="36556"/>
                </a:lnTo>
                <a:cubicBezTo>
                  <a:pt x="14320" y="36615"/>
                  <a:pt x="14305" y="36688"/>
                  <a:pt x="14290" y="36732"/>
                </a:cubicBezTo>
                <a:lnTo>
                  <a:pt x="14246" y="36777"/>
                </a:lnTo>
                <a:lnTo>
                  <a:pt x="14040" y="36983"/>
                </a:lnTo>
                <a:cubicBezTo>
                  <a:pt x="14040" y="36953"/>
                  <a:pt x="14055" y="36938"/>
                  <a:pt x="14055" y="36924"/>
                </a:cubicBezTo>
                <a:cubicBezTo>
                  <a:pt x="14084" y="36880"/>
                  <a:pt x="14084" y="36835"/>
                  <a:pt x="14099" y="36791"/>
                </a:cubicBezTo>
                <a:cubicBezTo>
                  <a:pt x="14173" y="36718"/>
                  <a:pt x="14246" y="36629"/>
                  <a:pt x="14335" y="36556"/>
                </a:cubicBezTo>
                <a:close/>
                <a:moveTo>
                  <a:pt x="14070" y="36541"/>
                </a:moveTo>
                <a:cubicBezTo>
                  <a:pt x="14040" y="36615"/>
                  <a:pt x="14040" y="36688"/>
                  <a:pt x="14025" y="36732"/>
                </a:cubicBezTo>
                <a:cubicBezTo>
                  <a:pt x="13952" y="36850"/>
                  <a:pt x="13864" y="36938"/>
                  <a:pt x="13790" y="37012"/>
                </a:cubicBezTo>
                <a:cubicBezTo>
                  <a:pt x="13805" y="36938"/>
                  <a:pt x="13805" y="36865"/>
                  <a:pt x="13819" y="36791"/>
                </a:cubicBezTo>
                <a:cubicBezTo>
                  <a:pt x="13893" y="36703"/>
                  <a:pt x="13996" y="36629"/>
                  <a:pt x="14070" y="36541"/>
                </a:cubicBezTo>
                <a:close/>
                <a:moveTo>
                  <a:pt x="14511" y="36997"/>
                </a:moveTo>
                <a:lnTo>
                  <a:pt x="14511" y="36997"/>
                </a:lnTo>
                <a:cubicBezTo>
                  <a:pt x="14491" y="37007"/>
                  <a:pt x="14478" y="37017"/>
                  <a:pt x="14467" y="37035"/>
                </a:cubicBezTo>
                <a:lnTo>
                  <a:pt x="14467" y="37035"/>
                </a:lnTo>
                <a:lnTo>
                  <a:pt x="14511" y="36997"/>
                </a:lnTo>
                <a:close/>
                <a:moveTo>
                  <a:pt x="13510" y="36541"/>
                </a:moveTo>
                <a:cubicBezTo>
                  <a:pt x="13510" y="36615"/>
                  <a:pt x="13496" y="36703"/>
                  <a:pt x="13481" y="36777"/>
                </a:cubicBezTo>
                <a:cubicBezTo>
                  <a:pt x="13378" y="36865"/>
                  <a:pt x="13304" y="36953"/>
                  <a:pt x="13231" y="37056"/>
                </a:cubicBezTo>
                <a:cubicBezTo>
                  <a:pt x="13260" y="36953"/>
                  <a:pt x="13260" y="36865"/>
                  <a:pt x="13275" y="36777"/>
                </a:cubicBezTo>
                <a:cubicBezTo>
                  <a:pt x="13349" y="36703"/>
                  <a:pt x="13422" y="36615"/>
                  <a:pt x="13510" y="36541"/>
                </a:cubicBezTo>
                <a:close/>
                <a:moveTo>
                  <a:pt x="13790" y="36556"/>
                </a:moveTo>
                <a:cubicBezTo>
                  <a:pt x="13775" y="36629"/>
                  <a:pt x="13775" y="36703"/>
                  <a:pt x="13746" y="36777"/>
                </a:cubicBezTo>
                <a:cubicBezTo>
                  <a:pt x="13658" y="36865"/>
                  <a:pt x="13584" y="36953"/>
                  <a:pt x="13496" y="37056"/>
                </a:cubicBezTo>
                <a:cubicBezTo>
                  <a:pt x="13510" y="36968"/>
                  <a:pt x="13510" y="36880"/>
                  <a:pt x="13525" y="36806"/>
                </a:cubicBezTo>
                <a:lnTo>
                  <a:pt x="13790" y="36556"/>
                </a:lnTo>
                <a:close/>
                <a:moveTo>
                  <a:pt x="14467" y="37035"/>
                </a:moveTo>
                <a:lnTo>
                  <a:pt x="14393" y="37100"/>
                </a:lnTo>
                <a:cubicBezTo>
                  <a:pt x="14382" y="37133"/>
                  <a:pt x="14380" y="37150"/>
                  <a:pt x="14373" y="37174"/>
                </a:cubicBezTo>
                <a:lnTo>
                  <a:pt x="14373" y="37174"/>
                </a:lnTo>
                <a:cubicBezTo>
                  <a:pt x="14389" y="37130"/>
                  <a:pt x="14416" y="37095"/>
                  <a:pt x="14452" y="37071"/>
                </a:cubicBezTo>
                <a:cubicBezTo>
                  <a:pt x="14457" y="37056"/>
                  <a:pt x="14462" y="37045"/>
                  <a:pt x="14467" y="37035"/>
                </a:cubicBezTo>
                <a:close/>
                <a:moveTo>
                  <a:pt x="14373" y="37174"/>
                </a:moveTo>
                <a:cubicBezTo>
                  <a:pt x="14369" y="37184"/>
                  <a:pt x="14366" y="37193"/>
                  <a:pt x="14364" y="37203"/>
                </a:cubicBezTo>
                <a:cubicBezTo>
                  <a:pt x="14368" y="37192"/>
                  <a:pt x="14370" y="37183"/>
                  <a:pt x="14373" y="37174"/>
                </a:cubicBezTo>
                <a:close/>
                <a:moveTo>
                  <a:pt x="14308" y="37022"/>
                </a:moveTo>
                <a:lnTo>
                  <a:pt x="14308" y="37022"/>
                </a:lnTo>
                <a:cubicBezTo>
                  <a:pt x="14269" y="37085"/>
                  <a:pt x="14227" y="37151"/>
                  <a:pt x="14185" y="37216"/>
                </a:cubicBezTo>
                <a:lnTo>
                  <a:pt x="14185" y="37216"/>
                </a:lnTo>
                <a:cubicBezTo>
                  <a:pt x="14200" y="37182"/>
                  <a:pt x="14220" y="37145"/>
                  <a:pt x="14231" y="37100"/>
                </a:cubicBezTo>
                <a:cubicBezTo>
                  <a:pt x="14251" y="37081"/>
                  <a:pt x="14276" y="37049"/>
                  <a:pt x="14308" y="37022"/>
                </a:cubicBezTo>
                <a:close/>
                <a:moveTo>
                  <a:pt x="14231" y="36880"/>
                </a:moveTo>
                <a:lnTo>
                  <a:pt x="14231" y="36880"/>
                </a:lnTo>
                <a:cubicBezTo>
                  <a:pt x="14217" y="36938"/>
                  <a:pt x="14187" y="37012"/>
                  <a:pt x="14173" y="37071"/>
                </a:cubicBezTo>
                <a:cubicBezTo>
                  <a:pt x="14158" y="37086"/>
                  <a:pt x="14143" y="37130"/>
                  <a:pt x="14099" y="37144"/>
                </a:cubicBezTo>
                <a:cubicBezTo>
                  <a:pt x="14040" y="37203"/>
                  <a:pt x="14011" y="37247"/>
                  <a:pt x="13952" y="37306"/>
                </a:cubicBezTo>
                <a:cubicBezTo>
                  <a:pt x="13967" y="37247"/>
                  <a:pt x="13996" y="37174"/>
                  <a:pt x="14011" y="37130"/>
                </a:cubicBezTo>
                <a:cubicBezTo>
                  <a:pt x="14084" y="37056"/>
                  <a:pt x="14158" y="36953"/>
                  <a:pt x="14231" y="36880"/>
                </a:cubicBezTo>
                <a:close/>
                <a:moveTo>
                  <a:pt x="14011" y="36865"/>
                </a:moveTo>
                <a:lnTo>
                  <a:pt x="14011" y="36880"/>
                </a:lnTo>
                <a:cubicBezTo>
                  <a:pt x="13996" y="36953"/>
                  <a:pt x="13967" y="37012"/>
                  <a:pt x="13952" y="37071"/>
                </a:cubicBezTo>
                <a:cubicBezTo>
                  <a:pt x="13882" y="37155"/>
                  <a:pt x="13799" y="37238"/>
                  <a:pt x="13728" y="37322"/>
                </a:cubicBezTo>
                <a:lnTo>
                  <a:pt x="13728" y="37322"/>
                </a:lnTo>
                <a:cubicBezTo>
                  <a:pt x="13730" y="37317"/>
                  <a:pt x="13731" y="37311"/>
                  <a:pt x="13731" y="37306"/>
                </a:cubicBezTo>
                <a:cubicBezTo>
                  <a:pt x="13746" y="37247"/>
                  <a:pt x="13746" y="37203"/>
                  <a:pt x="13775" y="37144"/>
                </a:cubicBezTo>
                <a:cubicBezTo>
                  <a:pt x="13849" y="37056"/>
                  <a:pt x="13937" y="36953"/>
                  <a:pt x="14011" y="36865"/>
                </a:cubicBezTo>
                <a:close/>
                <a:moveTo>
                  <a:pt x="13746" y="36880"/>
                </a:moveTo>
                <a:cubicBezTo>
                  <a:pt x="13731" y="36953"/>
                  <a:pt x="13731" y="37027"/>
                  <a:pt x="13716" y="37100"/>
                </a:cubicBezTo>
                <a:cubicBezTo>
                  <a:pt x="13628" y="37218"/>
                  <a:pt x="13525" y="37321"/>
                  <a:pt x="13452" y="37424"/>
                </a:cubicBezTo>
                <a:cubicBezTo>
                  <a:pt x="13481" y="37321"/>
                  <a:pt x="13496" y="37247"/>
                  <a:pt x="13496" y="37159"/>
                </a:cubicBezTo>
                <a:cubicBezTo>
                  <a:pt x="13569" y="37071"/>
                  <a:pt x="13658" y="36983"/>
                  <a:pt x="13746" y="36880"/>
                </a:cubicBezTo>
                <a:close/>
                <a:moveTo>
                  <a:pt x="14261" y="37395"/>
                </a:moveTo>
                <a:cubicBezTo>
                  <a:pt x="14261" y="37424"/>
                  <a:pt x="14246" y="37424"/>
                  <a:pt x="14246" y="37439"/>
                </a:cubicBezTo>
                <a:cubicBezTo>
                  <a:pt x="14261" y="37424"/>
                  <a:pt x="14261" y="37424"/>
                  <a:pt x="14261" y="37395"/>
                </a:cubicBezTo>
                <a:close/>
                <a:moveTo>
                  <a:pt x="13481" y="36909"/>
                </a:moveTo>
                <a:lnTo>
                  <a:pt x="13481" y="36909"/>
                </a:lnTo>
                <a:cubicBezTo>
                  <a:pt x="13452" y="36997"/>
                  <a:pt x="13452" y="37071"/>
                  <a:pt x="13437" y="37159"/>
                </a:cubicBezTo>
                <a:cubicBezTo>
                  <a:pt x="13349" y="37277"/>
                  <a:pt x="13275" y="37365"/>
                  <a:pt x="13187" y="37468"/>
                </a:cubicBezTo>
                <a:lnTo>
                  <a:pt x="13231" y="37203"/>
                </a:lnTo>
                <a:cubicBezTo>
                  <a:pt x="13290" y="37086"/>
                  <a:pt x="13378" y="36997"/>
                  <a:pt x="13481" y="36909"/>
                </a:cubicBezTo>
                <a:close/>
                <a:moveTo>
                  <a:pt x="14246" y="37277"/>
                </a:moveTo>
                <a:lnTo>
                  <a:pt x="14187" y="37321"/>
                </a:lnTo>
                <a:cubicBezTo>
                  <a:pt x="14158" y="37365"/>
                  <a:pt x="14143" y="37395"/>
                  <a:pt x="14099" y="37439"/>
                </a:cubicBezTo>
                <a:cubicBezTo>
                  <a:pt x="14084" y="37498"/>
                  <a:pt x="14055" y="37527"/>
                  <a:pt x="14040" y="37571"/>
                </a:cubicBezTo>
                <a:cubicBezTo>
                  <a:pt x="14099" y="37512"/>
                  <a:pt x="14143" y="37453"/>
                  <a:pt x="14187" y="37395"/>
                </a:cubicBezTo>
                <a:cubicBezTo>
                  <a:pt x="14202" y="37350"/>
                  <a:pt x="14231" y="37306"/>
                  <a:pt x="14246" y="37277"/>
                </a:cubicBezTo>
                <a:close/>
                <a:moveTo>
                  <a:pt x="14099" y="37247"/>
                </a:moveTo>
                <a:lnTo>
                  <a:pt x="14040" y="37424"/>
                </a:lnTo>
                <a:cubicBezTo>
                  <a:pt x="14025" y="37453"/>
                  <a:pt x="13996" y="37468"/>
                  <a:pt x="13967" y="37512"/>
                </a:cubicBezTo>
                <a:cubicBezTo>
                  <a:pt x="13937" y="37571"/>
                  <a:pt x="13893" y="37615"/>
                  <a:pt x="13864" y="37660"/>
                </a:cubicBezTo>
                <a:cubicBezTo>
                  <a:pt x="13864" y="37601"/>
                  <a:pt x="13878" y="37542"/>
                  <a:pt x="13893" y="37498"/>
                </a:cubicBezTo>
                <a:cubicBezTo>
                  <a:pt x="13967" y="37424"/>
                  <a:pt x="14025" y="37321"/>
                  <a:pt x="14099" y="37247"/>
                </a:cubicBezTo>
                <a:close/>
                <a:moveTo>
                  <a:pt x="13922" y="37247"/>
                </a:moveTo>
                <a:lnTo>
                  <a:pt x="13864" y="37468"/>
                </a:lnTo>
                <a:cubicBezTo>
                  <a:pt x="13775" y="37542"/>
                  <a:pt x="13702" y="37660"/>
                  <a:pt x="13628" y="37748"/>
                </a:cubicBezTo>
                <a:lnTo>
                  <a:pt x="13672" y="37527"/>
                </a:lnTo>
                <a:cubicBezTo>
                  <a:pt x="13746" y="37439"/>
                  <a:pt x="13819" y="37350"/>
                  <a:pt x="13922" y="37247"/>
                </a:cubicBezTo>
                <a:close/>
                <a:moveTo>
                  <a:pt x="13672" y="37247"/>
                </a:moveTo>
                <a:lnTo>
                  <a:pt x="13672" y="37292"/>
                </a:lnTo>
                <a:cubicBezTo>
                  <a:pt x="13658" y="37365"/>
                  <a:pt x="13643" y="37424"/>
                  <a:pt x="13628" y="37498"/>
                </a:cubicBezTo>
                <a:cubicBezTo>
                  <a:pt x="13525" y="37601"/>
                  <a:pt x="13437" y="37733"/>
                  <a:pt x="13363" y="37836"/>
                </a:cubicBezTo>
                <a:cubicBezTo>
                  <a:pt x="13378" y="37792"/>
                  <a:pt x="13378" y="37748"/>
                  <a:pt x="13407" y="37689"/>
                </a:cubicBezTo>
                <a:cubicBezTo>
                  <a:pt x="13407" y="37660"/>
                  <a:pt x="13422" y="37615"/>
                  <a:pt x="13422" y="37571"/>
                </a:cubicBezTo>
                <a:cubicBezTo>
                  <a:pt x="13496" y="37453"/>
                  <a:pt x="13584" y="37365"/>
                  <a:pt x="13672" y="37247"/>
                </a:cubicBezTo>
                <a:close/>
                <a:moveTo>
                  <a:pt x="14025" y="37674"/>
                </a:moveTo>
                <a:lnTo>
                  <a:pt x="14025" y="37674"/>
                </a:lnTo>
                <a:cubicBezTo>
                  <a:pt x="13996" y="37718"/>
                  <a:pt x="13967" y="37763"/>
                  <a:pt x="13937" y="37807"/>
                </a:cubicBezTo>
                <a:cubicBezTo>
                  <a:pt x="13937" y="37836"/>
                  <a:pt x="13922" y="37866"/>
                  <a:pt x="13922" y="37880"/>
                </a:cubicBezTo>
                <a:cubicBezTo>
                  <a:pt x="13952" y="37836"/>
                  <a:pt x="13967" y="37792"/>
                  <a:pt x="14011" y="37748"/>
                </a:cubicBezTo>
                <a:cubicBezTo>
                  <a:pt x="14025" y="37733"/>
                  <a:pt x="14040" y="37718"/>
                  <a:pt x="14025" y="37674"/>
                </a:cubicBezTo>
                <a:close/>
                <a:moveTo>
                  <a:pt x="13407" y="37277"/>
                </a:moveTo>
                <a:lnTo>
                  <a:pt x="13407" y="37277"/>
                </a:lnTo>
                <a:cubicBezTo>
                  <a:pt x="13378" y="37365"/>
                  <a:pt x="13363" y="37453"/>
                  <a:pt x="13349" y="37527"/>
                </a:cubicBezTo>
                <a:cubicBezTo>
                  <a:pt x="13260" y="37660"/>
                  <a:pt x="13157" y="37763"/>
                  <a:pt x="13084" y="37895"/>
                </a:cubicBezTo>
                <a:cubicBezTo>
                  <a:pt x="13098" y="37807"/>
                  <a:pt x="13128" y="37689"/>
                  <a:pt x="13142" y="37601"/>
                </a:cubicBezTo>
                <a:cubicBezTo>
                  <a:pt x="13231" y="37498"/>
                  <a:pt x="13304" y="37380"/>
                  <a:pt x="13407" y="37277"/>
                </a:cubicBezTo>
                <a:close/>
                <a:moveTo>
                  <a:pt x="13813" y="37821"/>
                </a:moveTo>
                <a:lnTo>
                  <a:pt x="13813" y="37821"/>
                </a:lnTo>
                <a:cubicBezTo>
                  <a:pt x="13797" y="37849"/>
                  <a:pt x="13782" y="37877"/>
                  <a:pt x="13766" y="37905"/>
                </a:cubicBezTo>
                <a:lnTo>
                  <a:pt x="13766" y="37905"/>
                </a:lnTo>
                <a:lnTo>
                  <a:pt x="13775" y="37880"/>
                </a:lnTo>
                <a:cubicBezTo>
                  <a:pt x="13787" y="37861"/>
                  <a:pt x="13799" y="37841"/>
                  <a:pt x="13813" y="37821"/>
                </a:cubicBezTo>
                <a:close/>
                <a:moveTo>
                  <a:pt x="13775" y="37660"/>
                </a:moveTo>
                <a:cubicBezTo>
                  <a:pt x="13746" y="37733"/>
                  <a:pt x="13716" y="37807"/>
                  <a:pt x="13687" y="37880"/>
                </a:cubicBezTo>
                <a:cubicBezTo>
                  <a:pt x="13643" y="37954"/>
                  <a:pt x="13569" y="38057"/>
                  <a:pt x="13496" y="38175"/>
                </a:cubicBezTo>
                <a:lnTo>
                  <a:pt x="13555" y="37954"/>
                </a:lnTo>
                <a:cubicBezTo>
                  <a:pt x="13628" y="37836"/>
                  <a:pt x="13687" y="37748"/>
                  <a:pt x="13775" y="37660"/>
                </a:cubicBezTo>
                <a:close/>
                <a:moveTo>
                  <a:pt x="13790" y="38101"/>
                </a:moveTo>
                <a:cubicBezTo>
                  <a:pt x="13756" y="38124"/>
                  <a:pt x="13740" y="38155"/>
                  <a:pt x="13727" y="38181"/>
                </a:cubicBezTo>
                <a:lnTo>
                  <a:pt x="13727" y="38181"/>
                </a:lnTo>
                <a:cubicBezTo>
                  <a:pt x="13747" y="38155"/>
                  <a:pt x="13769" y="38128"/>
                  <a:pt x="13790" y="38101"/>
                </a:cubicBezTo>
                <a:close/>
                <a:moveTo>
                  <a:pt x="13569" y="37660"/>
                </a:moveTo>
                <a:lnTo>
                  <a:pt x="13569" y="37660"/>
                </a:lnTo>
                <a:cubicBezTo>
                  <a:pt x="13555" y="37733"/>
                  <a:pt x="13525" y="37821"/>
                  <a:pt x="13496" y="37895"/>
                </a:cubicBezTo>
                <a:cubicBezTo>
                  <a:pt x="13407" y="38027"/>
                  <a:pt x="13319" y="38145"/>
                  <a:pt x="13260" y="38263"/>
                </a:cubicBezTo>
                <a:cubicBezTo>
                  <a:pt x="13275" y="38175"/>
                  <a:pt x="13290" y="38072"/>
                  <a:pt x="13334" y="37983"/>
                </a:cubicBezTo>
                <a:cubicBezTo>
                  <a:pt x="13407" y="37895"/>
                  <a:pt x="13496" y="37792"/>
                  <a:pt x="13569" y="37660"/>
                </a:cubicBezTo>
                <a:close/>
                <a:moveTo>
                  <a:pt x="13727" y="38181"/>
                </a:moveTo>
                <a:cubicBezTo>
                  <a:pt x="13692" y="38228"/>
                  <a:pt x="13662" y="38275"/>
                  <a:pt x="13643" y="38322"/>
                </a:cubicBezTo>
                <a:cubicBezTo>
                  <a:pt x="13637" y="38328"/>
                  <a:pt x="13633" y="38339"/>
                  <a:pt x="13629" y="38352"/>
                </a:cubicBezTo>
                <a:lnTo>
                  <a:pt x="13629" y="38352"/>
                </a:lnTo>
                <a:cubicBezTo>
                  <a:pt x="13652" y="38314"/>
                  <a:pt x="13674" y="38280"/>
                  <a:pt x="13702" y="38233"/>
                </a:cubicBezTo>
                <a:lnTo>
                  <a:pt x="13716" y="38204"/>
                </a:lnTo>
                <a:cubicBezTo>
                  <a:pt x="13720" y="38197"/>
                  <a:pt x="13723" y="38190"/>
                  <a:pt x="13727" y="38181"/>
                </a:cubicBezTo>
                <a:close/>
                <a:moveTo>
                  <a:pt x="13629" y="38352"/>
                </a:moveTo>
                <a:cubicBezTo>
                  <a:pt x="13621" y="38365"/>
                  <a:pt x="13612" y="38378"/>
                  <a:pt x="13604" y="38392"/>
                </a:cubicBezTo>
                <a:lnTo>
                  <a:pt x="13604" y="38392"/>
                </a:lnTo>
                <a:cubicBezTo>
                  <a:pt x="13617" y="38383"/>
                  <a:pt x="13623" y="38367"/>
                  <a:pt x="13629" y="38352"/>
                </a:cubicBezTo>
                <a:close/>
                <a:moveTo>
                  <a:pt x="13334" y="37689"/>
                </a:moveTo>
                <a:lnTo>
                  <a:pt x="13275" y="37969"/>
                </a:lnTo>
                <a:cubicBezTo>
                  <a:pt x="13187" y="38116"/>
                  <a:pt x="13084" y="38248"/>
                  <a:pt x="13010" y="38395"/>
                </a:cubicBezTo>
                <a:cubicBezTo>
                  <a:pt x="13010" y="38381"/>
                  <a:pt x="13010" y="38351"/>
                  <a:pt x="13039" y="38322"/>
                </a:cubicBezTo>
                <a:cubicBezTo>
                  <a:pt x="13054" y="38233"/>
                  <a:pt x="13069" y="38160"/>
                  <a:pt x="13084" y="38057"/>
                </a:cubicBezTo>
                <a:cubicBezTo>
                  <a:pt x="13142" y="37954"/>
                  <a:pt x="13231" y="37821"/>
                  <a:pt x="13334" y="37689"/>
                </a:cubicBezTo>
                <a:close/>
                <a:moveTo>
                  <a:pt x="13604" y="38392"/>
                </a:moveTo>
                <a:cubicBezTo>
                  <a:pt x="13602" y="38394"/>
                  <a:pt x="13600" y="38394"/>
                  <a:pt x="13599" y="38395"/>
                </a:cubicBezTo>
                <a:cubicBezTo>
                  <a:pt x="13584" y="38410"/>
                  <a:pt x="13584" y="38410"/>
                  <a:pt x="13584" y="38425"/>
                </a:cubicBezTo>
                <a:cubicBezTo>
                  <a:pt x="13591" y="38413"/>
                  <a:pt x="13597" y="38403"/>
                  <a:pt x="13604" y="38392"/>
                </a:cubicBezTo>
                <a:close/>
                <a:moveTo>
                  <a:pt x="13613" y="38086"/>
                </a:moveTo>
                <a:cubicBezTo>
                  <a:pt x="13599" y="38160"/>
                  <a:pt x="13569" y="38204"/>
                  <a:pt x="13540" y="38278"/>
                </a:cubicBezTo>
                <a:cubicBezTo>
                  <a:pt x="13485" y="38365"/>
                  <a:pt x="13447" y="38444"/>
                  <a:pt x="13401" y="38532"/>
                </a:cubicBezTo>
                <a:lnTo>
                  <a:pt x="13401" y="38532"/>
                </a:lnTo>
                <a:cubicBezTo>
                  <a:pt x="13405" y="38517"/>
                  <a:pt x="13407" y="38500"/>
                  <a:pt x="13407" y="38484"/>
                </a:cubicBezTo>
                <a:cubicBezTo>
                  <a:pt x="13407" y="38454"/>
                  <a:pt x="13422" y="38425"/>
                  <a:pt x="13422" y="38395"/>
                </a:cubicBezTo>
                <a:cubicBezTo>
                  <a:pt x="13466" y="38278"/>
                  <a:pt x="13555" y="38175"/>
                  <a:pt x="13613" y="38086"/>
                </a:cubicBezTo>
                <a:close/>
                <a:moveTo>
                  <a:pt x="13510" y="38749"/>
                </a:moveTo>
                <a:cubicBezTo>
                  <a:pt x="13497" y="38749"/>
                  <a:pt x="13496" y="38749"/>
                  <a:pt x="13496" y="38760"/>
                </a:cubicBezTo>
                <a:lnTo>
                  <a:pt x="13496" y="38760"/>
                </a:lnTo>
                <a:cubicBezTo>
                  <a:pt x="13500" y="38756"/>
                  <a:pt x="13505" y="38752"/>
                  <a:pt x="13510" y="38749"/>
                </a:cubicBezTo>
                <a:close/>
                <a:moveTo>
                  <a:pt x="13452" y="38116"/>
                </a:moveTo>
                <a:lnTo>
                  <a:pt x="13452" y="38116"/>
                </a:lnTo>
                <a:cubicBezTo>
                  <a:pt x="13437" y="38204"/>
                  <a:pt x="13407" y="38292"/>
                  <a:pt x="13378" y="38366"/>
                </a:cubicBezTo>
                <a:cubicBezTo>
                  <a:pt x="13290" y="38528"/>
                  <a:pt x="13216" y="38646"/>
                  <a:pt x="13142" y="38793"/>
                </a:cubicBezTo>
                <a:cubicBezTo>
                  <a:pt x="13157" y="38704"/>
                  <a:pt x="13201" y="38601"/>
                  <a:pt x="13216" y="38498"/>
                </a:cubicBezTo>
                <a:cubicBezTo>
                  <a:pt x="13290" y="38381"/>
                  <a:pt x="13363" y="38248"/>
                  <a:pt x="13452" y="38116"/>
                </a:cubicBezTo>
                <a:close/>
                <a:moveTo>
                  <a:pt x="13496" y="38760"/>
                </a:moveTo>
                <a:cubicBezTo>
                  <a:pt x="13463" y="38792"/>
                  <a:pt x="13450" y="38840"/>
                  <a:pt x="13437" y="38866"/>
                </a:cubicBezTo>
                <a:cubicBezTo>
                  <a:pt x="13422" y="38896"/>
                  <a:pt x="13422" y="38896"/>
                  <a:pt x="13422" y="38910"/>
                </a:cubicBezTo>
                <a:cubicBezTo>
                  <a:pt x="13452" y="38852"/>
                  <a:pt x="13481" y="38822"/>
                  <a:pt x="13496" y="38763"/>
                </a:cubicBezTo>
                <a:cubicBezTo>
                  <a:pt x="13496" y="38762"/>
                  <a:pt x="13496" y="38761"/>
                  <a:pt x="13496" y="38760"/>
                </a:cubicBezTo>
                <a:close/>
                <a:moveTo>
                  <a:pt x="13216" y="38175"/>
                </a:moveTo>
                <a:cubicBezTo>
                  <a:pt x="13201" y="38278"/>
                  <a:pt x="13157" y="38381"/>
                  <a:pt x="13142" y="38484"/>
                </a:cubicBezTo>
                <a:cubicBezTo>
                  <a:pt x="13054" y="38646"/>
                  <a:pt x="12951" y="38807"/>
                  <a:pt x="12878" y="38969"/>
                </a:cubicBezTo>
                <a:cubicBezTo>
                  <a:pt x="12907" y="38852"/>
                  <a:pt x="12922" y="38719"/>
                  <a:pt x="12951" y="38616"/>
                </a:cubicBezTo>
                <a:cubicBezTo>
                  <a:pt x="13039" y="38469"/>
                  <a:pt x="13128" y="38322"/>
                  <a:pt x="13216" y="38175"/>
                </a:cubicBezTo>
                <a:close/>
                <a:moveTo>
                  <a:pt x="13422" y="38631"/>
                </a:moveTo>
                <a:lnTo>
                  <a:pt x="13260" y="38969"/>
                </a:lnTo>
                <a:lnTo>
                  <a:pt x="13201" y="39175"/>
                </a:lnTo>
                <a:cubicBezTo>
                  <a:pt x="13260" y="39072"/>
                  <a:pt x="13304" y="38940"/>
                  <a:pt x="13363" y="38837"/>
                </a:cubicBezTo>
                <a:cubicBezTo>
                  <a:pt x="13407" y="38778"/>
                  <a:pt x="13422" y="38704"/>
                  <a:pt x="13422" y="38631"/>
                </a:cubicBezTo>
                <a:close/>
                <a:moveTo>
                  <a:pt x="13290" y="38646"/>
                </a:moveTo>
                <a:lnTo>
                  <a:pt x="13290" y="38646"/>
                </a:lnTo>
                <a:cubicBezTo>
                  <a:pt x="13260" y="38749"/>
                  <a:pt x="13231" y="38852"/>
                  <a:pt x="13201" y="38940"/>
                </a:cubicBezTo>
                <a:cubicBezTo>
                  <a:pt x="13128" y="39116"/>
                  <a:pt x="13054" y="39264"/>
                  <a:pt x="12995" y="39425"/>
                </a:cubicBezTo>
                <a:cubicBezTo>
                  <a:pt x="13010" y="39308"/>
                  <a:pt x="13054" y="39205"/>
                  <a:pt x="13069" y="39087"/>
                </a:cubicBezTo>
                <a:lnTo>
                  <a:pt x="13290" y="38646"/>
                </a:lnTo>
                <a:close/>
                <a:moveTo>
                  <a:pt x="13187" y="39484"/>
                </a:moveTo>
                <a:lnTo>
                  <a:pt x="13187" y="39484"/>
                </a:lnTo>
                <a:cubicBezTo>
                  <a:pt x="13166" y="39515"/>
                  <a:pt x="13153" y="39552"/>
                  <a:pt x="13142" y="39596"/>
                </a:cubicBezTo>
                <a:lnTo>
                  <a:pt x="13142" y="39596"/>
                </a:lnTo>
                <a:cubicBezTo>
                  <a:pt x="13155" y="39559"/>
                  <a:pt x="13168" y="39522"/>
                  <a:pt x="13187" y="39484"/>
                </a:cubicBezTo>
                <a:close/>
                <a:moveTo>
                  <a:pt x="13069" y="38704"/>
                </a:moveTo>
                <a:lnTo>
                  <a:pt x="13069" y="38704"/>
                </a:lnTo>
                <a:cubicBezTo>
                  <a:pt x="13039" y="38822"/>
                  <a:pt x="13010" y="38940"/>
                  <a:pt x="12995" y="39058"/>
                </a:cubicBezTo>
                <a:cubicBezTo>
                  <a:pt x="12922" y="39264"/>
                  <a:pt x="12848" y="39440"/>
                  <a:pt x="12775" y="39632"/>
                </a:cubicBezTo>
                <a:cubicBezTo>
                  <a:pt x="12789" y="39499"/>
                  <a:pt x="12819" y="39352"/>
                  <a:pt x="12833" y="39219"/>
                </a:cubicBezTo>
                <a:cubicBezTo>
                  <a:pt x="12907" y="39058"/>
                  <a:pt x="12995" y="38866"/>
                  <a:pt x="13069" y="38704"/>
                </a:cubicBezTo>
                <a:close/>
                <a:moveTo>
                  <a:pt x="13142" y="39596"/>
                </a:moveTo>
                <a:lnTo>
                  <a:pt x="13142" y="39596"/>
                </a:lnTo>
                <a:cubicBezTo>
                  <a:pt x="13125" y="39647"/>
                  <a:pt x="13109" y="39698"/>
                  <a:pt x="13084" y="39749"/>
                </a:cubicBezTo>
                <a:cubicBezTo>
                  <a:pt x="13074" y="39786"/>
                  <a:pt x="13071" y="39829"/>
                  <a:pt x="13066" y="39870"/>
                </a:cubicBezTo>
                <a:lnTo>
                  <a:pt x="13066" y="39870"/>
                </a:lnTo>
                <a:cubicBezTo>
                  <a:pt x="13078" y="39800"/>
                  <a:pt x="13095" y="39727"/>
                  <a:pt x="13128" y="39661"/>
                </a:cubicBezTo>
                <a:cubicBezTo>
                  <a:pt x="13132" y="39638"/>
                  <a:pt x="13137" y="39616"/>
                  <a:pt x="13142" y="39596"/>
                </a:cubicBezTo>
                <a:close/>
                <a:moveTo>
                  <a:pt x="13066" y="39870"/>
                </a:moveTo>
                <a:lnTo>
                  <a:pt x="13066" y="39870"/>
                </a:lnTo>
                <a:cubicBezTo>
                  <a:pt x="13062" y="39894"/>
                  <a:pt x="13058" y="39918"/>
                  <a:pt x="13054" y="39941"/>
                </a:cubicBezTo>
                <a:cubicBezTo>
                  <a:pt x="13060" y="39919"/>
                  <a:pt x="13063" y="39894"/>
                  <a:pt x="13066" y="39870"/>
                </a:cubicBezTo>
                <a:close/>
                <a:moveTo>
                  <a:pt x="13071" y="39420"/>
                </a:moveTo>
                <a:cubicBezTo>
                  <a:pt x="13015" y="39605"/>
                  <a:pt x="12969" y="39793"/>
                  <a:pt x="12931" y="39983"/>
                </a:cubicBezTo>
                <a:lnTo>
                  <a:pt x="12931" y="39983"/>
                </a:lnTo>
                <a:cubicBezTo>
                  <a:pt x="12958" y="39894"/>
                  <a:pt x="12986" y="39807"/>
                  <a:pt x="13010" y="39720"/>
                </a:cubicBezTo>
                <a:cubicBezTo>
                  <a:pt x="13035" y="39620"/>
                  <a:pt x="13049" y="39520"/>
                  <a:pt x="13071" y="39420"/>
                </a:cubicBezTo>
                <a:close/>
                <a:moveTo>
                  <a:pt x="12936" y="39411"/>
                </a:moveTo>
                <a:lnTo>
                  <a:pt x="12936" y="39411"/>
                </a:lnTo>
                <a:cubicBezTo>
                  <a:pt x="12907" y="39558"/>
                  <a:pt x="12892" y="39705"/>
                  <a:pt x="12863" y="39823"/>
                </a:cubicBezTo>
                <a:cubicBezTo>
                  <a:pt x="12789" y="40029"/>
                  <a:pt x="12745" y="40235"/>
                  <a:pt x="12701" y="40456"/>
                </a:cubicBezTo>
                <a:cubicBezTo>
                  <a:pt x="12701" y="40308"/>
                  <a:pt x="12716" y="40147"/>
                  <a:pt x="12745" y="39999"/>
                </a:cubicBezTo>
                <a:cubicBezTo>
                  <a:pt x="12789" y="39793"/>
                  <a:pt x="12863" y="39602"/>
                  <a:pt x="12936" y="39411"/>
                </a:cubicBezTo>
                <a:close/>
                <a:moveTo>
                  <a:pt x="12936" y="40603"/>
                </a:moveTo>
                <a:lnTo>
                  <a:pt x="12936" y="40706"/>
                </a:lnTo>
                <a:cubicBezTo>
                  <a:pt x="12966" y="40691"/>
                  <a:pt x="12966" y="40647"/>
                  <a:pt x="12936" y="40603"/>
                </a:cubicBezTo>
                <a:close/>
                <a:moveTo>
                  <a:pt x="12936" y="40707"/>
                </a:moveTo>
                <a:lnTo>
                  <a:pt x="12936" y="40707"/>
                </a:lnTo>
                <a:cubicBezTo>
                  <a:pt x="12936" y="40736"/>
                  <a:pt x="12936" y="40765"/>
                  <a:pt x="12922" y="40779"/>
                </a:cubicBezTo>
                <a:cubicBezTo>
                  <a:pt x="12936" y="40765"/>
                  <a:pt x="12936" y="40750"/>
                  <a:pt x="12936" y="40707"/>
                </a:cubicBezTo>
                <a:close/>
                <a:moveTo>
                  <a:pt x="12907" y="40382"/>
                </a:moveTo>
                <a:cubicBezTo>
                  <a:pt x="12863" y="40529"/>
                  <a:pt x="12848" y="40647"/>
                  <a:pt x="12833" y="40809"/>
                </a:cubicBezTo>
                <a:lnTo>
                  <a:pt x="12833" y="41118"/>
                </a:lnTo>
                <a:cubicBezTo>
                  <a:pt x="12833" y="40985"/>
                  <a:pt x="12848" y="40838"/>
                  <a:pt x="12863" y="40706"/>
                </a:cubicBezTo>
                <a:cubicBezTo>
                  <a:pt x="12892" y="40618"/>
                  <a:pt x="12892" y="40529"/>
                  <a:pt x="12907" y="40441"/>
                </a:cubicBezTo>
                <a:lnTo>
                  <a:pt x="12907" y="40382"/>
                </a:lnTo>
                <a:close/>
                <a:moveTo>
                  <a:pt x="12775" y="40323"/>
                </a:moveTo>
                <a:cubicBezTo>
                  <a:pt x="12775" y="40411"/>
                  <a:pt x="12760" y="40485"/>
                  <a:pt x="12760" y="40588"/>
                </a:cubicBezTo>
                <a:cubicBezTo>
                  <a:pt x="12775" y="40632"/>
                  <a:pt x="12760" y="40706"/>
                  <a:pt x="12760" y="40779"/>
                </a:cubicBezTo>
                <a:cubicBezTo>
                  <a:pt x="12745" y="40985"/>
                  <a:pt x="12716" y="41191"/>
                  <a:pt x="12701" y="41368"/>
                </a:cubicBezTo>
                <a:cubicBezTo>
                  <a:pt x="12701" y="41294"/>
                  <a:pt x="12686" y="41221"/>
                  <a:pt x="12686" y="41147"/>
                </a:cubicBezTo>
                <a:cubicBezTo>
                  <a:pt x="12686" y="41074"/>
                  <a:pt x="12686" y="40985"/>
                  <a:pt x="12672" y="40912"/>
                </a:cubicBezTo>
                <a:cubicBezTo>
                  <a:pt x="12686" y="40706"/>
                  <a:pt x="12716" y="40514"/>
                  <a:pt x="12775" y="40323"/>
                </a:cubicBezTo>
                <a:close/>
                <a:moveTo>
                  <a:pt x="12907" y="41442"/>
                </a:moveTo>
                <a:lnTo>
                  <a:pt x="12907" y="41721"/>
                </a:lnTo>
                <a:cubicBezTo>
                  <a:pt x="12922" y="41780"/>
                  <a:pt x="12922" y="41854"/>
                  <a:pt x="12936" y="41913"/>
                </a:cubicBezTo>
                <a:cubicBezTo>
                  <a:pt x="12922" y="41810"/>
                  <a:pt x="12922" y="41736"/>
                  <a:pt x="12922" y="41633"/>
                </a:cubicBezTo>
                <a:cubicBezTo>
                  <a:pt x="12922" y="41574"/>
                  <a:pt x="12907" y="41515"/>
                  <a:pt x="12907" y="41442"/>
                </a:cubicBezTo>
                <a:close/>
                <a:moveTo>
                  <a:pt x="12789" y="41368"/>
                </a:moveTo>
                <a:cubicBezTo>
                  <a:pt x="12819" y="41500"/>
                  <a:pt x="12819" y="41603"/>
                  <a:pt x="12848" y="41736"/>
                </a:cubicBezTo>
                <a:cubicBezTo>
                  <a:pt x="12848" y="41883"/>
                  <a:pt x="12863" y="42030"/>
                  <a:pt x="12892" y="42177"/>
                </a:cubicBezTo>
                <a:cubicBezTo>
                  <a:pt x="12848" y="42074"/>
                  <a:pt x="12819" y="41957"/>
                  <a:pt x="12789" y="41854"/>
                </a:cubicBezTo>
                <a:cubicBezTo>
                  <a:pt x="12775" y="41692"/>
                  <a:pt x="12775" y="41515"/>
                  <a:pt x="12789" y="41368"/>
                </a:cubicBezTo>
                <a:close/>
                <a:moveTo>
                  <a:pt x="13069" y="42442"/>
                </a:moveTo>
                <a:lnTo>
                  <a:pt x="13069" y="42442"/>
                </a:lnTo>
                <a:cubicBezTo>
                  <a:pt x="13074" y="42453"/>
                  <a:pt x="13078" y="42465"/>
                  <a:pt x="13080" y="42479"/>
                </a:cubicBezTo>
                <a:lnTo>
                  <a:pt x="13080" y="42479"/>
                </a:lnTo>
                <a:cubicBezTo>
                  <a:pt x="13081" y="42464"/>
                  <a:pt x="13077" y="42451"/>
                  <a:pt x="13069" y="42442"/>
                </a:cubicBezTo>
                <a:close/>
                <a:moveTo>
                  <a:pt x="13080" y="42479"/>
                </a:moveTo>
                <a:cubicBezTo>
                  <a:pt x="13079" y="42490"/>
                  <a:pt x="13075" y="42503"/>
                  <a:pt x="13069" y="42516"/>
                </a:cubicBezTo>
                <a:cubicBezTo>
                  <a:pt x="13084" y="42531"/>
                  <a:pt x="13084" y="42531"/>
                  <a:pt x="13084" y="42545"/>
                </a:cubicBezTo>
                <a:cubicBezTo>
                  <a:pt x="13084" y="42527"/>
                  <a:pt x="13084" y="42502"/>
                  <a:pt x="13080" y="42479"/>
                </a:cubicBezTo>
                <a:close/>
                <a:moveTo>
                  <a:pt x="13288" y="43187"/>
                </a:moveTo>
                <a:cubicBezTo>
                  <a:pt x="13291" y="43195"/>
                  <a:pt x="13295" y="43203"/>
                  <a:pt x="13299" y="43211"/>
                </a:cubicBezTo>
                <a:lnTo>
                  <a:pt x="13299" y="43211"/>
                </a:lnTo>
                <a:cubicBezTo>
                  <a:pt x="13296" y="43202"/>
                  <a:pt x="13292" y="43194"/>
                  <a:pt x="13288" y="43187"/>
                </a:cubicBezTo>
                <a:close/>
                <a:moveTo>
                  <a:pt x="13231" y="35114"/>
                </a:moveTo>
                <a:cubicBezTo>
                  <a:pt x="13231" y="35187"/>
                  <a:pt x="13260" y="35290"/>
                  <a:pt x="13260" y="35364"/>
                </a:cubicBezTo>
                <a:cubicBezTo>
                  <a:pt x="12201" y="36276"/>
                  <a:pt x="11435" y="37306"/>
                  <a:pt x="10950" y="38395"/>
                </a:cubicBezTo>
                <a:cubicBezTo>
                  <a:pt x="9993" y="40559"/>
                  <a:pt x="10287" y="43090"/>
                  <a:pt x="11671" y="44606"/>
                </a:cubicBezTo>
                <a:cubicBezTo>
                  <a:pt x="11612" y="44606"/>
                  <a:pt x="11583" y="44606"/>
                  <a:pt x="11538" y="44591"/>
                </a:cubicBezTo>
                <a:cubicBezTo>
                  <a:pt x="10096" y="43016"/>
                  <a:pt x="9817" y="40382"/>
                  <a:pt x="10861" y="38130"/>
                </a:cubicBezTo>
                <a:cubicBezTo>
                  <a:pt x="11376" y="37056"/>
                  <a:pt x="12171" y="36041"/>
                  <a:pt x="13231" y="35114"/>
                </a:cubicBezTo>
                <a:close/>
                <a:moveTo>
                  <a:pt x="13260" y="35452"/>
                </a:moveTo>
                <a:cubicBezTo>
                  <a:pt x="13260" y="35526"/>
                  <a:pt x="13260" y="35614"/>
                  <a:pt x="13275" y="35688"/>
                </a:cubicBezTo>
                <a:cubicBezTo>
                  <a:pt x="12274" y="36615"/>
                  <a:pt x="11538" y="37615"/>
                  <a:pt x="11097" y="38690"/>
                </a:cubicBezTo>
                <a:cubicBezTo>
                  <a:pt x="10243" y="40779"/>
                  <a:pt x="10567" y="43208"/>
                  <a:pt x="11906" y="44679"/>
                </a:cubicBezTo>
                <a:cubicBezTo>
                  <a:pt x="11877" y="44679"/>
                  <a:pt x="11818" y="44665"/>
                  <a:pt x="11789" y="44665"/>
                </a:cubicBezTo>
                <a:cubicBezTo>
                  <a:pt x="10361" y="43163"/>
                  <a:pt x="10052" y="40618"/>
                  <a:pt x="11009" y="38425"/>
                </a:cubicBezTo>
                <a:cubicBezTo>
                  <a:pt x="11480" y="37365"/>
                  <a:pt x="12245" y="36350"/>
                  <a:pt x="13260" y="35452"/>
                </a:cubicBezTo>
                <a:close/>
                <a:moveTo>
                  <a:pt x="13275" y="35776"/>
                </a:moveTo>
                <a:lnTo>
                  <a:pt x="13275" y="36041"/>
                </a:lnTo>
                <a:cubicBezTo>
                  <a:pt x="12333" y="36953"/>
                  <a:pt x="11656" y="37954"/>
                  <a:pt x="11244" y="38999"/>
                </a:cubicBezTo>
                <a:cubicBezTo>
                  <a:pt x="10861" y="39999"/>
                  <a:pt x="10758" y="41118"/>
                  <a:pt x="10920" y="42148"/>
                </a:cubicBezTo>
                <a:cubicBezTo>
                  <a:pt x="11082" y="43193"/>
                  <a:pt x="11524" y="44091"/>
                  <a:pt x="12186" y="44797"/>
                </a:cubicBezTo>
                <a:cubicBezTo>
                  <a:pt x="12127" y="44782"/>
                  <a:pt x="12098" y="44753"/>
                  <a:pt x="12039" y="44738"/>
                </a:cubicBezTo>
                <a:cubicBezTo>
                  <a:pt x="10641" y="43311"/>
                  <a:pt x="10273" y="40838"/>
                  <a:pt x="11156" y="38719"/>
                </a:cubicBezTo>
                <a:cubicBezTo>
                  <a:pt x="11597" y="37674"/>
                  <a:pt x="12304" y="36688"/>
                  <a:pt x="13275" y="35776"/>
                </a:cubicBezTo>
                <a:close/>
                <a:moveTo>
                  <a:pt x="13245" y="36129"/>
                </a:moveTo>
                <a:cubicBezTo>
                  <a:pt x="13245" y="36217"/>
                  <a:pt x="13245" y="36291"/>
                  <a:pt x="13231" y="36394"/>
                </a:cubicBezTo>
                <a:cubicBezTo>
                  <a:pt x="12362" y="37292"/>
                  <a:pt x="11744" y="38263"/>
                  <a:pt x="11376" y="39293"/>
                </a:cubicBezTo>
                <a:cubicBezTo>
                  <a:pt x="10788" y="40985"/>
                  <a:pt x="10906" y="43340"/>
                  <a:pt x="12421" y="44871"/>
                </a:cubicBezTo>
                <a:cubicBezTo>
                  <a:pt x="12407" y="44856"/>
                  <a:pt x="12348" y="44826"/>
                  <a:pt x="12304" y="44812"/>
                </a:cubicBezTo>
                <a:cubicBezTo>
                  <a:pt x="10920" y="43428"/>
                  <a:pt x="10508" y="41074"/>
                  <a:pt x="11303" y="39013"/>
                </a:cubicBezTo>
                <a:cubicBezTo>
                  <a:pt x="11686" y="37983"/>
                  <a:pt x="12348" y="37012"/>
                  <a:pt x="13245" y="36129"/>
                </a:cubicBezTo>
                <a:close/>
                <a:moveTo>
                  <a:pt x="13231" y="36497"/>
                </a:moveTo>
                <a:cubicBezTo>
                  <a:pt x="13231" y="36585"/>
                  <a:pt x="13216" y="36674"/>
                  <a:pt x="13216" y="36777"/>
                </a:cubicBezTo>
                <a:cubicBezTo>
                  <a:pt x="12421" y="37660"/>
                  <a:pt x="11862" y="38616"/>
                  <a:pt x="11538" y="39602"/>
                </a:cubicBezTo>
                <a:cubicBezTo>
                  <a:pt x="11024" y="41234"/>
                  <a:pt x="11199" y="43496"/>
                  <a:pt x="12710" y="44968"/>
                </a:cubicBezTo>
                <a:lnTo>
                  <a:pt x="12710" y="44968"/>
                </a:lnTo>
                <a:cubicBezTo>
                  <a:pt x="12667" y="44927"/>
                  <a:pt x="12610" y="44899"/>
                  <a:pt x="12554" y="44885"/>
                </a:cubicBezTo>
                <a:cubicBezTo>
                  <a:pt x="10994" y="43384"/>
                  <a:pt x="10861" y="41000"/>
                  <a:pt x="11450" y="39308"/>
                </a:cubicBezTo>
                <a:cubicBezTo>
                  <a:pt x="11803" y="38322"/>
                  <a:pt x="12392" y="37365"/>
                  <a:pt x="13231" y="36497"/>
                </a:cubicBezTo>
                <a:close/>
                <a:moveTo>
                  <a:pt x="13201" y="36850"/>
                </a:moveTo>
                <a:lnTo>
                  <a:pt x="13201" y="36850"/>
                </a:lnTo>
                <a:cubicBezTo>
                  <a:pt x="13187" y="36938"/>
                  <a:pt x="13187" y="37027"/>
                  <a:pt x="13157" y="37115"/>
                </a:cubicBezTo>
                <a:cubicBezTo>
                  <a:pt x="12451" y="37983"/>
                  <a:pt x="11965" y="38881"/>
                  <a:pt x="11686" y="39838"/>
                </a:cubicBezTo>
                <a:cubicBezTo>
                  <a:pt x="11244" y="41442"/>
                  <a:pt x="11494" y="43620"/>
                  <a:pt x="12981" y="44988"/>
                </a:cubicBezTo>
                <a:cubicBezTo>
                  <a:pt x="12970" y="44991"/>
                  <a:pt x="12959" y="44992"/>
                  <a:pt x="12948" y="44992"/>
                </a:cubicBezTo>
                <a:cubicBezTo>
                  <a:pt x="12901" y="44992"/>
                  <a:pt x="12855" y="44968"/>
                  <a:pt x="12819" y="44944"/>
                </a:cubicBezTo>
                <a:cubicBezTo>
                  <a:pt x="11273" y="43502"/>
                  <a:pt x="11097" y="41236"/>
                  <a:pt x="11612" y="39587"/>
                </a:cubicBezTo>
                <a:cubicBezTo>
                  <a:pt x="11906" y="38631"/>
                  <a:pt x="12451" y="37704"/>
                  <a:pt x="13201" y="36850"/>
                </a:cubicBezTo>
                <a:close/>
                <a:moveTo>
                  <a:pt x="13142" y="37292"/>
                </a:moveTo>
                <a:lnTo>
                  <a:pt x="13142" y="37292"/>
                </a:lnTo>
                <a:cubicBezTo>
                  <a:pt x="13128" y="37380"/>
                  <a:pt x="13113" y="37498"/>
                  <a:pt x="13084" y="37586"/>
                </a:cubicBezTo>
                <a:cubicBezTo>
                  <a:pt x="12480" y="38410"/>
                  <a:pt x="12053" y="39278"/>
                  <a:pt x="11833" y="40176"/>
                </a:cubicBezTo>
                <a:cubicBezTo>
                  <a:pt x="11465" y="41721"/>
                  <a:pt x="11789" y="43826"/>
                  <a:pt x="13231" y="45121"/>
                </a:cubicBezTo>
                <a:lnTo>
                  <a:pt x="13069" y="45018"/>
                </a:lnTo>
                <a:cubicBezTo>
                  <a:pt x="11568" y="43649"/>
                  <a:pt x="11318" y="41486"/>
                  <a:pt x="11759" y="39896"/>
                </a:cubicBezTo>
                <a:cubicBezTo>
                  <a:pt x="12024" y="38999"/>
                  <a:pt x="12480" y="38116"/>
                  <a:pt x="13142" y="37292"/>
                </a:cubicBezTo>
                <a:close/>
                <a:moveTo>
                  <a:pt x="13069" y="37733"/>
                </a:moveTo>
                <a:cubicBezTo>
                  <a:pt x="13054" y="37836"/>
                  <a:pt x="13039" y="37954"/>
                  <a:pt x="13010" y="38042"/>
                </a:cubicBezTo>
                <a:cubicBezTo>
                  <a:pt x="12495" y="38807"/>
                  <a:pt x="12171" y="39632"/>
                  <a:pt x="12009" y="40456"/>
                </a:cubicBezTo>
                <a:cubicBezTo>
                  <a:pt x="11656" y="42280"/>
                  <a:pt x="12245" y="44120"/>
                  <a:pt x="13525" y="45180"/>
                </a:cubicBezTo>
                <a:cubicBezTo>
                  <a:pt x="13452" y="45165"/>
                  <a:pt x="13378" y="45121"/>
                  <a:pt x="13334" y="45091"/>
                </a:cubicBezTo>
                <a:cubicBezTo>
                  <a:pt x="11862" y="43826"/>
                  <a:pt x="11538" y="41721"/>
                  <a:pt x="11906" y="40191"/>
                </a:cubicBezTo>
                <a:cubicBezTo>
                  <a:pt x="12112" y="39352"/>
                  <a:pt x="12495" y="38513"/>
                  <a:pt x="13069" y="37733"/>
                </a:cubicBezTo>
                <a:close/>
                <a:moveTo>
                  <a:pt x="12863" y="38793"/>
                </a:moveTo>
                <a:lnTo>
                  <a:pt x="12863" y="38793"/>
                </a:lnTo>
                <a:cubicBezTo>
                  <a:pt x="12848" y="38925"/>
                  <a:pt x="12804" y="39072"/>
                  <a:pt x="12789" y="39205"/>
                </a:cubicBezTo>
                <a:cubicBezTo>
                  <a:pt x="12524" y="39808"/>
                  <a:pt x="12348" y="40441"/>
                  <a:pt x="12274" y="41059"/>
                </a:cubicBezTo>
                <a:cubicBezTo>
                  <a:pt x="12123" y="42693"/>
                  <a:pt x="12754" y="44289"/>
                  <a:pt x="13903" y="45248"/>
                </a:cubicBezTo>
                <a:lnTo>
                  <a:pt x="13903" y="45248"/>
                </a:lnTo>
                <a:cubicBezTo>
                  <a:pt x="13890" y="45240"/>
                  <a:pt x="13877" y="45232"/>
                  <a:pt x="13864" y="45224"/>
                </a:cubicBezTo>
                <a:lnTo>
                  <a:pt x="13864" y="45238"/>
                </a:lnTo>
                <a:cubicBezTo>
                  <a:pt x="12613" y="44238"/>
                  <a:pt x="11965" y="42516"/>
                  <a:pt x="12215" y="40765"/>
                </a:cubicBezTo>
                <a:cubicBezTo>
                  <a:pt x="12318" y="40102"/>
                  <a:pt x="12539" y="39440"/>
                  <a:pt x="12863" y="38793"/>
                </a:cubicBezTo>
                <a:close/>
                <a:moveTo>
                  <a:pt x="12966" y="38233"/>
                </a:moveTo>
                <a:cubicBezTo>
                  <a:pt x="12966" y="38263"/>
                  <a:pt x="12936" y="38278"/>
                  <a:pt x="12936" y="38322"/>
                </a:cubicBezTo>
                <a:cubicBezTo>
                  <a:pt x="12922" y="38410"/>
                  <a:pt x="12907" y="38484"/>
                  <a:pt x="12892" y="38572"/>
                </a:cubicBezTo>
                <a:cubicBezTo>
                  <a:pt x="12495" y="39293"/>
                  <a:pt x="12245" y="40014"/>
                  <a:pt x="12127" y="40765"/>
                </a:cubicBezTo>
                <a:cubicBezTo>
                  <a:pt x="11877" y="42531"/>
                  <a:pt x="12524" y="44297"/>
                  <a:pt x="13805" y="45283"/>
                </a:cubicBezTo>
                <a:cubicBezTo>
                  <a:pt x="13731" y="45238"/>
                  <a:pt x="13658" y="45194"/>
                  <a:pt x="13584" y="45165"/>
                </a:cubicBezTo>
                <a:cubicBezTo>
                  <a:pt x="12318" y="44091"/>
                  <a:pt x="11715" y="42280"/>
                  <a:pt x="12053" y="40470"/>
                </a:cubicBezTo>
                <a:cubicBezTo>
                  <a:pt x="12201" y="39705"/>
                  <a:pt x="12524" y="38940"/>
                  <a:pt x="12966" y="38233"/>
                </a:cubicBezTo>
                <a:close/>
                <a:moveTo>
                  <a:pt x="12716" y="39499"/>
                </a:moveTo>
                <a:lnTo>
                  <a:pt x="12716" y="39499"/>
                </a:lnTo>
                <a:cubicBezTo>
                  <a:pt x="12701" y="39661"/>
                  <a:pt x="12686" y="39808"/>
                  <a:pt x="12672" y="39970"/>
                </a:cubicBezTo>
                <a:cubicBezTo>
                  <a:pt x="12539" y="40441"/>
                  <a:pt x="12451" y="40897"/>
                  <a:pt x="12421" y="41353"/>
                </a:cubicBezTo>
                <a:cubicBezTo>
                  <a:pt x="12380" y="42586"/>
                  <a:pt x="12785" y="44239"/>
                  <a:pt x="14099" y="45293"/>
                </a:cubicBezTo>
                <a:lnTo>
                  <a:pt x="14099" y="45293"/>
                </a:lnTo>
                <a:lnTo>
                  <a:pt x="14099" y="45312"/>
                </a:lnTo>
                <a:cubicBezTo>
                  <a:pt x="12863" y="44385"/>
                  <a:pt x="12186" y="42737"/>
                  <a:pt x="12348" y="41059"/>
                </a:cubicBezTo>
                <a:cubicBezTo>
                  <a:pt x="12407" y="40529"/>
                  <a:pt x="12539" y="40014"/>
                  <a:pt x="12716" y="39499"/>
                </a:cubicBezTo>
                <a:close/>
                <a:moveTo>
                  <a:pt x="13599" y="43899"/>
                </a:moveTo>
                <a:cubicBezTo>
                  <a:pt x="13628" y="43929"/>
                  <a:pt x="13643" y="43943"/>
                  <a:pt x="13672" y="43988"/>
                </a:cubicBezTo>
                <a:cubicBezTo>
                  <a:pt x="13996" y="44517"/>
                  <a:pt x="14379" y="44959"/>
                  <a:pt x="14835" y="45327"/>
                </a:cubicBezTo>
                <a:cubicBezTo>
                  <a:pt x="14335" y="44944"/>
                  <a:pt x="13922" y="44458"/>
                  <a:pt x="13599" y="43899"/>
                </a:cubicBezTo>
                <a:close/>
                <a:moveTo>
                  <a:pt x="12613" y="40367"/>
                </a:moveTo>
                <a:cubicBezTo>
                  <a:pt x="12598" y="40544"/>
                  <a:pt x="12598" y="40735"/>
                  <a:pt x="12598" y="40912"/>
                </a:cubicBezTo>
                <a:cubicBezTo>
                  <a:pt x="12598" y="41147"/>
                  <a:pt x="12569" y="41412"/>
                  <a:pt x="12569" y="41648"/>
                </a:cubicBezTo>
                <a:cubicBezTo>
                  <a:pt x="12582" y="42820"/>
                  <a:pt x="13063" y="44385"/>
                  <a:pt x="14351" y="45369"/>
                </a:cubicBezTo>
                <a:lnTo>
                  <a:pt x="14351" y="45369"/>
                </a:lnTo>
                <a:lnTo>
                  <a:pt x="14335" y="45386"/>
                </a:lnTo>
                <a:cubicBezTo>
                  <a:pt x="12892" y="44355"/>
                  <a:pt x="12421" y="42648"/>
                  <a:pt x="12480" y="41353"/>
                </a:cubicBezTo>
                <a:cubicBezTo>
                  <a:pt x="12495" y="41015"/>
                  <a:pt x="12539" y="40691"/>
                  <a:pt x="12613" y="40367"/>
                </a:cubicBezTo>
                <a:close/>
                <a:moveTo>
                  <a:pt x="12642" y="41412"/>
                </a:moveTo>
                <a:cubicBezTo>
                  <a:pt x="12672" y="41559"/>
                  <a:pt x="12701" y="41707"/>
                  <a:pt x="12716" y="41868"/>
                </a:cubicBezTo>
                <a:lnTo>
                  <a:pt x="12716" y="41957"/>
                </a:lnTo>
                <a:cubicBezTo>
                  <a:pt x="12833" y="43384"/>
                  <a:pt x="13525" y="44679"/>
                  <a:pt x="14614" y="45459"/>
                </a:cubicBezTo>
                <a:lnTo>
                  <a:pt x="14614" y="45474"/>
                </a:lnTo>
                <a:cubicBezTo>
                  <a:pt x="13201" y="44517"/>
                  <a:pt x="12672" y="42899"/>
                  <a:pt x="12642" y="41662"/>
                </a:cubicBezTo>
                <a:lnTo>
                  <a:pt x="12642" y="41412"/>
                </a:lnTo>
                <a:close/>
                <a:moveTo>
                  <a:pt x="12848" y="42310"/>
                </a:moveTo>
                <a:lnTo>
                  <a:pt x="12951" y="42648"/>
                </a:lnTo>
                <a:cubicBezTo>
                  <a:pt x="13216" y="43855"/>
                  <a:pt x="13922" y="44885"/>
                  <a:pt x="14879" y="45533"/>
                </a:cubicBezTo>
                <a:cubicBezTo>
                  <a:pt x="13805" y="44856"/>
                  <a:pt x="13054" y="43649"/>
                  <a:pt x="12848" y="42310"/>
                </a:cubicBezTo>
                <a:close/>
                <a:moveTo>
                  <a:pt x="13157" y="43119"/>
                </a:moveTo>
                <a:cubicBezTo>
                  <a:pt x="13201" y="43208"/>
                  <a:pt x="13231" y="43281"/>
                  <a:pt x="13290" y="43355"/>
                </a:cubicBezTo>
                <a:cubicBezTo>
                  <a:pt x="13658" y="44297"/>
                  <a:pt x="14305" y="45091"/>
                  <a:pt x="15114" y="45606"/>
                </a:cubicBezTo>
                <a:cubicBezTo>
                  <a:pt x="14187" y="45077"/>
                  <a:pt x="13510" y="44164"/>
                  <a:pt x="13157" y="43119"/>
                </a:cubicBezTo>
                <a:close/>
                <a:moveTo>
                  <a:pt x="13982" y="45753"/>
                </a:moveTo>
                <a:cubicBezTo>
                  <a:pt x="14331" y="46075"/>
                  <a:pt x="14633" y="46440"/>
                  <a:pt x="14871" y="46863"/>
                </a:cubicBezTo>
                <a:lnTo>
                  <a:pt x="14871" y="46863"/>
                </a:lnTo>
                <a:cubicBezTo>
                  <a:pt x="14862" y="46854"/>
                  <a:pt x="14850" y="46848"/>
                  <a:pt x="14835" y="46843"/>
                </a:cubicBezTo>
                <a:cubicBezTo>
                  <a:pt x="14597" y="46423"/>
                  <a:pt x="14315" y="46064"/>
                  <a:pt x="13982" y="45753"/>
                </a:cubicBezTo>
                <a:close/>
                <a:moveTo>
                  <a:pt x="15129" y="47372"/>
                </a:moveTo>
                <a:cubicBezTo>
                  <a:pt x="15144" y="47402"/>
                  <a:pt x="15173" y="47431"/>
                  <a:pt x="15188" y="47461"/>
                </a:cubicBezTo>
                <a:cubicBezTo>
                  <a:pt x="15203" y="47519"/>
                  <a:pt x="15247" y="47593"/>
                  <a:pt x="15262" y="47637"/>
                </a:cubicBezTo>
                <a:cubicBezTo>
                  <a:pt x="15217" y="47622"/>
                  <a:pt x="15203" y="47593"/>
                  <a:pt x="15203" y="47549"/>
                </a:cubicBezTo>
                <a:cubicBezTo>
                  <a:pt x="15188" y="47490"/>
                  <a:pt x="15144" y="47446"/>
                  <a:pt x="15129" y="47372"/>
                </a:cubicBezTo>
                <a:close/>
                <a:moveTo>
                  <a:pt x="13407" y="45224"/>
                </a:moveTo>
                <a:lnTo>
                  <a:pt x="13407" y="45224"/>
                </a:lnTo>
                <a:cubicBezTo>
                  <a:pt x="14320" y="45754"/>
                  <a:pt x="14997" y="46651"/>
                  <a:pt x="15350" y="47696"/>
                </a:cubicBezTo>
                <a:cubicBezTo>
                  <a:pt x="15306" y="47608"/>
                  <a:pt x="15276" y="47534"/>
                  <a:pt x="15217" y="47461"/>
                </a:cubicBezTo>
                <a:cubicBezTo>
                  <a:pt x="14850" y="46504"/>
                  <a:pt x="14217" y="45709"/>
                  <a:pt x="13407" y="45224"/>
                </a:cubicBezTo>
                <a:close/>
                <a:moveTo>
                  <a:pt x="15424" y="48256"/>
                </a:moveTo>
                <a:lnTo>
                  <a:pt x="15424" y="48256"/>
                </a:lnTo>
                <a:cubicBezTo>
                  <a:pt x="15424" y="48270"/>
                  <a:pt x="15424" y="48270"/>
                  <a:pt x="15438" y="48285"/>
                </a:cubicBezTo>
                <a:cubicBezTo>
                  <a:pt x="15433" y="48302"/>
                  <a:pt x="15429" y="48314"/>
                  <a:pt x="15428" y="48324"/>
                </a:cubicBezTo>
                <a:lnTo>
                  <a:pt x="15428" y="48324"/>
                </a:lnTo>
                <a:cubicBezTo>
                  <a:pt x="15424" y="48301"/>
                  <a:pt x="15424" y="48275"/>
                  <a:pt x="15424" y="48256"/>
                </a:cubicBezTo>
                <a:close/>
                <a:moveTo>
                  <a:pt x="13658" y="45268"/>
                </a:moveTo>
                <a:cubicBezTo>
                  <a:pt x="14732" y="45960"/>
                  <a:pt x="15482" y="47152"/>
                  <a:pt x="15688" y="48491"/>
                </a:cubicBezTo>
                <a:lnTo>
                  <a:pt x="15571" y="48167"/>
                </a:lnTo>
                <a:cubicBezTo>
                  <a:pt x="15291" y="46960"/>
                  <a:pt x="14599" y="45915"/>
                  <a:pt x="13658" y="45268"/>
                </a:cubicBezTo>
                <a:close/>
                <a:moveTo>
                  <a:pt x="15409" y="47961"/>
                </a:moveTo>
                <a:lnTo>
                  <a:pt x="15409" y="47961"/>
                </a:lnTo>
                <a:cubicBezTo>
                  <a:pt x="15438" y="48035"/>
                  <a:pt x="15468" y="48108"/>
                  <a:pt x="15497" y="48182"/>
                </a:cubicBezTo>
                <a:lnTo>
                  <a:pt x="15556" y="48505"/>
                </a:lnTo>
                <a:cubicBezTo>
                  <a:pt x="15541" y="48432"/>
                  <a:pt x="15512" y="48344"/>
                  <a:pt x="15482" y="48270"/>
                </a:cubicBezTo>
                <a:cubicBezTo>
                  <a:pt x="15468" y="48167"/>
                  <a:pt x="15424" y="48064"/>
                  <a:pt x="15409" y="47961"/>
                </a:cubicBezTo>
                <a:close/>
                <a:moveTo>
                  <a:pt x="15585" y="48903"/>
                </a:moveTo>
                <a:lnTo>
                  <a:pt x="15585" y="48903"/>
                </a:lnTo>
                <a:cubicBezTo>
                  <a:pt x="15615" y="48947"/>
                  <a:pt x="15615" y="49021"/>
                  <a:pt x="15630" y="49079"/>
                </a:cubicBezTo>
                <a:lnTo>
                  <a:pt x="15630" y="49359"/>
                </a:lnTo>
                <a:cubicBezTo>
                  <a:pt x="15630" y="49300"/>
                  <a:pt x="15615" y="49227"/>
                  <a:pt x="15615" y="49168"/>
                </a:cubicBezTo>
                <a:cubicBezTo>
                  <a:pt x="15585" y="49079"/>
                  <a:pt x="15585" y="48991"/>
                  <a:pt x="15585" y="48903"/>
                </a:cubicBezTo>
                <a:close/>
                <a:moveTo>
                  <a:pt x="13893" y="45341"/>
                </a:moveTo>
                <a:cubicBezTo>
                  <a:pt x="15321" y="46298"/>
                  <a:pt x="15850" y="47917"/>
                  <a:pt x="15865" y="49153"/>
                </a:cubicBezTo>
                <a:lnTo>
                  <a:pt x="15865" y="49403"/>
                </a:lnTo>
                <a:cubicBezTo>
                  <a:pt x="15850" y="49271"/>
                  <a:pt x="15806" y="49094"/>
                  <a:pt x="15791" y="48947"/>
                </a:cubicBezTo>
                <a:lnTo>
                  <a:pt x="15791" y="48859"/>
                </a:lnTo>
                <a:cubicBezTo>
                  <a:pt x="15688" y="47446"/>
                  <a:pt x="14982" y="46136"/>
                  <a:pt x="13893" y="45371"/>
                </a:cubicBezTo>
                <a:lnTo>
                  <a:pt x="13893" y="45341"/>
                </a:lnTo>
                <a:close/>
                <a:moveTo>
                  <a:pt x="15630" y="48623"/>
                </a:moveTo>
                <a:cubicBezTo>
                  <a:pt x="15659" y="48726"/>
                  <a:pt x="15703" y="48844"/>
                  <a:pt x="15718" y="48947"/>
                </a:cubicBezTo>
                <a:cubicBezTo>
                  <a:pt x="15733" y="49109"/>
                  <a:pt x="15733" y="49285"/>
                  <a:pt x="15718" y="49433"/>
                </a:cubicBezTo>
                <a:cubicBezTo>
                  <a:pt x="15703" y="49300"/>
                  <a:pt x="15703" y="49197"/>
                  <a:pt x="15659" y="49065"/>
                </a:cubicBezTo>
                <a:cubicBezTo>
                  <a:pt x="15659" y="48918"/>
                  <a:pt x="15644" y="48770"/>
                  <a:pt x="15630" y="48623"/>
                </a:cubicBezTo>
                <a:close/>
                <a:moveTo>
                  <a:pt x="15585" y="50021"/>
                </a:moveTo>
                <a:lnTo>
                  <a:pt x="15585" y="50021"/>
                </a:lnTo>
                <a:cubicBezTo>
                  <a:pt x="15571" y="50036"/>
                  <a:pt x="15571" y="50080"/>
                  <a:pt x="15571" y="50095"/>
                </a:cubicBezTo>
                <a:lnTo>
                  <a:pt x="15571" y="50198"/>
                </a:lnTo>
                <a:cubicBezTo>
                  <a:pt x="15556" y="50168"/>
                  <a:pt x="15556" y="50124"/>
                  <a:pt x="15571" y="50095"/>
                </a:cubicBezTo>
                <a:cubicBezTo>
                  <a:pt x="15571" y="50065"/>
                  <a:pt x="15571" y="50036"/>
                  <a:pt x="15585" y="50021"/>
                </a:cubicBezTo>
                <a:close/>
                <a:moveTo>
                  <a:pt x="14173" y="45415"/>
                </a:moveTo>
                <a:cubicBezTo>
                  <a:pt x="15630" y="46445"/>
                  <a:pt x="16086" y="48167"/>
                  <a:pt x="16027" y="49447"/>
                </a:cubicBezTo>
                <a:cubicBezTo>
                  <a:pt x="16012" y="49786"/>
                  <a:pt x="15983" y="50110"/>
                  <a:pt x="15894" y="50433"/>
                </a:cubicBezTo>
                <a:cubicBezTo>
                  <a:pt x="15924" y="50257"/>
                  <a:pt x="15924" y="50065"/>
                  <a:pt x="15924" y="49889"/>
                </a:cubicBezTo>
                <a:cubicBezTo>
                  <a:pt x="15953" y="49653"/>
                  <a:pt x="15953" y="49388"/>
                  <a:pt x="15953" y="49153"/>
                </a:cubicBezTo>
                <a:cubicBezTo>
                  <a:pt x="15940" y="47974"/>
                  <a:pt x="15467" y="46400"/>
                  <a:pt x="14166" y="45429"/>
                </a:cubicBezTo>
                <a:lnTo>
                  <a:pt x="14166" y="45429"/>
                </a:lnTo>
                <a:lnTo>
                  <a:pt x="14173" y="45415"/>
                </a:lnTo>
                <a:close/>
                <a:moveTo>
                  <a:pt x="15688" y="49712"/>
                </a:moveTo>
                <a:lnTo>
                  <a:pt x="15688" y="50021"/>
                </a:lnTo>
                <a:cubicBezTo>
                  <a:pt x="15659" y="50168"/>
                  <a:pt x="15644" y="50301"/>
                  <a:pt x="15615" y="50448"/>
                </a:cubicBezTo>
                <a:lnTo>
                  <a:pt x="15615" y="50389"/>
                </a:lnTo>
                <a:cubicBezTo>
                  <a:pt x="15630" y="50271"/>
                  <a:pt x="15630" y="50198"/>
                  <a:pt x="15644" y="50110"/>
                </a:cubicBezTo>
                <a:cubicBezTo>
                  <a:pt x="15659" y="49977"/>
                  <a:pt x="15688" y="49830"/>
                  <a:pt x="15688" y="49712"/>
                </a:cubicBezTo>
                <a:close/>
                <a:moveTo>
                  <a:pt x="15806" y="49433"/>
                </a:moveTo>
                <a:cubicBezTo>
                  <a:pt x="15806" y="49506"/>
                  <a:pt x="15836" y="49580"/>
                  <a:pt x="15836" y="49653"/>
                </a:cubicBezTo>
                <a:cubicBezTo>
                  <a:pt x="15836" y="49727"/>
                  <a:pt x="15836" y="49815"/>
                  <a:pt x="15850" y="49889"/>
                </a:cubicBezTo>
                <a:cubicBezTo>
                  <a:pt x="15836" y="50095"/>
                  <a:pt x="15791" y="50301"/>
                  <a:pt x="15733" y="50477"/>
                </a:cubicBezTo>
                <a:cubicBezTo>
                  <a:pt x="15733" y="50389"/>
                  <a:pt x="15762" y="50316"/>
                  <a:pt x="15762" y="50227"/>
                </a:cubicBezTo>
                <a:cubicBezTo>
                  <a:pt x="15733" y="50168"/>
                  <a:pt x="15762" y="50095"/>
                  <a:pt x="15762" y="50021"/>
                </a:cubicBezTo>
                <a:cubicBezTo>
                  <a:pt x="15777" y="49815"/>
                  <a:pt x="15791" y="49609"/>
                  <a:pt x="15806" y="49433"/>
                </a:cubicBezTo>
                <a:close/>
                <a:moveTo>
                  <a:pt x="14408" y="45489"/>
                </a:moveTo>
                <a:cubicBezTo>
                  <a:pt x="15644" y="46416"/>
                  <a:pt x="16321" y="48064"/>
                  <a:pt x="16159" y="49742"/>
                </a:cubicBezTo>
                <a:cubicBezTo>
                  <a:pt x="16100" y="50271"/>
                  <a:pt x="15983" y="50787"/>
                  <a:pt x="15791" y="51302"/>
                </a:cubicBezTo>
                <a:cubicBezTo>
                  <a:pt x="15806" y="51140"/>
                  <a:pt x="15836" y="50993"/>
                  <a:pt x="15850" y="50831"/>
                </a:cubicBezTo>
                <a:cubicBezTo>
                  <a:pt x="15983" y="50374"/>
                  <a:pt x="16071" y="49904"/>
                  <a:pt x="16086" y="49447"/>
                </a:cubicBezTo>
                <a:cubicBezTo>
                  <a:pt x="16141" y="48215"/>
                  <a:pt x="15724" y="46574"/>
                  <a:pt x="14408" y="45510"/>
                </a:cubicBezTo>
                <a:lnTo>
                  <a:pt x="14408" y="45510"/>
                </a:lnTo>
                <a:lnTo>
                  <a:pt x="14408" y="45489"/>
                </a:lnTo>
                <a:close/>
                <a:moveTo>
                  <a:pt x="15434" y="51008"/>
                </a:moveTo>
                <a:cubicBezTo>
                  <a:pt x="15431" y="51028"/>
                  <a:pt x="15428" y="51048"/>
                  <a:pt x="15424" y="51066"/>
                </a:cubicBezTo>
                <a:cubicBezTo>
                  <a:pt x="15394" y="51154"/>
                  <a:pt x="15365" y="51257"/>
                  <a:pt x="15335" y="51346"/>
                </a:cubicBezTo>
                <a:cubicBezTo>
                  <a:pt x="15350" y="51287"/>
                  <a:pt x="15365" y="51213"/>
                  <a:pt x="15394" y="51154"/>
                </a:cubicBezTo>
                <a:cubicBezTo>
                  <a:pt x="15410" y="51106"/>
                  <a:pt x="15422" y="51057"/>
                  <a:pt x="15434" y="51008"/>
                </a:cubicBezTo>
                <a:close/>
                <a:moveTo>
                  <a:pt x="15644" y="50580"/>
                </a:moveTo>
                <a:lnTo>
                  <a:pt x="15644" y="50580"/>
                </a:lnTo>
                <a:cubicBezTo>
                  <a:pt x="15630" y="50713"/>
                  <a:pt x="15615" y="50845"/>
                  <a:pt x="15585" y="50948"/>
                </a:cubicBezTo>
                <a:cubicBezTo>
                  <a:pt x="15546" y="51105"/>
                  <a:pt x="15496" y="51238"/>
                  <a:pt x="15444" y="51379"/>
                </a:cubicBezTo>
                <a:lnTo>
                  <a:pt x="15444" y="51379"/>
                </a:lnTo>
                <a:cubicBezTo>
                  <a:pt x="15473" y="51287"/>
                  <a:pt x="15485" y="51179"/>
                  <a:pt x="15497" y="51081"/>
                </a:cubicBezTo>
                <a:cubicBezTo>
                  <a:pt x="15556" y="50919"/>
                  <a:pt x="15615" y="50757"/>
                  <a:pt x="15644" y="50580"/>
                </a:cubicBezTo>
                <a:close/>
                <a:moveTo>
                  <a:pt x="15806" y="50374"/>
                </a:moveTo>
                <a:cubicBezTo>
                  <a:pt x="15806" y="50522"/>
                  <a:pt x="15791" y="50683"/>
                  <a:pt x="15777" y="50831"/>
                </a:cubicBezTo>
                <a:cubicBezTo>
                  <a:pt x="15718" y="51037"/>
                  <a:pt x="15644" y="51213"/>
                  <a:pt x="15571" y="51419"/>
                </a:cubicBezTo>
                <a:cubicBezTo>
                  <a:pt x="15615" y="51272"/>
                  <a:pt x="15630" y="51125"/>
                  <a:pt x="15644" y="50993"/>
                </a:cubicBezTo>
                <a:cubicBezTo>
                  <a:pt x="15718" y="50772"/>
                  <a:pt x="15777" y="50566"/>
                  <a:pt x="15806" y="50374"/>
                </a:cubicBezTo>
                <a:close/>
                <a:moveTo>
                  <a:pt x="15100" y="51920"/>
                </a:moveTo>
                <a:cubicBezTo>
                  <a:pt x="15100" y="51933"/>
                  <a:pt x="15100" y="51934"/>
                  <a:pt x="15077" y="51946"/>
                </a:cubicBezTo>
                <a:lnTo>
                  <a:pt x="15077" y="51946"/>
                </a:lnTo>
                <a:cubicBezTo>
                  <a:pt x="15084" y="51937"/>
                  <a:pt x="15091" y="51928"/>
                  <a:pt x="15100" y="51920"/>
                </a:cubicBezTo>
                <a:close/>
                <a:moveTo>
                  <a:pt x="14673" y="45562"/>
                </a:moveTo>
                <a:cubicBezTo>
                  <a:pt x="15924" y="46563"/>
                  <a:pt x="16571" y="48285"/>
                  <a:pt x="16307" y="50036"/>
                </a:cubicBezTo>
                <a:cubicBezTo>
                  <a:pt x="16218" y="50698"/>
                  <a:pt x="15997" y="51360"/>
                  <a:pt x="15659" y="52008"/>
                </a:cubicBezTo>
                <a:cubicBezTo>
                  <a:pt x="15688" y="51876"/>
                  <a:pt x="15718" y="51728"/>
                  <a:pt x="15733" y="51596"/>
                </a:cubicBezTo>
                <a:cubicBezTo>
                  <a:pt x="15997" y="50993"/>
                  <a:pt x="16159" y="50374"/>
                  <a:pt x="16233" y="49742"/>
                </a:cubicBezTo>
                <a:cubicBezTo>
                  <a:pt x="16383" y="48115"/>
                  <a:pt x="15759" y="46526"/>
                  <a:pt x="14631" y="45565"/>
                </a:cubicBezTo>
                <a:lnTo>
                  <a:pt x="14631" y="45565"/>
                </a:lnTo>
                <a:cubicBezTo>
                  <a:pt x="14645" y="45574"/>
                  <a:pt x="14659" y="45583"/>
                  <a:pt x="14673" y="45592"/>
                </a:cubicBezTo>
                <a:lnTo>
                  <a:pt x="14673" y="45562"/>
                </a:lnTo>
                <a:close/>
                <a:moveTo>
                  <a:pt x="15062" y="51969"/>
                </a:moveTo>
                <a:lnTo>
                  <a:pt x="15062" y="51969"/>
                </a:lnTo>
                <a:cubicBezTo>
                  <a:pt x="15056" y="51984"/>
                  <a:pt x="15048" y="52003"/>
                  <a:pt x="15039" y="52022"/>
                </a:cubicBezTo>
                <a:lnTo>
                  <a:pt x="15039" y="52022"/>
                </a:lnTo>
                <a:cubicBezTo>
                  <a:pt x="15045" y="52003"/>
                  <a:pt x="15052" y="51985"/>
                  <a:pt x="15062" y="51969"/>
                </a:cubicBezTo>
                <a:close/>
                <a:moveTo>
                  <a:pt x="15733" y="51184"/>
                </a:moveTo>
                <a:lnTo>
                  <a:pt x="15733" y="51184"/>
                </a:lnTo>
                <a:cubicBezTo>
                  <a:pt x="15718" y="51302"/>
                  <a:pt x="15703" y="51449"/>
                  <a:pt x="15688" y="51581"/>
                </a:cubicBezTo>
                <a:cubicBezTo>
                  <a:pt x="15616" y="51741"/>
                  <a:pt x="15515" y="51915"/>
                  <a:pt x="15441" y="52089"/>
                </a:cubicBezTo>
                <a:lnTo>
                  <a:pt x="15441" y="52089"/>
                </a:lnTo>
                <a:cubicBezTo>
                  <a:pt x="15483" y="51987"/>
                  <a:pt x="15497" y="51858"/>
                  <a:pt x="15512" y="51743"/>
                </a:cubicBezTo>
                <a:cubicBezTo>
                  <a:pt x="15585" y="51566"/>
                  <a:pt x="15659" y="51375"/>
                  <a:pt x="15733" y="51184"/>
                </a:cubicBezTo>
                <a:close/>
                <a:moveTo>
                  <a:pt x="15321" y="51625"/>
                </a:moveTo>
                <a:lnTo>
                  <a:pt x="15262" y="51846"/>
                </a:lnTo>
                <a:lnTo>
                  <a:pt x="15100" y="52170"/>
                </a:lnTo>
                <a:cubicBezTo>
                  <a:pt x="15100" y="52096"/>
                  <a:pt x="15129" y="52037"/>
                  <a:pt x="15144" y="51964"/>
                </a:cubicBezTo>
                <a:cubicBezTo>
                  <a:pt x="15203" y="51861"/>
                  <a:pt x="15262" y="51728"/>
                  <a:pt x="15321" y="51625"/>
                </a:cubicBezTo>
                <a:close/>
                <a:moveTo>
                  <a:pt x="15512" y="51390"/>
                </a:moveTo>
                <a:lnTo>
                  <a:pt x="15512" y="51390"/>
                </a:lnTo>
                <a:cubicBezTo>
                  <a:pt x="15497" y="51508"/>
                  <a:pt x="15468" y="51625"/>
                  <a:pt x="15438" y="51728"/>
                </a:cubicBezTo>
                <a:lnTo>
                  <a:pt x="15217" y="52170"/>
                </a:lnTo>
                <a:cubicBezTo>
                  <a:pt x="15262" y="52082"/>
                  <a:pt x="15276" y="51964"/>
                  <a:pt x="15321" y="51876"/>
                </a:cubicBezTo>
                <a:cubicBezTo>
                  <a:pt x="15394" y="51714"/>
                  <a:pt x="15468" y="51566"/>
                  <a:pt x="15512" y="51390"/>
                </a:cubicBezTo>
                <a:close/>
                <a:moveTo>
                  <a:pt x="14923" y="52376"/>
                </a:moveTo>
                <a:cubicBezTo>
                  <a:pt x="14923" y="52389"/>
                  <a:pt x="14923" y="52390"/>
                  <a:pt x="14912" y="52402"/>
                </a:cubicBezTo>
                <a:lnTo>
                  <a:pt x="14912" y="52402"/>
                </a:lnTo>
                <a:cubicBezTo>
                  <a:pt x="14916" y="52393"/>
                  <a:pt x="14920" y="52385"/>
                  <a:pt x="14923" y="52376"/>
                </a:cubicBezTo>
                <a:close/>
                <a:moveTo>
                  <a:pt x="14702" y="45518"/>
                </a:moveTo>
                <a:lnTo>
                  <a:pt x="14702" y="45518"/>
                </a:lnTo>
                <a:cubicBezTo>
                  <a:pt x="14776" y="45562"/>
                  <a:pt x="14850" y="45606"/>
                  <a:pt x="14923" y="45636"/>
                </a:cubicBezTo>
                <a:cubicBezTo>
                  <a:pt x="16203" y="46710"/>
                  <a:pt x="16807" y="48535"/>
                  <a:pt x="16454" y="50330"/>
                </a:cubicBezTo>
                <a:cubicBezTo>
                  <a:pt x="16307" y="51110"/>
                  <a:pt x="15997" y="51861"/>
                  <a:pt x="15556" y="52582"/>
                </a:cubicBezTo>
                <a:cubicBezTo>
                  <a:pt x="15556" y="52552"/>
                  <a:pt x="15571" y="52523"/>
                  <a:pt x="15571" y="52479"/>
                </a:cubicBezTo>
                <a:cubicBezTo>
                  <a:pt x="15585" y="52391"/>
                  <a:pt x="15615" y="52317"/>
                  <a:pt x="15630" y="52229"/>
                </a:cubicBezTo>
                <a:cubicBezTo>
                  <a:pt x="16012" y="51508"/>
                  <a:pt x="16277" y="50787"/>
                  <a:pt x="16380" y="50036"/>
                </a:cubicBezTo>
                <a:cubicBezTo>
                  <a:pt x="16645" y="48270"/>
                  <a:pt x="15997" y="46504"/>
                  <a:pt x="14702" y="45518"/>
                </a:cubicBezTo>
                <a:close/>
                <a:moveTo>
                  <a:pt x="15630" y="51861"/>
                </a:moveTo>
                <a:lnTo>
                  <a:pt x="15630" y="51861"/>
                </a:lnTo>
                <a:cubicBezTo>
                  <a:pt x="15615" y="51964"/>
                  <a:pt x="15585" y="52096"/>
                  <a:pt x="15556" y="52214"/>
                </a:cubicBezTo>
                <a:cubicBezTo>
                  <a:pt x="15482" y="52361"/>
                  <a:pt x="15394" y="52508"/>
                  <a:pt x="15291" y="52655"/>
                </a:cubicBezTo>
                <a:cubicBezTo>
                  <a:pt x="15321" y="52538"/>
                  <a:pt x="15350" y="52449"/>
                  <a:pt x="15365" y="52332"/>
                </a:cubicBezTo>
                <a:cubicBezTo>
                  <a:pt x="15468" y="52170"/>
                  <a:pt x="15556" y="52008"/>
                  <a:pt x="15630" y="51861"/>
                </a:cubicBezTo>
                <a:close/>
                <a:moveTo>
                  <a:pt x="15365" y="52008"/>
                </a:moveTo>
                <a:lnTo>
                  <a:pt x="15365" y="52008"/>
                </a:lnTo>
                <a:cubicBezTo>
                  <a:pt x="15350" y="52096"/>
                  <a:pt x="15321" y="52214"/>
                  <a:pt x="15291" y="52302"/>
                </a:cubicBezTo>
                <a:cubicBezTo>
                  <a:pt x="15217" y="52435"/>
                  <a:pt x="15144" y="52552"/>
                  <a:pt x="15056" y="52685"/>
                </a:cubicBezTo>
                <a:cubicBezTo>
                  <a:pt x="15070" y="52597"/>
                  <a:pt x="15114" y="52508"/>
                  <a:pt x="15129" y="52435"/>
                </a:cubicBezTo>
                <a:cubicBezTo>
                  <a:pt x="15217" y="52302"/>
                  <a:pt x="15291" y="52155"/>
                  <a:pt x="15365" y="52008"/>
                </a:cubicBezTo>
                <a:close/>
                <a:moveTo>
                  <a:pt x="14900" y="52426"/>
                </a:moveTo>
                <a:lnTo>
                  <a:pt x="14900" y="52426"/>
                </a:lnTo>
                <a:cubicBezTo>
                  <a:pt x="14893" y="52449"/>
                  <a:pt x="14890" y="52471"/>
                  <a:pt x="14879" y="52494"/>
                </a:cubicBezTo>
                <a:cubicBezTo>
                  <a:pt x="14835" y="52567"/>
                  <a:pt x="14776" y="52655"/>
                  <a:pt x="14732" y="52714"/>
                </a:cubicBezTo>
                <a:cubicBezTo>
                  <a:pt x="14761" y="52670"/>
                  <a:pt x="14776" y="52626"/>
                  <a:pt x="14805" y="52597"/>
                </a:cubicBezTo>
                <a:lnTo>
                  <a:pt x="14820" y="52582"/>
                </a:lnTo>
                <a:cubicBezTo>
                  <a:pt x="14843" y="52526"/>
                  <a:pt x="14874" y="52478"/>
                  <a:pt x="14900" y="52426"/>
                </a:cubicBezTo>
                <a:close/>
                <a:moveTo>
                  <a:pt x="15120" y="52265"/>
                </a:moveTo>
                <a:lnTo>
                  <a:pt x="15120" y="52265"/>
                </a:lnTo>
                <a:cubicBezTo>
                  <a:pt x="15116" y="52280"/>
                  <a:pt x="15114" y="52297"/>
                  <a:pt x="15114" y="52317"/>
                </a:cubicBezTo>
                <a:cubicBezTo>
                  <a:pt x="15114" y="52361"/>
                  <a:pt x="15100" y="52376"/>
                  <a:pt x="15100" y="52405"/>
                </a:cubicBezTo>
                <a:cubicBezTo>
                  <a:pt x="15041" y="52523"/>
                  <a:pt x="14967" y="52626"/>
                  <a:pt x="14894" y="52729"/>
                </a:cubicBezTo>
                <a:cubicBezTo>
                  <a:pt x="14908" y="52655"/>
                  <a:pt x="14953" y="52597"/>
                  <a:pt x="14967" y="52523"/>
                </a:cubicBezTo>
                <a:cubicBezTo>
                  <a:pt x="15022" y="52435"/>
                  <a:pt x="15069" y="52355"/>
                  <a:pt x="15120" y="52265"/>
                </a:cubicBezTo>
                <a:close/>
                <a:moveTo>
                  <a:pt x="14982" y="45621"/>
                </a:moveTo>
                <a:lnTo>
                  <a:pt x="14982" y="45621"/>
                </a:lnTo>
                <a:cubicBezTo>
                  <a:pt x="15056" y="45665"/>
                  <a:pt x="15129" y="45695"/>
                  <a:pt x="15188" y="45709"/>
                </a:cubicBezTo>
                <a:cubicBezTo>
                  <a:pt x="16660" y="46975"/>
                  <a:pt x="16969" y="49079"/>
                  <a:pt x="16601" y="50610"/>
                </a:cubicBezTo>
                <a:cubicBezTo>
                  <a:pt x="16395" y="51449"/>
                  <a:pt x="16012" y="52288"/>
                  <a:pt x="15438" y="53068"/>
                </a:cubicBezTo>
                <a:cubicBezTo>
                  <a:pt x="15468" y="52965"/>
                  <a:pt x="15482" y="52847"/>
                  <a:pt x="15497" y="52759"/>
                </a:cubicBezTo>
                <a:cubicBezTo>
                  <a:pt x="16012" y="51993"/>
                  <a:pt x="16351" y="51184"/>
                  <a:pt x="16513" y="50345"/>
                </a:cubicBezTo>
                <a:cubicBezTo>
                  <a:pt x="16866" y="48535"/>
                  <a:pt x="16277" y="46695"/>
                  <a:pt x="14982" y="45621"/>
                </a:cubicBezTo>
                <a:close/>
                <a:moveTo>
                  <a:pt x="15497" y="52405"/>
                </a:moveTo>
                <a:cubicBezTo>
                  <a:pt x="15497" y="52435"/>
                  <a:pt x="15497" y="52449"/>
                  <a:pt x="15482" y="52479"/>
                </a:cubicBezTo>
                <a:cubicBezTo>
                  <a:pt x="15468" y="52582"/>
                  <a:pt x="15438" y="52655"/>
                  <a:pt x="15424" y="52744"/>
                </a:cubicBezTo>
                <a:cubicBezTo>
                  <a:pt x="15365" y="52876"/>
                  <a:pt x="15276" y="52979"/>
                  <a:pt x="15188" y="53112"/>
                </a:cubicBezTo>
                <a:lnTo>
                  <a:pt x="15247" y="52832"/>
                </a:lnTo>
                <a:cubicBezTo>
                  <a:pt x="15335" y="52685"/>
                  <a:pt x="15424" y="52552"/>
                  <a:pt x="15497" y="52405"/>
                </a:cubicBezTo>
                <a:close/>
                <a:moveTo>
                  <a:pt x="14599" y="52920"/>
                </a:moveTo>
                <a:cubicBezTo>
                  <a:pt x="14599" y="52950"/>
                  <a:pt x="14585" y="52965"/>
                  <a:pt x="14585" y="52994"/>
                </a:cubicBezTo>
                <a:cubicBezTo>
                  <a:pt x="14541" y="53038"/>
                  <a:pt x="14526" y="53097"/>
                  <a:pt x="14482" y="53126"/>
                </a:cubicBezTo>
                <a:cubicBezTo>
                  <a:pt x="14467" y="53097"/>
                  <a:pt x="14482" y="53068"/>
                  <a:pt x="14511" y="53053"/>
                </a:cubicBezTo>
                <a:cubicBezTo>
                  <a:pt x="14541" y="53023"/>
                  <a:pt x="14555" y="52965"/>
                  <a:pt x="14599" y="52920"/>
                </a:cubicBezTo>
                <a:close/>
                <a:moveTo>
                  <a:pt x="15262" y="52538"/>
                </a:moveTo>
                <a:lnTo>
                  <a:pt x="15262" y="52538"/>
                </a:lnTo>
                <a:cubicBezTo>
                  <a:pt x="15247" y="52626"/>
                  <a:pt x="15217" y="52729"/>
                  <a:pt x="15188" y="52817"/>
                </a:cubicBezTo>
                <a:cubicBezTo>
                  <a:pt x="15114" y="52920"/>
                  <a:pt x="15026" y="53038"/>
                  <a:pt x="14953" y="53141"/>
                </a:cubicBezTo>
                <a:cubicBezTo>
                  <a:pt x="14967" y="53068"/>
                  <a:pt x="14982" y="52979"/>
                  <a:pt x="15026" y="52906"/>
                </a:cubicBezTo>
                <a:cubicBezTo>
                  <a:pt x="15114" y="52773"/>
                  <a:pt x="15188" y="52655"/>
                  <a:pt x="15262" y="52538"/>
                </a:cubicBezTo>
                <a:close/>
                <a:moveTo>
                  <a:pt x="15026" y="52655"/>
                </a:moveTo>
                <a:lnTo>
                  <a:pt x="14967" y="52876"/>
                </a:lnTo>
                <a:cubicBezTo>
                  <a:pt x="14894" y="52979"/>
                  <a:pt x="14820" y="53068"/>
                  <a:pt x="14747" y="53171"/>
                </a:cubicBezTo>
                <a:cubicBezTo>
                  <a:pt x="14761" y="53097"/>
                  <a:pt x="14805" y="53023"/>
                  <a:pt x="14820" y="52950"/>
                </a:cubicBezTo>
                <a:cubicBezTo>
                  <a:pt x="14879" y="52847"/>
                  <a:pt x="14953" y="52744"/>
                  <a:pt x="15026" y="52655"/>
                </a:cubicBezTo>
                <a:close/>
                <a:moveTo>
                  <a:pt x="14791" y="52773"/>
                </a:moveTo>
                <a:lnTo>
                  <a:pt x="14747" y="52950"/>
                </a:lnTo>
                <a:cubicBezTo>
                  <a:pt x="14688" y="53023"/>
                  <a:pt x="14629" y="53112"/>
                  <a:pt x="14555" y="53185"/>
                </a:cubicBezTo>
                <a:cubicBezTo>
                  <a:pt x="14570" y="53126"/>
                  <a:pt x="14599" y="53068"/>
                  <a:pt x="14614" y="53038"/>
                </a:cubicBezTo>
                <a:cubicBezTo>
                  <a:pt x="14629" y="52994"/>
                  <a:pt x="14673" y="52965"/>
                  <a:pt x="14688" y="52950"/>
                </a:cubicBezTo>
                <a:lnTo>
                  <a:pt x="14791" y="52773"/>
                </a:lnTo>
                <a:close/>
                <a:moveTo>
                  <a:pt x="14467" y="53244"/>
                </a:moveTo>
                <a:cubicBezTo>
                  <a:pt x="14452" y="53274"/>
                  <a:pt x="14438" y="53318"/>
                  <a:pt x="14408" y="53362"/>
                </a:cubicBezTo>
                <a:cubicBezTo>
                  <a:pt x="14379" y="53406"/>
                  <a:pt x="14364" y="53435"/>
                  <a:pt x="14320" y="53480"/>
                </a:cubicBezTo>
                <a:lnTo>
                  <a:pt x="14261" y="53538"/>
                </a:lnTo>
                <a:cubicBezTo>
                  <a:pt x="14290" y="53494"/>
                  <a:pt x="14305" y="53465"/>
                  <a:pt x="14320" y="53406"/>
                </a:cubicBezTo>
                <a:cubicBezTo>
                  <a:pt x="14379" y="53347"/>
                  <a:pt x="14408" y="53288"/>
                  <a:pt x="14467" y="53244"/>
                </a:cubicBezTo>
                <a:close/>
                <a:moveTo>
                  <a:pt x="15424" y="52906"/>
                </a:moveTo>
                <a:lnTo>
                  <a:pt x="15424" y="52906"/>
                </a:lnTo>
                <a:cubicBezTo>
                  <a:pt x="15409" y="52994"/>
                  <a:pt x="15394" y="53112"/>
                  <a:pt x="15365" y="53200"/>
                </a:cubicBezTo>
                <a:cubicBezTo>
                  <a:pt x="15276" y="53318"/>
                  <a:pt x="15203" y="53421"/>
                  <a:pt x="15114" y="53538"/>
                </a:cubicBezTo>
                <a:cubicBezTo>
                  <a:pt x="15129" y="53435"/>
                  <a:pt x="15144" y="53347"/>
                  <a:pt x="15173" y="53274"/>
                </a:cubicBezTo>
                <a:cubicBezTo>
                  <a:pt x="15262" y="53141"/>
                  <a:pt x="15350" y="53038"/>
                  <a:pt x="15424" y="52906"/>
                </a:cubicBezTo>
                <a:close/>
                <a:moveTo>
                  <a:pt x="15276" y="45695"/>
                </a:moveTo>
                <a:cubicBezTo>
                  <a:pt x="15335" y="45739"/>
                  <a:pt x="15394" y="45768"/>
                  <a:pt x="15438" y="45783"/>
                </a:cubicBezTo>
                <a:cubicBezTo>
                  <a:pt x="16954" y="47152"/>
                  <a:pt x="17190" y="49315"/>
                  <a:pt x="16748" y="50919"/>
                </a:cubicBezTo>
                <a:cubicBezTo>
                  <a:pt x="16498" y="51817"/>
                  <a:pt x="16027" y="52700"/>
                  <a:pt x="15365" y="53538"/>
                </a:cubicBezTo>
                <a:cubicBezTo>
                  <a:pt x="15394" y="53435"/>
                  <a:pt x="15409" y="53332"/>
                  <a:pt x="15424" y="53229"/>
                </a:cubicBezTo>
                <a:cubicBezTo>
                  <a:pt x="16027" y="52405"/>
                  <a:pt x="16454" y="51552"/>
                  <a:pt x="16674" y="50639"/>
                </a:cubicBezTo>
                <a:cubicBezTo>
                  <a:pt x="17042" y="49094"/>
                  <a:pt x="16733" y="47004"/>
                  <a:pt x="15276" y="45695"/>
                </a:cubicBezTo>
                <a:close/>
                <a:moveTo>
                  <a:pt x="14894" y="53053"/>
                </a:moveTo>
                <a:lnTo>
                  <a:pt x="14835" y="53274"/>
                </a:lnTo>
                <a:cubicBezTo>
                  <a:pt x="14761" y="53362"/>
                  <a:pt x="14688" y="53465"/>
                  <a:pt x="14599" y="53553"/>
                </a:cubicBezTo>
                <a:lnTo>
                  <a:pt x="14658" y="53332"/>
                </a:lnTo>
                <a:cubicBezTo>
                  <a:pt x="14747" y="53259"/>
                  <a:pt x="14820" y="53141"/>
                  <a:pt x="14894" y="53053"/>
                </a:cubicBezTo>
                <a:close/>
                <a:moveTo>
                  <a:pt x="15144" y="52979"/>
                </a:moveTo>
                <a:cubicBezTo>
                  <a:pt x="15129" y="53038"/>
                  <a:pt x="15129" y="53068"/>
                  <a:pt x="15114" y="53126"/>
                </a:cubicBezTo>
                <a:cubicBezTo>
                  <a:pt x="15114" y="53171"/>
                  <a:pt x="15100" y="53200"/>
                  <a:pt x="15100" y="53259"/>
                </a:cubicBezTo>
                <a:cubicBezTo>
                  <a:pt x="15026" y="53347"/>
                  <a:pt x="14923" y="53435"/>
                  <a:pt x="14835" y="53553"/>
                </a:cubicBezTo>
                <a:lnTo>
                  <a:pt x="14835" y="53509"/>
                </a:lnTo>
                <a:cubicBezTo>
                  <a:pt x="14850" y="53435"/>
                  <a:pt x="14879" y="53391"/>
                  <a:pt x="14894" y="53318"/>
                </a:cubicBezTo>
                <a:cubicBezTo>
                  <a:pt x="14982" y="53200"/>
                  <a:pt x="15056" y="53097"/>
                  <a:pt x="15144" y="52979"/>
                </a:cubicBezTo>
                <a:close/>
                <a:moveTo>
                  <a:pt x="14658" y="53171"/>
                </a:moveTo>
                <a:cubicBezTo>
                  <a:pt x="14658" y="53200"/>
                  <a:pt x="14629" y="53259"/>
                  <a:pt x="14614" y="53332"/>
                </a:cubicBezTo>
                <a:cubicBezTo>
                  <a:pt x="14541" y="53406"/>
                  <a:pt x="14482" y="53494"/>
                  <a:pt x="14408" y="53568"/>
                </a:cubicBezTo>
                <a:lnTo>
                  <a:pt x="14467" y="53406"/>
                </a:lnTo>
                <a:cubicBezTo>
                  <a:pt x="14482" y="53362"/>
                  <a:pt x="14526" y="53347"/>
                  <a:pt x="14541" y="53318"/>
                </a:cubicBezTo>
                <a:cubicBezTo>
                  <a:pt x="14585" y="53259"/>
                  <a:pt x="14614" y="53200"/>
                  <a:pt x="14658" y="53171"/>
                </a:cubicBezTo>
                <a:close/>
                <a:moveTo>
                  <a:pt x="14145" y="53661"/>
                </a:moveTo>
                <a:lnTo>
                  <a:pt x="14145" y="53661"/>
                </a:lnTo>
                <a:cubicBezTo>
                  <a:pt x="14139" y="53679"/>
                  <a:pt x="14132" y="53697"/>
                  <a:pt x="14114" y="53715"/>
                </a:cubicBezTo>
                <a:lnTo>
                  <a:pt x="14011" y="53833"/>
                </a:lnTo>
                <a:cubicBezTo>
                  <a:pt x="14025" y="53803"/>
                  <a:pt x="14040" y="53774"/>
                  <a:pt x="14070" y="53759"/>
                </a:cubicBezTo>
                <a:cubicBezTo>
                  <a:pt x="14093" y="53724"/>
                  <a:pt x="14125" y="53699"/>
                  <a:pt x="14145" y="53661"/>
                </a:cubicBezTo>
                <a:close/>
                <a:moveTo>
                  <a:pt x="14335" y="53553"/>
                </a:moveTo>
                <a:lnTo>
                  <a:pt x="14335" y="53553"/>
                </a:lnTo>
                <a:cubicBezTo>
                  <a:pt x="14320" y="53612"/>
                  <a:pt x="14305" y="53641"/>
                  <a:pt x="14290" y="53700"/>
                </a:cubicBezTo>
                <a:cubicBezTo>
                  <a:pt x="14246" y="53730"/>
                  <a:pt x="14217" y="53789"/>
                  <a:pt x="14158" y="53833"/>
                </a:cubicBezTo>
                <a:lnTo>
                  <a:pt x="14099" y="53877"/>
                </a:lnTo>
                <a:cubicBezTo>
                  <a:pt x="14114" y="53833"/>
                  <a:pt x="14143" y="53789"/>
                  <a:pt x="14158" y="53730"/>
                </a:cubicBezTo>
                <a:cubicBezTo>
                  <a:pt x="14231" y="53686"/>
                  <a:pt x="14290" y="53627"/>
                  <a:pt x="14335" y="53553"/>
                </a:cubicBezTo>
                <a:close/>
                <a:moveTo>
                  <a:pt x="14555" y="53494"/>
                </a:moveTo>
                <a:lnTo>
                  <a:pt x="14555" y="53494"/>
                </a:lnTo>
                <a:cubicBezTo>
                  <a:pt x="14541" y="53553"/>
                  <a:pt x="14526" y="53627"/>
                  <a:pt x="14511" y="53686"/>
                </a:cubicBezTo>
                <a:cubicBezTo>
                  <a:pt x="14438" y="53759"/>
                  <a:pt x="14364" y="53848"/>
                  <a:pt x="14290" y="53921"/>
                </a:cubicBezTo>
                <a:cubicBezTo>
                  <a:pt x="14305" y="53862"/>
                  <a:pt x="14320" y="53789"/>
                  <a:pt x="14335" y="53730"/>
                </a:cubicBezTo>
                <a:cubicBezTo>
                  <a:pt x="14364" y="53715"/>
                  <a:pt x="14379" y="53686"/>
                  <a:pt x="14408" y="53656"/>
                </a:cubicBezTo>
                <a:cubicBezTo>
                  <a:pt x="14467" y="53612"/>
                  <a:pt x="14511" y="53553"/>
                  <a:pt x="14555" y="53494"/>
                </a:cubicBezTo>
                <a:close/>
                <a:moveTo>
                  <a:pt x="14791" y="53435"/>
                </a:moveTo>
                <a:cubicBezTo>
                  <a:pt x="14791" y="53465"/>
                  <a:pt x="14776" y="53480"/>
                  <a:pt x="14776" y="53509"/>
                </a:cubicBezTo>
                <a:cubicBezTo>
                  <a:pt x="14761" y="53568"/>
                  <a:pt x="14761" y="53627"/>
                  <a:pt x="14747" y="53671"/>
                </a:cubicBezTo>
                <a:cubicBezTo>
                  <a:pt x="14673" y="53759"/>
                  <a:pt x="14599" y="53848"/>
                  <a:pt x="14511" y="53921"/>
                </a:cubicBezTo>
                <a:lnTo>
                  <a:pt x="14511" y="53906"/>
                </a:lnTo>
                <a:cubicBezTo>
                  <a:pt x="14526" y="53833"/>
                  <a:pt x="14541" y="53774"/>
                  <a:pt x="14555" y="53715"/>
                </a:cubicBezTo>
                <a:cubicBezTo>
                  <a:pt x="14629" y="53627"/>
                  <a:pt x="14732" y="53538"/>
                  <a:pt x="14791" y="53435"/>
                </a:cubicBezTo>
                <a:close/>
                <a:moveTo>
                  <a:pt x="15056" y="53391"/>
                </a:moveTo>
                <a:lnTo>
                  <a:pt x="15056" y="53391"/>
                </a:lnTo>
                <a:cubicBezTo>
                  <a:pt x="15041" y="53480"/>
                  <a:pt x="15026" y="53553"/>
                  <a:pt x="15026" y="53641"/>
                </a:cubicBezTo>
                <a:cubicBezTo>
                  <a:pt x="14953" y="53730"/>
                  <a:pt x="14850" y="53833"/>
                  <a:pt x="14761" y="53921"/>
                </a:cubicBezTo>
                <a:cubicBezTo>
                  <a:pt x="14776" y="53848"/>
                  <a:pt x="14776" y="53774"/>
                  <a:pt x="14805" y="53700"/>
                </a:cubicBezTo>
                <a:cubicBezTo>
                  <a:pt x="14894" y="53612"/>
                  <a:pt x="14967" y="53494"/>
                  <a:pt x="15056" y="53391"/>
                </a:cubicBezTo>
                <a:close/>
                <a:moveTo>
                  <a:pt x="15335" y="53347"/>
                </a:moveTo>
                <a:lnTo>
                  <a:pt x="15276" y="53627"/>
                </a:lnTo>
                <a:cubicBezTo>
                  <a:pt x="15217" y="53730"/>
                  <a:pt x="15129" y="53833"/>
                  <a:pt x="15041" y="53921"/>
                </a:cubicBezTo>
                <a:cubicBezTo>
                  <a:pt x="15056" y="53833"/>
                  <a:pt x="15056" y="53759"/>
                  <a:pt x="15070" y="53656"/>
                </a:cubicBezTo>
                <a:cubicBezTo>
                  <a:pt x="15173" y="53553"/>
                  <a:pt x="15247" y="53465"/>
                  <a:pt x="15335" y="53347"/>
                </a:cubicBezTo>
                <a:close/>
                <a:moveTo>
                  <a:pt x="15541" y="45798"/>
                </a:moveTo>
                <a:cubicBezTo>
                  <a:pt x="15585" y="45798"/>
                  <a:pt x="15644" y="45842"/>
                  <a:pt x="15703" y="45857"/>
                </a:cubicBezTo>
                <a:cubicBezTo>
                  <a:pt x="17248" y="47299"/>
                  <a:pt x="17410" y="49565"/>
                  <a:pt x="16895" y="51213"/>
                </a:cubicBezTo>
                <a:cubicBezTo>
                  <a:pt x="16601" y="52170"/>
                  <a:pt x="16071" y="53097"/>
                  <a:pt x="15321" y="53951"/>
                </a:cubicBezTo>
                <a:cubicBezTo>
                  <a:pt x="15335" y="53862"/>
                  <a:pt x="15335" y="53774"/>
                  <a:pt x="15350" y="53686"/>
                </a:cubicBezTo>
                <a:cubicBezTo>
                  <a:pt x="16071" y="52817"/>
                  <a:pt x="16542" y="51920"/>
                  <a:pt x="16822" y="50948"/>
                </a:cubicBezTo>
                <a:cubicBezTo>
                  <a:pt x="17263" y="49359"/>
                  <a:pt x="17028" y="47181"/>
                  <a:pt x="15541" y="45798"/>
                </a:cubicBezTo>
                <a:close/>
                <a:moveTo>
                  <a:pt x="13864" y="53995"/>
                </a:moveTo>
                <a:cubicBezTo>
                  <a:pt x="13864" y="53995"/>
                  <a:pt x="13864" y="54009"/>
                  <a:pt x="13849" y="54009"/>
                </a:cubicBezTo>
                <a:lnTo>
                  <a:pt x="13864" y="53995"/>
                </a:lnTo>
                <a:close/>
                <a:moveTo>
                  <a:pt x="13811" y="54048"/>
                </a:moveTo>
                <a:cubicBezTo>
                  <a:pt x="13807" y="54056"/>
                  <a:pt x="13805" y="54063"/>
                  <a:pt x="13805" y="54068"/>
                </a:cubicBezTo>
                <a:lnTo>
                  <a:pt x="13805" y="54054"/>
                </a:lnTo>
                <a:lnTo>
                  <a:pt x="13811" y="54048"/>
                </a:lnTo>
                <a:close/>
                <a:moveTo>
                  <a:pt x="14040" y="53906"/>
                </a:moveTo>
                <a:cubicBezTo>
                  <a:pt x="14025" y="53936"/>
                  <a:pt x="14011" y="53965"/>
                  <a:pt x="13996" y="54024"/>
                </a:cubicBezTo>
                <a:lnTo>
                  <a:pt x="13849" y="54171"/>
                </a:lnTo>
                <a:cubicBezTo>
                  <a:pt x="13864" y="54142"/>
                  <a:pt x="13878" y="54098"/>
                  <a:pt x="13893" y="54054"/>
                </a:cubicBezTo>
                <a:cubicBezTo>
                  <a:pt x="13952" y="54009"/>
                  <a:pt x="13996" y="53951"/>
                  <a:pt x="14040" y="53906"/>
                </a:cubicBezTo>
                <a:close/>
                <a:moveTo>
                  <a:pt x="14202" y="53862"/>
                </a:moveTo>
                <a:lnTo>
                  <a:pt x="14202" y="53862"/>
                </a:lnTo>
                <a:cubicBezTo>
                  <a:pt x="14217" y="53921"/>
                  <a:pt x="14187" y="53980"/>
                  <a:pt x="14173" y="54024"/>
                </a:cubicBezTo>
                <a:lnTo>
                  <a:pt x="14011" y="54201"/>
                </a:lnTo>
                <a:lnTo>
                  <a:pt x="13967" y="54230"/>
                </a:lnTo>
                <a:lnTo>
                  <a:pt x="14025" y="54068"/>
                </a:lnTo>
                <a:cubicBezTo>
                  <a:pt x="14084" y="54009"/>
                  <a:pt x="14128" y="53936"/>
                  <a:pt x="14187" y="53877"/>
                </a:cubicBezTo>
                <a:lnTo>
                  <a:pt x="14202" y="53862"/>
                </a:lnTo>
                <a:close/>
                <a:moveTo>
                  <a:pt x="14467" y="53833"/>
                </a:moveTo>
                <a:cubicBezTo>
                  <a:pt x="14467" y="53848"/>
                  <a:pt x="14452" y="53862"/>
                  <a:pt x="14452" y="53877"/>
                </a:cubicBezTo>
                <a:cubicBezTo>
                  <a:pt x="14438" y="53921"/>
                  <a:pt x="14438" y="53980"/>
                  <a:pt x="14408" y="54009"/>
                </a:cubicBezTo>
                <a:cubicBezTo>
                  <a:pt x="14335" y="54083"/>
                  <a:pt x="14261" y="54171"/>
                  <a:pt x="14173" y="54245"/>
                </a:cubicBezTo>
                <a:cubicBezTo>
                  <a:pt x="14187" y="54201"/>
                  <a:pt x="14217" y="54127"/>
                  <a:pt x="14231" y="54068"/>
                </a:cubicBezTo>
                <a:lnTo>
                  <a:pt x="14261" y="54024"/>
                </a:lnTo>
                <a:cubicBezTo>
                  <a:pt x="14335" y="53951"/>
                  <a:pt x="14408" y="53906"/>
                  <a:pt x="14467" y="53833"/>
                </a:cubicBezTo>
                <a:close/>
                <a:moveTo>
                  <a:pt x="14732" y="53789"/>
                </a:moveTo>
                <a:cubicBezTo>
                  <a:pt x="14702" y="53862"/>
                  <a:pt x="14702" y="53936"/>
                  <a:pt x="14688" y="54009"/>
                </a:cubicBezTo>
                <a:cubicBezTo>
                  <a:pt x="14614" y="54098"/>
                  <a:pt x="14526" y="54171"/>
                  <a:pt x="14452" y="54274"/>
                </a:cubicBezTo>
                <a:cubicBezTo>
                  <a:pt x="14467" y="54201"/>
                  <a:pt x="14467" y="54127"/>
                  <a:pt x="14482" y="54068"/>
                </a:cubicBezTo>
                <a:cubicBezTo>
                  <a:pt x="14555" y="53980"/>
                  <a:pt x="14658" y="53877"/>
                  <a:pt x="14732" y="53789"/>
                </a:cubicBezTo>
                <a:close/>
                <a:moveTo>
                  <a:pt x="15026" y="53774"/>
                </a:moveTo>
                <a:lnTo>
                  <a:pt x="15026" y="53774"/>
                </a:lnTo>
                <a:cubicBezTo>
                  <a:pt x="14997" y="53848"/>
                  <a:pt x="14997" y="53936"/>
                  <a:pt x="14982" y="54009"/>
                </a:cubicBezTo>
                <a:cubicBezTo>
                  <a:pt x="14894" y="54083"/>
                  <a:pt x="14805" y="54171"/>
                  <a:pt x="14732" y="54274"/>
                </a:cubicBezTo>
                <a:cubicBezTo>
                  <a:pt x="14747" y="54201"/>
                  <a:pt x="14747" y="54127"/>
                  <a:pt x="14761" y="54054"/>
                </a:cubicBezTo>
                <a:cubicBezTo>
                  <a:pt x="14850" y="53951"/>
                  <a:pt x="14923" y="53862"/>
                  <a:pt x="15026" y="53774"/>
                </a:cubicBezTo>
                <a:close/>
                <a:moveTo>
                  <a:pt x="15276" y="53774"/>
                </a:moveTo>
                <a:lnTo>
                  <a:pt x="15276" y="53774"/>
                </a:lnTo>
                <a:cubicBezTo>
                  <a:pt x="15262" y="53862"/>
                  <a:pt x="15262" y="53951"/>
                  <a:pt x="15247" y="54054"/>
                </a:cubicBezTo>
                <a:cubicBezTo>
                  <a:pt x="15173" y="54098"/>
                  <a:pt x="15100" y="54201"/>
                  <a:pt x="14997" y="54289"/>
                </a:cubicBezTo>
                <a:cubicBezTo>
                  <a:pt x="14997" y="54215"/>
                  <a:pt x="15026" y="54127"/>
                  <a:pt x="15041" y="54054"/>
                </a:cubicBezTo>
                <a:cubicBezTo>
                  <a:pt x="15129" y="53951"/>
                  <a:pt x="15203" y="53862"/>
                  <a:pt x="15276" y="53774"/>
                </a:cubicBezTo>
                <a:close/>
                <a:moveTo>
                  <a:pt x="15791" y="45842"/>
                </a:moveTo>
                <a:lnTo>
                  <a:pt x="15791" y="45842"/>
                </a:lnTo>
                <a:cubicBezTo>
                  <a:pt x="15850" y="45886"/>
                  <a:pt x="15909" y="45915"/>
                  <a:pt x="15953" y="45930"/>
                </a:cubicBezTo>
                <a:cubicBezTo>
                  <a:pt x="17528" y="47446"/>
                  <a:pt x="17646" y="49815"/>
                  <a:pt x="17057" y="51508"/>
                </a:cubicBezTo>
                <a:cubicBezTo>
                  <a:pt x="16719" y="52508"/>
                  <a:pt x="16130" y="53465"/>
                  <a:pt x="15276" y="54318"/>
                </a:cubicBezTo>
                <a:cubicBezTo>
                  <a:pt x="15276" y="54230"/>
                  <a:pt x="15291" y="54142"/>
                  <a:pt x="15291" y="54054"/>
                </a:cubicBezTo>
                <a:cubicBezTo>
                  <a:pt x="16086" y="53171"/>
                  <a:pt x="16660" y="52214"/>
                  <a:pt x="16969" y="51213"/>
                </a:cubicBezTo>
                <a:cubicBezTo>
                  <a:pt x="17484" y="49580"/>
                  <a:pt x="17322" y="47313"/>
                  <a:pt x="15791" y="45842"/>
                </a:cubicBezTo>
                <a:close/>
                <a:moveTo>
                  <a:pt x="13731" y="54230"/>
                </a:moveTo>
                <a:cubicBezTo>
                  <a:pt x="13716" y="54274"/>
                  <a:pt x="13716" y="54289"/>
                  <a:pt x="13702" y="54318"/>
                </a:cubicBezTo>
                <a:lnTo>
                  <a:pt x="13584" y="54436"/>
                </a:lnTo>
                <a:cubicBezTo>
                  <a:pt x="13628" y="54392"/>
                  <a:pt x="13628" y="54377"/>
                  <a:pt x="13643" y="54348"/>
                </a:cubicBezTo>
                <a:cubicBezTo>
                  <a:pt x="13672" y="54304"/>
                  <a:pt x="13716" y="54274"/>
                  <a:pt x="13731" y="54230"/>
                </a:cubicBezTo>
                <a:close/>
                <a:moveTo>
                  <a:pt x="13937" y="54201"/>
                </a:moveTo>
                <a:cubicBezTo>
                  <a:pt x="13922" y="54245"/>
                  <a:pt x="13893" y="54289"/>
                  <a:pt x="13878" y="54348"/>
                </a:cubicBezTo>
                <a:cubicBezTo>
                  <a:pt x="13819" y="54392"/>
                  <a:pt x="13775" y="54451"/>
                  <a:pt x="13702" y="54510"/>
                </a:cubicBezTo>
                <a:cubicBezTo>
                  <a:pt x="13716" y="54451"/>
                  <a:pt x="13731" y="54421"/>
                  <a:pt x="13746" y="54363"/>
                </a:cubicBezTo>
                <a:cubicBezTo>
                  <a:pt x="13819" y="54304"/>
                  <a:pt x="13878" y="54245"/>
                  <a:pt x="13937" y="54201"/>
                </a:cubicBezTo>
                <a:close/>
                <a:moveTo>
                  <a:pt x="14143" y="54171"/>
                </a:moveTo>
                <a:lnTo>
                  <a:pt x="14143" y="54171"/>
                </a:lnTo>
                <a:cubicBezTo>
                  <a:pt x="14114" y="54215"/>
                  <a:pt x="14114" y="54245"/>
                  <a:pt x="14099" y="54289"/>
                </a:cubicBezTo>
                <a:cubicBezTo>
                  <a:pt x="14099" y="54304"/>
                  <a:pt x="14084" y="54348"/>
                  <a:pt x="14084" y="54363"/>
                </a:cubicBezTo>
                <a:cubicBezTo>
                  <a:pt x="14011" y="54436"/>
                  <a:pt x="13937" y="54495"/>
                  <a:pt x="13864" y="54569"/>
                </a:cubicBezTo>
                <a:lnTo>
                  <a:pt x="13922" y="54392"/>
                </a:lnTo>
                <a:cubicBezTo>
                  <a:pt x="13967" y="54318"/>
                  <a:pt x="14025" y="54289"/>
                  <a:pt x="14070" y="54245"/>
                </a:cubicBezTo>
                <a:lnTo>
                  <a:pt x="14143" y="54171"/>
                </a:lnTo>
                <a:close/>
                <a:moveTo>
                  <a:pt x="14393" y="54157"/>
                </a:moveTo>
                <a:lnTo>
                  <a:pt x="14393" y="54157"/>
                </a:lnTo>
                <a:cubicBezTo>
                  <a:pt x="14379" y="54215"/>
                  <a:pt x="14379" y="54289"/>
                  <a:pt x="14364" y="54363"/>
                </a:cubicBezTo>
                <a:cubicBezTo>
                  <a:pt x="14290" y="54421"/>
                  <a:pt x="14187" y="54495"/>
                  <a:pt x="14114" y="54583"/>
                </a:cubicBezTo>
                <a:cubicBezTo>
                  <a:pt x="14143" y="54524"/>
                  <a:pt x="14143" y="54451"/>
                  <a:pt x="14158" y="54392"/>
                </a:cubicBezTo>
                <a:cubicBezTo>
                  <a:pt x="14231" y="54318"/>
                  <a:pt x="14320" y="54245"/>
                  <a:pt x="14393" y="54157"/>
                </a:cubicBezTo>
                <a:close/>
                <a:moveTo>
                  <a:pt x="14673" y="54127"/>
                </a:moveTo>
                <a:lnTo>
                  <a:pt x="14673" y="54127"/>
                </a:lnTo>
                <a:cubicBezTo>
                  <a:pt x="14658" y="54201"/>
                  <a:pt x="14658" y="54274"/>
                  <a:pt x="14629" y="54348"/>
                </a:cubicBezTo>
                <a:cubicBezTo>
                  <a:pt x="14555" y="54421"/>
                  <a:pt x="14482" y="54510"/>
                  <a:pt x="14393" y="54583"/>
                </a:cubicBezTo>
                <a:cubicBezTo>
                  <a:pt x="14393" y="54510"/>
                  <a:pt x="14408" y="54436"/>
                  <a:pt x="14408" y="54377"/>
                </a:cubicBezTo>
                <a:lnTo>
                  <a:pt x="14673" y="54127"/>
                </a:lnTo>
                <a:close/>
                <a:moveTo>
                  <a:pt x="14953" y="54127"/>
                </a:moveTo>
                <a:lnTo>
                  <a:pt x="14953" y="54127"/>
                </a:lnTo>
                <a:cubicBezTo>
                  <a:pt x="14923" y="54201"/>
                  <a:pt x="14923" y="54289"/>
                  <a:pt x="14923" y="54363"/>
                </a:cubicBezTo>
                <a:lnTo>
                  <a:pt x="14688" y="54598"/>
                </a:lnTo>
                <a:cubicBezTo>
                  <a:pt x="14688" y="54524"/>
                  <a:pt x="14702" y="54451"/>
                  <a:pt x="14702" y="54377"/>
                </a:cubicBezTo>
                <a:cubicBezTo>
                  <a:pt x="14805" y="54289"/>
                  <a:pt x="14879" y="54215"/>
                  <a:pt x="14953" y="54127"/>
                </a:cubicBezTo>
                <a:close/>
                <a:moveTo>
                  <a:pt x="15247" y="54142"/>
                </a:moveTo>
                <a:lnTo>
                  <a:pt x="15247" y="54142"/>
                </a:lnTo>
                <a:cubicBezTo>
                  <a:pt x="15217" y="54230"/>
                  <a:pt x="15217" y="54304"/>
                  <a:pt x="15217" y="54392"/>
                </a:cubicBezTo>
                <a:cubicBezTo>
                  <a:pt x="15129" y="54466"/>
                  <a:pt x="15056" y="54539"/>
                  <a:pt x="14982" y="54613"/>
                </a:cubicBezTo>
                <a:cubicBezTo>
                  <a:pt x="14982" y="54539"/>
                  <a:pt x="14997" y="54451"/>
                  <a:pt x="14997" y="54377"/>
                </a:cubicBezTo>
                <a:lnTo>
                  <a:pt x="15247" y="54142"/>
                </a:lnTo>
                <a:close/>
                <a:moveTo>
                  <a:pt x="13452" y="54569"/>
                </a:moveTo>
                <a:cubicBezTo>
                  <a:pt x="13452" y="54583"/>
                  <a:pt x="13437" y="54583"/>
                  <a:pt x="13437" y="54598"/>
                </a:cubicBezTo>
                <a:lnTo>
                  <a:pt x="13402" y="54633"/>
                </a:lnTo>
                <a:lnTo>
                  <a:pt x="13402" y="54633"/>
                </a:lnTo>
                <a:cubicBezTo>
                  <a:pt x="13407" y="54622"/>
                  <a:pt x="13407" y="54613"/>
                  <a:pt x="13407" y="54613"/>
                </a:cubicBezTo>
                <a:lnTo>
                  <a:pt x="13452" y="54569"/>
                </a:lnTo>
                <a:close/>
                <a:moveTo>
                  <a:pt x="16086" y="45960"/>
                </a:moveTo>
                <a:cubicBezTo>
                  <a:pt x="16100" y="45960"/>
                  <a:pt x="16159" y="45989"/>
                  <a:pt x="16218" y="46004"/>
                </a:cubicBezTo>
                <a:cubicBezTo>
                  <a:pt x="17602" y="47387"/>
                  <a:pt x="17999" y="49742"/>
                  <a:pt x="17204" y="51802"/>
                </a:cubicBezTo>
                <a:cubicBezTo>
                  <a:pt x="16822" y="52832"/>
                  <a:pt x="16159" y="53803"/>
                  <a:pt x="15262" y="54686"/>
                </a:cubicBezTo>
                <a:cubicBezTo>
                  <a:pt x="15262" y="54598"/>
                  <a:pt x="15262" y="54524"/>
                  <a:pt x="15276" y="54436"/>
                </a:cubicBezTo>
                <a:cubicBezTo>
                  <a:pt x="16145" y="53538"/>
                  <a:pt x="16763" y="52552"/>
                  <a:pt x="17131" y="51522"/>
                </a:cubicBezTo>
                <a:cubicBezTo>
                  <a:pt x="17719" y="49830"/>
                  <a:pt x="17616" y="47475"/>
                  <a:pt x="16086" y="45960"/>
                </a:cubicBezTo>
                <a:close/>
                <a:moveTo>
                  <a:pt x="13643" y="54495"/>
                </a:moveTo>
                <a:lnTo>
                  <a:pt x="13643" y="54495"/>
                </a:lnTo>
                <a:cubicBezTo>
                  <a:pt x="13628" y="54524"/>
                  <a:pt x="13599" y="54569"/>
                  <a:pt x="13599" y="54613"/>
                </a:cubicBezTo>
                <a:cubicBezTo>
                  <a:pt x="13569" y="54657"/>
                  <a:pt x="13510" y="54716"/>
                  <a:pt x="13452" y="54745"/>
                </a:cubicBezTo>
                <a:lnTo>
                  <a:pt x="13437" y="54760"/>
                </a:lnTo>
                <a:cubicBezTo>
                  <a:pt x="13452" y="54731"/>
                  <a:pt x="13481" y="54686"/>
                  <a:pt x="13496" y="54642"/>
                </a:cubicBezTo>
                <a:cubicBezTo>
                  <a:pt x="13555" y="54583"/>
                  <a:pt x="13584" y="54524"/>
                  <a:pt x="13643" y="54495"/>
                </a:cubicBezTo>
                <a:close/>
                <a:moveTo>
                  <a:pt x="13819" y="54451"/>
                </a:moveTo>
                <a:cubicBezTo>
                  <a:pt x="13819" y="54524"/>
                  <a:pt x="13805" y="54583"/>
                  <a:pt x="13790" y="54642"/>
                </a:cubicBezTo>
                <a:cubicBezTo>
                  <a:pt x="13716" y="54686"/>
                  <a:pt x="13658" y="54745"/>
                  <a:pt x="13584" y="54804"/>
                </a:cubicBezTo>
                <a:lnTo>
                  <a:pt x="13643" y="54642"/>
                </a:lnTo>
                <a:cubicBezTo>
                  <a:pt x="13702" y="54583"/>
                  <a:pt x="13775" y="54524"/>
                  <a:pt x="13819" y="54451"/>
                </a:cubicBezTo>
                <a:close/>
                <a:moveTo>
                  <a:pt x="14084" y="54466"/>
                </a:moveTo>
                <a:cubicBezTo>
                  <a:pt x="14070" y="54524"/>
                  <a:pt x="14070" y="54598"/>
                  <a:pt x="14040" y="54657"/>
                </a:cubicBezTo>
                <a:cubicBezTo>
                  <a:pt x="14025" y="54672"/>
                  <a:pt x="14011" y="54686"/>
                  <a:pt x="13967" y="54716"/>
                </a:cubicBezTo>
                <a:cubicBezTo>
                  <a:pt x="13922" y="54760"/>
                  <a:pt x="13864" y="54804"/>
                  <a:pt x="13805" y="54863"/>
                </a:cubicBezTo>
                <a:cubicBezTo>
                  <a:pt x="13819" y="54804"/>
                  <a:pt x="13819" y="54745"/>
                  <a:pt x="13849" y="54686"/>
                </a:cubicBezTo>
                <a:lnTo>
                  <a:pt x="13849" y="54672"/>
                </a:lnTo>
                <a:cubicBezTo>
                  <a:pt x="13864" y="54657"/>
                  <a:pt x="13893" y="54642"/>
                  <a:pt x="13922" y="54613"/>
                </a:cubicBezTo>
                <a:cubicBezTo>
                  <a:pt x="13967" y="54569"/>
                  <a:pt x="14025" y="54524"/>
                  <a:pt x="14084" y="54466"/>
                </a:cubicBezTo>
                <a:close/>
                <a:moveTo>
                  <a:pt x="14335" y="54451"/>
                </a:moveTo>
                <a:cubicBezTo>
                  <a:pt x="14335" y="54524"/>
                  <a:pt x="14320" y="54583"/>
                  <a:pt x="14320" y="54657"/>
                </a:cubicBezTo>
                <a:cubicBezTo>
                  <a:pt x="14231" y="54731"/>
                  <a:pt x="14158" y="54804"/>
                  <a:pt x="14070" y="54878"/>
                </a:cubicBezTo>
                <a:cubicBezTo>
                  <a:pt x="14070" y="54804"/>
                  <a:pt x="14084" y="54745"/>
                  <a:pt x="14099" y="54686"/>
                </a:cubicBezTo>
                <a:cubicBezTo>
                  <a:pt x="14187" y="54613"/>
                  <a:pt x="14261" y="54539"/>
                  <a:pt x="14335" y="54451"/>
                </a:cubicBezTo>
                <a:close/>
                <a:moveTo>
                  <a:pt x="14629" y="54451"/>
                </a:moveTo>
                <a:cubicBezTo>
                  <a:pt x="14629" y="54524"/>
                  <a:pt x="14614" y="54598"/>
                  <a:pt x="14614" y="54672"/>
                </a:cubicBezTo>
                <a:cubicBezTo>
                  <a:pt x="14541" y="54745"/>
                  <a:pt x="14452" y="54819"/>
                  <a:pt x="14364" y="54892"/>
                </a:cubicBezTo>
                <a:cubicBezTo>
                  <a:pt x="14379" y="54819"/>
                  <a:pt x="14379" y="54745"/>
                  <a:pt x="14379" y="54686"/>
                </a:cubicBezTo>
                <a:cubicBezTo>
                  <a:pt x="14467" y="54613"/>
                  <a:pt x="14541" y="54524"/>
                  <a:pt x="14629" y="54451"/>
                </a:cubicBezTo>
                <a:close/>
                <a:moveTo>
                  <a:pt x="14923" y="54451"/>
                </a:moveTo>
                <a:cubicBezTo>
                  <a:pt x="14923" y="54524"/>
                  <a:pt x="14908" y="54613"/>
                  <a:pt x="14908" y="54686"/>
                </a:cubicBezTo>
                <a:cubicBezTo>
                  <a:pt x="14820" y="54760"/>
                  <a:pt x="14747" y="54834"/>
                  <a:pt x="14673" y="54907"/>
                </a:cubicBezTo>
                <a:cubicBezTo>
                  <a:pt x="14673" y="54834"/>
                  <a:pt x="14673" y="54760"/>
                  <a:pt x="14688" y="54686"/>
                </a:cubicBezTo>
                <a:cubicBezTo>
                  <a:pt x="14761" y="54613"/>
                  <a:pt x="14850" y="54539"/>
                  <a:pt x="14923" y="54451"/>
                </a:cubicBezTo>
                <a:close/>
                <a:moveTo>
                  <a:pt x="13363" y="54760"/>
                </a:moveTo>
                <a:lnTo>
                  <a:pt x="13363" y="54760"/>
                </a:lnTo>
                <a:cubicBezTo>
                  <a:pt x="13349" y="54804"/>
                  <a:pt x="13349" y="54819"/>
                  <a:pt x="13319" y="54863"/>
                </a:cubicBezTo>
                <a:lnTo>
                  <a:pt x="13216" y="54966"/>
                </a:lnTo>
                <a:cubicBezTo>
                  <a:pt x="13216" y="54951"/>
                  <a:pt x="13231" y="54907"/>
                  <a:pt x="13260" y="54878"/>
                </a:cubicBezTo>
                <a:lnTo>
                  <a:pt x="13363" y="54760"/>
                </a:lnTo>
                <a:close/>
                <a:moveTo>
                  <a:pt x="15188" y="54510"/>
                </a:moveTo>
                <a:cubicBezTo>
                  <a:pt x="15188" y="54583"/>
                  <a:pt x="15173" y="54657"/>
                  <a:pt x="15173" y="54745"/>
                </a:cubicBezTo>
                <a:lnTo>
                  <a:pt x="15173" y="54760"/>
                </a:lnTo>
                <a:cubicBezTo>
                  <a:pt x="15100" y="54834"/>
                  <a:pt x="15026" y="54907"/>
                  <a:pt x="14953" y="54966"/>
                </a:cubicBezTo>
                <a:cubicBezTo>
                  <a:pt x="14967" y="54892"/>
                  <a:pt x="14967" y="54804"/>
                  <a:pt x="14967" y="54731"/>
                </a:cubicBezTo>
                <a:lnTo>
                  <a:pt x="15188" y="54510"/>
                </a:lnTo>
                <a:close/>
                <a:moveTo>
                  <a:pt x="16321" y="46004"/>
                </a:moveTo>
                <a:cubicBezTo>
                  <a:pt x="16380" y="46048"/>
                  <a:pt x="16424" y="46063"/>
                  <a:pt x="16468" y="46063"/>
                </a:cubicBezTo>
                <a:cubicBezTo>
                  <a:pt x="17866" y="47505"/>
                  <a:pt x="18234" y="49962"/>
                  <a:pt x="17351" y="52082"/>
                </a:cubicBezTo>
                <a:cubicBezTo>
                  <a:pt x="16910" y="53126"/>
                  <a:pt x="16218" y="54127"/>
                  <a:pt x="15247" y="55025"/>
                </a:cubicBezTo>
                <a:lnTo>
                  <a:pt x="15247" y="54760"/>
                </a:lnTo>
                <a:cubicBezTo>
                  <a:pt x="16174" y="53848"/>
                  <a:pt x="16866" y="52847"/>
                  <a:pt x="17263" y="51802"/>
                </a:cubicBezTo>
                <a:cubicBezTo>
                  <a:pt x="17646" y="50816"/>
                  <a:pt x="17763" y="49683"/>
                  <a:pt x="17602" y="48653"/>
                </a:cubicBezTo>
                <a:cubicBezTo>
                  <a:pt x="17425" y="47608"/>
                  <a:pt x="16983" y="46710"/>
                  <a:pt x="16321" y="46004"/>
                </a:cubicBezTo>
                <a:close/>
                <a:moveTo>
                  <a:pt x="13525" y="54745"/>
                </a:moveTo>
                <a:cubicBezTo>
                  <a:pt x="13525" y="54804"/>
                  <a:pt x="13510" y="54834"/>
                  <a:pt x="13496" y="54892"/>
                </a:cubicBezTo>
                <a:cubicBezTo>
                  <a:pt x="13437" y="54951"/>
                  <a:pt x="13378" y="55010"/>
                  <a:pt x="13304" y="55040"/>
                </a:cubicBezTo>
                <a:cubicBezTo>
                  <a:pt x="13319" y="54981"/>
                  <a:pt x="13349" y="54951"/>
                  <a:pt x="13363" y="54892"/>
                </a:cubicBezTo>
                <a:cubicBezTo>
                  <a:pt x="13407" y="54863"/>
                  <a:pt x="13452" y="54819"/>
                  <a:pt x="13496" y="54789"/>
                </a:cubicBezTo>
                <a:lnTo>
                  <a:pt x="13525" y="54745"/>
                </a:lnTo>
                <a:close/>
                <a:moveTo>
                  <a:pt x="13746" y="54745"/>
                </a:moveTo>
                <a:lnTo>
                  <a:pt x="13746" y="54745"/>
                </a:lnTo>
                <a:cubicBezTo>
                  <a:pt x="13731" y="54804"/>
                  <a:pt x="13716" y="54863"/>
                  <a:pt x="13716" y="54907"/>
                </a:cubicBezTo>
                <a:cubicBezTo>
                  <a:pt x="13643" y="54966"/>
                  <a:pt x="13569" y="55040"/>
                  <a:pt x="13496" y="55098"/>
                </a:cubicBezTo>
                <a:cubicBezTo>
                  <a:pt x="13496" y="55069"/>
                  <a:pt x="13496" y="55069"/>
                  <a:pt x="13510" y="55054"/>
                </a:cubicBezTo>
                <a:cubicBezTo>
                  <a:pt x="13525" y="55010"/>
                  <a:pt x="13555" y="54966"/>
                  <a:pt x="13555" y="54907"/>
                </a:cubicBezTo>
                <a:cubicBezTo>
                  <a:pt x="13628" y="54878"/>
                  <a:pt x="13702" y="54819"/>
                  <a:pt x="13746" y="54745"/>
                </a:cubicBezTo>
                <a:close/>
                <a:moveTo>
                  <a:pt x="14025" y="54760"/>
                </a:moveTo>
                <a:cubicBezTo>
                  <a:pt x="14025" y="54819"/>
                  <a:pt x="14011" y="54892"/>
                  <a:pt x="14011" y="54951"/>
                </a:cubicBezTo>
                <a:cubicBezTo>
                  <a:pt x="13937" y="54981"/>
                  <a:pt x="13893" y="55025"/>
                  <a:pt x="13849" y="55084"/>
                </a:cubicBezTo>
                <a:cubicBezTo>
                  <a:pt x="13805" y="55098"/>
                  <a:pt x="13790" y="55128"/>
                  <a:pt x="13746" y="55157"/>
                </a:cubicBezTo>
                <a:cubicBezTo>
                  <a:pt x="13775" y="55098"/>
                  <a:pt x="13775" y="55025"/>
                  <a:pt x="13790" y="54966"/>
                </a:cubicBezTo>
                <a:cubicBezTo>
                  <a:pt x="13864" y="54892"/>
                  <a:pt x="13952" y="54834"/>
                  <a:pt x="14025" y="54760"/>
                </a:cubicBezTo>
                <a:close/>
                <a:moveTo>
                  <a:pt x="13069" y="55084"/>
                </a:moveTo>
                <a:cubicBezTo>
                  <a:pt x="13069" y="55098"/>
                  <a:pt x="13054" y="55113"/>
                  <a:pt x="13054" y="55113"/>
                </a:cubicBezTo>
                <a:lnTo>
                  <a:pt x="12995" y="55172"/>
                </a:lnTo>
                <a:cubicBezTo>
                  <a:pt x="13010" y="55157"/>
                  <a:pt x="13010" y="55157"/>
                  <a:pt x="13010" y="55128"/>
                </a:cubicBezTo>
                <a:lnTo>
                  <a:pt x="13069" y="55084"/>
                </a:lnTo>
                <a:close/>
                <a:moveTo>
                  <a:pt x="14320" y="54745"/>
                </a:moveTo>
                <a:cubicBezTo>
                  <a:pt x="14320" y="54819"/>
                  <a:pt x="14305" y="54878"/>
                  <a:pt x="14305" y="54951"/>
                </a:cubicBezTo>
                <a:cubicBezTo>
                  <a:pt x="14231" y="55025"/>
                  <a:pt x="14143" y="55098"/>
                  <a:pt x="14040" y="55172"/>
                </a:cubicBezTo>
                <a:cubicBezTo>
                  <a:pt x="14040" y="55098"/>
                  <a:pt x="14040" y="55040"/>
                  <a:pt x="14070" y="54966"/>
                </a:cubicBezTo>
                <a:cubicBezTo>
                  <a:pt x="14158" y="54892"/>
                  <a:pt x="14231" y="54819"/>
                  <a:pt x="14320" y="54745"/>
                </a:cubicBezTo>
                <a:close/>
                <a:moveTo>
                  <a:pt x="14614" y="54760"/>
                </a:moveTo>
                <a:cubicBezTo>
                  <a:pt x="14614" y="54834"/>
                  <a:pt x="14614" y="54907"/>
                  <a:pt x="14599" y="54981"/>
                </a:cubicBezTo>
                <a:cubicBezTo>
                  <a:pt x="14526" y="55040"/>
                  <a:pt x="14438" y="55113"/>
                  <a:pt x="14364" y="55187"/>
                </a:cubicBezTo>
                <a:lnTo>
                  <a:pt x="14364" y="54981"/>
                </a:lnTo>
                <a:cubicBezTo>
                  <a:pt x="14452" y="54907"/>
                  <a:pt x="14526" y="54834"/>
                  <a:pt x="14614" y="54760"/>
                </a:cubicBezTo>
                <a:close/>
                <a:moveTo>
                  <a:pt x="14908" y="54789"/>
                </a:moveTo>
                <a:lnTo>
                  <a:pt x="14908" y="55025"/>
                </a:lnTo>
                <a:cubicBezTo>
                  <a:pt x="14835" y="55098"/>
                  <a:pt x="14761" y="55157"/>
                  <a:pt x="14673" y="55231"/>
                </a:cubicBezTo>
                <a:cubicBezTo>
                  <a:pt x="14658" y="55157"/>
                  <a:pt x="14658" y="55084"/>
                  <a:pt x="14673" y="55010"/>
                </a:cubicBezTo>
                <a:cubicBezTo>
                  <a:pt x="14747" y="54937"/>
                  <a:pt x="14835" y="54863"/>
                  <a:pt x="14908" y="54789"/>
                </a:cubicBezTo>
                <a:close/>
                <a:moveTo>
                  <a:pt x="13260" y="55025"/>
                </a:moveTo>
                <a:cubicBezTo>
                  <a:pt x="13231" y="55054"/>
                  <a:pt x="13216" y="55098"/>
                  <a:pt x="13201" y="55157"/>
                </a:cubicBezTo>
                <a:cubicBezTo>
                  <a:pt x="13142" y="55187"/>
                  <a:pt x="13113" y="55246"/>
                  <a:pt x="13054" y="55275"/>
                </a:cubicBezTo>
                <a:cubicBezTo>
                  <a:pt x="13069" y="55246"/>
                  <a:pt x="13084" y="55201"/>
                  <a:pt x="13113" y="55157"/>
                </a:cubicBezTo>
                <a:cubicBezTo>
                  <a:pt x="13157" y="55098"/>
                  <a:pt x="13216" y="55054"/>
                  <a:pt x="13260" y="55025"/>
                </a:cubicBezTo>
                <a:close/>
                <a:moveTo>
                  <a:pt x="15188" y="54863"/>
                </a:moveTo>
                <a:lnTo>
                  <a:pt x="15188" y="55098"/>
                </a:lnTo>
                <a:cubicBezTo>
                  <a:pt x="15114" y="55157"/>
                  <a:pt x="15041" y="55231"/>
                  <a:pt x="14967" y="55304"/>
                </a:cubicBezTo>
                <a:lnTo>
                  <a:pt x="14967" y="55201"/>
                </a:lnTo>
                <a:lnTo>
                  <a:pt x="14967" y="55054"/>
                </a:lnTo>
                <a:cubicBezTo>
                  <a:pt x="15041" y="54981"/>
                  <a:pt x="15114" y="54937"/>
                  <a:pt x="15188" y="54863"/>
                </a:cubicBezTo>
                <a:close/>
                <a:moveTo>
                  <a:pt x="13452" y="55025"/>
                </a:moveTo>
                <a:cubicBezTo>
                  <a:pt x="13452" y="55040"/>
                  <a:pt x="13452" y="55040"/>
                  <a:pt x="13437" y="55054"/>
                </a:cubicBezTo>
                <a:cubicBezTo>
                  <a:pt x="13422" y="55098"/>
                  <a:pt x="13422" y="55157"/>
                  <a:pt x="13407" y="55187"/>
                </a:cubicBezTo>
                <a:cubicBezTo>
                  <a:pt x="13319" y="55246"/>
                  <a:pt x="13275" y="55304"/>
                  <a:pt x="13201" y="55349"/>
                </a:cubicBezTo>
                <a:lnTo>
                  <a:pt x="13260" y="55187"/>
                </a:lnTo>
                <a:cubicBezTo>
                  <a:pt x="13290" y="55157"/>
                  <a:pt x="13304" y="55128"/>
                  <a:pt x="13349" y="55113"/>
                </a:cubicBezTo>
                <a:cubicBezTo>
                  <a:pt x="13378" y="55084"/>
                  <a:pt x="13422" y="55040"/>
                  <a:pt x="13452" y="55025"/>
                </a:cubicBezTo>
                <a:close/>
                <a:moveTo>
                  <a:pt x="16640" y="46130"/>
                </a:moveTo>
                <a:cubicBezTo>
                  <a:pt x="16671" y="46130"/>
                  <a:pt x="16702" y="46140"/>
                  <a:pt x="16733" y="46151"/>
                </a:cubicBezTo>
                <a:cubicBezTo>
                  <a:pt x="18146" y="47667"/>
                  <a:pt x="18455" y="50198"/>
                  <a:pt x="17499" y="52391"/>
                </a:cubicBezTo>
                <a:cubicBezTo>
                  <a:pt x="17028" y="53465"/>
                  <a:pt x="16277" y="54466"/>
                  <a:pt x="15262" y="55378"/>
                </a:cubicBezTo>
                <a:cubicBezTo>
                  <a:pt x="15262" y="55304"/>
                  <a:pt x="15262" y="55201"/>
                  <a:pt x="15247" y="55128"/>
                </a:cubicBezTo>
                <a:cubicBezTo>
                  <a:pt x="16233" y="54215"/>
                  <a:pt x="16969" y="53200"/>
                  <a:pt x="17410" y="52126"/>
                </a:cubicBezTo>
                <a:cubicBezTo>
                  <a:pt x="18279" y="50036"/>
                  <a:pt x="17940" y="47608"/>
                  <a:pt x="16601" y="46136"/>
                </a:cubicBezTo>
                <a:cubicBezTo>
                  <a:pt x="16614" y="46132"/>
                  <a:pt x="16627" y="46130"/>
                  <a:pt x="16640" y="46130"/>
                </a:cubicBezTo>
                <a:close/>
                <a:moveTo>
                  <a:pt x="13702" y="55025"/>
                </a:moveTo>
                <a:cubicBezTo>
                  <a:pt x="13672" y="55084"/>
                  <a:pt x="13672" y="55128"/>
                  <a:pt x="13658" y="55201"/>
                </a:cubicBezTo>
                <a:cubicBezTo>
                  <a:pt x="13643" y="55231"/>
                  <a:pt x="13599" y="55260"/>
                  <a:pt x="13569" y="55275"/>
                </a:cubicBezTo>
                <a:cubicBezTo>
                  <a:pt x="13525" y="55319"/>
                  <a:pt x="13481" y="55349"/>
                  <a:pt x="13437" y="55393"/>
                </a:cubicBezTo>
                <a:cubicBezTo>
                  <a:pt x="13452" y="55334"/>
                  <a:pt x="13452" y="55275"/>
                  <a:pt x="13481" y="55201"/>
                </a:cubicBezTo>
                <a:cubicBezTo>
                  <a:pt x="13555" y="55157"/>
                  <a:pt x="13628" y="55084"/>
                  <a:pt x="13702" y="55025"/>
                </a:cubicBezTo>
                <a:close/>
                <a:moveTo>
                  <a:pt x="13996" y="55040"/>
                </a:moveTo>
                <a:cubicBezTo>
                  <a:pt x="13996" y="55098"/>
                  <a:pt x="13967" y="55172"/>
                  <a:pt x="13967" y="55231"/>
                </a:cubicBezTo>
                <a:cubicBezTo>
                  <a:pt x="13878" y="55290"/>
                  <a:pt x="13805" y="55349"/>
                  <a:pt x="13716" y="55422"/>
                </a:cubicBezTo>
                <a:cubicBezTo>
                  <a:pt x="13716" y="55378"/>
                  <a:pt x="13731" y="55304"/>
                  <a:pt x="13731" y="55246"/>
                </a:cubicBezTo>
                <a:cubicBezTo>
                  <a:pt x="13790" y="55201"/>
                  <a:pt x="13819" y="55172"/>
                  <a:pt x="13878" y="55128"/>
                </a:cubicBezTo>
                <a:cubicBezTo>
                  <a:pt x="13922" y="55098"/>
                  <a:pt x="13952" y="55069"/>
                  <a:pt x="13996" y="55040"/>
                </a:cubicBezTo>
                <a:close/>
                <a:moveTo>
                  <a:pt x="14290" y="55025"/>
                </a:moveTo>
                <a:lnTo>
                  <a:pt x="14290" y="55231"/>
                </a:lnTo>
                <a:cubicBezTo>
                  <a:pt x="14187" y="55319"/>
                  <a:pt x="14114" y="55393"/>
                  <a:pt x="14025" y="55452"/>
                </a:cubicBezTo>
                <a:lnTo>
                  <a:pt x="14025" y="55246"/>
                </a:lnTo>
                <a:cubicBezTo>
                  <a:pt x="14114" y="55172"/>
                  <a:pt x="14187" y="55098"/>
                  <a:pt x="14290" y="55025"/>
                </a:cubicBezTo>
                <a:close/>
                <a:moveTo>
                  <a:pt x="12981" y="55275"/>
                </a:moveTo>
                <a:lnTo>
                  <a:pt x="12981" y="55275"/>
                </a:lnTo>
                <a:cubicBezTo>
                  <a:pt x="12966" y="55319"/>
                  <a:pt x="12936" y="55334"/>
                  <a:pt x="12936" y="55378"/>
                </a:cubicBezTo>
                <a:lnTo>
                  <a:pt x="12833" y="55481"/>
                </a:lnTo>
                <a:cubicBezTo>
                  <a:pt x="12848" y="55452"/>
                  <a:pt x="12848" y="55407"/>
                  <a:pt x="12863" y="55393"/>
                </a:cubicBezTo>
                <a:lnTo>
                  <a:pt x="12981" y="55275"/>
                </a:lnTo>
                <a:close/>
                <a:moveTo>
                  <a:pt x="14585" y="55069"/>
                </a:moveTo>
                <a:lnTo>
                  <a:pt x="14585" y="55290"/>
                </a:lnTo>
                <a:cubicBezTo>
                  <a:pt x="14511" y="55363"/>
                  <a:pt x="14408" y="55422"/>
                  <a:pt x="14335" y="55496"/>
                </a:cubicBezTo>
                <a:lnTo>
                  <a:pt x="14335" y="55275"/>
                </a:lnTo>
                <a:cubicBezTo>
                  <a:pt x="14438" y="55201"/>
                  <a:pt x="14511" y="55128"/>
                  <a:pt x="14585" y="55069"/>
                </a:cubicBezTo>
                <a:close/>
                <a:moveTo>
                  <a:pt x="13142" y="55260"/>
                </a:moveTo>
                <a:cubicBezTo>
                  <a:pt x="13142" y="55319"/>
                  <a:pt x="13128" y="55378"/>
                  <a:pt x="13113" y="55407"/>
                </a:cubicBezTo>
                <a:cubicBezTo>
                  <a:pt x="13054" y="55466"/>
                  <a:pt x="12995" y="55496"/>
                  <a:pt x="12922" y="55555"/>
                </a:cubicBezTo>
                <a:cubicBezTo>
                  <a:pt x="12936" y="55496"/>
                  <a:pt x="12966" y="55466"/>
                  <a:pt x="12981" y="55407"/>
                </a:cubicBezTo>
                <a:cubicBezTo>
                  <a:pt x="13039" y="55349"/>
                  <a:pt x="13084" y="55319"/>
                  <a:pt x="13142" y="55260"/>
                </a:cubicBezTo>
                <a:close/>
                <a:moveTo>
                  <a:pt x="14894" y="55128"/>
                </a:moveTo>
                <a:lnTo>
                  <a:pt x="14894" y="55231"/>
                </a:lnTo>
                <a:lnTo>
                  <a:pt x="14894" y="55349"/>
                </a:lnTo>
                <a:cubicBezTo>
                  <a:pt x="14820" y="55422"/>
                  <a:pt x="14747" y="55481"/>
                  <a:pt x="14658" y="55555"/>
                </a:cubicBezTo>
                <a:lnTo>
                  <a:pt x="14658" y="55334"/>
                </a:lnTo>
                <a:cubicBezTo>
                  <a:pt x="14732" y="55260"/>
                  <a:pt x="14820" y="55201"/>
                  <a:pt x="14894" y="55128"/>
                </a:cubicBezTo>
                <a:close/>
                <a:moveTo>
                  <a:pt x="13378" y="55275"/>
                </a:moveTo>
                <a:lnTo>
                  <a:pt x="13378" y="55275"/>
                </a:lnTo>
                <a:cubicBezTo>
                  <a:pt x="13363" y="55334"/>
                  <a:pt x="13363" y="55393"/>
                  <a:pt x="13349" y="55437"/>
                </a:cubicBezTo>
                <a:lnTo>
                  <a:pt x="13128" y="55613"/>
                </a:lnTo>
                <a:cubicBezTo>
                  <a:pt x="13142" y="55555"/>
                  <a:pt x="13142" y="55496"/>
                  <a:pt x="13157" y="55437"/>
                </a:cubicBezTo>
                <a:lnTo>
                  <a:pt x="13187" y="55437"/>
                </a:lnTo>
                <a:cubicBezTo>
                  <a:pt x="13260" y="55393"/>
                  <a:pt x="13304" y="55334"/>
                  <a:pt x="13378" y="55275"/>
                </a:cubicBezTo>
                <a:close/>
                <a:moveTo>
                  <a:pt x="15173" y="55172"/>
                </a:moveTo>
                <a:cubicBezTo>
                  <a:pt x="15188" y="55260"/>
                  <a:pt x="15188" y="55334"/>
                  <a:pt x="15188" y="55422"/>
                </a:cubicBezTo>
                <a:cubicBezTo>
                  <a:pt x="15114" y="55481"/>
                  <a:pt x="15041" y="55555"/>
                  <a:pt x="14967" y="55613"/>
                </a:cubicBezTo>
                <a:cubicBezTo>
                  <a:pt x="14967" y="55540"/>
                  <a:pt x="14967" y="55466"/>
                  <a:pt x="14953" y="55378"/>
                </a:cubicBezTo>
                <a:cubicBezTo>
                  <a:pt x="15026" y="55304"/>
                  <a:pt x="15100" y="55246"/>
                  <a:pt x="15173" y="55172"/>
                </a:cubicBezTo>
                <a:close/>
                <a:moveTo>
                  <a:pt x="12701" y="55540"/>
                </a:moveTo>
                <a:cubicBezTo>
                  <a:pt x="12701" y="55555"/>
                  <a:pt x="12686" y="55569"/>
                  <a:pt x="12686" y="55599"/>
                </a:cubicBezTo>
                <a:cubicBezTo>
                  <a:pt x="12674" y="55611"/>
                  <a:pt x="12650" y="55624"/>
                  <a:pt x="12625" y="55637"/>
                </a:cubicBezTo>
                <a:lnTo>
                  <a:pt x="12625" y="55637"/>
                </a:lnTo>
                <a:cubicBezTo>
                  <a:pt x="12630" y="55631"/>
                  <a:pt x="12633" y="55622"/>
                  <a:pt x="12642" y="55613"/>
                </a:cubicBezTo>
                <a:cubicBezTo>
                  <a:pt x="12672" y="55599"/>
                  <a:pt x="12686" y="55569"/>
                  <a:pt x="12701" y="55540"/>
                </a:cubicBezTo>
                <a:close/>
                <a:moveTo>
                  <a:pt x="13658" y="55304"/>
                </a:moveTo>
                <a:cubicBezTo>
                  <a:pt x="13658" y="55349"/>
                  <a:pt x="13643" y="55422"/>
                  <a:pt x="13643" y="55481"/>
                </a:cubicBezTo>
                <a:lnTo>
                  <a:pt x="13422" y="55643"/>
                </a:lnTo>
                <a:lnTo>
                  <a:pt x="13407" y="55672"/>
                </a:lnTo>
                <a:cubicBezTo>
                  <a:pt x="13407" y="55613"/>
                  <a:pt x="13422" y="55540"/>
                  <a:pt x="13422" y="55481"/>
                </a:cubicBezTo>
                <a:cubicBezTo>
                  <a:pt x="13496" y="55422"/>
                  <a:pt x="13555" y="55393"/>
                  <a:pt x="13628" y="55334"/>
                </a:cubicBezTo>
                <a:lnTo>
                  <a:pt x="13658" y="55304"/>
                </a:lnTo>
                <a:close/>
                <a:moveTo>
                  <a:pt x="13967" y="55319"/>
                </a:moveTo>
                <a:lnTo>
                  <a:pt x="13967" y="55525"/>
                </a:lnTo>
                <a:cubicBezTo>
                  <a:pt x="13878" y="55569"/>
                  <a:pt x="13790" y="55628"/>
                  <a:pt x="13702" y="55702"/>
                </a:cubicBezTo>
                <a:cubicBezTo>
                  <a:pt x="13702" y="55643"/>
                  <a:pt x="13702" y="55569"/>
                  <a:pt x="13716" y="55525"/>
                </a:cubicBezTo>
                <a:lnTo>
                  <a:pt x="13746" y="55481"/>
                </a:lnTo>
                <a:lnTo>
                  <a:pt x="13967" y="55319"/>
                </a:lnTo>
                <a:close/>
                <a:moveTo>
                  <a:pt x="14290" y="55334"/>
                </a:moveTo>
                <a:lnTo>
                  <a:pt x="14290" y="55540"/>
                </a:lnTo>
                <a:cubicBezTo>
                  <a:pt x="14187" y="55613"/>
                  <a:pt x="14114" y="55672"/>
                  <a:pt x="14025" y="55746"/>
                </a:cubicBezTo>
                <a:lnTo>
                  <a:pt x="14025" y="55540"/>
                </a:lnTo>
                <a:cubicBezTo>
                  <a:pt x="14114" y="55466"/>
                  <a:pt x="14187" y="55407"/>
                  <a:pt x="14290" y="55334"/>
                </a:cubicBezTo>
                <a:close/>
                <a:moveTo>
                  <a:pt x="12892" y="55525"/>
                </a:moveTo>
                <a:lnTo>
                  <a:pt x="12892" y="55525"/>
                </a:lnTo>
                <a:cubicBezTo>
                  <a:pt x="12863" y="55555"/>
                  <a:pt x="12848" y="55599"/>
                  <a:pt x="12833" y="55643"/>
                </a:cubicBezTo>
                <a:cubicBezTo>
                  <a:pt x="12775" y="55687"/>
                  <a:pt x="12716" y="55716"/>
                  <a:pt x="12686" y="55775"/>
                </a:cubicBezTo>
                <a:cubicBezTo>
                  <a:pt x="12701" y="55746"/>
                  <a:pt x="12716" y="55702"/>
                  <a:pt x="12745" y="55643"/>
                </a:cubicBezTo>
                <a:cubicBezTo>
                  <a:pt x="12789" y="55599"/>
                  <a:pt x="12833" y="55555"/>
                  <a:pt x="12892" y="55525"/>
                </a:cubicBezTo>
                <a:close/>
                <a:moveTo>
                  <a:pt x="14599" y="55378"/>
                </a:moveTo>
                <a:lnTo>
                  <a:pt x="14599" y="55599"/>
                </a:lnTo>
                <a:cubicBezTo>
                  <a:pt x="14526" y="55672"/>
                  <a:pt x="14423" y="55716"/>
                  <a:pt x="14364" y="55790"/>
                </a:cubicBezTo>
                <a:lnTo>
                  <a:pt x="14364" y="55569"/>
                </a:lnTo>
                <a:cubicBezTo>
                  <a:pt x="14452" y="55496"/>
                  <a:pt x="14526" y="55452"/>
                  <a:pt x="14599" y="55378"/>
                </a:cubicBezTo>
                <a:close/>
                <a:moveTo>
                  <a:pt x="13084" y="55525"/>
                </a:moveTo>
                <a:lnTo>
                  <a:pt x="13084" y="55525"/>
                </a:lnTo>
                <a:cubicBezTo>
                  <a:pt x="13069" y="55569"/>
                  <a:pt x="13069" y="55628"/>
                  <a:pt x="13054" y="55687"/>
                </a:cubicBezTo>
                <a:cubicBezTo>
                  <a:pt x="13039" y="55702"/>
                  <a:pt x="13010" y="55716"/>
                  <a:pt x="12995" y="55716"/>
                </a:cubicBezTo>
                <a:cubicBezTo>
                  <a:pt x="12936" y="55761"/>
                  <a:pt x="12907" y="55790"/>
                  <a:pt x="12848" y="55834"/>
                </a:cubicBezTo>
                <a:cubicBezTo>
                  <a:pt x="12863" y="55775"/>
                  <a:pt x="12892" y="55716"/>
                  <a:pt x="12907" y="55687"/>
                </a:cubicBezTo>
                <a:cubicBezTo>
                  <a:pt x="12966" y="55628"/>
                  <a:pt x="13010" y="55569"/>
                  <a:pt x="13084" y="55525"/>
                </a:cubicBezTo>
                <a:close/>
                <a:moveTo>
                  <a:pt x="14894" y="55452"/>
                </a:moveTo>
                <a:cubicBezTo>
                  <a:pt x="14894" y="55525"/>
                  <a:pt x="14908" y="55599"/>
                  <a:pt x="14908" y="55672"/>
                </a:cubicBezTo>
                <a:cubicBezTo>
                  <a:pt x="14835" y="55716"/>
                  <a:pt x="14761" y="55790"/>
                  <a:pt x="14673" y="55849"/>
                </a:cubicBezTo>
                <a:cubicBezTo>
                  <a:pt x="14673" y="55790"/>
                  <a:pt x="14673" y="55716"/>
                  <a:pt x="14658" y="55672"/>
                </a:cubicBezTo>
                <a:lnTo>
                  <a:pt x="14658" y="55628"/>
                </a:lnTo>
                <a:cubicBezTo>
                  <a:pt x="14732" y="55569"/>
                  <a:pt x="14805" y="55496"/>
                  <a:pt x="14894" y="55452"/>
                </a:cubicBezTo>
                <a:close/>
                <a:moveTo>
                  <a:pt x="13349" y="55555"/>
                </a:moveTo>
                <a:cubicBezTo>
                  <a:pt x="13349" y="55613"/>
                  <a:pt x="13334" y="55672"/>
                  <a:pt x="13334" y="55716"/>
                </a:cubicBezTo>
                <a:cubicBezTo>
                  <a:pt x="13231" y="55775"/>
                  <a:pt x="13157" y="55834"/>
                  <a:pt x="13069" y="55893"/>
                </a:cubicBezTo>
                <a:cubicBezTo>
                  <a:pt x="13084" y="55834"/>
                  <a:pt x="13084" y="55775"/>
                  <a:pt x="13113" y="55716"/>
                </a:cubicBezTo>
                <a:cubicBezTo>
                  <a:pt x="13187" y="55672"/>
                  <a:pt x="13260" y="55613"/>
                  <a:pt x="13349" y="55555"/>
                </a:cubicBezTo>
                <a:close/>
                <a:moveTo>
                  <a:pt x="12613" y="55761"/>
                </a:moveTo>
                <a:cubicBezTo>
                  <a:pt x="12598" y="55790"/>
                  <a:pt x="12569" y="55820"/>
                  <a:pt x="12569" y="55849"/>
                </a:cubicBezTo>
                <a:cubicBezTo>
                  <a:pt x="12539" y="55893"/>
                  <a:pt x="12495" y="55923"/>
                  <a:pt x="12466" y="55937"/>
                </a:cubicBezTo>
                <a:cubicBezTo>
                  <a:pt x="12466" y="55923"/>
                  <a:pt x="12480" y="55908"/>
                  <a:pt x="12495" y="55864"/>
                </a:cubicBezTo>
                <a:lnTo>
                  <a:pt x="12613" y="55761"/>
                </a:lnTo>
                <a:close/>
                <a:moveTo>
                  <a:pt x="13643" y="55569"/>
                </a:moveTo>
                <a:lnTo>
                  <a:pt x="13643" y="55761"/>
                </a:lnTo>
                <a:cubicBezTo>
                  <a:pt x="13628" y="55775"/>
                  <a:pt x="13599" y="55775"/>
                  <a:pt x="13584" y="55790"/>
                </a:cubicBezTo>
                <a:cubicBezTo>
                  <a:pt x="13510" y="55849"/>
                  <a:pt x="13452" y="55893"/>
                  <a:pt x="13378" y="55937"/>
                </a:cubicBezTo>
                <a:cubicBezTo>
                  <a:pt x="13363" y="55893"/>
                  <a:pt x="13378" y="55820"/>
                  <a:pt x="13378" y="55761"/>
                </a:cubicBezTo>
                <a:cubicBezTo>
                  <a:pt x="13407" y="55746"/>
                  <a:pt x="13437" y="55716"/>
                  <a:pt x="13452" y="55702"/>
                </a:cubicBezTo>
                <a:cubicBezTo>
                  <a:pt x="13510" y="55672"/>
                  <a:pt x="13584" y="55613"/>
                  <a:pt x="13643" y="55569"/>
                </a:cubicBezTo>
                <a:close/>
                <a:moveTo>
                  <a:pt x="13952" y="55599"/>
                </a:moveTo>
                <a:lnTo>
                  <a:pt x="13952" y="55790"/>
                </a:lnTo>
                <a:cubicBezTo>
                  <a:pt x="13864" y="55849"/>
                  <a:pt x="13790" y="55923"/>
                  <a:pt x="13702" y="55981"/>
                </a:cubicBezTo>
                <a:lnTo>
                  <a:pt x="13702" y="55790"/>
                </a:lnTo>
                <a:cubicBezTo>
                  <a:pt x="13790" y="55716"/>
                  <a:pt x="13878" y="55672"/>
                  <a:pt x="13952" y="55599"/>
                </a:cubicBezTo>
                <a:close/>
                <a:moveTo>
                  <a:pt x="14290" y="55613"/>
                </a:moveTo>
                <a:lnTo>
                  <a:pt x="14290" y="55834"/>
                </a:lnTo>
                <a:cubicBezTo>
                  <a:pt x="14187" y="55893"/>
                  <a:pt x="14114" y="55967"/>
                  <a:pt x="14025" y="56011"/>
                </a:cubicBezTo>
                <a:lnTo>
                  <a:pt x="14025" y="55805"/>
                </a:lnTo>
                <a:cubicBezTo>
                  <a:pt x="14114" y="55746"/>
                  <a:pt x="14187" y="55687"/>
                  <a:pt x="14290" y="55613"/>
                </a:cubicBezTo>
                <a:close/>
                <a:moveTo>
                  <a:pt x="12789" y="55746"/>
                </a:moveTo>
                <a:cubicBezTo>
                  <a:pt x="12789" y="55761"/>
                  <a:pt x="12775" y="55790"/>
                  <a:pt x="12775" y="55805"/>
                </a:cubicBezTo>
                <a:cubicBezTo>
                  <a:pt x="12775" y="55834"/>
                  <a:pt x="12760" y="55864"/>
                  <a:pt x="12760" y="55878"/>
                </a:cubicBezTo>
                <a:cubicBezTo>
                  <a:pt x="12686" y="55937"/>
                  <a:pt x="12627" y="55996"/>
                  <a:pt x="12569" y="56040"/>
                </a:cubicBezTo>
                <a:cubicBezTo>
                  <a:pt x="12583" y="55981"/>
                  <a:pt x="12613" y="55937"/>
                  <a:pt x="12627" y="55893"/>
                </a:cubicBezTo>
                <a:cubicBezTo>
                  <a:pt x="12686" y="55834"/>
                  <a:pt x="12730" y="55790"/>
                  <a:pt x="12789" y="55746"/>
                </a:cubicBezTo>
                <a:close/>
                <a:moveTo>
                  <a:pt x="13010" y="55761"/>
                </a:moveTo>
                <a:cubicBezTo>
                  <a:pt x="12995" y="55820"/>
                  <a:pt x="12995" y="55864"/>
                  <a:pt x="12981" y="55923"/>
                </a:cubicBezTo>
                <a:cubicBezTo>
                  <a:pt x="12936" y="55981"/>
                  <a:pt x="12892" y="56011"/>
                  <a:pt x="12833" y="56055"/>
                </a:cubicBezTo>
                <a:cubicBezTo>
                  <a:pt x="12819" y="56070"/>
                  <a:pt x="12789" y="56084"/>
                  <a:pt x="12760" y="56084"/>
                </a:cubicBezTo>
                <a:cubicBezTo>
                  <a:pt x="12775" y="56040"/>
                  <a:pt x="12775" y="55981"/>
                  <a:pt x="12789" y="55923"/>
                </a:cubicBezTo>
                <a:lnTo>
                  <a:pt x="13010" y="55761"/>
                </a:lnTo>
                <a:close/>
                <a:moveTo>
                  <a:pt x="14599" y="55687"/>
                </a:moveTo>
                <a:cubicBezTo>
                  <a:pt x="14599" y="55761"/>
                  <a:pt x="14614" y="55834"/>
                  <a:pt x="14614" y="55908"/>
                </a:cubicBezTo>
                <a:cubicBezTo>
                  <a:pt x="14541" y="55967"/>
                  <a:pt x="14452" y="56040"/>
                  <a:pt x="14379" y="56084"/>
                </a:cubicBezTo>
                <a:cubicBezTo>
                  <a:pt x="14379" y="56011"/>
                  <a:pt x="14364" y="55937"/>
                  <a:pt x="14364" y="55864"/>
                </a:cubicBezTo>
                <a:cubicBezTo>
                  <a:pt x="14438" y="55820"/>
                  <a:pt x="14526" y="55746"/>
                  <a:pt x="14599" y="55687"/>
                </a:cubicBezTo>
                <a:close/>
                <a:moveTo>
                  <a:pt x="12348" y="56011"/>
                </a:moveTo>
                <a:cubicBezTo>
                  <a:pt x="12348" y="56040"/>
                  <a:pt x="12333" y="56055"/>
                  <a:pt x="12333" y="56070"/>
                </a:cubicBezTo>
                <a:cubicBezTo>
                  <a:pt x="12318" y="56084"/>
                  <a:pt x="12304" y="56114"/>
                  <a:pt x="12259" y="56129"/>
                </a:cubicBezTo>
                <a:cubicBezTo>
                  <a:pt x="12259" y="56129"/>
                  <a:pt x="12259" y="56114"/>
                  <a:pt x="12274" y="56084"/>
                </a:cubicBezTo>
                <a:cubicBezTo>
                  <a:pt x="12304" y="56070"/>
                  <a:pt x="12318" y="56040"/>
                  <a:pt x="12348" y="56011"/>
                </a:cubicBezTo>
                <a:close/>
                <a:moveTo>
                  <a:pt x="13304" y="55790"/>
                </a:moveTo>
                <a:cubicBezTo>
                  <a:pt x="13304" y="55849"/>
                  <a:pt x="13304" y="55908"/>
                  <a:pt x="13290" y="55981"/>
                </a:cubicBezTo>
                <a:cubicBezTo>
                  <a:pt x="13275" y="55981"/>
                  <a:pt x="13275" y="55996"/>
                  <a:pt x="13260" y="55996"/>
                </a:cubicBezTo>
                <a:cubicBezTo>
                  <a:pt x="13187" y="56055"/>
                  <a:pt x="13113" y="56084"/>
                  <a:pt x="13039" y="56143"/>
                </a:cubicBezTo>
                <a:cubicBezTo>
                  <a:pt x="13054" y="56114"/>
                  <a:pt x="13054" y="56040"/>
                  <a:pt x="13054" y="55981"/>
                </a:cubicBezTo>
                <a:cubicBezTo>
                  <a:pt x="13142" y="55923"/>
                  <a:pt x="13216" y="55864"/>
                  <a:pt x="13304" y="55790"/>
                </a:cubicBezTo>
                <a:close/>
                <a:moveTo>
                  <a:pt x="13643" y="55834"/>
                </a:moveTo>
                <a:lnTo>
                  <a:pt x="13643" y="56011"/>
                </a:lnTo>
                <a:cubicBezTo>
                  <a:pt x="13569" y="56070"/>
                  <a:pt x="13510" y="56114"/>
                  <a:pt x="13437" y="56158"/>
                </a:cubicBezTo>
                <a:cubicBezTo>
                  <a:pt x="13422" y="56187"/>
                  <a:pt x="13378" y="56202"/>
                  <a:pt x="13363" y="56217"/>
                </a:cubicBezTo>
                <a:lnTo>
                  <a:pt x="13363" y="56040"/>
                </a:lnTo>
                <a:cubicBezTo>
                  <a:pt x="13452" y="55981"/>
                  <a:pt x="13525" y="55923"/>
                  <a:pt x="13628" y="55849"/>
                </a:cubicBezTo>
                <a:cubicBezTo>
                  <a:pt x="13628" y="55849"/>
                  <a:pt x="13643" y="55849"/>
                  <a:pt x="13643" y="55834"/>
                </a:cubicBezTo>
                <a:close/>
                <a:moveTo>
                  <a:pt x="12524" y="55996"/>
                </a:moveTo>
                <a:cubicBezTo>
                  <a:pt x="12495" y="56040"/>
                  <a:pt x="12480" y="56070"/>
                  <a:pt x="12480" y="56129"/>
                </a:cubicBezTo>
                <a:cubicBezTo>
                  <a:pt x="12421" y="56158"/>
                  <a:pt x="12377" y="56202"/>
                  <a:pt x="12333" y="56261"/>
                </a:cubicBezTo>
                <a:cubicBezTo>
                  <a:pt x="12348" y="56217"/>
                  <a:pt x="12377" y="56187"/>
                  <a:pt x="12392" y="56129"/>
                </a:cubicBezTo>
                <a:cubicBezTo>
                  <a:pt x="12421" y="56070"/>
                  <a:pt x="12466" y="56040"/>
                  <a:pt x="12524" y="55996"/>
                </a:cubicBezTo>
                <a:close/>
                <a:moveTo>
                  <a:pt x="13952" y="55864"/>
                </a:moveTo>
                <a:cubicBezTo>
                  <a:pt x="13967" y="55937"/>
                  <a:pt x="13967" y="55996"/>
                  <a:pt x="13967" y="56070"/>
                </a:cubicBezTo>
                <a:cubicBezTo>
                  <a:pt x="13878" y="56129"/>
                  <a:pt x="13790" y="56202"/>
                  <a:pt x="13716" y="56261"/>
                </a:cubicBezTo>
                <a:cubicBezTo>
                  <a:pt x="13716" y="56187"/>
                  <a:pt x="13716" y="56129"/>
                  <a:pt x="13702" y="56055"/>
                </a:cubicBezTo>
                <a:cubicBezTo>
                  <a:pt x="13790" y="55996"/>
                  <a:pt x="13878" y="55923"/>
                  <a:pt x="13952" y="55864"/>
                </a:cubicBezTo>
                <a:close/>
                <a:moveTo>
                  <a:pt x="12716" y="56011"/>
                </a:moveTo>
                <a:lnTo>
                  <a:pt x="12716" y="56011"/>
                </a:lnTo>
                <a:cubicBezTo>
                  <a:pt x="12701" y="56070"/>
                  <a:pt x="12701" y="56129"/>
                  <a:pt x="12686" y="56158"/>
                </a:cubicBezTo>
                <a:cubicBezTo>
                  <a:pt x="12613" y="56217"/>
                  <a:pt x="12539" y="56261"/>
                  <a:pt x="12480" y="56305"/>
                </a:cubicBezTo>
                <a:cubicBezTo>
                  <a:pt x="12480" y="56290"/>
                  <a:pt x="12495" y="56261"/>
                  <a:pt x="12495" y="56232"/>
                </a:cubicBezTo>
                <a:cubicBezTo>
                  <a:pt x="12495" y="56217"/>
                  <a:pt x="12524" y="56187"/>
                  <a:pt x="12539" y="56158"/>
                </a:cubicBezTo>
                <a:cubicBezTo>
                  <a:pt x="12598" y="56114"/>
                  <a:pt x="12672" y="56055"/>
                  <a:pt x="12716" y="56011"/>
                </a:cubicBezTo>
                <a:close/>
                <a:moveTo>
                  <a:pt x="14290" y="55923"/>
                </a:moveTo>
                <a:cubicBezTo>
                  <a:pt x="14305" y="55981"/>
                  <a:pt x="14305" y="56055"/>
                  <a:pt x="14305" y="56129"/>
                </a:cubicBezTo>
                <a:cubicBezTo>
                  <a:pt x="14217" y="56187"/>
                  <a:pt x="14143" y="56261"/>
                  <a:pt x="14040" y="56305"/>
                </a:cubicBezTo>
                <a:cubicBezTo>
                  <a:pt x="14040" y="56232"/>
                  <a:pt x="14025" y="56158"/>
                  <a:pt x="14025" y="56114"/>
                </a:cubicBezTo>
                <a:cubicBezTo>
                  <a:pt x="14114" y="56055"/>
                  <a:pt x="14187" y="55981"/>
                  <a:pt x="14290" y="55923"/>
                </a:cubicBezTo>
                <a:close/>
                <a:moveTo>
                  <a:pt x="12995" y="56040"/>
                </a:moveTo>
                <a:cubicBezTo>
                  <a:pt x="12995" y="56084"/>
                  <a:pt x="12981" y="56143"/>
                  <a:pt x="12981" y="56202"/>
                </a:cubicBezTo>
                <a:cubicBezTo>
                  <a:pt x="12892" y="56261"/>
                  <a:pt x="12789" y="56305"/>
                  <a:pt x="12716" y="56364"/>
                </a:cubicBezTo>
                <a:cubicBezTo>
                  <a:pt x="12716" y="56305"/>
                  <a:pt x="12745" y="56261"/>
                  <a:pt x="12760" y="56202"/>
                </a:cubicBezTo>
                <a:cubicBezTo>
                  <a:pt x="12789" y="56158"/>
                  <a:pt x="12833" y="56143"/>
                  <a:pt x="12892" y="56114"/>
                </a:cubicBezTo>
                <a:cubicBezTo>
                  <a:pt x="12922" y="56084"/>
                  <a:pt x="12966" y="56055"/>
                  <a:pt x="12995" y="56040"/>
                </a:cubicBezTo>
                <a:close/>
                <a:moveTo>
                  <a:pt x="12245" y="56232"/>
                </a:moveTo>
                <a:lnTo>
                  <a:pt x="12245" y="56232"/>
                </a:lnTo>
                <a:cubicBezTo>
                  <a:pt x="12230" y="56276"/>
                  <a:pt x="12230" y="56290"/>
                  <a:pt x="12201" y="56335"/>
                </a:cubicBezTo>
                <a:cubicBezTo>
                  <a:pt x="12171" y="56364"/>
                  <a:pt x="12127" y="56408"/>
                  <a:pt x="12083" y="56423"/>
                </a:cubicBezTo>
                <a:cubicBezTo>
                  <a:pt x="12098" y="56379"/>
                  <a:pt x="12112" y="56364"/>
                  <a:pt x="12127" y="56335"/>
                </a:cubicBezTo>
                <a:cubicBezTo>
                  <a:pt x="12171" y="56290"/>
                  <a:pt x="12201" y="56261"/>
                  <a:pt x="12245" y="56232"/>
                </a:cubicBezTo>
                <a:close/>
                <a:moveTo>
                  <a:pt x="13275" y="56055"/>
                </a:moveTo>
                <a:lnTo>
                  <a:pt x="13275" y="56232"/>
                </a:lnTo>
                <a:cubicBezTo>
                  <a:pt x="13231" y="56290"/>
                  <a:pt x="13187" y="56335"/>
                  <a:pt x="13113" y="56364"/>
                </a:cubicBezTo>
                <a:cubicBezTo>
                  <a:pt x="13069" y="56379"/>
                  <a:pt x="13054" y="56408"/>
                  <a:pt x="13010" y="56423"/>
                </a:cubicBezTo>
                <a:lnTo>
                  <a:pt x="13010" y="56232"/>
                </a:lnTo>
                <a:cubicBezTo>
                  <a:pt x="13113" y="56187"/>
                  <a:pt x="13201" y="56129"/>
                  <a:pt x="13275" y="56055"/>
                </a:cubicBezTo>
                <a:close/>
                <a:moveTo>
                  <a:pt x="13628" y="56129"/>
                </a:moveTo>
                <a:cubicBezTo>
                  <a:pt x="13643" y="56158"/>
                  <a:pt x="13643" y="56232"/>
                  <a:pt x="13643" y="56305"/>
                </a:cubicBezTo>
                <a:cubicBezTo>
                  <a:pt x="13555" y="56364"/>
                  <a:pt x="13452" y="56438"/>
                  <a:pt x="13363" y="56496"/>
                </a:cubicBezTo>
                <a:lnTo>
                  <a:pt x="13363" y="56305"/>
                </a:lnTo>
                <a:cubicBezTo>
                  <a:pt x="13407" y="56290"/>
                  <a:pt x="13437" y="56261"/>
                  <a:pt x="13481" y="56232"/>
                </a:cubicBezTo>
                <a:cubicBezTo>
                  <a:pt x="13525" y="56202"/>
                  <a:pt x="13569" y="56158"/>
                  <a:pt x="13628" y="56129"/>
                </a:cubicBezTo>
                <a:close/>
                <a:moveTo>
                  <a:pt x="12421" y="56232"/>
                </a:moveTo>
                <a:lnTo>
                  <a:pt x="12421" y="56232"/>
                </a:lnTo>
                <a:cubicBezTo>
                  <a:pt x="12407" y="56290"/>
                  <a:pt x="12392" y="56335"/>
                  <a:pt x="12392" y="56379"/>
                </a:cubicBezTo>
                <a:cubicBezTo>
                  <a:pt x="12333" y="56423"/>
                  <a:pt x="12259" y="56452"/>
                  <a:pt x="12201" y="56511"/>
                </a:cubicBezTo>
                <a:cubicBezTo>
                  <a:pt x="12215" y="56452"/>
                  <a:pt x="12245" y="56423"/>
                  <a:pt x="12259" y="56364"/>
                </a:cubicBezTo>
                <a:cubicBezTo>
                  <a:pt x="12318" y="56335"/>
                  <a:pt x="12362" y="56276"/>
                  <a:pt x="12421" y="56232"/>
                </a:cubicBezTo>
                <a:close/>
                <a:moveTo>
                  <a:pt x="13967" y="56143"/>
                </a:moveTo>
                <a:cubicBezTo>
                  <a:pt x="13967" y="56217"/>
                  <a:pt x="13996" y="56290"/>
                  <a:pt x="13996" y="56349"/>
                </a:cubicBezTo>
                <a:cubicBezTo>
                  <a:pt x="13893" y="56408"/>
                  <a:pt x="13805" y="56482"/>
                  <a:pt x="13731" y="56526"/>
                </a:cubicBezTo>
                <a:cubicBezTo>
                  <a:pt x="13731" y="56452"/>
                  <a:pt x="13716" y="56408"/>
                  <a:pt x="13716" y="56335"/>
                </a:cubicBezTo>
                <a:cubicBezTo>
                  <a:pt x="13805" y="56276"/>
                  <a:pt x="13893" y="56202"/>
                  <a:pt x="13967" y="56143"/>
                </a:cubicBezTo>
                <a:close/>
                <a:moveTo>
                  <a:pt x="13984" y="56448"/>
                </a:moveTo>
                <a:lnTo>
                  <a:pt x="13984" y="56448"/>
                </a:lnTo>
                <a:cubicBezTo>
                  <a:pt x="13947" y="56480"/>
                  <a:pt x="13907" y="56506"/>
                  <a:pt x="13864" y="56532"/>
                </a:cubicBezTo>
                <a:lnTo>
                  <a:pt x="13864" y="56532"/>
                </a:lnTo>
                <a:cubicBezTo>
                  <a:pt x="13864" y="56530"/>
                  <a:pt x="13864" y="56528"/>
                  <a:pt x="13864" y="56526"/>
                </a:cubicBezTo>
                <a:cubicBezTo>
                  <a:pt x="13906" y="56498"/>
                  <a:pt x="13945" y="56473"/>
                  <a:pt x="13984" y="56448"/>
                </a:cubicBezTo>
                <a:close/>
                <a:moveTo>
                  <a:pt x="12672" y="56261"/>
                </a:moveTo>
                <a:cubicBezTo>
                  <a:pt x="12672" y="56305"/>
                  <a:pt x="12642" y="56364"/>
                  <a:pt x="12642" y="56423"/>
                </a:cubicBezTo>
                <a:cubicBezTo>
                  <a:pt x="12569" y="56482"/>
                  <a:pt x="12495" y="56526"/>
                  <a:pt x="12407" y="56570"/>
                </a:cubicBezTo>
                <a:cubicBezTo>
                  <a:pt x="12421" y="56511"/>
                  <a:pt x="12421" y="56452"/>
                  <a:pt x="12451" y="56408"/>
                </a:cubicBezTo>
                <a:cubicBezTo>
                  <a:pt x="12524" y="56349"/>
                  <a:pt x="12598" y="56290"/>
                  <a:pt x="12672" y="56261"/>
                </a:cubicBezTo>
                <a:close/>
                <a:moveTo>
                  <a:pt x="11980" y="56482"/>
                </a:moveTo>
                <a:lnTo>
                  <a:pt x="11980" y="56482"/>
                </a:lnTo>
                <a:cubicBezTo>
                  <a:pt x="11965" y="56496"/>
                  <a:pt x="11965" y="56511"/>
                  <a:pt x="11965" y="56526"/>
                </a:cubicBezTo>
                <a:cubicBezTo>
                  <a:pt x="11950" y="56555"/>
                  <a:pt x="11906" y="56570"/>
                  <a:pt x="11892" y="56585"/>
                </a:cubicBezTo>
                <a:cubicBezTo>
                  <a:pt x="11892" y="56585"/>
                  <a:pt x="11906" y="56570"/>
                  <a:pt x="11906" y="56555"/>
                </a:cubicBezTo>
                <a:cubicBezTo>
                  <a:pt x="11936" y="56526"/>
                  <a:pt x="11950" y="56496"/>
                  <a:pt x="11980" y="56482"/>
                </a:cubicBezTo>
                <a:close/>
                <a:moveTo>
                  <a:pt x="12966" y="56290"/>
                </a:moveTo>
                <a:lnTo>
                  <a:pt x="12966" y="56482"/>
                </a:lnTo>
                <a:cubicBezTo>
                  <a:pt x="12863" y="56526"/>
                  <a:pt x="12775" y="56585"/>
                  <a:pt x="12701" y="56644"/>
                </a:cubicBezTo>
                <a:lnTo>
                  <a:pt x="12701" y="56452"/>
                </a:lnTo>
                <a:cubicBezTo>
                  <a:pt x="12789" y="56408"/>
                  <a:pt x="12863" y="56349"/>
                  <a:pt x="12966" y="56290"/>
                </a:cubicBezTo>
                <a:close/>
                <a:moveTo>
                  <a:pt x="12156" y="56452"/>
                </a:moveTo>
                <a:cubicBezTo>
                  <a:pt x="12127" y="56496"/>
                  <a:pt x="12112" y="56526"/>
                  <a:pt x="12112" y="56585"/>
                </a:cubicBezTo>
                <a:cubicBezTo>
                  <a:pt x="12053" y="56629"/>
                  <a:pt x="12009" y="56658"/>
                  <a:pt x="11965" y="56702"/>
                </a:cubicBezTo>
                <a:cubicBezTo>
                  <a:pt x="11980" y="56658"/>
                  <a:pt x="12009" y="56629"/>
                  <a:pt x="12024" y="56570"/>
                </a:cubicBezTo>
                <a:cubicBezTo>
                  <a:pt x="12053" y="56526"/>
                  <a:pt x="12112" y="56496"/>
                  <a:pt x="12156" y="56452"/>
                </a:cubicBezTo>
                <a:close/>
                <a:moveTo>
                  <a:pt x="13304" y="56349"/>
                </a:moveTo>
                <a:lnTo>
                  <a:pt x="13304" y="56349"/>
                </a:lnTo>
                <a:cubicBezTo>
                  <a:pt x="13290" y="56408"/>
                  <a:pt x="13290" y="56452"/>
                  <a:pt x="13304" y="56526"/>
                </a:cubicBezTo>
                <a:lnTo>
                  <a:pt x="13039" y="56702"/>
                </a:lnTo>
                <a:lnTo>
                  <a:pt x="13039" y="56511"/>
                </a:lnTo>
                <a:cubicBezTo>
                  <a:pt x="13069" y="56496"/>
                  <a:pt x="13128" y="56452"/>
                  <a:pt x="13157" y="56438"/>
                </a:cubicBezTo>
                <a:cubicBezTo>
                  <a:pt x="13216" y="56408"/>
                  <a:pt x="13260" y="56379"/>
                  <a:pt x="13304" y="56349"/>
                </a:cubicBezTo>
                <a:close/>
                <a:moveTo>
                  <a:pt x="13643" y="56364"/>
                </a:moveTo>
                <a:cubicBezTo>
                  <a:pt x="13658" y="56438"/>
                  <a:pt x="13658" y="56511"/>
                  <a:pt x="13658" y="56570"/>
                </a:cubicBezTo>
                <a:cubicBezTo>
                  <a:pt x="13569" y="56629"/>
                  <a:pt x="13481" y="56673"/>
                  <a:pt x="13378" y="56747"/>
                </a:cubicBezTo>
                <a:cubicBezTo>
                  <a:pt x="13378" y="56673"/>
                  <a:pt x="13363" y="56629"/>
                  <a:pt x="13363" y="56541"/>
                </a:cubicBezTo>
                <a:cubicBezTo>
                  <a:pt x="13452" y="56496"/>
                  <a:pt x="13555" y="56438"/>
                  <a:pt x="13643" y="56364"/>
                </a:cubicBezTo>
                <a:close/>
                <a:moveTo>
                  <a:pt x="12348" y="56482"/>
                </a:moveTo>
                <a:lnTo>
                  <a:pt x="12348" y="56482"/>
                </a:lnTo>
                <a:cubicBezTo>
                  <a:pt x="12333" y="56526"/>
                  <a:pt x="12333" y="56585"/>
                  <a:pt x="12318" y="56629"/>
                </a:cubicBezTo>
                <a:cubicBezTo>
                  <a:pt x="12259" y="56673"/>
                  <a:pt x="12186" y="56717"/>
                  <a:pt x="12112" y="56776"/>
                </a:cubicBezTo>
                <a:cubicBezTo>
                  <a:pt x="12127" y="56717"/>
                  <a:pt x="12156" y="56673"/>
                  <a:pt x="12156" y="56629"/>
                </a:cubicBezTo>
                <a:cubicBezTo>
                  <a:pt x="12230" y="56570"/>
                  <a:pt x="12274" y="56526"/>
                  <a:pt x="12348" y="56482"/>
                </a:cubicBezTo>
                <a:close/>
                <a:moveTo>
                  <a:pt x="12627" y="56496"/>
                </a:moveTo>
                <a:cubicBezTo>
                  <a:pt x="12627" y="56555"/>
                  <a:pt x="12613" y="56599"/>
                  <a:pt x="12613" y="56658"/>
                </a:cubicBezTo>
                <a:lnTo>
                  <a:pt x="12495" y="56717"/>
                </a:lnTo>
                <a:cubicBezTo>
                  <a:pt x="12451" y="56747"/>
                  <a:pt x="12407" y="56776"/>
                  <a:pt x="12348" y="56806"/>
                </a:cubicBezTo>
                <a:cubicBezTo>
                  <a:pt x="12377" y="56776"/>
                  <a:pt x="12392" y="56717"/>
                  <a:pt x="12392" y="56658"/>
                </a:cubicBezTo>
                <a:cubicBezTo>
                  <a:pt x="12466" y="56599"/>
                  <a:pt x="12554" y="56541"/>
                  <a:pt x="12627" y="56496"/>
                </a:cubicBezTo>
                <a:close/>
                <a:moveTo>
                  <a:pt x="11877" y="56673"/>
                </a:moveTo>
                <a:lnTo>
                  <a:pt x="11877" y="56673"/>
                </a:lnTo>
                <a:cubicBezTo>
                  <a:pt x="11862" y="56717"/>
                  <a:pt x="11833" y="56747"/>
                  <a:pt x="11833" y="56776"/>
                </a:cubicBezTo>
                <a:cubicBezTo>
                  <a:pt x="11803" y="56806"/>
                  <a:pt x="11759" y="56850"/>
                  <a:pt x="11715" y="56864"/>
                </a:cubicBezTo>
                <a:cubicBezTo>
                  <a:pt x="11744" y="56850"/>
                  <a:pt x="11759" y="56806"/>
                  <a:pt x="11759" y="56791"/>
                </a:cubicBezTo>
                <a:lnTo>
                  <a:pt x="11877" y="56673"/>
                </a:lnTo>
                <a:close/>
                <a:moveTo>
                  <a:pt x="12966" y="56555"/>
                </a:moveTo>
                <a:lnTo>
                  <a:pt x="12966" y="56732"/>
                </a:lnTo>
                <a:lnTo>
                  <a:pt x="12686" y="56894"/>
                </a:lnTo>
                <a:lnTo>
                  <a:pt x="12686" y="56717"/>
                </a:lnTo>
                <a:lnTo>
                  <a:pt x="12966" y="56555"/>
                </a:lnTo>
                <a:close/>
                <a:moveTo>
                  <a:pt x="13323" y="56878"/>
                </a:moveTo>
                <a:lnTo>
                  <a:pt x="13265" y="56913"/>
                </a:lnTo>
                <a:lnTo>
                  <a:pt x="13265" y="56913"/>
                </a:lnTo>
                <a:cubicBezTo>
                  <a:pt x="13284" y="56900"/>
                  <a:pt x="13301" y="56888"/>
                  <a:pt x="13323" y="56878"/>
                </a:cubicBezTo>
                <a:close/>
                <a:moveTo>
                  <a:pt x="13675" y="56670"/>
                </a:moveTo>
                <a:cubicBezTo>
                  <a:pt x="13633" y="56695"/>
                  <a:pt x="13588" y="56719"/>
                  <a:pt x="13540" y="56747"/>
                </a:cubicBezTo>
                <a:cubicBezTo>
                  <a:pt x="13540" y="56806"/>
                  <a:pt x="13540" y="56864"/>
                  <a:pt x="13569" y="56909"/>
                </a:cubicBezTo>
                <a:cubicBezTo>
                  <a:pt x="13570" y="56914"/>
                  <a:pt x="13571" y="56919"/>
                  <a:pt x="13572" y="56925"/>
                </a:cubicBezTo>
                <a:lnTo>
                  <a:pt x="13572" y="56925"/>
                </a:lnTo>
                <a:lnTo>
                  <a:pt x="13702" y="56850"/>
                </a:lnTo>
                <a:cubicBezTo>
                  <a:pt x="13702" y="56802"/>
                  <a:pt x="13682" y="56745"/>
                  <a:pt x="13675" y="56670"/>
                </a:cubicBezTo>
                <a:close/>
                <a:moveTo>
                  <a:pt x="12098" y="56702"/>
                </a:moveTo>
                <a:cubicBezTo>
                  <a:pt x="12083" y="56747"/>
                  <a:pt x="12083" y="56791"/>
                  <a:pt x="12053" y="56850"/>
                </a:cubicBezTo>
                <a:cubicBezTo>
                  <a:pt x="11965" y="56864"/>
                  <a:pt x="11906" y="56923"/>
                  <a:pt x="11862" y="56953"/>
                </a:cubicBezTo>
                <a:cubicBezTo>
                  <a:pt x="11877" y="56894"/>
                  <a:pt x="11892" y="56864"/>
                  <a:pt x="11906" y="56820"/>
                </a:cubicBezTo>
                <a:cubicBezTo>
                  <a:pt x="11965" y="56791"/>
                  <a:pt x="12024" y="56732"/>
                  <a:pt x="12098" y="56702"/>
                </a:cubicBezTo>
                <a:close/>
                <a:moveTo>
                  <a:pt x="13304" y="56599"/>
                </a:moveTo>
                <a:cubicBezTo>
                  <a:pt x="13304" y="56658"/>
                  <a:pt x="13304" y="56732"/>
                  <a:pt x="13334" y="56791"/>
                </a:cubicBezTo>
                <a:cubicBezTo>
                  <a:pt x="13275" y="56820"/>
                  <a:pt x="13231" y="56850"/>
                  <a:pt x="13187" y="56879"/>
                </a:cubicBezTo>
                <a:cubicBezTo>
                  <a:pt x="13142" y="56894"/>
                  <a:pt x="13084" y="56938"/>
                  <a:pt x="13054" y="56953"/>
                </a:cubicBezTo>
                <a:cubicBezTo>
                  <a:pt x="13054" y="56894"/>
                  <a:pt x="13039" y="56820"/>
                  <a:pt x="13039" y="56776"/>
                </a:cubicBezTo>
                <a:lnTo>
                  <a:pt x="13304" y="56599"/>
                </a:lnTo>
                <a:close/>
                <a:moveTo>
                  <a:pt x="13265" y="56913"/>
                </a:moveTo>
                <a:cubicBezTo>
                  <a:pt x="13254" y="56921"/>
                  <a:pt x="13243" y="56930"/>
                  <a:pt x="13231" y="56938"/>
                </a:cubicBezTo>
                <a:cubicBezTo>
                  <a:pt x="13222" y="56944"/>
                  <a:pt x="13212" y="56950"/>
                  <a:pt x="13202" y="56956"/>
                </a:cubicBezTo>
                <a:lnTo>
                  <a:pt x="13202" y="56956"/>
                </a:lnTo>
                <a:cubicBezTo>
                  <a:pt x="13202" y="56955"/>
                  <a:pt x="13201" y="56954"/>
                  <a:pt x="13201" y="56953"/>
                </a:cubicBezTo>
                <a:lnTo>
                  <a:pt x="13265" y="56913"/>
                </a:lnTo>
                <a:close/>
                <a:moveTo>
                  <a:pt x="11597" y="56967"/>
                </a:moveTo>
                <a:cubicBezTo>
                  <a:pt x="11588" y="56985"/>
                  <a:pt x="11568" y="56998"/>
                  <a:pt x="11551" y="57008"/>
                </a:cubicBezTo>
                <a:lnTo>
                  <a:pt x="11551" y="57008"/>
                </a:lnTo>
                <a:lnTo>
                  <a:pt x="11568" y="56997"/>
                </a:lnTo>
                <a:lnTo>
                  <a:pt x="11597" y="56967"/>
                </a:lnTo>
                <a:close/>
                <a:moveTo>
                  <a:pt x="12318" y="56717"/>
                </a:moveTo>
                <a:cubicBezTo>
                  <a:pt x="12318" y="56776"/>
                  <a:pt x="12304" y="56820"/>
                  <a:pt x="12304" y="56879"/>
                </a:cubicBezTo>
                <a:cubicBezTo>
                  <a:pt x="12230" y="56938"/>
                  <a:pt x="12127" y="56967"/>
                  <a:pt x="12053" y="57026"/>
                </a:cubicBezTo>
                <a:cubicBezTo>
                  <a:pt x="12083" y="56967"/>
                  <a:pt x="12083" y="56923"/>
                  <a:pt x="12098" y="56864"/>
                </a:cubicBezTo>
                <a:cubicBezTo>
                  <a:pt x="12171" y="56806"/>
                  <a:pt x="12245" y="56747"/>
                  <a:pt x="12318" y="56717"/>
                </a:cubicBezTo>
                <a:close/>
                <a:moveTo>
                  <a:pt x="12627" y="56747"/>
                </a:moveTo>
                <a:lnTo>
                  <a:pt x="12627" y="56938"/>
                </a:lnTo>
                <a:cubicBezTo>
                  <a:pt x="12539" y="56997"/>
                  <a:pt x="12466" y="57026"/>
                  <a:pt x="12377" y="57085"/>
                </a:cubicBezTo>
                <a:lnTo>
                  <a:pt x="12348" y="57085"/>
                </a:lnTo>
                <a:cubicBezTo>
                  <a:pt x="12348" y="57026"/>
                  <a:pt x="12348" y="56967"/>
                  <a:pt x="12377" y="56894"/>
                </a:cubicBezTo>
                <a:cubicBezTo>
                  <a:pt x="12421" y="56864"/>
                  <a:pt x="12495" y="56820"/>
                  <a:pt x="12554" y="56791"/>
                </a:cubicBezTo>
                <a:cubicBezTo>
                  <a:pt x="12569" y="56761"/>
                  <a:pt x="12598" y="56761"/>
                  <a:pt x="12627" y="56747"/>
                </a:cubicBezTo>
                <a:close/>
                <a:moveTo>
                  <a:pt x="11803" y="56894"/>
                </a:moveTo>
                <a:lnTo>
                  <a:pt x="11803" y="56894"/>
                </a:lnTo>
                <a:cubicBezTo>
                  <a:pt x="11789" y="56938"/>
                  <a:pt x="11789" y="56953"/>
                  <a:pt x="11759" y="56997"/>
                </a:cubicBezTo>
                <a:cubicBezTo>
                  <a:pt x="11759" y="57012"/>
                  <a:pt x="11759" y="57012"/>
                  <a:pt x="11744" y="57026"/>
                </a:cubicBezTo>
                <a:lnTo>
                  <a:pt x="11583" y="57144"/>
                </a:lnTo>
                <a:lnTo>
                  <a:pt x="11641" y="57026"/>
                </a:lnTo>
                <a:cubicBezTo>
                  <a:pt x="11715" y="56967"/>
                  <a:pt x="11744" y="56938"/>
                  <a:pt x="11803" y="56894"/>
                </a:cubicBezTo>
                <a:close/>
                <a:moveTo>
                  <a:pt x="12981" y="56806"/>
                </a:moveTo>
                <a:lnTo>
                  <a:pt x="12981" y="56997"/>
                </a:lnTo>
                <a:cubicBezTo>
                  <a:pt x="12922" y="57026"/>
                  <a:pt x="12863" y="57070"/>
                  <a:pt x="12819" y="57085"/>
                </a:cubicBezTo>
                <a:cubicBezTo>
                  <a:pt x="12775" y="57100"/>
                  <a:pt x="12730" y="57115"/>
                  <a:pt x="12701" y="57159"/>
                </a:cubicBezTo>
                <a:lnTo>
                  <a:pt x="12701" y="56967"/>
                </a:lnTo>
                <a:lnTo>
                  <a:pt x="12981" y="56806"/>
                </a:lnTo>
                <a:close/>
                <a:moveTo>
                  <a:pt x="12009" y="56909"/>
                </a:moveTo>
                <a:cubicBezTo>
                  <a:pt x="11980" y="56967"/>
                  <a:pt x="11980" y="57026"/>
                  <a:pt x="11965" y="57070"/>
                </a:cubicBezTo>
                <a:cubicBezTo>
                  <a:pt x="11906" y="57115"/>
                  <a:pt x="11833" y="57173"/>
                  <a:pt x="11759" y="57218"/>
                </a:cubicBezTo>
                <a:cubicBezTo>
                  <a:pt x="11789" y="57159"/>
                  <a:pt x="11803" y="57100"/>
                  <a:pt x="11803" y="57070"/>
                </a:cubicBezTo>
                <a:cubicBezTo>
                  <a:pt x="11877" y="57012"/>
                  <a:pt x="11936" y="56967"/>
                  <a:pt x="12009" y="56909"/>
                </a:cubicBezTo>
                <a:close/>
                <a:moveTo>
                  <a:pt x="12274" y="56967"/>
                </a:moveTo>
                <a:lnTo>
                  <a:pt x="12274" y="57144"/>
                </a:lnTo>
                <a:cubicBezTo>
                  <a:pt x="12201" y="57188"/>
                  <a:pt x="12112" y="57232"/>
                  <a:pt x="12024" y="57291"/>
                </a:cubicBezTo>
                <a:cubicBezTo>
                  <a:pt x="12024" y="57232"/>
                  <a:pt x="12039" y="57173"/>
                  <a:pt x="12039" y="57115"/>
                </a:cubicBezTo>
                <a:cubicBezTo>
                  <a:pt x="12112" y="57070"/>
                  <a:pt x="12201" y="57012"/>
                  <a:pt x="12274" y="56967"/>
                </a:cubicBezTo>
                <a:close/>
                <a:moveTo>
                  <a:pt x="11524" y="57115"/>
                </a:moveTo>
                <a:lnTo>
                  <a:pt x="11524" y="57115"/>
                </a:lnTo>
                <a:cubicBezTo>
                  <a:pt x="11509" y="57159"/>
                  <a:pt x="11480" y="57188"/>
                  <a:pt x="11480" y="57218"/>
                </a:cubicBezTo>
                <a:cubicBezTo>
                  <a:pt x="11453" y="57244"/>
                  <a:pt x="11401" y="57259"/>
                  <a:pt x="11370" y="57295"/>
                </a:cubicBezTo>
                <a:lnTo>
                  <a:pt x="11370" y="57295"/>
                </a:lnTo>
                <a:cubicBezTo>
                  <a:pt x="11382" y="57276"/>
                  <a:pt x="11397" y="57244"/>
                  <a:pt x="11421" y="57232"/>
                </a:cubicBezTo>
                <a:lnTo>
                  <a:pt x="11524" y="57115"/>
                </a:lnTo>
                <a:close/>
                <a:moveTo>
                  <a:pt x="12627" y="56997"/>
                </a:moveTo>
                <a:lnTo>
                  <a:pt x="12627" y="57188"/>
                </a:lnTo>
                <a:cubicBezTo>
                  <a:pt x="12539" y="57247"/>
                  <a:pt x="12451" y="57306"/>
                  <a:pt x="12348" y="57335"/>
                </a:cubicBezTo>
                <a:lnTo>
                  <a:pt x="12348" y="57159"/>
                </a:lnTo>
                <a:cubicBezTo>
                  <a:pt x="12377" y="57144"/>
                  <a:pt x="12392" y="57144"/>
                  <a:pt x="12407" y="57115"/>
                </a:cubicBezTo>
                <a:cubicBezTo>
                  <a:pt x="12480" y="57085"/>
                  <a:pt x="12554" y="57026"/>
                  <a:pt x="12627" y="56997"/>
                </a:cubicBezTo>
                <a:close/>
                <a:moveTo>
                  <a:pt x="11730" y="57115"/>
                </a:moveTo>
                <a:cubicBezTo>
                  <a:pt x="11715" y="57173"/>
                  <a:pt x="11715" y="57218"/>
                  <a:pt x="11686" y="57262"/>
                </a:cubicBezTo>
                <a:cubicBezTo>
                  <a:pt x="11612" y="57321"/>
                  <a:pt x="11568" y="57365"/>
                  <a:pt x="11494" y="57394"/>
                </a:cubicBezTo>
                <a:cubicBezTo>
                  <a:pt x="11509" y="57335"/>
                  <a:pt x="11524" y="57306"/>
                  <a:pt x="11538" y="57247"/>
                </a:cubicBezTo>
                <a:cubicBezTo>
                  <a:pt x="11597" y="57218"/>
                  <a:pt x="11656" y="57159"/>
                  <a:pt x="11730" y="57115"/>
                </a:cubicBezTo>
                <a:close/>
                <a:moveTo>
                  <a:pt x="12336" y="57436"/>
                </a:moveTo>
                <a:lnTo>
                  <a:pt x="12333" y="57438"/>
                </a:lnTo>
                <a:cubicBezTo>
                  <a:pt x="12335" y="57444"/>
                  <a:pt x="12337" y="57451"/>
                  <a:pt x="12338" y="57458"/>
                </a:cubicBezTo>
                <a:lnTo>
                  <a:pt x="12338" y="57458"/>
                </a:lnTo>
                <a:cubicBezTo>
                  <a:pt x="12338" y="57451"/>
                  <a:pt x="12337" y="57444"/>
                  <a:pt x="12336" y="57436"/>
                </a:cubicBezTo>
                <a:close/>
                <a:moveTo>
                  <a:pt x="11273" y="57365"/>
                </a:moveTo>
                <a:lnTo>
                  <a:pt x="11273" y="57365"/>
                </a:lnTo>
                <a:cubicBezTo>
                  <a:pt x="11273" y="57379"/>
                  <a:pt x="11244" y="57394"/>
                  <a:pt x="11244" y="57409"/>
                </a:cubicBezTo>
                <a:cubicBezTo>
                  <a:pt x="11229" y="57438"/>
                  <a:pt x="11200" y="57453"/>
                  <a:pt x="11170" y="57468"/>
                </a:cubicBezTo>
                <a:cubicBezTo>
                  <a:pt x="11170" y="57453"/>
                  <a:pt x="11200" y="57453"/>
                  <a:pt x="11200" y="57438"/>
                </a:cubicBezTo>
                <a:lnTo>
                  <a:pt x="11273" y="57365"/>
                </a:lnTo>
                <a:close/>
                <a:moveTo>
                  <a:pt x="11965" y="57159"/>
                </a:moveTo>
                <a:cubicBezTo>
                  <a:pt x="11965" y="57218"/>
                  <a:pt x="11950" y="57262"/>
                  <a:pt x="11950" y="57321"/>
                </a:cubicBezTo>
                <a:cubicBezTo>
                  <a:pt x="11877" y="57379"/>
                  <a:pt x="11789" y="57409"/>
                  <a:pt x="11715" y="57468"/>
                </a:cubicBezTo>
                <a:cubicBezTo>
                  <a:pt x="11730" y="57409"/>
                  <a:pt x="11730" y="57365"/>
                  <a:pt x="11744" y="57306"/>
                </a:cubicBezTo>
                <a:cubicBezTo>
                  <a:pt x="11818" y="57247"/>
                  <a:pt x="11892" y="57218"/>
                  <a:pt x="11965" y="57159"/>
                </a:cubicBezTo>
                <a:close/>
                <a:moveTo>
                  <a:pt x="12338" y="57458"/>
                </a:moveTo>
                <a:cubicBezTo>
                  <a:pt x="12341" y="57478"/>
                  <a:pt x="12343" y="57497"/>
                  <a:pt x="12346" y="57517"/>
                </a:cubicBezTo>
                <a:lnTo>
                  <a:pt x="12346" y="57517"/>
                </a:lnTo>
                <a:cubicBezTo>
                  <a:pt x="12344" y="57496"/>
                  <a:pt x="12342" y="57476"/>
                  <a:pt x="12338" y="57458"/>
                </a:cubicBezTo>
                <a:close/>
                <a:moveTo>
                  <a:pt x="12259" y="57218"/>
                </a:moveTo>
                <a:cubicBezTo>
                  <a:pt x="12274" y="57262"/>
                  <a:pt x="12274" y="57321"/>
                  <a:pt x="12274" y="57394"/>
                </a:cubicBezTo>
                <a:cubicBezTo>
                  <a:pt x="12259" y="57409"/>
                  <a:pt x="12230" y="57438"/>
                  <a:pt x="12201" y="57438"/>
                </a:cubicBezTo>
                <a:cubicBezTo>
                  <a:pt x="12127" y="57468"/>
                  <a:pt x="12083" y="57497"/>
                  <a:pt x="12009" y="57541"/>
                </a:cubicBezTo>
                <a:lnTo>
                  <a:pt x="12009" y="57365"/>
                </a:lnTo>
                <a:cubicBezTo>
                  <a:pt x="12098" y="57306"/>
                  <a:pt x="12186" y="57247"/>
                  <a:pt x="12259" y="57218"/>
                </a:cubicBezTo>
                <a:close/>
                <a:moveTo>
                  <a:pt x="11450" y="57335"/>
                </a:moveTo>
                <a:cubicBezTo>
                  <a:pt x="11450" y="57365"/>
                  <a:pt x="11435" y="57379"/>
                  <a:pt x="11435" y="57379"/>
                </a:cubicBezTo>
                <a:cubicBezTo>
                  <a:pt x="11421" y="57394"/>
                  <a:pt x="11421" y="57438"/>
                  <a:pt x="11421" y="57453"/>
                </a:cubicBezTo>
                <a:lnTo>
                  <a:pt x="11244" y="57556"/>
                </a:lnTo>
                <a:cubicBezTo>
                  <a:pt x="11273" y="57527"/>
                  <a:pt x="11288" y="57482"/>
                  <a:pt x="11303" y="57438"/>
                </a:cubicBezTo>
                <a:cubicBezTo>
                  <a:pt x="11347" y="57409"/>
                  <a:pt x="11391" y="57379"/>
                  <a:pt x="11450" y="57335"/>
                </a:cubicBezTo>
                <a:close/>
                <a:moveTo>
                  <a:pt x="11671" y="57365"/>
                </a:moveTo>
                <a:lnTo>
                  <a:pt x="11671" y="57365"/>
                </a:lnTo>
                <a:cubicBezTo>
                  <a:pt x="11656" y="57409"/>
                  <a:pt x="11656" y="57468"/>
                  <a:pt x="11656" y="57512"/>
                </a:cubicBezTo>
                <a:cubicBezTo>
                  <a:pt x="11583" y="57541"/>
                  <a:pt x="11509" y="57600"/>
                  <a:pt x="11435" y="57630"/>
                </a:cubicBezTo>
                <a:cubicBezTo>
                  <a:pt x="11450" y="57585"/>
                  <a:pt x="11450" y="57541"/>
                  <a:pt x="11465" y="57482"/>
                </a:cubicBezTo>
                <a:cubicBezTo>
                  <a:pt x="11524" y="57453"/>
                  <a:pt x="11597" y="57409"/>
                  <a:pt x="11671" y="57365"/>
                </a:cubicBezTo>
                <a:close/>
                <a:moveTo>
                  <a:pt x="11950" y="57409"/>
                </a:moveTo>
                <a:lnTo>
                  <a:pt x="11950" y="57585"/>
                </a:lnTo>
                <a:cubicBezTo>
                  <a:pt x="11862" y="57630"/>
                  <a:pt x="11789" y="57674"/>
                  <a:pt x="11686" y="57733"/>
                </a:cubicBezTo>
                <a:cubicBezTo>
                  <a:pt x="11686" y="57674"/>
                  <a:pt x="11715" y="57615"/>
                  <a:pt x="11715" y="57556"/>
                </a:cubicBezTo>
                <a:cubicBezTo>
                  <a:pt x="11789" y="57512"/>
                  <a:pt x="11877" y="57468"/>
                  <a:pt x="11950" y="57409"/>
                </a:cubicBezTo>
                <a:close/>
                <a:moveTo>
                  <a:pt x="11170" y="57556"/>
                </a:moveTo>
                <a:lnTo>
                  <a:pt x="11170" y="57556"/>
                </a:lnTo>
                <a:cubicBezTo>
                  <a:pt x="11156" y="57600"/>
                  <a:pt x="11156" y="57615"/>
                  <a:pt x="11141" y="57659"/>
                </a:cubicBezTo>
                <a:cubicBezTo>
                  <a:pt x="11097" y="57688"/>
                  <a:pt x="11053" y="57733"/>
                  <a:pt x="11009" y="57747"/>
                </a:cubicBezTo>
                <a:cubicBezTo>
                  <a:pt x="11023" y="57703"/>
                  <a:pt x="11053" y="57688"/>
                  <a:pt x="11067" y="57659"/>
                </a:cubicBezTo>
                <a:cubicBezTo>
                  <a:pt x="11097" y="57615"/>
                  <a:pt x="11141" y="57585"/>
                  <a:pt x="11170" y="57556"/>
                </a:cubicBezTo>
                <a:close/>
                <a:moveTo>
                  <a:pt x="11376" y="57556"/>
                </a:moveTo>
                <a:cubicBezTo>
                  <a:pt x="11362" y="57615"/>
                  <a:pt x="11362" y="57659"/>
                  <a:pt x="11347" y="57703"/>
                </a:cubicBezTo>
                <a:cubicBezTo>
                  <a:pt x="11259" y="57747"/>
                  <a:pt x="11215" y="57806"/>
                  <a:pt x="11141" y="57836"/>
                </a:cubicBezTo>
                <a:cubicBezTo>
                  <a:pt x="11141" y="57821"/>
                  <a:pt x="11156" y="57806"/>
                  <a:pt x="11156" y="57806"/>
                </a:cubicBezTo>
                <a:cubicBezTo>
                  <a:pt x="11170" y="57762"/>
                  <a:pt x="11170" y="57733"/>
                  <a:pt x="11200" y="57703"/>
                </a:cubicBezTo>
                <a:cubicBezTo>
                  <a:pt x="11244" y="57659"/>
                  <a:pt x="11303" y="57615"/>
                  <a:pt x="11376" y="57556"/>
                </a:cubicBezTo>
                <a:close/>
                <a:moveTo>
                  <a:pt x="10913" y="57793"/>
                </a:moveTo>
                <a:cubicBezTo>
                  <a:pt x="10906" y="57812"/>
                  <a:pt x="10906" y="57824"/>
                  <a:pt x="10906" y="57836"/>
                </a:cubicBezTo>
                <a:cubicBezTo>
                  <a:pt x="10876" y="57850"/>
                  <a:pt x="10847" y="57880"/>
                  <a:pt x="10832" y="57909"/>
                </a:cubicBezTo>
                <a:cubicBezTo>
                  <a:pt x="10832" y="57895"/>
                  <a:pt x="10847" y="57880"/>
                  <a:pt x="10847" y="57850"/>
                </a:cubicBezTo>
                <a:cubicBezTo>
                  <a:pt x="10860" y="57838"/>
                  <a:pt x="10895" y="57825"/>
                  <a:pt x="10913" y="57793"/>
                </a:cubicBezTo>
                <a:close/>
                <a:moveTo>
                  <a:pt x="11656" y="57600"/>
                </a:moveTo>
                <a:lnTo>
                  <a:pt x="11656" y="57600"/>
                </a:lnTo>
                <a:cubicBezTo>
                  <a:pt x="11612" y="57659"/>
                  <a:pt x="11612" y="57703"/>
                  <a:pt x="11612" y="57762"/>
                </a:cubicBezTo>
                <a:cubicBezTo>
                  <a:pt x="11538" y="57821"/>
                  <a:pt x="11450" y="57850"/>
                  <a:pt x="11376" y="57909"/>
                </a:cubicBezTo>
                <a:cubicBezTo>
                  <a:pt x="11376" y="57850"/>
                  <a:pt x="11391" y="57806"/>
                  <a:pt x="11421" y="57747"/>
                </a:cubicBezTo>
                <a:cubicBezTo>
                  <a:pt x="11494" y="57688"/>
                  <a:pt x="11568" y="57659"/>
                  <a:pt x="11656" y="57600"/>
                </a:cubicBezTo>
                <a:close/>
                <a:moveTo>
                  <a:pt x="11097" y="57762"/>
                </a:moveTo>
                <a:lnTo>
                  <a:pt x="11097" y="57762"/>
                </a:lnTo>
                <a:cubicBezTo>
                  <a:pt x="11082" y="57806"/>
                  <a:pt x="11067" y="57850"/>
                  <a:pt x="11067" y="57895"/>
                </a:cubicBezTo>
                <a:lnTo>
                  <a:pt x="10891" y="57998"/>
                </a:lnTo>
                <a:cubicBezTo>
                  <a:pt x="10920" y="57968"/>
                  <a:pt x="10935" y="57924"/>
                  <a:pt x="10950" y="57880"/>
                </a:cubicBezTo>
                <a:cubicBezTo>
                  <a:pt x="10994" y="57836"/>
                  <a:pt x="11053" y="57806"/>
                  <a:pt x="11097" y="57762"/>
                </a:cubicBezTo>
                <a:close/>
                <a:moveTo>
                  <a:pt x="11303" y="57821"/>
                </a:moveTo>
                <a:lnTo>
                  <a:pt x="11303" y="57821"/>
                </a:lnTo>
                <a:cubicBezTo>
                  <a:pt x="11288" y="57880"/>
                  <a:pt x="11288" y="57924"/>
                  <a:pt x="11288" y="57968"/>
                </a:cubicBezTo>
                <a:cubicBezTo>
                  <a:pt x="11215" y="57998"/>
                  <a:pt x="11141" y="58042"/>
                  <a:pt x="11067" y="58101"/>
                </a:cubicBezTo>
                <a:cubicBezTo>
                  <a:pt x="11082" y="58042"/>
                  <a:pt x="11082" y="57998"/>
                  <a:pt x="11097" y="57953"/>
                </a:cubicBezTo>
                <a:cubicBezTo>
                  <a:pt x="11170" y="57895"/>
                  <a:pt x="11244" y="57850"/>
                  <a:pt x="11303" y="57821"/>
                </a:cubicBezTo>
                <a:close/>
                <a:moveTo>
                  <a:pt x="11605" y="57882"/>
                </a:moveTo>
                <a:cubicBezTo>
                  <a:pt x="11543" y="57915"/>
                  <a:pt x="11478" y="57942"/>
                  <a:pt x="11406" y="57983"/>
                </a:cubicBezTo>
                <a:cubicBezTo>
                  <a:pt x="11406" y="58031"/>
                  <a:pt x="11407" y="58080"/>
                  <a:pt x="11409" y="58130"/>
                </a:cubicBezTo>
                <a:lnTo>
                  <a:pt x="11409" y="58130"/>
                </a:lnTo>
                <a:cubicBezTo>
                  <a:pt x="11468" y="58092"/>
                  <a:pt x="11533" y="58059"/>
                  <a:pt x="11597" y="58027"/>
                </a:cubicBezTo>
                <a:cubicBezTo>
                  <a:pt x="11597" y="57979"/>
                  <a:pt x="11597" y="57931"/>
                  <a:pt x="11605" y="57882"/>
                </a:cubicBezTo>
                <a:close/>
                <a:moveTo>
                  <a:pt x="10832" y="57983"/>
                </a:moveTo>
                <a:lnTo>
                  <a:pt x="10832" y="57983"/>
                </a:lnTo>
                <a:cubicBezTo>
                  <a:pt x="10803" y="58027"/>
                  <a:pt x="10803" y="58056"/>
                  <a:pt x="10788" y="58071"/>
                </a:cubicBezTo>
                <a:cubicBezTo>
                  <a:pt x="10744" y="58115"/>
                  <a:pt x="10700" y="58130"/>
                  <a:pt x="10655" y="58174"/>
                </a:cubicBezTo>
                <a:cubicBezTo>
                  <a:pt x="10685" y="58145"/>
                  <a:pt x="10700" y="58115"/>
                  <a:pt x="10714" y="58071"/>
                </a:cubicBezTo>
                <a:cubicBezTo>
                  <a:pt x="10758" y="58042"/>
                  <a:pt x="10788" y="57998"/>
                  <a:pt x="10832" y="57983"/>
                </a:cubicBezTo>
                <a:close/>
                <a:moveTo>
                  <a:pt x="11128" y="58129"/>
                </a:moveTo>
                <a:cubicBezTo>
                  <a:pt x="11107" y="58143"/>
                  <a:pt x="11087" y="58158"/>
                  <a:pt x="11067" y="58174"/>
                </a:cubicBezTo>
                <a:cubicBezTo>
                  <a:pt x="11067" y="58175"/>
                  <a:pt x="11067" y="58177"/>
                  <a:pt x="11066" y="58178"/>
                </a:cubicBezTo>
                <a:lnTo>
                  <a:pt x="11066" y="58178"/>
                </a:lnTo>
                <a:cubicBezTo>
                  <a:pt x="11067" y="58172"/>
                  <a:pt x="11067" y="58166"/>
                  <a:pt x="11067" y="58159"/>
                </a:cubicBezTo>
                <a:cubicBezTo>
                  <a:pt x="11088" y="58149"/>
                  <a:pt x="11108" y="58139"/>
                  <a:pt x="11128" y="58129"/>
                </a:cubicBezTo>
                <a:close/>
                <a:moveTo>
                  <a:pt x="11023" y="57998"/>
                </a:moveTo>
                <a:lnTo>
                  <a:pt x="11023" y="57998"/>
                </a:lnTo>
                <a:cubicBezTo>
                  <a:pt x="11009" y="58056"/>
                  <a:pt x="11009" y="58101"/>
                  <a:pt x="10994" y="58145"/>
                </a:cubicBezTo>
                <a:cubicBezTo>
                  <a:pt x="10920" y="58189"/>
                  <a:pt x="10861" y="58218"/>
                  <a:pt x="10788" y="58262"/>
                </a:cubicBezTo>
                <a:cubicBezTo>
                  <a:pt x="10788" y="58248"/>
                  <a:pt x="10803" y="58204"/>
                  <a:pt x="10832" y="58189"/>
                </a:cubicBezTo>
                <a:cubicBezTo>
                  <a:pt x="10832" y="58174"/>
                  <a:pt x="10847" y="58145"/>
                  <a:pt x="10847" y="58130"/>
                </a:cubicBezTo>
                <a:cubicBezTo>
                  <a:pt x="10906" y="58101"/>
                  <a:pt x="10950" y="58042"/>
                  <a:pt x="11023" y="57998"/>
                </a:cubicBezTo>
                <a:close/>
                <a:moveTo>
                  <a:pt x="10567" y="58204"/>
                </a:moveTo>
                <a:lnTo>
                  <a:pt x="10567" y="58204"/>
                </a:lnTo>
                <a:cubicBezTo>
                  <a:pt x="10552" y="58218"/>
                  <a:pt x="10552" y="58248"/>
                  <a:pt x="10538" y="58262"/>
                </a:cubicBezTo>
                <a:cubicBezTo>
                  <a:pt x="10517" y="58273"/>
                  <a:pt x="10497" y="58283"/>
                  <a:pt x="10482" y="58298"/>
                </a:cubicBezTo>
                <a:lnTo>
                  <a:pt x="10482" y="58298"/>
                </a:lnTo>
                <a:cubicBezTo>
                  <a:pt x="10484" y="58290"/>
                  <a:pt x="10488" y="58283"/>
                  <a:pt x="10494" y="58277"/>
                </a:cubicBezTo>
                <a:lnTo>
                  <a:pt x="10567" y="58204"/>
                </a:lnTo>
                <a:close/>
                <a:moveTo>
                  <a:pt x="10758" y="58189"/>
                </a:moveTo>
                <a:lnTo>
                  <a:pt x="10758" y="58189"/>
                </a:lnTo>
                <a:cubicBezTo>
                  <a:pt x="10729" y="58218"/>
                  <a:pt x="10714" y="58277"/>
                  <a:pt x="10714" y="58321"/>
                </a:cubicBezTo>
                <a:lnTo>
                  <a:pt x="10552" y="58424"/>
                </a:lnTo>
                <a:lnTo>
                  <a:pt x="10552" y="58424"/>
                </a:lnTo>
                <a:lnTo>
                  <a:pt x="10611" y="58321"/>
                </a:lnTo>
                <a:cubicBezTo>
                  <a:pt x="10641" y="58277"/>
                  <a:pt x="10700" y="58248"/>
                  <a:pt x="10758" y="58189"/>
                </a:cubicBezTo>
                <a:close/>
                <a:moveTo>
                  <a:pt x="10979" y="58248"/>
                </a:moveTo>
                <a:lnTo>
                  <a:pt x="10979" y="58248"/>
                </a:lnTo>
                <a:cubicBezTo>
                  <a:pt x="10920" y="58277"/>
                  <a:pt x="10847" y="58336"/>
                  <a:pt x="10773" y="58365"/>
                </a:cubicBezTo>
                <a:cubicBezTo>
                  <a:pt x="10744" y="58424"/>
                  <a:pt x="10744" y="58468"/>
                  <a:pt x="10729" y="58513"/>
                </a:cubicBezTo>
                <a:cubicBezTo>
                  <a:pt x="10803" y="58483"/>
                  <a:pt x="10876" y="58424"/>
                  <a:pt x="10950" y="58395"/>
                </a:cubicBezTo>
                <a:cubicBezTo>
                  <a:pt x="10950" y="58336"/>
                  <a:pt x="10950" y="58277"/>
                  <a:pt x="10979" y="58248"/>
                </a:cubicBezTo>
                <a:close/>
                <a:moveTo>
                  <a:pt x="10494" y="58380"/>
                </a:moveTo>
                <a:lnTo>
                  <a:pt x="10494" y="58380"/>
                </a:lnTo>
                <a:cubicBezTo>
                  <a:pt x="10479" y="58424"/>
                  <a:pt x="10464" y="58454"/>
                  <a:pt x="10464" y="58498"/>
                </a:cubicBezTo>
                <a:cubicBezTo>
                  <a:pt x="10420" y="58542"/>
                  <a:pt x="10361" y="58557"/>
                  <a:pt x="10332" y="58586"/>
                </a:cubicBezTo>
                <a:cubicBezTo>
                  <a:pt x="10332" y="58557"/>
                  <a:pt x="10346" y="58542"/>
                  <a:pt x="10361" y="58498"/>
                </a:cubicBezTo>
                <a:cubicBezTo>
                  <a:pt x="10405" y="58468"/>
                  <a:pt x="10435" y="58424"/>
                  <a:pt x="10494" y="58380"/>
                </a:cubicBezTo>
                <a:close/>
                <a:moveTo>
                  <a:pt x="10214" y="58630"/>
                </a:moveTo>
                <a:cubicBezTo>
                  <a:pt x="10199" y="58645"/>
                  <a:pt x="10199" y="58660"/>
                  <a:pt x="10184" y="58689"/>
                </a:cubicBezTo>
                <a:cubicBezTo>
                  <a:pt x="10175" y="58698"/>
                  <a:pt x="10155" y="58708"/>
                  <a:pt x="10137" y="58717"/>
                </a:cubicBezTo>
                <a:lnTo>
                  <a:pt x="10137" y="58717"/>
                </a:lnTo>
                <a:cubicBezTo>
                  <a:pt x="10139" y="58713"/>
                  <a:pt x="10140" y="58708"/>
                  <a:pt x="10140" y="58704"/>
                </a:cubicBezTo>
                <a:lnTo>
                  <a:pt x="10214" y="58630"/>
                </a:lnTo>
                <a:close/>
                <a:moveTo>
                  <a:pt x="9817" y="59013"/>
                </a:moveTo>
                <a:lnTo>
                  <a:pt x="9817" y="59013"/>
                </a:lnTo>
                <a:cubicBezTo>
                  <a:pt x="9478" y="59970"/>
                  <a:pt x="9640" y="61132"/>
                  <a:pt x="10287" y="62192"/>
                </a:cubicBezTo>
                <a:cubicBezTo>
                  <a:pt x="10994" y="63354"/>
                  <a:pt x="12068" y="64355"/>
                  <a:pt x="13716" y="65341"/>
                </a:cubicBezTo>
                <a:cubicBezTo>
                  <a:pt x="13864" y="65429"/>
                  <a:pt x="14025" y="65532"/>
                  <a:pt x="14173" y="65621"/>
                </a:cubicBezTo>
                <a:lnTo>
                  <a:pt x="14393" y="65753"/>
                </a:lnTo>
                <a:cubicBezTo>
                  <a:pt x="15497" y="66415"/>
                  <a:pt x="16365" y="67151"/>
                  <a:pt x="16969" y="67931"/>
                </a:cubicBezTo>
                <a:cubicBezTo>
                  <a:pt x="17513" y="68667"/>
                  <a:pt x="18102" y="69535"/>
                  <a:pt x="18131" y="70551"/>
                </a:cubicBezTo>
                <a:cubicBezTo>
                  <a:pt x="18161" y="71640"/>
                  <a:pt x="17646" y="72758"/>
                  <a:pt x="16704" y="73700"/>
                </a:cubicBezTo>
                <a:cubicBezTo>
                  <a:pt x="16365" y="74038"/>
                  <a:pt x="15953" y="74362"/>
                  <a:pt x="15527" y="74627"/>
                </a:cubicBezTo>
                <a:cubicBezTo>
                  <a:pt x="15080" y="74907"/>
                  <a:pt x="14607" y="75138"/>
                  <a:pt x="14122" y="75342"/>
                </a:cubicBezTo>
                <a:lnTo>
                  <a:pt x="14122" y="75342"/>
                </a:lnTo>
                <a:cubicBezTo>
                  <a:pt x="14518" y="75169"/>
                  <a:pt x="14905" y="74974"/>
                  <a:pt x="15276" y="74745"/>
                </a:cubicBezTo>
                <a:cubicBezTo>
                  <a:pt x="15718" y="74465"/>
                  <a:pt x="16145" y="74156"/>
                  <a:pt x="16483" y="73788"/>
                </a:cubicBezTo>
                <a:cubicBezTo>
                  <a:pt x="17484" y="72817"/>
                  <a:pt x="17984" y="71654"/>
                  <a:pt x="17925" y="70536"/>
                </a:cubicBezTo>
                <a:cubicBezTo>
                  <a:pt x="17866" y="69432"/>
                  <a:pt x="17219" y="68520"/>
                  <a:pt x="16660" y="67843"/>
                </a:cubicBezTo>
                <a:cubicBezTo>
                  <a:pt x="16027" y="67107"/>
                  <a:pt x="15188" y="66430"/>
                  <a:pt x="14114" y="65827"/>
                </a:cubicBezTo>
                <a:lnTo>
                  <a:pt x="13613" y="65547"/>
                </a:lnTo>
                <a:lnTo>
                  <a:pt x="13437" y="65459"/>
                </a:lnTo>
                <a:cubicBezTo>
                  <a:pt x="12245" y="64797"/>
                  <a:pt x="10891" y="63928"/>
                  <a:pt x="10052" y="62618"/>
                </a:cubicBezTo>
                <a:cubicBezTo>
                  <a:pt x="9346" y="61559"/>
                  <a:pt x="9184" y="60323"/>
                  <a:pt x="9566" y="59322"/>
                </a:cubicBezTo>
                <a:cubicBezTo>
                  <a:pt x="9596" y="59248"/>
                  <a:pt x="9625" y="59204"/>
                  <a:pt x="9669" y="59131"/>
                </a:cubicBezTo>
                <a:cubicBezTo>
                  <a:pt x="9714" y="59087"/>
                  <a:pt x="9758" y="59057"/>
                  <a:pt x="9817" y="59013"/>
                </a:cubicBezTo>
                <a:close/>
                <a:moveTo>
                  <a:pt x="11996" y="57614"/>
                </a:moveTo>
                <a:cubicBezTo>
                  <a:pt x="11996" y="57615"/>
                  <a:pt x="11995" y="57615"/>
                  <a:pt x="11995" y="57615"/>
                </a:cubicBezTo>
                <a:lnTo>
                  <a:pt x="11995" y="57806"/>
                </a:lnTo>
                <a:cubicBezTo>
                  <a:pt x="12009" y="57806"/>
                  <a:pt x="12016" y="57800"/>
                  <a:pt x="12021" y="57793"/>
                </a:cubicBezTo>
                <a:lnTo>
                  <a:pt x="12021" y="57793"/>
                </a:lnTo>
                <a:cubicBezTo>
                  <a:pt x="12070" y="58106"/>
                  <a:pt x="12150" y="58441"/>
                  <a:pt x="12259" y="58807"/>
                </a:cubicBezTo>
                <a:cubicBezTo>
                  <a:pt x="12848" y="60735"/>
                  <a:pt x="14040" y="62486"/>
                  <a:pt x="15806" y="64002"/>
                </a:cubicBezTo>
                <a:cubicBezTo>
                  <a:pt x="16071" y="64223"/>
                  <a:pt x="16336" y="64443"/>
                  <a:pt x="16630" y="64679"/>
                </a:cubicBezTo>
                <a:cubicBezTo>
                  <a:pt x="17690" y="65503"/>
                  <a:pt x="18955" y="66665"/>
                  <a:pt x="19559" y="68137"/>
                </a:cubicBezTo>
                <a:cubicBezTo>
                  <a:pt x="19868" y="68888"/>
                  <a:pt x="20162" y="69697"/>
                  <a:pt x="20059" y="70580"/>
                </a:cubicBezTo>
                <a:cubicBezTo>
                  <a:pt x="19941" y="71522"/>
                  <a:pt x="19426" y="72493"/>
                  <a:pt x="18617" y="73347"/>
                </a:cubicBezTo>
                <a:cubicBezTo>
                  <a:pt x="18308" y="73656"/>
                  <a:pt x="17984" y="73950"/>
                  <a:pt x="17616" y="74230"/>
                </a:cubicBezTo>
                <a:cubicBezTo>
                  <a:pt x="16807" y="74818"/>
                  <a:pt x="15894" y="75260"/>
                  <a:pt x="15041" y="75672"/>
                </a:cubicBezTo>
                <a:cubicBezTo>
                  <a:pt x="14599" y="75893"/>
                  <a:pt x="14114" y="76143"/>
                  <a:pt x="13672" y="76378"/>
                </a:cubicBezTo>
                <a:cubicBezTo>
                  <a:pt x="12259" y="77144"/>
                  <a:pt x="10950" y="78144"/>
                  <a:pt x="9772" y="79307"/>
                </a:cubicBezTo>
                <a:cubicBezTo>
                  <a:pt x="8786" y="80278"/>
                  <a:pt x="8080" y="81235"/>
                  <a:pt x="7653" y="82206"/>
                </a:cubicBezTo>
                <a:cubicBezTo>
                  <a:pt x="7403" y="82780"/>
                  <a:pt x="7256" y="83354"/>
                  <a:pt x="7197" y="83898"/>
                </a:cubicBezTo>
                <a:cubicBezTo>
                  <a:pt x="7123" y="84678"/>
                  <a:pt x="7212" y="85429"/>
                  <a:pt x="7315" y="86018"/>
                </a:cubicBezTo>
                <a:cubicBezTo>
                  <a:pt x="7580" y="87636"/>
                  <a:pt x="8080" y="89167"/>
                  <a:pt x="8757" y="90565"/>
                </a:cubicBezTo>
                <a:lnTo>
                  <a:pt x="8816" y="90521"/>
                </a:lnTo>
                <a:cubicBezTo>
                  <a:pt x="8124" y="89123"/>
                  <a:pt x="7639" y="87622"/>
                  <a:pt x="7359" y="86003"/>
                </a:cubicBezTo>
                <a:cubicBezTo>
                  <a:pt x="7271" y="85429"/>
                  <a:pt x="7168" y="84678"/>
                  <a:pt x="7256" y="83898"/>
                </a:cubicBezTo>
                <a:cubicBezTo>
                  <a:pt x="7315" y="83354"/>
                  <a:pt x="7477" y="82780"/>
                  <a:pt x="7712" y="82221"/>
                </a:cubicBezTo>
                <a:cubicBezTo>
                  <a:pt x="8139" y="81264"/>
                  <a:pt x="8831" y="80337"/>
                  <a:pt x="9817" y="79351"/>
                </a:cubicBezTo>
                <a:cubicBezTo>
                  <a:pt x="10994" y="78203"/>
                  <a:pt x="12289" y="77217"/>
                  <a:pt x="13687" y="76452"/>
                </a:cubicBezTo>
                <a:cubicBezTo>
                  <a:pt x="14128" y="76216"/>
                  <a:pt x="14599" y="75966"/>
                  <a:pt x="15056" y="75745"/>
                </a:cubicBezTo>
                <a:cubicBezTo>
                  <a:pt x="15924" y="75304"/>
                  <a:pt x="16822" y="74862"/>
                  <a:pt x="17631" y="74274"/>
                </a:cubicBezTo>
                <a:cubicBezTo>
                  <a:pt x="17999" y="74009"/>
                  <a:pt x="18352" y="73715"/>
                  <a:pt x="18661" y="73391"/>
                </a:cubicBezTo>
                <a:cubicBezTo>
                  <a:pt x="19485" y="72552"/>
                  <a:pt x="20000" y="71551"/>
                  <a:pt x="20118" y="70595"/>
                </a:cubicBezTo>
                <a:cubicBezTo>
                  <a:pt x="20221" y="69697"/>
                  <a:pt x="19927" y="68873"/>
                  <a:pt x="19603" y="68122"/>
                </a:cubicBezTo>
                <a:cubicBezTo>
                  <a:pt x="18970" y="66621"/>
                  <a:pt x="17690" y="65473"/>
                  <a:pt x="16660" y="64620"/>
                </a:cubicBezTo>
                <a:cubicBezTo>
                  <a:pt x="16336" y="64384"/>
                  <a:pt x="16071" y="64149"/>
                  <a:pt x="15821" y="63943"/>
                </a:cubicBezTo>
                <a:cubicBezTo>
                  <a:pt x="14055" y="62427"/>
                  <a:pt x="12863" y="60705"/>
                  <a:pt x="12289" y="58792"/>
                </a:cubicBezTo>
                <a:cubicBezTo>
                  <a:pt x="12193" y="58431"/>
                  <a:pt x="12106" y="58090"/>
                  <a:pt x="12062" y="57768"/>
                </a:cubicBezTo>
                <a:lnTo>
                  <a:pt x="12062" y="57768"/>
                </a:lnTo>
                <a:cubicBezTo>
                  <a:pt x="12054" y="57771"/>
                  <a:pt x="12046" y="57774"/>
                  <a:pt x="12039" y="57777"/>
                </a:cubicBezTo>
                <a:cubicBezTo>
                  <a:pt x="12031" y="57777"/>
                  <a:pt x="12027" y="57785"/>
                  <a:pt x="12021" y="57793"/>
                </a:cubicBezTo>
                <a:lnTo>
                  <a:pt x="12021" y="57793"/>
                </a:lnTo>
                <a:cubicBezTo>
                  <a:pt x="12012" y="57732"/>
                  <a:pt x="12004" y="57673"/>
                  <a:pt x="11996" y="57614"/>
                </a:cubicBezTo>
                <a:close/>
                <a:moveTo>
                  <a:pt x="10132" y="58846"/>
                </a:moveTo>
                <a:lnTo>
                  <a:pt x="10132" y="58846"/>
                </a:lnTo>
                <a:cubicBezTo>
                  <a:pt x="10120" y="58863"/>
                  <a:pt x="10108" y="58889"/>
                  <a:pt x="10096" y="58925"/>
                </a:cubicBezTo>
                <a:cubicBezTo>
                  <a:pt x="10083" y="58933"/>
                  <a:pt x="10069" y="58942"/>
                  <a:pt x="10055" y="58950"/>
                </a:cubicBezTo>
                <a:lnTo>
                  <a:pt x="10055" y="58950"/>
                </a:lnTo>
                <a:cubicBezTo>
                  <a:pt x="10061" y="58923"/>
                  <a:pt x="10067" y="58897"/>
                  <a:pt x="10073" y="58870"/>
                </a:cubicBezTo>
                <a:lnTo>
                  <a:pt x="10073" y="58870"/>
                </a:lnTo>
                <a:cubicBezTo>
                  <a:pt x="10051" y="58885"/>
                  <a:pt x="10030" y="58903"/>
                  <a:pt x="10008" y="58925"/>
                </a:cubicBezTo>
                <a:cubicBezTo>
                  <a:pt x="9993" y="58954"/>
                  <a:pt x="9978" y="58984"/>
                  <a:pt x="9964" y="59013"/>
                </a:cubicBezTo>
                <a:cubicBezTo>
                  <a:pt x="9985" y="58992"/>
                  <a:pt x="10021" y="58971"/>
                  <a:pt x="10055" y="58950"/>
                </a:cubicBezTo>
                <a:lnTo>
                  <a:pt x="10055" y="58950"/>
                </a:lnTo>
                <a:cubicBezTo>
                  <a:pt x="9876" y="59807"/>
                  <a:pt x="10061" y="60792"/>
                  <a:pt x="10582" y="61735"/>
                </a:cubicBezTo>
                <a:cubicBezTo>
                  <a:pt x="11288" y="63001"/>
                  <a:pt x="12407" y="64134"/>
                  <a:pt x="14025" y="65179"/>
                </a:cubicBezTo>
                <a:cubicBezTo>
                  <a:pt x="14261" y="65326"/>
                  <a:pt x="14496" y="65473"/>
                  <a:pt x="14747" y="65635"/>
                </a:cubicBezTo>
                <a:cubicBezTo>
                  <a:pt x="15880" y="66356"/>
                  <a:pt x="16763" y="67166"/>
                  <a:pt x="17366" y="68005"/>
                </a:cubicBezTo>
                <a:cubicBezTo>
                  <a:pt x="17881" y="68726"/>
                  <a:pt x="18426" y="69594"/>
                  <a:pt x="18440" y="70609"/>
                </a:cubicBezTo>
                <a:cubicBezTo>
                  <a:pt x="18455" y="71669"/>
                  <a:pt x="17940" y="72773"/>
                  <a:pt x="16998" y="73700"/>
                </a:cubicBezTo>
                <a:cubicBezTo>
                  <a:pt x="16660" y="74038"/>
                  <a:pt x="16262" y="74362"/>
                  <a:pt x="15850" y="74612"/>
                </a:cubicBezTo>
                <a:cubicBezTo>
                  <a:pt x="14835" y="75245"/>
                  <a:pt x="13716" y="75642"/>
                  <a:pt x="12627" y="76025"/>
                </a:cubicBezTo>
                <a:cubicBezTo>
                  <a:pt x="12186" y="76202"/>
                  <a:pt x="11700" y="76364"/>
                  <a:pt x="11259" y="76525"/>
                </a:cubicBezTo>
                <a:cubicBezTo>
                  <a:pt x="9684" y="77158"/>
                  <a:pt x="8154" y="78012"/>
                  <a:pt x="6741" y="79071"/>
                </a:cubicBezTo>
                <a:cubicBezTo>
                  <a:pt x="5519" y="79969"/>
                  <a:pt x="4666" y="80911"/>
                  <a:pt x="4151" y="81838"/>
                </a:cubicBezTo>
                <a:cubicBezTo>
                  <a:pt x="3827" y="82427"/>
                  <a:pt x="3650" y="83015"/>
                  <a:pt x="3606" y="83633"/>
                </a:cubicBezTo>
                <a:cubicBezTo>
                  <a:pt x="3562" y="84340"/>
                  <a:pt x="3680" y="85032"/>
                  <a:pt x="3901" y="85856"/>
                </a:cubicBezTo>
                <a:cubicBezTo>
                  <a:pt x="4327" y="87504"/>
                  <a:pt x="4916" y="89108"/>
                  <a:pt x="5637" y="90594"/>
                </a:cubicBezTo>
                <a:lnTo>
                  <a:pt x="5696" y="90565"/>
                </a:lnTo>
                <a:cubicBezTo>
                  <a:pt x="4975" y="89079"/>
                  <a:pt x="4386" y="87489"/>
                  <a:pt x="3959" y="85841"/>
                </a:cubicBezTo>
                <a:cubicBezTo>
                  <a:pt x="3753" y="85032"/>
                  <a:pt x="3636" y="84340"/>
                  <a:pt x="3665" y="83633"/>
                </a:cubicBezTo>
                <a:cubicBezTo>
                  <a:pt x="3709" y="83045"/>
                  <a:pt x="3886" y="82456"/>
                  <a:pt x="4180" y="81882"/>
                </a:cubicBezTo>
                <a:cubicBezTo>
                  <a:pt x="4680" y="80940"/>
                  <a:pt x="5549" y="79999"/>
                  <a:pt x="6756" y="79116"/>
                </a:cubicBezTo>
                <a:cubicBezTo>
                  <a:pt x="8168" y="78071"/>
                  <a:pt x="9699" y="77232"/>
                  <a:pt x="11259" y="76599"/>
                </a:cubicBezTo>
                <a:cubicBezTo>
                  <a:pt x="11700" y="76422"/>
                  <a:pt x="12186" y="76246"/>
                  <a:pt x="12627" y="76099"/>
                </a:cubicBezTo>
                <a:cubicBezTo>
                  <a:pt x="13731" y="75716"/>
                  <a:pt x="14850" y="75319"/>
                  <a:pt x="15865" y="74671"/>
                </a:cubicBezTo>
                <a:cubicBezTo>
                  <a:pt x="16292" y="74392"/>
                  <a:pt x="16689" y="74083"/>
                  <a:pt x="17042" y="73729"/>
                </a:cubicBezTo>
                <a:cubicBezTo>
                  <a:pt x="17984" y="72773"/>
                  <a:pt x="18499" y="71669"/>
                  <a:pt x="18499" y="70580"/>
                </a:cubicBezTo>
                <a:cubicBezTo>
                  <a:pt x="18470" y="69609"/>
                  <a:pt x="17984" y="68740"/>
                  <a:pt x="17410" y="67961"/>
                </a:cubicBezTo>
                <a:cubicBezTo>
                  <a:pt x="16807" y="67092"/>
                  <a:pt x="15924" y="66298"/>
                  <a:pt x="14761" y="65562"/>
                </a:cubicBezTo>
                <a:cubicBezTo>
                  <a:pt x="14526" y="65415"/>
                  <a:pt x="14276" y="65267"/>
                  <a:pt x="14040" y="65106"/>
                </a:cubicBezTo>
                <a:cubicBezTo>
                  <a:pt x="12421" y="64061"/>
                  <a:pt x="11303" y="62928"/>
                  <a:pt x="10626" y="61677"/>
                </a:cubicBezTo>
                <a:cubicBezTo>
                  <a:pt x="10085" y="60722"/>
                  <a:pt x="9916" y="59686"/>
                  <a:pt x="10132" y="58846"/>
                </a:cubicBezTo>
                <a:close/>
                <a:moveTo>
                  <a:pt x="12346" y="57517"/>
                </a:moveTo>
                <a:cubicBezTo>
                  <a:pt x="12348" y="57549"/>
                  <a:pt x="12348" y="57584"/>
                  <a:pt x="12348" y="57615"/>
                </a:cubicBezTo>
                <a:cubicBezTo>
                  <a:pt x="12352" y="57614"/>
                  <a:pt x="12356" y="57613"/>
                  <a:pt x="12359" y="57612"/>
                </a:cubicBezTo>
                <a:lnTo>
                  <a:pt x="12359" y="57612"/>
                </a:lnTo>
                <a:cubicBezTo>
                  <a:pt x="12396" y="57845"/>
                  <a:pt x="12453" y="58089"/>
                  <a:pt x="12510" y="58351"/>
                </a:cubicBezTo>
                <a:cubicBezTo>
                  <a:pt x="13054" y="60367"/>
                  <a:pt x="14261" y="62206"/>
                  <a:pt x="16100" y="63825"/>
                </a:cubicBezTo>
                <a:cubicBezTo>
                  <a:pt x="16365" y="64046"/>
                  <a:pt x="16630" y="64296"/>
                  <a:pt x="16969" y="64561"/>
                </a:cubicBezTo>
                <a:cubicBezTo>
                  <a:pt x="18058" y="65473"/>
                  <a:pt x="19382" y="66680"/>
                  <a:pt x="19941" y="68211"/>
                </a:cubicBezTo>
                <a:cubicBezTo>
                  <a:pt x="20221" y="68932"/>
                  <a:pt x="20486" y="69756"/>
                  <a:pt x="20354" y="70639"/>
                </a:cubicBezTo>
                <a:cubicBezTo>
                  <a:pt x="20192" y="71816"/>
                  <a:pt x="19471" y="72758"/>
                  <a:pt x="18911" y="73347"/>
                </a:cubicBezTo>
                <a:cubicBezTo>
                  <a:pt x="18617" y="73656"/>
                  <a:pt x="18293" y="73950"/>
                  <a:pt x="17925" y="74200"/>
                </a:cubicBezTo>
                <a:cubicBezTo>
                  <a:pt x="17145" y="74774"/>
                  <a:pt x="16292" y="75230"/>
                  <a:pt x="15453" y="75657"/>
                </a:cubicBezTo>
                <a:cubicBezTo>
                  <a:pt x="15011" y="75893"/>
                  <a:pt x="14541" y="76143"/>
                  <a:pt x="14099" y="76393"/>
                </a:cubicBezTo>
                <a:cubicBezTo>
                  <a:pt x="12716" y="77202"/>
                  <a:pt x="11435" y="78218"/>
                  <a:pt x="10287" y="79395"/>
                </a:cubicBezTo>
                <a:cubicBezTo>
                  <a:pt x="9331" y="80381"/>
                  <a:pt x="8669" y="81338"/>
                  <a:pt x="8242" y="82324"/>
                </a:cubicBezTo>
                <a:cubicBezTo>
                  <a:pt x="8006" y="82868"/>
                  <a:pt x="7859" y="83442"/>
                  <a:pt x="7786" y="84016"/>
                </a:cubicBezTo>
                <a:cubicBezTo>
                  <a:pt x="7712" y="84619"/>
                  <a:pt x="7756" y="85267"/>
                  <a:pt x="7874" y="86106"/>
                </a:cubicBezTo>
                <a:cubicBezTo>
                  <a:pt x="8124" y="87725"/>
                  <a:pt x="8595" y="89240"/>
                  <a:pt x="9301" y="90609"/>
                </a:cubicBezTo>
                <a:lnTo>
                  <a:pt x="9346" y="90580"/>
                </a:lnTo>
                <a:cubicBezTo>
                  <a:pt x="8669" y="89196"/>
                  <a:pt x="8198" y="87695"/>
                  <a:pt x="7933" y="86091"/>
                </a:cubicBezTo>
                <a:cubicBezTo>
                  <a:pt x="7800" y="85238"/>
                  <a:pt x="7786" y="84619"/>
                  <a:pt x="7845" y="84016"/>
                </a:cubicBezTo>
                <a:cubicBezTo>
                  <a:pt x="7903" y="83457"/>
                  <a:pt x="8051" y="82883"/>
                  <a:pt x="8286" y="82338"/>
                </a:cubicBezTo>
                <a:cubicBezTo>
                  <a:pt x="8683" y="81367"/>
                  <a:pt x="9346" y="80425"/>
                  <a:pt x="10302" y="79425"/>
                </a:cubicBezTo>
                <a:cubicBezTo>
                  <a:pt x="11450" y="78247"/>
                  <a:pt x="12716" y="77261"/>
                  <a:pt x="14099" y="76452"/>
                </a:cubicBezTo>
                <a:cubicBezTo>
                  <a:pt x="14541" y="76187"/>
                  <a:pt x="14997" y="75952"/>
                  <a:pt x="15453" y="75716"/>
                </a:cubicBezTo>
                <a:cubicBezTo>
                  <a:pt x="16292" y="75275"/>
                  <a:pt x="17145" y="74833"/>
                  <a:pt x="17940" y="74244"/>
                </a:cubicBezTo>
                <a:cubicBezTo>
                  <a:pt x="18308" y="73965"/>
                  <a:pt x="18646" y="73670"/>
                  <a:pt x="18941" y="73361"/>
                </a:cubicBezTo>
                <a:cubicBezTo>
                  <a:pt x="19500" y="72773"/>
                  <a:pt x="20221" y="71816"/>
                  <a:pt x="20383" y="70624"/>
                </a:cubicBezTo>
                <a:cubicBezTo>
                  <a:pt x="20515" y="69712"/>
                  <a:pt x="20236" y="68873"/>
                  <a:pt x="19986" y="68152"/>
                </a:cubicBezTo>
                <a:cubicBezTo>
                  <a:pt x="19397" y="66607"/>
                  <a:pt x="18072" y="65370"/>
                  <a:pt x="16983" y="64487"/>
                </a:cubicBezTo>
                <a:cubicBezTo>
                  <a:pt x="16674" y="64237"/>
                  <a:pt x="16395" y="64002"/>
                  <a:pt x="16115" y="63781"/>
                </a:cubicBezTo>
                <a:cubicBezTo>
                  <a:pt x="14305" y="62162"/>
                  <a:pt x="13098" y="60337"/>
                  <a:pt x="12569" y="58336"/>
                </a:cubicBezTo>
                <a:cubicBezTo>
                  <a:pt x="12501" y="58067"/>
                  <a:pt x="12451" y="57824"/>
                  <a:pt x="12418" y="57593"/>
                </a:cubicBezTo>
                <a:lnTo>
                  <a:pt x="12418" y="57593"/>
                </a:lnTo>
                <a:cubicBezTo>
                  <a:pt x="12399" y="57600"/>
                  <a:pt x="12380" y="57606"/>
                  <a:pt x="12359" y="57612"/>
                </a:cubicBezTo>
                <a:lnTo>
                  <a:pt x="12359" y="57612"/>
                </a:lnTo>
                <a:cubicBezTo>
                  <a:pt x="12354" y="57580"/>
                  <a:pt x="12350" y="57548"/>
                  <a:pt x="12346" y="57517"/>
                </a:cubicBezTo>
                <a:close/>
                <a:moveTo>
                  <a:pt x="12713" y="57382"/>
                </a:moveTo>
                <a:lnTo>
                  <a:pt x="12713" y="57382"/>
                </a:lnTo>
                <a:cubicBezTo>
                  <a:pt x="12715" y="57400"/>
                  <a:pt x="12716" y="57419"/>
                  <a:pt x="12716" y="57438"/>
                </a:cubicBezTo>
                <a:cubicBezTo>
                  <a:pt x="12718" y="57437"/>
                  <a:pt x="12720" y="57436"/>
                  <a:pt x="12722" y="57435"/>
                </a:cubicBezTo>
                <a:lnTo>
                  <a:pt x="12722" y="57435"/>
                </a:lnTo>
                <a:cubicBezTo>
                  <a:pt x="12747" y="57578"/>
                  <a:pt x="12775" y="57722"/>
                  <a:pt x="12804" y="57865"/>
                </a:cubicBezTo>
                <a:cubicBezTo>
                  <a:pt x="13290" y="59970"/>
                  <a:pt x="14496" y="61912"/>
                  <a:pt x="16410" y="63649"/>
                </a:cubicBezTo>
                <a:cubicBezTo>
                  <a:pt x="16689" y="63884"/>
                  <a:pt x="16969" y="64149"/>
                  <a:pt x="17293" y="64414"/>
                </a:cubicBezTo>
                <a:cubicBezTo>
                  <a:pt x="18499" y="65429"/>
                  <a:pt x="19794" y="66680"/>
                  <a:pt x="20339" y="68240"/>
                </a:cubicBezTo>
                <a:cubicBezTo>
                  <a:pt x="20589" y="68976"/>
                  <a:pt x="20795" y="69785"/>
                  <a:pt x="20648" y="70654"/>
                </a:cubicBezTo>
                <a:cubicBezTo>
                  <a:pt x="20442" y="71816"/>
                  <a:pt x="19765" y="72729"/>
                  <a:pt x="19206" y="73303"/>
                </a:cubicBezTo>
                <a:cubicBezTo>
                  <a:pt x="18911" y="73612"/>
                  <a:pt x="18602" y="73891"/>
                  <a:pt x="18234" y="74171"/>
                </a:cubicBezTo>
                <a:cubicBezTo>
                  <a:pt x="17499" y="74745"/>
                  <a:pt x="16674" y="75186"/>
                  <a:pt x="15880" y="75628"/>
                </a:cubicBezTo>
                <a:cubicBezTo>
                  <a:pt x="15438" y="75878"/>
                  <a:pt x="14967" y="76113"/>
                  <a:pt x="14526" y="76393"/>
                </a:cubicBezTo>
                <a:cubicBezTo>
                  <a:pt x="13157" y="77217"/>
                  <a:pt x="11921" y="78247"/>
                  <a:pt x="10817" y="79454"/>
                </a:cubicBezTo>
                <a:cubicBezTo>
                  <a:pt x="9905" y="80440"/>
                  <a:pt x="9257" y="81397"/>
                  <a:pt x="8875" y="82397"/>
                </a:cubicBezTo>
                <a:cubicBezTo>
                  <a:pt x="8639" y="82942"/>
                  <a:pt x="8492" y="83516"/>
                  <a:pt x="8433" y="84060"/>
                </a:cubicBezTo>
                <a:cubicBezTo>
                  <a:pt x="8360" y="84678"/>
                  <a:pt x="8374" y="85341"/>
                  <a:pt x="8492" y="86150"/>
                </a:cubicBezTo>
                <a:cubicBezTo>
                  <a:pt x="8713" y="87739"/>
                  <a:pt x="9169" y="89255"/>
                  <a:pt x="9846" y="90638"/>
                </a:cubicBezTo>
                <a:lnTo>
                  <a:pt x="9905" y="90594"/>
                </a:lnTo>
                <a:cubicBezTo>
                  <a:pt x="9228" y="89240"/>
                  <a:pt x="8757" y="87725"/>
                  <a:pt x="8536" y="86121"/>
                </a:cubicBezTo>
                <a:cubicBezTo>
                  <a:pt x="8433" y="85311"/>
                  <a:pt x="8418" y="84649"/>
                  <a:pt x="8492" y="84060"/>
                </a:cubicBezTo>
                <a:cubicBezTo>
                  <a:pt x="8536" y="83516"/>
                  <a:pt x="8683" y="82957"/>
                  <a:pt x="8934" y="82412"/>
                </a:cubicBezTo>
                <a:cubicBezTo>
                  <a:pt x="9331" y="81441"/>
                  <a:pt x="9964" y="80484"/>
                  <a:pt x="10876" y="79483"/>
                </a:cubicBezTo>
                <a:cubicBezTo>
                  <a:pt x="11965" y="78291"/>
                  <a:pt x="13216" y="77276"/>
                  <a:pt x="14555" y="76437"/>
                </a:cubicBezTo>
                <a:cubicBezTo>
                  <a:pt x="14997" y="76158"/>
                  <a:pt x="15453" y="75893"/>
                  <a:pt x="15894" y="75657"/>
                </a:cubicBezTo>
                <a:cubicBezTo>
                  <a:pt x="16689" y="75216"/>
                  <a:pt x="17513" y="74759"/>
                  <a:pt x="18279" y="74186"/>
                </a:cubicBezTo>
                <a:cubicBezTo>
                  <a:pt x="18617" y="73906"/>
                  <a:pt x="18955" y="73612"/>
                  <a:pt x="19250" y="73317"/>
                </a:cubicBezTo>
                <a:cubicBezTo>
                  <a:pt x="19794" y="72729"/>
                  <a:pt x="20501" y="71816"/>
                  <a:pt x="20707" y="70639"/>
                </a:cubicBezTo>
                <a:cubicBezTo>
                  <a:pt x="20854" y="69771"/>
                  <a:pt x="20648" y="68947"/>
                  <a:pt x="20383" y="68196"/>
                </a:cubicBezTo>
                <a:cubicBezTo>
                  <a:pt x="19853" y="66621"/>
                  <a:pt x="18543" y="65356"/>
                  <a:pt x="17337" y="64340"/>
                </a:cubicBezTo>
                <a:cubicBezTo>
                  <a:pt x="17028" y="64075"/>
                  <a:pt x="16733" y="63825"/>
                  <a:pt x="16454" y="63575"/>
                </a:cubicBezTo>
                <a:cubicBezTo>
                  <a:pt x="14555" y="61868"/>
                  <a:pt x="13363" y="59925"/>
                  <a:pt x="12878" y="57836"/>
                </a:cubicBezTo>
                <a:cubicBezTo>
                  <a:pt x="12850" y="57688"/>
                  <a:pt x="12822" y="57535"/>
                  <a:pt x="12798" y="57395"/>
                </a:cubicBezTo>
                <a:lnTo>
                  <a:pt x="12798" y="57395"/>
                </a:lnTo>
                <a:cubicBezTo>
                  <a:pt x="12774" y="57408"/>
                  <a:pt x="12749" y="57422"/>
                  <a:pt x="12722" y="57435"/>
                </a:cubicBezTo>
                <a:lnTo>
                  <a:pt x="12722" y="57435"/>
                </a:lnTo>
                <a:cubicBezTo>
                  <a:pt x="12719" y="57417"/>
                  <a:pt x="12716" y="57400"/>
                  <a:pt x="12713" y="57382"/>
                </a:cubicBezTo>
                <a:close/>
                <a:moveTo>
                  <a:pt x="13226" y="57150"/>
                </a:moveTo>
                <a:lnTo>
                  <a:pt x="13088" y="57230"/>
                </a:lnTo>
                <a:lnTo>
                  <a:pt x="13088" y="57230"/>
                </a:lnTo>
                <a:cubicBezTo>
                  <a:pt x="13086" y="57219"/>
                  <a:pt x="13084" y="57209"/>
                  <a:pt x="13083" y="57199"/>
                </a:cubicBezTo>
                <a:lnTo>
                  <a:pt x="13083" y="57199"/>
                </a:lnTo>
                <a:cubicBezTo>
                  <a:pt x="13083" y="57210"/>
                  <a:pt x="13084" y="57221"/>
                  <a:pt x="13084" y="57232"/>
                </a:cubicBezTo>
                <a:lnTo>
                  <a:pt x="13088" y="57230"/>
                </a:lnTo>
                <a:lnTo>
                  <a:pt x="13088" y="57230"/>
                </a:lnTo>
                <a:cubicBezTo>
                  <a:pt x="13098" y="57283"/>
                  <a:pt x="13111" y="57337"/>
                  <a:pt x="13128" y="57394"/>
                </a:cubicBezTo>
                <a:cubicBezTo>
                  <a:pt x="13540" y="59557"/>
                  <a:pt x="14761" y="61603"/>
                  <a:pt x="16748" y="63443"/>
                </a:cubicBezTo>
                <a:cubicBezTo>
                  <a:pt x="17028" y="63707"/>
                  <a:pt x="17322" y="63958"/>
                  <a:pt x="17646" y="64252"/>
                </a:cubicBezTo>
                <a:cubicBezTo>
                  <a:pt x="18970" y="65400"/>
                  <a:pt x="20236" y="66665"/>
                  <a:pt x="20736" y="68270"/>
                </a:cubicBezTo>
                <a:cubicBezTo>
                  <a:pt x="20942" y="68902"/>
                  <a:pt x="21148" y="69771"/>
                  <a:pt x="20957" y="70639"/>
                </a:cubicBezTo>
                <a:cubicBezTo>
                  <a:pt x="20736" y="71757"/>
                  <a:pt x="20059" y="72684"/>
                  <a:pt x="19529" y="73229"/>
                </a:cubicBezTo>
                <a:cubicBezTo>
                  <a:pt x="19250" y="73523"/>
                  <a:pt x="18911" y="73818"/>
                  <a:pt x="18588" y="74097"/>
                </a:cubicBezTo>
                <a:cubicBezTo>
                  <a:pt x="17866" y="74642"/>
                  <a:pt x="17101" y="75113"/>
                  <a:pt x="16336" y="75554"/>
                </a:cubicBezTo>
                <a:cubicBezTo>
                  <a:pt x="15894" y="75804"/>
                  <a:pt x="15424" y="76084"/>
                  <a:pt x="14997" y="76378"/>
                </a:cubicBezTo>
                <a:cubicBezTo>
                  <a:pt x="13672" y="77247"/>
                  <a:pt x="12466" y="78291"/>
                  <a:pt x="11406" y="79498"/>
                </a:cubicBezTo>
                <a:cubicBezTo>
                  <a:pt x="10552" y="80514"/>
                  <a:pt x="9920" y="81470"/>
                  <a:pt x="9537" y="82471"/>
                </a:cubicBezTo>
                <a:cubicBezTo>
                  <a:pt x="9316" y="83015"/>
                  <a:pt x="9169" y="83575"/>
                  <a:pt x="9110" y="84119"/>
                </a:cubicBezTo>
                <a:cubicBezTo>
                  <a:pt x="9037" y="84722"/>
                  <a:pt x="9051" y="85385"/>
                  <a:pt x="9154" y="86179"/>
                </a:cubicBezTo>
                <a:cubicBezTo>
                  <a:pt x="9346" y="87783"/>
                  <a:pt x="9787" y="89270"/>
                  <a:pt x="10479" y="90638"/>
                </a:cubicBezTo>
                <a:lnTo>
                  <a:pt x="10523" y="90594"/>
                </a:lnTo>
                <a:cubicBezTo>
                  <a:pt x="9846" y="89255"/>
                  <a:pt x="9404" y="87769"/>
                  <a:pt x="9228" y="86165"/>
                </a:cubicBezTo>
                <a:cubicBezTo>
                  <a:pt x="9125" y="85370"/>
                  <a:pt x="9110" y="84722"/>
                  <a:pt x="9184" y="84119"/>
                </a:cubicBezTo>
                <a:cubicBezTo>
                  <a:pt x="9257" y="83575"/>
                  <a:pt x="9390" y="83015"/>
                  <a:pt x="9611" y="82486"/>
                </a:cubicBezTo>
                <a:cubicBezTo>
                  <a:pt x="9993" y="81514"/>
                  <a:pt x="10597" y="80558"/>
                  <a:pt x="11480" y="79542"/>
                </a:cubicBezTo>
                <a:cubicBezTo>
                  <a:pt x="12539" y="78350"/>
                  <a:pt x="13746" y="77291"/>
                  <a:pt x="15070" y="76437"/>
                </a:cubicBezTo>
                <a:cubicBezTo>
                  <a:pt x="15512" y="76143"/>
                  <a:pt x="15968" y="75878"/>
                  <a:pt x="16410" y="75598"/>
                </a:cubicBezTo>
                <a:cubicBezTo>
                  <a:pt x="17175" y="75157"/>
                  <a:pt x="17955" y="74701"/>
                  <a:pt x="18676" y="74156"/>
                </a:cubicBezTo>
                <a:cubicBezTo>
                  <a:pt x="19029" y="73877"/>
                  <a:pt x="19338" y="73582"/>
                  <a:pt x="19632" y="73288"/>
                </a:cubicBezTo>
                <a:cubicBezTo>
                  <a:pt x="20162" y="72714"/>
                  <a:pt x="20869" y="71801"/>
                  <a:pt x="21089" y="70654"/>
                </a:cubicBezTo>
                <a:cubicBezTo>
                  <a:pt x="21266" y="69756"/>
                  <a:pt x="21075" y="68888"/>
                  <a:pt x="20869" y="68240"/>
                </a:cubicBezTo>
                <a:cubicBezTo>
                  <a:pt x="20383" y="66651"/>
                  <a:pt x="19088" y="65356"/>
                  <a:pt x="17763" y="64223"/>
                </a:cubicBezTo>
                <a:cubicBezTo>
                  <a:pt x="17425" y="63943"/>
                  <a:pt x="17131" y="63663"/>
                  <a:pt x="16851" y="63413"/>
                </a:cubicBezTo>
                <a:cubicBezTo>
                  <a:pt x="14894" y="61574"/>
                  <a:pt x="13672" y="59543"/>
                  <a:pt x="13275" y="57379"/>
                </a:cubicBezTo>
                <a:cubicBezTo>
                  <a:pt x="13252" y="57302"/>
                  <a:pt x="13237" y="57225"/>
                  <a:pt x="13226" y="57150"/>
                </a:cubicBezTo>
                <a:close/>
                <a:moveTo>
                  <a:pt x="14399" y="56145"/>
                </a:moveTo>
                <a:cubicBezTo>
                  <a:pt x="14392" y="56150"/>
                  <a:pt x="14385" y="56154"/>
                  <a:pt x="14379" y="56158"/>
                </a:cubicBezTo>
                <a:cubicBezTo>
                  <a:pt x="14379" y="56232"/>
                  <a:pt x="14393" y="56305"/>
                  <a:pt x="14393" y="56379"/>
                </a:cubicBezTo>
                <a:cubicBezTo>
                  <a:pt x="14405" y="56367"/>
                  <a:pt x="14417" y="56357"/>
                  <a:pt x="14429" y="56346"/>
                </a:cubicBezTo>
                <a:lnTo>
                  <a:pt x="14429" y="56346"/>
                </a:lnTo>
                <a:cubicBezTo>
                  <a:pt x="14763" y="58469"/>
                  <a:pt x="15946" y="60568"/>
                  <a:pt x="18028" y="62721"/>
                </a:cubicBezTo>
                <a:cubicBezTo>
                  <a:pt x="18352" y="63045"/>
                  <a:pt x="18661" y="63354"/>
                  <a:pt x="19014" y="63678"/>
                </a:cubicBezTo>
                <a:cubicBezTo>
                  <a:pt x="20412" y="64988"/>
                  <a:pt x="21972" y="66459"/>
                  <a:pt x="22296" y="68417"/>
                </a:cubicBezTo>
                <a:cubicBezTo>
                  <a:pt x="22429" y="69197"/>
                  <a:pt x="22370" y="69977"/>
                  <a:pt x="22149" y="70698"/>
                </a:cubicBezTo>
                <a:cubicBezTo>
                  <a:pt x="21899" y="71507"/>
                  <a:pt x="21398" y="72331"/>
                  <a:pt x="20721" y="73067"/>
                </a:cubicBezTo>
                <a:cubicBezTo>
                  <a:pt x="20457" y="73347"/>
                  <a:pt x="20192" y="73612"/>
                  <a:pt x="19868" y="73891"/>
                </a:cubicBezTo>
                <a:cubicBezTo>
                  <a:pt x="19309" y="74392"/>
                  <a:pt x="18676" y="74848"/>
                  <a:pt x="18072" y="75289"/>
                </a:cubicBezTo>
                <a:cubicBezTo>
                  <a:pt x="17616" y="75628"/>
                  <a:pt x="17145" y="75966"/>
                  <a:pt x="16704" y="76319"/>
                </a:cubicBezTo>
                <a:cubicBezTo>
                  <a:pt x="15482" y="77320"/>
                  <a:pt x="14408" y="78453"/>
                  <a:pt x="13525" y="79704"/>
                </a:cubicBezTo>
                <a:cubicBezTo>
                  <a:pt x="12833" y="80705"/>
                  <a:pt x="12318" y="81735"/>
                  <a:pt x="11965" y="82736"/>
                </a:cubicBezTo>
                <a:cubicBezTo>
                  <a:pt x="11774" y="83280"/>
                  <a:pt x="11656" y="83810"/>
                  <a:pt x="11583" y="84340"/>
                </a:cubicBezTo>
                <a:cubicBezTo>
                  <a:pt x="11480" y="84973"/>
                  <a:pt x="11465" y="85635"/>
                  <a:pt x="11509" y="86327"/>
                </a:cubicBezTo>
                <a:cubicBezTo>
                  <a:pt x="11597" y="87886"/>
                  <a:pt x="11965" y="89343"/>
                  <a:pt x="12642" y="90653"/>
                </a:cubicBezTo>
                <a:lnTo>
                  <a:pt x="12701" y="90609"/>
                </a:lnTo>
                <a:cubicBezTo>
                  <a:pt x="12039" y="89329"/>
                  <a:pt x="11656" y="87872"/>
                  <a:pt x="11583" y="86327"/>
                </a:cubicBezTo>
                <a:cubicBezTo>
                  <a:pt x="11538" y="85635"/>
                  <a:pt x="11553" y="84973"/>
                  <a:pt x="11656" y="84340"/>
                </a:cubicBezTo>
                <a:cubicBezTo>
                  <a:pt x="11730" y="83810"/>
                  <a:pt x="11847" y="83280"/>
                  <a:pt x="12039" y="82736"/>
                </a:cubicBezTo>
                <a:cubicBezTo>
                  <a:pt x="12362" y="81735"/>
                  <a:pt x="12907" y="80720"/>
                  <a:pt x="13599" y="79719"/>
                </a:cubicBezTo>
                <a:cubicBezTo>
                  <a:pt x="14467" y="78468"/>
                  <a:pt x="15527" y="77350"/>
                  <a:pt x="16763" y="76364"/>
                </a:cubicBezTo>
                <a:cubicBezTo>
                  <a:pt x="17204" y="76010"/>
                  <a:pt x="17660" y="75657"/>
                  <a:pt x="18131" y="75333"/>
                </a:cubicBezTo>
                <a:cubicBezTo>
                  <a:pt x="18735" y="74892"/>
                  <a:pt x="19353" y="74421"/>
                  <a:pt x="19927" y="73935"/>
                </a:cubicBezTo>
                <a:cubicBezTo>
                  <a:pt x="20236" y="73656"/>
                  <a:pt x="20530" y="73376"/>
                  <a:pt x="20795" y="73097"/>
                </a:cubicBezTo>
                <a:cubicBezTo>
                  <a:pt x="21472" y="72346"/>
                  <a:pt x="21987" y="71522"/>
                  <a:pt x="22252" y="70712"/>
                </a:cubicBezTo>
                <a:cubicBezTo>
                  <a:pt x="22487" y="69977"/>
                  <a:pt x="22546" y="69197"/>
                  <a:pt x="22414" y="68387"/>
                </a:cubicBezTo>
                <a:cubicBezTo>
                  <a:pt x="22075" y="66430"/>
                  <a:pt x="20501" y="64929"/>
                  <a:pt x="19103" y="63634"/>
                </a:cubicBezTo>
                <a:cubicBezTo>
                  <a:pt x="18749" y="63295"/>
                  <a:pt x="18426" y="62986"/>
                  <a:pt x="18131" y="62677"/>
                </a:cubicBezTo>
                <a:cubicBezTo>
                  <a:pt x="16026" y="60501"/>
                  <a:pt x="14842" y="58406"/>
                  <a:pt x="14526" y="56275"/>
                </a:cubicBezTo>
                <a:lnTo>
                  <a:pt x="14526" y="56275"/>
                </a:lnTo>
                <a:cubicBezTo>
                  <a:pt x="14493" y="56297"/>
                  <a:pt x="14460" y="56320"/>
                  <a:pt x="14429" y="56346"/>
                </a:cubicBezTo>
                <a:lnTo>
                  <a:pt x="14429" y="56346"/>
                </a:lnTo>
                <a:cubicBezTo>
                  <a:pt x="14418" y="56279"/>
                  <a:pt x="14408" y="56212"/>
                  <a:pt x="14399" y="56145"/>
                </a:cubicBezTo>
                <a:close/>
                <a:moveTo>
                  <a:pt x="14423" y="0"/>
                </a:moveTo>
                <a:lnTo>
                  <a:pt x="14379" y="44"/>
                </a:lnTo>
                <a:cubicBezTo>
                  <a:pt x="15527" y="2281"/>
                  <a:pt x="15733" y="5122"/>
                  <a:pt x="14923" y="7785"/>
                </a:cubicBezTo>
                <a:cubicBezTo>
                  <a:pt x="14202" y="10155"/>
                  <a:pt x="12701" y="12421"/>
                  <a:pt x="10567" y="14334"/>
                </a:cubicBezTo>
                <a:cubicBezTo>
                  <a:pt x="10126" y="14731"/>
                  <a:pt x="9640" y="15129"/>
                  <a:pt x="9184" y="15511"/>
                </a:cubicBezTo>
                <a:cubicBezTo>
                  <a:pt x="8374" y="16174"/>
                  <a:pt x="7535" y="16865"/>
                  <a:pt x="6814" y="17660"/>
                </a:cubicBezTo>
                <a:cubicBezTo>
                  <a:pt x="6064" y="18514"/>
                  <a:pt x="4813" y="20221"/>
                  <a:pt x="5004" y="22207"/>
                </a:cubicBezTo>
                <a:cubicBezTo>
                  <a:pt x="5210" y="24223"/>
                  <a:pt x="6844" y="25813"/>
                  <a:pt x="8271" y="27196"/>
                </a:cubicBezTo>
                <a:lnTo>
                  <a:pt x="8418" y="27343"/>
                </a:lnTo>
                <a:cubicBezTo>
                  <a:pt x="10302" y="29183"/>
                  <a:pt x="12760" y="31905"/>
                  <a:pt x="13098" y="35099"/>
                </a:cubicBezTo>
                <a:cubicBezTo>
                  <a:pt x="12024" y="36026"/>
                  <a:pt x="11215" y="37056"/>
                  <a:pt x="10670" y="38175"/>
                </a:cubicBezTo>
                <a:cubicBezTo>
                  <a:pt x="9611" y="40456"/>
                  <a:pt x="9890" y="43119"/>
                  <a:pt x="11376" y="44723"/>
                </a:cubicBezTo>
                <a:cubicBezTo>
                  <a:pt x="11391" y="44738"/>
                  <a:pt x="11406" y="44782"/>
                  <a:pt x="11450" y="44797"/>
                </a:cubicBezTo>
                <a:lnTo>
                  <a:pt x="11509" y="44753"/>
                </a:lnTo>
                <a:cubicBezTo>
                  <a:pt x="11538" y="44782"/>
                  <a:pt x="11597" y="44782"/>
                  <a:pt x="11627" y="44797"/>
                </a:cubicBezTo>
                <a:cubicBezTo>
                  <a:pt x="11656" y="44812"/>
                  <a:pt x="11671" y="44856"/>
                  <a:pt x="11700" y="44871"/>
                </a:cubicBezTo>
                <a:lnTo>
                  <a:pt x="11744" y="44826"/>
                </a:lnTo>
                <a:cubicBezTo>
                  <a:pt x="11803" y="44856"/>
                  <a:pt x="11847" y="44871"/>
                  <a:pt x="11892" y="44885"/>
                </a:cubicBezTo>
                <a:lnTo>
                  <a:pt x="11950" y="44944"/>
                </a:lnTo>
                <a:lnTo>
                  <a:pt x="11980" y="44900"/>
                </a:lnTo>
                <a:cubicBezTo>
                  <a:pt x="12053" y="44929"/>
                  <a:pt x="12112" y="44959"/>
                  <a:pt x="12186" y="44974"/>
                </a:cubicBezTo>
                <a:lnTo>
                  <a:pt x="12201" y="45003"/>
                </a:lnTo>
                <a:lnTo>
                  <a:pt x="12215" y="44974"/>
                </a:lnTo>
                <a:cubicBezTo>
                  <a:pt x="12716" y="45180"/>
                  <a:pt x="13172" y="45474"/>
                  <a:pt x="13599" y="45827"/>
                </a:cubicBezTo>
                <a:cubicBezTo>
                  <a:pt x="13599" y="45827"/>
                  <a:pt x="13613" y="45827"/>
                  <a:pt x="13613" y="45842"/>
                </a:cubicBezTo>
                <a:lnTo>
                  <a:pt x="13672" y="45901"/>
                </a:lnTo>
                <a:cubicBezTo>
                  <a:pt x="14040" y="46224"/>
                  <a:pt x="14379" y="46636"/>
                  <a:pt x="14644" y="47078"/>
                </a:cubicBezTo>
                <a:cubicBezTo>
                  <a:pt x="14717" y="47210"/>
                  <a:pt x="14791" y="47328"/>
                  <a:pt x="14850" y="47461"/>
                </a:cubicBezTo>
                <a:cubicBezTo>
                  <a:pt x="14997" y="47770"/>
                  <a:pt x="15129" y="48108"/>
                  <a:pt x="15203" y="48432"/>
                </a:cubicBezTo>
                <a:cubicBezTo>
                  <a:pt x="15335" y="49006"/>
                  <a:pt x="15379" y="49609"/>
                  <a:pt x="15306" y="50198"/>
                </a:cubicBezTo>
                <a:cubicBezTo>
                  <a:pt x="15262" y="50639"/>
                  <a:pt x="15159" y="51066"/>
                  <a:pt x="15011" y="51493"/>
                </a:cubicBezTo>
                <a:cubicBezTo>
                  <a:pt x="14997" y="51566"/>
                  <a:pt x="14967" y="51640"/>
                  <a:pt x="14923" y="51714"/>
                </a:cubicBezTo>
                <a:cubicBezTo>
                  <a:pt x="14864" y="51861"/>
                  <a:pt x="14820" y="51993"/>
                  <a:pt x="14747" y="52140"/>
                </a:cubicBezTo>
                <a:cubicBezTo>
                  <a:pt x="14599" y="52435"/>
                  <a:pt x="14423" y="52729"/>
                  <a:pt x="14261" y="53023"/>
                </a:cubicBezTo>
                <a:cubicBezTo>
                  <a:pt x="14261" y="53038"/>
                  <a:pt x="14246" y="53053"/>
                  <a:pt x="14246" y="53053"/>
                </a:cubicBezTo>
                <a:cubicBezTo>
                  <a:pt x="14202" y="53126"/>
                  <a:pt x="14158" y="53200"/>
                  <a:pt x="14099" y="53274"/>
                </a:cubicBezTo>
                <a:cubicBezTo>
                  <a:pt x="14011" y="53421"/>
                  <a:pt x="13893" y="53583"/>
                  <a:pt x="13805" y="53730"/>
                </a:cubicBezTo>
                <a:cubicBezTo>
                  <a:pt x="13658" y="53921"/>
                  <a:pt x="13525" y="54127"/>
                  <a:pt x="13393" y="54318"/>
                </a:cubicBezTo>
                <a:cubicBezTo>
                  <a:pt x="13275" y="54495"/>
                  <a:pt x="13142" y="54672"/>
                  <a:pt x="13010" y="54863"/>
                </a:cubicBezTo>
                <a:lnTo>
                  <a:pt x="12627" y="55349"/>
                </a:lnTo>
                <a:cubicBezTo>
                  <a:pt x="12495" y="55496"/>
                  <a:pt x="12362" y="55672"/>
                  <a:pt x="12259" y="55834"/>
                </a:cubicBezTo>
                <a:cubicBezTo>
                  <a:pt x="12127" y="55981"/>
                  <a:pt x="11995" y="56129"/>
                  <a:pt x="11892" y="56290"/>
                </a:cubicBezTo>
                <a:cubicBezTo>
                  <a:pt x="11759" y="56438"/>
                  <a:pt x="11627" y="56585"/>
                  <a:pt x="11524" y="56732"/>
                </a:cubicBezTo>
                <a:cubicBezTo>
                  <a:pt x="11391" y="56879"/>
                  <a:pt x="11288" y="57026"/>
                  <a:pt x="11156" y="57173"/>
                </a:cubicBezTo>
                <a:cubicBezTo>
                  <a:pt x="11023" y="57306"/>
                  <a:pt x="10920" y="57453"/>
                  <a:pt x="10803" y="57600"/>
                </a:cubicBezTo>
                <a:cubicBezTo>
                  <a:pt x="10670" y="57733"/>
                  <a:pt x="10567" y="57880"/>
                  <a:pt x="10449" y="58027"/>
                </a:cubicBezTo>
                <a:cubicBezTo>
                  <a:pt x="10332" y="58145"/>
                  <a:pt x="10214" y="58292"/>
                  <a:pt x="10111" y="58439"/>
                </a:cubicBezTo>
                <a:cubicBezTo>
                  <a:pt x="9978" y="58571"/>
                  <a:pt x="9861" y="58719"/>
                  <a:pt x="9758" y="58866"/>
                </a:cubicBezTo>
                <a:cubicBezTo>
                  <a:pt x="9625" y="58998"/>
                  <a:pt x="9522" y="59145"/>
                  <a:pt x="9404" y="59278"/>
                </a:cubicBezTo>
                <a:cubicBezTo>
                  <a:pt x="9272" y="59396"/>
                  <a:pt x="9169" y="59528"/>
                  <a:pt x="9051" y="59675"/>
                </a:cubicBezTo>
                <a:cubicBezTo>
                  <a:pt x="8728" y="60028"/>
                  <a:pt x="8448" y="60411"/>
                  <a:pt x="8271" y="60867"/>
                </a:cubicBezTo>
                <a:cubicBezTo>
                  <a:pt x="7771" y="62089"/>
                  <a:pt x="8051" y="63590"/>
                  <a:pt x="8934" y="64532"/>
                </a:cubicBezTo>
                <a:cubicBezTo>
                  <a:pt x="9699" y="65341"/>
                  <a:pt x="10803" y="65724"/>
                  <a:pt x="11877" y="66092"/>
                </a:cubicBezTo>
                <a:cubicBezTo>
                  <a:pt x="11995" y="66150"/>
                  <a:pt x="12142" y="66195"/>
                  <a:pt x="12274" y="66239"/>
                </a:cubicBezTo>
                <a:cubicBezTo>
                  <a:pt x="13157" y="66562"/>
                  <a:pt x="14261" y="67004"/>
                  <a:pt x="15188" y="67740"/>
                </a:cubicBezTo>
                <a:cubicBezTo>
                  <a:pt x="16100" y="68490"/>
                  <a:pt x="16689" y="69476"/>
                  <a:pt x="16822" y="70477"/>
                </a:cubicBezTo>
                <a:cubicBezTo>
                  <a:pt x="17042" y="72346"/>
                  <a:pt x="15600" y="74038"/>
                  <a:pt x="14099" y="74892"/>
                </a:cubicBezTo>
                <a:cubicBezTo>
                  <a:pt x="12907" y="75569"/>
                  <a:pt x="11524" y="75907"/>
                  <a:pt x="10199" y="76231"/>
                </a:cubicBezTo>
                <a:cubicBezTo>
                  <a:pt x="9758" y="76349"/>
                  <a:pt x="9301" y="76452"/>
                  <a:pt x="8860" y="76584"/>
                </a:cubicBezTo>
                <a:cubicBezTo>
                  <a:pt x="7050" y="77085"/>
                  <a:pt x="5328" y="77820"/>
                  <a:pt x="3709" y="78718"/>
                </a:cubicBezTo>
                <a:cubicBezTo>
                  <a:pt x="2090" y="79616"/>
                  <a:pt x="133" y="81146"/>
                  <a:pt x="45" y="83266"/>
                </a:cubicBezTo>
                <a:cubicBezTo>
                  <a:pt x="1" y="84046"/>
                  <a:pt x="251" y="84840"/>
                  <a:pt x="501" y="85576"/>
                </a:cubicBezTo>
                <a:cubicBezTo>
                  <a:pt x="1075" y="87254"/>
                  <a:pt x="1752" y="88931"/>
                  <a:pt x="2502" y="90521"/>
                </a:cubicBezTo>
                <a:lnTo>
                  <a:pt x="2561" y="90491"/>
                </a:lnTo>
                <a:cubicBezTo>
                  <a:pt x="1796" y="88887"/>
                  <a:pt x="1134" y="87239"/>
                  <a:pt x="560" y="85561"/>
                </a:cubicBezTo>
                <a:cubicBezTo>
                  <a:pt x="295" y="84825"/>
                  <a:pt x="60" y="84046"/>
                  <a:pt x="104" y="83266"/>
                </a:cubicBezTo>
                <a:cubicBezTo>
                  <a:pt x="192" y="81205"/>
                  <a:pt x="2120" y="79675"/>
                  <a:pt x="3724" y="78777"/>
                </a:cubicBezTo>
                <a:cubicBezTo>
                  <a:pt x="5343" y="77850"/>
                  <a:pt x="7065" y="77129"/>
                  <a:pt x="8860" y="76643"/>
                </a:cubicBezTo>
                <a:cubicBezTo>
                  <a:pt x="9301" y="76511"/>
                  <a:pt x="9758" y="76393"/>
                  <a:pt x="10199" y="76290"/>
                </a:cubicBezTo>
                <a:cubicBezTo>
                  <a:pt x="11524" y="75952"/>
                  <a:pt x="12907" y="75613"/>
                  <a:pt x="14114" y="74921"/>
                </a:cubicBezTo>
                <a:cubicBezTo>
                  <a:pt x="15644" y="74068"/>
                  <a:pt x="17101" y="72346"/>
                  <a:pt x="16880" y="70462"/>
                </a:cubicBezTo>
                <a:cubicBezTo>
                  <a:pt x="16763" y="69447"/>
                  <a:pt x="16159" y="68431"/>
                  <a:pt x="15217" y="67681"/>
                </a:cubicBezTo>
                <a:cubicBezTo>
                  <a:pt x="14305" y="66930"/>
                  <a:pt x="13172" y="66489"/>
                  <a:pt x="12289" y="66165"/>
                </a:cubicBezTo>
                <a:cubicBezTo>
                  <a:pt x="12171" y="66121"/>
                  <a:pt x="12024" y="66077"/>
                  <a:pt x="11892" y="66018"/>
                </a:cubicBezTo>
                <a:cubicBezTo>
                  <a:pt x="10847" y="65650"/>
                  <a:pt x="9743" y="65282"/>
                  <a:pt x="8978" y="64473"/>
                </a:cubicBezTo>
                <a:cubicBezTo>
                  <a:pt x="8095" y="63546"/>
                  <a:pt x="7845" y="62074"/>
                  <a:pt x="8315" y="60897"/>
                </a:cubicBezTo>
                <a:cubicBezTo>
                  <a:pt x="8448" y="60602"/>
                  <a:pt x="8595" y="60337"/>
                  <a:pt x="8786" y="60102"/>
                </a:cubicBezTo>
                <a:lnTo>
                  <a:pt x="8786" y="60102"/>
                </a:lnTo>
                <a:cubicBezTo>
                  <a:pt x="8713" y="60234"/>
                  <a:pt x="8654" y="60337"/>
                  <a:pt x="8595" y="60485"/>
                </a:cubicBezTo>
                <a:cubicBezTo>
                  <a:pt x="8124" y="61647"/>
                  <a:pt x="8374" y="63075"/>
                  <a:pt x="9228" y="64075"/>
                </a:cubicBezTo>
                <a:cubicBezTo>
                  <a:pt x="10037" y="65032"/>
                  <a:pt x="11259" y="65532"/>
                  <a:pt x="12436" y="66003"/>
                </a:cubicBezTo>
                <a:lnTo>
                  <a:pt x="12583" y="66062"/>
                </a:lnTo>
                <a:cubicBezTo>
                  <a:pt x="12804" y="66150"/>
                  <a:pt x="13010" y="66224"/>
                  <a:pt x="13201" y="66312"/>
                </a:cubicBezTo>
                <a:cubicBezTo>
                  <a:pt x="14173" y="66739"/>
                  <a:pt x="14938" y="67225"/>
                  <a:pt x="15571" y="67784"/>
                </a:cubicBezTo>
                <a:cubicBezTo>
                  <a:pt x="16189" y="68358"/>
                  <a:pt x="16983" y="69300"/>
                  <a:pt x="17101" y="70506"/>
                </a:cubicBezTo>
                <a:cubicBezTo>
                  <a:pt x="17204" y="71669"/>
                  <a:pt x="16704" y="72861"/>
                  <a:pt x="15674" y="73891"/>
                </a:cubicBezTo>
                <a:cubicBezTo>
                  <a:pt x="15291" y="74259"/>
                  <a:pt x="14864" y="74598"/>
                  <a:pt x="14393" y="74848"/>
                </a:cubicBezTo>
                <a:cubicBezTo>
                  <a:pt x="13216" y="75510"/>
                  <a:pt x="11892" y="75878"/>
                  <a:pt x="10582" y="76216"/>
                </a:cubicBezTo>
                <a:cubicBezTo>
                  <a:pt x="10140" y="76319"/>
                  <a:pt x="9699" y="76452"/>
                  <a:pt x="9257" y="76584"/>
                </a:cubicBezTo>
                <a:cubicBezTo>
                  <a:pt x="7491" y="77114"/>
                  <a:pt x="5799" y="77850"/>
                  <a:pt x="4224" y="78792"/>
                </a:cubicBezTo>
                <a:cubicBezTo>
                  <a:pt x="2826" y="79616"/>
                  <a:pt x="1811" y="80514"/>
                  <a:pt x="1237" y="81470"/>
                </a:cubicBezTo>
                <a:cubicBezTo>
                  <a:pt x="869" y="82059"/>
                  <a:pt x="692" y="82692"/>
                  <a:pt x="648" y="83310"/>
                </a:cubicBezTo>
                <a:cubicBezTo>
                  <a:pt x="619" y="84104"/>
                  <a:pt x="839" y="84899"/>
                  <a:pt x="1075" y="85620"/>
                </a:cubicBezTo>
                <a:cubicBezTo>
                  <a:pt x="1619" y="87283"/>
                  <a:pt x="2282" y="88946"/>
                  <a:pt x="3047" y="90521"/>
                </a:cubicBezTo>
                <a:lnTo>
                  <a:pt x="3091" y="90491"/>
                </a:lnTo>
                <a:cubicBezTo>
                  <a:pt x="2341" y="88902"/>
                  <a:pt x="1678" y="87268"/>
                  <a:pt x="1134" y="85591"/>
                </a:cubicBezTo>
                <a:cubicBezTo>
                  <a:pt x="884" y="84884"/>
                  <a:pt x="663" y="84090"/>
                  <a:pt x="707" y="83310"/>
                </a:cubicBezTo>
                <a:cubicBezTo>
                  <a:pt x="736" y="82692"/>
                  <a:pt x="928" y="82088"/>
                  <a:pt x="1281" y="81500"/>
                </a:cubicBezTo>
                <a:cubicBezTo>
                  <a:pt x="1840" y="80543"/>
                  <a:pt x="2841" y="79631"/>
                  <a:pt x="4239" y="78821"/>
                </a:cubicBezTo>
                <a:cubicBezTo>
                  <a:pt x="5814" y="77909"/>
                  <a:pt x="7506" y="77158"/>
                  <a:pt x="9272" y="76643"/>
                </a:cubicBezTo>
                <a:cubicBezTo>
                  <a:pt x="9714" y="76511"/>
                  <a:pt x="10155" y="76378"/>
                  <a:pt x="10597" y="76275"/>
                </a:cubicBezTo>
                <a:cubicBezTo>
                  <a:pt x="11892" y="75922"/>
                  <a:pt x="13231" y="75569"/>
                  <a:pt x="14423" y="74892"/>
                </a:cubicBezTo>
                <a:cubicBezTo>
                  <a:pt x="14908" y="74612"/>
                  <a:pt x="15335" y="74303"/>
                  <a:pt x="15718" y="73921"/>
                </a:cubicBezTo>
                <a:cubicBezTo>
                  <a:pt x="16763" y="72891"/>
                  <a:pt x="17278" y="71669"/>
                  <a:pt x="17145" y="70477"/>
                </a:cubicBezTo>
                <a:cubicBezTo>
                  <a:pt x="17028" y="69241"/>
                  <a:pt x="16233" y="68299"/>
                  <a:pt x="15585" y="67710"/>
                </a:cubicBezTo>
                <a:cubicBezTo>
                  <a:pt x="14967" y="67166"/>
                  <a:pt x="14187" y="66665"/>
                  <a:pt x="13201" y="66239"/>
                </a:cubicBezTo>
                <a:cubicBezTo>
                  <a:pt x="13010" y="66165"/>
                  <a:pt x="12804" y="66077"/>
                  <a:pt x="12583" y="65989"/>
                </a:cubicBezTo>
                <a:lnTo>
                  <a:pt x="12436" y="65930"/>
                </a:lnTo>
                <a:cubicBezTo>
                  <a:pt x="11259" y="65459"/>
                  <a:pt x="10067" y="64958"/>
                  <a:pt x="9257" y="64017"/>
                </a:cubicBezTo>
                <a:cubicBezTo>
                  <a:pt x="8433" y="63045"/>
                  <a:pt x="8168" y="61632"/>
                  <a:pt x="8654" y="60499"/>
                </a:cubicBezTo>
                <a:cubicBezTo>
                  <a:pt x="8757" y="60205"/>
                  <a:pt x="8934" y="59955"/>
                  <a:pt x="9095" y="59719"/>
                </a:cubicBezTo>
                <a:lnTo>
                  <a:pt x="9095" y="59719"/>
                </a:lnTo>
                <a:cubicBezTo>
                  <a:pt x="9022" y="59837"/>
                  <a:pt x="8963" y="59970"/>
                  <a:pt x="8904" y="60102"/>
                </a:cubicBezTo>
                <a:cubicBezTo>
                  <a:pt x="8463" y="61206"/>
                  <a:pt x="8683" y="62589"/>
                  <a:pt x="9478" y="63619"/>
                </a:cubicBezTo>
                <a:cubicBezTo>
                  <a:pt x="10287" y="64664"/>
                  <a:pt x="11480" y="65267"/>
                  <a:pt x="12848" y="65900"/>
                </a:cubicBezTo>
                <a:cubicBezTo>
                  <a:pt x="13084" y="66003"/>
                  <a:pt x="13290" y="66092"/>
                  <a:pt x="13466" y="66195"/>
                </a:cubicBezTo>
                <a:cubicBezTo>
                  <a:pt x="14467" y="66665"/>
                  <a:pt x="15276" y="67225"/>
                  <a:pt x="15894" y="67828"/>
                </a:cubicBezTo>
                <a:cubicBezTo>
                  <a:pt x="16777" y="68711"/>
                  <a:pt x="17263" y="69609"/>
                  <a:pt x="17337" y="70506"/>
                </a:cubicBezTo>
                <a:cubicBezTo>
                  <a:pt x="17425" y="71654"/>
                  <a:pt x="16925" y="72832"/>
                  <a:pt x="15924" y="73847"/>
                </a:cubicBezTo>
                <a:cubicBezTo>
                  <a:pt x="15556" y="74215"/>
                  <a:pt x="15129" y="74539"/>
                  <a:pt x="14673" y="74804"/>
                </a:cubicBezTo>
                <a:cubicBezTo>
                  <a:pt x="13525" y="75466"/>
                  <a:pt x="12245" y="75834"/>
                  <a:pt x="10994" y="76172"/>
                </a:cubicBezTo>
                <a:cubicBezTo>
                  <a:pt x="10552" y="76305"/>
                  <a:pt x="10081" y="76437"/>
                  <a:pt x="9625" y="76584"/>
                </a:cubicBezTo>
                <a:cubicBezTo>
                  <a:pt x="7903" y="77129"/>
                  <a:pt x="6240" y="77894"/>
                  <a:pt x="4680" y="78851"/>
                </a:cubicBezTo>
                <a:cubicBezTo>
                  <a:pt x="3312" y="79689"/>
                  <a:pt x="2341" y="80587"/>
                  <a:pt x="1767" y="81544"/>
                </a:cubicBezTo>
                <a:cubicBezTo>
                  <a:pt x="1428" y="82132"/>
                  <a:pt x="1222" y="82765"/>
                  <a:pt x="1207" y="83383"/>
                </a:cubicBezTo>
                <a:cubicBezTo>
                  <a:pt x="1163" y="84178"/>
                  <a:pt x="1369" y="84958"/>
                  <a:pt x="1605" y="85694"/>
                </a:cubicBezTo>
                <a:cubicBezTo>
                  <a:pt x="2135" y="87357"/>
                  <a:pt x="2782" y="89005"/>
                  <a:pt x="3518" y="90565"/>
                </a:cubicBezTo>
                <a:lnTo>
                  <a:pt x="3577" y="90521"/>
                </a:lnTo>
                <a:cubicBezTo>
                  <a:pt x="2826" y="88975"/>
                  <a:pt x="2179" y="87342"/>
                  <a:pt x="1664" y="85650"/>
                </a:cubicBezTo>
                <a:cubicBezTo>
                  <a:pt x="1443" y="84928"/>
                  <a:pt x="1222" y="84163"/>
                  <a:pt x="1252" y="83383"/>
                </a:cubicBezTo>
                <a:cubicBezTo>
                  <a:pt x="1296" y="82780"/>
                  <a:pt x="1472" y="82177"/>
                  <a:pt x="1825" y="81588"/>
                </a:cubicBezTo>
                <a:cubicBezTo>
                  <a:pt x="2385" y="80631"/>
                  <a:pt x="3356" y="79734"/>
                  <a:pt x="4710" y="78895"/>
                </a:cubicBezTo>
                <a:cubicBezTo>
                  <a:pt x="6285" y="77938"/>
                  <a:pt x="7933" y="77188"/>
                  <a:pt x="9640" y="76643"/>
                </a:cubicBezTo>
                <a:cubicBezTo>
                  <a:pt x="10081" y="76496"/>
                  <a:pt x="10552" y="76364"/>
                  <a:pt x="10994" y="76231"/>
                </a:cubicBezTo>
                <a:cubicBezTo>
                  <a:pt x="12245" y="75878"/>
                  <a:pt x="13525" y="75510"/>
                  <a:pt x="14673" y="74848"/>
                </a:cubicBezTo>
                <a:cubicBezTo>
                  <a:pt x="15129" y="74583"/>
                  <a:pt x="15556" y="74259"/>
                  <a:pt x="15939" y="73877"/>
                </a:cubicBezTo>
                <a:cubicBezTo>
                  <a:pt x="16969" y="72861"/>
                  <a:pt x="17484" y="71669"/>
                  <a:pt x="17366" y="70506"/>
                </a:cubicBezTo>
                <a:cubicBezTo>
                  <a:pt x="17293" y="69594"/>
                  <a:pt x="16807" y="68667"/>
                  <a:pt x="15924" y="67769"/>
                </a:cubicBezTo>
                <a:cubicBezTo>
                  <a:pt x="15291" y="67151"/>
                  <a:pt x="14482" y="66592"/>
                  <a:pt x="13466" y="66121"/>
                </a:cubicBezTo>
                <a:cubicBezTo>
                  <a:pt x="13290" y="66018"/>
                  <a:pt x="13084" y="65930"/>
                  <a:pt x="12848" y="65827"/>
                </a:cubicBezTo>
                <a:cubicBezTo>
                  <a:pt x="11480" y="65194"/>
                  <a:pt x="10302" y="64590"/>
                  <a:pt x="9493" y="63560"/>
                </a:cubicBezTo>
                <a:cubicBezTo>
                  <a:pt x="8713" y="62545"/>
                  <a:pt x="8492" y="61206"/>
                  <a:pt x="8934" y="60117"/>
                </a:cubicBezTo>
                <a:cubicBezTo>
                  <a:pt x="9022" y="59896"/>
                  <a:pt x="9110" y="59719"/>
                  <a:pt x="9243" y="59528"/>
                </a:cubicBezTo>
                <a:lnTo>
                  <a:pt x="9316" y="59454"/>
                </a:lnTo>
                <a:lnTo>
                  <a:pt x="9316" y="59454"/>
                </a:lnTo>
                <a:cubicBezTo>
                  <a:pt x="9272" y="59543"/>
                  <a:pt x="9243" y="59616"/>
                  <a:pt x="9198" y="59719"/>
                </a:cubicBezTo>
                <a:cubicBezTo>
                  <a:pt x="8786" y="60779"/>
                  <a:pt x="8978" y="62089"/>
                  <a:pt x="9743" y="63134"/>
                </a:cubicBezTo>
                <a:cubicBezTo>
                  <a:pt x="10508" y="64223"/>
                  <a:pt x="11656" y="64958"/>
                  <a:pt x="13128" y="65709"/>
                </a:cubicBezTo>
                <a:cubicBezTo>
                  <a:pt x="13349" y="65827"/>
                  <a:pt x="13540" y="65930"/>
                  <a:pt x="13761" y="66047"/>
                </a:cubicBezTo>
                <a:cubicBezTo>
                  <a:pt x="14791" y="66577"/>
                  <a:pt x="15630" y="67195"/>
                  <a:pt x="16233" y="67858"/>
                </a:cubicBezTo>
                <a:cubicBezTo>
                  <a:pt x="17072" y="68799"/>
                  <a:pt x="17513" y="69668"/>
                  <a:pt x="17572" y="70536"/>
                </a:cubicBezTo>
                <a:cubicBezTo>
                  <a:pt x="17646" y="71654"/>
                  <a:pt x="17145" y="72817"/>
                  <a:pt x="16159" y="73788"/>
                </a:cubicBezTo>
                <a:cubicBezTo>
                  <a:pt x="15791" y="74156"/>
                  <a:pt x="15379" y="74465"/>
                  <a:pt x="14923" y="74745"/>
                </a:cubicBezTo>
                <a:cubicBezTo>
                  <a:pt x="13819" y="75392"/>
                  <a:pt x="12569" y="75775"/>
                  <a:pt x="11376" y="76143"/>
                </a:cubicBezTo>
                <a:cubicBezTo>
                  <a:pt x="10935" y="76275"/>
                  <a:pt x="10479" y="76422"/>
                  <a:pt x="10008" y="76570"/>
                </a:cubicBezTo>
                <a:cubicBezTo>
                  <a:pt x="8315" y="77129"/>
                  <a:pt x="6697" y="77924"/>
                  <a:pt x="5181" y="78895"/>
                </a:cubicBezTo>
                <a:cubicBezTo>
                  <a:pt x="3856" y="79748"/>
                  <a:pt x="2900" y="80661"/>
                  <a:pt x="2341" y="81617"/>
                </a:cubicBezTo>
                <a:cubicBezTo>
                  <a:pt x="2017" y="82206"/>
                  <a:pt x="1811" y="82824"/>
                  <a:pt x="1767" y="83442"/>
                </a:cubicBezTo>
                <a:cubicBezTo>
                  <a:pt x="1722" y="84237"/>
                  <a:pt x="1943" y="85032"/>
                  <a:pt x="2135" y="85723"/>
                </a:cubicBezTo>
                <a:cubicBezTo>
                  <a:pt x="2635" y="87401"/>
                  <a:pt x="3282" y="89034"/>
                  <a:pt x="4018" y="90565"/>
                </a:cubicBezTo>
                <a:lnTo>
                  <a:pt x="4077" y="90521"/>
                </a:lnTo>
                <a:cubicBezTo>
                  <a:pt x="3341" y="89005"/>
                  <a:pt x="2694" y="87357"/>
                  <a:pt x="2193" y="85694"/>
                </a:cubicBezTo>
                <a:cubicBezTo>
                  <a:pt x="1987" y="85002"/>
                  <a:pt x="1767" y="84222"/>
                  <a:pt x="1825" y="83442"/>
                </a:cubicBezTo>
                <a:cubicBezTo>
                  <a:pt x="1870" y="82839"/>
                  <a:pt x="2046" y="82235"/>
                  <a:pt x="2385" y="81661"/>
                </a:cubicBezTo>
                <a:cubicBezTo>
                  <a:pt x="2929" y="80705"/>
                  <a:pt x="3871" y="79807"/>
                  <a:pt x="5181" y="78954"/>
                </a:cubicBezTo>
                <a:cubicBezTo>
                  <a:pt x="6697" y="77982"/>
                  <a:pt x="8315" y="77188"/>
                  <a:pt x="9993" y="76614"/>
                </a:cubicBezTo>
                <a:cubicBezTo>
                  <a:pt x="10435" y="76467"/>
                  <a:pt x="10891" y="76319"/>
                  <a:pt x="11362" y="76202"/>
                </a:cubicBezTo>
                <a:cubicBezTo>
                  <a:pt x="12569" y="75834"/>
                  <a:pt x="13819" y="75466"/>
                  <a:pt x="14923" y="74804"/>
                </a:cubicBezTo>
                <a:cubicBezTo>
                  <a:pt x="15379" y="74524"/>
                  <a:pt x="15806" y="74215"/>
                  <a:pt x="16174" y="73847"/>
                </a:cubicBezTo>
                <a:cubicBezTo>
                  <a:pt x="17190" y="72846"/>
                  <a:pt x="17705" y="71669"/>
                  <a:pt x="17616" y="70536"/>
                </a:cubicBezTo>
                <a:cubicBezTo>
                  <a:pt x="17557" y="69653"/>
                  <a:pt x="17116" y="68770"/>
                  <a:pt x="16248" y="67828"/>
                </a:cubicBezTo>
                <a:cubicBezTo>
                  <a:pt x="15630" y="67151"/>
                  <a:pt x="14791" y="66518"/>
                  <a:pt x="13761" y="65989"/>
                </a:cubicBezTo>
                <a:cubicBezTo>
                  <a:pt x="13540" y="65871"/>
                  <a:pt x="13349" y="65768"/>
                  <a:pt x="13128" y="65650"/>
                </a:cubicBezTo>
                <a:cubicBezTo>
                  <a:pt x="11656" y="64900"/>
                  <a:pt x="10523" y="64178"/>
                  <a:pt x="9758" y="63104"/>
                </a:cubicBezTo>
                <a:cubicBezTo>
                  <a:pt x="9022" y="62074"/>
                  <a:pt x="8816" y="60779"/>
                  <a:pt x="9228" y="59734"/>
                </a:cubicBezTo>
                <a:cubicBezTo>
                  <a:pt x="9272" y="59587"/>
                  <a:pt x="9331" y="59454"/>
                  <a:pt x="9404" y="59322"/>
                </a:cubicBezTo>
                <a:cubicBezTo>
                  <a:pt x="9449" y="59293"/>
                  <a:pt x="9478" y="59248"/>
                  <a:pt x="9537" y="59234"/>
                </a:cubicBezTo>
                <a:lnTo>
                  <a:pt x="9537" y="59234"/>
                </a:lnTo>
                <a:cubicBezTo>
                  <a:pt x="9522" y="59278"/>
                  <a:pt x="9522" y="59293"/>
                  <a:pt x="9493" y="59322"/>
                </a:cubicBezTo>
                <a:cubicBezTo>
                  <a:pt x="9095" y="60337"/>
                  <a:pt x="9272" y="61603"/>
                  <a:pt x="9993" y="62677"/>
                </a:cubicBezTo>
                <a:cubicBezTo>
                  <a:pt x="10861" y="64002"/>
                  <a:pt x="12201" y="64870"/>
                  <a:pt x="13393" y="65547"/>
                </a:cubicBezTo>
                <a:lnTo>
                  <a:pt x="13584" y="65635"/>
                </a:lnTo>
                <a:lnTo>
                  <a:pt x="14084" y="65915"/>
                </a:lnTo>
                <a:cubicBezTo>
                  <a:pt x="15129" y="66504"/>
                  <a:pt x="15997" y="67181"/>
                  <a:pt x="16601" y="67916"/>
                </a:cubicBezTo>
                <a:cubicBezTo>
                  <a:pt x="17145" y="68579"/>
                  <a:pt x="17793" y="69476"/>
                  <a:pt x="17852" y="70565"/>
                </a:cubicBezTo>
                <a:cubicBezTo>
                  <a:pt x="17911" y="71669"/>
                  <a:pt x="17396" y="72817"/>
                  <a:pt x="16439" y="73773"/>
                </a:cubicBezTo>
                <a:cubicBezTo>
                  <a:pt x="16071" y="74112"/>
                  <a:pt x="15659" y="74450"/>
                  <a:pt x="15217" y="74701"/>
                </a:cubicBezTo>
                <a:cubicBezTo>
                  <a:pt x="14158" y="75348"/>
                  <a:pt x="12936" y="75731"/>
                  <a:pt x="11774" y="76099"/>
                </a:cubicBezTo>
                <a:cubicBezTo>
                  <a:pt x="11332" y="76246"/>
                  <a:pt x="10861" y="76393"/>
                  <a:pt x="10420" y="76540"/>
                </a:cubicBezTo>
                <a:cubicBezTo>
                  <a:pt x="8757" y="77129"/>
                  <a:pt x="7182" y="77938"/>
                  <a:pt x="5696" y="78954"/>
                </a:cubicBezTo>
                <a:cubicBezTo>
                  <a:pt x="4401" y="79822"/>
                  <a:pt x="3488" y="80734"/>
                  <a:pt x="2944" y="81691"/>
                </a:cubicBezTo>
                <a:cubicBezTo>
                  <a:pt x="2620" y="82280"/>
                  <a:pt x="2429" y="82898"/>
                  <a:pt x="2399" y="83501"/>
                </a:cubicBezTo>
                <a:cubicBezTo>
                  <a:pt x="2341" y="84296"/>
                  <a:pt x="2547" y="85076"/>
                  <a:pt x="2753" y="85767"/>
                </a:cubicBezTo>
                <a:cubicBezTo>
                  <a:pt x="3224" y="87430"/>
                  <a:pt x="3827" y="89049"/>
                  <a:pt x="4563" y="90565"/>
                </a:cubicBezTo>
                <a:lnTo>
                  <a:pt x="4622" y="90521"/>
                </a:lnTo>
                <a:cubicBezTo>
                  <a:pt x="3886" y="89020"/>
                  <a:pt x="3282" y="87401"/>
                  <a:pt x="2797" y="85723"/>
                </a:cubicBezTo>
                <a:cubicBezTo>
                  <a:pt x="2620" y="85061"/>
                  <a:pt x="2414" y="84266"/>
                  <a:pt x="2458" y="83501"/>
                </a:cubicBezTo>
                <a:cubicBezTo>
                  <a:pt x="2488" y="82898"/>
                  <a:pt x="2679" y="82309"/>
                  <a:pt x="3003" y="81720"/>
                </a:cubicBezTo>
                <a:cubicBezTo>
                  <a:pt x="3533" y="80778"/>
                  <a:pt x="4460" y="79851"/>
                  <a:pt x="5725" y="78998"/>
                </a:cubicBezTo>
                <a:cubicBezTo>
                  <a:pt x="7212" y="77997"/>
                  <a:pt x="8801" y="77188"/>
                  <a:pt x="10449" y="76599"/>
                </a:cubicBezTo>
                <a:cubicBezTo>
                  <a:pt x="10891" y="76437"/>
                  <a:pt x="11362" y="76290"/>
                  <a:pt x="11818" y="76158"/>
                </a:cubicBezTo>
                <a:cubicBezTo>
                  <a:pt x="12150" y="76054"/>
                  <a:pt x="12484" y="75949"/>
                  <a:pt x="12817" y="75837"/>
                </a:cubicBezTo>
                <a:lnTo>
                  <a:pt x="12817" y="75837"/>
                </a:lnTo>
                <a:cubicBezTo>
                  <a:pt x="12610" y="75910"/>
                  <a:pt x="12404" y="75982"/>
                  <a:pt x="12201" y="76055"/>
                </a:cubicBezTo>
                <a:cubicBezTo>
                  <a:pt x="11759" y="76202"/>
                  <a:pt x="11288" y="76364"/>
                  <a:pt x="10847" y="76525"/>
                </a:cubicBezTo>
                <a:cubicBezTo>
                  <a:pt x="9228" y="77129"/>
                  <a:pt x="7653" y="77968"/>
                  <a:pt x="6211" y="78998"/>
                </a:cubicBezTo>
                <a:cubicBezTo>
                  <a:pt x="4960" y="79881"/>
                  <a:pt x="4048" y="80808"/>
                  <a:pt x="3533" y="81750"/>
                </a:cubicBezTo>
                <a:cubicBezTo>
                  <a:pt x="3224" y="82338"/>
                  <a:pt x="3047" y="82942"/>
                  <a:pt x="2988" y="83560"/>
                </a:cubicBezTo>
                <a:cubicBezTo>
                  <a:pt x="2929" y="84340"/>
                  <a:pt x="3121" y="85120"/>
                  <a:pt x="3297" y="85797"/>
                </a:cubicBezTo>
                <a:cubicBezTo>
                  <a:pt x="3753" y="87474"/>
                  <a:pt x="4342" y="89079"/>
                  <a:pt x="5078" y="90580"/>
                </a:cubicBezTo>
                <a:lnTo>
                  <a:pt x="5137" y="90550"/>
                </a:lnTo>
                <a:cubicBezTo>
                  <a:pt x="4401" y="89049"/>
                  <a:pt x="3812" y="87430"/>
                  <a:pt x="3356" y="85782"/>
                </a:cubicBezTo>
                <a:cubicBezTo>
                  <a:pt x="3165" y="85120"/>
                  <a:pt x="2988" y="84340"/>
                  <a:pt x="3047" y="83575"/>
                </a:cubicBezTo>
                <a:cubicBezTo>
                  <a:pt x="3076" y="82971"/>
                  <a:pt x="3268" y="82383"/>
                  <a:pt x="3577" y="81809"/>
                </a:cubicBezTo>
                <a:cubicBezTo>
                  <a:pt x="4092" y="80867"/>
                  <a:pt x="4975" y="79925"/>
                  <a:pt x="6226" y="79071"/>
                </a:cubicBezTo>
                <a:cubicBezTo>
                  <a:pt x="7683" y="78041"/>
                  <a:pt x="9228" y="77202"/>
                  <a:pt x="10847" y="76599"/>
                </a:cubicBezTo>
                <a:cubicBezTo>
                  <a:pt x="11288" y="76437"/>
                  <a:pt x="11759" y="76275"/>
                  <a:pt x="12201" y="76128"/>
                </a:cubicBezTo>
                <a:cubicBezTo>
                  <a:pt x="13349" y="75731"/>
                  <a:pt x="14496" y="75348"/>
                  <a:pt x="15556" y="74701"/>
                </a:cubicBezTo>
                <a:cubicBezTo>
                  <a:pt x="15997" y="74436"/>
                  <a:pt x="16395" y="74112"/>
                  <a:pt x="16748" y="73773"/>
                </a:cubicBezTo>
                <a:cubicBezTo>
                  <a:pt x="17705" y="72817"/>
                  <a:pt x="18220" y="71669"/>
                  <a:pt x="18205" y="70565"/>
                </a:cubicBezTo>
                <a:cubicBezTo>
                  <a:pt x="18161" y="69535"/>
                  <a:pt x="17587" y="68637"/>
                  <a:pt x="17028" y="67902"/>
                </a:cubicBezTo>
                <a:cubicBezTo>
                  <a:pt x="16410" y="67092"/>
                  <a:pt x="15527" y="66356"/>
                  <a:pt x="14423" y="65694"/>
                </a:cubicBezTo>
                <a:lnTo>
                  <a:pt x="14202" y="65562"/>
                </a:lnTo>
                <a:cubicBezTo>
                  <a:pt x="14055" y="65473"/>
                  <a:pt x="13893" y="65385"/>
                  <a:pt x="13746" y="65282"/>
                </a:cubicBezTo>
                <a:cubicBezTo>
                  <a:pt x="12112" y="64296"/>
                  <a:pt x="11023" y="63295"/>
                  <a:pt x="10346" y="62162"/>
                </a:cubicBezTo>
                <a:cubicBezTo>
                  <a:pt x="9726" y="61120"/>
                  <a:pt x="9552" y="60010"/>
                  <a:pt x="9861" y="59078"/>
                </a:cubicBezTo>
                <a:lnTo>
                  <a:pt x="9861" y="59078"/>
                </a:lnTo>
                <a:cubicBezTo>
                  <a:pt x="9852" y="59088"/>
                  <a:pt x="9846" y="59094"/>
                  <a:pt x="9846" y="59101"/>
                </a:cubicBezTo>
                <a:cubicBezTo>
                  <a:pt x="9831" y="59131"/>
                  <a:pt x="9802" y="59145"/>
                  <a:pt x="9772" y="59160"/>
                </a:cubicBezTo>
                <a:cubicBezTo>
                  <a:pt x="9787" y="59145"/>
                  <a:pt x="9787" y="59131"/>
                  <a:pt x="9817" y="59101"/>
                </a:cubicBezTo>
                <a:lnTo>
                  <a:pt x="9871" y="59047"/>
                </a:lnTo>
                <a:lnTo>
                  <a:pt x="9871" y="59047"/>
                </a:lnTo>
                <a:cubicBezTo>
                  <a:pt x="9868" y="59057"/>
                  <a:pt x="9864" y="59067"/>
                  <a:pt x="9861" y="59078"/>
                </a:cubicBezTo>
                <a:lnTo>
                  <a:pt x="9861" y="59078"/>
                </a:lnTo>
                <a:cubicBezTo>
                  <a:pt x="9870" y="59067"/>
                  <a:pt x="9882" y="59051"/>
                  <a:pt x="9890" y="59028"/>
                </a:cubicBezTo>
                <a:lnTo>
                  <a:pt x="9890" y="59028"/>
                </a:lnTo>
                <a:lnTo>
                  <a:pt x="9871" y="59047"/>
                </a:lnTo>
                <a:lnTo>
                  <a:pt x="9871" y="59047"/>
                </a:lnTo>
                <a:cubicBezTo>
                  <a:pt x="9882" y="59016"/>
                  <a:pt x="9893" y="58985"/>
                  <a:pt x="9905" y="58954"/>
                </a:cubicBezTo>
                <a:cubicBezTo>
                  <a:pt x="9964" y="58925"/>
                  <a:pt x="10037" y="58866"/>
                  <a:pt x="10081" y="58836"/>
                </a:cubicBezTo>
                <a:lnTo>
                  <a:pt x="10081" y="58836"/>
                </a:lnTo>
                <a:cubicBezTo>
                  <a:pt x="10079" y="58848"/>
                  <a:pt x="10076" y="58859"/>
                  <a:pt x="10073" y="58870"/>
                </a:cubicBezTo>
                <a:lnTo>
                  <a:pt x="10073" y="58870"/>
                </a:lnTo>
                <a:cubicBezTo>
                  <a:pt x="10094" y="58856"/>
                  <a:pt x="10114" y="58846"/>
                  <a:pt x="10134" y="58839"/>
                </a:cubicBezTo>
                <a:lnTo>
                  <a:pt x="10134" y="58839"/>
                </a:lnTo>
                <a:cubicBezTo>
                  <a:pt x="10133" y="58841"/>
                  <a:pt x="10133" y="58844"/>
                  <a:pt x="10132" y="58846"/>
                </a:cubicBezTo>
                <a:lnTo>
                  <a:pt x="10132" y="58846"/>
                </a:lnTo>
                <a:cubicBezTo>
                  <a:pt x="10135" y="58842"/>
                  <a:pt x="10138" y="58839"/>
                  <a:pt x="10140" y="58836"/>
                </a:cubicBezTo>
                <a:lnTo>
                  <a:pt x="10140" y="58836"/>
                </a:lnTo>
                <a:cubicBezTo>
                  <a:pt x="10138" y="58837"/>
                  <a:pt x="10136" y="58838"/>
                  <a:pt x="10134" y="58839"/>
                </a:cubicBezTo>
                <a:lnTo>
                  <a:pt x="10134" y="58839"/>
                </a:lnTo>
                <a:cubicBezTo>
                  <a:pt x="10141" y="58813"/>
                  <a:pt x="10148" y="58788"/>
                  <a:pt x="10155" y="58763"/>
                </a:cubicBezTo>
                <a:cubicBezTo>
                  <a:pt x="10229" y="58719"/>
                  <a:pt x="10302" y="58660"/>
                  <a:pt x="10361" y="58630"/>
                </a:cubicBezTo>
                <a:lnTo>
                  <a:pt x="10361" y="58630"/>
                </a:lnTo>
                <a:cubicBezTo>
                  <a:pt x="10359" y="58642"/>
                  <a:pt x="10357" y="58653"/>
                  <a:pt x="10355" y="58665"/>
                </a:cubicBezTo>
                <a:lnTo>
                  <a:pt x="10355" y="58665"/>
                </a:lnTo>
                <a:cubicBezTo>
                  <a:pt x="10373" y="58652"/>
                  <a:pt x="10390" y="58641"/>
                  <a:pt x="10405" y="58630"/>
                </a:cubicBezTo>
                <a:lnTo>
                  <a:pt x="10405" y="58630"/>
                </a:lnTo>
                <a:cubicBezTo>
                  <a:pt x="10390" y="58660"/>
                  <a:pt x="10361" y="58704"/>
                  <a:pt x="10361" y="58733"/>
                </a:cubicBezTo>
                <a:lnTo>
                  <a:pt x="10344" y="58746"/>
                </a:lnTo>
                <a:lnTo>
                  <a:pt x="10344" y="58746"/>
                </a:lnTo>
                <a:cubicBezTo>
                  <a:pt x="10347" y="58719"/>
                  <a:pt x="10351" y="58692"/>
                  <a:pt x="10355" y="58665"/>
                </a:cubicBezTo>
                <a:lnTo>
                  <a:pt x="10355" y="58665"/>
                </a:lnTo>
                <a:cubicBezTo>
                  <a:pt x="10322" y="58689"/>
                  <a:pt x="10287" y="58714"/>
                  <a:pt x="10258" y="58733"/>
                </a:cubicBezTo>
                <a:lnTo>
                  <a:pt x="10199" y="58851"/>
                </a:lnTo>
                <a:lnTo>
                  <a:pt x="10199" y="58851"/>
                </a:lnTo>
                <a:lnTo>
                  <a:pt x="10344" y="58746"/>
                </a:lnTo>
                <a:lnTo>
                  <a:pt x="10344" y="58746"/>
                </a:lnTo>
                <a:cubicBezTo>
                  <a:pt x="10213" y="59750"/>
                  <a:pt x="10577" y="60712"/>
                  <a:pt x="10847" y="61265"/>
                </a:cubicBezTo>
                <a:cubicBezTo>
                  <a:pt x="11538" y="62663"/>
                  <a:pt x="12686" y="63869"/>
                  <a:pt x="14305" y="64988"/>
                </a:cubicBezTo>
                <a:cubicBezTo>
                  <a:pt x="14555" y="65179"/>
                  <a:pt x="14820" y="65341"/>
                  <a:pt x="15041" y="65488"/>
                </a:cubicBezTo>
                <a:cubicBezTo>
                  <a:pt x="16233" y="66283"/>
                  <a:pt x="17131" y="67151"/>
                  <a:pt x="17705" y="68049"/>
                </a:cubicBezTo>
                <a:cubicBezTo>
                  <a:pt x="18205" y="68814"/>
                  <a:pt x="18676" y="69653"/>
                  <a:pt x="18676" y="70624"/>
                </a:cubicBezTo>
                <a:cubicBezTo>
                  <a:pt x="18676" y="71669"/>
                  <a:pt x="18161" y="72743"/>
                  <a:pt x="17248" y="73656"/>
                </a:cubicBezTo>
                <a:cubicBezTo>
                  <a:pt x="16910" y="74009"/>
                  <a:pt x="16527" y="74303"/>
                  <a:pt x="16100" y="74583"/>
                </a:cubicBezTo>
                <a:cubicBezTo>
                  <a:pt x="15129" y="75201"/>
                  <a:pt x="14040" y="75613"/>
                  <a:pt x="12995" y="76010"/>
                </a:cubicBezTo>
                <a:cubicBezTo>
                  <a:pt x="12554" y="76172"/>
                  <a:pt x="12068" y="76364"/>
                  <a:pt x="11627" y="76540"/>
                </a:cubicBezTo>
                <a:cubicBezTo>
                  <a:pt x="10081" y="77202"/>
                  <a:pt x="8595" y="78071"/>
                  <a:pt x="7197" y="79145"/>
                </a:cubicBezTo>
                <a:cubicBezTo>
                  <a:pt x="6005" y="80057"/>
                  <a:pt x="5196" y="80985"/>
                  <a:pt x="4695" y="81956"/>
                </a:cubicBezTo>
                <a:cubicBezTo>
                  <a:pt x="4401" y="82530"/>
                  <a:pt x="4224" y="83133"/>
                  <a:pt x="4180" y="83722"/>
                </a:cubicBezTo>
                <a:cubicBezTo>
                  <a:pt x="4121" y="84472"/>
                  <a:pt x="4268" y="85223"/>
                  <a:pt x="4445" y="85929"/>
                </a:cubicBezTo>
                <a:cubicBezTo>
                  <a:pt x="4842" y="87577"/>
                  <a:pt x="5416" y="89167"/>
                  <a:pt x="6137" y="90638"/>
                </a:cubicBezTo>
                <a:lnTo>
                  <a:pt x="6182" y="90594"/>
                </a:lnTo>
                <a:cubicBezTo>
                  <a:pt x="5475" y="89123"/>
                  <a:pt x="4901" y="87548"/>
                  <a:pt x="4489" y="85914"/>
                </a:cubicBezTo>
                <a:cubicBezTo>
                  <a:pt x="4327" y="85208"/>
                  <a:pt x="4180" y="84472"/>
                  <a:pt x="4239" y="83722"/>
                </a:cubicBezTo>
                <a:cubicBezTo>
                  <a:pt x="4268" y="83133"/>
                  <a:pt x="4460" y="82544"/>
                  <a:pt x="4754" y="81971"/>
                </a:cubicBezTo>
                <a:cubicBezTo>
                  <a:pt x="5254" y="81014"/>
                  <a:pt x="6064" y="80116"/>
                  <a:pt x="7241" y="79189"/>
                </a:cubicBezTo>
                <a:cubicBezTo>
                  <a:pt x="8610" y="78130"/>
                  <a:pt x="10111" y="77261"/>
                  <a:pt x="11656" y="76599"/>
                </a:cubicBezTo>
                <a:cubicBezTo>
                  <a:pt x="12098" y="76422"/>
                  <a:pt x="12569" y="76231"/>
                  <a:pt x="13010" y="76069"/>
                </a:cubicBezTo>
                <a:cubicBezTo>
                  <a:pt x="14055" y="75657"/>
                  <a:pt x="15159" y="75260"/>
                  <a:pt x="16145" y="74627"/>
                </a:cubicBezTo>
                <a:cubicBezTo>
                  <a:pt x="16557" y="74362"/>
                  <a:pt x="16954" y="74038"/>
                  <a:pt x="17278" y="73715"/>
                </a:cubicBezTo>
                <a:cubicBezTo>
                  <a:pt x="18205" y="72773"/>
                  <a:pt x="18720" y="71684"/>
                  <a:pt x="18735" y="70624"/>
                </a:cubicBezTo>
                <a:cubicBezTo>
                  <a:pt x="18749" y="69623"/>
                  <a:pt x="18234" y="68770"/>
                  <a:pt x="17763" y="68005"/>
                </a:cubicBezTo>
                <a:cubicBezTo>
                  <a:pt x="17175" y="67107"/>
                  <a:pt x="16262" y="66239"/>
                  <a:pt x="15070" y="65429"/>
                </a:cubicBezTo>
                <a:cubicBezTo>
                  <a:pt x="14850" y="65282"/>
                  <a:pt x="14599" y="65120"/>
                  <a:pt x="14335" y="64944"/>
                </a:cubicBezTo>
                <a:cubicBezTo>
                  <a:pt x="12716" y="63840"/>
                  <a:pt x="11583" y="62618"/>
                  <a:pt x="10891" y="61220"/>
                </a:cubicBezTo>
                <a:cubicBezTo>
                  <a:pt x="10626" y="60676"/>
                  <a:pt x="10214" y="59616"/>
                  <a:pt x="10435" y="58571"/>
                </a:cubicBezTo>
                <a:cubicBezTo>
                  <a:pt x="10508" y="58513"/>
                  <a:pt x="10582" y="58483"/>
                  <a:pt x="10670" y="58424"/>
                </a:cubicBezTo>
                <a:lnTo>
                  <a:pt x="10670" y="58424"/>
                </a:lnTo>
                <a:cubicBezTo>
                  <a:pt x="10670" y="58427"/>
                  <a:pt x="10670" y="58430"/>
                  <a:pt x="10669" y="58433"/>
                </a:cubicBezTo>
                <a:lnTo>
                  <a:pt x="10669" y="58433"/>
                </a:lnTo>
                <a:cubicBezTo>
                  <a:pt x="10675" y="58430"/>
                  <a:pt x="10680" y="58427"/>
                  <a:pt x="10685" y="58424"/>
                </a:cubicBezTo>
                <a:lnTo>
                  <a:pt x="10685" y="58424"/>
                </a:lnTo>
                <a:cubicBezTo>
                  <a:pt x="10677" y="58436"/>
                  <a:pt x="10671" y="58448"/>
                  <a:pt x="10667" y="58460"/>
                </a:cubicBezTo>
                <a:lnTo>
                  <a:pt x="10667" y="58460"/>
                </a:lnTo>
                <a:cubicBezTo>
                  <a:pt x="10668" y="58451"/>
                  <a:pt x="10668" y="58442"/>
                  <a:pt x="10669" y="58433"/>
                </a:cubicBezTo>
                <a:lnTo>
                  <a:pt x="10669" y="58433"/>
                </a:lnTo>
                <a:cubicBezTo>
                  <a:pt x="10613" y="58464"/>
                  <a:pt x="10547" y="58516"/>
                  <a:pt x="10494" y="58557"/>
                </a:cubicBezTo>
                <a:cubicBezTo>
                  <a:pt x="10479" y="58557"/>
                  <a:pt x="10479" y="58571"/>
                  <a:pt x="10479" y="58571"/>
                </a:cubicBezTo>
                <a:cubicBezTo>
                  <a:pt x="10464" y="58616"/>
                  <a:pt x="10464" y="58645"/>
                  <a:pt x="10435" y="58689"/>
                </a:cubicBezTo>
                <a:cubicBezTo>
                  <a:pt x="10508" y="58630"/>
                  <a:pt x="10567" y="58586"/>
                  <a:pt x="10641" y="58557"/>
                </a:cubicBezTo>
                <a:cubicBezTo>
                  <a:pt x="10651" y="58524"/>
                  <a:pt x="10654" y="58492"/>
                  <a:pt x="10667" y="58460"/>
                </a:cubicBezTo>
                <a:lnTo>
                  <a:pt x="10667" y="58460"/>
                </a:lnTo>
                <a:cubicBezTo>
                  <a:pt x="10589" y="59316"/>
                  <a:pt x="10865" y="60169"/>
                  <a:pt x="11141" y="60764"/>
                </a:cubicBezTo>
                <a:cubicBezTo>
                  <a:pt x="11833" y="62265"/>
                  <a:pt x="12981" y="63590"/>
                  <a:pt x="14614" y="64797"/>
                </a:cubicBezTo>
                <a:cubicBezTo>
                  <a:pt x="14835" y="64944"/>
                  <a:pt x="15070" y="65120"/>
                  <a:pt x="15365" y="65326"/>
                </a:cubicBezTo>
                <a:cubicBezTo>
                  <a:pt x="16616" y="66195"/>
                  <a:pt x="17543" y="67107"/>
                  <a:pt x="18087" y="68064"/>
                </a:cubicBezTo>
                <a:cubicBezTo>
                  <a:pt x="18543" y="68844"/>
                  <a:pt x="18985" y="69682"/>
                  <a:pt x="18970" y="70624"/>
                </a:cubicBezTo>
                <a:cubicBezTo>
                  <a:pt x="18941" y="71654"/>
                  <a:pt x="18440" y="72699"/>
                  <a:pt x="17543" y="73597"/>
                </a:cubicBezTo>
                <a:cubicBezTo>
                  <a:pt x="17204" y="73935"/>
                  <a:pt x="16836" y="74244"/>
                  <a:pt x="16439" y="74524"/>
                </a:cubicBezTo>
                <a:cubicBezTo>
                  <a:pt x="15497" y="75127"/>
                  <a:pt x="14452" y="75554"/>
                  <a:pt x="13437" y="75952"/>
                </a:cubicBezTo>
                <a:cubicBezTo>
                  <a:pt x="12995" y="76143"/>
                  <a:pt x="12510" y="76319"/>
                  <a:pt x="12068" y="76525"/>
                </a:cubicBezTo>
                <a:cubicBezTo>
                  <a:pt x="10552" y="77202"/>
                  <a:pt x="9095" y="78115"/>
                  <a:pt x="7756" y="79189"/>
                </a:cubicBezTo>
                <a:cubicBezTo>
                  <a:pt x="6594" y="80131"/>
                  <a:pt x="5799" y="81058"/>
                  <a:pt x="5328" y="82029"/>
                </a:cubicBezTo>
                <a:cubicBezTo>
                  <a:pt x="5034" y="82603"/>
                  <a:pt x="4857" y="83192"/>
                  <a:pt x="4813" y="83781"/>
                </a:cubicBezTo>
                <a:cubicBezTo>
                  <a:pt x="4754" y="84531"/>
                  <a:pt x="4887" y="85267"/>
                  <a:pt x="5048" y="85959"/>
                </a:cubicBezTo>
                <a:cubicBezTo>
                  <a:pt x="5416" y="87622"/>
                  <a:pt x="5990" y="89182"/>
                  <a:pt x="6682" y="90638"/>
                </a:cubicBezTo>
                <a:lnTo>
                  <a:pt x="6741" y="90594"/>
                </a:lnTo>
                <a:cubicBezTo>
                  <a:pt x="6020" y="89152"/>
                  <a:pt x="5475" y="87577"/>
                  <a:pt x="5107" y="85929"/>
                </a:cubicBezTo>
                <a:cubicBezTo>
                  <a:pt x="4960" y="85238"/>
                  <a:pt x="4813" y="84516"/>
                  <a:pt x="4857" y="83751"/>
                </a:cubicBezTo>
                <a:cubicBezTo>
                  <a:pt x="4916" y="83163"/>
                  <a:pt x="5078" y="82603"/>
                  <a:pt x="5357" y="82029"/>
                </a:cubicBezTo>
                <a:cubicBezTo>
                  <a:pt x="5843" y="81073"/>
                  <a:pt x="6623" y="80146"/>
                  <a:pt x="7771" y="79233"/>
                </a:cubicBezTo>
                <a:cubicBezTo>
                  <a:pt x="9110" y="78144"/>
                  <a:pt x="10567" y="77247"/>
                  <a:pt x="12068" y="76584"/>
                </a:cubicBezTo>
                <a:cubicBezTo>
                  <a:pt x="12510" y="76378"/>
                  <a:pt x="12995" y="76202"/>
                  <a:pt x="13437" y="76010"/>
                </a:cubicBezTo>
                <a:cubicBezTo>
                  <a:pt x="14452" y="75613"/>
                  <a:pt x="15512" y="75186"/>
                  <a:pt x="16454" y="74553"/>
                </a:cubicBezTo>
                <a:cubicBezTo>
                  <a:pt x="16851" y="74289"/>
                  <a:pt x="17248" y="73965"/>
                  <a:pt x="17572" y="73641"/>
                </a:cubicBezTo>
                <a:cubicBezTo>
                  <a:pt x="18470" y="72714"/>
                  <a:pt x="18985" y="71654"/>
                  <a:pt x="19029" y="70609"/>
                </a:cubicBezTo>
                <a:cubicBezTo>
                  <a:pt x="19058" y="69653"/>
                  <a:pt x="18602" y="68799"/>
                  <a:pt x="18146" y="68005"/>
                </a:cubicBezTo>
                <a:cubicBezTo>
                  <a:pt x="17572" y="67048"/>
                  <a:pt x="16660" y="66136"/>
                  <a:pt x="15409" y="65253"/>
                </a:cubicBezTo>
                <a:cubicBezTo>
                  <a:pt x="15114" y="65047"/>
                  <a:pt x="14864" y="64885"/>
                  <a:pt x="14644" y="64723"/>
                </a:cubicBezTo>
                <a:cubicBezTo>
                  <a:pt x="13010" y="63546"/>
                  <a:pt x="11877" y="62221"/>
                  <a:pt x="11185" y="60720"/>
                </a:cubicBezTo>
                <a:cubicBezTo>
                  <a:pt x="10920" y="60102"/>
                  <a:pt x="10641" y="59234"/>
                  <a:pt x="10729" y="58365"/>
                </a:cubicBezTo>
                <a:cubicBezTo>
                  <a:pt x="10817" y="58321"/>
                  <a:pt x="10891" y="58277"/>
                  <a:pt x="10994" y="58218"/>
                </a:cubicBezTo>
                <a:lnTo>
                  <a:pt x="10994" y="58218"/>
                </a:lnTo>
                <a:cubicBezTo>
                  <a:pt x="10964" y="58851"/>
                  <a:pt x="11097" y="59528"/>
                  <a:pt x="11406" y="60279"/>
                </a:cubicBezTo>
                <a:cubicBezTo>
                  <a:pt x="12068" y="61897"/>
                  <a:pt x="13275" y="63354"/>
                  <a:pt x="14908" y="64605"/>
                </a:cubicBezTo>
                <a:cubicBezTo>
                  <a:pt x="15129" y="64767"/>
                  <a:pt x="15379" y="64958"/>
                  <a:pt x="15674" y="65179"/>
                </a:cubicBezTo>
                <a:cubicBezTo>
                  <a:pt x="16998" y="66136"/>
                  <a:pt x="17911" y="67092"/>
                  <a:pt x="18455" y="68078"/>
                </a:cubicBezTo>
                <a:cubicBezTo>
                  <a:pt x="18897" y="68888"/>
                  <a:pt x="19279" y="69682"/>
                  <a:pt x="19250" y="70609"/>
                </a:cubicBezTo>
                <a:cubicBezTo>
                  <a:pt x="19191" y="71595"/>
                  <a:pt x="18691" y="72640"/>
                  <a:pt x="17808" y="73523"/>
                </a:cubicBezTo>
                <a:cubicBezTo>
                  <a:pt x="17484" y="73862"/>
                  <a:pt x="17116" y="74171"/>
                  <a:pt x="16733" y="74436"/>
                </a:cubicBezTo>
                <a:cubicBezTo>
                  <a:pt x="15821" y="75039"/>
                  <a:pt x="14820" y="75466"/>
                  <a:pt x="13834" y="75878"/>
                </a:cubicBezTo>
                <a:cubicBezTo>
                  <a:pt x="13393" y="76069"/>
                  <a:pt x="12922" y="76275"/>
                  <a:pt x="12480" y="76467"/>
                </a:cubicBezTo>
                <a:cubicBezTo>
                  <a:pt x="10994" y="77173"/>
                  <a:pt x="9566" y="78085"/>
                  <a:pt x="8271" y="79189"/>
                </a:cubicBezTo>
                <a:cubicBezTo>
                  <a:pt x="7138" y="80146"/>
                  <a:pt x="6388" y="81073"/>
                  <a:pt x="5917" y="82044"/>
                </a:cubicBezTo>
                <a:cubicBezTo>
                  <a:pt x="5637" y="82618"/>
                  <a:pt x="5475" y="83207"/>
                  <a:pt x="5416" y="83795"/>
                </a:cubicBezTo>
                <a:cubicBezTo>
                  <a:pt x="5343" y="84546"/>
                  <a:pt x="5490" y="85311"/>
                  <a:pt x="5622" y="85959"/>
                </a:cubicBezTo>
                <a:cubicBezTo>
                  <a:pt x="5961" y="87592"/>
                  <a:pt x="6505" y="89167"/>
                  <a:pt x="7212" y="90609"/>
                </a:cubicBezTo>
                <a:lnTo>
                  <a:pt x="7271" y="90580"/>
                </a:lnTo>
                <a:cubicBezTo>
                  <a:pt x="6579" y="89137"/>
                  <a:pt x="6020" y="87577"/>
                  <a:pt x="5666" y="85944"/>
                </a:cubicBezTo>
                <a:cubicBezTo>
                  <a:pt x="5549" y="85296"/>
                  <a:pt x="5402" y="84546"/>
                  <a:pt x="5475" y="83795"/>
                </a:cubicBezTo>
                <a:cubicBezTo>
                  <a:pt x="5519" y="83221"/>
                  <a:pt x="5696" y="82633"/>
                  <a:pt x="5961" y="82074"/>
                </a:cubicBezTo>
                <a:cubicBezTo>
                  <a:pt x="6432" y="81117"/>
                  <a:pt x="7197" y="80205"/>
                  <a:pt x="8301" y="79263"/>
                </a:cubicBezTo>
                <a:cubicBezTo>
                  <a:pt x="9611" y="78159"/>
                  <a:pt x="11023" y="77247"/>
                  <a:pt x="12495" y="76540"/>
                </a:cubicBezTo>
                <a:cubicBezTo>
                  <a:pt x="12936" y="76334"/>
                  <a:pt x="13393" y="76143"/>
                  <a:pt x="13864" y="75952"/>
                </a:cubicBezTo>
                <a:cubicBezTo>
                  <a:pt x="14835" y="75525"/>
                  <a:pt x="15865" y="75113"/>
                  <a:pt x="16763" y="74495"/>
                </a:cubicBezTo>
                <a:cubicBezTo>
                  <a:pt x="17175" y="74230"/>
                  <a:pt x="17543" y="73935"/>
                  <a:pt x="17866" y="73582"/>
                </a:cubicBezTo>
                <a:cubicBezTo>
                  <a:pt x="18749" y="72684"/>
                  <a:pt x="19265" y="71625"/>
                  <a:pt x="19323" y="70595"/>
                </a:cubicBezTo>
                <a:cubicBezTo>
                  <a:pt x="19382" y="69668"/>
                  <a:pt x="18970" y="68858"/>
                  <a:pt x="18529" y="68049"/>
                </a:cubicBezTo>
                <a:cubicBezTo>
                  <a:pt x="17984" y="67033"/>
                  <a:pt x="17057" y="66077"/>
                  <a:pt x="15733" y="65106"/>
                </a:cubicBezTo>
                <a:cubicBezTo>
                  <a:pt x="15438" y="64885"/>
                  <a:pt x="15188" y="64693"/>
                  <a:pt x="14967" y="64532"/>
                </a:cubicBezTo>
                <a:cubicBezTo>
                  <a:pt x="13319" y="63281"/>
                  <a:pt x="12142" y="61839"/>
                  <a:pt x="11480" y="60249"/>
                </a:cubicBezTo>
                <a:cubicBezTo>
                  <a:pt x="11196" y="59546"/>
                  <a:pt x="11048" y="58905"/>
                  <a:pt x="11060" y="58315"/>
                </a:cubicBezTo>
                <a:lnTo>
                  <a:pt x="11060" y="58315"/>
                </a:lnTo>
                <a:cubicBezTo>
                  <a:pt x="11047" y="58322"/>
                  <a:pt x="11035" y="58329"/>
                  <a:pt x="11023" y="58336"/>
                </a:cubicBezTo>
                <a:cubicBezTo>
                  <a:pt x="11023" y="58279"/>
                  <a:pt x="11051" y="58221"/>
                  <a:pt x="11066" y="58178"/>
                </a:cubicBezTo>
                <a:lnTo>
                  <a:pt x="11066" y="58178"/>
                </a:lnTo>
                <a:cubicBezTo>
                  <a:pt x="11063" y="58223"/>
                  <a:pt x="11061" y="58269"/>
                  <a:pt x="11060" y="58315"/>
                </a:cubicBezTo>
                <a:lnTo>
                  <a:pt x="11060" y="58315"/>
                </a:lnTo>
                <a:cubicBezTo>
                  <a:pt x="11129" y="58278"/>
                  <a:pt x="11212" y="58241"/>
                  <a:pt x="11273" y="58204"/>
                </a:cubicBezTo>
                <a:cubicBezTo>
                  <a:pt x="11273" y="58146"/>
                  <a:pt x="11273" y="58103"/>
                  <a:pt x="11301" y="58033"/>
                </a:cubicBezTo>
                <a:lnTo>
                  <a:pt x="11301" y="58033"/>
                </a:lnTo>
                <a:cubicBezTo>
                  <a:pt x="11243" y="58069"/>
                  <a:pt x="11185" y="58100"/>
                  <a:pt x="11128" y="58129"/>
                </a:cubicBezTo>
                <a:lnTo>
                  <a:pt x="11128" y="58129"/>
                </a:lnTo>
                <a:cubicBezTo>
                  <a:pt x="11182" y="58091"/>
                  <a:pt x="11239" y="58059"/>
                  <a:pt x="11303" y="58027"/>
                </a:cubicBezTo>
                <a:lnTo>
                  <a:pt x="11303" y="58027"/>
                </a:lnTo>
                <a:cubicBezTo>
                  <a:pt x="11302" y="58029"/>
                  <a:pt x="11301" y="58031"/>
                  <a:pt x="11301" y="58033"/>
                </a:cubicBezTo>
                <a:lnTo>
                  <a:pt x="11301" y="58033"/>
                </a:lnTo>
                <a:cubicBezTo>
                  <a:pt x="11311" y="58026"/>
                  <a:pt x="11322" y="58019"/>
                  <a:pt x="11332" y="58012"/>
                </a:cubicBezTo>
                <a:cubicBezTo>
                  <a:pt x="11362" y="58557"/>
                  <a:pt x="11465" y="59160"/>
                  <a:pt x="11730" y="59808"/>
                </a:cubicBezTo>
                <a:cubicBezTo>
                  <a:pt x="12362" y="61529"/>
                  <a:pt x="13569" y="63075"/>
                  <a:pt x="15232" y="64399"/>
                </a:cubicBezTo>
                <a:cubicBezTo>
                  <a:pt x="15482" y="64590"/>
                  <a:pt x="15733" y="64782"/>
                  <a:pt x="16027" y="65003"/>
                </a:cubicBezTo>
                <a:cubicBezTo>
                  <a:pt x="17410" y="66033"/>
                  <a:pt x="18323" y="67048"/>
                  <a:pt x="18867" y="68093"/>
                </a:cubicBezTo>
                <a:cubicBezTo>
                  <a:pt x="19265" y="68902"/>
                  <a:pt x="19618" y="69697"/>
                  <a:pt x="19559" y="70595"/>
                </a:cubicBezTo>
                <a:cubicBezTo>
                  <a:pt x="19485" y="71581"/>
                  <a:pt x="18985" y="72611"/>
                  <a:pt x="18131" y="73464"/>
                </a:cubicBezTo>
                <a:cubicBezTo>
                  <a:pt x="17808" y="73803"/>
                  <a:pt x="17440" y="74097"/>
                  <a:pt x="17057" y="74377"/>
                </a:cubicBezTo>
                <a:cubicBezTo>
                  <a:pt x="16189" y="74980"/>
                  <a:pt x="15217" y="75407"/>
                  <a:pt x="14261" y="75819"/>
                </a:cubicBezTo>
                <a:cubicBezTo>
                  <a:pt x="13819" y="76025"/>
                  <a:pt x="13349" y="76231"/>
                  <a:pt x="12907" y="76452"/>
                </a:cubicBezTo>
                <a:cubicBezTo>
                  <a:pt x="11435" y="77188"/>
                  <a:pt x="10052" y="78130"/>
                  <a:pt x="8786" y="79248"/>
                </a:cubicBezTo>
                <a:cubicBezTo>
                  <a:pt x="7712" y="80205"/>
                  <a:pt x="6962" y="81146"/>
                  <a:pt x="6505" y="82118"/>
                </a:cubicBezTo>
                <a:cubicBezTo>
                  <a:pt x="6226" y="82692"/>
                  <a:pt x="6064" y="83251"/>
                  <a:pt x="6020" y="83839"/>
                </a:cubicBezTo>
                <a:cubicBezTo>
                  <a:pt x="5946" y="84605"/>
                  <a:pt x="6079" y="85355"/>
                  <a:pt x="6211" y="86003"/>
                </a:cubicBezTo>
                <a:cubicBezTo>
                  <a:pt x="6535" y="87636"/>
                  <a:pt x="7050" y="89182"/>
                  <a:pt x="7756" y="90609"/>
                </a:cubicBezTo>
                <a:lnTo>
                  <a:pt x="7800" y="90580"/>
                </a:lnTo>
                <a:cubicBezTo>
                  <a:pt x="7109" y="89167"/>
                  <a:pt x="6594" y="87622"/>
                  <a:pt x="6255" y="85973"/>
                </a:cubicBezTo>
                <a:cubicBezTo>
                  <a:pt x="6137" y="85355"/>
                  <a:pt x="6020" y="84605"/>
                  <a:pt x="6093" y="83839"/>
                </a:cubicBezTo>
                <a:cubicBezTo>
                  <a:pt x="6152" y="83280"/>
                  <a:pt x="6314" y="82706"/>
                  <a:pt x="6579" y="82132"/>
                </a:cubicBezTo>
                <a:cubicBezTo>
                  <a:pt x="7035" y="81176"/>
                  <a:pt x="7771" y="80234"/>
                  <a:pt x="8831" y="79307"/>
                </a:cubicBezTo>
                <a:cubicBezTo>
                  <a:pt x="10111" y="78174"/>
                  <a:pt x="11480" y="77247"/>
                  <a:pt x="12936" y="76525"/>
                </a:cubicBezTo>
                <a:cubicBezTo>
                  <a:pt x="13378" y="76305"/>
                  <a:pt x="13834" y="76099"/>
                  <a:pt x="14305" y="75893"/>
                </a:cubicBezTo>
                <a:cubicBezTo>
                  <a:pt x="15232" y="75481"/>
                  <a:pt x="16218" y="75039"/>
                  <a:pt x="17101" y="74450"/>
                </a:cubicBezTo>
                <a:cubicBezTo>
                  <a:pt x="17484" y="74171"/>
                  <a:pt x="17852" y="73877"/>
                  <a:pt x="18161" y="73538"/>
                </a:cubicBezTo>
                <a:cubicBezTo>
                  <a:pt x="19029" y="72655"/>
                  <a:pt x="19544" y="71625"/>
                  <a:pt x="19618" y="70624"/>
                </a:cubicBezTo>
                <a:cubicBezTo>
                  <a:pt x="19691" y="69697"/>
                  <a:pt x="19323" y="68888"/>
                  <a:pt x="18911" y="68078"/>
                </a:cubicBezTo>
                <a:cubicBezTo>
                  <a:pt x="18382" y="67019"/>
                  <a:pt x="17469" y="66003"/>
                  <a:pt x="16071" y="64958"/>
                </a:cubicBezTo>
                <a:cubicBezTo>
                  <a:pt x="15777" y="64738"/>
                  <a:pt x="15512" y="64532"/>
                  <a:pt x="15276" y="64340"/>
                </a:cubicBezTo>
                <a:cubicBezTo>
                  <a:pt x="13599" y="63016"/>
                  <a:pt x="12421" y="61471"/>
                  <a:pt x="11774" y="59763"/>
                </a:cubicBezTo>
                <a:cubicBezTo>
                  <a:pt x="11560" y="59175"/>
                  <a:pt x="11431" y="58623"/>
                  <a:pt x="11409" y="58130"/>
                </a:cubicBezTo>
                <a:lnTo>
                  <a:pt x="11409" y="58130"/>
                </a:lnTo>
                <a:cubicBezTo>
                  <a:pt x="11388" y="58144"/>
                  <a:pt x="11367" y="58158"/>
                  <a:pt x="11347" y="58174"/>
                </a:cubicBezTo>
                <a:cubicBezTo>
                  <a:pt x="11347" y="58115"/>
                  <a:pt x="11362" y="58056"/>
                  <a:pt x="11362" y="57998"/>
                </a:cubicBezTo>
                <a:cubicBezTo>
                  <a:pt x="11450" y="57953"/>
                  <a:pt x="11524" y="57909"/>
                  <a:pt x="11612" y="57850"/>
                </a:cubicBezTo>
                <a:lnTo>
                  <a:pt x="11612" y="57850"/>
                </a:lnTo>
                <a:cubicBezTo>
                  <a:pt x="11609" y="57861"/>
                  <a:pt x="11607" y="57872"/>
                  <a:pt x="11605" y="57882"/>
                </a:cubicBezTo>
                <a:lnTo>
                  <a:pt x="11605" y="57882"/>
                </a:lnTo>
                <a:cubicBezTo>
                  <a:pt x="11627" y="57871"/>
                  <a:pt x="11649" y="57859"/>
                  <a:pt x="11671" y="57845"/>
                </a:cubicBezTo>
                <a:lnTo>
                  <a:pt x="11671" y="57845"/>
                </a:lnTo>
                <a:lnTo>
                  <a:pt x="11671" y="57983"/>
                </a:lnTo>
                <a:cubicBezTo>
                  <a:pt x="11680" y="57977"/>
                  <a:pt x="11690" y="57971"/>
                  <a:pt x="11699" y="57965"/>
                </a:cubicBezTo>
                <a:lnTo>
                  <a:pt x="11699" y="57965"/>
                </a:lnTo>
                <a:cubicBezTo>
                  <a:pt x="11749" y="58386"/>
                  <a:pt x="11848" y="58842"/>
                  <a:pt x="11995" y="59322"/>
                </a:cubicBezTo>
                <a:cubicBezTo>
                  <a:pt x="12627" y="61147"/>
                  <a:pt x="13805" y="62795"/>
                  <a:pt x="15527" y="64223"/>
                </a:cubicBezTo>
                <a:cubicBezTo>
                  <a:pt x="15777" y="64414"/>
                  <a:pt x="16042" y="64620"/>
                  <a:pt x="16336" y="64855"/>
                </a:cubicBezTo>
                <a:cubicBezTo>
                  <a:pt x="17793" y="66003"/>
                  <a:pt x="18720" y="67033"/>
                  <a:pt x="19235" y="68137"/>
                </a:cubicBezTo>
                <a:cubicBezTo>
                  <a:pt x="19574" y="68902"/>
                  <a:pt x="19912" y="69712"/>
                  <a:pt x="19824" y="70624"/>
                </a:cubicBezTo>
                <a:cubicBezTo>
                  <a:pt x="19721" y="71581"/>
                  <a:pt x="19206" y="72581"/>
                  <a:pt x="18382" y="73435"/>
                </a:cubicBezTo>
                <a:cubicBezTo>
                  <a:pt x="18072" y="73744"/>
                  <a:pt x="17719" y="74053"/>
                  <a:pt x="17337" y="74318"/>
                </a:cubicBezTo>
                <a:cubicBezTo>
                  <a:pt x="16483" y="74907"/>
                  <a:pt x="15556" y="75348"/>
                  <a:pt x="14644" y="75775"/>
                </a:cubicBezTo>
                <a:cubicBezTo>
                  <a:pt x="14202" y="75966"/>
                  <a:pt x="13731" y="76187"/>
                  <a:pt x="13290" y="76437"/>
                </a:cubicBezTo>
                <a:cubicBezTo>
                  <a:pt x="11847" y="77188"/>
                  <a:pt x="10508" y="78144"/>
                  <a:pt x="9272" y="79277"/>
                </a:cubicBezTo>
                <a:cubicBezTo>
                  <a:pt x="8242" y="80263"/>
                  <a:pt x="7535" y="81191"/>
                  <a:pt x="7094" y="82177"/>
                </a:cubicBezTo>
                <a:cubicBezTo>
                  <a:pt x="6829" y="82736"/>
                  <a:pt x="6667" y="83310"/>
                  <a:pt x="6608" y="83884"/>
                </a:cubicBezTo>
                <a:cubicBezTo>
                  <a:pt x="6535" y="84649"/>
                  <a:pt x="6652" y="85385"/>
                  <a:pt x="6756" y="86018"/>
                </a:cubicBezTo>
                <a:cubicBezTo>
                  <a:pt x="7050" y="87651"/>
                  <a:pt x="7565" y="89182"/>
                  <a:pt x="8271" y="90594"/>
                </a:cubicBezTo>
                <a:lnTo>
                  <a:pt x="8315" y="90565"/>
                </a:lnTo>
                <a:cubicBezTo>
                  <a:pt x="7624" y="89167"/>
                  <a:pt x="7123" y="87622"/>
                  <a:pt x="6814" y="86003"/>
                </a:cubicBezTo>
                <a:cubicBezTo>
                  <a:pt x="6697" y="85370"/>
                  <a:pt x="6594" y="84634"/>
                  <a:pt x="6667" y="83884"/>
                </a:cubicBezTo>
                <a:cubicBezTo>
                  <a:pt x="6726" y="83310"/>
                  <a:pt x="6888" y="82736"/>
                  <a:pt x="7138" y="82191"/>
                </a:cubicBezTo>
                <a:cubicBezTo>
                  <a:pt x="7580" y="81235"/>
                  <a:pt x="8301" y="80293"/>
                  <a:pt x="9316" y="79336"/>
                </a:cubicBezTo>
                <a:cubicBezTo>
                  <a:pt x="10523" y="78203"/>
                  <a:pt x="11877" y="77247"/>
                  <a:pt x="13304" y="76481"/>
                </a:cubicBezTo>
                <a:cubicBezTo>
                  <a:pt x="13746" y="76246"/>
                  <a:pt x="14202" y="76025"/>
                  <a:pt x="14673" y="75819"/>
                </a:cubicBezTo>
                <a:cubicBezTo>
                  <a:pt x="15571" y="75407"/>
                  <a:pt x="16513" y="74966"/>
                  <a:pt x="17351" y="74347"/>
                </a:cubicBezTo>
                <a:cubicBezTo>
                  <a:pt x="17734" y="74083"/>
                  <a:pt x="18087" y="73788"/>
                  <a:pt x="18396" y="73450"/>
                </a:cubicBezTo>
                <a:cubicBezTo>
                  <a:pt x="19250" y="72581"/>
                  <a:pt x="19765" y="71581"/>
                  <a:pt x="19853" y="70595"/>
                </a:cubicBezTo>
                <a:cubicBezTo>
                  <a:pt x="19941" y="69697"/>
                  <a:pt x="19603" y="68873"/>
                  <a:pt x="19250" y="68078"/>
                </a:cubicBezTo>
                <a:cubicBezTo>
                  <a:pt x="18735" y="66960"/>
                  <a:pt x="17808" y="65915"/>
                  <a:pt x="16336" y="64767"/>
                </a:cubicBezTo>
                <a:cubicBezTo>
                  <a:pt x="16042" y="64532"/>
                  <a:pt x="15777" y="64326"/>
                  <a:pt x="15527" y="64120"/>
                </a:cubicBezTo>
                <a:cubicBezTo>
                  <a:pt x="13805" y="62707"/>
                  <a:pt x="12627" y="61073"/>
                  <a:pt x="12024" y="59248"/>
                </a:cubicBezTo>
                <a:cubicBezTo>
                  <a:pt x="11861" y="58785"/>
                  <a:pt x="11762" y="58354"/>
                  <a:pt x="11718" y="57954"/>
                </a:cubicBezTo>
                <a:lnTo>
                  <a:pt x="11718" y="57954"/>
                </a:lnTo>
                <a:cubicBezTo>
                  <a:pt x="11712" y="57958"/>
                  <a:pt x="11706" y="57961"/>
                  <a:pt x="11699" y="57965"/>
                </a:cubicBezTo>
                <a:lnTo>
                  <a:pt x="11699" y="57965"/>
                </a:lnTo>
                <a:cubicBezTo>
                  <a:pt x="11694" y="57921"/>
                  <a:pt x="11690" y="57878"/>
                  <a:pt x="11686" y="57836"/>
                </a:cubicBezTo>
                <a:cubicBezTo>
                  <a:pt x="11681" y="57839"/>
                  <a:pt x="11676" y="57842"/>
                  <a:pt x="11671" y="57845"/>
                </a:cubicBezTo>
                <a:lnTo>
                  <a:pt x="11671" y="57845"/>
                </a:lnTo>
                <a:lnTo>
                  <a:pt x="11671" y="57806"/>
                </a:lnTo>
                <a:cubicBezTo>
                  <a:pt x="11681" y="57799"/>
                  <a:pt x="11692" y="57792"/>
                  <a:pt x="11703" y="57786"/>
                </a:cubicBezTo>
                <a:lnTo>
                  <a:pt x="11703" y="57786"/>
                </a:lnTo>
                <a:cubicBezTo>
                  <a:pt x="11707" y="57841"/>
                  <a:pt x="11712" y="57897"/>
                  <a:pt x="11718" y="57954"/>
                </a:cubicBezTo>
                <a:lnTo>
                  <a:pt x="11718" y="57954"/>
                </a:lnTo>
                <a:cubicBezTo>
                  <a:pt x="11795" y="57913"/>
                  <a:pt x="11878" y="57884"/>
                  <a:pt x="11950" y="57836"/>
                </a:cubicBezTo>
                <a:cubicBezTo>
                  <a:pt x="11950" y="57777"/>
                  <a:pt x="11950" y="57703"/>
                  <a:pt x="11936" y="57659"/>
                </a:cubicBezTo>
                <a:cubicBezTo>
                  <a:pt x="11871" y="57698"/>
                  <a:pt x="11783" y="57737"/>
                  <a:pt x="11703" y="57786"/>
                </a:cubicBezTo>
                <a:lnTo>
                  <a:pt x="11703" y="57786"/>
                </a:lnTo>
                <a:cubicBezTo>
                  <a:pt x="11702" y="57773"/>
                  <a:pt x="11701" y="57760"/>
                  <a:pt x="11700" y="57747"/>
                </a:cubicBezTo>
                <a:cubicBezTo>
                  <a:pt x="11730" y="57718"/>
                  <a:pt x="11744" y="57718"/>
                  <a:pt x="11774" y="57703"/>
                </a:cubicBezTo>
                <a:lnTo>
                  <a:pt x="11995" y="57600"/>
                </a:lnTo>
                <a:cubicBezTo>
                  <a:pt x="11995" y="57605"/>
                  <a:pt x="11996" y="57610"/>
                  <a:pt x="11996" y="57614"/>
                </a:cubicBezTo>
                <a:lnTo>
                  <a:pt x="11996" y="57614"/>
                </a:lnTo>
                <a:cubicBezTo>
                  <a:pt x="12012" y="57609"/>
                  <a:pt x="12027" y="57602"/>
                  <a:pt x="12042" y="57595"/>
                </a:cubicBezTo>
                <a:lnTo>
                  <a:pt x="12042" y="57595"/>
                </a:lnTo>
                <a:cubicBezTo>
                  <a:pt x="12047" y="57652"/>
                  <a:pt x="12054" y="57710"/>
                  <a:pt x="12062" y="57768"/>
                </a:cubicBezTo>
                <a:lnTo>
                  <a:pt x="12062" y="57768"/>
                </a:lnTo>
                <a:cubicBezTo>
                  <a:pt x="12142" y="57737"/>
                  <a:pt x="12223" y="57686"/>
                  <a:pt x="12304" y="57659"/>
                </a:cubicBezTo>
                <a:lnTo>
                  <a:pt x="12289" y="57468"/>
                </a:lnTo>
                <a:cubicBezTo>
                  <a:pt x="12274" y="57468"/>
                  <a:pt x="12259" y="57482"/>
                  <a:pt x="12245" y="57482"/>
                </a:cubicBezTo>
                <a:cubicBezTo>
                  <a:pt x="12161" y="57518"/>
                  <a:pt x="12107" y="57564"/>
                  <a:pt x="12042" y="57595"/>
                </a:cubicBezTo>
                <a:lnTo>
                  <a:pt x="12042" y="57595"/>
                </a:lnTo>
                <a:cubicBezTo>
                  <a:pt x="12041" y="57582"/>
                  <a:pt x="12040" y="57569"/>
                  <a:pt x="12039" y="57556"/>
                </a:cubicBezTo>
                <a:cubicBezTo>
                  <a:pt x="12127" y="57497"/>
                  <a:pt x="12245" y="57453"/>
                  <a:pt x="12333" y="57409"/>
                </a:cubicBezTo>
                <a:cubicBezTo>
                  <a:pt x="12334" y="57418"/>
                  <a:pt x="12335" y="57427"/>
                  <a:pt x="12336" y="57436"/>
                </a:cubicBezTo>
                <a:lnTo>
                  <a:pt x="12336" y="57436"/>
                </a:lnTo>
                <a:lnTo>
                  <a:pt x="12394" y="57400"/>
                </a:lnTo>
                <a:lnTo>
                  <a:pt x="12394" y="57400"/>
                </a:lnTo>
                <a:cubicBezTo>
                  <a:pt x="12401" y="57463"/>
                  <a:pt x="12409" y="57528"/>
                  <a:pt x="12418" y="57593"/>
                </a:cubicBezTo>
                <a:lnTo>
                  <a:pt x="12418" y="57593"/>
                </a:lnTo>
                <a:cubicBezTo>
                  <a:pt x="12502" y="57561"/>
                  <a:pt x="12572" y="57514"/>
                  <a:pt x="12642" y="57468"/>
                </a:cubicBezTo>
                <a:cubicBezTo>
                  <a:pt x="12642" y="57394"/>
                  <a:pt x="12642" y="57335"/>
                  <a:pt x="12613" y="57262"/>
                </a:cubicBezTo>
                <a:lnTo>
                  <a:pt x="12394" y="57400"/>
                </a:lnTo>
                <a:lnTo>
                  <a:pt x="12394" y="57400"/>
                </a:lnTo>
                <a:cubicBezTo>
                  <a:pt x="12393" y="57393"/>
                  <a:pt x="12393" y="57386"/>
                  <a:pt x="12392" y="57379"/>
                </a:cubicBezTo>
                <a:cubicBezTo>
                  <a:pt x="12480" y="57321"/>
                  <a:pt x="12583" y="57262"/>
                  <a:pt x="12686" y="57203"/>
                </a:cubicBezTo>
                <a:cubicBezTo>
                  <a:pt x="12694" y="57263"/>
                  <a:pt x="12703" y="57322"/>
                  <a:pt x="12713" y="57382"/>
                </a:cubicBezTo>
                <a:lnTo>
                  <a:pt x="12713" y="57382"/>
                </a:lnTo>
                <a:cubicBezTo>
                  <a:pt x="12709" y="57333"/>
                  <a:pt x="12701" y="57290"/>
                  <a:pt x="12701" y="57247"/>
                </a:cubicBezTo>
                <a:cubicBezTo>
                  <a:pt x="12728" y="57240"/>
                  <a:pt x="12748" y="57228"/>
                  <a:pt x="12769" y="57214"/>
                </a:cubicBezTo>
                <a:lnTo>
                  <a:pt x="12769" y="57214"/>
                </a:lnTo>
                <a:cubicBezTo>
                  <a:pt x="12778" y="57271"/>
                  <a:pt x="12788" y="57331"/>
                  <a:pt x="12798" y="57395"/>
                </a:cubicBezTo>
                <a:lnTo>
                  <a:pt x="12798" y="57395"/>
                </a:lnTo>
                <a:cubicBezTo>
                  <a:pt x="12877" y="57350"/>
                  <a:pt x="12944" y="57306"/>
                  <a:pt x="13010" y="57262"/>
                </a:cubicBezTo>
                <a:cubicBezTo>
                  <a:pt x="12995" y="57188"/>
                  <a:pt x="12995" y="57144"/>
                  <a:pt x="12995" y="57100"/>
                </a:cubicBezTo>
                <a:cubicBezTo>
                  <a:pt x="12936" y="57115"/>
                  <a:pt x="12907" y="57159"/>
                  <a:pt x="12848" y="57173"/>
                </a:cubicBezTo>
                <a:cubicBezTo>
                  <a:pt x="12816" y="57181"/>
                  <a:pt x="12793" y="57198"/>
                  <a:pt x="12769" y="57214"/>
                </a:cubicBezTo>
                <a:lnTo>
                  <a:pt x="12769" y="57214"/>
                </a:lnTo>
                <a:cubicBezTo>
                  <a:pt x="12766" y="57195"/>
                  <a:pt x="12763" y="57177"/>
                  <a:pt x="12760" y="57159"/>
                </a:cubicBezTo>
                <a:cubicBezTo>
                  <a:pt x="12848" y="57100"/>
                  <a:pt x="12936" y="57041"/>
                  <a:pt x="13054" y="56982"/>
                </a:cubicBezTo>
                <a:cubicBezTo>
                  <a:pt x="13062" y="57054"/>
                  <a:pt x="13070" y="57125"/>
                  <a:pt x="13083" y="57199"/>
                </a:cubicBezTo>
                <a:lnTo>
                  <a:pt x="13083" y="57199"/>
                </a:lnTo>
                <a:cubicBezTo>
                  <a:pt x="13079" y="57140"/>
                  <a:pt x="13069" y="57088"/>
                  <a:pt x="13069" y="57026"/>
                </a:cubicBezTo>
                <a:cubicBezTo>
                  <a:pt x="13116" y="57003"/>
                  <a:pt x="13162" y="56980"/>
                  <a:pt x="13202" y="56956"/>
                </a:cubicBezTo>
                <a:lnTo>
                  <a:pt x="13202" y="56956"/>
                </a:lnTo>
                <a:cubicBezTo>
                  <a:pt x="13209" y="57018"/>
                  <a:pt x="13216" y="57083"/>
                  <a:pt x="13226" y="57150"/>
                </a:cubicBezTo>
                <a:lnTo>
                  <a:pt x="13226" y="57150"/>
                </a:lnTo>
                <a:lnTo>
                  <a:pt x="13363" y="57070"/>
                </a:lnTo>
                <a:cubicBezTo>
                  <a:pt x="13349" y="56997"/>
                  <a:pt x="13349" y="56938"/>
                  <a:pt x="13363" y="56864"/>
                </a:cubicBezTo>
                <a:lnTo>
                  <a:pt x="13363" y="56864"/>
                </a:lnTo>
                <a:cubicBezTo>
                  <a:pt x="13348" y="56868"/>
                  <a:pt x="13335" y="56873"/>
                  <a:pt x="13323" y="56878"/>
                </a:cubicBezTo>
                <a:lnTo>
                  <a:pt x="13323" y="56878"/>
                </a:lnTo>
                <a:lnTo>
                  <a:pt x="13408" y="56827"/>
                </a:lnTo>
                <a:lnTo>
                  <a:pt x="13408" y="56827"/>
                </a:lnTo>
                <a:cubicBezTo>
                  <a:pt x="13410" y="56891"/>
                  <a:pt x="13422" y="56945"/>
                  <a:pt x="13422" y="57012"/>
                </a:cubicBezTo>
                <a:lnTo>
                  <a:pt x="13500" y="56966"/>
                </a:lnTo>
                <a:lnTo>
                  <a:pt x="13500" y="56966"/>
                </a:lnTo>
                <a:cubicBezTo>
                  <a:pt x="13845" y="59193"/>
                  <a:pt x="15079" y="61317"/>
                  <a:pt x="17131" y="63281"/>
                </a:cubicBezTo>
                <a:cubicBezTo>
                  <a:pt x="17410" y="63560"/>
                  <a:pt x="17719" y="63825"/>
                  <a:pt x="18058" y="64120"/>
                </a:cubicBezTo>
                <a:cubicBezTo>
                  <a:pt x="19323" y="65253"/>
                  <a:pt x="20736" y="66607"/>
                  <a:pt x="21178" y="68314"/>
                </a:cubicBezTo>
                <a:cubicBezTo>
                  <a:pt x="21413" y="69241"/>
                  <a:pt x="21472" y="69991"/>
                  <a:pt x="21310" y="70683"/>
                </a:cubicBezTo>
                <a:cubicBezTo>
                  <a:pt x="21104" y="71537"/>
                  <a:pt x="20604" y="72420"/>
                  <a:pt x="19868" y="73214"/>
                </a:cubicBezTo>
                <a:cubicBezTo>
                  <a:pt x="19603" y="73509"/>
                  <a:pt x="19279" y="73788"/>
                  <a:pt x="18955" y="74068"/>
                </a:cubicBezTo>
                <a:cubicBezTo>
                  <a:pt x="18279" y="74598"/>
                  <a:pt x="17543" y="75069"/>
                  <a:pt x="16822" y="75510"/>
                </a:cubicBezTo>
                <a:cubicBezTo>
                  <a:pt x="16380" y="75790"/>
                  <a:pt x="15894" y="76084"/>
                  <a:pt x="15482" y="76378"/>
                </a:cubicBezTo>
                <a:cubicBezTo>
                  <a:pt x="14173" y="77276"/>
                  <a:pt x="12995" y="78350"/>
                  <a:pt x="11980" y="79557"/>
                </a:cubicBezTo>
                <a:cubicBezTo>
                  <a:pt x="11156" y="80572"/>
                  <a:pt x="10567" y="81544"/>
                  <a:pt x="10184" y="82544"/>
                </a:cubicBezTo>
                <a:cubicBezTo>
                  <a:pt x="9978" y="83089"/>
                  <a:pt x="9831" y="83648"/>
                  <a:pt x="9758" y="84193"/>
                </a:cubicBezTo>
                <a:cubicBezTo>
                  <a:pt x="9684" y="84811"/>
                  <a:pt x="9684" y="85473"/>
                  <a:pt x="9758" y="86238"/>
                </a:cubicBezTo>
                <a:cubicBezTo>
                  <a:pt x="9920" y="87813"/>
                  <a:pt x="10346" y="89314"/>
                  <a:pt x="11023" y="90653"/>
                </a:cubicBezTo>
                <a:lnTo>
                  <a:pt x="11082" y="90609"/>
                </a:lnTo>
                <a:cubicBezTo>
                  <a:pt x="10405" y="89270"/>
                  <a:pt x="9978" y="87798"/>
                  <a:pt x="9817" y="86224"/>
                </a:cubicBezTo>
                <a:cubicBezTo>
                  <a:pt x="9743" y="85444"/>
                  <a:pt x="9714" y="84781"/>
                  <a:pt x="9817" y="84193"/>
                </a:cubicBezTo>
                <a:cubicBezTo>
                  <a:pt x="9890" y="83663"/>
                  <a:pt x="10008" y="83104"/>
                  <a:pt x="10229" y="82559"/>
                </a:cubicBezTo>
                <a:cubicBezTo>
                  <a:pt x="10597" y="81558"/>
                  <a:pt x="11185" y="80602"/>
                  <a:pt x="12024" y="79601"/>
                </a:cubicBezTo>
                <a:cubicBezTo>
                  <a:pt x="13025" y="78380"/>
                  <a:pt x="14187" y="77320"/>
                  <a:pt x="15497" y="76408"/>
                </a:cubicBezTo>
                <a:cubicBezTo>
                  <a:pt x="15939" y="76113"/>
                  <a:pt x="16395" y="75819"/>
                  <a:pt x="16836" y="75554"/>
                </a:cubicBezTo>
                <a:cubicBezTo>
                  <a:pt x="17557" y="75113"/>
                  <a:pt x="18308" y="74642"/>
                  <a:pt x="18985" y="74097"/>
                </a:cubicBezTo>
                <a:cubicBezTo>
                  <a:pt x="19323" y="73818"/>
                  <a:pt x="19632" y="73538"/>
                  <a:pt x="19927" y="73244"/>
                </a:cubicBezTo>
                <a:cubicBezTo>
                  <a:pt x="20677" y="72464"/>
                  <a:pt x="21178" y="71551"/>
                  <a:pt x="21384" y="70668"/>
                </a:cubicBezTo>
                <a:cubicBezTo>
                  <a:pt x="21546" y="69977"/>
                  <a:pt x="21516" y="69226"/>
                  <a:pt x="21251" y="68284"/>
                </a:cubicBezTo>
                <a:cubicBezTo>
                  <a:pt x="20795" y="66548"/>
                  <a:pt x="19382" y="65209"/>
                  <a:pt x="18087" y="64075"/>
                </a:cubicBezTo>
                <a:cubicBezTo>
                  <a:pt x="17763" y="63781"/>
                  <a:pt x="17440" y="63501"/>
                  <a:pt x="17175" y="63222"/>
                </a:cubicBezTo>
                <a:cubicBezTo>
                  <a:pt x="15134" y="61255"/>
                  <a:pt x="13899" y="59156"/>
                  <a:pt x="13572" y="56925"/>
                </a:cubicBezTo>
                <a:lnTo>
                  <a:pt x="13572" y="56925"/>
                </a:lnTo>
                <a:lnTo>
                  <a:pt x="13500" y="56966"/>
                </a:lnTo>
                <a:lnTo>
                  <a:pt x="13500" y="56966"/>
                </a:lnTo>
                <a:cubicBezTo>
                  <a:pt x="13499" y="56957"/>
                  <a:pt x="13497" y="56947"/>
                  <a:pt x="13496" y="56938"/>
                </a:cubicBezTo>
                <a:cubicBezTo>
                  <a:pt x="13496" y="56879"/>
                  <a:pt x="13466" y="56835"/>
                  <a:pt x="13466" y="56791"/>
                </a:cubicBezTo>
                <a:lnTo>
                  <a:pt x="13408" y="56827"/>
                </a:lnTo>
                <a:lnTo>
                  <a:pt x="13408" y="56827"/>
                </a:lnTo>
                <a:cubicBezTo>
                  <a:pt x="13408" y="56820"/>
                  <a:pt x="13407" y="56813"/>
                  <a:pt x="13407" y="56806"/>
                </a:cubicBezTo>
                <a:cubicBezTo>
                  <a:pt x="13496" y="56747"/>
                  <a:pt x="13584" y="56688"/>
                  <a:pt x="13672" y="56614"/>
                </a:cubicBezTo>
                <a:cubicBezTo>
                  <a:pt x="13672" y="56634"/>
                  <a:pt x="13673" y="56653"/>
                  <a:pt x="13675" y="56670"/>
                </a:cubicBezTo>
                <a:lnTo>
                  <a:pt x="13675" y="56670"/>
                </a:lnTo>
                <a:cubicBezTo>
                  <a:pt x="13700" y="56656"/>
                  <a:pt x="13724" y="56641"/>
                  <a:pt x="13747" y="56626"/>
                </a:cubicBezTo>
                <a:lnTo>
                  <a:pt x="13747" y="56626"/>
                </a:lnTo>
                <a:cubicBezTo>
                  <a:pt x="13753" y="56688"/>
                  <a:pt x="13775" y="56741"/>
                  <a:pt x="13775" y="56806"/>
                </a:cubicBezTo>
                <a:cubicBezTo>
                  <a:pt x="13793" y="56791"/>
                  <a:pt x="13811" y="56778"/>
                  <a:pt x="13830" y="56766"/>
                </a:cubicBezTo>
                <a:lnTo>
                  <a:pt x="13830" y="56766"/>
                </a:lnTo>
                <a:cubicBezTo>
                  <a:pt x="14165" y="58967"/>
                  <a:pt x="15391" y="61085"/>
                  <a:pt x="17440" y="63119"/>
                </a:cubicBezTo>
                <a:cubicBezTo>
                  <a:pt x="17734" y="63413"/>
                  <a:pt x="18058" y="63693"/>
                  <a:pt x="18382" y="64002"/>
                </a:cubicBezTo>
                <a:cubicBezTo>
                  <a:pt x="19780" y="65253"/>
                  <a:pt x="21163" y="66636"/>
                  <a:pt x="21560" y="68358"/>
                </a:cubicBezTo>
                <a:cubicBezTo>
                  <a:pt x="21766" y="69241"/>
                  <a:pt x="21781" y="69991"/>
                  <a:pt x="21604" y="70698"/>
                </a:cubicBezTo>
                <a:cubicBezTo>
                  <a:pt x="21384" y="71537"/>
                  <a:pt x="20883" y="72405"/>
                  <a:pt x="20162" y="73170"/>
                </a:cubicBezTo>
                <a:cubicBezTo>
                  <a:pt x="19897" y="73464"/>
                  <a:pt x="19603" y="73744"/>
                  <a:pt x="19265" y="74024"/>
                </a:cubicBezTo>
                <a:cubicBezTo>
                  <a:pt x="18617" y="74553"/>
                  <a:pt x="17925" y="75010"/>
                  <a:pt x="17219" y="75466"/>
                </a:cubicBezTo>
                <a:cubicBezTo>
                  <a:pt x="16777" y="75760"/>
                  <a:pt x="16307" y="76040"/>
                  <a:pt x="15880" y="76378"/>
                </a:cubicBezTo>
                <a:cubicBezTo>
                  <a:pt x="14599" y="77305"/>
                  <a:pt x="13452" y="78409"/>
                  <a:pt x="12495" y="79631"/>
                </a:cubicBezTo>
                <a:cubicBezTo>
                  <a:pt x="11730" y="80631"/>
                  <a:pt x="11141" y="81632"/>
                  <a:pt x="10773" y="82633"/>
                </a:cubicBezTo>
                <a:cubicBezTo>
                  <a:pt x="10567" y="83163"/>
                  <a:pt x="10435" y="83722"/>
                  <a:pt x="10361" y="84266"/>
                </a:cubicBezTo>
                <a:cubicBezTo>
                  <a:pt x="10287" y="84870"/>
                  <a:pt x="10273" y="85547"/>
                  <a:pt x="10346" y="86297"/>
                </a:cubicBezTo>
                <a:cubicBezTo>
                  <a:pt x="10494" y="87872"/>
                  <a:pt x="10891" y="89343"/>
                  <a:pt x="11583" y="90668"/>
                </a:cubicBezTo>
                <a:lnTo>
                  <a:pt x="11627" y="90638"/>
                </a:lnTo>
                <a:cubicBezTo>
                  <a:pt x="10950" y="89314"/>
                  <a:pt x="10552" y="87842"/>
                  <a:pt x="10420" y="86268"/>
                </a:cubicBezTo>
                <a:cubicBezTo>
                  <a:pt x="10346" y="85517"/>
                  <a:pt x="10361" y="84870"/>
                  <a:pt x="10435" y="84266"/>
                </a:cubicBezTo>
                <a:cubicBezTo>
                  <a:pt x="10508" y="83736"/>
                  <a:pt x="10641" y="83177"/>
                  <a:pt x="10847" y="82647"/>
                </a:cubicBezTo>
                <a:cubicBezTo>
                  <a:pt x="11215" y="81676"/>
                  <a:pt x="11774" y="80661"/>
                  <a:pt x="12554" y="79675"/>
                </a:cubicBezTo>
                <a:cubicBezTo>
                  <a:pt x="13510" y="78439"/>
                  <a:pt x="14644" y="77350"/>
                  <a:pt x="15924" y="76437"/>
                </a:cubicBezTo>
                <a:cubicBezTo>
                  <a:pt x="16365" y="76113"/>
                  <a:pt x="16822" y="75804"/>
                  <a:pt x="17263" y="75510"/>
                </a:cubicBezTo>
                <a:cubicBezTo>
                  <a:pt x="17940" y="75069"/>
                  <a:pt x="18661" y="74612"/>
                  <a:pt x="19309" y="74083"/>
                </a:cubicBezTo>
                <a:cubicBezTo>
                  <a:pt x="19632" y="73803"/>
                  <a:pt x="19941" y="73523"/>
                  <a:pt x="20206" y="73229"/>
                </a:cubicBezTo>
                <a:cubicBezTo>
                  <a:pt x="20942" y="72434"/>
                  <a:pt x="21443" y="71581"/>
                  <a:pt x="21663" y="70712"/>
                </a:cubicBezTo>
                <a:cubicBezTo>
                  <a:pt x="21840" y="70006"/>
                  <a:pt x="21825" y="69241"/>
                  <a:pt x="21619" y="68343"/>
                </a:cubicBezTo>
                <a:cubicBezTo>
                  <a:pt x="21222" y="66592"/>
                  <a:pt x="19824" y="65194"/>
                  <a:pt x="18426" y="63943"/>
                </a:cubicBezTo>
                <a:cubicBezTo>
                  <a:pt x="18072" y="63634"/>
                  <a:pt x="17778" y="63354"/>
                  <a:pt x="17484" y="63060"/>
                </a:cubicBezTo>
                <a:cubicBezTo>
                  <a:pt x="15427" y="61046"/>
                  <a:pt x="14230" y="58922"/>
                  <a:pt x="13892" y="56726"/>
                </a:cubicBezTo>
                <a:lnTo>
                  <a:pt x="13892" y="56726"/>
                </a:lnTo>
                <a:cubicBezTo>
                  <a:pt x="13871" y="56739"/>
                  <a:pt x="13850" y="56752"/>
                  <a:pt x="13830" y="56766"/>
                </a:cubicBezTo>
                <a:lnTo>
                  <a:pt x="13830" y="56766"/>
                </a:lnTo>
                <a:cubicBezTo>
                  <a:pt x="13821" y="56705"/>
                  <a:pt x="13813" y="56645"/>
                  <a:pt x="13805" y="56585"/>
                </a:cubicBezTo>
                <a:cubicBezTo>
                  <a:pt x="13786" y="56599"/>
                  <a:pt x="13767" y="56613"/>
                  <a:pt x="13747" y="56626"/>
                </a:cubicBezTo>
                <a:lnTo>
                  <a:pt x="13747" y="56626"/>
                </a:lnTo>
                <a:cubicBezTo>
                  <a:pt x="13746" y="56618"/>
                  <a:pt x="13746" y="56609"/>
                  <a:pt x="13746" y="56599"/>
                </a:cubicBezTo>
                <a:cubicBezTo>
                  <a:pt x="13788" y="56576"/>
                  <a:pt x="13827" y="56554"/>
                  <a:pt x="13864" y="56532"/>
                </a:cubicBezTo>
                <a:lnTo>
                  <a:pt x="13864" y="56532"/>
                </a:lnTo>
                <a:cubicBezTo>
                  <a:pt x="13873" y="56597"/>
                  <a:pt x="13882" y="56662"/>
                  <a:pt x="13892" y="56726"/>
                </a:cubicBezTo>
                <a:lnTo>
                  <a:pt x="13892" y="56726"/>
                </a:lnTo>
                <a:cubicBezTo>
                  <a:pt x="13935" y="56700"/>
                  <a:pt x="13980" y="56674"/>
                  <a:pt x="14025" y="56644"/>
                </a:cubicBezTo>
                <a:lnTo>
                  <a:pt x="14025" y="56599"/>
                </a:lnTo>
                <a:cubicBezTo>
                  <a:pt x="14011" y="56557"/>
                  <a:pt x="14011" y="56501"/>
                  <a:pt x="14011" y="56431"/>
                </a:cubicBezTo>
                <a:lnTo>
                  <a:pt x="14011" y="56431"/>
                </a:lnTo>
                <a:cubicBezTo>
                  <a:pt x="14002" y="56437"/>
                  <a:pt x="13993" y="56442"/>
                  <a:pt x="13984" y="56448"/>
                </a:cubicBezTo>
                <a:lnTo>
                  <a:pt x="13984" y="56448"/>
                </a:lnTo>
                <a:cubicBezTo>
                  <a:pt x="13993" y="56440"/>
                  <a:pt x="14002" y="56432"/>
                  <a:pt x="14011" y="56423"/>
                </a:cubicBezTo>
                <a:cubicBezTo>
                  <a:pt x="14011" y="56426"/>
                  <a:pt x="14011" y="56428"/>
                  <a:pt x="14011" y="56431"/>
                </a:cubicBezTo>
                <a:lnTo>
                  <a:pt x="14011" y="56431"/>
                </a:lnTo>
                <a:cubicBezTo>
                  <a:pt x="14044" y="56410"/>
                  <a:pt x="14078" y="56388"/>
                  <a:pt x="14114" y="56364"/>
                </a:cubicBezTo>
                <a:cubicBezTo>
                  <a:pt x="14114" y="56368"/>
                  <a:pt x="14115" y="56372"/>
                  <a:pt x="14115" y="56376"/>
                </a:cubicBezTo>
                <a:lnTo>
                  <a:pt x="14115" y="56376"/>
                </a:lnTo>
                <a:cubicBezTo>
                  <a:pt x="14132" y="56363"/>
                  <a:pt x="14148" y="56351"/>
                  <a:pt x="14164" y="56338"/>
                </a:cubicBezTo>
                <a:lnTo>
                  <a:pt x="14164" y="56338"/>
                </a:lnTo>
                <a:cubicBezTo>
                  <a:pt x="14171" y="56399"/>
                  <a:pt x="14180" y="56459"/>
                  <a:pt x="14189" y="56520"/>
                </a:cubicBezTo>
                <a:lnTo>
                  <a:pt x="14189" y="56520"/>
                </a:lnTo>
                <a:cubicBezTo>
                  <a:pt x="14236" y="56487"/>
                  <a:pt x="14283" y="56457"/>
                  <a:pt x="14335" y="56423"/>
                </a:cubicBezTo>
                <a:cubicBezTo>
                  <a:pt x="14320" y="56349"/>
                  <a:pt x="14320" y="56276"/>
                  <a:pt x="14320" y="56217"/>
                </a:cubicBezTo>
                <a:cubicBezTo>
                  <a:pt x="14264" y="56254"/>
                  <a:pt x="14215" y="56297"/>
                  <a:pt x="14164" y="56338"/>
                </a:cubicBezTo>
                <a:lnTo>
                  <a:pt x="14164" y="56338"/>
                </a:lnTo>
                <a:cubicBezTo>
                  <a:pt x="14162" y="56322"/>
                  <a:pt x="14160" y="56306"/>
                  <a:pt x="14158" y="56290"/>
                </a:cubicBezTo>
                <a:cubicBezTo>
                  <a:pt x="14231" y="56232"/>
                  <a:pt x="14320" y="56173"/>
                  <a:pt x="14393" y="56099"/>
                </a:cubicBezTo>
                <a:cubicBezTo>
                  <a:pt x="14395" y="56114"/>
                  <a:pt x="14397" y="56130"/>
                  <a:pt x="14399" y="56145"/>
                </a:cubicBezTo>
                <a:lnTo>
                  <a:pt x="14399" y="56145"/>
                </a:lnTo>
                <a:cubicBezTo>
                  <a:pt x="14431" y="56125"/>
                  <a:pt x="14465" y="56100"/>
                  <a:pt x="14499" y="56073"/>
                </a:cubicBezTo>
                <a:lnTo>
                  <a:pt x="14499" y="56073"/>
                </a:lnTo>
                <a:cubicBezTo>
                  <a:pt x="14507" y="56141"/>
                  <a:pt x="14516" y="56208"/>
                  <a:pt x="14526" y="56275"/>
                </a:cubicBezTo>
                <a:lnTo>
                  <a:pt x="14526" y="56275"/>
                </a:lnTo>
                <a:cubicBezTo>
                  <a:pt x="14561" y="56251"/>
                  <a:pt x="14597" y="56228"/>
                  <a:pt x="14629" y="56202"/>
                </a:cubicBezTo>
                <a:cubicBezTo>
                  <a:pt x="14629" y="56129"/>
                  <a:pt x="14629" y="56055"/>
                  <a:pt x="14614" y="55981"/>
                </a:cubicBezTo>
                <a:cubicBezTo>
                  <a:pt x="14578" y="56010"/>
                  <a:pt x="14538" y="56043"/>
                  <a:pt x="14499" y="56073"/>
                </a:cubicBezTo>
                <a:lnTo>
                  <a:pt x="14499" y="56073"/>
                </a:lnTo>
                <a:cubicBezTo>
                  <a:pt x="14498" y="56067"/>
                  <a:pt x="14497" y="56061"/>
                  <a:pt x="14496" y="56055"/>
                </a:cubicBezTo>
                <a:cubicBezTo>
                  <a:pt x="14570" y="55996"/>
                  <a:pt x="14644" y="55937"/>
                  <a:pt x="14747" y="55864"/>
                </a:cubicBezTo>
                <a:cubicBezTo>
                  <a:pt x="14747" y="55870"/>
                  <a:pt x="14748" y="55877"/>
                  <a:pt x="14749" y="55884"/>
                </a:cubicBezTo>
                <a:lnTo>
                  <a:pt x="14749" y="55884"/>
                </a:lnTo>
                <a:cubicBezTo>
                  <a:pt x="14760" y="55875"/>
                  <a:pt x="14771" y="55866"/>
                  <a:pt x="14782" y="55857"/>
                </a:cubicBezTo>
                <a:lnTo>
                  <a:pt x="14782" y="55857"/>
                </a:lnTo>
                <a:cubicBezTo>
                  <a:pt x="14790" y="55930"/>
                  <a:pt x="14800" y="56003"/>
                  <a:pt x="14810" y="56076"/>
                </a:cubicBezTo>
                <a:lnTo>
                  <a:pt x="14810" y="56076"/>
                </a:lnTo>
                <a:cubicBezTo>
                  <a:pt x="14849" y="56044"/>
                  <a:pt x="14886" y="56011"/>
                  <a:pt x="14923" y="55981"/>
                </a:cubicBezTo>
                <a:cubicBezTo>
                  <a:pt x="14923" y="55908"/>
                  <a:pt x="14923" y="55820"/>
                  <a:pt x="14908" y="55761"/>
                </a:cubicBezTo>
                <a:cubicBezTo>
                  <a:pt x="14863" y="55791"/>
                  <a:pt x="14821" y="55825"/>
                  <a:pt x="14782" y="55857"/>
                </a:cubicBezTo>
                <a:lnTo>
                  <a:pt x="14782" y="55857"/>
                </a:lnTo>
                <a:cubicBezTo>
                  <a:pt x="14780" y="55840"/>
                  <a:pt x="14778" y="55822"/>
                  <a:pt x="14776" y="55805"/>
                </a:cubicBezTo>
                <a:cubicBezTo>
                  <a:pt x="14850" y="55761"/>
                  <a:pt x="14923" y="55687"/>
                  <a:pt x="14997" y="55628"/>
                </a:cubicBezTo>
                <a:cubicBezTo>
                  <a:pt x="14999" y="55647"/>
                  <a:pt x="15001" y="55665"/>
                  <a:pt x="15004" y="55684"/>
                </a:cubicBezTo>
                <a:lnTo>
                  <a:pt x="15004" y="55684"/>
                </a:lnTo>
                <a:cubicBezTo>
                  <a:pt x="15023" y="55668"/>
                  <a:pt x="15042" y="55651"/>
                  <a:pt x="15061" y="55635"/>
                </a:cubicBezTo>
                <a:lnTo>
                  <a:pt x="15061" y="55635"/>
                </a:lnTo>
                <a:cubicBezTo>
                  <a:pt x="15070" y="55705"/>
                  <a:pt x="15079" y="55775"/>
                  <a:pt x="15089" y="55844"/>
                </a:cubicBezTo>
                <a:lnTo>
                  <a:pt x="15089" y="55844"/>
                </a:lnTo>
                <a:cubicBezTo>
                  <a:pt x="15132" y="55807"/>
                  <a:pt x="15175" y="55772"/>
                  <a:pt x="15217" y="55746"/>
                </a:cubicBezTo>
                <a:cubicBezTo>
                  <a:pt x="15203" y="55672"/>
                  <a:pt x="15203" y="55569"/>
                  <a:pt x="15203" y="55525"/>
                </a:cubicBezTo>
                <a:cubicBezTo>
                  <a:pt x="15156" y="55553"/>
                  <a:pt x="15109" y="55594"/>
                  <a:pt x="15061" y="55635"/>
                </a:cubicBezTo>
                <a:lnTo>
                  <a:pt x="15061" y="55635"/>
                </a:lnTo>
                <a:cubicBezTo>
                  <a:pt x="15059" y="55618"/>
                  <a:pt x="15057" y="55601"/>
                  <a:pt x="15056" y="55584"/>
                </a:cubicBezTo>
                <a:cubicBezTo>
                  <a:pt x="16145" y="54672"/>
                  <a:pt x="16954" y="53641"/>
                  <a:pt x="17484" y="52523"/>
                </a:cubicBezTo>
                <a:cubicBezTo>
                  <a:pt x="17823" y="51793"/>
                  <a:pt x="18026" y="51022"/>
                  <a:pt x="18097" y="50259"/>
                </a:cubicBezTo>
                <a:lnTo>
                  <a:pt x="18097" y="50259"/>
                </a:lnTo>
                <a:cubicBezTo>
                  <a:pt x="18042" y="50981"/>
                  <a:pt x="17864" y="51712"/>
                  <a:pt x="17557" y="52405"/>
                </a:cubicBezTo>
                <a:cubicBezTo>
                  <a:pt x="17086" y="53494"/>
                  <a:pt x="16307" y="54524"/>
                  <a:pt x="15262" y="55452"/>
                </a:cubicBezTo>
                <a:cubicBezTo>
                  <a:pt x="15262" y="55525"/>
                  <a:pt x="15276" y="55613"/>
                  <a:pt x="15276" y="55687"/>
                </a:cubicBezTo>
                <a:cubicBezTo>
                  <a:pt x="16351" y="54760"/>
                  <a:pt x="17131" y="53759"/>
                  <a:pt x="17646" y="52670"/>
                </a:cubicBezTo>
                <a:cubicBezTo>
                  <a:pt x="18669" y="50497"/>
                  <a:pt x="18443" y="47980"/>
                  <a:pt x="17116" y="46379"/>
                </a:cubicBezTo>
                <a:lnTo>
                  <a:pt x="17116" y="46379"/>
                </a:lnTo>
                <a:cubicBezTo>
                  <a:pt x="17896" y="47431"/>
                  <a:pt x="18229" y="48831"/>
                  <a:pt x="18097" y="50259"/>
                </a:cubicBezTo>
                <a:lnTo>
                  <a:pt x="18097" y="50259"/>
                </a:lnTo>
                <a:cubicBezTo>
                  <a:pt x="18213" y="48729"/>
                  <a:pt x="17776" y="47235"/>
                  <a:pt x="16836" y="46195"/>
                </a:cubicBezTo>
                <a:cubicBezTo>
                  <a:pt x="16895" y="46195"/>
                  <a:pt x="16939" y="46210"/>
                  <a:pt x="16969" y="46210"/>
                </a:cubicBezTo>
                <a:cubicBezTo>
                  <a:pt x="17019" y="46265"/>
                  <a:pt x="17068" y="46321"/>
                  <a:pt x="17116" y="46379"/>
                </a:cubicBezTo>
                <a:lnTo>
                  <a:pt x="17116" y="46379"/>
                </a:lnTo>
                <a:cubicBezTo>
                  <a:pt x="17011" y="46237"/>
                  <a:pt x="16898" y="46102"/>
                  <a:pt x="16777" y="45974"/>
                </a:cubicBezTo>
                <a:cubicBezTo>
                  <a:pt x="16763" y="45945"/>
                  <a:pt x="16748" y="45915"/>
                  <a:pt x="16704" y="45901"/>
                </a:cubicBezTo>
                <a:lnTo>
                  <a:pt x="16660" y="45930"/>
                </a:lnTo>
                <a:cubicBezTo>
                  <a:pt x="16616" y="45915"/>
                  <a:pt x="16557" y="45915"/>
                  <a:pt x="16527" y="45901"/>
                </a:cubicBezTo>
                <a:cubicBezTo>
                  <a:pt x="16513" y="45871"/>
                  <a:pt x="16483" y="45842"/>
                  <a:pt x="16454" y="45827"/>
                </a:cubicBezTo>
                <a:lnTo>
                  <a:pt x="16410" y="45857"/>
                </a:lnTo>
                <a:cubicBezTo>
                  <a:pt x="16365" y="45842"/>
                  <a:pt x="16307" y="45827"/>
                  <a:pt x="16262" y="45798"/>
                </a:cubicBezTo>
                <a:lnTo>
                  <a:pt x="16218" y="45754"/>
                </a:lnTo>
                <a:lnTo>
                  <a:pt x="16174" y="45783"/>
                </a:lnTo>
                <a:cubicBezTo>
                  <a:pt x="16100" y="45768"/>
                  <a:pt x="16042" y="45724"/>
                  <a:pt x="15968" y="45709"/>
                </a:cubicBezTo>
                <a:lnTo>
                  <a:pt x="15953" y="45695"/>
                </a:lnTo>
                <a:lnTo>
                  <a:pt x="15939" y="45709"/>
                </a:lnTo>
                <a:cubicBezTo>
                  <a:pt x="15438" y="45503"/>
                  <a:pt x="14982" y="45209"/>
                  <a:pt x="14555" y="44871"/>
                </a:cubicBezTo>
                <a:cubicBezTo>
                  <a:pt x="14555" y="44871"/>
                  <a:pt x="14541" y="44871"/>
                  <a:pt x="14541" y="44841"/>
                </a:cubicBezTo>
                <a:lnTo>
                  <a:pt x="14482" y="44797"/>
                </a:lnTo>
                <a:cubicBezTo>
                  <a:pt x="14114" y="44458"/>
                  <a:pt x="13790" y="44061"/>
                  <a:pt x="13510" y="43620"/>
                </a:cubicBezTo>
                <a:cubicBezTo>
                  <a:pt x="13437" y="43487"/>
                  <a:pt x="13363" y="43355"/>
                  <a:pt x="13304" y="43222"/>
                </a:cubicBezTo>
                <a:cubicBezTo>
                  <a:pt x="13303" y="43219"/>
                  <a:pt x="13301" y="43215"/>
                  <a:pt x="13299" y="43211"/>
                </a:cubicBezTo>
                <a:lnTo>
                  <a:pt x="13299" y="43211"/>
                </a:lnTo>
                <a:cubicBezTo>
                  <a:pt x="13303" y="43223"/>
                  <a:pt x="13304" y="43236"/>
                  <a:pt x="13304" y="43252"/>
                </a:cubicBezTo>
                <a:cubicBezTo>
                  <a:pt x="13319" y="43311"/>
                  <a:pt x="13363" y="43355"/>
                  <a:pt x="13378" y="43428"/>
                </a:cubicBezTo>
                <a:cubicBezTo>
                  <a:pt x="13363" y="43399"/>
                  <a:pt x="13349" y="43384"/>
                  <a:pt x="13334" y="43340"/>
                </a:cubicBezTo>
                <a:cubicBezTo>
                  <a:pt x="13304" y="43281"/>
                  <a:pt x="13275" y="43208"/>
                  <a:pt x="13260" y="43163"/>
                </a:cubicBezTo>
                <a:lnTo>
                  <a:pt x="13260" y="43163"/>
                </a:lnTo>
                <a:cubicBezTo>
                  <a:pt x="13271" y="43169"/>
                  <a:pt x="13281" y="43177"/>
                  <a:pt x="13288" y="43187"/>
                </a:cubicBezTo>
                <a:lnTo>
                  <a:pt x="13288" y="43187"/>
                </a:lnTo>
                <a:cubicBezTo>
                  <a:pt x="13201" y="43002"/>
                  <a:pt x="13120" y="42813"/>
                  <a:pt x="13054" y="42618"/>
                </a:cubicBezTo>
                <a:lnTo>
                  <a:pt x="13054" y="42618"/>
                </a:lnTo>
                <a:cubicBezTo>
                  <a:pt x="13070" y="42695"/>
                  <a:pt x="13091" y="42764"/>
                  <a:pt x="13113" y="42840"/>
                </a:cubicBezTo>
                <a:cubicBezTo>
                  <a:pt x="13069" y="42766"/>
                  <a:pt x="13054" y="42693"/>
                  <a:pt x="13010" y="42619"/>
                </a:cubicBezTo>
                <a:lnTo>
                  <a:pt x="12972" y="42341"/>
                </a:lnTo>
                <a:lnTo>
                  <a:pt x="12972" y="42341"/>
                </a:lnTo>
                <a:cubicBezTo>
                  <a:pt x="12995" y="42434"/>
                  <a:pt x="13023" y="42526"/>
                  <a:pt x="13054" y="42618"/>
                </a:cubicBezTo>
                <a:lnTo>
                  <a:pt x="13054" y="42618"/>
                </a:lnTo>
                <a:cubicBezTo>
                  <a:pt x="13048" y="42590"/>
                  <a:pt x="13043" y="42561"/>
                  <a:pt x="13039" y="42531"/>
                </a:cubicBezTo>
                <a:cubicBezTo>
                  <a:pt x="12995" y="42457"/>
                  <a:pt x="12981" y="42369"/>
                  <a:pt x="12966" y="42295"/>
                </a:cubicBezTo>
                <a:lnTo>
                  <a:pt x="12966" y="42295"/>
                </a:lnTo>
                <a:lnTo>
                  <a:pt x="12972" y="42341"/>
                </a:lnTo>
                <a:lnTo>
                  <a:pt x="12972" y="42341"/>
                </a:lnTo>
                <a:cubicBezTo>
                  <a:pt x="12965" y="42311"/>
                  <a:pt x="12958" y="42281"/>
                  <a:pt x="12951" y="42251"/>
                </a:cubicBezTo>
                <a:cubicBezTo>
                  <a:pt x="12833" y="41677"/>
                  <a:pt x="12775" y="41074"/>
                  <a:pt x="12848" y="40485"/>
                </a:cubicBezTo>
                <a:cubicBezTo>
                  <a:pt x="12871" y="40316"/>
                  <a:pt x="12898" y="40148"/>
                  <a:pt x="12931" y="39983"/>
                </a:cubicBezTo>
                <a:lnTo>
                  <a:pt x="12931" y="39983"/>
                </a:lnTo>
                <a:cubicBezTo>
                  <a:pt x="12907" y="40060"/>
                  <a:pt x="12883" y="40139"/>
                  <a:pt x="12863" y="40220"/>
                </a:cubicBezTo>
                <a:cubicBezTo>
                  <a:pt x="12892" y="40088"/>
                  <a:pt x="12907" y="39955"/>
                  <a:pt x="12922" y="39852"/>
                </a:cubicBezTo>
                <a:cubicBezTo>
                  <a:pt x="12981" y="39676"/>
                  <a:pt x="13039" y="39528"/>
                  <a:pt x="13084" y="39367"/>
                </a:cubicBezTo>
                <a:lnTo>
                  <a:pt x="13084" y="39367"/>
                </a:lnTo>
                <a:cubicBezTo>
                  <a:pt x="13079" y="39385"/>
                  <a:pt x="13075" y="39402"/>
                  <a:pt x="13071" y="39420"/>
                </a:cubicBezTo>
                <a:lnTo>
                  <a:pt x="13071" y="39420"/>
                </a:lnTo>
                <a:cubicBezTo>
                  <a:pt x="13093" y="39348"/>
                  <a:pt x="13117" y="39276"/>
                  <a:pt x="13142" y="39205"/>
                </a:cubicBezTo>
                <a:cubicBezTo>
                  <a:pt x="13157" y="39131"/>
                  <a:pt x="13201" y="39058"/>
                  <a:pt x="13231" y="38984"/>
                </a:cubicBezTo>
                <a:cubicBezTo>
                  <a:pt x="13290" y="38837"/>
                  <a:pt x="13349" y="38704"/>
                  <a:pt x="13422" y="38557"/>
                </a:cubicBezTo>
                <a:cubicBezTo>
                  <a:pt x="13531" y="38340"/>
                  <a:pt x="13647" y="38123"/>
                  <a:pt x="13766" y="37905"/>
                </a:cubicBezTo>
                <a:lnTo>
                  <a:pt x="13766" y="37905"/>
                </a:lnTo>
                <a:lnTo>
                  <a:pt x="13716" y="38042"/>
                </a:lnTo>
                <a:lnTo>
                  <a:pt x="13819" y="37880"/>
                </a:lnTo>
                <a:cubicBezTo>
                  <a:pt x="13849" y="37836"/>
                  <a:pt x="13878" y="37821"/>
                  <a:pt x="13893" y="37792"/>
                </a:cubicBezTo>
                <a:cubicBezTo>
                  <a:pt x="13922" y="37748"/>
                  <a:pt x="13937" y="37689"/>
                  <a:pt x="13952" y="37645"/>
                </a:cubicBezTo>
                <a:lnTo>
                  <a:pt x="13952" y="37645"/>
                </a:lnTo>
                <a:cubicBezTo>
                  <a:pt x="13897" y="37699"/>
                  <a:pt x="13851" y="37762"/>
                  <a:pt x="13813" y="37821"/>
                </a:cubicBezTo>
                <a:lnTo>
                  <a:pt x="13813" y="37821"/>
                </a:lnTo>
                <a:cubicBezTo>
                  <a:pt x="13839" y="37772"/>
                  <a:pt x="13866" y="37723"/>
                  <a:pt x="13893" y="37674"/>
                </a:cubicBezTo>
                <a:cubicBezTo>
                  <a:pt x="13893" y="37660"/>
                  <a:pt x="13908" y="37660"/>
                  <a:pt x="13908" y="37630"/>
                </a:cubicBezTo>
                <a:cubicBezTo>
                  <a:pt x="13952" y="37556"/>
                  <a:pt x="14011" y="37483"/>
                  <a:pt x="14055" y="37409"/>
                </a:cubicBezTo>
                <a:cubicBezTo>
                  <a:pt x="14099" y="37347"/>
                  <a:pt x="14142" y="37282"/>
                  <a:pt x="14185" y="37216"/>
                </a:cubicBezTo>
                <a:lnTo>
                  <a:pt x="14185" y="37216"/>
                </a:lnTo>
                <a:cubicBezTo>
                  <a:pt x="14180" y="37227"/>
                  <a:pt x="14176" y="37237"/>
                  <a:pt x="14173" y="37247"/>
                </a:cubicBezTo>
                <a:cubicBezTo>
                  <a:pt x="14231" y="37203"/>
                  <a:pt x="14290" y="37130"/>
                  <a:pt x="14364" y="37071"/>
                </a:cubicBezTo>
                <a:cubicBezTo>
                  <a:pt x="14379" y="37012"/>
                  <a:pt x="14393" y="36983"/>
                  <a:pt x="14408" y="36924"/>
                </a:cubicBezTo>
                <a:lnTo>
                  <a:pt x="14408" y="36924"/>
                </a:lnTo>
                <a:lnTo>
                  <a:pt x="14364" y="36983"/>
                </a:lnTo>
                <a:cubicBezTo>
                  <a:pt x="14343" y="36993"/>
                  <a:pt x="14325" y="37007"/>
                  <a:pt x="14308" y="37022"/>
                </a:cubicBezTo>
                <a:lnTo>
                  <a:pt x="14308" y="37022"/>
                </a:lnTo>
                <a:cubicBezTo>
                  <a:pt x="14322" y="36999"/>
                  <a:pt x="14336" y="36976"/>
                  <a:pt x="14349" y="36953"/>
                </a:cubicBezTo>
                <a:cubicBezTo>
                  <a:pt x="14440" y="36844"/>
                  <a:pt x="14525" y="36724"/>
                  <a:pt x="14608" y="36600"/>
                </a:cubicBezTo>
                <a:lnTo>
                  <a:pt x="14608" y="36600"/>
                </a:lnTo>
                <a:cubicBezTo>
                  <a:pt x="14600" y="36610"/>
                  <a:pt x="14592" y="36620"/>
                  <a:pt x="14585" y="36629"/>
                </a:cubicBezTo>
                <a:cubicBezTo>
                  <a:pt x="14599" y="36570"/>
                  <a:pt x="14614" y="36541"/>
                  <a:pt x="14629" y="36482"/>
                </a:cubicBezTo>
                <a:cubicBezTo>
                  <a:pt x="14674" y="36438"/>
                  <a:pt x="14718" y="36393"/>
                  <a:pt x="14769" y="36355"/>
                </a:cubicBezTo>
                <a:lnTo>
                  <a:pt x="14769" y="36355"/>
                </a:lnTo>
                <a:cubicBezTo>
                  <a:pt x="14846" y="36260"/>
                  <a:pt x="14918" y="36155"/>
                  <a:pt x="14991" y="36049"/>
                </a:cubicBezTo>
                <a:lnTo>
                  <a:pt x="14991" y="36049"/>
                </a:lnTo>
                <a:lnTo>
                  <a:pt x="14982" y="36055"/>
                </a:lnTo>
                <a:cubicBezTo>
                  <a:pt x="14982" y="36026"/>
                  <a:pt x="14997" y="35967"/>
                  <a:pt x="15026" y="35908"/>
                </a:cubicBezTo>
                <a:cubicBezTo>
                  <a:pt x="15069" y="35851"/>
                  <a:pt x="15127" y="35807"/>
                  <a:pt x="15198" y="35764"/>
                </a:cubicBezTo>
                <a:lnTo>
                  <a:pt x="15198" y="35764"/>
                </a:lnTo>
                <a:lnTo>
                  <a:pt x="15144" y="35835"/>
                </a:lnTo>
                <a:cubicBezTo>
                  <a:pt x="15091" y="35905"/>
                  <a:pt x="15041" y="35977"/>
                  <a:pt x="14991" y="36049"/>
                </a:cubicBezTo>
                <a:lnTo>
                  <a:pt x="14991" y="36049"/>
                </a:lnTo>
                <a:lnTo>
                  <a:pt x="15026" y="36026"/>
                </a:lnTo>
                <a:cubicBezTo>
                  <a:pt x="15056" y="35982"/>
                  <a:pt x="15114" y="35952"/>
                  <a:pt x="15144" y="35908"/>
                </a:cubicBezTo>
                <a:cubicBezTo>
                  <a:pt x="15173" y="35849"/>
                  <a:pt x="15188" y="35820"/>
                  <a:pt x="15203" y="35761"/>
                </a:cubicBezTo>
                <a:lnTo>
                  <a:pt x="15203" y="35761"/>
                </a:lnTo>
                <a:cubicBezTo>
                  <a:pt x="15201" y="35762"/>
                  <a:pt x="15200" y="35763"/>
                  <a:pt x="15198" y="35764"/>
                </a:cubicBezTo>
                <a:lnTo>
                  <a:pt x="15198" y="35764"/>
                </a:lnTo>
                <a:lnTo>
                  <a:pt x="15381" y="35525"/>
                </a:lnTo>
                <a:lnTo>
                  <a:pt x="15381" y="35525"/>
                </a:lnTo>
                <a:cubicBezTo>
                  <a:pt x="15375" y="35530"/>
                  <a:pt x="15370" y="35535"/>
                  <a:pt x="15365" y="35540"/>
                </a:cubicBezTo>
                <a:cubicBezTo>
                  <a:pt x="15365" y="35481"/>
                  <a:pt x="15394" y="35452"/>
                  <a:pt x="15409" y="35393"/>
                </a:cubicBezTo>
                <a:cubicBezTo>
                  <a:pt x="15468" y="35334"/>
                  <a:pt x="15512" y="35305"/>
                  <a:pt x="15585" y="35246"/>
                </a:cubicBezTo>
                <a:lnTo>
                  <a:pt x="15585" y="35246"/>
                </a:lnTo>
                <a:cubicBezTo>
                  <a:pt x="15583" y="35258"/>
                  <a:pt x="15580" y="35268"/>
                  <a:pt x="15577" y="35278"/>
                </a:cubicBezTo>
                <a:lnTo>
                  <a:pt x="15577" y="35278"/>
                </a:lnTo>
                <a:cubicBezTo>
                  <a:pt x="15646" y="35199"/>
                  <a:pt x="15714" y="35116"/>
                  <a:pt x="15777" y="35032"/>
                </a:cubicBezTo>
                <a:lnTo>
                  <a:pt x="15777" y="35032"/>
                </a:lnTo>
                <a:cubicBezTo>
                  <a:pt x="15758" y="35048"/>
                  <a:pt x="15738" y="35064"/>
                  <a:pt x="15718" y="35084"/>
                </a:cubicBezTo>
                <a:cubicBezTo>
                  <a:pt x="15718" y="35025"/>
                  <a:pt x="15733" y="35011"/>
                  <a:pt x="15733" y="34996"/>
                </a:cubicBezTo>
                <a:cubicBezTo>
                  <a:pt x="15733" y="34966"/>
                  <a:pt x="15762" y="34937"/>
                  <a:pt x="15762" y="34922"/>
                </a:cubicBezTo>
                <a:cubicBezTo>
                  <a:pt x="15806" y="34878"/>
                  <a:pt x="15880" y="34819"/>
                  <a:pt x="15939" y="34790"/>
                </a:cubicBezTo>
                <a:lnTo>
                  <a:pt x="15939" y="34790"/>
                </a:lnTo>
                <a:cubicBezTo>
                  <a:pt x="15935" y="34804"/>
                  <a:pt x="15930" y="34817"/>
                  <a:pt x="15925" y="34829"/>
                </a:cubicBezTo>
                <a:lnTo>
                  <a:pt x="15925" y="34829"/>
                </a:lnTo>
                <a:cubicBezTo>
                  <a:pt x="15959" y="34791"/>
                  <a:pt x="15993" y="34753"/>
                  <a:pt x="16026" y="34714"/>
                </a:cubicBezTo>
                <a:lnTo>
                  <a:pt x="16026" y="34714"/>
                </a:lnTo>
                <a:cubicBezTo>
                  <a:pt x="16024" y="34754"/>
                  <a:pt x="16011" y="34793"/>
                  <a:pt x="15997" y="34819"/>
                </a:cubicBezTo>
                <a:lnTo>
                  <a:pt x="16130" y="34702"/>
                </a:lnTo>
                <a:cubicBezTo>
                  <a:pt x="16145" y="34643"/>
                  <a:pt x="16159" y="34599"/>
                  <a:pt x="16174" y="34569"/>
                </a:cubicBezTo>
                <a:lnTo>
                  <a:pt x="16174" y="34569"/>
                </a:lnTo>
                <a:cubicBezTo>
                  <a:pt x="16149" y="34619"/>
                  <a:pt x="16103" y="34648"/>
                  <a:pt x="16054" y="34682"/>
                </a:cubicBezTo>
                <a:lnTo>
                  <a:pt x="16054" y="34682"/>
                </a:lnTo>
                <a:cubicBezTo>
                  <a:pt x="16100" y="34627"/>
                  <a:pt x="16145" y="34570"/>
                  <a:pt x="16187" y="34510"/>
                </a:cubicBezTo>
                <a:lnTo>
                  <a:pt x="16187" y="34510"/>
                </a:lnTo>
                <a:cubicBezTo>
                  <a:pt x="16155" y="34539"/>
                  <a:pt x="16121" y="34566"/>
                  <a:pt x="16086" y="34584"/>
                </a:cubicBezTo>
                <a:cubicBezTo>
                  <a:pt x="16086" y="34525"/>
                  <a:pt x="16100" y="34495"/>
                  <a:pt x="16130" y="34437"/>
                </a:cubicBezTo>
                <a:cubicBezTo>
                  <a:pt x="16174" y="34407"/>
                  <a:pt x="16248" y="34348"/>
                  <a:pt x="16307" y="34304"/>
                </a:cubicBezTo>
                <a:lnTo>
                  <a:pt x="16307" y="34304"/>
                </a:lnTo>
                <a:cubicBezTo>
                  <a:pt x="16301" y="34325"/>
                  <a:pt x="16296" y="34344"/>
                  <a:pt x="16290" y="34361"/>
                </a:cubicBezTo>
                <a:lnTo>
                  <a:pt x="16290" y="34361"/>
                </a:lnTo>
                <a:cubicBezTo>
                  <a:pt x="16325" y="34322"/>
                  <a:pt x="16360" y="34283"/>
                  <a:pt x="16395" y="34244"/>
                </a:cubicBezTo>
                <a:lnTo>
                  <a:pt x="16395" y="34244"/>
                </a:lnTo>
                <a:cubicBezTo>
                  <a:pt x="16392" y="34296"/>
                  <a:pt x="16379" y="34336"/>
                  <a:pt x="16365" y="34363"/>
                </a:cubicBezTo>
                <a:cubicBezTo>
                  <a:pt x="16395" y="34334"/>
                  <a:pt x="16454" y="34275"/>
                  <a:pt x="16498" y="34260"/>
                </a:cubicBezTo>
                <a:cubicBezTo>
                  <a:pt x="16513" y="34201"/>
                  <a:pt x="16527" y="34157"/>
                  <a:pt x="16542" y="34128"/>
                </a:cubicBezTo>
                <a:lnTo>
                  <a:pt x="16542" y="34128"/>
                </a:lnTo>
                <a:cubicBezTo>
                  <a:pt x="16516" y="34153"/>
                  <a:pt x="16468" y="34190"/>
                  <a:pt x="16417" y="34219"/>
                </a:cubicBezTo>
                <a:lnTo>
                  <a:pt x="16417" y="34219"/>
                </a:lnTo>
                <a:cubicBezTo>
                  <a:pt x="16494" y="34130"/>
                  <a:pt x="16568" y="34040"/>
                  <a:pt x="16630" y="33951"/>
                </a:cubicBezTo>
                <a:cubicBezTo>
                  <a:pt x="16671" y="33906"/>
                  <a:pt x="16710" y="33861"/>
                  <a:pt x="16748" y="33816"/>
                </a:cubicBezTo>
                <a:lnTo>
                  <a:pt x="16748" y="33816"/>
                </a:lnTo>
                <a:cubicBezTo>
                  <a:pt x="16748" y="33817"/>
                  <a:pt x="16748" y="33818"/>
                  <a:pt x="16748" y="33819"/>
                </a:cubicBezTo>
                <a:cubicBezTo>
                  <a:pt x="16733" y="33848"/>
                  <a:pt x="16733" y="33863"/>
                  <a:pt x="16719" y="33907"/>
                </a:cubicBezTo>
                <a:cubicBezTo>
                  <a:pt x="16763" y="33863"/>
                  <a:pt x="16807" y="33833"/>
                  <a:pt x="16880" y="33774"/>
                </a:cubicBezTo>
                <a:lnTo>
                  <a:pt x="16939" y="33671"/>
                </a:lnTo>
                <a:lnTo>
                  <a:pt x="16802" y="33751"/>
                </a:lnTo>
                <a:lnTo>
                  <a:pt x="16802" y="33751"/>
                </a:lnTo>
                <a:cubicBezTo>
                  <a:pt x="16869" y="33671"/>
                  <a:pt x="16934" y="33590"/>
                  <a:pt x="16998" y="33509"/>
                </a:cubicBezTo>
                <a:cubicBezTo>
                  <a:pt x="17033" y="33479"/>
                  <a:pt x="17066" y="33446"/>
                  <a:pt x="17099" y="33412"/>
                </a:cubicBezTo>
                <a:lnTo>
                  <a:pt x="17099" y="33412"/>
                </a:lnTo>
                <a:cubicBezTo>
                  <a:pt x="17097" y="33424"/>
                  <a:pt x="17093" y="33437"/>
                  <a:pt x="17086" y="33451"/>
                </a:cubicBezTo>
                <a:cubicBezTo>
                  <a:pt x="17086" y="33451"/>
                  <a:pt x="17057" y="33465"/>
                  <a:pt x="17057" y="33480"/>
                </a:cubicBezTo>
                <a:cubicBezTo>
                  <a:pt x="17116" y="33421"/>
                  <a:pt x="17175" y="33392"/>
                  <a:pt x="17204" y="33392"/>
                </a:cubicBezTo>
                <a:cubicBezTo>
                  <a:pt x="17234" y="33333"/>
                  <a:pt x="17248" y="33303"/>
                  <a:pt x="17263" y="33259"/>
                </a:cubicBezTo>
                <a:lnTo>
                  <a:pt x="17263" y="33259"/>
                </a:lnTo>
                <a:lnTo>
                  <a:pt x="17184" y="33317"/>
                </a:lnTo>
                <a:lnTo>
                  <a:pt x="17184" y="33317"/>
                </a:lnTo>
                <a:cubicBezTo>
                  <a:pt x="17243" y="33246"/>
                  <a:pt x="17299" y="33172"/>
                  <a:pt x="17351" y="33097"/>
                </a:cubicBezTo>
                <a:cubicBezTo>
                  <a:pt x="17373" y="33076"/>
                  <a:pt x="17393" y="33054"/>
                  <a:pt x="17413" y="33032"/>
                </a:cubicBezTo>
                <a:lnTo>
                  <a:pt x="17413" y="33032"/>
                </a:lnTo>
                <a:cubicBezTo>
                  <a:pt x="17412" y="33034"/>
                  <a:pt x="17411" y="33037"/>
                  <a:pt x="17410" y="33039"/>
                </a:cubicBezTo>
                <a:cubicBezTo>
                  <a:pt x="17469" y="33009"/>
                  <a:pt x="17528" y="32965"/>
                  <a:pt x="17557" y="32936"/>
                </a:cubicBezTo>
                <a:cubicBezTo>
                  <a:pt x="17572" y="32877"/>
                  <a:pt x="17602" y="32833"/>
                  <a:pt x="17616" y="32803"/>
                </a:cubicBezTo>
                <a:lnTo>
                  <a:pt x="17616" y="32803"/>
                </a:lnTo>
                <a:lnTo>
                  <a:pt x="17586" y="32822"/>
                </a:lnTo>
                <a:lnTo>
                  <a:pt x="17586" y="32822"/>
                </a:lnTo>
                <a:cubicBezTo>
                  <a:pt x="17625" y="32772"/>
                  <a:pt x="17664" y="32721"/>
                  <a:pt x="17705" y="32671"/>
                </a:cubicBezTo>
                <a:cubicBezTo>
                  <a:pt x="17726" y="32649"/>
                  <a:pt x="17746" y="32628"/>
                  <a:pt x="17766" y="32606"/>
                </a:cubicBezTo>
                <a:lnTo>
                  <a:pt x="17766" y="32606"/>
                </a:lnTo>
                <a:cubicBezTo>
                  <a:pt x="17765" y="32608"/>
                  <a:pt x="17764" y="32610"/>
                  <a:pt x="17763" y="32612"/>
                </a:cubicBezTo>
                <a:cubicBezTo>
                  <a:pt x="17822" y="32582"/>
                  <a:pt x="17866" y="32538"/>
                  <a:pt x="17911" y="32494"/>
                </a:cubicBezTo>
                <a:lnTo>
                  <a:pt x="17969" y="32376"/>
                </a:lnTo>
                <a:lnTo>
                  <a:pt x="17938" y="32397"/>
                </a:lnTo>
                <a:lnTo>
                  <a:pt x="17938" y="32397"/>
                </a:lnTo>
                <a:cubicBezTo>
                  <a:pt x="17977" y="32347"/>
                  <a:pt x="18017" y="32295"/>
                  <a:pt x="18058" y="32244"/>
                </a:cubicBezTo>
                <a:cubicBezTo>
                  <a:pt x="18081" y="32218"/>
                  <a:pt x="18105" y="32191"/>
                  <a:pt x="18128" y="32163"/>
                </a:cubicBezTo>
                <a:lnTo>
                  <a:pt x="18128" y="32163"/>
                </a:lnTo>
                <a:cubicBezTo>
                  <a:pt x="18124" y="32176"/>
                  <a:pt x="18120" y="32188"/>
                  <a:pt x="18117" y="32200"/>
                </a:cubicBezTo>
                <a:cubicBezTo>
                  <a:pt x="18161" y="32156"/>
                  <a:pt x="18220" y="32126"/>
                  <a:pt x="18264" y="32067"/>
                </a:cubicBezTo>
                <a:lnTo>
                  <a:pt x="18308" y="3195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300" y="31949"/>
                  <a:pt x="18311" y="31934"/>
                  <a:pt x="18322" y="31920"/>
                </a:cubicBezTo>
                <a:lnTo>
                  <a:pt x="18322" y="31920"/>
                </a:lnTo>
                <a:cubicBezTo>
                  <a:pt x="18521" y="31050"/>
                  <a:pt x="18355" y="30044"/>
                  <a:pt x="17822" y="29065"/>
                </a:cubicBezTo>
                <a:cubicBezTo>
                  <a:pt x="17116" y="27800"/>
                  <a:pt x="15997" y="26681"/>
                  <a:pt x="14379" y="25622"/>
                </a:cubicBezTo>
                <a:cubicBezTo>
                  <a:pt x="14143" y="25474"/>
                  <a:pt x="13893" y="25327"/>
                  <a:pt x="13658" y="25165"/>
                </a:cubicBezTo>
                <a:cubicBezTo>
                  <a:pt x="12524" y="24444"/>
                  <a:pt x="11641" y="23635"/>
                  <a:pt x="11023" y="22796"/>
                </a:cubicBezTo>
                <a:cubicBezTo>
                  <a:pt x="10508" y="22075"/>
                  <a:pt x="9978" y="21207"/>
                  <a:pt x="9964" y="20206"/>
                </a:cubicBezTo>
                <a:cubicBezTo>
                  <a:pt x="9949" y="19132"/>
                  <a:pt x="10464" y="18028"/>
                  <a:pt x="11391" y="17115"/>
                </a:cubicBezTo>
                <a:cubicBezTo>
                  <a:pt x="11744" y="16762"/>
                  <a:pt x="12127" y="16453"/>
                  <a:pt x="12554" y="16188"/>
                </a:cubicBezTo>
                <a:cubicBezTo>
                  <a:pt x="13569" y="15570"/>
                  <a:pt x="14688" y="15158"/>
                  <a:pt x="15777" y="14776"/>
                </a:cubicBezTo>
                <a:cubicBezTo>
                  <a:pt x="16218" y="14614"/>
                  <a:pt x="16689" y="14437"/>
                  <a:pt x="17131" y="14275"/>
                </a:cubicBezTo>
                <a:cubicBezTo>
                  <a:pt x="18720" y="13657"/>
                  <a:pt x="20251" y="12789"/>
                  <a:pt x="21663" y="11744"/>
                </a:cubicBezTo>
                <a:cubicBezTo>
                  <a:pt x="22870" y="10832"/>
                  <a:pt x="23738" y="9904"/>
                  <a:pt x="24253" y="8963"/>
                </a:cubicBezTo>
                <a:cubicBezTo>
                  <a:pt x="24562" y="8374"/>
                  <a:pt x="24754" y="7785"/>
                  <a:pt x="24783" y="7182"/>
                </a:cubicBezTo>
                <a:cubicBezTo>
                  <a:pt x="24842" y="6461"/>
                  <a:pt x="24710" y="5784"/>
                  <a:pt x="24489" y="4945"/>
                </a:cubicBezTo>
                <a:cubicBezTo>
                  <a:pt x="24077" y="3297"/>
                  <a:pt x="23488" y="1693"/>
                  <a:pt x="22767" y="206"/>
                </a:cubicBezTo>
                <a:lnTo>
                  <a:pt x="22708" y="236"/>
                </a:lnTo>
                <a:cubicBezTo>
                  <a:pt x="23429" y="1737"/>
                  <a:pt x="24018" y="3312"/>
                  <a:pt x="24445" y="4974"/>
                </a:cubicBezTo>
                <a:cubicBezTo>
                  <a:pt x="24636" y="5784"/>
                  <a:pt x="24768" y="6461"/>
                  <a:pt x="24739" y="7182"/>
                </a:cubicBezTo>
                <a:cubicBezTo>
                  <a:pt x="24695" y="7771"/>
                  <a:pt x="24518" y="8359"/>
                  <a:pt x="24224" y="8918"/>
                </a:cubicBezTo>
                <a:cubicBezTo>
                  <a:pt x="23724" y="9860"/>
                  <a:pt x="22855" y="10802"/>
                  <a:pt x="21649" y="11685"/>
                </a:cubicBezTo>
                <a:cubicBezTo>
                  <a:pt x="20221" y="12730"/>
                  <a:pt x="18705" y="13584"/>
                  <a:pt x="17131" y="14202"/>
                </a:cubicBezTo>
                <a:cubicBezTo>
                  <a:pt x="16689" y="14393"/>
                  <a:pt x="16218" y="14555"/>
                  <a:pt x="15777" y="14702"/>
                </a:cubicBezTo>
                <a:cubicBezTo>
                  <a:pt x="14673" y="15085"/>
                  <a:pt x="13555" y="15497"/>
                  <a:pt x="12539" y="16129"/>
                </a:cubicBezTo>
                <a:cubicBezTo>
                  <a:pt x="12112" y="16409"/>
                  <a:pt x="11715" y="16718"/>
                  <a:pt x="11362" y="17071"/>
                </a:cubicBezTo>
                <a:cubicBezTo>
                  <a:pt x="10420" y="18028"/>
                  <a:pt x="9905" y="19132"/>
                  <a:pt x="9905" y="20221"/>
                </a:cubicBezTo>
                <a:cubicBezTo>
                  <a:pt x="9920" y="21192"/>
                  <a:pt x="10420" y="22060"/>
                  <a:pt x="10994" y="22855"/>
                </a:cubicBezTo>
                <a:cubicBezTo>
                  <a:pt x="11597" y="23708"/>
                  <a:pt x="12480" y="24503"/>
                  <a:pt x="13643" y="25239"/>
                </a:cubicBezTo>
                <a:cubicBezTo>
                  <a:pt x="13878" y="25386"/>
                  <a:pt x="14114" y="25533"/>
                  <a:pt x="14364" y="25695"/>
                </a:cubicBezTo>
                <a:cubicBezTo>
                  <a:pt x="15983" y="26755"/>
                  <a:pt x="17101" y="27873"/>
                  <a:pt x="17778" y="29124"/>
                </a:cubicBezTo>
                <a:cubicBezTo>
                  <a:pt x="18324" y="30086"/>
                  <a:pt x="18491" y="31133"/>
                  <a:pt x="18253" y="31990"/>
                </a:cubicBezTo>
                <a:lnTo>
                  <a:pt x="18253" y="3199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274" y="31983"/>
                  <a:pt x="18259" y="32003"/>
                  <a:pt x="18243" y="32022"/>
                </a:cubicBezTo>
                <a:lnTo>
                  <a:pt x="18243" y="32022"/>
                </a:lnTo>
                <a:cubicBezTo>
                  <a:pt x="18247" y="32011"/>
                  <a:pt x="18250" y="32001"/>
                  <a:pt x="18253" y="31990"/>
                </a:cubicBezTo>
                <a:lnTo>
                  <a:pt x="18253" y="31990"/>
                </a:lnTo>
                <a:lnTo>
                  <a:pt x="18146" y="32067"/>
                </a:lnTo>
                <a:cubicBezTo>
                  <a:pt x="18146" y="32076"/>
                  <a:pt x="18145" y="32088"/>
                  <a:pt x="18142" y="32102"/>
                </a:cubicBezTo>
                <a:lnTo>
                  <a:pt x="18142" y="32102"/>
                </a:lnTo>
                <a:cubicBezTo>
                  <a:pt x="18164" y="32088"/>
                  <a:pt x="18187" y="32074"/>
                  <a:pt x="18211" y="32063"/>
                </a:cubicBezTo>
                <a:lnTo>
                  <a:pt x="18211" y="32063"/>
                </a:lnTo>
                <a:cubicBezTo>
                  <a:pt x="18184" y="32097"/>
                  <a:pt x="18156" y="32130"/>
                  <a:pt x="18128" y="32163"/>
                </a:cubicBezTo>
                <a:lnTo>
                  <a:pt x="18128" y="32163"/>
                </a:lnTo>
                <a:cubicBezTo>
                  <a:pt x="18134" y="32142"/>
                  <a:pt x="18139" y="32121"/>
                  <a:pt x="18142" y="32102"/>
                </a:cubicBezTo>
                <a:lnTo>
                  <a:pt x="18142" y="32102"/>
                </a:lnTo>
                <a:cubicBezTo>
                  <a:pt x="18112" y="32121"/>
                  <a:pt x="18085" y="32141"/>
                  <a:pt x="18062" y="32157"/>
                </a:cubicBezTo>
                <a:lnTo>
                  <a:pt x="18062" y="32157"/>
                </a:lnTo>
                <a:cubicBezTo>
                  <a:pt x="18065" y="32146"/>
                  <a:pt x="18068" y="32135"/>
                  <a:pt x="18072" y="32126"/>
                </a:cubicBezTo>
                <a:lnTo>
                  <a:pt x="18072" y="32126"/>
                </a:lnTo>
                <a:cubicBezTo>
                  <a:pt x="18064" y="32131"/>
                  <a:pt x="18056" y="32136"/>
                  <a:pt x="18048" y="32141"/>
                </a:cubicBezTo>
                <a:lnTo>
                  <a:pt x="18048" y="32141"/>
                </a:lnTo>
                <a:cubicBezTo>
                  <a:pt x="18046" y="32151"/>
                  <a:pt x="18045" y="32161"/>
                  <a:pt x="18043" y="32170"/>
                </a:cubicBezTo>
                <a:cubicBezTo>
                  <a:pt x="18049" y="32166"/>
                  <a:pt x="18055" y="32162"/>
                  <a:pt x="18062" y="32157"/>
                </a:cubicBezTo>
                <a:lnTo>
                  <a:pt x="18062" y="32157"/>
                </a:lnTo>
                <a:cubicBezTo>
                  <a:pt x="18056" y="32182"/>
                  <a:pt x="18053" y="32209"/>
                  <a:pt x="18043" y="32229"/>
                </a:cubicBezTo>
                <a:cubicBezTo>
                  <a:pt x="18043" y="32229"/>
                  <a:pt x="18043" y="32244"/>
                  <a:pt x="18014" y="32244"/>
                </a:cubicBezTo>
                <a:cubicBezTo>
                  <a:pt x="17969" y="32288"/>
                  <a:pt x="17896" y="32347"/>
                  <a:pt x="17837" y="32376"/>
                </a:cubicBezTo>
                <a:cubicBezTo>
                  <a:pt x="17846" y="32358"/>
                  <a:pt x="17850" y="32333"/>
                  <a:pt x="17855" y="32303"/>
                </a:cubicBezTo>
                <a:lnTo>
                  <a:pt x="17855" y="32303"/>
                </a:lnTo>
                <a:cubicBezTo>
                  <a:pt x="17828" y="32318"/>
                  <a:pt x="17799" y="32332"/>
                  <a:pt x="17768" y="32349"/>
                </a:cubicBezTo>
                <a:lnTo>
                  <a:pt x="17768" y="32349"/>
                </a:lnTo>
                <a:cubicBezTo>
                  <a:pt x="17771" y="32335"/>
                  <a:pt x="17774" y="32320"/>
                  <a:pt x="17778" y="32303"/>
                </a:cubicBezTo>
                <a:lnTo>
                  <a:pt x="17778" y="32303"/>
                </a:lnTo>
                <a:cubicBezTo>
                  <a:pt x="17760" y="32314"/>
                  <a:pt x="17742" y="32324"/>
                  <a:pt x="17724" y="32335"/>
                </a:cubicBezTo>
                <a:lnTo>
                  <a:pt x="17724" y="32335"/>
                </a:lnTo>
                <a:cubicBezTo>
                  <a:pt x="17722" y="32349"/>
                  <a:pt x="17721" y="32363"/>
                  <a:pt x="17719" y="32376"/>
                </a:cubicBezTo>
                <a:cubicBezTo>
                  <a:pt x="17736" y="32367"/>
                  <a:pt x="17753" y="32358"/>
                  <a:pt x="17768" y="32349"/>
                </a:cubicBezTo>
                <a:lnTo>
                  <a:pt x="17768" y="32349"/>
                </a:lnTo>
                <a:cubicBezTo>
                  <a:pt x="17762" y="32382"/>
                  <a:pt x="17759" y="32409"/>
                  <a:pt x="17749" y="32450"/>
                </a:cubicBezTo>
                <a:cubicBezTo>
                  <a:pt x="17675" y="32494"/>
                  <a:pt x="17602" y="32538"/>
                  <a:pt x="17543" y="32582"/>
                </a:cubicBezTo>
                <a:cubicBezTo>
                  <a:pt x="17551" y="32549"/>
                  <a:pt x="17555" y="32524"/>
                  <a:pt x="17556" y="32499"/>
                </a:cubicBezTo>
                <a:lnTo>
                  <a:pt x="17556" y="32499"/>
                </a:lnTo>
                <a:cubicBezTo>
                  <a:pt x="17530" y="32512"/>
                  <a:pt x="17505" y="32525"/>
                  <a:pt x="17480" y="32540"/>
                </a:cubicBezTo>
                <a:lnTo>
                  <a:pt x="17480" y="32540"/>
                </a:lnTo>
                <a:cubicBezTo>
                  <a:pt x="17482" y="32523"/>
                  <a:pt x="17484" y="32508"/>
                  <a:pt x="17484" y="32494"/>
                </a:cubicBezTo>
                <a:lnTo>
                  <a:pt x="17484" y="32494"/>
                </a:lnTo>
                <a:cubicBezTo>
                  <a:pt x="17461" y="32503"/>
                  <a:pt x="17436" y="32515"/>
                  <a:pt x="17411" y="32529"/>
                </a:cubicBezTo>
                <a:lnTo>
                  <a:pt x="17411" y="32529"/>
                </a:lnTo>
                <a:cubicBezTo>
                  <a:pt x="17411" y="32547"/>
                  <a:pt x="17411" y="32564"/>
                  <a:pt x="17410" y="32582"/>
                </a:cubicBezTo>
                <a:cubicBezTo>
                  <a:pt x="17434" y="32566"/>
                  <a:pt x="17457" y="32553"/>
                  <a:pt x="17480" y="32540"/>
                </a:cubicBezTo>
                <a:lnTo>
                  <a:pt x="17480" y="32540"/>
                </a:lnTo>
                <a:cubicBezTo>
                  <a:pt x="17475" y="32575"/>
                  <a:pt x="17464" y="32616"/>
                  <a:pt x="17454" y="32656"/>
                </a:cubicBezTo>
                <a:cubicBezTo>
                  <a:pt x="17366" y="32715"/>
                  <a:pt x="17307" y="32744"/>
                  <a:pt x="17204" y="32803"/>
                </a:cubicBezTo>
                <a:cubicBezTo>
                  <a:pt x="17230" y="32761"/>
                  <a:pt x="17241" y="32723"/>
                  <a:pt x="17245" y="32687"/>
                </a:cubicBezTo>
                <a:lnTo>
                  <a:pt x="17245" y="32687"/>
                </a:lnTo>
                <a:cubicBezTo>
                  <a:pt x="17220" y="32700"/>
                  <a:pt x="17195" y="32713"/>
                  <a:pt x="17169" y="32727"/>
                </a:cubicBezTo>
                <a:lnTo>
                  <a:pt x="17169" y="32727"/>
                </a:lnTo>
                <a:cubicBezTo>
                  <a:pt x="17172" y="32704"/>
                  <a:pt x="17175" y="32682"/>
                  <a:pt x="17175" y="32656"/>
                </a:cubicBezTo>
                <a:lnTo>
                  <a:pt x="17175" y="32656"/>
                </a:lnTo>
                <a:cubicBezTo>
                  <a:pt x="17138" y="32685"/>
                  <a:pt x="17099" y="32707"/>
                  <a:pt x="17055" y="32729"/>
                </a:cubicBezTo>
                <a:lnTo>
                  <a:pt x="17055" y="32729"/>
                </a:lnTo>
                <a:cubicBezTo>
                  <a:pt x="17035" y="32200"/>
                  <a:pt x="16930" y="31617"/>
                  <a:pt x="16674" y="30993"/>
                </a:cubicBezTo>
                <a:cubicBezTo>
                  <a:pt x="16027" y="29271"/>
                  <a:pt x="14835" y="27726"/>
                  <a:pt x="13157" y="26401"/>
                </a:cubicBezTo>
                <a:cubicBezTo>
                  <a:pt x="12922" y="26210"/>
                  <a:pt x="12672" y="26019"/>
                  <a:pt x="12377" y="25798"/>
                </a:cubicBezTo>
                <a:cubicBezTo>
                  <a:pt x="10994" y="24768"/>
                  <a:pt x="10067" y="23753"/>
                  <a:pt x="9537" y="22708"/>
                </a:cubicBezTo>
                <a:cubicBezTo>
                  <a:pt x="9140" y="21898"/>
                  <a:pt x="8786" y="21104"/>
                  <a:pt x="8845" y="20206"/>
                </a:cubicBezTo>
                <a:cubicBezTo>
                  <a:pt x="8919" y="19220"/>
                  <a:pt x="9404" y="18190"/>
                  <a:pt x="10273" y="17336"/>
                </a:cubicBezTo>
                <a:cubicBezTo>
                  <a:pt x="10582" y="16998"/>
                  <a:pt x="10950" y="16703"/>
                  <a:pt x="11347" y="16424"/>
                </a:cubicBezTo>
                <a:cubicBezTo>
                  <a:pt x="12201" y="15820"/>
                  <a:pt x="13187" y="15394"/>
                  <a:pt x="14143" y="14982"/>
                </a:cubicBezTo>
                <a:cubicBezTo>
                  <a:pt x="14585" y="14776"/>
                  <a:pt x="15056" y="14570"/>
                  <a:pt x="15497" y="14349"/>
                </a:cubicBezTo>
                <a:cubicBezTo>
                  <a:pt x="16969" y="13613"/>
                  <a:pt x="18352" y="12671"/>
                  <a:pt x="19618" y="11553"/>
                </a:cubicBezTo>
                <a:cubicBezTo>
                  <a:pt x="20692" y="10596"/>
                  <a:pt x="21443" y="9654"/>
                  <a:pt x="21899" y="8683"/>
                </a:cubicBezTo>
                <a:cubicBezTo>
                  <a:pt x="22178" y="8109"/>
                  <a:pt x="22340" y="7550"/>
                  <a:pt x="22384" y="6961"/>
                </a:cubicBezTo>
                <a:cubicBezTo>
                  <a:pt x="22458" y="6196"/>
                  <a:pt x="22326" y="5445"/>
                  <a:pt x="22193" y="4798"/>
                </a:cubicBezTo>
                <a:cubicBezTo>
                  <a:pt x="21869" y="3164"/>
                  <a:pt x="21354" y="1619"/>
                  <a:pt x="20648" y="192"/>
                </a:cubicBezTo>
                <a:lnTo>
                  <a:pt x="20589" y="221"/>
                </a:lnTo>
                <a:cubicBezTo>
                  <a:pt x="21295" y="1634"/>
                  <a:pt x="21810" y="3179"/>
                  <a:pt x="22134" y="4827"/>
                </a:cubicBezTo>
                <a:cubicBezTo>
                  <a:pt x="22267" y="5445"/>
                  <a:pt x="22384" y="6196"/>
                  <a:pt x="22311" y="6961"/>
                </a:cubicBezTo>
                <a:cubicBezTo>
                  <a:pt x="22252" y="7520"/>
                  <a:pt x="22090" y="8094"/>
                  <a:pt x="21825" y="8668"/>
                </a:cubicBezTo>
                <a:cubicBezTo>
                  <a:pt x="21369" y="9625"/>
                  <a:pt x="20633" y="10567"/>
                  <a:pt x="19559" y="11494"/>
                </a:cubicBezTo>
                <a:cubicBezTo>
                  <a:pt x="18293" y="12627"/>
                  <a:pt x="16910" y="13554"/>
                  <a:pt x="15468" y="14275"/>
                </a:cubicBezTo>
                <a:cubicBezTo>
                  <a:pt x="15026" y="14496"/>
                  <a:pt x="14555" y="14702"/>
                  <a:pt x="14099" y="14908"/>
                </a:cubicBezTo>
                <a:cubicBezTo>
                  <a:pt x="13157" y="15320"/>
                  <a:pt x="12186" y="15762"/>
                  <a:pt x="11303" y="16350"/>
                </a:cubicBezTo>
                <a:cubicBezTo>
                  <a:pt x="10920" y="16630"/>
                  <a:pt x="10552" y="16924"/>
                  <a:pt x="10243" y="17263"/>
                </a:cubicBezTo>
                <a:cubicBezTo>
                  <a:pt x="9375" y="18146"/>
                  <a:pt x="8860" y="19176"/>
                  <a:pt x="8786" y="20176"/>
                </a:cubicBezTo>
                <a:cubicBezTo>
                  <a:pt x="8713" y="21104"/>
                  <a:pt x="9081" y="21913"/>
                  <a:pt x="9478" y="22722"/>
                </a:cubicBezTo>
                <a:cubicBezTo>
                  <a:pt x="10023" y="23782"/>
                  <a:pt x="10935" y="24797"/>
                  <a:pt x="12333" y="25842"/>
                </a:cubicBezTo>
                <a:cubicBezTo>
                  <a:pt x="12627" y="26063"/>
                  <a:pt x="12892" y="26269"/>
                  <a:pt x="13128" y="26460"/>
                </a:cubicBezTo>
                <a:cubicBezTo>
                  <a:pt x="14805" y="27785"/>
                  <a:pt x="15983" y="29330"/>
                  <a:pt x="16616" y="31037"/>
                </a:cubicBezTo>
                <a:cubicBezTo>
                  <a:pt x="16857" y="31663"/>
                  <a:pt x="16975" y="32247"/>
                  <a:pt x="16983" y="32764"/>
                </a:cubicBezTo>
                <a:lnTo>
                  <a:pt x="16983" y="32764"/>
                </a:lnTo>
                <a:cubicBezTo>
                  <a:pt x="17008" y="32752"/>
                  <a:pt x="17032" y="32740"/>
                  <a:pt x="17055" y="32729"/>
                </a:cubicBezTo>
                <a:lnTo>
                  <a:pt x="17055" y="32729"/>
                </a:lnTo>
                <a:cubicBezTo>
                  <a:pt x="17056" y="32749"/>
                  <a:pt x="17057" y="32769"/>
                  <a:pt x="17057" y="32788"/>
                </a:cubicBezTo>
                <a:cubicBezTo>
                  <a:pt x="17096" y="32766"/>
                  <a:pt x="17133" y="32746"/>
                  <a:pt x="17169" y="32727"/>
                </a:cubicBezTo>
                <a:lnTo>
                  <a:pt x="17169" y="32727"/>
                </a:lnTo>
                <a:cubicBezTo>
                  <a:pt x="17165" y="32756"/>
                  <a:pt x="17160" y="32785"/>
                  <a:pt x="17160" y="32818"/>
                </a:cubicBezTo>
                <a:cubicBezTo>
                  <a:pt x="17057" y="32877"/>
                  <a:pt x="16983" y="32906"/>
                  <a:pt x="16895" y="32965"/>
                </a:cubicBezTo>
                <a:cubicBezTo>
                  <a:pt x="16905" y="32927"/>
                  <a:pt x="16908" y="32895"/>
                  <a:pt x="16909" y="32862"/>
                </a:cubicBezTo>
                <a:lnTo>
                  <a:pt x="16909" y="32862"/>
                </a:lnTo>
                <a:cubicBezTo>
                  <a:pt x="16885" y="32875"/>
                  <a:pt x="16861" y="32887"/>
                  <a:pt x="16836" y="32899"/>
                </a:cubicBezTo>
                <a:lnTo>
                  <a:pt x="16836" y="32899"/>
                </a:lnTo>
                <a:lnTo>
                  <a:pt x="16836" y="32818"/>
                </a:lnTo>
                <a:cubicBezTo>
                  <a:pt x="16794" y="32846"/>
                  <a:pt x="16753" y="32867"/>
                  <a:pt x="16711" y="32888"/>
                </a:cubicBezTo>
                <a:lnTo>
                  <a:pt x="16711" y="32888"/>
                </a:lnTo>
                <a:cubicBezTo>
                  <a:pt x="16713" y="32914"/>
                  <a:pt x="16716" y="32939"/>
                  <a:pt x="16719" y="32965"/>
                </a:cubicBezTo>
                <a:cubicBezTo>
                  <a:pt x="16758" y="32939"/>
                  <a:pt x="16797" y="32918"/>
                  <a:pt x="16836" y="32899"/>
                </a:cubicBezTo>
                <a:lnTo>
                  <a:pt x="16836" y="32899"/>
                </a:lnTo>
                <a:lnTo>
                  <a:pt x="16836" y="33009"/>
                </a:lnTo>
                <a:cubicBezTo>
                  <a:pt x="16748" y="33053"/>
                  <a:pt x="16660" y="33097"/>
                  <a:pt x="16586" y="33156"/>
                </a:cubicBezTo>
                <a:cubicBezTo>
                  <a:pt x="16582" y="33138"/>
                  <a:pt x="16578" y="33120"/>
                  <a:pt x="16576" y="33101"/>
                </a:cubicBezTo>
                <a:lnTo>
                  <a:pt x="16576" y="33101"/>
                </a:lnTo>
                <a:lnTo>
                  <a:pt x="16513" y="33131"/>
                </a:lnTo>
                <a:lnTo>
                  <a:pt x="16513" y="33186"/>
                </a:lnTo>
                <a:cubicBezTo>
                  <a:pt x="16439" y="33230"/>
                  <a:pt x="16365" y="33274"/>
                  <a:pt x="16277" y="33318"/>
                </a:cubicBezTo>
                <a:cubicBezTo>
                  <a:pt x="16248" y="33318"/>
                  <a:pt x="16233" y="33333"/>
                  <a:pt x="16218" y="33333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00" y="33313"/>
                  <a:pt x="16182" y="33322"/>
                  <a:pt x="16164" y="33331"/>
                </a:cubicBezTo>
                <a:lnTo>
                  <a:pt x="16164" y="33331"/>
                </a:lnTo>
                <a:cubicBezTo>
                  <a:pt x="16159" y="33287"/>
                  <a:pt x="16159" y="33240"/>
                  <a:pt x="16159" y="33200"/>
                </a:cubicBezTo>
                <a:cubicBezTo>
                  <a:pt x="16123" y="33216"/>
                  <a:pt x="16086" y="33232"/>
                  <a:pt x="16050" y="33248"/>
                </a:cubicBezTo>
                <a:lnTo>
                  <a:pt x="16050" y="33248"/>
                </a:lnTo>
                <a:cubicBezTo>
                  <a:pt x="16006" y="32989"/>
                  <a:pt x="15943" y="32712"/>
                  <a:pt x="15880" y="32435"/>
                </a:cubicBezTo>
                <a:cubicBezTo>
                  <a:pt x="15350" y="30404"/>
                  <a:pt x="14143" y="28565"/>
                  <a:pt x="12304" y="26946"/>
                </a:cubicBezTo>
                <a:cubicBezTo>
                  <a:pt x="12039" y="26725"/>
                  <a:pt x="11759" y="26490"/>
                  <a:pt x="11435" y="26210"/>
                </a:cubicBezTo>
                <a:cubicBezTo>
                  <a:pt x="10346" y="25312"/>
                  <a:pt x="9022" y="24106"/>
                  <a:pt x="8448" y="22575"/>
                </a:cubicBezTo>
                <a:cubicBezTo>
                  <a:pt x="8183" y="21854"/>
                  <a:pt x="7918" y="21030"/>
                  <a:pt x="8051" y="20147"/>
                </a:cubicBezTo>
                <a:cubicBezTo>
                  <a:pt x="8212" y="18970"/>
                  <a:pt x="8934" y="18028"/>
                  <a:pt x="9478" y="17439"/>
                </a:cubicBezTo>
                <a:cubicBezTo>
                  <a:pt x="9772" y="17130"/>
                  <a:pt x="10111" y="16836"/>
                  <a:pt x="10479" y="16571"/>
                </a:cubicBezTo>
                <a:cubicBezTo>
                  <a:pt x="11244" y="16012"/>
                  <a:pt x="12112" y="15541"/>
                  <a:pt x="12936" y="15129"/>
                </a:cubicBezTo>
                <a:cubicBezTo>
                  <a:pt x="13378" y="14879"/>
                  <a:pt x="13864" y="14643"/>
                  <a:pt x="14305" y="14393"/>
                </a:cubicBezTo>
                <a:cubicBezTo>
                  <a:pt x="15688" y="13584"/>
                  <a:pt x="16969" y="12568"/>
                  <a:pt x="18117" y="11391"/>
                </a:cubicBezTo>
                <a:cubicBezTo>
                  <a:pt x="19073" y="10390"/>
                  <a:pt x="19735" y="9434"/>
                  <a:pt x="20148" y="8462"/>
                </a:cubicBezTo>
                <a:cubicBezTo>
                  <a:pt x="20398" y="7918"/>
                  <a:pt x="20545" y="7344"/>
                  <a:pt x="20618" y="6770"/>
                </a:cubicBezTo>
                <a:cubicBezTo>
                  <a:pt x="20692" y="6166"/>
                  <a:pt x="20648" y="5519"/>
                  <a:pt x="20515" y="4680"/>
                </a:cubicBezTo>
                <a:cubicBezTo>
                  <a:pt x="20280" y="3061"/>
                  <a:pt x="19809" y="1546"/>
                  <a:pt x="19103" y="162"/>
                </a:cubicBezTo>
                <a:lnTo>
                  <a:pt x="18808" y="118"/>
                </a:lnTo>
                <a:lnTo>
                  <a:pt x="18808" y="118"/>
                </a:lnTo>
                <a:cubicBezTo>
                  <a:pt x="19485" y="1487"/>
                  <a:pt x="19971" y="3002"/>
                  <a:pt x="20221" y="4607"/>
                </a:cubicBezTo>
                <a:cubicBezTo>
                  <a:pt x="20354" y="5445"/>
                  <a:pt x="20368" y="6078"/>
                  <a:pt x="20324" y="6682"/>
                </a:cubicBezTo>
                <a:cubicBezTo>
                  <a:pt x="20265" y="7226"/>
                  <a:pt x="20118" y="7800"/>
                  <a:pt x="19883" y="8359"/>
                </a:cubicBezTo>
                <a:cubicBezTo>
                  <a:pt x="19471" y="9330"/>
                  <a:pt x="18808" y="10272"/>
                  <a:pt x="17852" y="11258"/>
                </a:cubicBezTo>
                <a:cubicBezTo>
                  <a:pt x="16719" y="12436"/>
                  <a:pt x="15438" y="13436"/>
                  <a:pt x="14070" y="14246"/>
                </a:cubicBezTo>
                <a:cubicBezTo>
                  <a:pt x="13628" y="14496"/>
                  <a:pt x="13157" y="14731"/>
                  <a:pt x="12701" y="14982"/>
                </a:cubicBezTo>
                <a:cubicBezTo>
                  <a:pt x="11877" y="15423"/>
                  <a:pt x="11009" y="15865"/>
                  <a:pt x="10214" y="16453"/>
                </a:cubicBezTo>
                <a:cubicBezTo>
                  <a:pt x="9846" y="16718"/>
                  <a:pt x="9522" y="17012"/>
                  <a:pt x="9228" y="17336"/>
                </a:cubicBezTo>
                <a:cubicBezTo>
                  <a:pt x="8654" y="17925"/>
                  <a:pt x="7933" y="18881"/>
                  <a:pt x="7771" y="20073"/>
                </a:cubicBezTo>
                <a:cubicBezTo>
                  <a:pt x="7639" y="20971"/>
                  <a:pt x="7918" y="21825"/>
                  <a:pt x="8168" y="22531"/>
                </a:cubicBezTo>
                <a:cubicBezTo>
                  <a:pt x="8772" y="24076"/>
                  <a:pt x="10096" y="25312"/>
                  <a:pt x="11170" y="26195"/>
                </a:cubicBezTo>
                <a:cubicBezTo>
                  <a:pt x="11480" y="26460"/>
                  <a:pt x="11759" y="26696"/>
                  <a:pt x="12039" y="26917"/>
                </a:cubicBezTo>
                <a:cubicBezTo>
                  <a:pt x="13864" y="28535"/>
                  <a:pt x="15056" y="30360"/>
                  <a:pt x="15585" y="32362"/>
                </a:cubicBezTo>
                <a:cubicBezTo>
                  <a:pt x="15674" y="32715"/>
                  <a:pt x="15733" y="33024"/>
                  <a:pt x="15777" y="33318"/>
                </a:cubicBezTo>
                <a:cubicBezTo>
                  <a:pt x="15674" y="33377"/>
                  <a:pt x="15571" y="33421"/>
                  <a:pt x="15482" y="33480"/>
                </a:cubicBezTo>
                <a:cubicBezTo>
                  <a:pt x="15438" y="33259"/>
                  <a:pt x="15409" y="33039"/>
                  <a:pt x="15350" y="32818"/>
                </a:cubicBezTo>
                <a:cubicBezTo>
                  <a:pt x="14879" y="30728"/>
                  <a:pt x="13658" y="28771"/>
                  <a:pt x="11744" y="27049"/>
                </a:cubicBezTo>
                <a:cubicBezTo>
                  <a:pt x="11465" y="26799"/>
                  <a:pt x="11200" y="26549"/>
                  <a:pt x="10861" y="26269"/>
                </a:cubicBezTo>
                <a:cubicBezTo>
                  <a:pt x="9669" y="25254"/>
                  <a:pt x="8360" y="24003"/>
                  <a:pt x="7830" y="22443"/>
                </a:cubicBezTo>
                <a:cubicBezTo>
                  <a:pt x="7565" y="21707"/>
                  <a:pt x="7374" y="20898"/>
                  <a:pt x="7521" y="20029"/>
                </a:cubicBezTo>
                <a:cubicBezTo>
                  <a:pt x="7712" y="18881"/>
                  <a:pt x="8404" y="17954"/>
                  <a:pt x="8948" y="17380"/>
                </a:cubicBezTo>
                <a:cubicBezTo>
                  <a:pt x="9243" y="17071"/>
                  <a:pt x="9552" y="16792"/>
                  <a:pt x="9920" y="16527"/>
                </a:cubicBezTo>
                <a:cubicBezTo>
                  <a:pt x="10655" y="15953"/>
                  <a:pt x="11480" y="15511"/>
                  <a:pt x="12274" y="15070"/>
                </a:cubicBezTo>
                <a:cubicBezTo>
                  <a:pt x="12716" y="14805"/>
                  <a:pt x="13201" y="14570"/>
                  <a:pt x="13643" y="14290"/>
                </a:cubicBezTo>
                <a:cubicBezTo>
                  <a:pt x="14997" y="13466"/>
                  <a:pt x="16233" y="12436"/>
                  <a:pt x="17337" y="11244"/>
                </a:cubicBezTo>
                <a:cubicBezTo>
                  <a:pt x="18249" y="10243"/>
                  <a:pt x="18897" y="9286"/>
                  <a:pt x="19279" y="8300"/>
                </a:cubicBezTo>
                <a:cubicBezTo>
                  <a:pt x="19529" y="7741"/>
                  <a:pt x="19677" y="7182"/>
                  <a:pt x="19721" y="6623"/>
                </a:cubicBezTo>
                <a:cubicBezTo>
                  <a:pt x="19809" y="6019"/>
                  <a:pt x="19780" y="5357"/>
                  <a:pt x="19677" y="4548"/>
                </a:cubicBezTo>
                <a:cubicBezTo>
                  <a:pt x="19456" y="2944"/>
                  <a:pt x="18985" y="1443"/>
                  <a:pt x="18308" y="59"/>
                </a:cubicBezTo>
                <a:lnTo>
                  <a:pt x="18249" y="89"/>
                </a:lnTo>
                <a:cubicBezTo>
                  <a:pt x="18941" y="1457"/>
                  <a:pt x="19397" y="2958"/>
                  <a:pt x="19618" y="4562"/>
                </a:cubicBezTo>
                <a:cubicBezTo>
                  <a:pt x="19721" y="5372"/>
                  <a:pt x="19750" y="6034"/>
                  <a:pt x="19677" y="6623"/>
                </a:cubicBezTo>
                <a:cubicBezTo>
                  <a:pt x="19618" y="7182"/>
                  <a:pt x="19471" y="7726"/>
                  <a:pt x="19235" y="8286"/>
                </a:cubicBezTo>
                <a:cubicBezTo>
                  <a:pt x="18823" y="9257"/>
                  <a:pt x="18205" y="10213"/>
                  <a:pt x="17278" y="11199"/>
                </a:cubicBezTo>
                <a:cubicBezTo>
                  <a:pt x="16189" y="12406"/>
                  <a:pt x="14938" y="13407"/>
                  <a:pt x="13599" y="14260"/>
                </a:cubicBezTo>
                <a:cubicBezTo>
                  <a:pt x="13157" y="14540"/>
                  <a:pt x="12701" y="14790"/>
                  <a:pt x="12259" y="15026"/>
                </a:cubicBezTo>
                <a:cubicBezTo>
                  <a:pt x="11465" y="15467"/>
                  <a:pt x="10641" y="15938"/>
                  <a:pt x="9890" y="16497"/>
                </a:cubicBezTo>
                <a:cubicBezTo>
                  <a:pt x="9537" y="16777"/>
                  <a:pt x="9198" y="17071"/>
                  <a:pt x="8904" y="17366"/>
                </a:cubicBezTo>
                <a:cubicBezTo>
                  <a:pt x="8360" y="17954"/>
                  <a:pt x="7668" y="18881"/>
                  <a:pt x="7462" y="20059"/>
                </a:cubicBezTo>
                <a:cubicBezTo>
                  <a:pt x="7315" y="20912"/>
                  <a:pt x="7506" y="21751"/>
                  <a:pt x="7771" y="22502"/>
                </a:cubicBezTo>
                <a:cubicBezTo>
                  <a:pt x="8301" y="24062"/>
                  <a:pt x="9611" y="25327"/>
                  <a:pt x="10817" y="26343"/>
                </a:cubicBezTo>
                <a:cubicBezTo>
                  <a:pt x="11141" y="26622"/>
                  <a:pt x="11435" y="26858"/>
                  <a:pt x="11700" y="27123"/>
                </a:cubicBezTo>
                <a:cubicBezTo>
                  <a:pt x="13599" y="28830"/>
                  <a:pt x="14791" y="30758"/>
                  <a:pt x="15276" y="32862"/>
                </a:cubicBezTo>
                <a:cubicBezTo>
                  <a:pt x="15335" y="33097"/>
                  <a:pt x="15365" y="33333"/>
                  <a:pt x="15409" y="33539"/>
                </a:cubicBezTo>
                <a:cubicBezTo>
                  <a:pt x="15306" y="33598"/>
                  <a:pt x="15217" y="33642"/>
                  <a:pt x="15114" y="33701"/>
                </a:cubicBezTo>
                <a:cubicBezTo>
                  <a:pt x="15100" y="33568"/>
                  <a:pt x="15070" y="33451"/>
                  <a:pt x="15041" y="33303"/>
                </a:cubicBezTo>
                <a:cubicBezTo>
                  <a:pt x="14614" y="31125"/>
                  <a:pt x="13393" y="29080"/>
                  <a:pt x="11406" y="27240"/>
                </a:cubicBezTo>
                <a:cubicBezTo>
                  <a:pt x="11141" y="26990"/>
                  <a:pt x="10847" y="26725"/>
                  <a:pt x="10508" y="26431"/>
                </a:cubicBezTo>
                <a:cubicBezTo>
                  <a:pt x="9184" y="25298"/>
                  <a:pt x="7918" y="24032"/>
                  <a:pt x="7418" y="22428"/>
                </a:cubicBezTo>
                <a:cubicBezTo>
                  <a:pt x="7212" y="21781"/>
                  <a:pt x="7020" y="20912"/>
                  <a:pt x="7197" y="20059"/>
                </a:cubicBezTo>
                <a:cubicBezTo>
                  <a:pt x="7418" y="18926"/>
                  <a:pt x="8095" y="18013"/>
                  <a:pt x="8639" y="17454"/>
                </a:cubicBezTo>
                <a:cubicBezTo>
                  <a:pt x="8904" y="17160"/>
                  <a:pt x="9243" y="16865"/>
                  <a:pt x="9566" y="16600"/>
                </a:cubicBezTo>
                <a:cubicBezTo>
                  <a:pt x="10287" y="16041"/>
                  <a:pt x="11067" y="15585"/>
                  <a:pt x="11818" y="15143"/>
                </a:cubicBezTo>
                <a:cubicBezTo>
                  <a:pt x="12259" y="14879"/>
                  <a:pt x="12730" y="14614"/>
                  <a:pt x="13157" y="14319"/>
                </a:cubicBezTo>
                <a:cubicBezTo>
                  <a:pt x="14482" y="13451"/>
                  <a:pt x="15703" y="12406"/>
                  <a:pt x="16748" y="11185"/>
                </a:cubicBezTo>
                <a:cubicBezTo>
                  <a:pt x="17616" y="10169"/>
                  <a:pt x="18234" y="9213"/>
                  <a:pt x="18617" y="8227"/>
                </a:cubicBezTo>
                <a:cubicBezTo>
                  <a:pt x="18838" y="7668"/>
                  <a:pt x="18985" y="7123"/>
                  <a:pt x="19044" y="6564"/>
                </a:cubicBezTo>
                <a:cubicBezTo>
                  <a:pt x="19117" y="5960"/>
                  <a:pt x="19103" y="5298"/>
                  <a:pt x="19014" y="4504"/>
                </a:cubicBezTo>
                <a:cubicBezTo>
                  <a:pt x="18808" y="2914"/>
                  <a:pt x="18367" y="1413"/>
                  <a:pt x="17690" y="59"/>
                </a:cubicBezTo>
                <a:lnTo>
                  <a:pt x="17631" y="89"/>
                </a:lnTo>
                <a:cubicBezTo>
                  <a:pt x="18308" y="1443"/>
                  <a:pt x="18749" y="2929"/>
                  <a:pt x="18941" y="4533"/>
                </a:cubicBezTo>
                <a:cubicBezTo>
                  <a:pt x="19029" y="5313"/>
                  <a:pt x="19044" y="5960"/>
                  <a:pt x="18970" y="6564"/>
                </a:cubicBezTo>
                <a:cubicBezTo>
                  <a:pt x="18897" y="7123"/>
                  <a:pt x="18764" y="7668"/>
                  <a:pt x="18543" y="8212"/>
                </a:cubicBezTo>
                <a:cubicBezTo>
                  <a:pt x="18161" y="9183"/>
                  <a:pt x="17557" y="10140"/>
                  <a:pt x="16674" y="11155"/>
                </a:cubicBezTo>
                <a:cubicBezTo>
                  <a:pt x="15630" y="12347"/>
                  <a:pt x="14408" y="13392"/>
                  <a:pt x="13084" y="14260"/>
                </a:cubicBezTo>
                <a:cubicBezTo>
                  <a:pt x="12642" y="14555"/>
                  <a:pt x="12186" y="14805"/>
                  <a:pt x="11744" y="15085"/>
                </a:cubicBezTo>
                <a:cubicBezTo>
                  <a:pt x="10994" y="15526"/>
                  <a:pt x="10199" y="15982"/>
                  <a:pt x="9478" y="16542"/>
                </a:cubicBezTo>
                <a:cubicBezTo>
                  <a:pt x="9125" y="16821"/>
                  <a:pt x="8816" y="17115"/>
                  <a:pt x="8521" y="17410"/>
                </a:cubicBezTo>
                <a:cubicBezTo>
                  <a:pt x="7992" y="17969"/>
                  <a:pt x="7285" y="18896"/>
                  <a:pt x="7065" y="20029"/>
                </a:cubicBezTo>
                <a:cubicBezTo>
                  <a:pt x="6888" y="20942"/>
                  <a:pt x="7094" y="21795"/>
                  <a:pt x="7285" y="22443"/>
                </a:cubicBezTo>
                <a:cubicBezTo>
                  <a:pt x="7771" y="24047"/>
                  <a:pt x="9081" y="25327"/>
                  <a:pt x="10405" y="26475"/>
                </a:cubicBezTo>
                <a:cubicBezTo>
                  <a:pt x="10729" y="26755"/>
                  <a:pt x="11023" y="27020"/>
                  <a:pt x="11303" y="27284"/>
                </a:cubicBezTo>
                <a:cubicBezTo>
                  <a:pt x="13275" y="29124"/>
                  <a:pt x="14482" y="31140"/>
                  <a:pt x="14894" y="33318"/>
                </a:cubicBezTo>
                <a:cubicBezTo>
                  <a:pt x="14923" y="33465"/>
                  <a:pt x="14938" y="33613"/>
                  <a:pt x="14967" y="33745"/>
                </a:cubicBezTo>
                <a:lnTo>
                  <a:pt x="14688" y="33907"/>
                </a:lnTo>
                <a:cubicBezTo>
                  <a:pt x="14688" y="33848"/>
                  <a:pt x="14673" y="33819"/>
                  <a:pt x="14673" y="33760"/>
                </a:cubicBezTo>
                <a:cubicBezTo>
                  <a:pt x="14320" y="31508"/>
                  <a:pt x="13084" y="29374"/>
                  <a:pt x="11023" y="27417"/>
                </a:cubicBezTo>
                <a:cubicBezTo>
                  <a:pt x="10744" y="27137"/>
                  <a:pt x="10435" y="26858"/>
                  <a:pt x="10111" y="26563"/>
                </a:cubicBezTo>
                <a:cubicBezTo>
                  <a:pt x="8831" y="25445"/>
                  <a:pt x="7418" y="24076"/>
                  <a:pt x="6976" y="22369"/>
                </a:cubicBezTo>
                <a:cubicBezTo>
                  <a:pt x="6741" y="21457"/>
                  <a:pt x="6682" y="20692"/>
                  <a:pt x="6844" y="20015"/>
                </a:cubicBezTo>
                <a:cubicBezTo>
                  <a:pt x="7050" y="19146"/>
                  <a:pt x="7550" y="18263"/>
                  <a:pt x="8286" y="17483"/>
                </a:cubicBezTo>
                <a:cubicBezTo>
                  <a:pt x="8566" y="17189"/>
                  <a:pt x="8875" y="16909"/>
                  <a:pt x="9198" y="16630"/>
                </a:cubicBezTo>
                <a:cubicBezTo>
                  <a:pt x="9890" y="16100"/>
                  <a:pt x="10626" y="15614"/>
                  <a:pt x="11332" y="15173"/>
                </a:cubicBezTo>
                <a:cubicBezTo>
                  <a:pt x="11774" y="14908"/>
                  <a:pt x="12259" y="14614"/>
                  <a:pt x="12686" y="14319"/>
                </a:cubicBezTo>
                <a:cubicBezTo>
                  <a:pt x="13981" y="13407"/>
                  <a:pt x="15159" y="12347"/>
                  <a:pt x="16174" y="11126"/>
                </a:cubicBezTo>
                <a:cubicBezTo>
                  <a:pt x="16998" y="10125"/>
                  <a:pt x="17587" y="9139"/>
                  <a:pt x="17984" y="8153"/>
                </a:cubicBezTo>
                <a:cubicBezTo>
                  <a:pt x="18176" y="7594"/>
                  <a:pt x="18323" y="7049"/>
                  <a:pt x="18396" y="6490"/>
                </a:cubicBezTo>
                <a:cubicBezTo>
                  <a:pt x="18470" y="5887"/>
                  <a:pt x="18470" y="5225"/>
                  <a:pt x="18396" y="4459"/>
                </a:cubicBezTo>
                <a:cubicBezTo>
                  <a:pt x="18234" y="2870"/>
                  <a:pt x="17808" y="1384"/>
                  <a:pt x="17131" y="44"/>
                </a:cubicBezTo>
                <a:lnTo>
                  <a:pt x="17072" y="74"/>
                </a:lnTo>
                <a:cubicBezTo>
                  <a:pt x="17763" y="1413"/>
                  <a:pt x="18176" y="2885"/>
                  <a:pt x="18352" y="4474"/>
                </a:cubicBezTo>
                <a:cubicBezTo>
                  <a:pt x="18426" y="5239"/>
                  <a:pt x="18440" y="5902"/>
                  <a:pt x="18352" y="6490"/>
                </a:cubicBezTo>
                <a:cubicBezTo>
                  <a:pt x="18279" y="7035"/>
                  <a:pt x="18146" y="7579"/>
                  <a:pt x="17925" y="8138"/>
                </a:cubicBezTo>
                <a:cubicBezTo>
                  <a:pt x="17557" y="9124"/>
                  <a:pt x="16969" y="10081"/>
                  <a:pt x="16145" y="11096"/>
                </a:cubicBezTo>
                <a:cubicBezTo>
                  <a:pt x="15129" y="12303"/>
                  <a:pt x="13967" y="13377"/>
                  <a:pt x="12657" y="14275"/>
                </a:cubicBezTo>
                <a:cubicBezTo>
                  <a:pt x="12215" y="14570"/>
                  <a:pt x="11759" y="14864"/>
                  <a:pt x="11318" y="15143"/>
                </a:cubicBezTo>
                <a:cubicBezTo>
                  <a:pt x="10597" y="15585"/>
                  <a:pt x="9846" y="16041"/>
                  <a:pt x="9169" y="16600"/>
                </a:cubicBezTo>
                <a:cubicBezTo>
                  <a:pt x="8831" y="16865"/>
                  <a:pt x="8521" y="17145"/>
                  <a:pt x="8227" y="17439"/>
                </a:cubicBezTo>
                <a:cubicBezTo>
                  <a:pt x="7477" y="18234"/>
                  <a:pt x="6976" y="19132"/>
                  <a:pt x="6770" y="20015"/>
                </a:cubicBezTo>
                <a:cubicBezTo>
                  <a:pt x="6608" y="20721"/>
                  <a:pt x="6652" y="21472"/>
                  <a:pt x="6903" y="22413"/>
                </a:cubicBezTo>
                <a:cubicBezTo>
                  <a:pt x="7359" y="24135"/>
                  <a:pt x="8786" y="25474"/>
                  <a:pt x="10067" y="26622"/>
                </a:cubicBezTo>
                <a:cubicBezTo>
                  <a:pt x="10405" y="26917"/>
                  <a:pt x="10714" y="27196"/>
                  <a:pt x="10994" y="27461"/>
                </a:cubicBezTo>
                <a:cubicBezTo>
                  <a:pt x="13025" y="29433"/>
                  <a:pt x="14261" y="31552"/>
                  <a:pt x="14599" y="33774"/>
                </a:cubicBezTo>
                <a:cubicBezTo>
                  <a:pt x="14614" y="33833"/>
                  <a:pt x="14614" y="33892"/>
                  <a:pt x="14614" y="33936"/>
                </a:cubicBezTo>
                <a:cubicBezTo>
                  <a:pt x="14526" y="33995"/>
                  <a:pt x="14423" y="34054"/>
                  <a:pt x="14349" y="34113"/>
                </a:cubicBezTo>
                <a:cubicBezTo>
                  <a:pt x="14055" y="31847"/>
                  <a:pt x="12833" y="29654"/>
                  <a:pt x="10714" y="27579"/>
                </a:cubicBezTo>
                <a:cubicBezTo>
                  <a:pt x="10420" y="27299"/>
                  <a:pt x="10111" y="27005"/>
                  <a:pt x="9772" y="26696"/>
                </a:cubicBezTo>
                <a:cubicBezTo>
                  <a:pt x="8374" y="25445"/>
                  <a:pt x="6991" y="24062"/>
                  <a:pt x="6594" y="22340"/>
                </a:cubicBezTo>
                <a:cubicBezTo>
                  <a:pt x="6388" y="21457"/>
                  <a:pt x="6373" y="20692"/>
                  <a:pt x="6549" y="20000"/>
                </a:cubicBezTo>
                <a:cubicBezTo>
                  <a:pt x="6770" y="19146"/>
                  <a:pt x="7271" y="18293"/>
                  <a:pt x="7992" y="17513"/>
                </a:cubicBezTo>
                <a:cubicBezTo>
                  <a:pt x="8271" y="17218"/>
                  <a:pt x="8566" y="16939"/>
                  <a:pt x="8889" y="16674"/>
                </a:cubicBezTo>
                <a:cubicBezTo>
                  <a:pt x="9537" y="16129"/>
                  <a:pt x="10229" y="15673"/>
                  <a:pt x="10935" y="15232"/>
                </a:cubicBezTo>
                <a:cubicBezTo>
                  <a:pt x="11376" y="14937"/>
                  <a:pt x="11847" y="14643"/>
                  <a:pt x="12274" y="14319"/>
                </a:cubicBezTo>
                <a:cubicBezTo>
                  <a:pt x="13569" y="13392"/>
                  <a:pt x="14702" y="12288"/>
                  <a:pt x="15659" y="11052"/>
                </a:cubicBezTo>
                <a:cubicBezTo>
                  <a:pt x="16439" y="10066"/>
                  <a:pt x="17028" y="9051"/>
                  <a:pt x="17396" y="8065"/>
                </a:cubicBezTo>
                <a:cubicBezTo>
                  <a:pt x="17587" y="7520"/>
                  <a:pt x="17719" y="6976"/>
                  <a:pt x="17793" y="6417"/>
                </a:cubicBezTo>
                <a:cubicBezTo>
                  <a:pt x="17866" y="5813"/>
                  <a:pt x="17881" y="5151"/>
                  <a:pt x="17808" y="4401"/>
                </a:cubicBezTo>
                <a:cubicBezTo>
                  <a:pt x="17660" y="2811"/>
                  <a:pt x="17263" y="1340"/>
                  <a:pt x="16586" y="15"/>
                </a:cubicBezTo>
                <a:lnTo>
                  <a:pt x="16527" y="59"/>
                </a:lnTo>
                <a:cubicBezTo>
                  <a:pt x="17204" y="1384"/>
                  <a:pt x="17616" y="2855"/>
                  <a:pt x="17734" y="4415"/>
                </a:cubicBezTo>
                <a:cubicBezTo>
                  <a:pt x="17808" y="5166"/>
                  <a:pt x="17793" y="5813"/>
                  <a:pt x="17719" y="6417"/>
                </a:cubicBezTo>
                <a:cubicBezTo>
                  <a:pt x="17646" y="6961"/>
                  <a:pt x="17513" y="7506"/>
                  <a:pt x="17322" y="8035"/>
                </a:cubicBezTo>
                <a:cubicBezTo>
                  <a:pt x="16954" y="9021"/>
                  <a:pt x="16380" y="10022"/>
                  <a:pt x="15600" y="11023"/>
                </a:cubicBezTo>
                <a:cubicBezTo>
                  <a:pt x="14644" y="12259"/>
                  <a:pt x="13510" y="13333"/>
                  <a:pt x="12245" y="14260"/>
                </a:cubicBezTo>
                <a:cubicBezTo>
                  <a:pt x="11803" y="14570"/>
                  <a:pt x="11332" y="14879"/>
                  <a:pt x="10891" y="15173"/>
                </a:cubicBezTo>
                <a:cubicBezTo>
                  <a:pt x="10214" y="15614"/>
                  <a:pt x="9493" y="16085"/>
                  <a:pt x="8860" y="16615"/>
                </a:cubicBezTo>
                <a:cubicBezTo>
                  <a:pt x="8521" y="16895"/>
                  <a:pt x="8212" y="17160"/>
                  <a:pt x="7948" y="17454"/>
                </a:cubicBezTo>
                <a:cubicBezTo>
                  <a:pt x="7212" y="18249"/>
                  <a:pt x="6726" y="19117"/>
                  <a:pt x="6505" y="19985"/>
                </a:cubicBezTo>
                <a:cubicBezTo>
                  <a:pt x="6314" y="20677"/>
                  <a:pt x="6329" y="21457"/>
                  <a:pt x="6535" y="22354"/>
                </a:cubicBezTo>
                <a:cubicBezTo>
                  <a:pt x="6947" y="24106"/>
                  <a:pt x="8345" y="25504"/>
                  <a:pt x="9743" y="26755"/>
                </a:cubicBezTo>
                <a:cubicBezTo>
                  <a:pt x="10081" y="27064"/>
                  <a:pt x="10376" y="27358"/>
                  <a:pt x="10670" y="27638"/>
                </a:cubicBezTo>
                <a:cubicBezTo>
                  <a:pt x="12789" y="29713"/>
                  <a:pt x="14011" y="31905"/>
                  <a:pt x="14305" y="34157"/>
                </a:cubicBezTo>
                <a:cubicBezTo>
                  <a:pt x="14202" y="34216"/>
                  <a:pt x="14128" y="34275"/>
                  <a:pt x="14040" y="34334"/>
                </a:cubicBezTo>
                <a:cubicBezTo>
                  <a:pt x="13746" y="32097"/>
                  <a:pt x="12539" y="29889"/>
                  <a:pt x="10420" y="27755"/>
                </a:cubicBezTo>
                <a:cubicBezTo>
                  <a:pt x="10126" y="27461"/>
                  <a:pt x="9817" y="27152"/>
                  <a:pt x="9463" y="26843"/>
                </a:cubicBezTo>
                <a:cubicBezTo>
                  <a:pt x="7903" y="25401"/>
                  <a:pt x="6579" y="24062"/>
                  <a:pt x="6226" y="22296"/>
                </a:cubicBezTo>
                <a:cubicBezTo>
                  <a:pt x="6064" y="21457"/>
                  <a:pt x="6079" y="20692"/>
                  <a:pt x="6285" y="19985"/>
                </a:cubicBezTo>
                <a:cubicBezTo>
                  <a:pt x="6520" y="19146"/>
                  <a:pt x="7020" y="18307"/>
                  <a:pt x="7712" y="17557"/>
                </a:cubicBezTo>
                <a:cubicBezTo>
                  <a:pt x="7977" y="17277"/>
                  <a:pt x="8271" y="16983"/>
                  <a:pt x="8595" y="16718"/>
                </a:cubicBezTo>
                <a:cubicBezTo>
                  <a:pt x="9198" y="16203"/>
                  <a:pt x="9861" y="15747"/>
                  <a:pt x="10508" y="15305"/>
                </a:cubicBezTo>
                <a:cubicBezTo>
                  <a:pt x="10950" y="14996"/>
                  <a:pt x="11435" y="14687"/>
                  <a:pt x="11877" y="14334"/>
                </a:cubicBezTo>
                <a:cubicBezTo>
                  <a:pt x="13128" y="13377"/>
                  <a:pt x="14231" y="12259"/>
                  <a:pt x="15144" y="11023"/>
                </a:cubicBezTo>
                <a:cubicBezTo>
                  <a:pt x="15880" y="10022"/>
                  <a:pt x="16439" y="9021"/>
                  <a:pt x="16777" y="8006"/>
                </a:cubicBezTo>
                <a:cubicBezTo>
                  <a:pt x="16969" y="7476"/>
                  <a:pt x="17116" y="6917"/>
                  <a:pt x="17190" y="6387"/>
                </a:cubicBezTo>
                <a:cubicBezTo>
                  <a:pt x="17278" y="5754"/>
                  <a:pt x="17293" y="5092"/>
                  <a:pt x="17248" y="4386"/>
                </a:cubicBezTo>
                <a:cubicBezTo>
                  <a:pt x="17131" y="2811"/>
                  <a:pt x="16733" y="1340"/>
                  <a:pt x="16071" y="15"/>
                </a:cubicBezTo>
                <a:lnTo>
                  <a:pt x="16012" y="59"/>
                </a:lnTo>
                <a:cubicBezTo>
                  <a:pt x="16674" y="1369"/>
                  <a:pt x="17072" y="2811"/>
                  <a:pt x="17190" y="4386"/>
                </a:cubicBezTo>
                <a:cubicBezTo>
                  <a:pt x="17248" y="5092"/>
                  <a:pt x="17219" y="5754"/>
                  <a:pt x="17131" y="6373"/>
                </a:cubicBezTo>
                <a:cubicBezTo>
                  <a:pt x="17057" y="6902"/>
                  <a:pt x="16925" y="7432"/>
                  <a:pt x="16748" y="7962"/>
                </a:cubicBezTo>
                <a:cubicBezTo>
                  <a:pt x="16395" y="8963"/>
                  <a:pt x="15850" y="9978"/>
                  <a:pt x="15114" y="10964"/>
                </a:cubicBezTo>
                <a:cubicBezTo>
                  <a:pt x="14187" y="12200"/>
                  <a:pt x="13084" y="13319"/>
                  <a:pt x="11833" y="14275"/>
                </a:cubicBezTo>
                <a:cubicBezTo>
                  <a:pt x="11391" y="14614"/>
                  <a:pt x="10935" y="14937"/>
                  <a:pt x="10494" y="15246"/>
                </a:cubicBezTo>
                <a:cubicBezTo>
                  <a:pt x="9846" y="15688"/>
                  <a:pt x="9184" y="16159"/>
                  <a:pt x="8566" y="16689"/>
                </a:cubicBezTo>
                <a:cubicBezTo>
                  <a:pt x="8227" y="16968"/>
                  <a:pt x="7933" y="17233"/>
                  <a:pt x="7683" y="17528"/>
                </a:cubicBezTo>
                <a:cubicBezTo>
                  <a:pt x="6962" y="18307"/>
                  <a:pt x="6461" y="19146"/>
                  <a:pt x="6226" y="20000"/>
                </a:cubicBezTo>
                <a:cubicBezTo>
                  <a:pt x="6020" y="20721"/>
                  <a:pt x="5990" y="21486"/>
                  <a:pt x="6167" y="22340"/>
                </a:cubicBezTo>
                <a:cubicBezTo>
                  <a:pt x="6520" y="24120"/>
                  <a:pt x="7859" y="25460"/>
                  <a:pt x="9419" y="26917"/>
                </a:cubicBezTo>
                <a:cubicBezTo>
                  <a:pt x="9772" y="27240"/>
                  <a:pt x="10081" y="27535"/>
                  <a:pt x="10376" y="27829"/>
                </a:cubicBezTo>
                <a:cubicBezTo>
                  <a:pt x="12510" y="29963"/>
                  <a:pt x="13731" y="32170"/>
                  <a:pt x="14011" y="34407"/>
                </a:cubicBezTo>
                <a:cubicBezTo>
                  <a:pt x="13937" y="34451"/>
                  <a:pt x="13834" y="34510"/>
                  <a:pt x="13775" y="34584"/>
                </a:cubicBezTo>
                <a:cubicBezTo>
                  <a:pt x="13496" y="32376"/>
                  <a:pt x="12304" y="30213"/>
                  <a:pt x="10126" y="27961"/>
                </a:cubicBezTo>
                <a:cubicBezTo>
                  <a:pt x="9817" y="27652"/>
                  <a:pt x="9507" y="27343"/>
                  <a:pt x="9154" y="27005"/>
                </a:cubicBezTo>
                <a:cubicBezTo>
                  <a:pt x="7756" y="25695"/>
                  <a:pt x="6196" y="24223"/>
                  <a:pt x="5858" y="22281"/>
                </a:cubicBezTo>
                <a:cubicBezTo>
                  <a:pt x="5725" y="21486"/>
                  <a:pt x="5784" y="20721"/>
                  <a:pt x="6005" y="20000"/>
                </a:cubicBezTo>
                <a:cubicBezTo>
                  <a:pt x="6270" y="19190"/>
                  <a:pt x="6756" y="18366"/>
                  <a:pt x="7432" y="17631"/>
                </a:cubicBezTo>
                <a:cubicBezTo>
                  <a:pt x="7697" y="17351"/>
                  <a:pt x="7977" y="17071"/>
                  <a:pt x="8286" y="16792"/>
                </a:cubicBezTo>
                <a:cubicBezTo>
                  <a:pt x="8860" y="16306"/>
                  <a:pt x="9478" y="15835"/>
                  <a:pt x="10081" y="15394"/>
                </a:cubicBezTo>
                <a:cubicBezTo>
                  <a:pt x="10552" y="15070"/>
                  <a:pt x="11009" y="14717"/>
                  <a:pt x="11450" y="14363"/>
                </a:cubicBezTo>
                <a:cubicBezTo>
                  <a:pt x="12686" y="13377"/>
                  <a:pt x="13746" y="12230"/>
                  <a:pt x="14629" y="10979"/>
                </a:cubicBezTo>
                <a:cubicBezTo>
                  <a:pt x="15335" y="9993"/>
                  <a:pt x="15850" y="8963"/>
                  <a:pt x="16189" y="7947"/>
                </a:cubicBezTo>
                <a:cubicBezTo>
                  <a:pt x="16380" y="7417"/>
                  <a:pt x="16513" y="6888"/>
                  <a:pt x="16586" y="6343"/>
                </a:cubicBezTo>
                <a:cubicBezTo>
                  <a:pt x="16674" y="5725"/>
                  <a:pt x="16689" y="5063"/>
                  <a:pt x="16660" y="4356"/>
                </a:cubicBezTo>
                <a:cubicBezTo>
                  <a:pt x="16557" y="2796"/>
                  <a:pt x="16189" y="1340"/>
                  <a:pt x="15512" y="44"/>
                </a:cubicBezTo>
                <a:lnTo>
                  <a:pt x="15453" y="74"/>
                </a:lnTo>
                <a:cubicBezTo>
                  <a:pt x="16115" y="1369"/>
                  <a:pt x="16513" y="2811"/>
                  <a:pt x="16586" y="4356"/>
                </a:cubicBezTo>
                <a:cubicBezTo>
                  <a:pt x="16616" y="5063"/>
                  <a:pt x="16601" y="5725"/>
                  <a:pt x="16513" y="6343"/>
                </a:cubicBezTo>
                <a:cubicBezTo>
                  <a:pt x="16439" y="6888"/>
                  <a:pt x="16307" y="7417"/>
                  <a:pt x="16115" y="7947"/>
                </a:cubicBezTo>
                <a:cubicBezTo>
                  <a:pt x="15791" y="8963"/>
                  <a:pt x="15262" y="9978"/>
                  <a:pt x="14555" y="10964"/>
                </a:cubicBezTo>
                <a:cubicBezTo>
                  <a:pt x="13687" y="12215"/>
                  <a:pt x="12627" y="13333"/>
                  <a:pt x="11391" y="14334"/>
                </a:cubicBezTo>
                <a:cubicBezTo>
                  <a:pt x="10950" y="14687"/>
                  <a:pt x="10494" y="15026"/>
                  <a:pt x="10037" y="15364"/>
                </a:cubicBezTo>
                <a:cubicBezTo>
                  <a:pt x="9419" y="15806"/>
                  <a:pt x="8801" y="16262"/>
                  <a:pt x="8227" y="16762"/>
                </a:cubicBezTo>
                <a:cubicBezTo>
                  <a:pt x="7918" y="17042"/>
                  <a:pt x="7624" y="17307"/>
                  <a:pt x="7359" y="17586"/>
                </a:cubicBezTo>
                <a:cubicBezTo>
                  <a:pt x="6682" y="18337"/>
                  <a:pt x="6167" y="19176"/>
                  <a:pt x="5917" y="19985"/>
                </a:cubicBezTo>
                <a:cubicBezTo>
                  <a:pt x="5666" y="20721"/>
                  <a:pt x="5622" y="21486"/>
                  <a:pt x="5740" y="22296"/>
                </a:cubicBezTo>
                <a:cubicBezTo>
                  <a:pt x="6079" y="24268"/>
                  <a:pt x="7653" y="25754"/>
                  <a:pt x="9051" y="27064"/>
                </a:cubicBezTo>
                <a:cubicBezTo>
                  <a:pt x="9404" y="27387"/>
                  <a:pt x="9743" y="27711"/>
                  <a:pt x="10037" y="28020"/>
                </a:cubicBezTo>
                <a:cubicBezTo>
                  <a:pt x="12201" y="30257"/>
                  <a:pt x="13393" y="32435"/>
                  <a:pt x="13658" y="34643"/>
                </a:cubicBezTo>
                <a:cubicBezTo>
                  <a:pt x="13584" y="34702"/>
                  <a:pt x="13510" y="34746"/>
                  <a:pt x="13422" y="34819"/>
                </a:cubicBezTo>
                <a:cubicBezTo>
                  <a:pt x="13157" y="32656"/>
                  <a:pt x="11965" y="30448"/>
                  <a:pt x="9758" y="28153"/>
                </a:cubicBezTo>
                <a:cubicBezTo>
                  <a:pt x="9449" y="27814"/>
                  <a:pt x="9110" y="27505"/>
                  <a:pt x="8742" y="27152"/>
                </a:cubicBezTo>
                <a:lnTo>
                  <a:pt x="8683" y="27123"/>
                </a:lnTo>
                <a:cubicBezTo>
                  <a:pt x="7271" y="25754"/>
                  <a:pt x="5652" y="24223"/>
                  <a:pt x="5402" y="22237"/>
                </a:cubicBezTo>
                <a:cubicBezTo>
                  <a:pt x="5284" y="21486"/>
                  <a:pt x="5372" y="20721"/>
                  <a:pt x="5652" y="19985"/>
                </a:cubicBezTo>
                <a:cubicBezTo>
                  <a:pt x="5931" y="19190"/>
                  <a:pt x="6446" y="18381"/>
                  <a:pt x="7109" y="17660"/>
                </a:cubicBezTo>
                <a:cubicBezTo>
                  <a:pt x="7344" y="17380"/>
                  <a:pt x="7624" y="17130"/>
                  <a:pt x="7933" y="16851"/>
                </a:cubicBezTo>
                <a:cubicBezTo>
                  <a:pt x="8463" y="16380"/>
                  <a:pt x="9051" y="15909"/>
                  <a:pt x="9625" y="15467"/>
                </a:cubicBezTo>
                <a:cubicBezTo>
                  <a:pt x="10081" y="15129"/>
                  <a:pt x="10552" y="14761"/>
                  <a:pt x="10994" y="14363"/>
                </a:cubicBezTo>
                <a:cubicBezTo>
                  <a:pt x="12201" y="13333"/>
                  <a:pt x="13231" y="12185"/>
                  <a:pt x="14055" y="10905"/>
                </a:cubicBezTo>
                <a:cubicBezTo>
                  <a:pt x="14717" y="9919"/>
                  <a:pt x="15217" y="8889"/>
                  <a:pt x="15556" y="7859"/>
                </a:cubicBezTo>
                <a:cubicBezTo>
                  <a:pt x="15718" y="7344"/>
                  <a:pt x="15850" y="6785"/>
                  <a:pt x="15924" y="6255"/>
                </a:cubicBezTo>
                <a:cubicBezTo>
                  <a:pt x="16012" y="5607"/>
                  <a:pt x="16042" y="4945"/>
                  <a:pt x="16027" y="4283"/>
                </a:cubicBezTo>
                <a:cubicBezTo>
                  <a:pt x="15968" y="2738"/>
                  <a:pt x="15600" y="1295"/>
                  <a:pt x="14938" y="0"/>
                </a:cubicBezTo>
                <a:lnTo>
                  <a:pt x="14894" y="44"/>
                </a:lnTo>
                <a:cubicBezTo>
                  <a:pt x="15527" y="1310"/>
                  <a:pt x="15924" y="2782"/>
                  <a:pt x="15968" y="4312"/>
                </a:cubicBezTo>
                <a:cubicBezTo>
                  <a:pt x="15997" y="4974"/>
                  <a:pt x="15953" y="5637"/>
                  <a:pt x="15865" y="6269"/>
                </a:cubicBezTo>
                <a:cubicBezTo>
                  <a:pt x="15791" y="6814"/>
                  <a:pt x="15659" y="7344"/>
                  <a:pt x="15497" y="7859"/>
                </a:cubicBezTo>
                <a:cubicBezTo>
                  <a:pt x="15159" y="8889"/>
                  <a:pt x="14673" y="9904"/>
                  <a:pt x="14025" y="10890"/>
                </a:cubicBezTo>
                <a:cubicBezTo>
                  <a:pt x="13201" y="12141"/>
                  <a:pt x="12171" y="13304"/>
                  <a:pt x="10964" y="14334"/>
                </a:cubicBezTo>
                <a:cubicBezTo>
                  <a:pt x="10523" y="14717"/>
                  <a:pt x="10052" y="15070"/>
                  <a:pt x="9611" y="15423"/>
                </a:cubicBezTo>
                <a:cubicBezTo>
                  <a:pt x="9037" y="15865"/>
                  <a:pt x="8448" y="16306"/>
                  <a:pt x="7918" y="16792"/>
                </a:cubicBezTo>
                <a:cubicBezTo>
                  <a:pt x="7609" y="17071"/>
                  <a:pt x="7329" y="17351"/>
                  <a:pt x="7094" y="17631"/>
                </a:cubicBezTo>
                <a:cubicBezTo>
                  <a:pt x="6432" y="18366"/>
                  <a:pt x="5917" y="19176"/>
                  <a:pt x="5637" y="19956"/>
                </a:cubicBezTo>
                <a:cubicBezTo>
                  <a:pt x="5357" y="20721"/>
                  <a:pt x="5284" y="21486"/>
                  <a:pt x="5372" y="22266"/>
                </a:cubicBezTo>
                <a:cubicBezTo>
                  <a:pt x="5652" y="24268"/>
                  <a:pt x="7271" y="25813"/>
                  <a:pt x="8683" y="27167"/>
                </a:cubicBezTo>
                <a:lnTo>
                  <a:pt x="8742" y="27211"/>
                </a:lnTo>
                <a:cubicBezTo>
                  <a:pt x="9110" y="27564"/>
                  <a:pt x="9449" y="27888"/>
                  <a:pt x="9743" y="28197"/>
                </a:cubicBezTo>
                <a:cubicBezTo>
                  <a:pt x="11950" y="30507"/>
                  <a:pt x="13142" y="32685"/>
                  <a:pt x="13378" y="34878"/>
                </a:cubicBezTo>
                <a:cubicBezTo>
                  <a:pt x="13304" y="34937"/>
                  <a:pt x="13231" y="35011"/>
                  <a:pt x="13157" y="35069"/>
                </a:cubicBezTo>
                <a:cubicBezTo>
                  <a:pt x="12775" y="31861"/>
                  <a:pt x="10346" y="29139"/>
                  <a:pt x="8448" y="27299"/>
                </a:cubicBezTo>
                <a:lnTo>
                  <a:pt x="8301" y="27152"/>
                </a:lnTo>
                <a:cubicBezTo>
                  <a:pt x="6814" y="25695"/>
                  <a:pt x="5269" y="24209"/>
                  <a:pt x="5063" y="22207"/>
                </a:cubicBezTo>
                <a:cubicBezTo>
                  <a:pt x="4857" y="20235"/>
                  <a:pt x="6093" y="18543"/>
                  <a:pt x="6844" y="17704"/>
                </a:cubicBezTo>
                <a:cubicBezTo>
                  <a:pt x="7565" y="16909"/>
                  <a:pt x="8389" y="16232"/>
                  <a:pt x="9228" y="15541"/>
                </a:cubicBezTo>
                <a:cubicBezTo>
                  <a:pt x="9684" y="15158"/>
                  <a:pt x="10155" y="14776"/>
                  <a:pt x="10597" y="14363"/>
                </a:cubicBezTo>
                <a:cubicBezTo>
                  <a:pt x="12730" y="12436"/>
                  <a:pt x="14246" y="10169"/>
                  <a:pt x="14982" y="7785"/>
                </a:cubicBezTo>
                <a:cubicBezTo>
                  <a:pt x="15806" y="5092"/>
                  <a:pt x="15600" y="2267"/>
                  <a:pt x="14423" y="0"/>
                </a:cubicBezTo>
                <a:close/>
                <a:moveTo>
                  <a:pt x="14115" y="56376"/>
                </a:moveTo>
                <a:lnTo>
                  <a:pt x="14115" y="56376"/>
                </a:lnTo>
                <a:cubicBezTo>
                  <a:pt x="14100" y="56387"/>
                  <a:pt x="14085" y="56398"/>
                  <a:pt x="14070" y="56408"/>
                </a:cubicBezTo>
                <a:cubicBezTo>
                  <a:pt x="14070" y="56452"/>
                  <a:pt x="14084" y="56526"/>
                  <a:pt x="14084" y="56599"/>
                </a:cubicBezTo>
                <a:cubicBezTo>
                  <a:pt x="14104" y="56583"/>
                  <a:pt x="14123" y="56568"/>
                  <a:pt x="14141" y="56554"/>
                </a:cubicBezTo>
                <a:lnTo>
                  <a:pt x="14141" y="56554"/>
                </a:lnTo>
                <a:cubicBezTo>
                  <a:pt x="14479" y="58712"/>
                  <a:pt x="15690" y="60855"/>
                  <a:pt x="17734" y="62928"/>
                </a:cubicBezTo>
                <a:cubicBezTo>
                  <a:pt x="18028" y="63222"/>
                  <a:pt x="18352" y="63531"/>
                  <a:pt x="18691" y="63855"/>
                </a:cubicBezTo>
                <a:cubicBezTo>
                  <a:pt x="20265" y="65282"/>
                  <a:pt x="21590" y="66621"/>
                  <a:pt x="21928" y="68387"/>
                </a:cubicBezTo>
                <a:cubicBezTo>
                  <a:pt x="22105" y="69241"/>
                  <a:pt x="22075" y="69991"/>
                  <a:pt x="21884" y="70712"/>
                </a:cubicBezTo>
                <a:cubicBezTo>
                  <a:pt x="21634" y="71537"/>
                  <a:pt x="21148" y="72390"/>
                  <a:pt x="20442" y="73141"/>
                </a:cubicBezTo>
                <a:cubicBezTo>
                  <a:pt x="20192" y="73420"/>
                  <a:pt x="19897" y="73715"/>
                  <a:pt x="19559" y="73965"/>
                </a:cubicBezTo>
                <a:cubicBezTo>
                  <a:pt x="18955" y="74480"/>
                  <a:pt x="18293" y="74936"/>
                  <a:pt x="17646" y="75378"/>
                </a:cubicBezTo>
                <a:cubicBezTo>
                  <a:pt x="17204" y="75701"/>
                  <a:pt x="16733" y="76010"/>
                  <a:pt x="16292" y="76364"/>
                </a:cubicBezTo>
                <a:cubicBezTo>
                  <a:pt x="15041" y="77320"/>
                  <a:pt x="13937" y="78439"/>
                  <a:pt x="13010" y="79675"/>
                </a:cubicBezTo>
                <a:cubicBezTo>
                  <a:pt x="12274" y="80661"/>
                  <a:pt x="11730" y="81676"/>
                  <a:pt x="11376" y="82692"/>
                </a:cubicBezTo>
                <a:cubicBezTo>
                  <a:pt x="11185" y="83221"/>
                  <a:pt x="11038" y="83766"/>
                  <a:pt x="10964" y="84310"/>
                </a:cubicBezTo>
                <a:cubicBezTo>
                  <a:pt x="10876" y="84928"/>
                  <a:pt x="10861" y="85591"/>
                  <a:pt x="10920" y="86312"/>
                </a:cubicBezTo>
                <a:cubicBezTo>
                  <a:pt x="11023" y="87872"/>
                  <a:pt x="11435" y="89343"/>
                  <a:pt x="12098" y="90668"/>
                </a:cubicBezTo>
                <a:lnTo>
                  <a:pt x="12142" y="90638"/>
                </a:lnTo>
                <a:cubicBezTo>
                  <a:pt x="11480" y="89329"/>
                  <a:pt x="11082" y="87872"/>
                  <a:pt x="10964" y="86312"/>
                </a:cubicBezTo>
                <a:cubicBezTo>
                  <a:pt x="10920" y="85591"/>
                  <a:pt x="10935" y="84928"/>
                  <a:pt x="11023" y="84325"/>
                </a:cubicBezTo>
                <a:cubicBezTo>
                  <a:pt x="11097" y="83795"/>
                  <a:pt x="11229" y="83251"/>
                  <a:pt x="11406" y="82721"/>
                </a:cubicBezTo>
                <a:cubicBezTo>
                  <a:pt x="11759" y="81735"/>
                  <a:pt x="12318" y="80720"/>
                  <a:pt x="13054" y="79719"/>
                </a:cubicBezTo>
                <a:cubicBezTo>
                  <a:pt x="13967" y="78497"/>
                  <a:pt x="15070" y="77364"/>
                  <a:pt x="16321" y="76408"/>
                </a:cubicBezTo>
                <a:cubicBezTo>
                  <a:pt x="16763" y="76084"/>
                  <a:pt x="17219" y="75745"/>
                  <a:pt x="17660" y="75436"/>
                </a:cubicBezTo>
                <a:cubicBezTo>
                  <a:pt x="18308" y="74995"/>
                  <a:pt x="18970" y="74539"/>
                  <a:pt x="19603" y="74009"/>
                </a:cubicBezTo>
                <a:cubicBezTo>
                  <a:pt x="19927" y="73729"/>
                  <a:pt x="20221" y="73450"/>
                  <a:pt x="20486" y="73155"/>
                </a:cubicBezTo>
                <a:cubicBezTo>
                  <a:pt x="21192" y="72390"/>
                  <a:pt x="21693" y="71537"/>
                  <a:pt x="21928" y="70698"/>
                </a:cubicBezTo>
                <a:cubicBezTo>
                  <a:pt x="22134" y="69977"/>
                  <a:pt x="22178" y="69197"/>
                  <a:pt x="21987" y="68358"/>
                </a:cubicBezTo>
                <a:cubicBezTo>
                  <a:pt x="21634" y="66577"/>
                  <a:pt x="20295" y="65223"/>
                  <a:pt x="18735" y="63781"/>
                </a:cubicBezTo>
                <a:cubicBezTo>
                  <a:pt x="18382" y="63443"/>
                  <a:pt x="18072" y="63148"/>
                  <a:pt x="17778" y="62854"/>
                </a:cubicBezTo>
                <a:cubicBezTo>
                  <a:pt x="15718" y="60794"/>
                  <a:pt x="14508" y="58665"/>
                  <a:pt x="14189" y="56520"/>
                </a:cubicBezTo>
                <a:lnTo>
                  <a:pt x="14189" y="56520"/>
                </a:lnTo>
                <a:cubicBezTo>
                  <a:pt x="14173" y="56531"/>
                  <a:pt x="14157" y="56542"/>
                  <a:pt x="14141" y="56554"/>
                </a:cubicBezTo>
                <a:lnTo>
                  <a:pt x="14141" y="56554"/>
                </a:lnTo>
                <a:cubicBezTo>
                  <a:pt x="14132" y="56495"/>
                  <a:pt x="14123" y="56435"/>
                  <a:pt x="14115" y="56376"/>
                </a:cubicBezTo>
                <a:close/>
                <a:moveTo>
                  <a:pt x="14749" y="55884"/>
                </a:moveTo>
                <a:cubicBezTo>
                  <a:pt x="14723" y="55904"/>
                  <a:pt x="14698" y="55922"/>
                  <a:pt x="14673" y="55937"/>
                </a:cubicBezTo>
                <a:cubicBezTo>
                  <a:pt x="14673" y="56011"/>
                  <a:pt x="14688" y="56084"/>
                  <a:pt x="14688" y="56158"/>
                </a:cubicBezTo>
                <a:cubicBezTo>
                  <a:pt x="14719" y="56142"/>
                  <a:pt x="14749" y="56123"/>
                  <a:pt x="14778" y="56101"/>
                </a:cubicBezTo>
                <a:lnTo>
                  <a:pt x="14778" y="56101"/>
                </a:lnTo>
                <a:cubicBezTo>
                  <a:pt x="15085" y="58202"/>
                  <a:pt x="16269" y="60333"/>
                  <a:pt x="18396" y="62545"/>
                </a:cubicBezTo>
                <a:cubicBezTo>
                  <a:pt x="18720" y="62869"/>
                  <a:pt x="19044" y="63192"/>
                  <a:pt x="19412" y="63531"/>
                </a:cubicBezTo>
                <a:lnTo>
                  <a:pt x="19471" y="63575"/>
                </a:lnTo>
                <a:cubicBezTo>
                  <a:pt x="20883" y="64929"/>
                  <a:pt x="22502" y="66459"/>
                  <a:pt x="22767" y="68446"/>
                </a:cubicBezTo>
                <a:cubicBezTo>
                  <a:pt x="22870" y="69197"/>
                  <a:pt x="22782" y="69977"/>
                  <a:pt x="22502" y="70712"/>
                </a:cubicBezTo>
                <a:cubicBezTo>
                  <a:pt x="22223" y="71507"/>
                  <a:pt x="21707" y="72317"/>
                  <a:pt x="21045" y="73023"/>
                </a:cubicBezTo>
                <a:cubicBezTo>
                  <a:pt x="20810" y="73303"/>
                  <a:pt x="20530" y="73567"/>
                  <a:pt x="20221" y="73832"/>
                </a:cubicBezTo>
                <a:cubicBezTo>
                  <a:pt x="19691" y="74318"/>
                  <a:pt x="19103" y="74774"/>
                  <a:pt x="18529" y="75216"/>
                </a:cubicBezTo>
                <a:cubicBezTo>
                  <a:pt x="18072" y="75569"/>
                  <a:pt x="17616" y="75937"/>
                  <a:pt x="17175" y="76319"/>
                </a:cubicBezTo>
                <a:cubicBezTo>
                  <a:pt x="15953" y="77350"/>
                  <a:pt x="14923" y="78512"/>
                  <a:pt x="14099" y="79778"/>
                </a:cubicBezTo>
                <a:cubicBezTo>
                  <a:pt x="13437" y="80778"/>
                  <a:pt x="12936" y="81809"/>
                  <a:pt x="12613" y="82839"/>
                </a:cubicBezTo>
                <a:cubicBezTo>
                  <a:pt x="12436" y="83354"/>
                  <a:pt x="12318" y="83898"/>
                  <a:pt x="12245" y="84428"/>
                </a:cubicBezTo>
                <a:cubicBezTo>
                  <a:pt x="12142" y="85076"/>
                  <a:pt x="12112" y="85738"/>
                  <a:pt x="12127" y="86400"/>
                </a:cubicBezTo>
                <a:cubicBezTo>
                  <a:pt x="12186" y="87945"/>
                  <a:pt x="12554" y="89402"/>
                  <a:pt x="13216" y="90683"/>
                </a:cubicBezTo>
                <a:lnTo>
                  <a:pt x="13275" y="90653"/>
                </a:lnTo>
                <a:cubicBezTo>
                  <a:pt x="12627" y="89388"/>
                  <a:pt x="12245" y="87916"/>
                  <a:pt x="12186" y="86385"/>
                </a:cubicBezTo>
                <a:cubicBezTo>
                  <a:pt x="12171" y="85723"/>
                  <a:pt x="12201" y="85061"/>
                  <a:pt x="12289" y="84413"/>
                </a:cubicBezTo>
                <a:cubicBezTo>
                  <a:pt x="12362" y="83884"/>
                  <a:pt x="12495" y="83354"/>
                  <a:pt x="12657" y="82839"/>
                </a:cubicBezTo>
                <a:cubicBezTo>
                  <a:pt x="12995" y="81809"/>
                  <a:pt x="13496" y="80793"/>
                  <a:pt x="14128" y="79792"/>
                </a:cubicBezTo>
                <a:cubicBezTo>
                  <a:pt x="14967" y="78542"/>
                  <a:pt x="15997" y="77394"/>
                  <a:pt x="17190" y="76364"/>
                </a:cubicBezTo>
                <a:cubicBezTo>
                  <a:pt x="17631" y="75966"/>
                  <a:pt x="18102" y="75628"/>
                  <a:pt x="18543" y="75275"/>
                </a:cubicBezTo>
                <a:cubicBezTo>
                  <a:pt x="19117" y="74833"/>
                  <a:pt x="19706" y="74392"/>
                  <a:pt x="20236" y="73891"/>
                </a:cubicBezTo>
                <a:cubicBezTo>
                  <a:pt x="20560" y="73612"/>
                  <a:pt x="20824" y="73347"/>
                  <a:pt x="21075" y="73067"/>
                </a:cubicBezTo>
                <a:cubicBezTo>
                  <a:pt x="21737" y="72331"/>
                  <a:pt x="22252" y="71522"/>
                  <a:pt x="22517" y="70727"/>
                </a:cubicBezTo>
                <a:cubicBezTo>
                  <a:pt x="22796" y="69977"/>
                  <a:pt x="22870" y="69197"/>
                  <a:pt x="22782" y="68431"/>
                </a:cubicBezTo>
                <a:cubicBezTo>
                  <a:pt x="22502" y="66430"/>
                  <a:pt x="20883" y="64885"/>
                  <a:pt x="19471" y="63516"/>
                </a:cubicBezTo>
                <a:lnTo>
                  <a:pt x="19412" y="63487"/>
                </a:lnTo>
                <a:cubicBezTo>
                  <a:pt x="19044" y="63134"/>
                  <a:pt x="18720" y="62795"/>
                  <a:pt x="18426" y="62486"/>
                </a:cubicBezTo>
                <a:cubicBezTo>
                  <a:pt x="16309" y="60285"/>
                  <a:pt x="15113" y="58178"/>
                  <a:pt x="14810" y="56076"/>
                </a:cubicBezTo>
                <a:lnTo>
                  <a:pt x="14810" y="56076"/>
                </a:lnTo>
                <a:cubicBezTo>
                  <a:pt x="14799" y="56085"/>
                  <a:pt x="14789" y="56093"/>
                  <a:pt x="14778" y="56101"/>
                </a:cubicBezTo>
                <a:lnTo>
                  <a:pt x="14778" y="56101"/>
                </a:lnTo>
                <a:cubicBezTo>
                  <a:pt x="14767" y="56029"/>
                  <a:pt x="14757" y="55956"/>
                  <a:pt x="14749" y="55884"/>
                </a:cubicBezTo>
                <a:close/>
                <a:moveTo>
                  <a:pt x="15004" y="55684"/>
                </a:moveTo>
                <a:lnTo>
                  <a:pt x="15004" y="55684"/>
                </a:lnTo>
                <a:cubicBezTo>
                  <a:pt x="14996" y="55690"/>
                  <a:pt x="14989" y="55696"/>
                  <a:pt x="14982" y="55702"/>
                </a:cubicBezTo>
                <a:cubicBezTo>
                  <a:pt x="14982" y="55775"/>
                  <a:pt x="14997" y="55849"/>
                  <a:pt x="14997" y="55923"/>
                </a:cubicBezTo>
                <a:cubicBezTo>
                  <a:pt x="15009" y="55913"/>
                  <a:pt x="15021" y="55903"/>
                  <a:pt x="15033" y="55892"/>
                </a:cubicBezTo>
                <a:lnTo>
                  <a:pt x="15033" y="55892"/>
                </a:lnTo>
                <a:cubicBezTo>
                  <a:pt x="15513" y="58972"/>
                  <a:pt x="17860" y="61595"/>
                  <a:pt x="19706" y="63384"/>
                </a:cubicBezTo>
                <a:lnTo>
                  <a:pt x="19853" y="63531"/>
                </a:lnTo>
                <a:cubicBezTo>
                  <a:pt x="21340" y="64988"/>
                  <a:pt x="22885" y="66474"/>
                  <a:pt x="23091" y="68490"/>
                </a:cubicBezTo>
                <a:cubicBezTo>
                  <a:pt x="23297" y="70448"/>
                  <a:pt x="22061" y="72140"/>
                  <a:pt x="21310" y="72994"/>
                </a:cubicBezTo>
                <a:cubicBezTo>
                  <a:pt x="20589" y="73788"/>
                  <a:pt x="19765" y="74465"/>
                  <a:pt x="18941" y="75142"/>
                </a:cubicBezTo>
                <a:cubicBezTo>
                  <a:pt x="18470" y="75525"/>
                  <a:pt x="17999" y="75922"/>
                  <a:pt x="17557" y="76319"/>
                </a:cubicBezTo>
                <a:cubicBezTo>
                  <a:pt x="15424" y="78247"/>
                  <a:pt x="13908" y="80514"/>
                  <a:pt x="13172" y="82912"/>
                </a:cubicBezTo>
                <a:cubicBezTo>
                  <a:pt x="12348" y="85591"/>
                  <a:pt x="12554" y="88431"/>
                  <a:pt x="13731" y="90683"/>
                </a:cubicBezTo>
                <a:lnTo>
                  <a:pt x="13790" y="90653"/>
                </a:lnTo>
                <a:cubicBezTo>
                  <a:pt x="12627" y="88402"/>
                  <a:pt x="12421" y="85576"/>
                  <a:pt x="13231" y="82912"/>
                </a:cubicBezTo>
                <a:cubicBezTo>
                  <a:pt x="13952" y="80528"/>
                  <a:pt x="15453" y="78277"/>
                  <a:pt x="17587" y="76364"/>
                </a:cubicBezTo>
                <a:cubicBezTo>
                  <a:pt x="18028" y="75952"/>
                  <a:pt x="18514" y="75569"/>
                  <a:pt x="18970" y="75186"/>
                </a:cubicBezTo>
                <a:cubicBezTo>
                  <a:pt x="19780" y="74524"/>
                  <a:pt x="20633" y="73818"/>
                  <a:pt x="21340" y="73023"/>
                </a:cubicBezTo>
                <a:cubicBezTo>
                  <a:pt x="22105" y="72184"/>
                  <a:pt x="23356" y="70477"/>
                  <a:pt x="23150" y="68490"/>
                </a:cubicBezTo>
                <a:cubicBezTo>
                  <a:pt x="22944" y="66459"/>
                  <a:pt x="21310" y="64885"/>
                  <a:pt x="19897" y="63501"/>
                </a:cubicBezTo>
                <a:lnTo>
                  <a:pt x="19750" y="63354"/>
                </a:lnTo>
                <a:cubicBezTo>
                  <a:pt x="17903" y="61565"/>
                  <a:pt x="15541" y="58939"/>
                  <a:pt x="15089" y="55844"/>
                </a:cubicBezTo>
                <a:lnTo>
                  <a:pt x="15089" y="55844"/>
                </a:lnTo>
                <a:cubicBezTo>
                  <a:pt x="15070" y="55860"/>
                  <a:pt x="15052" y="55877"/>
                  <a:pt x="15033" y="55892"/>
                </a:cubicBezTo>
                <a:lnTo>
                  <a:pt x="15033" y="55892"/>
                </a:lnTo>
                <a:cubicBezTo>
                  <a:pt x="15022" y="55823"/>
                  <a:pt x="15013" y="55754"/>
                  <a:pt x="15004" y="5568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10800000" flipH="1">
            <a:off x="-360900" y="4570787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 rot="10800000" flipH="1">
            <a:off x="-360900" y="3851787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 rot="10800000" flipH="1">
            <a:off x="8923675" y="762087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 rot="10800000" flipH="1">
            <a:off x="8923675" y="43087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 rot="10800000" flipH="1">
            <a:off x="5182755" y="2190058"/>
            <a:ext cx="189900" cy="1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 rot="10800000" flipH="1">
            <a:off x="6781601" y="802408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 rot="10800000" flipH="1">
            <a:off x="8806955" y="55483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 rot="10800000" flipH="1">
            <a:off x="7682451" y="4516608"/>
            <a:ext cx="389400" cy="3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rot="10800000" flipH="1">
            <a:off x="3972730" y="364921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rot="10800000" flipH="1">
            <a:off x="1360488" y="4342633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10800000" flipH="1">
            <a:off x="87455" y="1844321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-5400000">
            <a:off x="-1705307" y="1322470"/>
            <a:ext cx="3737924" cy="1319560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 rot="4158981">
            <a:off x="7505548" y="1740601"/>
            <a:ext cx="3084254" cy="1088802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788900" y="434600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732300" y="993138"/>
            <a:ext cx="7679400" cy="35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/>
          <p:nvPr/>
        </p:nvSpPr>
        <p:spPr>
          <a:xfrm rot="6641019" flipH="1">
            <a:off x="6669248" y="3481718"/>
            <a:ext cx="3084254" cy="1088802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9" name="Google Shape;99;p4"/>
          <p:cNvSpPr/>
          <p:nvPr/>
        </p:nvSpPr>
        <p:spPr>
          <a:xfrm rot="-5400000" flipH="1">
            <a:off x="-691775" y="561383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 rot="-5400000" flipH="1">
            <a:off x="-578700" y="448308"/>
            <a:ext cx="2171075" cy="117725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1" name="Google Shape;101;p4"/>
          <p:cNvSpPr/>
          <p:nvPr/>
        </p:nvSpPr>
        <p:spPr>
          <a:xfrm rot="-5400000" flipH="1">
            <a:off x="-1653082" y="998216"/>
            <a:ext cx="3737924" cy="1319560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2" name="Google Shape;102;p4"/>
          <p:cNvSpPr/>
          <p:nvPr/>
        </p:nvSpPr>
        <p:spPr>
          <a:xfrm rot="5400000" flipH="1">
            <a:off x="6858125" y="2944508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" name="Google Shape;103;p4"/>
          <p:cNvSpPr/>
          <p:nvPr/>
        </p:nvSpPr>
        <p:spPr>
          <a:xfrm rot="5400000" flipH="1">
            <a:off x="7531650" y="3618033"/>
            <a:ext cx="2171075" cy="117725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4" name="Google Shape;104;p4"/>
          <p:cNvSpPr/>
          <p:nvPr/>
        </p:nvSpPr>
        <p:spPr>
          <a:xfrm rot="-9075189" flipH="1">
            <a:off x="-645842" y="4389732"/>
            <a:ext cx="1723440" cy="881796"/>
          </a:xfrm>
          <a:custGeom>
            <a:avLst/>
            <a:gdLst/>
            <a:ahLst/>
            <a:cxnLst/>
            <a:rect l="l" t="t" r="r" b="b"/>
            <a:pathLst>
              <a:path w="42311" h="21649" fill="none" extrusionOk="0">
                <a:moveTo>
                  <a:pt x="0" y="2620"/>
                </a:moveTo>
                <a:cubicBezTo>
                  <a:pt x="3944" y="2620"/>
                  <a:pt x="7874" y="4430"/>
                  <a:pt x="10405" y="7447"/>
                </a:cubicBezTo>
                <a:cubicBezTo>
                  <a:pt x="12612" y="10081"/>
                  <a:pt x="13760" y="13437"/>
                  <a:pt x="15659" y="16277"/>
                </a:cubicBezTo>
                <a:cubicBezTo>
                  <a:pt x="17542" y="19132"/>
                  <a:pt x="20751" y="21648"/>
                  <a:pt x="24121" y="21016"/>
                </a:cubicBezTo>
                <a:cubicBezTo>
                  <a:pt x="26431" y="20589"/>
                  <a:pt x="28271" y="18735"/>
                  <a:pt x="29360" y="16645"/>
                </a:cubicBezTo>
                <a:cubicBezTo>
                  <a:pt x="30449" y="14570"/>
                  <a:pt x="30920" y="12215"/>
                  <a:pt x="31494" y="9934"/>
                </a:cubicBezTo>
                <a:cubicBezTo>
                  <a:pt x="32082" y="7653"/>
                  <a:pt x="32818" y="5343"/>
                  <a:pt x="34319" y="3533"/>
                </a:cubicBezTo>
                <a:cubicBezTo>
                  <a:pt x="36232" y="1237"/>
                  <a:pt x="39352" y="1"/>
                  <a:pt x="42310" y="354"/>
                </a:cubicBezTo>
              </a:path>
            </a:pathLst>
          </a:custGeom>
          <a:noFill/>
          <a:ln w="477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5" name="Google Shape;105;p4"/>
          <p:cNvSpPr/>
          <p:nvPr/>
        </p:nvSpPr>
        <p:spPr>
          <a:xfrm rot="-9075189" flipH="1">
            <a:off x="-604730" y="4440973"/>
            <a:ext cx="1615539" cy="826034"/>
          </a:xfrm>
          <a:custGeom>
            <a:avLst/>
            <a:gdLst/>
            <a:ahLst/>
            <a:cxnLst/>
            <a:rect l="l" t="t" r="r" b="b"/>
            <a:pathLst>
              <a:path w="39662" h="20280" fill="none" extrusionOk="0">
                <a:moveTo>
                  <a:pt x="1" y="2443"/>
                </a:moveTo>
                <a:cubicBezTo>
                  <a:pt x="3695" y="2443"/>
                  <a:pt x="7374" y="4150"/>
                  <a:pt x="9773" y="6976"/>
                </a:cubicBezTo>
                <a:cubicBezTo>
                  <a:pt x="11833" y="9448"/>
                  <a:pt x="12892" y="12568"/>
                  <a:pt x="14673" y="15261"/>
                </a:cubicBezTo>
                <a:cubicBezTo>
                  <a:pt x="16469" y="17939"/>
                  <a:pt x="19441" y="20279"/>
                  <a:pt x="22605" y="19691"/>
                </a:cubicBezTo>
                <a:cubicBezTo>
                  <a:pt x="24783" y="19279"/>
                  <a:pt x="26505" y="17557"/>
                  <a:pt x="27521" y="15599"/>
                </a:cubicBezTo>
                <a:cubicBezTo>
                  <a:pt x="28536" y="13657"/>
                  <a:pt x="28978" y="11449"/>
                  <a:pt x="29522" y="9316"/>
                </a:cubicBezTo>
                <a:cubicBezTo>
                  <a:pt x="30081" y="7182"/>
                  <a:pt x="30758" y="5018"/>
                  <a:pt x="32171" y="3311"/>
                </a:cubicBezTo>
                <a:cubicBezTo>
                  <a:pt x="33952" y="1163"/>
                  <a:pt x="36880" y="0"/>
                  <a:pt x="39662" y="339"/>
                </a:cubicBezTo>
              </a:path>
            </a:pathLst>
          </a:custGeom>
          <a:noFill/>
          <a:ln w="477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6" name="Google Shape;106;p4"/>
          <p:cNvSpPr/>
          <p:nvPr/>
        </p:nvSpPr>
        <p:spPr>
          <a:xfrm rot="-9075189" flipH="1">
            <a:off x="-563986" y="4491973"/>
            <a:ext cx="1507027" cy="772106"/>
          </a:xfrm>
          <a:custGeom>
            <a:avLst/>
            <a:gdLst/>
            <a:ahLst/>
            <a:cxnLst/>
            <a:rect l="l" t="t" r="r" b="b"/>
            <a:pathLst>
              <a:path w="36998" h="18956" fill="none" extrusionOk="0">
                <a:moveTo>
                  <a:pt x="0" y="2311"/>
                </a:moveTo>
                <a:cubicBezTo>
                  <a:pt x="3459" y="2311"/>
                  <a:pt x="6873" y="3886"/>
                  <a:pt x="9110" y="6534"/>
                </a:cubicBezTo>
                <a:cubicBezTo>
                  <a:pt x="11038" y="8830"/>
                  <a:pt x="12024" y="11759"/>
                  <a:pt x="13687" y="14261"/>
                </a:cubicBezTo>
                <a:cubicBezTo>
                  <a:pt x="15335" y="16762"/>
                  <a:pt x="18131" y="18955"/>
                  <a:pt x="21074" y="18396"/>
                </a:cubicBezTo>
                <a:cubicBezTo>
                  <a:pt x="23105" y="18028"/>
                  <a:pt x="24724" y="16409"/>
                  <a:pt x="25666" y="14570"/>
                </a:cubicBezTo>
                <a:cubicBezTo>
                  <a:pt x="26593" y="12730"/>
                  <a:pt x="27020" y="10699"/>
                  <a:pt x="27535" y="8713"/>
                </a:cubicBezTo>
                <a:cubicBezTo>
                  <a:pt x="28050" y="6726"/>
                  <a:pt x="28697" y="4680"/>
                  <a:pt x="30022" y="3091"/>
                </a:cubicBezTo>
                <a:cubicBezTo>
                  <a:pt x="31700" y="1089"/>
                  <a:pt x="34393" y="0"/>
                  <a:pt x="36998" y="324"/>
                </a:cubicBezTo>
              </a:path>
            </a:pathLst>
          </a:custGeom>
          <a:noFill/>
          <a:ln w="477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7" name="Google Shape;107;p4"/>
          <p:cNvSpPr/>
          <p:nvPr/>
        </p:nvSpPr>
        <p:spPr>
          <a:xfrm rot="-9075189" flipH="1">
            <a:off x="-522344" y="4542324"/>
            <a:ext cx="1399738" cy="716344"/>
          </a:xfrm>
          <a:custGeom>
            <a:avLst/>
            <a:gdLst/>
            <a:ahLst/>
            <a:cxnLst/>
            <a:rect l="l" t="t" r="r" b="b"/>
            <a:pathLst>
              <a:path w="34364" h="17587" fill="none" extrusionOk="0">
                <a:moveTo>
                  <a:pt x="1" y="2119"/>
                </a:moveTo>
                <a:cubicBezTo>
                  <a:pt x="3224" y="2119"/>
                  <a:pt x="6402" y="3591"/>
                  <a:pt x="8463" y="6049"/>
                </a:cubicBezTo>
                <a:cubicBezTo>
                  <a:pt x="10243" y="8183"/>
                  <a:pt x="11185" y="10905"/>
                  <a:pt x="12716" y="13230"/>
                </a:cubicBezTo>
                <a:cubicBezTo>
                  <a:pt x="14261" y="15541"/>
                  <a:pt x="16851" y="17586"/>
                  <a:pt x="19588" y="17071"/>
                </a:cubicBezTo>
                <a:cubicBezTo>
                  <a:pt x="21472" y="16718"/>
                  <a:pt x="22958" y="15217"/>
                  <a:pt x="23841" y="13525"/>
                </a:cubicBezTo>
                <a:cubicBezTo>
                  <a:pt x="24724" y="11832"/>
                  <a:pt x="25107" y="9919"/>
                  <a:pt x="25593" y="8080"/>
                </a:cubicBezTo>
                <a:cubicBezTo>
                  <a:pt x="26064" y="6225"/>
                  <a:pt x="26652" y="4342"/>
                  <a:pt x="27888" y="2870"/>
                </a:cubicBezTo>
                <a:cubicBezTo>
                  <a:pt x="29434" y="1016"/>
                  <a:pt x="31950" y="0"/>
                  <a:pt x="34364" y="295"/>
                </a:cubicBezTo>
              </a:path>
            </a:pathLst>
          </a:custGeom>
          <a:noFill/>
          <a:ln w="477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8" name="Google Shape;108;p4"/>
          <p:cNvSpPr/>
          <p:nvPr/>
        </p:nvSpPr>
        <p:spPr>
          <a:xfrm rot="-9075189" flipH="1">
            <a:off x="-481343" y="4593546"/>
            <a:ext cx="1291837" cy="661194"/>
          </a:xfrm>
          <a:custGeom>
            <a:avLst/>
            <a:gdLst/>
            <a:ahLst/>
            <a:cxnLst/>
            <a:rect l="l" t="t" r="r" b="b"/>
            <a:pathLst>
              <a:path w="31715" h="16233" fill="none" extrusionOk="0">
                <a:moveTo>
                  <a:pt x="0" y="1957"/>
                </a:moveTo>
                <a:cubicBezTo>
                  <a:pt x="2958" y="1957"/>
                  <a:pt x="5902" y="3311"/>
                  <a:pt x="7815" y="5578"/>
                </a:cubicBezTo>
                <a:cubicBezTo>
                  <a:pt x="9478" y="7549"/>
                  <a:pt x="10316" y="10051"/>
                  <a:pt x="11729" y="12200"/>
                </a:cubicBezTo>
                <a:cubicBezTo>
                  <a:pt x="13157" y="14334"/>
                  <a:pt x="15556" y="16232"/>
                  <a:pt x="18087" y="15747"/>
                </a:cubicBezTo>
                <a:cubicBezTo>
                  <a:pt x="19809" y="15423"/>
                  <a:pt x="21192" y="14039"/>
                  <a:pt x="22016" y="12479"/>
                </a:cubicBezTo>
                <a:cubicBezTo>
                  <a:pt x="22840" y="10905"/>
                  <a:pt x="23193" y="9168"/>
                  <a:pt x="23620" y="7446"/>
                </a:cubicBezTo>
                <a:cubicBezTo>
                  <a:pt x="24062" y="5739"/>
                  <a:pt x="24606" y="4018"/>
                  <a:pt x="25739" y="2649"/>
                </a:cubicBezTo>
                <a:cubicBezTo>
                  <a:pt x="27167" y="942"/>
                  <a:pt x="29492" y="0"/>
                  <a:pt x="31714" y="265"/>
                </a:cubicBezTo>
              </a:path>
            </a:pathLst>
          </a:custGeom>
          <a:noFill/>
          <a:ln w="477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9" name="Google Shape;109;p4"/>
          <p:cNvSpPr/>
          <p:nvPr/>
        </p:nvSpPr>
        <p:spPr>
          <a:xfrm rot="1724811" flipH="1">
            <a:off x="7813820" y="-48068"/>
            <a:ext cx="1723440" cy="881796"/>
          </a:xfrm>
          <a:custGeom>
            <a:avLst/>
            <a:gdLst/>
            <a:ahLst/>
            <a:cxnLst/>
            <a:rect l="l" t="t" r="r" b="b"/>
            <a:pathLst>
              <a:path w="42311" h="21649" fill="none" extrusionOk="0">
                <a:moveTo>
                  <a:pt x="0" y="2620"/>
                </a:moveTo>
                <a:cubicBezTo>
                  <a:pt x="3944" y="2620"/>
                  <a:pt x="7874" y="4430"/>
                  <a:pt x="10405" y="7447"/>
                </a:cubicBezTo>
                <a:cubicBezTo>
                  <a:pt x="12612" y="10081"/>
                  <a:pt x="13760" y="13437"/>
                  <a:pt x="15659" y="16277"/>
                </a:cubicBezTo>
                <a:cubicBezTo>
                  <a:pt x="17542" y="19132"/>
                  <a:pt x="20751" y="21648"/>
                  <a:pt x="24121" y="21016"/>
                </a:cubicBezTo>
                <a:cubicBezTo>
                  <a:pt x="26431" y="20589"/>
                  <a:pt x="28271" y="18735"/>
                  <a:pt x="29360" y="16645"/>
                </a:cubicBezTo>
                <a:cubicBezTo>
                  <a:pt x="30449" y="14570"/>
                  <a:pt x="30920" y="12215"/>
                  <a:pt x="31494" y="9934"/>
                </a:cubicBezTo>
                <a:cubicBezTo>
                  <a:pt x="32082" y="7653"/>
                  <a:pt x="32818" y="5343"/>
                  <a:pt x="34319" y="3533"/>
                </a:cubicBezTo>
                <a:cubicBezTo>
                  <a:pt x="36232" y="1237"/>
                  <a:pt x="39352" y="1"/>
                  <a:pt x="42310" y="354"/>
                </a:cubicBezTo>
              </a:path>
            </a:pathLst>
          </a:custGeom>
          <a:noFill/>
          <a:ln w="477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0" name="Google Shape;110;p4"/>
          <p:cNvSpPr/>
          <p:nvPr/>
        </p:nvSpPr>
        <p:spPr>
          <a:xfrm rot="1724811" flipH="1">
            <a:off x="7880609" y="-43546"/>
            <a:ext cx="1615539" cy="826034"/>
          </a:xfrm>
          <a:custGeom>
            <a:avLst/>
            <a:gdLst/>
            <a:ahLst/>
            <a:cxnLst/>
            <a:rect l="l" t="t" r="r" b="b"/>
            <a:pathLst>
              <a:path w="39662" h="20280" fill="none" extrusionOk="0">
                <a:moveTo>
                  <a:pt x="1" y="2443"/>
                </a:moveTo>
                <a:cubicBezTo>
                  <a:pt x="3695" y="2443"/>
                  <a:pt x="7374" y="4150"/>
                  <a:pt x="9773" y="6976"/>
                </a:cubicBezTo>
                <a:cubicBezTo>
                  <a:pt x="11833" y="9448"/>
                  <a:pt x="12892" y="12568"/>
                  <a:pt x="14673" y="15261"/>
                </a:cubicBezTo>
                <a:cubicBezTo>
                  <a:pt x="16469" y="17939"/>
                  <a:pt x="19441" y="20279"/>
                  <a:pt x="22605" y="19691"/>
                </a:cubicBezTo>
                <a:cubicBezTo>
                  <a:pt x="24783" y="19279"/>
                  <a:pt x="26505" y="17557"/>
                  <a:pt x="27521" y="15599"/>
                </a:cubicBezTo>
                <a:cubicBezTo>
                  <a:pt x="28536" y="13657"/>
                  <a:pt x="28978" y="11449"/>
                  <a:pt x="29522" y="9316"/>
                </a:cubicBezTo>
                <a:cubicBezTo>
                  <a:pt x="30081" y="7182"/>
                  <a:pt x="30758" y="5018"/>
                  <a:pt x="32171" y="3311"/>
                </a:cubicBezTo>
                <a:cubicBezTo>
                  <a:pt x="33952" y="1163"/>
                  <a:pt x="36880" y="0"/>
                  <a:pt x="39662" y="339"/>
                </a:cubicBezTo>
              </a:path>
            </a:pathLst>
          </a:custGeom>
          <a:noFill/>
          <a:ln w="477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" name="Google Shape;111;p4"/>
          <p:cNvSpPr/>
          <p:nvPr/>
        </p:nvSpPr>
        <p:spPr>
          <a:xfrm rot="1724811" flipH="1">
            <a:off x="7948377" y="-40618"/>
            <a:ext cx="1507027" cy="772106"/>
          </a:xfrm>
          <a:custGeom>
            <a:avLst/>
            <a:gdLst/>
            <a:ahLst/>
            <a:cxnLst/>
            <a:rect l="l" t="t" r="r" b="b"/>
            <a:pathLst>
              <a:path w="36998" h="18956" fill="none" extrusionOk="0">
                <a:moveTo>
                  <a:pt x="0" y="2311"/>
                </a:moveTo>
                <a:cubicBezTo>
                  <a:pt x="3459" y="2311"/>
                  <a:pt x="6873" y="3886"/>
                  <a:pt x="9110" y="6534"/>
                </a:cubicBezTo>
                <a:cubicBezTo>
                  <a:pt x="11038" y="8830"/>
                  <a:pt x="12024" y="11759"/>
                  <a:pt x="13687" y="14261"/>
                </a:cubicBezTo>
                <a:cubicBezTo>
                  <a:pt x="15335" y="16762"/>
                  <a:pt x="18131" y="18955"/>
                  <a:pt x="21074" y="18396"/>
                </a:cubicBezTo>
                <a:cubicBezTo>
                  <a:pt x="23105" y="18028"/>
                  <a:pt x="24724" y="16409"/>
                  <a:pt x="25666" y="14570"/>
                </a:cubicBezTo>
                <a:cubicBezTo>
                  <a:pt x="26593" y="12730"/>
                  <a:pt x="27020" y="10699"/>
                  <a:pt x="27535" y="8713"/>
                </a:cubicBezTo>
                <a:cubicBezTo>
                  <a:pt x="28050" y="6726"/>
                  <a:pt x="28697" y="4680"/>
                  <a:pt x="30022" y="3091"/>
                </a:cubicBezTo>
                <a:cubicBezTo>
                  <a:pt x="31700" y="1089"/>
                  <a:pt x="34393" y="0"/>
                  <a:pt x="36998" y="324"/>
                </a:cubicBezTo>
              </a:path>
            </a:pathLst>
          </a:custGeom>
          <a:noFill/>
          <a:ln w="477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1724811" flipH="1">
            <a:off x="8014025" y="-35208"/>
            <a:ext cx="1399738" cy="716344"/>
          </a:xfrm>
          <a:custGeom>
            <a:avLst/>
            <a:gdLst/>
            <a:ahLst/>
            <a:cxnLst/>
            <a:rect l="l" t="t" r="r" b="b"/>
            <a:pathLst>
              <a:path w="34364" h="17587" fill="none" extrusionOk="0">
                <a:moveTo>
                  <a:pt x="1" y="2119"/>
                </a:moveTo>
                <a:cubicBezTo>
                  <a:pt x="3224" y="2119"/>
                  <a:pt x="6402" y="3591"/>
                  <a:pt x="8463" y="6049"/>
                </a:cubicBezTo>
                <a:cubicBezTo>
                  <a:pt x="10243" y="8183"/>
                  <a:pt x="11185" y="10905"/>
                  <a:pt x="12716" y="13230"/>
                </a:cubicBezTo>
                <a:cubicBezTo>
                  <a:pt x="14261" y="15541"/>
                  <a:pt x="16851" y="17586"/>
                  <a:pt x="19588" y="17071"/>
                </a:cubicBezTo>
                <a:cubicBezTo>
                  <a:pt x="21472" y="16718"/>
                  <a:pt x="22958" y="15217"/>
                  <a:pt x="23841" y="13525"/>
                </a:cubicBezTo>
                <a:cubicBezTo>
                  <a:pt x="24724" y="11832"/>
                  <a:pt x="25107" y="9919"/>
                  <a:pt x="25593" y="8080"/>
                </a:cubicBezTo>
                <a:cubicBezTo>
                  <a:pt x="26064" y="6225"/>
                  <a:pt x="26652" y="4342"/>
                  <a:pt x="27888" y="2870"/>
                </a:cubicBezTo>
                <a:cubicBezTo>
                  <a:pt x="29434" y="1016"/>
                  <a:pt x="31950" y="0"/>
                  <a:pt x="34364" y="295"/>
                </a:cubicBezTo>
              </a:path>
            </a:pathLst>
          </a:custGeom>
          <a:noFill/>
          <a:ln w="477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3" name="Google Shape;113;p4"/>
          <p:cNvSpPr/>
          <p:nvPr/>
        </p:nvSpPr>
        <p:spPr>
          <a:xfrm rot="1724811" flipH="1">
            <a:off x="8080925" y="-31280"/>
            <a:ext cx="1291837" cy="661194"/>
          </a:xfrm>
          <a:custGeom>
            <a:avLst/>
            <a:gdLst/>
            <a:ahLst/>
            <a:cxnLst/>
            <a:rect l="l" t="t" r="r" b="b"/>
            <a:pathLst>
              <a:path w="31715" h="16233" fill="none" extrusionOk="0">
                <a:moveTo>
                  <a:pt x="0" y="1957"/>
                </a:moveTo>
                <a:cubicBezTo>
                  <a:pt x="2958" y="1957"/>
                  <a:pt x="5902" y="3311"/>
                  <a:pt x="7815" y="5578"/>
                </a:cubicBezTo>
                <a:cubicBezTo>
                  <a:pt x="9478" y="7549"/>
                  <a:pt x="10316" y="10051"/>
                  <a:pt x="11729" y="12200"/>
                </a:cubicBezTo>
                <a:cubicBezTo>
                  <a:pt x="13157" y="14334"/>
                  <a:pt x="15556" y="16232"/>
                  <a:pt x="18087" y="15747"/>
                </a:cubicBezTo>
                <a:cubicBezTo>
                  <a:pt x="19809" y="15423"/>
                  <a:pt x="21192" y="14039"/>
                  <a:pt x="22016" y="12479"/>
                </a:cubicBezTo>
                <a:cubicBezTo>
                  <a:pt x="22840" y="10905"/>
                  <a:pt x="23193" y="9168"/>
                  <a:pt x="23620" y="7446"/>
                </a:cubicBezTo>
                <a:cubicBezTo>
                  <a:pt x="24062" y="5739"/>
                  <a:pt x="24606" y="4018"/>
                  <a:pt x="25739" y="2649"/>
                </a:cubicBezTo>
                <a:cubicBezTo>
                  <a:pt x="27167" y="942"/>
                  <a:pt x="29492" y="0"/>
                  <a:pt x="31714" y="265"/>
                </a:cubicBezTo>
              </a:path>
            </a:pathLst>
          </a:custGeom>
          <a:noFill/>
          <a:ln w="477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4" name="Google Shape;114;p4"/>
          <p:cNvSpPr/>
          <p:nvPr/>
        </p:nvSpPr>
        <p:spPr>
          <a:xfrm rot="10800000" flipH="1">
            <a:off x="530105" y="4766833"/>
            <a:ext cx="189900" cy="1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5" name="Google Shape;115;p4"/>
          <p:cNvSpPr/>
          <p:nvPr/>
        </p:nvSpPr>
        <p:spPr>
          <a:xfrm rot="10800000" flipH="1">
            <a:off x="7985901" y="297733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6" name="Google Shape;116;p4"/>
          <p:cNvSpPr/>
          <p:nvPr/>
        </p:nvSpPr>
        <p:spPr>
          <a:xfrm rot="10800000" flipH="1">
            <a:off x="8806955" y="55483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7" name="Google Shape;117;p4"/>
          <p:cNvSpPr/>
          <p:nvPr/>
        </p:nvSpPr>
        <p:spPr>
          <a:xfrm rot="10800000" flipH="1">
            <a:off x="7758501" y="4516608"/>
            <a:ext cx="389400" cy="3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8" name="Google Shape;118;p4"/>
          <p:cNvSpPr/>
          <p:nvPr/>
        </p:nvSpPr>
        <p:spPr>
          <a:xfrm rot="10800000" flipH="1">
            <a:off x="1262705" y="265171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9" name="Google Shape;119;p4"/>
          <p:cNvSpPr/>
          <p:nvPr/>
        </p:nvSpPr>
        <p:spPr>
          <a:xfrm rot="10800000" flipH="1">
            <a:off x="8896375" y="4481762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0" name="Google Shape;120;p4"/>
          <p:cNvSpPr/>
          <p:nvPr/>
        </p:nvSpPr>
        <p:spPr>
          <a:xfrm rot="10800000" flipH="1">
            <a:off x="8896375" y="3793437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1" name="Google Shape;121;p4"/>
          <p:cNvSpPr/>
          <p:nvPr/>
        </p:nvSpPr>
        <p:spPr>
          <a:xfrm rot="10800000" flipH="1">
            <a:off x="-360900" y="762087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2" name="Google Shape;122;p4"/>
          <p:cNvSpPr/>
          <p:nvPr/>
        </p:nvSpPr>
        <p:spPr>
          <a:xfrm rot="10800000" flipH="1">
            <a:off x="-360900" y="73762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495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732300" y="445025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 idx="2"/>
          </p:nvPr>
        </p:nvSpPr>
        <p:spPr>
          <a:xfrm>
            <a:off x="5435950" y="16762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1"/>
          </p:nvPr>
        </p:nvSpPr>
        <p:spPr>
          <a:xfrm>
            <a:off x="5318788" y="2009425"/>
            <a:ext cx="2570700" cy="22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title" idx="3"/>
          </p:nvPr>
        </p:nvSpPr>
        <p:spPr>
          <a:xfrm>
            <a:off x="1371650" y="16762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1254513" y="2009425"/>
            <a:ext cx="2570700" cy="22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8431000" y="542221"/>
            <a:ext cx="50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" name="Google Shape;130;p5"/>
          <p:cNvSpPr/>
          <p:nvPr/>
        </p:nvSpPr>
        <p:spPr>
          <a:xfrm rot="-5400000">
            <a:off x="-609987" y="2795438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" name="Google Shape;131;p5"/>
          <p:cNvSpPr/>
          <p:nvPr/>
        </p:nvSpPr>
        <p:spPr>
          <a:xfrm rot="-5400000">
            <a:off x="-510800" y="3626350"/>
            <a:ext cx="2027950" cy="1006350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2" name="Google Shape;132;p5"/>
          <p:cNvSpPr/>
          <p:nvPr/>
        </p:nvSpPr>
        <p:spPr>
          <a:xfrm rot="5400000">
            <a:off x="7125961" y="609913"/>
            <a:ext cx="2664777" cy="1444957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" name="Google Shape;133;p5"/>
          <p:cNvSpPr/>
          <p:nvPr/>
        </p:nvSpPr>
        <p:spPr>
          <a:xfrm rot="5400000">
            <a:off x="8129874" y="445317"/>
            <a:ext cx="1496268" cy="605631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4" name="Google Shape;134;p5"/>
          <p:cNvSpPr/>
          <p:nvPr/>
        </p:nvSpPr>
        <p:spPr>
          <a:xfrm rot="-5017321">
            <a:off x="-1589017" y="2475153"/>
            <a:ext cx="3985444" cy="1406939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" name="Google Shape;135;p5"/>
          <p:cNvSpPr/>
          <p:nvPr/>
        </p:nvSpPr>
        <p:spPr>
          <a:xfrm rot="5400000">
            <a:off x="6785745" y="1231860"/>
            <a:ext cx="3985388" cy="1406920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36" name="Google Shape;136;p5"/>
          <p:cNvGrpSpPr/>
          <p:nvPr/>
        </p:nvGrpSpPr>
        <p:grpSpPr>
          <a:xfrm>
            <a:off x="-991539" y="-997300"/>
            <a:ext cx="4402341" cy="2493567"/>
            <a:chOff x="-991539" y="-997300"/>
            <a:chExt cx="4402341" cy="2493567"/>
          </a:xfrm>
        </p:grpSpPr>
        <p:sp>
          <p:nvSpPr>
            <p:cNvPr id="137" name="Google Shape;137;p5"/>
            <p:cNvSpPr/>
            <p:nvPr/>
          </p:nvSpPr>
          <p:spPr>
            <a:xfrm rot="4162767">
              <a:off x="704821" y="-1738026"/>
              <a:ext cx="1168518" cy="3975021"/>
            </a:xfrm>
            <a:custGeom>
              <a:avLst/>
              <a:gdLst/>
              <a:ahLst/>
              <a:cxnLst/>
              <a:rect l="l" t="t" r="r" b="b"/>
              <a:pathLst>
                <a:path w="24975" h="84959" fill="none" extrusionOk="0">
                  <a:moveTo>
                    <a:pt x="6182" y="84959"/>
                  </a:moveTo>
                  <a:cubicBezTo>
                    <a:pt x="13245" y="82942"/>
                    <a:pt x="17705" y="81809"/>
                    <a:pt x="13113" y="74878"/>
                  </a:cubicBezTo>
                  <a:cubicBezTo>
                    <a:pt x="8536" y="67917"/>
                    <a:pt x="1" y="60603"/>
                    <a:pt x="3400" y="56350"/>
                  </a:cubicBezTo>
                  <a:cubicBezTo>
                    <a:pt x="6800" y="52097"/>
                    <a:pt x="23576" y="52362"/>
                    <a:pt x="23724" y="46990"/>
                  </a:cubicBezTo>
                  <a:cubicBezTo>
                    <a:pt x="23871" y="41619"/>
                    <a:pt x="7756" y="35291"/>
                    <a:pt x="8198" y="30184"/>
                  </a:cubicBezTo>
                  <a:cubicBezTo>
                    <a:pt x="8639" y="25092"/>
                    <a:pt x="23856" y="26358"/>
                    <a:pt x="24401" y="21972"/>
                  </a:cubicBezTo>
                  <a:cubicBezTo>
                    <a:pt x="24975" y="17572"/>
                    <a:pt x="8801" y="8139"/>
                    <a:pt x="10184" y="1"/>
                  </a:cubicBezTo>
                </a:path>
              </a:pathLst>
            </a:custGeom>
            <a:noFill/>
            <a:ln w="40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4162767">
              <a:off x="781120" y="-1710393"/>
              <a:ext cx="1032835" cy="4003889"/>
            </a:xfrm>
            <a:custGeom>
              <a:avLst/>
              <a:gdLst/>
              <a:ahLst/>
              <a:cxnLst/>
              <a:rect l="l" t="t" r="r" b="b"/>
              <a:pathLst>
                <a:path w="22075" h="85576" fill="none" extrusionOk="0">
                  <a:moveTo>
                    <a:pt x="3974" y="85576"/>
                  </a:moveTo>
                  <a:cubicBezTo>
                    <a:pt x="10861" y="83604"/>
                    <a:pt x="15055" y="82338"/>
                    <a:pt x="10684" y="75583"/>
                  </a:cubicBezTo>
                  <a:cubicBezTo>
                    <a:pt x="8168" y="71669"/>
                    <a:pt x="4386" y="67636"/>
                    <a:pt x="2252" y="64163"/>
                  </a:cubicBezTo>
                  <a:cubicBezTo>
                    <a:pt x="663" y="61544"/>
                    <a:pt x="0" y="59219"/>
                    <a:pt x="1428" y="57394"/>
                  </a:cubicBezTo>
                  <a:cubicBezTo>
                    <a:pt x="4783" y="53200"/>
                    <a:pt x="20868" y="53229"/>
                    <a:pt x="21133" y="47931"/>
                  </a:cubicBezTo>
                  <a:cubicBezTo>
                    <a:pt x="21369" y="42677"/>
                    <a:pt x="5990" y="36335"/>
                    <a:pt x="6284" y="31155"/>
                  </a:cubicBezTo>
                  <a:cubicBezTo>
                    <a:pt x="6579" y="26077"/>
                    <a:pt x="20898" y="27005"/>
                    <a:pt x="21457" y="22649"/>
                  </a:cubicBezTo>
                  <a:cubicBezTo>
                    <a:pt x="22075" y="18013"/>
                    <a:pt x="6755" y="8153"/>
                    <a:pt x="7800" y="0"/>
                  </a:cubicBezTo>
                </a:path>
              </a:pathLst>
            </a:custGeom>
            <a:noFill/>
            <a:ln w="36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rot="4162767">
              <a:off x="794049" y="-1725285"/>
              <a:ext cx="989509" cy="4032149"/>
            </a:xfrm>
            <a:custGeom>
              <a:avLst/>
              <a:gdLst/>
              <a:ahLst/>
              <a:cxnLst/>
              <a:rect l="l" t="t" r="r" b="b"/>
              <a:pathLst>
                <a:path w="21149" h="86180" fill="none" extrusionOk="0">
                  <a:moveTo>
                    <a:pt x="3754" y="86180"/>
                  </a:moveTo>
                  <a:cubicBezTo>
                    <a:pt x="10464" y="84237"/>
                    <a:pt x="14408" y="82868"/>
                    <a:pt x="10229" y="76290"/>
                  </a:cubicBezTo>
                  <a:cubicBezTo>
                    <a:pt x="7786" y="72420"/>
                    <a:pt x="4136" y="68432"/>
                    <a:pt x="2120" y="65047"/>
                  </a:cubicBezTo>
                  <a:cubicBezTo>
                    <a:pt x="590" y="62516"/>
                    <a:pt x="1" y="60235"/>
                    <a:pt x="1428" y="58439"/>
                  </a:cubicBezTo>
                  <a:cubicBezTo>
                    <a:pt x="4725" y="54304"/>
                    <a:pt x="20163" y="54127"/>
                    <a:pt x="20530" y="48918"/>
                  </a:cubicBezTo>
                  <a:cubicBezTo>
                    <a:pt x="20898" y="43782"/>
                    <a:pt x="6197" y="37424"/>
                    <a:pt x="6358" y="32156"/>
                  </a:cubicBezTo>
                  <a:cubicBezTo>
                    <a:pt x="6535" y="27093"/>
                    <a:pt x="19927" y="27667"/>
                    <a:pt x="20486" y="23341"/>
                  </a:cubicBezTo>
                  <a:cubicBezTo>
                    <a:pt x="21149" y="18455"/>
                    <a:pt x="6712" y="8183"/>
                    <a:pt x="7374" y="1"/>
                  </a:cubicBezTo>
                </a:path>
              </a:pathLst>
            </a:custGeom>
            <a:noFill/>
            <a:ln w="33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rot="4162767">
              <a:off x="806098" y="-1738838"/>
              <a:ext cx="950910" cy="4061765"/>
            </a:xfrm>
            <a:custGeom>
              <a:avLst/>
              <a:gdLst/>
              <a:ahLst/>
              <a:cxnLst/>
              <a:rect l="l" t="t" r="r" b="b"/>
              <a:pathLst>
                <a:path w="20324" h="86813" fill="none" extrusionOk="0">
                  <a:moveTo>
                    <a:pt x="3518" y="86813"/>
                  </a:moveTo>
                  <a:cubicBezTo>
                    <a:pt x="10067" y="84870"/>
                    <a:pt x="13731" y="83398"/>
                    <a:pt x="9758" y="76997"/>
                  </a:cubicBezTo>
                  <a:cubicBezTo>
                    <a:pt x="7374" y="73200"/>
                    <a:pt x="3871" y="69241"/>
                    <a:pt x="1958" y="65945"/>
                  </a:cubicBezTo>
                  <a:cubicBezTo>
                    <a:pt x="516" y="63487"/>
                    <a:pt x="1" y="61250"/>
                    <a:pt x="1399" y="59484"/>
                  </a:cubicBezTo>
                  <a:cubicBezTo>
                    <a:pt x="4636" y="55408"/>
                    <a:pt x="19412" y="54996"/>
                    <a:pt x="19868" y="49860"/>
                  </a:cubicBezTo>
                  <a:cubicBezTo>
                    <a:pt x="20324" y="44841"/>
                    <a:pt x="6373" y="38484"/>
                    <a:pt x="6402" y="33127"/>
                  </a:cubicBezTo>
                  <a:cubicBezTo>
                    <a:pt x="6417" y="28080"/>
                    <a:pt x="18897" y="28315"/>
                    <a:pt x="19485" y="24018"/>
                  </a:cubicBezTo>
                  <a:cubicBezTo>
                    <a:pt x="20177" y="18867"/>
                    <a:pt x="6623" y="8198"/>
                    <a:pt x="6917" y="1"/>
                  </a:cubicBezTo>
                </a:path>
              </a:pathLst>
            </a:custGeom>
            <a:noFill/>
            <a:ln w="33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 rot="4162767">
              <a:off x="813777" y="-1745377"/>
              <a:ext cx="926814" cy="4090680"/>
            </a:xfrm>
            <a:custGeom>
              <a:avLst/>
              <a:gdLst/>
              <a:ahLst/>
              <a:cxnLst/>
              <a:rect l="l" t="t" r="r" b="b"/>
              <a:pathLst>
                <a:path w="19809" h="87431" fill="none" extrusionOk="0">
                  <a:moveTo>
                    <a:pt x="3282" y="87431"/>
                  </a:moveTo>
                  <a:cubicBezTo>
                    <a:pt x="9639" y="85532"/>
                    <a:pt x="13054" y="83914"/>
                    <a:pt x="9272" y="77718"/>
                  </a:cubicBezTo>
                  <a:cubicBezTo>
                    <a:pt x="6991" y="73951"/>
                    <a:pt x="3591" y="70051"/>
                    <a:pt x="1781" y="66828"/>
                  </a:cubicBezTo>
                  <a:cubicBezTo>
                    <a:pt x="442" y="64429"/>
                    <a:pt x="0" y="62266"/>
                    <a:pt x="1384" y="60515"/>
                  </a:cubicBezTo>
                  <a:cubicBezTo>
                    <a:pt x="4562" y="56482"/>
                    <a:pt x="18661" y="55864"/>
                    <a:pt x="19249" y="50816"/>
                  </a:cubicBezTo>
                  <a:cubicBezTo>
                    <a:pt x="19809" y="45916"/>
                    <a:pt x="6564" y="39544"/>
                    <a:pt x="6461" y="34099"/>
                  </a:cubicBezTo>
                  <a:cubicBezTo>
                    <a:pt x="6343" y="29066"/>
                    <a:pt x="17895" y="28948"/>
                    <a:pt x="18514" y="24695"/>
                  </a:cubicBezTo>
                  <a:cubicBezTo>
                    <a:pt x="19264" y="19294"/>
                    <a:pt x="6549" y="8198"/>
                    <a:pt x="6490" y="1"/>
                  </a:cubicBezTo>
                </a:path>
              </a:pathLst>
            </a:custGeom>
            <a:noFill/>
            <a:ln w="29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 rot="4162767">
              <a:off x="822140" y="-1751644"/>
              <a:ext cx="902017" cy="4120951"/>
            </a:xfrm>
            <a:custGeom>
              <a:avLst/>
              <a:gdLst/>
              <a:ahLst/>
              <a:cxnLst/>
              <a:rect l="l" t="t" r="r" b="b"/>
              <a:pathLst>
                <a:path w="19279" h="88078" fill="none" extrusionOk="0">
                  <a:moveTo>
                    <a:pt x="3032" y="88078"/>
                  </a:moveTo>
                  <a:cubicBezTo>
                    <a:pt x="9227" y="86209"/>
                    <a:pt x="12362" y="84472"/>
                    <a:pt x="8815" y="78483"/>
                  </a:cubicBezTo>
                  <a:cubicBezTo>
                    <a:pt x="6623" y="74759"/>
                    <a:pt x="3341" y="70904"/>
                    <a:pt x="1634" y="67769"/>
                  </a:cubicBezTo>
                  <a:cubicBezTo>
                    <a:pt x="368" y="65459"/>
                    <a:pt x="0" y="63339"/>
                    <a:pt x="1369" y="61618"/>
                  </a:cubicBezTo>
                  <a:cubicBezTo>
                    <a:pt x="4503" y="57630"/>
                    <a:pt x="17925" y="56805"/>
                    <a:pt x="18617" y="51831"/>
                  </a:cubicBezTo>
                  <a:cubicBezTo>
                    <a:pt x="19279" y="47048"/>
                    <a:pt x="6770" y="40632"/>
                    <a:pt x="6520" y="35113"/>
                  </a:cubicBezTo>
                  <a:cubicBezTo>
                    <a:pt x="6284" y="30095"/>
                    <a:pt x="16924" y="29639"/>
                    <a:pt x="17528" y="25401"/>
                  </a:cubicBezTo>
                  <a:cubicBezTo>
                    <a:pt x="18337" y="19735"/>
                    <a:pt x="6490" y="8241"/>
                    <a:pt x="6063" y="0"/>
                  </a:cubicBezTo>
                </a:path>
              </a:pathLst>
            </a:custGeom>
            <a:noFill/>
            <a:ln w="29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 rot="4162767">
              <a:off x="829687" y="-1758059"/>
              <a:ext cx="877266" cy="4149164"/>
            </a:xfrm>
            <a:custGeom>
              <a:avLst/>
              <a:gdLst/>
              <a:ahLst/>
              <a:cxnLst/>
              <a:rect l="l" t="t" r="r" b="b"/>
              <a:pathLst>
                <a:path w="18750" h="88681" fill="none" extrusionOk="0">
                  <a:moveTo>
                    <a:pt x="2797" y="88681"/>
                  </a:moveTo>
                  <a:cubicBezTo>
                    <a:pt x="8816" y="86827"/>
                    <a:pt x="11686" y="84987"/>
                    <a:pt x="8330" y="79174"/>
                  </a:cubicBezTo>
                  <a:cubicBezTo>
                    <a:pt x="6226" y="75524"/>
                    <a:pt x="3077" y="71698"/>
                    <a:pt x="1473" y="68652"/>
                  </a:cubicBezTo>
                  <a:cubicBezTo>
                    <a:pt x="295" y="66430"/>
                    <a:pt x="1" y="64369"/>
                    <a:pt x="1340" y="62648"/>
                  </a:cubicBezTo>
                  <a:cubicBezTo>
                    <a:pt x="4416" y="58718"/>
                    <a:pt x="17160" y="57674"/>
                    <a:pt x="17970" y="52788"/>
                  </a:cubicBezTo>
                  <a:cubicBezTo>
                    <a:pt x="18750" y="48108"/>
                    <a:pt x="6976" y="41706"/>
                    <a:pt x="6564" y="36099"/>
                  </a:cubicBezTo>
                  <a:cubicBezTo>
                    <a:pt x="6226" y="31096"/>
                    <a:pt x="15909" y="30286"/>
                    <a:pt x="16527" y="26092"/>
                  </a:cubicBezTo>
                  <a:cubicBezTo>
                    <a:pt x="17381" y="20161"/>
                    <a:pt x="6403" y="8256"/>
                    <a:pt x="5608" y="0"/>
                  </a:cubicBezTo>
                </a:path>
              </a:pathLst>
            </a:custGeom>
            <a:noFill/>
            <a:ln w="25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 rot="4162767">
              <a:off x="837321" y="-1763974"/>
              <a:ext cx="851814" cy="4178827"/>
            </a:xfrm>
            <a:custGeom>
              <a:avLst/>
              <a:gdLst/>
              <a:ahLst/>
              <a:cxnLst/>
              <a:rect l="l" t="t" r="r" b="b"/>
              <a:pathLst>
                <a:path w="18206" h="89315" fill="none" extrusionOk="0">
                  <a:moveTo>
                    <a:pt x="2547" y="89315"/>
                  </a:moveTo>
                  <a:cubicBezTo>
                    <a:pt x="8404" y="87475"/>
                    <a:pt x="11009" y="85518"/>
                    <a:pt x="7845" y="79896"/>
                  </a:cubicBezTo>
                  <a:cubicBezTo>
                    <a:pt x="5829" y="76276"/>
                    <a:pt x="2782" y="72508"/>
                    <a:pt x="1296" y="69565"/>
                  </a:cubicBezTo>
                  <a:cubicBezTo>
                    <a:pt x="192" y="67402"/>
                    <a:pt x="1" y="65400"/>
                    <a:pt x="1311" y="63708"/>
                  </a:cubicBezTo>
                  <a:cubicBezTo>
                    <a:pt x="4342" y="59852"/>
                    <a:pt x="16425" y="58572"/>
                    <a:pt x="17337" y="53760"/>
                  </a:cubicBezTo>
                  <a:cubicBezTo>
                    <a:pt x="18205" y="49198"/>
                    <a:pt x="7168" y="42796"/>
                    <a:pt x="6609" y="37086"/>
                  </a:cubicBezTo>
                  <a:cubicBezTo>
                    <a:pt x="6138" y="32097"/>
                    <a:pt x="14909" y="30949"/>
                    <a:pt x="15527" y="26785"/>
                  </a:cubicBezTo>
                  <a:cubicBezTo>
                    <a:pt x="16425" y="20604"/>
                    <a:pt x="6300" y="8301"/>
                    <a:pt x="5181" y="1"/>
                  </a:cubicBezTo>
                </a:path>
              </a:pathLst>
            </a:custGeom>
            <a:noFill/>
            <a:ln w="22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 rot="4162767">
              <a:off x="844209" y="-1771330"/>
              <a:ext cx="827671" cy="4207040"/>
            </a:xfrm>
            <a:custGeom>
              <a:avLst/>
              <a:gdLst/>
              <a:ahLst/>
              <a:cxnLst/>
              <a:rect l="l" t="t" r="r" b="b"/>
              <a:pathLst>
                <a:path w="17690" h="89918" fill="none" extrusionOk="0">
                  <a:moveTo>
                    <a:pt x="2340" y="89918"/>
                  </a:moveTo>
                  <a:cubicBezTo>
                    <a:pt x="8006" y="88122"/>
                    <a:pt x="10361" y="86018"/>
                    <a:pt x="7403" y="80602"/>
                  </a:cubicBezTo>
                  <a:cubicBezTo>
                    <a:pt x="5460" y="77026"/>
                    <a:pt x="2546" y="73288"/>
                    <a:pt x="1148" y="70448"/>
                  </a:cubicBezTo>
                  <a:cubicBezTo>
                    <a:pt x="133" y="68358"/>
                    <a:pt x="0" y="66416"/>
                    <a:pt x="1310" y="64738"/>
                  </a:cubicBezTo>
                  <a:cubicBezTo>
                    <a:pt x="4268" y="60926"/>
                    <a:pt x="15673" y="59440"/>
                    <a:pt x="16718" y="54716"/>
                  </a:cubicBezTo>
                  <a:cubicBezTo>
                    <a:pt x="17689" y="50272"/>
                    <a:pt x="7388" y="43856"/>
                    <a:pt x="6681" y="38072"/>
                  </a:cubicBezTo>
                  <a:cubicBezTo>
                    <a:pt x="6078" y="33098"/>
                    <a:pt x="13937" y="31597"/>
                    <a:pt x="14555" y="27476"/>
                  </a:cubicBezTo>
                  <a:cubicBezTo>
                    <a:pt x="15511" y="21030"/>
                    <a:pt x="6269" y="8315"/>
                    <a:pt x="4768" y="1"/>
                  </a:cubicBezTo>
                </a:path>
              </a:pathLst>
            </a:custGeom>
            <a:noFill/>
            <a:ln w="22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 rot="4162767">
              <a:off x="852164" y="-1777710"/>
              <a:ext cx="802172" cy="4237359"/>
            </a:xfrm>
            <a:custGeom>
              <a:avLst/>
              <a:gdLst/>
              <a:ahLst/>
              <a:cxnLst/>
              <a:rect l="l" t="t" r="r" b="b"/>
              <a:pathLst>
                <a:path w="17145" h="90566" fill="none" extrusionOk="0">
                  <a:moveTo>
                    <a:pt x="2105" y="90565"/>
                  </a:moveTo>
                  <a:cubicBezTo>
                    <a:pt x="7579" y="88770"/>
                    <a:pt x="9698" y="86563"/>
                    <a:pt x="6932" y="81324"/>
                  </a:cubicBezTo>
                  <a:cubicBezTo>
                    <a:pt x="5077" y="77792"/>
                    <a:pt x="2296" y="74112"/>
                    <a:pt x="1001" y="71346"/>
                  </a:cubicBezTo>
                  <a:cubicBezTo>
                    <a:pt x="59" y="69330"/>
                    <a:pt x="0" y="67446"/>
                    <a:pt x="1281" y="65783"/>
                  </a:cubicBezTo>
                  <a:cubicBezTo>
                    <a:pt x="4209" y="62030"/>
                    <a:pt x="14923" y="60338"/>
                    <a:pt x="16085" y="55673"/>
                  </a:cubicBezTo>
                  <a:cubicBezTo>
                    <a:pt x="17145" y="51346"/>
                    <a:pt x="7579" y="44930"/>
                    <a:pt x="6740" y="39043"/>
                  </a:cubicBezTo>
                  <a:cubicBezTo>
                    <a:pt x="6019" y="34069"/>
                    <a:pt x="12936" y="32230"/>
                    <a:pt x="13554" y="28153"/>
                  </a:cubicBezTo>
                  <a:cubicBezTo>
                    <a:pt x="14570" y="21443"/>
                    <a:pt x="6181" y="8316"/>
                    <a:pt x="4327" y="1"/>
                  </a:cubicBezTo>
                </a:path>
              </a:pathLst>
            </a:custGeom>
            <a:noFill/>
            <a:ln w="18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 rot="4162767">
              <a:off x="859824" y="-1785234"/>
              <a:ext cx="777375" cy="4266273"/>
            </a:xfrm>
            <a:custGeom>
              <a:avLst/>
              <a:gdLst/>
              <a:ahLst/>
              <a:cxnLst/>
              <a:rect l="l" t="t" r="r" b="b"/>
              <a:pathLst>
                <a:path w="16615" h="91184" fill="none" extrusionOk="0">
                  <a:moveTo>
                    <a:pt x="1884" y="91184"/>
                  </a:moveTo>
                  <a:cubicBezTo>
                    <a:pt x="7196" y="89418"/>
                    <a:pt x="9036" y="87092"/>
                    <a:pt x="6475" y="82059"/>
                  </a:cubicBezTo>
                  <a:cubicBezTo>
                    <a:pt x="4709" y="78586"/>
                    <a:pt x="2046" y="74937"/>
                    <a:pt x="854" y="72258"/>
                  </a:cubicBezTo>
                  <a:cubicBezTo>
                    <a:pt x="0" y="70331"/>
                    <a:pt x="15" y="68491"/>
                    <a:pt x="1295" y="66843"/>
                  </a:cubicBezTo>
                  <a:cubicBezTo>
                    <a:pt x="4165" y="63149"/>
                    <a:pt x="14187" y="61236"/>
                    <a:pt x="15452" y="56659"/>
                  </a:cubicBezTo>
                  <a:cubicBezTo>
                    <a:pt x="16615" y="52450"/>
                    <a:pt x="7800" y="46019"/>
                    <a:pt x="6784" y="40044"/>
                  </a:cubicBezTo>
                  <a:cubicBezTo>
                    <a:pt x="5960" y="35100"/>
                    <a:pt x="11965" y="32907"/>
                    <a:pt x="12568" y="28845"/>
                  </a:cubicBezTo>
                  <a:cubicBezTo>
                    <a:pt x="13628" y="21884"/>
                    <a:pt x="6107" y="8345"/>
                    <a:pt x="3885" y="1"/>
                  </a:cubicBezTo>
                </a:path>
              </a:pathLst>
            </a:custGeom>
            <a:noFill/>
            <a:ln w="18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 rot="4162767">
              <a:off x="864506" y="-1792444"/>
              <a:ext cx="756741" cy="4293784"/>
            </a:xfrm>
            <a:custGeom>
              <a:avLst/>
              <a:gdLst/>
              <a:ahLst/>
              <a:cxnLst/>
              <a:rect l="l" t="t" r="r" b="b"/>
              <a:pathLst>
                <a:path w="16174" h="91772" fill="none" extrusionOk="0">
                  <a:moveTo>
                    <a:pt x="1737" y="91772"/>
                  </a:moveTo>
                  <a:cubicBezTo>
                    <a:pt x="6873" y="90050"/>
                    <a:pt x="8462" y="87578"/>
                    <a:pt x="6093" y="82751"/>
                  </a:cubicBezTo>
                  <a:cubicBezTo>
                    <a:pt x="4415" y="79307"/>
                    <a:pt x="1869" y="75716"/>
                    <a:pt x="780" y="73126"/>
                  </a:cubicBezTo>
                  <a:cubicBezTo>
                    <a:pt x="0" y="71287"/>
                    <a:pt x="118" y="69506"/>
                    <a:pt x="1369" y="67887"/>
                  </a:cubicBezTo>
                  <a:cubicBezTo>
                    <a:pt x="4180" y="64237"/>
                    <a:pt x="13539" y="62104"/>
                    <a:pt x="14923" y="57615"/>
                  </a:cubicBezTo>
                  <a:cubicBezTo>
                    <a:pt x="16174" y="53539"/>
                    <a:pt x="8124" y="47078"/>
                    <a:pt x="6961" y="41015"/>
                  </a:cubicBezTo>
                  <a:cubicBezTo>
                    <a:pt x="6004" y="36085"/>
                    <a:pt x="11082" y="33554"/>
                    <a:pt x="11700" y="29522"/>
                  </a:cubicBezTo>
                  <a:cubicBezTo>
                    <a:pt x="12833" y="22311"/>
                    <a:pt x="6152" y="8374"/>
                    <a:pt x="3576" y="1"/>
                  </a:cubicBezTo>
                </a:path>
              </a:pathLst>
            </a:custGeom>
            <a:noFill/>
            <a:ln w="14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 rot="4162767">
              <a:off x="869757" y="-1800934"/>
              <a:ext cx="734049" cy="4323401"/>
            </a:xfrm>
            <a:custGeom>
              <a:avLst/>
              <a:gdLst/>
              <a:ahLst/>
              <a:cxnLst/>
              <a:rect l="l" t="t" r="r" b="b"/>
              <a:pathLst>
                <a:path w="15689" h="92405" fill="none" extrusionOk="0">
                  <a:moveTo>
                    <a:pt x="1561" y="92404"/>
                  </a:moveTo>
                  <a:cubicBezTo>
                    <a:pt x="6520" y="90697"/>
                    <a:pt x="7874" y="88122"/>
                    <a:pt x="5681" y="83457"/>
                  </a:cubicBezTo>
                  <a:cubicBezTo>
                    <a:pt x="4092" y="80057"/>
                    <a:pt x="1649" y="76525"/>
                    <a:pt x="678" y="74024"/>
                  </a:cubicBezTo>
                  <a:cubicBezTo>
                    <a:pt x="1" y="72258"/>
                    <a:pt x="163" y="70536"/>
                    <a:pt x="1399" y="68932"/>
                  </a:cubicBezTo>
                  <a:cubicBezTo>
                    <a:pt x="4151" y="65341"/>
                    <a:pt x="12834" y="62986"/>
                    <a:pt x="14320" y="58572"/>
                  </a:cubicBezTo>
                  <a:cubicBezTo>
                    <a:pt x="15689" y="54598"/>
                    <a:pt x="8360" y="48138"/>
                    <a:pt x="7035" y="42001"/>
                  </a:cubicBezTo>
                  <a:cubicBezTo>
                    <a:pt x="5976" y="37086"/>
                    <a:pt x="10111" y="34201"/>
                    <a:pt x="10744" y="30213"/>
                  </a:cubicBezTo>
                  <a:cubicBezTo>
                    <a:pt x="11921" y="22737"/>
                    <a:pt x="6108" y="8389"/>
                    <a:pt x="3165" y="0"/>
                  </a:cubicBezTo>
                </a:path>
              </a:pathLst>
            </a:custGeom>
            <a:noFill/>
            <a:ln w="14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 rot="4162767">
              <a:off x="875358" y="-1808458"/>
              <a:ext cx="713369" cy="4352316"/>
            </a:xfrm>
            <a:custGeom>
              <a:avLst/>
              <a:gdLst/>
              <a:ahLst/>
              <a:cxnLst/>
              <a:rect l="l" t="t" r="r" b="b"/>
              <a:pathLst>
                <a:path w="15247" h="93023" fill="none" extrusionOk="0">
                  <a:moveTo>
                    <a:pt x="1399" y="93023"/>
                  </a:moveTo>
                  <a:cubicBezTo>
                    <a:pt x="6182" y="91330"/>
                    <a:pt x="7285" y="88622"/>
                    <a:pt x="5299" y="84178"/>
                  </a:cubicBezTo>
                  <a:cubicBezTo>
                    <a:pt x="3812" y="80823"/>
                    <a:pt x="1472" y="77335"/>
                    <a:pt x="604" y="74922"/>
                  </a:cubicBezTo>
                  <a:cubicBezTo>
                    <a:pt x="1" y="73229"/>
                    <a:pt x="266" y="71551"/>
                    <a:pt x="1472" y="69977"/>
                  </a:cubicBezTo>
                  <a:cubicBezTo>
                    <a:pt x="4180" y="66445"/>
                    <a:pt x="12186" y="63884"/>
                    <a:pt x="13805" y="59543"/>
                  </a:cubicBezTo>
                  <a:cubicBezTo>
                    <a:pt x="15247" y="55687"/>
                    <a:pt x="8698" y="49227"/>
                    <a:pt x="7212" y="42987"/>
                  </a:cubicBezTo>
                  <a:cubicBezTo>
                    <a:pt x="6034" y="38072"/>
                    <a:pt x="9243" y="34864"/>
                    <a:pt x="9861" y="30905"/>
                  </a:cubicBezTo>
                  <a:cubicBezTo>
                    <a:pt x="11097" y="23179"/>
                    <a:pt x="6152" y="8418"/>
                    <a:pt x="2841" y="0"/>
                  </a:cubicBezTo>
                </a:path>
              </a:pathLst>
            </a:custGeom>
            <a:noFill/>
            <a:ln w="11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 rot="4162767">
              <a:off x="880232" y="-1818364"/>
              <a:ext cx="691379" cy="4382634"/>
            </a:xfrm>
            <a:custGeom>
              <a:avLst/>
              <a:gdLst/>
              <a:ahLst/>
              <a:cxnLst/>
              <a:rect l="l" t="t" r="r" b="b"/>
              <a:pathLst>
                <a:path w="14777" h="93671" fill="none" extrusionOk="0">
                  <a:moveTo>
                    <a:pt x="1252" y="93670"/>
                  </a:moveTo>
                  <a:cubicBezTo>
                    <a:pt x="5873" y="91993"/>
                    <a:pt x="6712" y="89152"/>
                    <a:pt x="4916" y="84914"/>
                  </a:cubicBezTo>
                  <a:cubicBezTo>
                    <a:pt x="3518" y="81603"/>
                    <a:pt x="1296" y="78159"/>
                    <a:pt x="531" y="75819"/>
                  </a:cubicBezTo>
                  <a:cubicBezTo>
                    <a:pt x="1" y="74201"/>
                    <a:pt x="354" y="72582"/>
                    <a:pt x="1532" y="71022"/>
                  </a:cubicBezTo>
                  <a:cubicBezTo>
                    <a:pt x="4180" y="67549"/>
                    <a:pt x="11480" y="64767"/>
                    <a:pt x="13231" y="60500"/>
                  </a:cubicBezTo>
                  <a:cubicBezTo>
                    <a:pt x="14776" y="56747"/>
                    <a:pt x="8978" y="50272"/>
                    <a:pt x="7330" y="43958"/>
                  </a:cubicBezTo>
                  <a:cubicBezTo>
                    <a:pt x="6035" y="39073"/>
                    <a:pt x="8301" y="35496"/>
                    <a:pt x="8919" y="31582"/>
                  </a:cubicBezTo>
                  <a:cubicBezTo>
                    <a:pt x="10214" y="23591"/>
                    <a:pt x="6108" y="8418"/>
                    <a:pt x="2444" y="1"/>
                  </a:cubicBezTo>
                </a:path>
              </a:pathLst>
            </a:custGeom>
            <a:noFill/>
            <a:ln w="72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 rot="4162767">
              <a:off x="885501" y="-1826355"/>
              <a:ext cx="669997" cy="4410847"/>
            </a:xfrm>
            <a:custGeom>
              <a:avLst/>
              <a:gdLst/>
              <a:ahLst/>
              <a:cxnLst/>
              <a:rect l="l" t="t" r="r" b="b"/>
              <a:pathLst>
                <a:path w="14320" h="94274" fill="none" extrusionOk="0">
                  <a:moveTo>
                    <a:pt x="1089" y="94274"/>
                  </a:moveTo>
                  <a:cubicBezTo>
                    <a:pt x="5519" y="92640"/>
                    <a:pt x="6137" y="89667"/>
                    <a:pt x="4503" y="85620"/>
                  </a:cubicBezTo>
                  <a:cubicBezTo>
                    <a:pt x="3208" y="82353"/>
                    <a:pt x="1104" y="78968"/>
                    <a:pt x="442" y="76717"/>
                  </a:cubicBezTo>
                  <a:cubicBezTo>
                    <a:pt x="0" y="75172"/>
                    <a:pt x="427" y="73612"/>
                    <a:pt x="1589" y="72067"/>
                  </a:cubicBezTo>
                  <a:cubicBezTo>
                    <a:pt x="4180" y="68652"/>
                    <a:pt x="10802" y="65650"/>
                    <a:pt x="12686" y="61471"/>
                  </a:cubicBezTo>
                  <a:cubicBezTo>
                    <a:pt x="14319" y="57836"/>
                    <a:pt x="9271" y="51361"/>
                    <a:pt x="7447" y="44959"/>
                  </a:cubicBezTo>
                  <a:cubicBezTo>
                    <a:pt x="6078" y="40073"/>
                    <a:pt x="7402" y="36159"/>
                    <a:pt x="8021" y="32273"/>
                  </a:cubicBezTo>
                  <a:cubicBezTo>
                    <a:pt x="9389" y="24062"/>
                    <a:pt x="6122" y="8462"/>
                    <a:pt x="2104" y="0"/>
                  </a:cubicBezTo>
                </a:path>
              </a:pathLst>
            </a:custGeom>
            <a:noFill/>
            <a:ln w="72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 rot="4162767">
              <a:off x="891838" y="-1835010"/>
              <a:ext cx="648007" cy="4440463"/>
            </a:xfrm>
            <a:custGeom>
              <a:avLst/>
              <a:gdLst/>
              <a:ahLst/>
              <a:cxnLst/>
              <a:rect l="l" t="t" r="r" b="b"/>
              <a:pathLst>
                <a:path w="13850" h="94907" fill="none" extrusionOk="0">
                  <a:moveTo>
                    <a:pt x="928" y="94907"/>
                  </a:moveTo>
                  <a:cubicBezTo>
                    <a:pt x="5196" y="93288"/>
                    <a:pt x="5564" y="90197"/>
                    <a:pt x="4121" y="86357"/>
                  </a:cubicBezTo>
                  <a:cubicBezTo>
                    <a:pt x="2900" y="83119"/>
                    <a:pt x="899" y="79793"/>
                    <a:pt x="369" y="77630"/>
                  </a:cubicBezTo>
                  <a:cubicBezTo>
                    <a:pt x="1" y="76187"/>
                    <a:pt x="486" y="74672"/>
                    <a:pt x="1649" y="73141"/>
                  </a:cubicBezTo>
                  <a:cubicBezTo>
                    <a:pt x="4180" y="69786"/>
                    <a:pt x="10126" y="66563"/>
                    <a:pt x="12142" y="62457"/>
                  </a:cubicBezTo>
                  <a:cubicBezTo>
                    <a:pt x="13849" y="58940"/>
                    <a:pt x="9596" y="52435"/>
                    <a:pt x="7609" y="45960"/>
                  </a:cubicBezTo>
                  <a:cubicBezTo>
                    <a:pt x="6123" y="41089"/>
                    <a:pt x="6505" y="36836"/>
                    <a:pt x="7138" y="32966"/>
                  </a:cubicBezTo>
                  <a:cubicBezTo>
                    <a:pt x="8551" y="24489"/>
                    <a:pt x="6152" y="8492"/>
                    <a:pt x="1767" y="1"/>
                  </a:cubicBezTo>
                </a:path>
              </a:pathLst>
            </a:custGeom>
            <a:noFill/>
            <a:ln w="47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 rot="4162767">
              <a:off x="897348" y="-1843105"/>
              <a:ext cx="624567" cy="4468676"/>
            </a:xfrm>
            <a:custGeom>
              <a:avLst/>
              <a:gdLst/>
              <a:ahLst/>
              <a:cxnLst/>
              <a:rect l="l" t="t" r="r" b="b"/>
              <a:pathLst>
                <a:path w="13349" h="95510" fill="none" extrusionOk="0">
                  <a:moveTo>
                    <a:pt x="751" y="95510"/>
                  </a:moveTo>
                  <a:cubicBezTo>
                    <a:pt x="4842" y="93920"/>
                    <a:pt x="4975" y="90697"/>
                    <a:pt x="3724" y="87048"/>
                  </a:cubicBezTo>
                  <a:cubicBezTo>
                    <a:pt x="2620" y="83869"/>
                    <a:pt x="692" y="80602"/>
                    <a:pt x="280" y="78527"/>
                  </a:cubicBezTo>
                  <a:cubicBezTo>
                    <a:pt x="1" y="77144"/>
                    <a:pt x="575" y="75687"/>
                    <a:pt x="1693" y="74171"/>
                  </a:cubicBezTo>
                  <a:cubicBezTo>
                    <a:pt x="4180" y="70860"/>
                    <a:pt x="9434" y="67431"/>
                    <a:pt x="11553" y="63413"/>
                  </a:cubicBezTo>
                  <a:cubicBezTo>
                    <a:pt x="13348" y="60014"/>
                    <a:pt x="9875" y="53494"/>
                    <a:pt x="7712" y="46931"/>
                  </a:cubicBezTo>
                  <a:cubicBezTo>
                    <a:pt x="6108" y="42074"/>
                    <a:pt x="5549" y="37483"/>
                    <a:pt x="6181" y="33657"/>
                  </a:cubicBezTo>
                  <a:cubicBezTo>
                    <a:pt x="7653" y="24915"/>
                    <a:pt x="6108" y="8506"/>
                    <a:pt x="1354" y="0"/>
                  </a:cubicBezTo>
                </a:path>
              </a:pathLst>
            </a:custGeom>
            <a:noFill/>
            <a:ln w="47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5" name="Google Shape;155;p5"/>
          <p:cNvGrpSpPr/>
          <p:nvPr/>
        </p:nvGrpSpPr>
        <p:grpSpPr>
          <a:xfrm>
            <a:off x="5473411" y="3654975"/>
            <a:ext cx="4402341" cy="2493567"/>
            <a:chOff x="1526586" y="1779550"/>
            <a:chExt cx="4402341" cy="2493567"/>
          </a:xfrm>
        </p:grpSpPr>
        <p:sp>
          <p:nvSpPr>
            <p:cNvPr id="156" name="Google Shape;156;p5"/>
            <p:cNvSpPr/>
            <p:nvPr/>
          </p:nvSpPr>
          <p:spPr>
            <a:xfrm rot="-6637233">
              <a:off x="3064048" y="1038824"/>
              <a:ext cx="1168518" cy="3975021"/>
            </a:xfrm>
            <a:custGeom>
              <a:avLst/>
              <a:gdLst/>
              <a:ahLst/>
              <a:cxnLst/>
              <a:rect l="l" t="t" r="r" b="b"/>
              <a:pathLst>
                <a:path w="24975" h="84959" fill="none" extrusionOk="0">
                  <a:moveTo>
                    <a:pt x="6182" y="84959"/>
                  </a:moveTo>
                  <a:cubicBezTo>
                    <a:pt x="13245" y="82942"/>
                    <a:pt x="17705" y="81809"/>
                    <a:pt x="13113" y="74878"/>
                  </a:cubicBezTo>
                  <a:cubicBezTo>
                    <a:pt x="8536" y="67917"/>
                    <a:pt x="1" y="60603"/>
                    <a:pt x="3400" y="56350"/>
                  </a:cubicBezTo>
                  <a:cubicBezTo>
                    <a:pt x="6800" y="52097"/>
                    <a:pt x="23576" y="52362"/>
                    <a:pt x="23724" y="46990"/>
                  </a:cubicBezTo>
                  <a:cubicBezTo>
                    <a:pt x="23871" y="41619"/>
                    <a:pt x="7756" y="35291"/>
                    <a:pt x="8198" y="30184"/>
                  </a:cubicBezTo>
                  <a:cubicBezTo>
                    <a:pt x="8639" y="25092"/>
                    <a:pt x="23856" y="26358"/>
                    <a:pt x="24401" y="21972"/>
                  </a:cubicBezTo>
                  <a:cubicBezTo>
                    <a:pt x="24975" y="17572"/>
                    <a:pt x="8801" y="8139"/>
                    <a:pt x="10184" y="1"/>
                  </a:cubicBezTo>
                </a:path>
              </a:pathLst>
            </a:custGeom>
            <a:noFill/>
            <a:ln w="40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 rot="-6637233">
              <a:off x="3123433" y="982323"/>
              <a:ext cx="1032835" cy="4003889"/>
            </a:xfrm>
            <a:custGeom>
              <a:avLst/>
              <a:gdLst/>
              <a:ahLst/>
              <a:cxnLst/>
              <a:rect l="l" t="t" r="r" b="b"/>
              <a:pathLst>
                <a:path w="22075" h="85576" fill="none" extrusionOk="0">
                  <a:moveTo>
                    <a:pt x="3974" y="85576"/>
                  </a:moveTo>
                  <a:cubicBezTo>
                    <a:pt x="10861" y="83604"/>
                    <a:pt x="15055" y="82338"/>
                    <a:pt x="10684" y="75583"/>
                  </a:cubicBezTo>
                  <a:cubicBezTo>
                    <a:pt x="8168" y="71669"/>
                    <a:pt x="4386" y="67636"/>
                    <a:pt x="2252" y="64163"/>
                  </a:cubicBezTo>
                  <a:cubicBezTo>
                    <a:pt x="663" y="61544"/>
                    <a:pt x="0" y="59219"/>
                    <a:pt x="1428" y="57394"/>
                  </a:cubicBezTo>
                  <a:cubicBezTo>
                    <a:pt x="4783" y="53200"/>
                    <a:pt x="20868" y="53229"/>
                    <a:pt x="21133" y="47931"/>
                  </a:cubicBezTo>
                  <a:cubicBezTo>
                    <a:pt x="21369" y="42677"/>
                    <a:pt x="5990" y="36335"/>
                    <a:pt x="6284" y="31155"/>
                  </a:cubicBezTo>
                  <a:cubicBezTo>
                    <a:pt x="6579" y="26077"/>
                    <a:pt x="20898" y="27005"/>
                    <a:pt x="21457" y="22649"/>
                  </a:cubicBezTo>
                  <a:cubicBezTo>
                    <a:pt x="22075" y="18013"/>
                    <a:pt x="6755" y="8153"/>
                    <a:pt x="7800" y="0"/>
                  </a:cubicBezTo>
                </a:path>
              </a:pathLst>
            </a:custGeom>
            <a:noFill/>
            <a:ln w="36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 rot="-6637233">
              <a:off x="3153830" y="968954"/>
              <a:ext cx="989509" cy="4032149"/>
            </a:xfrm>
            <a:custGeom>
              <a:avLst/>
              <a:gdLst/>
              <a:ahLst/>
              <a:cxnLst/>
              <a:rect l="l" t="t" r="r" b="b"/>
              <a:pathLst>
                <a:path w="21149" h="86180" fill="none" extrusionOk="0">
                  <a:moveTo>
                    <a:pt x="3754" y="86180"/>
                  </a:moveTo>
                  <a:cubicBezTo>
                    <a:pt x="10464" y="84237"/>
                    <a:pt x="14408" y="82868"/>
                    <a:pt x="10229" y="76290"/>
                  </a:cubicBezTo>
                  <a:cubicBezTo>
                    <a:pt x="7786" y="72420"/>
                    <a:pt x="4136" y="68432"/>
                    <a:pt x="2120" y="65047"/>
                  </a:cubicBezTo>
                  <a:cubicBezTo>
                    <a:pt x="590" y="62516"/>
                    <a:pt x="1" y="60235"/>
                    <a:pt x="1428" y="58439"/>
                  </a:cubicBezTo>
                  <a:cubicBezTo>
                    <a:pt x="4725" y="54304"/>
                    <a:pt x="20163" y="54127"/>
                    <a:pt x="20530" y="48918"/>
                  </a:cubicBezTo>
                  <a:cubicBezTo>
                    <a:pt x="20898" y="43782"/>
                    <a:pt x="6197" y="37424"/>
                    <a:pt x="6358" y="32156"/>
                  </a:cubicBezTo>
                  <a:cubicBezTo>
                    <a:pt x="6535" y="27093"/>
                    <a:pt x="19927" y="27667"/>
                    <a:pt x="20486" y="23341"/>
                  </a:cubicBezTo>
                  <a:cubicBezTo>
                    <a:pt x="21149" y="18455"/>
                    <a:pt x="6712" y="8183"/>
                    <a:pt x="7374" y="1"/>
                  </a:cubicBezTo>
                </a:path>
              </a:pathLst>
            </a:custGeom>
            <a:noFill/>
            <a:ln w="33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 rot="-6637233">
              <a:off x="3180380" y="952891"/>
              <a:ext cx="950910" cy="4061765"/>
            </a:xfrm>
            <a:custGeom>
              <a:avLst/>
              <a:gdLst/>
              <a:ahLst/>
              <a:cxnLst/>
              <a:rect l="l" t="t" r="r" b="b"/>
              <a:pathLst>
                <a:path w="20324" h="86813" fill="none" extrusionOk="0">
                  <a:moveTo>
                    <a:pt x="3518" y="86813"/>
                  </a:moveTo>
                  <a:cubicBezTo>
                    <a:pt x="10067" y="84870"/>
                    <a:pt x="13731" y="83398"/>
                    <a:pt x="9758" y="76997"/>
                  </a:cubicBezTo>
                  <a:cubicBezTo>
                    <a:pt x="7374" y="73200"/>
                    <a:pt x="3871" y="69241"/>
                    <a:pt x="1958" y="65945"/>
                  </a:cubicBezTo>
                  <a:cubicBezTo>
                    <a:pt x="516" y="63487"/>
                    <a:pt x="1" y="61250"/>
                    <a:pt x="1399" y="59484"/>
                  </a:cubicBezTo>
                  <a:cubicBezTo>
                    <a:pt x="4636" y="55408"/>
                    <a:pt x="19412" y="54996"/>
                    <a:pt x="19868" y="49860"/>
                  </a:cubicBezTo>
                  <a:cubicBezTo>
                    <a:pt x="20324" y="44841"/>
                    <a:pt x="6373" y="38484"/>
                    <a:pt x="6402" y="33127"/>
                  </a:cubicBezTo>
                  <a:cubicBezTo>
                    <a:pt x="6417" y="28080"/>
                    <a:pt x="18897" y="28315"/>
                    <a:pt x="19485" y="24018"/>
                  </a:cubicBezTo>
                  <a:cubicBezTo>
                    <a:pt x="20177" y="18867"/>
                    <a:pt x="6623" y="8198"/>
                    <a:pt x="6917" y="1"/>
                  </a:cubicBezTo>
                </a:path>
              </a:pathLst>
            </a:custGeom>
            <a:noFill/>
            <a:ln w="33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 rot="-6637233">
              <a:off x="3196796" y="930515"/>
              <a:ext cx="926814" cy="4090680"/>
            </a:xfrm>
            <a:custGeom>
              <a:avLst/>
              <a:gdLst/>
              <a:ahLst/>
              <a:cxnLst/>
              <a:rect l="l" t="t" r="r" b="b"/>
              <a:pathLst>
                <a:path w="19809" h="87431" fill="none" extrusionOk="0">
                  <a:moveTo>
                    <a:pt x="3282" y="87431"/>
                  </a:moveTo>
                  <a:cubicBezTo>
                    <a:pt x="9639" y="85532"/>
                    <a:pt x="13054" y="83914"/>
                    <a:pt x="9272" y="77718"/>
                  </a:cubicBezTo>
                  <a:cubicBezTo>
                    <a:pt x="6991" y="73951"/>
                    <a:pt x="3591" y="70051"/>
                    <a:pt x="1781" y="66828"/>
                  </a:cubicBezTo>
                  <a:cubicBezTo>
                    <a:pt x="442" y="64429"/>
                    <a:pt x="0" y="62266"/>
                    <a:pt x="1384" y="60515"/>
                  </a:cubicBezTo>
                  <a:cubicBezTo>
                    <a:pt x="4562" y="56482"/>
                    <a:pt x="18661" y="55864"/>
                    <a:pt x="19249" y="50816"/>
                  </a:cubicBezTo>
                  <a:cubicBezTo>
                    <a:pt x="19809" y="45916"/>
                    <a:pt x="6564" y="39544"/>
                    <a:pt x="6461" y="34099"/>
                  </a:cubicBezTo>
                  <a:cubicBezTo>
                    <a:pt x="6343" y="29066"/>
                    <a:pt x="17895" y="28948"/>
                    <a:pt x="18514" y="24695"/>
                  </a:cubicBezTo>
                  <a:cubicBezTo>
                    <a:pt x="19264" y="19294"/>
                    <a:pt x="6549" y="8198"/>
                    <a:pt x="6490" y="1"/>
                  </a:cubicBezTo>
                </a:path>
              </a:pathLst>
            </a:custGeom>
            <a:noFill/>
            <a:ln w="29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 rot="-6637233">
              <a:off x="3213231" y="906511"/>
              <a:ext cx="902017" cy="4120951"/>
            </a:xfrm>
            <a:custGeom>
              <a:avLst/>
              <a:gdLst/>
              <a:ahLst/>
              <a:cxnLst/>
              <a:rect l="l" t="t" r="r" b="b"/>
              <a:pathLst>
                <a:path w="19279" h="88078" fill="none" extrusionOk="0">
                  <a:moveTo>
                    <a:pt x="3032" y="88078"/>
                  </a:moveTo>
                  <a:cubicBezTo>
                    <a:pt x="9227" y="86209"/>
                    <a:pt x="12362" y="84472"/>
                    <a:pt x="8815" y="78483"/>
                  </a:cubicBezTo>
                  <a:cubicBezTo>
                    <a:pt x="6623" y="74759"/>
                    <a:pt x="3341" y="70904"/>
                    <a:pt x="1634" y="67769"/>
                  </a:cubicBezTo>
                  <a:cubicBezTo>
                    <a:pt x="368" y="65459"/>
                    <a:pt x="0" y="63339"/>
                    <a:pt x="1369" y="61618"/>
                  </a:cubicBezTo>
                  <a:cubicBezTo>
                    <a:pt x="4503" y="57630"/>
                    <a:pt x="17925" y="56805"/>
                    <a:pt x="18617" y="51831"/>
                  </a:cubicBezTo>
                  <a:cubicBezTo>
                    <a:pt x="19279" y="47048"/>
                    <a:pt x="6770" y="40632"/>
                    <a:pt x="6520" y="35113"/>
                  </a:cubicBezTo>
                  <a:cubicBezTo>
                    <a:pt x="6284" y="30095"/>
                    <a:pt x="16924" y="29639"/>
                    <a:pt x="17528" y="25401"/>
                  </a:cubicBezTo>
                  <a:cubicBezTo>
                    <a:pt x="18337" y="19735"/>
                    <a:pt x="6490" y="8241"/>
                    <a:pt x="6063" y="0"/>
                  </a:cubicBezTo>
                </a:path>
              </a:pathLst>
            </a:custGeom>
            <a:noFill/>
            <a:ln w="29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 rot="-6637233">
              <a:off x="3230435" y="884713"/>
              <a:ext cx="877266" cy="4149164"/>
            </a:xfrm>
            <a:custGeom>
              <a:avLst/>
              <a:gdLst/>
              <a:ahLst/>
              <a:cxnLst/>
              <a:rect l="l" t="t" r="r" b="b"/>
              <a:pathLst>
                <a:path w="18750" h="88681" fill="none" extrusionOk="0">
                  <a:moveTo>
                    <a:pt x="2797" y="88681"/>
                  </a:moveTo>
                  <a:cubicBezTo>
                    <a:pt x="8816" y="86827"/>
                    <a:pt x="11686" y="84987"/>
                    <a:pt x="8330" y="79174"/>
                  </a:cubicBezTo>
                  <a:cubicBezTo>
                    <a:pt x="6226" y="75524"/>
                    <a:pt x="3077" y="71698"/>
                    <a:pt x="1473" y="68652"/>
                  </a:cubicBezTo>
                  <a:cubicBezTo>
                    <a:pt x="295" y="66430"/>
                    <a:pt x="1" y="64369"/>
                    <a:pt x="1340" y="62648"/>
                  </a:cubicBezTo>
                  <a:cubicBezTo>
                    <a:pt x="4416" y="58718"/>
                    <a:pt x="17160" y="57674"/>
                    <a:pt x="17970" y="52788"/>
                  </a:cubicBezTo>
                  <a:cubicBezTo>
                    <a:pt x="18750" y="48108"/>
                    <a:pt x="6976" y="41706"/>
                    <a:pt x="6564" y="36099"/>
                  </a:cubicBezTo>
                  <a:cubicBezTo>
                    <a:pt x="6226" y="31096"/>
                    <a:pt x="15909" y="30286"/>
                    <a:pt x="16527" y="26092"/>
                  </a:cubicBezTo>
                  <a:cubicBezTo>
                    <a:pt x="17381" y="20161"/>
                    <a:pt x="6403" y="8256"/>
                    <a:pt x="5608" y="0"/>
                  </a:cubicBezTo>
                </a:path>
              </a:pathLst>
            </a:custGeom>
            <a:noFill/>
            <a:ln w="25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 rot="-6637233">
              <a:off x="3248254" y="860965"/>
              <a:ext cx="851814" cy="4178827"/>
            </a:xfrm>
            <a:custGeom>
              <a:avLst/>
              <a:gdLst/>
              <a:ahLst/>
              <a:cxnLst/>
              <a:rect l="l" t="t" r="r" b="b"/>
              <a:pathLst>
                <a:path w="18206" h="89315" fill="none" extrusionOk="0">
                  <a:moveTo>
                    <a:pt x="2547" y="89315"/>
                  </a:moveTo>
                  <a:cubicBezTo>
                    <a:pt x="8404" y="87475"/>
                    <a:pt x="11009" y="85518"/>
                    <a:pt x="7845" y="79896"/>
                  </a:cubicBezTo>
                  <a:cubicBezTo>
                    <a:pt x="5829" y="76276"/>
                    <a:pt x="2782" y="72508"/>
                    <a:pt x="1296" y="69565"/>
                  </a:cubicBezTo>
                  <a:cubicBezTo>
                    <a:pt x="192" y="67402"/>
                    <a:pt x="1" y="65400"/>
                    <a:pt x="1311" y="63708"/>
                  </a:cubicBezTo>
                  <a:cubicBezTo>
                    <a:pt x="4342" y="59852"/>
                    <a:pt x="16425" y="58572"/>
                    <a:pt x="17337" y="53760"/>
                  </a:cubicBezTo>
                  <a:cubicBezTo>
                    <a:pt x="18205" y="49198"/>
                    <a:pt x="7168" y="42796"/>
                    <a:pt x="6609" y="37086"/>
                  </a:cubicBezTo>
                  <a:cubicBezTo>
                    <a:pt x="6138" y="32097"/>
                    <a:pt x="14909" y="30949"/>
                    <a:pt x="15527" y="26785"/>
                  </a:cubicBezTo>
                  <a:cubicBezTo>
                    <a:pt x="16425" y="20604"/>
                    <a:pt x="6300" y="8301"/>
                    <a:pt x="5181" y="1"/>
                  </a:cubicBezTo>
                </a:path>
              </a:pathLst>
            </a:custGeom>
            <a:noFill/>
            <a:ln w="22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 rot="-6637233">
              <a:off x="3265507" y="840108"/>
              <a:ext cx="827671" cy="4207040"/>
            </a:xfrm>
            <a:custGeom>
              <a:avLst/>
              <a:gdLst/>
              <a:ahLst/>
              <a:cxnLst/>
              <a:rect l="l" t="t" r="r" b="b"/>
              <a:pathLst>
                <a:path w="17690" h="89918" fill="none" extrusionOk="0">
                  <a:moveTo>
                    <a:pt x="2340" y="89918"/>
                  </a:moveTo>
                  <a:cubicBezTo>
                    <a:pt x="8006" y="88122"/>
                    <a:pt x="10361" y="86018"/>
                    <a:pt x="7403" y="80602"/>
                  </a:cubicBezTo>
                  <a:cubicBezTo>
                    <a:pt x="5460" y="77026"/>
                    <a:pt x="2546" y="73288"/>
                    <a:pt x="1148" y="70448"/>
                  </a:cubicBezTo>
                  <a:cubicBezTo>
                    <a:pt x="133" y="68358"/>
                    <a:pt x="0" y="66416"/>
                    <a:pt x="1310" y="64738"/>
                  </a:cubicBezTo>
                  <a:cubicBezTo>
                    <a:pt x="4268" y="60926"/>
                    <a:pt x="15673" y="59440"/>
                    <a:pt x="16718" y="54716"/>
                  </a:cubicBezTo>
                  <a:cubicBezTo>
                    <a:pt x="17689" y="50272"/>
                    <a:pt x="7388" y="43856"/>
                    <a:pt x="6681" y="38072"/>
                  </a:cubicBezTo>
                  <a:cubicBezTo>
                    <a:pt x="6078" y="33098"/>
                    <a:pt x="13937" y="31597"/>
                    <a:pt x="14555" y="27476"/>
                  </a:cubicBezTo>
                  <a:cubicBezTo>
                    <a:pt x="15511" y="21030"/>
                    <a:pt x="6269" y="8315"/>
                    <a:pt x="4768" y="1"/>
                  </a:cubicBezTo>
                </a:path>
              </a:pathLst>
            </a:custGeom>
            <a:noFill/>
            <a:ln w="22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 rot="-6637233">
              <a:off x="3283051" y="816170"/>
              <a:ext cx="802172" cy="4237359"/>
            </a:xfrm>
            <a:custGeom>
              <a:avLst/>
              <a:gdLst/>
              <a:ahLst/>
              <a:cxnLst/>
              <a:rect l="l" t="t" r="r" b="b"/>
              <a:pathLst>
                <a:path w="17145" h="90566" fill="none" extrusionOk="0">
                  <a:moveTo>
                    <a:pt x="2105" y="90565"/>
                  </a:moveTo>
                  <a:cubicBezTo>
                    <a:pt x="7579" y="88770"/>
                    <a:pt x="9698" y="86563"/>
                    <a:pt x="6932" y="81324"/>
                  </a:cubicBezTo>
                  <a:cubicBezTo>
                    <a:pt x="5077" y="77792"/>
                    <a:pt x="2296" y="74112"/>
                    <a:pt x="1001" y="71346"/>
                  </a:cubicBezTo>
                  <a:cubicBezTo>
                    <a:pt x="59" y="69330"/>
                    <a:pt x="0" y="67446"/>
                    <a:pt x="1281" y="65783"/>
                  </a:cubicBezTo>
                  <a:cubicBezTo>
                    <a:pt x="4209" y="62030"/>
                    <a:pt x="14923" y="60338"/>
                    <a:pt x="16085" y="55673"/>
                  </a:cubicBezTo>
                  <a:cubicBezTo>
                    <a:pt x="17145" y="51346"/>
                    <a:pt x="7579" y="44930"/>
                    <a:pt x="6740" y="39043"/>
                  </a:cubicBezTo>
                  <a:cubicBezTo>
                    <a:pt x="6019" y="34069"/>
                    <a:pt x="12936" y="32230"/>
                    <a:pt x="13554" y="28153"/>
                  </a:cubicBezTo>
                  <a:cubicBezTo>
                    <a:pt x="14570" y="21443"/>
                    <a:pt x="6181" y="8316"/>
                    <a:pt x="4327" y="1"/>
                  </a:cubicBezTo>
                </a:path>
              </a:pathLst>
            </a:custGeom>
            <a:noFill/>
            <a:ln w="18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 rot="-6637233">
              <a:off x="3300189" y="794779"/>
              <a:ext cx="777375" cy="4266273"/>
            </a:xfrm>
            <a:custGeom>
              <a:avLst/>
              <a:gdLst/>
              <a:ahLst/>
              <a:cxnLst/>
              <a:rect l="l" t="t" r="r" b="b"/>
              <a:pathLst>
                <a:path w="16615" h="91184" fill="none" extrusionOk="0">
                  <a:moveTo>
                    <a:pt x="1884" y="91184"/>
                  </a:moveTo>
                  <a:cubicBezTo>
                    <a:pt x="7196" y="89418"/>
                    <a:pt x="9036" y="87092"/>
                    <a:pt x="6475" y="82059"/>
                  </a:cubicBezTo>
                  <a:cubicBezTo>
                    <a:pt x="4709" y="78586"/>
                    <a:pt x="2046" y="74937"/>
                    <a:pt x="854" y="72258"/>
                  </a:cubicBezTo>
                  <a:cubicBezTo>
                    <a:pt x="0" y="70331"/>
                    <a:pt x="15" y="68491"/>
                    <a:pt x="1295" y="66843"/>
                  </a:cubicBezTo>
                  <a:cubicBezTo>
                    <a:pt x="4165" y="63149"/>
                    <a:pt x="14187" y="61236"/>
                    <a:pt x="15452" y="56659"/>
                  </a:cubicBezTo>
                  <a:cubicBezTo>
                    <a:pt x="16615" y="52450"/>
                    <a:pt x="7800" y="46019"/>
                    <a:pt x="6784" y="40044"/>
                  </a:cubicBezTo>
                  <a:cubicBezTo>
                    <a:pt x="5960" y="35100"/>
                    <a:pt x="11965" y="32907"/>
                    <a:pt x="12568" y="28845"/>
                  </a:cubicBezTo>
                  <a:cubicBezTo>
                    <a:pt x="13628" y="21884"/>
                    <a:pt x="6107" y="8345"/>
                    <a:pt x="3885" y="1"/>
                  </a:cubicBezTo>
                </a:path>
              </a:pathLst>
            </a:custGeom>
            <a:noFill/>
            <a:ln w="18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 rot="-6637233">
              <a:off x="3316141" y="774478"/>
              <a:ext cx="756741" cy="4293784"/>
            </a:xfrm>
            <a:custGeom>
              <a:avLst/>
              <a:gdLst/>
              <a:ahLst/>
              <a:cxnLst/>
              <a:rect l="l" t="t" r="r" b="b"/>
              <a:pathLst>
                <a:path w="16174" h="91772" fill="none" extrusionOk="0">
                  <a:moveTo>
                    <a:pt x="1737" y="91772"/>
                  </a:moveTo>
                  <a:cubicBezTo>
                    <a:pt x="6873" y="90050"/>
                    <a:pt x="8462" y="87578"/>
                    <a:pt x="6093" y="82751"/>
                  </a:cubicBezTo>
                  <a:cubicBezTo>
                    <a:pt x="4415" y="79307"/>
                    <a:pt x="1869" y="75716"/>
                    <a:pt x="780" y="73126"/>
                  </a:cubicBezTo>
                  <a:cubicBezTo>
                    <a:pt x="0" y="71287"/>
                    <a:pt x="118" y="69506"/>
                    <a:pt x="1369" y="67887"/>
                  </a:cubicBezTo>
                  <a:cubicBezTo>
                    <a:pt x="4180" y="64237"/>
                    <a:pt x="13539" y="62104"/>
                    <a:pt x="14923" y="57615"/>
                  </a:cubicBezTo>
                  <a:cubicBezTo>
                    <a:pt x="16174" y="53539"/>
                    <a:pt x="8124" y="47078"/>
                    <a:pt x="6961" y="41015"/>
                  </a:cubicBezTo>
                  <a:cubicBezTo>
                    <a:pt x="6004" y="36085"/>
                    <a:pt x="11082" y="33554"/>
                    <a:pt x="11700" y="29522"/>
                  </a:cubicBezTo>
                  <a:cubicBezTo>
                    <a:pt x="12833" y="22311"/>
                    <a:pt x="6152" y="8374"/>
                    <a:pt x="3576" y="1"/>
                  </a:cubicBezTo>
                </a:path>
              </a:pathLst>
            </a:custGeom>
            <a:noFill/>
            <a:ln w="14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 rot="-6637233">
              <a:off x="3333582" y="753351"/>
              <a:ext cx="734049" cy="4323401"/>
            </a:xfrm>
            <a:custGeom>
              <a:avLst/>
              <a:gdLst/>
              <a:ahLst/>
              <a:cxnLst/>
              <a:rect l="l" t="t" r="r" b="b"/>
              <a:pathLst>
                <a:path w="15689" h="92405" fill="none" extrusionOk="0">
                  <a:moveTo>
                    <a:pt x="1561" y="92404"/>
                  </a:moveTo>
                  <a:cubicBezTo>
                    <a:pt x="6520" y="90697"/>
                    <a:pt x="7874" y="88122"/>
                    <a:pt x="5681" y="83457"/>
                  </a:cubicBezTo>
                  <a:cubicBezTo>
                    <a:pt x="4092" y="80057"/>
                    <a:pt x="1649" y="76525"/>
                    <a:pt x="678" y="74024"/>
                  </a:cubicBezTo>
                  <a:cubicBezTo>
                    <a:pt x="1" y="72258"/>
                    <a:pt x="163" y="70536"/>
                    <a:pt x="1399" y="68932"/>
                  </a:cubicBezTo>
                  <a:cubicBezTo>
                    <a:pt x="4151" y="65341"/>
                    <a:pt x="12834" y="62986"/>
                    <a:pt x="14320" y="58572"/>
                  </a:cubicBezTo>
                  <a:cubicBezTo>
                    <a:pt x="15689" y="54598"/>
                    <a:pt x="8360" y="48138"/>
                    <a:pt x="7035" y="42001"/>
                  </a:cubicBezTo>
                  <a:cubicBezTo>
                    <a:pt x="5976" y="37086"/>
                    <a:pt x="10111" y="34201"/>
                    <a:pt x="10744" y="30213"/>
                  </a:cubicBezTo>
                  <a:cubicBezTo>
                    <a:pt x="11921" y="22737"/>
                    <a:pt x="6108" y="8389"/>
                    <a:pt x="3165" y="0"/>
                  </a:cubicBezTo>
                </a:path>
              </a:pathLst>
            </a:custGeom>
            <a:noFill/>
            <a:ln w="14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 rot="-6637233">
              <a:off x="3348661" y="731961"/>
              <a:ext cx="713369" cy="4352316"/>
            </a:xfrm>
            <a:custGeom>
              <a:avLst/>
              <a:gdLst/>
              <a:ahLst/>
              <a:cxnLst/>
              <a:rect l="l" t="t" r="r" b="b"/>
              <a:pathLst>
                <a:path w="15247" h="93023" fill="none" extrusionOk="0">
                  <a:moveTo>
                    <a:pt x="1399" y="93023"/>
                  </a:moveTo>
                  <a:cubicBezTo>
                    <a:pt x="6182" y="91330"/>
                    <a:pt x="7285" y="88622"/>
                    <a:pt x="5299" y="84178"/>
                  </a:cubicBezTo>
                  <a:cubicBezTo>
                    <a:pt x="3812" y="80823"/>
                    <a:pt x="1472" y="77335"/>
                    <a:pt x="604" y="74922"/>
                  </a:cubicBezTo>
                  <a:cubicBezTo>
                    <a:pt x="1" y="73229"/>
                    <a:pt x="266" y="71551"/>
                    <a:pt x="1472" y="69977"/>
                  </a:cubicBezTo>
                  <a:cubicBezTo>
                    <a:pt x="4180" y="66445"/>
                    <a:pt x="12186" y="63884"/>
                    <a:pt x="13805" y="59543"/>
                  </a:cubicBezTo>
                  <a:cubicBezTo>
                    <a:pt x="15247" y="55687"/>
                    <a:pt x="8698" y="49227"/>
                    <a:pt x="7212" y="42987"/>
                  </a:cubicBezTo>
                  <a:cubicBezTo>
                    <a:pt x="6034" y="38072"/>
                    <a:pt x="9243" y="34864"/>
                    <a:pt x="9861" y="30905"/>
                  </a:cubicBezTo>
                  <a:cubicBezTo>
                    <a:pt x="11097" y="23179"/>
                    <a:pt x="6152" y="8418"/>
                    <a:pt x="2841" y="0"/>
                  </a:cubicBezTo>
                </a:path>
              </a:pathLst>
            </a:custGeom>
            <a:noFill/>
            <a:ln w="11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 rot="-6637233">
              <a:off x="3365777" y="711548"/>
              <a:ext cx="691379" cy="4382634"/>
            </a:xfrm>
            <a:custGeom>
              <a:avLst/>
              <a:gdLst/>
              <a:ahLst/>
              <a:cxnLst/>
              <a:rect l="l" t="t" r="r" b="b"/>
              <a:pathLst>
                <a:path w="14777" h="93671" fill="none" extrusionOk="0">
                  <a:moveTo>
                    <a:pt x="1252" y="93670"/>
                  </a:moveTo>
                  <a:cubicBezTo>
                    <a:pt x="5873" y="91993"/>
                    <a:pt x="6712" y="89152"/>
                    <a:pt x="4916" y="84914"/>
                  </a:cubicBezTo>
                  <a:cubicBezTo>
                    <a:pt x="3518" y="81603"/>
                    <a:pt x="1296" y="78159"/>
                    <a:pt x="531" y="75819"/>
                  </a:cubicBezTo>
                  <a:cubicBezTo>
                    <a:pt x="1" y="74201"/>
                    <a:pt x="354" y="72582"/>
                    <a:pt x="1532" y="71022"/>
                  </a:cubicBezTo>
                  <a:cubicBezTo>
                    <a:pt x="4180" y="67549"/>
                    <a:pt x="11480" y="64767"/>
                    <a:pt x="13231" y="60500"/>
                  </a:cubicBezTo>
                  <a:cubicBezTo>
                    <a:pt x="14776" y="56747"/>
                    <a:pt x="8978" y="50272"/>
                    <a:pt x="7330" y="43958"/>
                  </a:cubicBezTo>
                  <a:cubicBezTo>
                    <a:pt x="6035" y="39073"/>
                    <a:pt x="8301" y="35496"/>
                    <a:pt x="8919" y="31582"/>
                  </a:cubicBezTo>
                  <a:cubicBezTo>
                    <a:pt x="10214" y="23591"/>
                    <a:pt x="6108" y="8418"/>
                    <a:pt x="2444" y="1"/>
                  </a:cubicBezTo>
                </a:path>
              </a:pathLst>
            </a:custGeom>
            <a:noFill/>
            <a:ln w="72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 rot="-6637233">
              <a:off x="3381890" y="691326"/>
              <a:ext cx="669997" cy="4410847"/>
            </a:xfrm>
            <a:custGeom>
              <a:avLst/>
              <a:gdLst/>
              <a:ahLst/>
              <a:cxnLst/>
              <a:rect l="l" t="t" r="r" b="b"/>
              <a:pathLst>
                <a:path w="14320" h="94274" fill="none" extrusionOk="0">
                  <a:moveTo>
                    <a:pt x="1089" y="94274"/>
                  </a:moveTo>
                  <a:cubicBezTo>
                    <a:pt x="5519" y="92640"/>
                    <a:pt x="6137" y="89667"/>
                    <a:pt x="4503" y="85620"/>
                  </a:cubicBezTo>
                  <a:cubicBezTo>
                    <a:pt x="3208" y="82353"/>
                    <a:pt x="1104" y="78968"/>
                    <a:pt x="442" y="76717"/>
                  </a:cubicBezTo>
                  <a:cubicBezTo>
                    <a:pt x="0" y="75172"/>
                    <a:pt x="427" y="73612"/>
                    <a:pt x="1589" y="72067"/>
                  </a:cubicBezTo>
                  <a:cubicBezTo>
                    <a:pt x="4180" y="68652"/>
                    <a:pt x="10802" y="65650"/>
                    <a:pt x="12686" y="61471"/>
                  </a:cubicBezTo>
                  <a:cubicBezTo>
                    <a:pt x="14319" y="57836"/>
                    <a:pt x="9271" y="51361"/>
                    <a:pt x="7447" y="44959"/>
                  </a:cubicBezTo>
                  <a:cubicBezTo>
                    <a:pt x="6078" y="40073"/>
                    <a:pt x="7402" y="36159"/>
                    <a:pt x="8021" y="32273"/>
                  </a:cubicBezTo>
                  <a:cubicBezTo>
                    <a:pt x="9389" y="24062"/>
                    <a:pt x="6122" y="8462"/>
                    <a:pt x="2104" y="0"/>
                  </a:cubicBezTo>
                </a:path>
              </a:pathLst>
            </a:custGeom>
            <a:noFill/>
            <a:ln w="72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 rot="-6637233">
              <a:off x="3397542" y="670365"/>
              <a:ext cx="648007" cy="4440463"/>
            </a:xfrm>
            <a:custGeom>
              <a:avLst/>
              <a:gdLst/>
              <a:ahLst/>
              <a:cxnLst/>
              <a:rect l="l" t="t" r="r" b="b"/>
              <a:pathLst>
                <a:path w="13850" h="94907" fill="none" extrusionOk="0">
                  <a:moveTo>
                    <a:pt x="928" y="94907"/>
                  </a:moveTo>
                  <a:cubicBezTo>
                    <a:pt x="5196" y="93288"/>
                    <a:pt x="5564" y="90197"/>
                    <a:pt x="4121" y="86357"/>
                  </a:cubicBezTo>
                  <a:cubicBezTo>
                    <a:pt x="2900" y="83119"/>
                    <a:pt x="899" y="79793"/>
                    <a:pt x="369" y="77630"/>
                  </a:cubicBezTo>
                  <a:cubicBezTo>
                    <a:pt x="1" y="76187"/>
                    <a:pt x="486" y="74672"/>
                    <a:pt x="1649" y="73141"/>
                  </a:cubicBezTo>
                  <a:cubicBezTo>
                    <a:pt x="4180" y="69786"/>
                    <a:pt x="10126" y="66563"/>
                    <a:pt x="12142" y="62457"/>
                  </a:cubicBezTo>
                  <a:cubicBezTo>
                    <a:pt x="13849" y="58940"/>
                    <a:pt x="9596" y="52435"/>
                    <a:pt x="7609" y="45960"/>
                  </a:cubicBezTo>
                  <a:cubicBezTo>
                    <a:pt x="6123" y="41089"/>
                    <a:pt x="6505" y="36836"/>
                    <a:pt x="7138" y="32966"/>
                  </a:cubicBezTo>
                  <a:cubicBezTo>
                    <a:pt x="8551" y="24489"/>
                    <a:pt x="6152" y="8492"/>
                    <a:pt x="1767" y="1"/>
                  </a:cubicBezTo>
                </a:path>
              </a:pathLst>
            </a:custGeom>
            <a:noFill/>
            <a:ln w="47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 rot="-6637233">
              <a:off x="3415473" y="650247"/>
              <a:ext cx="624567" cy="4468676"/>
            </a:xfrm>
            <a:custGeom>
              <a:avLst/>
              <a:gdLst/>
              <a:ahLst/>
              <a:cxnLst/>
              <a:rect l="l" t="t" r="r" b="b"/>
              <a:pathLst>
                <a:path w="13349" h="95510" fill="none" extrusionOk="0">
                  <a:moveTo>
                    <a:pt x="751" y="95510"/>
                  </a:moveTo>
                  <a:cubicBezTo>
                    <a:pt x="4842" y="93920"/>
                    <a:pt x="4975" y="90697"/>
                    <a:pt x="3724" y="87048"/>
                  </a:cubicBezTo>
                  <a:cubicBezTo>
                    <a:pt x="2620" y="83869"/>
                    <a:pt x="692" y="80602"/>
                    <a:pt x="280" y="78527"/>
                  </a:cubicBezTo>
                  <a:cubicBezTo>
                    <a:pt x="1" y="77144"/>
                    <a:pt x="575" y="75687"/>
                    <a:pt x="1693" y="74171"/>
                  </a:cubicBezTo>
                  <a:cubicBezTo>
                    <a:pt x="4180" y="70860"/>
                    <a:pt x="9434" y="67431"/>
                    <a:pt x="11553" y="63413"/>
                  </a:cubicBezTo>
                  <a:cubicBezTo>
                    <a:pt x="13348" y="60014"/>
                    <a:pt x="9875" y="53494"/>
                    <a:pt x="7712" y="46931"/>
                  </a:cubicBezTo>
                  <a:cubicBezTo>
                    <a:pt x="6108" y="42074"/>
                    <a:pt x="5549" y="37483"/>
                    <a:pt x="6181" y="33657"/>
                  </a:cubicBezTo>
                  <a:cubicBezTo>
                    <a:pt x="7653" y="24915"/>
                    <a:pt x="6108" y="8506"/>
                    <a:pt x="1354" y="0"/>
                  </a:cubicBezTo>
                </a:path>
              </a:pathLst>
            </a:custGeom>
            <a:noFill/>
            <a:ln w="47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4" name="Google Shape;174;p5"/>
          <p:cNvSpPr/>
          <p:nvPr/>
        </p:nvSpPr>
        <p:spPr>
          <a:xfrm flipH="1">
            <a:off x="-283874" y="4495120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5" name="Google Shape;175;p5"/>
          <p:cNvSpPr/>
          <p:nvPr/>
        </p:nvSpPr>
        <p:spPr>
          <a:xfrm flipH="1">
            <a:off x="8867151" y="122020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6" name="Google Shape;176;p5"/>
          <p:cNvSpPr/>
          <p:nvPr/>
        </p:nvSpPr>
        <p:spPr>
          <a:xfrm rot="10800000" flipH="1">
            <a:off x="484980" y="2925658"/>
            <a:ext cx="189900" cy="1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7" name="Google Shape;177;p5"/>
          <p:cNvSpPr/>
          <p:nvPr/>
        </p:nvSpPr>
        <p:spPr>
          <a:xfrm rot="10800000" flipH="1">
            <a:off x="1700093" y="30113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8" name="Google Shape;178;p5"/>
          <p:cNvSpPr/>
          <p:nvPr/>
        </p:nvSpPr>
        <p:spPr>
          <a:xfrm rot="10800000" flipH="1">
            <a:off x="6817932" y="4403455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9" name="Google Shape;179;p5"/>
          <p:cNvSpPr/>
          <p:nvPr/>
        </p:nvSpPr>
        <p:spPr>
          <a:xfrm rot="10800000" flipH="1">
            <a:off x="8483951" y="791583"/>
            <a:ext cx="389400" cy="3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2559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>
            <a:spLocks noGrp="1"/>
          </p:cNvSpPr>
          <p:nvPr>
            <p:ph type="title"/>
          </p:nvPr>
        </p:nvSpPr>
        <p:spPr>
          <a:xfrm>
            <a:off x="732300" y="445025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6"/>
          <p:cNvSpPr/>
          <p:nvPr/>
        </p:nvSpPr>
        <p:spPr>
          <a:xfrm rot="-5400000">
            <a:off x="-506644" y="3523962"/>
            <a:ext cx="2112963" cy="1241413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3" name="Google Shape;183;p6"/>
          <p:cNvSpPr/>
          <p:nvPr/>
        </p:nvSpPr>
        <p:spPr>
          <a:xfrm rot="-5400000">
            <a:off x="-425863" y="4005128"/>
            <a:ext cx="1551016" cy="841027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4" name="Google Shape;184;p6"/>
          <p:cNvSpPr/>
          <p:nvPr/>
        </p:nvSpPr>
        <p:spPr>
          <a:xfrm rot="5400000" flipH="1">
            <a:off x="7444507" y="3437020"/>
            <a:ext cx="2174187" cy="1277383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5" name="Google Shape;185;p6"/>
          <p:cNvSpPr/>
          <p:nvPr/>
        </p:nvSpPr>
        <p:spPr>
          <a:xfrm rot="5400000" flipH="1">
            <a:off x="7939615" y="3932128"/>
            <a:ext cx="1595957" cy="865396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6" name="Google Shape;186;p6"/>
          <p:cNvSpPr/>
          <p:nvPr/>
        </p:nvSpPr>
        <p:spPr>
          <a:xfrm rot="-7189706" flipH="1">
            <a:off x="-1576831" y="2986679"/>
            <a:ext cx="3335768" cy="1177591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7189666">
            <a:off x="7185971" y="2884344"/>
            <a:ext cx="3432078" cy="1211590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8" name="Google Shape;188;p6"/>
          <p:cNvSpPr/>
          <p:nvPr/>
        </p:nvSpPr>
        <p:spPr>
          <a:xfrm rot="6097091">
            <a:off x="-206444" y="-493727"/>
            <a:ext cx="1407422" cy="1618054"/>
          </a:xfrm>
          <a:custGeom>
            <a:avLst/>
            <a:gdLst/>
            <a:ahLst/>
            <a:cxnLst/>
            <a:rect l="l" t="t" r="r" b="b"/>
            <a:pathLst>
              <a:path w="22812" h="26226" fill="none" extrusionOk="0">
                <a:moveTo>
                  <a:pt x="1" y="1"/>
                </a:moveTo>
                <a:cubicBezTo>
                  <a:pt x="236" y="1708"/>
                  <a:pt x="1752" y="3018"/>
                  <a:pt x="3371" y="3606"/>
                </a:cubicBezTo>
                <a:cubicBezTo>
                  <a:pt x="4990" y="4210"/>
                  <a:pt x="6756" y="4283"/>
                  <a:pt x="8463" y="4563"/>
                </a:cubicBezTo>
                <a:cubicBezTo>
                  <a:pt x="10170" y="4842"/>
                  <a:pt x="11936" y="5357"/>
                  <a:pt x="13113" y="6638"/>
                </a:cubicBezTo>
                <a:cubicBezTo>
                  <a:pt x="15203" y="8904"/>
                  <a:pt x="14585" y="12436"/>
                  <a:pt x="14923" y="15482"/>
                </a:cubicBezTo>
                <a:cubicBezTo>
                  <a:pt x="15424" y="20118"/>
                  <a:pt x="18544" y="24371"/>
                  <a:pt x="22812" y="2622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9" name="Google Shape;189;p6"/>
          <p:cNvSpPr/>
          <p:nvPr/>
        </p:nvSpPr>
        <p:spPr>
          <a:xfrm rot="6097091">
            <a:off x="-241941" y="-558025"/>
            <a:ext cx="1407361" cy="1618980"/>
          </a:xfrm>
          <a:custGeom>
            <a:avLst/>
            <a:gdLst/>
            <a:ahLst/>
            <a:cxnLst/>
            <a:rect l="l" t="t" r="r" b="b"/>
            <a:pathLst>
              <a:path w="22811" h="26241" fill="none" extrusionOk="0">
                <a:moveTo>
                  <a:pt x="0" y="1"/>
                </a:moveTo>
                <a:cubicBezTo>
                  <a:pt x="236" y="1723"/>
                  <a:pt x="1752" y="3018"/>
                  <a:pt x="3356" y="3606"/>
                </a:cubicBezTo>
                <a:cubicBezTo>
                  <a:pt x="4974" y="4225"/>
                  <a:pt x="6740" y="4298"/>
                  <a:pt x="8462" y="4563"/>
                </a:cubicBezTo>
                <a:cubicBezTo>
                  <a:pt x="10169" y="4843"/>
                  <a:pt x="11935" y="5358"/>
                  <a:pt x="13113" y="6653"/>
                </a:cubicBezTo>
                <a:cubicBezTo>
                  <a:pt x="15188" y="8904"/>
                  <a:pt x="14584" y="12436"/>
                  <a:pt x="14908" y="15497"/>
                </a:cubicBezTo>
                <a:cubicBezTo>
                  <a:pt x="15408" y="20133"/>
                  <a:pt x="18543" y="24386"/>
                  <a:pt x="22811" y="2624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0" name="Google Shape;190;p6"/>
          <p:cNvSpPr/>
          <p:nvPr/>
        </p:nvSpPr>
        <p:spPr>
          <a:xfrm rot="6097091">
            <a:off x="-277650" y="-620522"/>
            <a:ext cx="1407361" cy="1618054"/>
          </a:xfrm>
          <a:custGeom>
            <a:avLst/>
            <a:gdLst/>
            <a:ahLst/>
            <a:cxnLst/>
            <a:rect l="l" t="t" r="r" b="b"/>
            <a:pathLst>
              <a:path w="22811" h="26226" fill="none" extrusionOk="0">
                <a:moveTo>
                  <a:pt x="0" y="1"/>
                </a:moveTo>
                <a:cubicBezTo>
                  <a:pt x="236" y="1708"/>
                  <a:pt x="1752" y="3018"/>
                  <a:pt x="3370" y="3606"/>
                </a:cubicBezTo>
                <a:cubicBezTo>
                  <a:pt x="4974" y="4210"/>
                  <a:pt x="6755" y="4283"/>
                  <a:pt x="8462" y="4563"/>
                </a:cubicBezTo>
                <a:cubicBezTo>
                  <a:pt x="10169" y="4843"/>
                  <a:pt x="11935" y="5358"/>
                  <a:pt x="13113" y="6638"/>
                </a:cubicBezTo>
                <a:cubicBezTo>
                  <a:pt x="15188" y="8904"/>
                  <a:pt x="14584" y="12436"/>
                  <a:pt x="14908" y="15483"/>
                </a:cubicBezTo>
                <a:cubicBezTo>
                  <a:pt x="15408" y="20118"/>
                  <a:pt x="18543" y="24371"/>
                  <a:pt x="22811" y="26226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1" name="Google Shape;191;p6"/>
          <p:cNvSpPr/>
          <p:nvPr/>
        </p:nvSpPr>
        <p:spPr>
          <a:xfrm rot="6097091">
            <a:off x="-313388" y="-683919"/>
            <a:ext cx="1407361" cy="1618918"/>
          </a:xfrm>
          <a:custGeom>
            <a:avLst/>
            <a:gdLst/>
            <a:ahLst/>
            <a:cxnLst/>
            <a:rect l="l" t="t" r="r" b="b"/>
            <a:pathLst>
              <a:path w="22811" h="26240" fill="none" extrusionOk="0">
                <a:moveTo>
                  <a:pt x="0" y="0"/>
                </a:moveTo>
                <a:cubicBezTo>
                  <a:pt x="236" y="1722"/>
                  <a:pt x="1752" y="3017"/>
                  <a:pt x="3370" y="3606"/>
                </a:cubicBezTo>
                <a:cubicBezTo>
                  <a:pt x="4989" y="4194"/>
                  <a:pt x="6755" y="4297"/>
                  <a:pt x="8462" y="4562"/>
                </a:cubicBezTo>
                <a:cubicBezTo>
                  <a:pt x="10169" y="4842"/>
                  <a:pt x="11935" y="5357"/>
                  <a:pt x="13113" y="6652"/>
                </a:cubicBezTo>
                <a:cubicBezTo>
                  <a:pt x="15188" y="8904"/>
                  <a:pt x="14584" y="12436"/>
                  <a:pt x="14923" y="15497"/>
                </a:cubicBezTo>
                <a:cubicBezTo>
                  <a:pt x="15408" y="20132"/>
                  <a:pt x="18543" y="24385"/>
                  <a:pt x="22811" y="2623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2" name="Google Shape;192;p6"/>
          <p:cNvSpPr/>
          <p:nvPr/>
        </p:nvSpPr>
        <p:spPr>
          <a:xfrm rot="-6097091" flipH="1">
            <a:off x="8091314" y="-524802"/>
            <a:ext cx="1407422" cy="1618054"/>
          </a:xfrm>
          <a:custGeom>
            <a:avLst/>
            <a:gdLst/>
            <a:ahLst/>
            <a:cxnLst/>
            <a:rect l="l" t="t" r="r" b="b"/>
            <a:pathLst>
              <a:path w="22812" h="26226" fill="none" extrusionOk="0">
                <a:moveTo>
                  <a:pt x="1" y="1"/>
                </a:moveTo>
                <a:cubicBezTo>
                  <a:pt x="236" y="1708"/>
                  <a:pt x="1752" y="3018"/>
                  <a:pt x="3371" y="3606"/>
                </a:cubicBezTo>
                <a:cubicBezTo>
                  <a:pt x="4990" y="4210"/>
                  <a:pt x="6756" y="4283"/>
                  <a:pt x="8463" y="4563"/>
                </a:cubicBezTo>
                <a:cubicBezTo>
                  <a:pt x="10170" y="4842"/>
                  <a:pt x="11936" y="5357"/>
                  <a:pt x="13113" y="6638"/>
                </a:cubicBezTo>
                <a:cubicBezTo>
                  <a:pt x="15203" y="8904"/>
                  <a:pt x="14585" y="12436"/>
                  <a:pt x="14923" y="15482"/>
                </a:cubicBezTo>
                <a:cubicBezTo>
                  <a:pt x="15424" y="20118"/>
                  <a:pt x="18544" y="24371"/>
                  <a:pt x="22812" y="2622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3" name="Google Shape;193;p6"/>
          <p:cNvSpPr/>
          <p:nvPr/>
        </p:nvSpPr>
        <p:spPr>
          <a:xfrm rot="-6097091" flipH="1">
            <a:off x="8126873" y="-589100"/>
            <a:ext cx="1407361" cy="1618980"/>
          </a:xfrm>
          <a:custGeom>
            <a:avLst/>
            <a:gdLst/>
            <a:ahLst/>
            <a:cxnLst/>
            <a:rect l="l" t="t" r="r" b="b"/>
            <a:pathLst>
              <a:path w="22811" h="26241" fill="none" extrusionOk="0">
                <a:moveTo>
                  <a:pt x="0" y="1"/>
                </a:moveTo>
                <a:cubicBezTo>
                  <a:pt x="236" y="1723"/>
                  <a:pt x="1752" y="3018"/>
                  <a:pt x="3356" y="3606"/>
                </a:cubicBezTo>
                <a:cubicBezTo>
                  <a:pt x="4974" y="4225"/>
                  <a:pt x="6740" y="4298"/>
                  <a:pt x="8462" y="4563"/>
                </a:cubicBezTo>
                <a:cubicBezTo>
                  <a:pt x="10169" y="4843"/>
                  <a:pt x="11935" y="5358"/>
                  <a:pt x="13113" y="6653"/>
                </a:cubicBezTo>
                <a:cubicBezTo>
                  <a:pt x="15188" y="8904"/>
                  <a:pt x="14584" y="12436"/>
                  <a:pt x="14908" y="15497"/>
                </a:cubicBezTo>
                <a:cubicBezTo>
                  <a:pt x="15408" y="20133"/>
                  <a:pt x="18543" y="24386"/>
                  <a:pt x="22811" y="2624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4" name="Google Shape;194;p6"/>
          <p:cNvSpPr/>
          <p:nvPr/>
        </p:nvSpPr>
        <p:spPr>
          <a:xfrm rot="-6097091" flipH="1">
            <a:off x="8162581" y="-651597"/>
            <a:ext cx="1407361" cy="1618054"/>
          </a:xfrm>
          <a:custGeom>
            <a:avLst/>
            <a:gdLst/>
            <a:ahLst/>
            <a:cxnLst/>
            <a:rect l="l" t="t" r="r" b="b"/>
            <a:pathLst>
              <a:path w="22811" h="26226" fill="none" extrusionOk="0">
                <a:moveTo>
                  <a:pt x="0" y="1"/>
                </a:moveTo>
                <a:cubicBezTo>
                  <a:pt x="236" y="1708"/>
                  <a:pt x="1752" y="3018"/>
                  <a:pt x="3370" y="3606"/>
                </a:cubicBezTo>
                <a:cubicBezTo>
                  <a:pt x="4974" y="4210"/>
                  <a:pt x="6755" y="4283"/>
                  <a:pt x="8462" y="4563"/>
                </a:cubicBezTo>
                <a:cubicBezTo>
                  <a:pt x="10169" y="4843"/>
                  <a:pt x="11935" y="5358"/>
                  <a:pt x="13113" y="6638"/>
                </a:cubicBezTo>
                <a:cubicBezTo>
                  <a:pt x="15188" y="8904"/>
                  <a:pt x="14584" y="12436"/>
                  <a:pt x="14908" y="15483"/>
                </a:cubicBezTo>
                <a:cubicBezTo>
                  <a:pt x="15408" y="20118"/>
                  <a:pt x="18543" y="24371"/>
                  <a:pt x="22811" y="26226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5" name="Google Shape;195;p6"/>
          <p:cNvSpPr/>
          <p:nvPr/>
        </p:nvSpPr>
        <p:spPr>
          <a:xfrm rot="-6097091" flipH="1">
            <a:off x="8198320" y="-714994"/>
            <a:ext cx="1407361" cy="1618918"/>
          </a:xfrm>
          <a:custGeom>
            <a:avLst/>
            <a:gdLst/>
            <a:ahLst/>
            <a:cxnLst/>
            <a:rect l="l" t="t" r="r" b="b"/>
            <a:pathLst>
              <a:path w="22811" h="26240" fill="none" extrusionOk="0">
                <a:moveTo>
                  <a:pt x="0" y="0"/>
                </a:moveTo>
                <a:cubicBezTo>
                  <a:pt x="236" y="1722"/>
                  <a:pt x="1752" y="3017"/>
                  <a:pt x="3370" y="3606"/>
                </a:cubicBezTo>
                <a:cubicBezTo>
                  <a:pt x="4989" y="4194"/>
                  <a:pt x="6755" y="4297"/>
                  <a:pt x="8462" y="4562"/>
                </a:cubicBezTo>
                <a:cubicBezTo>
                  <a:pt x="10169" y="4842"/>
                  <a:pt x="11935" y="5357"/>
                  <a:pt x="13113" y="6652"/>
                </a:cubicBezTo>
                <a:cubicBezTo>
                  <a:pt x="15188" y="8904"/>
                  <a:pt x="14584" y="12436"/>
                  <a:pt x="14923" y="15497"/>
                </a:cubicBezTo>
                <a:cubicBezTo>
                  <a:pt x="15408" y="20132"/>
                  <a:pt x="18543" y="24385"/>
                  <a:pt x="22811" y="2623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6" name="Google Shape;196;p6"/>
          <p:cNvSpPr/>
          <p:nvPr/>
        </p:nvSpPr>
        <p:spPr>
          <a:xfrm rot="10800000" flipH="1">
            <a:off x="8807055" y="394108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7" name="Google Shape;197;p6"/>
          <p:cNvSpPr/>
          <p:nvPr/>
        </p:nvSpPr>
        <p:spPr>
          <a:xfrm rot="10800000" flipH="1">
            <a:off x="8707301" y="1700121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8" name="Google Shape;198;p6"/>
          <p:cNvSpPr/>
          <p:nvPr/>
        </p:nvSpPr>
        <p:spPr>
          <a:xfrm rot="10800000" flipH="1">
            <a:off x="8626698" y="245861"/>
            <a:ext cx="138900" cy="1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9" name="Google Shape;199;p6"/>
          <p:cNvSpPr/>
          <p:nvPr/>
        </p:nvSpPr>
        <p:spPr>
          <a:xfrm rot="10800000" flipH="1">
            <a:off x="90724" y="2361599"/>
            <a:ext cx="194700" cy="19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0" name="Google Shape;200;p6"/>
          <p:cNvSpPr/>
          <p:nvPr/>
        </p:nvSpPr>
        <p:spPr>
          <a:xfrm rot="10800000" flipH="1">
            <a:off x="188232" y="445017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1" name="Google Shape;201;p6"/>
          <p:cNvSpPr/>
          <p:nvPr/>
        </p:nvSpPr>
        <p:spPr>
          <a:xfrm rot="10800000" flipH="1">
            <a:off x="452487" y="4784924"/>
            <a:ext cx="194700" cy="19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9491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 txBox="1">
            <a:spLocks noGrp="1"/>
          </p:cNvSpPr>
          <p:nvPr>
            <p:ph type="title"/>
          </p:nvPr>
        </p:nvSpPr>
        <p:spPr>
          <a:xfrm>
            <a:off x="932525" y="445025"/>
            <a:ext cx="747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7"/>
          <p:cNvSpPr txBox="1">
            <a:spLocks noGrp="1"/>
          </p:cNvSpPr>
          <p:nvPr>
            <p:ph type="subTitle" idx="1"/>
          </p:nvPr>
        </p:nvSpPr>
        <p:spPr>
          <a:xfrm>
            <a:off x="918175" y="1577550"/>
            <a:ext cx="4623300" cy="2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7"/>
          <p:cNvSpPr/>
          <p:nvPr/>
        </p:nvSpPr>
        <p:spPr>
          <a:xfrm>
            <a:off x="7148900" y="-312641"/>
            <a:ext cx="1716594" cy="5839232"/>
          </a:xfrm>
          <a:custGeom>
            <a:avLst/>
            <a:gdLst/>
            <a:ahLst/>
            <a:cxnLst/>
            <a:rect l="l" t="t" r="r" b="b"/>
            <a:pathLst>
              <a:path w="24975" h="84959" fill="none" extrusionOk="0">
                <a:moveTo>
                  <a:pt x="6182" y="84959"/>
                </a:moveTo>
                <a:cubicBezTo>
                  <a:pt x="13245" y="82942"/>
                  <a:pt x="17705" y="81809"/>
                  <a:pt x="13113" y="74878"/>
                </a:cubicBezTo>
                <a:cubicBezTo>
                  <a:pt x="8536" y="67917"/>
                  <a:pt x="1" y="60603"/>
                  <a:pt x="3400" y="56350"/>
                </a:cubicBezTo>
                <a:cubicBezTo>
                  <a:pt x="6800" y="52097"/>
                  <a:pt x="23576" y="52362"/>
                  <a:pt x="23724" y="46990"/>
                </a:cubicBezTo>
                <a:cubicBezTo>
                  <a:pt x="23871" y="41619"/>
                  <a:pt x="7756" y="35291"/>
                  <a:pt x="8198" y="30184"/>
                </a:cubicBezTo>
                <a:cubicBezTo>
                  <a:pt x="8639" y="25092"/>
                  <a:pt x="23856" y="26358"/>
                  <a:pt x="24401" y="21972"/>
                </a:cubicBezTo>
                <a:cubicBezTo>
                  <a:pt x="24975" y="17572"/>
                  <a:pt x="8801" y="8139"/>
                  <a:pt x="10184" y="1"/>
                </a:cubicBezTo>
              </a:path>
            </a:pathLst>
          </a:custGeom>
          <a:noFill/>
          <a:ln w="405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7310765" y="-323707"/>
            <a:ext cx="1517270" cy="5881638"/>
          </a:xfrm>
          <a:custGeom>
            <a:avLst/>
            <a:gdLst/>
            <a:ahLst/>
            <a:cxnLst/>
            <a:rect l="l" t="t" r="r" b="b"/>
            <a:pathLst>
              <a:path w="22075" h="85576" fill="none" extrusionOk="0">
                <a:moveTo>
                  <a:pt x="3974" y="85576"/>
                </a:moveTo>
                <a:cubicBezTo>
                  <a:pt x="10861" y="83604"/>
                  <a:pt x="15055" y="82338"/>
                  <a:pt x="10684" y="75583"/>
                </a:cubicBezTo>
                <a:cubicBezTo>
                  <a:pt x="8168" y="71669"/>
                  <a:pt x="4386" y="67636"/>
                  <a:pt x="2252" y="64163"/>
                </a:cubicBezTo>
                <a:cubicBezTo>
                  <a:pt x="663" y="61544"/>
                  <a:pt x="0" y="59219"/>
                  <a:pt x="1428" y="57394"/>
                </a:cubicBezTo>
                <a:cubicBezTo>
                  <a:pt x="4783" y="53200"/>
                  <a:pt x="20868" y="53229"/>
                  <a:pt x="21133" y="47931"/>
                </a:cubicBezTo>
                <a:cubicBezTo>
                  <a:pt x="21369" y="42677"/>
                  <a:pt x="5990" y="36335"/>
                  <a:pt x="6284" y="31155"/>
                </a:cubicBezTo>
                <a:cubicBezTo>
                  <a:pt x="6579" y="26077"/>
                  <a:pt x="20898" y="27005"/>
                  <a:pt x="21457" y="22649"/>
                </a:cubicBezTo>
                <a:cubicBezTo>
                  <a:pt x="22075" y="18013"/>
                  <a:pt x="6755" y="8153"/>
                  <a:pt x="7800" y="0"/>
                </a:cubicBezTo>
              </a:path>
            </a:pathLst>
          </a:custGeom>
          <a:noFill/>
          <a:ln w="36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7337020" y="-332848"/>
            <a:ext cx="1453624" cy="5923151"/>
          </a:xfrm>
          <a:custGeom>
            <a:avLst/>
            <a:gdLst/>
            <a:ahLst/>
            <a:cxnLst/>
            <a:rect l="l" t="t" r="r" b="b"/>
            <a:pathLst>
              <a:path w="21149" h="86180" fill="none" extrusionOk="0">
                <a:moveTo>
                  <a:pt x="3754" y="86180"/>
                </a:moveTo>
                <a:cubicBezTo>
                  <a:pt x="10464" y="84237"/>
                  <a:pt x="14408" y="82868"/>
                  <a:pt x="10229" y="76290"/>
                </a:cubicBezTo>
                <a:cubicBezTo>
                  <a:pt x="7786" y="72420"/>
                  <a:pt x="4136" y="68432"/>
                  <a:pt x="2120" y="65047"/>
                </a:cubicBezTo>
                <a:cubicBezTo>
                  <a:pt x="590" y="62516"/>
                  <a:pt x="1" y="60235"/>
                  <a:pt x="1428" y="58439"/>
                </a:cubicBezTo>
                <a:cubicBezTo>
                  <a:pt x="4725" y="54304"/>
                  <a:pt x="20163" y="54127"/>
                  <a:pt x="20530" y="48918"/>
                </a:cubicBezTo>
                <a:cubicBezTo>
                  <a:pt x="20898" y="43782"/>
                  <a:pt x="6197" y="37424"/>
                  <a:pt x="6358" y="32156"/>
                </a:cubicBezTo>
                <a:cubicBezTo>
                  <a:pt x="6535" y="27093"/>
                  <a:pt x="19927" y="27667"/>
                  <a:pt x="20486" y="23341"/>
                </a:cubicBezTo>
                <a:cubicBezTo>
                  <a:pt x="21149" y="18455"/>
                  <a:pt x="6712" y="8183"/>
                  <a:pt x="7374" y="1"/>
                </a:cubicBezTo>
              </a:path>
            </a:pathLst>
          </a:custGeom>
          <a:noFill/>
          <a:ln w="330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7363345" y="-343983"/>
            <a:ext cx="1396919" cy="5966657"/>
          </a:xfrm>
          <a:custGeom>
            <a:avLst/>
            <a:gdLst/>
            <a:ahLst/>
            <a:cxnLst/>
            <a:rect l="l" t="t" r="r" b="b"/>
            <a:pathLst>
              <a:path w="20324" h="86813" fill="none" extrusionOk="0">
                <a:moveTo>
                  <a:pt x="3518" y="86813"/>
                </a:moveTo>
                <a:cubicBezTo>
                  <a:pt x="10067" y="84870"/>
                  <a:pt x="13731" y="83398"/>
                  <a:pt x="9758" y="76997"/>
                </a:cubicBezTo>
                <a:cubicBezTo>
                  <a:pt x="7374" y="73200"/>
                  <a:pt x="3871" y="69241"/>
                  <a:pt x="1958" y="65945"/>
                </a:cubicBezTo>
                <a:cubicBezTo>
                  <a:pt x="516" y="63487"/>
                  <a:pt x="1" y="61250"/>
                  <a:pt x="1399" y="59484"/>
                </a:cubicBezTo>
                <a:cubicBezTo>
                  <a:pt x="4636" y="55408"/>
                  <a:pt x="19412" y="54996"/>
                  <a:pt x="19868" y="49860"/>
                </a:cubicBezTo>
                <a:cubicBezTo>
                  <a:pt x="20324" y="44841"/>
                  <a:pt x="6373" y="38484"/>
                  <a:pt x="6402" y="33127"/>
                </a:cubicBezTo>
                <a:cubicBezTo>
                  <a:pt x="6417" y="28080"/>
                  <a:pt x="18897" y="28315"/>
                  <a:pt x="19485" y="24018"/>
                </a:cubicBezTo>
                <a:cubicBezTo>
                  <a:pt x="20177" y="18867"/>
                  <a:pt x="6623" y="8198"/>
                  <a:pt x="6917" y="1"/>
                </a:cubicBezTo>
              </a:path>
            </a:pathLst>
          </a:custGeom>
          <a:noFill/>
          <a:ln w="330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7389669" y="-355117"/>
            <a:ext cx="1361522" cy="6009133"/>
          </a:xfrm>
          <a:custGeom>
            <a:avLst/>
            <a:gdLst/>
            <a:ahLst/>
            <a:cxnLst/>
            <a:rect l="l" t="t" r="r" b="b"/>
            <a:pathLst>
              <a:path w="19809" h="87431" fill="none" extrusionOk="0">
                <a:moveTo>
                  <a:pt x="3282" y="87431"/>
                </a:moveTo>
                <a:cubicBezTo>
                  <a:pt x="9639" y="85532"/>
                  <a:pt x="13054" y="83914"/>
                  <a:pt x="9272" y="77718"/>
                </a:cubicBezTo>
                <a:cubicBezTo>
                  <a:pt x="6991" y="73951"/>
                  <a:pt x="3591" y="70051"/>
                  <a:pt x="1781" y="66828"/>
                </a:cubicBezTo>
                <a:cubicBezTo>
                  <a:pt x="442" y="64429"/>
                  <a:pt x="0" y="62266"/>
                  <a:pt x="1384" y="60515"/>
                </a:cubicBezTo>
                <a:cubicBezTo>
                  <a:pt x="4562" y="56482"/>
                  <a:pt x="18661" y="55864"/>
                  <a:pt x="19249" y="50816"/>
                </a:cubicBezTo>
                <a:cubicBezTo>
                  <a:pt x="19809" y="45916"/>
                  <a:pt x="6564" y="39544"/>
                  <a:pt x="6461" y="34099"/>
                </a:cubicBezTo>
                <a:cubicBezTo>
                  <a:pt x="6343" y="29066"/>
                  <a:pt x="17895" y="28948"/>
                  <a:pt x="18514" y="24695"/>
                </a:cubicBezTo>
                <a:cubicBezTo>
                  <a:pt x="19264" y="19294"/>
                  <a:pt x="6549" y="8198"/>
                  <a:pt x="6490" y="1"/>
                </a:cubicBezTo>
              </a:path>
            </a:pathLst>
          </a:custGeom>
          <a:noFill/>
          <a:ln w="295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7417987" y="-367214"/>
            <a:ext cx="1325094" cy="6053601"/>
          </a:xfrm>
          <a:custGeom>
            <a:avLst/>
            <a:gdLst/>
            <a:ahLst/>
            <a:cxnLst/>
            <a:rect l="l" t="t" r="r" b="b"/>
            <a:pathLst>
              <a:path w="19279" h="88078" fill="none" extrusionOk="0">
                <a:moveTo>
                  <a:pt x="3032" y="88078"/>
                </a:moveTo>
                <a:cubicBezTo>
                  <a:pt x="9227" y="86209"/>
                  <a:pt x="12362" y="84472"/>
                  <a:pt x="8815" y="78483"/>
                </a:cubicBezTo>
                <a:cubicBezTo>
                  <a:pt x="6623" y="74759"/>
                  <a:pt x="3341" y="70904"/>
                  <a:pt x="1634" y="67769"/>
                </a:cubicBezTo>
                <a:cubicBezTo>
                  <a:pt x="368" y="65459"/>
                  <a:pt x="0" y="63339"/>
                  <a:pt x="1369" y="61618"/>
                </a:cubicBezTo>
                <a:cubicBezTo>
                  <a:pt x="4503" y="57630"/>
                  <a:pt x="17925" y="56805"/>
                  <a:pt x="18617" y="51831"/>
                </a:cubicBezTo>
                <a:cubicBezTo>
                  <a:pt x="19279" y="47048"/>
                  <a:pt x="6770" y="40632"/>
                  <a:pt x="6520" y="35113"/>
                </a:cubicBezTo>
                <a:cubicBezTo>
                  <a:pt x="6284" y="30095"/>
                  <a:pt x="16924" y="29639"/>
                  <a:pt x="17528" y="25401"/>
                </a:cubicBezTo>
                <a:cubicBezTo>
                  <a:pt x="18337" y="19735"/>
                  <a:pt x="6490" y="8241"/>
                  <a:pt x="6063" y="0"/>
                </a:cubicBezTo>
              </a:path>
            </a:pathLst>
          </a:custGeom>
          <a:noFill/>
          <a:ln w="295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7444243" y="-377318"/>
            <a:ext cx="1288734" cy="6095045"/>
          </a:xfrm>
          <a:custGeom>
            <a:avLst/>
            <a:gdLst/>
            <a:ahLst/>
            <a:cxnLst/>
            <a:rect l="l" t="t" r="r" b="b"/>
            <a:pathLst>
              <a:path w="18750" h="88681" fill="none" extrusionOk="0">
                <a:moveTo>
                  <a:pt x="2797" y="88681"/>
                </a:moveTo>
                <a:cubicBezTo>
                  <a:pt x="8816" y="86827"/>
                  <a:pt x="11686" y="84987"/>
                  <a:pt x="8330" y="79174"/>
                </a:cubicBezTo>
                <a:cubicBezTo>
                  <a:pt x="6226" y="75524"/>
                  <a:pt x="3077" y="71698"/>
                  <a:pt x="1473" y="68652"/>
                </a:cubicBezTo>
                <a:cubicBezTo>
                  <a:pt x="295" y="66430"/>
                  <a:pt x="1" y="64369"/>
                  <a:pt x="1340" y="62648"/>
                </a:cubicBezTo>
                <a:cubicBezTo>
                  <a:pt x="4416" y="58718"/>
                  <a:pt x="17160" y="57674"/>
                  <a:pt x="17970" y="52788"/>
                </a:cubicBezTo>
                <a:cubicBezTo>
                  <a:pt x="18750" y="48108"/>
                  <a:pt x="6976" y="41706"/>
                  <a:pt x="6564" y="36099"/>
                </a:cubicBezTo>
                <a:cubicBezTo>
                  <a:pt x="6226" y="31096"/>
                  <a:pt x="15909" y="30286"/>
                  <a:pt x="16527" y="26092"/>
                </a:cubicBezTo>
                <a:cubicBezTo>
                  <a:pt x="17381" y="20161"/>
                  <a:pt x="6403" y="8256"/>
                  <a:pt x="5608" y="0"/>
                </a:cubicBezTo>
              </a:path>
            </a:pathLst>
          </a:custGeom>
          <a:noFill/>
          <a:ln w="25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7472561" y="-387490"/>
            <a:ext cx="1251344" cy="6138620"/>
          </a:xfrm>
          <a:custGeom>
            <a:avLst/>
            <a:gdLst/>
            <a:ahLst/>
            <a:cxnLst/>
            <a:rect l="l" t="t" r="r" b="b"/>
            <a:pathLst>
              <a:path w="18206" h="89315" fill="none" extrusionOk="0">
                <a:moveTo>
                  <a:pt x="2547" y="89315"/>
                </a:moveTo>
                <a:cubicBezTo>
                  <a:pt x="8404" y="87475"/>
                  <a:pt x="11009" y="85518"/>
                  <a:pt x="7845" y="79896"/>
                </a:cubicBezTo>
                <a:cubicBezTo>
                  <a:pt x="5829" y="76276"/>
                  <a:pt x="2782" y="72508"/>
                  <a:pt x="1296" y="69565"/>
                </a:cubicBezTo>
                <a:cubicBezTo>
                  <a:pt x="192" y="67402"/>
                  <a:pt x="1" y="65400"/>
                  <a:pt x="1311" y="63708"/>
                </a:cubicBezTo>
                <a:cubicBezTo>
                  <a:pt x="4342" y="59852"/>
                  <a:pt x="16425" y="58572"/>
                  <a:pt x="17337" y="53760"/>
                </a:cubicBezTo>
                <a:cubicBezTo>
                  <a:pt x="18205" y="49198"/>
                  <a:pt x="7168" y="42796"/>
                  <a:pt x="6609" y="37086"/>
                </a:cubicBezTo>
                <a:cubicBezTo>
                  <a:pt x="6138" y="32097"/>
                  <a:pt x="14909" y="30949"/>
                  <a:pt x="15527" y="26785"/>
                </a:cubicBezTo>
                <a:cubicBezTo>
                  <a:pt x="16425" y="20604"/>
                  <a:pt x="6300" y="8301"/>
                  <a:pt x="5181" y="1"/>
                </a:cubicBezTo>
              </a:path>
            </a:pathLst>
          </a:custGeom>
          <a:noFill/>
          <a:ln w="220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7496892" y="-397594"/>
            <a:ext cx="1215878" cy="6180064"/>
          </a:xfrm>
          <a:custGeom>
            <a:avLst/>
            <a:gdLst/>
            <a:ahLst/>
            <a:cxnLst/>
            <a:rect l="l" t="t" r="r" b="b"/>
            <a:pathLst>
              <a:path w="17690" h="89918" fill="none" extrusionOk="0">
                <a:moveTo>
                  <a:pt x="2340" y="89918"/>
                </a:moveTo>
                <a:cubicBezTo>
                  <a:pt x="8006" y="88122"/>
                  <a:pt x="10361" y="86018"/>
                  <a:pt x="7403" y="80602"/>
                </a:cubicBezTo>
                <a:cubicBezTo>
                  <a:pt x="5460" y="77026"/>
                  <a:pt x="2546" y="73288"/>
                  <a:pt x="1148" y="70448"/>
                </a:cubicBezTo>
                <a:cubicBezTo>
                  <a:pt x="133" y="68358"/>
                  <a:pt x="0" y="66416"/>
                  <a:pt x="1310" y="64738"/>
                </a:cubicBezTo>
                <a:cubicBezTo>
                  <a:pt x="4268" y="60926"/>
                  <a:pt x="15673" y="59440"/>
                  <a:pt x="16718" y="54716"/>
                </a:cubicBezTo>
                <a:cubicBezTo>
                  <a:pt x="17689" y="50272"/>
                  <a:pt x="7388" y="43856"/>
                  <a:pt x="6681" y="38072"/>
                </a:cubicBezTo>
                <a:cubicBezTo>
                  <a:pt x="6078" y="33098"/>
                  <a:pt x="13937" y="31597"/>
                  <a:pt x="14555" y="27476"/>
                </a:cubicBezTo>
                <a:cubicBezTo>
                  <a:pt x="15511" y="21030"/>
                  <a:pt x="6269" y="8315"/>
                  <a:pt x="4768" y="1"/>
                </a:cubicBezTo>
              </a:path>
            </a:pathLst>
          </a:custGeom>
          <a:noFill/>
          <a:ln w="220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4" name="Google Shape;214;p7"/>
          <p:cNvSpPr/>
          <p:nvPr/>
        </p:nvSpPr>
        <p:spPr>
          <a:xfrm>
            <a:off x="7525210" y="-408728"/>
            <a:ext cx="1178419" cy="6224601"/>
          </a:xfrm>
          <a:custGeom>
            <a:avLst/>
            <a:gdLst/>
            <a:ahLst/>
            <a:cxnLst/>
            <a:rect l="l" t="t" r="r" b="b"/>
            <a:pathLst>
              <a:path w="17145" h="90566" fill="none" extrusionOk="0">
                <a:moveTo>
                  <a:pt x="2105" y="90565"/>
                </a:moveTo>
                <a:cubicBezTo>
                  <a:pt x="7579" y="88770"/>
                  <a:pt x="9698" y="86563"/>
                  <a:pt x="6932" y="81324"/>
                </a:cubicBezTo>
                <a:cubicBezTo>
                  <a:pt x="5077" y="77792"/>
                  <a:pt x="2296" y="74112"/>
                  <a:pt x="1001" y="71346"/>
                </a:cubicBezTo>
                <a:cubicBezTo>
                  <a:pt x="59" y="69330"/>
                  <a:pt x="0" y="67446"/>
                  <a:pt x="1281" y="65783"/>
                </a:cubicBezTo>
                <a:cubicBezTo>
                  <a:pt x="4209" y="62030"/>
                  <a:pt x="14923" y="60338"/>
                  <a:pt x="16085" y="55673"/>
                </a:cubicBezTo>
                <a:cubicBezTo>
                  <a:pt x="17145" y="51346"/>
                  <a:pt x="7579" y="44930"/>
                  <a:pt x="6740" y="39043"/>
                </a:cubicBezTo>
                <a:cubicBezTo>
                  <a:pt x="6019" y="34069"/>
                  <a:pt x="12936" y="32230"/>
                  <a:pt x="13554" y="28153"/>
                </a:cubicBezTo>
                <a:cubicBezTo>
                  <a:pt x="14570" y="21443"/>
                  <a:pt x="6181" y="8316"/>
                  <a:pt x="4327" y="1"/>
                </a:cubicBezTo>
              </a:path>
            </a:pathLst>
          </a:custGeom>
          <a:noFill/>
          <a:ln w="185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5" name="Google Shape;215;p7"/>
          <p:cNvSpPr/>
          <p:nvPr/>
        </p:nvSpPr>
        <p:spPr>
          <a:xfrm>
            <a:off x="7550503" y="-419863"/>
            <a:ext cx="1141990" cy="6267076"/>
          </a:xfrm>
          <a:custGeom>
            <a:avLst/>
            <a:gdLst/>
            <a:ahLst/>
            <a:cxnLst/>
            <a:rect l="l" t="t" r="r" b="b"/>
            <a:pathLst>
              <a:path w="16615" h="91184" fill="none" extrusionOk="0">
                <a:moveTo>
                  <a:pt x="1884" y="91184"/>
                </a:moveTo>
                <a:cubicBezTo>
                  <a:pt x="7196" y="89418"/>
                  <a:pt x="9036" y="87092"/>
                  <a:pt x="6475" y="82059"/>
                </a:cubicBezTo>
                <a:cubicBezTo>
                  <a:pt x="4709" y="78586"/>
                  <a:pt x="2046" y="74937"/>
                  <a:pt x="854" y="72258"/>
                </a:cubicBezTo>
                <a:cubicBezTo>
                  <a:pt x="0" y="70331"/>
                  <a:pt x="15" y="68491"/>
                  <a:pt x="1295" y="66843"/>
                </a:cubicBezTo>
                <a:cubicBezTo>
                  <a:pt x="4165" y="63149"/>
                  <a:pt x="14187" y="61236"/>
                  <a:pt x="15452" y="56659"/>
                </a:cubicBezTo>
                <a:cubicBezTo>
                  <a:pt x="16615" y="52450"/>
                  <a:pt x="7800" y="46019"/>
                  <a:pt x="6784" y="40044"/>
                </a:cubicBezTo>
                <a:cubicBezTo>
                  <a:pt x="5960" y="35100"/>
                  <a:pt x="11965" y="32907"/>
                  <a:pt x="12568" y="28845"/>
                </a:cubicBezTo>
                <a:cubicBezTo>
                  <a:pt x="13628" y="21884"/>
                  <a:pt x="6107" y="8345"/>
                  <a:pt x="3885" y="1"/>
                </a:cubicBezTo>
              </a:path>
            </a:pathLst>
          </a:custGeom>
          <a:noFill/>
          <a:ln w="185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6" name="Google Shape;216;p7"/>
          <p:cNvSpPr/>
          <p:nvPr/>
        </p:nvSpPr>
        <p:spPr>
          <a:xfrm>
            <a:off x="7571741" y="-428935"/>
            <a:ext cx="1111679" cy="6307490"/>
          </a:xfrm>
          <a:custGeom>
            <a:avLst/>
            <a:gdLst/>
            <a:ahLst/>
            <a:cxnLst/>
            <a:rect l="l" t="t" r="r" b="b"/>
            <a:pathLst>
              <a:path w="16174" h="91772" fill="none" extrusionOk="0">
                <a:moveTo>
                  <a:pt x="1737" y="91772"/>
                </a:moveTo>
                <a:cubicBezTo>
                  <a:pt x="6873" y="90050"/>
                  <a:pt x="8462" y="87578"/>
                  <a:pt x="6093" y="82751"/>
                </a:cubicBezTo>
                <a:cubicBezTo>
                  <a:pt x="4415" y="79307"/>
                  <a:pt x="1869" y="75716"/>
                  <a:pt x="780" y="73126"/>
                </a:cubicBezTo>
                <a:cubicBezTo>
                  <a:pt x="0" y="71287"/>
                  <a:pt x="118" y="69506"/>
                  <a:pt x="1369" y="67887"/>
                </a:cubicBezTo>
                <a:cubicBezTo>
                  <a:pt x="4180" y="64237"/>
                  <a:pt x="13539" y="62104"/>
                  <a:pt x="14923" y="57615"/>
                </a:cubicBezTo>
                <a:cubicBezTo>
                  <a:pt x="16174" y="53539"/>
                  <a:pt x="8124" y="47078"/>
                  <a:pt x="6961" y="41015"/>
                </a:cubicBezTo>
                <a:cubicBezTo>
                  <a:pt x="6004" y="36085"/>
                  <a:pt x="11082" y="33554"/>
                  <a:pt x="11700" y="29522"/>
                </a:cubicBezTo>
                <a:cubicBezTo>
                  <a:pt x="12833" y="22311"/>
                  <a:pt x="6152" y="8374"/>
                  <a:pt x="3576" y="1"/>
                </a:cubicBezTo>
              </a:path>
            </a:pathLst>
          </a:custGeom>
          <a:noFill/>
          <a:ln w="14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7" name="Google Shape;217;p7"/>
          <p:cNvSpPr/>
          <p:nvPr/>
        </p:nvSpPr>
        <p:spPr>
          <a:xfrm>
            <a:off x="7593942" y="-439039"/>
            <a:ext cx="1078344" cy="6350996"/>
          </a:xfrm>
          <a:custGeom>
            <a:avLst/>
            <a:gdLst/>
            <a:ahLst/>
            <a:cxnLst/>
            <a:rect l="l" t="t" r="r" b="b"/>
            <a:pathLst>
              <a:path w="15689" h="92405" fill="none" extrusionOk="0">
                <a:moveTo>
                  <a:pt x="1561" y="92404"/>
                </a:moveTo>
                <a:cubicBezTo>
                  <a:pt x="6520" y="90697"/>
                  <a:pt x="7874" y="88122"/>
                  <a:pt x="5681" y="83457"/>
                </a:cubicBezTo>
                <a:cubicBezTo>
                  <a:pt x="4092" y="80057"/>
                  <a:pt x="1649" y="76525"/>
                  <a:pt x="678" y="74024"/>
                </a:cubicBezTo>
                <a:cubicBezTo>
                  <a:pt x="1" y="72258"/>
                  <a:pt x="163" y="70536"/>
                  <a:pt x="1399" y="68932"/>
                </a:cubicBezTo>
                <a:cubicBezTo>
                  <a:pt x="4151" y="65341"/>
                  <a:pt x="12834" y="62986"/>
                  <a:pt x="14320" y="58572"/>
                </a:cubicBezTo>
                <a:cubicBezTo>
                  <a:pt x="15689" y="54598"/>
                  <a:pt x="8360" y="48138"/>
                  <a:pt x="7035" y="42001"/>
                </a:cubicBezTo>
                <a:cubicBezTo>
                  <a:pt x="5976" y="37086"/>
                  <a:pt x="10111" y="34201"/>
                  <a:pt x="10744" y="30213"/>
                </a:cubicBezTo>
                <a:cubicBezTo>
                  <a:pt x="11921" y="22737"/>
                  <a:pt x="6108" y="8389"/>
                  <a:pt x="3165" y="0"/>
                </a:cubicBezTo>
              </a:path>
            </a:pathLst>
          </a:custGeom>
          <a:noFill/>
          <a:ln w="14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8" name="Google Shape;218;p7"/>
          <p:cNvSpPr/>
          <p:nvPr/>
        </p:nvSpPr>
        <p:spPr>
          <a:xfrm>
            <a:off x="7616211" y="-450173"/>
            <a:ext cx="1047964" cy="6393471"/>
          </a:xfrm>
          <a:custGeom>
            <a:avLst/>
            <a:gdLst/>
            <a:ahLst/>
            <a:cxnLst/>
            <a:rect l="l" t="t" r="r" b="b"/>
            <a:pathLst>
              <a:path w="15247" h="93023" fill="none" extrusionOk="0">
                <a:moveTo>
                  <a:pt x="1399" y="93023"/>
                </a:moveTo>
                <a:cubicBezTo>
                  <a:pt x="6182" y="91330"/>
                  <a:pt x="7285" y="88622"/>
                  <a:pt x="5299" y="84178"/>
                </a:cubicBezTo>
                <a:cubicBezTo>
                  <a:pt x="3812" y="80823"/>
                  <a:pt x="1472" y="77335"/>
                  <a:pt x="604" y="74922"/>
                </a:cubicBezTo>
                <a:cubicBezTo>
                  <a:pt x="1" y="73229"/>
                  <a:pt x="266" y="71551"/>
                  <a:pt x="1472" y="69977"/>
                </a:cubicBezTo>
                <a:cubicBezTo>
                  <a:pt x="4180" y="66445"/>
                  <a:pt x="12186" y="63884"/>
                  <a:pt x="13805" y="59543"/>
                </a:cubicBezTo>
                <a:cubicBezTo>
                  <a:pt x="15247" y="55687"/>
                  <a:pt x="8698" y="49227"/>
                  <a:pt x="7212" y="42987"/>
                </a:cubicBezTo>
                <a:cubicBezTo>
                  <a:pt x="6034" y="38072"/>
                  <a:pt x="9243" y="34864"/>
                  <a:pt x="9861" y="30905"/>
                </a:cubicBezTo>
                <a:cubicBezTo>
                  <a:pt x="11097" y="23179"/>
                  <a:pt x="6152" y="8418"/>
                  <a:pt x="2841" y="0"/>
                </a:cubicBezTo>
              </a:path>
            </a:pathLst>
          </a:custGeom>
          <a:noFill/>
          <a:ln w="110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9" name="Google Shape;219;p7"/>
          <p:cNvSpPr/>
          <p:nvPr/>
        </p:nvSpPr>
        <p:spPr>
          <a:xfrm>
            <a:off x="7636419" y="-461308"/>
            <a:ext cx="1015660" cy="6438008"/>
          </a:xfrm>
          <a:custGeom>
            <a:avLst/>
            <a:gdLst/>
            <a:ahLst/>
            <a:cxnLst/>
            <a:rect l="l" t="t" r="r" b="b"/>
            <a:pathLst>
              <a:path w="14777" h="93671" fill="none" extrusionOk="0">
                <a:moveTo>
                  <a:pt x="1252" y="93670"/>
                </a:moveTo>
                <a:cubicBezTo>
                  <a:pt x="5873" y="91993"/>
                  <a:pt x="6712" y="89152"/>
                  <a:pt x="4916" y="84914"/>
                </a:cubicBezTo>
                <a:cubicBezTo>
                  <a:pt x="3518" y="81603"/>
                  <a:pt x="1296" y="78159"/>
                  <a:pt x="531" y="75819"/>
                </a:cubicBezTo>
                <a:cubicBezTo>
                  <a:pt x="1" y="74201"/>
                  <a:pt x="354" y="72582"/>
                  <a:pt x="1532" y="71022"/>
                </a:cubicBezTo>
                <a:cubicBezTo>
                  <a:pt x="4180" y="67549"/>
                  <a:pt x="11480" y="64767"/>
                  <a:pt x="13231" y="60500"/>
                </a:cubicBezTo>
                <a:cubicBezTo>
                  <a:pt x="14776" y="56747"/>
                  <a:pt x="8978" y="50272"/>
                  <a:pt x="7330" y="43958"/>
                </a:cubicBezTo>
                <a:cubicBezTo>
                  <a:pt x="6035" y="39073"/>
                  <a:pt x="8301" y="35496"/>
                  <a:pt x="8919" y="31582"/>
                </a:cubicBezTo>
                <a:cubicBezTo>
                  <a:pt x="10214" y="23591"/>
                  <a:pt x="6108" y="8418"/>
                  <a:pt x="2444" y="1"/>
                </a:cubicBezTo>
              </a:path>
            </a:pathLst>
          </a:custGeom>
          <a:noFill/>
          <a:ln w="7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0" name="Google Shape;220;p7"/>
          <p:cNvSpPr/>
          <p:nvPr/>
        </p:nvSpPr>
        <p:spPr>
          <a:xfrm>
            <a:off x="7657726" y="-471412"/>
            <a:ext cx="984249" cy="6479452"/>
          </a:xfrm>
          <a:custGeom>
            <a:avLst/>
            <a:gdLst/>
            <a:ahLst/>
            <a:cxnLst/>
            <a:rect l="l" t="t" r="r" b="b"/>
            <a:pathLst>
              <a:path w="14320" h="94274" fill="none" extrusionOk="0">
                <a:moveTo>
                  <a:pt x="1089" y="94274"/>
                </a:moveTo>
                <a:cubicBezTo>
                  <a:pt x="5519" y="92640"/>
                  <a:pt x="6137" y="89667"/>
                  <a:pt x="4503" y="85620"/>
                </a:cubicBezTo>
                <a:cubicBezTo>
                  <a:pt x="3208" y="82353"/>
                  <a:pt x="1104" y="78968"/>
                  <a:pt x="442" y="76717"/>
                </a:cubicBezTo>
                <a:cubicBezTo>
                  <a:pt x="0" y="75172"/>
                  <a:pt x="427" y="73612"/>
                  <a:pt x="1589" y="72067"/>
                </a:cubicBezTo>
                <a:cubicBezTo>
                  <a:pt x="4180" y="68652"/>
                  <a:pt x="10802" y="65650"/>
                  <a:pt x="12686" y="61471"/>
                </a:cubicBezTo>
                <a:cubicBezTo>
                  <a:pt x="14319" y="57836"/>
                  <a:pt x="9271" y="51361"/>
                  <a:pt x="7447" y="44959"/>
                </a:cubicBezTo>
                <a:cubicBezTo>
                  <a:pt x="6078" y="40073"/>
                  <a:pt x="7402" y="36159"/>
                  <a:pt x="8021" y="32273"/>
                </a:cubicBezTo>
                <a:cubicBezTo>
                  <a:pt x="9389" y="24062"/>
                  <a:pt x="6122" y="8462"/>
                  <a:pt x="2104" y="0"/>
                </a:cubicBezTo>
              </a:path>
            </a:pathLst>
          </a:custGeom>
          <a:noFill/>
          <a:ln w="7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1" name="Google Shape;221;p7"/>
          <p:cNvSpPr/>
          <p:nvPr/>
        </p:nvSpPr>
        <p:spPr>
          <a:xfrm>
            <a:off x="7679926" y="-483577"/>
            <a:ext cx="951945" cy="6522958"/>
          </a:xfrm>
          <a:custGeom>
            <a:avLst/>
            <a:gdLst/>
            <a:ahLst/>
            <a:cxnLst/>
            <a:rect l="l" t="t" r="r" b="b"/>
            <a:pathLst>
              <a:path w="13850" h="94907" fill="none" extrusionOk="0">
                <a:moveTo>
                  <a:pt x="928" y="94907"/>
                </a:moveTo>
                <a:cubicBezTo>
                  <a:pt x="5196" y="93288"/>
                  <a:pt x="5564" y="90197"/>
                  <a:pt x="4121" y="86357"/>
                </a:cubicBezTo>
                <a:cubicBezTo>
                  <a:pt x="2900" y="83119"/>
                  <a:pt x="899" y="79793"/>
                  <a:pt x="369" y="77630"/>
                </a:cubicBezTo>
                <a:cubicBezTo>
                  <a:pt x="1" y="76187"/>
                  <a:pt x="486" y="74672"/>
                  <a:pt x="1649" y="73141"/>
                </a:cubicBezTo>
                <a:cubicBezTo>
                  <a:pt x="4180" y="69786"/>
                  <a:pt x="10126" y="66563"/>
                  <a:pt x="12142" y="62457"/>
                </a:cubicBezTo>
                <a:cubicBezTo>
                  <a:pt x="13849" y="58940"/>
                  <a:pt x="9596" y="52435"/>
                  <a:pt x="7609" y="45960"/>
                </a:cubicBezTo>
                <a:cubicBezTo>
                  <a:pt x="6123" y="41089"/>
                  <a:pt x="6505" y="36836"/>
                  <a:pt x="7138" y="32966"/>
                </a:cubicBezTo>
                <a:cubicBezTo>
                  <a:pt x="8551" y="24489"/>
                  <a:pt x="6152" y="8492"/>
                  <a:pt x="1767" y="1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2" name="Google Shape;222;p7"/>
          <p:cNvSpPr/>
          <p:nvPr/>
        </p:nvSpPr>
        <p:spPr>
          <a:xfrm>
            <a:off x="7702195" y="-492650"/>
            <a:ext cx="917510" cy="6564402"/>
          </a:xfrm>
          <a:custGeom>
            <a:avLst/>
            <a:gdLst/>
            <a:ahLst/>
            <a:cxnLst/>
            <a:rect l="l" t="t" r="r" b="b"/>
            <a:pathLst>
              <a:path w="13349" h="95510" fill="none" extrusionOk="0">
                <a:moveTo>
                  <a:pt x="751" y="95510"/>
                </a:moveTo>
                <a:cubicBezTo>
                  <a:pt x="4842" y="93920"/>
                  <a:pt x="4975" y="90697"/>
                  <a:pt x="3724" y="87048"/>
                </a:cubicBezTo>
                <a:cubicBezTo>
                  <a:pt x="2620" y="83869"/>
                  <a:pt x="692" y="80602"/>
                  <a:pt x="280" y="78527"/>
                </a:cubicBezTo>
                <a:cubicBezTo>
                  <a:pt x="1" y="77144"/>
                  <a:pt x="575" y="75687"/>
                  <a:pt x="1693" y="74171"/>
                </a:cubicBezTo>
                <a:cubicBezTo>
                  <a:pt x="4180" y="70860"/>
                  <a:pt x="9434" y="67431"/>
                  <a:pt x="11553" y="63413"/>
                </a:cubicBezTo>
                <a:cubicBezTo>
                  <a:pt x="13348" y="60014"/>
                  <a:pt x="9875" y="53494"/>
                  <a:pt x="7712" y="46931"/>
                </a:cubicBezTo>
                <a:cubicBezTo>
                  <a:pt x="6108" y="42074"/>
                  <a:pt x="5549" y="37483"/>
                  <a:pt x="6181" y="33657"/>
                </a:cubicBezTo>
                <a:cubicBezTo>
                  <a:pt x="7653" y="24915"/>
                  <a:pt x="6108" y="8506"/>
                  <a:pt x="1354" y="0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3" name="Google Shape;223;p7"/>
          <p:cNvSpPr/>
          <p:nvPr/>
        </p:nvSpPr>
        <p:spPr>
          <a:xfrm rot="10800000">
            <a:off x="5220350" y="-33463"/>
            <a:ext cx="1716594" cy="5839232"/>
          </a:xfrm>
          <a:custGeom>
            <a:avLst/>
            <a:gdLst/>
            <a:ahLst/>
            <a:cxnLst/>
            <a:rect l="l" t="t" r="r" b="b"/>
            <a:pathLst>
              <a:path w="24975" h="84959" fill="none" extrusionOk="0">
                <a:moveTo>
                  <a:pt x="6182" y="84959"/>
                </a:moveTo>
                <a:cubicBezTo>
                  <a:pt x="13245" y="82942"/>
                  <a:pt x="17705" y="81809"/>
                  <a:pt x="13113" y="74878"/>
                </a:cubicBezTo>
                <a:cubicBezTo>
                  <a:pt x="8536" y="67917"/>
                  <a:pt x="1" y="60603"/>
                  <a:pt x="3400" y="56350"/>
                </a:cubicBezTo>
                <a:cubicBezTo>
                  <a:pt x="6800" y="52097"/>
                  <a:pt x="23576" y="52362"/>
                  <a:pt x="23724" y="46990"/>
                </a:cubicBezTo>
                <a:cubicBezTo>
                  <a:pt x="23871" y="41619"/>
                  <a:pt x="7756" y="35291"/>
                  <a:pt x="8198" y="30184"/>
                </a:cubicBezTo>
                <a:cubicBezTo>
                  <a:pt x="8639" y="25092"/>
                  <a:pt x="23856" y="26358"/>
                  <a:pt x="24401" y="21972"/>
                </a:cubicBezTo>
                <a:cubicBezTo>
                  <a:pt x="24975" y="17572"/>
                  <a:pt x="8801" y="8139"/>
                  <a:pt x="10184" y="1"/>
                </a:cubicBezTo>
              </a:path>
            </a:pathLst>
          </a:custGeom>
          <a:noFill/>
          <a:ln w="405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4" name="Google Shape;224;p7"/>
          <p:cNvSpPr/>
          <p:nvPr/>
        </p:nvSpPr>
        <p:spPr>
          <a:xfrm rot="10800000">
            <a:off x="5257809" y="-64804"/>
            <a:ext cx="1517270" cy="5881638"/>
          </a:xfrm>
          <a:custGeom>
            <a:avLst/>
            <a:gdLst/>
            <a:ahLst/>
            <a:cxnLst/>
            <a:rect l="l" t="t" r="r" b="b"/>
            <a:pathLst>
              <a:path w="22075" h="85576" fill="none" extrusionOk="0">
                <a:moveTo>
                  <a:pt x="3974" y="85576"/>
                </a:moveTo>
                <a:cubicBezTo>
                  <a:pt x="10861" y="83604"/>
                  <a:pt x="15055" y="82338"/>
                  <a:pt x="10684" y="75583"/>
                </a:cubicBezTo>
                <a:cubicBezTo>
                  <a:pt x="8168" y="71669"/>
                  <a:pt x="4386" y="67636"/>
                  <a:pt x="2252" y="64163"/>
                </a:cubicBezTo>
                <a:cubicBezTo>
                  <a:pt x="663" y="61544"/>
                  <a:pt x="0" y="59219"/>
                  <a:pt x="1428" y="57394"/>
                </a:cubicBezTo>
                <a:cubicBezTo>
                  <a:pt x="4783" y="53200"/>
                  <a:pt x="20868" y="53229"/>
                  <a:pt x="21133" y="47931"/>
                </a:cubicBezTo>
                <a:cubicBezTo>
                  <a:pt x="21369" y="42677"/>
                  <a:pt x="5990" y="36335"/>
                  <a:pt x="6284" y="31155"/>
                </a:cubicBezTo>
                <a:cubicBezTo>
                  <a:pt x="6579" y="26077"/>
                  <a:pt x="20898" y="27005"/>
                  <a:pt x="21457" y="22649"/>
                </a:cubicBezTo>
                <a:cubicBezTo>
                  <a:pt x="22075" y="18013"/>
                  <a:pt x="6755" y="8153"/>
                  <a:pt x="7800" y="0"/>
                </a:cubicBezTo>
              </a:path>
            </a:pathLst>
          </a:custGeom>
          <a:noFill/>
          <a:ln w="36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5" name="Google Shape;225;p7"/>
          <p:cNvSpPr/>
          <p:nvPr/>
        </p:nvSpPr>
        <p:spPr>
          <a:xfrm rot="10800000">
            <a:off x="5295200" y="-97176"/>
            <a:ext cx="1453624" cy="5923151"/>
          </a:xfrm>
          <a:custGeom>
            <a:avLst/>
            <a:gdLst/>
            <a:ahLst/>
            <a:cxnLst/>
            <a:rect l="l" t="t" r="r" b="b"/>
            <a:pathLst>
              <a:path w="21149" h="86180" fill="none" extrusionOk="0">
                <a:moveTo>
                  <a:pt x="3754" y="86180"/>
                </a:moveTo>
                <a:cubicBezTo>
                  <a:pt x="10464" y="84237"/>
                  <a:pt x="14408" y="82868"/>
                  <a:pt x="10229" y="76290"/>
                </a:cubicBezTo>
                <a:cubicBezTo>
                  <a:pt x="7786" y="72420"/>
                  <a:pt x="4136" y="68432"/>
                  <a:pt x="2120" y="65047"/>
                </a:cubicBezTo>
                <a:cubicBezTo>
                  <a:pt x="590" y="62516"/>
                  <a:pt x="1" y="60235"/>
                  <a:pt x="1428" y="58439"/>
                </a:cubicBezTo>
                <a:cubicBezTo>
                  <a:pt x="4725" y="54304"/>
                  <a:pt x="20163" y="54127"/>
                  <a:pt x="20530" y="48918"/>
                </a:cubicBezTo>
                <a:cubicBezTo>
                  <a:pt x="20898" y="43782"/>
                  <a:pt x="6197" y="37424"/>
                  <a:pt x="6358" y="32156"/>
                </a:cubicBezTo>
                <a:cubicBezTo>
                  <a:pt x="6535" y="27093"/>
                  <a:pt x="19927" y="27667"/>
                  <a:pt x="20486" y="23341"/>
                </a:cubicBezTo>
                <a:cubicBezTo>
                  <a:pt x="21149" y="18455"/>
                  <a:pt x="6712" y="8183"/>
                  <a:pt x="7374" y="1"/>
                </a:cubicBezTo>
              </a:path>
            </a:pathLst>
          </a:custGeom>
          <a:noFill/>
          <a:ln w="330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6" name="Google Shape;226;p7"/>
          <p:cNvSpPr/>
          <p:nvPr/>
        </p:nvSpPr>
        <p:spPr>
          <a:xfrm rot="10800000">
            <a:off x="5325580" y="-129547"/>
            <a:ext cx="1396919" cy="5966657"/>
          </a:xfrm>
          <a:custGeom>
            <a:avLst/>
            <a:gdLst/>
            <a:ahLst/>
            <a:cxnLst/>
            <a:rect l="l" t="t" r="r" b="b"/>
            <a:pathLst>
              <a:path w="20324" h="86813" fill="none" extrusionOk="0">
                <a:moveTo>
                  <a:pt x="3518" y="86813"/>
                </a:moveTo>
                <a:cubicBezTo>
                  <a:pt x="10067" y="84870"/>
                  <a:pt x="13731" y="83398"/>
                  <a:pt x="9758" y="76997"/>
                </a:cubicBezTo>
                <a:cubicBezTo>
                  <a:pt x="7374" y="73200"/>
                  <a:pt x="3871" y="69241"/>
                  <a:pt x="1958" y="65945"/>
                </a:cubicBezTo>
                <a:cubicBezTo>
                  <a:pt x="516" y="63487"/>
                  <a:pt x="1" y="61250"/>
                  <a:pt x="1399" y="59484"/>
                </a:cubicBezTo>
                <a:cubicBezTo>
                  <a:pt x="4636" y="55408"/>
                  <a:pt x="19412" y="54996"/>
                  <a:pt x="19868" y="49860"/>
                </a:cubicBezTo>
                <a:cubicBezTo>
                  <a:pt x="20324" y="44841"/>
                  <a:pt x="6373" y="38484"/>
                  <a:pt x="6402" y="33127"/>
                </a:cubicBezTo>
                <a:cubicBezTo>
                  <a:pt x="6417" y="28080"/>
                  <a:pt x="18897" y="28315"/>
                  <a:pt x="19485" y="24018"/>
                </a:cubicBezTo>
                <a:cubicBezTo>
                  <a:pt x="20177" y="18867"/>
                  <a:pt x="6623" y="8198"/>
                  <a:pt x="6917" y="1"/>
                </a:cubicBezTo>
              </a:path>
            </a:pathLst>
          </a:custGeom>
          <a:noFill/>
          <a:ln w="330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7" name="Google Shape;227;p7"/>
          <p:cNvSpPr/>
          <p:nvPr/>
        </p:nvSpPr>
        <p:spPr>
          <a:xfrm rot="10800000">
            <a:off x="5334653" y="-160888"/>
            <a:ext cx="1361522" cy="6009133"/>
          </a:xfrm>
          <a:custGeom>
            <a:avLst/>
            <a:gdLst/>
            <a:ahLst/>
            <a:cxnLst/>
            <a:rect l="l" t="t" r="r" b="b"/>
            <a:pathLst>
              <a:path w="19809" h="87431" fill="none" extrusionOk="0">
                <a:moveTo>
                  <a:pt x="3282" y="87431"/>
                </a:moveTo>
                <a:cubicBezTo>
                  <a:pt x="9639" y="85532"/>
                  <a:pt x="13054" y="83914"/>
                  <a:pt x="9272" y="77718"/>
                </a:cubicBezTo>
                <a:cubicBezTo>
                  <a:pt x="6991" y="73951"/>
                  <a:pt x="3591" y="70051"/>
                  <a:pt x="1781" y="66828"/>
                </a:cubicBezTo>
                <a:cubicBezTo>
                  <a:pt x="442" y="64429"/>
                  <a:pt x="0" y="62266"/>
                  <a:pt x="1384" y="60515"/>
                </a:cubicBezTo>
                <a:cubicBezTo>
                  <a:pt x="4562" y="56482"/>
                  <a:pt x="18661" y="55864"/>
                  <a:pt x="19249" y="50816"/>
                </a:cubicBezTo>
                <a:cubicBezTo>
                  <a:pt x="19809" y="45916"/>
                  <a:pt x="6564" y="39544"/>
                  <a:pt x="6461" y="34099"/>
                </a:cubicBezTo>
                <a:cubicBezTo>
                  <a:pt x="6343" y="29066"/>
                  <a:pt x="17895" y="28948"/>
                  <a:pt x="18514" y="24695"/>
                </a:cubicBezTo>
                <a:cubicBezTo>
                  <a:pt x="19264" y="19294"/>
                  <a:pt x="6549" y="8198"/>
                  <a:pt x="6490" y="1"/>
                </a:cubicBezTo>
              </a:path>
            </a:pathLst>
          </a:custGeom>
          <a:noFill/>
          <a:ln w="295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8" name="Google Shape;228;p7"/>
          <p:cNvSpPr/>
          <p:nvPr/>
        </p:nvSpPr>
        <p:spPr>
          <a:xfrm rot="10800000">
            <a:off x="5342763" y="-193259"/>
            <a:ext cx="1325094" cy="6053601"/>
          </a:xfrm>
          <a:custGeom>
            <a:avLst/>
            <a:gdLst/>
            <a:ahLst/>
            <a:cxnLst/>
            <a:rect l="l" t="t" r="r" b="b"/>
            <a:pathLst>
              <a:path w="19279" h="88078" fill="none" extrusionOk="0">
                <a:moveTo>
                  <a:pt x="3032" y="88078"/>
                </a:moveTo>
                <a:cubicBezTo>
                  <a:pt x="9227" y="86209"/>
                  <a:pt x="12362" y="84472"/>
                  <a:pt x="8815" y="78483"/>
                </a:cubicBezTo>
                <a:cubicBezTo>
                  <a:pt x="6623" y="74759"/>
                  <a:pt x="3341" y="70904"/>
                  <a:pt x="1634" y="67769"/>
                </a:cubicBezTo>
                <a:cubicBezTo>
                  <a:pt x="368" y="65459"/>
                  <a:pt x="0" y="63339"/>
                  <a:pt x="1369" y="61618"/>
                </a:cubicBezTo>
                <a:cubicBezTo>
                  <a:pt x="4503" y="57630"/>
                  <a:pt x="17925" y="56805"/>
                  <a:pt x="18617" y="51831"/>
                </a:cubicBezTo>
                <a:cubicBezTo>
                  <a:pt x="19279" y="47048"/>
                  <a:pt x="6770" y="40632"/>
                  <a:pt x="6520" y="35113"/>
                </a:cubicBezTo>
                <a:cubicBezTo>
                  <a:pt x="6284" y="30095"/>
                  <a:pt x="16924" y="29639"/>
                  <a:pt x="17528" y="25401"/>
                </a:cubicBezTo>
                <a:cubicBezTo>
                  <a:pt x="18337" y="19735"/>
                  <a:pt x="6490" y="8241"/>
                  <a:pt x="6063" y="0"/>
                </a:cubicBezTo>
              </a:path>
            </a:pathLst>
          </a:custGeom>
          <a:noFill/>
          <a:ln w="295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9" name="Google Shape;229;p7"/>
          <p:cNvSpPr/>
          <p:nvPr/>
        </p:nvSpPr>
        <p:spPr>
          <a:xfrm rot="10800000">
            <a:off x="5352867" y="-224600"/>
            <a:ext cx="1288734" cy="6095045"/>
          </a:xfrm>
          <a:custGeom>
            <a:avLst/>
            <a:gdLst/>
            <a:ahLst/>
            <a:cxnLst/>
            <a:rect l="l" t="t" r="r" b="b"/>
            <a:pathLst>
              <a:path w="18750" h="88681" fill="none" extrusionOk="0">
                <a:moveTo>
                  <a:pt x="2797" y="88681"/>
                </a:moveTo>
                <a:cubicBezTo>
                  <a:pt x="8816" y="86827"/>
                  <a:pt x="11686" y="84987"/>
                  <a:pt x="8330" y="79174"/>
                </a:cubicBezTo>
                <a:cubicBezTo>
                  <a:pt x="6226" y="75524"/>
                  <a:pt x="3077" y="71698"/>
                  <a:pt x="1473" y="68652"/>
                </a:cubicBezTo>
                <a:cubicBezTo>
                  <a:pt x="295" y="66430"/>
                  <a:pt x="1" y="64369"/>
                  <a:pt x="1340" y="62648"/>
                </a:cubicBezTo>
                <a:cubicBezTo>
                  <a:pt x="4416" y="58718"/>
                  <a:pt x="17160" y="57674"/>
                  <a:pt x="17970" y="52788"/>
                </a:cubicBezTo>
                <a:cubicBezTo>
                  <a:pt x="18750" y="48108"/>
                  <a:pt x="6976" y="41706"/>
                  <a:pt x="6564" y="36099"/>
                </a:cubicBezTo>
                <a:cubicBezTo>
                  <a:pt x="6226" y="31096"/>
                  <a:pt x="15909" y="30286"/>
                  <a:pt x="16527" y="26092"/>
                </a:cubicBezTo>
                <a:cubicBezTo>
                  <a:pt x="17381" y="20161"/>
                  <a:pt x="6403" y="8256"/>
                  <a:pt x="5608" y="0"/>
                </a:cubicBezTo>
              </a:path>
            </a:pathLst>
          </a:custGeom>
          <a:noFill/>
          <a:ln w="25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0" name="Google Shape;230;p7"/>
          <p:cNvSpPr/>
          <p:nvPr/>
        </p:nvSpPr>
        <p:spPr>
          <a:xfrm rot="10800000">
            <a:off x="5361939" y="-258002"/>
            <a:ext cx="1251344" cy="6138620"/>
          </a:xfrm>
          <a:custGeom>
            <a:avLst/>
            <a:gdLst/>
            <a:ahLst/>
            <a:cxnLst/>
            <a:rect l="l" t="t" r="r" b="b"/>
            <a:pathLst>
              <a:path w="18206" h="89315" fill="none" extrusionOk="0">
                <a:moveTo>
                  <a:pt x="2547" y="89315"/>
                </a:moveTo>
                <a:cubicBezTo>
                  <a:pt x="8404" y="87475"/>
                  <a:pt x="11009" y="85518"/>
                  <a:pt x="7845" y="79896"/>
                </a:cubicBezTo>
                <a:cubicBezTo>
                  <a:pt x="5829" y="76276"/>
                  <a:pt x="2782" y="72508"/>
                  <a:pt x="1296" y="69565"/>
                </a:cubicBezTo>
                <a:cubicBezTo>
                  <a:pt x="192" y="67402"/>
                  <a:pt x="1" y="65400"/>
                  <a:pt x="1311" y="63708"/>
                </a:cubicBezTo>
                <a:cubicBezTo>
                  <a:pt x="4342" y="59852"/>
                  <a:pt x="16425" y="58572"/>
                  <a:pt x="17337" y="53760"/>
                </a:cubicBezTo>
                <a:cubicBezTo>
                  <a:pt x="18205" y="49198"/>
                  <a:pt x="7168" y="42796"/>
                  <a:pt x="6609" y="37086"/>
                </a:cubicBezTo>
                <a:cubicBezTo>
                  <a:pt x="6138" y="32097"/>
                  <a:pt x="14909" y="30949"/>
                  <a:pt x="15527" y="26785"/>
                </a:cubicBezTo>
                <a:cubicBezTo>
                  <a:pt x="16425" y="20604"/>
                  <a:pt x="6300" y="8301"/>
                  <a:pt x="5181" y="1"/>
                </a:cubicBezTo>
              </a:path>
            </a:pathLst>
          </a:custGeom>
          <a:noFill/>
          <a:ln w="220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1" name="Google Shape;231;p7"/>
          <p:cNvSpPr/>
          <p:nvPr/>
        </p:nvSpPr>
        <p:spPr>
          <a:xfrm rot="10800000">
            <a:off x="5373074" y="-289343"/>
            <a:ext cx="1215878" cy="6180064"/>
          </a:xfrm>
          <a:custGeom>
            <a:avLst/>
            <a:gdLst/>
            <a:ahLst/>
            <a:cxnLst/>
            <a:rect l="l" t="t" r="r" b="b"/>
            <a:pathLst>
              <a:path w="17690" h="89918" fill="none" extrusionOk="0">
                <a:moveTo>
                  <a:pt x="2340" y="89918"/>
                </a:moveTo>
                <a:cubicBezTo>
                  <a:pt x="8006" y="88122"/>
                  <a:pt x="10361" y="86018"/>
                  <a:pt x="7403" y="80602"/>
                </a:cubicBezTo>
                <a:cubicBezTo>
                  <a:pt x="5460" y="77026"/>
                  <a:pt x="2546" y="73288"/>
                  <a:pt x="1148" y="70448"/>
                </a:cubicBezTo>
                <a:cubicBezTo>
                  <a:pt x="133" y="68358"/>
                  <a:pt x="0" y="66416"/>
                  <a:pt x="1310" y="64738"/>
                </a:cubicBezTo>
                <a:cubicBezTo>
                  <a:pt x="4268" y="60926"/>
                  <a:pt x="15673" y="59440"/>
                  <a:pt x="16718" y="54716"/>
                </a:cubicBezTo>
                <a:cubicBezTo>
                  <a:pt x="17689" y="50272"/>
                  <a:pt x="7388" y="43856"/>
                  <a:pt x="6681" y="38072"/>
                </a:cubicBezTo>
                <a:cubicBezTo>
                  <a:pt x="6078" y="33098"/>
                  <a:pt x="13937" y="31597"/>
                  <a:pt x="14555" y="27476"/>
                </a:cubicBezTo>
                <a:cubicBezTo>
                  <a:pt x="15511" y="21030"/>
                  <a:pt x="6269" y="8315"/>
                  <a:pt x="4768" y="1"/>
                </a:cubicBezTo>
              </a:path>
            </a:pathLst>
          </a:custGeom>
          <a:noFill/>
          <a:ln w="220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2" name="Google Shape;232;p7"/>
          <p:cNvSpPr/>
          <p:nvPr/>
        </p:nvSpPr>
        <p:spPr>
          <a:xfrm rot="10800000">
            <a:off x="5382216" y="-322745"/>
            <a:ext cx="1178419" cy="6224601"/>
          </a:xfrm>
          <a:custGeom>
            <a:avLst/>
            <a:gdLst/>
            <a:ahLst/>
            <a:cxnLst/>
            <a:rect l="l" t="t" r="r" b="b"/>
            <a:pathLst>
              <a:path w="17145" h="90566" fill="none" extrusionOk="0">
                <a:moveTo>
                  <a:pt x="2105" y="90565"/>
                </a:moveTo>
                <a:cubicBezTo>
                  <a:pt x="7579" y="88770"/>
                  <a:pt x="9698" y="86563"/>
                  <a:pt x="6932" y="81324"/>
                </a:cubicBezTo>
                <a:cubicBezTo>
                  <a:pt x="5077" y="77792"/>
                  <a:pt x="2296" y="74112"/>
                  <a:pt x="1001" y="71346"/>
                </a:cubicBezTo>
                <a:cubicBezTo>
                  <a:pt x="59" y="69330"/>
                  <a:pt x="0" y="67446"/>
                  <a:pt x="1281" y="65783"/>
                </a:cubicBezTo>
                <a:cubicBezTo>
                  <a:pt x="4209" y="62030"/>
                  <a:pt x="14923" y="60338"/>
                  <a:pt x="16085" y="55673"/>
                </a:cubicBezTo>
                <a:cubicBezTo>
                  <a:pt x="17145" y="51346"/>
                  <a:pt x="7579" y="44930"/>
                  <a:pt x="6740" y="39043"/>
                </a:cubicBezTo>
                <a:cubicBezTo>
                  <a:pt x="6019" y="34069"/>
                  <a:pt x="12936" y="32230"/>
                  <a:pt x="13554" y="28153"/>
                </a:cubicBezTo>
                <a:cubicBezTo>
                  <a:pt x="14570" y="21443"/>
                  <a:pt x="6181" y="8316"/>
                  <a:pt x="4327" y="1"/>
                </a:cubicBezTo>
              </a:path>
            </a:pathLst>
          </a:custGeom>
          <a:noFill/>
          <a:ln w="185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3" name="Google Shape;233;p7"/>
          <p:cNvSpPr/>
          <p:nvPr/>
        </p:nvSpPr>
        <p:spPr>
          <a:xfrm rot="10800000">
            <a:off x="5393350" y="-354086"/>
            <a:ext cx="1141990" cy="6267076"/>
          </a:xfrm>
          <a:custGeom>
            <a:avLst/>
            <a:gdLst/>
            <a:ahLst/>
            <a:cxnLst/>
            <a:rect l="l" t="t" r="r" b="b"/>
            <a:pathLst>
              <a:path w="16615" h="91184" fill="none" extrusionOk="0">
                <a:moveTo>
                  <a:pt x="1884" y="91184"/>
                </a:moveTo>
                <a:cubicBezTo>
                  <a:pt x="7196" y="89418"/>
                  <a:pt x="9036" y="87092"/>
                  <a:pt x="6475" y="82059"/>
                </a:cubicBezTo>
                <a:cubicBezTo>
                  <a:pt x="4709" y="78586"/>
                  <a:pt x="2046" y="74937"/>
                  <a:pt x="854" y="72258"/>
                </a:cubicBezTo>
                <a:cubicBezTo>
                  <a:pt x="0" y="70331"/>
                  <a:pt x="15" y="68491"/>
                  <a:pt x="1295" y="66843"/>
                </a:cubicBezTo>
                <a:cubicBezTo>
                  <a:pt x="4165" y="63149"/>
                  <a:pt x="14187" y="61236"/>
                  <a:pt x="15452" y="56659"/>
                </a:cubicBezTo>
                <a:cubicBezTo>
                  <a:pt x="16615" y="52450"/>
                  <a:pt x="7800" y="46019"/>
                  <a:pt x="6784" y="40044"/>
                </a:cubicBezTo>
                <a:cubicBezTo>
                  <a:pt x="5960" y="35100"/>
                  <a:pt x="11965" y="32907"/>
                  <a:pt x="12568" y="28845"/>
                </a:cubicBezTo>
                <a:cubicBezTo>
                  <a:pt x="13628" y="21884"/>
                  <a:pt x="6107" y="8345"/>
                  <a:pt x="3885" y="1"/>
                </a:cubicBezTo>
              </a:path>
            </a:pathLst>
          </a:custGeom>
          <a:noFill/>
          <a:ln w="185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4" name="Google Shape;234;p7"/>
          <p:cNvSpPr/>
          <p:nvPr/>
        </p:nvSpPr>
        <p:spPr>
          <a:xfrm rot="10800000">
            <a:off x="5402423" y="-385426"/>
            <a:ext cx="1111679" cy="6307490"/>
          </a:xfrm>
          <a:custGeom>
            <a:avLst/>
            <a:gdLst/>
            <a:ahLst/>
            <a:cxnLst/>
            <a:rect l="l" t="t" r="r" b="b"/>
            <a:pathLst>
              <a:path w="16174" h="91772" fill="none" extrusionOk="0">
                <a:moveTo>
                  <a:pt x="1737" y="91772"/>
                </a:moveTo>
                <a:cubicBezTo>
                  <a:pt x="6873" y="90050"/>
                  <a:pt x="8462" y="87578"/>
                  <a:pt x="6093" y="82751"/>
                </a:cubicBezTo>
                <a:cubicBezTo>
                  <a:pt x="4415" y="79307"/>
                  <a:pt x="1869" y="75716"/>
                  <a:pt x="780" y="73126"/>
                </a:cubicBezTo>
                <a:cubicBezTo>
                  <a:pt x="0" y="71287"/>
                  <a:pt x="118" y="69506"/>
                  <a:pt x="1369" y="67887"/>
                </a:cubicBezTo>
                <a:cubicBezTo>
                  <a:pt x="4180" y="64237"/>
                  <a:pt x="13539" y="62104"/>
                  <a:pt x="14923" y="57615"/>
                </a:cubicBezTo>
                <a:cubicBezTo>
                  <a:pt x="16174" y="53539"/>
                  <a:pt x="8124" y="47078"/>
                  <a:pt x="6961" y="41015"/>
                </a:cubicBezTo>
                <a:cubicBezTo>
                  <a:pt x="6004" y="36085"/>
                  <a:pt x="11082" y="33554"/>
                  <a:pt x="11700" y="29522"/>
                </a:cubicBezTo>
                <a:cubicBezTo>
                  <a:pt x="12833" y="22311"/>
                  <a:pt x="6152" y="8374"/>
                  <a:pt x="3576" y="1"/>
                </a:cubicBezTo>
              </a:path>
            </a:pathLst>
          </a:custGeom>
          <a:noFill/>
          <a:ln w="14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5" name="Google Shape;235;p7"/>
          <p:cNvSpPr/>
          <p:nvPr/>
        </p:nvSpPr>
        <p:spPr>
          <a:xfrm rot="10800000">
            <a:off x="5413558" y="-418829"/>
            <a:ext cx="1078344" cy="6350996"/>
          </a:xfrm>
          <a:custGeom>
            <a:avLst/>
            <a:gdLst/>
            <a:ahLst/>
            <a:cxnLst/>
            <a:rect l="l" t="t" r="r" b="b"/>
            <a:pathLst>
              <a:path w="15689" h="92405" fill="none" extrusionOk="0">
                <a:moveTo>
                  <a:pt x="1561" y="92404"/>
                </a:moveTo>
                <a:cubicBezTo>
                  <a:pt x="6520" y="90697"/>
                  <a:pt x="7874" y="88122"/>
                  <a:pt x="5681" y="83457"/>
                </a:cubicBezTo>
                <a:cubicBezTo>
                  <a:pt x="4092" y="80057"/>
                  <a:pt x="1649" y="76525"/>
                  <a:pt x="678" y="74024"/>
                </a:cubicBezTo>
                <a:cubicBezTo>
                  <a:pt x="1" y="72258"/>
                  <a:pt x="163" y="70536"/>
                  <a:pt x="1399" y="68932"/>
                </a:cubicBezTo>
                <a:cubicBezTo>
                  <a:pt x="4151" y="65341"/>
                  <a:pt x="12834" y="62986"/>
                  <a:pt x="14320" y="58572"/>
                </a:cubicBezTo>
                <a:cubicBezTo>
                  <a:pt x="15689" y="54598"/>
                  <a:pt x="8360" y="48138"/>
                  <a:pt x="7035" y="42001"/>
                </a:cubicBezTo>
                <a:cubicBezTo>
                  <a:pt x="5976" y="37086"/>
                  <a:pt x="10111" y="34201"/>
                  <a:pt x="10744" y="30213"/>
                </a:cubicBezTo>
                <a:cubicBezTo>
                  <a:pt x="11921" y="22737"/>
                  <a:pt x="6108" y="8389"/>
                  <a:pt x="3165" y="0"/>
                </a:cubicBezTo>
              </a:path>
            </a:pathLst>
          </a:custGeom>
          <a:noFill/>
          <a:ln w="14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6" name="Google Shape;236;p7"/>
          <p:cNvSpPr/>
          <p:nvPr/>
        </p:nvSpPr>
        <p:spPr>
          <a:xfrm rot="10800000">
            <a:off x="5421668" y="-450170"/>
            <a:ext cx="1047964" cy="6393471"/>
          </a:xfrm>
          <a:custGeom>
            <a:avLst/>
            <a:gdLst/>
            <a:ahLst/>
            <a:cxnLst/>
            <a:rect l="l" t="t" r="r" b="b"/>
            <a:pathLst>
              <a:path w="15247" h="93023" fill="none" extrusionOk="0">
                <a:moveTo>
                  <a:pt x="1399" y="93023"/>
                </a:moveTo>
                <a:cubicBezTo>
                  <a:pt x="6182" y="91330"/>
                  <a:pt x="7285" y="88622"/>
                  <a:pt x="5299" y="84178"/>
                </a:cubicBezTo>
                <a:cubicBezTo>
                  <a:pt x="3812" y="80823"/>
                  <a:pt x="1472" y="77335"/>
                  <a:pt x="604" y="74922"/>
                </a:cubicBezTo>
                <a:cubicBezTo>
                  <a:pt x="1" y="73229"/>
                  <a:pt x="266" y="71551"/>
                  <a:pt x="1472" y="69977"/>
                </a:cubicBezTo>
                <a:cubicBezTo>
                  <a:pt x="4180" y="66445"/>
                  <a:pt x="12186" y="63884"/>
                  <a:pt x="13805" y="59543"/>
                </a:cubicBezTo>
                <a:cubicBezTo>
                  <a:pt x="15247" y="55687"/>
                  <a:pt x="8698" y="49227"/>
                  <a:pt x="7212" y="42987"/>
                </a:cubicBezTo>
                <a:cubicBezTo>
                  <a:pt x="6034" y="38072"/>
                  <a:pt x="9243" y="34864"/>
                  <a:pt x="9861" y="30905"/>
                </a:cubicBezTo>
                <a:cubicBezTo>
                  <a:pt x="11097" y="23179"/>
                  <a:pt x="6152" y="8418"/>
                  <a:pt x="2841" y="0"/>
                </a:cubicBezTo>
              </a:path>
            </a:pathLst>
          </a:custGeom>
          <a:noFill/>
          <a:ln w="110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 rot="10800000">
            <a:off x="5433765" y="-483572"/>
            <a:ext cx="1015660" cy="6438008"/>
          </a:xfrm>
          <a:custGeom>
            <a:avLst/>
            <a:gdLst/>
            <a:ahLst/>
            <a:cxnLst/>
            <a:rect l="l" t="t" r="r" b="b"/>
            <a:pathLst>
              <a:path w="14777" h="93671" fill="none" extrusionOk="0">
                <a:moveTo>
                  <a:pt x="1252" y="93670"/>
                </a:moveTo>
                <a:cubicBezTo>
                  <a:pt x="5873" y="91993"/>
                  <a:pt x="6712" y="89152"/>
                  <a:pt x="4916" y="84914"/>
                </a:cubicBezTo>
                <a:cubicBezTo>
                  <a:pt x="3518" y="81603"/>
                  <a:pt x="1296" y="78159"/>
                  <a:pt x="531" y="75819"/>
                </a:cubicBezTo>
                <a:cubicBezTo>
                  <a:pt x="1" y="74201"/>
                  <a:pt x="354" y="72582"/>
                  <a:pt x="1532" y="71022"/>
                </a:cubicBezTo>
                <a:cubicBezTo>
                  <a:pt x="4180" y="67549"/>
                  <a:pt x="11480" y="64767"/>
                  <a:pt x="13231" y="60500"/>
                </a:cubicBezTo>
                <a:cubicBezTo>
                  <a:pt x="14776" y="56747"/>
                  <a:pt x="8978" y="50272"/>
                  <a:pt x="7330" y="43958"/>
                </a:cubicBezTo>
                <a:cubicBezTo>
                  <a:pt x="6035" y="39073"/>
                  <a:pt x="8301" y="35496"/>
                  <a:pt x="8919" y="31582"/>
                </a:cubicBezTo>
                <a:cubicBezTo>
                  <a:pt x="10214" y="23591"/>
                  <a:pt x="6108" y="8418"/>
                  <a:pt x="2444" y="1"/>
                </a:cubicBezTo>
              </a:path>
            </a:pathLst>
          </a:custGeom>
          <a:noFill/>
          <a:ln w="7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8" name="Google Shape;238;p7"/>
          <p:cNvSpPr/>
          <p:nvPr/>
        </p:nvSpPr>
        <p:spPr>
          <a:xfrm rot="10800000">
            <a:off x="5443869" y="-514913"/>
            <a:ext cx="984249" cy="6479452"/>
          </a:xfrm>
          <a:custGeom>
            <a:avLst/>
            <a:gdLst/>
            <a:ahLst/>
            <a:cxnLst/>
            <a:rect l="l" t="t" r="r" b="b"/>
            <a:pathLst>
              <a:path w="14320" h="94274" fill="none" extrusionOk="0">
                <a:moveTo>
                  <a:pt x="1089" y="94274"/>
                </a:moveTo>
                <a:cubicBezTo>
                  <a:pt x="5519" y="92640"/>
                  <a:pt x="6137" y="89667"/>
                  <a:pt x="4503" y="85620"/>
                </a:cubicBezTo>
                <a:cubicBezTo>
                  <a:pt x="3208" y="82353"/>
                  <a:pt x="1104" y="78968"/>
                  <a:pt x="442" y="76717"/>
                </a:cubicBezTo>
                <a:cubicBezTo>
                  <a:pt x="0" y="75172"/>
                  <a:pt x="427" y="73612"/>
                  <a:pt x="1589" y="72067"/>
                </a:cubicBezTo>
                <a:cubicBezTo>
                  <a:pt x="4180" y="68652"/>
                  <a:pt x="10802" y="65650"/>
                  <a:pt x="12686" y="61471"/>
                </a:cubicBezTo>
                <a:cubicBezTo>
                  <a:pt x="14319" y="57836"/>
                  <a:pt x="9271" y="51361"/>
                  <a:pt x="7447" y="44959"/>
                </a:cubicBezTo>
                <a:cubicBezTo>
                  <a:pt x="6078" y="40073"/>
                  <a:pt x="7402" y="36159"/>
                  <a:pt x="8021" y="32273"/>
                </a:cubicBezTo>
                <a:cubicBezTo>
                  <a:pt x="9389" y="24062"/>
                  <a:pt x="6122" y="8462"/>
                  <a:pt x="2104" y="0"/>
                </a:cubicBezTo>
              </a:path>
            </a:pathLst>
          </a:custGeom>
          <a:noFill/>
          <a:ln w="7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9" name="Google Shape;239;p7"/>
          <p:cNvSpPr/>
          <p:nvPr/>
        </p:nvSpPr>
        <p:spPr>
          <a:xfrm rot="10800000">
            <a:off x="5453973" y="-546253"/>
            <a:ext cx="951945" cy="6522958"/>
          </a:xfrm>
          <a:custGeom>
            <a:avLst/>
            <a:gdLst/>
            <a:ahLst/>
            <a:cxnLst/>
            <a:rect l="l" t="t" r="r" b="b"/>
            <a:pathLst>
              <a:path w="13850" h="94907" fill="none" extrusionOk="0">
                <a:moveTo>
                  <a:pt x="928" y="94907"/>
                </a:moveTo>
                <a:cubicBezTo>
                  <a:pt x="5196" y="93288"/>
                  <a:pt x="5564" y="90197"/>
                  <a:pt x="4121" y="86357"/>
                </a:cubicBezTo>
                <a:cubicBezTo>
                  <a:pt x="2900" y="83119"/>
                  <a:pt x="899" y="79793"/>
                  <a:pt x="369" y="77630"/>
                </a:cubicBezTo>
                <a:cubicBezTo>
                  <a:pt x="1" y="76187"/>
                  <a:pt x="486" y="74672"/>
                  <a:pt x="1649" y="73141"/>
                </a:cubicBezTo>
                <a:cubicBezTo>
                  <a:pt x="4180" y="69786"/>
                  <a:pt x="10126" y="66563"/>
                  <a:pt x="12142" y="62457"/>
                </a:cubicBezTo>
                <a:cubicBezTo>
                  <a:pt x="13849" y="58940"/>
                  <a:pt x="9596" y="52435"/>
                  <a:pt x="7609" y="45960"/>
                </a:cubicBezTo>
                <a:cubicBezTo>
                  <a:pt x="6123" y="41089"/>
                  <a:pt x="6505" y="36836"/>
                  <a:pt x="7138" y="32966"/>
                </a:cubicBezTo>
                <a:cubicBezTo>
                  <a:pt x="8551" y="24489"/>
                  <a:pt x="6152" y="8492"/>
                  <a:pt x="1767" y="1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0" name="Google Shape;240;p7"/>
          <p:cNvSpPr/>
          <p:nvPr/>
        </p:nvSpPr>
        <p:spPr>
          <a:xfrm rot="10800000">
            <a:off x="5466138" y="-578625"/>
            <a:ext cx="917510" cy="6564402"/>
          </a:xfrm>
          <a:custGeom>
            <a:avLst/>
            <a:gdLst/>
            <a:ahLst/>
            <a:cxnLst/>
            <a:rect l="l" t="t" r="r" b="b"/>
            <a:pathLst>
              <a:path w="13349" h="95510" fill="none" extrusionOk="0">
                <a:moveTo>
                  <a:pt x="751" y="95510"/>
                </a:moveTo>
                <a:cubicBezTo>
                  <a:pt x="4842" y="93920"/>
                  <a:pt x="4975" y="90697"/>
                  <a:pt x="3724" y="87048"/>
                </a:cubicBezTo>
                <a:cubicBezTo>
                  <a:pt x="2620" y="83869"/>
                  <a:pt x="692" y="80602"/>
                  <a:pt x="280" y="78527"/>
                </a:cubicBezTo>
                <a:cubicBezTo>
                  <a:pt x="1" y="77144"/>
                  <a:pt x="575" y="75687"/>
                  <a:pt x="1693" y="74171"/>
                </a:cubicBezTo>
                <a:cubicBezTo>
                  <a:pt x="4180" y="70860"/>
                  <a:pt x="9434" y="67431"/>
                  <a:pt x="11553" y="63413"/>
                </a:cubicBezTo>
                <a:cubicBezTo>
                  <a:pt x="13348" y="60014"/>
                  <a:pt x="9875" y="53494"/>
                  <a:pt x="7712" y="46931"/>
                </a:cubicBezTo>
                <a:cubicBezTo>
                  <a:pt x="6108" y="42074"/>
                  <a:pt x="5549" y="37483"/>
                  <a:pt x="6181" y="33657"/>
                </a:cubicBezTo>
                <a:cubicBezTo>
                  <a:pt x="7653" y="24915"/>
                  <a:pt x="6108" y="8506"/>
                  <a:pt x="1354" y="0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1" name="Google Shape;241;p7"/>
          <p:cNvSpPr/>
          <p:nvPr/>
        </p:nvSpPr>
        <p:spPr>
          <a:xfrm>
            <a:off x="0" y="9275"/>
            <a:ext cx="2195186" cy="1289721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2" name="Google Shape;242;p7"/>
          <p:cNvSpPr/>
          <p:nvPr/>
        </p:nvSpPr>
        <p:spPr>
          <a:xfrm>
            <a:off x="0" y="9275"/>
            <a:ext cx="1611372" cy="873755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3" name="Google Shape;243;p7"/>
          <p:cNvSpPr/>
          <p:nvPr/>
        </p:nvSpPr>
        <p:spPr>
          <a:xfrm rot="10800000" flipH="1">
            <a:off x="0" y="3853775"/>
            <a:ext cx="2195186" cy="1289721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4" name="Google Shape;244;p7"/>
          <p:cNvSpPr/>
          <p:nvPr/>
        </p:nvSpPr>
        <p:spPr>
          <a:xfrm rot="10800000" flipH="1">
            <a:off x="0" y="4269741"/>
            <a:ext cx="1611372" cy="873755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5" name="Google Shape;245;p7"/>
          <p:cNvSpPr/>
          <p:nvPr/>
        </p:nvSpPr>
        <p:spPr>
          <a:xfrm rot="-5017321">
            <a:off x="-1778342" y="2494078"/>
            <a:ext cx="3985444" cy="1406939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6" name="Google Shape;246;p7"/>
          <p:cNvSpPr/>
          <p:nvPr/>
        </p:nvSpPr>
        <p:spPr>
          <a:xfrm flipH="1">
            <a:off x="-283874" y="4495120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7" name="Google Shape;247;p7"/>
          <p:cNvSpPr/>
          <p:nvPr/>
        </p:nvSpPr>
        <p:spPr>
          <a:xfrm rot="10800000" flipH="1">
            <a:off x="320880" y="2830983"/>
            <a:ext cx="189900" cy="1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Google Shape;248;p7"/>
          <p:cNvSpPr/>
          <p:nvPr/>
        </p:nvSpPr>
        <p:spPr>
          <a:xfrm rot="10800000" flipH="1">
            <a:off x="1643293" y="118108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9" name="Google Shape;249;p7"/>
          <p:cNvSpPr/>
          <p:nvPr/>
        </p:nvSpPr>
        <p:spPr>
          <a:xfrm rot="10800000" flipH="1">
            <a:off x="5887744" y="3784980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0" name="Google Shape;250;p7"/>
          <p:cNvSpPr/>
          <p:nvPr/>
        </p:nvSpPr>
        <p:spPr>
          <a:xfrm rot="10800000" flipH="1">
            <a:off x="8168401" y="198333"/>
            <a:ext cx="389400" cy="3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Google Shape;251;p7"/>
          <p:cNvSpPr/>
          <p:nvPr/>
        </p:nvSpPr>
        <p:spPr>
          <a:xfrm flipH="1">
            <a:off x="8865501" y="106670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Google Shape;252;p7"/>
          <p:cNvSpPr/>
          <p:nvPr/>
        </p:nvSpPr>
        <p:spPr>
          <a:xfrm flipH="1">
            <a:off x="8865501" y="763020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3" name="Google Shape;253;p7"/>
          <p:cNvSpPr/>
          <p:nvPr/>
        </p:nvSpPr>
        <p:spPr>
          <a:xfrm rot="10800000" flipH="1">
            <a:off x="7912255" y="1387658"/>
            <a:ext cx="189900" cy="1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4" name="Google Shape;254;p7"/>
          <p:cNvSpPr/>
          <p:nvPr/>
        </p:nvSpPr>
        <p:spPr>
          <a:xfrm rot="10800000" flipH="1">
            <a:off x="8102155" y="4107708"/>
            <a:ext cx="189900" cy="1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5" name="Google Shape;255;p7"/>
          <p:cNvSpPr/>
          <p:nvPr/>
        </p:nvSpPr>
        <p:spPr>
          <a:xfrm rot="10800000" flipH="1">
            <a:off x="5983693" y="101773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7664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"/>
          <p:cNvSpPr txBox="1">
            <a:spLocks noGrp="1"/>
          </p:cNvSpPr>
          <p:nvPr>
            <p:ph type="title"/>
          </p:nvPr>
        </p:nvSpPr>
        <p:spPr>
          <a:xfrm>
            <a:off x="1509150" y="1579650"/>
            <a:ext cx="61257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8" name="Google Shape;258;p8"/>
          <p:cNvSpPr/>
          <p:nvPr/>
        </p:nvSpPr>
        <p:spPr>
          <a:xfrm rot="10800000" flipH="1">
            <a:off x="8137539" y="3573204"/>
            <a:ext cx="25048" cy="22175"/>
          </a:xfrm>
          <a:custGeom>
            <a:avLst/>
            <a:gdLst/>
            <a:ahLst/>
            <a:cxnLst/>
            <a:rect l="l" t="t" r="r" b="b"/>
            <a:pathLst>
              <a:path w="497" h="440" extrusionOk="0">
                <a:moveTo>
                  <a:pt x="497" y="0"/>
                </a:moveTo>
                <a:lnTo>
                  <a:pt x="0" y="439"/>
                </a:lnTo>
                <a:lnTo>
                  <a:pt x="497" y="439"/>
                </a:lnTo>
                <a:lnTo>
                  <a:pt x="4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8"/>
          <p:cNvSpPr/>
          <p:nvPr/>
        </p:nvSpPr>
        <p:spPr>
          <a:xfrm rot="10800000" flipH="1">
            <a:off x="3037857" y="3575501"/>
            <a:ext cx="7720" cy="13521"/>
          </a:xfrm>
          <a:custGeom>
            <a:avLst/>
            <a:gdLst/>
            <a:ahLst/>
            <a:cxnLst/>
            <a:rect l="l" t="t" r="r" b="b"/>
            <a:pathLst>
              <a:path w="153" h="268" extrusionOk="0">
                <a:moveTo>
                  <a:pt x="153" y="0"/>
                </a:moveTo>
                <a:lnTo>
                  <a:pt x="0" y="153"/>
                </a:lnTo>
                <a:lnTo>
                  <a:pt x="115" y="268"/>
                </a:lnTo>
                <a:lnTo>
                  <a:pt x="153" y="268"/>
                </a:lnTo>
                <a:lnTo>
                  <a:pt x="153" y="0"/>
                </a:lnTo>
                <a:close/>
              </a:path>
            </a:pathLst>
          </a:custGeom>
          <a:solidFill>
            <a:srgbClr val="262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8"/>
          <p:cNvSpPr/>
          <p:nvPr/>
        </p:nvSpPr>
        <p:spPr>
          <a:xfrm rot="10800000" flipH="1">
            <a:off x="2796090" y="3575499"/>
            <a:ext cx="129114" cy="119472"/>
          </a:xfrm>
          <a:custGeom>
            <a:avLst/>
            <a:gdLst/>
            <a:ahLst/>
            <a:cxnLst/>
            <a:rect l="l" t="t" r="r" b="b"/>
            <a:pathLst>
              <a:path w="2559" h="2368" extrusionOk="0">
                <a:moveTo>
                  <a:pt x="2558" y="0"/>
                </a:moveTo>
                <a:lnTo>
                  <a:pt x="0" y="2368"/>
                </a:lnTo>
                <a:lnTo>
                  <a:pt x="0" y="2368"/>
                </a:lnTo>
                <a:lnTo>
                  <a:pt x="2558" y="0"/>
                </a:lnTo>
                <a:lnTo>
                  <a:pt x="2558" y="0"/>
                </a:lnTo>
                <a:close/>
              </a:path>
            </a:pathLst>
          </a:custGeom>
          <a:solidFill>
            <a:srgbClr val="262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8"/>
          <p:cNvSpPr/>
          <p:nvPr/>
        </p:nvSpPr>
        <p:spPr>
          <a:xfrm rot="9899972">
            <a:off x="5756777" y="3465827"/>
            <a:ext cx="3816033" cy="1347134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8"/>
          <p:cNvSpPr/>
          <p:nvPr/>
        </p:nvSpPr>
        <p:spPr>
          <a:xfrm rot="10800000">
            <a:off x="6185950" y="3405800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8"/>
          <p:cNvSpPr/>
          <p:nvPr/>
        </p:nvSpPr>
        <p:spPr>
          <a:xfrm rot="10800000">
            <a:off x="7116050" y="4137150"/>
            <a:ext cx="2027950" cy="1006350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8"/>
          <p:cNvSpPr/>
          <p:nvPr/>
        </p:nvSpPr>
        <p:spPr>
          <a:xfrm>
            <a:off x="375" y="-9550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8"/>
          <p:cNvSpPr/>
          <p:nvPr/>
        </p:nvSpPr>
        <p:spPr>
          <a:xfrm>
            <a:off x="0" y="-9550"/>
            <a:ext cx="2027950" cy="1006350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66" name="Google Shape;266;p8"/>
          <p:cNvGrpSpPr/>
          <p:nvPr/>
        </p:nvGrpSpPr>
        <p:grpSpPr>
          <a:xfrm>
            <a:off x="-743749" y="1484905"/>
            <a:ext cx="2805911" cy="4300972"/>
            <a:chOff x="-743749" y="1484905"/>
            <a:chExt cx="2805911" cy="4300972"/>
          </a:xfrm>
        </p:grpSpPr>
        <p:sp>
          <p:nvSpPr>
            <p:cNvPr id="267" name="Google Shape;267;p8"/>
            <p:cNvSpPr/>
            <p:nvPr/>
          </p:nvSpPr>
          <p:spPr>
            <a:xfrm rot="-1555206">
              <a:off x="67870" y="1577653"/>
              <a:ext cx="1170853" cy="3983155"/>
            </a:xfrm>
            <a:custGeom>
              <a:avLst/>
              <a:gdLst/>
              <a:ahLst/>
              <a:cxnLst/>
              <a:rect l="l" t="t" r="r" b="b"/>
              <a:pathLst>
                <a:path w="24975" h="84959" fill="none" extrusionOk="0">
                  <a:moveTo>
                    <a:pt x="6182" y="84959"/>
                  </a:moveTo>
                  <a:cubicBezTo>
                    <a:pt x="13245" y="82942"/>
                    <a:pt x="17705" y="81809"/>
                    <a:pt x="13113" y="74878"/>
                  </a:cubicBezTo>
                  <a:cubicBezTo>
                    <a:pt x="8536" y="67917"/>
                    <a:pt x="1" y="60603"/>
                    <a:pt x="3400" y="56350"/>
                  </a:cubicBezTo>
                  <a:cubicBezTo>
                    <a:pt x="6800" y="52097"/>
                    <a:pt x="23576" y="52362"/>
                    <a:pt x="23724" y="46990"/>
                  </a:cubicBezTo>
                  <a:cubicBezTo>
                    <a:pt x="23871" y="41619"/>
                    <a:pt x="7756" y="35291"/>
                    <a:pt x="8198" y="30184"/>
                  </a:cubicBezTo>
                  <a:cubicBezTo>
                    <a:pt x="8639" y="25092"/>
                    <a:pt x="23856" y="26358"/>
                    <a:pt x="24401" y="21972"/>
                  </a:cubicBezTo>
                  <a:cubicBezTo>
                    <a:pt x="24975" y="17572"/>
                    <a:pt x="8801" y="8139"/>
                    <a:pt x="10184" y="1"/>
                  </a:cubicBezTo>
                </a:path>
              </a:pathLst>
            </a:custGeom>
            <a:noFill/>
            <a:ln w="40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 rot="-1555206">
              <a:off x="177045" y="1550862"/>
              <a:ext cx="1034898" cy="4012082"/>
            </a:xfrm>
            <a:custGeom>
              <a:avLst/>
              <a:gdLst/>
              <a:ahLst/>
              <a:cxnLst/>
              <a:rect l="l" t="t" r="r" b="b"/>
              <a:pathLst>
                <a:path w="22075" h="85576" fill="none" extrusionOk="0">
                  <a:moveTo>
                    <a:pt x="3974" y="85576"/>
                  </a:moveTo>
                  <a:cubicBezTo>
                    <a:pt x="10861" y="83604"/>
                    <a:pt x="15055" y="82338"/>
                    <a:pt x="10684" y="75583"/>
                  </a:cubicBezTo>
                  <a:cubicBezTo>
                    <a:pt x="8168" y="71669"/>
                    <a:pt x="4386" y="67636"/>
                    <a:pt x="2252" y="64163"/>
                  </a:cubicBezTo>
                  <a:cubicBezTo>
                    <a:pt x="663" y="61544"/>
                    <a:pt x="0" y="59219"/>
                    <a:pt x="1428" y="57394"/>
                  </a:cubicBezTo>
                  <a:cubicBezTo>
                    <a:pt x="4783" y="53200"/>
                    <a:pt x="20868" y="53229"/>
                    <a:pt x="21133" y="47931"/>
                  </a:cubicBezTo>
                  <a:cubicBezTo>
                    <a:pt x="21369" y="42677"/>
                    <a:pt x="5990" y="36335"/>
                    <a:pt x="6284" y="31155"/>
                  </a:cubicBezTo>
                  <a:cubicBezTo>
                    <a:pt x="6579" y="26077"/>
                    <a:pt x="20898" y="27005"/>
                    <a:pt x="21457" y="22649"/>
                  </a:cubicBezTo>
                  <a:cubicBezTo>
                    <a:pt x="22075" y="18013"/>
                    <a:pt x="6755" y="8153"/>
                    <a:pt x="7800" y="0"/>
                  </a:cubicBezTo>
                </a:path>
              </a:pathLst>
            </a:custGeom>
            <a:noFill/>
            <a:ln w="36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 rot="-1555206">
              <a:off x="198802" y="1545488"/>
              <a:ext cx="991487" cy="4040400"/>
            </a:xfrm>
            <a:custGeom>
              <a:avLst/>
              <a:gdLst/>
              <a:ahLst/>
              <a:cxnLst/>
              <a:rect l="l" t="t" r="r" b="b"/>
              <a:pathLst>
                <a:path w="21149" h="86180" fill="none" extrusionOk="0">
                  <a:moveTo>
                    <a:pt x="3754" y="86180"/>
                  </a:moveTo>
                  <a:cubicBezTo>
                    <a:pt x="10464" y="84237"/>
                    <a:pt x="14408" y="82868"/>
                    <a:pt x="10229" y="76290"/>
                  </a:cubicBezTo>
                  <a:cubicBezTo>
                    <a:pt x="7786" y="72420"/>
                    <a:pt x="4136" y="68432"/>
                    <a:pt x="2120" y="65047"/>
                  </a:cubicBezTo>
                  <a:cubicBezTo>
                    <a:pt x="590" y="62516"/>
                    <a:pt x="1" y="60235"/>
                    <a:pt x="1428" y="58439"/>
                  </a:cubicBezTo>
                  <a:cubicBezTo>
                    <a:pt x="4725" y="54304"/>
                    <a:pt x="20163" y="54127"/>
                    <a:pt x="20530" y="48918"/>
                  </a:cubicBezTo>
                  <a:cubicBezTo>
                    <a:pt x="20898" y="43782"/>
                    <a:pt x="6197" y="37424"/>
                    <a:pt x="6358" y="32156"/>
                  </a:cubicBezTo>
                  <a:cubicBezTo>
                    <a:pt x="6535" y="27093"/>
                    <a:pt x="19927" y="27667"/>
                    <a:pt x="20486" y="23341"/>
                  </a:cubicBezTo>
                  <a:cubicBezTo>
                    <a:pt x="21149" y="18455"/>
                    <a:pt x="6712" y="8183"/>
                    <a:pt x="7374" y="1"/>
                  </a:cubicBezTo>
                </a:path>
              </a:pathLst>
            </a:custGeom>
            <a:noFill/>
            <a:ln w="33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 rot="-1555206">
              <a:off x="220065" y="1537768"/>
              <a:ext cx="952810" cy="4070077"/>
            </a:xfrm>
            <a:custGeom>
              <a:avLst/>
              <a:gdLst/>
              <a:ahLst/>
              <a:cxnLst/>
              <a:rect l="l" t="t" r="r" b="b"/>
              <a:pathLst>
                <a:path w="20324" h="86813" fill="none" extrusionOk="0">
                  <a:moveTo>
                    <a:pt x="3518" y="86813"/>
                  </a:moveTo>
                  <a:cubicBezTo>
                    <a:pt x="10067" y="84870"/>
                    <a:pt x="13731" y="83398"/>
                    <a:pt x="9758" y="76997"/>
                  </a:cubicBezTo>
                  <a:cubicBezTo>
                    <a:pt x="7374" y="73200"/>
                    <a:pt x="3871" y="69241"/>
                    <a:pt x="1958" y="65945"/>
                  </a:cubicBezTo>
                  <a:cubicBezTo>
                    <a:pt x="516" y="63487"/>
                    <a:pt x="1" y="61250"/>
                    <a:pt x="1399" y="59484"/>
                  </a:cubicBezTo>
                  <a:cubicBezTo>
                    <a:pt x="4636" y="55408"/>
                    <a:pt x="19412" y="54996"/>
                    <a:pt x="19868" y="49860"/>
                  </a:cubicBezTo>
                  <a:cubicBezTo>
                    <a:pt x="20324" y="44841"/>
                    <a:pt x="6373" y="38484"/>
                    <a:pt x="6402" y="33127"/>
                  </a:cubicBezTo>
                  <a:cubicBezTo>
                    <a:pt x="6417" y="28080"/>
                    <a:pt x="18897" y="28315"/>
                    <a:pt x="19485" y="24018"/>
                  </a:cubicBezTo>
                  <a:cubicBezTo>
                    <a:pt x="20177" y="18867"/>
                    <a:pt x="6623" y="8198"/>
                    <a:pt x="6917" y="1"/>
                  </a:cubicBezTo>
                </a:path>
              </a:pathLst>
            </a:custGeom>
            <a:noFill/>
            <a:ln w="33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 rot="-1555206">
              <a:off x="240443" y="1526907"/>
              <a:ext cx="928666" cy="4099051"/>
            </a:xfrm>
            <a:custGeom>
              <a:avLst/>
              <a:gdLst/>
              <a:ahLst/>
              <a:cxnLst/>
              <a:rect l="l" t="t" r="r" b="b"/>
              <a:pathLst>
                <a:path w="19809" h="87431" fill="none" extrusionOk="0">
                  <a:moveTo>
                    <a:pt x="3282" y="87431"/>
                  </a:moveTo>
                  <a:cubicBezTo>
                    <a:pt x="9639" y="85532"/>
                    <a:pt x="13054" y="83914"/>
                    <a:pt x="9272" y="77718"/>
                  </a:cubicBezTo>
                  <a:cubicBezTo>
                    <a:pt x="6991" y="73951"/>
                    <a:pt x="3591" y="70051"/>
                    <a:pt x="1781" y="66828"/>
                  </a:cubicBezTo>
                  <a:cubicBezTo>
                    <a:pt x="442" y="64429"/>
                    <a:pt x="0" y="62266"/>
                    <a:pt x="1384" y="60515"/>
                  </a:cubicBezTo>
                  <a:cubicBezTo>
                    <a:pt x="4562" y="56482"/>
                    <a:pt x="18661" y="55864"/>
                    <a:pt x="19249" y="50816"/>
                  </a:cubicBezTo>
                  <a:cubicBezTo>
                    <a:pt x="19809" y="45916"/>
                    <a:pt x="6564" y="39544"/>
                    <a:pt x="6461" y="34099"/>
                  </a:cubicBezTo>
                  <a:cubicBezTo>
                    <a:pt x="6343" y="29066"/>
                    <a:pt x="17895" y="28948"/>
                    <a:pt x="18514" y="24695"/>
                  </a:cubicBezTo>
                  <a:cubicBezTo>
                    <a:pt x="19264" y="19294"/>
                    <a:pt x="6549" y="8198"/>
                    <a:pt x="6490" y="1"/>
                  </a:cubicBezTo>
                </a:path>
              </a:pathLst>
            </a:custGeom>
            <a:noFill/>
            <a:ln w="29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 rot="-1555206">
              <a:off x="262091" y="1514947"/>
              <a:ext cx="903819" cy="4129384"/>
            </a:xfrm>
            <a:custGeom>
              <a:avLst/>
              <a:gdLst/>
              <a:ahLst/>
              <a:cxnLst/>
              <a:rect l="l" t="t" r="r" b="b"/>
              <a:pathLst>
                <a:path w="19279" h="88078" fill="none" extrusionOk="0">
                  <a:moveTo>
                    <a:pt x="3032" y="88078"/>
                  </a:moveTo>
                  <a:cubicBezTo>
                    <a:pt x="9227" y="86209"/>
                    <a:pt x="12362" y="84472"/>
                    <a:pt x="8815" y="78483"/>
                  </a:cubicBezTo>
                  <a:cubicBezTo>
                    <a:pt x="6623" y="74759"/>
                    <a:pt x="3341" y="70904"/>
                    <a:pt x="1634" y="67769"/>
                  </a:cubicBezTo>
                  <a:cubicBezTo>
                    <a:pt x="368" y="65459"/>
                    <a:pt x="0" y="63339"/>
                    <a:pt x="1369" y="61618"/>
                  </a:cubicBezTo>
                  <a:cubicBezTo>
                    <a:pt x="4503" y="57630"/>
                    <a:pt x="17925" y="56805"/>
                    <a:pt x="18617" y="51831"/>
                  </a:cubicBezTo>
                  <a:cubicBezTo>
                    <a:pt x="19279" y="47048"/>
                    <a:pt x="6770" y="40632"/>
                    <a:pt x="6520" y="35113"/>
                  </a:cubicBezTo>
                  <a:cubicBezTo>
                    <a:pt x="6284" y="30095"/>
                    <a:pt x="16924" y="29639"/>
                    <a:pt x="17528" y="25401"/>
                  </a:cubicBezTo>
                  <a:cubicBezTo>
                    <a:pt x="18337" y="19735"/>
                    <a:pt x="6490" y="8241"/>
                    <a:pt x="6063" y="0"/>
                  </a:cubicBezTo>
                </a:path>
              </a:pathLst>
            </a:custGeom>
            <a:noFill/>
            <a:ln w="29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 rot="-1555206">
              <a:off x="282614" y="1504918"/>
              <a:ext cx="879019" cy="4157655"/>
            </a:xfrm>
            <a:custGeom>
              <a:avLst/>
              <a:gdLst/>
              <a:ahLst/>
              <a:cxnLst/>
              <a:rect l="l" t="t" r="r" b="b"/>
              <a:pathLst>
                <a:path w="18750" h="88681" fill="none" extrusionOk="0">
                  <a:moveTo>
                    <a:pt x="2797" y="88681"/>
                  </a:moveTo>
                  <a:cubicBezTo>
                    <a:pt x="8816" y="86827"/>
                    <a:pt x="11686" y="84987"/>
                    <a:pt x="8330" y="79174"/>
                  </a:cubicBezTo>
                  <a:cubicBezTo>
                    <a:pt x="6226" y="75524"/>
                    <a:pt x="3077" y="71698"/>
                    <a:pt x="1473" y="68652"/>
                  </a:cubicBezTo>
                  <a:cubicBezTo>
                    <a:pt x="295" y="66430"/>
                    <a:pt x="1" y="64369"/>
                    <a:pt x="1340" y="62648"/>
                  </a:cubicBezTo>
                  <a:cubicBezTo>
                    <a:pt x="4416" y="58718"/>
                    <a:pt x="17160" y="57674"/>
                    <a:pt x="17970" y="52788"/>
                  </a:cubicBezTo>
                  <a:cubicBezTo>
                    <a:pt x="18750" y="48108"/>
                    <a:pt x="6976" y="41706"/>
                    <a:pt x="6564" y="36099"/>
                  </a:cubicBezTo>
                  <a:cubicBezTo>
                    <a:pt x="6226" y="31096"/>
                    <a:pt x="15909" y="30286"/>
                    <a:pt x="16527" y="26092"/>
                  </a:cubicBezTo>
                  <a:cubicBezTo>
                    <a:pt x="17381" y="20161"/>
                    <a:pt x="6403" y="8256"/>
                    <a:pt x="5608" y="0"/>
                  </a:cubicBezTo>
                </a:path>
              </a:pathLst>
            </a:custGeom>
            <a:noFill/>
            <a:ln w="25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rot="-1555206">
              <a:off x="304734" y="1494312"/>
              <a:ext cx="853516" cy="4187379"/>
            </a:xfrm>
            <a:custGeom>
              <a:avLst/>
              <a:gdLst/>
              <a:ahLst/>
              <a:cxnLst/>
              <a:rect l="l" t="t" r="r" b="b"/>
              <a:pathLst>
                <a:path w="18206" h="89315" fill="none" extrusionOk="0">
                  <a:moveTo>
                    <a:pt x="2547" y="89315"/>
                  </a:moveTo>
                  <a:cubicBezTo>
                    <a:pt x="8404" y="87475"/>
                    <a:pt x="11009" y="85518"/>
                    <a:pt x="7845" y="79896"/>
                  </a:cubicBezTo>
                  <a:cubicBezTo>
                    <a:pt x="5829" y="76276"/>
                    <a:pt x="2782" y="72508"/>
                    <a:pt x="1296" y="69565"/>
                  </a:cubicBezTo>
                  <a:cubicBezTo>
                    <a:pt x="192" y="67402"/>
                    <a:pt x="1" y="65400"/>
                    <a:pt x="1311" y="63708"/>
                  </a:cubicBezTo>
                  <a:cubicBezTo>
                    <a:pt x="4342" y="59852"/>
                    <a:pt x="16425" y="58572"/>
                    <a:pt x="17337" y="53760"/>
                  </a:cubicBezTo>
                  <a:cubicBezTo>
                    <a:pt x="18205" y="49198"/>
                    <a:pt x="7168" y="42796"/>
                    <a:pt x="6609" y="37086"/>
                  </a:cubicBezTo>
                  <a:cubicBezTo>
                    <a:pt x="6138" y="32097"/>
                    <a:pt x="14909" y="30949"/>
                    <a:pt x="15527" y="26785"/>
                  </a:cubicBezTo>
                  <a:cubicBezTo>
                    <a:pt x="16425" y="20604"/>
                    <a:pt x="6300" y="8301"/>
                    <a:pt x="5181" y="1"/>
                  </a:cubicBezTo>
                </a:path>
              </a:pathLst>
            </a:custGeom>
            <a:noFill/>
            <a:ln w="22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-1555206">
              <a:off x="324046" y="1484724"/>
              <a:ext cx="829325" cy="4215649"/>
            </a:xfrm>
            <a:custGeom>
              <a:avLst/>
              <a:gdLst/>
              <a:ahLst/>
              <a:cxnLst/>
              <a:rect l="l" t="t" r="r" b="b"/>
              <a:pathLst>
                <a:path w="17690" h="89918" fill="none" extrusionOk="0">
                  <a:moveTo>
                    <a:pt x="2340" y="89918"/>
                  </a:moveTo>
                  <a:cubicBezTo>
                    <a:pt x="8006" y="88122"/>
                    <a:pt x="10361" y="86018"/>
                    <a:pt x="7403" y="80602"/>
                  </a:cubicBezTo>
                  <a:cubicBezTo>
                    <a:pt x="5460" y="77026"/>
                    <a:pt x="2546" y="73288"/>
                    <a:pt x="1148" y="70448"/>
                  </a:cubicBezTo>
                  <a:cubicBezTo>
                    <a:pt x="133" y="68358"/>
                    <a:pt x="0" y="66416"/>
                    <a:pt x="1310" y="64738"/>
                  </a:cubicBezTo>
                  <a:cubicBezTo>
                    <a:pt x="4268" y="60926"/>
                    <a:pt x="15673" y="59440"/>
                    <a:pt x="16718" y="54716"/>
                  </a:cubicBezTo>
                  <a:cubicBezTo>
                    <a:pt x="17689" y="50272"/>
                    <a:pt x="7388" y="43856"/>
                    <a:pt x="6681" y="38072"/>
                  </a:cubicBezTo>
                  <a:cubicBezTo>
                    <a:pt x="6078" y="33098"/>
                    <a:pt x="13937" y="31597"/>
                    <a:pt x="14555" y="27476"/>
                  </a:cubicBezTo>
                  <a:cubicBezTo>
                    <a:pt x="15511" y="21030"/>
                    <a:pt x="6269" y="8315"/>
                    <a:pt x="4768" y="1"/>
                  </a:cubicBezTo>
                </a:path>
              </a:pathLst>
            </a:custGeom>
            <a:noFill/>
            <a:ln w="22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-1555206">
              <a:off x="346025" y="1473505"/>
              <a:ext cx="803775" cy="4246030"/>
            </a:xfrm>
            <a:custGeom>
              <a:avLst/>
              <a:gdLst/>
              <a:ahLst/>
              <a:cxnLst/>
              <a:rect l="l" t="t" r="r" b="b"/>
              <a:pathLst>
                <a:path w="17145" h="90566" fill="none" extrusionOk="0">
                  <a:moveTo>
                    <a:pt x="2105" y="90565"/>
                  </a:moveTo>
                  <a:cubicBezTo>
                    <a:pt x="7579" y="88770"/>
                    <a:pt x="9698" y="86563"/>
                    <a:pt x="6932" y="81324"/>
                  </a:cubicBezTo>
                  <a:cubicBezTo>
                    <a:pt x="5077" y="77792"/>
                    <a:pt x="2296" y="74112"/>
                    <a:pt x="1001" y="71346"/>
                  </a:cubicBezTo>
                  <a:cubicBezTo>
                    <a:pt x="59" y="69330"/>
                    <a:pt x="0" y="67446"/>
                    <a:pt x="1281" y="65783"/>
                  </a:cubicBezTo>
                  <a:cubicBezTo>
                    <a:pt x="4209" y="62030"/>
                    <a:pt x="14923" y="60338"/>
                    <a:pt x="16085" y="55673"/>
                  </a:cubicBezTo>
                  <a:cubicBezTo>
                    <a:pt x="17145" y="51346"/>
                    <a:pt x="7579" y="44930"/>
                    <a:pt x="6740" y="39043"/>
                  </a:cubicBezTo>
                  <a:cubicBezTo>
                    <a:pt x="6019" y="34069"/>
                    <a:pt x="12936" y="32230"/>
                    <a:pt x="13554" y="28153"/>
                  </a:cubicBezTo>
                  <a:cubicBezTo>
                    <a:pt x="14570" y="21443"/>
                    <a:pt x="6181" y="8316"/>
                    <a:pt x="4327" y="1"/>
                  </a:cubicBezTo>
                </a:path>
              </a:pathLst>
            </a:custGeom>
            <a:noFill/>
            <a:ln w="18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-1555206">
              <a:off x="365807" y="1463105"/>
              <a:ext cx="778928" cy="4275004"/>
            </a:xfrm>
            <a:custGeom>
              <a:avLst/>
              <a:gdLst/>
              <a:ahLst/>
              <a:cxnLst/>
              <a:rect l="l" t="t" r="r" b="b"/>
              <a:pathLst>
                <a:path w="16615" h="91184" fill="none" extrusionOk="0">
                  <a:moveTo>
                    <a:pt x="1884" y="91184"/>
                  </a:moveTo>
                  <a:cubicBezTo>
                    <a:pt x="7196" y="89418"/>
                    <a:pt x="9036" y="87092"/>
                    <a:pt x="6475" y="82059"/>
                  </a:cubicBezTo>
                  <a:cubicBezTo>
                    <a:pt x="4709" y="78586"/>
                    <a:pt x="2046" y="74937"/>
                    <a:pt x="854" y="72258"/>
                  </a:cubicBezTo>
                  <a:cubicBezTo>
                    <a:pt x="0" y="70331"/>
                    <a:pt x="15" y="68491"/>
                    <a:pt x="1295" y="66843"/>
                  </a:cubicBezTo>
                  <a:cubicBezTo>
                    <a:pt x="4165" y="63149"/>
                    <a:pt x="14187" y="61236"/>
                    <a:pt x="15452" y="56659"/>
                  </a:cubicBezTo>
                  <a:cubicBezTo>
                    <a:pt x="16615" y="52450"/>
                    <a:pt x="7800" y="46019"/>
                    <a:pt x="6784" y="40044"/>
                  </a:cubicBezTo>
                  <a:cubicBezTo>
                    <a:pt x="5960" y="35100"/>
                    <a:pt x="11965" y="32907"/>
                    <a:pt x="12568" y="28845"/>
                  </a:cubicBezTo>
                  <a:cubicBezTo>
                    <a:pt x="13628" y="21884"/>
                    <a:pt x="6107" y="8345"/>
                    <a:pt x="3885" y="1"/>
                  </a:cubicBezTo>
                </a:path>
              </a:pathLst>
            </a:custGeom>
            <a:noFill/>
            <a:ln w="18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-1555206">
              <a:off x="383197" y="1454338"/>
              <a:ext cx="758254" cy="4302571"/>
            </a:xfrm>
            <a:custGeom>
              <a:avLst/>
              <a:gdLst/>
              <a:ahLst/>
              <a:cxnLst/>
              <a:rect l="l" t="t" r="r" b="b"/>
              <a:pathLst>
                <a:path w="16174" h="91772" fill="none" extrusionOk="0">
                  <a:moveTo>
                    <a:pt x="1737" y="91772"/>
                  </a:moveTo>
                  <a:cubicBezTo>
                    <a:pt x="6873" y="90050"/>
                    <a:pt x="8462" y="87578"/>
                    <a:pt x="6093" y="82751"/>
                  </a:cubicBezTo>
                  <a:cubicBezTo>
                    <a:pt x="4415" y="79307"/>
                    <a:pt x="1869" y="75716"/>
                    <a:pt x="780" y="73126"/>
                  </a:cubicBezTo>
                  <a:cubicBezTo>
                    <a:pt x="0" y="71287"/>
                    <a:pt x="118" y="69506"/>
                    <a:pt x="1369" y="67887"/>
                  </a:cubicBezTo>
                  <a:cubicBezTo>
                    <a:pt x="4180" y="64237"/>
                    <a:pt x="13539" y="62104"/>
                    <a:pt x="14923" y="57615"/>
                  </a:cubicBezTo>
                  <a:cubicBezTo>
                    <a:pt x="16174" y="53539"/>
                    <a:pt x="8124" y="47078"/>
                    <a:pt x="6961" y="41015"/>
                  </a:cubicBezTo>
                  <a:cubicBezTo>
                    <a:pt x="6004" y="36085"/>
                    <a:pt x="11082" y="33554"/>
                    <a:pt x="11700" y="29522"/>
                  </a:cubicBezTo>
                  <a:cubicBezTo>
                    <a:pt x="12833" y="22311"/>
                    <a:pt x="6152" y="8374"/>
                    <a:pt x="3576" y="1"/>
                  </a:cubicBezTo>
                </a:path>
              </a:pathLst>
            </a:custGeom>
            <a:noFill/>
            <a:ln w="14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-1555206">
              <a:off x="401436" y="1444996"/>
              <a:ext cx="735516" cy="4332248"/>
            </a:xfrm>
            <a:custGeom>
              <a:avLst/>
              <a:gdLst/>
              <a:ahLst/>
              <a:cxnLst/>
              <a:rect l="l" t="t" r="r" b="b"/>
              <a:pathLst>
                <a:path w="15689" h="92405" fill="none" extrusionOk="0">
                  <a:moveTo>
                    <a:pt x="1561" y="92404"/>
                  </a:moveTo>
                  <a:cubicBezTo>
                    <a:pt x="6520" y="90697"/>
                    <a:pt x="7874" y="88122"/>
                    <a:pt x="5681" y="83457"/>
                  </a:cubicBezTo>
                  <a:cubicBezTo>
                    <a:pt x="4092" y="80057"/>
                    <a:pt x="1649" y="76525"/>
                    <a:pt x="678" y="74024"/>
                  </a:cubicBezTo>
                  <a:cubicBezTo>
                    <a:pt x="1" y="72258"/>
                    <a:pt x="163" y="70536"/>
                    <a:pt x="1399" y="68932"/>
                  </a:cubicBezTo>
                  <a:cubicBezTo>
                    <a:pt x="4151" y="65341"/>
                    <a:pt x="12834" y="62986"/>
                    <a:pt x="14320" y="58572"/>
                  </a:cubicBezTo>
                  <a:cubicBezTo>
                    <a:pt x="15689" y="54598"/>
                    <a:pt x="8360" y="48138"/>
                    <a:pt x="7035" y="42001"/>
                  </a:cubicBezTo>
                  <a:cubicBezTo>
                    <a:pt x="5976" y="37086"/>
                    <a:pt x="10111" y="34201"/>
                    <a:pt x="10744" y="30213"/>
                  </a:cubicBezTo>
                  <a:cubicBezTo>
                    <a:pt x="11921" y="22737"/>
                    <a:pt x="6108" y="8389"/>
                    <a:pt x="3165" y="0"/>
                  </a:cubicBezTo>
                </a:path>
              </a:pathLst>
            </a:custGeom>
            <a:noFill/>
            <a:ln w="14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-1555206">
              <a:off x="419154" y="1434597"/>
              <a:ext cx="714795" cy="4361222"/>
            </a:xfrm>
            <a:custGeom>
              <a:avLst/>
              <a:gdLst/>
              <a:ahLst/>
              <a:cxnLst/>
              <a:rect l="l" t="t" r="r" b="b"/>
              <a:pathLst>
                <a:path w="15247" h="93023" fill="none" extrusionOk="0">
                  <a:moveTo>
                    <a:pt x="1399" y="93023"/>
                  </a:moveTo>
                  <a:cubicBezTo>
                    <a:pt x="6182" y="91330"/>
                    <a:pt x="7285" y="88622"/>
                    <a:pt x="5299" y="84178"/>
                  </a:cubicBezTo>
                  <a:cubicBezTo>
                    <a:pt x="3812" y="80823"/>
                    <a:pt x="1472" y="77335"/>
                    <a:pt x="604" y="74922"/>
                  </a:cubicBezTo>
                  <a:cubicBezTo>
                    <a:pt x="1" y="73229"/>
                    <a:pt x="266" y="71551"/>
                    <a:pt x="1472" y="69977"/>
                  </a:cubicBezTo>
                  <a:cubicBezTo>
                    <a:pt x="4180" y="66445"/>
                    <a:pt x="12186" y="63884"/>
                    <a:pt x="13805" y="59543"/>
                  </a:cubicBezTo>
                  <a:cubicBezTo>
                    <a:pt x="15247" y="55687"/>
                    <a:pt x="8698" y="49227"/>
                    <a:pt x="7212" y="42987"/>
                  </a:cubicBezTo>
                  <a:cubicBezTo>
                    <a:pt x="6034" y="38072"/>
                    <a:pt x="9243" y="34864"/>
                    <a:pt x="9861" y="30905"/>
                  </a:cubicBezTo>
                  <a:cubicBezTo>
                    <a:pt x="11097" y="23179"/>
                    <a:pt x="6152" y="8418"/>
                    <a:pt x="2841" y="0"/>
                  </a:cubicBezTo>
                </a:path>
              </a:pathLst>
            </a:custGeom>
            <a:noFill/>
            <a:ln w="11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-1555206">
              <a:off x="435981" y="1425028"/>
              <a:ext cx="692761" cy="4391602"/>
            </a:xfrm>
            <a:custGeom>
              <a:avLst/>
              <a:gdLst/>
              <a:ahLst/>
              <a:cxnLst/>
              <a:rect l="l" t="t" r="r" b="b"/>
              <a:pathLst>
                <a:path w="14777" h="93671" fill="none" extrusionOk="0">
                  <a:moveTo>
                    <a:pt x="1252" y="93670"/>
                  </a:moveTo>
                  <a:cubicBezTo>
                    <a:pt x="5873" y="91993"/>
                    <a:pt x="6712" y="89152"/>
                    <a:pt x="4916" y="84914"/>
                  </a:cubicBezTo>
                  <a:cubicBezTo>
                    <a:pt x="3518" y="81603"/>
                    <a:pt x="1296" y="78159"/>
                    <a:pt x="531" y="75819"/>
                  </a:cubicBezTo>
                  <a:cubicBezTo>
                    <a:pt x="1" y="74201"/>
                    <a:pt x="354" y="72582"/>
                    <a:pt x="1532" y="71022"/>
                  </a:cubicBezTo>
                  <a:cubicBezTo>
                    <a:pt x="4180" y="67549"/>
                    <a:pt x="11480" y="64767"/>
                    <a:pt x="13231" y="60500"/>
                  </a:cubicBezTo>
                  <a:cubicBezTo>
                    <a:pt x="14776" y="56747"/>
                    <a:pt x="8978" y="50272"/>
                    <a:pt x="7330" y="43958"/>
                  </a:cubicBezTo>
                  <a:cubicBezTo>
                    <a:pt x="6035" y="39073"/>
                    <a:pt x="8301" y="35496"/>
                    <a:pt x="8919" y="31582"/>
                  </a:cubicBezTo>
                  <a:cubicBezTo>
                    <a:pt x="10214" y="23591"/>
                    <a:pt x="6108" y="8418"/>
                    <a:pt x="2444" y="1"/>
                  </a:cubicBezTo>
                </a:path>
              </a:pathLst>
            </a:custGeom>
            <a:noFill/>
            <a:ln w="72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-1555206">
              <a:off x="453297" y="1415736"/>
              <a:ext cx="671336" cy="4419873"/>
            </a:xfrm>
            <a:custGeom>
              <a:avLst/>
              <a:gdLst/>
              <a:ahLst/>
              <a:cxnLst/>
              <a:rect l="l" t="t" r="r" b="b"/>
              <a:pathLst>
                <a:path w="14320" h="94274" fill="none" extrusionOk="0">
                  <a:moveTo>
                    <a:pt x="1089" y="94274"/>
                  </a:moveTo>
                  <a:cubicBezTo>
                    <a:pt x="5519" y="92640"/>
                    <a:pt x="6137" y="89667"/>
                    <a:pt x="4503" y="85620"/>
                  </a:cubicBezTo>
                  <a:cubicBezTo>
                    <a:pt x="3208" y="82353"/>
                    <a:pt x="1104" y="78968"/>
                    <a:pt x="442" y="76717"/>
                  </a:cubicBezTo>
                  <a:cubicBezTo>
                    <a:pt x="0" y="75172"/>
                    <a:pt x="427" y="73612"/>
                    <a:pt x="1589" y="72067"/>
                  </a:cubicBezTo>
                  <a:cubicBezTo>
                    <a:pt x="4180" y="68652"/>
                    <a:pt x="10802" y="65650"/>
                    <a:pt x="12686" y="61471"/>
                  </a:cubicBezTo>
                  <a:cubicBezTo>
                    <a:pt x="14319" y="57836"/>
                    <a:pt x="9271" y="51361"/>
                    <a:pt x="7447" y="44959"/>
                  </a:cubicBezTo>
                  <a:cubicBezTo>
                    <a:pt x="6078" y="40073"/>
                    <a:pt x="7402" y="36159"/>
                    <a:pt x="8021" y="32273"/>
                  </a:cubicBezTo>
                  <a:cubicBezTo>
                    <a:pt x="9389" y="24062"/>
                    <a:pt x="6122" y="8462"/>
                    <a:pt x="2104" y="0"/>
                  </a:cubicBezTo>
                </a:path>
              </a:pathLst>
            </a:custGeom>
            <a:noFill/>
            <a:ln w="72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 rot="-1555206">
              <a:off x="470886" y="1404976"/>
              <a:ext cx="649302" cy="4449550"/>
            </a:xfrm>
            <a:custGeom>
              <a:avLst/>
              <a:gdLst/>
              <a:ahLst/>
              <a:cxnLst/>
              <a:rect l="l" t="t" r="r" b="b"/>
              <a:pathLst>
                <a:path w="13850" h="94907" fill="none" extrusionOk="0">
                  <a:moveTo>
                    <a:pt x="928" y="94907"/>
                  </a:moveTo>
                  <a:cubicBezTo>
                    <a:pt x="5196" y="93288"/>
                    <a:pt x="5564" y="90197"/>
                    <a:pt x="4121" y="86357"/>
                  </a:cubicBezTo>
                  <a:cubicBezTo>
                    <a:pt x="2900" y="83119"/>
                    <a:pt x="899" y="79793"/>
                    <a:pt x="369" y="77630"/>
                  </a:cubicBezTo>
                  <a:cubicBezTo>
                    <a:pt x="1" y="76187"/>
                    <a:pt x="486" y="74672"/>
                    <a:pt x="1649" y="73141"/>
                  </a:cubicBezTo>
                  <a:cubicBezTo>
                    <a:pt x="4180" y="69786"/>
                    <a:pt x="10126" y="66563"/>
                    <a:pt x="12142" y="62457"/>
                  </a:cubicBezTo>
                  <a:cubicBezTo>
                    <a:pt x="13849" y="58940"/>
                    <a:pt x="9596" y="52435"/>
                    <a:pt x="7609" y="45960"/>
                  </a:cubicBezTo>
                  <a:cubicBezTo>
                    <a:pt x="6123" y="41089"/>
                    <a:pt x="6505" y="36836"/>
                    <a:pt x="7138" y="32966"/>
                  </a:cubicBezTo>
                  <a:cubicBezTo>
                    <a:pt x="8551" y="24489"/>
                    <a:pt x="6152" y="8492"/>
                    <a:pt x="1767" y="1"/>
                  </a:cubicBezTo>
                </a:path>
              </a:pathLst>
            </a:custGeom>
            <a:noFill/>
            <a:ln w="47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 rot="-1555206">
              <a:off x="489204" y="1396481"/>
              <a:ext cx="625815" cy="4477821"/>
            </a:xfrm>
            <a:custGeom>
              <a:avLst/>
              <a:gdLst/>
              <a:ahLst/>
              <a:cxnLst/>
              <a:rect l="l" t="t" r="r" b="b"/>
              <a:pathLst>
                <a:path w="13349" h="95510" fill="none" extrusionOk="0">
                  <a:moveTo>
                    <a:pt x="751" y="95510"/>
                  </a:moveTo>
                  <a:cubicBezTo>
                    <a:pt x="4842" y="93920"/>
                    <a:pt x="4975" y="90697"/>
                    <a:pt x="3724" y="87048"/>
                  </a:cubicBezTo>
                  <a:cubicBezTo>
                    <a:pt x="2620" y="83869"/>
                    <a:pt x="692" y="80602"/>
                    <a:pt x="280" y="78527"/>
                  </a:cubicBezTo>
                  <a:cubicBezTo>
                    <a:pt x="1" y="77144"/>
                    <a:pt x="575" y="75687"/>
                    <a:pt x="1693" y="74171"/>
                  </a:cubicBezTo>
                  <a:cubicBezTo>
                    <a:pt x="4180" y="70860"/>
                    <a:pt x="9434" y="67431"/>
                    <a:pt x="11553" y="63413"/>
                  </a:cubicBezTo>
                  <a:cubicBezTo>
                    <a:pt x="13348" y="60014"/>
                    <a:pt x="9875" y="53494"/>
                    <a:pt x="7712" y="46931"/>
                  </a:cubicBezTo>
                  <a:cubicBezTo>
                    <a:pt x="6108" y="42074"/>
                    <a:pt x="5549" y="37483"/>
                    <a:pt x="6181" y="33657"/>
                  </a:cubicBezTo>
                  <a:cubicBezTo>
                    <a:pt x="7653" y="24915"/>
                    <a:pt x="6108" y="8506"/>
                    <a:pt x="1354" y="0"/>
                  </a:cubicBezTo>
                </a:path>
              </a:pathLst>
            </a:custGeom>
            <a:noFill/>
            <a:ln w="47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85" name="Google Shape;285;p8"/>
          <p:cNvGrpSpPr/>
          <p:nvPr/>
        </p:nvGrpSpPr>
        <p:grpSpPr>
          <a:xfrm>
            <a:off x="7103201" y="-636745"/>
            <a:ext cx="2805911" cy="4300972"/>
            <a:chOff x="3151476" y="586380"/>
            <a:chExt cx="2805911" cy="4300972"/>
          </a:xfrm>
        </p:grpSpPr>
        <p:sp>
          <p:nvSpPr>
            <p:cNvPr id="286" name="Google Shape;286;p8"/>
            <p:cNvSpPr/>
            <p:nvPr/>
          </p:nvSpPr>
          <p:spPr>
            <a:xfrm rot="9244794">
              <a:off x="3974913" y="811449"/>
              <a:ext cx="1170853" cy="3983155"/>
            </a:xfrm>
            <a:custGeom>
              <a:avLst/>
              <a:gdLst/>
              <a:ahLst/>
              <a:cxnLst/>
              <a:rect l="l" t="t" r="r" b="b"/>
              <a:pathLst>
                <a:path w="24975" h="84959" fill="none" extrusionOk="0">
                  <a:moveTo>
                    <a:pt x="6182" y="84959"/>
                  </a:moveTo>
                  <a:cubicBezTo>
                    <a:pt x="13245" y="82942"/>
                    <a:pt x="17705" y="81809"/>
                    <a:pt x="13113" y="74878"/>
                  </a:cubicBezTo>
                  <a:cubicBezTo>
                    <a:pt x="8536" y="67917"/>
                    <a:pt x="1" y="60603"/>
                    <a:pt x="3400" y="56350"/>
                  </a:cubicBezTo>
                  <a:cubicBezTo>
                    <a:pt x="6800" y="52097"/>
                    <a:pt x="23576" y="52362"/>
                    <a:pt x="23724" y="46990"/>
                  </a:cubicBezTo>
                  <a:cubicBezTo>
                    <a:pt x="23871" y="41619"/>
                    <a:pt x="7756" y="35291"/>
                    <a:pt x="8198" y="30184"/>
                  </a:cubicBezTo>
                  <a:cubicBezTo>
                    <a:pt x="8639" y="25092"/>
                    <a:pt x="23856" y="26358"/>
                    <a:pt x="24401" y="21972"/>
                  </a:cubicBezTo>
                  <a:cubicBezTo>
                    <a:pt x="24975" y="17572"/>
                    <a:pt x="8801" y="8139"/>
                    <a:pt x="10184" y="1"/>
                  </a:cubicBezTo>
                </a:path>
              </a:pathLst>
            </a:custGeom>
            <a:noFill/>
            <a:ln w="40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 rot="9244794">
              <a:off x="4001693" y="809313"/>
              <a:ext cx="1034898" cy="4012082"/>
            </a:xfrm>
            <a:custGeom>
              <a:avLst/>
              <a:gdLst/>
              <a:ahLst/>
              <a:cxnLst/>
              <a:rect l="l" t="t" r="r" b="b"/>
              <a:pathLst>
                <a:path w="22075" h="85576" fill="none" extrusionOk="0">
                  <a:moveTo>
                    <a:pt x="3974" y="85576"/>
                  </a:moveTo>
                  <a:cubicBezTo>
                    <a:pt x="10861" y="83604"/>
                    <a:pt x="15055" y="82338"/>
                    <a:pt x="10684" y="75583"/>
                  </a:cubicBezTo>
                  <a:cubicBezTo>
                    <a:pt x="8168" y="71669"/>
                    <a:pt x="4386" y="67636"/>
                    <a:pt x="2252" y="64163"/>
                  </a:cubicBezTo>
                  <a:cubicBezTo>
                    <a:pt x="663" y="61544"/>
                    <a:pt x="0" y="59219"/>
                    <a:pt x="1428" y="57394"/>
                  </a:cubicBezTo>
                  <a:cubicBezTo>
                    <a:pt x="4783" y="53200"/>
                    <a:pt x="20868" y="53229"/>
                    <a:pt x="21133" y="47931"/>
                  </a:cubicBezTo>
                  <a:cubicBezTo>
                    <a:pt x="21369" y="42677"/>
                    <a:pt x="5990" y="36335"/>
                    <a:pt x="6284" y="31155"/>
                  </a:cubicBezTo>
                  <a:cubicBezTo>
                    <a:pt x="6579" y="26077"/>
                    <a:pt x="20898" y="27005"/>
                    <a:pt x="21457" y="22649"/>
                  </a:cubicBezTo>
                  <a:cubicBezTo>
                    <a:pt x="22075" y="18013"/>
                    <a:pt x="6755" y="8153"/>
                    <a:pt x="7800" y="0"/>
                  </a:cubicBezTo>
                </a:path>
              </a:pathLst>
            </a:custGeom>
            <a:noFill/>
            <a:ln w="36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 rot="9244794">
              <a:off x="4023348" y="786369"/>
              <a:ext cx="991487" cy="4040400"/>
            </a:xfrm>
            <a:custGeom>
              <a:avLst/>
              <a:gdLst/>
              <a:ahLst/>
              <a:cxnLst/>
              <a:rect l="l" t="t" r="r" b="b"/>
              <a:pathLst>
                <a:path w="21149" h="86180" fill="none" extrusionOk="0">
                  <a:moveTo>
                    <a:pt x="3754" y="86180"/>
                  </a:moveTo>
                  <a:cubicBezTo>
                    <a:pt x="10464" y="84237"/>
                    <a:pt x="14408" y="82868"/>
                    <a:pt x="10229" y="76290"/>
                  </a:cubicBezTo>
                  <a:cubicBezTo>
                    <a:pt x="7786" y="72420"/>
                    <a:pt x="4136" y="68432"/>
                    <a:pt x="2120" y="65047"/>
                  </a:cubicBezTo>
                  <a:cubicBezTo>
                    <a:pt x="590" y="62516"/>
                    <a:pt x="1" y="60235"/>
                    <a:pt x="1428" y="58439"/>
                  </a:cubicBezTo>
                  <a:cubicBezTo>
                    <a:pt x="4725" y="54304"/>
                    <a:pt x="20163" y="54127"/>
                    <a:pt x="20530" y="48918"/>
                  </a:cubicBezTo>
                  <a:cubicBezTo>
                    <a:pt x="20898" y="43782"/>
                    <a:pt x="6197" y="37424"/>
                    <a:pt x="6358" y="32156"/>
                  </a:cubicBezTo>
                  <a:cubicBezTo>
                    <a:pt x="6535" y="27093"/>
                    <a:pt x="19927" y="27667"/>
                    <a:pt x="20486" y="23341"/>
                  </a:cubicBezTo>
                  <a:cubicBezTo>
                    <a:pt x="21149" y="18455"/>
                    <a:pt x="6712" y="8183"/>
                    <a:pt x="7374" y="1"/>
                  </a:cubicBezTo>
                </a:path>
              </a:pathLst>
            </a:custGeom>
            <a:noFill/>
            <a:ln w="33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 rot="9244794">
              <a:off x="4040762" y="764412"/>
              <a:ext cx="952810" cy="4070077"/>
            </a:xfrm>
            <a:custGeom>
              <a:avLst/>
              <a:gdLst/>
              <a:ahLst/>
              <a:cxnLst/>
              <a:rect l="l" t="t" r="r" b="b"/>
              <a:pathLst>
                <a:path w="20324" h="86813" fill="none" extrusionOk="0">
                  <a:moveTo>
                    <a:pt x="3518" y="86813"/>
                  </a:moveTo>
                  <a:cubicBezTo>
                    <a:pt x="10067" y="84870"/>
                    <a:pt x="13731" y="83398"/>
                    <a:pt x="9758" y="76997"/>
                  </a:cubicBezTo>
                  <a:cubicBezTo>
                    <a:pt x="7374" y="73200"/>
                    <a:pt x="3871" y="69241"/>
                    <a:pt x="1958" y="65945"/>
                  </a:cubicBezTo>
                  <a:cubicBezTo>
                    <a:pt x="516" y="63487"/>
                    <a:pt x="1" y="61250"/>
                    <a:pt x="1399" y="59484"/>
                  </a:cubicBezTo>
                  <a:cubicBezTo>
                    <a:pt x="4636" y="55408"/>
                    <a:pt x="19412" y="54996"/>
                    <a:pt x="19868" y="49860"/>
                  </a:cubicBezTo>
                  <a:cubicBezTo>
                    <a:pt x="20324" y="44841"/>
                    <a:pt x="6373" y="38484"/>
                    <a:pt x="6402" y="33127"/>
                  </a:cubicBezTo>
                  <a:cubicBezTo>
                    <a:pt x="6417" y="28080"/>
                    <a:pt x="18897" y="28315"/>
                    <a:pt x="19485" y="24018"/>
                  </a:cubicBezTo>
                  <a:cubicBezTo>
                    <a:pt x="20177" y="18867"/>
                    <a:pt x="6623" y="8198"/>
                    <a:pt x="6917" y="1"/>
                  </a:cubicBezTo>
                </a:path>
              </a:pathLst>
            </a:custGeom>
            <a:noFill/>
            <a:ln w="33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 rot="9244794">
              <a:off x="4044527" y="746299"/>
              <a:ext cx="928666" cy="4099051"/>
            </a:xfrm>
            <a:custGeom>
              <a:avLst/>
              <a:gdLst/>
              <a:ahLst/>
              <a:cxnLst/>
              <a:rect l="l" t="t" r="r" b="b"/>
              <a:pathLst>
                <a:path w="19809" h="87431" fill="none" extrusionOk="0">
                  <a:moveTo>
                    <a:pt x="3282" y="87431"/>
                  </a:moveTo>
                  <a:cubicBezTo>
                    <a:pt x="9639" y="85532"/>
                    <a:pt x="13054" y="83914"/>
                    <a:pt x="9272" y="77718"/>
                  </a:cubicBezTo>
                  <a:cubicBezTo>
                    <a:pt x="6991" y="73951"/>
                    <a:pt x="3591" y="70051"/>
                    <a:pt x="1781" y="66828"/>
                  </a:cubicBezTo>
                  <a:cubicBezTo>
                    <a:pt x="442" y="64429"/>
                    <a:pt x="0" y="62266"/>
                    <a:pt x="1384" y="60515"/>
                  </a:cubicBezTo>
                  <a:cubicBezTo>
                    <a:pt x="4562" y="56482"/>
                    <a:pt x="18661" y="55864"/>
                    <a:pt x="19249" y="50816"/>
                  </a:cubicBezTo>
                  <a:cubicBezTo>
                    <a:pt x="19809" y="45916"/>
                    <a:pt x="6564" y="39544"/>
                    <a:pt x="6461" y="34099"/>
                  </a:cubicBezTo>
                  <a:cubicBezTo>
                    <a:pt x="6343" y="29066"/>
                    <a:pt x="17895" y="28948"/>
                    <a:pt x="18514" y="24695"/>
                  </a:cubicBezTo>
                  <a:cubicBezTo>
                    <a:pt x="19264" y="19294"/>
                    <a:pt x="6549" y="8198"/>
                    <a:pt x="6490" y="1"/>
                  </a:cubicBezTo>
                </a:path>
              </a:pathLst>
            </a:custGeom>
            <a:noFill/>
            <a:ln w="29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 rot="9244794">
              <a:off x="4047727" y="727926"/>
              <a:ext cx="903819" cy="4129384"/>
            </a:xfrm>
            <a:custGeom>
              <a:avLst/>
              <a:gdLst/>
              <a:ahLst/>
              <a:cxnLst/>
              <a:rect l="l" t="t" r="r" b="b"/>
              <a:pathLst>
                <a:path w="19279" h="88078" fill="none" extrusionOk="0">
                  <a:moveTo>
                    <a:pt x="3032" y="88078"/>
                  </a:moveTo>
                  <a:cubicBezTo>
                    <a:pt x="9227" y="86209"/>
                    <a:pt x="12362" y="84472"/>
                    <a:pt x="8815" y="78483"/>
                  </a:cubicBezTo>
                  <a:cubicBezTo>
                    <a:pt x="6623" y="74759"/>
                    <a:pt x="3341" y="70904"/>
                    <a:pt x="1634" y="67769"/>
                  </a:cubicBezTo>
                  <a:cubicBezTo>
                    <a:pt x="368" y="65459"/>
                    <a:pt x="0" y="63339"/>
                    <a:pt x="1369" y="61618"/>
                  </a:cubicBezTo>
                  <a:cubicBezTo>
                    <a:pt x="4503" y="57630"/>
                    <a:pt x="17925" y="56805"/>
                    <a:pt x="18617" y="51831"/>
                  </a:cubicBezTo>
                  <a:cubicBezTo>
                    <a:pt x="19279" y="47048"/>
                    <a:pt x="6770" y="40632"/>
                    <a:pt x="6520" y="35113"/>
                  </a:cubicBezTo>
                  <a:cubicBezTo>
                    <a:pt x="6284" y="30095"/>
                    <a:pt x="16924" y="29639"/>
                    <a:pt x="17528" y="25401"/>
                  </a:cubicBezTo>
                  <a:cubicBezTo>
                    <a:pt x="18337" y="19735"/>
                    <a:pt x="6490" y="8241"/>
                    <a:pt x="6063" y="0"/>
                  </a:cubicBezTo>
                </a:path>
              </a:pathLst>
            </a:custGeom>
            <a:noFill/>
            <a:ln w="29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 rot="9244794">
              <a:off x="4052004" y="709685"/>
              <a:ext cx="879019" cy="4157655"/>
            </a:xfrm>
            <a:custGeom>
              <a:avLst/>
              <a:gdLst/>
              <a:ahLst/>
              <a:cxnLst/>
              <a:rect l="l" t="t" r="r" b="b"/>
              <a:pathLst>
                <a:path w="18750" h="88681" fill="none" extrusionOk="0">
                  <a:moveTo>
                    <a:pt x="2797" y="88681"/>
                  </a:moveTo>
                  <a:cubicBezTo>
                    <a:pt x="8816" y="86827"/>
                    <a:pt x="11686" y="84987"/>
                    <a:pt x="8330" y="79174"/>
                  </a:cubicBezTo>
                  <a:cubicBezTo>
                    <a:pt x="6226" y="75524"/>
                    <a:pt x="3077" y="71698"/>
                    <a:pt x="1473" y="68652"/>
                  </a:cubicBezTo>
                  <a:cubicBezTo>
                    <a:pt x="295" y="66430"/>
                    <a:pt x="1" y="64369"/>
                    <a:pt x="1340" y="62648"/>
                  </a:cubicBezTo>
                  <a:cubicBezTo>
                    <a:pt x="4416" y="58718"/>
                    <a:pt x="17160" y="57674"/>
                    <a:pt x="17970" y="52788"/>
                  </a:cubicBezTo>
                  <a:cubicBezTo>
                    <a:pt x="18750" y="48108"/>
                    <a:pt x="6976" y="41706"/>
                    <a:pt x="6564" y="36099"/>
                  </a:cubicBezTo>
                  <a:cubicBezTo>
                    <a:pt x="6226" y="31096"/>
                    <a:pt x="15909" y="30286"/>
                    <a:pt x="16527" y="26092"/>
                  </a:cubicBezTo>
                  <a:cubicBezTo>
                    <a:pt x="17381" y="20161"/>
                    <a:pt x="6403" y="8256"/>
                    <a:pt x="5608" y="0"/>
                  </a:cubicBezTo>
                </a:path>
              </a:pathLst>
            </a:custGeom>
            <a:noFill/>
            <a:ln w="25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 rot="9244794">
              <a:off x="4055387" y="690566"/>
              <a:ext cx="853516" cy="4187379"/>
            </a:xfrm>
            <a:custGeom>
              <a:avLst/>
              <a:gdLst/>
              <a:ahLst/>
              <a:cxnLst/>
              <a:rect l="l" t="t" r="r" b="b"/>
              <a:pathLst>
                <a:path w="18206" h="89315" fill="none" extrusionOk="0">
                  <a:moveTo>
                    <a:pt x="2547" y="89315"/>
                  </a:moveTo>
                  <a:cubicBezTo>
                    <a:pt x="8404" y="87475"/>
                    <a:pt x="11009" y="85518"/>
                    <a:pt x="7845" y="79896"/>
                  </a:cubicBezTo>
                  <a:cubicBezTo>
                    <a:pt x="5829" y="76276"/>
                    <a:pt x="2782" y="72508"/>
                    <a:pt x="1296" y="69565"/>
                  </a:cubicBezTo>
                  <a:cubicBezTo>
                    <a:pt x="192" y="67402"/>
                    <a:pt x="1" y="65400"/>
                    <a:pt x="1311" y="63708"/>
                  </a:cubicBezTo>
                  <a:cubicBezTo>
                    <a:pt x="4342" y="59852"/>
                    <a:pt x="16425" y="58572"/>
                    <a:pt x="17337" y="53760"/>
                  </a:cubicBezTo>
                  <a:cubicBezTo>
                    <a:pt x="18205" y="49198"/>
                    <a:pt x="7168" y="42796"/>
                    <a:pt x="6609" y="37086"/>
                  </a:cubicBezTo>
                  <a:cubicBezTo>
                    <a:pt x="6138" y="32097"/>
                    <a:pt x="14909" y="30949"/>
                    <a:pt x="15527" y="26785"/>
                  </a:cubicBezTo>
                  <a:cubicBezTo>
                    <a:pt x="16425" y="20604"/>
                    <a:pt x="6300" y="8301"/>
                    <a:pt x="5181" y="1"/>
                  </a:cubicBezTo>
                </a:path>
              </a:pathLst>
            </a:custGeom>
            <a:noFill/>
            <a:ln w="22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 rot="9244794">
              <a:off x="4060266" y="671884"/>
              <a:ext cx="829325" cy="4215649"/>
            </a:xfrm>
            <a:custGeom>
              <a:avLst/>
              <a:gdLst/>
              <a:ahLst/>
              <a:cxnLst/>
              <a:rect l="l" t="t" r="r" b="b"/>
              <a:pathLst>
                <a:path w="17690" h="89918" fill="none" extrusionOk="0">
                  <a:moveTo>
                    <a:pt x="2340" y="89918"/>
                  </a:moveTo>
                  <a:cubicBezTo>
                    <a:pt x="8006" y="88122"/>
                    <a:pt x="10361" y="86018"/>
                    <a:pt x="7403" y="80602"/>
                  </a:cubicBezTo>
                  <a:cubicBezTo>
                    <a:pt x="5460" y="77026"/>
                    <a:pt x="2546" y="73288"/>
                    <a:pt x="1148" y="70448"/>
                  </a:cubicBezTo>
                  <a:cubicBezTo>
                    <a:pt x="133" y="68358"/>
                    <a:pt x="0" y="66416"/>
                    <a:pt x="1310" y="64738"/>
                  </a:cubicBezTo>
                  <a:cubicBezTo>
                    <a:pt x="4268" y="60926"/>
                    <a:pt x="15673" y="59440"/>
                    <a:pt x="16718" y="54716"/>
                  </a:cubicBezTo>
                  <a:cubicBezTo>
                    <a:pt x="17689" y="50272"/>
                    <a:pt x="7388" y="43856"/>
                    <a:pt x="6681" y="38072"/>
                  </a:cubicBezTo>
                  <a:cubicBezTo>
                    <a:pt x="6078" y="33098"/>
                    <a:pt x="13937" y="31597"/>
                    <a:pt x="14555" y="27476"/>
                  </a:cubicBezTo>
                  <a:cubicBezTo>
                    <a:pt x="15511" y="21030"/>
                    <a:pt x="6269" y="8315"/>
                    <a:pt x="4768" y="1"/>
                  </a:cubicBezTo>
                </a:path>
              </a:pathLst>
            </a:custGeom>
            <a:noFill/>
            <a:ln w="22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 rot="9244794">
              <a:off x="4063836" y="652723"/>
              <a:ext cx="803775" cy="4246030"/>
            </a:xfrm>
            <a:custGeom>
              <a:avLst/>
              <a:gdLst/>
              <a:ahLst/>
              <a:cxnLst/>
              <a:rect l="l" t="t" r="r" b="b"/>
              <a:pathLst>
                <a:path w="17145" h="90566" fill="none" extrusionOk="0">
                  <a:moveTo>
                    <a:pt x="2105" y="90565"/>
                  </a:moveTo>
                  <a:cubicBezTo>
                    <a:pt x="7579" y="88770"/>
                    <a:pt x="9698" y="86563"/>
                    <a:pt x="6932" y="81324"/>
                  </a:cubicBezTo>
                  <a:cubicBezTo>
                    <a:pt x="5077" y="77792"/>
                    <a:pt x="2296" y="74112"/>
                    <a:pt x="1001" y="71346"/>
                  </a:cubicBezTo>
                  <a:cubicBezTo>
                    <a:pt x="59" y="69330"/>
                    <a:pt x="0" y="67446"/>
                    <a:pt x="1281" y="65783"/>
                  </a:cubicBezTo>
                  <a:cubicBezTo>
                    <a:pt x="4209" y="62030"/>
                    <a:pt x="14923" y="60338"/>
                    <a:pt x="16085" y="55673"/>
                  </a:cubicBezTo>
                  <a:cubicBezTo>
                    <a:pt x="17145" y="51346"/>
                    <a:pt x="7579" y="44930"/>
                    <a:pt x="6740" y="39043"/>
                  </a:cubicBezTo>
                  <a:cubicBezTo>
                    <a:pt x="6019" y="34069"/>
                    <a:pt x="12936" y="32230"/>
                    <a:pt x="13554" y="28153"/>
                  </a:cubicBezTo>
                  <a:cubicBezTo>
                    <a:pt x="14570" y="21443"/>
                    <a:pt x="6181" y="8316"/>
                    <a:pt x="4327" y="1"/>
                  </a:cubicBezTo>
                </a:path>
              </a:pathLst>
            </a:custGeom>
            <a:noFill/>
            <a:ln w="18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 rot="9244794">
              <a:off x="4068902" y="634149"/>
              <a:ext cx="778928" cy="4275004"/>
            </a:xfrm>
            <a:custGeom>
              <a:avLst/>
              <a:gdLst/>
              <a:ahLst/>
              <a:cxnLst/>
              <a:rect l="l" t="t" r="r" b="b"/>
              <a:pathLst>
                <a:path w="16615" h="91184" fill="none" extrusionOk="0">
                  <a:moveTo>
                    <a:pt x="1884" y="91184"/>
                  </a:moveTo>
                  <a:cubicBezTo>
                    <a:pt x="7196" y="89418"/>
                    <a:pt x="9036" y="87092"/>
                    <a:pt x="6475" y="82059"/>
                  </a:cubicBezTo>
                  <a:cubicBezTo>
                    <a:pt x="4709" y="78586"/>
                    <a:pt x="2046" y="74937"/>
                    <a:pt x="854" y="72258"/>
                  </a:cubicBezTo>
                  <a:cubicBezTo>
                    <a:pt x="0" y="70331"/>
                    <a:pt x="15" y="68491"/>
                    <a:pt x="1295" y="66843"/>
                  </a:cubicBezTo>
                  <a:cubicBezTo>
                    <a:pt x="4165" y="63149"/>
                    <a:pt x="14187" y="61236"/>
                    <a:pt x="15452" y="56659"/>
                  </a:cubicBezTo>
                  <a:cubicBezTo>
                    <a:pt x="16615" y="52450"/>
                    <a:pt x="7800" y="46019"/>
                    <a:pt x="6784" y="40044"/>
                  </a:cubicBezTo>
                  <a:cubicBezTo>
                    <a:pt x="5960" y="35100"/>
                    <a:pt x="11965" y="32907"/>
                    <a:pt x="12568" y="28845"/>
                  </a:cubicBezTo>
                  <a:cubicBezTo>
                    <a:pt x="13628" y="21884"/>
                    <a:pt x="6107" y="8345"/>
                    <a:pt x="3885" y="1"/>
                  </a:cubicBezTo>
                </a:path>
              </a:pathLst>
            </a:custGeom>
            <a:noFill/>
            <a:ln w="18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 rot="9244794">
              <a:off x="4072186" y="615348"/>
              <a:ext cx="758254" cy="4302571"/>
            </a:xfrm>
            <a:custGeom>
              <a:avLst/>
              <a:gdLst/>
              <a:ahLst/>
              <a:cxnLst/>
              <a:rect l="l" t="t" r="r" b="b"/>
              <a:pathLst>
                <a:path w="16174" h="91772" fill="none" extrusionOk="0">
                  <a:moveTo>
                    <a:pt x="1737" y="91772"/>
                  </a:moveTo>
                  <a:cubicBezTo>
                    <a:pt x="6873" y="90050"/>
                    <a:pt x="8462" y="87578"/>
                    <a:pt x="6093" y="82751"/>
                  </a:cubicBezTo>
                  <a:cubicBezTo>
                    <a:pt x="4415" y="79307"/>
                    <a:pt x="1869" y="75716"/>
                    <a:pt x="780" y="73126"/>
                  </a:cubicBezTo>
                  <a:cubicBezTo>
                    <a:pt x="0" y="71287"/>
                    <a:pt x="118" y="69506"/>
                    <a:pt x="1369" y="67887"/>
                  </a:cubicBezTo>
                  <a:cubicBezTo>
                    <a:pt x="4180" y="64237"/>
                    <a:pt x="13539" y="62104"/>
                    <a:pt x="14923" y="57615"/>
                  </a:cubicBezTo>
                  <a:cubicBezTo>
                    <a:pt x="16174" y="53539"/>
                    <a:pt x="8124" y="47078"/>
                    <a:pt x="6961" y="41015"/>
                  </a:cubicBezTo>
                  <a:cubicBezTo>
                    <a:pt x="6004" y="36085"/>
                    <a:pt x="11082" y="33554"/>
                    <a:pt x="11700" y="29522"/>
                  </a:cubicBezTo>
                  <a:cubicBezTo>
                    <a:pt x="12833" y="22311"/>
                    <a:pt x="6152" y="8374"/>
                    <a:pt x="3576" y="1"/>
                  </a:cubicBezTo>
                </a:path>
              </a:pathLst>
            </a:custGeom>
            <a:noFill/>
            <a:ln w="14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 rot="9244794">
              <a:off x="4076685" y="595013"/>
              <a:ext cx="735516" cy="4332248"/>
            </a:xfrm>
            <a:custGeom>
              <a:avLst/>
              <a:gdLst/>
              <a:ahLst/>
              <a:cxnLst/>
              <a:rect l="l" t="t" r="r" b="b"/>
              <a:pathLst>
                <a:path w="15689" h="92405" fill="none" extrusionOk="0">
                  <a:moveTo>
                    <a:pt x="1561" y="92404"/>
                  </a:moveTo>
                  <a:cubicBezTo>
                    <a:pt x="6520" y="90697"/>
                    <a:pt x="7874" y="88122"/>
                    <a:pt x="5681" y="83457"/>
                  </a:cubicBezTo>
                  <a:cubicBezTo>
                    <a:pt x="4092" y="80057"/>
                    <a:pt x="1649" y="76525"/>
                    <a:pt x="678" y="74024"/>
                  </a:cubicBezTo>
                  <a:cubicBezTo>
                    <a:pt x="1" y="72258"/>
                    <a:pt x="163" y="70536"/>
                    <a:pt x="1399" y="68932"/>
                  </a:cubicBezTo>
                  <a:cubicBezTo>
                    <a:pt x="4151" y="65341"/>
                    <a:pt x="12834" y="62986"/>
                    <a:pt x="14320" y="58572"/>
                  </a:cubicBezTo>
                  <a:cubicBezTo>
                    <a:pt x="15689" y="54598"/>
                    <a:pt x="8360" y="48138"/>
                    <a:pt x="7035" y="42001"/>
                  </a:cubicBezTo>
                  <a:cubicBezTo>
                    <a:pt x="5976" y="37086"/>
                    <a:pt x="10111" y="34201"/>
                    <a:pt x="10744" y="30213"/>
                  </a:cubicBezTo>
                  <a:cubicBezTo>
                    <a:pt x="11921" y="22737"/>
                    <a:pt x="6108" y="8389"/>
                    <a:pt x="3165" y="0"/>
                  </a:cubicBezTo>
                </a:path>
              </a:pathLst>
            </a:custGeom>
            <a:noFill/>
            <a:ln w="14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 rot="9244794">
              <a:off x="4079688" y="576439"/>
              <a:ext cx="714795" cy="4361222"/>
            </a:xfrm>
            <a:custGeom>
              <a:avLst/>
              <a:gdLst/>
              <a:ahLst/>
              <a:cxnLst/>
              <a:rect l="l" t="t" r="r" b="b"/>
              <a:pathLst>
                <a:path w="15247" h="93023" fill="none" extrusionOk="0">
                  <a:moveTo>
                    <a:pt x="1399" y="93023"/>
                  </a:moveTo>
                  <a:cubicBezTo>
                    <a:pt x="6182" y="91330"/>
                    <a:pt x="7285" y="88622"/>
                    <a:pt x="5299" y="84178"/>
                  </a:cubicBezTo>
                  <a:cubicBezTo>
                    <a:pt x="3812" y="80823"/>
                    <a:pt x="1472" y="77335"/>
                    <a:pt x="604" y="74922"/>
                  </a:cubicBezTo>
                  <a:cubicBezTo>
                    <a:pt x="1" y="73229"/>
                    <a:pt x="266" y="71551"/>
                    <a:pt x="1472" y="69977"/>
                  </a:cubicBezTo>
                  <a:cubicBezTo>
                    <a:pt x="4180" y="66445"/>
                    <a:pt x="12186" y="63884"/>
                    <a:pt x="13805" y="59543"/>
                  </a:cubicBezTo>
                  <a:cubicBezTo>
                    <a:pt x="15247" y="55687"/>
                    <a:pt x="8698" y="49227"/>
                    <a:pt x="7212" y="42987"/>
                  </a:cubicBezTo>
                  <a:cubicBezTo>
                    <a:pt x="6034" y="38072"/>
                    <a:pt x="9243" y="34864"/>
                    <a:pt x="9861" y="30905"/>
                  </a:cubicBezTo>
                  <a:cubicBezTo>
                    <a:pt x="11097" y="23179"/>
                    <a:pt x="6152" y="8418"/>
                    <a:pt x="2841" y="0"/>
                  </a:cubicBezTo>
                </a:path>
              </a:pathLst>
            </a:custGeom>
            <a:noFill/>
            <a:ln w="11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 rot="9244794">
              <a:off x="4084895" y="555627"/>
              <a:ext cx="692761" cy="4391602"/>
            </a:xfrm>
            <a:custGeom>
              <a:avLst/>
              <a:gdLst/>
              <a:ahLst/>
              <a:cxnLst/>
              <a:rect l="l" t="t" r="r" b="b"/>
              <a:pathLst>
                <a:path w="14777" h="93671" fill="none" extrusionOk="0">
                  <a:moveTo>
                    <a:pt x="1252" y="93670"/>
                  </a:moveTo>
                  <a:cubicBezTo>
                    <a:pt x="5873" y="91993"/>
                    <a:pt x="6712" y="89152"/>
                    <a:pt x="4916" y="84914"/>
                  </a:cubicBezTo>
                  <a:cubicBezTo>
                    <a:pt x="3518" y="81603"/>
                    <a:pt x="1296" y="78159"/>
                    <a:pt x="531" y="75819"/>
                  </a:cubicBezTo>
                  <a:cubicBezTo>
                    <a:pt x="1" y="74201"/>
                    <a:pt x="354" y="72582"/>
                    <a:pt x="1532" y="71022"/>
                  </a:cubicBezTo>
                  <a:cubicBezTo>
                    <a:pt x="4180" y="67549"/>
                    <a:pt x="11480" y="64767"/>
                    <a:pt x="13231" y="60500"/>
                  </a:cubicBezTo>
                  <a:cubicBezTo>
                    <a:pt x="14776" y="56747"/>
                    <a:pt x="8978" y="50272"/>
                    <a:pt x="7330" y="43958"/>
                  </a:cubicBezTo>
                  <a:cubicBezTo>
                    <a:pt x="6035" y="39073"/>
                    <a:pt x="8301" y="35496"/>
                    <a:pt x="8919" y="31582"/>
                  </a:cubicBezTo>
                  <a:cubicBezTo>
                    <a:pt x="10214" y="23591"/>
                    <a:pt x="6108" y="8418"/>
                    <a:pt x="2444" y="1"/>
                  </a:cubicBezTo>
                </a:path>
              </a:pathLst>
            </a:custGeom>
            <a:noFill/>
            <a:ln w="72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 rot="9244794">
              <a:off x="4089003" y="536648"/>
              <a:ext cx="671336" cy="4419873"/>
            </a:xfrm>
            <a:custGeom>
              <a:avLst/>
              <a:gdLst/>
              <a:ahLst/>
              <a:cxnLst/>
              <a:rect l="l" t="t" r="r" b="b"/>
              <a:pathLst>
                <a:path w="14320" h="94274" fill="none" extrusionOk="0">
                  <a:moveTo>
                    <a:pt x="1089" y="94274"/>
                  </a:moveTo>
                  <a:cubicBezTo>
                    <a:pt x="5519" y="92640"/>
                    <a:pt x="6137" y="89667"/>
                    <a:pt x="4503" y="85620"/>
                  </a:cubicBezTo>
                  <a:cubicBezTo>
                    <a:pt x="3208" y="82353"/>
                    <a:pt x="1104" y="78968"/>
                    <a:pt x="442" y="76717"/>
                  </a:cubicBezTo>
                  <a:cubicBezTo>
                    <a:pt x="0" y="75172"/>
                    <a:pt x="427" y="73612"/>
                    <a:pt x="1589" y="72067"/>
                  </a:cubicBezTo>
                  <a:cubicBezTo>
                    <a:pt x="4180" y="68652"/>
                    <a:pt x="10802" y="65650"/>
                    <a:pt x="12686" y="61471"/>
                  </a:cubicBezTo>
                  <a:cubicBezTo>
                    <a:pt x="14319" y="57836"/>
                    <a:pt x="9271" y="51361"/>
                    <a:pt x="7447" y="44959"/>
                  </a:cubicBezTo>
                  <a:cubicBezTo>
                    <a:pt x="6078" y="40073"/>
                    <a:pt x="7402" y="36159"/>
                    <a:pt x="8021" y="32273"/>
                  </a:cubicBezTo>
                  <a:cubicBezTo>
                    <a:pt x="9389" y="24062"/>
                    <a:pt x="6122" y="8462"/>
                    <a:pt x="2104" y="0"/>
                  </a:cubicBezTo>
                </a:path>
              </a:pathLst>
            </a:custGeom>
            <a:noFill/>
            <a:ln w="72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 rot="9244794">
              <a:off x="4093449" y="517732"/>
              <a:ext cx="649302" cy="4449550"/>
            </a:xfrm>
            <a:custGeom>
              <a:avLst/>
              <a:gdLst/>
              <a:ahLst/>
              <a:cxnLst/>
              <a:rect l="l" t="t" r="r" b="b"/>
              <a:pathLst>
                <a:path w="13850" h="94907" fill="none" extrusionOk="0">
                  <a:moveTo>
                    <a:pt x="928" y="94907"/>
                  </a:moveTo>
                  <a:cubicBezTo>
                    <a:pt x="5196" y="93288"/>
                    <a:pt x="5564" y="90197"/>
                    <a:pt x="4121" y="86357"/>
                  </a:cubicBezTo>
                  <a:cubicBezTo>
                    <a:pt x="2900" y="83119"/>
                    <a:pt x="899" y="79793"/>
                    <a:pt x="369" y="77630"/>
                  </a:cubicBezTo>
                  <a:cubicBezTo>
                    <a:pt x="1" y="76187"/>
                    <a:pt x="486" y="74672"/>
                    <a:pt x="1649" y="73141"/>
                  </a:cubicBezTo>
                  <a:cubicBezTo>
                    <a:pt x="4180" y="69786"/>
                    <a:pt x="10126" y="66563"/>
                    <a:pt x="12142" y="62457"/>
                  </a:cubicBezTo>
                  <a:cubicBezTo>
                    <a:pt x="13849" y="58940"/>
                    <a:pt x="9596" y="52435"/>
                    <a:pt x="7609" y="45960"/>
                  </a:cubicBezTo>
                  <a:cubicBezTo>
                    <a:pt x="6123" y="41089"/>
                    <a:pt x="6505" y="36836"/>
                    <a:pt x="7138" y="32966"/>
                  </a:cubicBezTo>
                  <a:cubicBezTo>
                    <a:pt x="8551" y="24489"/>
                    <a:pt x="6152" y="8492"/>
                    <a:pt x="1767" y="1"/>
                  </a:cubicBezTo>
                </a:path>
              </a:pathLst>
            </a:custGeom>
            <a:noFill/>
            <a:ln w="47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 rot="9244794">
              <a:off x="4098618" y="497956"/>
              <a:ext cx="625815" cy="4477821"/>
            </a:xfrm>
            <a:custGeom>
              <a:avLst/>
              <a:gdLst/>
              <a:ahLst/>
              <a:cxnLst/>
              <a:rect l="l" t="t" r="r" b="b"/>
              <a:pathLst>
                <a:path w="13349" h="95510" fill="none" extrusionOk="0">
                  <a:moveTo>
                    <a:pt x="751" y="95510"/>
                  </a:moveTo>
                  <a:cubicBezTo>
                    <a:pt x="4842" y="93920"/>
                    <a:pt x="4975" y="90697"/>
                    <a:pt x="3724" y="87048"/>
                  </a:cubicBezTo>
                  <a:cubicBezTo>
                    <a:pt x="2620" y="83869"/>
                    <a:pt x="692" y="80602"/>
                    <a:pt x="280" y="78527"/>
                  </a:cubicBezTo>
                  <a:cubicBezTo>
                    <a:pt x="1" y="77144"/>
                    <a:pt x="575" y="75687"/>
                    <a:pt x="1693" y="74171"/>
                  </a:cubicBezTo>
                  <a:cubicBezTo>
                    <a:pt x="4180" y="70860"/>
                    <a:pt x="9434" y="67431"/>
                    <a:pt x="11553" y="63413"/>
                  </a:cubicBezTo>
                  <a:cubicBezTo>
                    <a:pt x="13348" y="60014"/>
                    <a:pt x="9875" y="53494"/>
                    <a:pt x="7712" y="46931"/>
                  </a:cubicBezTo>
                  <a:cubicBezTo>
                    <a:pt x="6108" y="42074"/>
                    <a:pt x="5549" y="37483"/>
                    <a:pt x="6181" y="33657"/>
                  </a:cubicBezTo>
                  <a:cubicBezTo>
                    <a:pt x="7653" y="24915"/>
                    <a:pt x="6108" y="8506"/>
                    <a:pt x="1354" y="0"/>
                  </a:cubicBezTo>
                </a:path>
              </a:pathLst>
            </a:custGeom>
            <a:noFill/>
            <a:ln w="47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04" name="Google Shape;304;p8"/>
          <p:cNvSpPr/>
          <p:nvPr/>
        </p:nvSpPr>
        <p:spPr>
          <a:xfrm rot="10800000" flipH="1">
            <a:off x="1227730" y="424038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5" name="Google Shape;305;p8"/>
          <p:cNvSpPr/>
          <p:nvPr/>
        </p:nvSpPr>
        <p:spPr>
          <a:xfrm rot="10800000" flipH="1">
            <a:off x="7809568" y="40148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6" name="Google Shape;306;p8"/>
          <p:cNvSpPr/>
          <p:nvPr/>
        </p:nvSpPr>
        <p:spPr>
          <a:xfrm rot="10800000" flipH="1">
            <a:off x="240357" y="2012730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7" name="Google Shape;307;p8"/>
          <p:cNvSpPr/>
          <p:nvPr/>
        </p:nvSpPr>
        <p:spPr>
          <a:xfrm rot="10800000" flipH="1">
            <a:off x="8441751" y="3612258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8" name="Google Shape;308;p8"/>
          <p:cNvSpPr/>
          <p:nvPr/>
        </p:nvSpPr>
        <p:spPr>
          <a:xfrm rot="10800000" flipH="1">
            <a:off x="6766405" y="475918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9" name="Google Shape;309;p8"/>
          <p:cNvSpPr/>
          <p:nvPr/>
        </p:nvSpPr>
        <p:spPr>
          <a:xfrm flipH="1">
            <a:off x="8745463" y="116270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0" name="Google Shape;310;p8"/>
          <p:cNvSpPr/>
          <p:nvPr/>
        </p:nvSpPr>
        <p:spPr>
          <a:xfrm flipH="1">
            <a:off x="8745463" y="878120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1" name="Google Shape;311;p8"/>
          <p:cNvSpPr/>
          <p:nvPr/>
        </p:nvSpPr>
        <p:spPr>
          <a:xfrm flipH="1">
            <a:off x="-186612" y="3563845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2" name="Google Shape;312;p8"/>
          <p:cNvSpPr/>
          <p:nvPr/>
        </p:nvSpPr>
        <p:spPr>
          <a:xfrm flipH="1">
            <a:off x="-186612" y="4325695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3" name="Google Shape;313;p8"/>
          <p:cNvSpPr/>
          <p:nvPr/>
        </p:nvSpPr>
        <p:spPr>
          <a:xfrm rot="10800000" flipH="1">
            <a:off x="1660530" y="288858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4" name="Google Shape;314;p8"/>
          <p:cNvSpPr/>
          <p:nvPr/>
        </p:nvSpPr>
        <p:spPr>
          <a:xfrm rot="-596739">
            <a:off x="-212312" y="135797"/>
            <a:ext cx="3816097" cy="1347157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416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"/>
          <p:cNvSpPr txBox="1">
            <a:spLocks noGrp="1"/>
          </p:cNvSpPr>
          <p:nvPr>
            <p:ph type="title"/>
          </p:nvPr>
        </p:nvSpPr>
        <p:spPr>
          <a:xfrm>
            <a:off x="1345950" y="1473175"/>
            <a:ext cx="41070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" name="Google Shape;317;p9"/>
          <p:cNvSpPr txBox="1">
            <a:spLocks noGrp="1"/>
          </p:cNvSpPr>
          <p:nvPr>
            <p:ph type="subTitle" idx="1"/>
          </p:nvPr>
        </p:nvSpPr>
        <p:spPr>
          <a:xfrm>
            <a:off x="808050" y="2101913"/>
            <a:ext cx="4644900" cy="1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9"/>
          <p:cNvSpPr/>
          <p:nvPr/>
        </p:nvSpPr>
        <p:spPr>
          <a:xfrm>
            <a:off x="6336555" y="4647881"/>
            <a:ext cx="11605" cy="5802"/>
          </a:xfrm>
          <a:custGeom>
            <a:avLst/>
            <a:gdLst/>
            <a:ahLst/>
            <a:cxnLst/>
            <a:rect l="l" t="t" r="r" b="b"/>
            <a:pathLst>
              <a:path w="230" h="115" extrusionOk="0">
                <a:moveTo>
                  <a:pt x="115" y="0"/>
                </a:moveTo>
                <a:lnTo>
                  <a:pt x="1" y="115"/>
                </a:lnTo>
                <a:lnTo>
                  <a:pt x="230" y="115"/>
                </a:lnTo>
                <a:lnTo>
                  <a:pt x="115" y="0"/>
                </a:lnTo>
                <a:close/>
              </a:path>
            </a:pathLst>
          </a:custGeom>
          <a:solidFill>
            <a:srgbClr val="262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9" name="Google Shape;319;p9"/>
          <p:cNvSpPr/>
          <p:nvPr/>
        </p:nvSpPr>
        <p:spPr>
          <a:xfrm rot="5400000">
            <a:off x="5687754" y="1003533"/>
            <a:ext cx="4542757" cy="246316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0" name="Google Shape;320;p9"/>
          <p:cNvSpPr/>
          <p:nvPr/>
        </p:nvSpPr>
        <p:spPr>
          <a:xfrm rot="5400000">
            <a:off x="6016278" y="1031798"/>
            <a:ext cx="4243283" cy="2105586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1" name="Google Shape;321;p9"/>
          <p:cNvSpPr/>
          <p:nvPr/>
        </p:nvSpPr>
        <p:spPr>
          <a:xfrm rot="4696341">
            <a:off x="5112413" y="1373277"/>
            <a:ext cx="5427419" cy="1915985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2" name="Google Shape;322;p9"/>
          <p:cNvSpPr/>
          <p:nvPr/>
        </p:nvSpPr>
        <p:spPr>
          <a:xfrm rot="-5400000">
            <a:off x="-762959" y="2974109"/>
            <a:ext cx="2940325" cy="1459107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3" name="Google Shape;323;p9"/>
          <p:cNvSpPr/>
          <p:nvPr/>
        </p:nvSpPr>
        <p:spPr>
          <a:xfrm rot="-5400000">
            <a:off x="-361318" y="4373317"/>
            <a:ext cx="1138933" cy="460996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4" name="Google Shape;324;p9"/>
          <p:cNvSpPr/>
          <p:nvPr/>
        </p:nvSpPr>
        <p:spPr>
          <a:xfrm rot="-4693591">
            <a:off x="-1140671" y="2419967"/>
            <a:ext cx="3406657" cy="2009089"/>
          </a:xfrm>
          <a:custGeom>
            <a:avLst/>
            <a:gdLst/>
            <a:ahLst/>
            <a:cxnLst/>
            <a:rect l="l" t="t" r="r" b="b"/>
            <a:pathLst>
              <a:path w="73967" h="43620" extrusionOk="0">
                <a:moveTo>
                  <a:pt x="73672" y="0"/>
                </a:moveTo>
                <a:cubicBezTo>
                  <a:pt x="70257" y="2134"/>
                  <a:pt x="66593" y="3002"/>
                  <a:pt x="63370" y="3753"/>
                </a:cubicBezTo>
                <a:cubicBezTo>
                  <a:pt x="60118" y="4533"/>
                  <a:pt x="57307" y="5195"/>
                  <a:pt x="55821" y="6990"/>
                </a:cubicBezTo>
                <a:cubicBezTo>
                  <a:pt x="54746" y="8271"/>
                  <a:pt x="54025" y="9772"/>
                  <a:pt x="53334" y="11214"/>
                </a:cubicBezTo>
                <a:cubicBezTo>
                  <a:pt x="52156" y="13642"/>
                  <a:pt x="51052" y="15938"/>
                  <a:pt x="48462" y="16762"/>
                </a:cubicBezTo>
                <a:cubicBezTo>
                  <a:pt x="47864" y="16962"/>
                  <a:pt x="47068" y="17020"/>
                  <a:pt x="46200" y="17020"/>
                </a:cubicBezTo>
                <a:cubicBezTo>
                  <a:pt x="45531" y="17020"/>
                  <a:pt x="44819" y="16985"/>
                  <a:pt x="44121" y="16953"/>
                </a:cubicBezTo>
                <a:cubicBezTo>
                  <a:pt x="43381" y="16914"/>
                  <a:pt x="42635" y="16877"/>
                  <a:pt x="41924" y="16877"/>
                </a:cubicBezTo>
                <a:cubicBezTo>
                  <a:pt x="40770" y="16877"/>
                  <a:pt x="39710" y="16975"/>
                  <a:pt x="38926" y="17321"/>
                </a:cubicBezTo>
                <a:cubicBezTo>
                  <a:pt x="36880" y="18219"/>
                  <a:pt x="35232" y="20632"/>
                  <a:pt x="33628" y="22943"/>
                </a:cubicBezTo>
                <a:cubicBezTo>
                  <a:pt x="32657" y="24356"/>
                  <a:pt x="31730" y="25710"/>
                  <a:pt x="30773" y="26622"/>
                </a:cubicBezTo>
                <a:cubicBezTo>
                  <a:pt x="29449" y="27873"/>
                  <a:pt x="25681" y="27961"/>
                  <a:pt x="21664" y="28064"/>
                </a:cubicBezTo>
                <a:cubicBezTo>
                  <a:pt x="16542" y="28197"/>
                  <a:pt x="10715" y="28329"/>
                  <a:pt x="7639" y="30846"/>
                </a:cubicBezTo>
                <a:cubicBezTo>
                  <a:pt x="4239" y="33612"/>
                  <a:pt x="354" y="39308"/>
                  <a:pt x="1" y="43590"/>
                </a:cubicBezTo>
                <a:lnTo>
                  <a:pt x="560" y="43619"/>
                </a:lnTo>
                <a:cubicBezTo>
                  <a:pt x="884" y="39484"/>
                  <a:pt x="4681" y="33980"/>
                  <a:pt x="7963" y="31272"/>
                </a:cubicBezTo>
                <a:cubicBezTo>
                  <a:pt x="10891" y="28888"/>
                  <a:pt x="16616" y="28741"/>
                  <a:pt x="21678" y="28638"/>
                </a:cubicBezTo>
                <a:cubicBezTo>
                  <a:pt x="25976" y="28520"/>
                  <a:pt x="29669" y="28432"/>
                  <a:pt x="31141" y="27034"/>
                </a:cubicBezTo>
                <a:cubicBezTo>
                  <a:pt x="32142" y="26092"/>
                  <a:pt x="33084" y="24738"/>
                  <a:pt x="34070" y="23281"/>
                </a:cubicBezTo>
                <a:cubicBezTo>
                  <a:pt x="35630" y="21015"/>
                  <a:pt x="37234" y="18675"/>
                  <a:pt x="39147" y="17836"/>
                </a:cubicBezTo>
                <a:cubicBezTo>
                  <a:pt x="39856" y="17518"/>
                  <a:pt x="40862" y="17430"/>
                  <a:pt x="41964" y="17430"/>
                </a:cubicBezTo>
                <a:cubicBezTo>
                  <a:pt x="42647" y="17430"/>
                  <a:pt x="43368" y="17464"/>
                  <a:pt x="44077" y="17498"/>
                </a:cubicBezTo>
                <a:cubicBezTo>
                  <a:pt x="44836" y="17543"/>
                  <a:pt x="45574" y="17582"/>
                  <a:pt x="46260" y="17582"/>
                </a:cubicBezTo>
                <a:cubicBezTo>
                  <a:pt x="47156" y="17582"/>
                  <a:pt x="47966" y="17515"/>
                  <a:pt x="48624" y="17307"/>
                </a:cubicBezTo>
                <a:cubicBezTo>
                  <a:pt x="51435" y="16424"/>
                  <a:pt x="52598" y="14010"/>
                  <a:pt x="53834" y="11449"/>
                </a:cubicBezTo>
                <a:cubicBezTo>
                  <a:pt x="54511" y="10037"/>
                  <a:pt x="55232" y="8580"/>
                  <a:pt x="56233" y="7344"/>
                </a:cubicBezTo>
                <a:cubicBezTo>
                  <a:pt x="57616" y="5695"/>
                  <a:pt x="60339" y="5048"/>
                  <a:pt x="63503" y="4297"/>
                </a:cubicBezTo>
                <a:cubicBezTo>
                  <a:pt x="66755" y="3517"/>
                  <a:pt x="70464" y="2634"/>
                  <a:pt x="73966" y="471"/>
                </a:cubicBezTo>
                <a:lnTo>
                  <a:pt x="736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5" name="Google Shape;325;p9"/>
          <p:cNvSpPr/>
          <p:nvPr/>
        </p:nvSpPr>
        <p:spPr>
          <a:xfrm rot="-1662308">
            <a:off x="5017694" y="-962111"/>
            <a:ext cx="2154211" cy="7067729"/>
          </a:xfrm>
          <a:custGeom>
            <a:avLst/>
            <a:gdLst/>
            <a:ahLst/>
            <a:cxnLst/>
            <a:rect l="l" t="t" r="r" b="b"/>
            <a:pathLst>
              <a:path w="29581" h="97052" extrusionOk="0">
                <a:moveTo>
                  <a:pt x="14658" y="4824"/>
                </a:moveTo>
                <a:cubicBezTo>
                  <a:pt x="14687" y="4838"/>
                  <a:pt x="14687" y="4853"/>
                  <a:pt x="14702" y="4883"/>
                </a:cubicBezTo>
                <a:lnTo>
                  <a:pt x="14702" y="4897"/>
                </a:lnTo>
                <a:cubicBezTo>
                  <a:pt x="14687" y="4883"/>
                  <a:pt x="14658" y="4883"/>
                  <a:pt x="14658" y="4853"/>
                </a:cubicBezTo>
                <a:lnTo>
                  <a:pt x="14658" y="4824"/>
                </a:lnTo>
                <a:close/>
                <a:moveTo>
                  <a:pt x="14716" y="5015"/>
                </a:moveTo>
                <a:lnTo>
                  <a:pt x="14775" y="5074"/>
                </a:lnTo>
                <a:cubicBezTo>
                  <a:pt x="14761" y="5059"/>
                  <a:pt x="14731" y="5044"/>
                  <a:pt x="14716" y="5044"/>
                </a:cubicBezTo>
                <a:lnTo>
                  <a:pt x="14716" y="5015"/>
                </a:lnTo>
                <a:close/>
                <a:moveTo>
                  <a:pt x="14761" y="5147"/>
                </a:moveTo>
                <a:lnTo>
                  <a:pt x="14805" y="5206"/>
                </a:lnTo>
                <a:lnTo>
                  <a:pt x="14805" y="5250"/>
                </a:lnTo>
                <a:lnTo>
                  <a:pt x="14761" y="5192"/>
                </a:lnTo>
                <a:lnTo>
                  <a:pt x="14761" y="5147"/>
                </a:lnTo>
                <a:close/>
                <a:moveTo>
                  <a:pt x="14923" y="5309"/>
                </a:moveTo>
                <a:cubicBezTo>
                  <a:pt x="14937" y="5324"/>
                  <a:pt x="14952" y="5339"/>
                  <a:pt x="14981" y="5353"/>
                </a:cubicBezTo>
                <a:lnTo>
                  <a:pt x="14981" y="5368"/>
                </a:lnTo>
                <a:cubicBezTo>
                  <a:pt x="14952" y="5353"/>
                  <a:pt x="14937" y="5353"/>
                  <a:pt x="14923" y="5339"/>
                </a:cubicBezTo>
                <a:lnTo>
                  <a:pt x="14923" y="5309"/>
                </a:lnTo>
                <a:close/>
                <a:moveTo>
                  <a:pt x="14789" y="5352"/>
                </a:moveTo>
                <a:cubicBezTo>
                  <a:pt x="14801" y="5364"/>
                  <a:pt x="14818" y="5377"/>
                  <a:pt x="14849" y="5398"/>
                </a:cubicBezTo>
                <a:cubicBezTo>
                  <a:pt x="14864" y="5412"/>
                  <a:pt x="14864" y="5427"/>
                  <a:pt x="14864" y="5427"/>
                </a:cubicBezTo>
                <a:cubicBezTo>
                  <a:pt x="14849" y="5412"/>
                  <a:pt x="14834" y="5398"/>
                  <a:pt x="14790" y="5368"/>
                </a:cubicBezTo>
                <a:cubicBezTo>
                  <a:pt x="14790" y="5363"/>
                  <a:pt x="14790" y="5357"/>
                  <a:pt x="14789" y="5352"/>
                </a:cubicBezTo>
                <a:close/>
                <a:moveTo>
                  <a:pt x="14981" y="5486"/>
                </a:moveTo>
                <a:lnTo>
                  <a:pt x="15026" y="5530"/>
                </a:lnTo>
                <a:lnTo>
                  <a:pt x="15026" y="5559"/>
                </a:lnTo>
                <a:cubicBezTo>
                  <a:pt x="15011" y="5545"/>
                  <a:pt x="14996" y="5515"/>
                  <a:pt x="14981" y="5515"/>
                </a:cubicBezTo>
                <a:lnTo>
                  <a:pt x="14981" y="5486"/>
                </a:lnTo>
                <a:close/>
                <a:moveTo>
                  <a:pt x="14848" y="5535"/>
                </a:moveTo>
                <a:cubicBezTo>
                  <a:pt x="14863" y="5552"/>
                  <a:pt x="14886" y="5563"/>
                  <a:pt x="14908" y="5574"/>
                </a:cubicBezTo>
                <a:cubicBezTo>
                  <a:pt x="14893" y="5574"/>
                  <a:pt x="14923" y="5589"/>
                  <a:pt x="14923" y="5618"/>
                </a:cubicBezTo>
                <a:cubicBezTo>
                  <a:pt x="14908" y="5589"/>
                  <a:pt x="14864" y="5574"/>
                  <a:pt x="14849" y="5559"/>
                </a:cubicBezTo>
                <a:cubicBezTo>
                  <a:pt x="14849" y="5553"/>
                  <a:pt x="14849" y="5543"/>
                  <a:pt x="14848" y="5535"/>
                </a:cubicBezTo>
                <a:close/>
                <a:moveTo>
                  <a:pt x="15143" y="5633"/>
                </a:moveTo>
                <a:cubicBezTo>
                  <a:pt x="15158" y="5648"/>
                  <a:pt x="15173" y="5662"/>
                  <a:pt x="15202" y="5662"/>
                </a:cubicBezTo>
                <a:lnTo>
                  <a:pt x="15202" y="5692"/>
                </a:lnTo>
                <a:cubicBezTo>
                  <a:pt x="15173" y="5662"/>
                  <a:pt x="15158" y="5662"/>
                  <a:pt x="15143" y="5648"/>
                </a:cubicBezTo>
                <a:lnTo>
                  <a:pt x="15143" y="5633"/>
                </a:lnTo>
                <a:close/>
                <a:moveTo>
                  <a:pt x="15008" y="5661"/>
                </a:moveTo>
                <a:cubicBezTo>
                  <a:pt x="15020" y="5676"/>
                  <a:pt x="15037" y="5696"/>
                  <a:pt x="15070" y="5707"/>
                </a:cubicBezTo>
                <a:cubicBezTo>
                  <a:pt x="15084" y="5707"/>
                  <a:pt x="15084" y="5721"/>
                  <a:pt x="15084" y="5736"/>
                </a:cubicBezTo>
                <a:cubicBezTo>
                  <a:pt x="15070" y="5721"/>
                  <a:pt x="15040" y="5707"/>
                  <a:pt x="15011" y="5692"/>
                </a:cubicBezTo>
                <a:cubicBezTo>
                  <a:pt x="15011" y="5674"/>
                  <a:pt x="15011" y="5667"/>
                  <a:pt x="15008" y="5661"/>
                </a:cubicBezTo>
                <a:close/>
                <a:moveTo>
                  <a:pt x="14864" y="5663"/>
                </a:moveTo>
                <a:cubicBezTo>
                  <a:pt x="14878" y="5692"/>
                  <a:pt x="14923" y="5707"/>
                  <a:pt x="14937" y="5721"/>
                </a:cubicBezTo>
                <a:cubicBezTo>
                  <a:pt x="14952" y="5736"/>
                  <a:pt x="14952" y="5766"/>
                  <a:pt x="14952" y="5780"/>
                </a:cubicBezTo>
                <a:cubicBezTo>
                  <a:pt x="14937" y="5766"/>
                  <a:pt x="14908" y="5736"/>
                  <a:pt x="14878" y="5721"/>
                </a:cubicBezTo>
                <a:cubicBezTo>
                  <a:pt x="14878" y="5707"/>
                  <a:pt x="14878" y="5692"/>
                  <a:pt x="14864" y="5663"/>
                </a:cubicBezTo>
                <a:close/>
                <a:moveTo>
                  <a:pt x="15202" y="5810"/>
                </a:moveTo>
                <a:lnTo>
                  <a:pt x="15246" y="5869"/>
                </a:lnTo>
                <a:cubicBezTo>
                  <a:pt x="15232" y="5854"/>
                  <a:pt x="15217" y="5839"/>
                  <a:pt x="15202" y="5839"/>
                </a:cubicBezTo>
                <a:lnTo>
                  <a:pt x="15202" y="5810"/>
                </a:lnTo>
                <a:close/>
                <a:moveTo>
                  <a:pt x="15055" y="5795"/>
                </a:moveTo>
                <a:cubicBezTo>
                  <a:pt x="15070" y="5810"/>
                  <a:pt x="15099" y="5839"/>
                  <a:pt x="15129" y="5854"/>
                </a:cubicBezTo>
                <a:cubicBezTo>
                  <a:pt x="15129" y="5883"/>
                  <a:pt x="15129" y="5883"/>
                  <a:pt x="15143" y="5913"/>
                </a:cubicBezTo>
                <a:cubicBezTo>
                  <a:pt x="15129" y="5883"/>
                  <a:pt x="15084" y="5869"/>
                  <a:pt x="15070" y="5854"/>
                </a:cubicBezTo>
                <a:cubicBezTo>
                  <a:pt x="15070" y="5839"/>
                  <a:pt x="15070" y="5810"/>
                  <a:pt x="15055" y="5795"/>
                </a:cubicBezTo>
                <a:close/>
                <a:moveTo>
                  <a:pt x="14893" y="5854"/>
                </a:moveTo>
                <a:cubicBezTo>
                  <a:pt x="14937" y="5869"/>
                  <a:pt x="14952" y="5883"/>
                  <a:pt x="14996" y="5913"/>
                </a:cubicBezTo>
                <a:lnTo>
                  <a:pt x="14996" y="5942"/>
                </a:lnTo>
                <a:cubicBezTo>
                  <a:pt x="14952" y="5927"/>
                  <a:pt x="14937" y="5913"/>
                  <a:pt x="14893" y="5883"/>
                </a:cubicBezTo>
                <a:lnTo>
                  <a:pt x="14893" y="5854"/>
                </a:lnTo>
                <a:close/>
                <a:moveTo>
                  <a:pt x="15231" y="5958"/>
                </a:moveTo>
                <a:cubicBezTo>
                  <a:pt x="15243" y="5973"/>
                  <a:pt x="15259" y="5991"/>
                  <a:pt x="15290" y="6001"/>
                </a:cubicBezTo>
                <a:cubicBezTo>
                  <a:pt x="15290" y="6016"/>
                  <a:pt x="15305" y="6030"/>
                  <a:pt x="15305" y="6030"/>
                </a:cubicBezTo>
                <a:cubicBezTo>
                  <a:pt x="15290" y="6016"/>
                  <a:pt x="15261" y="6001"/>
                  <a:pt x="15232" y="5986"/>
                </a:cubicBezTo>
                <a:cubicBezTo>
                  <a:pt x="15232" y="5975"/>
                  <a:pt x="15232" y="5965"/>
                  <a:pt x="15231" y="5958"/>
                </a:cubicBezTo>
                <a:close/>
                <a:moveTo>
                  <a:pt x="15099" y="5986"/>
                </a:moveTo>
                <a:cubicBezTo>
                  <a:pt x="15114" y="6001"/>
                  <a:pt x="15158" y="6016"/>
                  <a:pt x="15173" y="6030"/>
                </a:cubicBezTo>
                <a:lnTo>
                  <a:pt x="15173" y="6075"/>
                </a:lnTo>
                <a:cubicBezTo>
                  <a:pt x="15158" y="6060"/>
                  <a:pt x="15129" y="6030"/>
                  <a:pt x="15099" y="6016"/>
                </a:cubicBezTo>
                <a:lnTo>
                  <a:pt x="15099" y="5986"/>
                </a:lnTo>
                <a:close/>
                <a:moveTo>
                  <a:pt x="14937" y="6001"/>
                </a:moveTo>
                <a:lnTo>
                  <a:pt x="14937" y="6001"/>
                </a:lnTo>
                <a:cubicBezTo>
                  <a:pt x="14981" y="6016"/>
                  <a:pt x="14996" y="6030"/>
                  <a:pt x="15026" y="6075"/>
                </a:cubicBezTo>
                <a:cubicBezTo>
                  <a:pt x="15026" y="6089"/>
                  <a:pt x="15040" y="6133"/>
                  <a:pt x="15040" y="6148"/>
                </a:cubicBezTo>
                <a:cubicBezTo>
                  <a:pt x="15011" y="6133"/>
                  <a:pt x="14996" y="6104"/>
                  <a:pt x="14952" y="6089"/>
                </a:cubicBezTo>
                <a:cubicBezTo>
                  <a:pt x="14937" y="6045"/>
                  <a:pt x="14937" y="6030"/>
                  <a:pt x="14937" y="6001"/>
                </a:cubicBezTo>
                <a:close/>
                <a:moveTo>
                  <a:pt x="15408" y="6104"/>
                </a:moveTo>
                <a:lnTo>
                  <a:pt x="15452" y="6148"/>
                </a:lnTo>
                <a:cubicBezTo>
                  <a:pt x="15452" y="6163"/>
                  <a:pt x="15452" y="6163"/>
                  <a:pt x="15467" y="6178"/>
                </a:cubicBezTo>
                <a:cubicBezTo>
                  <a:pt x="15452" y="6163"/>
                  <a:pt x="15438" y="6148"/>
                  <a:pt x="15408" y="6148"/>
                </a:cubicBezTo>
                <a:lnTo>
                  <a:pt x="15408" y="6104"/>
                </a:lnTo>
                <a:close/>
                <a:moveTo>
                  <a:pt x="15261" y="6104"/>
                </a:moveTo>
                <a:cubicBezTo>
                  <a:pt x="15290" y="6133"/>
                  <a:pt x="15320" y="6148"/>
                  <a:pt x="15349" y="6163"/>
                </a:cubicBezTo>
                <a:lnTo>
                  <a:pt x="15349" y="6207"/>
                </a:lnTo>
                <a:cubicBezTo>
                  <a:pt x="15320" y="6178"/>
                  <a:pt x="15290" y="6163"/>
                  <a:pt x="15261" y="6148"/>
                </a:cubicBezTo>
                <a:lnTo>
                  <a:pt x="15261" y="6104"/>
                </a:lnTo>
                <a:close/>
                <a:moveTo>
                  <a:pt x="15099" y="6148"/>
                </a:moveTo>
                <a:cubicBezTo>
                  <a:pt x="15143" y="6163"/>
                  <a:pt x="15158" y="6178"/>
                  <a:pt x="15202" y="6192"/>
                </a:cubicBezTo>
                <a:cubicBezTo>
                  <a:pt x="15217" y="6222"/>
                  <a:pt x="15217" y="6236"/>
                  <a:pt x="15217" y="6281"/>
                </a:cubicBezTo>
                <a:cubicBezTo>
                  <a:pt x="15173" y="6251"/>
                  <a:pt x="15158" y="6236"/>
                  <a:pt x="15129" y="6222"/>
                </a:cubicBezTo>
                <a:cubicBezTo>
                  <a:pt x="15129" y="6207"/>
                  <a:pt x="15129" y="6163"/>
                  <a:pt x="15099" y="6148"/>
                </a:cubicBezTo>
                <a:close/>
                <a:moveTo>
                  <a:pt x="15585" y="6236"/>
                </a:moveTo>
                <a:cubicBezTo>
                  <a:pt x="15585" y="6251"/>
                  <a:pt x="15599" y="6251"/>
                  <a:pt x="15614" y="6281"/>
                </a:cubicBezTo>
                <a:lnTo>
                  <a:pt x="15614" y="6295"/>
                </a:lnTo>
                <a:cubicBezTo>
                  <a:pt x="15599" y="6281"/>
                  <a:pt x="15585" y="6281"/>
                  <a:pt x="15585" y="6251"/>
                </a:cubicBezTo>
                <a:lnTo>
                  <a:pt x="15585" y="6236"/>
                </a:lnTo>
                <a:close/>
                <a:moveTo>
                  <a:pt x="14952" y="6178"/>
                </a:moveTo>
                <a:lnTo>
                  <a:pt x="14952" y="6178"/>
                </a:lnTo>
                <a:cubicBezTo>
                  <a:pt x="14996" y="6192"/>
                  <a:pt x="15026" y="6222"/>
                  <a:pt x="15055" y="6251"/>
                </a:cubicBezTo>
                <a:cubicBezTo>
                  <a:pt x="15055" y="6281"/>
                  <a:pt x="15070" y="6310"/>
                  <a:pt x="15070" y="6325"/>
                </a:cubicBezTo>
                <a:cubicBezTo>
                  <a:pt x="15026" y="6310"/>
                  <a:pt x="14996" y="6295"/>
                  <a:pt x="14981" y="6251"/>
                </a:cubicBezTo>
                <a:cubicBezTo>
                  <a:pt x="14981" y="6236"/>
                  <a:pt x="14981" y="6222"/>
                  <a:pt x="14952" y="6178"/>
                </a:cubicBezTo>
                <a:close/>
                <a:moveTo>
                  <a:pt x="15452" y="6251"/>
                </a:moveTo>
                <a:cubicBezTo>
                  <a:pt x="15467" y="6281"/>
                  <a:pt x="15496" y="6295"/>
                  <a:pt x="15511" y="6325"/>
                </a:cubicBezTo>
                <a:lnTo>
                  <a:pt x="15452" y="6281"/>
                </a:lnTo>
                <a:lnTo>
                  <a:pt x="15452" y="6251"/>
                </a:lnTo>
                <a:close/>
                <a:moveTo>
                  <a:pt x="15305" y="6281"/>
                </a:moveTo>
                <a:cubicBezTo>
                  <a:pt x="15320" y="6295"/>
                  <a:pt x="15364" y="6310"/>
                  <a:pt x="15379" y="6325"/>
                </a:cubicBezTo>
                <a:cubicBezTo>
                  <a:pt x="15379" y="6354"/>
                  <a:pt x="15393" y="6369"/>
                  <a:pt x="15393" y="6384"/>
                </a:cubicBezTo>
                <a:cubicBezTo>
                  <a:pt x="15379" y="6369"/>
                  <a:pt x="15349" y="6354"/>
                  <a:pt x="15320" y="6325"/>
                </a:cubicBezTo>
                <a:cubicBezTo>
                  <a:pt x="15320" y="6310"/>
                  <a:pt x="15320" y="6295"/>
                  <a:pt x="15305" y="6281"/>
                </a:cubicBezTo>
                <a:close/>
                <a:moveTo>
                  <a:pt x="15158" y="6310"/>
                </a:moveTo>
                <a:lnTo>
                  <a:pt x="15158" y="6310"/>
                </a:lnTo>
                <a:cubicBezTo>
                  <a:pt x="15202" y="6325"/>
                  <a:pt x="15217" y="6354"/>
                  <a:pt x="15246" y="6369"/>
                </a:cubicBezTo>
                <a:cubicBezTo>
                  <a:pt x="15246" y="6384"/>
                  <a:pt x="15261" y="6413"/>
                  <a:pt x="15261" y="6442"/>
                </a:cubicBezTo>
                <a:cubicBezTo>
                  <a:pt x="15232" y="6428"/>
                  <a:pt x="15217" y="6398"/>
                  <a:pt x="15173" y="6384"/>
                </a:cubicBezTo>
                <a:cubicBezTo>
                  <a:pt x="15158" y="6369"/>
                  <a:pt x="15158" y="6354"/>
                  <a:pt x="15158" y="6310"/>
                </a:cubicBezTo>
                <a:close/>
                <a:moveTo>
                  <a:pt x="14996" y="6369"/>
                </a:moveTo>
                <a:cubicBezTo>
                  <a:pt x="15026" y="6384"/>
                  <a:pt x="15070" y="6398"/>
                  <a:pt x="15099" y="6442"/>
                </a:cubicBezTo>
                <a:cubicBezTo>
                  <a:pt x="15099" y="6457"/>
                  <a:pt x="15099" y="6472"/>
                  <a:pt x="15114" y="6501"/>
                </a:cubicBezTo>
                <a:cubicBezTo>
                  <a:pt x="15084" y="6472"/>
                  <a:pt x="15040" y="6457"/>
                  <a:pt x="15011" y="6413"/>
                </a:cubicBezTo>
                <a:cubicBezTo>
                  <a:pt x="14996" y="6398"/>
                  <a:pt x="14996" y="6384"/>
                  <a:pt x="14996" y="6369"/>
                </a:cubicBezTo>
                <a:close/>
                <a:moveTo>
                  <a:pt x="15467" y="6398"/>
                </a:moveTo>
                <a:cubicBezTo>
                  <a:pt x="15496" y="6413"/>
                  <a:pt x="15511" y="6442"/>
                  <a:pt x="15541" y="6457"/>
                </a:cubicBezTo>
                <a:cubicBezTo>
                  <a:pt x="15570" y="6472"/>
                  <a:pt x="15570" y="6501"/>
                  <a:pt x="15570" y="6516"/>
                </a:cubicBezTo>
                <a:cubicBezTo>
                  <a:pt x="15541" y="6501"/>
                  <a:pt x="15511" y="6472"/>
                  <a:pt x="15496" y="6457"/>
                </a:cubicBezTo>
                <a:cubicBezTo>
                  <a:pt x="15496" y="6442"/>
                  <a:pt x="15496" y="6413"/>
                  <a:pt x="15467" y="6398"/>
                </a:cubicBezTo>
                <a:close/>
                <a:moveTo>
                  <a:pt x="15349" y="6457"/>
                </a:moveTo>
                <a:lnTo>
                  <a:pt x="15349" y="6457"/>
                </a:lnTo>
                <a:cubicBezTo>
                  <a:pt x="15379" y="6472"/>
                  <a:pt x="15393" y="6501"/>
                  <a:pt x="15438" y="6516"/>
                </a:cubicBezTo>
                <a:cubicBezTo>
                  <a:pt x="15438" y="6531"/>
                  <a:pt x="15438" y="6545"/>
                  <a:pt x="15452" y="6590"/>
                </a:cubicBezTo>
                <a:cubicBezTo>
                  <a:pt x="15408" y="6575"/>
                  <a:pt x="15393" y="6545"/>
                  <a:pt x="15364" y="6531"/>
                </a:cubicBezTo>
                <a:cubicBezTo>
                  <a:pt x="15364" y="6516"/>
                  <a:pt x="15349" y="6472"/>
                  <a:pt x="15349" y="6457"/>
                </a:cubicBezTo>
                <a:close/>
                <a:moveTo>
                  <a:pt x="15202" y="6501"/>
                </a:moveTo>
                <a:cubicBezTo>
                  <a:pt x="15232" y="6516"/>
                  <a:pt x="15276" y="6531"/>
                  <a:pt x="15290" y="6575"/>
                </a:cubicBezTo>
                <a:cubicBezTo>
                  <a:pt x="15290" y="6590"/>
                  <a:pt x="15290" y="6604"/>
                  <a:pt x="15305" y="6619"/>
                </a:cubicBezTo>
                <a:cubicBezTo>
                  <a:pt x="15261" y="6604"/>
                  <a:pt x="15232" y="6590"/>
                  <a:pt x="15217" y="6575"/>
                </a:cubicBezTo>
                <a:cubicBezTo>
                  <a:pt x="15202" y="6531"/>
                  <a:pt x="15202" y="6516"/>
                  <a:pt x="15202" y="6501"/>
                </a:cubicBezTo>
                <a:close/>
                <a:moveTo>
                  <a:pt x="15658" y="6531"/>
                </a:moveTo>
                <a:lnTo>
                  <a:pt x="15717" y="6590"/>
                </a:lnTo>
                <a:cubicBezTo>
                  <a:pt x="15732" y="6619"/>
                  <a:pt x="15732" y="6619"/>
                  <a:pt x="15732" y="6648"/>
                </a:cubicBezTo>
                <a:lnTo>
                  <a:pt x="15673" y="6590"/>
                </a:lnTo>
                <a:cubicBezTo>
                  <a:pt x="15673" y="6575"/>
                  <a:pt x="15673" y="6546"/>
                  <a:pt x="15658" y="6531"/>
                </a:cubicBezTo>
                <a:close/>
                <a:moveTo>
                  <a:pt x="15526" y="6604"/>
                </a:moveTo>
                <a:cubicBezTo>
                  <a:pt x="15541" y="6619"/>
                  <a:pt x="15585" y="6648"/>
                  <a:pt x="15599" y="6663"/>
                </a:cubicBezTo>
                <a:cubicBezTo>
                  <a:pt x="15614" y="6663"/>
                  <a:pt x="15614" y="6678"/>
                  <a:pt x="15614" y="6722"/>
                </a:cubicBezTo>
                <a:cubicBezTo>
                  <a:pt x="15599" y="6693"/>
                  <a:pt x="15570" y="6678"/>
                  <a:pt x="15541" y="6663"/>
                </a:cubicBezTo>
                <a:cubicBezTo>
                  <a:pt x="15541" y="6648"/>
                  <a:pt x="15526" y="6619"/>
                  <a:pt x="15526" y="6604"/>
                </a:cubicBezTo>
                <a:close/>
                <a:moveTo>
                  <a:pt x="15393" y="6648"/>
                </a:moveTo>
                <a:cubicBezTo>
                  <a:pt x="15438" y="6663"/>
                  <a:pt x="15452" y="6678"/>
                  <a:pt x="15496" y="6693"/>
                </a:cubicBezTo>
                <a:cubicBezTo>
                  <a:pt x="15481" y="6708"/>
                  <a:pt x="15473" y="6720"/>
                  <a:pt x="15474" y="6727"/>
                </a:cubicBezTo>
                <a:lnTo>
                  <a:pt x="15474" y="6727"/>
                </a:lnTo>
                <a:cubicBezTo>
                  <a:pt x="15446" y="6712"/>
                  <a:pt x="15429" y="6690"/>
                  <a:pt x="15393" y="6678"/>
                </a:cubicBezTo>
                <a:lnTo>
                  <a:pt x="15393" y="6648"/>
                </a:lnTo>
                <a:close/>
                <a:moveTo>
                  <a:pt x="15836" y="6693"/>
                </a:moveTo>
                <a:cubicBezTo>
                  <a:pt x="15865" y="6722"/>
                  <a:pt x="15879" y="6737"/>
                  <a:pt x="15894" y="6737"/>
                </a:cubicBezTo>
                <a:cubicBezTo>
                  <a:pt x="15894" y="6752"/>
                  <a:pt x="15894" y="6752"/>
                  <a:pt x="15909" y="6766"/>
                </a:cubicBezTo>
                <a:cubicBezTo>
                  <a:pt x="15894" y="6752"/>
                  <a:pt x="15879" y="6737"/>
                  <a:pt x="15864" y="6737"/>
                </a:cubicBezTo>
                <a:cubicBezTo>
                  <a:pt x="15864" y="6722"/>
                  <a:pt x="15864" y="6722"/>
                  <a:pt x="15836" y="6693"/>
                </a:cubicBezTo>
                <a:close/>
                <a:moveTo>
                  <a:pt x="15688" y="6737"/>
                </a:moveTo>
                <a:lnTo>
                  <a:pt x="15688" y="6737"/>
                </a:lnTo>
                <a:cubicBezTo>
                  <a:pt x="15717" y="6752"/>
                  <a:pt x="15732" y="6766"/>
                  <a:pt x="15761" y="6796"/>
                </a:cubicBezTo>
                <a:cubicBezTo>
                  <a:pt x="15791" y="6810"/>
                  <a:pt x="15791" y="6825"/>
                  <a:pt x="15791" y="6840"/>
                </a:cubicBezTo>
                <a:cubicBezTo>
                  <a:pt x="15761" y="6825"/>
                  <a:pt x="15747" y="6810"/>
                  <a:pt x="15717" y="6796"/>
                </a:cubicBezTo>
                <a:cubicBezTo>
                  <a:pt x="15717" y="6766"/>
                  <a:pt x="15688" y="6752"/>
                  <a:pt x="15688" y="6737"/>
                </a:cubicBezTo>
                <a:close/>
                <a:moveTo>
                  <a:pt x="15585" y="6766"/>
                </a:moveTo>
                <a:cubicBezTo>
                  <a:pt x="15614" y="6781"/>
                  <a:pt x="15629" y="6810"/>
                  <a:pt x="15658" y="6825"/>
                </a:cubicBezTo>
                <a:lnTo>
                  <a:pt x="15658" y="6869"/>
                </a:lnTo>
                <a:cubicBezTo>
                  <a:pt x="15644" y="6840"/>
                  <a:pt x="15599" y="6825"/>
                  <a:pt x="15585" y="6810"/>
                </a:cubicBezTo>
                <a:lnTo>
                  <a:pt x="15585" y="6766"/>
                </a:lnTo>
                <a:close/>
                <a:moveTo>
                  <a:pt x="15997" y="6825"/>
                </a:moveTo>
                <a:cubicBezTo>
                  <a:pt x="16026" y="6869"/>
                  <a:pt x="16026" y="6869"/>
                  <a:pt x="16041" y="6884"/>
                </a:cubicBezTo>
                <a:lnTo>
                  <a:pt x="16041" y="6899"/>
                </a:lnTo>
                <a:lnTo>
                  <a:pt x="15997" y="6855"/>
                </a:lnTo>
                <a:lnTo>
                  <a:pt x="15997" y="6825"/>
                </a:lnTo>
                <a:close/>
                <a:moveTo>
                  <a:pt x="15892" y="6879"/>
                </a:moveTo>
                <a:lnTo>
                  <a:pt x="15938" y="6913"/>
                </a:lnTo>
                <a:cubicBezTo>
                  <a:pt x="15953" y="6943"/>
                  <a:pt x="15953" y="6958"/>
                  <a:pt x="15953" y="6958"/>
                </a:cubicBezTo>
                <a:lnTo>
                  <a:pt x="15894" y="6899"/>
                </a:lnTo>
                <a:cubicBezTo>
                  <a:pt x="15894" y="6892"/>
                  <a:pt x="15894" y="6884"/>
                  <a:pt x="15892" y="6879"/>
                </a:cubicBezTo>
                <a:close/>
                <a:moveTo>
                  <a:pt x="15761" y="6899"/>
                </a:moveTo>
                <a:cubicBezTo>
                  <a:pt x="15776" y="6913"/>
                  <a:pt x="15820" y="6943"/>
                  <a:pt x="15835" y="6958"/>
                </a:cubicBezTo>
                <a:cubicBezTo>
                  <a:pt x="15820" y="6972"/>
                  <a:pt x="15835" y="6987"/>
                  <a:pt x="15835" y="6987"/>
                </a:cubicBezTo>
                <a:cubicBezTo>
                  <a:pt x="15820" y="6972"/>
                  <a:pt x="15791" y="6958"/>
                  <a:pt x="15761" y="6943"/>
                </a:cubicBezTo>
                <a:lnTo>
                  <a:pt x="15761" y="6899"/>
                </a:lnTo>
                <a:close/>
                <a:moveTo>
                  <a:pt x="16041" y="7016"/>
                </a:moveTo>
                <a:cubicBezTo>
                  <a:pt x="16056" y="7031"/>
                  <a:pt x="16085" y="7031"/>
                  <a:pt x="16085" y="7046"/>
                </a:cubicBezTo>
                <a:cubicBezTo>
                  <a:pt x="16115" y="7061"/>
                  <a:pt x="16115" y="7090"/>
                  <a:pt x="16115" y="7090"/>
                </a:cubicBezTo>
                <a:cubicBezTo>
                  <a:pt x="16100" y="7061"/>
                  <a:pt x="16085" y="7061"/>
                  <a:pt x="16056" y="7046"/>
                </a:cubicBezTo>
                <a:cubicBezTo>
                  <a:pt x="16056" y="7031"/>
                  <a:pt x="16056" y="7031"/>
                  <a:pt x="16041" y="7016"/>
                </a:cubicBezTo>
                <a:close/>
                <a:moveTo>
                  <a:pt x="15923" y="7046"/>
                </a:moveTo>
                <a:cubicBezTo>
                  <a:pt x="15953" y="7061"/>
                  <a:pt x="15967" y="7090"/>
                  <a:pt x="15997" y="7105"/>
                </a:cubicBezTo>
                <a:lnTo>
                  <a:pt x="15997" y="7119"/>
                </a:lnTo>
                <a:cubicBezTo>
                  <a:pt x="15982" y="7105"/>
                  <a:pt x="15967" y="7090"/>
                  <a:pt x="15923" y="7061"/>
                </a:cubicBezTo>
                <a:lnTo>
                  <a:pt x="15923" y="7046"/>
                </a:lnTo>
                <a:close/>
                <a:moveTo>
                  <a:pt x="16232" y="7149"/>
                </a:moveTo>
                <a:lnTo>
                  <a:pt x="16262" y="7193"/>
                </a:lnTo>
                <a:lnTo>
                  <a:pt x="16262" y="7208"/>
                </a:lnTo>
                <a:cubicBezTo>
                  <a:pt x="16247" y="7193"/>
                  <a:pt x="16232" y="7193"/>
                  <a:pt x="16232" y="7178"/>
                </a:cubicBezTo>
                <a:lnTo>
                  <a:pt x="16232" y="7149"/>
                </a:lnTo>
                <a:close/>
                <a:moveTo>
                  <a:pt x="16115" y="7193"/>
                </a:moveTo>
                <a:cubicBezTo>
                  <a:pt x="16129" y="7208"/>
                  <a:pt x="16159" y="7208"/>
                  <a:pt x="16173" y="7252"/>
                </a:cubicBezTo>
                <a:cubicBezTo>
                  <a:pt x="16159" y="7237"/>
                  <a:pt x="16129" y="7208"/>
                  <a:pt x="16115" y="7208"/>
                </a:cubicBezTo>
                <a:lnTo>
                  <a:pt x="16115" y="7193"/>
                </a:lnTo>
                <a:close/>
                <a:moveTo>
                  <a:pt x="15011" y="6531"/>
                </a:moveTo>
                <a:lnTo>
                  <a:pt x="15011" y="6531"/>
                </a:lnTo>
                <a:cubicBezTo>
                  <a:pt x="15055" y="6545"/>
                  <a:pt x="15084" y="6590"/>
                  <a:pt x="15129" y="6604"/>
                </a:cubicBezTo>
                <a:cubicBezTo>
                  <a:pt x="15379" y="8120"/>
                  <a:pt x="15364" y="9695"/>
                  <a:pt x="15349" y="11240"/>
                </a:cubicBezTo>
                <a:lnTo>
                  <a:pt x="15349" y="12476"/>
                </a:lnTo>
                <a:cubicBezTo>
                  <a:pt x="15349" y="13168"/>
                  <a:pt x="15364" y="13977"/>
                  <a:pt x="15467" y="14787"/>
                </a:cubicBezTo>
                <a:cubicBezTo>
                  <a:pt x="15320" y="14007"/>
                  <a:pt x="15246" y="13124"/>
                  <a:pt x="15232" y="12167"/>
                </a:cubicBezTo>
                <a:cubicBezTo>
                  <a:pt x="15217" y="11623"/>
                  <a:pt x="15217" y="11093"/>
                  <a:pt x="15217" y="10578"/>
                </a:cubicBezTo>
                <a:cubicBezTo>
                  <a:pt x="15217" y="9239"/>
                  <a:pt x="15217" y="7870"/>
                  <a:pt x="15011" y="6531"/>
                </a:cubicBezTo>
                <a:close/>
                <a:moveTo>
                  <a:pt x="15232" y="6678"/>
                </a:moveTo>
                <a:lnTo>
                  <a:pt x="15232" y="6678"/>
                </a:lnTo>
                <a:cubicBezTo>
                  <a:pt x="15246" y="6678"/>
                  <a:pt x="15290" y="6722"/>
                  <a:pt x="15320" y="6737"/>
                </a:cubicBezTo>
                <a:cubicBezTo>
                  <a:pt x="15644" y="8429"/>
                  <a:pt x="15599" y="10225"/>
                  <a:pt x="15570" y="11976"/>
                </a:cubicBezTo>
                <a:cubicBezTo>
                  <a:pt x="15570" y="12255"/>
                  <a:pt x="15541" y="12535"/>
                  <a:pt x="15541" y="12800"/>
                </a:cubicBezTo>
                <a:cubicBezTo>
                  <a:pt x="15526" y="13609"/>
                  <a:pt x="15541" y="14492"/>
                  <a:pt x="15644" y="15405"/>
                </a:cubicBezTo>
                <a:cubicBezTo>
                  <a:pt x="15467" y="14375"/>
                  <a:pt x="15438" y="13359"/>
                  <a:pt x="15438" y="12491"/>
                </a:cubicBezTo>
                <a:lnTo>
                  <a:pt x="15438" y="11255"/>
                </a:lnTo>
                <a:cubicBezTo>
                  <a:pt x="15452" y="9739"/>
                  <a:pt x="15452" y="8164"/>
                  <a:pt x="15232" y="6678"/>
                </a:cubicBezTo>
                <a:close/>
                <a:moveTo>
                  <a:pt x="15408" y="6810"/>
                </a:moveTo>
                <a:cubicBezTo>
                  <a:pt x="15438" y="6810"/>
                  <a:pt x="15467" y="6840"/>
                  <a:pt x="15511" y="6869"/>
                </a:cubicBezTo>
                <a:cubicBezTo>
                  <a:pt x="15894" y="8753"/>
                  <a:pt x="15820" y="10769"/>
                  <a:pt x="15747" y="12726"/>
                </a:cubicBezTo>
                <a:lnTo>
                  <a:pt x="15732" y="13124"/>
                </a:lnTo>
                <a:cubicBezTo>
                  <a:pt x="15688" y="14021"/>
                  <a:pt x="15688" y="15007"/>
                  <a:pt x="15791" y="16008"/>
                </a:cubicBezTo>
                <a:cubicBezTo>
                  <a:pt x="15614" y="14904"/>
                  <a:pt x="15599" y="13801"/>
                  <a:pt x="15614" y="12800"/>
                </a:cubicBezTo>
                <a:cubicBezTo>
                  <a:pt x="15614" y="12535"/>
                  <a:pt x="15629" y="12255"/>
                  <a:pt x="15629" y="11976"/>
                </a:cubicBezTo>
                <a:cubicBezTo>
                  <a:pt x="15673" y="10254"/>
                  <a:pt x="15717" y="8488"/>
                  <a:pt x="15408" y="6810"/>
                </a:cubicBezTo>
                <a:close/>
                <a:moveTo>
                  <a:pt x="15599" y="6913"/>
                </a:moveTo>
                <a:cubicBezTo>
                  <a:pt x="15644" y="6928"/>
                  <a:pt x="15658" y="6958"/>
                  <a:pt x="15688" y="6972"/>
                </a:cubicBezTo>
                <a:cubicBezTo>
                  <a:pt x="16173" y="9091"/>
                  <a:pt x="16041" y="11358"/>
                  <a:pt x="15938" y="13418"/>
                </a:cubicBezTo>
                <a:cubicBezTo>
                  <a:pt x="15879" y="14375"/>
                  <a:pt x="15835" y="15361"/>
                  <a:pt x="15909" y="16332"/>
                </a:cubicBezTo>
                <a:cubicBezTo>
                  <a:pt x="15791" y="15228"/>
                  <a:pt x="15791" y="14110"/>
                  <a:pt x="15820" y="13080"/>
                </a:cubicBezTo>
                <a:lnTo>
                  <a:pt x="15835" y="12697"/>
                </a:lnTo>
                <a:cubicBezTo>
                  <a:pt x="15894" y="10799"/>
                  <a:pt x="15967" y="8797"/>
                  <a:pt x="15599" y="6913"/>
                </a:cubicBezTo>
                <a:close/>
                <a:moveTo>
                  <a:pt x="15791" y="7061"/>
                </a:moveTo>
                <a:cubicBezTo>
                  <a:pt x="15806" y="7075"/>
                  <a:pt x="15835" y="7105"/>
                  <a:pt x="15864" y="7119"/>
                </a:cubicBezTo>
                <a:cubicBezTo>
                  <a:pt x="16394" y="9239"/>
                  <a:pt x="16276" y="11534"/>
                  <a:pt x="16100" y="13742"/>
                </a:cubicBezTo>
                <a:cubicBezTo>
                  <a:pt x="16026" y="14698"/>
                  <a:pt x="15953" y="15728"/>
                  <a:pt x="15982" y="16729"/>
                </a:cubicBezTo>
                <a:cubicBezTo>
                  <a:pt x="15894" y="15640"/>
                  <a:pt x="15909" y="14492"/>
                  <a:pt x="15982" y="13433"/>
                </a:cubicBezTo>
                <a:cubicBezTo>
                  <a:pt x="16115" y="11402"/>
                  <a:pt x="16247" y="9165"/>
                  <a:pt x="15791" y="7061"/>
                </a:cubicBezTo>
                <a:close/>
                <a:moveTo>
                  <a:pt x="15967" y="7193"/>
                </a:moveTo>
                <a:cubicBezTo>
                  <a:pt x="15982" y="7208"/>
                  <a:pt x="16026" y="7237"/>
                  <a:pt x="16041" y="7252"/>
                </a:cubicBezTo>
                <a:cubicBezTo>
                  <a:pt x="16630" y="9400"/>
                  <a:pt x="16541" y="11770"/>
                  <a:pt x="16306" y="14051"/>
                </a:cubicBezTo>
                <a:cubicBezTo>
                  <a:pt x="16188" y="15108"/>
                  <a:pt x="16100" y="16165"/>
                  <a:pt x="16114" y="17208"/>
                </a:cubicBezTo>
                <a:lnTo>
                  <a:pt x="16114" y="17208"/>
                </a:lnTo>
                <a:cubicBezTo>
                  <a:pt x="16114" y="17200"/>
                  <a:pt x="16112" y="17197"/>
                  <a:pt x="16100" y="17185"/>
                </a:cubicBezTo>
                <a:cubicBezTo>
                  <a:pt x="16026" y="16038"/>
                  <a:pt x="16100" y="14860"/>
                  <a:pt x="16173" y="13742"/>
                </a:cubicBezTo>
                <a:cubicBezTo>
                  <a:pt x="16365" y="11578"/>
                  <a:pt x="16482" y="9297"/>
                  <a:pt x="15967" y="7193"/>
                </a:cubicBezTo>
                <a:close/>
                <a:moveTo>
                  <a:pt x="16159" y="7340"/>
                </a:moveTo>
                <a:lnTo>
                  <a:pt x="16203" y="7399"/>
                </a:lnTo>
                <a:cubicBezTo>
                  <a:pt x="16909" y="9739"/>
                  <a:pt x="16747" y="12314"/>
                  <a:pt x="16497" y="14389"/>
                </a:cubicBezTo>
                <a:cubicBezTo>
                  <a:pt x="16365" y="15478"/>
                  <a:pt x="16262" y="16508"/>
                  <a:pt x="16232" y="17480"/>
                </a:cubicBezTo>
                <a:cubicBezTo>
                  <a:pt x="16232" y="17465"/>
                  <a:pt x="16203" y="17436"/>
                  <a:pt x="16203" y="17421"/>
                </a:cubicBezTo>
                <a:cubicBezTo>
                  <a:pt x="16188" y="16332"/>
                  <a:pt x="16276" y="15199"/>
                  <a:pt x="16394" y="14066"/>
                </a:cubicBezTo>
                <a:cubicBezTo>
                  <a:pt x="16615" y="11814"/>
                  <a:pt x="16718" y="9474"/>
                  <a:pt x="16159" y="7340"/>
                </a:cubicBezTo>
                <a:close/>
                <a:moveTo>
                  <a:pt x="16321" y="7487"/>
                </a:moveTo>
                <a:lnTo>
                  <a:pt x="16365" y="7546"/>
                </a:lnTo>
                <a:cubicBezTo>
                  <a:pt x="16998" y="9459"/>
                  <a:pt x="17086" y="11770"/>
                  <a:pt x="16688" y="14713"/>
                </a:cubicBezTo>
                <a:lnTo>
                  <a:pt x="16688" y="14757"/>
                </a:lnTo>
                <a:cubicBezTo>
                  <a:pt x="16541" y="15743"/>
                  <a:pt x="16409" y="16744"/>
                  <a:pt x="16335" y="17715"/>
                </a:cubicBezTo>
                <a:cubicBezTo>
                  <a:pt x="16321" y="17700"/>
                  <a:pt x="16321" y="17686"/>
                  <a:pt x="16291" y="17642"/>
                </a:cubicBezTo>
                <a:cubicBezTo>
                  <a:pt x="16321" y="16626"/>
                  <a:pt x="16424" y="15537"/>
                  <a:pt x="16571" y="14404"/>
                </a:cubicBezTo>
                <a:cubicBezTo>
                  <a:pt x="16836" y="12329"/>
                  <a:pt x="16998" y="9813"/>
                  <a:pt x="16321" y="7487"/>
                </a:cubicBezTo>
                <a:close/>
                <a:moveTo>
                  <a:pt x="16306" y="17803"/>
                </a:moveTo>
                <a:cubicBezTo>
                  <a:pt x="16306" y="17818"/>
                  <a:pt x="16321" y="17848"/>
                  <a:pt x="16321" y="17862"/>
                </a:cubicBezTo>
                <a:lnTo>
                  <a:pt x="16321" y="17921"/>
                </a:lnTo>
                <a:cubicBezTo>
                  <a:pt x="16321" y="17907"/>
                  <a:pt x="16306" y="17877"/>
                  <a:pt x="16306" y="17862"/>
                </a:cubicBezTo>
                <a:lnTo>
                  <a:pt x="16306" y="17803"/>
                </a:lnTo>
                <a:close/>
                <a:moveTo>
                  <a:pt x="16510" y="7643"/>
                </a:moveTo>
                <a:cubicBezTo>
                  <a:pt x="16528" y="7643"/>
                  <a:pt x="16531" y="7657"/>
                  <a:pt x="16541" y="7679"/>
                </a:cubicBezTo>
                <a:cubicBezTo>
                  <a:pt x="17233" y="9665"/>
                  <a:pt x="17365" y="12123"/>
                  <a:pt x="16895" y="15037"/>
                </a:cubicBezTo>
                <a:lnTo>
                  <a:pt x="16821" y="15493"/>
                </a:lnTo>
                <a:cubicBezTo>
                  <a:pt x="16688" y="16317"/>
                  <a:pt x="16541" y="17141"/>
                  <a:pt x="16453" y="17936"/>
                </a:cubicBezTo>
                <a:cubicBezTo>
                  <a:pt x="16424" y="17921"/>
                  <a:pt x="16409" y="17877"/>
                  <a:pt x="16409" y="17862"/>
                </a:cubicBezTo>
                <a:cubicBezTo>
                  <a:pt x="16468" y="16847"/>
                  <a:pt x="16615" y="15802"/>
                  <a:pt x="16762" y="14772"/>
                </a:cubicBezTo>
                <a:lnTo>
                  <a:pt x="16762" y="14742"/>
                </a:lnTo>
                <a:cubicBezTo>
                  <a:pt x="17159" y="11843"/>
                  <a:pt x="17086" y="9548"/>
                  <a:pt x="16482" y="7649"/>
                </a:cubicBezTo>
                <a:cubicBezTo>
                  <a:pt x="16494" y="7645"/>
                  <a:pt x="16503" y="7643"/>
                  <a:pt x="16510" y="7643"/>
                </a:cubicBezTo>
                <a:close/>
                <a:moveTo>
                  <a:pt x="16644" y="7767"/>
                </a:moveTo>
                <a:lnTo>
                  <a:pt x="16644" y="7767"/>
                </a:lnTo>
                <a:cubicBezTo>
                  <a:pt x="16674" y="7782"/>
                  <a:pt x="16688" y="7796"/>
                  <a:pt x="16703" y="7796"/>
                </a:cubicBezTo>
                <a:cubicBezTo>
                  <a:pt x="17675" y="10357"/>
                  <a:pt x="17483" y="13227"/>
                  <a:pt x="17086" y="15331"/>
                </a:cubicBezTo>
                <a:cubicBezTo>
                  <a:pt x="17042" y="15596"/>
                  <a:pt x="16983" y="15890"/>
                  <a:pt x="16924" y="16170"/>
                </a:cubicBezTo>
                <a:cubicBezTo>
                  <a:pt x="16792" y="16832"/>
                  <a:pt x="16659" y="17494"/>
                  <a:pt x="16571" y="18113"/>
                </a:cubicBezTo>
                <a:cubicBezTo>
                  <a:pt x="16556" y="18083"/>
                  <a:pt x="16541" y="18068"/>
                  <a:pt x="16512" y="18024"/>
                </a:cubicBezTo>
                <a:cubicBezTo>
                  <a:pt x="16615" y="17200"/>
                  <a:pt x="16733" y="16332"/>
                  <a:pt x="16880" y="15464"/>
                </a:cubicBezTo>
                <a:lnTo>
                  <a:pt x="16968" y="15007"/>
                </a:lnTo>
                <a:cubicBezTo>
                  <a:pt x="17424" y="12152"/>
                  <a:pt x="17336" y="9724"/>
                  <a:pt x="16644" y="7767"/>
                </a:cubicBezTo>
                <a:close/>
                <a:moveTo>
                  <a:pt x="16394" y="18010"/>
                </a:moveTo>
                <a:cubicBezTo>
                  <a:pt x="16409" y="18024"/>
                  <a:pt x="16409" y="18039"/>
                  <a:pt x="16424" y="18083"/>
                </a:cubicBezTo>
                <a:lnTo>
                  <a:pt x="16424" y="18157"/>
                </a:lnTo>
                <a:cubicBezTo>
                  <a:pt x="16409" y="18113"/>
                  <a:pt x="16409" y="18098"/>
                  <a:pt x="16394" y="18083"/>
                </a:cubicBezTo>
                <a:lnTo>
                  <a:pt x="16394" y="18010"/>
                </a:lnTo>
                <a:close/>
                <a:moveTo>
                  <a:pt x="16394" y="18230"/>
                </a:moveTo>
                <a:cubicBezTo>
                  <a:pt x="16394" y="18274"/>
                  <a:pt x="16409" y="18289"/>
                  <a:pt x="16409" y="18289"/>
                </a:cubicBezTo>
                <a:lnTo>
                  <a:pt x="16409" y="18363"/>
                </a:lnTo>
                <a:cubicBezTo>
                  <a:pt x="16409" y="18348"/>
                  <a:pt x="16394" y="18319"/>
                  <a:pt x="16394" y="18304"/>
                </a:cubicBezTo>
                <a:lnTo>
                  <a:pt x="16394" y="18230"/>
                </a:lnTo>
                <a:close/>
                <a:moveTo>
                  <a:pt x="16512" y="18171"/>
                </a:moveTo>
                <a:cubicBezTo>
                  <a:pt x="16541" y="18216"/>
                  <a:pt x="16556" y="18230"/>
                  <a:pt x="16571" y="18274"/>
                </a:cubicBezTo>
                <a:cubicBezTo>
                  <a:pt x="16541" y="18304"/>
                  <a:pt x="16541" y="18348"/>
                  <a:pt x="16541" y="18363"/>
                </a:cubicBezTo>
                <a:cubicBezTo>
                  <a:pt x="16527" y="18319"/>
                  <a:pt x="16497" y="18304"/>
                  <a:pt x="16497" y="18274"/>
                </a:cubicBezTo>
                <a:cubicBezTo>
                  <a:pt x="16497" y="18230"/>
                  <a:pt x="16497" y="18201"/>
                  <a:pt x="16512" y="18171"/>
                </a:cubicBezTo>
                <a:close/>
                <a:moveTo>
                  <a:pt x="16904" y="8079"/>
                </a:moveTo>
                <a:lnTo>
                  <a:pt x="16904" y="8079"/>
                </a:lnTo>
                <a:cubicBezTo>
                  <a:pt x="17725" y="10191"/>
                  <a:pt x="17853" y="12831"/>
                  <a:pt x="17277" y="15655"/>
                </a:cubicBezTo>
                <a:cubicBezTo>
                  <a:pt x="17189" y="16067"/>
                  <a:pt x="17101" y="16479"/>
                  <a:pt x="17012" y="16876"/>
                </a:cubicBezTo>
                <a:cubicBezTo>
                  <a:pt x="16909" y="17362"/>
                  <a:pt x="16792" y="17862"/>
                  <a:pt x="16703" y="18363"/>
                </a:cubicBezTo>
                <a:lnTo>
                  <a:pt x="16644" y="18245"/>
                </a:lnTo>
                <a:cubicBezTo>
                  <a:pt x="16733" y="17583"/>
                  <a:pt x="16880" y="16891"/>
                  <a:pt x="17012" y="16185"/>
                </a:cubicBezTo>
                <a:cubicBezTo>
                  <a:pt x="17071" y="15920"/>
                  <a:pt x="17130" y="15625"/>
                  <a:pt x="17189" y="15346"/>
                </a:cubicBezTo>
                <a:cubicBezTo>
                  <a:pt x="17564" y="13326"/>
                  <a:pt x="17769" y="10558"/>
                  <a:pt x="16904" y="8079"/>
                </a:cubicBezTo>
                <a:close/>
                <a:moveTo>
                  <a:pt x="16998" y="8091"/>
                </a:moveTo>
                <a:cubicBezTo>
                  <a:pt x="18263" y="11005"/>
                  <a:pt x="17866" y="14198"/>
                  <a:pt x="17454" y="15964"/>
                </a:cubicBezTo>
                <a:cubicBezTo>
                  <a:pt x="17351" y="16508"/>
                  <a:pt x="17204" y="17024"/>
                  <a:pt x="17086" y="17539"/>
                </a:cubicBezTo>
                <a:cubicBezTo>
                  <a:pt x="16998" y="17877"/>
                  <a:pt x="16924" y="18230"/>
                  <a:pt x="16836" y="18569"/>
                </a:cubicBezTo>
                <a:cubicBezTo>
                  <a:pt x="16821" y="18525"/>
                  <a:pt x="16777" y="18480"/>
                  <a:pt x="16762" y="18451"/>
                </a:cubicBezTo>
                <a:cubicBezTo>
                  <a:pt x="16850" y="17936"/>
                  <a:pt x="16983" y="17421"/>
                  <a:pt x="17086" y="16891"/>
                </a:cubicBezTo>
                <a:cubicBezTo>
                  <a:pt x="17174" y="16479"/>
                  <a:pt x="17277" y="16082"/>
                  <a:pt x="17351" y="15670"/>
                </a:cubicBezTo>
                <a:cubicBezTo>
                  <a:pt x="17939" y="12829"/>
                  <a:pt x="17807" y="10195"/>
                  <a:pt x="16998" y="8091"/>
                </a:cubicBezTo>
                <a:close/>
                <a:moveTo>
                  <a:pt x="16615" y="18377"/>
                </a:moveTo>
                <a:cubicBezTo>
                  <a:pt x="16630" y="18407"/>
                  <a:pt x="16644" y="18436"/>
                  <a:pt x="16659" y="18466"/>
                </a:cubicBezTo>
                <a:cubicBezTo>
                  <a:pt x="16674" y="18510"/>
                  <a:pt x="16674" y="18539"/>
                  <a:pt x="16644" y="18583"/>
                </a:cubicBezTo>
                <a:cubicBezTo>
                  <a:pt x="16630" y="18539"/>
                  <a:pt x="16615" y="18510"/>
                  <a:pt x="16600" y="18480"/>
                </a:cubicBezTo>
                <a:cubicBezTo>
                  <a:pt x="16600" y="18451"/>
                  <a:pt x="16615" y="18407"/>
                  <a:pt x="16615" y="18377"/>
                </a:cubicBezTo>
                <a:close/>
                <a:moveTo>
                  <a:pt x="16482" y="18436"/>
                </a:moveTo>
                <a:cubicBezTo>
                  <a:pt x="16497" y="18451"/>
                  <a:pt x="16497" y="18495"/>
                  <a:pt x="16527" y="18510"/>
                </a:cubicBezTo>
                <a:cubicBezTo>
                  <a:pt x="16527" y="18539"/>
                  <a:pt x="16527" y="18569"/>
                  <a:pt x="16497" y="18598"/>
                </a:cubicBezTo>
                <a:cubicBezTo>
                  <a:pt x="16482" y="18583"/>
                  <a:pt x="16482" y="18539"/>
                  <a:pt x="16468" y="18525"/>
                </a:cubicBezTo>
                <a:cubicBezTo>
                  <a:pt x="16482" y="18480"/>
                  <a:pt x="16482" y="18451"/>
                  <a:pt x="16482" y="18436"/>
                </a:cubicBezTo>
                <a:close/>
                <a:moveTo>
                  <a:pt x="17218" y="8370"/>
                </a:moveTo>
                <a:cubicBezTo>
                  <a:pt x="18190" y="10592"/>
                  <a:pt x="18381" y="13433"/>
                  <a:pt x="17660" y="16288"/>
                </a:cubicBezTo>
                <a:cubicBezTo>
                  <a:pt x="17513" y="16906"/>
                  <a:pt x="17336" y="17539"/>
                  <a:pt x="17145" y="18142"/>
                </a:cubicBezTo>
                <a:cubicBezTo>
                  <a:pt x="17086" y="18348"/>
                  <a:pt x="17042" y="18539"/>
                  <a:pt x="16968" y="18760"/>
                </a:cubicBezTo>
                <a:cubicBezTo>
                  <a:pt x="16924" y="18731"/>
                  <a:pt x="16909" y="18686"/>
                  <a:pt x="16880" y="18657"/>
                </a:cubicBezTo>
                <a:lnTo>
                  <a:pt x="17159" y="17553"/>
                </a:lnTo>
                <a:cubicBezTo>
                  <a:pt x="17292" y="17038"/>
                  <a:pt x="17424" y="16523"/>
                  <a:pt x="17542" y="15993"/>
                </a:cubicBezTo>
                <a:cubicBezTo>
                  <a:pt x="17939" y="14272"/>
                  <a:pt x="18337" y="11225"/>
                  <a:pt x="17218" y="8370"/>
                </a:cubicBezTo>
                <a:close/>
                <a:moveTo>
                  <a:pt x="16468" y="18686"/>
                </a:moveTo>
                <a:cubicBezTo>
                  <a:pt x="16468" y="18716"/>
                  <a:pt x="16482" y="18731"/>
                  <a:pt x="16482" y="18745"/>
                </a:cubicBezTo>
                <a:lnTo>
                  <a:pt x="16482" y="18804"/>
                </a:lnTo>
                <a:cubicBezTo>
                  <a:pt x="16482" y="18789"/>
                  <a:pt x="16468" y="18760"/>
                  <a:pt x="16468" y="18745"/>
                </a:cubicBezTo>
                <a:lnTo>
                  <a:pt x="16468" y="18686"/>
                </a:lnTo>
                <a:close/>
                <a:moveTo>
                  <a:pt x="16733" y="18569"/>
                </a:moveTo>
                <a:cubicBezTo>
                  <a:pt x="16762" y="18598"/>
                  <a:pt x="16777" y="18642"/>
                  <a:pt x="16821" y="18672"/>
                </a:cubicBezTo>
                <a:cubicBezTo>
                  <a:pt x="16792" y="18716"/>
                  <a:pt x="16792" y="18745"/>
                  <a:pt x="16777" y="18804"/>
                </a:cubicBezTo>
                <a:lnTo>
                  <a:pt x="16718" y="18686"/>
                </a:lnTo>
                <a:cubicBezTo>
                  <a:pt x="16718" y="18657"/>
                  <a:pt x="16733" y="18598"/>
                  <a:pt x="16733" y="18569"/>
                </a:cubicBezTo>
                <a:close/>
                <a:moveTo>
                  <a:pt x="16571" y="18613"/>
                </a:moveTo>
                <a:cubicBezTo>
                  <a:pt x="16600" y="18657"/>
                  <a:pt x="16615" y="18672"/>
                  <a:pt x="16630" y="18716"/>
                </a:cubicBezTo>
                <a:cubicBezTo>
                  <a:pt x="16630" y="18745"/>
                  <a:pt x="16615" y="18789"/>
                  <a:pt x="16615" y="18819"/>
                </a:cubicBezTo>
                <a:cubicBezTo>
                  <a:pt x="16600" y="18789"/>
                  <a:pt x="16571" y="18760"/>
                  <a:pt x="16571" y="18731"/>
                </a:cubicBezTo>
                <a:lnTo>
                  <a:pt x="16571" y="18613"/>
                </a:lnTo>
                <a:close/>
                <a:moveTo>
                  <a:pt x="17395" y="8562"/>
                </a:moveTo>
                <a:cubicBezTo>
                  <a:pt x="18454" y="10872"/>
                  <a:pt x="18616" y="13727"/>
                  <a:pt x="17866" y="16597"/>
                </a:cubicBezTo>
                <a:cubicBezTo>
                  <a:pt x="17660" y="17333"/>
                  <a:pt x="17439" y="18054"/>
                  <a:pt x="17218" y="18731"/>
                </a:cubicBezTo>
                <a:cubicBezTo>
                  <a:pt x="17204" y="18804"/>
                  <a:pt x="17159" y="18878"/>
                  <a:pt x="17145" y="18951"/>
                </a:cubicBezTo>
                <a:cubicBezTo>
                  <a:pt x="17101" y="18907"/>
                  <a:pt x="17086" y="18878"/>
                  <a:pt x="17056" y="18834"/>
                </a:cubicBezTo>
                <a:cubicBezTo>
                  <a:pt x="17101" y="18613"/>
                  <a:pt x="17189" y="18392"/>
                  <a:pt x="17233" y="18157"/>
                </a:cubicBezTo>
                <a:cubicBezTo>
                  <a:pt x="17410" y="17553"/>
                  <a:pt x="17586" y="16921"/>
                  <a:pt x="17748" y="16288"/>
                </a:cubicBezTo>
                <a:cubicBezTo>
                  <a:pt x="18440" y="13506"/>
                  <a:pt x="18307" y="10769"/>
                  <a:pt x="17395" y="8562"/>
                </a:cubicBezTo>
                <a:close/>
                <a:moveTo>
                  <a:pt x="16453" y="18966"/>
                </a:moveTo>
                <a:cubicBezTo>
                  <a:pt x="16468" y="18981"/>
                  <a:pt x="16468" y="18981"/>
                  <a:pt x="16468" y="19010"/>
                </a:cubicBezTo>
                <a:cubicBezTo>
                  <a:pt x="16453" y="18981"/>
                  <a:pt x="16453" y="18966"/>
                  <a:pt x="16453" y="18966"/>
                </a:cubicBezTo>
                <a:close/>
                <a:moveTo>
                  <a:pt x="16865" y="18760"/>
                </a:moveTo>
                <a:cubicBezTo>
                  <a:pt x="16880" y="18804"/>
                  <a:pt x="16924" y="18834"/>
                  <a:pt x="16939" y="18878"/>
                </a:cubicBezTo>
                <a:cubicBezTo>
                  <a:pt x="16939" y="18907"/>
                  <a:pt x="16924" y="18966"/>
                  <a:pt x="16909" y="19010"/>
                </a:cubicBezTo>
                <a:cubicBezTo>
                  <a:pt x="16895" y="18966"/>
                  <a:pt x="16850" y="18937"/>
                  <a:pt x="16836" y="18893"/>
                </a:cubicBezTo>
                <a:cubicBezTo>
                  <a:pt x="16850" y="18863"/>
                  <a:pt x="16850" y="18804"/>
                  <a:pt x="16865" y="18760"/>
                </a:cubicBezTo>
                <a:close/>
                <a:moveTo>
                  <a:pt x="16541" y="18878"/>
                </a:moveTo>
                <a:cubicBezTo>
                  <a:pt x="16556" y="18893"/>
                  <a:pt x="16556" y="18937"/>
                  <a:pt x="16571" y="18951"/>
                </a:cubicBezTo>
                <a:cubicBezTo>
                  <a:pt x="16600" y="18966"/>
                  <a:pt x="16571" y="19010"/>
                  <a:pt x="16571" y="19025"/>
                </a:cubicBezTo>
                <a:cubicBezTo>
                  <a:pt x="16556" y="19010"/>
                  <a:pt x="16556" y="18966"/>
                  <a:pt x="16541" y="18951"/>
                </a:cubicBezTo>
                <a:lnTo>
                  <a:pt x="16541" y="18878"/>
                </a:lnTo>
                <a:close/>
                <a:moveTo>
                  <a:pt x="16688" y="18819"/>
                </a:moveTo>
                <a:cubicBezTo>
                  <a:pt x="16703" y="18848"/>
                  <a:pt x="16718" y="18878"/>
                  <a:pt x="16733" y="18907"/>
                </a:cubicBezTo>
                <a:cubicBezTo>
                  <a:pt x="16733" y="18951"/>
                  <a:pt x="16733" y="18981"/>
                  <a:pt x="16718" y="19025"/>
                </a:cubicBezTo>
                <a:cubicBezTo>
                  <a:pt x="16703" y="18981"/>
                  <a:pt x="16688" y="18951"/>
                  <a:pt x="16674" y="18937"/>
                </a:cubicBezTo>
                <a:cubicBezTo>
                  <a:pt x="16674" y="18893"/>
                  <a:pt x="16688" y="18848"/>
                  <a:pt x="16688" y="18819"/>
                </a:cubicBezTo>
                <a:close/>
                <a:moveTo>
                  <a:pt x="17675" y="9018"/>
                </a:moveTo>
                <a:cubicBezTo>
                  <a:pt x="18690" y="11314"/>
                  <a:pt x="18837" y="14183"/>
                  <a:pt x="18042" y="16921"/>
                </a:cubicBezTo>
                <a:cubicBezTo>
                  <a:pt x="17822" y="17700"/>
                  <a:pt x="17557" y="18436"/>
                  <a:pt x="17292" y="19172"/>
                </a:cubicBezTo>
                <a:cubicBezTo>
                  <a:pt x="17262" y="19128"/>
                  <a:pt x="17218" y="19099"/>
                  <a:pt x="17204" y="19040"/>
                </a:cubicBezTo>
                <a:cubicBezTo>
                  <a:pt x="17233" y="18951"/>
                  <a:pt x="17262" y="18863"/>
                  <a:pt x="17292" y="18760"/>
                </a:cubicBezTo>
                <a:cubicBezTo>
                  <a:pt x="17513" y="18068"/>
                  <a:pt x="17748" y="17347"/>
                  <a:pt x="17954" y="16611"/>
                </a:cubicBezTo>
                <a:cubicBezTo>
                  <a:pt x="18675" y="13933"/>
                  <a:pt x="18587" y="11240"/>
                  <a:pt x="17675" y="9018"/>
                </a:cubicBezTo>
                <a:close/>
                <a:moveTo>
                  <a:pt x="17012" y="18951"/>
                </a:moveTo>
                <a:cubicBezTo>
                  <a:pt x="17056" y="18981"/>
                  <a:pt x="17071" y="19025"/>
                  <a:pt x="17101" y="19054"/>
                </a:cubicBezTo>
                <a:cubicBezTo>
                  <a:pt x="17086" y="19113"/>
                  <a:pt x="17071" y="19157"/>
                  <a:pt x="17056" y="19202"/>
                </a:cubicBezTo>
                <a:cubicBezTo>
                  <a:pt x="17012" y="19172"/>
                  <a:pt x="16998" y="19128"/>
                  <a:pt x="16983" y="19099"/>
                </a:cubicBezTo>
                <a:cubicBezTo>
                  <a:pt x="16998" y="19040"/>
                  <a:pt x="16998" y="19010"/>
                  <a:pt x="17012" y="18951"/>
                </a:cubicBezTo>
                <a:close/>
                <a:moveTo>
                  <a:pt x="16527" y="19113"/>
                </a:moveTo>
                <a:cubicBezTo>
                  <a:pt x="16527" y="19128"/>
                  <a:pt x="16541" y="19143"/>
                  <a:pt x="16541" y="19172"/>
                </a:cubicBezTo>
                <a:lnTo>
                  <a:pt x="16541" y="19246"/>
                </a:lnTo>
                <a:cubicBezTo>
                  <a:pt x="16541" y="19231"/>
                  <a:pt x="16527" y="19202"/>
                  <a:pt x="16527" y="19187"/>
                </a:cubicBezTo>
                <a:lnTo>
                  <a:pt x="16527" y="19113"/>
                </a:lnTo>
                <a:close/>
                <a:moveTo>
                  <a:pt x="16659" y="19054"/>
                </a:moveTo>
                <a:cubicBezTo>
                  <a:pt x="16688" y="19099"/>
                  <a:pt x="16703" y="19113"/>
                  <a:pt x="16718" y="19157"/>
                </a:cubicBezTo>
                <a:cubicBezTo>
                  <a:pt x="16688" y="19187"/>
                  <a:pt x="16688" y="19216"/>
                  <a:pt x="16688" y="19246"/>
                </a:cubicBezTo>
                <a:cubicBezTo>
                  <a:pt x="16674" y="19202"/>
                  <a:pt x="16644" y="19187"/>
                  <a:pt x="16644" y="19157"/>
                </a:cubicBezTo>
                <a:cubicBezTo>
                  <a:pt x="16644" y="19113"/>
                  <a:pt x="16659" y="19084"/>
                  <a:pt x="16659" y="19054"/>
                </a:cubicBezTo>
                <a:close/>
                <a:moveTo>
                  <a:pt x="16836" y="19010"/>
                </a:moveTo>
                <a:cubicBezTo>
                  <a:pt x="16850" y="19040"/>
                  <a:pt x="16895" y="19084"/>
                  <a:pt x="16909" y="19113"/>
                </a:cubicBezTo>
                <a:cubicBezTo>
                  <a:pt x="16865" y="19157"/>
                  <a:pt x="16850" y="19187"/>
                  <a:pt x="16850" y="19246"/>
                </a:cubicBezTo>
                <a:lnTo>
                  <a:pt x="16792" y="19128"/>
                </a:lnTo>
                <a:cubicBezTo>
                  <a:pt x="16821" y="19099"/>
                  <a:pt x="16821" y="19040"/>
                  <a:pt x="16836" y="19010"/>
                </a:cubicBezTo>
                <a:close/>
                <a:moveTo>
                  <a:pt x="17866" y="9239"/>
                </a:moveTo>
                <a:cubicBezTo>
                  <a:pt x="18940" y="11593"/>
                  <a:pt x="19102" y="14492"/>
                  <a:pt x="18248" y="17244"/>
                </a:cubicBezTo>
                <a:cubicBezTo>
                  <a:pt x="18028" y="17951"/>
                  <a:pt x="17748" y="18672"/>
                  <a:pt x="17468" y="19349"/>
                </a:cubicBezTo>
                <a:cubicBezTo>
                  <a:pt x="17439" y="19319"/>
                  <a:pt x="17395" y="19275"/>
                  <a:pt x="17365" y="19231"/>
                </a:cubicBezTo>
                <a:cubicBezTo>
                  <a:pt x="17645" y="18495"/>
                  <a:pt x="17925" y="17715"/>
                  <a:pt x="18145" y="16921"/>
                </a:cubicBezTo>
                <a:cubicBezTo>
                  <a:pt x="18911" y="14257"/>
                  <a:pt x="18808" y="11505"/>
                  <a:pt x="17866" y="9239"/>
                </a:cubicBezTo>
                <a:close/>
                <a:moveTo>
                  <a:pt x="17159" y="19128"/>
                </a:moveTo>
                <a:cubicBezTo>
                  <a:pt x="17204" y="19172"/>
                  <a:pt x="17233" y="19202"/>
                  <a:pt x="17248" y="19246"/>
                </a:cubicBezTo>
                <a:cubicBezTo>
                  <a:pt x="17262" y="19260"/>
                  <a:pt x="17233" y="19275"/>
                  <a:pt x="17233" y="19305"/>
                </a:cubicBezTo>
                <a:cubicBezTo>
                  <a:pt x="17218" y="19334"/>
                  <a:pt x="17218" y="19378"/>
                  <a:pt x="17204" y="19408"/>
                </a:cubicBezTo>
                <a:cubicBezTo>
                  <a:pt x="17159" y="19378"/>
                  <a:pt x="17145" y="19334"/>
                  <a:pt x="17101" y="19275"/>
                </a:cubicBezTo>
                <a:cubicBezTo>
                  <a:pt x="17130" y="19216"/>
                  <a:pt x="17145" y="19172"/>
                  <a:pt x="17159" y="19128"/>
                </a:cubicBezTo>
                <a:close/>
                <a:moveTo>
                  <a:pt x="16497" y="19349"/>
                </a:moveTo>
                <a:cubicBezTo>
                  <a:pt x="16497" y="19378"/>
                  <a:pt x="16512" y="19378"/>
                  <a:pt x="16512" y="19393"/>
                </a:cubicBezTo>
                <a:lnTo>
                  <a:pt x="16512" y="19452"/>
                </a:lnTo>
                <a:cubicBezTo>
                  <a:pt x="16512" y="19422"/>
                  <a:pt x="16512" y="19422"/>
                  <a:pt x="16497" y="19408"/>
                </a:cubicBezTo>
                <a:lnTo>
                  <a:pt x="16497" y="19349"/>
                </a:lnTo>
                <a:close/>
                <a:moveTo>
                  <a:pt x="16762" y="19246"/>
                </a:moveTo>
                <a:cubicBezTo>
                  <a:pt x="16777" y="19275"/>
                  <a:pt x="16792" y="19319"/>
                  <a:pt x="16821" y="19334"/>
                </a:cubicBezTo>
                <a:cubicBezTo>
                  <a:pt x="16792" y="19378"/>
                  <a:pt x="16792" y="19408"/>
                  <a:pt x="16777" y="19452"/>
                </a:cubicBezTo>
                <a:cubicBezTo>
                  <a:pt x="16762" y="19408"/>
                  <a:pt x="16733" y="19378"/>
                  <a:pt x="16718" y="19349"/>
                </a:cubicBezTo>
                <a:cubicBezTo>
                  <a:pt x="16733" y="19334"/>
                  <a:pt x="16762" y="19305"/>
                  <a:pt x="16762" y="19246"/>
                </a:cubicBezTo>
                <a:close/>
                <a:moveTo>
                  <a:pt x="16939" y="19187"/>
                </a:moveTo>
                <a:cubicBezTo>
                  <a:pt x="16968" y="19216"/>
                  <a:pt x="16998" y="19260"/>
                  <a:pt x="17012" y="19305"/>
                </a:cubicBezTo>
                <a:cubicBezTo>
                  <a:pt x="16998" y="19349"/>
                  <a:pt x="16998" y="19408"/>
                  <a:pt x="16983" y="19452"/>
                </a:cubicBezTo>
                <a:cubicBezTo>
                  <a:pt x="16968" y="19408"/>
                  <a:pt x="16924" y="19378"/>
                  <a:pt x="16909" y="19334"/>
                </a:cubicBezTo>
                <a:cubicBezTo>
                  <a:pt x="16924" y="19275"/>
                  <a:pt x="16924" y="19246"/>
                  <a:pt x="16939" y="19187"/>
                </a:cubicBezTo>
                <a:close/>
                <a:moveTo>
                  <a:pt x="16615" y="19305"/>
                </a:moveTo>
                <a:cubicBezTo>
                  <a:pt x="16630" y="19319"/>
                  <a:pt x="16630" y="19349"/>
                  <a:pt x="16644" y="19378"/>
                </a:cubicBezTo>
                <a:cubicBezTo>
                  <a:pt x="16644" y="19408"/>
                  <a:pt x="16630" y="19422"/>
                  <a:pt x="16630" y="19466"/>
                </a:cubicBezTo>
                <a:cubicBezTo>
                  <a:pt x="16615" y="19452"/>
                  <a:pt x="16615" y="19408"/>
                  <a:pt x="16600" y="19393"/>
                </a:cubicBezTo>
                <a:cubicBezTo>
                  <a:pt x="16600" y="19349"/>
                  <a:pt x="16615" y="19334"/>
                  <a:pt x="16615" y="19305"/>
                </a:cubicBezTo>
                <a:close/>
                <a:moveTo>
                  <a:pt x="18101" y="9680"/>
                </a:moveTo>
                <a:lnTo>
                  <a:pt x="18101" y="9680"/>
                </a:lnTo>
                <a:cubicBezTo>
                  <a:pt x="19176" y="12020"/>
                  <a:pt x="19308" y="14919"/>
                  <a:pt x="18440" y="17553"/>
                </a:cubicBezTo>
                <a:cubicBezTo>
                  <a:pt x="18204" y="18230"/>
                  <a:pt x="17939" y="18893"/>
                  <a:pt x="17645" y="19540"/>
                </a:cubicBezTo>
                <a:lnTo>
                  <a:pt x="17513" y="19408"/>
                </a:lnTo>
                <a:cubicBezTo>
                  <a:pt x="17792" y="18716"/>
                  <a:pt x="18087" y="17995"/>
                  <a:pt x="18307" y="17259"/>
                </a:cubicBezTo>
                <a:cubicBezTo>
                  <a:pt x="19117" y="14669"/>
                  <a:pt x="19028" y="11946"/>
                  <a:pt x="18101" y="9680"/>
                </a:cubicBezTo>
                <a:close/>
                <a:moveTo>
                  <a:pt x="17336" y="19319"/>
                </a:moveTo>
                <a:lnTo>
                  <a:pt x="17439" y="19422"/>
                </a:lnTo>
                <a:cubicBezTo>
                  <a:pt x="17410" y="19496"/>
                  <a:pt x="17380" y="19555"/>
                  <a:pt x="17365" y="19614"/>
                </a:cubicBezTo>
                <a:cubicBezTo>
                  <a:pt x="17336" y="19569"/>
                  <a:pt x="17292" y="19540"/>
                  <a:pt x="17277" y="19481"/>
                </a:cubicBezTo>
                <a:cubicBezTo>
                  <a:pt x="17292" y="19422"/>
                  <a:pt x="17307" y="19393"/>
                  <a:pt x="17336" y="19334"/>
                </a:cubicBezTo>
                <a:lnTo>
                  <a:pt x="17336" y="19319"/>
                </a:lnTo>
                <a:close/>
                <a:moveTo>
                  <a:pt x="17086" y="19393"/>
                </a:moveTo>
                <a:cubicBezTo>
                  <a:pt x="17130" y="19422"/>
                  <a:pt x="17145" y="19466"/>
                  <a:pt x="17174" y="19496"/>
                </a:cubicBezTo>
                <a:cubicBezTo>
                  <a:pt x="17145" y="19555"/>
                  <a:pt x="17130" y="19584"/>
                  <a:pt x="17101" y="19643"/>
                </a:cubicBezTo>
                <a:cubicBezTo>
                  <a:pt x="17086" y="19614"/>
                  <a:pt x="17056" y="19569"/>
                  <a:pt x="17027" y="19540"/>
                </a:cubicBezTo>
                <a:cubicBezTo>
                  <a:pt x="17056" y="19481"/>
                  <a:pt x="17071" y="19422"/>
                  <a:pt x="17086" y="19393"/>
                </a:cubicBezTo>
                <a:close/>
                <a:moveTo>
                  <a:pt x="16895" y="19452"/>
                </a:moveTo>
                <a:cubicBezTo>
                  <a:pt x="16909" y="19481"/>
                  <a:pt x="16924" y="19525"/>
                  <a:pt x="16968" y="19555"/>
                </a:cubicBezTo>
                <a:cubicBezTo>
                  <a:pt x="16924" y="19584"/>
                  <a:pt x="16924" y="19628"/>
                  <a:pt x="16909" y="19687"/>
                </a:cubicBezTo>
                <a:lnTo>
                  <a:pt x="16850" y="19569"/>
                </a:lnTo>
                <a:cubicBezTo>
                  <a:pt x="16865" y="19540"/>
                  <a:pt x="16865" y="19481"/>
                  <a:pt x="16895" y="19452"/>
                </a:cubicBezTo>
                <a:close/>
                <a:moveTo>
                  <a:pt x="16571" y="19555"/>
                </a:moveTo>
                <a:cubicBezTo>
                  <a:pt x="16571" y="19569"/>
                  <a:pt x="16600" y="19584"/>
                  <a:pt x="16600" y="19614"/>
                </a:cubicBezTo>
                <a:cubicBezTo>
                  <a:pt x="16600" y="19643"/>
                  <a:pt x="16571" y="19672"/>
                  <a:pt x="16571" y="19702"/>
                </a:cubicBezTo>
                <a:cubicBezTo>
                  <a:pt x="16571" y="19687"/>
                  <a:pt x="16556" y="19672"/>
                  <a:pt x="16556" y="19643"/>
                </a:cubicBezTo>
                <a:cubicBezTo>
                  <a:pt x="16556" y="19614"/>
                  <a:pt x="16556" y="19584"/>
                  <a:pt x="16571" y="19555"/>
                </a:cubicBezTo>
                <a:close/>
                <a:moveTo>
                  <a:pt x="16703" y="19496"/>
                </a:moveTo>
                <a:cubicBezTo>
                  <a:pt x="16718" y="19540"/>
                  <a:pt x="16747" y="19555"/>
                  <a:pt x="16762" y="19584"/>
                </a:cubicBezTo>
                <a:cubicBezTo>
                  <a:pt x="16747" y="19628"/>
                  <a:pt x="16747" y="19672"/>
                  <a:pt x="16718" y="19702"/>
                </a:cubicBezTo>
                <a:cubicBezTo>
                  <a:pt x="16703" y="19672"/>
                  <a:pt x="16688" y="19643"/>
                  <a:pt x="16688" y="19614"/>
                </a:cubicBezTo>
                <a:cubicBezTo>
                  <a:pt x="16688" y="19569"/>
                  <a:pt x="16703" y="19540"/>
                  <a:pt x="16703" y="19496"/>
                </a:cubicBezTo>
                <a:close/>
                <a:moveTo>
                  <a:pt x="18322" y="9886"/>
                </a:moveTo>
                <a:lnTo>
                  <a:pt x="18322" y="9886"/>
                </a:lnTo>
                <a:cubicBezTo>
                  <a:pt x="19426" y="12285"/>
                  <a:pt x="19573" y="15228"/>
                  <a:pt x="18631" y="17862"/>
                </a:cubicBezTo>
                <a:cubicBezTo>
                  <a:pt x="18410" y="18510"/>
                  <a:pt x="18145" y="19113"/>
                  <a:pt x="17851" y="19717"/>
                </a:cubicBezTo>
                <a:cubicBezTo>
                  <a:pt x="17807" y="19687"/>
                  <a:pt x="17748" y="19643"/>
                  <a:pt x="17719" y="19599"/>
                </a:cubicBezTo>
                <a:cubicBezTo>
                  <a:pt x="18013" y="18937"/>
                  <a:pt x="18293" y="18274"/>
                  <a:pt x="18528" y="17568"/>
                </a:cubicBezTo>
                <a:cubicBezTo>
                  <a:pt x="19367" y="15007"/>
                  <a:pt x="19279" y="12197"/>
                  <a:pt x="18322" y="9886"/>
                </a:cubicBezTo>
                <a:close/>
                <a:moveTo>
                  <a:pt x="17498" y="19496"/>
                </a:moveTo>
                <a:lnTo>
                  <a:pt x="17630" y="19628"/>
                </a:lnTo>
                <a:cubicBezTo>
                  <a:pt x="17586" y="19687"/>
                  <a:pt x="17571" y="19746"/>
                  <a:pt x="17527" y="19790"/>
                </a:cubicBezTo>
                <a:cubicBezTo>
                  <a:pt x="17498" y="19761"/>
                  <a:pt x="17454" y="19717"/>
                  <a:pt x="17424" y="19672"/>
                </a:cubicBezTo>
                <a:cubicBezTo>
                  <a:pt x="17439" y="19614"/>
                  <a:pt x="17483" y="19555"/>
                  <a:pt x="17498" y="19496"/>
                </a:cubicBezTo>
                <a:close/>
                <a:moveTo>
                  <a:pt x="17233" y="19555"/>
                </a:moveTo>
                <a:cubicBezTo>
                  <a:pt x="17277" y="19584"/>
                  <a:pt x="17307" y="19628"/>
                  <a:pt x="17336" y="19672"/>
                </a:cubicBezTo>
                <a:cubicBezTo>
                  <a:pt x="17307" y="19746"/>
                  <a:pt x="17292" y="19790"/>
                  <a:pt x="17277" y="19834"/>
                </a:cubicBezTo>
                <a:cubicBezTo>
                  <a:pt x="17233" y="19820"/>
                  <a:pt x="17204" y="19775"/>
                  <a:pt x="17189" y="19717"/>
                </a:cubicBezTo>
                <a:lnTo>
                  <a:pt x="17233" y="19555"/>
                </a:lnTo>
                <a:close/>
                <a:moveTo>
                  <a:pt x="17277" y="19834"/>
                </a:moveTo>
                <a:cubicBezTo>
                  <a:pt x="17277" y="19842"/>
                  <a:pt x="17273" y="19845"/>
                  <a:pt x="17272" y="19845"/>
                </a:cubicBezTo>
                <a:cubicBezTo>
                  <a:pt x="17270" y="19845"/>
                  <a:pt x="17270" y="19842"/>
                  <a:pt x="17277" y="19834"/>
                </a:cubicBezTo>
                <a:close/>
                <a:moveTo>
                  <a:pt x="16998" y="19628"/>
                </a:moveTo>
                <a:cubicBezTo>
                  <a:pt x="17012" y="19672"/>
                  <a:pt x="17056" y="19702"/>
                  <a:pt x="17071" y="19746"/>
                </a:cubicBezTo>
                <a:cubicBezTo>
                  <a:pt x="17071" y="19790"/>
                  <a:pt x="17056" y="19849"/>
                  <a:pt x="17042" y="19893"/>
                </a:cubicBezTo>
                <a:cubicBezTo>
                  <a:pt x="17012" y="19849"/>
                  <a:pt x="16983" y="19820"/>
                  <a:pt x="16968" y="19775"/>
                </a:cubicBezTo>
                <a:cubicBezTo>
                  <a:pt x="16983" y="19717"/>
                  <a:pt x="16998" y="19687"/>
                  <a:pt x="16998" y="19628"/>
                </a:cubicBezTo>
                <a:close/>
                <a:moveTo>
                  <a:pt x="16541" y="19820"/>
                </a:moveTo>
                <a:cubicBezTo>
                  <a:pt x="16541" y="19834"/>
                  <a:pt x="16556" y="19849"/>
                  <a:pt x="16556" y="19849"/>
                </a:cubicBezTo>
                <a:cubicBezTo>
                  <a:pt x="16556" y="19864"/>
                  <a:pt x="16556" y="19879"/>
                  <a:pt x="16541" y="19908"/>
                </a:cubicBezTo>
                <a:cubicBezTo>
                  <a:pt x="16541" y="19893"/>
                  <a:pt x="16541" y="19864"/>
                  <a:pt x="16527" y="19864"/>
                </a:cubicBezTo>
                <a:cubicBezTo>
                  <a:pt x="16541" y="19849"/>
                  <a:pt x="16541" y="19834"/>
                  <a:pt x="16541" y="19820"/>
                </a:cubicBezTo>
                <a:close/>
                <a:moveTo>
                  <a:pt x="16821" y="19672"/>
                </a:moveTo>
                <a:cubicBezTo>
                  <a:pt x="16836" y="19702"/>
                  <a:pt x="16850" y="19746"/>
                  <a:pt x="16865" y="19761"/>
                </a:cubicBezTo>
                <a:cubicBezTo>
                  <a:pt x="16850" y="19834"/>
                  <a:pt x="16850" y="19864"/>
                  <a:pt x="16836" y="19908"/>
                </a:cubicBezTo>
                <a:lnTo>
                  <a:pt x="16777" y="19790"/>
                </a:lnTo>
                <a:cubicBezTo>
                  <a:pt x="16792" y="19761"/>
                  <a:pt x="16792" y="19702"/>
                  <a:pt x="16821" y="19672"/>
                </a:cubicBezTo>
                <a:close/>
                <a:moveTo>
                  <a:pt x="18543" y="10210"/>
                </a:moveTo>
                <a:cubicBezTo>
                  <a:pt x="19676" y="12638"/>
                  <a:pt x="19808" y="15567"/>
                  <a:pt x="18822" y="18201"/>
                </a:cubicBezTo>
                <a:cubicBezTo>
                  <a:pt x="18602" y="18775"/>
                  <a:pt x="18322" y="19349"/>
                  <a:pt x="18042" y="19908"/>
                </a:cubicBezTo>
                <a:cubicBezTo>
                  <a:pt x="17998" y="19864"/>
                  <a:pt x="17954" y="19834"/>
                  <a:pt x="17895" y="19775"/>
                </a:cubicBezTo>
                <a:cubicBezTo>
                  <a:pt x="18190" y="19172"/>
                  <a:pt x="18469" y="18539"/>
                  <a:pt x="18705" y="17907"/>
                </a:cubicBezTo>
                <a:cubicBezTo>
                  <a:pt x="19617" y="15361"/>
                  <a:pt x="19514" y="12564"/>
                  <a:pt x="18543" y="10210"/>
                </a:cubicBezTo>
                <a:close/>
                <a:moveTo>
                  <a:pt x="16674" y="19746"/>
                </a:moveTo>
                <a:cubicBezTo>
                  <a:pt x="16688" y="19761"/>
                  <a:pt x="16688" y="19790"/>
                  <a:pt x="16703" y="19820"/>
                </a:cubicBezTo>
                <a:cubicBezTo>
                  <a:pt x="16703" y="19849"/>
                  <a:pt x="16688" y="19893"/>
                  <a:pt x="16688" y="19923"/>
                </a:cubicBezTo>
                <a:cubicBezTo>
                  <a:pt x="16674" y="19908"/>
                  <a:pt x="16674" y="19864"/>
                  <a:pt x="16644" y="19849"/>
                </a:cubicBezTo>
                <a:cubicBezTo>
                  <a:pt x="16644" y="19820"/>
                  <a:pt x="16644" y="19775"/>
                  <a:pt x="16674" y="19746"/>
                </a:cubicBezTo>
                <a:close/>
                <a:moveTo>
                  <a:pt x="17660" y="19672"/>
                </a:moveTo>
                <a:lnTo>
                  <a:pt x="17778" y="19775"/>
                </a:lnTo>
                <a:lnTo>
                  <a:pt x="17792" y="19790"/>
                </a:lnTo>
                <a:cubicBezTo>
                  <a:pt x="17778" y="19864"/>
                  <a:pt x="17748" y="19923"/>
                  <a:pt x="17719" y="19982"/>
                </a:cubicBezTo>
                <a:lnTo>
                  <a:pt x="17586" y="19849"/>
                </a:lnTo>
                <a:cubicBezTo>
                  <a:pt x="17601" y="19790"/>
                  <a:pt x="17645" y="19746"/>
                  <a:pt x="17660" y="19672"/>
                </a:cubicBezTo>
                <a:close/>
                <a:moveTo>
                  <a:pt x="17365" y="19761"/>
                </a:moveTo>
                <a:cubicBezTo>
                  <a:pt x="17410" y="19790"/>
                  <a:pt x="17439" y="19834"/>
                  <a:pt x="17468" y="19879"/>
                </a:cubicBezTo>
                <a:cubicBezTo>
                  <a:pt x="17468" y="19937"/>
                  <a:pt x="17439" y="19996"/>
                  <a:pt x="17424" y="20055"/>
                </a:cubicBezTo>
                <a:cubicBezTo>
                  <a:pt x="17380" y="20011"/>
                  <a:pt x="17351" y="19982"/>
                  <a:pt x="17307" y="19923"/>
                </a:cubicBezTo>
                <a:cubicBezTo>
                  <a:pt x="17307" y="19908"/>
                  <a:pt x="17336" y="19893"/>
                  <a:pt x="17336" y="19864"/>
                </a:cubicBezTo>
                <a:cubicBezTo>
                  <a:pt x="17351" y="19834"/>
                  <a:pt x="17365" y="19790"/>
                  <a:pt x="17365" y="19761"/>
                </a:cubicBezTo>
                <a:close/>
                <a:moveTo>
                  <a:pt x="18852" y="10769"/>
                </a:moveTo>
                <a:cubicBezTo>
                  <a:pt x="19911" y="13153"/>
                  <a:pt x="20000" y="16023"/>
                  <a:pt x="19028" y="18510"/>
                </a:cubicBezTo>
                <a:cubicBezTo>
                  <a:pt x="18808" y="19040"/>
                  <a:pt x="18543" y="19555"/>
                  <a:pt x="18263" y="20070"/>
                </a:cubicBezTo>
                <a:cubicBezTo>
                  <a:pt x="18219" y="20040"/>
                  <a:pt x="18160" y="19996"/>
                  <a:pt x="18116" y="19967"/>
                </a:cubicBezTo>
                <a:cubicBezTo>
                  <a:pt x="18410" y="19393"/>
                  <a:pt x="18690" y="18819"/>
                  <a:pt x="18911" y="18230"/>
                </a:cubicBezTo>
                <a:cubicBezTo>
                  <a:pt x="19838" y="15787"/>
                  <a:pt x="19794" y="13080"/>
                  <a:pt x="18852" y="10769"/>
                </a:cubicBezTo>
                <a:close/>
                <a:moveTo>
                  <a:pt x="17145" y="19834"/>
                </a:moveTo>
                <a:cubicBezTo>
                  <a:pt x="17189" y="19864"/>
                  <a:pt x="17204" y="19908"/>
                  <a:pt x="17233" y="19937"/>
                </a:cubicBezTo>
                <a:cubicBezTo>
                  <a:pt x="17204" y="19996"/>
                  <a:pt x="17189" y="20040"/>
                  <a:pt x="17159" y="20085"/>
                </a:cubicBezTo>
                <a:cubicBezTo>
                  <a:pt x="17145" y="20055"/>
                  <a:pt x="17115" y="20011"/>
                  <a:pt x="17086" y="19982"/>
                </a:cubicBezTo>
                <a:cubicBezTo>
                  <a:pt x="17101" y="19923"/>
                  <a:pt x="17130" y="19864"/>
                  <a:pt x="17145" y="19834"/>
                </a:cubicBezTo>
                <a:close/>
                <a:moveTo>
                  <a:pt x="16615" y="19996"/>
                </a:moveTo>
                <a:cubicBezTo>
                  <a:pt x="16615" y="20011"/>
                  <a:pt x="16630" y="20040"/>
                  <a:pt x="16630" y="20070"/>
                </a:cubicBezTo>
                <a:cubicBezTo>
                  <a:pt x="16630" y="20085"/>
                  <a:pt x="16615" y="20129"/>
                  <a:pt x="16615" y="20143"/>
                </a:cubicBezTo>
                <a:cubicBezTo>
                  <a:pt x="16615" y="20129"/>
                  <a:pt x="16600" y="20114"/>
                  <a:pt x="16600" y="20070"/>
                </a:cubicBezTo>
                <a:cubicBezTo>
                  <a:pt x="16600" y="20055"/>
                  <a:pt x="16615" y="20011"/>
                  <a:pt x="16615" y="19996"/>
                </a:cubicBezTo>
                <a:close/>
                <a:moveTo>
                  <a:pt x="16762" y="19923"/>
                </a:moveTo>
                <a:cubicBezTo>
                  <a:pt x="16762" y="19952"/>
                  <a:pt x="16777" y="19996"/>
                  <a:pt x="16792" y="20011"/>
                </a:cubicBezTo>
                <a:cubicBezTo>
                  <a:pt x="16777" y="20055"/>
                  <a:pt x="16777" y="20085"/>
                  <a:pt x="16762" y="20143"/>
                </a:cubicBezTo>
                <a:cubicBezTo>
                  <a:pt x="16747" y="20114"/>
                  <a:pt x="16747" y="20085"/>
                  <a:pt x="16718" y="20055"/>
                </a:cubicBezTo>
                <a:cubicBezTo>
                  <a:pt x="16733" y="20011"/>
                  <a:pt x="16733" y="19982"/>
                  <a:pt x="16762" y="19923"/>
                </a:cubicBezTo>
                <a:close/>
                <a:moveTo>
                  <a:pt x="16924" y="19893"/>
                </a:moveTo>
                <a:cubicBezTo>
                  <a:pt x="16939" y="19923"/>
                  <a:pt x="16968" y="19967"/>
                  <a:pt x="16998" y="19996"/>
                </a:cubicBezTo>
                <a:cubicBezTo>
                  <a:pt x="16983" y="20055"/>
                  <a:pt x="16968" y="20085"/>
                  <a:pt x="16939" y="20143"/>
                </a:cubicBezTo>
                <a:lnTo>
                  <a:pt x="16895" y="20040"/>
                </a:lnTo>
                <a:cubicBezTo>
                  <a:pt x="16909" y="19982"/>
                  <a:pt x="16909" y="19923"/>
                  <a:pt x="16924" y="19893"/>
                </a:cubicBezTo>
                <a:close/>
                <a:moveTo>
                  <a:pt x="17881" y="19849"/>
                </a:moveTo>
                <a:cubicBezTo>
                  <a:pt x="17939" y="19893"/>
                  <a:pt x="17969" y="19923"/>
                  <a:pt x="18028" y="19967"/>
                </a:cubicBezTo>
                <a:cubicBezTo>
                  <a:pt x="17969" y="20040"/>
                  <a:pt x="17939" y="20114"/>
                  <a:pt x="17925" y="20158"/>
                </a:cubicBezTo>
                <a:cubicBezTo>
                  <a:pt x="17881" y="20129"/>
                  <a:pt x="17822" y="20085"/>
                  <a:pt x="17792" y="20040"/>
                </a:cubicBezTo>
                <a:cubicBezTo>
                  <a:pt x="17822" y="19982"/>
                  <a:pt x="17836" y="19908"/>
                  <a:pt x="17881" y="19849"/>
                </a:cubicBezTo>
                <a:close/>
                <a:moveTo>
                  <a:pt x="17557" y="19923"/>
                </a:moveTo>
                <a:cubicBezTo>
                  <a:pt x="17586" y="19952"/>
                  <a:pt x="17630" y="19996"/>
                  <a:pt x="17660" y="20055"/>
                </a:cubicBezTo>
                <a:cubicBezTo>
                  <a:pt x="17645" y="20129"/>
                  <a:pt x="17630" y="20188"/>
                  <a:pt x="17586" y="20232"/>
                </a:cubicBezTo>
                <a:cubicBezTo>
                  <a:pt x="17557" y="20202"/>
                  <a:pt x="17513" y="20158"/>
                  <a:pt x="17483" y="20114"/>
                </a:cubicBezTo>
                <a:cubicBezTo>
                  <a:pt x="17498" y="20055"/>
                  <a:pt x="17527" y="19996"/>
                  <a:pt x="17557" y="19923"/>
                </a:cubicBezTo>
                <a:close/>
                <a:moveTo>
                  <a:pt x="18940" y="10813"/>
                </a:moveTo>
                <a:cubicBezTo>
                  <a:pt x="20162" y="13300"/>
                  <a:pt x="20279" y="16288"/>
                  <a:pt x="19205" y="18819"/>
                </a:cubicBezTo>
                <a:cubicBezTo>
                  <a:pt x="18999" y="19305"/>
                  <a:pt x="18764" y="19775"/>
                  <a:pt x="18484" y="20232"/>
                </a:cubicBezTo>
                <a:lnTo>
                  <a:pt x="18322" y="20129"/>
                </a:lnTo>
                <a:cubicBezTo>
                  <a:pt x="18602" y="19614"/>
                  <a:pt x="18867" y="19099"/>
                  <a:pt x="19073" y="18539"/>
                </a:cubicBezTo>
                <a:cubicBezTo>
                  <a:pt x="20044" y="16096"/>
                  <a:pt x="19970" y="13227"/>
                  <a:pt x="18940" y="10813"/>
                </a:cubicBezTo>
                <a:close/>
                <a:moveTo>
                  <a:pt x="17292" y="19996"/>
                </a:moveTo>
                <a:cubicBezTo>
                  <a:pt x="17336" y="20040"/>
                  <a:pt x="17365" y="20070"/>
                  <a:pt x="17380" y="20129"/>
                </a:cubicBezTo>
                <a:cubicBezTo>
                  <a:pt x="17365" y="20188"/>
                  <a:pt x="17336" y="20232"/>
                  <a:pt x="17307" y="20291"/>
                </a:cubicBezTo>
                <a:cubicBezTo>
                  <a:pt x="17277" y="20261"/>
                  <a:pt x="17262" y="20217"/>
                  <a:pt x="17218" y="20158"/>
                </a:cubicBezTo>
                <a:cubicBezTo>
                  <a:pt x="17233" y="20114"/>
                  <a:pt x="17262" y="20055"/>
                  <a:pt x="17292" y="19996"/>
                </a:cubicBezTo>
                <a:close/>
                <a:moveTo>
                  <a:pt x="17056" y="20070"/>
                </a:moveTo>
                <a:cubicBezTo>
                  <a:pt x="17071" y="20099"/>
                  <a:pt x="17101" y="20143"/>
                  <a:pt x="17130" y="20173"/>
                </a:cubicBezTo>
                <a:cubicBezTo>
                  <a:pt x="17101" y="20232"/>
                  <a:pt x="17086" y="20291"/>
                  <a:pt x="17071" y="20320"/>
                </a:cubicBezTo>
                <a:cubicBezTo>
                  <a:pt x="17056" y="20291"/>
                  <a:pt x="17012" y="20246"/>
                  <a:pt x="16998" y="20217"/>
                </a:cubicBezTo>
                <a:cubicBezTo>
                  <a:pt x="17012" y="20158"/>
                  <a:pt x="17042" y="20129"/>
                  <a:pt x="17056" y="20070"/>
                </a:cubicBezTo>
                <a:close/>
                <a:moveTo>
                  <a:pt x="18087" y="20011"/>
                </a:moveTo>
                <a:cubicBezTo>
                  <a:pt x="18131" y="20055"/>
                  <a:pt x="18190" y="20085"/>
                  <a:pt x="18234" y="20129"/>
                </a:cubicBezTo>
                <a:cubicBezTo>
                  <a:pt x="18190" y="20202"/>
                  <a:pt x="18160" y="20246"/>
                  <a:pt x="18116" y="20320"/>
                </a:cubicBezTo>
                <a:cubicBezTo>
                  <a:pt x="18072" y="20291"/>
                  <a:pt x="18013" y="20261"/>
                  <a:pt x="17969" y="20217"/>
                </a:cubicBezTo>
                <a:cubicBezTo>
                  <a:pt x="18013" y="20143"/>
                  <a:pt x="18042" y="20085"/>
                  <a:pt x="18087" y="20011"/>
                </a:cubicBezTo>
                <a:close/>
                <a:moveTo>
                  <a:pt x="16571" y="20261"/>
                </a:moveTo>
                <a:cubicBezTo>
                  <a:pt x="16571" y="20276"/>
                  <a:pt x="16600" y="20291"/>
                  <a:pt x="16600" y="20291"/>
                </a:cubicBezTo>
                <a:cubicBezTo>
                  <a:pt x="16600" y="20305"/>
                  <a:pt x="16571" y="20320"/>
                  <a:pt x="16571" y="20349"/>
                </a:cubicBezTo>
                <a:cubicBezTo>
                  <a:pt x="16571" y="20335"/>
                  <a:pt x="16571" y="20305"/>
                  <a:pt x="16556" y="20305"/>
                </a:cubicBezTo>
                <a:cubicBezTo>
                  <a:pt x="16556" y="20291"/>
                  <a:pt x="16556" y="20276"/>
                  <a:pt x="16571" y="20261"/>
                </a:cubicBezTo>
                <a:close/>
                <a:moveTo>
                  <a:pt x="16836" y="20129"/>
                </a:moveTo>
                <a:cubicBezTo>
                  <a:pt x="16865" y="20158"/>
                  <a:pt x="16895" y="20202"/>
                  <a:pt x="16909" y="20232"/>
                </a:cubicBezTo>
                <a:cubicBezTo>
                  <a:pt x="16895" y="20276"/>
                  <a:pt x="16865" y="20320"/>
                  <a:pt x="16850" y="20364"/>
                </a:cubicBezTo>
                <a:lnTo>
                  <a:pt x="16792" y="20246"/>
                </a:lnTo>
                <a:cubicBezTo>
                  <a:pt x="16821" y="20217"/>
                  <a:pt x="16821" y="20158"/>
                  <a:pt x="16836" y="20129"/>
                </a:cubicBezTo>
                <a:close/>
                <a:moveTo>
                  <a:pt x="16659" y="20188"/>
                </a:moveTo>
                <a:cubicBezTo>
                  <a:pt x="16703" y="20217"/>
                  <a:pt x="16718" y="20232"/>
                  <a:pt x="16718" y="20276"/>
                </a:cubicBezTo>
                <a:cubicBezTo>
                  <a:pt x="16703" y="20305"/>
                  <a:pt x="16703" y="20349"/>
                  <a:pt x="16688" y="20379"/>
                </a:cubicBezTo>
                <a:cubicBezTo>
                  <a:pt x="16674" y="20349"/>
                  <a:pt x="16674" y="20320"/>
                  <a:pt x="16644" y="20291"/>
                </a:cubicBezTo>
                <a:cubicBezTo>
                  <a:pt x="16644" y="20261"/>
                  <a:pt x="16659" y="20217"/>
                  <a:pt x="16659" y="20188"/>
                </a:cubicBezTo>
                <a:close/>
                <a:moveTo>
                  <a:pt x="17733" y="20129"/>
                </a:moveTo>
                <a:cubicBezTo>
                  <a:pt x="17778" y="20158"/>
                  <a:pt x="17822" y="20202"/>
                  <a:pt x="17866" y="20246"/>
                </a:cubicBezTo>
                <a:cubicBezTo>
                  <a:pt x="17822" y="20305"/>
                  <a:pt x="17792" y="20379"/>
                  <a:pt x="17778" y="20438"/>
                </a:cubicBezTo>
                <a:cubicBezTo>
                  <a:pt x="17733" y="20379"/>
                  <a:pt x="17675" y="20349"/>
                  <a:pt x="17645" y="20305"/>
                </a:cubicBezTo>
                <a:cubicBezTo>
                  <a:pt x="17675" y="20246"/>
                  <a:pt x="17704" y="20188"/>
                  <a:pt x="17733" y="20129"/>
                </a:cubicBezTo>
                <a:close/>
                <a:moveTo>
                  <a:pt x="18293" y="20188"/>
                </a:moveTo>
                <a:lnTo>
                  <a:pt x="18454" y="20291"/>
                </a:lnTo>
                <a:cubicBezTo>
                  <a:pt x="18410" y="20364"/>
                  <a:pt x="18381" y="20438"/>
                  <a:pt x="18322" y="20497"/>
                </a:cubicBezTo>
                <a:cubicBezTo>
                  <a:pt x="18293" y="20482"/>
                  <a:pt x="18234" y="20438"/>
                  <a:pt x="18175" y="20379"/>
                </a:cubicBezTo>
                <a:cubicBezTo>
                  <a:pt x="18219" y="20305"/>
                  <a:pt x="18248" y="20261"/>
                  <a:pt x="18293" y="20188"/>
                </a:cubicBezTo>
                <a:close/>
                <a:moveTo>
                  <a:pt x="17439" y="20202"/>
                </a:moveTo>
                <a:cubicBezTo>
                  <a:pt x="17483" y="20232"/>
                  <a:pt x="17513" y="20276"/>
                  <a:pt x="17557" y="20320"/>
                </a:cubicBezTo>
                <a:cubicBezTo>
                  <a:pt x="17513" y="20379"/>
                  <a:pt x="17498" y="20438"/>
                  <a:pt x="17454" y="20511"/>
                </a:cubicBezTo>
                <a:cubicBezTo>
                  <a:pt x="17424" y="20452"/>
                  <a:pt x="17410" y="20408"/>
                  <a:pt x="17365" y="20364"/>
                </a:cubicBezTo>
                <a:cubicBezTo>
                  <a:pt x="17380" y="20305"/>
                  <a:pt x="17424" y="20261"/>
                  <a:pt x="17439" y="20202"/>
                </a:cubicBezTo>
                <a:close/>
                <a:moveTo>
                  <a:pt x="17189" y="20261"/>
                </a:moveTo>
                <a:cubicBezTo>
                  <a:pt x="17218" y="20291"/>
                  <a:pt x="17233" y="20335"/>
                  <a:pt x="17277" y="20364"/>
                </a:cubicBezTo>
                <a:cubicBezTo>
                  <a:pt x="17262" y="20423"/>
                  <a:pt x="17218" y="20482"/>
                  <a:pt x="17204" y="20526"/>
                </a:cubicBezTo>
                <a:cubicBezTo>
                  <a:pt x="17189" y="20497"/>
                  <a:pt x="17145" y="20452"/>
                  <a:pt x="17130" y="20408"/>
                </a:cubicBezTo>
                <a:cubicBezTo>
                  <a:pt x="17145" y="20364"/>
                  <a:pt x="17159" y="20305"/>
                  <a:pt x="17189" y="20261"/>
                </a:cubicBezTo>
                <a:close/>
                <a:moveTo>
                  <a:pt x="16968" y="20305"/>
                </a:moveTo>
                <a:cubicBezTo>
                  <a:pt x="16983" y="20349"/>
                  <a:pt x="16998" y="20379"/>
                  <a:pt x="17042" y="20423"/>
                </a:cubicBezTo>
                <a:cubicBezTo>
                  <a:pt x="17012" y="20482"/>
                  <a:pt x="16983" y="20526"/>
                  <a:pt x="16968" y="20570"/>
                </a:cubicBezTo>
                <a:lnTo>
                  <a:pt x="16909" y="20452"/>
                </a:lnTo>
                <a:cubicBezTo>
                  <a:pt x="16924" y="20408"/>
                  <a:pt x="16939" y="20364"/>
                  <a:pt x="16968" y="20305"/>
                </a:cubicBezTo>
                <a:close/>
                <a:moveTo>
                  <a:pt x="16630" y="20438"/>
                </a:moveTo>
                <a:cubicBezTo>
                  <a:pt x="16630" y="20452"/>
                  <a:pt x="16644" y="20482"/>
                  <a:pt x="16644" y="20511"/>
                </a:cubicBezTo>
                <a:cubicBezTo>
                  <a:pt x="16644" y="20555"/>
                  <a:pt x="16630" y="20570"/>
                  <a:pt x="16630" y="20600"/>
                </a:cubicBezTo>
                <a:cubicBezTo>
                  <a:pt x="16630" y="20585"/>
                  <a:pt x="16615" y="20570"/>
                  <a:pt x="16615" y="20526"/>
                </a:cubicBezTo>
                <a:cubicBezTo>
                  <a:pt x="16615" y="20497"/>
                  <a:pt x="16630" y="20452"/>
                  <a:pt x="16630" y="20438"/>
                </a:cubicBezTo>
                <a:close/>
                <a:moveTo>
                  <a:pt x="16792" y="20408"/>
                </a:moveTo>
                <a:lnTo>
                  <a:pt x="16836" y="20482"/>
                </a:lnTo>
                <a:cubicBezTo>
                  <a:pt x="16821" y="20511"/>
                  <a:pt x="16792" y="20555"/>
                  <a:pt x="16792" y="20600"/>
                </a:cubicBezTo>
                <a:cubicBezTo>
                  <a:pt x="16777" y="20570"/>
                  <a:pt x="16777" y="20541"/>
                  <a:pt x="16762" y="20511"/>
                </a:cubicBezTo>
                <a:cubicBezTo>
                  <a:pt x="16777" y="20482"/>
                  <a:pt x="16777" y="20438"/>
                  <a:pt x="16792" y="20408"/>
                </a:cubicBezTo>
                <a:close/>
                <a:moveTo>
                  <a:pt x="17939" y="20291"/>
                </a:moveTo>
                <a:cubicBezTo>
                  <a:pt x="17984" y="20320"/>
                  <a:pt x="18028" y="20364"/>
                  <a:pt x="18087" y="20408"/>
                </a:cubicBezTo>
                <a:cubicBezTo>
                  <a:pt x="18042" y="20482"/>
                  <a:pt x="18013" y="20526"/>
                  <a:pt x="17969" y="20600"/>
                </a:cubicBezTo>
                <a:cubicBezTo>
                  <a:pt x="17925" y="20570"/>
                  <a:pt x="17866" y="20526"/>
                  <a:pt x="17822" y="20482"/>
                </a:cubicBezTo>
                <a:cubicBezTo>
                  <a:pt x="17866" y="20423"/>
                  <a:pt x="17895" y="20349"/>
                  <a:pt x="17939" y="20291"/>
                </a:cubicBezTo>
                <a:close/>
                <a:moveTo>
                  <a:pt x="17601" y="20379"/>
                </a:moveTo>
                <a:lnTo>
                  <a:pt x="17733" y="20511"/>
                </a:lnTo>
                <a:cubicBezTo>
                  <a:pt x="17704" y="20570"/>
                  <a:pt x="17660" y="20644"/>
                  <a:pt x="17645" y="20688"/>
                </a:cubicBezTo>
                <a:lnTo>
                  <a:pt x="17513" y="20570"/>
                </a:lnTo>
                <a:cubicBezTo>
                  <a:pt x="17557" y="20511"/>
                  <a:pt x="17571" y="20438"/>
                  <a:pt x="17601" y="20379"/>
                </a:cubicBezTo>
                <a:close/>
                <a:moveTo>
                  <a:pt x="17336" y="20452"/>
                </a:moveTo>
                <a:cubicBezTo>
                  <a:pt x="17365" y="20497"/>
                  <a:pt x="17380" y="20526"/>
                  <a:pt x="17424" y="20570"/>
                </a:cubicBezTo>
                <a:cubicBezTo>
                  <a:pt x="17380" y="20629"/>
                  <a:pt x="17365" y="20673"/>
                  <a:pt x="17336" y="20732"/>
                </a:cubicBezTo>
                <a:cubicBezTo>
                  <a:pt x="17292" y="20703"/>
                  <a:pt x="17277" y="20658"/>
                  <a:pt x="17233" y="20600"/>
                </a:cubicBezTo>
                <a:cubicBezTo>
                  <a:pt x="17277" y="20570"/>
                  <a:pt x="17292" y="20511"/>
                  <a:pt x="17336" y="20452"/>
                </a:cubicBezTo>
                <a:close/>
                <a:moveTo>
                  <a:pt x="17071" y="20511"/>
                </a:moveTo>
                <a:cubicBezTo>
                  <a:pt x="17086" y="20541"/>
                  <a:pt x="17130" y="20585"/>
                  <a:pt x="17145" y="20614"/>
                </a:cubicBezTo>
                <a:cubicBezTo>
                  <a:pt x="17130" y="20673"/>
                  <a:pt x="17086" y="20732"/>
                  <a:pt x="17071" y="20776"/>
                </a:cubicBezTo>
                <a:cubicBezTo>
                  <a:pt x="17056" y="20732"/>
                  <a:pt x="17042" y="20688"/>
                  <a:pt x="16998" y="20658"/>
                </a:cubicBezTo>
                <a:cubicBezTo>
                  <a:pt x="17042" y="20629"/>
                  <a:pt x="17056" y="20570"/>
                  <a:pt x="17071" y="20511"/>
                </a:cubicBezTo>
                <a:close/>
                <a:moveTo>
                  <a:pt x="18131" y="20452"/>
                </a:moveTo>
                <a:cubicBezTo>
                  <a:pt x="18190" y="20497"/>
                  <a:pt x="18248" y="20526"/>
                  <a:pt x="18278" y="20570"/>
                </a:cubicBezTo>
                <a:cubicBezTo>
                  <a:pt x="18248" y="20644"/>
                  <a:pt x="18190" y="20688"/>
                  <a:pt x="18160" y="20776"/>
                </a:cubicBezTo>
                <a:cubicBezTo>
                  <a:pt x="18116" y="20747"/>
                  <a:pt x="18072" y="20688"/>
                  <a:pt x="18028" y="20658"/>
                </a:cubicBezTo>
                <a:cubicBezTo>
                  <a:pt x="18072" y="20585"/>
                  <a:pt x="18101" y="20526"/>
                  <a:pt x="18131" y="20452"/>
                </a:cubicBezTo>
                <a:close/>
                <a:moveTo>
                  <a:pt x="16600" y="20688"/>
                </a:moveTo>
                <a:cubicBezTo>
                  <a:pt x="16600" y="20717"/>
                  <a:pt x="16615" y="20732"/>
                  <a:pt x="16615" y="20747"/>
                </a:cubicBezTo>
                <a:cubicBezTo>
                  <a:pt x="16615" y="20776"/>
                  <a:pt x="16600" y="20791"/>
                  <a:pt x="16600" y="20806"/>
                </a:cubicBezTo>
                <a:cubicBezTo>
                  <a:pt x="16571" y="20791"/>
                  <a:pt x="16571" y="20776"/>
                  <a:pt x="16571" y="20747"/>
                </a:cubicBezTo>
                <a:cubicBezTo>
                  <a:pt x="16571" y="20732"/>
                  <a:pt x="16571" y="20717"/>
                  <a:pt x="16600" y="20688"/>
                </a:cubicBezTo>
                <a:close/>
                <a:moveTo>
                  <a:pt x="16850" y="20570"/>
                </a:moveTo>
                <a:cubicBezTo>
                  <a:pt x="16895" y="20600"/>
                  <a:pt x="16909" y="20644"/>
                  <a:pt x="16924" y="20673"/>
                </a:cubicBezTo>
                <a:cubicBezTo>
                  <a:pt x="16909" y="20717"/>
                  <a:pt x="16880" y="20776"/>
                  <a:pt x="16865" y="20806"/>
                </a:cubicBezTo>
                <a:lnTo>
                  <a:pt x="16821" y="20688"/>
                </a:lnTo>
                <a:cubicBezTo>
                  <a:pt x="16836" y="20658"/>
                  <a:pt x="16850" y="20600"/>
                  <a:pt x="16850" y="20570"/>
                </a:cubicBezTo>
                <a:close/>
                <a:moveTo>
                  <a:pt x="16703" y="20629"/>
                </a:moveTo>
                <a:cubicBezTo>
                  <a:pt x="16718" y="20658"/>
                  <a:pt x="16733" y="20673"/>
                  <a:pt x="16733" y="20717"/>
                </a:cubicBezTo>
                <a:cubicBezTo>
                  <a:pt x="16718" y="20747"/>
                  <a:pt x="16718" y="20791"/>
                  <a:pt x="16703" y="20820"/>
                </a:cubicBezTo>
                <a:cubicBezTo>
                  <a:pt x="16688" y="20791"/>
                  <a:pt x="16688" y="20776"/>
                  <a:pt x="16659" y="20732"/>
                </a:cubicBezTo>
                <a:cubicBezTo>
                  <a:pt x="16688" y="20703"/>
                  <a:pt x="16688" y="20658"/>
                  <a:pt x="16703" y="20629"/>
                </a:cubicBezTo>
                <a:close/>
                <a:moveTo>
                  <a:pt x="17792" y="20570"/>
                </a:moveTo>
                <a:cubicBezTo>
                  <a:pt x="17822" y="20600"/>
                  <a:pt x="17881" y="20644"/>
                  <a:pt x="17925" y="20673"/>
                </a:cubicBezTo>
                <a:cubicBezTo>
                  <a:pt x="17881" y="20732"/>
                  <a:pt x="17836" y="20806"/>
                  <a:pt x="17807" y="20865"/>
                </a:cubicBezTo>
                <a:cubicBezTo>
                  <a:pt x="17778" y="20820"/>
                  <a:pt x="17733" y="20791"/>
                  <a:pt x="17675" y="20747"/>
                </a:cubicBezTo>
                <a:cubicBezTo>
                  <a:pt x="17719" y="20688"/>
                  <a:pt x="17748" y="20629"/>
                  <a:pt x="17792" y="20570"/>
                </a:cubicBezTo>
                <a:close/>
                <a:moveTo>
                  <a:pt x="17483" y="20644"/>
                </a:moveTo>
                <a:cubicBezTo>
                  <a:pt x="17513" y="20673"/>
                  <a:pt x="17557" y="20717"/>
                  <a:pt x="17586" y="20776"/>
                </a:cubicBezTo>
                <a:cubicBezTo>
                  <a:pt x="17557" y="20820"/>
                  <a:pt x="17513" y="20879"/>
                  <a:pt x="17498" y="20953"/>
                </a:cubicBezTo>
                <a:cubicBezTo>
                  <a:pt x="17454" y="20894"/>
                  <a:pt x="17424" y="20865"/>
                  <a:pt x="17410" y="20820"/>
                </a:cubicBezTo>
                <a:cubicBezTo>
                  <a:pt x="17424" y="20747"/>
                  <a:pt x="17454" y="20703"/>
                  <a:pt x="17483" y="20644"/>
                </a:cubicBezTo>
                <a:close/>
                <a:moveTo>
                  <a:pt x="17218" y="20717"/>
                </a:moveTo>
                <a:cubicBezTo>
                  <a:pt x="17262" y="20747"/>
                  <a:pt x="17277" y="20791"/>
                  <a:pt x="17307" y="20820"/>
                </a:cubicBezTo>
                <a:cubicBezTo>
                  <a:pt x="17277" y="20879"/>
                  <a:pt x="17233" y="20938"/>
                  <a:pt x="17218" y="20997"/>
                </a:cubicBezTo>
                <a:cubicBezTo>
                  <a:pt x="17204" y="20953"/>
                  <a:pt x="17159" y="20923"/>
                  <a:pt x="17145" y="20879"/>
                </a:cubicBezTo>
                <a:cubicBezTo>
                  <a:pt x="17159" y="20820"/>
                  <a:pt x="17204" y="20776"/>
                  <a:pt x="17218" y="20717"/>
                </a:cubicBezTo>
                <a:close/>
                <a:moveTo>
                  <a:pt x="16983" y="20776"/>
                </a:moveTo>
                <a:cubicBezTo>
                  <a:pt x="16998" y="20806"/>
                  <a:pt x="17012" y="20850"/>
                  <a:pt x="17056" y="20879"/>
                </a:cubicBezTo>
                <a:cubicBezTo>
                  <a:pt x="17042" y="20938"/>
                  <a:pt x="17012" y="20968"/>
                  <a:pt x="16983" y="21026"/>
                </a:cubicBezTo>
                <a:lnTo>
                  <a:pt x="16924" y="20923"/>
                </a:lnTo>
                <a:cubicBezTo>
                  <a:pt x="16939" y="20865"/>
                  <a:pt x="16968" y="20820"/>
                  <a:pt x="16983" y="20776"/>
                </a:cubicBezTo>
                <a:close/>
                <a:moveTo>
                  <a:pt x="16644" y="20879"/>
                </a:moveTo>
                <a:cubicBezTo>
                  <a:pt x="16644" y="20894"/>
                  <a:pt x="16659" y="20938"/>
                  <a:pt x="16659" y="20953"/>
                </a:cubicBezTo>
                <a:cubicBezTo>
                  <a:pt x="16644" y="20982"/>
                  <a:pt x="16644" y="21012"/>
                  <a:pt x="16630" y="21041"/>
                </a:cubicBezTo>
                <a:cubicBezTo>
                  <a:pt x="16630" y="21026"/>
                  <a:pt x="16615" y="21012"/>
                  <a:pt x="16615" y="20968"/>
                </a:cubicBezTo>
                <a:cubicBezTo>
                  <a:pt x="16630" y="20938"/>
                  <a:pt x="16630" y="20894"/>
                  <a:pt x="16644" y="20879"/>
                </a:cubicBezTo>
                <a:close/>
                <a:moveTo>
                  <a:pt x="16792" y="20820"/>
                </a:moveTo>
                <a:cubicBezTo>
                  <a:pt x="16821" y="20865"/>
                  <a:pt x="16836" y="20879"/>
                  <a:pt x="16836" y="20923"/>
                </a:cubicBezTo>
                <a:cubicBezTo>
                  <a:pt x="16821" y="20953"/>
                  <a:pt x="16792" y="21012"/>
                  <a:pt x="16777" y="21041"/>
                </a:cubicBezTo>
                <a:cubicBezTo>
                  <a:pt x="16762" y="21012"/>
                  <a:pt x="16762" y="20982"/>
                  <a:pt x="16747" y="20953"/>
                </a:cubicBezTo>
                <a:cubicBezTo>
                  <a:pt x="16762" y="20894"/>
                  <a:pt x="16777" y="20865"/>
                  <a:pt x="16792" y="20820"/>
                </a:cubicBezTo>
                <a:close/>
                <a:moveTo>
                  <a:pt x="17969" y="20732"/>
                </a:moveTo>
                <a:cubicBezTo>
                  <a:pt x="18028" y="20776"/>
                  <a:pt x="18072" y="20806"/>
                  <a:pt x="18116" y="20865"/>
                </a:cubicBezTo>
                <a:cubicBezTo>
                  <a:pt x="18087" y="20938"/>
                  <a:pt x="18028" y="20982"/>
                  <a:pt x="17984" y="21056"/>
                </a:cubicBezTo>
                <a:cubicBezTo>
                  <a:pt x="17954" y="21012"/>
                  <a:pt x="17925" y="20968"/>
                  <a:pt x="17866" y="20938"/>
                </a:cubicBezTo>
                <a:cubicBezTo>
                  <a:pt x="17895" y="20865"/>
                  <a:pt x="17939" y="20806"/>
                  <a:pt x="17969" y="20732"/>
                </a:cubicBezTo>
                <a:close/>
                <a:moveTo>
                  <a:pt x="17645" y="20820"/>
                </a:moveTo>
                <a:lnTo>
                  <a:pt x="17778" y="20953"/>
                </a:lnTo>
                <a:cubicBezTo>
                  <a:pt x="17733" y="21012"/>
                  <a:pt x="17704" y="21085"/>
                  <a:pt x="17660" y="21144"/>
                </a:cubicBezTo>
                <a:cubicBezTo>
                  <a:pt x="17630" y="21085"/>
                  <a:pt x="17586" y="21041"/>
                  <a:pt x="17557" y="21012"/>
                </a:cubicBezTo>
                <a:cubicBezTo>
                  <a:pt x="17586" y="20953"/>
                  <a:pt x="17630" y="20879"/>
                  <a:pt x="17645" y="20820"/>
                </a:cubicBezTo>
                <a:close/>
                <a:moveTo>
                  <a:pt x="17351" y="20894"/>
                </a:moveTo>
                <a:cubicBezTo>
                  <a:pt x="17380" y="20938"/>
                  <a:pt x="17410" y="20968"/>
                  <a:pt x="17439" y="21012"/>
                </a:cubicBezTo>
                <a:cubicBezTo>
                  <a:pt x="17410" y="21071"/>
                  <a:pt x="17365" y="21115"/>
                  <a:pt x="17351" y="21174"/>
                </a:cubicBezTo>
                <a:cubicBezTo>
                  <a:pt x="17336" y="21144"/>
                  <a:pt x="17307" y="21115"/>
                  <a:pt x="17277" y="21085"/>
                </a:cubicBezTo>
                <a:cubicBezTo>
                  <a:pt x="17277" y="21071"/>
                  <a:pt x="17262" y="21071"/>
                  <a:pt x="17262" y="21041"/>
                </a:cubicBezTo>
                <a:cubicBezTo>
                  <a:pt x="17292" y="21012"/>
                  <a:pt x="17336" y="20953"/>
                  <a:pt x="17351" y="20894"/>
                </a:cubicBezTo>
                <a:close/>
                <a:moveTo>
                  <a:pt x="17115" y="20968"/>
                </a:moveTo>
                <a:cubicBezTo>
                  <a:pt x="17130" y="21012"/>
                  <a:pt x="17159" y="21041"/>
                  <a:pt x="17189" y="21085"/>
                </a:cubicBezTo>
                <a:cubicBezTo>
                  <a:pt x="17145" y="21115"/>
                  <a:pt x="17130" y="21174"/>
                  <a:pt x="17086" y="21232"/>
                </a:cubicBezTo>
                <a:lnTo>
                  <a:pt x="17042" y="21115"/>
                </a:lnTo>
                <a:cubicBezTo>
                  <a:pt x="17056" y="21056"/>
                  <a:pt x="17086" y="21012"/>
                  <a:pt x="17115" y="20968"/>
                </a:cubicBezTo>
                <a:close/>
                <a:moveTo>
                  <a:pt x="16571" y="21115"/>
                </a:moveTo>
                <a:cubicBezTo>
                  <a:pt x="16571" y="21144"/>
                  <a:pt x="16571" y="21159"/>
                  <a:pt x="16585" y="21174"/>
                </a:cubicBezTo>
                <a:cubicBezTo>
                  <a:pt x="16585" y="21188"/>
                  <a:pt x="16571" y="21232"/>
                  <a:pt x="16571" y="21247"/>
                </a:cubicBezTo>
                <a:cubicBezTo>
                  <a:pt x="16571" y="21232"/>
                  <a:pt x="16556" y="21218"/>
                  <a:pt x="16556" y="21188"/>
                </a:cubicBezTo>
                <a:cubicBezTo>
                  <a:pt x="16556" y="21174"/>
                  <a:pt x="16571" y="21144"/>
                  <a:pt x="16571" y="21115"/>
                </a:cubicBezTo>
                <a:close/>
                <a:moveTo>
                  <a:pt x="16718" y="21056"/>
                </a:moveTo>
                <a:cubicBezTo>
                  <a:pt x="16718" y="21100"/>
                  <a:pt x="16733" y="21115"/>
                  <a:pt x="16733" y="21159"/>
                </a:cubicBezTo>
                <a:cubicBezTo>
                  <a:pt x="16718" y="21188"/>
                  <a:pt x="16703" y="21232"/>
                  <a:pt x="16703" y="21262"/>
                </a:cubicBezTo>
                <a:cubicBezTo>
                  <a:pt x="16703" y="21232"/>
                  <a:pt x="16688" y="21203"/>
                  <a:pt x="16688" y="21174"/>
                </a:cubicBezTo>
                <a:cubicBezTo>
                  <a:pt x="16703" y="21144"/>
                  <a:pt x="16703" y="21100"/>
                  <a:pt x="16718" y="21056"/>
                </a:cubicBezTo>
                <a:close/>
                <a:moveTo>
                  <a:pt x="16895" y="21012"/>
                </a:moveTo>
                <a:lnTo>
                  <a:pt x="16939" y="21115"/>
                </a:lnTo>
                <a:cubicBezTo>
                  <a:pt x="16924" y="21174"/>
                  <a:pt x="16909" y="21218"/>
                  <a:pt x="16895" y="21262"/>
                </a:cubicBezTo>
                <a:cubicBezTo>
                  <a:pt x="16865" y="21232"/>
                  <a:pt x="16850" y="21188"/>
                  <a:pt x="16850" y="21159"/>
                </a:cubicBezTo>
                <a:cubicBezTo>
                  <a:pt x="16850" y="21100"/>
                  <a:pt x="16865" y="21056"/>
                  <a:pt x="16895" y="21012"/>
                </a:cubicBezTo>
                <a:close/>
                <a:moveTo>
                  <a:pt x="17822" y="21012"/>
                </a:moveTo>
                <a:cubicBezTo>
                  <a:pt x="17866" y="21041"/>
                  <a:pt x="17925" y="21085"/>
                  <a:pt x="17954" y="21144"/>
                </a:cubicBezTo>
                <a:cubicBezTo>
                  <a:pt x="17925" y="21218"/>
                  <a:pt x="17866" y="21262"/>
                  <a:pt x="17822" y="21335"/>
                </a:cubicBezTo>
                <a:cubicBezTo>
                  <a:pt x="17792" y="21262"/>
                  <a:pt x="17748" y="21232"/>
                  <a:pt x="17719" y="21188"/>
                </a:cubicBezTo>
                <a:cubicBezTo>
                  <a:pt x="17748" y="21144"/>
                  <a:pt x="17792" y="21071"/>
                  <a:pt x="17822" y="21012"/>
                </a:cubicBezTo>
                <a:close/>
                <a:moveTo>
                  <a:pt x="17498" y="21056"/>
                </a:moveTo>
                <a:cubicBezTo>
                  <a:pt x="17527" y="21100"/>
                  <a:pt x="17571" y="21144"/>
                  <a:pt x="17601" y="21188"/>
                </a:cubicBezTo>
                <a:cubicBezTo>
                  <a:pt x="17571" y="21247"/>
                  <a:pt x="17527" y="21321"/>
                  <a:pt x="17498" y="21380"/>
                </a:cubicBezTo>
                <a:cubicBezTo>
                  <a:pt x="17454" y="21335"/>
                  <a:pt x="17439" y="21306"/>
                  <a:pt x="17410" y="21247"/>
                </a:cubicBezTo>
                <a:cubicBezTo>
                  <a:pt x="17439" y="21188"/>
                  <a:pt x="17483" y="21144"/>
                  <a:pt x="17498" y="21056"/>
                </a:cubicBezTo>
                <a:close/>
                <a:moveTo>
                  <a:pt x="17218" y="21144"/>
                </a:moveTo>
                <a:cubicBezTo>
                  <a:pt x="17233" y="21174"/>
                  <a:pt x="17277" y="21218"/>
                  <a:pt x="17307" y="21247"/>
                </a:cubicBezTo>
                <a:cubicBezTo>
                  <a:pt x="17277" y="21306"/>
                  <a:pt x="17262" y="21350"/>
                  <a:pt x="17218" y="21409"/>
                </a:cubicBezTo>
                <a:cubicBezTo>
                  <a:pt x="17204" y="21394"/>
                  <a:pt x="17204" y="21380"/>
                  <a:pt x="17189" y="21350"/>
                </a:cubicBezTo>
                <a:cubicBezTo>
                  <a:pt x="17159" y="21335"/>
                  <a:pt x="17159" y="21321"/>
                  <a:pt x="17145" y="21306"/>
                </a:cubicBezTo>
                <a:cubicBezTo>
                  <a:pt x="17159" y="21247"/>
                  <a:pt x="17204" y="21188"/>
                  <a:pt x="17218" y="21144"/>
                </a:cubicBezTo>
                <a:close/>
                <a:moveTo>
                  <a:pt x="16983" y="21218"/>
                </a:moveTo>
                <a:lnTo>
                  <a:pt x="17042" y="21321"/>
                </a:lnTo>
                <a:cubicBezTo>
                  <a:pt x="17012" y="21380"/>
                  <a:pt x="16983" y="21424"/>
                  <a:pt x="16968" y="21468"/>
                </a:cubicBezTo>
                <a:lnTo>
                  <a:pt x="16909" y="21365"/>
                </a:lnTo>
                <a:cubicBezTo>
                  <a:pt x="16939" y="21306"/>
                  <a:pt x="16968" y="21247"/>
                  <a:pt x="16983" y="21218"/>
                </a:cubicBezTo>
                <a:close/>
                <a:moveTo>
                  <a:pt x="16644" y="21321"/>
                </a:moveTo>
                <a:cubicBezTo>
                  <a:pt x="16644" y="21335"/>
                  <a:pt x="16674" y="21380"/>
                  <a:pt x="16674" y="21394"/>
                </a:cubicBezTo>
                <a:cubicBezTo>
                  <a:pt x="16644" y="21424"/>
                  <a:pt x="16644" y="21468"/>
                  <a:pt x="16630" y="21483"/>
                </a:cubicBezTo>
                <a:cubicBezTo>
                  <a:pt x="16615" y="21453"/>
                  <a:pt x="16615" y="21424"/>
                  <a:pt x="16615" y="21409"/>
                </a:cubicBezTo>
                <a:cubicBezTo>
                  <a:pt x="16630" y="21380"/>
                  <a:pt x="16630" y="21335"/>
                  <a:pt x="16644" y="21321"/>
                </a:cubicBezTo>
                <a:close/>
                <a:moveTo>
                  <a:pt x="16792" y="21262"/>
                </a:moveTo>
                <a:cubicBezTo>
                  <a:pt x="16806" y="21306"/>
                  <a:pt x="16836" y="21335"/>
                  <a:pt x="16836" y="21365"/>
                </a:cubicBezTo>
                <a:cubicBezTo>
                  <a:pt x="16821" y="21394"/>
                  <a:pt x="16792" y="21453"/>
                  <a:pt x="16777" y="21483"/>
                </a:cubicBezTo>
                <a:cubicBezTo>
                  <a:pt x="16762" y="21453"/>
                  <a:pt x="16762" y="21409"/>
                  <a:pt x="16733" y="21394"/>
                </a:cubicBezTo>
                <a:cubicBezTo>
                  <a:pt x="16762" y="21365"/>
                  <a:pt x="16777" y="21306"/>
                  <a:pt x="16792" y="21262"/>
                </a:cubicBezTo>
                <a:close/>
                <a:moveTo>
                  <a:pt x="17660" y="21262"/>
                </a:moveTo>
                <a:cubicBezTo>
                  <a:pt x="17704" y="21306"/>
                  <a:pt x="17733" y="21365"/>
                  <a:pt x="17763" y="21394"/>
                </a:cubicBezTo>
                <a:cubicBezTo>
                  <a:pt x="17733" y="21453"/>
                  <a:pt x="17675" y="21527"/>
                  <a:pt x="17645" y="21586"/>
                </a:cubicBezTo>
                <a:cubicBezTo>
                  <a:pt x="17630" y="21541"/>
                  <a:pt x="17586" y="21483"/>
                  <a:pt x="17557" y="21453"/>
                </a:cubicBezTo>
                <a:cubicBezTo>
                  <a:pt x="17586" y="21394"/>
                  <a:pt x="17630" y="21321"/>
                  <a:pt x="17660" y="21262"/>
                </a:cubicBezTo>
                <a:close/>
                <a:moveTo>
                  <a:pt x="17365" y="21335"/>
                </a:moveTo>
                <a:cubicBezTo>
                  <a:pt x="17410" y="21380"/>
                  <a:pt x="17424" y="21409"/>
                  <a:pt x="17454" y="21468"/>
                </a:cubicBezTo>
                <a:lnTo>
                  <a:pt x="17351" y="21630"/>
                </a:lnTo>
                <a:cubicBezTo>
                  <a:pt x="17307" y="21600"/>
                  <a:pt x="17292" y="21541"/>
                  <a:pt x="17277" y="21512"/>
                </a:cubicBezTo>
                <a:cubicBezTo>
                  <a:pt x="17307" y="21453"/>
                  <a:pt x="17336" y="21394"/>
                  <a:pt x="17365" y="21335"/>
                </a:cubicBezTo>
                <a:close/>
                <a:moveTo>
                  <a:pt x="17086" y="21394"/>
                </a:moveTo>
                <a:cubicBezTo>
                  <a:pt x="17096" y="21394"/>
                  <a:pt x="17099" y="21401"/>
                  <a:pt x="17096" y="21401"/>
                </a:cubicBezTo>
                <a:cubicBezTo>
                  <a:pt x="17094" y="21401"/>
                  <a:pt x="17091" y="21399"/>
                  <a:pt x="17086" y="21394"/>
                </a:cubicBezTo>
                <a:lnTo>
                  <a:pt x="17086" y="21394"/>
                </a:lnTo>
                <a:cubicBezTo>
                  <a:pt x="17130" y="21453"/>
                  <a:pt x="17145" y="21468"/>
                  <a:pt x="17159" y="21512"/>
                </a:cubicBezTo>
                <a:cubicBezTo>
                  <a:pt x="17130" y="21556"/>
                  <a:pt x="17115" y="21615"/>
                  <a:pt x="17071" y="21674"/>
                </a:cubicBezTo>
                <a:cubicBezTo>
                  <a:pt x="17071" y="21659"/>
                  <a:pt x="17056" y="21659"/>
                  <a:pt x="17056" y="21630"/>
                </a:cubicBezTo>
                <a:cubicBezTo>
                  <a:pt x="17042" y="21600"/>
                  <a:pt x="17012" y="21586"/>
                  <a:pt x="17012" y="21541"/>
                </a:cubicBezTo>
                <a:cubicBezTo>
                  <a:pt x="17042" y="21512"/>
                  <a:pt x="17071" y="21453"/>
                  <a:pt x="17086" y="21394"/>
                </a:cubicBezTo>
                <a:close/>
                <a:moveTo>
                  <a:pt x="16556" y="21556"/>
                </a:moveTo>
                <a:cubicBezTo>
                  <a:pt x="16556" y="21586"/>
                  <a:pt x="16556" y="21600"/>
                  <a:pt x="16571" y="21615"/>
                </a:cubicBezTo>
                <a:cubicBezTo>
                  <a:pt x="16571" y="21630"/>
                  <a:pt x="16556" y="21674"/>
                  <a:pt x="16556" y="21689"/>
                </a:cubicBezTo>
                <a:cubicBezTo>
                  <a:pt x="16541" y="21674"/>
                  <a:pt x="16541" y="21659"/>
                  <a:pt x="16541" y="21630"/>
                </a:cubicBezTo>
                <a:cubicBezTo>
                  <a:pt x="16541" y="21615"/>
                  <a:pt x="16556" y="21586"/>
                  <a:pt x="16556" y="21556"/>
                </a:cubicBezTo>
                <a:close/>
                <a:moveTo>
                  <a:pt x="16688" y="21512"/>
                </a:moveTo>
                <a:cubicBezTo>
                  <a:pt x="16703" y="21541"/>
                  <a:pt x="16718" y="21556"/>
                  <a:pt x="16718" y="21600"/>
                </a:cubicBezTo>
                <a:lnTo>
                  <a:pt x="16674" y="21703"/>
                </a:lnTo>
                <a:cubicBezTo>
                  <a:pt x="16674" y="21674"/>
                  <a:pt x="16644" y="21644"/>
                  <a:pt x="16644" y="21615"/>
                </a:cubicBezTo>
                <a:cubicBezTo>
                  <a:pt x="16674" y="21586"/>
                  <a:pt x="16688" y="21541"/>
                  <a:pt x="16688" y="21512"/>
                </a:cubicBezTo>
                <a:close/>
                <a:moveTo>
                  <a:pt x="16865" y="21453"/>
                </a:moveTo>
                <a:lnTo>
                  <a:pt x="16924" y="21556"/>
                </a:lnTo>
                <a:cubicBezTo>
                  <a:pt x="16909" y="21615"/>
                  <a:pt x="16865" y="21659"/>
                  <a:pt x="16850" y="21703"/>
                </a:cubicBezTo>
                <a:cubicBezTo>
                  <a:pt x="16836" y="21674"/>
                  <a:pt x="16836" y="21630"/>
                  <a:pt x="16806" y="21600"/>
                </a:cubicBezTo>
                <a:cubicBezTo>
                  <a:pt x="16836" y="21541"/>
                  <a:pt x="16850" y="21512"/>
                  <a:pt x="16865" y="21453"/>
                </a:cubicBezTo>
                <a:close/>
                <a:moveTo>
                  <a:pt x="17513" y="21527"/>
                </a:moveTo>
                <a:cubicBezTo>
                  <a:pt x="17557" y="21556"/>
                  <a:pt x="17586" y="21615"/>
                  <a:pt x="17616" y="21644"/>
                </a:cubicBezTo>
                <a:cubicBezTo>
                  <a:pt x="17586" y="21703"/>
                  <a:pt x="17542" y="21777"/>
                  <a:pt x="17498" y="21836"/>
                </a:cubicBezTo>
                <a:cubicBezTo>
                  <a:pt x="17454" y="21777"/>
                  <a:pt x="17424" y="21747"/>
                  <a:pt x="17410" y="21689"/>
                </a:cubicBezTo>
                <a:lnTo>
                  <a:pt x="17513" y="21527"/>
                </a:lnTo>
                <a:close/>
                <a:moveTo>
                  <a:pt x="17218" y="21586"/>
                </a:moveTo>
                <a:cubicBezTo>
                  <a:pt x="17233" y="21615"/>
                  <a:pt x="17277" y="21659"/>
                  <a:pt x="17292" y="21703"/>
                </a:cubicBezTo>
                <a:cubicBezTo>
                  <a:pt x="17262" y="21762"/>
                  <a:pt x="17233" y="21821"/>
                  <a:pt x="17204" y="21880"/>
                </a:cubicBezTo>
                <a:cubicBezTo>
                  <a:pt x="17189" y="21836"/>
                  <a:pt x="17145" y="21792"/>
                  <a:pt x="17130" y="21747"/>
                </a:cubicBezTo>
                <a:cubicBezTo>
                  <a:pt x="17159" y="21689"/>
                  <a:pt x="17174" y="21630"/>
                  <a:pt x="17218" y="21586"/>
                </a:cubicBezTo>
                <a:close/>
                <a:moveTo>
                  <a:pt x="16497" y="21836"/>
                </a:moveTo>
                <a:lnTo>
                  <a:pt x="16497" y="21850"/>
                </a:lnTo>
                <a:cubicBezTo>
                  <a:pt x="16497" y="21880"/>
                  <a:pt x="16482" y="21895"/>
                  <a:pt x="16482" y="21895"/>
                </a:cubicBezTo>
                <a:lnTo>
                  <a:pt x="16482" y="21880"/>
                </a:lnTo>
                <a:cubicBezTo>
                  <a:pt x="16482" y="21850"/>
                  <a:pt x="16482" y="21836"/>
                  <a:pt x="16497" y="21836"/>
                </a:cubicBezTo>
                <a:close/>
                <a:moveTo>
                  <a:pt x="16983" y="21659"/>
                </a:moveTo>
                <a:cubicBezTo>
                  <a:pt x="16983" y="21674"/>
                  <a:pt x="16998" y="21674"/>
                  <a:pt x="16998" y="21689"/>
                </a:cubicBezTo>
                <a:cubicBezTo>
                  <a:pt x="17012" y="21703"/>
                  <a:pt x="17042" y="21747"/>
                  <a:pt x="17042" y="21762"/>
                </a:cubicBezTo>
                <a:cubicBezTo>
                  <a:pt x="16998" y="21821"/>
                  <a:pt x="16983" y="21880"/>
                  <a:pt x="16939" y="21909"/>
                </a:cubicBezTo>
                <a:lnTo>
                  <a:pt x="16895" y="21806"/>
                </a:lnTo>
                <a:cubicBezTo>
                  <a:pt x="16924" y="21747"/>
                  <a:pt x="16939" y="21689"/>
                  <a:pt x="16983" y="21659"/>
                </a:cubicBezTo>
                <a:close/>
                <a:moveTo>
                  <a:pt x="16615" y="21762"/>
                </a:moveTo>
                <a:cubicBezTo>
                  <a:pt x="16615" y="21777"/>
                  <a:pt x="16630" y="21821"/>
                  <a:pt x="16630" y="21836"/>
                </a:cubicBezTo>
                <a:cubicBezTo>
                  <a:pt x="16615" y="21880"/>
                  <a:pt x="16615" y="21909"/>
                  <a:pt x="16600" y="21924"/>
                </a:cubicBezTo>
                <a:cubicBezTo>
                  <a:pt x="16600" y="21909"/>
                  <a:pt x="16571" y="21880"/>
                  <a:pt x="16571" y="21850"/>
                </a:cubicBezTo>
                <a:cubicBezTo>
                  <a:pt x="16600" y="21821"/>
                  <a:pt x="16600" y="21777"/>
                  <a:pt x="16615" y="21762"/>
                </a:cubicBezTo>
                <a:close/>
                <a:moveTo>
                  <a:pt x="16777" y="21703"/>
                </a:moveTo>
                <a:cubicBezTo>
                  <a:pt x="16777" y="21733"/>
                  <a:pt x="16792" y="21762"/>
                  <a:pt x="16821" y="21792"/>
                </a:cubicBezTo>
                <a:cubicBezTo>
                  <a:pt x="16792" y="21836"/>
                  <a:pt x="16777" y="21895"/>
                  <a:pt x="16762" y="21924"/>
                </a:cubicBezTo>
                <a:cubicBezTo>
                  <a:pt x="16747" y="21895"/>
                  <a:pt x="16747" y="21865"/>
                  <a:pt x="16718" y="21836"/>
                </a:cubicBezTo>
                <a:cubicBezTo>
                  <a:pt x="16733" y="21792"/>
                  <a:pt x="16762" y="21747"/>
                  <a:pt x="16777" y="21703"/>
                </a:cubicBezTo>
                <a:close/>
                <a:moveTo>
                  <a:pt x="17351" y="21777"/>
                </a:moveTo>
                <a:cubicBezTo>
                  <a:pt x="17380" y="21821"/>
                  <a:pt x="17410" y="21880"/>
                  <a:pt x="17439" y="21909"/>
                </a:cubicBezTo>
                <a:cubicBezTo>
                  <a:pt x="17410" y="21939"/>
                  <a:pt x="17380" y="21998"/>
                  <a:pt x="17351" y="22042"/>
                </a:cubicBezTo>
                <a:cubicBezTo>
                  <a:pt x="17336" y="22057"/>
                  <a:pt x="17336" y="22071"/>
                  <a:pt x="17307" y="22086"/>
                </a:cubicBezTo>
                <a:cubicBezTo>
                  <a:pt x="17292" y="22057"/>
                  <a:pt x="17262" y="22012"/>
                  <a:pt x="17233" y="21968"/>
                </a:cubicBezTo>
                <a:cubicBezTo>
                  <a:pt x="17277" y="21895"/>
                  <a:pt x="17307" y="21836"/>
                  <a:pt x="17351" y="21777"/>
                </a:cubicBezTo>
                <a:close/>
                <a:moveTo>
                  <a:pt x="17086" y="21836"/>
                </a:moveTo>
                <a:cubicBezTo>
                  <a:pt x="17101" y="21880"/>
                  <a:pt x="17130" y="21909"/>
                  <a:pt x="17159" y="21954"/>
                </a:cubicBezTo>
                <a:cubicBezTo>
                  <a:pt x="17130" y="21998"/>
                  <a:pt x="17086" y="22057"/>
                  <a:pt x="17071" y="22115"/>
                </a:cubicBezTo>
                <a:cubicBezTo>
                  <a:pt x="17042" y="22071"/>
                  <a:pt x="17012" y="22042"/>
                  <a:pt x="16998" y="21998"/>
                </a:cubicBezTo>
                <a:cubicBezTo>
                  <a:pt x="17042" y="21954"/>
                  <a:pt x="17056" y="21895"/>
                  <a:pt x="17086" y="21836"/>
                </a:cubicBezTo>
                <a:close/>
                <a:moveTo>
                  <a:pt x="16512" y="22027"/>
                </a:moveTo>
                <a:cubicBezTo>
                  <a:pt x="16512" y="22042"/>
                  <a:pt x="16512" y="22057"/>
                  <a:pt x="16541" y="22071"/>
                </a:cubicBezTo>
                <a:cubicBezTo>
                  <a:pt x="16512" y="22101"/>
                  <a:pt x="16512" y="22130"/>
                  <a:pt x="16497" y="22145"/>
                </a:cubicBezTo>
                <a:lnTo>
                  <a:pt x="16497" y="22101"/>
                </a:lnTo>
                <a:cubicBezTo>
                  <a:pt x="16497" y="22071"/>
                  <a:pt x="16512" y="22042"/>
                  <a:pt x="16512" y="22027"/>
                </a:cubicBezTo>
                <a:close/>
                <a:moveTo>
                  <a:pt x="16674" y="21954"/>
                </a:moveTo>
                <a:cubicBezTo>
                  <a:pt x="16688" y="21983"/>
                  <a:pt x="16688" y="21998"/>
                  <a:pt x="16703" y="22042"/>
                </a:cubicBezTo>
                <a:lnTo>
                  <a:pt x="16644" y="22145"/>
                </a:lnTo>
                <a:cubicBezTo>
                  <a:pt x="16644" y="22115"/>
                  <a:pt x="16630" y="22086"/>
                  <a:pt x="16630" y="22057"/>
                </a:cubicBezTo>
                <a:cubicBezTo>
                  <a:pt x="16630" y="22042"/>
                  <a:pt x="16644" y="21983"/>
                  <a:pt x="16674" y="21954"/>
                </a:cubicBezTo>
                <a:close/>
                <a:moveTo>
                  <a:pt x="16850" y="21895"/>
                </a:moveTo>
                <a:cubicBezTo>
                  <a:pt x="16865" y="21909"/>
                  <a:pt x="16865" y="21924"/>
                  <a:pt x="16865" y="21954"/>
                </a:cubicBezTo>
                <a:cubicBezTo>
                  <a:pt x="16865" y="21968"/>
                  <a:pt x="16880" y="21983"/>
                  <a:pt x="16880" y="21998"/>
                </a:cubicBezTo>
                <a:cubicBezTo>
                  <a:pt x="16865" y="22057"/>
                  <a:pt x="16836" y="22101"/>
                  <a:pt x="16806" y="22145"/>
                </a:cubicBezTo>
                <a:cubicBezTo>
                  <a:pt x="16792" y="22115"/>
                  <a:pt x="16792" y="22071"/>
                  <a:pt x="16777" y="22042"/>
                </a:cubicBezTo>
                <a:cubicBezTo>
                  <a:pt x="16792" y="21983"/>
                  <a:pt x="16836" y="21954"/>
                  <a:pt x="16850" y="21895"/>
                </a:cubicBezTo>
                <a:close/>
                <a:moveTo>
                  <a:pt x="16453" y="22263"/>
                </a:moveTo>
                <a:lnTo>
                  <a:pt x="16453" y="22292"/>
                </a:lnTo>
                <a:cubicBezTo>
                  <a:pt x="16453" y="22307"/>
                  <a:pt x="16424" y="22336"/>
                  <a:pt x="16424" y="22336"/>
                </a:cubicBezTo>
                <a:lnTo>
                  <a:pt x="16424" y="22321"/>
                </a:lnTo>
                <a:cubicBezTo>
                  <a:pt x="16424" y="22292"/>
                  <a:pt x="16453" y="22277"/>
                  <a:pt x="16453" y="22263"/>
                </a:cubicBezTo>
                <a:close/>
                <a:moveTo>
                  <a:pt x="17204" y="22042"/>
                </a:moveTo>
                <a:cubicBezTo>
                  <a:pt x="17218" y="22071"/>
                  <a:pt x="17248" y="22115"/>
                  <a:pt x="17277" y="22160"/>
                </a:cubicBezTo>
                <a:lnTo>
                  <a:pt x="17159" y="22336"/>
                </a:lnTo>
                <a:cubicBezTo>
                  <a:pt x="17145" y="22292"/>
                  <a:pt x="17130" y="22263"/>
                  <a:pt x="17086" y="22204"/>
                </a:cubicBezTo>
                <a:lnTo>
                  <a:pt x="17204" y="22042"/>
                </a:lnTo>
                <a:close/>
                <a:moveTo>
                  <a:pt x="16556" y="22189"/>
                </a:moveTo>
                <a:cubicBezTo>
                  <a:pt x="16556" y="22204"/>
                  <a:pt x="16571" y="22248"/>
                  <a:pt x="16571" y="22263"/>
                </a:cubicBezTo>
                <a:lnTo>
                  <a:pt x="16538" y="22340"/>
                </a:lnTo>
                <a:cubicBezTo>
                  <a:pt x="16538" y="22329"/>
                  <a:pt x="16534" y="22314"/>
                  <a:pt x="16527" y="22292"/>
                </a:cubicBezTo>
                <a:cubicBezTo>
                  <a:pt x="16541" y="22263"/>
                  <a:pt x="16541" y="22218"/>
                  <a:pt x="16556" y="22189"/>
                </a:cubicBezTo>
                <a:close/>
                <a:moveTo>
                  <a:pt x="16718" y="22145"/>
                </a:moveTo>
                <a:cubicBezTo>
                  <a:pt x="16733" y="22160"/>
                  <a:pt x="16762" y="22204"/>
                  <a:pt x="16762" y="22218"/>
                </a:cubicBezTo>
                <a:lnTo>
                  <a:pt x="16762" y="22248"/>
                </a:lnTo>
                <a:cubicBezTo>
                  <a:pt x="16747" y="22277"/>
                  <a:pt x="16703" y="22336"/>
                  <a:pt x="16688" y="22366"/>
                </a:cubicBezTo>
                <a:cubicBezTo>
                  <a:pt x="16674" y="22336"/>
                  <a:pt x="16674" y="22292"/>
                  <a:pt x="16674" y="22277"/>
                </a:cubicBezTo>
                <a:cubicBezTo>
                  <a:pt x="16688" y="22248"/>
                  <a:pt x="16703" y="22189"/>
                  <a:pt x="16718" y="22145"/>
                </a:cubicBezTo>
                <a:close/>
                <a:moveTo>
                  <a:pt x="16968" y="22101"/>
                </a:moveTo>
                <a:cubicBezTo>
                  <a:pt x="16968" y="22130"/>
                  <a:pt x="16983" y="22160"/>
                  <a:pt x="16998" y="22204"/>
                </a:cubicBezTo>
                <a:cubicBezTo>
                  <a:pt x="16968" y="22263"/>
                  <a:pt x="16939" y="22321"/>
                  <a:pt x="16909" y="22366"/>
                </a:cubicBezTo>
                <a:cubicBezTo>
                  <a:pt x="16895" y="22336"/>
                  <a:pt x="16865" y="22292"/>
                  <a:pt x="16865" y="22263"/>
                </a:cubicBezTo>
                <a:cubicBezTo>
                  <a:pt x="16909" y="22204"/>
                  <a:pt x="16924" y="22145"/>
                  <a:pt x="16968" y="22101"/>
                </a:cubicBezTo>
                <a:close/>
                <a:moveTo>
                  <a:pt x="17042" y="22277"/>
                </a:moveTo>
                <a:cubicBezTo>
                  <a:pt x="17056" y="22321"/>
                  <a:pt x="17071" y="22351"/>
                  <a:pt x="17115" y="22395"/>
                </a:cubicBezTo>
                <a:lnTo>
                  <a:pt x="16998" y="22557"/>
                </a:lnTo>
                <a:lnTo>
                  <a:pt x="16939" y="22439"/>
                </a:lnTo>
                <a:cubicBezTo>
                  <a:pt x="16983" y="22395"/>
                  <a:pt x="17012" y="22336"/>
                  <a:pt x="17042" y="22277"/>
                </a:cubicBezTo>
                <a:close/>
                <a:moveTo>
                  <a:pt x="16482" y="22454"/>
                </a:moveTo>
                <a:cubicBezTo>
                  <a:pt x="16482" y="22483"/>
                  <a:pt x="16482" y="22498"/>
                  <a:pt x="16497" y="22513"/>
                </a:cubicBezTo>
                <a:cubicBezTo>
                  <a:pt x="16482" y="22527"/>
                  <a:pt x="16482" y="22572"/>
                  <a:pt x="16468" y="22586"/>
                </a:cubicBezTo>
                <a:cubicBezTo>
                  <a:pt x="16453" y="22572"/>
                  <a:pt x="16453" y="22557"/>
                  <a:pt x="16453" y="22527"/>
                </a:cubicBezTo>
                <a:cubicBezTo>
                  <a:pt x="16468" y="22513"/>
                  <a:pt x="16468" y="22483"/>
                  <a:pt x="16482" y="22454"/>
                </a:cubicBezTo>
                <a:close/>
                <a:moveTo>
                  <a:pt x="16792" y="22336"/>
                </a:moveTo>
                <a:cubicBezTo>
                  <a:pt x="16836" y="22366"/>
                  <a:pt x="16836" y="22410"/>
                  <a:pt x="16850" y="22439"/>
                </a:cubicBezTo>
                <a:cubicBezTo>
                  <a:pt x="16821" y="22498"/>
                  <a:pt x="16792" y="22527"/>
                  <a:pt x="16762" y="22586"/>
                </a:cubicBezTo>
                <a:cubicBezTo>
                  <a:pt x="16747" y="22557"/>
                  <a:pt x="16747" y="22513"/>
                  <a:pt x="16718" y="22483"/>
                </a:cubicBezTo>
                <a:cubicBezTo>
                  <a:pt x="16733" y="22424"/>
                  <a:pt x="16777" y="22395"/>
                  <a:pt x="16792" y="22336"/>
                </a:cubicBezTo>
                <a:close/>
                <a:moveTo>
                  <a:pt x="16615" y="22395"/>
                </a:moveTo>
                <a:cubicBezTo>
                  <a:pt x="16615" y="22424"/>
                  <a:pt x="16630" y="22439"/>
                  <a:pt x="16630" y="22483"/>
                </a:cubicBezTo>
                <a:cubicBezTo>
                  <a:pt x="16615" y="22513"/>
                  <a:pt x="16585" y="22557"/>
                  <a:pt x="16571" y="22616"/>
                </a:cubicBezTo>
                <a:cubicBezTo>
                  <a:pt x="16571" y="22572"/>
                  <a:pt x="16571" y="22527"/>
                  <a:pt x="16556" y="22513"/>
                </a:cubicBezTo>
                <a:cubicBezTo>
                  <a:pt x="16571" y="22483"/>
                  <a:pt x="16600" y="22439"/>
                  <a:pt x="16615" y="22395"/>
                </a:cubicBezTo>
                <a:close/>
                <a:moveTo>
                  <a:pt x="16365" y="22704"/>
                </a:moveTo>
                <a:lnTo>
                  <a:pt x="16365" y="22719"/>
                </a:lnTo>
                <a:cubicBezTo>
                  <a:pt x="16365" y="22733"/>
                  <a:pt x="16350" y="22748"/>
                  <a:pt x="16350" y="22778"/>
                </a:cubicBezTo>
                <a:lnTo>
                  <a:pt x="16350" y="22763"/>
                </a:lnTo>
                <a:cubicBezTo>
                  <a:pt x="16350" y="22733"/>
                  <a:pt x="16365" y="22719"/>
                  <a:pt x="16365" y="22704"/>
                </a:cubicBezTo>
                <a:close/>
                <a:moveTo>
                  <a:pt x="16497" y="22630"/>
                </a:moveTo>
                <a:cubicBezTo>
                  <a:pt x="16497" y="22645"/>
                  <a:pt x="16512" y="22689"/>
                  <a:pt x="16512" y="22704"/>
                </a:cubicBezTo>
                <a:lnTo>
                  <a:pt x="16468" y="22807"/>
                </a:lnTo>
                <a:lnTo>
                  <a:pt x="16468" y="22733"/>
                </a:lnTo>
                <a:cubicBezTo>
                  <a:pt x="16482" y="22704"/>
                  <a:pt x="16497" y="22660"/>
                  <a:pt x="16497" y="22630"/>
                </a:cubicBezTo>
                <a:close/>
                <a:moveTo>
                  <a:pt x="16688" y="22586"/>
                </a:moveTo>
                <a:cubicBezTo>
                  <a:pt x="16703" y="22630"/>
                  <a:pt x="16703" y="22660"/>
                  <a:pt x="16718" y="22689"/>
                </a:cubicBezTo>
                <a:cubicBezTo>
                  <a:pt x="16703" y="22719"/>
                  <a:pt x="16674" y="22778"/>
                  <a:pt x="16644" y="22807"/>
                </a:cubicBezTo>
                <a:cubicBezTo>
                  <a:pt x="16644" y="22792"/>
                  <a:pt x="16630" y="22748"/>
                  <a:pt x="16630" y="22733"/>
                </a:cubicBezTo>
                <a:cubicBezTo>
                  <a:pt x="16615" y="22733"/>
                  <a:pt x="16615" y="22733"/>
                  <a:pt x="16615" y="22719"/>
                </a:cubicBezTo>
                <a:cubicBezTo>
                  <a:pt x="16630" y="22689"/>
                  <a:pt x="16674" y="22630"/>
                  <a:pt x="16688" y="22586"/>
                </a:cubicBezTo>
                <a:close/>
                <a:moveTo>
                  <a:pt x="16895" y="22542"/>
                </a:moveTo>
                <a:lnTo>
                  <a:pt x="16939" y="22645"/>
                </a:lnTo>
                <a:lnTo>
                  <a:pt x="16836" y="22807"/>
                </a:lnTo>
                <a:cubicBezTo>
                  <a:pt x="16821" y="22778"/>
                  <a:pt x="16821" y="22733"/>
                  <a:pt x="16792" y="22704"/>
                </a:cubicBezTo>
                <a:cubicBezTo>
                  <a:pt x="16836" y="22645"/>
                  <a:pt x="16850" y="22586"/>
                  <a:pt x="16895" y="22542"/>
                </a:cubicBezTo>
                <a:close/>
                <a:moveTo>
                  <a:pt x="16409" y="22881"/>
                </a:moveTo>
                <a:lnTo>
                  <a:pt x="16409" y="22940"/>
                </a:lnTo>
                <a:cubicBezTo>
                  <a:pt x="16394" y="22984"/>
                  <a:pt x="16394" y="22998"/>
                  <a:pt x="16365" y="23028"/>
                </a:cubicBezTo>
                <a:lnTo>
                  <a:pt x="16365" y="22984"/>
                </a:lnTo>
                <a:cubicBezTo>
                  <a:pt x="16394" y="22940"/>
                  <a:pt x="16394" y="22925"/>
                  <a:pt x="16409" y="22881"/>
                </a:cubicBezTo>
                <a:close/>
                <a:moveTo>
                  <a:pt x="16762" y="22778"/>
                </a:moveTo>
                <a:cubicBezTo>
                  <a:pt x="16762" y="22836"/>
                  <a:pt x="16777" y="22851"/>
                  <a:pt x="16792" y="22881"/>
                </a:cubicBezTo>
                <a:cubicBezTo>
                  <a:pt x="16762" y="22940"/>
                  <a:pt x="16747" y="22984"/>
                  <a:pt x="16703" y="23028"/>
                </a:cubicBezTo>
                <a:cubicBezTo>
                  <a:pt x="16688" y="22998"/>
                  <a:pt x="16688" y="22954"/>
                  <a:pt x="16674" y="22925"/>
                </a:cubicBezTo>
                <a:cubicBezTo>
                  <a:pt x="16703" y="22866"/>
                  <a:pt x="16718" y="22836"/>
                  <a:pt x="16762" y="22778"/>
                </a:cubicBezTo>
                <a:close/>
                <a:moveTo>
                  <a:pt x="16556" y="22836"/>
                </a:moveTo>
                <a:cubicBezTo>
                  <a:pt x="16556" y="22866"/>
                  <a:pt x="16571" y="22881"/>
                  <a:pt x="16571" y="22925"/>
                </a:cubicBezTo>
                <a:cubicBezTo>
                  <a:pt x="16556" y="22954"/>
                  <a:pt x="16512" y="22998"/>
                  <a:pt x="16497" y="23057"/>
                </a:cubicBezTo>
                <a:lnTo>
                  <a:pt x="16497" y="23013"/>
                </a:lnTo>
                <a:lnTo>
                  <a:pt x="16497" y="22954"/>
                </a:lnTo>
                <a:cubicBezTo>
                  <a:pt x="16512" y="22925"/>
                  <a:pt x="16541" y="22881"/>
                  <a:pt x="16556" y="22836"/>
                </a:cubicBezTo>
                <a:close/>
                <a:moveTo>
                  <a:pt x="16291" y="23146"/>
                </a:moveTo>
                <a:lnTo>
                  <a:pt x="16291" y="23160"/>
                </a:lnTo>
                <a:cubicBezTo>
                  <a:pt x="16291" y="23175"/>
                  <a:pt x="16276" y="23190"/>
                  <a:pt x="16276" y="23219"/>
                </a:cubicBezTo>
                <a:lnTo>
                  <a:pt x="16276" y="23204"/>
                </a:lnTo>
                <a:cubicBezTo>
                  <a:pt x="16276" y="23175"/>
                  <a:pt x="16291" y="23160"/>
                  <a:pt x="16291" y="23146"/>
                </a:cubicBezTo>
                <a:close/>
                <a:moveTo>
                  <a:pt x="16615" y="23057"/>
                </a:moveTo>
                <a:cubicBezTo>
                  <a:pt x="16630" y="23087"/>
                  <a:pt x="16630" y="23131"/>
                  <a:pt x="16644" y="23146"/>
                </a:cubicBezTo>
                <a:cubicBezTo>
                  <a:pt x="16615" y="23175"/>
                  <a:pt x="16600" y="23234"/>
                  <a:pt x="16556" y="23263"/>
                </a:cubicBezTo>
                <a:cubicBezTo>
                  <a:pt x="16541" y="23234"/>
                  <a:pt x="16541" y="23204"/>
                  <a:pt x="16541" y="23175"/>
                </a:cubicBezTo>
                <a:cubicBezTo>
                  <a:pt x="16556" y="23116"/>
                  <a:pt x="16600" y="23087"/>
                  <a:pt x="16615" y="23057"/>
                </a:cubicBezTo>
                <a:close/>
                <a:moveTo>
                  <a:pt x="16424" y="23087"/>
                </a:moveTo>
                <a:cubicBezTo>
                  <a:pt x="16424" y="23101"/>
                  <a:pt x="16424" y="23146"/>
                  <a:pt x="16438" y="23160"/>
                </a:cubicBezTo>
                <a:lnTo>
                  <a:pt x="16394" y="23278"/>
                </a:lnTo>
                <a:cubicBezTo>
                  <a:pt x="16394" y="23234"/>
                  <a:pt x="16394" y="23219"/>
                  <a:pt x="16365" y="23204"/>
                </a:cubicBezTo>
                <a:lnTo>
                  <a:pt x="16424" y="23087"/>
                </a:lnTo>
                <a:close/>
                <a:moveTo>
                  <a:pt x="16321" y="23322"/>
                </a:moveTo>
                <a:lnTo>
                  <a:pt x="16321" y="23381"/>
                </a:lnTo>
                <a:cubicBezTo>
                  <a:pt x="16306" y="23425"/>
                  <a:pt x="16276" y="23440"/>
                  <a:pt x="16276" y="23469"/>
                </a:cubicBezTo>
                <a:lnTo>
                  <a:pt x="16276" y="23425"/>
                </a:lnTo>
                <a:cubicBezTo>
                  <a:pt x="16291" y="23381"/>
                  <a:pt x="16291" y="23366"/>
                  <a:pt x="16321" y="23322"/>
                </a:cubicBezTo>
                <a:close/>
                <a:moveTo>
                  <a:pt x="16482" y="23278"/>
                </a:moveTo>
                <a:cubicBezTo>
                  <a:pt x="16482" y="23307"/>
                  <a:pt x="16497" y="23322"/>
                  <a:pt x="16497" y="23366"/>
                </a:cubicBezTo>
                <a:cubicBezTo>
                  <a:pt x="16482" y="23396"/>
                  <a:pt x="16453" y="23440"/>
                  <a:pt x="16424" y="23499"/>
                </a:cubicBezTo>
                <a:cubicBezTo>
                  <a:pt x="16409" y="23455"/>
                  <a:pt x="16409" y="23440"/>
                  <a:pt x="16409" y="23396"/>
                </a:cubicBezTo>
                <a:cubicBezTo>
                  <a:pt x="16424" y="23366"/>
                  <a:pt x="16453" y="23322"/>
                  <a:pt x="16482" y="23278"/>
                </a:cubicBezTo>
                <a:close/>
                <a:moveTo>
                  <a:pt x="16188" y="23587"/>
                </a:moveTo>
                <a:lnTo>
                  <a:pt x="16188" y="23602"/>
                </a:lnTo>
                <a:cubicBezTo>
                  <a:pt x="16188" y="23616"/>
                  <a:pt x="16173" y="23631"/>
                  <a:pt x="16173" y="23661"/>
                </a:cubicBezTo>
                <a:lnTo>
                  <a:pt x="16173" y="23631"/>
                </a:lnTo>
                <a:cubicBezTo>
                  <a:pt x="16173" y="23616"/>
                  <a:pt x="16188" y="23602"/>
                  <a:pt x="16188" y="23587"/>
                </a:cubicBezTo>
                <a:close/>
                <a:moveTo>
                  <a:pt x="16335" y="23528"/>
                </a:moveTo>
                <a:cubicBezTo>
                  <a:pt x="16335" y="23543"/>
                  <a:pt x="16335" y="23587"/>
                  <a:pt x="16350" y="23602"/>
                </a:cubicBezTo>
                <a:lnTo>
                  <a:pt x="16291" y="23719"/>
                </a:lnTo>
                <a:cubicBezTo>
                  <a:pt x="16276" y="23675"/>
                  <a:pt x="16276" y="23661"/>
                  <a:pt x="16276" y="23631"/>
                </a:cubicBezTo>
                <a:lnTo>
                  <a:pt x="16335" y="23528"/>
                </a:lnTo>
                <a:close/>
                <a:moveTo>
                  <a:pt x="16203" y="23764"/>
                </a:moveTo>
                <a:lnTo>
                  <a:pt x="16203" y="23822"/>
                </a:lnTo>
                <a:cubicBezTo>
                  <a:pt x="16193" y="23832"/>
                  <a:pt x="16183" y="23855"/>
                  <a:pt x="16173" y="23874"/>
                </a:cubicBezTo>
                <a:lnTo>
                  <a:pt x="16173" y="23874"/>
                </a:lnTo>
                <a:cubicBezTo>
                  <a:pt x="16173" y="23871"/>
                  <a:pt x="16173" y="23869"/>
                  <a:pt x="16173" y="23867"/>
                </a:cubicBezTo>
                <a:cubicBezTo>
                  <a:pt x="16188" y="23822"/>
                  <a:pt x="16203" y="23808"/>
                  <a:pt x="16203" y="23764"/>
                </a:cubicBezTo>
                <a:close/>
                <a:moveTo>
                  <a:pt x="16085" y="24043"/>
                </a:moveTo>
                <a:lnTo>
                  <a:pt x="16085" y="24058"/>
                </a:lnTo>
                <a:cubicBezTo>
                  <a:pt x="16085" y="24087"/>
                  <a:pt x="16056" y="24102"/>
                  <a:pt x="16056" y="24102"/>
                </a:cubicBezTo>
                <a:cubicBezTo>
                  <a:pt x="16056" y="24087"/>
                  <a:pt x="16085" y="24058"/>
                  <a:pt x="16085" y="24043"/>
                </a:cubicBezTo>
                <a:close/>
                <a:moveTo>
                  <a:pt x="18528" y="20364"/>
                </a:moveTo>
                <a:cubicBezTo>
                  <a:pt x="19705" y="21144"/>
                  <a:pt x="21103" y="21556"/>
                  <a:pt x="22457" y="21983"/>
                </a:cubicBezTo>
                <a:cubicBezTo>
                  <a:pt x="24194" y="22498"/>
                  <a:pt x="25975" y="23057"/>
                  <a:pt x="27270" y="24279"/>
                </a:cubicBezTo>
                <a:cubicBezTo>
                  <a:pt x="28962" y="25897"/>
                  <a:pt x="29580" y="28694"/>
                  <a:pt x="28933" y="31740"/>
                </a:cubicBezTo>
                <a:cubicBezTo>
                  <a:pt x="28918" y="31843"/>
                  <a:pt x="28888" y="31975"/>
                  <a:pt x="28844" y="32078"/>
                </a:cubicBezTo>
                <a:cubicBezTo>
                  <a:pt x="29271" y="29062"/>
                  <a:pt x="28535" y="26383"/>
                  <a:pt x="26828" y="24705"/>
                </a:cubicBezTo>
                <a:cubicBezTo>
                  <a:pt x="25548" y="23455"/>
                  <a:pt x="23841" y="22866"/>
                  <a:pt x="22192" y="22292"/>
                </a:cubicBezTo>
                <a:cubicBezTo>
                  <a:pt x="20868" y="21836"/>
                  <a:pt x="19499" y="21380"/>
                  <a:pt x="18396" y="20570"/>
                </a:cubicBezTo>
                <a:cubicBezTo>
                  <a:pt x="18440" y="20497"/>
                  <a:pt x="18484" y="20423"/>
                  <a:pt x="18528" y="20364"/>
                </a:cubicBezTo>
                <a:close/>
                <a:moveTo>
                  <a:pt x="18351" y="20644"/>
                </a:moveTo>
                <a:cubicBezTo>
                  <a:pt x="19485" y="21453"/>
                  <a:pt x="20839" y="21924"/>
                  <a:pt x="22163" y="22395"/>
                </a:cubicBezTo>
                <a:cubicBezTo>
                  <a:pt x="23811" y="22954"/>
                  <a:pt x="25518" y="23543"/>
                  <a:pt x="26769" y="24779"/>
                </a:cubicBezTo>
                <a:cubicBezTo>
                  <a:pt x="28491" y="26471"/>
                  <a:pt x="29212" y="29194"/>
                  <a:pt x="28756" y="32226"/>
                </a:cubicBezTo>
                <a:cubicBezTo>
                  <a:pt x="28712" y="32402"/>
                  <a:pt x="28697" y="32579"/>
                  <a:pt x="28638" y="32770"/>
                </a:cubicBezTo>
                <a:lnTo>
                  <a:pt x="28638" y="32711"/>
                </a:lnTo>
                <a:cubicBezTo>
                  <a:pt x="28815" y="30945"/>
                  <a:pt x="28741" y="27619"/>
                  <a:pt x="26298" y="25206"/>
                </a:cubicBezTo>
                <a:cubicBezTo>
                  <a:pt x="25077" y="23970"/>
                  <a:pt x="23458" y="23322"/>
                  <a:pt x="21883" y="22719"/>
                </a:cubicBezTo>
                <a:cubicBezTo>
                  <a:pt x="20544" y="22189"/>
                  <a:pt x="19264" y="21689"/>
                  <a:pt x="18234" y="20850"/>
                </a:cubicBezTo>
                <a:cubicBezTo>
                  <a:pt x="18263" y="20776"/>
                  <a:pt x="18322" y="20688"/>
                  <a:pt x="18351" y="20644"/>
                </a:cubicBezTo>
                <a:close/>
                <a:moveTo>
                  <a:pt x="18160" y="20923"/>
                </a:moveTo>
                <a:cubicBezTo>
                  <a:pt x="19205" y="21762"/>
                  <a:pt x="20485" y="22277"/>
                  <a:pt x="21839" y="22792"/>
                </a:cubicBezTo>
                <a:cubicBezTo>
                  <a:pt x="23399" y="23396"/>
                  <a:pt x="25003" y="24043"/>
                  <a:pt x="26225" y="25265"/>
                </a:cubicBezTo>
                <a:cubicBezTo>
                  <a:pt x="28624" y="27649"/>
                  <a:pt x="28697" y="30945"/>
                  <a:pt x="28535" y="32711"/>
                </a:cubicBezTo>
                <a:cubicBezTo>
                  <a:pt x="28550" y="32844"/>
                  <a:pt x="28535" y="32991"/>
                  <a:pt x="28506" y="33138"/>
                </a:cubicBezTo>
                <a:cubicBezTo>
                  <a:pt x="28491" y="33182"/>
                  <a:pt x="28476" y="33226"/>
                  <a:pt x="28462" y="33285"/>
                </a:cubicBezTo>
                <a:lnTo>
                  <a:pt x="28462" y="33182"/>
                </a:lnTo>
                <a:cubicBezTo>
                  <a:pt x="28565" y="30195"/>
                  <a:pt x="27638" y="27546"/>
                  <a:pt x="25813" y="25706"/>
                </a:cubicBezTo>
                <a:cubicBezTo>
                  <a:pt x="24606" y="24485"/>
                  <a:pt x="23090" y="23808"/>
                  <a:pt x="21589" y="23160"/>
                </a:cubicBezTo>
                <a:cubicBezTo>
                  <a:pt x="20294" y="22572"/>
                  <a:pt x="19043" y="22027"/>
                  <a:pt x="18028" y="21115"/>
                </a:cubicBezTo>
                <a:cubicBezTo>
                  <a:pt x="18057" y="21041"/>
                  <a:pt x="18116" y="20997"/>
                  <a:pt x="18160" y="20923"/>
                </a:cubicBezTo>
                <a:close/>
                <a:moveTo>
                  <a:pt x="18028" y="21174"/>
                </a:moveTo>
                <a:cubicBezTo>
                  <a:pt x="19043" y="22071"/>
                  <a:pt x="20294" y="22630"/>
                  <a:pt x="21604" y="23219"/>
                </a:cubicBezTo>
                <a:cubicBezTo>
                  <a:pt x="23075" y="23867"/>
                  <a:pt x="24591" y="24544"/>
                  <a:pt x="25769" y="25750"/>
                </a:cubicBezTo>
                <a:cubicBezTo>
                  <a:pt x="27579" y="27575"/>
                  <a:pt x="28521" y="30224"/>
                  <a:pt x="28388" y="33182"/>
                </a:cubicBezTo>
                <a:cubicBezTo>
                  <a:pt x="28388" y="33300"/>
                  <a:pt x="28373" y="33403"/>
                  <a:pt x="28373" y="33521"/>
                </a:cubicBezTo>
                <a:cubicBezTo>
                  <a:pt x="28344" y="33594"/>
                  <a:pt x="28315" y="33653"/>
                  <a:pt x="28285" y="33727"/>
                </a:cubicBezTo>
                <a:lnTo>
                  <a:pt x="28285" y="33653"/>
                </a:lnTo>
                <a:cubicBezTo>
                  <a:pt x="28256" y="30739"/>
                  <a:pt x="27211" y="28090"/>
                  <a:pt x="25327" y="26177"/>
                </a:cubicBezTo>
                <a:cubicBezTo>
                  <a:pt x="24179" y="24985"/>
                  <a:pt x="22737" y="24279"/>
                  <a:pt x="21354" y="23587"/>
                </a:cubicBezTo>
                <a:cubicBezTo>
                  <a:pt x="20073" y="22940"/>
                  <a:pt x="18837" y="22336"/>
                  <a:pt x="17895" y="21380"/>
                </a:cubicBezTo>
                <a:cubicBezTo>
                  <a:pt x="17939" y="21306"/>
                  <a:pt x="17998" y="21247"/>
                  <a:pt x="18028" y="21174"/>
                </a:cubicBezTo>
                <a:close/>
                <a:moveTo>
                  <a:pt x="28344" y="33815"/>
                </a:moveTo>
                <a:cubicBezTo>
                  <a:pt x="28329" y="33844"/>
                  <a:pt x="28329" y="33889"/>
                  <a:pt x="28329" y="33918"/>
                </a:cubicBezTo>
                <a:cubicBezTo>
                  <a:pt x="28315" y="33962"/>
                  <a:pt x="28285" y="34021"/>
                  <a:pt x="28285" y="34050"/>
                </a:cubicBezTo>
                <a:lnTo>
                  <a:pt x="28285" y="33947"/>
                </a:lnTo>
                <a:cubicBezTo>
                  <a:pt x="28314" y="33903"/>
                  <a:pt x="28329" y="33844"/>
                  <a:pt x="28344" y="33815"/>
                </a:cubicBezTo>
                <a:close/>
                <a:moveTo>
                  <a:pt x="17866" y="21453"/>
                </a:moveTo>
                <a:cubicBezTo>
                  <a:pt x="18822" y="22410"/>
                  <a:pt x="20059" y="23013"/>
                  <a:pt x="21339" y="23661"/>
                </a:cubicBezTo>
                <a:cubicBezTo>
                  <a:pt x="22722" y="24338"/>
                  <a:pt x="24135" y="25059"/>
                  <a:pt x="25298" y="26236"/>
                </a:cubicBezTo>
                <a:cubicBezTo>
                  <a:pt x="27152" y="28134"/>
                  <a:pt x="28182" y="30754"/>
                  <a:pt x="28241" y="33653"/>
                </a:cubicBezTo>
                <a:cubicBezTo>
                  <a:pt x="28197" y="33741"/>
                  <a:pt x="28197" y="33830"/>
                  <a:pt x="28197" y="33918"/>
                </a:cubicBezTo>
                <a:cubicBezTo>
                  <a:pt x="28167" y="33992"/>
                  <a:pt x="28123" y="34095"/>
                  <a:pt x="28108" y="34168"/>
                </a:cubicBezTo>
                <a:lnTo>
                  <a:pt x="28108" y="34124"/>
                </a:lnTo>
                <a:cubicBezTo>
                  <a:pt x="27932" y="31269"/>
                  <a:pt x="26784" y="28694"/>
                  <a:pt x="24841" y="26677"/>
                </a:cubicBezTo>
                <a:cubicBezTo>
                  <a:pt x="23738" y="25515"/>
                  <a:pt x="22384" y="24779"/>
                  <a:pt x="21118" y="24058"/>
                </a:cubicBezTo>
                <a:cubicBezTo>
                  <a:pt x="19853" y="23352"/>
                  <a:pt x="18631" y="22660"/>
                  <a:pt x="17733" y="21659"/>
                </a:cubicBezTo>
                <a:cubicBezTo>
                  <a:pt x="17778" y="21586"/>
                  <a:pt x="17822" y="21527"/>
                  <a:pt x="17866" y="21453"/>
                </a:cubicBezTo>
                <a:close/>
                <a:moveTo>
                  <a:pt x="28197" y="34168"/>
                </a:moveTo>
                <a:lnTo>
                  <a:pt x="28197" y="34168"/>
                </a:lnTo>
                <a:cubicBezTo>
                  <a:pt x="28197" y="34212"/>
                  <a:pt x="28182" y="34271"/>
                  <a:pt x="28182" y="34345"/>
                </a:cubicBezTo>
                <a:cubicBezTo>
                  <a:pt x="28167" y="34404"/>
                  <a:pt x="28138" y="34477"/>
                  <a:pt x="28108" y="34536"/>
                </a:cubicBezTo>
                <a:lnTo>
                  <a:pt x="28108" y="34359"/>
                </a:lnTo>
                <a:cubicBezTo>
                  <a:pt x="28123" y="34315"/>
                  <a:pt x="28138" y="34256"/>
                  <a:pt x="28182" y="34198"/>
                </a:cubicBezTo>
                <a:cubicBezTo>
                  <a:pt x="28182" y="34183"/>
                  <a:pt x="28197" y="34183"/>
                  <a:pt x="28197" y="34168"/>
                </a:cubicBezTo>
                <a:close/>
                <a:moveTo>
                  <a:pt x="17660" y="21703"/>
                </a:moveTo>
                <a:cubicBezTo>
                  <a:pt x="18557" y="22733"/>
                  <a:pt x="19779" y="23425"/>
                  <a:pt x="21059" y="24117"/>
                </a:cubicBezTo>
                <a:cubicBezTo>
                  <a:pt x="22354" y="24838"/>
                  <a:pt x="23664" y="25574"/>
                  <a:pt x="24768" y="26707"/>
                </a:cubicBezTo>
                <a:cubicBezTo>
                  <a:pt x="26696" y="28723"/>
                  <a:pt x="27829" y="31269"/>
                  <a:pt x="28020" y="34109"/>
                </a:cubicBezTo>
                <a:cubicBezTo>
                  <a:pt x="28020" y="34183"/>
                  <a:pt x="28020" y="34256"/>
                  <a:pt x="28035" y="34330"/>
                </a:cubicBezTo>
                <a:lnTo>
                  <a:pt x="27932" y="34610"/>
                </a:lnTo>
                <a:lnTo>
                  <a:pt x="27932" y="34580"/>
                </a:lnTo>
                <a:cubicBezTo>
                  <a:pt x="27593" y="31858"/>
                  <a:pt x="26357" y="29282"/>
                  <a:pt x="24326" y="27148"/>
                </a:cubicBezTo>
                <a:cubicBezTo>
                  <a:pt x="23267" y="26045"/>
                  <a:pt x="22031" y="25279"/>
                  <a:pt x="20868" y="24544"/>
                </a:cubicBezTo>
                <a:cubicBezTo>
                  <a:pt x="19588" y="23749"/>
                  <a:pt x="18381" y="22998"/>
                  <a:pt x="17527" y="21895"/>
                </a:cubicBezTo>
                <a:cubicBezTo>
                  <a:pt x="17571" y="21836"/>
                  <a:pt x="17630" y="21762"/>
                  <a:pt x="17660" y="21703"/>
                </a:cubicBezTo>
                <a:close/>
                <a:moveTo>
                  <a:pt x="28138" y="34654"/>
                </a:moveTo>
                <a:cubicBezTo>
                  <a:pt x="28167" y="34698"/>
                  <a:pt x="28167" y="34713"/>
                  <a:pt x="28138" y="34757"/>
                </a:cubicBezTo>
                <a:cubicBezTo>
                  <a:pt x="28123" y="34786"/>
                  <a:pt x="28123" y="34830"/>
                  <a:pt x="28108" y="34860"/>
                </a:cubicBezTo>
                <a:lnTo>
                  <a:pt x="28108" y="34771"/>
                </a:lnTo>
                <a:cubicBezTo>
                  <a:pt x="28123" y="34727"/>
                  <a:pt x="28123" y="34698"/>
                  <a:pt x="28138" y="34654"/>
                </a:cubicBezTo>
                <a:close/>
                <a:moveTo>
                  <a:pt x="28035" y="34551"/>
                </a:moveTo>
                <a:lnTo>
                  <a:pt x="28035" y="34757"/>
                </a:lnTo>
                <a:cubicBezTo>
                  <a:pt x="28020" y="34830"/>
                  <a:pt x="27976" y="34904"/>
                  <a:pt x="27961" y="34978"/>
                </a:cubicBezTo>
                <a:lnTo>
                  <a:pt x="27961" y="34992"/>
                </a:lnTo>
                <a:cubicBezTo>
                  <a:pt x="27961" y="34919"/>
                  <a:pt x="27947" y="34860"/>
                  <a:pt x="27947" y="34786"/>
                </a:cubicBezTo>
                <a:cubicBezTo>
                  <a:pt x="27976" y="34698"/>
                  <a:pt x="28020" y="34624"/>
                  <a:pt x="28035" y="34551"/>
                </a:cubicBezTo>
                <a:close/>
                <a:moveTo>
                  <a:pt x="17498" y="21968"/>
                </a:moveTo>
                <a:cubicBezTo>
                  <a:pt x="18351" y="23072"/>
                  <a:pt x="19558" y="23822"/>
                  <a:pt x="20824" y="24617"/>
                </a:cubicBezTo>
                <a:cubicBezTo>
                  <a:pt x="22001" y="25353"/>
                  <a:pt x="23208" y="26104"/>
                  <a:pt x="24267" y="27207"/>
                </a:cubicBezTo>
                <a:cubicBezTo>
                  <a:pt x="26284" y="29326"/>
                  <a:pt x="27520" y="31887"/>
                  <a:pt x="27829" y="34610"/>
                </a:cubicBezTo>
                <a:cubicBezTo>
                  <a:pt x="27829" y="34654"/>
                  <a:pt x="27844" y="34713"/>
                  <a:pt x="27844" y="34771"/>
                </a:cubicBezTo>
                <a:cubicBezTo>
                  <a:pt x="27814" y="34860"/>
                  <a:pt x="27770" y="34978"/>
                  <a:pt x="27741" y="35066"/>
                </a:cubicBezTo>
                <a:lnTo>
                  <a:pt x="27741" y="35051"/>
                </a:lnTo>
                <a:cubicBezTo>
                  <a:pt x="27299" y="32432"/>
                  <a:pt x="25989" y="29945"/>
                  <a:pt x="23826" y="27649"/>
                </a:cubicBezTo>
                <a:cubicBezTo>
                  <a:pt x="22825" y="26604"/>
                  <a:pt x="21722" y="25824"/>
                  <a:pt x="20662" y="25073"/>
                </a:cubicBezTo>
                <a:cubicBezTo>
                  <a:pt x="19382" y="24190"/>
                  <a:pt x="18175" y="23352"/>
                  <a:pt x="17365" y="22145"/>
                </a:cubicBezTo>
                <a:cubicBezTo>
                  <a:pt x="17380" y="22130"/>
                  <a:pt x="17395" y="22086"/>
                  <a:pt x="17424" y="22071"/>
                </a:cubicBezTo>
                <a:cubicBezTo>
                  <a:pt x="17439" y="22042"/>
                  <a:pt x="17468" y="21998"/>
                  <a:pt x="17498" y="21968"/>
                </a:cubicBezTo>
                <a:close/>
                <a:moveTo>
                  <a:pt x="28050" y="35022"/>
                </a:moveTo>
                <a:cubicBezTo>
                  <a:pt x="28035" y="35066"/>
                  <a:pt x="28035" y="35125"/>
                  <a:pt x="28035" y="35169"/>
                </a:cubicBezTo>
                <a:cubicBezTo>
                  <a:pt x="28020" y="35228"/>
                  <a:pt x="28005" y="35301"/>
                  <a:pt x="27976" y="35360"/>
                </a:cubicBezTo>
                <a:lnTo>
                  <a:pt x="27976" y="35213"/>
                </a:lnTo>
                <a:cubicBezTo>
                  <a:pt x="28005" y="35154"/>
                  <a:pt x="28020" y="35081"/>
                  <a:pt x="28050" y="35022"/>
                </a:cubicBezTo>
                <a:close/>
                <a:moveTo>
                  <a:pt x="27873" y="34948"/>
                </a:moveTo>
                <a:cubicBezTo>
                  <a:pt x="27873" y="35022"/>
                  <a:pt x="27888" y="35095"/>
                  <a:pt x="27888" y="35169"/>
                </a:cubicBezTo>
                <a:cubicBezTo>
                  <a:pt x="27858" y="35287"/>
                  <a:pt x="27829" y="35375"/>
                  <a:pt x="27799" y="35448"/>
                </a:cubicBezTo>
                <a:cubicBezTo>
                  <a:pt x="27799" y="35375"/>
                  <a:pt x="27785" y="35301"/>
                  <a:pt x="27755" y="35242"/>
                </a:cubicBezTo>
                <a:cubicBezTo>
                  <a:pt x="27799" y="35154"/>
                  <a:pt x="27829" y="35051"/>
                  <a:pt x="27873" y="34948"/>
                </a:cubicBezTo>
                <a:close/>
                <a:moveTo>
                  <a:pt x="17307" y="22218"/>
                </a:moveTo>
                <a:cubicBezTo>
                  <a:pt x="18116" y="23425"/>
                  <a:pt x="19337" y="24264"/>
                  <a:pt x="20603" y="25147"/>
                </a:cubicBezTo>
                <a:cubicBezTo>
                  <a:pt x="21677" y="25883"/>
                  <a:pt x="22781" y="26663"/>
                  <a:pt x="23767" y="27708"/>
                </a:cubicBezTo>
                <a:cubicBezTo>
                  <a:pt x="25916" y="29989"/>
                  <a:pt x="27225" y="32476"/>
                  <a:pt x="27652" y="35081"/>
                </a:cubicBezTo>
                <a:cubicBezTo>
                  <a:pt x="27652" y="35139"/>
                  <a:pt x="27667" y="35198"/>
                  <a:pt x="27667" y="35228"/>
                </a:cubicBezTo>
                <a:cubicBezTo>
                  <a:pt x="27638" y="35360"/>
                  <a:pt x="27593" y="35463"/>
                  <a:pt x="27564" y="35581"/>
                </a:cubicBezTo>
                <a:lnTo>
                  <a:pt x="27564" y="35537"/>
                </a:lnTo>
                <a:cubicBezTo>
                  <a:pt x="27019" y="33035"/>
                  <a:pt x="25651" y="30636"/>
                  <a:pt x="23326" y="28149"/>
                </a:cubicBezTo>
                <a:cubicBezTo>
                  <a:pt x="22428" y="27163"/>
                  <a:pt x="21427" y="26398"/>
                  <a:pt x="20471" y="25662"/>
                </a:cubicBezTo>
                <a:cubicBezTo>
                  <a:pt x="19190" y="24676"/>
                  <a:pt x="17954" y="23719"/>
                  <a:pt x="17204" y="22410"/>
                </a:cubicBezTo>
                <a:cubicBezTo>
                  <a:pt x="17233" y="22351"/>
                  <a:pt x="17277" y="22292"/>
                  <a:pt x="17307" y="22218"/>
                </a:cubicBezTo>
                <a:close/>
                <a:moveTo>
                  <a:pt x="28020" y="35508"/>
                </a:moveTo>
                <a:lnTo>
                  <a:pt x="28020" y="35508"/>
                </a:lnTo>
                <a:cubicBezTo>
                  <a:pt x="28005" y="35537"/>
                  <a:pt x="28005" y="35566"/>
                  <a:pt x="28005" y="35581"/>
                </a:cubicBezTo>
                <a:cubicBezTo>
                  <a:pt x="28005" y="35610"/>
                  <a:pt x="27976" y="35640"/>
                  <a:pt x="27976" y="35669"/>
                </a:cubicBezTo>
                <a:lnTo>
                  <a:pt x="27976" y="35596"/>
                </a:lnTo>
                <a:cubicBezTo>
                  <a:pt x="28005" y="35566"/>
                  <a:pt x="28005" y="35537"/>
                  <a:pt x="28020" y="35508"/>
                </a:cubicBezTo>
                <a:close/>
                <a:moveTo>
                  <a:pt x="27902" y="35390"/>
                </a:moveTo>
                <a:cubicBezTo>
                  <a:pt x="27888" y="35463"/>
                  <a:pt x="27902" y="35537"/>
                  <a:pt x="27902" y="35596"/>
                </a:cubicBezTo>
                <a:cubicBezTo>
                  <a:pt x="27888" y="35669"/>
                  <a:pt x="27858" y="35743"/>
                  <a:pt x="27829" y="35816"/>
                </a:cubicBezTo>
                <a:cubicBezTo>
                  <a:pt x="27829" y="35757"/>
                  <a:pt x="27814" y="35684"/>
                  <a:pt x="27814" y="35625"/>
                </a:cubicBezTo>
                <a:cubicBezTo>
                  <a:pt x="27858" y="35551"/>
                  <a:pt x="27873" y="35463"/>
                  <a:pt x="27902" y="35390"/>
                </a:cubicBezTo>
                <a:close/>
                <a:moveTo>
                  <a:pt x="27711" y="35419"/>
                </a:moveTo>
                <a:cubicBezTo>
                  <a:pt x="27726" y="35493"/>
                  <a:pt x="27726" y="35566"/>
                  <a:pt x="27726" y="35654"/>
                </a:cubicBezTo>
                <a:cubicBezTo>
                  <a:pt x="27682" y="35743"/>
                  <a:pt x="27652" y="35860"/>
                  <a:pt x="27608" y="35949"/>
                </a:cubicBezTo>
                <a:cubicBezTo>
                  <a:pt x="27593" y="35875"/>
                  <a:pt x="27593" y="35816"/>
                  <a:pt x="27579" y="35743"/>
                </a:cubicBezTo>
                <a:cubicBezTo>
                  <a:pt x="27638" y="35640"/>
                  <a:pt x="27667" y="35522"/>
                  <a:pt x="27711" y="35419"/>
                </a:cubicBezTo>
                <a:close/>
                <a:moveTo>
                  <a:pt x="17145" y="22483"/>
                </a:moveTo>
                <a:cubicBezTo>
                  <a:pt x="17925" y="23793"/>
                  <a:pt x="19131" y="24720"/>
                  <a:pt x="20412" y="25721"/>
                </a:cubicBezTo>
                <a:cubicBezTo>
                  <a:pt x="21383" y="26457"/>
                  <a:pt x="22369" y="27222"/>
                  <a:pt x="23267" y="28179"/>
                </a:cubicBezTo>
                <a:cubicBezTo>
                  <a:pt x="25563" y="30666"/>
                  <a:pt x="26946" y="33064"/>
                  <a:pt x="27490" y="35537"/>
                </a:cubicBezTo>
                <a:cubicBezTo>
                  <a:pt x="27505" y="35596"/>
                  <a:pt x="27505" y="35654"/>
                  <a:pt x="27520" y="35713"/>
                </a:cubicBezTo>
                <a:cubicBezTo>
                  <a:pt x="27490" y="35802"/>
                  <a:pt x="27461" y="35875"/>
                  <a:pt x="27446" y="35949"/>
                </a:cubicBezTo>
                <a:cubicBezTo>
                  <a:pt x="27432" y="36008"/>
                  <a:pt x="27402" y="36052"/>
                  <a:pt x="27387" y="36096"/>
                </a:cubicBezTo>
                <a:cubicBezTo>
                  <a:pt x="27387" y="36052"/>
                  <a:pt x="27373" y="36037"/>
                  <a:pt x="27373" y="36008"/>
                </a:cubicBezTo>
                <a:cubicBezTo>
                  <a:pt x="26769" y="33609"/>
                  <a:pt x="25401" y="31401"/>
                  <a:pt x="22825" y="28620"/>
                </a:cubicBezTo>
                <a:cubicBezTo>
                  <a:pt x="22016" y="27737"/>
                  <a:pt x="21162" y="27001"/>
                  <a:pt x="20323" y="26295"/>
                </a:cubicBezTo>
                <a:cubicBezTo>
                  <a:pt x="18999" y="25162"/>
                  <a:pt x="17733" y="24087"/>
                  <a:pt x="17042" y="22645"/>
                </a:cubicBezTo>
                <a:lnTo>
                  <a:pt x="17145" y="22483"/>
                </a:lnTo>
                <a:close/>
                <a:moveTo>
                  <a:pt x="27902" y="35907"/>
                </a:moveTo>
                <a:cubicBezTo>
                  <a:pt x="27899" y="35942"/>
                  <a:pt x="27888" y="35971"/>
                  <a:pt x="27888" y="36022"/>
                </a:cubicBezTo>
                <a:cubicBezTo>
                  <a:pt x="27873" y="36081"/>
                  <a:pt x="27858" y="36125"/>
                  <a:pt x="27858" y="36184"/>
                </a:cubicBezTo>
                <a:lnTo>
                  <a:pt x="27858" y="36052"/>
                </a:lnTo>
                <a:cubicBezTo>
                  <a:pt x="27873" y="36008"/>
                  <a:pt x="27887" y="35951"/>
                  <a:pt x="27902" y="35907"/>
                </a:cubicBezTo>
                <a:close/>
                <a:moveTo>
                  <a:pt x="27755" y="35831"/>
                </a:moveTo>
                <a:lnTo>
                  <a:pt x="27755" y="36037"/>
                </a:lnTo>
                <a:cubicBezTo>
                  <a:pt x="27741" y="36125"/>
                  <a:pt x="27711" y="36228"/>
                  <a:pt x="27682" y="36302"/>
                </a:cubicBezTo>
                <a:cubicBezTo>
                  <a:pt x="27682" y="36228"/>
                  <a:pt x="27667" y="36170"/>
                  <a:pt x="27667" y="36111"/>
                </a:cubicBezTo>
                <a:cubicBezTo>
                  <a:pt x="27711" y="36022"/>
                  <a:pt x="27726" y="35934"/>
                  <a:pt x="27755" y="35831"/>
                </a:cubicBezTo>
                <a:close/>
                <a:moveTo>
                  <a:pt x="27535" y="35905"/>
                </a:moveTo>
                <a:cubicBezTo>
                  <a:pt x="27549" y="35978"/>
                  <a:pt x="27549" y="36052"/>
                  <a:pt x="27579" y="36111"/>
                </a:cubicBezTo>
                <a:lnTo>
                  <a:pt x="27461" y="36449"/>
                </a:lnTo>
                <a:cubicBezTo>
                  <a:pt x="27446" y="36376"/>
                  <a:pt x="27446" y="36317"/>
                  <a:pt x="27432" y="36258"/>
                </a:cubicBezTo>
                <a:cubicBezTo>
                  <a:pt x="27461" y="36170"/>
                  <a:pt x="27490" y="36081"/>
                  <a:pt x="27520" y="35978"/>
                </a:cubicBezTo>
                <a:cubicBezTo>
                  <a:pt x="27520" y="35949"/>
                  <a:pt x="27535" y="35934"/>
                  <a:pt x="27535" y="35905"/>
                </a:cubicBezTo>
                <a:close/>
                <a:moveTo>
                  <a:pt x="27873" y="36390"/>
                </a:moveTo>
                <a:lnTo>
                  <a:pt x="27873" y="36449"/>
                </a:lnTo>
                <a:cubicBezTo>
                  <a:pt x="27873" y="36464"/>
                  <a:pt x="27858" y="36479"/>
                  <a:pt x="27858" y="36493"/>
                </a:cubicBezTo>
                <a:lnTo>
                  <a:pt x="27858" y="36464"/>
                </a:lnTo>
                <a:cubicBezTo>
                  <a:pt x="27858" y="36449"/>
                  <a:pt x="27873" y="36420"/>
                  <a:pt x="27873" y="36390"/>
                </a:cubicBezTo>
                <a:close/>
                <a:moveTo>
                  <a:pt x="16998" y="22748"/>
                </a:moveTo>
                <a:cubicBezTo>
                  <a:pt x="17719" y="24190"/>
                  <a:pt x="18970" y="25250"/>
                  <a:pt x="20294" y="26383"/>
                </a:cubicBezTo>
                <a:cubicBezTo>
                  <a:pt x="21118" y="27090"/>
                  <a:pt x="21986" y="27811"/>
                  <a:pt x="22796" y="28694"/>
                </a:cubicBezTo>
                <a:cubicBezTo>
                  <a:pt x="25342" y="31475"/>
                  <a:pt x="26710" y="33682"/>
                  <a:pt x="27314" y="36052"/>
                </a:cubicBezTo>
                <a:lnTo>
                  <a:pt x="27373" y="36273"/>
                </a:lnTo>
                <a:cubicBezTo>
                  <a:pt x="27299" y="36376"/>
                  <a:pt x="27270" y="36479"/>
                  <a:pt x="27225" y="36611"/>
                </a:cubicBezTo>
                <a:cubicBezTo>
                  <a:pt x="27211" y="36567"/>
                  <a:pt x="27211" y="36537"/>
                  <a:pt x="27181" y="36493"/>
                </a:cubicBezTo>
                <a:cubicBezTo>
                  <a:pt x="26343" y="33697"/>
                  <a:pt x="24415" y="31416"/>
                  <a:pt x="22325" y="29135"/>
                </a:cubicBezTo>
                <a:cubicBezTo>
                  <a:pt x="21633" y="28370"/>
                  <a:pt x="20912" y="27693"/>
                  <a:pt x="20220" y="27045"/>
                </a:cubicBezTo>
                <a:cubicBezTo>
                  <a:pt x="18764" y="25691"/>
                  <a:pt x="17513" y="24529"/>
                  <a:pt x="16880" y="22925"/>
                </a:cubicBezTo>
                <a:lnTo>
                  <a:pt x="16998" y="22748"/>
                </a:lnTo>
                <a:close/>
                <a:moveTo>
                  <a:pt x="27785" y="36302"/>
                </a:moveTo>
                <a:lnTo>
                  <a:pt x="27770" y="36464"/>
                </a:lnTo>
                <a:lnTo>
                  <a:pt x="27726" y="36685"/>
                </a:lnTo>
                <a:cubicBezTo>
                  <a:pt x="27726" y="36626"/>
                  <a:pt x="27711" y="36567"/>
                  <a:pt x="27711" y="36523"/>
                </a:cubicBezTo>
                <a:cubicBezTo>
                  <a:pt x="27726" y="36449"/>
                  <a:pt x="27755" y="36361"/>
                  <a:pt x="27785" y="36302"/>
                </a:cubicBezTo>
                <a:close/>
                <a:moveTo>
                  <a:pt x="27593" y="36302"/>
                </a:moveTo>
                <a:cubicBezTo>
                  <a:pt x="27593" y="36376"/>
                  <a:pt x="27608" y="36420"/>
                  <a:pt x="27608" y="36493"/>
                </a:cubicBezTo>
                <a:cubicBezTo>
                  <a:pt x="27593" y="36596"/>
                  <a:pt x="27564" y="36699"/>
                  <a:pt x="27535" y="36788"/>
                </a:cubicBezTo>
                <a:cubicBezTo>
                  <a:pt x="27520" y="36729"/>
                  <a:pt x="27520" y="36670"/>
                  <a:pt x="27505" y="36611"/>
                </a:cubicBezTo>
                <a:cubicBezTo>
                  <a:pt x="27535" y="36493"/>
                  <a:pt x="27549" y="36405"/>
                  <a:pt x="27593" y="36302"/>
                </a:cubicBezTo>
                <a:close/>
                <a:moveTo>
                  <a:pt x="27387" y="36405"/>
                </a:moveTo>
                <a:cubicBezTo>
                  <a:pt x="27402" y="36479"/>
                  <a:pt x="27432" y="36537"/>
                  <a:pt x="27432" y="36611"/>
                </a:cubicBezTo>
                <a:cubicBezTo>
                  <a:pt x="27387" y="36714"/>
                  <a:pt x="27358" y="36846"/>
                  <a:pt x="27314" y="36964"/>
                </a:cubicBezTo>
                <a:lnTo>
                  <a:pt x="27270" y="36743"/>
                </a:lnTo>
                <a:cubicBezTo>
                  <a:pt x="27299" y="36626"/>
                  <a:pt x="27343" y="36523"/>
                  <a:pt x="27387" y="36405"/>
                </a:cubicBezTo>
                <a:close/>
                <a:moveTo>
                  <a:pt x="27770" y="36758"/>
                </a:moveTo>
                <a:lnTo>
                  <a:pt x="27770" y="36861"/>
                </a:lnTo>
                <a:cubicBezTo>
                  <a:pt x="27755" y="36920"/>
                  <a:pt x="27755" y="36979"/>
                  <a:pt x="27741" y="37038"/>
                </a:cubicBezTo>
                <a:lnTo>
                  <a:pt x="27741" y="36920"/>
                </a:lnTo>
                <a:cubicBezTo>
                  <a:pt x="27755" y="36861"/>
                  <a:pt x="27770" y="36817"/>
                  <a:pt x="27770" y="36758"/>
                </a:cubicBezTo>
                <a:close/>
                <a:moveTo>
                  <a:pt x="16821" y="22954"/>
                </a:moveTo>
                <a:cubicBezTo>
                  <a:pt x="17454" y="24573"/>
                  <a:pt x="18734" y="25736"/>
                  <a:pt x="20162" y="27075"/>
                </a:cubicBezTo>
                <a:cubicBezTo>
                  <a:pt x="20868" y="27722"/>
                  <a:pt x="21574" y="28399"/>
                  <a:pt x="22281" y="29179"/>
                </a:cubicBezTo>
                <a:cubicBezTo>
                  <a:pt x="24356" y="31460"/>
                  <a:pt x="26269" y="33741"/>
                  <a:pt x="27122" y="36523"/>
                </a:cubicBezTo>
                <a:lnTo>
                  <a:pt x="27167" y="36743"/>
                </a:lnTo>
                <a:cubicBezTo>
                  <a:pt x="27137" y="36846"/>
                  <a:pt x="27078" y="36964"/>
                  <a:pt x="27034" y="37067"/>
                </a:cubicBezTo>
                <a:cubicBezTo>
                  <a:pt x="27019" y="37038"/>
                  <a:pt x="27019" y="36994"/>
                  <a:pt x="27005" y="36964"/>
                </a:cubicBezTo>
                <a:cubicBezTo>
                  <a:pt x="26107" y="34345"/>
                  <a:pt x="24209" y="32255"/>
                  <a:pt x="22207" y="30018"/>
                </a:cubicBezTo>
                <a:lnTo>
                  <a:pt x="21839" y="29606"/>
                </a:lnTo>
                <a:cubicBezTo>
                  <a:pt x="21280" y="28973"/>
                  <a:pt x="20721" y="28399"/>
                  <a:pt x="20162" y="27855"/>
                </a:cubicBezTo>
                <a:cubicBezTo>
                  <a:pt x="18616" y="26295"/>
                  <a:pt x="17277" y="24926"/>
                  <a:pt x="16718" y="23131"/>
                </a:cubicBezTo>
                <a:cubicBezTo>
                  <a:pt x="16762" y="23072"/>
                  <a:pt x="16792" y="23013"/>
                  <a:pt x="16821" y="22954"/>
                </a:cubicBezTo>
                <a:close/>
                <a:moveTo>
                  <a:pt x="27638" y="36743"/>
                </a:moveTo>
                <a:cubicBezTo>
                  <a:pt x="27652" y="36773"/>
                  <a:pt x="27652" y="36846"/>
                  <a:pt x="27652" y="36905"/>
                </a:cubicBezTo>
                <a:cubicBezTo>
                  <a:pt x="27638" y="36979"/>
                  <a:pt x="27608" y="37067"/>
                  <a:pt x="27579" y="37156"/>
                </a:cubicBezTo>
                <a:cubicBezTo>
                  <a:pt x="27579" y="37111"/>
                  <a:pt x="27564" y="37053"/>
                  <a:pt x="27564" y="36994"/>
                </a:cubicBezTo>
                <a:cubicBezTo>
                  <a:pt x="27579" y="36905"/>
                  <a:pt x="27608" y="36817"/>
                  <a:pt x="27638" y="36743"/>
                </a:cubicBezTo>
                <a:close/>
                <a:moveTo>
                  <a:pt x="27446" y="36788"/>
                </a:moveTo>
                <a:cubicBezTo>
                  <a:pt x="27461" y="36846"/>
                  <a:pt x="27461" y="36920"/>
                  <a:pt x="27490" y="36979"/>
                </a:cubicBezTo>
                <a:cubicBezTo>
                  <a:pt x="27461" y="37067"/>
                  <a:pt x="27432" y="37156"/>
                  <a:pt x="27402" y="37259"/>
                </a:cubicBezTo>
                <a:cubicBezTo>
                  <a:pt x="27402" y="37273"/>
                  <a:pt x="27387" y="37288"/>
                  <a:pt x="27387" y="37303"/>
                </a:cubicBezTo>
                <a:cubicBezTo>
                  <a:pt x="27373" y="37229"/>
                  <a:pt x="27373" y="37185"/>
                  <a:pt x="27358" y="37111"/>
                </a:cubicBezTo>
                <a:cubicBezTo>
                  <a:pt x="27387" y="36994"/>
                  <a:pt x="27432" y="36891"/>
                  <a:pt x="27446" y="36788"/>
                </a:cubicBezTo>
                <a:close/>
                <a:moveTo>
                  <a:pt x="27211" y="36861"/>
                </a:moveTo>
                <a:cubicBezTo>
                  <a:pt x="27225" y="36935"/>
                  <a:pt x="27240" y="37023"/>
                  <a:pt x="27270" y="37097"/>
                </a:cubicBezTo>
                <a:lnTo>
                  <a:pt x="27152" y="37435"/>
                </a:lnTo>
                <a:cubicBezTo>
                  <a:pt x="27137" y="37362"/>
                  <a:pt x="27093" y="37273"/>
                  <a:pt x="27078" y="37200"/>
                </a:cubicBezTo>
                <a:cubicBezTo>
                  <a:pt x="27122" y="37082"/>
                  <a:pt x="27167" y="36979"/>
                  <a:pt x="27211" y="36861"/>
                </a:cubicBezTo>
                <a:close/>
                <a:moveTo>
                  <a:pt x="16674" y="23234"/>
                </a:moveTo>
                <a:cubicBezTo>
                  <a:pt x="17233" y="25015"/>
                  <a:pt x="18587" y="26383"/>
                  <a:pt x="20103" y="27928"/>
                </a:cubicBezTo>
                <a:cubicBezTo>
                  <a:pt x="20662" y="28473"/>
                  <a:pt x="21236" y="29047"/>
                  <a:pt x="21780" y="29680"/>
                </a:cubicBezTo>
                <a:lnTo>
                  <a:pt x="22148" y="30092"/>
                </a:lnTo>
                <a:cubicBezTo>
                  <a:pt x="24150" y="32329"/>
                  <a:pt x="26033" y="34418"/>
                  <a:pt x="26931" y="36994"/>
                </a:cubicBezTo>
                <a:cubicBezTo>
                  <a:pt x="26946" y="37053"/>
                  <a:pt x="26975" y="37126"/>
                  <a:pt x="26990" y="37185"/>
                </a:cubicBezTo>
                <a:cubicBezTo>
                  <a:pt x="26931" y="37288"/>
                  <a:pt x="26902" y="37406"/>
                  <a:pt x="26843" y="37509"/>
                </a:cubicBezTo>
                <a:cubicBezTo>
                  <a:pt x="26843" y="37494"/>
                  <a:pt x="26828" y="37450"/>
                  <a:pt x="26828" y="37435"/>
                </a:cubicBezTo>
                <a:cubicBezTo>
                  <a:pt x="25945" y="35139"/>
                  <a:pt x="24267" y="33315"/>
                  <a:pt x="22487" y="31372"/>
                </a:cubicBezTo>
                <a:cubicBezTo>
                  <a:pt x="22119" y="30960"/>
                  <a:pt x="21707" y="30518"/>
                  <a:pt x="21339" y="30092"/>
                </a:cubicBezTo>
                <a:cubicBezTo>
                  <a:pt x="20956" y="29650"/>
                  <a:pt x="20574" y="29253"/>
                  <a:pt x="20206" y="28841"/>
                </a:cubicBezTo>
                <a:cubicBezTo>
                  <a:pt x="18513" y="27031"/>
                  <a:pt x="17042" y="25427"/>
                  <a:pt x="16571" y="23366"/>
                </a:cubicBezTo>
                <a:cubicBezTo>
                  <a:pt x="16615" y="23322"/>
                  <a:pt x="16630" y="23293"/>
                  <a:pt x="16674" y="23234"/>
                </a:cubicBezTo>
                <a:close/>
                <a:moveTo>
                  <a:pt x="27652" y="37156"/>
                </a:moveTo>
                <a:cubicBezTo>
                  <a:pt x="27667" y="37214"/>
                  <a:pt x="27667" y="37259"/>
                  <a:pt x="27667" y="37303"/>
                </a:cubicBezTo>
                <a:cubicBezTo>
                  <a:pt x="27652" y="37376"/>
                  <a:pt x="27638" y="37435"/>
                  <a:pt x="27608" y="37509"/>
                </a:cubicBezTo>
                <a:cubicBezTo>
                  <a:pt x="27608" y="37450"/>
                  <a:pt x="27608" y="37420"/>
                  <a:pt x="27593" y="37362"/>
                </a:cubicBezTo>
                <a:cubicBezTo>
                  <a:pt x="27608" y="37288"/>
                  <a:pt x="27638" y="37229"/>
                  <a:pt x="27652" y="37156"/>
                </a:cubicBezTo>
                <a:close/>
                <a:moveTo>
                  <a:pt x="27505" y="37156"/>
                </a:moveTo>
                <a:cubicBezTo>
                  <a:pt x="27505" y="37214"/>
                  <a:pt x="27520" y="37288"/>
                  <a:pt x="27520" y="37347"/>
                </a:cubicBezTo>
                <a:cubicBezTo>
                  <a:pt x="27505" y="37450"/>
                  <a:pt x="27490" y="37553"/>
                  <a:pt x="27461" y="37641"/>
                </a:cubicBezTo>
                <a:cubicBezTo>
                  <a:pt x="27446" y="37582"/>
                  <a:pt x="27446" y="37523"/>
                  <a:pt x="27432" y="37450"/>
                </a:cubicBezTo>
                <a:cubicBezTo>
                  <a:pt x="27446" y="37376"/>
                  <a:pt x="27461" y="37332"/>
                  <a:pt x="27490" y="37259"/>
                </a:cubicBezTo>
                <a:cubicBezTo>
                  <a:pt x="27490" y="37214"/>
                  <a:pt x="27505" y="37200"/>
                  <a:pt x="27505" y="37156"/>
                </a:cubicBezTo>
                <a:close/>
                <a:moveTo>
                  <a:pt x="27299" y="37259"/>
                </a:moveTo>
                <a:cubicBezTo>
                  <a:pt x="27314" y="37332"/>
                  <a:pt x="27343" y="37406"/>
                  <a:pt x="27343" y="37479"/>
                </a:cubicBezTo>
                <a:cubicBezTo>
                  <a:pt x="27314" y="37582"/>
                  <a:pt x="27284" y="37671"/>
                  <a:pt x="27240" y="37788"/>
                </a:cubicBezTo>
                <a:lnTo>
                  <a:pt x="27196" y="37568"/>
                </a:lnTo>
                <a:cubicBezTo>
                  <a:pt x="27225" y="37479"/>
                  <a:pt x="27270" y="37362"/>
                  <a:pt x="27299" y="37259"/>
                </a:cubicBezTo>
                <a:close/>
                <a:moveTo>
                  <a:pt x="27684" y="37684"/>
                </a:moveTo>
                <a:cubicBezTo>
                  <a:pt x="27682" y="37697"/>
                  <a:pt x="27682" y="37709"/>
                  <a:pt x="27682" y="37715"/>
                </a:cubicBezTo>
                <a:cubicBezTo>
                  <a:pt x="27682" y="37744"/>
                  <a:pt x="27667" y="37803"/>
                  <a:pt x="27667" y="37832"/>
                </a:cubicBezTo>
                <a:lnTo>
                  <a:pt x="27667" y="37744"/>
                </a:lnTo>
                <a:cubicBezTo>
                  <a:pt x="27674" y="37729"/>
                  <a:pt x="27678" y="37707"/>
                  <a:pt x="27684" y="37684"/>
                </a:cubicBezTo>
                <a:close/>
                <a:moveTo>
                  <a:pt x="27034" y="37303"/>
                </a:moveTo>
                <a:cubicBezTo>
                  <a:pt x="27064" y="37406"/>
                  <a:pt x="27093" y="37479"/>
                  <a:pt x="27122" y="37568"/>
                </a:cubicBezTo>
                <a:cubicBezTo>
                  <a:pt x="27064" y="37656"/>
                  <a:pt x="27019" y="37774"/>
                  <a:pt x="26990" y="37877"/>
                </a:cubicBezTo>
                <a:cubicBezTo>
                  <a:pt x="26946" y="37788"/>
                  <a:pt x="26931" y="37715"/>
                  <a:pt x="26902" y="37626"/>
                </a:cubicBezTo>
                <a:cubicBezTo>
                  <a:pt x="26946" y="37509"/>
                  <a:pt x="26990" y="37420"/>
                  <a:pt x="27034" y="37303"/>
                </a:cubicBezTo>
                <a:close/>
                <a:moveTo>
                  <a:pt x="16527" y="23499"/>
                </a:moveTo>
                <a:cubicBezTo>
                  <a:pt x="17012" y="25530"/>
                  <a:pt x="18469" y="27119"/>
                  <a:pt x="20147" y="28914"/>
                </a:cubicBezTo>
                <a:cubicBezTo>
                  <a:pt x="20515" y="29326"/>
                  <a:pt x="20897" y="29724"/>
                  <a:pt x="21280" y="30165"/>
                </a:cubicBezTo>
                <a:cubicBezTo>
                  <a:pt x="21677" y="30607"/>
                  <a:pt x="22060" y="31034"/>
                  <a:pt x="22443" y="31446"/>
                </a:cubicBezTo>
                <a:cubicBezTo>
                  <a:pt x="24209" y="33373"/>
                  <a:pt x="25886" y="35198"/>
                  <a:pt x="26769" y="37479"/>
                </a:cubicBezTo>
                <a:cubicBezTo>
                  <a:pt x="26784" y="37523"/>
                  <a:pt x="26799" y="37568"/>
                  <a:pt x="26828" y="37626"/>
                </a:cubicBezTo>
                <a:cubicBezTo>
                  <a:pt x="26769" y="37729"/>
                  <a:pt x="26710" y="37818"/>
                  <a:pt x="26681" y="37935"/>
                </a:cubicBezTo>
                <a:lnTo>
                  <a:pt x="26681" y="37921"/>
                </a:lnTo>
                <a:cubicBezTo>
                  <a:pt x="25798" y="35831"/>
                  <a:pt x="24223" y="34198"/>
                  <a:pt x="22590" y="32446"/>
                </a:cubicBezTo>
                <a:cubicBezTo>
                  <a:pt x="22016" y="31858"/>
                  <a:pt x="21457" y="31240"/>
                  <a:pt x="20883" y="30592"/>
                </a:cubicBezTo>
                <a:cubicBezTo>
                  <a:pt x="20736" y="30415"/>
                  <a:pt x="20574" y="30239"/>
                  <a:pt x="20426" y="30077"/>
                </a:cubicBezTo>
                <a:cubicBezTo>
                  <a:pt x="18454" y="27884"/>
                  <a:pt x="16792" y="26001"/>
                  <a:pt x="16424" y="23616"/>
                </a:cubicBezTo>
                <a:cubicBezTo>
                  <a:pt x="16468" y="23558"/>
                  <a:pt x="16482" y="23528"/>
                  <a:pt x="16527" y="23499"/>
                </a:cubicBezTo>
                <a:close/>
                <a:moveTo>
                  <a:pt x="27579" y="37582"/>
                </a:moveTo>
                <a:lnTo>
                  <a:pt x="27579" y="37582"/>
                </a:lnTo>
                <a:cubicBezTo>
                  <a:pt x="27564" y="37641"/>
                  <a:pt x="27564" y="37700"/>
                  <a:pt x="27579" y="37744"/>
                </a:cubicBezTo>
                <a:cubicBezTo>
                  <a:pt x="27564" y="37818"/>
                  <a:pt x="27535" y="37921"/>
                  <a:pt x="27520" y="37994"/>
                </a:cubicBezTo>
                <a:cubicBezTo>
                  <a:pt x="27520" y="37935"/>
                  <a:pt x="27505" y="37877"/>
                  <a:pt x="27505" y="37847"/>
                </a:cubicBezTo>
                <a:cubicBezTo>
                  <a:pt x="27520" y="37744"/>
                  <a:pt x="27535" y="37671"/>
                  <a:pt x="27579" y="37582"/>
                </a:cubicBezTo>
                <a:close/>
                <a:moveTo>
                  <a:pt x="27373" y="37656"/>
                </a:moveTo>
                <a:cubicBezTo>
                  <a:pt x="27387" y="37715"/>
                  <a:pt x="27387" y="37788"/>
                  <a:pt x="27417" y="37847"/>
                </a:cubicBezTo>
                <a:cubicBezTo>
                  <a:pt x="27417" y="37862"/>
                  <a:pt x="27387" y="37877"/>
                  <a:pt x="27387" y="37921"/>
                </a:cubicBezTo>
                <a:cubicBezTo>
                  <a:pt x="27373" y="37994"/>
                  <a:pt x="27358" y="38068"/>
                  <a:pt x="27343" y="38156"/>
                </a:cubicBezTo>
                <a:cubicBezTo>
                  <a:pt x="27314" y="38083"/>
                  <a:pt x="27314" y="38024"/>
                  <a:pt x="27299" y="37950"/>
                </a:cubicBezTo>
                <a:cubicBezTo>
                  <a:pt x="27314" y="37847"/>
                  <a:pt x="27343" y="37744"/>
                  <a:pt x="27373" y="37656"/>
                </a:cubicBezTo>
                <a:close/>
                <a:moveTo>
                  <a:pt x="27152" y="37715"/>
                </a:moveTo>
                <a:cubicBezTo>
                  <a:pt x="27167" y="37788"/>
                  <a:pt x="27196" y="37877"/>
                  <a:pt x="27211" y="37950"/>
                </a:cubicBezTo>
                <a:cubicBezTo>
                  <a:pt x="27167" y="38039"/>
                  <a:pt x="27137" y="38142"/>
                  <a:pt x="27093" y="38245"/>
                </a:cubicBezTo>
                <a:cubicBezTo>
                  <a:pt x="27078" y="38156"/>
                  <a:pt x="27049" y="38083"/>
                  <a:pt x="27019" y="38009"/>
                </a:cubicBezTo>
                <a:cubicBezTo>
                  <a:pt x="27064" y="37921"/>
                  <a:pt x="27122" y="37803"/>
                  <a:pt x="27152" y="37715"/>
                </a:cubicBezTo>
                <a:close/>
                <a:moveTo>
                  <a:pt x="26843" y="37715"/>
                </a:moveTo>
                <a:cubicBezTo>
                  <a:pt x="26872" y="37803"/>
                  <a:pt x="26902" y="37891"/>
                  <a:pt x="26931" y="37994"/>
                </a:cubicBezTo>
                <a:cubicBezTo>
                  <a:pt x="26902" y="38097"/>
                  <a:pt x="26843" y="38186"/>
                  <a:pt x="26799" y="38303"/>
                </a:cubicBezTo>
                <a:lnTo>
                  <a:pt x="26696" y="38024"/>
                </a:lnTo>
                <a:cubicBezTo>
                  <a:pt x="26755" y="37935"/>
                  <a:pt x="26799" y="37818"/>
                  <a:pt x="26843" y="37715"/>
                </a:cubicBezTo>
                <a:close/>
                <a:moveTo>
                  <a:pt x="16365" y="23734"/>
                </a:moveTo>
                <a:cubicBezTo>
                  <a:pt x="16762" y="26089"/>
                  <a:pt x="18410" y="27987"/>
                  <a:pt x="20323" y="30136"/>
                </a:cubicBezTo>
                <a:cubicBezTo>
                  <a:pt x="20471" y="30298"/>
                  <a:pt x="20647" y="30489"/>
                  <a:pt x="20780" y="30651"/>
                </a:cubicBezTo>
                <a:cubicBezTo>
                  <a:pt x="21354" y="31298"/>
                  <a:pt x="21928" y="31902"/>
                  <a:pt x="22502" y="32505"/>
                </a:cubicBezTo>
                <a:cubicBezTo>
                  <a:pt x="24135" y="34242"/>
                  <a:pt x="25680" y="35875"/>
                  <a:pt x="26578" y="37950"/>
                </a:cubicBezTo>
                <a:cubicBezTo>
                  <a:pt x="26593" y="37965"/>
                  <a:pt x="26593" y="38009"/>
                  <a:pt x="26622" y="38024"/>
                </a:cubicBezTo>
                <a:cubicBezTo>
                  <a:pt x="26563" y="38142"/>
                  <a:pt x="26504" y="38230"/>
                  <a:pt x="26446" y="38333"/>
                </a:cubicBezTo>
                <a:cubicBezTo>
                  <a:pt x="25548" y="36420"/>
                  <a:pt x="24076" y="34948"/>
                  <a:pt x="22516" y="33373"/>
                </a:cubicBezTo>
                <a:cubicBezTo>
                  <a:pt x="21795" y="32652"/>
                  <a:pt x="21059" y="31902"/>
                  <a:pt x="20368" y="31107"/>
                </a:cubicBezTo>
                <a:cubicBezTo>
                  <a:pt x="18190" y="28605"/>
                  <a:pt x="16497" y="26457"/>
                  <a:pt x="16321" y="23881"/>
                </a:cubicBezTo>
                <a:cubicBezTo>
                  <a:pt x="16321" y="23808"/>
                  <a:pt x="16335" y="23764"/>
                  <a:pt x="16365" y="23734"/>
                </a:cubicBezTo>
                <a:close/>
                <a:moveTo>
                  <a:pt x="27593" y="38024"/>
                </a:moveTo>
                <a:lnTo>
                  <a:pt x="27593" y="38156"/>
                </a:lnTo>
                <a:cubicBezTo>
                  <a:pt x="27579" y="38230"/>
                  <a:pt x="27549" y="38289"/>
                  <a:pt x="27549" y="38362"/>
                </a:cubicBezTo>
                <a:cubicBezTo>
                  <a:pt x="27549" y="38318"/>
                  <a:pt x="27549" y="38289"/>
                  <a:pt x="27535" y="38230"/>
                </a:cubicBezTo>
                <a:cubicBezTo>
                  <a:pt x="27549" y="38186"/>
                  <a:pt x="27549" y="38156"/>
                  <a:pt x="27579" y="38112"/>
                </a:cubicBezTo>
                <a:cubicBezTo>
                  <a:pt x="27579" y="38083"/>
                  <a:pt x="27593" y="38068"/>
                  <a:pt x="27593" y="38024"/>
                </a:cubicBezTo>
                <a:close/>
                <a:moveTo>
                  <a:pt x="27432" y="38068"/>
                </a:moveTo>
                <a:cubicBezTo>
                  <a:pt x="27432" y="38112"/>
                  <a:pt x="27446" y="38171"/>
                  <a:pt x="27446" y="38230"/>
                </a:cubicBezTo>
                <a:cubicBezTo>
                  <a:pt x="27432" y="38303"/>
                  <a:pt x="27402" y="38392"/>
                  <a:pt x="27387" y="38480"/>
                </a:cubicBezTo>
                <a:cubicBezTo>
                  <a:pt x="27373" y="38436"/>
                  <a:pt x="27373" y="38377"/>
                  <a:pt x="27358" y="38318"/>
                </a:cubicBezTo>
                <a:cubicBezTo>
                  <a:pt x="27373" y="38230"/>
                  <a:pt x="27402" y="38142"/>
                  <a:pt x="27432" y="38068"/>
                </a:cubicBezTo>
                <a:close/>
                <a:moveTo>
                  <a:pt x="27240" y="38068"/>
                </a:moveTo>
                <a:cubicBezTo>
                  <a:pt x="27270" y="38142"/>
                  <a:pt x="27284" y="38215"/>
                  <a:pt x="27284" y="38289"/>
                </a:cubicBezTo>
                <a:cubicBezTo>
                  <a:pt x="27240" y="38406"/>
                  <a:pt x="27211" y="38509"/>
                  <a:pt x="27196" y="38598"/>
                </a:cubicBezTo>
                <a:cubicBezTo>
                  <a:pt x="27167" y="38524"/>
                  <a:pt x="27152" y="38451"/>
                  <a:pt x="27137" y="38362"/>
                </a:cubicBezTo>
                <a:cubicBezTo>
                  <a:pt x="27167" y="38259"/>
                  <a:pt x="27211" y="38171"/>
                  <a:pt x="27240" y="38068"/>
                </a:cubicBezTo>
                <a:close/>
                <a:moveTo>
                  <a:pt x="26975" y="38097"/>
                </a:moveTo>
                <a:cubicBezTo>
                  <a:pt x="26990" y="38186"/>
                  <a:pt x="27019" y="38259"/>
                  <a:pt x="27049" y="38362"/>
                </a:cubicBezTo>
                <a:cubicBezTo>
                  <a:pt x="27005" y="38451"/>
                  <a:pt x="26975" y="38554"/>
                  <a:pt x="26931" y="38657"/>
                </a:cubicBezTo>
                <a:cubicBezTo>
                  <a:pt x="26902" y="38554"/>
                  <a:pt x="26872" y="38480"/>
                  <a:pt x="26843" y="38392"/>
                </a:cubicBezTo>
                <a:cubicBezTo>
                  <a:pt x="26872" y="38303"/>
                  <a:pt x="26931" y="38215"/>
                  <a:pt x="26975" y="38097"/>
                </a:cubicBezTo>
                <a:close/>
                <a:moveTo>
                  <a:pt x="26637" y="38112"/>
                </a:moveTo>
                <a:lnTo>
                  <a:pt x="26755" y="38392"/>
                </a:lnTo>
                <a:cubicBezTo>
                  <a:pt x="26696" y="38509"/>
                  <a:pt x="26652" y="38598"/>
                  <a:pt x="26607" y="38686"/>
                </a:cubicBezTo>
                <a:cubicBezTo>
                  <a:pt x="26563" y="38598"/>
                  <a:pt x="26504" y="38509"/>
                  <a:pt x="26475" y="38406"/>
                </a:cubicBezTo>
                <a:cubicBezTo>
                  <a:pt x="26534" y="38318"/>
                  <a:pt x="26578" y="38215"/>
                  <a:pt x="26637" y="38112"/>
                </a:cubicBezTo>
                <a:close/>
                <a:moveTo>
                  <a:pt x="27593" y="38480"/>
                </a:moveTo>
                <a:lnTo>
                  <a:pt x="27593" y="38554"/>
                </a:lnTo>
                <a:cubicBezTo>
                  <a:pt x="27593" y="38598"/>
                  <a:pt x="27579" y="38627"/>
                  <a:pt x="27579" y="38686"/>
                </a:cubicBezTo>
                <a:lnTo>
                  <a:pt x="27579" y="38612"/>
                </a:lnTo>
                <a:cubicBezTo>
                  <a:pt x="27593" y="38583"/>
                  <a:pt x="27593" y="38539"/>
                  <a:pt x="27593" y="38480"/>
                </a:cubicBezTo>
                <a:close/>
                <a:moveTo>
                  <a:pt x="16232" y="23970"/>
                </a:moveTo>
                <a:cubicBezTo>
                  <a:pt x="16468" y="26530"/>
                  <a:pt x="18145" y="28664"/>
                  <a:pt x="20294" y="31151"/>
                </a:cubicBezTo>
                <a:cubicBezTo>
                  <a:pt x="20986" y="31961"/>
                  <a:pt x="21722" y="32696"/>
                  <a:pt x="22443" y="33432"/>
                </a:cubicBezTo>
                <a:cubicBezTo>
                  <a:pt x="24003" y="35007"/>
                  <a:pt x="25489" y="36523"/>
                  <a:pt x="26401" y="38436"/>
                </a:cubicBezTo>
                <a:cubicBezTo>
                  <a:pt x="26343" y="38539"/>
                  <a:pt x="26284" y="38627"/>
                  <a:pt x="26210" y="38745"/>
                </a:cubicBezTo>
                <a:cubicBezTo>
                  <a:pt x="25298" y="36994"/>
                  <a:pt x="23870" y="35610"/>
                  <a:pt x="22369" y="34183"/>
                </a:cubicBezTo>
                <a:cubicBezTo>
                  <a:pt x="21516" y="33373"/>
                  <a:pt x="20662" y="32520"/>
                  <a:pt x="19853" y="31607"/>
                </a:cubicBezTo>
                <a:cubicBezTo>
                  <a:pt x="17939" y="29371"/>
                  <a:pt x="16173" y="26913"/>
                  <a:pt x="16173" y="24102"/>
                </a:cubicBezTo>
                <a:cubicBezTo>
                  <a:pt x="16188" y="24043"/>
                  <a:pt x="16203" y="23999"/>
                  <a:pt x="16232" y="23970"/>
                </a:cubicBezTo>
                <a:close/>
                <a:moveTo>
                  <a:pt x="27461" y="38436"/>
                </a:moveTo>
                <a:cubicBezTo>
                  <a:pt x="27490" y="38509"/>
                  <a:pt x="27490" y="38554"/>
                  <a:pt x="27490" y="38598"/>
                </a:cubicBezTo>
                <a:lnTo>
                  <a:pt x="27432" y="38818"/>
                </a:lnTo>
                <a:cubicBezTo>
                  <a:pt x="27432" y="38760"/>
                  <a:pt x="27417" y="38730"/>
                  <a:pt x="27417" y="38671"/>
                </a:cubicBezTo>
                <a:cubicBezTo>
                  <a:pt x="27417" y="38627"/>
                  <a:pt x="27432" y="38598"/>
                  <a:pt x="27432" y="38554"/>
                </a:cubicBezTo>
                <a:cubicBezTo>
                  <a:pt x="27446" y="38524"/>
                  <a:pt x="27446" y="38465"/>
                  <a:pt x="27461" y="38436"/>
                </a:cubicBezTo>
                <a:close/>
                <a:moveTo>
                  <a:pt x="27299" y="38480"/>
                </a:moveTo>
                <a:cubicBezTo>
                  <a:pt x="27314" y="38554"/>
                  <a:pt x="27314" y="38612"/>
                  <a:pt x="27343" y="38686"/>
                </a:cubicBezTo>
                <a:cubicBezTo>
                  <a:pt x="27314" y="38774"/>
                  <a:pt x="27284" y="38877"/>
                  <a:pt x="27270" y="38966"/>
                </a:cubicBezTo>
                <a:cubicBezTo>
                  <a:pt x="27240" y="38892"/>
                  <a:pt x="27225" y="38818"/>
                  <a:pt x="27225" y="38760"/>
                </a:cubicBezTo>
                <a:cubicBezTo>
                  <a:pt x="27240" y="38671"/>
                  <a:pt x="27284" y="38583"/>
                  <a:pt x="27299" y="38480"/>
                </a:cubicBezTo>
                <a:close/>
                <a:moveTo>
                  <a:pt x="27078" y="38509"/>
                </a:moveTo>
                <a:cubicBezTo>
                  <a:pt x="27093" y="38598"/>
                  <a:pt x="27108" y="38671"/>
                  <a:pt x="27137" y="38760"/>
                </a:cubicBezTo>
                <a:cubicBezTo>
                  <a:pt x="27093" y="38833"/>
                  <a:pt x="27064" y="38921"/>
                  <a:pt x="27034" y="39039"/>
                </a:cubicBezTo>
                <a:cubicBezTo>
                  <a:pt x="27019" y="38951"/>
                  <a:pt x="26990" y="38877"/>
                  <a:pt x="26961" y="38774"/>
                </a:cubicBezTo>
                <a:lnTo>
                  <a:pt x="27078" y="38509"/>
                </a:lnTo>
                <a:close/>
                <a:moveTo>
                  <a:pt x="26784" y="38509"/>
                </a:moveTo>
                <a:cubicBezTo>
                  <a:pt x="26828" y="38598"/>
                  <a:pt x="26843" y="38686"/>
                  <a:pt x="26872" y="38774"/>
                </a:cubicBezTo>
                <a:cubicBezTo>
                  <a:pt x="26843" y="38877"/>
                  <a:pt x="26784" y="38980"/>
                  <a:pt x="26755" y="39069"/>
                </a:cubicBezTo>
                <a:lnTo>
                  <a:pt x="26637" y="38804"/>
                </a:lnTo>
                <a:cubicBezTo>
                  <a:pt x="26696" y="38701"/>
                  <a:pt x="26725" y="38598"/>
                  <a:pt x="26784" y="38509"/>
                </a:cubicBezTo>
                <a:close/>
                <a:moveTo>
                  <a:pt x="26416" y="38524"/>
                </a:moveTo>
                <a:cubicBezTo>
                  <a:pt x="26460" y="38612"/>
                  <a:pt x="26504" y="38701"/>
                  <a:pt x="26549" y="38804"/>
                </a:cubicBezTo>
                <a:cubicBezTo>
                  <a:pt x="26490" y="38892"/>
                  <a:pt x="26431" y="38980"/>
                  <a:pt x="26387" y="39098"/>
                </a:cubicBezTo>
                <a:lnTo>
                  <a:pt x="26269" y="38877"/>
                </a:lnTo>
                <a:cubicBezTo>
                  <a:pt x="26254" y="38848"/>
                  <a:pt x="26254" y="38833"/>
                  <a:pt x="26239" y="38818"/>
                </a:cubicBezTo>
                <a:cubicBezTo>
                  <a:pt x="26284" y="38730"/>
                  <a:pt x="26343" y="38612"/>
                  <a:pt x="26416" y="38524"/>
                </a:cubicBezTo>
                <a:close/>
                <a:moveTo>
                  <a:pt x="16085" y="24235"/>
                </a:moveTo>
                <a:cubicBezTo>
                  <a:pt x="16159" y="27001"/>
                  <a:pt x="17881" y="29429"/>
                  <a:pt x="19779" y="31637"/>
                </a:cubicBezTo>
                <a:cubicBezTo>
                  <a:pt x="20559" y="32579"/>
                  <a:pt x="21442" y="33403"/>
                  <a:pt x="22295" y="34242"/>
                </a:cubicBezTo>
                <a:cubicBezTo>
                  <a:pt x="23811" y="35684"/>
                  <a:pt x="25224" y="37053"/>
                  <a:pt x="26136" y="38818"/>
                </a:cubicBezTo>
                <a:cubicBezTo>
                  <a:pt x="26092" y="38921"/>
                  <a:pt x="26019" y="39025"/>
                  <a:pt x="25960" y="39113"/>
                </a:cubicBezTo>
                <a:cubicBezTo>
                  <a:pt x="25003" y="37465"/>
                  <a:pt x="23620" y="36228"/>
                  <a:pt x="22163" y="34889"/>
                </a:cubicBezTo>
                <a:cubicBezTo>
                  <a:pt x="21206" y="34006"/>
                  <a:pt x="20220" y="33109"/>
                  <a:pt x="19337" y="32078"/>
                </a:cubicBezTo>
                <a:cubicBezTo>
                  <a:pt x="16909" y="29209"/>
                  <a:pt x="15864" y="26751"/>
                  <a:pt x="16026" y="24323"/>
                </a:cubicBezTo>
                <a:cubicBezTo>
                  <a:pt x="16041" y="24279"/>
                  <a:pt x="16056" y="24249"/>
                  <a:pt x="16085" y="24235"/>
                </a:cubicBezTo>
                <a:close/>
                <a:moveTo>
                  <a:pt x="27505" y="38892"/>
                </a:moveTo>
                <a:cubicBezTo>
                  <a:pt x="27520" y="38921"/>
                  <a:pt x="27520" y="38966"/>
                  <a:pt x="27520" y="38995"/>
                </a:cubicBezTo>
                <a:cubicBezTo>
                  <a:pt x="27505" y="39054"/>
                  <a:pt x="27505" y="39113"/>
                  <a:pt x="27490" y="39172"/>
                </a:cubicBezTo>
                <a:cubicBezTo>
                  <a:pt x="27490" y="39128"/>
                  <a:pt x="27490" y="39098"/>
                  <a:pt x="27461" y="39054"/>
                </a:cubicBezTo>
                <a:cubicBezTo>
                  <a:pt x="27490" y="38995"/>
                  <a:pt x="27490" y="38951"/>
                  <a:pt x="27505" y="38892"/>
                </a:cubicBezTo>
                <a:close/>
                <a:moveTo>
                  <a:pt x="27373" y="38877"/>
                </a:moveTo>
                <a:cubicBezTo>
                  <a:pt x="27373" y="38951"/>
                  <a:pt x="27387" y="38995"/>
                  <a:pt x="27387" y="39054"/>
                </a:cubicBezTo>
                <a:cubicBezTo>
                  <a:pt x="27373" y="39113"/>
                  <a:pt x="27373" y="39172"/>
                  <a:pt x="27358" y="39216"/>
                </a:cubicBezTo>
                <a:cubicBezTo>
                  <a:pt x="27358" y="39260"/>
                  <a:pt x="27343" y="39289"/>
                  <a:pt x="27343" y="39319"/>
                </a:cubicBezTo>
                <a:cubicBezTo>
                  <a:pt x="27314" y="39260"/>
                  <a:pt x="27314" y="39201"/>
                  <a:pt x="27299" y="39128"/>
                </a:cubicBezTo>
                <a:cubicBezTo>
                  <a:pt x="27314" y="39054"/>
                  <a:pt x="27358" y="38966"/>
                  <a:pt x="27373" y="38877"/>
                </a:cubicBezTo>
                <a:close/>
                <a:moveTo>
                  <a:pt x="27167" y="38892"/>
                </a:moveTo>
                <a:cubicBezTo>
                  <a:pt x="27181" y="38966"/>
                  <a:pt x="27211" y="39039"/>
                  <a:pt x="27225" y="39128"/>
                </a:cubicBezTo>
                <a:cubicBezTo>
                  <a:pt x="27196" y="39216"/>
                  <a:pt x="27152" y="39319"/>
                  <a:pt x="27137" y="39407"/>
                </a:cubicBezTo>
                <a:cubicBezTo>
                  <a:pt x="27122" y="39334"/>
                  <a:pt x="27093" y="39245"/>
                  <a:pt x="27078" y="39172"/>
                </a:cubicBezTo>
                <a:cubicBezTo>
                  <a:pt x="27122" y="39069"/>
                  <a:pt x="27152" y="38980"/>
                  <a:pt x="27167" y="38892"/>
                </a:cubicBezTo>
                <a:close/>
                <a:moveTo>
                  <a:pt x="26916" y="38892"/>
                </a:moveTo>
                <a:cubicBezTo>
                  <a:pt x="26931" y="38980"/>
                  <a:pt x="26975" y="39069"/>
                  <a:pt x="26990" y="39142"/>
                </a:cubicBezTo>
                <a:lnTo>
                  <a:pt x="26872" y="39422"/>
                </a:lnTo>
                <a:cubicBezTo>
                  <a:pt x="26843" y="39334"/>
                  <a:pt x="26828" y="39245"/>
                  <a:pt x="26784" y="39172"/>
                </a:cubicBezTo>
                <a:cubicBezTo>
                  <a:pt x="26828" y="39069"/>
                  <a:pt x="26872" y="38980"/>
                  <a:pt x="26916" y="38892"/>
                </a:cubicBezTo>
                <a:close/>
                <a:moveTo>
                  <a:pt x="26195" y="38892"/>
                </a:moveTo>
                <a:lnTo>
                  <a:pt x="26195" y="38907"/>
                </a:lnTo>
                <a:cubicBezTo>
                  <a:pt x="26254" y="38980"/>
                  <a:pt x="26284" y="39069"/>
                  <a:pt x="26343" y="39172"/>
                </a:cubicBezTo>
                <a:cubicBezTo>
                  <a:pt x="26284" y="39260"/>
                  <a:pt x="26239" y="39363"/>
                  <a:pt x="26181" y="39466"/>
                </a:cubicBezTo>
                <a:cubicBezTo>
                  <a:pt x="26166" y="39422"/>
                  <a:pt x="26136" y="39363"/>
                  <a:pt x="26107" y="39334"/>
                </a:cubicBezTo>
                <a:cubicBezTo>
                  <a:pt x="26063" y="39275"/>
                  <a:pt x="26048" y="39245"/>
                  <a:pt x="26004" y="39186"/>
                </a:cubicBezTo>
                <a:cubicBezTo>
                  <a:pt x="26078" y="39098"/>
                  <a:pt x="26136" y="38980"/>
                  <a:pt x="26195" y="38892"/>
                </a:cubicBezTo>
                <a:close/>
                <a:moveTo>
                  <a:pt x="26578" y="38892"/>
                </a:moveTo>
                <a:lnTo>
                  <a:pt x="26696" y="39172"/>
                </a:lnTo>
                <a:cubicBezTo>
                  <a:pt x="26637" y="39260"/>
                  <a:pt x="26593" y="39363"/>
                  <a:pt x="26549" y="39466"/>
                </a:cubicBezTo>
                <a:cubicBezTo>
                  <a:pt x="26504" y="39363"/>
                  <a:pt x="26475" y="39275"/>
                  <a:pt x="26416" y="39186"/>
                </a:cubicBezTo>
                <a:cubicBezTo>
                  <a:pt x="26490" y="39069"/>
                  <a:pt x="26534" y="38980"/>
                  <a:pt x="26578" y="38892"/>
                </a:cubicBezTo>
                <a:close/>
                <a:moveTo>
                  <a:pt x="15953" y="24485"/>
                </a:moveTo>
                <a:lnTo>
                  <a:pt x="15953" y="24485"/>
                </a:lnTo>
                <a:cubicBezTo>
                  <a:pt x="15835" y="26883"/>
                  <a:pt x="16909" y="29326"/>
                  <a:pt x="19293" y="32123"/>
                </a:cubicBezTo>
                <a:cubicBezTo>
                  <a:pt x="20176" y="33153"/>
                  <a:pt x="21177" y="34065"/>
                  <a:pt x="22134" y="34948"/>
                </a:cubicBezTo>
                <a:cubicBezTo>
                  <a:pt x="23605" y="36302"/>
                  <a:pt x="24989" y="37553"/>
                  <a:pt x="25916" y="39186"/>
                </a:cubicBezTo>
                <a:cubicBezTo>
                  <a:pt x="25842" y="39289"/>
                  <a:pt x="25798" y="39392"/>
                  <a:pt x="25724" y="39481"/>
                </a:cubicBezTo>
                <a:cubicBezTo>
                  <a:pt x="24738" y="37950"/>
                  <a:pt x="23399" y="36788"/>
                  <a:pt x="21972" y="35551"/>
                </a:cubicBezTo>
                <a:cubicBezTo>
                  <a:pt x="20897" y="34639"/>
                  <a:pt x="19794" y="33682"/>
                  <a:pt x="18852" y="32564"/>
                </a:cubicBezTo>
                <a:cubicBezTo>
                  <a:pt x="16571" y="29856"/>
                  <a:pt x="15585" y="27075"/>
                  <a:pt x="15909" y="24544"/>
                </a:cubicBezTo>
                <a:cubicBezTo>
                  <a:pt x="15909" y="24529"/>
                  <a:pt x="15923" y="24499"/>
                  <a:pt x="15953" y="24485"/>
                </a:cubicBezTo>
                <a:close/>
                <a:moveTo>
                  <a:pt x="27520" y="39348"/>
                </a:moveTo>
                <a:lnTo>
                  <a:pt x="27520" y="39407"/>
                </a:lnTo>
                <a:cubicBezTo>
                  <a:pt x="27520" y="39437"/>
                  <a:pt x="27505" y="39466"/>
                  <a:pt x="27505" y="39495"/>
                </a:cubicBezTo>
                <a:lnTo>
                  <a:pt x="27505" y="39437"/>
                </a:lnTo>
                <a:cubicBezTo>
                  <a:pt x="27505" y="39407"/>
                  <a:pt x="27520" y="39392"/>
                  <a:pt x="27520" y="39348"/>
                </a:cubicBezTo>
                <a:close/>
                <a:moveTo>
                  <a:pt x="27417" y="39275"/>
                </a:moveTo>
                <a:cubicBezTo>
                  <a:pt x="27432" y="39334"/>
                  <a:pt x="27432" y="39392"/>
                  <a:pt x="27432" y="39422"/>
                </a:cubicBezTo>
                <a:lnTo>
                  <a:pt x="27373" y="39643"/>
                </a:lnTo>
                <a:cubicBezTo>
                  <a:pt x="27373" y="39584"/>
                  <a:pt x="27358" y="39554"/>
                  <a:pt x="27358" y="39495"/>
                </a:cubicBezTo>
                <a:lnTo>
                  <a:pt x="27417" y="39275"/>
                </a:lnTo>
                <a:close/>
                <a:moveTo>
                  <a:pt x="27240" y="39289"/>
                </a:moveTo>
                <a:cubicBezTo>
                  <a:pt x="27270" y="39363"/>
                  <a:pt x="27270" y="39437"/>
                  <a:pt x="27284" y="39495"/>
                </a:cubicBezTo>
                <a:cubicBezTo>
                  <a:pt x="27270" y="39584"/>
                  <a:pt x="27240" y="39657"/>
                  <a:pt x="27211" y="39760"/>
                </a:cubicBezTo>
                <a:lnTo>
                  <a:pt x="27152" y="39540"/>
                </a:lnTo>
                <a:cubicBezTo>
                  <a:pt x="27196" y="39466"/>
                  <a:pt x="27225" y="39392"/>
                  <a:pt x="27240" y="39289"/>
                </a:cubicBezTo>
                <a:close/>
                <a:moveTo>
                  <a:pt x="27019" y="39289"/>
                </a:moveTo>
                <a:cubicBezTo>
                  <a:pt x="27034" y="39392"/>
                  <a:pt x="27064" y="39466"/>
                  <a:pt x="27078" y="39554"/>
                </a:cubicBezTo>
                <a:cubicBezTo>
                  <a:pt x="27034" y="39643"/>
                  <a:pt x="27019" y="39731"/>
                  <a:pt x="26990" y="39804"/>
                </a:cubicBezTo>
                <a:cubicBezTo>
                  <a:pt x="26975" y="39716"/>
                  <a:pt x="26931" y="39643"/>
                  <a:pt x="26916" y="39554"/>
                </a:cubicBezTo>
                <a:cubicBezTo>
                  <a:pt x="26946" y="39466"/>
                  <a:pt x="26990" y="39363"/>
                  <a:pt x="27019" y="39289"/>
                </a:cubicBezTo>
                <a:close/>
                <a:moveTo>
                  <a:pt x="26725" y="39275"/>
                </a:moveTo>
                <a:cubicBezTo>
                  <a:pt x="26769" y="39363"/>
                  <a:pt x="26784" y="39466"/>
                  <a:pt x="26813" y="39554"/>
                </a:cubicBezTo>
                <a:cubicBezTo>
                  <a:pt x="26784" y="39643"/>
                  <a:pt x="26725" y="39731"/>
                  <a:pt x="26696" y="39834"/>
                </a:cubicBezTo>
                <a:lnTo>
                  <a:pt x="26578" y="39554"/>
                </a:lnTo>
                <a:cubicBezTo>
                  <a:pt x="26637" y="39466"/>
                  <a:pt x="26666" y="39363"/>
                  <a:pt x="26725" y="39275"/>
                </a:cubicBezTo>
                <a:close/>
                <a:moveTo>
                  <a:pt x="15806" y="24764"/>
                </a:moveTo>
                <a:lnTo>
                  <a:pt x="15806" y="24764"/>
                </a:lnTo>
                <a:cubicBezTo>
                  <a:pt x="15541" y="27266"/>
                  <a:pt x="16571" y="29974"/>
                  <a:pt x="18778" y="32623"/>
                </a:cubicBezTo>
                <a:cubicBezTo>
                  <a:pt x="19720" y="33741"/>
                  <a:pt x="20824" y="34698"/>
                  <a:pt x="21913" y="35610"/>
                </a:cubicBezTo>
                <a:cubicBezTo>
                  <a:pt x="23340" y="36846"/>
                  <a:pt x="24709" y="38024"/>
                  <a:pt x="25666" y="39554"/>
                </a:cubicBezTo>
                <a:cubicBezTo>
                  <a:pt x="25592" y="39657"/>
                  <a:pt x="25518" y="39760"/>
                  <a:pt x="25445" y="39849"/>
                </a:cubicBezTo>
                <a:cubicBezTo>
                  <a:pt x="24444" y="38436"/>
                  <a:pt x="23120" y="37332"/>
                  <a:pt x="21707" y="36184"/>
                </a:cubicBezTo>
                <a:cubicBezTo>
                  <a:pt x="20529" y="35228"/>
                  <a:pt x="19337" y="34242"/>
                  <a:pt x="18337" y="33035"/>
                </a:cubicBezTo>
                <a:cubicBezTo>
                  <a:pt x="16159" y="30386"/>
                  <a:pt x="15246" y="27472"/>
                  <a:pt x="15806" y="24764"/>
                </a:cubicBezTo>
                <a:close/>
                <a:moveTo>
                  <a:pt x="25975" y="39260"/>
                </a:moveTo>
                <a:cubicBezTo>
                  <a:pt x="25989" y="39289"/>
                  <a:pt x="26019" y="39334"/>
                  <a:pt x="26048" y="39363"/>
                </a:cubicBezTo>
                <a:cubicBezTo>
                  <a:pt x="26048" y="39422"/>
                  <a:pt x="26092" y="39495"/>
                  <a:pt x="26122" y="39554"/>
                </a:cubicBezTo>
                <a:cubicBezTo>
                  <a:pt x="26063" y="39643"/>
                  <a:pt x="25989" y="39760"/>
                  <a:pt x="25930" y="39849"/>
                </a:cubicBezTo>
                <a:cubicBezTo>
                  <a:pt x="25930" y="39834"/>
                  <a:pt x="25916" y="39834"/>
                  <a:pt x="25916" y="39804"/>
                </a:cubicBezTo>
                <a:cubicBezTo>
                  <a:pt x="25872" y="39716"/>
                  <a:pt x="25813" y="39643"/>
                  <a:pt x="25769" y="39554"/>
                </a:cubicBezTo>
                <a:cubicBezTo>
                  <a:pt x="25842" y="39466"/>
                  <a:pt x="25901" y="39348"/>
                  <a:pt x="25975" y="39260"/>
                </a:cubicBezTo>
                <a:close/>
                <a:moveTo>
                  <a:pt x="26387" y="39275"/>
                </a:moveTo>
                <a:cubicBezTo>
                  <a:pt x="26416" y="39363"/>
                  <a:pt x="26460" y="39466"/>
                  <a:pt x="26504" y="39569"/>
                </a:cubicBezTo>
                <a:cubicBezTo>
                  <a:pt x="26460" y="39643"/>
                  <a:pt x="26401" y="39731"/>
                  <a:pt x="26343" y="39849"/>
                </a:cubicBezTo>
                <a:cubicBezTo>
                  <a:pt x="26298" y="39760"/>
                  <a:pt x="26254" y="39657"/>
                  <a:pt x="26210" y="39569"/>
                </a:cubicBezTo>
                <a:cubicBezTo>
                  <a:pt x="26269" y="39481"/>
                  <a:pt x="26328" y="39392"/>
                  <a:pt x="26387" y="39275"/>
                </a:cubicBezTo>
                <a:close/>
                <a:moveTo>
                  <a:pt x="27432" y="39701"/>
                </a:moveTo>
                <a:cubicBezTo>
                  <a:pt x="27446" y="39760"/>
                  <a:pt x="27446" y="39790"/>
                  <a:pt x="27446" y="39804"/>
                </a:cubicBezTo>
                <a:cubicBezTo>
                  <a:pt x="27432" y="39863"/>
                  <a:pt x="27432" y="39922"/>
                  <a:pt x="27402" y="39981"/>
                </a:cubicBezTo>
                <a:cubicBezTo>
                  <a:pt x="27402" y="39937"/>
                  <a:pt x="27402" y="39922"/>
                  <a:pt x="27387" y="39878"/>
                </a:cubicBezTo>
                <a:lnTo>
                  <a:pt x="27387" y="39863"/>
                </a:lnTo>
                <a:cubicBezTo>
                  <a:pt x="27402" y="39804"/>
                  <a:pt x="27402" y="39760"/>
                  <a:pt x="27432" y="39701"/>
                </a:cubicBezTo>
                <a:close/>
                <a:moveTo>
                  <a:pt x="27314" y="39701"/>
                </a:moveTo>
                <a:cubicBezTo>
                  <a:pt x="27314" y="39775"/>
                  <a:pt x="27314" y="39834"/>
                  <a:pt x="27343" y="39878"/>
                </a:cubicBezTo>
                <a:lnTo>
                  <a:pt x="27284" y="40099"/>
                </a:lnTo>
                <a:cubicBezTo>
                  <a:pt x="27270" y="40040"/>
                  <a:pt x="27270" y="39981"/>
                  <a:pt x="27240" y="39922"/>
                </a:cubicBezTo>
                <a:cubicBezTo>
                  <a:pt x="27270" y="39849"/>
                  <a:pt x="27284" y="39775"/>
                  <a:pt x="27314" y="39701"/>
                </a:cubicBezTo>
                <a:close/>
                <a:moveTo>
                  <a:pt x="27122" y="39672"/>
                </a:moveTo>
                <a:cubicBezTo>
                  <a:pt x="27137" y="39760"/>
                  <a:pt x="27152" y="39849"/>
                  <a:pt x="27167" y="39922"/>
                </a:cubicBezTo>
                <a:cubicBezTo>
                  <a:pt x="27137" y="40010"/>
                  <a:pt x="27122" y="40084"/>
                  <a:pt x="27078" y="40172"/>
                </a:cubicBezTo>
                <a:cubicBezTo>
                  <a:pt x="27064" y="40099"/>
                  <a:pt x="27034" y="40010"/>
                  <a:pt x="27019" y="39937"/>
                </a:cubicBezTo>
                <a:cubicBezTo>
                  <a:pt x="27064" y="39849"/>
                  <a:pt x="27078" y="39775"/>
                  <a:pt x="27122" y="39672"/>
                </a:cubicBezTo>
                <a:close/>
                <a:moveTo>
                  <a:pt x="15658" y="25162"/>
                </a:moveTo>
                <a:lnTo>
                  <a:pt x="15658" y="25162"/>
                </a:lnTo>
                <a:cubicBezTo>
                  <a:pt x="15276" y="27781"/>
                  <a:pt x="16203" y="30563"/>
                  <a:pt x="18293" y="33094"/>
                </a:cubicBezTo>
                <a:cubicBezTo>
                  <a:pt x="19279" y="34286"/>
                  <a:pt x="20500" y="35287"/>
                  <a:pt x="21677" y="36243"/>
                </a:cubicBezTo>
                <a:cubicBezTo>
                  <a:pt x="23075" y="37406"/>
                  <a:pt x="24415" y="38480"/>
                  <a:pt x="25401" y="39907"/>
                </a:cubicBezTo>
                <a:cubicBezTo>
                  <a:pt x="25327" y="39996"/>
                  <a:pt x="25253" y="40099"/>
                  <a:pt x="25180" y="40202"/>
                </a:cubicBezTo>
                <a:cubicBezTo>
                  <a:pt x="24179" y="38848"/>
                  <a:pt x="22811" y="37803"/>
                  <a:pt x="21486" y="36773"/>
                </a:cubicBezTo>
                <a:cubicBezTo>
                  <a:pt x="20220" y="35802"/>
                  <a:pt x="18911" y="34786"/>
                  <a:pt x="17881" y="33521"/>
                </a:cubicBezTo>
                <a:cubicBezTo>
                  <a:pt x="15806" y="31034"/>
                  <a:pt x="14981" y="27928"/>
                  <a:pt x="15658" y="25162"/>
                </a:cubicBezTo>
                <a:close/>
                <a:moveTo>
                  <a:pt x="26858" y="39657"/>
                </a:moveTo>
                <a:cubicBezTo>
                  <a:pt x="26872" y="39760"/>
                  <a:pt x="26916" y="39849"/>
                  <a:pt x="26931" y="39922"/>
                </a:cubicBezTo>
                <a:lnTo>
                  <a:pt x="26828" y="40202"/>
                </a:lnTo>
                <a:cubicBezTo>
                  <a:pt x="26784" y="40099"/>
                  <a:pt x="26769" y="40010"/>
                  <a:pt x="26725" y="39922"/>
                </a:cubicBezTo>
                <a:cubicBezTo>
                  <a:pt x="26784" y="39849"/>
                  <a:pt x="26828" y="39760"/>
                  <a:pt x="26858" y="39657"/>
                </a:cubicBezTo>
                <a:close/>
                <a:moveTo>
                  <a:pt x="25724" y="39628"/>
                </a:moveTo>
                <a:cubicBezTo>
                  <a:pt x="25754" y="39701"/>
                  <a:pt x="25798" y="39775"/>
                  <a:pt x="25842" y="39849"/>
                </a:cubicBezTo>
                <a:cubicBezTo>
                  <a:pt x="25857" y="39863"/>
                  <a:pt x="25857" y="39907"/>
                  <a:pt x="25886" y="39922"/>
                </a:cubicBezTo>
                <a:cubicBezTo>
                  <a:pt x="25813" y="40010"/>
                  <a:pt x="25754" y="40128"/>
                  <a:pt x="25680" y="40217"/>
                </a:cubicBezTo>
                <a:cubicBezTo>
                  <a:pt x="25621" y="40128"/>
                  <a:pt x="25548" y="40010"/>
                  <a:pt x="25504" y="39922"/>
                </a:cubicBezTo>
                <a:cubicBezTo>
                  <a:pt x="25577" y="39834"/>
                  <a:pt x="25651" y="39716"/>
                  <a:pt x="25724" y="39628"/>
                </a:cubicBezTo>
                <a:close/>
                <a:moveTo>
                  <a:pt x="26181" y="39628"/>
                </a:moveTo>
                <a:cubicBezTo>
                  <a:pt x="26210" y="39731"/>
                  <a:pt x="26254" y="39834"/>
                  <a:pt x="26298" y="39922"/>
                </a:cubicBezTo>
                <a:cubicBezTo>
                  <a:pt x="26254" y="40010"/>
                  <a:pt x="26195" y="40099"/>
                  <a:pt x="26136" y="40217"/>
                </a:cubicBezTo>
                <a:cubicBezTo>
                  <a:pt x="26078" y="40128"/>
                  <a:pt x="26048" y="40025"/>
                  <a:pt x="25989" y="39922"/>
                </a:cubicBezTo>
                <a:cubicBezTo>
                  <a:pt x="26048" y="39834"/>
                  <a:pt x="26122" y="39731"/>
                  <a:pt x="26181" y="39628"/>
                </a:cubicBezTo>
                <a:close/>
                <a:moveTo>
                  <a:pt x="26534" y="39657"/>
                </a:moveTo>
                <a:lnTo>
                  <a:pt x="26637" y="39937"/>
                </a:lnTo>
                <a:cubicBezTo>
                  <a:pt x="26593" y="40025"/>
                  <a:pt x="26549" y="40128"/>
                  <a:pt x="26490" y="40217"/>
                </a:cubicBezTo>
                <a:cubicBezTo>
                  <a:pt x="26475" y="40128"/>
                  <a:pt x="26431" y="40025"/>
                  <a:pt x="26387" y="39937"/>
                </a:cubicBezTo>
                <a:cubicBezTo>
                  <a:pt x="26431" y="39849"/>
                  <a:pt x="26490" y="39760"/>
                  <a:pt x="26534" y="39657"/>
                </a:cubicBezTo>
                <a:close/>
                <a:moveTo>
                  <a:pt x="27461" y="40172"/>
                </a:moveTo>
                <a:lnTo>
                  <a:pt x="27461" y="40202"/>
                </a:lnTo>
                <a:cubicBezTo>
                  <a:pt x="27461" y="40231"/>
                  <a:pt x="27446" y="40275"/>
                  <a:pt x="27446" y="40305"/>
                </a:cubicBezTo>
                <a:lnTo>
                  <a:pt x="27446" y="40275"/>
                </a:lnTo>
                <a:cubicBezTo>
                  <a:pt x="27446" y="40231"/>
                  <a:pt x="27461" y="40217"/>
                  <a:pt x="27461" y="40172"/>
                </a:cubicBezTo>
                <a:close/>
                <a:moveTo>
                  <a:pt x="27373" y="40128"/>
                </a:moveTo>
                <a:lnTo>
                  <a:pt x="27373" y="40128"/>
                </a:lnTo>
                <a:cubicBezTo>
                  <a:pt x="27358" y="40172"/>
                  <a:pt x="27373" y="40217"/>
                  <a:pt x="27373" y="40275"/>
                </a:cubicBezTo>
                <a:cubicBezTo>
                  <a:pt x="27358" y="40320"/>
                  <a:pt x="27358" y="40393"/>
                  <a:pt x="27343" y="40452"/>
                </a:cubicBezTo>
                <a:cubicBezTo>
                  <a:pt x="27343" y="40393"/>
                  <a:pt x="27314" y="40364"/>
                  <a:pt x="27314" y="40305"/>
                </a:cubicBezTo>
                <a:cubicBezTo>
                  <a:pt x="27343" y="40246"/>
                  <a:pt x="27358" y="40172"/>
                  <a:pt x="27373" y="40128"/>
                </a:cubicBezTo>
                <a:close/>
                <a:moveTo>
                  <a:pt x="27167" y="40084"/>
                </a:moveTo>
                <a:cubicBezTo>
                  <a:pt x="27211" y="40158"/>
                  <a:pt x="27211" y="40231"/>
                  <a:pt x="27225" y="40305"/>
                </a:cubicBezTo>
                <a:cubicBezTo>
                  <a:pt x="27211" y="40378"/>
                  <a:pt x="27181" y="40467"/>
                  <a:pt x="27152" y="40540"/>
                </a:cubicBezTo>
                <a:lnTo>
                  <a:pt x="27093" y="40320"/>
                </a:lnTo>
                <a:cubicBezTo>
                  <a:pt x="27108" y="40246"/>
                  <a:pt x="27152" y="40172"/>
                  <a:pt x="27167" y="40084"/>
                </a:cubicBezTo>
                <a:close/>
                <a:moveTo>
                  <a:pt x="15467" y="25633"/>
                </a:moveTo>
                <a:cubicBezTo>
                  <a:pt x="14996" y="28296"/>
                  <a:pt x="15820" y="31225"/>
                  <a:pt x="17792" y="33594"/>
                </a:cubicBezTo>
                <a:cubicBezTo>
                  <a:pt x="18837" y="34860"/>
                  <a:pt x="20147" y="35890"/>
                  <a:pt x="21412" y="36861"/>
                </a:cubicBezTo>
                <a:cubicBezTo>
                  <a:pt x="22737" y="37891"/>
                  <a:pt x="24091" y="38951"/>
                  <a:pt x="25106" y="40290"/>
                </a:cubicBezTo>
                <a:cubicBezTo>
                  <a:pt x="25033" y="40378"/>
                  <a:pt x="24944" y="40496"/>
                  <a:pt x="24871" y="40584"/>
                </a:cubicBezTo>
                <a:cubicBezTo>
                  <a:pt x="23826" y="39334"/>
                  <a:pt x="22487" y="38333"/>
                  <a:pt x="21177" y="37376"/>
                </a:cubicBezTo>
                <a:cubicBezTo>
                  <a:pt x="19808" y="36390"/>
                  <a:pt x="18410" y="35360"/>
                  <a:pt x="17351" y="34036"/>
                </a:cubicBezTo>
                <a:cubicBezTo>
                  <a:pt x="15393" y="31622"/>
                  <a:pt x="14702" y="28429"/>
                  <a:pt x="15467" y="25633"/>
                </a:cubicBezTo>
                <a:close/>
                <a:moveTo>
                  <a:pt x="25445" y="39996"/>
                </a:moveTo>
                <a:cubicBezTo>
                  <a:pt x="25518" y="40084"/>
                  <a:pt x="25563" y="40172"/>
                  <a:pt x="25621" y="40290"/>
                </a:cubicBezTo>
                <a:cubicBezTo>
                  <a:pt x="25548" y="40378"/>
                  <a:pt x="25474" y="40496"/>
                  <a:pt x="25430" y="40584"/>
                </a:cubicBezTo>
                <a:cubicBezTo>
                  <a:pt x="25357" y="40496"/>
                  <a:pt x="25298" y="40378"/>
                  <a:pt x="25224" y="40290"/>
                </a:cubicBezTo>
                <a:cubicBezTo>
                  <a:pt x="25298" y="40202"/>
                  <a:pt x="25371" y="40084"/>
                  <a:pt x="25445" y="39996"/>
                </a:cubicBezTo>
                <a:close/>
                <a:moveTo>
                  <a:pt x="25930" y="39996"/>
                </a:moveTo>
                <a:cubicBezTo>
                  <a:pt x="25975" y="40099"/>
                  <a:pt x="26033" y="40202"/>
                  <a:pt x="26092" y="40290"/>
                </a:cubicBezTo>
                <a:cubicBezTo>
                  <a:pt x="26033" y="40378"/>
                  <a:pt x="25975" y="40467"/>
                  <a:pt x="25901" y="40584"/>
                </a:cubicBezTo>
                <a:cubicBezTo>
                  <a:pt x="25842" y="40496"/>
                  <a:pt x="25798" y="40378"/>
                  <a:pt x="25739" y="40290"/>
                </a:cubicBezTo>
                <a:cubicBezTo>
                  <a:pt x="25813" y="40202"/>
                  <a:pt x="25872" y="40099"/>
                  <a:pt x="25930" y="39996"/>
                </a:cubicBezTo>
                <a:close/>
                <a:moveTo>
                  <a:pt x="26343" y="40025"/>
                </a:moveTo>
                <a:cubicBezTo>
                  <a:pt x="26387" y="40128"/>
                  <a:pt x="26416" y="40217"/>
                  <a:pt x="26475" y="40320"/>
                </a:cubicBezTo>
                <a:cubicBezTo>
                  <a:pt x="26416" y="40393"/>
                  <a:pt x="26357" y="40496"/>
                  <a:pt x="26298" y="40584"/>
                </a:cubicBezTo>
                <a:cubicBezTo>
                  <a:pt x="26269" y="40496"/>
                  <a:pt x="26210" y="40393"/>
                  <a:pt x="26181" y="40305"/>
                </a:cubicBezTo>
                <a:lnTo>
                  <a:pt x="26343" y="40025"/>
                </a:lnTo>
                <a:close/>
                <a:moveTo>
                  <a:pt x="26681" y="40025"/>
                </a:moveTo>
                <a:cubicBezTo>
                  <a:pt x="26710" y="40128"/>
                  <a:pt x="26725" y="40217"/>
                  <a:pt x="26769" y="40305"/>
                </a:cubicBezTo>
                <a:cubicBezTo>
                  <a:pt x="26725" y="40393"/>
                  <a:pt x="26696" y="40496"/>
                  <a:pt x="26637" y="40584"/>
                </a:cubicBezTo>
                <a:cubicBezTo>
                  <a:pt x="26622" y="40496"/>
                  <a:pt x="26578" y="40393"/>
                  <a:pt x="26549" y="40305"/>
                </a:cubicBezTo>
                <a:cubicBezTo>
                  <a:pt x="26607" y="40217"/>
                  <a:pt x="26637" y="40128"/>
                  <a:pt x="26681" y="40025"/>
                </a:cubicBezTo>
                <a:close/>
                <a:moveTo>
                  <a:pt x="26975" y="40069"/>
                </a:moveTo>
                <a:cubicBezTo>
                  <a:pt x="26990" y="40158"/>
                  <a:pt x="27005" y="40231"/>
                  <a:pt x="27019" y="40320"/>
                </a:cubicBezTo>
                <a:cubicBezTo>
                  <a:pt x="26990" y="40423"/>
                  <a:pt x="26975" y="40496"/>
                  <a:pt x="26931" y="40584"/>
                </a:cubicBezTo>
                <a:cubicBezTo>
                  <a:pt x="26916" y="40496"/>
                  <a:pt x="26872" y="40423"/>
                  <a:pt x="26858" y="40320"/>
                </a:cubicBezTo>
                <a:cubicBezTo>
                  <a:pt x="26902" y="40231"/>
                  <a:pt x="26931" y="40158"/>
                  <a:pt x="26975" y="40069"/>
                </a:cubicBezTo>
                <a:close/>
                <a:moveTo>
                  <a:pt x="27387" y="40584"/>
                </a:moveTo>
                <a:lnTo>
                  <a:pt x="27387" y="40658"/>
                </a:lnTo>
                <a:cubicBezTo>
                  <a:pt x="27387" y="40717"/>
                  <a:pt x="27373" y="40746"/>
                  <a:pt x="27373" y="40805"/>
                </a:cubicBezTo>
                <a:cubicBezTo>
                  <a:pt x="27373" y="40761"/>
                  <a:pt x="27373" y="40732"/>
                  <a:pt x="27358" y="40717"/>
                </a:cubicBezTo>
                <a:cubicBezTo>
                  <a:pt x="27373" y="40673"/>
                  <a:pt x="27373" y="40614"/>
                  <a:pt x="27387" y="40584"/>
                </a:cubicBezTo>
                <a:close/>
                <a:moveTo>
                  <a:pt x="25165" y="40364"/>
                </a:moveTo>
                <a:cubicBezTo>
                  <a:pt x="25239" y="40452"/>
                  <a:pt x="25312" y="40540"/>
                  <a:pt x="25371" y="40658"/>
                </a:cubicBezTo>
                <a:cubicBezTo>
                  <a:pt x="25312" y="40732"/>
                  <a:pt x="25239" y="40820"/>
                  <a:pt x="25180" y="40893"/>
                </a:cubicBezTo>
                <a:cubicBezTo>
                  <a:pt x="25165" y="40879"/>
                  <a:pt x="25150" y="40879"/>
                  <a:pt x="25150" y="40864"/>
                </a:cubicBezTo>
                <a:lnTo>
                  <a:pt x="25106" y="40893"/>
                </a:lnTo>
                <a:cubicBezTo>
                  <a:pt x="25062" y="40820"/>
                  <a:pt x="24974" y="40732"/>
                  <a:pt x="24930" y="40658"/>
                </a:cubicBezTo>
                <a:cubicBezTo>
                  <a:pt x="25003" y="40570"/>
                  <a:pt x="25092" y="40452"/>
                  <a:pt x="25165" y="40364"/>
                </a:cubicBezTo>
                <a:close/>
                <a:moveTo>
                  <a:pt x="27240" y="40511"/>
                </a:moveTo>
                <a:cubicBezTo>
                  <a:pt x="27270" y="40570"/>
                  <a:pt x="27270" y="40643"/>
                  <a:pt x="27284" y="40687"/>
                </a:cubicBezTo>
                <a:lnTo>
                  <a:pt x="27225" y="40908"/>
                </a:lnTo>
                <a:cubicBezTo>
                  <a:pt x="27211" y="40835"/>
                  <a:pt x="27211" y="40790"/>
                  <a:pt x="27196" y="40717"/>
                </a:cubicBezTo>
                <a:cubicBezTo>
                  <a:pt x="27211" y="40643"/>
                  <a:pt x="27225" y="40584"/>
                  <a:pt x="27240" y="40511"/>
                </a:cubicBezTo>
                <a:close/>
                <a:moveTo>
                  <a:pt x="15261" y="26074"/>
                </a:moveTo>
                <a:lnTo>
                  <a:pt x="15261" y="26074"/>
                </a:lnTo>
                <a:cubicBezTo>
                  <a:pt x="14672" y="28767"/>
                  <a:pt x="15408" y="31769"/>
                  <a:pt x="17277" y="34065"/>
                </a:cubicBezTo>
                <a:cubicBezTo>
                  <a:pt x="18366" y="35390"/>
                  <a:pt x="19764" y="36449"/>
                  <a:pt x="21118" y="37435"/>
                </a:cubicBezTo>
                <a:cubicBezTo>
                  <a:pt x="22428" y="38392"/>
                  <a:pt x="23767" y="39392"/>
                  <a:pt x="24797" y="40643"/>
                </a:cubicBezTo>
                <a:cubicBezTo>
                  <a:pt x="24709" y="40746"/>
                  <a:pt x="24635" y="40835"/>
                  <a:pt x="24547" y="40938"/>
                </a:cubicBezTo>
                <a:cubicBezTo>
                  <a:pt x="23517" y="39775"/>
                  <a:pt x="22192" y="38833"/>
                  <a:pt x="20883" y="37935"/>
                </a:cubicBezTo>
                <a:cubicBezTo>
                  <a:pt x="19440" y="36920"/>
                  <a:pt x="17954" y="35890"/>
                  <a:pt x="16850" y="34507"/>
                </a:cubicBezTo>
                <a:cubicBezTo>
                  <a:pt x="14967" y="32181"/>
                  <a:pt x="14378" y="28914"/>
                  <a:pt x="15261" y="26074"/>
                </a:cubicBezTo>
                <a:close/>
                <a:moveTo>
                  <a:pt x="25680" y="40349"/>
                </a:moveTo>
                <a:cubicBezTo>
                  <a:pt x="25739" y="40452"/>
                  <a:pt x="25798" y="40540"/>
                  <a:pt x="25842" y="40658"/>
                </a:cubicBezTo>
                <a:cubicBezTo>
                  <a:pt x="25798" y="40746"/>
                  <a:pt x="25710" y="40835"/>
                  <a:pt x="25666" y="40938"/>
                </a:cubicBezTo>
                <a:cubicBezTo>
                  <a:pt x="25621" y="40879"/>
                  <a:pt x="25592" y="40805"/>
                  <a:pt x="25548" y="40746"/>
                </a:cubicBezTo>
                <a:cubicBezTo>
                  <a:pt x="25533" y="40717"/>
                  <a:pt x="25504" y="40673"/>
                  <a:pt x="25474" y="40643"/>
                </a:cubicBezTo>
                <a:cubicBezTo>
                  <a:pt x="25548" y="40540"/>
                  <a:pt x="25621" y="40452"/>
                  <a:pt x="25680" y="40349"/>
                </a:cubicBezTo>
                <a:close/>
                <a:moveTo>
                  <a:pt x="26136" y="40378"/>
                </a:moveTo>
                <a:cubicBezTo>
                  <a:pt x="26195" y="40467"/>
                  <a:pt x="26239" y="40584"/>
                  <a:pt x="26269" y="40673"/>
                </a:cubicBezTo>
                <a:lnTo>
                  <a:pt x="26107" y="40952"/>
                </a:lnTo>
                <a:cubicBezTo>
                  <a:pt x="26048" y="40864"/>
                  <a:pt x="26019" y="40746"/>
                  <a:pt x="25960" y="40658"/>
                </a:cubicBezTo>
                <a:cubicBezTo>
                  <a:pt x="26019" y="40570"/>
                  <a:pt x="26063" y="40467"/>
                  <a:pt x="26136" y="40378"/>
                </a:cubicBezTo>
                <a:close/>
                <a:moveTo>
                  <a:pt x="26490" y="40393"/>
                </a:moveTo>
                <a:lnTo>
                  <a:pt x="26593" y="40673"/>
                </a:lnTo>
                <a:cubicBezTo>
                  <a:pt x="26563" y="40761"/>
                  <a:pt x="26504" y="40864"/>
                  <a:pt x="26475" y="40952"/>
                </a:cubicBezTo>
                <a:cubicBezTo>
                  <a:pt x="26431" y="40864"/>
                  <a:pt x="26401" y="40761"/>
                  <a:pt x="26343" y="40673"/>
                </a:cubicBezTo>
                <a:cubicBezTo>
                  <a:pt x="26401" y="40584"/>
                  <a:pt x="26431" y="40496"/>
                  <a:pt x="26490" y="40393"/>
                </a:cubicBezTo>
                <a:close/>
                <a:moveTo>
                  <a:pt x="27078" y="40467"/>
                </a:moveTo>
                <a:cubicBezTo>
                  <a:pt x="27078" y="40540"/>
                  <a:pt x="27093" y="40643"/>
                  <a:pt x="27122" y="40717"/>
                </a:cubicBezTo>
                <a:cubicBezTo>
                  <a:pt x="27093" y="40790"/>
                  <a:pt x="27064" y="40879"/>
                  <a:pt x="27034" y="40952"/>
                </a:cubicBezTo>
                <a:cubicBezTo>
                  <a:pt x="27019" y="40879"/>
                  <a:pt x="27005" y="40790"/>
                  <a:pt x="26990" y="40717"/>
                </a:cubicBezTo>
                <a:cubicBezTo>
                  <a:pt x="27019" y="40643"/>
                  <a:pt x="27034" y="40540"/>
                  <a:pt x="27078" y="40467"/>
                </a:cubicBezTo>
                <a:close/>
                <a:moveTo>
                  <a:pt x="26799" y="40437"/>
                </a:moveTo>
                <a:cubicBezTo>
                  <a:pt x="26813" y="40526"/>
                  <a:pt x="26858" y="40614"/>
                  <a:pt x="26872" y="40717"/>
                </a:cubicBezTo>
                <a:cubicBezTo>
                  <a:pt x="26843" y="40805"/>
                  <a:pt x="26799" y="40879"/>
                  <a:pt x="26769" y="40967"/>
                </a:cubicBezTo>
                <a:cubicBezTo>
                  <a:pt x="26725" y="40879"/>
                  <a:pt x="26710" y="40790"/>
                  <a:pt x="26681" y="40687"/>
                </a:cubicBezTo>
                <a:cubicBezTo>
                  <a:pt x="26725" y="40599"/>
                  <a:pt x="26769" y="40526"/>
                  <a:pt x="26799" y="40437"/>
                </a:cubicBezTo>
                <a:close/>
                <a:moveTo>
                  <a:pt x="24871" y="40717"/>
                </a:moveTo>
                <a:cubicBezTo>
                  <a:pt x="24944" y="40805"/>
                  <a:pt x="25003" y="40879"/>
                  <a:pt x="25062" y="40952"/>
                </a:cubicBezTo>
                <a:lnTo>
                  <a:pt x="25003" y="41011"/>
                </a:lnTo>
                <a:cubicBezTo>
                  <a:pt x="24944" y="41085"/>
                  <a:pt x="24871" y="41158"/>
                  <a:pt x="24797" y="41232"/>
                </a:cubicBezTo>
                <a:cubicBezTo>
                  <a:pt x="24738" y="41158"/>
                  <a:pt x="24665" y="41085"/>
                  <a:pt x="24621" y="41011"/>
                </a:cubicBezTo>
                <a:cubicBezTo>
                  <a:pt x="24709" y="40908"/>
                  <a:pt x="24783" y="40820"/>
                  <a:pt x="24871" y="40717"/>
                </a:cubicBezTo>
                <a:close/>
                <a:moveTo>
                  <a:pt x="27299" y="40938"/>
                </a:moveTo>
                <a:cubicBezTo>
                  <a:pt x="27314" y="40967"/>
                  <a:pt x="27314" y="41026"/>
                  <a:pt x="27314" y="41085"/>
                </a:cubicBezTo>
                <a:cubicBezTo>
                  <a:pt x="27314" y="41114"/>
                  <a:pt x="27299" y="41158"/>
                  <a:pt x="27299" y="41173"/>
                </a:cubicBezTo>
                <a:cubicBezTo>
                  <a:pt x="27299" y="41188"/>
                  <a:pt x="27284" y="41232"/>
                  <a:pt x="27284" y="41247"/>
                </a:cubicBezTo>
                <a:cubicBezTo>
                  <a:pt x="27284" y="41188"/>
                  <a:pt x="27270" y="41129"/>
                  <a:pt x="27270" y="41100"/>
                </a:cubicBezTo>
                <a:cubicBezTo>
                  <a:pt x="27284" y="41041"/>
                  <a:pt x="27299" y="40982"/>
                  <a:pt x="27299" y="40938"/>
                </a:cubicBezTo>
                <a:close/>
                <a:moveTo>
                  <a:pt x="25430" y="40717"/>
                </a:moveTo>
                <a:cubicBezTo>
                  <a:pt x="25445" y="40746"/>
                  <a:pt x="25460" y="40761"/>
                  <a:pt x="25474" y="40805"/>
                </a:cubicBezTo>
                <a:cubicBezTo>
                  <a:pt x="25518" y="40879"/>
                  <a:pt x="25563" y="40952"/>
                  <a:pt x="25607" y="41011"/>
                </a:cubicBezTo>
                <a:cubicBezTo>
                  <a:pt x="25533" y="41100"/>
                  <a:pt x="25474" y="41188"/>
                  <a:pt x="25401" y="41276"/>
                </a:cubicBezTo>
                <a:cubicBezTo>
                  <a:pt x="25386" y="41261"/>
                  <a:pt x="25386" y="41247"/>
                  <a:pt x="25371" y="41232"/>
                </a:cubicBezTo>
                <a:cubicBezTo>
                  <a:pt x="25401" y="41188"/>
                  <a:pt x="25430" y="41158"/>
                  <a:pt x="25460" y="41114"/>
                </a:cubicBezTo>
                <a:cubicBezTo>
                  <a:pt x="25445" y="41114"/>
                  <a:pt x="25430" y="41100"/>
                  <a:pt x="25401" y="41085"/>
                </a:cubicBezTo>
                <a:cubicBezTo>
                  <a:pt x="25386" y="41114"/>
                  <a:pt x="25357" y="41129"/>
                  <a:pt x="25327" y="41173"/>
                </a:cubicBezTo>
                <a:cubicBezTo>
                  <a:pt x="25298" y="41114"/>
                  <a:pt x="25253" y="41055"/>
                  <a:pt x="25195" y="41011"/>
                </a:cubicBezTo>
                <a:cubicBezTo>
                  <a:pt x="25283" y="40908"/>
                  <a:pt x="25342" y="40820"/>
                  <a:pt x="25430" y="40717"/>
                </a:cubicBezTo>
                <a:close/>
                <a:moveTo>
                  <a:pt x="25886" y="40732"/>
                </a:moveTo>
                <a:cubicBezTo>
                  <a:pt x="25930" y="40820"/>
                  <a:pt x="25989" y="40938"/>
                  <a:pt x="26033" y="41026"/>
                </a:cubicBezTo>
                <a:cubicBezTo>
                  <a:pt x="25975" y="41114"/>
                  <a:pt x="25916" y="41203"/>
                  <a:pt x="25842" y="41306"/>
                </a:cubicBezTo>
                <a:cubicBezTo>
                  <a:pt x="25827" y="41203"/>
                  <a:pt x="25754" y="41114"/>
                  <a:pt x="25695" y="41011"/>
                </a:cubicBezTo>
                <a:cubicBezTo>
                  <a:pt x="25754" y="40908"/>
                  <a:pt x="25827" y="40820"/>
                  <a:pt x="25886" y="40732"/>
                </a:cubicBezTo>
                <a:close/>
                <a:moveTo>
                  <a:pt x="26298" y="40761"/>
                </a:moveTo>
                <a:cubicBezTo>
                  <a:pt x="26343" y="40864"/>
                  <a:pt x="26387" y="40952"/>
                  <a:pt x="26431" y="41055"/>
                </a:cubicBezTo>
                <a:cubicBezTo>
                  <a:pt x="26387" y="41158"/>
                  <a:pt x="26343" y="41247"/>
                  <a:pt x="26284" y="41335"/>
                </a:cubicBezTo>
                <a:cubicBezTo>
                  <a:pt x="26254" y="41247"/>
                  <a:pt x="26195" y="41144"/>
                  <a:pt x="26166" y="41041"/>
                </a:cubicBezTo>
                <a:cubicBezTo>
                  <a:pt x="26195" y="40952"/>
                  <a:pt x="26254" y="40864"/>
                  <a:pt x="26298" y="40761"/>
                </a:cubicBezTo>
                <a:close/>
                <a:moveTo>
                  <a:pt x="26637" y="40805"/>
                </a:moveTo>
                <a:cubicBezTo>
                  <a:pt x="26681" y="40893"/>
                  <a:pt x="26696" y="40982"/>
                  <a:pt x="26725" y="41085"/>
                </a:cubicBezTo>
                <a:cubicBezTo>
                  <a:pt x="26696" y="41173"/>
                  <a:pt x="26652" y="41261"/>
                  <a:pt x="26622" y="41335"/>
                </a:cubicBezTo>
                <a:lnTo>
                  <a:pt x="26504" y="41055"/>
                </a:lnTo>
                <a:cubicBezTo>
                  <a:pt x="26549" y="40967"/>
                  <a:pt x="26607" y="40893"/>
                  <a:pt x="26637" y="40805"/>
                </a:cubicBezTo>
                <a:close/>
                <a:moveTo>
                  <a:pt x="26916" y="40835"/>
                </a:moveTo>
                <a:cubicBezTo>
                  <a:pt x="26931" y="40938"/>
                  <a:pt x="26946" y="41026"/>
                  <a:pt x="26975" y="41100"/>
                </a:cubicBezTo>
                <a:cubicBezTo>
                  <a:pt x="26931" y="41173"/>
                  <a:pt x="26916" y="41261"/>
                  <a:pt x="26872" y="41335"/>
                </a:cubicBezTo>
                <a:cubicBezTo>
                  <a:pt x="26858" y="41247"/>
                  <a:pt x="26828" y="41144"/>
                  <a:pt x="26799" y="41070"/>
                </a:cubicBezTo>
                <a:cubicBezTo>
                  <a:pt x="26858" y="41011"/>
                  <a:pt x="26902" y="40908"/>
                  <a:pt x="26916" y="40835"/>
                </a:cubicBezTo>
                <a:close/>
                <a:moveTo>
                  <a:pt x="27137" y="40893"/>
                </a:moveTo>
                <a:cubicBezTo>
                  <a:pt x="27152" y="40952"/>
                  <a:pt x="27167" y="41026"/>
                  <a:pt x="27167" y="41100"/>
                </a:cubicBezTo>
                <a:cubicBezTo>
                  <a:pt x="27152" y="41173"/>
                  <a:pt x="27137" y="41247"/>
                  <a:pt x="27122" y="41335"/>
                </a:cubicBezTo>
                <a:lnTo>
                  <a:pt x="27064" y="41114"/>
                </a:lnTo>
                <a:cubicBezTo>
                  <a:pt x="27078" y="41041"/>
                  <a:pt x="27122" y="40967"/>
                  <a:pt x="27137" y="40893"/>
                </a:cubicBezTo>
                <a:close/>
                <a:moveTo>
                  <a:pt x="25150" y="41085"/>
                </a:moveTo>
                <a:cubicBezTo>
                  <a:pt x="25180" y="41129"/>
                  <a:pt x="25224" y="41188"/>
                  <a:pt x="25283" y="41247"/>
                </a:cubicBezTo>
                <a:lnTo>
                  <a:pt x="25062" y="41512"/>
                </a:lnTo>
                <a:cubicBezTo>
                  <a:pt x="25018" y="41467"/>
                  <a:pt x="24959" y="41409"/>
                  <a:pt x="24930" y="41350"/>
                </a:cubicBezTo>
                <a:lnTo>
                  <a:pt x="25150" y="41085"/>
                </a:lnTo>
                <a:close/>
                <a:moveTo>
                  <a:pt x="27343" y="41379"/>
                </a:moveTo>
                <a:cubicBezTo>
                  <a:pt x="27343" y="41394"/>
                  <a:pt x="27343" y="41423"/>
                  <a:pt x="27358" y="41467"/>
                </a:cubicBezTo>
                <a:cubicBezTo>
                  <a:pt x="27358" y="41497"/>
                  <a:pt x="27343" y="41556"/>
                  <a:pt x="27343" y="41600"/>
                </a:cubicBezTo>
                <a:cubicBezTo>
                  <a:pt x="27343" y="41556"/>
                  <a:pt x="27343" y="41526"/>
                  <a:pt x="27314" y="41497"/>
                </a:cubicBezTo>
                <a:cubicBezTo>
                  <a:pt x="27343" y="41467"/>
                  <a:pt x="27343" y="41409"/>
                  <a:pt x="27343" y="41379"/>
                </a:cubicBezTo>
                <a:close/>
                <a:moveTo>
                  <a:pt x="25312" y="41320"/>
                </a:moveTo>
                <a:cubicBezTo>
                  <a:pt x="25327" y="41335"/>
                  <a:pt x="25327" y="41350"/>
                  <a:pt x="25357" y="41379"/>
                </a:cubicBezTo>
                <a:cubicBezTo>
                  <a:pt x="25283" y="41467"/>
                  <a:pt x="25209" y="41556"/>
                  <a:pt x="25136" y="41673"/>
                </a:cubicBezTo>
                <a:lnTo>
                  <a:pt x="25077" y="41615"/>
                </a:lnTo>
                <a:cubicBezTo>
                  <a:pt x="25165" y="41497"/>
                  <a:pt x="25239" y="41409"/>
                  <a:pt x="25312" y="41320"/>
                </a:cubicBezTo>
                <a:close/>
                <a:moveTo>
                  <a:pt x="25666" y="41100"/>
                </a:moveTo>
                <a:cubicBezTo>
                  <a:pt x="25724" y="41188"/>
                  <a:pt x="25769" y="41306"/>
                  <a:pt x="25827" y="41394"/>
                </a:cubicBezTo>
                <a:cubicBezTo>
                  <a:pt x="25769" y="41482"/>
                  <a:pt x="25695" y="41570"/>
                  <a:pt x="25651" y="41673"/>
                </a:cubicBezTo>
                <a:cubicBezTo>
                  <a:pt x="25621" y="41629"/>
                  <a:pt x="25592" y="41600"/>
                  <a:pt x="25577" y="41541"/>
                </a:cubicBezTo>
                <a:cubicBezTo>
                  <a:pt x="25607" y="41482"/>
                  <a:pt x="25651" y="41423"/>
                  <a:pt x="25695" y="41379"/>
                </a:cubicBezTo>
                <a:cubicBezTo>
                  <a:pt x="25666" y="41350"/>
                  <a:pt x="25651" y="41335"/>
                  <a:pt x="25621" y="41320"/>
                </a:cubicBezTo>
                <a:cubicBezTo>
                  <a:pt x="25592" y="41379"/>
                  <a:pt x="25548" y="41423"/>
                  <a:pt x="25518" y="41467"/>
                </a:cubicBezTo>
                <a:cubicBezTo>
                  <a:pt x="25504" y="41423"/>
                  <a:pt x="25474" y="41394"/>
                  <a:pt x="25460" y="41379"/>
                </a:cubicBezTo>
                <a:cubicBezTo>
                  <a:pt x="25533" y="41276"/>
                  <a:pt x="25592" y="41188"/>
                  <a:pt x="25666" y="41100"/>
                </a:cubicBezTo>
                <a:close/>
                <a:moveTo>
                  <a:pt x="26092" y="41114"/>
                </a:moveTo>
                <a:cubicBezTo>
                  <a:pt x="26136" y="41203"/>
                  <a:pt x="26181" y="41320"/>
                  <a:pt x="26210" y="41409"/>
                </a:cubicBezTo>
                <a:lnTo>
                  <a:pt x="26048" y="41688"/>
                </a:lnTo>
                <a:cubicBezTo>
                  <a:pt x="25989" y="41600"/>
                  <a:pt x="25960" y="41482"/>
                  <a:pt x="25901" y="41394"/>
                </a:cubicBezTo>
                <a:cubicBezTo>
                  <a:pt x="25975" y="41306"/>
                  <a:pt x="26033" y="41203"/>
                  <a:pt x="26092" y="41114"/>
                </a:cubicBezTo>
                <a:close/>
                <a:moveTo>
                  <a:pt x="26475" y="41158"/>
                </a:moveTo>
                <a:lnTo>
                  <a:pt x="26578" y="41423"/>
                </a:lnTo>
                <a:cubicBezTo>
                  <a:pt x="26534" y="41512"/>
                  <a:pt x="26475" y="41615"/>
                  <a:pt x="26431" y="41688"/>
                </a:cubicBezTo>
                <a:lnTo>
                  <a:pt x="26328" y="41409"/>
                </a:lnTo>
                <a:cubicBezTo>
                  <a:pt x="26387" y="41320"/>
                  <a:pt x="26416" y="41247"/>
                  <a:pt x="26475" y="41158"/>
                </a:cubicBezTo>
                <a:close/>
                <a:moveTo>
                  <a:pt x="27181" y="41306"/>
                </a:moveTo>
                <a:cubicBezTo>
                  <a:pt x="27211" y="41350"/>
                  <a:pt x="27225" y="41423"/>
                  <a:pt x="27225" y="41482"/>
                </a:cubicBezTo>
                <a:cubicBezTo>
                  <a:pt x="27211" y="41556"/>
                  <a:pt x="27181" y="41615"/>
                  <a:pt x="27167" y="41688"/>
                </a:cubicBezTo>
                <a:cubicBezTo>
                  <a:pt x="27152" y="41615"/>
                  <a:pt x="27152" y="41556"/>
                  <a:pt x="27137" y="41482"/>
                </a:cubicBezTo>
                <a:cubicBezTo>
                  <a:pt x="27152" y="41423"/>
                  <a:pt x="27167" y="41350"/>
                  <a:pt x="27181" y="41306"/>
                </a:cubicBezTo>
                <a:close/>
                <a:moveTo>
                  <a:pt x="26769" y="41188"/>
                </a:moveTo>
                <a:cubicBezTo>
                  <a:pt x="26784" y="41276"/>
                  <a:pt x="26813" y="41379"/>
                  <a:pt x="26843" y="41467"/>
                </a:cubicBezTo>
                <a:cubicBezTo>
                  <a:pt x="26799" y="41556"/>
                  <a:pt x="26769" y="41629"/>
                  <a:pt x="26725" y="41718"/>
                </a:cubicBezTo>
                <a:cubicBezTo>
                  <a:pt x="26696" y="41629"/>
                  <a:pt x="26681" y="41541"/>
                  <a:pt x="26637" y="41453"/>
                </a:cubicBezTo>
                <a:cubicBezTo>
                  <a:pt x="26696" y="41350"/>
                  <a:pt x="26725" y="41276"/>
                  <a:pt x="26769" y="41188"/>
                </a:cubicBezTo>
                <a:close/>
                <a:moveTo>
                  <a:pt x="27019" y="41247"/>
                </a:moveTo>
                <a:cubicBezTo>
                  <a:pt x="27034" y="41320"/>
                  <a:pt x="27034" y="41394"/>
                  <a:pt x="27064" y="41482"/>
                </a:cubicBezTo>
                <a:cubicBezTo>
                  <a:pt x="27049" y="41556"/>
                  <a:pt x="27005" y="41629"/>
                  <a:pt x="26990" y="41718"/>
                </a:cubicBezTo>
                <a:cubicBezTo>
                  <a:pt x="26975" y="41629"/>
                  <a:pt x="26946" y="41556"/>
                  <a:pt x="26931" y="41482"/>
                </a:cubicBezTo>
                <a:cubicBezTo>
                  <a:pt x="26975" y="41409"/>
                  <a:pt x="26990" y="41335"/>
                  <a:pt x="27019" y="41247"/>
                </a:cubicBezTo>
                <a:close/>
                <a:moveTo>
                  <a:pt x="25401" y="41453"/>
                </a:moveTo>
                <a:cubicBezTo>
                  <a:pt x="25430" y="41482"/>
                  <a:pt x="25445" y="41497"/>
                  <a:pt x="25460" y="41541"/>
                </a:cubicBezTo>
                <a:lnTo>
                  <a:pt x="25239" y="41821"/>
                </a:lnTo>
                <a:cubicBezTo>
                  <a:pt x="25224" y="41776"/>
                  <a:pt x="25195" y="41762"/>
                  <a:pt x="25180" y="41718"/>
                </a:cubicBezTo>
                <a:lnTo>
                  <a:pt x="25401" y="41453"/>
                </a:lnTo>
                <a:close/>
                <a:moveTo>
                  <a:pt x="25518" y="41615"/>
                </a:moveTo>
                <a:cubicBezTo>
                  <a:pt x="25533" y="41644"/>
                  <a:pt x="25563" y="41703"/>
                  <a:pt x="25592" y="41732"/>
                </a:cubicBezTo>
                <a:cubicBezTo>
                  <a:pt x="25518" y="41835"/>
                  <a:pt x="25460" y="41924"/>
                  <a:pt x="25386" y="42012"/>
                </a:cubicBezTo>
                <a:cubicBezTo>
                  <a:pt x="25357" y="41982"/>
                  <a:pt x="25327" y="41924"/>
                  <a:pt x="25298" y="41879"/>
                </a:cubicBezTo>
                <a:lnTo>
                  <a:pt x="25518" y="41615"/>
                </a:lnTo>
                <a:close/>
                <a:moveTo>
                  <a:pt x="25842" y="41453"/>
                </a:moveTo>
                <a:cubicBezTo>
                  <a:pt x="25901" y="41541"/>
                  <a:pt x="25960" y="41644"/>
                  <a:pt x="25989" y="41747"/>
                </a:cubicBezTo>
                <a:cubicBezTo>
                  <a:pt x="25960" y="41850"/>
                  <a:pt x="25901" y="41938"/>
                  <a:pt x="25842" y="42041"/>
                </a:cubicBezTo>
                <a:cubicBezTo>
                  <a:pt x="25813" y="41968"/>
                  <a:pt x="25769" y="41909"/>
                  <a:pt x="25739" y="41835"/>
                </a:cubicBezTo>
                <a:cubicBezTo>
                  <a:pt x="25798" y="41762"/>
                  <a:pt x="25842" y="41688"/>
                  <a:pt x="25886" y="41615"/>
                </a:cubicBezTo>
                <a:cubicBezTo>
                  <a:pt x="25872" y="41585"/>
                  <a:pt x="25842" y="41570"/>
                  <a:pt x="25827" y="41541"/>
                </a:cubicBezTo>
                <a:cubicBezTo>
                  <a:pt x="25769" y="41615"/>
                  <a:pt x="25739" y="41688"/>
                  <a:pt x="25680" y="41747"/>
                </a:cubicBezTo>
                <a:cubicBezTo>
                  <a:pt x="25680" y="41747"/>
                  <a:pt x="25680" y="41718"/>
                  <a:pt x="25666" y="41718"/>
                </a:cubicBezTo>
                <a:cubicBezTo>
                  <a:pt x="25724" y="41629"/>
                  <a:pt x="25798" y="41541"/>
                  <a:pt x="25842" y="41453"/>
                </a:cubicBezTo>
                <a:close/>
                <a:moveTo>
                  <a:pt x="27270" y="41718"/>
                </a:moveTo>
                <a:cubicBezTo>
                  <a:pt x="27270" y="41776"/>
                  <a:pt x="27270" y="41821"/>
                  <a:pt x="27284" y="41865"/>
                </a:cubicBezTo>
                <a:cubicBezTo>
                  <a:pt x="27270" y="41924"/>
                  <a:pt x="27270" y="41982"/>
                  <a:pt x="27240" y="42041"/>
                </a:cubicBezTo>
                <a:cubicBezTo>
                  <a:pt x="27240" y="41982"/>
                  <a:pt x="27225" y="41938"/>
                  <a:pt x="27225" y="41879"/>
                </a:cubicBezTo>
                <a:cubicBezTo>
                  <a:pt x="27240" y="41835"/>
                  <a:pt x="27270" y="41776"/>
                  <a:pt x="27270" y="41718"/>
                </a:cubicBezTo>
                <a:close/>
                <a:moveTo>
                  <a:pt x="26269" y="41497"/>
                </a:moveTo>
                <a:cubicBezTo>
                  <a:pt x="26313" y="41600"/>
                  <a:pt x="26343" y="41703"/>
                  <a:pt x="26387" y="41791"/>
                </a:cubicBezTo>
                <a:cubicBezTo>
                  <a:pt x="26328" y="41894"/>
                  <a:pt x="26284" y="41982"/>
                  <a:pt x="26239" y="42056"/>
                </a:cubicBezTo>
                <a:cubicBezTo>
                  <a:pt x="26195" y="41968"/>
                  <a:pt x="26136" y="41850"/>
                  <a:pt x="26107" y="41762"/>
                </a:cubicBezTo>
                <a:cubicBezTo>
                  <a:pt x="26166" y="41673"/>
                  <a:pt x="26210" y="41600"/>
                  <a:pt x="26269" y="41497"/>
                </a:cubicBezTo>
                <a:close/>
                <a:moveTo>
                  <a:pt x="27093" y="41629"/>
                </a:moveTo>
                <a:cubicBezTo>
                  <a:pt x="27122" y="41718"/>
                  <a:pt x="27122" y="41791"/>
                  <a:pt x="27137" y="41865"/>
                </a:cubicBezTo>
                <a:cubicBezTo>
                  <a:pt x="27122" y="41938"/>
                  <a:pt x="27093" y="42012"/>
                  <a:pt x="27078" y="42071"/>
                </a:cubicBezTo>
                <a:lnTo>
                  <a:pt x="27019" y="41850"/>
                </a:lnTo>
                <a:cubicBezTo>
                  <a:pt x="27034" y="41776"/>
                  <a:pt x="27078" y="41703"/>
                  <a:pt x="27093" y="41629"/>
                </a:cubicBezTo>
                <a:close/>
                <a:moveTo>
                  <a:pt x="26607" y="41541"/>
                </a:moveTo>
                <a:cubicBezTo>
                  <a:pt x="26637" y="41629"/>
                  <a:pt x="26652" y="41718"/>
                  <a:pt x="26696" y="41835"/>
                </a:cubicBezTo>
                <a:cubicBezTo>
                  <a:pt x="26652" y="41924"/>
                  <a:pt x="26622" y="41997"/>
                  <a:pt x="26578" y="42086"/>
                </a:cubicBezTo>
                <a:cubicBezTo>
                  <a:pt x="26549" y="41982"/>
                  <a:pt x="26504" y="41879"/>
                  <a:pt x="26475" y="41791"/>
                </a:cubicBezTo>
                <a:cubicBezTo>
                  <a:pt x="26504" y="41703"/>
                  <a:pt x="26563" y="41629"/>
                  <a:pt x="26607" y="41541"/>
                </a:cubicBezTo>
                <a:close/>
                <a:moveTo>
                  <a:pt x="26872" y="41600"/>
                </a:moveTo>
                <a:cubicBezTo>
                  <a:pt x="26902" y="41688"/>
                  <a:pt x="26916" y="41776"/>
                  <a:pt x="26931" y="41850"/>
                </a:cubicBezTo>
                <a:cubicBezTo>
                  <a:pt x="26902" y="41924"/>
                  <a:pt x="26872" y="42012"/>
                  <a:pt x="26843" y="42086"/>
                </a:cubicBezTo>
                <a:cubicBezTo>
                  <a:pt x="26828" y="41997"/>
                  <a:pt x="26784" y="41909"/>
                  <a:pt x="26769" y="41835"/>
                </a:cubicBezTo>
                <a:cubicBezTo>
                  <a:pt x="26828" y="41747"/>
                  <a:pt x="26843" y="41673"/>
                  <a:pt x="26872" y="41600"/>
                </a:cubicBezTo>
                <a:close/>
                <a:moveTo>
                  <a:pt x="25621" y="41821"/>
                </a:moveTo>
                <a:cubicBezTo>
                  <a:pt x="25621" y="41821"/>
                  <a:pt x="25621" y="41835"/>
                  <a:pt x="25651" y="41835"/>
                </a:cubicBezTo>
                <a:cubicBezTo>
                  <a:pt x="25592" y="41924"/>
                  <a:pt x="25518" y="42012"/>
                  <a:pt x="25445" y="42115"/>
                </a:cubicBezTo>
                <a:cubicBezTo>
                  <a:pt x="25445" y="42115"/>
                  <a:pt x="25445" y="42086"/>
                  <a:pt x="25430" y="42086"/>
                </a:cubicBezTo>
                <a:cubicBezTo>
                  <a:pt x="25504" y="41997"/>
                  <a:pt x="25563" y="41909"/>
                  <a:pt x="25621" y="41821"/>
                </a:cubicBezTo>
                <a:close/>
                <a:moveTo>
                  <a:pt x="26063" y="41865"/>
                </a:moveTo>
                <a:cubicBezTo>
                  <a:pt x="26107" y="41938"/>
                  <a:pt x="26122" y="42012"/>
                  <a:pt x="26166" y="42086"/>
                </a:cubicBezTo>
                <a:cubicBezTo>
                  <a:pt x="26107" y="42189"/>
                  <a:pt x="26063" y="42247"/>
                  <a:pt x="26019" y="42350"/>
                </a:cubicBezTo>
                <a:lnTo>
                  <a:pt x="25901" y="42130"/>
                </a:lnTo>
                <a:cubicBezTo>
                  <a:pt x="25960" y="42041"/>
                  <a:pt x="26019" y="41968"/>
                  <a:pt x="26063" y="41865"/>
                </a:cubicBezTo>
                <a:close/>
                <a:moveTo>
                  <a:pt x="27284" y="42159"/>
                </a:moveTo>
                <a:cubicBezTo>
                  <a:pt x="27299" y="42203"/>
                  <a:pt x="27299" y="42218"/>
                  <a:pt x="27299" y="42247"/>
                </a:cubicBezTo>
                <a:cubicBezTo>
                  <a:pt x="27299" y="42292"/>
                  <a:pt x="27284" y="42321"/>
                  <a:pt x="27284" y="42365"/>
                </a:cubicBezTo>
                <a:cubicBezTo>
                  <a:pt x="27284" y="42336"/>
                  <a:pt x="27284" y="42292"/>
                  <a:pt x="27270" y="42277"/>
                </a:cubicBezTo>
                <a:cubicBezTo>
                  <a:pt x="27270" y="42233"/>
                  <a:pt x="27284" y="42203"/>
                  <a:pt x="27284" y="42159"/>
                </a:cubicBezTo>
                <a:close/>
                <a:moveTo>
                  <a:pt x="25680" y="41909"/>
                </a:moveTo>
                <a:cubicBezTo>
                  <a:pt x="25724" y="41982"/>
                  <a:pt x="25754" y="42041"/>
                  <a:pt x="25798" y="42115"/>
                </a:cubicBezTo>
                <a:cubicBezTo>
                  <a:pt x="25739" y="42203"/>
                  <a:pt x="25666" y="42292"/>
                  <a:pt x="25607" y="42380"/>
                </a:cubicBezTo>
                <a:cubicBezTo>
                  <a:pt x="25563" y="42306"/>
                  <a:pt x="25518" y="42233"/>
                  <a:pt x="25474" y="42189"/>
                </a:cubicBezTo>
                <a:cubicBezTo>
                  <a:pt x="25548" y="42086"/>
                  <a:pt x="25621" y="41997"/>
                  <a:pt x="25680" y="41909"/>
                </a:cubicBezTo>
                <a:close/>
                <a:moveTo>
                  <a:pt x="26431" y="41894"/>
                </a:moveTo>
                <a:cubicBezTo>
                  <a:pt x="26475" y="41982"/>
                  <a:pt x="26504" y="42086"/>
                  <a:pt x="26549" y="42189"/>
                </a:cubicBezTo>
                <a:cubicBezTo>
                  <a:pt x="26504" y="42277"/>
                  <a:pt x="26460" y="42350"/>
                  <a:pt x="26416" y="42439"/>
                </a:cubicBezTo>
                <a:cubicBezTo>
                  <a:pt x="26416" y="42424"/>
                  <a:pt x="26401" y="42409"/>
                  <a:pt x="26401" y="42380"/>
                </a:cubicBezTo>
                <a:cubicBezTo>
                  <a:pt x="26401" y="42365"/>
                  <a:pt x="26416" y="42365"/>
                  <a:pt x="26416" y="42350"/>
                </a:cubicBezTo>
                <a:cubicBezTo>
                  <a:pt x="26387" y="42336"/>
                  <a:pt x="26387" y="42292"/>
                  <a:pt x="26357" y="42277"/>
                </a:cubicBezTo>
                <a:cubicBezTo>
                  <a:pt x="26357" y="42277"/>
                  <a:pt x="26357" y="42292"/>
                  <a:pt x="26343" y="42292"/>
                </a:cubicBezTo>
                <a:cubicBezTo>
                  <a:pt x="26328" y="42233"/>
                  <a:pt x="26313" y="42203"/>
                  <a:pt x="26284" y="42144"/>
                </a:cubicBezTo>
                <a:cubicBezTo>
                  <a:pt x="26343" y="42056"/>
                  <a:pt x="26387" y="41982"/>
                  <a:pt x="26431" y="41894"/>
                </a:cubicBezTo>
                <a:close/>
                <a:moveTo>
                  <a:pt x="26725" y="41938"/>
                </a:moveTo>
                <a:cubicBezTo>
                  <a:pt x="26755" y="42041"/>
                  <a:pt x="26784" y="42130"/>
                  <a:pt x="26799" y="42218"/>
                </a:cubicBezTo>
                <a:cubicBezTo>
                  <a:pt x="26769" y="42292"/>
                  <a:pt x="26725" y="42380"/>
                  <a:pt x="26710" y="42453"/>
                </a:cubicBezTo>
                <a:cubicBezTo>
                  <a:pt x="26681" y="42365"/>
                  <a:pt x="26652" y="42277"/>
                  <a:pt x="26622" y="42189"/>
                </a:cubicBezTo>
                <a:cubicBezTo>
                  <a:pt x="26652" y="42115"/>
                  <a:pt x="26696" y="42012"/>
                  <a:pt x="26725" y="41938"/>
                </a:cubicBezTo>
                <a:close/>
                <a:moveTo>
                  <a:pt x="27167" y="42071"/>
                </a:moveTo>
                <a:cubicBezTo>
                  <a:pt x="27167" y="42130"/>
                  <a:pt x="27167" y="42203"/>
                  <a:pt x="27196" y="42277"/>
                </a:cubicBezTo>
                <a:cubicBezTo>
                  <a:pt x="27167" y="42336"/>
                  <a:pt x="27152" y="42409"/>
                  <a:pt x="27152" y="42453"/>
                </a:cubicBezTo>
                <a:cubicBezTo>
                  <a:pt x="27137" y="42380"/>
                  <a:pt x="27137" y="42336"/>
                  <a:pt x="27122" y="42247"/>
                </a:cubicBezTo>
                <a:cubicBezTo>
                  <a:pt x="27137" y="42203"/>
                  <a:pt x="27152" y="42130"/>
                  <a:pt x="27167" y="42071"/>
                </a:cubicBezTo>
                <a:close/>
                <a:moveTo>
                  <a:pt x="26990" y="42012"/>
                </a:moveTo>
                <a:cubicBezTo>
                  <a:pt x="27005" y="42115"/>
                  <a:pt x="27019" y="42189"/>
                  <a:pt x="27034" y="42277"/>
                </a:cubicBezTo>
                <a:cubicBezTo>
                  <a:pt x="27005" y="42336"/>
                  <a:pt x="26975" y="42409"/>
                  <a:pt x="26946" y="42483"/>
                </a:cubicBezTo>
                <a:cubicBezTo>
                  <a:pt x="26931" y="42409"/>
                  <a:pt x="26916" y="42306"/>
                  <a:pt x="26902" y="42233"/>
                </a:cubicBezTo>
                <a:cubicBezTo>
                  <a:pt x="26931" y="42159"/>
                  <a:pt x="26946" y="42086"/>
                  <a:pt x="26990" y="42012"/>
                </a:cubicBezTo>
                <a:close/>
                <a:moveTo>
                  <a:pt x="26239" y="42233"/>
                </a:moveTo>
                <a:cubicBezTo>
                  <a:pt x="26254" y="42292"/>
                  <a:pt x="26269" y="42336"/>
                  <a:pt x="26284" y="42380"/>
                </a:cubicBezTo>
                <a:cubicBezTo>
                  <a:pt x="26254" y="42483"/>
                  <a:pt x="26195" y="42556"/>
                  <a:pt x="26136" y="42645"/>
                </a:cubicBezTo>
                <a:cubicBezTo>
                  <a:pt x="26122" y="42586"/>
                  <a:pt x="26092" y="42556"/>
                  <a:pt x="26063" y="42498"/>
                </a:cubicBezTo>
                <a:cubicBezTo>
                  <a:pt x="26136" y="42409"/>
                  <a:pt x="26181" y="42336"/>
                  <a:pt x="26239" y="42233"/>
                </a:cubicBezTo>
                <a:close/>
                <a:moveTo>
                  <a:pt x="25842" y="42203"/>
                </a:moveTo>
                <a:lnTo>
                  <a:pt x="25960" y="42424"/>
                </a:lnTo>
                <a:cubicBezTo>
                  <a:pt x="25901" y="42512"/>
                  <a:pt x="25842" y="42601"/>
                  <a:pt x="25783" y="42674"/>
                </a:cubicBezTo>
                <a:cubicBezTo>
                  <a:pt x="25754" y="42601"/>
                  <a:pt x="25710" y="42527"/>
                  <a:pt x="25666" y="42453"/>
                </a:cubicBezTo>
                <a:cubicBezTo>
                  <a:pt x="25739" y="42380"/>
                  <a:pt x="25798" y="42292"/>
                  <a:pt x="25842" y="42203"/>
                </a:cubicBezTo>
                <a:close/>
                <a:moveTo>
                  <a:pt x="26328" y="42483"/>
                </a:moveTo>
                <a:cubicBezTo>
                  <a:pt x="26328" y="42498"/>
                  <a:pt x="26343" y="42512"/>
                  <a:pt x="26343" y="42527"/>
                </a:cubicBezTo>
                <a:cubicBezTo>
                  <a:pt x="26298" y="42630"/>
                  <a:pt x="26254" y="42704"/>
                  <a:pt x="26210" y="42792"/>
                </a:cubicBezTo>
                <a:cubicBezTo>
                  <a:pt x="26210" y="42777"/>
                  <a:pt x="26195" y="42748"/>
                  <a:pt x="26195" y="42733"/>
                </a:cubicBezTo>
                <a:cubicBezTo>
                  <a:pt x="26239" y="42645"/>
                  <a:pt x="26284" y="42571"/>
                  <a:pt x="26328" y="42483"/>
                </a:cubicBezTo>
                <a:close/>
                <a:moveTo>
                  <a:pt x="26563" y="42292"/>
                </a:moveTo>
                <a:cubicBezTo>
                  <a:pt x="26607" y="42380"/>
                  <a:pt x="26622" y="42468"/>
                  <a:pt x="26652" y="42586"/>
                </a:cubicBezTo>
                <a:cubicBezTo>
                  <a:pt x="26622" y="42659"/>
                  <a:pt x="26578" y="42748"/>
                  <a:pt x="26549" y="42821"/>
                </a:cubicBezTo>
                <a:cubicBezTo>
                  <a:pt x="26534" y="42792"/>
                  <a:pt x="26504" y="42733"/>
                  <a:pt x="26490" y="42704"/>
                </a:cubicBezTo>
                <a:cubicBezTo>
                  <a:pt x="26504" y="42659"/>
                  <a:pt x="26534" y="42630"/>
                  <a:pt x="26549" y="42601"/>
                </a:cubicBezTo>
                <a:cubicBezTo>
                  <a:pt x="26534" y="42571"/>
                  <a:pt x="26504" y="42556"/>
                  <a:pt x="26490" y="42512"/>
                </a:cubicBezTo>
                <a:cubicBezTo>
                  <a:pt x="26475" y="42527"/>
                  <a:pt x="26475" y="42571"/>
                  <a:pt x="26460" y="42586"/>
                </a:cubicBezTo>
                <a:cubicBezTo>
                  <a:pt x="26460" y="42571"/>
                  <a:pt x="26431" y="42556"/>
                  <a:pt x="26431" y="42527"/>
                </a:cubicBezTo>
                <a:cubicBezTo>
                  <a:pt x="26475" y="42453"/>
                  <a:pt x="26534" y="42365"/>
                  <a:pt x="26563" y="42292"/>
                </a:cubicBezTo>
                <a:close/>
                <a:moveTo>
                  <a:pt x="27211" y="42512"/>
                </a:moveTo>
                <a:cubicBezTo>
                  <a:pt x="27225" y="42556"/>
                  <a:pt x="27225" y="42601"/>
                  <a:pt x="27225" y="42659"/>
                </a:cubicBezTo>
                <a:cubicBezTo>
                  <a:pt x="27211" y="42718"/>
                  <a:pt x="27211" y="42777"/>
                  <a:pt x="27181" y="42821"/>
                </a:cubicBezTo>
                <a:cubicBezTo>
                  <a:pt x="27181" y="42777"/>
                  <a:pt x="27167" y="42718"/>
                  <a:pt x="27167" y="42659"/>
                </a:cubicBezTo>
                <a:cubicBezTo>
                  <a:pt x="27181" y="42601"/>
                  <a:pt x="27211" y="42571"/>
                  <a:pt x="27211" y="42512"/>
                </a:cubicBezTo>
                <a:close/>
                <a:moveTo>
                  <a:pt x="26843" y="42350"/>
                </a:moveTo>
                <a:cubicBezTo>
                  <a:pt x="26858" y="42439"/>
                  <a:pt x="26872" y="42527"/>
                  <a:pt x="26902" y="42601"/>
                </a:cubicBezTo>
                <a:cubicBezTo>
                  <a:pt x="26872" y="42674"/>
                  <a:pt x="26843" y="42748"/>
                  <a:pt x="26799" y="42836"/>
                </a:cubicBezTo>
                <a:cubicBezTo>
                  <a:pt x="26784" y="42748"/>
                  <a:pt x="26755" y="42659"/>
                  <a:pt x="26725" y="42586"/>
                </a:cubicBezTo>
                <a:cubicBezTo>
                  <a:pt x="26784" y="42512"/>
                  <a:pt x="26799" y="42424"/>
                  <a:pt x="26843" y="42350"/>
                </a:cubicBezTo>
                <a:close/>
                <a:moveTo>
                  <a:pt x="27064" y="42424"/>
                </a:moveTo>
                <a:cubicBezTo>
                  <a:pt x="27064" y="42498"/>
                  <a:pt x="27078" y="42571"/>
                  <a:pt x="27093" y="42645"/>
                </a:cubicBezTo>
                <a:cubicBezTo>
                  <a:pt x="27078" y="42718"/>
                  <a:pt x="27064" y="42777"/>
                  <a:pt x="27049" y="42851"/>
                </a:cubicBezTo>
                <a:lnTo>
                  <a:pt x="26990" y="42630"/>
                </a:lnTo>
                <a:cubicBezTo>
                  <a:pt x="27005" y="42556"/>
                  <a:pt x="27049" y="42498"/>
                  <a:pt x="27064" y="42424"/>
                </a:cubicBezTo>
                <a:close/>
                <a:moveTo>
                  <a:pt x="26401" y="42645"/>
                </a:moveTo>
                <a:cubicBezTo>
                  <a:pt x="26401" y="42659"/>
                  <a:pt x="26416" y="42674"/>
                  <a:pt x="26416" y="42704"/>
                </a:cubicBezTo>
                <a:cubicBezTo>
                  <a:pt x="26372" y="42792"/>
                  <a:pt x="26328" y="42865"/>
                  <a:pt x="26284" y="42954"/>
                </a:cubicBezTo>
                <a:cubicBezTo>
                  <a:pt x="26284" y="42939"/>
                  <a:pt x="26269" y="42924"/>
                  <a:pt x="26269" y="42895"/>
                </a:cubicBezTo>
                <a:cubicBezTo>
                  <a:pt x="26298" y="42792"/>
                  <a:pt x="26343" y="42718"/>
                  <a:pt x="26401" y="42645"/>
                </a:cubicBezTo>
                <a:close/>
                <a:moveTo>
                  <a:pt x="27240" y="42939"/>
                </a:moveTo>
                <a:cubicBezTo>
                  <a:pt x="27270" y="42968"/>
                  <a:pt x="27270" y="43013"/>
                  <a:pt x="27270" y="43042"/>
                </a:cubicBezTo>
                <a:cubicBezTo>
                  <a:pt x="27270" y="43086"/>
                  <a:pt x="27270" y="43101"/>
                  <a:pt x="27240" y="43145"/>
                </a:cubicBezTo>
                <a:lnTo>
                  <a:pt x="27240" y="43160"/>
                </a:lnTo>
                <a:cubicBezTo>
                  <a:pt x="27240" y="43116"/>
                  <a:pt x="27240" y="43086"/>
                  <a:pt x="27225" y="43042"/>
                </a:cubicBezTo>
                <a:cubicBezTo>
                  <a:pt x="27225" y="43013"/>
                  <a:pt x="27240" y="42968"/>
                  <a:pt x="27240" y="42939"/>
                </a:cubicBezTo>
                <a:close/>
                <a:moveTo>
                  <a:pt x="26460" y="42807"/>
                </a:moveTo>
                <a:cubicBezTo>
                  <a:pt x="26475" y="42836"/>
                  <a:pt x="26490" y="42895"/>
                  <a:pt x="26490" y="42939"/>
                </a:cubicBezTo>
                <a:cubicBezTo>
                  <a:pt x="26460" y="43013"/>
                  <a:pt x="26416" y="43101"/>
                  <a:pt x="26387" y="43175"/>
                </a:cubicBezTo>
                <a:cubicBezTo>
                  <a:pt x="26357" y="43145"/>
                  <a:pt x="26343" y="43086"/>
                  <a:pt x="26328" y="43042"/>
                </a:cubicBezTo>
                <a:cubicBezTo>
                  <a:pt x="26357" y="42968"/>
                  <a:pt x="26416" y="42880"/>
                  <a:pt x="26460" y="42807"/>
                </a:cubicBezTo>
                <a:close/>
                <a:moveTo>
                  <a:pt x="26696" y="42704"/>
                </a:moveTo>
                <a:cubicBezTo>
                  <a:pt x="26710" y="42792"/>
                  <a:pt x="26755" y="42880"/>
                  <a:pt x="26769" y="42968"/>
                </a:cubicBezTo>
                <a:cubicBezTo>
                  <a:pt x="26769" y="42998"/>
                  <a:pt x="26769" y="42998"/>
                  <a:pt x="26755" y="43013"/>
                </a:cubicBezTo>
                <a:cubicBezTo>
                  <a:pt x="26725" y="43086"/>
                  <a:pt x="26696" y="43160"/>
                  <a:pt x="26681" y="43219"/>
                </a:cubicBezTo>
                <a:cubicBezTo>
                  <a:pt x="26652" y="43160"/>
                  <a:pt x="26637" y="43086"/>
                  <a:pt x="26622" y="43027"/>
                </a:cubicBezTo>
                <a:cubicBezTo>
                  <a:pt x="26637" y="42968"/>
                  <a:pt x="26681" y="42924"/>
                  <a:pt x="26696" y="42865"/>
                </a:cubicBezTo>
                <a:cubicBezTo>
                  <a:pt x="26666" y="42821"/>
                  <a:pt x="26652" y="42807"/>
                  <a:pt x="26652" y="42792"/>
                </a:cubicBezTo>
                <a:cubicBezTo>
                  <a:pt x="26666" y="42748"/>
                  <a:pt x="26696" y="42733"/>
                  <a:pt x="26696" y="42704"/>
                </a:cubicBezTo>
                <a:close/>
                <a:moveTo>
                  <a:pt x="26931" y="42748"/>
                </a:moveTo>
                <a:cubicBezTo>
                  <a:pt x="26946" y="42851"/>
                  <a:pt x="26975" y="42924"/>
                  <a:pt x="26990" y="43013"/>
                </a:cubicBezTo>
                <a:cubicBezTo>
                  <a:pt x="26975" y="43086"/>
                  <a:pt x="26931" y="43160"/>
                  <a:pt x="26916" y="43233"/>
                </a:cubicBezTo>
                <a:cubicBezTo>
                  <a:pt x="26902" y="43145"/>
                  <a:pt x="26872" y="43072"/>
                  <a:pt x="26858" y="42968"/>
                </a:cubicBezTo>
                <a:cubicBezTo>
                  <a:pt x="26902" y="42895"/>
                  <a:pt x="26916" y="42821"/>
                  <a:pt x="26931" y="42748"/>
                </a:cubicBezTo>
                <a:close/>
                <a:moveTo>
                  <a:pt x="27137" y="42836"/>
                </a:moveTo>
                <a:cubicBezTo>
                  <a:pt x="27137" y="42924"/>
                  <a:pt x="27137" y="42968"/>
                  <a:pt x="27152" y="43042"/>
                </a:cubicBezTo>
                <a:cubicBezTo>
                  <a:pt x="27137" y="43101"/>
                  <a:pt x="27122" y="43160"/>
                  <a:pt x="27122" y="43233"/>
                </a:cubicBezTo>
                <a:cubicBezTo>
                  <a:pt x="27093" y="43160"/>
                  <a:pt x="27093" y="43101"/>
                  <a:pt x="27078" y="43027"/>
                </a:cubicBezTo>
                <a:cubicBezTo>
                  <a:pt x="27093" y="42968"/>
                  <a:pt x="27122" y="42910"/>
                  <a:pt x="27137" y="42836"/>
                </a:cubicBezTo>
                <a:close/>
                <a:moveTo>
                  <a:pt x="26799" y="43116"/>
                </a:moveTo>
                <a:cubicBezTo>
                  <a:pt x="26813" y="43175"/>
                  <a:pt x="26813" y="43219"/>
                  <a:pt x="26843" y="43263"/>
                </a:cubicBezTo>
                <a:cubicBezTo>
                  <a:pt x="26799" y="43322"/>
                  <a:pt x="26784" y="43410"/>
                  <a:pt x="26755" y="43484"/>
                </a:cubicBezTo>
                <a:cubicBezTo>
                  <a:pt x="26725" y="43439"/>
                  <a:pt x="26710" y="43381"/>
                  <a:pt x="26710" y="43336"/>
                </a:cubicBezTo>
                <a:cubicBezTo>
                  <a:pt x="26755" y="43263"/>
                  <a:pt x="26769" y="43189"/>
                  <a:pt x="26799" y="43116"/>
                </a:cubicBezTo>
                <a:close/>
                <a:moveTo>
                  <a:pt x="26563" y="43116"/>
                </a:moveTo>
                <a:cubicBezTo>
                  <a:pt x="26578" y="43189"/>
                  <a:pt x="26607" y="43248"/>
                  <a:pt x="26622" y="43322"/>
                </a:cubicBezTo>
                <a:cubicBezTo>
                  <a:pt x="26578" y="43395"/>
                  <a:pt x="26549" y="43469"/>
                  <a:pt x="26504" y="43557"/>
                </a:cubicBezTo>
                <a:cubicBezTo>
                  <a:pt x="26490" y="43484"/>
                  <a:pt x="26460" y="43439"/>
                  <a:pt x="26431" y="43366"/>
                </a:cubicBezTo>
                <a:cubicBezTo>
                  <a:pt x="26490" y="43292"/>
                  <a:pt x="26534" y="43189"/>
                  <a:pt x="26563" y="43116"/>
                </a:cubicBezTo>
                <a:close/>
                <a:moveTo>
                  <a:pt x="27167" y="43263"/>
                </a:moveTo>
                <a:cubicBezTo>
                  <a:pt x="27167" y="43322"/>
                  <a:pt x="27196" y="43381"/>
                  <a:pt x="27196" y="43439"/>
                </a:cubicBezTo>
                <a:cubicBezTo>
                  <a:pt x="27167" y="43484"/>
                  <a:pt x="27167" y="43528"/>
                  <a:pt x="27152" y="43587"/>
                </a:cubicBezTo>
                <a:cubicBezTo>
                  <a:pt x="27152" y="43528"/>
                  <a:pt x="27137" y="43469"/>
                  <a:pt x="27137" y="43410"/>
                </a:cubicBezTo>
                <a:cubicBezTo>
                  <a:pt x="27152" y="43366"/>
                  <a:pt x="27152" y="43322"/>
                  <a:pt x="27167" y="43263"/>
                </a:cubicBezTo>
                <a:close/>
                <a:moveTo>
                  <a:pt x="27019" y="43189"/>
                </a:moveTo>
                <a:cubicBezTo>
                  <a:pt x="27019" y="43263"/>
                  <a:pt x="27034" y="43336"/>
                  <a:pt x="27064" y="43410"/>
                </a:cubicBezTo>
                <a:cubicBezTo>
                  <a:pt x="27049" y="43484"/>
                  <a:pt x="27019" y="43542"/>
                  <a:pt x="27005" y="43616"/>
                </a:cubicBezTo>
                <a:lnTo>
                  <a:pt x="27005" y="43601"/>
                </a:lnTo>
                <a:lnTo>
                  <a:pt x="27005" y="43572"/>
                </a:lnTo>
                <a:cubicBezTo>
                  <a:pt x="27005" y="43557"/>
                  <a:pt x="26990" y="43557"/>
                  <a:pt x="26990" y="43542"/>
                </a:cubicBezTo>
                <a:cubicBezTo>
                  <a:pt x="26990" y="43528"/>
                  <a:pt x="26990" y="43528"/>
                  <a:pt x="26975" y="43513"/>
                </a:cubicBezTo>
                <a:cubicBezTo>
                  <a:pt x="26975" y="43469"/>
                  <a:pt x="26946" y="43439"/>
                  <a:pt x="26946" y="43395"/>
                </a:cubicBezTo>
                <a:cubicBezTo>
                  <a:pt x="26975" y="43322"/>
                  <a:pt x="26990" y="43263"/>
                  <a:pt x="27019" y="43189"/>
                </a:cubicBezTo>
                <a:close/>
                <a:moveTo>
                  <a:pt x="26902" y="43528"/>
                </a:moveTo>
                <a:cubicBezTo>
                  <a:pt x="26902" y="43542"/>
                  <a:pt x="26902" y="43557"/>
                  <a:pt x="26916" y="43587"/>
                </a:cubicBezTo>
                <a:cubicBezTo>
                  <a:pt x="26902" y="43660"/>
                  <a:pt x="26858" y="43734"/>
                  <a:pt x="26843" y="43807"/>
                </a:cubicBezTo>
                <a:cubicBezTo>
                  <a:pt x="26843" y="43778"/>
                  <a:pt x="26813" y="43748"/>
                  <a:pt x="26813" y="43734"/>
                </a:cubicBezTo>
                <a:cubicBezTo>
                  <a:pt x="26843" y="43675"/>
                  <a:pt x="26872" y="43601"/>
                  <a:pt x="26902" y="43528"/>
                </a:cubicBezTo>
                <a:close/>
                <a:moveTo>
                  <a:pt x="27093" y="43616"/>
                </a:moveTo>
                <a:cubicBezTo>
                  <a:pt x="27093" y="43675"/>
                  <a:pt x="27093" y="43748"/>
                  <a:pt x="27122" y="43822"/>
                </a:cubicBezTo>
                <a:cubicBezTo>
                  <a:pt x="27078" y="43763"/>
                  <a:pt x="27078" y="43748"/>
                  <a:pt x="27064" y="43704"/>
                </a:cubicBezTo>
                <a:cubicBezTo>
                  <a:pt x="27078" y="43675"/>
                  <a:pt x="27078" y="43645"/>
                  <a:pt x="27093" y="43616"/>
                </a:cubicBezTo>
                <a:close/>
                <a:moveTo>
                  <a:pt x="26652" y="43454"/>
                </a:moveTo>
                <a:lnTo>
                  <a:pt x="26710" y="43616"/>
                </a:lnTo>
                <a:cubicBezTo>
                  <a:pt x="26666" y="43690"/>
                  <a:pt x="26637" y="43763"/>
                  <a:pt x="26607" y="43851"/>
                </a:cubicBezTo>
                <a:cubicBezTo>
                  <a:pt x="26578" y="43807"/>
                  <a:pt x="26563" y="43748"/>
                  <a:pt x="26549" y="43675"/>
                </a:cubicBezTo>
                <a:lnTo>
                  <a:pt x="26652" y="43454"/>
                </a:lnTo>
                <a:close/>
                <a:moveTo>
                  <a:pt x="27211" y="43719"/>
                </a:moveTo>
                <a:cubicBezTo>
                  <a:pt x="27211" y="43763"/>
                  <a:pt x="27225" y="43807"/>
                  <a:pt x="27225" y="43837"/>
                </a:cubicBezTo>
                <a:cubicBezTo>
                  <a:pt x="27225" y="43881"/>
                  <a:pt x="27211" y="43910"/>
                  <a:pt x="27211" y="43925"/>
                </a:cubicBezTo>
                <a:cubicBezTo>
                  <a:pt x="27211" y="43896"/>
                  <a:pt x="27211" y="43851"/>
                  <a:pt x="27196" y="43822"/>
                </a:cubicBezTo>
                <a:cubicBezTo>
                  <a:pt x="27196" y="43778"/>
                  <a:pt x="27211" y="43763"/>
                  <a:pt x="27211" y="43719"/>
                </a:cubicBezTo>
                <a:close/>
                <a:moveTo>
                  <a:pt x="26946" y="43763"/>
                </a:moveTo>
                <a:lnTo>
                  <a:pt x="26946" y="43778"/>
                </a:lnTo>
                <a:cubicBezTo>
                  <a:pt x="26931" y="43851"/>
                  <a:pt x="26902" y="43910"/>
                  <a:pt x="26872" y="43984"/>
                </a:cubicBezTo>
                <a:lnTo>
                  <a:pt x="26872" y="43969"/>
                </a:lnTo>
                <a:cubicBezTo>
                  <a:pt x="26902" y="43896"/>
                  <a:pt x="26931" y="43822"/>
                  <a:pt x="26946" y="43763"/>
                </a:cubicBezTo>
                <a:close/>
                <a:moveTo>
                  <a:pt x="27078" y="43822"/>
                </a:moveTo>
                <a:cubicBezTo>
                  <a:pt x="27078" y="43837"/>
                  <a:pt x="27078" y="43837"/>
                  <a:pt x="27093" y="43851"/>
                </a:cubicBezTo>
                <a:cubicBezTo>
                  <a:pt x="27078" y="43910"/>
                  <a:pt x="27078" y="43954"/>
                  <a:pt x="27064" y="43984"/>
                </a:cubicBezTo>
                <a:cubicBezTo>
                  <a:pt x="27064" y="43969"/>
                  <a:pt x="27064" y="43954"/>
                  <a:pt x="27049" y="43925"/>
                </a:cubicBezTo>
                <a:cubicBezTo>
                  <a:pt x="27064" y="43896"/>
                  <a:pt x="27064" y="43851"/>
                  <a:pt x="27078" y="43822"/>
                </a:cubicBezTo>
                <a:close/>
                <a:moveTo>
                  <a:pt x="26769" y="43851"/>
                </a:moveTo>
                <a:cubicBezTo>
                  <a:pt x="26769" y="43896"/>
                  <a:pt x="26784" y="43910"/>
                  <a:pt x="26784" y="43940"/>
                </a:cubicBezTo>
                <a:cubicBezTo>
                  <a:pt x="26769" y="44028"/>
                  <a:pt x="26725" y="44087"/>
                  <a:pt x="26710" y="44175"/>
                </a:cubicBezTo>
                <a:cubicBezTo>
                  <a:pt x="26696" y="44131"/>
                  <a:pt x="26696" y="44102"/>
                  <a:pt x="26666" y="44058"/>
                </a:cubicBezTo>
                <a:cubicBezTo>
                  <a:pt x="26710" y="43984"/>
                  <a:pt x="26725" y="43910"/>
                  <a:pt x="26769" y="43851"/>
                </a:cubicBezTo>
                <a:close/>
                <a:moveTo>
                  <a:pt x="26799" y="44116"/>
                </a:moveTo>
                <a:lnTo>
                  <a:pt x="26799" y="44146"/>
                </a:lnTo>
                <a:cubicBezTo>
                  <a:pt x="26799" y="44205"/>
                  <a:pt x="26784" y="44278"/>
                  <a:pt x="26755" y="44352"/>
                </a:cubicBezTo>
                <a:cubicBezTo>
                  <a:pt x="26755" y="44337"/>
                  <a:pt x="26755" y="44337"/>
                  <a:pt x="26725" y="44322"/>
                </a:cubicBezTo>
                <a:cubicBezTo>
                  <a:pt x="26755" y="44249"/>
                  <a:pt x="26784" y="44190"/>
                  <a:pt x="26799" y="44116"/>
                </a:cubicBezTo>
                <a:close/>
                <a:moveTo>
                  <a:pt x="27137" y="44175"/>
                </a:moveTo>
                <a:cubicBezTo>
                  <a:pt x="27152" y="44175"/>
                  <a:pt x="27152" y="44205"/>
                  <a:pt x="27152" y="44219"/>
                </a:cubicBezTo>
                <a:cubicBezTo>
                  <a:pt x="27137" y="44278"/>
                  <a:pt x="27137" y="44322"/>
                  <a:pt x="27122" y="44367"/>
                </a:cubicBezTo>
                <a:cubicBezTo>
                  <a:pt x="27122" y="44352"/>
                  <a:pt x="27122" y="44322"/>
                  <a:pt x="27093" y="44293"/>
                </a:cubicBezTo>
                <a:cubicBezTo>
                  <a:pt x="27122" y="44264"/>
                  <a:pt x="27122" y="44205"/>
                  <a:pt x="27137" y="44175"/>
                </a:cubicBezTo>
                <a:close/>
                <a:moveTo>
                  <a:pt x="26990" y="44131"/>
                </a:moveTo>
                <a:cubicBezTo>
                  <a:pt x="27005" y="44131"/>
                  <a:pt x="27005" y="44175"/>
                  <a:pt x="27005" y="44190"/>
                </a:cubicBezTo>
                <a:cubicBezTo>
                  <a:pt x="26990" y="44264"/>
                  <a:pt x="26975" y="44308"/>
                  <a:pt x="26946" y="44396"/>
                </a:cubicBezTo>
                <a:cubicBezTo>
                  <a:pt x="26946" y="44367"/>
                  <a:pt x="26931" y="44337"/>
                  <a:pt x="26931" y="44322"/>
                </a:cubicBezTo>
                <a:cubicBezTo>
                  <a:pt x="26946" y="44264"/>
                  <a:pt x="26975" y="44190"/>
                  <a:pt x="26990" y="44131"/>
                </a:cubicBezTo>
                <a:close/>
                <a:moveTo>
                  <a:pt x="26858" y="44278"/>
                </a:moveTo>
                <a:cubicBezTo>
                  <a:pt x="26843" y="44352"/>
                  <a:pt x="26813" y="44425"/>
                  <a:pt x="26784" y="44499"/>
                </a:cubicBezTo>
                <a:lnTo>
                  <a:pt x="26784" y="44484"/>
                </a:lnTo>
                <a:cubicBezTo>
                  <a:pt x="26799" y="44411"/>
                  <a:pt x="26843" y="44352"/>
                  <a:pt x="26858" y="44278"/>
                </a:cubicBezTo>
                <a:close/>
                <a:moveTo>
                  <a:pt x="27184" y="44596"/>
                </a:moveTo>
                <a:cubicBezTo>
                  <a:pt x="27188" y="44608"/>
                  <a:pt x="27196" y="44617"/>
                  <a:pt x="27196" y="44617"/>
                </a:cubicBezTo>
                <a:cubicBezTo>
                  <a:pt x="27196" y="44646"/>
                  <a:pt x="27167" y="44676"/>
                  <a:pt x="27167" y="44705"/>
                </a:cubicBezTo>
                <a:lnTo>
                  <a:pt x="27167" y="44646"/>
                </a:lnTo>
                <a:cubicBezTo>
                  <a:pt x="27167" y="44629"/>
                  <a:pt x="27176" y="44613"/>
                  <a:pt x="27184" y="44596"/>
                </a:cubicBezTo>
                <a:close/>
                <a:moveTo>
                  <a:pt x="26902" y="44455"/>
                </a:moveTo>
                <a:cubicBezTo>
                  <a:pt x="26902" y="44499"/>
                  <a:pt x="26916" y="44514"/>
                  <a:pt x="26916" y="44558"/>
                </a:cubicBezTo>
                <a:cubicBezTo>
                  <a:pt x="26902" y="44617"/>
                  <a:pt x="26858" y="44690"/>
                  <a:pt x="26843" y="44734"/>
                </a:cubicBezTo>
                <a:cubicBezTo>
                  <a:pt x="26843" y="44705"/>
                  <a:pt x="26828" y="44676"/>
                  <a:pt x="26828" y="44646"/>
                </a:cubicBezTo>
                <a:cubicBezTo>
                  <a:pt x="26843" y="44587"/>
                  <a:pt x="26872" y="44514"/>
                  <a:pt x="26902" y="44455"/>
                </a:cubicBezTo>
                <a:close/>
                <a:moveTo>
                  <a:pt x="27064" y="44484"/>
                </a:moveTo>
                <a:cubicBezTo>
                  <a:pt x="27064" y="44514"/>
                  <a:pt x="27064" y="44558"/>
                  <a:pt x="27078" y="44587"/>
                </a:cubicBezTo>
                <a:lnTo>
                  <a:pt x="27019" y="44764"/>
                </a:lnTo>
                <a:cubicBezTo>
                  <a:pt x="27019" y="44720"/>
                  <a:pt x="27005" y="44690"/>
                  <a:pt x="27005" y="44646"/>
                </a:cubicBezTo>
                <a:lnTo>
                  <a:pt x="27064" y="44484"/>
                </a:lnTo>
                <a:close/>
                <a:moveTo>
                  <a:pt x="26975" y="44808"/>
                </a:moveTo>
                <a:cubicBezTo>
                  <a:pt x="26975" y="44852"/>
                  <a:pt x="26990" y="44911"/>
                  <a:pt x="26990" y="44940"/>
                </a:cubicBezTo>
                <a:cubicBezTo>
                  <a:pt x="26975" y="45014"/>
                  <a:pt x="26946" y="45073"/>
                  <a:pt x="26931" y="45132"/>
                </a:cubicBezTo>
                <a:cubicBezTo>
                  <a:pt x="26931" y="45073"/>
                  <a:pt x="26916" y="45029"/>
                  <a:pt x="26916" y="44985"/>
                </a:cubicBezTo>
                <a:lnTo>
                  <a:pt x="26975" y="44808"/>
                </a:lnTo>
                <a:close/>
                <a:moveTo>
                  <a:pt x="27093" y="44882"/>
                </a:moveTo>
                <a:cubicBezTo>
                  <a:pt x="27093" y="44926"/>
                  <a:pt x="27093" y="44955"/>
                  <a:pt x="27122" y="44999"/>
                </a:cubicBezTo>
                <a:cubicBezTo>
                  <a:pt x="27093" y="45058"/>
                  <a:pt x="27093" y="45088"/>
                  <a:pt x="27078" y="45147"/>
                </a:cubicBezTo>
                <a:cubicBezTo>
                  <a:pt x="27078" y="45102"/>
                  <a:pt x="27064" y="45073"/>
                  <a:pt x="27064" y="45014"/>
                </a:cubicBezTo>
                <a:cubicBezTo>
                  <a:pt x="27078" y="44985"/>
                  <a:pt x="27078" y="44926"/>
                  <a:pt x="27093" y="44882"/>
                </a:cubicBezTo>
                <a:close/>
                <a:moveTo>
                  <a:pt x="27137" y="45323"/>
                </a:moveTo>
                <a:lnTo>
                  <a:pt x="27137" y="45426"/>
                </a:lnTo>
                <a:cubicBezTo>
                  <a:pt x="27137" y="45442"/>
                  <a:pt x="27133" y="45454"/>
                  <a:pt x="27129" y="45468"/>
                </a:cubicBezTo>
                <a:lnTo>
                  <a:pt x="27129" y="45468"/>
                </a:lnTo>
                <a:cubicBezTo>
                  <a:pt x="27128" y="45445"/>
                  <a:pt x="27122" y="45424"/>
                  <a:pt x="27122" y="45397"/>
                </a:cubicBezTo>
                <a:cubicBezTo>
                  <a:pt x="27122" y="45382"/>
                  <a:pt x="27137" y="45353"/>
                  <a:pt x="27137" y="45323"/>
                </a:cubicBezTo>
                <a:close/>
                <a:moveTo>
                  <a:pt x="26990" y="45220"/>
                </a:moveTo>
                <a:cubicBezTo>
                  <a:pt x="26990" y="45279"/>
                  <a:pt x="27005" y="45323"/>
                  <a:pt x="27005" y="45367"/>
                </a:cubicBezTo>
                <a:cubicBezTo>
                  <a:pt x="27019" y="45426"/>
                  <a:pt x="27005" y="45470"/>
                  <a:pt x="26990" y="45529"/>
                </a:cubicBezTo>
                <a:cubicBezTo>
                  <a:pt x="26975" y="45470"/>
                  <a:pt x="26975" y="45411"/>
                  <a:pt x="26946" y="45353"/>
                </a:cubicBezTo>
                <a:cubicBezTo>
                  <a:pt x="26961" y="45308"/>
                  <a:pt x="26990" y="45250"/>
                  <a:pt x="26990" y="45220"/>
                </a:cubicBezTo>
                <a:close/>
                <a:moveTo>
                  <a:pt x="24577" y="41085"/>
                </a:moveTo>
                <a:cubicBezTo>
                  <a:pt x="24635" y="41158"/>
                  <a:pt x="24709" y="41232"/>
                  <a:pt x="24768" y="41306"/>
                </a:cubicBezTo>
                <a:cubicBezTo>
                  <a:pt x="23855" y="42306"/>
                  <a:pt x="22855" y="43204"/>
                  <a:pt x="21854" y="44072"/>
                </a:cubicBezTo>
                <a:cubicBezTo>
                  <a:pt x="21236" y="44631"/>
                  <a:pt x="20588" y="45205"/>
                  <a:pt x="19985" y="45794"/>
                </a:cubicBezTo>
                <a:cubicBezTo>
                  <a:pt x="20691" y="45014"/>
                  <a:pt x="21457" y="44264"/>
                  <a:pt x="22207" y="43528"/>
                </a:cubicBezTo>
                <a:cubicBezTo>
                  <a:pt x="22987" y="42733"/>
                  <a:pt x="23811" y="41924"/>
                  <a:pt x="24577" y="41085"/>
                </a:cubicBezTo>
                <a:close/>
                <a:moveTo>
                  <a:pt x="27064" y="45617"/>
                </a:moveTo>
                <a:cubicBezTo>
                  <a:pt x="27064" y="45676"/>
                  <a:pt x="27078" y="45735"/>
                  <a:pt x="27078" y="45779"/>
                </a:cubicBezTo>
                <a:cubicBezTo>
                  <a:pt x="27078" y="45823"/>
                  <a:pt x="27064" y="45853"/>
                  <a:pt x="27064" y="45897"/>
                </a:cubicBezTo>
                <a:cubicBezTo>
                  <a:pt x="27034" y="45838"/>
                  <a:pt x="27034" y="45794"/>
                  <a:pt x="27019" y="45735"/>
                </a:cubicBezTo>
                <a:cubicBezTo>
                  <a:pt x="27034" y="45691"/>
                  <a:pt x="27034" y="45662"/>
                  <a:pt x="27064" y="45617"/>
                </a:cubicBezTo>
                <a:close/>
                <a:moveTo>
                  <a:pt x="27314" y="45529"/>
                </a:moveTo>
                <a:cubicBezTo>
                  <a:pt x="27314" y="45647"/>
                  <a:pt x="27299" y="45765"/>
                  <a:pt x="27284" y="45897"/>
                </a:cubicBezTo>
                <a:lnTo>
                  <a:pt x="27284" y="45823"/>
                </a:lnTo>
                <a:lnTo>
                  <a:pt x="27284" y="45735"/>
                </a:lnTo>
                <a:cubicBezTo>
                  <a:pt x="27299" y="45662"/>
                  <a:pt x="27299" y="45588"/>
                  <a:pt x="27314" y="45529"/>
                </a:cubicBezTo>
                <a:close/>
                <a:moveTo>
                  <a:pt x="27093" y="46059"/>
                </a:moveTo>
                <a:cubicBezTo>
                  <a:pt x="27093" y="46118"/>
                  <a:pt x="27093" y="46162"/>
                  <a:pt x="27122" y="46206"/>
                </a:cubicBezTo>
                <a:lnTo>
                  <a:pt x="27122" y="46250"/>
                </a:lnTo>
                <a:cubicBezTo>
                  <a:pt x="27093" y="46250"/>
                  <a:pt x="27093" y="46265"/>
                  <a:pt x="27093" y="46265"/>
                </a:cubicBezTo>
                <a:cubicBezTo>
                  <a:pt x="27093" y="46236"/>
                  <a:pt x="27078" y="46191"/>
                  <a:pt x="27078" y="46133"/>
                </a:cubicBezTo>
                <a:cubicBezTo>
                  <a:pt x="27078" y="46118"/>
                  <a:pt x="27093" y="46088"/>
                  <a:pt x="27093" y="46059"/>
                </a:cubicBezTo>
                <a:close/>
                <a:moveTo>
                  <a:pt x="24812" y="41350"/>
                </a:moveTo>
                <a:lnTo>
                  <a:pt x="24812" y="41350"/>
                </a:lnTo>
                <a:cubicBezTo>
                  <a:pt x="24797" y="41379"/>
                  <a:pt x="24783" y="41394"/>
                  <a:pt x="24768" y="41423"/>
                </a:cubicBezTo>
                <a:lnTo>
                  <a:pt x="24812" y="41482"/>
                </a:lnTo>
                <a:lnTo>
                  <a:pt x="24871" y="41423"/>
                </a:lnTo>
                <a:cubicBezTo>
                  <a:pt x="24915" y="41482"/>
                  <a:pt x="24959" y="41541"/>
                  <a:pt x="25003" y="41585"/>
                </a:cubicBezTo>
                <a:cubicBezTo>
                  <a:pt x="24003" y="42762"/>
                  <a:pt x="22869" y="43675"/>
                  <a:pt x="21648" y="44631"/>
                </a:cubicBezTo>
                <a:cubicBezTo>
                  <a:pt x="20897" y="45220"/>
                  <a:pt x="20147" y="45823"/>
                  <a:pt x="19411" y="46500"/>
                </a:cubicBezTo>
                <a:cubicBezTo>
                  <a:pt x="20206" y="45662"/>
                  <a:pt x="21059" y="44882"/>
                  <a:pt x="21913" y="44131"/>
                </a:cubicBezTo>
                <a:cubicBezTo>
                  <a:pt x="22899" y="43263"/>
                  <a:pt x="23914" y="42365"/>
                  <a:pt x="24812" y="41350"/>
                </a:cubicBezTo>
                <a:close/>
                <a:moveTo>
                  <a:pt x="27019" y="46353"/>
                </a:moveTo>
                <a:cubicBezTo>
                  <a:pt x="27019" y="46412"/>
                  <a:pt x="27019" y="46471"/>
                  <a:pt x="27034" y="46500"/>
                </a:cubicBezTo>
                <a:cubicBezTo>
                  <a:pt x="27019" y="46545"/>
                  <a:pt x="27019" y="46574"/>
                  <a:pt x="27005" y="46618"/>
                </a:cubicBezTo>
                <a:cubicBezTo>
                  <a:pt x="27005" y="46574"/>
                  <a:pt x="26990" y="46545"/>
                  <a:pt x="26990" y="46500"/>
                </a:cubicBezTo>
                <a:cubicBezTo>
                  <a:pt x="27005" y="46456"/>
                  <a:pt x="27005" y="46412"/>
                  <a:pt x="27019" y="46353"/>
                </a:cubicBezTo>
                <a:close/>
                <a:moveTo>
                  <a:pt x="27343" y="46000"/>
                </a:moveTo>
                <a:cubicBezTo>
                  <a:pt x="27343" y="46265"/>
                  <a:pt x="27299" y="46545"/>
                  <a:pt x="27240" y="46824"/>
                </a:cubicBezTo>
                <a:lnTo>
                  <a:pt x="27240" y="46633"/>
                </a:lnTo>
                <a:lnTo>
                  <a:pt x="27240" y="46515"/>
                </a:lnTo>
                <a:cubicBezTo>
                  <a:pt x="27284" y="46353"/>
                  <a:pt x="27314" y="46177"/>
                  <a:pt x="27343" y="46000"/>
                </a:cubicBezTo>
                <a:close/>
                <a:moveTo>
                  <a:pt x="27064" y="46868"/>
                </a:moveTo>
                <a:cubicBezTo>
                  <a:pt x="27064" y="46898"/>
                  <a:pt x="27078" y="46927"/>
                  <a:pt x="27078" y="46971"/>
                </a:cubicBezTo>
                <a:cubicBezTo>
                  <a:pt x="27078" y="46986"/>
                  <a:pt x="27064" y="47001"/>
                  <a:pt x="27064" y="47030"/>
                </a:cubicBezTo>
                <a:cubicBezTo>
                  <a:pt x="27064" y="47015"/>
                  <a:pt x="27064" y="46986"/>
                  <a:pt x="27049" y="46971"/>
                </a:cubicBezTo>
                <a:cubicBezTo>
                  <a:pt x="27049" y="46927"/>
                  <a:pt x="27064" y="46912"/>
                  <a:pt x="27064" y="46868"/>
                </a:cubicBezTo>
                <a:close/>
                <a:moveTo>
                  <a:pt x="25033" y="41644"/>
                </a:moveTo>
                <a:cubicBezTo>
                  <a:pt x="25062" y="41673"/>
                  <a:pt x="25077" y="41688"/>
                  <a:pt x="25092" y="41718"/>
                </a:cubicBezTo>
                <a:lnTo>
                  <a:pt x="25062" y="41762"/>
                </a:lnTo>
                <a:lnTo>
                  <a:pt x="25106" y="41821"/>
                </a:lnTo>
                <a:cubicBezTo>
                  <a:pt x="25106" y="41791"/>
                  <a:pt x="25121" y="41791"/>
                  <a:pt x="25121" y="41776"/>
                </a:cubicBezTo>
                <a:cubicBezTo>
                  <a:pt x="25150" y="41821"/>
                  <a:pt x="25165" y="41835"/>
                  <a:pt x="25180" y="41865"/>
                </a:cubicBezTo>
                <a:cubicBezTo>
                  <a:pt x="25121" y="41938"/>
                  <a:pt x="25077" y="42012"/>
                  <a:pt x="25018" y="42071"/>
                </a:cubicBezTo>
                <a:cubicBezTo>
                  <a:pt x="23988" y="43307"/>
                  <a:pt x="22737" y="44190"/>
                  <a:pt x="21427" y="45132"/>
                </a:cubicBezTo>
                <a:cubicBezTo>
                  <a:pt x="20544" y="45750"/>
                  <a:pt x="19647" y="46397"/>
                  <a:pt x="18778" y="47163"/>
                </a:cubicBezTo>
                <a:cubicBezTo>
                  <a:pt x="19720" y="46250"/>
                  <a:pt x="20721" y="45456"/>
                  <a:pt x="21692" y="44690"/>
                </a:cubicBezTo>
                <a:cubicBezTo>
                  <a:pt x="22899" y="43734"/>
                  <a:pt x="24047" y="42821"/>
                  <a:pt x="25033" y="41644"/>
                </a:cubicBezTo>
                <a:close/>
                <a:moveTo>
                  <a:pt x="25253" y="41938"/>
                </a:moveTo>
                <a:cubicBezTo>
                  <a:pt x="25298" y="41982"/>
                  <a:pt x="25312" y="42041"/>
                  <a:pt x="25342" y="42071"/>
                </a:cubicBezTo>
                <a:cubicBezTo>
                  <a:pt x="25371" y="42086"/>
                  <a:pt x="25386" y="42115"/>
                  <a:pt x="25401" y="42144"/>
                </a:cubicBezTo>
                <a:cubicBezTo>
                  <a:pt x="25401" y="42144"/>
                  <a:pt x="25401" y="42159"/>
                  <a:pt x="25415" y="42159"/>
                </a:cubicBezTo>
                <a:cubicBezTo>
                  <a:pt x="25312" y="42306"/>
                  <a:pt x="25180" y="42453"/>
                  <a:pt x="25077" y="42630"/>
                </a:cubicBezTo>
                <a:cubicBezTo>
                  <a:pt x="24003" y="43910"/>
                  <a:pt x="22678" y="44764"/>
                  <a:pt x="21280" y="45662"/>
                </a:cubicBezTo>
                <a:cubicBezTo>
                  <a:pt x="20323" y="46265"/>
                  <a:pt x="19337" y="46912"/>
                  <a:pt x="18410" y="47707"/>
                </a:cubicBezTo>
                <a:cubicBezTo>
                  <a:pt x="18396" y="47678"/>
                  <a:pt x="18410" y="47663"/>
                  <a:pt x="18440" y="47634"/>
                </a:cubicBezTo>
                <a:cubicBezTo>
                  <a:pt x="19411" y="46677"/>
                  <a:pt x="20456" y="45941"/>
                  <a:pt x="21486" y="45205"/>
                </a:cubicBezTo>
                <a:cubicBezTo>
                  <a:pt x="22811" y="44264"/>
                  <a:pt x="24047" y="43381"/>
                  <a:pt x="25092" y="42130"/>
                </a:cubicBezTo>
                <a:cubicBezTo>
                  <a:pt x="25150" y="42071"/>
                  <a:pt x="25195" y="41997"/>
                  <a:pt x="25253" y="41938"/>
                </a:cubicBezTo>
                <a:close/>
                <a:moveTo>
                  <a:pt x="25460" y="42218"/>
                </a:moveTo>
                <a:cubicBezTo>
                  <a:pt x="25518" y="42292"/>
                  <a:pt x="25548" y="42350"/>
                  <a:pt x="25607" y="42424"/>
                </a:cubicBezTo>
                <a:cubicBezTo>
                  <a:pt x="25445" y="42659"/>
                  <a:pt x="25253" y="42895"/>
                  <a:pt x="25062" y="43145"/>
                </a:cubicBezTo>
                <a:cubicBezTo>
                  <a:pt x="23958" y="44484"/>
                  <a:pt x="22575" y="45294"/>
                  <a:pt x="21089" y="46133"/>
                </a:cubicBezTo>
                <a:cubicBezTo>
                  <a:pt x="20095" y="46717"/>
                  <a:pt x="19073" y="47301"/>
                  <a:pt x="18108" y="48087"/>
                </a:cubicBezTo>
                <a:lnTo>
                  <a:pt x="18108" y="48087"/>
                </a:lnTo>
                <a:cubicBezTo>
                  <a:pt x="18130" y="48063"/>
                  <a:pt x="18153" y="48024"/>
                  <a:pt x="18175" y="48001"/>
                </a:cubicBezTo>
                <a:cubicBezTo>
                  <a:pt x="19190" y="47074"/>
                  <a:pt x="20250" y="46397"/>
                  <a:pt x="21309" y="45720"/>
                </a:cubicBezTo>
                <a:cubicBezTo>
                  <a:pt x="22708" y="44808"/>
                  <a:pt x="24032" y="43969"/>
                  <a:pt x="25106" y="42659"/>
                </a:cubicBezTo>
                <a:cubicBezTo>
                  <a:pt x="25224" y="42512"/>
                  <a:pt x="25357" y="42365"/>
                  <a:pt x="25460" y="42218"/>
                </a:cubicBezTo>
                <a:close/>
                <a:moveTo>
                  <a:pt x="25651" y="42512"/>
                </a:moveTo>
                <a:cubicBezTo>
                  <a:pt x="25695" y="42586"/>
                  <a:pt x="25739" y="42645"/>
                  <a:pt x="25769" y="42718"/>
                </a:cubicBezTo>
                <a:cubicBezTo>
                  <a:pt x="25548" y="43042"/>
                  <a:pt x="25312" y="43381"/>
                  <a:pt x="25062" y="43690"/>
                </a:cubicBezTo>
                <a:cubicBezTo>
                  <a:pt x="23929" y="45073"/>
                  <a:pt x="22457" y="45838"/>
                  <a:pt x="20897" y="46677"/>
                </a:cubicBezTo>
                <a:cubicBezTo>
                  <a:pt x="19867" y="47222"/>
                  <a:pt x="18808" y="47781"/>
                  <a:pt x="17792" y="48531"/>
                </a:cubicBezTo>
                <a:cubicBezTo>
                  <a:pt x="17836" y="48472"/>
                  <a:pt x="17881" y="48414"/>
                  <a:pt x="17925" y="48369"/>
                </a:cubicBezTo>
                <a:cubicBezTo>
                  <a:pt x="18940" y="47501"/>
                  <a:pt x="20044" y="46854"/>
                  <a:pt x="21118" y="46236"/>
                </a:cubicBezTo>
                <a:cubicBezTo>
                  <a:pt x="22605" y="45367"/>
                  <a:pt x="24003" y="44558"/>
                  <a:pt x="25106" y="43219"/>
                </a:cubicBezTo>
                <a:cubicBezTo>
                  <a:pt x="25298" y="42998"/>
                  <a:pt x="25474" y="42748"/>
                  <a:pt x="25651" y="42512"/>
                </a:cubicBezTo>
                <a:close/>
                <a:moveTo>
                  <a:pt x="17704" y="48561"/>
                </a:moveTo>
                <a:cubicBezTo>
                  <a:pt x="17675" y="48605"/>
                  <a:pt x="17645" y="48634"/>
                  <a:pt x="17630" y="48693"/>
                </a:cubicBezTo>
                <a:cubicBezTo>
                  <a:pt x="17601" y="48708"/>
                  <a:pt x="17571" y="48723"/>
                  <a:pt x="17557" y="48752"/>
                </a:cubicBezTo>
                <a:cubicBezTo>
                  <a:pt x="17571" y="48693"/>
                  <a:pt x="17601" y="48664"/>
                  <a:pt x="17630" y="48620"/>
                </a:cubicBezTo>
                <a:cubicBezTo>
                  <a:pt x="17645" y="48605"/>
                  <a:pt x="17675" y="48590"/>
                  <a:pt x="17704" y="48561"/>
                </a:cubicBezTo>
                <a:close/>
                <a:moveTo>
                  <a:pt x="26048" y="42586"/>
                </a:moveTo>
                <a:cubicBezTo>
                  <a:pt x="26063" y="42645"/>
                  <a:pt x="26107" y="42704"/>
                  <a:pt x="26122" y="42733"/>
                </a:cubicBezTo>
                <a:cubicBezTo>
                  <a:pt x="25827" y="43248"/>
                  <a:pt x="25474" y="43748"/>
                  <a:pt x="25092" y="44249"/>
                </a:cubicBezTo>
                <a:cubicBezTo>
                  <a:pt x="23929" y="45676"/>
                  <a:pt x="22413" y="46412"/>
                  <a:pt x="20765" y="47192"/>
                </a:cubicBezTo>
                <a:cubicBezTo>
                  <a:pt x="19705" y="47707"/>
                  <a:pt x="18616" y="48222"/>
                  <a:pt x="17586" y="48958"/>
                </a:cubicBezTo>
                <a:cubicBezTo>
                  <a:pt x="17586" y="48855"/>
                  <a:pt x="17645" y="48811"/>
                  <a:pt x="17675" y="48737"/>
                </a:cubicBezTo>
                <a:cubicBezTo>
                  <a:pt x="18734" y="47898"/>
                  <a:pt x="19853" y="47310"/>
                  <a:pt x="20956" y="46751"/>
                </a:cubicBezTo>
                <a:cubicBezTo>
                  <a:pt x="22516" y="45912"/>
                  <a:pt x="23988" y="45147"/>
                  <a:pt x="25136" y="43748"/>
                </a:cubicBezTo>
                <a:cubicBezTo>
                  <a:pt x="25386" y="43439"/>
                  <a:pt x="25621" y="43116"/>
                  <a:pt x="25827" y="42792"/>
                </a:cubicBezTo>
                <a:cubicBezTo>
                  <a:pt x="25872" y="42865"/>
                  <a:pt x="25901" y="42924"/>
                  <a:pt x="25960" y="42998"/>
                </a:cubicBezTo>
                <a:cubicBezTo>
                  <a:pt x="25945" y="42939"/>
                  <a:pt x="25901" y="42895"/>
                  <a:pt x="25886" y="42851"/>
                </a:cubicBezTo>
                <a:cubicBezTo>
                  <a:pt x="25930" y="42748"/>
                  <a:pt x="25989" y="42659"/>
                  <a:pt x="26048" y="42586"/>
                </a:cubicBezTo>
                <a:close/>
                <a:moveTo>
                  <a:pt x="17498" y="48870"/>
                </a:moveTo>
                <a:cubicBezTo>
                  <a:pt x="17454" y="48929"/>
                  <a:pt x="17424" y="48987"/>
                  <a:pt x="17395" y="49046"/>
                </a:cubicBezTo>
                <a:cubicBezTo>
                  <a:pt x="17365" y="49076"/>
                  <a:pt x="17321" y="49090"/>
                  <a:pt x="17292" y="49135"/>
                </a:cubicBezTo>
                <a:cubicBezTo>
                  <a:pt x="17307" y="49076"/>
                  <a:pt x="17351" y="49032"/>
                  <a:pt x="17380" y="48973"/>
                </a:cubicBezTo>
                <a:cubicBezTo>
                  <a:pt x="17424" y="48929"/>
                  <a:pt x="17454" y="48914"/>
                  <a:pt x="17498" y="48870"/>
                </a:cubicBezTo>
                <a:close/>
                <a:moveTo>
                  <a:pt x="17159" y="49149"/>
                </a:moveTo>
                <a:cubicBezTo>
                  <a:pt x="17145" y="49194"/>
                  <a:pt x="17101" y="49223"/>
                  <a:pt x="17086" y="49267"/>
                </a:cubicBezTo>
                <a:lnTo>
                  <a:pt x="17027" y="49326"/>
                </a:lnTo>
                <a:cubicBezTo>
                  <a:pt x="17056" y="49282"/>
                  <a:pt x="17071" y="49238"/>
                  <a:pt x="17101" y="49208"/>
                </a:cubicBezTo>
                <a:lnTo>
                  <a:pt x="17159" y="49149"/>
                </a:lnTo>
                <a:close/>
                <a:moveTo>
                  <a:pt x="26136" y="42836"/>
                </a:moveTo>
                <a:cubicBezTo>
                  <a:pt x="26166" y="42851"/>
                  <a:pt x="26166" y="42865"/>
                  <a:pt x="26181" y="42880"/>
                </a:cubicBezTo>
                <a:cubicBezTo>
                  <a:pt x="26122" y="42968"/>
                  <a:pt x="26092" y="43042"/>
                  <a:pt x="26033" y="43145"/>
                </a:cubicBezTo>
                <a:cubicBezTo>
                  <a:pt x="26048" y="43160"/>
                  <a:pt x="26063" y="43189"/>
                  <a:pt x="26063" y="43204"/>
                </a:cubicBezTo>
                <a:cubicBezTo>
                  <a:pt x="26122" y="43145"/>
                  <a:pt x="26166" y="43042"/>
                  <a:pt x="26210" y="42968"/>
                </a:cubicBezTo>
                <a:cubicBezTo>
                  <a:pt x="26239" y="42983"/>
                  <a:pt x="26239" y="43013"/>
                  <a:pt x="26239" y="43042"/>
                </a:cubicBezTo>
                <a:cubicBezTo>
                  <a:pt x="25916" y="43631"/>
                  <a:pt x="25533" y="44205"/>
                  <a:pt x="25077" y="44779"/>
                </a:cubicBezTo>
                <a:cubicBezTo>
                  <a:pt x="23900" y="46250"/>
                  <a:pt x="22281" y="46942"/>
                  <a:pt x="20574" y="47678"/>
                </a:cubicBezTo>
                <a:cubicBezTo>
                  <a:pt x="19485" y="48163"/>
                  <a:pt x="18381" y="48634"/>
                  <a:pt x="17307" y="49341"/>
                </a:cubicBezTo>
                <a:cubicBezTo>
                  <a:pt x="17351" y="49267"/>
                  <a:pt x="17410" y="49194"/>
                  <a:pt x="17439" y="49120"/>
                </a:cubicBezTo>
                <a:cubicBezTo>
                  <a:pt x="18528" y="48325"/>
                  <a:pt x="19661" y="47795"/>
                  <a:pt x="20765" y="47251"/>
                </a:cubicBezTo>
                <a:cubicBezTo>
                  <a:pt x="22413" y="46471"/>
                  <a:pt x="23958" y="45735"/>
                  <a:pt x="25136" y="44293"/>
                </a:cubicBezTo>
                <a:cubicBezTo>
                  <a:pt x="25518" y="43822"/>
                  <a:pt x="25842" y="43336"/>
                  <a:pt x="26136" y="42836"/>
                </a:cubicBezTo>
                <a:close/>
                <a:moveTo>
                  <a:pt x="17292" y="49223"/>
                </a:moveTo>
                <a:cubicBezTo>
                  <a:pt x="17248" y="49297"/>
                  <a:pt x="17218" y="49355"/>
                  <a:pt x="17189" y="49429"/>
                </a:cubicBezTo>
                <a:cubicBezTo>
                  <a:pt x="17130" y="49458"/>
                  <a:pt x="17086" y="49503"/>
                  <a:pt x="17042" y="49517"/>
                </a:cubicBezTo>
                <a:cubicBezTo>
                  <a:pt x="17071" y="49473"/>
                  <a:pt x="17101" y="49400"/>
                  <a:pt x="17145" y="49341"/>
                </a:cubicBezTo>
                <a:cubicBezTo>
                  <a:pt x="17189" y="49297"/>
                  <a:pt x="17233" y="49267"/>
                  <a:pt x="17292" y="49223"/>
                </a:cubicBezTo>
                <a:close/>
                <a:moveTo>
                  <a:pt x="16968" y="49488"/>
                </a:moveTo>
                <a:cubicBezTo>
                  <a:pt x="16924" y="49547"/>
                  <a:pt x="16909" y="49591"/>
                  <a:pt x="16865" y="49650"/>
                </a:cubicBezTo>
                <a:cubicBezTo>
                  <a:pt x="16836" y="49664"/>
                  <a:pt x="16792" y="49709"/>
                  <a:pt x="16777" y="49723"/>
                </a:cubicBezTo>
                <a:cubicBezTo>
                  <a:pt x="16792" y="49664"/>
                  <a:pt x="16836" y="49606"/>
                  <a:pt x="16865" y="49561"/>
                </a:cubicBezTo>
                <a:cubicBezTo>
                  <a:pt x="16909" y="49547"/>
                  <a:pt x="16924" y="49503"/>
                  <a:pt x="16968" y="49488"/>
                </a:cubicBezTo>
                <a:close/>
                <a:moveTo>
                  <a:pt x="26254" y="43145"/>
                </a:moveTo>
                <a:cubicBezTo>
                  <a:pt x="26269" y="43175"/>
                  <a:pt x="26284" y="43233"/>
                  <a:pt x="26298" y="43263"/>
                </a:cubicBezTo>
                <a:lnTo>
                  <a:pt x="26195" y="43484"/>
                </a:lnTo>
                <a:cubicBezTo>
                  <a:pt x="26210" y="43513"/>
                  <a:pt x="26210" y="43542"/>
                  <a:pt x="26225" y="43557"/>
                </a:cubicBezTo>
                <a:cubicBezTo>
                  <a:pt x="25930" y="44116"/>
                  <a:pt x="25548" y="44705"/>
                  <a:pt x="25077" y="45294"/>
                </a:cubicBezTo>
                <a:cubicBezTo>
                  <a:pt x="23855" y="46795"/>
                  <a:pt x="22178" y="47457"/>
                  <a:pt x="20397" y="48178"/>
                </a:cubicBezTo>
                <a:cubicBezTo>
                  <a:pt x="19293" y="48620"/>
                  <a:pt x="18175" y="49061"/>
                  <a:pt x="17086" y="49723"/>
                </a:cubicBezTo>
                <a:cubicBezTo>
                  <a:pt x="17130" y="49650"/>
                  <a:pt x="17174" y="49561"/>
                  <a:pt x="17218" y="49488"/>
                </a:cubicBezTo>
                <a:cubicBezTo>
                  <a:pt x="18337" y="48737"/>
                  <a:pt x="19485" y="48237"/>
                  <a:pt x="20603" y="47751"/>
                </a:cubicBezTo>
                <a:cubicBezTo>
                  <a:pt x="22310" y="47001"/>
                  <a:pt x="23929" y="46309"/>
                  <a:pt x="25121" y="44808"/>
                </a:cubicBezTo>
                <a:cubicBezTo>
                  <a:pt x="25563" y="44264"/>
                  <a:pt x="25930" y="43704"/>
                  <a:pt x="26254" y="43145"/>
                </a:cubicBezTo>
                <a:close/>
                <a:moveTo>
                  <a:pt x="16644" y="49767"/>
                </a:moveTo>
                <a:lnTo>
                  <a:pt x="16644" y="49767"/>
                </a:lnTo>
                <a:cubicBezTo>
                  <a:pt x="16630" y="49797"/>
                  <a:pt x="16600" y="49826"/>
                  <a:pt x="16571" y="49870"/>
                </a:cubicBezTo>
                <a:cubicBezTo>
                  <a:pt x="16556" y="49885"/>
                  <a:pt x="16527" y="49915"/>
                  <a:pt x="16497" y="49929"/>
                </a:cubicBezTo>
                <a:cubicBezTo>
                  <a:pt x="16541" y="49885"/>
                  <a:pt x="16556" y="49856"/>
                  <a:pt x="16571" y="49812"/>
                </a:cubicBezTo>
                <a:cubicBezTo>
                  <a:pt x="16600" y="49797"/>
                  <a:pt x="16615" y="49782"/>
                  <a:pt x="16644" y="49767"/>
                </a:cubicBezTo>
                <a:close/>
                <a:moveTo>
                  <a:pt x="17086" y="49591"/>
                </a:moveTo>
                <a:lnTo>
                  <a:pt x="16983" y="49812"/>
                </a:lnTo>
                <a:lnTo>
                  <a:pt x="16821" y="49929"/>
                </a:lnTo>
                <a:cubicBezTo>
                  <a:pt x="16836" y="49856"/>
                  <a:pt x="16895" y="49782"/>
                  <a:pt x="16924" y="49709"/>
                </a:cubicBezTo>
                <a:lnTo>
                  <a:pt x="17086" y="49591"/>
                </a:lnTo>
                <a:close/>
                <a:moveTo>
                  <a:pt x="16762" y="49812"/>
                </a:moveTo>
                <a:lnTo>
                  <a:pt x="16762" y="49812"/>
                </a:lnTo>
                <a:cubicBezTo>
                  <a:pt x="16718" y="49885"/>
                  <a:pt x="16688" y="49944"/>
                  <a:pt x="16644" y="50018"/>
                </a:cubicBezTo>
                <a:cubicBezTo>
                  <a:pt x="16615" y="50062"/>
                  <a:pt x="16556" y="50076"/>
                  <a:pt x="16527" y="50106"/>
                </a:cubicBezTo>
                <a:cubicBezTo>
                  <a:pt x="16556" y="50032"/>
                  <a:pt x="16600" y="49973"/>
                  <a:pt x="16630" y="49915"/>
                </a:cubicBezTo>
                <a:cubicBezTo>
                  <a:pt x="16674" y="49870"/>
                  <a:pt x="16718" y="49841"/>
                  <a:pt x="16762" y="49812"/>
                </a:cubicBezTo>
                <a:close/>
                <a:moveTo>
                  <a:pt x="26387" y="43454"/>
                </a:moveTo>
                <a:cubicBezTo>
                  <a:pt x="26401" y="43528"/>
                  <a:pt x="26431" y="43601"/>
                  <a:pt x="26460" y="43660"/>
                </a:cubicBezTo>
                <a:cubicBezTo>
                  <a:pt x="26122" y="44352"/>
                  <a:pt x="25680" y="45073"/>
                  <a:pt x="25092" y="45823"/>
                </a:cubicBezTo>
                <a:cubicBezTo>
                  <a:pt x="23855" y="47369"/>
                  <a:pt x="22089" y="48016"/>
                  <a:pt x="20250" y="48678"/>
                </a:cubicBezTo>
                <a:cubicBezTo>
                  <a:pt x="19146" y="49076"/>
                  <a:pt x="18013" y="49488"/>
                  <a:pt x="16909" y="50106"/>
                </a:cubicBezTo>
                <a:cubicBezTo>
                  <a:pt x="16939" y="50018"/>
                  <a:pt x="16998" y="49944"/>
                  <a:pt x="17042" y="49856"/>
                </a:cubicBezTo>
                <a:cubicBezTo>
                  <a:pt x="18160" y="49179"/>
                  <a:pt x="19308" y="48708"/>
                  <a:pt x="20441" y="48252"/>
                </a:cubicBezTo>
                <a:cubicBezTo>
                  <a:pt x="22222" y="47531"/>
                  <a:pt x="23929" y="46868"/>
                  <a:pt x="25150" y="45353"/>
                </a:cubicBezTo>
                <a:cubicBezTo>
                  <a:pt x="25666" y="44705"/>
                  <a:pt x="26063" y="44058"/>
                  <a:pt x="26387" y="43454"/>
                </a:cubicBezTo>
                <a:close/>
                <a:moveTo>
                  <a:pt x="16468" y="50062"/>
                </a:moveTo>
                <a:lnTo>
                  <a:pt x="16468" y="50062"/>
                </a:lnTo>
                <a:cubicBezTo>
                  <a:pt x="16424" y="50106"/>
                  <a:pt x="16409" y="50165"/>
                  <a:pt x="16365" y="50209"/>
                </a:cubicBezTo>
                <a:cubicBezTo>
                  <a:pt x="16335" y="50238"/>
                  <a:pt x="16291" y="50253"/>
                  <a:pt x="16262" y="50297"/>
                </a:cubicBezTo>
                <a:cubicBezTo>
                  <a:pt x="16276" y="50253"/>
                  <a:pt x="16321" y="50209"/>
                  <a:pt x="16350" y="50150"/>
                </a:cubicBezTo>
                <a:cubicBezTo>
                  <a:pt x="16394" y="50106"/>
                  <a:pt x="16424" y="50091"/>
                  <a:pt x="16468" y="50062"/>
                </a:cubicBezTo>
                <a:close/>
                <a:moveTo>
                  <a:pt x="16909" y="49929"/>
                </a:moveTo>
                <a:lnTo>
                  <a:pt x="16909" y="49929"/>
                </a:lnTo>
                <a:cubicBezTo>
                  <a:pt x="16865" y="50032"/>
                  <a:pt x="16821" y="50106"/>
                  <a:pt x="16777" y="50180"/>
                </a:cubicBezTo>
                <a:cubicBezTo>
                  <a:pt x="16718" y="50224"/>
                  <a:pt x="16644" y="50253"/>
                  <a:pt x="16600" y="50297"/>
                </a:cubicBezTo>
                <a:cubicBezTo>
                  <a:pt x="16630" y="50224"/>
                  <a:pt x="16674" y="50135"/>
                  <a:pt x="16718" y="50062"/>
                </a:cubicBezTo>
                <a:cubicBezTo>
                  <a:pt x="16777" y="50018"/>
                  <a:pt x="16850" y="49988"/>
                  <a:pt x="16909" y="49929"/>
                </a:cubicBezTo>
                <a:close/>
                <a:moveTo>
                  <a:pt x="16600" y="50150"/>
                </a:moveTo>
                <a:lnTo>
                  <a:pt x="16600" y="50150"/>
                </a:lnTo>
                <a:cubicBezTo>
                  <a:pt x="16541" y="50238"/>
                  <a:pt x="16497" y="50312"/>
                  <a:pt x="16468" y="50386"/>
                </a:cubicBezTo>
                <a:cubicBezTo>
                  <a:pt x="16409" y="50430"/>
                  <a:pt x="16350" y="50459"/>
                  <a:pt x="16321" y="50474"/>
                </a:cubicBezTo>
                <a:cubicBezTo>
                  <a:pt x="16350" y="50400"/>
                  <a:pt x="16394" y="50327"/>
                  <a:pt x="16453" y="50253"/>
                </a:cubicBezTo>
                <a:cubicBezTo>
                  <a:pt x="16497" y="50224"/>
                  <a:pt x="16541" y="50180"/>
                  <a:pt x="16600" y="50150"/>
                </a:cubicBezTo>
                <a:close/>
                <a:moveTo>
                  <a:pt x="16129" y="50327"/>
                </a:moveTo>
                <a:cubicBezTo>
                  <a:pt x="16115" y="50371"/>
                  <a:pt x="16100" y="50400"/>
                  <a:pt x="16056" y="50444"/>
                </a:cubicBezTo>
                <a:cubicBezTo>
                  <a:pt x="16041" y="50459"/>
                  <a:pt x="16012" y="50474"/>
                  <a:pt x="15982" y="50503"/>
                </a:cubicBezTo>
                <a:cubicBezTo>
                  <a:pt x="15997" y="50474"/>
                  <a:pt x="16026" y="50444"/>
                  <a:pt x="16056" y="50400"/>
                </a:cubicBezTo>
                <a:cubicBezTo>
                  <a:pt x="16085" y="50386"/>
                  <a:pt x="16115" y="50371"/>
                  <a:pt x="16129" y="50327"/>
                </a:cubicBezTo>
                <a:close/>
                <a:moveTo>
                  <a:pt x="26504" y="43763"/>
                </a:moveTo>
                <a:cubicBezTo>
                  <a:pt x="26534" y="43822"/>
                  <a:pt x="26549" y="43896"/>
                  <a:pt x="26563" y="43940"/>
                </a:cubicBezTo>
                <a:cubicBezTo>
                  <a:pt x="26195" y="44793"/>
                  <a:pt x="25724" y="45603"/>
                  <a:pt x="25106" y="46383"/>
                </a:cubicBezTo>
                <a:cubicBezTo>
                  <a:pt x="23841" y="47972"/>
                  <a:pt x="22016" y="48561"/>
                  <a:pt x="20088" y="49208"/>
                </a:cubicBezTo>
                <a:cubicBezTo>
                  <a:pt x="18970" y="49576"/>
                  <a:pt x="17822" y="49944"/>
                  <a:pt x="16718" y="50533"/>
                </a:cubicBezTo>
                <a:cubicBezTo>
                  <a:pt x="16762" y="50444"/>
                  <a:pt x="16792" y="50341"/>
                  <a:pt x="16850" y="50253"/>
                </a:cubicBezTo>
                <a:cubicBezTo>
                  <a:pt x="17969" y="49606"/>
                  <a:pt x="19146" y="49194"/>
                  <a:pt x="20294" y="48767"/>
                </a:cubicBezTo>
                <a:cubicBezTo>
                  <a:pt x="22148" y="48090"/>
                  <a:pt x="23914" y="47457"/>
                  <a:pt x="25165" y="45882"/>
                </a:cubicBezTo>
                <a:cubicBezTo>
                  <a:pt x="25695" y="45220"/>
                  <a:pt x="26107" y="44573"/>
                  <a:pt x="26416" y="43940"/>
                </a:cubicBezTo>
                <a:cubicBezTo>
                  <a:pt x="26460" y="43896"/>
                  <a:pt x="26475" y="43822"/>
                  <a:pt x="26504" y="43763"/>
                </a:cubicBezTo>
                <a:close/>
                <a:moveTo>
                  <a:pt x="16262" y="50386"/>
                </a:moveTo>
                <a:lnTo>
                  <a:pt x="16262" y="50386"/>
                </a:lnTo>
                <a:cubicBezTo>
                  <a:pt x="16232" y="50444"/>
                  <a:pt x="16188" y="50518"/>
                  <a:pt x="16159" y="50562"/>
                </a:cubicBezTo>
                <a:cubicBezTo>
                  <a:pt x="16100" y="50606"/>
                  <a:pt x="16056" y="50636"/>
                  <a:pt x="16012" y="50665"/>
                </a:cubicBezTo>
                <a:cubicBezTo>
                  <a:pt x="16041" y="50621"/>
                  <a:pt x="16085" y="50547"/>
                  <a:pt x="16115" y="50503"/>
                </a:cubicBezTo>
                <a:cubicBezTo>
                  <a:pt x="16159" y="50459"/>
                  <a:pt x="16203" y="50430"/>
                  <a:pt x="16262" y="50386"/>
                </a:cubicBezTo>
                <a:close/>
                <a:moveTo>
                  <a:pt x="16718" y="50312"/>
                </a:moveTo>
                <a:lnTo>
                  <a:pt x="16718" y="50312"/>
                </a:lnTo>
                <a:cubicBezTo>
                  <a:pt x="16688" y="50400"/>
                  <a:pt x="16644" y="50474"/>
                  <a:pt x="16615" y="50577"/>
                </a:cubicBezTo>
                <a:cubicBezTo>
                  <a:pt x="16541" y="50621"/>
                  <a:pt x="16468" y="50665"/>
                  <a:pt x="16394" y="50695"/>
                </a:cubicBezTo>
                <a:cubicBezTo>
                  <a:pt x="16424" y="50606"/>
                  <a:pt x="16468" y="50533"/>
                  <a:pt x="16527" y="50444"/>
                </a:cubicBezTo>
                <a:cubicBezTo>
                  <a:pt x="16600" y="50400"/>
                  <a:pt x="16644" y="50371"/>
                  <a:pt x="16718" y="50312"/>
                </a:cubicBezTo>
                <a:close/>
                <a:moveTo>
                  <a:pt x="15923" y="50650"/>
                </a:moveTo>
                <a:cubicBezTo>
                  <a:pt x="15894" y="50695"/>
                  <a:pt x="15879" y="50739"/>
                  <a:pt x="15835" y="50798"/>
                </a:cubicBezTo>
                <a:cubicBezTo>
                  <a:pt x="15806" y="50827"/>
                  <a:pt x="15761" y="50842"/>
                  <a:pt x="15732" y="50886"/>
                </a:cubicBezTo>
                <a:cubicBezTo>
                  <a:pt x="15761" y="50827"/>
                  <a:pt x="15806" y="50798"/>
                  <a:pt x="15820" y="50739"/>
                </a:cubicBezTo>
                <a:cubicBezTo>
                  <a:pt x="15864" y="50695"/>
                  <a:pt x="15894" y="50680"/>
                  <a:pt x="15923" y="50650"/>
                </a:cubicBezTo>
                <a:close/>
                <a:moveTo>
                  <a:pt x="16394" y="50533"/>
                </a:moveTo>
                <a:lnTo>
                  <a:pt x="16394" y="50533"/>
                </a:lnTo>
                <a:cubicBezTo>
                  <a:pt x="16350" y="50606"/>
                  <a:pt x="16321" y="50695"/>
                  <a:pt x="16276" y="50768"/>
                </a:cubicBezTo>
                <a:cubicBezTo>
                  <a:pt x="16232" y="50812"/>
                  <a:pt x="16173" y="50842"/>
                  <a:pt x="16100" y="50886"/>
                </a:cubicBezTo>
                <a:cubicBezTo>
                  <a:pt x="16129" y="50812"/>
                  <a:pt x="16173" y="50739"/>
                  <a:pt x="16232" y="50650"/>
                </a:cubicBezTo>
                <a:cubicBezTo>
                  <a:pt x="16276" y="50606"/>
                  <a:pt x="16335" y="50547"/>
                  <a:pt x="16394" y="50533"/>
                </a:cubicBezTo>
                <a:close/>
                <a:moveTo>
                  <a:pt x="26622" y="44205"/>
                </a:moveTo>
                <a:cubicBezTo>
                  <a:pt x="26637" y="44249"/>
                  <a:pt x="26637" y="44278"/>
                  <a:pt x="26652" y="44322"/>
                </a:cubicBezTo>
                <a:cubicBezTo>
                  <a:pt x="26328" y="45147"/>
                  <a:pt x="25827" y="46015"/>
                  <a:pt x="25136" y="46927"/>
                </a:cubicBezTo>
                <a:cubicBezTo>
                  <a:pt x="23841" y="48561"/>
                  <a:pt x="21942" y="49135"/>
                  <a:pt x="19941" y="49738"/>
                </a:cubicBezTo>
                <a:cubicBezTo>
                  <a:pt x="18822" y="50076"/>
                  <a:pt x="17675" y="50430"/>
                  <a:pt x="16556" y="50959"/>
                </a:cubicBezTo>
                <a:cubicBezTo>
                  <a:pt x="16600" y="50827"/>
                  <a:pt x="16630" y="50739"/>
                  <a:pt x="16674" y="50650"/>
                </a:cubicBezTo>
                <a:cubicBezTo>
                  <a:pt x="17807" y="50032"/>
                  <a:pt x="18970" y="49650"/>
                  <a:pt x="20103" y="49282"/>
                </a:cubicBezTo>
                <a:cubicBezTo>
                  <a:pt x="22060" y="48634"/>
                  <a:pt x="23885" y="48046"/>
                  <a:pt x="25165" y="46427"/>
                </a:cubicBezTo>
                <a:cubicBezTo>
                  <a:pt x="25724" y="45735"/>
                  <a:pt x="26181" y="44999"/>
                  <a:pt x="26504" y="44278"/>
                </a:cubicBezTo>
                <a:cubicBezTo>
                  <a:pt x="26534" y="44322"/>
                  <a:pt x="26534" y="44337"/>
                  <a:pt x="26549" y="44367"/>
                </a:cubicBezTo>
                <a:cubicBezTo>
                  <a:pt x="26563" y="44322"/>
                  <a:pt x="26607" y="44264"/>
                  <a:pt x="26622" y="44205"/>
                </a:cubicBezTo>
                <a:close/>
                <a:moveTo>
                  <a:pt x="15599" y="50915"/>
                </a:moveTo>
                <a:cubicBezTo>
                  <a:pt x="15585" y="50959"/>
                  <a:pt x="15570" y="50974"/>
                  <a:pt x="15541" y="51018"/>
                </a:cubicBezTo>
                <a:cubicBezTo>
                  <a:pt x="15526" y="51033"/>
                  <a:pt x="15496" y="51048"/>
                  <a:pt x="15467" y="51062"/>
                </a:cubicBezTo>
                <a:cubicBezTo>
                  <a:pt x="15496" y="51048"/>
                  <a:pt x="15511" y="51033"/>
                  <a:pt x="15526" y="50989"/>
                </a:cubicBezTo>
                <a:cubicBezTo>
                  <a:pt x="15541" y="50974"/>
                  <a:pt x="15585" y="50959"/>
                  <a:pt x="15599" y="50915"/>
                </a:cubicBezTo>
                <a:close/>
                <a:moveTo>
                  <a:pt x="16085" y="50753"/>
                </a:moveTo>
                <a:lnTo>
                  <a:pt x="16085" y="50753"/>
                </a:lnTo>
                <a:cubicBezTo>
                  <a:pt x="16041" y="50812"/>
                  <a:pt x="15997" y="50886"/>
                  <a:pt x="15967" y="50959"/>
                </a:cubicBezTo>
                <a:lnTo>
                  <a:pt x="15806" y="51062"/>
                </a:lnTo>
                <a:cubicBezTo>
                  <a:pt x="15835" y="50989"/>
                  <a:pt x="15879" y="50915"/>
                  <a:pt x="15909" y="50871"/>
                </a:cubicBezTo>
                <a:lnTo>
                  <a:pt x="16085" y="50753"/>
                </a:lnTo>
                <a:close/>
                <a:moveTo>
                  <a:pt x="16571" y="50680"/>
                </a:moveTo>
                <a:lnTo>
                  <a:pt x="16468" y="50959"/>
                </a:lnTo>
                <a:cubicBezTo>
                  <a:pt x="16365" y="51018"/>
                  <a:pt x="16306" y="51048"/>
                  <a:pt x="16232" y="51077"/>
                </a:cubicBezTo>
                <a:cubicBezTo>
                  <a:pt x="16262" y="50989"/>
                  <a:pt x="16306" y="50901"/>
                  <a:pt x="16350" y="50812"/>
                </a:cubicBezTo>
                <a:cubicBezTo>
                  <a:pt x="16424" y="50768"/>
                  <a:pt x="16497" y="50739"/>
                  <a:pt x="16571" y="50680"/>
                </a:cubicBezTo>
                <a:close/>
                <a:moveTo>
                  <a:pt x="16232" y="50886"/>
                </a:moveTo>
                <a:cubicBezTo>
                  <a:pt x="16188" y="50974"/>
                  <a:pt x="16144" y="51048"/>
                  <a:pt x="16115" y="51136"/>
                </a:cubicBezTo>
                <a:cubicBezTo>
                  <a:pt x="16041" y="51180"/>
                  <a:pt x="15967" y="51210"/>
                  <a:pt x="15909" y="51254"/>
                </a:cubicBezTo>
                <a:cubicBezTo>
                  <a:pt x="15953" y="51166"/>
                  <a:pt x="15982" y="51092"/>
                  <a:pt x="16041" y="50989"/>
                </a:cubicBezTo>
                <a:cubicBezTo>
                  <a:pt x="16100" y="50959"/>
                  <a:pt x="16173" y="50915"/>
                  <a:pt x="16232" y="50886"/>
                </a:cubicBezTo>
                <a:close/>
                <a:moveTo>
                  <a:pt x="15747" y="50974"/>
                </a:moveTo>
                <a:lnTo>
                  <a:pt x="15747" y="50974"/>
                </a:lnTo>
                <a:cubicBezTo>
                  <a:pt x="15717" y="51033"/>
                  <a:pt x="15673" y="51107"/>
                  <a:pt x="15644" y="51151"/>
                </a:cubicBezTo>
                <a:cubicBezTo>
                  <a:pt x="15585" y="51195"/>
                  <a:pt x="15541" y="51224"/>
                  <a:pt x="15496" y="51269"/>
                </a:cubicBezTo>
                <a:cubicBezTo>
                  <a:pt x="15526" y="51195"/>
                  <a:pt x="15570" y="51136"/>
                  <a:pt x="15599" y="51077"/>
                </a:cubicBezTo>
                <a:cubicBezTo>
                  <a:pt x="15658" y="51048"/>
                  <a:pt x="15688" y="51018"/>
                  <a:pt x="15747" y="50974"/>
                </a:cubicBezTo>
                <a:close/>
                <a:moveTo>
                  <a:pt x="26681" y="44425"/>
                </a:moveTo>
                <a:cubicBezTo>
                  <a:pt x="26681" y="44440"/>
                  <a:pt x="26681" y="44440"/>
                  <a:pt x="26696" y="44470"/>
                </a:cubicBezTo>
                <a:lnTo>
                  <a:pt x="26637" y="44631"/>
                </a:lnTo>
                <a:cubicBezTo>
                  <a:pt x="26652" y="44661"/>
                  <a:pt x="26652" y="44720"/>
                  <a:pt x="26681" y="44764"/>
                </a:cubicBezTo>
                <a:cubicBezTo>
                  <a:pt x="26696" y="44705"/>
                  <a:pt x="26710" y="44661"/>
                  <a:pt x="26725" y="44617"/>
                </a:cubicBezTo>
                <a:lnTo>
                  <a:pt x="26725" y="44646"/>
                </a:lnTo>
                <a:cubicBezTo>
                  <a:pt x="26416" y="45514"/>
                  <a:pt x="25901" y="46471"/>
                  <a:pt x="25136" y="47442"/>
                </a:cubicBezTo>
                <a:cubicBezTo>
                  <a:pt x="23811" y="49135"/>
                  <a:pt x="21839" y="49664"/>
                  <a:pt x="19764" y="50224"/>
                </a:cubicBezTo>
                <a:cubicBezTo>
                  <a:pt x="18631" y="50518"/>
                  <a:pt x="17513" y="50827"/>
                  <a:pt x="16394" y="51327"/>
                </a:cubicBezTo>
                <a:cubicBezTo>
                  <a:pt x="16424" y="51239"/>
                  <a:pt x="16468" y="51121"/>
                  <a:pt x="16497" y="51033"/>
                </a:cubicBezTo>
                <a:cubicBezTo>
                  <a:pt x="17645" y="50474"/>
                  <a:pt x="18808" y="50135"/>
                  <a:pt x="19941" y="49782"/>
                </a:cubicBezTo>
                <a:cubicBezTo>
                  <a:pt x="21972" y="49179"/>
                  <a:pt x="23855" y="48605"/>
                  <a:pt x="25165" y="46942"/>
                </a:cubicBezTo>
                <a:cubicBezTo>
                  <a:pt x="25813" y="46118"/>
                  <a:pt x="26313" y="45279"/>
                  <a:pt x="26681" y="44425"/>
                </a:cubicBezTo>
                <a:close/>
                <a:moveTo>
                  <a:pt x="15894" y="51077"/>
                </a:moveTo>
                <a:lnTo>
                  <a:pt x="15894" y="51077"/>
                </a:lnTo>
                <a:cubicBezTo>
                  <a:pt x="15864" y="51151"/>
                  <a:pt x="15820" y="51254"/>
                  <a:pt x="15791" y="51327"/>
                </a:cubicBezTo>
                <a:cubicBezTo>
                  <a:pt x="15717" y="51357"/>
                  <a:pt x="15658" y="51401"/>
                  <a:pt x="15585" y="51430"/>
                </a:cubicBezTo>
                <a:cubicBezTo>
                  <a:pt x="15614" y="51357"/>
                  <a:pt x="15658" y="51283"/>
                  <a:pt x="15717" y="51210"/>
                </a:cubicBezTo>
                <a:cubicBezTo>
                  <a:pt x="15761" y="51166"/>
                  <a:pt x="15835" y="51121"/>
                  <a:pt x="15894" y="51077"/>
                </a:cubicBezTo>
                <a:close/>
                <a:moveTo>
                  <a:pt x="15408" y="51239"/>
                </a:moveTo>
                <a:lnTo>
                  <a:pt x="15408" y="51239"/>
                </a:lnTo>
                <a:cubicBezTo>
                  <a:pt x="15379" y="51283"/>
                  <a:pt x="15364" y="51327"/>
                  <a:pt x="15320" y="51386"/>
                </a:cubicBezTo>
                <a:cubicBezTo>
                  <a:pt x="15290" y="51416"/>
                  <a:pt x="15246" y="51430"/>
                  <a:pt x="15187" y="51475"/>
                </a:cubicBezTo>
                <a:cubicBezTo>
                  <a:pt x="15246" y="51416"/>
                  <a:pt x="15290" y="51357"/>
                  <a:pt x="15305" y="51327"/>
                </a:cubicBezTo>
                <a:cubicBezTo>
                  <a:pt x="15349" y="51283"/>
                  <a:pt x="15379" y="51254"/>
                  <a:pt x="15408" y="51239"/>
                </a:cubicBezTo>
                <a:close/>
                <a:moveTo>
                  <a:pt x="16409" y="51092"/>
                </a:moveTo>
                <a:cubicBezTo>
                  <a:pt x="16365" y="51180"/>
                  <a:pt x="16335" y="51269"/>
                  <a:pt x="16306" y="51386"/>
                </a:cubicBezTo>
                <a:cubicBezTo>
                  <a:pt x="16232" y="51416"/>
                  <a:pt x="16129" y="51445"/>
                  <a:pt x="16056" y="51489"/>
                </a:cubicBezTo>
                <a:lnTo>
                  <a:pt x="16173" y="51210"/>
                </a:lnTo>
                <a:cubicBezTo>
                  <a:pt x="16247" y="51180"/>
                  <a:pt x="16335" y="51136"/>
                  <a:pt x="16409" y="51092"/>
                </a:cubicBezTo>
                <a:close/>
                <a:moveTo>
                  <a:pt x="15541" y="51327"/>
                </a:moveTo>
                <a:lnTo>
                  <a:pt x="15541" y="51327"/>
                </a:lnTo>
                <a:cubicBezTo>
                  <a:pt x="15526" y="51386"/>
                  <a:pt x="15496" y="51445"/>
                  <a:pt x="15452" y="51533"/>
                </a:cubicBezTo>
                <a:cubicBezTo>
                  <a:pt x="15393" y="51563"/>
                  <a:pt x="15349" y="51607"/>
                  <a:pt x="15261" y="51636"/>
                </a:cubicBezTo>
                <a:cubicBezTo>
                  <a:pt x="15305" y="51563"/>
                  <a:pt x="15349" y="51504"/>
                  <a:pt x="15379" y="51430"/>
                </a:cubicBezTo>
                <a:lnTo>
                  <a:pt x="15541" y="51327"/>
                </a:lnTo>
                <a:close/>
                <a:moveTo>
                  <a:pt x="16056" y="51269"/>
                </a:moveTo>
                <a:lnTo>
                  <a:pt x="15953" y="51548"/>
                </a:lnTo>
                <a:lnTo>
                  <a:pt x="15732" y="51651"/>
                </a:lnTo>
                <a:cubicBezTo>
                  <a:pt x="15761" y="51563"/>
                  <a:pt x="15806" y="51475"/>
                  <a:pt x="15835" y="51401"/>
                </a:cubicBezTo>
                <a:cubicBezTo>
                  <a:pt x="15909" y="51342"/>
                  <a:pt x="15982" y="51313"/>
                  <a:pt x="16056" y="51269"/>
                </a:cubicBezTo>
                <a:close/>
                <a:moveTo>
                  <a:pt x="15084" y="51504"/>
                </a:moveTo>
                <a:cubicBezTo>
                  <a:pt x="15070" y="51548"/>
                  <a:pt x="15040" y="51563"/>
                  <a:pt x="15026" y="51607"/>
                </a:cubicBezTo>
                <a:cubicBezTo>
                  <a:pt x="14996" y="51622"/>
                  <a:pt x="14981" y="51636"/>
                  <a:pt x="14937" y="51666"/>
                </a:cubicBezTo>
                <a:lnTo>
                  <a:pt x="14937" y="51666"/>
                </a:lnTo>
                <a:cubicBezTo>
                  <a:pt x="14981" y="51636"/>
                  <a:pt x="14996" y="51622"/>
                  <a:pt x="15011" y="51578"/>
                </a:cubicBezTo>
                <a:lnTo>
                  <a:pt x="15070" y="51533"/>
                </a:lnTo>
                <a:lnTo>
                  <a:pt x="15084" y="51504"/>
                </a:lnTo>
                <a:close/>
                <a:moveTo>
                  <a:pt x="26784" y="44779"/>
                </a:moveTo>
                <a:cubicBezTo>
                  <a:pt x="26784" y="44808"/>
                  <a:pt x="26799" y="44852"/>
                  <a:pt x="26799" y="44882"/>
                </a:cubicBezTo>
                <a:cubicBezTo>
                  <a:pt x="26784" y="44940"/>
                  <a:pt x="26769" y="44999"/>
                  <a:pt x="26755" y="45029"/>
                </a:cubicBezTo>
                <a:cubicBezTo>
                  <a:pt x="26755" y="45073"/>
                  <a:pt x="26769" y="45088"/>
                  <a:pt x="26769" y="45132"/>
                </a:cubicBezTo>
                <a:cubicBezTo>
                  <a:pt x="26431" y="46015"/>
                  <a:pt x="25916" y="46971"/>
                  <a:pt x="25150" y="47972"/>
                </a:cubicBezTo>
                <a:cubicBezTo>
                  <a:pt x="23782" y="49709"/>
                  <a:pt x="21766" y="50224"/>
                  <a:pt x="19617" y="50739"/>
                </a:cubicBezTo>
                <a:cubicBezTo>
                  <a:pt x="18513" y="51018"/>
                  <a:pt x="17380" y="51283"/>
                  <a:pt x="16276" y="51725"/>
                </a:cubicBezTo>
                <a:cubicBezTo>
                  <a:pt x="16321" y="51622"/>
                  <a:pt x="16335" y="51519"/>
                  <a:pt x="16379" y="51416"/>
                </a:cubicBezTo>
                <a:cubicBezTo>
                  <a:pt x="17513" y="50915"/>
                  <a:pt x="18661" y="50592"/>
                  <a:pt x="19794" y="50297"/>
                </a:cubicBezTo>
                <a:cubicBezTo>
                  <a:pt x="21898" y="49723"/>
                  <a:pt x="23855" y="49194"/>
                  <a:pt x="25209" y="47472"/>
                </a:cubicBezTo>
                <a:cubicBezTo>
                  <a:pt x="25901" y="46589"/>
                  <a:pt x="26416" y="45691"/>
                  <a:pt x="26784" y="44779"/>
                </a:cubicBezTo>
                <a:close/>
                <a:moveTo>
                  <a:pt x="15702" y="51460"/>
                </a:moveTo>
                <a:lnTo>
                  <a:pt x="15702" y="51460"/>
                </a:lnTo>
                <a:cubicBezTo>
                  <a:pt x="15688" y="51548"/>
                  <a:pt x="15658" y="51622"/>
                  <a:pt x="15614" y="51710"/>
                </a:cubicBezTo>
                <a:lnTo>
                  <a:pt x="15393" y="51828"/>
                </a:lnTo>
                <a:cubicBezTo>
                  <a:pt x="15438" y="51725"/>
                  <a:pt x="15467" y="51651"/>
                  <a:pt x="15511" y="51578"/>
                </a:cubicBezTo>
                <a:cubicBezTo>
                  <a:pt x="15585" y="51548"/>
                  <a:pt x="15629" y="51489"/>
                  <a:pt x="15702" y="51460"/>
                </a:cubicBezTo>
                <a:close/>
                <a:moveTo>
                  <a:pt x="15232" y="51548"/>
                </a:moveTo>
                <a:lnTo>
                  <a:pt x="15232" y="51548"/>
                </a:lnTo>
                <a:cubicBezTo>
                  <a:pt x="15187" y="51607"/>
                  <a:pt x="15158" y="51666"/>
                  <a:pt x="15143" y="51725"/>
                </a:cubicBezTo>
                <a:cubicBezTo>
                  <a:pt x="15084" y="51769"/>
                  <a:pt x="15026" y="51798"/>
                  <a:pt x="14996" y="51842"/>
                </a:cubicBezTo>
                <a:cubicBezTo>
                  <a:pt x="15026" y="51769"/>
                  <a:pt x="15055" y="51710"/>
                  <a:pt x="15084" y="51651"/>
                </a:cubicBezTo>
                <a:cubicBezTo>
                  <a:pt x="15143" y="51622"/>
                  <a:pt x="15173" y="51578"/>
                  <a:pt x="15232" y="51548"/>
                </a:cubicBezTo>
                <a:close/>
                <a:moveTo>
                  <a:pt x="16276" y="51489"/>
                </a:moveTo>
                <a:cubicBezTo>
                  <a:pt x="16247" y="51578"/>
                  <a:pt x="16203" y="51695"/>
                  <a:pt x="16188" y="51784"/>
                </a:cubicBezTo>
                <a:cubicBezTo>
                  <a:pt x="16100" y="51813"/>
                  <a:pt x="16026" y="51857"/>
                  <a:pt x="15938" y="51901"/>
                </a:cubicBezTo>
                <a:cubicBezTo>
                  <a:pt x="15953" y="51784"/>
                  <a:pt x="15982" y="51695"/>
                  <a:pt x="16026" y="51607"/>
                </a:cubicBezTo>
                <a:cubicBezTo>
                  <a:pt x="16115" y="51563"/>
                  <a:pt x="16188" y="51533"/>
                  <a:pt x="16276" y="51489"/>
                </a:cubicBezTo>
                <a:close/>
                <a:moveTo>
                  <a:pt x="15393" y="51651"/>
                </a:moveTo>
                <a:lnTo>
                  <a:pt x="15393" y="51651"/>
                </a:lnTo>
                <a:cubicBezTo>
                  <a:pt x="15364" y="51725"/>
                  <a:pt x="15320" y="51798"/>
                  <a:pt x="15290" y="51901"/>
                </a:cubicBezTo>
                <a:cubicBezTo>
                  <a:pt x="15217" y="51931"/>
                  <a:pt x="15158" y="51975"/>
                  <a:pt x="15084" y="52004"/>
                </a:cubicBezTo>
                <a:lnTo>
                  <a:pt x="15202" y="51784"/>
                </a:lnTo>
                <a:cubicBezTo>
                  <a:pt x="15261" y="51754"/>
                  <a:pt x="15320" y="51695"/>
                  <a:pt x="15393" y="51651"/>
                </a:cubicBezTo>
                <a:close/>
                <a:moveTo>
                  <a:pt x="14893" y="51798"/>
                </a:moveTo>
                <a:lnTo>
                  <a:pt x="14893" y="51798"/>
                </a:lnTo>
                <a:cubicBezTo>
                  <a:pt x="14864" y="51857"/>
                  <a:pt x="14849" y="51901"/>
                  <a:pt x="14820" y="51945"/>
                </a:cubicBezTo>
                <a:cubicBezTo>
                  <a:pt x="14790" y="51990"/>
                  <a:pt x="14731" y="52004"/>
                  <a:pt x="14702" y="52048"/>
                </a:cubicBezTo>
                <a:cubicBezTo>
                  <a:pt x="14731" y="51990"/>
                  <a:pt x="14761" y="51945"/>
                  <a:pt x="14790" y="51901"/>
                </a:cubicBezTo>
                <a:cubicBezTo>
                  <a:pt x="14834" y="51857"/>
                  <a:pt x="14864" y="51828"/>
                  <a:pt x="14893" y="51798"/>
                </a:cubicBezTo>
                <a:close/>
                <a:moveTo>
                  <a:pt x="15894" y="51651"/>
                </a:moveTo>
                <a:lnTo>
                  <a:pt x="15894" y="51651"/>
                </a:lnTo>
                <a:cubicBezTo>
                  <a:pt x="15864" y="51754"/>
                  <a:pt x="15820" y="51842"/>
                  <a:pt x="15806" y="51945"/>
                </a:cubicBezTo>
                <a:cubicBezTo>
                  <a:pt x="15732" y="51975"/>
                  <a:pt x="15658" y="52004"/>
                  <a:pt x="15570" y="52048"/>
                </a:cubicBezTo>
                <a:lnTo>
                  <a:pt x="15673" y="51769"/>
                </a:lnTo>
                <a:lnTo>
                  <a:pt x="15894" y="51651"/>
                </a:lnTo>
                <a:close/>
                <a:moveTo>
                  <a:pt x="26843" y="45147"/>
                </a:moveTo>
                <a:cubicBezTo>
                  <a:pt x="26858" y="45205"/>
                  <a:pt x="26858" y="45250"/>
                  <a:pt x="26872" y="45308"/>
                </a:cubicBezTo>
                <a:cubicBezTo>
                  <a:pt x="26858" y="45367"/>
                  <a:pt x="26843" y="45426"/>
                  <a:pt x="26828" y="45456"/>
                </a:cubicBezTo>
                <a:lnTo>
                  <a:pt x="26828" y="45500"/>
                </a:lnTo>
                <a:cubicBezTo>
                  <a:pt x="26490" y="46427"/>
                  <a:pt x="25960" y="47442"/>
                  <a:pt x="25136" y="48502"/>
                </a:cubicBezTo>
                <a:cubicBezTo>
                  <a:pt x="23752" y="50297"/>
                  <a:pt x="21648" y="50753"/>
                  <a:pt x="19426" y="51269"/>
                </a:cubicBezTo>
                <a:cubicBezTo>
                  <a:pt x="18381" y="51504"/>
                  <a:pt x="17262" y="51769"/>
                  <a:pt x="16129" y="52166"/>
                </a:cubicBezTo>
                <a:lnTo>
                  <a:pt x="16247" y="51842"/>
                </a:lnTo>
                <a:cubicBezTo>
                  <a:pt x="17365" y="51386"/>
                  <a:pt x="18513" y="51107"/>
                  <a:pt x="19632" y="50827"/>
                </a:cubicBezTo>
                <a:cubicBezTo>
                  <a:pt x="21795" y="50297"/>
                  <a:pt x="23841" y="49782"/>
                  <a:pt x="25209" y="48031"/>
                </a:cubicBezTo>
                <a:cubicBezTo>
                  <a:pt x="25989" y="47015"/>
                  <a:pt x="26504" y="46044"/>
                  <a:pt x="26843" y="45147"/>
                </a:cubicBezTo>
                <a:close/>
                <a:moveTo>
                  <a:pt x="15055" y="51857"/>
                </a:moveTo>
                <a:lnTo>
                  <a:pt x="15055" y="51857"/>
                </a:lnTo>
                <a:cubicBezTo>
                  <a:pt x="15026" y="51945"/>
                  <a:pt x="14996" y="52019"/>
                  <a:pt x="14952" y="52078"/>
                </a:cubicBezTo>
                <a:cubicBezTo>
                  <a:pt x="14908" y="52122"/>
                  <a:pt x="14834" y="52152"/>
                  <a:pt x="14775" y="52196"/>
                </a:cubicBezTo>
                <a:cubicBezTo>
                  <a:pt x="14805" y="52122"/>
                  <a:pt x="14849" y="52063"/>
                  <a:pt x="14878" y="51990"/>
                </a:cubicBezTo>
                <a:cubicBezTo>
                  <a:pt x="14937" y="51945"/>
                  <a:pt x="14996" y="51916"/>
                  <a:pt x="15055" y="51857"/>
                </a:cubicBezTo>
                <a:close/>
                <a:moveTo>
                  <a:pt x="15570" y="51813"/>
                </a:moveTo>
                <a:lnTo>
                  <a:pt x="15452" y="52093"/>
                </a:lnTo>
                <a:cubicBezTo>
                  <a:pt x="15379" y="52137"/>
                  <a:pt x="15290" y="52166"/>
                  <a:pt x="15217" y="52210"/>
                </a:cubicBezTo>
                <a:cubicBezTo>
                  <a:pt x="15246" y="52122"/>
                  <a:pt x="15290" y="52019"/>
                  <a:pt x="15320" y="51945"/>
                </a:cubicBezTo>
                <a:cubicBezTo>
                  <a:pt x="15423" y="51916"/>
                  <a:pt x="15496" y="51857"/>
                  <a:pt x="15570" y="51813"/>
                </a:cubicBezTo>
                <a:close/>
                <a:moveTo>
                  <a:pt x="14569" y="52093"/>
                </a:moveTo>
                <a:lnTo>
                  <a:pt x="14569" y="52093"/>
                </a:lnTo>
                <a:cubicBezTo>
                  <a:pt x="14555" y="52122"/>
                  <a:pt x="14525" y="52152"/>
                  <a:pt x="14510" y="52166"/>
                </a:cubicBezTo>
                <a:cubicBezTo>
                  <a:pt x="14481" y="52196"/>
                  <a:pt x="14466" y="52225"/>
                  <a:pt x="14422" y="52240"/>
                </a:cubicBezTo>
                <a:cubicBezTo>
                  <a:pt x="14437" y="52225"/>
                  <a:pt x="14466" y="52210"/>
                  <a:pt x="14481" y="52166"/>
                </a:cubicBezTo>
                <a:cubicBezTo>
                  <a:pt x="14510" y="52152"/>
                  <a:pt x="14525" y="52122"/>
                  <a:pt x="14569" y="52093"/>
                </a:cubicBezTo>
                <a:close/>
                <a:moveTo>
                  <a:pt x="16129" y="51872"/>
                </a:moveTo>
                <a:cubicBezTo>
                  <a:pt x="16100" y="51990"/>
                  <a:pt x="16085" y="52093"/>
                  <a:pt x="16041" y="52181"/>
                </a:cubicBezTo>
                <a:cubicBezTo>
                  <a:pt x="15967" y="52225"/>
                  <a:pt x="15879" y="52269"/>
                  <a:pt x="15791" y="52299"/>
                </a:cubicBezTo>
                <a:cubicBezTo>
                  <a:pt x="15820" y="52181"/>
                  <a:pt x="15835" y="52093"/>
                  <a:pt x="15879" y="51990"/>
                </a:cubicBezTo>
                <a:cubicBezTo>
                  <a:pt x="15967" y="51945"/>
                  <a:pt x="16056" y="51916"/>
                  <a:pt x="16129" y="51872"/>
                </a:cubicBezTo>
                <a:close/>
                <a:moveTo>
                  <a:pt x="15217" y="52004"/>
                </a:moveTo>
                <a:cubicBezTo>
                  <a:pt x="15202" y="52093"/>
                  <a:pt x="15158" y="52181"/>
                  <a:pt x="15129" y="52269"/>
                </a:cubicBezTo>
                <a:lnTo>
                  <a:pt x="14893" y="52372"/>
                </a:lnTo>
                <a:cubicBezTo>
                  <a:pt x="14937" y="52299"/>
                  <a:pt x="14981" y="52210"/>
                  <a:pt x="15011" y="52137"/>
                </a:cubicBezTo>
                <a:cubicBezTo>
                  <a:pt x="15084" y="52093"/>
                  <a:pt x="15158" y="52048"/>
                  <a:pt x="15217" y="52004"/>
                </a:cubicBezTo>
                <a:close/>
                <a:moveTo>
                  <a:pt x="14731" y="52122"/>
                </a:moveTo>
                <a:cubicBezTo>
                  <a:pt x="14702" y="52166"/>
                  <a:pt x="14658" y="52225"/>
                  <a:pt x="14643" y="52299"/>
                </a:cubicBezTo>
                <a:lnTo>
                  <a:pt x="14481" y="52416"/>
                </a:lnTo>
                <a:lnTo>
                  <a:pt x="14584" y="52240"/>
                </a:lnTo>
                <a:cubicBezTo>
                  <a:pt x="14628" y="52181"/>
                  <a:pt x="14687" y="52152"/>
                  <a:pt x="14731" y="52122"/>
                </a:cubicBezTo>
                <a:close/>
                <a:moveTo>
                  <a:pt x="15776" y="52034"/>
                </a:moveTo>
                <a:lnTo>
                  <a:pt x="15776" y="52034"/>
                </a:lnTo>
                <a:cubicBezTo>
                  <a:pt x="15747" y="52152"/>
                  <a:pt x="15732" y="52240"/>
                  <a:pt x="15688" y="52358"/>
                </a:cubicBezTo>
                <a:cubicBezTo>
                  <a:pt x="15599" y="52372"/>
                  <a:pt x="15511" y="52416"/>
                  <a:pt x="15438" y="52446"/>
                </a:cubicBezTo>
                <a:cubicBezTo>
                  <a:pt x="15467" y="52358"/>
                  <a:pt x="15511" y="52240"/>
                  <a:pt x="15541" y="52152"/>
                </a:cubicBezTo>
                <a:cubicBezTo>
                  <a:pt x="15614" y="52122"/>
                  <a:pt x="15717" y="52078"/>
                  <a:pt x="15776" y="52034"/>
                </a:cubicBezTo>
                <a:close/>
                <a:moveTo>
                  <a:pt x="14878" y="52225"/>
                </a:moveTo>
                <a:lnTo>
                  <a:pt x="14878" y="52225"/>
                </a:lnTo>
                <a:cubicBezTo>
                  <a:pt x="14849" y="52299"/>
                  <a:pt x="14805" y="52372"/>
                  <a:pt x="14775" y="52461"/>
                </a:cubicBezTo>
                <a:cubicBezTo>
                  <a:pt x="14702" y="52505"/>
                  <a:pt x="14643" y="52534"/>
                  <a:pt x="14569" y="52593"/>
                </a:cubicBezTo>
                <a:lnTo>
                  <a:pt x="14687" y="52372"/>
                </a:lnTo>
                <a:cubicBezTo>
                  <a:pt x="14761" y="52299"/>
                  <a:pt x="14834" y="52269"/>
                  <a:pt x="14878" y="52225"/>
                </a:cubicBezTo>
                <a:close/>
                <a:moveTo>
                  <a:pt x="26902" y="45529"/>
                </a:moveTo>
                <a:cubicBezTo>
                  <a:pt x="26931" y="45588"/>
                  <a:pt x="26931" y="45647"/>
                  <a:pt x="26946" y="45720"/>
                </a:cubicBezTo>
                <a:cubicBezTo>
                  <a:pt x="26946" y="45750"/>
                  <a:pt x="26931" y="45765"/>
                  <a:pt x="26931" y="45809"/>
                </a:cubicBezTo>
                <a:cubicBezTo>
                  <a:pt x="26622" y="46824"/>
                  <a:pt x="26063" y="47898"/>
                  <a:pt x="25165" y="49061"/>
                </a:cubicBezTo>
                <a:cubicBezTo>
                  <a:pt x="23752" y="50886"/>
                  <a:pt x="21574" y="51327"/>
                  <a:pt x="19279" y="51798"/>
                </a:cubicBezTo>
                <a:cubicBezTo>
                  <a:pt x="18248" y="52004"/>
                  <a:pt x="17145" y="52240"/>
                  <a:pt x="16041" y="52593"/>
                </a:cubicBezTo>
                <a:cubicBezTo>
                  <a:pt x="16056" y="52475"/>
                  <a:pt x="16100" y="52372"/>
                  <a:pt x="16115" y="52255"/>
                </a:cubicBezTo>
                <a:cubicBezTo>
                  <a:pt x="17218" y="51857"/>
                  <a:pt x="18337" y="51592"/>
                  <a:pt x="19440" y="51357"/>
                </a:cubicBezTo>
                <a:cubicBezTo>
                  <a:pt x="21692" y="50871"/>
                  <a:pt x="23811" y="50386"/>
                  <a:pt x="25209" y="48575"/>
                </a:cubicBezTo>
                <a:cubicBezTo>
                  <a:pt x="26033" y="47516"/>
                  <a:pt x="26563" y="46486"/>
                  <a:pt x="26902" y="45529"/>
                </a:cubicBezTo>
                <a:close/>
                <a:moveTo>
                  <a:pt x="14393" y="52387"/>
                </a:moveTo>
                <a:cubicBezTo>
                  <a:pt x="14363" y="52431"/>
                  <a:pt x="14334" y="52490"/>
                  <a:pt x="14304" y="52519"/>
                </a:cubicBezTo>
                <a:cubicBezTo>
                  <a:pt x="14275" y="52549"/>
                  <a:pt x="14216" y="52593"/>
                  <a:pt x="14187" y="52608"/>
                </a:cubicBezTo>
                <a:cubicBezTo>
                  <a:pt x="14201" y="52578"/>
                  <a:pt x="14246" y="52534"/>
                  <a:pt x="14260" y="52505"/>
                </a:cubicBezTo>
                <a:cubicBezTo>
                  <a:pt x="14290" y="52461"/>
                  <a:pt x="14349" y="52431"/>
                  <a:pt x="14393" y="52387"/>
                </a:cubicBezTo>
                <a:close/>
                <a:moveTo>
                  <a:pt x="15408" y="52210"/>
                </a:moveTo>
                <a:cubicBezTo>
                  <a:pt x="15379" y="52299"/>
                  <a:pt x="15335" y="52416"/>
                  <a:pt x="15320" y="52505"/>
                </a:cubicBezTo>
                <a:cubicBezTo>
                  <a:pt x="15246" y="52534"/>
                  <a:pt x="15158" y="52578"/>
                  <a:pt x="15070" y="52608"/>
                </a:cubicBezTo>
                <a:lnTo>
                  <a:pt x="15173" y="52343"/>
                </a:lnTo>
                <a:cubicBezTo>
                  <a:pt x="15246" y="52299"/>
                  <a:pt x="15349" y="52240"/>
                  <a:pt x="15408" y="52210"/>
                </a:cubicBezTo>
                <a:close/>
                <a:moveTo>
                  <a:pt x="16041" y="52299"/>
                </a:moveTo>
                <a:cubicBezTo>
                  <a:pt x="16026" y="52416"/>
                  <a:pt x="15982" y="52519"/>
                  <a:pt x="15967" y="52637"/>
                </a:cubicBezTo>
                <a:cubicBezTo>
                  <a:pt x="15864" y="52652"/>
                  <a:pt x="15761" y="52681"/>
                  <a:pt x="15673" y="52725"/>
                </a:cubicBezTo>
                <a:cubicBezTo>
                  <a:pt x="15688" y="52608"/>
                  <a:pt x="15732" y="52505"/>
                  <a:pt x="15761" y="52416"/>
                </a:cubicBezTo>
                <a:lnTo>
                  <a:pt x="16041" y="52299"/>
                </a:lnTo>
                <a:close/>
                <a:moveTo>
                  <a:pt x="14555" y="52431"/>
                </a:moveTo>
                <a:cubicBezTo>
                  <a:pt x="14510" y="52519"/>
                  <a:pt x="14481" y="52578"/>
                  <a:pt x="14437" y="52652"/>
                </a:cubicBezTo>
                <a:cubicBezTo>
                  <a:pt x="14393" y="52681"/>
                  <a:pt x="14304" y="52725"/>
                  <a:pt x="14260" y="52755"/>
                </a:cubicBezTo>
                <a:cubicBezTo>
                  <a:pt x="14290" y="52681"/>
                  <a:pt x="14334" y="52637"/>
                  <a:pt x="14363" y="52549"/>
                </a:cubicBezTo>
                <a:cubicBezTo>
                  <a:pt x="14422" y="52519"/>
                  <a:pt x="14481" y="52461"/>
                  <a:pt x="14555" y="52431"/>
                </a:cubicBezTo>
                <a:close/>
                <a:moveTo>
                  <a:pt x="14039" y="52667"/>
                </a:moveTo>
                <a:cubicBezTo>
                  <a:pt x="14025" y="52681"/>
                  <a:pt x="13995" y="52725"/>
                  <a:pt x="13981" y="52740"/>
                </a:cubicBezTo>
                <a:cubicBezTo>
                  <a:pt x="13970" y="52746"/>
                  <a:pt x="13957" y="52755"/>
                  <a:pt x="13944" y="52766"/>
                </a:cubicBezTo>
                <a:lnTo>
                  <a:pt x="13944" y="52766"/>
                </a:lnTo>
                <a:cubicBezTo>
                  <a:pt x="13946" y="52763"/>
                  <a:pt x="13949" y="52759"/>
                  <a:pt x="13951" y="52755"/>
                </a:cubicBezTo>
                <a:lnTo>
                  <a:pt x="14039" y="52667"/>
                </a:lnTo>
                <a:close/>
                <a:moveTo>
                  <a:pt x="15070" y="52387"/>
                </a:moveTo>
                <a:lnTo>
                  <a:pt x="14952" y="52667"/>
                </a:lnTo>
                <a:cubicBezTo>
                  <a:pt x="14878" y="52711"/>
                  <a:pt x="14790" y="52740"/>
                  <a:pt x="14716" y="52784"/>
                </a:cubicBezTo>
                <a:cubicBezTo>
                  <a:pt x="14761" y="52681"/>
                  <a:pt x="14790" y="52593"/>
                  <a:pt x="14834" y="52519"/>
                </a:cubicBezTo>
                <a:cubicBezTo>
                  <a:pt x="14923" y="52461"/>
                  <a:pt x="14996" y="52431"/>
                  <a:pt x="15070" y="52387"/>
                </a:cubicBezTo>
                <a:close/>
                <a:moveTo>
                  <a:pt x="15658" y="52431"/>
                </a:moveTo>
                <a:lnTo>
                  <a:pt x="15658" y="52431"/>
                </a:lnTo>
                <a:cubicBezTo>
                  <a:pt x="15614" y="52534"/>
                  <a:pt x="15599" y="52637"/>
                  <a:pt x="15585" y="52740"/>
                </a:cubicBezTo>
                <a:lnTo>
                  <a:pt x="15305" y="52858"/>
                </a:lnTo>
                <a:cubicBezTo>
                  <a:pt x="15349" y="52740"/>
                  <a:pt x="15364" y="52652"/>
                  <a:pt x="15393" y="52534"/>
                </a:cubicBezTo>
                <a:cubicBezTo>
                  <a:pt x="15496" y="52505"/>
                  <a:pt x="15585" y="52461"/>
                  <a:pt x="15658" y="52431"/>
                </a:cubicBezTo>
                <a:close/>
                <a:moveTo>
                  <a:pt x="14216" y="52681"/>
                </a:moveTo>
                <a:cubicBezTo>
                  <a:pt x="14187" y="52740"/>
                  <a:pt x="14172" y="52799"/>
                  <a:pt x="14128" y="52858"/>
                </a:cubicBezTo>
                <a:lnTo>
                  <a:pt x="13966" y="52961"/>
                </a:lnTo>
                <a:cubicBezTo>
                  <a:pt x="13995" y="52902"/>
                  <a:pt x="14025" y="52858"/>
                  <a:pt x="14054" y="52799"/>
                </a:cubicBezTo>
                <a:cubicBezTo>
                  <a:pt x="14113" y="52784"/>
                  <a:pt x="14157" y="52740"/>
                  <a:pt x="14216" y="52681"/>
                </a:cubicBezTo>
                <a:close/>
                <a:moveTo>
                  <a:pt x="14731" y="52593"/>
                </a:moveTo>
                <a:cubicBezTo>
                  <a:pt x="14687" y="52667"/>
                  <a:pt x="14658" y="52740"/>
                  <a:pt x="14628" y="52828"/>
                </a:cubicBezTo>
                <a:cubicBezTo>
                  <a:pt x="14555" y="52873"/>
                  <a:pt x="14481" y="52902"/>
                  <a:pt x="14407" y="52961"/>
                </a:cubicBezTo>
                <a:cubicBezTo>
                  <a:pt x="14437" y="52873"/>
                  <a:pt x="14481" y="52799"/>
                  <a:pt x="14510" y="52725"/>
                </a:cubicBezTo>
                <a:cubicBezTo>
                  <a:pt x="14584" y="52681"/>
                  <a:pt x="14658" y="52622"/>
                  <a:pt x="14731" y="52593"/>
                </a:cubicBezTo>
                <a:close/>
                <a:moveTo>
                  <a:pt x="15305" y="52593"/>
                </a:moveTo>
                <a:cubicBezTo>
                  <a:pt x="15261" y="52711"/>
                  <a:pt x="15246" y="52799"/>
                  <a:pt x="15217" y="52902"/>
                </a:cubicBezTo>
                <a:cubicBezTo>
                  <a:pt x="15129" y="52917"/>
                  <a:pt x="15026" y="52961"/>
                  <a:pt x="14937" y="53020"/>
                </a:cubicBezTo>
                <a:cubicBezTo>
                  <a:pt x="14981" y="52917"/>
                  <a:pt x="15011" y="52814"/>
                  <a:pt x="15040" y="52725"/>
                </a:cubicBezTo>
                <a:cubicBezTo>
                  <a:pt x="15143" y="52681"/>
                  <a:pt x="15217" y="52652"/>
                  <a:pt x="15305" y="52593"/>
                </a:cubicBezTo>
                <a:close/>
                <a:moveTo>
                  <a:pt x="26975" y="45941"/>
                </a:moveTo>
                <a:cubicBezTo>
                  <a:pt x="26990" y="45985"/>
                  <a:pt x="26990" y="46059"/>
                  <a:pt x="27005" y="46133"/>
                </a:cubicBezTo>
                <a:cubicBezTo>
                  <a:pt x="26990" y="46191"/>
                  <a:pt x="26975" y="46236"/>
                  <a:pt x="26975" y="46280"/>
                </a:cubicBezTo>
                <a:lnTo>
                  <a:pt x="26975" y="46309"/>
                </a:lnTo>
                <a:cubicBezTo>
                  <a:pt x="26652" y="47310"/>
                  <a:pt x="26092" y="48443"/>
                  <a:pt x="25180" y="49620"/>
                </a:cubicBezTo>
                <a:cubicBezTo>
                  <a:pt x="23752" y="51489"/>
                  <a:pt x="21604" y="51872"/>
                  <a:pt x="19131" y="52343"/>
                </a:cubicBezTo>
                <a:cubicBezTo>
                  <a:pt x="18116" y="52519"/>
                  <a:pt x="17071" y="52725"/>
                  <a:pt x="15982" y="53034"/>
                </a:cubicBezTo>
                <a:lnTo>
                  <a:pt x="16041" y="52711"/>
                </a:lnTo>
                <a:cubicBezTo>
                  <a:pt x="17159" y="52343"/>
                  <a:pt x="18263" y="52093"/>
                  <a:pt x="19293" y="51901"/>
                </a:cubicBezTo>
                <a:cubicBezTo>
                  <a:pt x="21619" y="51416"/>
                  <a:pt x="23811" y="50974"/>
                  <a:pt x="25224" y="49135"/>
                </a:cubicBezTo>
                <a:cubicBezTo>
                  <a:pt x="26048" y="48075"/>
                  <a:pt x="26578" y="47045"/>
                  <a:pt x="26916" y="46088"/>
                </a:cubicBezTo>
                <a:lnTo>
                  <a:pt x="26916" y="46103"/>
                </a:lnTo>
                <a:lnTo>
                  <a:pt x="26975" y="45941"/>
                </a:lnTo>
                <a:close/>
                <a:moveTo>
                  <a:pt x="15938" y="52681"/>
                </a:moveTo>
                <a:lnTo>
                  <a:pt x="15938" y="52681"/>
                </a:lnTo>
                <a:cubicBezTo>
                  <a:pt x="15909" y="52814"/>
                  <a:pt x="15894" y="52917"/>
                  <a:pt x="15879" y="53034"/>
                </a:cubicBezTo>
                <a:cubicBezTo>
                  <a:pt x="15761" y="53079"/>
                  <a:pt x="15673" y="53093"/>
                  <a:pt x="15570" y="53123"/>
                </a:cubicBezTo>
                <a:cubicBezTo>
                  <a:pt x="15585" y="53020"/>
                  <a:pt x="15599" y="52902"/>
                  <a:pt x="15644" y="52799"/>
                </a:cubicBezTo>
                <a:cubicBezTo>
                  <a:pt x="15732" y="52755"/>
                  <a:pt x="15835" y="52725"/>
                  <a:pt x="15938" y="52681"/>
                </a:cubicBezTo>
                <a:close/>
                <a:moveTo>
                  <a:pt x="14393" y="52799"/>
                </a:moveTo>
                <a:lnTo>
                  <a:pt x="14393" y="52799"/>
                </a:lnTo>
                <a:cubicBezTo>
                  <a:pt x="14349" y="52873"/>
                  <a:pt x="14304" y="52946"/>
                  <a:pt x="14275" y="53034"/>
                </a:cubicBezTo>
                <a:cubicBezTo>
                  <a:pt x="14201" y="53079"/>
                  <a:pt x="14128" y="53108"/>
                  <a:pt x="14069" y="53167"/>
                </a:cubicBezTo>
                <a:lnTo>
                  <a:pt x="14187" y="52946"/>
                </a:lnTo>
                <a:cubicBezTo>
                  <a:pt x="14246" y="52873"/>
                  <a:pt x="14319" y="52828"/>
                  <a:pt x="14393" y="52799"/>
                </a:cubicBezTo>
                <a:close/>
                <a:moveTo>
                  <a:pt x="14923" y="52755"/>
                </a:moveTo>
                <a:lnTo>
                  <a:pt x="14923" y="52755"/>
                </a:lnTo>
                <a:cubicBezTo>
                  <a:pt x="14878" y="52858"/>
                  <a:pt x="14849" y="52946"/>
                  <a:pt x="14820" y="53049"/>
                </a:cubicBezTo>
                <a:cubicBezTo>
                  <a:pt x="14761" y="53093"/>
                  <a:pt x="14658" y="53123"/>
                  <a:pt x="14569" y="53167"/>
                </a:cubicBezTo>
                <a:lnTo>
                  <a:pt x="14672" y="52887"/>
                </a:lnTo>
                <a:cubicBezTo>
                  <a:pt x="14761" y="52858"/>
                  <a:pt x="14849" y="52799"/>
                  <a:pt x="14923" y="52755"/>
                </a:cubicBezTo>
                <a:close/>
                <a:moveTo>
                  <a:pt x="13878" y="52961"/>
                </a:moveTo>
                <a:lnTo>
                  <a:pt x="13878" y="52961"/>
                </a:lnTo>
                <a:cubicBezTo>
                  <a:pt x="13848" y="53005"/>
                  <a:pt x="13819" y="53049"/>
                  <a:pt x="13804" y="53093"/>
                </a:cubicBezTo>
                <a:cubicBezTo>
                  <a:pt x="13745" y="53123"/>
                  <a:pt x="13701" y="53167"/>
                  <a:pt x="13657" y="53196"/>
                </a:cubicBezTo>
                <a:cubicBezTo>
                  <a:pt x="13672" y="53167"/>
                  <a:pt x="13701" y="53123"/>
                  <a:pt x="13730" y="53093"/>
                </a:cubicBezTo>
                <a:cubicBezTo>
                  <a:pt x="13745" y="53079"/>
                  <a:pt x="13775" y="53049"/>
                  <a:pt x="13804" y="53020"/>
                </a:cubicBezTo>
                <a:cubicBezTo>
                  <a:pt x="13819" y="53005"/>
                  <a:pt x="13833" y="52976"/>
                  <a:pt x="13878" y="52961"/>
                </a:cubicBezTo>
                <a:close/>
                <a:moveTo>
                  <a:pt x="15541" y="52858"/>
                </a:moveTo>
                <a:lnTo>
                  <a:pt x="15541" y="52858"/>
                </a:lnTo>
                <a:cubicBezTo>
                  <a:pt x="15526" y="52961"/>
                  <a:pt x="15496" y="53079"/>
                  <a:pt x="15467" y="53167"/>
                </a:cubicBezTo>
                <a:lnTo>
                  <a:pt x="15202" y="53270"/>
                </a:lnTo>
                <a:cubicBezTo>
                  <a:pt x="15217" y="53167"/>
                  <a:pt x="15246" y="53079"/>
                  <a:pt x="15276" y="52961"/>
                </a:cubicBezTo>
                <a:lnTo>
                  <a:pt x="15541" y="52858"/>
                </a:lnTo>
                <a:close/>
                <a:moveTo>
                  <a:pt x="14040" y="53020"/>
                </a:moveTo>
                <a:cubicBezTo>
                  <a:pt x="13995" y="53093"/>
                  <a:pt x="13966" y="53167"/>
                  <a:pt x="13951" y="53226"/>
                </a:cubicBezTo>
                <a:cubicBezTo>
                  <a:pt x="13878" y="53255"/>
                  <a:pt x="13819" y="53285"/>
                  <a:pt x="13745" y="53344"/>
                </a:cubicBezTo>
                <a:cubicBezTo>
                  <a:pt x="13775" y="53270"/>
                  <a:pt x="13819" y="53226"/>
                  <a:pt x="13848" y="53138"/>
                </a:cubicBezTo>
                <a:cubicBezTo>
                  <a:pt x="13907" y="53093"/>
                  <a:pt x="13981" y="53049"/>
                  <a:pt x="14040" y="53020"/>
                </a:cubicBezTo>
                <a:close/>
                <a:moveTo>
                  <a:pt x="14569" y="52946"/>
                </a:moveTo>
                <a:lnTo>
                  <a:pt x="14466" y="53226"/>
                </a:lnTo>
                <a:cubicBezTo>
                  <a:pt x="14393" y="53255"/>
                  <a:pt x="14290" y="53285"/>
                  <a:pt x="14216" y="53344"/>
                </a:cubicBezTo>
                <a:cubicBezTo>
                  <a:pt x="14260" y="53255"/>
                  <a:pt x="14290" y="53167"/>
                  <a:pt x="14334" y="53093"/>
                </a:cubicBezTo>
                <a:cubicBezTo>
                  <a:pt x="14422" y="53034"/>
                  <a:pt x="14496" y="52976"/>
                  <a:pt x="14569" y="52946"/>
                </a:cubicBezTo>
                <a:close/>
                <a:moveTo>
                  <a:pt x="15173" y="53020"/>
                </a:moveTo>
                <a:lnTo>
                  <a:pt x="15173" y="53020"/>
                </a:lnTo>
                <a:cubicBezTo>
                  <a:pt x="15143" y="53123"/>
                  <a:pt x="15129" y="53226"/>
                  <a:pt x="15099" y="53329"/>
                </a:cubicBezTo>
                <a:cubicBezTo>
                  <a:pt x="15011" y="53329"/>
                  <a:pt x="14893" y="53373"/>
                  <a:pt x="14805" y="53417"/>
                </a:cubicBezTo>
                <a:cubicBezTo>
                  <a:pt x="14849" y="53314"/>
                  <a:pt x="14864" y="53226"/>
                  <a:pt x="14893" y="53123"/>
                </a:cubicBezTo>
                <a:lnTo>
                  <a:pt x="15173" y="53020"/>
                </a:lnTo>
                <a:close/>
                <a:moveTo>
                  <a:pt x="13524" y="53270"/>
                </a:moveTo>
                <a:cubicBezTo>
                  <a:pt x="13510" y="53299"/>
                  <a:pt x="13480" y="53329"/>
                  <a:pt x="13466" y="53344"/>
                </a:cubicBezTo>
                <a:cubicBezTo>
                  <a:pt x="13421" y="53388"/>
                  <a:pt x="13392" y="53402"/>
                  <a:pt x="13363" y="53447"/>
                </a:cubicBezTo>
                <a:cubicBezTo>
                  <a:pt x="13377" y="53417"/>
                  <a:pt x="13392" y="53388"/>
                  <a:pt x="13407" y="53373"/>
                </a:cubicBezTo>
                <a:cubicBezTo>
                  <a:pt x="13451" y="53329"/>
                  <a:pt x="13480" y="53314"/>
                  <a:pt x="13524" y="53270"/>
                </a:cubicBezTo>
                <a:close/>
                <a:moveTo>
                  <a:pt x="26961" y="46456"/>
                </a:moveTo>
                <a:lnTo>
                  <a:pt x="26961" y="46471"/>
                </a:lnTo>
                <a:cubicBezTo>
                  <a:pt x="26975" y="46486"/>
                  <a:pt x="26990" y="46530"/>
                  <a:pt x="26990" y="46545"/>
                </a:cubicBezTo>
                <a:cubicBezTo>
                  <a:pt x="26990" y="46574"/>
                  <a:pt x="26990" y="46618"/>
                  <a:pt x="27005" y="46648"/>
                </a:cubicBezTo>
                <a:cubicBezTo>
                  <a:pt x="26666" y="47751"/>
                  <a:pt x="26107" y="48929"/>
                  <a:pt x="25180" y="50135"/>
                </a:cubicBezTo>
                <a:cubicBezTo>
                  <a:pt x="23708" y="52034"/>
                  <a:pt x="21501" y="52402"/>
                  <a:pt x="18940" y="52858"/>
                </a:cubicBezTo>
                <a:cubicBezTo>
                  <a:pt x="17969" y="53020"/>
                  <a:pt x="16939" y="53182"/>
                  <a:pt x="15909" y="53461"/>
                </a:cubicBezTo>
                <a:cubicBezTo>
                  <a:pt x="15923" y="53344"/>
                  <a:pt x="15953" y="53226"/>
                  <a:pt x="15953" y="53108"/>
                </a:cubicBezTo>
                <a:cubicBezTo>
                  <a:pt x="17027" y="52784"/>
                  <a:pt x="18101" y="52578"/>
                  <a:pt x="19117" y="52387"/>
                </a:cubicBezTo>
                <a:cubicBezTo>
                  <a:pt x="21501" y="51945"/>
                  <a:pt x="23752" y="51533"/>
                  <a:pt x="25224" y="49635"/>
                </a:cubicBezTo>
                <a:cubicBezTo>
                  <a:pt x="26033" y="48590"/>
                  <a:pt x="26593" y="47516"/>
                  <a:pt x="26961" y="46456"/>
                </a:cubicBezTo>
                <a:close/>
                <a:moveTo>
                  <a:pt x="14201" y="53167"/>
                </a:moveTo>
                <a:cubicBezTo>
                  <a:pt x="14187" y="53226"/>
                  <a:pt x="14143" y="53314"/>
                  <a:pt x="14113" y="53402"/>
                </a:cubicBezTo>
                <a:cubicBezTo>
                  <a:pt x="14040" y="53447"/>
                  <a:pt x="13966" y="53491"/>
                  <a:pt x="13878" y="53535"/>
                </a:cubicBezTo>
                <a:cubicBezTo>
                  <a:pt x="13907" y="53461"/>
                  <a:pt x="13951" y="53373"/>
                  <a:pt x="13981" y="53285"/>
                </a:cubicBezTo>
                <a:cubicBezTo>
                  <a:pt x="14054" y="53255"/>
                  <a:pt x="14128" y="53196"/>
                  <a:pt x="14201" y="53167"/>
                </a:cubicBezTo>
                <a:close/>
                <a:moveTo>
                  <a:pt x="14805" y="53152"/>
                </a:moveTo>
                <a:lnTo>
                  <a:pt x="14805" y="53152"/>
                </a:lnTo>
                <a:cubicBezTo>
                  <a:pt x="14775" y="53241"/>
                  <a:pt x="14761" y="53344"/>
                  <a:pt x="14716" y="53447"/>
                </a:cubicBezTo>
                <a:lnTo>
                  <a:pt x="14437" y="53550"/>
                </a:lnTo>
                <a:cubicBezTo>
                  <a:pt x="14481" y="53461"/>
                  <a:pt x="14496" y="53373"/>
                  <a:pt x="14525" y="53255"/>
                </a:cubicBezTo>
                <a:cubicBezTo>
                  <a:pt x="14628" y="53241"/>
                  <a:pt x="14716" y="53196"/>
                  <a:pt x="14805" y="53152"/>
                </a:cubicBezTo>
                <a:close/>
                <a:moveTo>
                  <a:pt x="13686" y="53270"/>
                </a:moveTo>
                <a:cubicBezTo>
                  <a:pt x="13657" y="53329"/>
                  <a:pt x="13627" y="53388"/>
                  <a:pt x="13598" y="53447"/>
                </a:cubicBezTo>
                <a:cubicBezTo>
                  <a:pt x="13539" y="53476"/>
                  <a:pt x="13480" y="53505"/>
                  <a:pt x="13407" y="53564"/>
                </a:cubicBezTo>
                <a:cubicBezTo>
                  <a:pt x="13451" y="53505"/>
                  <a:pt x="13480" y="53461"/>
                  <a:pt x="13510" y="53402"/>
                </a:cubicBezTo>
                <a:cubicBezTo>
                  <a:pt x="13583" y="53373"/>
                  <a:pt x="13627" y="53314"/>
                  <a:pt x="13686" y="53270"/>
                </a:cubicBezTo>
                <a:close/>
                <a:moveTo>
                  <a:pt x="15879" y="53138"/>
                </a:moveTo>
                <a:lnTo>
                  <a:pt x="15879" y="53138"/>
                </a:lnTo>
                <a:cubicBezTo>
                  <a:pt x="15864" y="53255"/>
                  <a:pt x="15835" y="53358"/>
                  <a:pt x="15835" y="53491"/>
                </a:cubicBezTo>
                <a:cubicBezTo>
                  <a:pt x="15717" y="53491"/>
                  <a:pt x="15599" y="53535"/>
                  <a:pt x="15511" y="53564"/>
                </a:cubicBezTo>
                <a:lnTo>
                  <a:pt x="15570" y="53241"/>
                </a:lnTo>
                <a:cubicBezTo>
                  <a:pt x="15673" y="53196"/>
                  <a:pt x="15761" y="53167"/>
                  <a:pt x="15879" y="53138"/>
                </a:cubicBezTo>
                <a:close/>
                <a:moveTo>
                  <a:pt x="13142" y="53594"/>
                </a:moveTo>
                <a:cubicBezTo>
                  <a:pt x="13142" y="53608"/>
                  <a:pt x="13112" y="53608"/>
                  <a:pt x="13112" y="53623"/>
                </a:cubicBezTo>
                <a:cubicBezTo>
                  <a:pt x="13100" y="53635"/>
                  <a:pt x="13078" y="53648"/>
                  <a:pt x="13053" y="53669"/>
                </a:cubicBezTo>
                <a:lnTo>
                  <a:pt x="13053" y="53669"/>
                </a:lnTo>
                <a:cubicBezTo>
                  <a:pt x="13054" y="53665"/>
                  <a:pt x="13054" y="53659"/>
                  <a:pt x="13054" y="53653"/>
                </a:cubicBezTo>
                <a:lnTo>
                  <a:pt x="13142" y="53594"/>
                </a:lnTo>
                <a:close/>
                <a:moveTo>
                  <a:pt x="15467" y="53255"/>
                </a:moveTo>
                <a:lnTo>
                  <a:pt x="15423" y="53594"/>
                </a:lnTo>
                <a:cubicBezTo>
                  <a:pt x="15305" y="53623"/>
                  <a:pt x="15217" y="53653"/>
                  <a:pt x="15099" y="53697"/>
                </a:cubicBezTo>
                <a:cubicBezTo>
                  <a:pt x="15129" y="53594"/>
                  <a:pt x="15143" y="53476"/>
                  <a:pt x="15173" y="53373"/>
                </a:cubicBezTo>
                <a:cubicBezTo>
                  <a:pt x="15276" y="53329"/>
                  <a:pt x="15379" y="53299"/>
                  <a:pt x="15467" y="53255"/>
                </a:cubicBezTo>
                <a:close/>
                <a:moveTo>
                  <a:pt x="13878" y="53373"/>
                </a:moveTo>
                <a:cubicBezTo>
                  <a:pt x="13833" y="53447"/>
                  <a:pt x="13789" y="53520"/>
                  <a:pt x="13760" y="53608"/>
                </a:cubicBezTo>
                <a:cubicBezTo>
                  <a:pt x="13686" y="53638"/>
                  <a:pt x="13613" y="53697"/>
                  <a:pt x="13539" y="53741"/>
                </a:cubicBezTo>
                <a:lnTo>
                  <a:pt x="13657" y="53520"/>
                </a:lnTo>
                <a:cubicBezTo>
                  <a:pt x="13730" y="53461"/>
                  <a:pt x="13789" y="53402"/>
                  <a:pt x="13878" y="53373"/>
                </a:cubicBezTo>
                <a:close/>
                <a:moveTo>
                  <a:pt x="14437" y="53329"/>
                </a:moveTo>
                <a:lnTo>
                  <a:pt x="14437" y="53329"/>
                </a:lnTo>
                <a:cubicBezTo>
                  <a:pt x="14407" y="53417"/>
                  <a:pt x="14363" y="53520"/>
                  <a:pt x="14349" y="53608"/>
                </a:cubicBezTo>
                <a:cubicBezTo>
                  <a:pt x="14260" y="53638"/>
                  <a:pt x="14157" y="53682"/>
                  <a:pt x="14069" y="53741"/>
                </a:cubicBezTo>
                <a:lnTo>
                  <a:pt x="14187" y="53461"/>
                </a:lnTo>
                <a:cubicBezTo>
                  <a:pt x="14275" y="53417"/>
                  <a:pt x="14349" y="53373"/>
                  <a:pt x="14437" y="53329"/>
                </a:cubicBezTo>
                <a:close/>
                <a:moveTo>
                  <a:pt x="13333" y="53550"/>
                </a:moveTo>
                <a:lnTo>
                  <a:pt x="13333" y="53550"/>
                </a:lnTo>
                <a:cubicBezTo>
                  <a:pt x="13318" y="53594"/>
                  <a:pt x="13289" y="53638"/>
                  <a:pt x="13260" y="53682"/>
                </a:cubicBezTo>
                <a:cubicBezTo>
                  <a:pt x="13201" y="53711"/>
                  <a:pt x="13157" y="53756"/>
                  <a:pt x="13112" y="53785"/>
                </a:cubicBezTo>
                <a:cubicBezTo>
                  <a:pt x="13127" y="53756"/>
                  <a:pt x="13171" y="53711"/>
                  <a:pt x="13186" y="53682"/>
                </a:cubicBezTo>
                <a:cubicBezTo>
                  <a:pt x="13230" y="53638"/>
                  <a:pt x="13289" y="53608"/>
                  <a:pt x="13333" y="53550"/>
                </a:cubicBezTo>
                <a:close/>
                <a:moveTo>
                  <a:pt x="15084" y="53402"/>
                </a:moveTo>
                <a:cubicBezTo>
                  <a:pt x="15070" y="53520"/>
                  <a:pt x="15040" y="53623"/>
                  <a:pt x="15011" y="53711"/>
                </a:cubicBezTo>
                <a:cubicBezTo>
                  <a:pt x="14893" y="53756"/>
                  <a:pt x="14805" y="53785"/>
                  <a:pt x="14702" y="53829"/>
                </a:cubicBezTo>
                <a:cubicBezTo>
                  <a:pt x="14731" y="53711"/>
                  <a:pt x="14761" y="53608"/>
                  <a:pt x="14790" y="53520"/>
                </a:cubicBezTo>
                <a:cubicBezTo>
                  <a:pt x="14878" y="53476"/>
                  <a:pt x="14996" y="53447"/>
                  <a:pt x="15084" y="53402"/>
                </a:cubicBezTo>
                <a:close/>
                <a:moveTo>
                  <a:pt x="14069" y="53520"/>
                </a:moveTo>
                <a:lnTo>
                  <a:pt x="14069" y="53520"/>
                </a:lnTo>
                <a:cubicBezTo>
                  <a:pt x="14040" y="53608"/>
                  <a:pt x="13995" y="53697"/>
                  <a:pt x="13981" y="53770"/>
                </a:cubicBezTo>
                <a:cubicBezTo>
                  <a:pt x="13892" y="53814"/>
                  <a:pt x="13819" y="53859"/>
                  <a:pt x="13716" y="53903"/>
                </a:cubicBezTo>
                <a:cubicBezTo>
                  <a:pt x="13760" y="53814"/>
                  <a:pt x="13789" y="53741"/>
                  <a:pt x="13833" y="53638"/>
                </a:cubicBezTo>
                <a:cubicBezTo>
                  <a:pt x="13907" y="53608"/>
                  <a:pt x="13995" y="53550"/>
                  <a:pt x="14069" y="53520"/>
                </a:cubicBezTo>
                <a:close/>
                <a:moveTo>
                  <a:pt x="27005" y="46868"/>
                </a:moveTo>
                <a:cubicBezTo>
                  <a:pt x="27005" y="46927"/>
                  <a:pt x="27019" y="46986"/>
                  <a:pt x="27019" y="47015"/>
                </a:cubicBezTo>
                <a:cubicBezTo>
                  <a:pt x="27034" y="47030"/>
                  <a:pt x="27034" y="47060"/>
                  <a:pt x="27034" y="47089"/>
                </a:cubicBezTo>
                <a:cubicBezTo>
                  <a:pt x="26710" y="48237"/>
                  <a:pt x="26122" y="49429"/>
                  <a:pt x="25180" y="50665"/>
                </a:cubicBezTo>
                <a:cubicBezTo>
                  <a:pt x="23679" y="52622"/>
                  <a:pt x="21412" y="52976"/>
                  <a:pt x="18764" y="53358"/>
                </a:cubicBezTo>
                <a:cubicBezTo>
                  <a:pt x="17822" y="53505"/>
                  <a:pt x="16850" y="53653"/>
                  <a:pt x="15864" y="53903"/>
                </a:cubicBezTo>
                <a:cubicBezTo>
                  <a:pt x="15864" y="53785"/>
                  <a:pt x="15879" y="53653"/>
                  <a:pt x="15894" y="53550"/>
                </a:cubicBezTo>
                <a:cubicBezTo>
                  <a:pt x="16939" y="53270"/>
                  <a:pt x="17969" y="53093"/>
                  <a:pt x="18940" y="52917"/>
                </a:cubicBezTo>
                <a:cubicBezTo>
                  <a:pt x="21516" y="52505"/>
                  <a:pt x="23723" y="52122"/>
                  <a:pt x="25239" y="50180"/>
                </a:cubicBezTo>
                <a:cubicBezTo>
                  <a:pt x="26107" y="49046"/>
                  <a:pt x="26666" y="47943"/>
                  <a:pt x="27005" y="46868"/>
                </a:cubicBezTo>
                <a:close/>
                <a:moveTo>
                  <a:pt x="13524" y="53564"/>
                </a:moveTo>
                <a:lnTo>
                  <a:pt x="13524" y="53564"/>
                </a:lnTo>
                <a:cubicBezTo>
                  <a:pt x="13480" y="53653"/>
                  <a:pt x="13451" y="53741"/>
                  <a:pt x="13407" y="53785"/>
                </a:cubicBezTo>
                <a:cubicBezTo>
                  <a:pt x="13333" y="53829"/>
                  <a:pt x="13289" y="53888"/>
                  <a:pt x="13215" y="53917"/>
                </a:cubicBezTo>
                <a:cubicBezTo>
                  <a:pt x="13245" y="53844"/>
                  <a:pt x="13289" y="53785"/>
                  <a:pt x="13318" y="53711"/>
                </a:cubicBezTo>
                <a:cubicBezTo>
                  <a:pt x="13392" y="53653"/>
                  <a:pt x="13451" y="53623"/>
                  <a:pt x="13524" y="53564"/>
                </a:cubicBezTo>
                <a:close/>
                <a:moveTo>
                  <a:pt x="14687" y="53550"/>
                </a:moveTo>
                <a:lnTo>
                  <a:pt x="14687" y="53550"/>
                </a:lnTo>
                <a:cubicBezTo>
                  <a:pt x="14658" y="53667"/>
                  <a:pt x="14628" y="53756"/>
                  <a:pt x="14613" y="53859"/>
                </a:cubicBezTo>
                <a:cubicBezTo>
                  <a:pt x="14510" y="53903"/>
                  <a:pt x="14422" y="53932"/>
                  <a:pt x="14319" y="53976"/>
                </a:cubicBezTo>
                <a:cubicBezTo>
                  <a:pt x="14334" y="53859"/>
                  <a:pt x="14363" y="53770"/>
                  <a:pt x="14407" y="53682"/>
                </a:cubicBezTo>
                <a:cubicBezTo>
                  <a:pt x="14496" y="53638"/>
                  <a:pt x="14584" y="53608"/>
                  <a:pt x="14687" y="53550"/>
                </a:cubicBezTo>
                <a:close/>
                <a:moveTo>
                  <a:pt x="15820" y="53564"/>
                </a:moveTo>
                <a:lnTo>
                  <a:pt x="15820" y="53564"/>
                </a:lnTo>
                <a:cubicBezTo>
                  <a:pt x="15806" y="53682"/>
                  <a:pt x="15806" y="53814"/>
                  <a:pt x="15806" y="53917"/>
                </a:cubicBezTo>
                <a:cubicBezTo>
                  <a:pt x="15673" y="53932"/>
                  <a:pt x="15570" y="53976"/>
                  <a:pt x="15452" y="54006"/>
                </a:cubicBezTo>
                <a:cubicBezTo>
                  <a:pt x="15467" y="53903"/>
                  <a:pt x="15467" y="53770"/>
                  <a:pt x="15496" y="53667"/>
                </a:cubicBezTo>
                <a:cubicBezTo>
                  <a:pt x="15599" y="53623"/>
                  <a:pt x="15717" y="53608"/>
                  <a:pt x="15820" y="53564"/>
                </a:cubicBezTo>
                <a:close/>
                <a:moveTo>
                  <a:pt x="12965" y="53859"/>
                </a:moveTo>
                <a:cubicBezTo>
                  <a:pt x="12951" y="53888"/>
                  <a:pt x="12936" y="53917"/>
                  <a:pt x="12921" y="53932"/>
                </a:cubicBezTo>
                <a:cubicBezTo>
                  <a:pt x="12877" y="53976"/>
                  <a:pt x="12818" y="54006"/>
                  <a:pt x="12789" y="54050"/>
                </a:cubicBezTo>
                <a:cubicBezTo>
                  <a:pt x="12803" y="54020"/>
                  <a:pt x="12818" y="54006"/>
                  <a:pt x="12847" y="53976"/>
                </a:cubicBezTo>
                <a:cubicBezTo>
                  <a:pt x="12877" y="53932"/>
                  <a:pt x="12936" y="53903"/>
                  <a:pt x="12965" y="53859"/>
                </a:cubicBezTo>
                <a:close/>
                <a:moveTo>
                  <a:pt x="13716" y="53697"/>
                </a:moveTo>
                <a:lnTo>
                  <a:pt x="13716" y="53697"/>
                </a:lnTo>
                <a:cubicBezTo>
                  <a:pt x="13686" y="53785"/>
                  <a:pt x="13657" y="53888"/>
                  <a:pt x="13613" y="53962"/>
                </a:cubicBezTo>
                <a:cubicBezTo>
                  <a:pt x="13539" y="53991"/>
                  <a:pt x="13451" y="54050"/>
                  <a:pt x="13377" y="54079"/>
                </a:cubicBezTo>
                <a:cubicBezTo>
                  <a:pt x="13407" y="54006"/>
                  <a:pt x="13451" y="53917"/>
                  <a:pt x="13480" y="53844"/>
                </a:cubicBezTo>
                <a:cubicBezTo>
                  <a:pt x="13554" y="53785"/>
                  <a:pt x="13657" y="53756"/>
                  <a:pt x="13716" y="53697"/>
                </a:cubicBezTo>
                <a:close/>
                <a:moveTo>
                  <a:pt x="14319" y="53711"/>
                </a:moveTo>
                <a:cubicBezTo>
                  <a:pt x="14275" y="53814"/>
                  <a:pt x="14260" y="53917"/>
                  <a:pt x="14246" y="54006"/>
                </a:cubicBezTo>
                <a:cubicBezTo>
                  <a:pt x="14143" y="54050"/>
                  <a:pt x="14054" y="54079"/>
                  <a:pt x="13951" y="54123"/>
                </a:cubicBezTo>
                <a:cubicBezTo>
                  <a:pt x="13981" y="54035"/>
                  <a:pt x="13995" y="53932"/>
                  <a:pt x="14040" y="53829"/>
                </a:cubicBezTo>
                <a:lnTo>
                  <a:pt x="14319" y="53711"/>
                </a:lnTo>
                <a:close/>
                <a:moveTo>
                  <a:pt x="15393" y="53682"/>
                </a:moveTo>
                <a:lnTo>
                  <a:pt x="15393" y="53682"/>
                </a:lnTo>
                <a:cubicBezTo>
                  <a:pt x="15379" y="53785"/>
                  <a:pt x="15364" y="53903"/>
                  <a:pt x="15364" y="54020"/>
                </a:cubicBezTo>
                <a:cubicBezTo>
                  <a:pt x="15246" y="54065"/>
                  <a:pt x="15143" y="54079"/>
                  <a:pt x="15026" y="54123"/>
                </a:cubicBezTo>
                <a:cubicBezTo>
                  <a:pt x="15055" y="54006"/>
                  <a:pt x="15070" y="53903"/>
                  <a:pt x="15084" y="53770"/>
                </a:cubicBezTo>
                <a:cubicBezTo>
                  <a:pt x="15187" y="53741"/>
                  <a:pt x="15305" y="53697"/>
                  <a:pt x="15393" y="53682"/>
                </a:cubicBezTo>
                <a:close/>
                <a:moveTo>
                  <a:pt x="13157" y="53859"/>
                </a:moveTo>
                <a:cubicBezTo>
                  <a:pt x="13112" y="53917"/>
                  <a:pt x="13098" y="53976"/>
                  <a:pt x="13054" y="54020"/>
                </a:cubicBezTo>
                <a:cubicBezTo>
                  <a:pt x="13009" y="54065"/>
                  <a:pt x="12936" y="54123"/>
                  <a:pt x="12877" y="54153"/>
                </a:cubicBezTo>
                <a:cubicBezTo>
                  <a:pt x="12921" y="54094"/>
                  <a:pt x="12936" y="54050"/>
                  <a:pt x="12965" y="54006"/>
                </a:cubicBezTo>
                <a:cubicBezTo>
                  <a:pt x="13039" y="53962"/>
                  <a:pt x="13098" y="53903"/>
                  <a:pt x="13157" y="53859"/>
                </a:cubicBezTo>
                <a:close/>
                <a:moveTo>
                  <a:pt x="14996" y="53814"/>
                </a:moveTo>
                <a:lnTo>
                  <a:pt x="14937" y="54138"/>
                </a:lnTo>
                <a:cubicBezTo>
                  <a:pt x="14849" y="54182"/>
                  <a:pt x="14731" y="54212"/>
                  <a:pt x="14628" y="54256"/>
                </a:cubicBezTo>
                <a:lnTo>
                  <a:pt x="14672" y="53917"/>
                </a:lnTo>
                <a:cubicBezTo>
                  <a:pt x="14790" y="53888"/>
                  <a:pt x="14878" y="53844"/>
                  <a:pt x="14996" y="53814"/>
                </a:cubicBezTo>
                <a:close/>
                <a:moveTo>
                  <a:pt x="13363" y="53932"/>
                </a:moveTo>
                <a:lnTo>
                  <a:pt x="13245" y="54153"/>
                </a:lnTo>
                <a:cubicBezTo>
                  <a:pt x="13171" y="54197"/>
                  <a:pt x="13098" y="54241"/>
                  <a:pt x="13009" y="54285"/>
                </a:cubicBezTo>
                <a:lnTo>
                  <a:pt x="13112" y="54065"/>
                </a:lnTo>
                <a:cubicBezTo>
                  <a:pt x="13215" y="54020"/>
                  <a:pt x="13289" y="53976"/>
                  <a:pt x="13363" y="53932"/>
                </a:cubicBezTo>
                <a:close/>
                <a:moveTo>
                  <a:pt x="13951" y="53888"/>
                </a:moveTo>
                <a:cubicBezTo>
                  <a:pt x="13907" y="53976"/>
                  <a:pt x="13878" y="54065"/>
                  <a:pt x="13848" y="54153"/>
                </a:cubicBezTo>
                <a:cubicBezTo>
                  <a:pt x="13760" y="54197"/>
                  <a:pt x="13672" y="54227"/>
                  <a:pt x="13583" y="54285"/>
                </a:cubicBezTo>
                <a:lnTo>
                  <a:pt x="13686" y="54006"/>
                </a:lnTo>
                <a:cubicBezTo>
                  <a:pt x="13775" y="53976"/>
                  <a:pt x="13878" y="53917"/>
                  <a:pt x="13951" y="53888"/>
                </a:cubicBezTo>
                <a:close/>
                <a:moveTo>
                  <a:pt x="12568" y="54197"/>
                </a:moveTo>
                <a:cubicBezTo>
                  <a:pt x="12553" y="54212"/>
                  <a:pt x="12553" y="54227"/>
                  <a:pt x="12524" y="54256"/>
                </a:cubicBezTo>
                <a:cubicBezTo>
                  <a:pt x="12509" y="54271"/>
                  <a:pt x="12494" y="54285"/>
                  <a:pt x="12450" y="54300"/>
                </a:cubicBezTo>
                <a:cubicBezTo>
                  <a:pt x="12494" y="54285"/>
                  <a:pt x="12509" y="54271"/>
                  <a:pt x="12509" y="54256"/>
                </a:cubicBezTo>
                <a:lnTo>
                  <a:pt x="12568" y="54197"/>
                </a:lnTo>
                <a:close/>
                <a:moveTo>
                  <a:pt x="27075" y="47307"/>
                </a:moveTo>
                <a:lnTo>
                  <a:pt x="27075" y="47307"/>
                </a:lnTo>
                <a:cubicBezTo>
                  <a:pt x="27064" y="47345"/>
                  <a:pt x="27065" y="47371"/>
                  <a:pt x="27078" y="47398"/>
                </a:cubicBezTo>
                <a:lnTo>
                  <a:pt x="27078" y="47457"/>
                </a:lnTo>
                <a:lnTo>
                  <a:pt x="27078" y="47531"/>
                </a:lnTo>
                <a:cubicBezTo>
                  <a:pt x="26769" y="48664"/>
                  <a:pt x="26195" y="49885"/>
                  <a:pt x="25195" y="51195"/>
                </a:cubicBezTo>
                <a:cubicBezTo>
                  <a:pt x="23649" y="53211"/>
                  <a:pt x="21324" y="53535"/>
                  <a:pt x="18616" y="53903"/>
                </a:cubicBezTo>
                <a:cubicBezTo>
                  <a:pt x="17733" y="54020"/>
                  <a:pt x="16821" y="54138"/>
                  <a:pt x="15879" y="54344"/>
                </a:cubicBezTo>
                <a:cubicBezTo>
                  <a:pt x="15879" y="54212"/>
                  <a:pt x="15879" y="54094"/>
                  <a:pt x="15894" y="53976"/>
                </a:cubicBezTo>
                <a:cubicBezTo>
                  <a:pt x="16880" y="53726"/>
                  <a:pt x="17881" y="53579"/>
                  <a:pt x="18822" y="53432"/>
                </a:cubicBezTo>
                <a:cubicBezTo>
                  <a:pt x="21471" y="53034"/>
                  <a:pt x="23752" y="52681"/>
                  <a:pt x="25268" y="50695"/>
                </a:cubicBezTo>
                <a:cubicBezTo>
                  <a:pt x="26148" y="49536"/>
                  <a:pt x="26736" y="48393"/>
                  <a:pt x="27075" y="47307"/>
                </a:cubicBezTo>
                <a:close/>
                <a:moveTo>
                  <a:pt x="14584" y="53962"/>
                </a:moveTo>
                <a:cubicBezTo>
                  <a:pt x="14569" y="54065"/>
                  <a:pt x="14555" y="54182"/>
                  <a:pt x="14525" y="54271"/>
                </a:cubicBezTo>
                <a:cubicBezTo>
                  <a:pt x="14422" y="54300"/>
                  <a:pt x="14334" y="54344"/>
                  <a:pt x="14216" y="54374"/>
                </a:cubicBezTo>
                <a:cubicBezTo>
                  <a:pt x="14246" y="54271"/>
                  <a:pt x="14275" y="54182"/>
                  <a:pt x="14290" y="54065"/>
                </a:cubicBezTo>
                <a:cubicBezTo>
                  <a:pt x="14393" y="54035"/>
                  <a:pt x="14496" y="53991"/>
                  <a:pt x="14584" y="53962"/>
                </a:cubicBezTo>
                <a:close/>
                <a:moveTo>
                  <a:pt x="12789" y="54153"/>
                </a:moveTo>
                <a:lnTo>
                  <a:pt x="12789" y="54153"/>
                </a:lnTo>
                <a:cubicBezTo>
                  <a:pt x="12774" y="54197"/>
                  <a:pt x="12730" y="54227"/>
                  <a:pt x="12715" y="54285"/>
                </a:cubicBezTo>
                <a:cubicBezTo>
                  <a:pt x="12656" y="54330"/>
                  <a:pt x="12583" y="54374"/>
                  <a:pt x="12524" y="54418"/>
                </a:cubicBezTo>
                <a:cubicBezTo>
                  <a:pt x="12538" y="54374"/>
                  <a:pt x="12583" y="54344"/>
                  <a:pt x="12597" y="54300"/>
                </a:cubicBezTo>
                <a:cubicBezTo>
                  <a:pt x="12671" y="54256"/>
                  <a:pt x="12730" y="54197"/>
                  <a:pt x="12789" y="54153"/>
                </a:cubicBezTo>
                <a:close/>
                <a:moveTo>
                  <a:pt x="15806" y="53991"/>
                </a:moveTo>
                <a:lnTo>
                  <a:pt x="15806" y="54359"/>
                </a:lnTo>
                <a:cubicBezTo>
                  <a:pt x="15673" y="54374"/>
                  <a:pt x="15570" y="54418"/>
                  <a:pt x="15438" y="54433"/>
                </a:cubicBezTo>
                <a:cubicBezTo>
                  <a:pt x="15423" y="54359"/>
                  <a:pt x="15423" y="54271"/>
                  <a:pt x="15438" y="54197"/>
                </a:cubicBezTo>
                <a:cubicBezTo>
                  <a:pt x="15438" y="54153"/>
                  <a:pt x="15438" y="54123"/>
                  <a:pt x="15452" y="54079"/>
                </a:cubicBezTo>
                <a:cubicBezTo>
                  <a:pt x="15555" y="54050"/>
                  <a:pt x="15688" y="54020"/>
                  <a:pt x="15806" y="53991"/>
                </a:cubicBezTo>
                <a:close/>
                <a:moveTo>
                  <a:pt x="13554" y="54065"/>
                </a:moveTo>
                <a:lnTo>
                  <a:pt x="13554" y="54065"/>
                </a:lnTo>
                <a:cubicBezTo>
                  <a:pt x="13524" y="54153"/>
                  <a:pt x="13480" y="54256"/>
                  <a:pt x="13466" y="54330"/>
                </a:cubicBezTo>
                <a:cubicBezTo>
                  <a:pt x="13377" y="54359"/>
                  <a:pt x="13289" y="54418"/>
                  <a:pt x="13201" y="54447"/>
                </a:cubicBezTo>
                <a:cubicBezTo>
                  <a:pt x="13245" y="54359"/>
                  <a:pt x="13289" y="54285"/>
                  <a:pt x="13318" y="54197"/>
                </a:cubicBezTo>
                <a:cubicBezTo>
                  <a:pt x="13392" y="54182"/>
                  <a:pt x="13480" y="54123"/>
                  <a:pt x="13554" y="54065"/>
                </a:cubicBezTo>
                <a:close/>
                <a:moveTo>
                  <a:pt x="12980" y="54197"/>
                </a:moveTo>
                <a:cubicBezTo>
                  <a:pt x="12951" y="54256"/>
                  <a:pt x="12921" y="54300"/>
                  <a:pt x="12892" y="54374"/>
                </a:cubicBezTo>
                <a:cubicBezTo>
                  <a:pt x="12818" y="54418"/>
                  <a:pt x="12744" y="54477"/>
                  <a:pt x="12671" y="54521"/>
                </a:cubicBezTo>
                <a:cubicBezTo>
                  <a:pt x="12715" y="54477"/>
                  <a:pt x="12744" y="54403"/>
                  <a:pt x="12789" y="54344"/>
                </a:cubicBezTo>
                <a:cubicBezTo>
                  <a:pt x="12862" y="54285"/>
                  <a:pt x="12936" y="54227"/>
                  <a:pt x="12980" y="54197"/>
                </a:cubicBezTo>
                <a:close/>
                <a:moveTo>
                  <a:pt x="14201" y="54109"/>
                </a:moveTo>
                <a:lnTo>
                  <a:pt x="14201" y="54109"/>
                </a:lnTo>
                <a:cubicBezTo>
                  <a:pt x="14187" y="54212"/>
                  <a:pt x="14143" y="54300"/>
                  <a:pt x="14128" y="54418"/>
                </a:cubicBezTo>
                <a:cubicBezTo>
                  <a:pt x="14025" y="54447"/>
                  <a:pt x="13922" y="54491"/>
                  <a:pt x="13819" y="54521"/>
                </a:cubicBezTo>
                <a:cubicBezTo>
                  <a:pt x="13848" y="54418"/>
                  <a:pt x="13892" y="54330"/>
                  <a:pt x="13907" y="54227"/>
                </a:cubicBezTo>
                <a:cubicBezTo>
                  <a:pt x="13995" y="54197"/>
                  <a:pt x="14113" y="54138"/>
                  <a:pt x="14201" y="54109"/>
                </a:cubicBezTo>
                <a:close/>
                <a:moveTo>
                  <a:pt x="15349" y="54094"/>
                </a:moveTo>
                <a:lnTo>
                  <a:pt x="15349" y="54168"/>
                </a:lnTo>
                <a:cubicBezTo>
                  <a:pt x="15349" y="54271"/>
                  <a:pt x="15320" y="54359"/>
                  <a:pt x="15320" y="54447"/>
                </a:cubicBezTo>
                <a:cubicBezTo>
                  <a:pt x="15217" y="54491"/>
                  <a:pt x="15099" y="54521"/>
                  <a:pt x="14981" y="54550"/>
                </a:cubicBezTo>
                <a:lnTo>
                  <a:pt x="14981" y="54433"/>
                </a:lnTo>
                <a:cubicBezTo>
                  <a:pt x="14981" y="54359"/>
                  <a:pt x="14996" y="54271"/>
                  <a:pt x="15011" y="54197"/>
                </a:cubicBezTo>
                <a:cubicBezTo>
                  <a:pt x="15129" y="54153"/>
                  <a:pt x="15232" y="54123"/>
                  <a:pt x="15349" y="54094"/>
                </a:cubicBezTo>
                <a:close/>
                <a:moveTo>
                  <a:pt x="14937" y="54212"/>
                </a:moveTo>
                <a:cubicBezTo>
                  <a:pt x="14937" y="54285"/>
                  <a:pt x="14923" y="54359"/>
                  <a:pt x="14923" y="54433"/>
                </a:cubicBezTo>
                <a:cubicBezTo>
                  <a:pt x="14923" y="54462"/>
                  <a:pt x="14923" y="54521"/>
                  <a:pt x="14908" y="54565"/>
                </a:cubicBezTo>
                <a:cubicBezTo>
                  <a:pt x="14790" y="54594"/>
                  <a:pt x="14687" y="54624"/>
                  <a:pt x="14555" y="54653"/>
                </a:cubicBezTo>
                <a:cubicBezTo>
                  <a:pt x="14569" y="54565"/>
                  <a:pt x="14584" y="54447"/>
                  <a:pt x="14613" y="54330"/>
                </a:cubicBezTo>
                <a:lnTo>
                  <a:pt x="14937" y="54212"/>
                </a:lnTo>
                <a:close/>
                <a:moveTo>
                  <a:pt x="12406" y="54462"/>
                </a:moveTo>
                <a:cubicBezTo>
                  <a:pt x="12377" y="54506"/>
                  <a:pt x="12362" y="54521"/>
                  <a:pt x="12347" y="54565"/>
                </a:cubicBezTo>
                <a:cubicBezTo>
                  <a:pt x="12303" y="54594"/>
                  <a:pt x="12259" y="54639"/>
                  <a:pt x="12215" y="54668"/>
                </a:cubicBezTo>
                <a:cubicBezTo>
                  <a:pt x="12229" y="54639"/>
                  <a:pt x="12259" y="54624"/>
                  <a:pt x="12274" y="54580"/>
                </a:cubicBezTo>
                <a:cubicBezTo>
                  <a:pt x="12303" y="54550"/>
                  <a:pt x="12362" y="54506"/>
                  <a:pt x="12406" y="54462"/>
                </a:cubicBezTo>
                <a:close/>
                <a:moveTo>
                  <a:pt x="13186" y="54285"/>
                </a:moveTo>
                <a:lnTo>
                  <a:pt x="13186" y="54285"/>
                </a:lnTo>
                <a:cubicBezTo>
                  <a:pt x="13157" y="54359"/>
                  <a:pt x="13112" y="54447"/>
                  <a:pt x="13098" y="54521"/>
                </a:cubicBezTo>
                <a:cubicBezTo>
                  <a:pt x="13009" y="54565"/>
                  <a:pt x="12936" y="54624"/>
                  <a:pt x="12833" y="54668"/>
                </a:cubicBezTo>
                <a:cubicBezTo>
                  <a:pt x="12877" y="54594"/>
                  <a:pt x="12921" y="54506"/>
                  <a:pt x="12951" y="54433"/>
                </a:cubicBezTo>
                <a:cubicBezTo>
                  <a:pt x="13024" y="54374"/>
                  <a:pt x="13112" y="54330"/>
                  <a:pt x="13186" y="54285"/>
                </a:cubicBezTo>
                <a:close/>
                <a:moveTo>
                  <a:pt x="13819" y="54271"/>
                </a:moveTo>
                <a:cubicBezTo>
                  <a:pt x="13775" y="54359"/>
                  <a:pt x="13760" y="54477"/>
                  <a:pt x="13745" y="54565"/>
                </a:cubicBezTo>
                <a:cubicBezTo>
                  <a:pt x="13657" y="54594"/>
                  <a:pt x="13539" y="54639"/>
                  <a:pt x="13451" y="54697"/>
                </a:cubicBezTo>
                <a:cubicBezTo>
                  <a:pt x="13480" y="54594"/>
                  <a:pt x="13510" y="54506"/>
                  <a:pt x="13539" y="54388"/>
                </a:cubicBezTo>
                <a:cubicBezTo>
                  <a:pt x="13627" y="54359"/>
                  <a:pt x="13730" y="54300"/>
                  <a:pt x="13819" y="54271"/>
                </a:cubicBezTo>
                <a:close/>
                <a:moveTo>
                  <a:pt x="12597" y="54447"/>
                </a:moveTo>
                <a:lnTo>
                  <a:pt x="12597" y="54447"/>
                </a:lnTo>
                <a:cubicBezTo>
                  <a:pt x="12568" y="54506"/>
                  <a:pt x="12553" y="54565"/>
                  <a:pt x="12509" y="54624"/>
                </a:cubicBezTo>
                <a:cubicBezTo>
                  <a:pt x="12435" y="54668"/>
                  <a:pt x="12362" y="54712"/>
                  <a:pt x="12303" y="54771"/>
                </a:cubicBezTo>
                <a:cubicBezTo>
                  <a:pt x="12347" y="54712"/>
                  <a:pt x="12362" y="54668"/>
                  <a:pt x="12406" y="54624"/>
                </a:cubicBezTo>
                <a:cubicBezTo>
                  <a:pt x="12435" y="54580"/>
                  <a:pt x="12494" y="54550"/>
                  <a:pt x="12524" y="54506"/>
                </a:cubicBezTo>
                <a:cubicBezTo>
                  <a:pt x="12553" y="54491"/>
                  <a:pt x="12583" y="54477"/>
                  <a:pt x="12597" y="54447"/>
                </a:cubicBezTo>
                <a:close/>
                <a:moveTo>
                  <a:pt x="14510" y="54359"/>
                </a:moveTo>
                <a:lnTo>
                  <a:pt x="14466" y="54697"/>
                </a:lnTo>
                <a:lnTo>
                  <a:pt x="14128" y="54800"/>
                </a:lnTo>
                <a:cubicBezTo>
                  <a:pt x="14157" y="54697"/>
                  <a:pt x="14187" y="54580"/>
                  <a:pt x="14201" y="54477"/>
                </a:cubicBezTo>
                <a:cubicBezTo>
                  <a:pt x="14304" y="54433"/>
                  <a:pt x="14422" y="54403"/>
                  <a:pt x="14510" y="54359"/>
                </a:cubicBezTo>
                <a:close/>
                <a:moveTo>
                  <a:pt x="27078" y="47737"/>
                </a:moveTo>
                <a:cubicBezTo>
                  <a:pt x="27122" y="47766"/>
                  <a:pt x="27122" y="47766"/>
                  <a:pt x="27122" y="47795"/>
                </a:cubicBezTo>
                <a:lnTo>
                  <a:pt x="27122" y="47810"/>
                </a:lnTo>
                <a:lnTo>
                  <a:pt x="27122" y="47854"/>
                </a:lnTo>
                <a:lnTo>
                  <a:pt x="27122" y="47869"/>
                </a:lnTo>
                <a:lnTo>
                  <a:pt x="27122" y="47898"/>
                </a:lnTo>
                <a:lnTo>
                  <a:pt x="27122" y="47928"/>
                </a:lnTo>
                <a:lnTo>
                  <a:pt x="27122" y="47943"/>
                </a:lnTo>
                <a:lnTo>
                  <a:pt x="27122" y="47957"/>
                </a:lnTo>
                <a:cubicBezTo>
                  <a:pt x="26828" y="49105"/>
                  <a:pt x="26210" y="50371"/>
                  <a:pt x="25180" y="51725"/>
                </a:cubicBezTo>
                <a:cubicBezTo>
                  <a:pt x="23620" y="53785"/>
                  <a:pt x="21192" y="54109"/>
                  <a:pt x="18410" y="54433"/>
                </a:cubicBezTo>
                <a:cubicBezTo>
                  <a:pt x="17586" y="54550"/>
                  <a:pt x="16718" y="54639"/>
                  <a:pt x="15864" y="54800"/>
                </a:cubicBezTo>
                <a:cubicBezTo>
                  <a:pt x="15864" y="54668"/>
                  <a:pt x="15864" y="54550"/>
                  <a:pt x="15835" y="54418"/>
                </a:cubicBezTo>
                <a:cubicBezTo>
                  <a:pt x="16777" y="54212"/>
                  <a:pt x="17719" y="54079"/>
                  <a:pt x="18602" y="53976"/>
                </a:cubicBezTo>
                <a:cubicBezTo>
                  <a:pt x="21324" y="53608"/>
                  <a:pt x="23694" y="53270"/>
                  <a:pt x="25239" y="51239"/>
                </a:cubicBezTo>
                <a:cubicBezTo>
                  <a:pt x="26195" y="49988"/>
                  <a:pt x="26769" y="48826"/>
                  <a:pt x="27078" y="47737"/>
                </a:cubicBezTo>
                <a:close/>
                <a:moveTo>
                  <a:pt x="13421" y="54447"/>
                </a:moveTo>
                <a:cubicBezTo>
                  <a:pt x="13392" y="54550"/>
                  <a:pt x="13377" y="54639"/>
                  <a:pt x="13333" y="54727"/>
                </a:cubicBezTo>
                <a:cubicBezTo>
                  <a:pt x="13245" y="54771"/>
                  <a:pt x="13157" y="54815"/>
                  <a:pt x="13054" y="54859"/>
                </a:cubicBezTo>
                <a:cubicBezTo>
                  <a:pt x="13098" y="54771"/>
                  <a:pt x="13142" y="54668"/>
                  <a:pt x="13157" y="54580"/>
                </a:cubicBezTo>
                <a:cubicBezTo>
                  <a:pt x="13245" y="54550"/>
                  <a:pt x="13333" y="54491"/>
                  <a:pt x="13421" y="54447"/>
                </a:cubicBezTo>
                <a:close/>
                <a:moveTo>
                  <a:pt x="12818" y="54506"/>
                </a:moveTo>
                <a:lnTo>
                  <a:pt x="12818" y="54506"/>
                </a:lnTo>
                <a:cubicBezTo>
                  <a:pt x="12789" y="54580"/>
                  <a:pt x="12744" y="54653"/>
                  <a:pt x="12730" y="54727"/>
                </a:cubicBezTo>
                <a:cubicBezTo>
                  <a:pt x="12656" y="54786"/>
                  <a:pt x="12568" y="54815"/>
                  <a:pt x="12494" y="54874"/>
                </a:cubicBezTo>
                <a:cubicBezTo>
                  <a:pt x="12524" y="54800"/>
                  <a:pt x="12568" y="54727"/>
                  <a:pt x="12597" y="54668"/>
                </a:cubicBezTo>
                <a:cubicBezTo>
                  <a:pt x="12656" y="54624"/>
                  <a:pt x="12744" y="54565"/>
                  <a:pt x="12818" y="54506"/>
                </a:cubicBezTo>
                <a:close/>
                <a:moveTo>
                  <a:pt x="15761" y="54447"/>
                </a:moveTo>
                <a:cubicBezTo>
                  <a:pt x="15791" y="54580"/>
                  <a:pt x="15791" y="54697"/>
                  <a:pt x="15791" y="54815"/>
                </a:cubicBezTo>
                <a:cubicBezTo>
                  <a:pt x="15658" y="54845"/>
                  <a:pt x="15526" y="54874"/>
                  <a:pt x="15393" y="54889"/>
                </a:cubicBezTo>
                <a:lnTo>
                  <a:pt x="15393" y="54521"/>
                </a:lnTo>
                <a:cubicBezTo>
                  <a:pt x="15526" y="54491"/>
                  <a:pt x="15644" y="54462"/>
                  <a:pt x="15761" y="54447"/>
                </a:cubicBezTo>
                <a:close/>
                <a:moveTo>
                  <a:pt x="12009" y="54800"/>
                </a:moveTo>
                <a:lnTo>
                  <a:pt x="12009" y="54800"/>
                </a:lnTo>
                <a:cubicBezTo>
                  <a:pt x="11994" y="54815"/>
                  <a:pt x="11994" y="54845"/>
                  <a:pt x="11979" y="54859"/>
                </a:cubicBezTo>
                <a:cubicBezTo>
                  <a:pt x="11935" y="54874"/>
                  <a:pt x="11906" y="54918"/>
                  <a:pt x="11891" y="54933"/>
                </a:cubicBezTo>
                <a:lnTo>
                  <a:pt x="11891" y="54933"/>
                </a:lnTo>
                <a:cubicBezTo>
                  <a:pt x="11906" y="54918"/>
                  <a:pt x="11920" y="54889"/>
                  <a:pt x="11920" y="54874"/>
                </a:cubicBezTo>
                <a:cubicBezTo>
                  <a:pt x="11965" y="54859"/>
                  <a:pt x="11979" y="54815"/>
                  <a:pt x="12009" y="54800"/>
                </a:cubicBezTo>
                <a:close/>
                <a:moveTo>
                  <a:pt x="14113" y="54506"/>
                </a:moveTo>
                <a:lnTo>
                  <a:pt x="14113" y="54506"/>
                </a:lnTo>
                <a:cubicBezTo>
                  <a:pt x="14098" y="54624"/>
                  <a:pt x="14069" y="54727"/>
                  <a:pt x="14054" y="54815"/>
                </a:cubicBezTo>
                <a:lnTo>
                  <a:pt x="13730" y="54933"/>
                </a:lnTo>
                <a:cubicBezTo>
                  <a:pt x="13745" y="54815"/>
                  <a:pt x="13775" y="54727"/>
                  <a:pt x="13789" y="54624"/>
                </a:cubicBezTo>
                <a:cubicBezTo>
                  <a:pt x="13907" y="54580"/>
                  <a:pt x="13995" y="54550"/>
                  <a:pt x="14113" y="54506"/>
                </a:cubicBezTo>
                <a:close/>
                <a:moveTo>
                  <a:pt x="15320" y="54550"/>
                </a:moveTo>
                <a:lnTo>
                  <a:pt x="15320" y="54918"/>
                </a:lnTo>
                <a:cubicBezTo>
                  <a:pt x="15202" y="54933"/>
                  <a:pt x="15084" y="54962"/>
                  <a:pt x="14952" y="54992"/>
                </a:cubicBezTo>
                <a:cubicBezTo>
                  <a:pt x="14952" y="54874"/>
                  <a:pt x="14981" y="54771"/>
                  <a:pt x="14981" y="54639"/>
                </a:cubicBezTo>
                <a:cubicBezTo>
                  <a:pt x="15084" y="54594"/>
                  <a:pt x="15217" y="54580"/>
                  <a:pt x="15320" y="54550"/>
                </a:cubicBezTo>
                <a:close/>
                <a:moveTo>
                  <a:pt x="12215" y="54742"/>
                </a:moveTo>
                <a:cubicBezTo>
                  <a:pt x="12200" y="54800"/>
                  <a:pt x="12185" y="54845"/>
                  <a:pt x="12141" y="54889"/>
                </a:cubicBezTo>
                <a:cubicBezTo>
                  <a:pt x="12097" y="54918"/>
                  <a:pt x="12082" y="54933"/>
                  <a:pt x="12053" y="54948"/>
                </a:cubicBezTo>
                <a:cubicBezTo>
                  <a:pt x="12009" y="54962"/>
                  <a:pt x="11979" y="55006"/>
                  <a:pt x="11935" y="55021"/>
                </a:cubicBezTo>
                <a:cubicBezTo>
                  <a:pt x="11950" y="54992"/>
                  <a:pt x="11994" y="54948"/>
                  <a:pt x="12038" y="54889"/>
                </a:cubicBezTo>
                <a:cubicBezTo>
                  <a:pt x="12082" y="54845"/>
                  <a:pt x="12141" y="54800"/>
                  <a:pt x="12215" y="54742"/>
                </a:cubicBezTo>
                <a:close/>
                <a:moveTo>
                  <a:pt x="13039" y="54639"/>
                </a:moveTo>
                <a:lnTo>
                  <a:pt x="13039" y="54639"/>
                </a:lnTo>
                <a:cubicBezTo>
                  <a:pt x="13024" y="54727"/>
                  <a:pt x="12995" y="54815"/>
                  <a:pt x="12951" y="54918"/>
                </a:cubicBezTo>
                <a:cubicBezTo>
                  <a:pt x="12862" y="54948"/>
                  <a:pt x="12774" y="55006"/>
                  <a:pt x="12671" y="55036"/>
                </a:cubicBezTo>
                <a:cubicBezTo>
                  <a:pt x="12715" y="54948"/>
                  <a:pt x="12744" y="54874"/>
                  <a:pt x="12789" y="54786"/>
                </a:cubicBezTo>
                <a:cubicBezTo>
                  <a:pt x="12877" y="54727"/>
                  <a:pt x="12965" y="54697"/>
                  <a:pt x="13039" y="54639"/>
                </a:cubicBezTo>
                <a:close/>
                <a:moveTo>
                  <a:pt x="13701" y="54653"/>
                </a:moveTo>
                <a:lnTo>
                  <a:pt x="13701" y="54653"/>
                </a:lnTo>
                <a:cubicBezTo>
                  <a:pt x="13686" y="54771"/>
                  <a:pt x="13657" y="54859"/>
                  <a:pt x="13627" y="54962"/>
                </a:cubicBezTo>
                <a:cubicBezTo>
                  <a:pt x="13524" y="55006"/>
                  <a:pt x="13421" y="55036"/>
                  <a:pt x="13318" y="55080"/>
                </a:cubicBezTo>
                <a:cubicBezTo>
                  <a:pt x="13363" y="54992"/>
                  <a:pt x="13377" y="54874"/>
                  <a:pt x="13407" y="54786"/>
                </a:cubicBezTo>
                <a:cubicBezTo>
                  <a:pt x="13510" y="54742"/>
                  <a:pt x="13613" y="54697"/>
                  <a:pt x="13701" y="54653"/>
                </a:cubicBezTo>
                <a:close/>
                <a:moveTo>
                  <a:pt x="12435" y="54771"/>
                </a:moveTo>
                <a:lnTo>
                  <a:pt x="12435" y="54771"/>
                </a:lnTo>
                <a:cubicBezTo>
                  <a:pt x="12421" y="54845"/>
                  <a:pt x="12377" y="54889"/>
                  <a:pt x="12347" y="54948"/>
                </a:cubicBezTo>
                <a:cubicBezTo>
                  <a:pt x="12274" y="55006"/>
                  <a:pt x="12185" y="55065"/>
                  <a:pt x="12112" y="55095"/>
                </a:cubicBezTo>
                <a:cubicBezTo>
                  <a:pt x="12141" y="55036"/>
                  <a:pt x="12156" y="54992"/>
                  <a:pt x="12200" y="54933"/>
                </a:cubicBezTo>
                <a:cubicBezTo>
                  <a:pt x="12274" y="54874"/>
                  <a:pt x="12362" y="54815"/>
                  <a:pt x="12435" y="54771"/>
                </a:cubicBezTo>
                <a:close/>
                <a:moveTo>
                  <a:pt x="14908" y="54653"/>
                </a:moveTo>
                <a:cubicBezTo>
                  <a:pt x="14908" y="54771"/>
                  <a:pt x="14878" y="54889"/>
                  <a:pt x="14878" y="55006"/>
                </a:cubicBezTo>
                <a:cubicBezTo>
                  <a:pt x="14761" y="55036"/>
                  <a:pt x="14643" y="55065"/>
                  <a:pt x="14510" y="55095"/>
                </a:cubicBezTo>
                <a:cubicBezTo>
                  <a:pt x="14510" y="54992"/>
                  <a:pt x="14525" y="54874"/>
                  <a:pt x="14555" y="54742"/>
                </a:cubicBezTo>
                <a:cubicBezTo>
                  <a:pt x="14658" y="54712"/>
                  <a:pt x="14790" y="54668"/>
                  <a:pt x="14908" y="54653"/>
                </a:cubicBezTo>
                <a:close/>
                <a:moveTo>
                  <a:pt x="14452" y="54786"/>
                </a:moveTo>
                <a:lnTo>
                  <a:pt x="14452" y="54786"/>
                </a:lnTo>
                <a:cubicBezTo>
                  <a:pt x="14437" y="54889"/>
                  <a:pt x="14437" y="55021"/>
                  <a:pt x="14422" y="55139"/>
                </a:cubicBezTo>
                <a:cubicBezTo>
                  <a:pt x="14304" y="55168"/>
                  <a:pt x="14187" y="55183"/>
                  <a:pt x="14069" y="55227"/>
                </a:cubicBezTo>
                <a:cubicBezTo>
                  <a:pt x="14098" y="55139"/>
                  <a:pt x="14098" y="55065"/>
                  <a:pt x="14113" y="54962"/>
                </a:cubicBezTo>
                <a:cubicBezTo>
                  <a:pt x="14113" y="54948"/>
                  <a:pt x="14113" y="54918"/>
                  <a:pt x="14128" y="54889"/>
                </a:cubicBezTo>
                <a:lnTo>
                  <a:pt x="14452" y="54786"/>
                </a:lnTo>
                <a:close/>
                <a:moveTo>
                  <a:pt x="12671" y="54859"/>
                </a:moveTo>
                <a:lnTo>
                  <a:pt x="12671" y="54859"/>
                </a:lnTo>
                <a:cubicBezTo>
                  <a:pt x="12641" y="54933"/>
                  <a:pt x="12597" y="55021"/>
                  <a:pt x="12583" y="55095"/>
                </a:cubicBezTo>
                <a:cubicBezTo>
                  <a:pt x="12494" y="55154"/>
                  <a:pt x="12406" y="55183"/>
                  <a:pt x="12303" y="55242"/>
                </a:cubicBezTo>
                <a:cubicBezTo>
                  <a:pt x="12347" y="55168"/>
                  <a:pt x="12377" y="55095"/>
                  <a:pt x="12421" y="55006"/>
                </a:cubicBezTo>
                <a:cubicBezTo>
                  <a:pt x="12494" y="54962"/>
                  <a:pt x="12583" y="54918"/>
                  <a:pt x="12671" y="54859"/>
                </a:cubicBezTo>
                <a:close/>
                <a:moveTo>
                  <a:pt x="13318" y="54845"/>
                </a:moveTo>
                <a:lnTo>
                  <a:pt x="13318" y="54845"/>
                </a:lnTo>
                <a:cubicBezTo>
                  <a:pt x="13289" y="54933"/>
                  <a:pt x="13260" y="55036"/>
                  <a:pt x="13245" y="55139"/>
                </a:cubicBezTo>
                <a:cubicBezTo>
                  <a:pt x="13142" y="55168"/>
                  <a:pt x="13039" y="55227"/>
                  <a:pt x="12936" y="55257"/>
                </a:cubicBezTo>
                <a:cubicBezTo>
                  <a:pt x="12951" y="55154"/>
                  <a:pt x="12995" y="55065"/>
                  <a:pt x="13024" y="54962"/>
                </a:cubicBezTo>
                <a:cubicBezTo>
                  <a:pt x="13112" y="54918"/>
                  <a:pt x="13230" y="54874"/>
                  <a:pt x="13318" y="54845"/>
                </a:cubicBezTo>
                <a:close/>
                <a:moveTo>
                  <a:pt x="11832" y="55065"/>
                </a:moveTo>
                <a:lnTo>
                  <a:pt x="11832" y="55065"/>
                </a:lnTo>
                <a:cubicBezTo>
                  <a:pt x="11817" y="55095"/>
                  <a:pt x="11788" y="55139"/>
                  <a:pt x="11758" y="55168"/>
                </a:cubicBezTo>
                <a:cubicBezTo>
                  <a:pt x="11714" y="55183"/>
                  <a:pt x="11700" y="55227"/>
                  <a:pt x="11655" y="55242"/>
                </a:cubicBezTo>
                <a:cubicBezTo>
                  <a:pt x="11641" y="55257"/>
                  <a:pt x="11611" y="55286"/>
                  <a:pt x="11582" y="55301"/>
                </a:cubicBezTo>
                <a:cubicBezTo>
                  <a:pt x="11626" y="55257"/>
                  <a:pt x="11670" y="55227"/>
                  <a:pt x="11685" y="55183"/>
                </a:cubicBezTo>
                <a:cubicBezTo>
                  <a:pt x="11729" y="55154"/>
                  <a:pt x="11788" y="55095"/>
                  <a:pt x="11832" y="55065"/>
                </a:cubicBezTo>
                <a:close/>
                <a:moveTo>
                  <a:pt x="14040" y="54903"/>
                </a:moveTo>
                <a:lnTo>
                  <a:pt x="14040" y="54948"/>
                </a:lnTo>
                <a:cubicBezTo>
                  <a:pt x="14025" y="55036"/>
                  <a:pt x="14025" y="55154"/>
                  <a:pt x="13995" y="55242"/>
                </a:cubicBezTo>
                <a:cubicBezTo>
                  <a:pt x="13892" y="55271"/>
                  <a:pt x="13775" y="55316"/>
                  <a:pt x="13657" y="55360"/>
                </a:cubicBezTo>
                <a:cubicBezTo>
                  <a:pt x="13657" y="55316"/>
                  <a:pt x="13672" y="55257"/>
                  <a:pt x="13672" y="55227"/>
                </a:cubicBezTo>
                <a:cubicBezTo>
                  <a:pt x="13686" y="55154"/>
                  <a:pt x="13686" y="55095"/>
                  <a:pt x="13701" y="55021"/>
                </a:cubicBezTo>
                <a:lnTo>
                  <a:pt x="14040" y="54903"/>
                </a:lnTo>
                <a:close/>
                <a:moveTo>
                  <a:pt x="12053" y="55065"/>
                </a:moveTo>
                <a:cubicBezTo>
                  <a:pt x="12009" y="55109"/>
                  <a:pt x="11994" y="55168"/>
                  <a:pt x="11950" y="55213"/>
                </a:cubicBezTo>
                <a:lnTo>
                  <a:pt x="11729" y="55374"/>
                </a:lnTo>
                <a:cubicBezTo>
                  <a:pt x="11773" y="55316"/>
                  <a:pt x="11788" y="55286"/>
                  <a:pt x="11832" y="55227"/>
                </a:cubicBezTo>
                <a:lnTo>
                  <a:pt x="12053" y="55065"/>
                </a:lnTo>
                <a:close/>
                <a:moveTo>
                  <a:pt x="12921" y="55006"/>
                </a:moveTo>
                <a:lnTo>
                  <a:pt x="12921" y="55006"/>
                </a:lnTo>
                <a:cubicBezTo>
                  <a:pt x="12877" y="55095"/>
                  <a:pt x="12862" y="55183"/>
                  <a:pt x="12818" y="55286"/>
                </a:cubicBezTo>
                <a:cubicBezTo>
                  <a:pt x="12730" y="55316"/>
                  <a:pt x="12627" y="55374"/>
                  <a:pt x="12524" y="55404"/>
                </a:cubicBezTo>
                <a:cubicBezTo>
                  <a:pt x="12568" y="55330"/>
                  <a:pt x="12597" y="55242"/>
                  <a:pt x="12641" y="55154"/>
                </a:cubicBezTo>
                <a:cubicBezTo>
                  <a:pt x="12730" y="55095"/>
                  <a:pt x="12818" y="55065"/>
                  <a:pt x="12921" y="55006"/>
                </a:cubicBezTo>
                <a:close/>
                <a:moveTo>
                  <a:pt x="12288" y="55095"/>
                </a:moveTo>
                <a:lnTo>
                  <a:pt x="12288" y="55095"/>
                </a:lnTo>
                <a:cubicBezTo>
                  <a:pt x="12259" y="55168"/>
                  <a:pt x="12215" y="55242"/>
                  <a:pt x="12200" y="55316"/>
                </a:cubicBezTo>
                <a:cubicBezTo>
                  <a:pt x="12112" y="55374"/>
                  <a:pt x="12009" y="55433"/>
                  <a:pt x="11935" y="55477"/>
                </a:cubicBezTo>
                <a:cubicBezTo>
                  <a:pt x="11979" y="55404"/>
                  <a:pt x="12009" y="55360"/>
                  <a:pt x="12053" y="55271"/>
                </a:cubicBezTo>
                <a:cubicBezTo>
                  <a:pt x="12112" y="55213"/>
                  <a:pt x="12200" y="55154"/>
                  <a:pt x="12288" y="55095"/>
                </a:cubicBezTo>
                <a:close/>
                <a:moveTo>
                  <a:pt x="13613" y="55065"/>
                </a:moveTo>
                <a:lnTo>
                  <a:pt x="13613" y="55065"/>
                </a:lnTo>
                <a:cubicBezTo>
                  <a:pt x="13598" y="55109"/>
                  <a:pt x="13598" y="55154"/>
                  <a:pt x="13583" y="55213"/>
                </a:cubicBezTo>
                <a:cubicBezTo>
                  <a:pt x="13554" y="55257"/>
                  <a:pt x="13554" y="55316"/>
                  <a:pt x="13554" y="55374"/>
                </a:cubicBezTo>
                <a:lnTo>
                  <a:pt x="13230" y="55477"/>
                </a:lnTo>
                <a:cubicBezTo>
                  <a:pt x="13245" y="55389"/>
                  <a:pt x="13260" y="55286"/>
                  <a:pt x="13304" y="55183"/>
                </a:cubicBezTo>
                <a:cubicBezTo>
                  <a:pt x="13407" y="55154"/>
                  <a:pt x="13524" y="55109"/>
                  <a:pt x="13613" y="55065"/>
                </a:cubicBezTo>
                <a:close/>
                <a:moveTo>
                  <a:pt x="11420" y="55404"/>
                </a:moveTo>
                <a:lnTo>
                  <a:pt x="11420" y="55404"/>
                </a:lnTo>
                <a:cubicBezTo>
                  <a:pt x="11405" y="55433"/>
                  <a:pt x="11391" y="55463"/>
                  <a:pt x="11376" y="55477"/>
                </a:cubicBezTo>
                <a:cubicBezTo>
                  <a:pt x="11332" y="55507"/>
                  <a:pt x="11302" y="55536"/>
                  <a:pt x="11258" y="55551"/>
                </a:cubicBezTo>
                <a:cubicBezTo>
                  <a:pt x="11317" y="55522"/>
                  <a:pt x="11317" y="55507"/>
                  <a:pt x="11332" y="55477"/>
                </a:cubicBezTo>
                <a:cubicBezTo>
                  <a:pt x="11376" y="55463"/>
                  <a:pt x="11405" y="55433"/>
                  <a:pt x="11420" y="55404"/>
                </a:cubicBezTo>
                <a:close/>
                <a:moveTo>
                  <a:pt x="12524" y="55227"/>
                </a:moveTo>
                <a:lnTo>
                  <a:pt x="12524" y="55227"/>
                </a:lnTo>
                <a:cubicBezTo>
                  <a:pt x="12494" y="55316"/>
                  <a:pt x="12465" y="55389"/>
                  <a:pt x="12435" y="55477"/>
                </a:cubicBezTo>
                <a:cubicBezTo>
                  <a:pt x="12318" y="55522"/>
                  <a:pt x="12229" y="55580"/>
                  <a:pt x="12141" y="55625"/>
                </a:cubicBezTo>
                <a:cubicBezTo>
                  <a:pt x="12185" y="55536"/>
                  <a:pt x="12215" y="55463"/>
                  <a:pt x="12244" y="55374"/>
                </a:cubicBezTo>
                <a:cubicBezTo>
                  <a:pt x="12347" y="55316"/>
                  <a:pt x="12435" y="55257"/>
                  <a:pt x="12524" y="55227"/>
                </a:cubicBezTo>
                <a:close/>
                <a:moveTo>
                  <a:pt x="11641" y="55374"/>
                </a:moveTo>
                <a:lnTo>
                  <a:pt x="11641" y="55374"/>
                </a:lnTo>
                <a:cubicBezTo>
                  <a:pt x="11626" y="55404"/>
                  <a:pt x="11582" y="55463"/>
                  <a:pt x="11567" y="55507"/>
                </a:cubicBezTo>
                <a:cubicBezTo>
                  <a:pt x="11494" y="55551"/>
                  <a:pt x="11420" y="55610"/>
                  <a:pt x="11346" y="55654"/>
                </a:cubicBezTo>
                <a:cubicBezTo>
                  <a:pt x="11391" y="55610"/>
                  <a:pt x="11405" y="55551"/>
                  <a:pt x="11449" y="55522"/>
                </a:cubicBezTo>
                <a:cubicBezTo>
                  <a:pt x="11523" y="55463"/>
                  <a:pt x="11567" y="55404"/>
                  <a:pt x="11641" y="55374"/>
                </a:cubicBezTo>
                <a:close/>
                <a:moveTo>
                  <a:pt x="13215" y="55227"/>
                </a:moveTo>
                <a:lnTo>
                  <a:pt x="13215" y="55227"/>
                </a:lnTo>
                <a:cubicBezTo>
                  <a:pt x="13186" y="55301"/>
                  <a:pt x="13171" y="55389"/>
                  <a:pt x="13157" y="55463"/>
                </a:cubicBezTo>
                <a:cubicBezTo>
                  <a:pt x="13157" y="55477"/>
                  <a:pt x="13157" y="55507"/>
                  <a:pt x="13142" y="55522"/>
                </a:cubicBezTo>
                <a:cubicBezTo>
                  <a:pt x="13024" y="55551"/>
                  <a:pt x="12921" y="55595"/>
                  <a:pt x="12803" y="55654"/>
                </a:cubicBezTo>
                <a:cubicBezTo>
                  <a:pt x="12847" y="55551"/>
                  <a:pt x="12862" y="55448"/>
                  <a:pt x="12892" y="55360"/>
                </a:cubicBezTo>
                <a:cubicBezTo>
                  <a:pt x="13009" y="55316"/>
                  <a:pt x="13098" y="55257"/>
                  <a:pt x="13215" y="55227"/>
                </a:cubicBezTo>
                <a:close/>
                <a:moveTo>
                  <a:pt x="11876" y="55374"/>
                </a:moveTo>
                <a:lnTo>
                  <a:pt x="11876" y="55374"/>
                </a:lnTo>
                <a:cubicBezTo>
                  <a:pt x="11847" y="55433"/>
                  <a:pt x="11832" y="55507"/>
                  <a:pt x="11788" y="55551"/>
                </a:cubicBezTo>
                <a:cubicBezTo>
                  <a:pt x="11700" y="55610"/>
                  <a:pt x="11626" y="55669"/>
                  <a:pt x="11538" y="55728"/>
                </a:cubicBezTo>
                <a:cubicBezTo>
                  <a:pt x="11567" y="55669"/>
                  <a:pt x="11582" y="55610"/>
                  <a:pt x="11626" y="55551"/>
                </a:cubicBezTo>
                <a:cubicBezTo>
                  <a:pt x="11641" y="55536"/>
                  <a:pt x="11670" y="55522"/>
                  <a:pt x="11685" y="55522"/>
                </a:cubicBezTo>
                <a:cubicBezTo>
                  <a:pt x="11758" y="55463"/>
                  <a:pt x="11817" y="55433"/>
                  <a:pt x="11876" y="55374"/>
                </a:cubicBezTo>
                <a:close/>
                <a:moveTo>
                  <a:pt x="12803" y="55389"/>
                </a:moveTo>
                <a:lnTo>
                  <a:pt x="12803" y="55389"/>
                </a:lnTo>
                <a:cubicBezTo>
                  <a:pt x="12774" y="55477"/>
                  <a:pt x="12744" y="55595"/>
                  <a:pt x="12730" y="55683"/>
                </a:cubicBezTo>
                <a:cubicBezTo>
                  <a:pt x="12627" y="55728"/>
                  <a:pt x="12509" y="55772"/>
                  <a:pt x="12406" y="55816"/>
                </a:cubicBezTo>
                <a:cubicBezTo>
                  <a:pt x="12435" y="55728"/>
                  <a:pt x="12450" y="55625"/>
                  <a:pt x="12494" y="55536"/>
                </a:cubicBezTo>
                <a:cubicBezTo>
                  <a:pt x="12597" y="55477"/>
                  <a:pt x="12686" y="55448"/>
                  <a:pt x="12803" y="55389"/>
                </a:cubicBezTo>
                <a:close/>
                <a:moveTo>
                  <a:pt x="12126" y="55448"/>
                </a:moveTo>
                <a:cubicBezTo>
                  <a:pt x="12082" y="55522"/>
                  <a:pt x="12053" y="55610"/>
                  <a:pt x="12038" y="55683"/>
                </a:cubicBezTo>
                <a:cubicBezTo>
                  <a:pt x="11935" y="55728"/>
                  <a:pt x="11847" y="55772"/>
                  <a:pt x="11744" y="55831"/>
                </a:cubicBezTo>
                <a:lnTo>
                  <a:pt x="11847" y="55610"/>
                </a:lnTo>
                <a:lnTo>
                  <a:pt x="12126" y="55448"/>
                </a:lnTo>
                <a:close/>
                <a:moveTo>
                  <a:pt x="11258" y="55669"/>
                </a:moveTo>
                <a:cubicBezTo>
                  <a:pt x="11243" y="55698"/>
                  <a:pt x="11199" y="55742"/>
                  <a:pt x="11185" y="55772"/>
                </a:cubicBezTo>
                <a:cubicBezTo>
                  <a:pt x="11126" y="55816"/>
                  <a:pt x="11082" y="55875"/>
                  <a:pt x="11023" y="55904"/>
                </a:cubicBezTo>
                <a:cubicBezTo>
                  <a:pt x="11037" y="55875"/>
                  <a:pt x="11052" y="55831"/>
                  <a:pt x="11096" y="55801"/>
                </a:cubicBezTo>
                <a:cubicBezTo>
                  <a:pt x="11155" y="55757"/>
                  <a:pt x="11199" y="55728"/>
                  <a:pt x="11258" y="55669"/>
                </a:cubicBezTo>
                <a:close/>
                <a:moveTo>
                  <a:pt x="11479" y="55669"/>
                </a:moveTo>
                <a:lnTo>
                  <a:pt x="11479" y="55669"/>
                </a:lnTo>
                <a:cubicBezTo>
                  <a:pt x="11449" y="55728"/>
                  <a:pt x="11420" y="55772"/>
                  <a:pt x="11391" y="55816"/>
                </a:cubicBezTo>
                <a:cubicBezTo>
                  <a:pt x="11332" y="55845"/>
                  <a:pt x="11273" y="55889"/>
                  <a:pt x="11214" y="55948"/>
                </a:cubicBezTo>
                <a:cubicBezTo>
                  <a:pt x="11199" y="55963"/>
                  <a:pt x="11170" y="55978"/>
                  <a:pt x="11140" y="55992"/>
                </a:cubicBezTo>
                <a:cubicBezTo>
                  <a:pt x="11185" y="55948"/>
                  <a:pt x="11199" y="55889"/>
                  <a:pt x="11243" y="55845"/>
                </a:cubicBezTo>
                <a:cubicBezTo>
                  <a:pt x="11317" y="55801"/>
                  <a:pt x="11391" y="55728"/>
                  <a:pt x="11479" y="55669"/>
                </a:cubicBezTo>
                <a:close/>
                <a:moveTo>
                  <a:pt x="12377" y="55595"/>
                </a:moveTo>
                <a:lnTo>
                  <a:pt x="12377" y="55595"/>
                </a:lnTo>
                <a:cubicBezTo>
                  <a:pt x="12347" y="55683"/>
                  <a:pt x="12318" y="55772"/>
                  <a:pt x="12288" y="55875"/>
                </a:cubicBezTo>
                <a:cubicBezTo>
                  <a:pt x="12185" y="55919"/>
                  <a:pt x="12082" y="55963"/>
                  <a:pt x="11979" y="56022"/>
                </a:cubicBezTo>
                <a:cubicBezTo>
                  <a:pt x="12038" y="55904"/>
                  <a:pt x="12068" y="55831"/>
                  <a:pt x="12082" y="55742"/>
                </a:cubicBezTo>
                <a:cubicBezTo>
                  <a:pt x="12185" y="55683"/>
                  <a:pt x="12288" y="55625"/>
                  <a:pt x="12377" y="55595"/>
                </a:cubicBezTo>
                <a:close/>
                <a:moveTo>
                  <a:pt x="11714" y="55683"/>
                </a:moveTo>
                <a:lnTo>
                  <a:pt x="11714" y="55683"/>
                </a:lnTo>
                <a:cubicBezTo>
                  <a:pt x="11685" y="55757"/>
                  <a:pt x="11641" y="55831"/>
                  <a:pt x="11626" y="55904"/>
                </a:cubicBezTo>
                <a:lnTo>
                  <a:pt x="11346" y="56066"/>
                </a:lnTo>
                <a:cubicBezTo>
                  <a:pt x="11391" y="55992"/>
                  <a:pt x="11420" y="55934"/>
                  <a:pt x="11449" y="55860"/>
                </a:cubicBezTo>
                <a:cubicBezTo>
                  <a:pt x="11538" y="55816"/>
                  <a:pt x="11626" y="55757"/>
                  <a:pt x="11714" y="55683"/>
                </a:cubicBezTo>
                <a:close/>
                <a:moveTo>
                  <a:pt x="10861" y="55963"/>
                </a:moveTo>
                <a:cubicBezTo>
                  <a:pt x="10831" y="55992"/>
                  <a:pt x="10817" y="56022"/>
                  <a:pt x="10802" y="56051"/>
                </a:cubicBezTo>
                <a:cubicBezTo>
                  <a:pt x="10758" y="56095"/>
                  <a:pt x="10714" y="56125"/>
                  <a:pt x="10669" y="56140"/>
                </a:cubicBezTo>
                <a:cubicBezTo>
                  <a:pt x="10684" y="56125"/>
                  <a:pt x="10714" y="56110"/>
                  <a:pt x="10728" y="56066"/>
                </a:cubicBezTo>
                <a:cubicBezTo>
                  <a:pt x="10758" y="56037"/>
                  <a:pt x="10817" y="55992"/>
                  <a:pt x="10861" y="55963"/>
                </a:cubicBezTo>
                <a:close/>
                <a:moveTo>
                  <a:pt x="11994" y="55801"/>
                </a:moveTo>
                <a:cubicBezTo>
                  <a:pt x="11950" y="55889"/>
                  <a:pt x="11935" y="55963"/>
                  <a:pt x="11906" y="56051"/>
                </a:cubicBezTo>
                <a:cubicBezTo>
                  <a:pt x="11788" y="56110"/>
                  <a:pt x="11700" y="56169"/>
                  <a:pt x="11582" y="56199"/>
                </a:cubicBezTo>
                <a:cubicBezTo>
                  <a:pt x="11626" y="56125"/>
                  <a:pt x="11670" y="56037"/>
                  <a:pt x="11700" y="55963"/>
                </a:cubicBezTo>
                <a:cubicBezTo>
                  <a:pt x="11788" y="55904"/>
                  <a:pt x="11891" y="55845"/>
                  <a:pt x="11994" y="55801"/>
                </a:cubicBezTo>
                <a:close/>
                <a:moveTo>
                  <a:pt x="11052" y="55978"/>
                </a:moveTo>
                <a:cubicBezTo>
                  <a:pt x="11023" y="56037"/>
                  <a:pt x="10993" y="56066"/>
                  <a:pt x="10964" y="56125"/>
                </a:cubicBezTo>
                <a:cubicBezTo>
                  <a:pt x="10890" y="56184"/>
                  <a:pt x="10817" y="56213"/>
                  <a:pt x="10743" y="56272"/>
                </a:cubicBezTo>
                <a:cubicBezTo>
                  <a:pt x="10787" y="56213"/>
                  <a:pt x="10817" y="56169"/>
                  <a:pt x="10846" y="56125"/>
                </a:cubicBezTo>
                <a:cubicBezTo>
                  <a:pt x="10934" y="56066"/>
                  <a:pt x="10993" y="56037"/>
                  <a:pt x="11052" y="55978"/>
                </a:cubicBezTo>
                <a:close/>
                <a:moveTo>
                  <a:pt x="11309" y="55989"/>
                </a:moveTo>
                <a:cubicBezTo>
                  <a:pt x="11271" y="56044"/>
                  <a:pt x="11255" y="56100"/>
                  <a:pt x="11214" y="56169"/>
                </a:cubicBezTo>
                <a:cubicBezTo>
                  <a:pt x="11126" y="56213"/>
                  <a:pt x="11037" y="56287"/>
                  <a:pt x="10949" y="56346"/>
                </a:cubicBezTo>
                <a:cubicBezTo>
                  <a:pt x="10964" y="56287"/>
                  <a:pt x="11008" y="56243"/>
                  <a:pt x="11037" y="56184"/>
                </a:cubicBezTo>
                <a:cubicBezTo>
                  <a:pt x="11111" y="56125"/>
                  <a:pt x="11199" y="56066"/>
                  <a:pt x="11273" y="56022"/>
                </a:cubicBezTo>
                <a:cubicBezTo>
                  <a:pt x="11283" y="56002"/>
                  <a:pt x="11299" y="55996"/>
                  <a:pt x="11309" y="55989"/>
                </a:cubicBezTo>
                <a:close/>
                <a:moveTo>
                  <a:pt x="10449" y="56316"/>
                </a:moveTo>
                <a:cubicBezTo>
                  <a:pt x="10449" y="56331"/>
                  <a:pt x="10434" y="56331"/>
                  <a:pt x="10434" y="56346"/>
                </a:cubicBezTo>
                <a:cubicBezTo>
                  <a:pt x="10419" y="56360"/>
                  <a:pt x="10390" y="56360"/>
                  <a:pt x="10375" y="56390"/>
                </a:cubicBezTo>
                <a:cubicBezTo>
                  <a:pt x="10375" y="56360"/>
                  <a:pt x="10375" y="56360"/>
                  <a:pt x="10390" y="56346"/>
                </a:cubicBezTo>
                <a:cubicBezTo>
                  <a:pt x="10405" y="56331"/>
                  <a:pt x="10434" y="56331"/>
                  <a:pt x="10449" y="56316"/>
                </a:cubicBezTo>
                <a:close/>
                <a:moveTo>
                  <a:pt x="11567" y="56037"/>
                </a:moveTo>
                <a:cubicBezTo>
                  <a:pt x="11538" y="56110"/>
                  <a:pt x="11494" y="56199"/>
                  <a:pt x="11479" y="56272"/>
                </a:cubicBezTo>
                <a:cubicBezTo>
                  <a:pt x="11376" y="56331"/>
                  <a:pt x="11273" y="56390"/>
                  <a:pt x="11170" y="56434"/>
                </a:cubicBezTo>
                <a:lnTo>
                  <a:pt x="11273" y="56213"/>
                </a:lnTo>
                <a:cubicBezTo>
                  <a:pt x="11376" y="56140"/>
                  <a:pt x="11479" y="56095"/>
                  <a:pt x="11567" y="56037"/>
                </a:cubicBezTo>
                <a:close/>
                <a:moveTo>
                  <a:pt x="10655" y="56272"/>
                </a:moveTo>
                <a:cubicBezTo>
                  <a:pt x="10611" y="56316"/>
                  <a:pt x="10596" y="56360"/>
                  <a:pt x="10566" y="56405"/>
                </a:cubicBezTo>
                <a:cubicBezTo>
                  <a:pt x="10478" y="56434"/>
                  <a:pt x="10434" y="56493"/>
                  <a:pt x="10360" y="56537"/>
                </a:cubicBezTo>
                <a:cubicBezTo>
                  <a:pt x="10390" y="56493"/>
                  <a:pt x="10434" y="56434"/>
                  <a:pt x="10463" y="56405"/>
                </a:cubicBezTo>
                <a:cubicBezTo>
                  <a:pt x="10522" y="56360"/>
                  <a:pt x="10596" y="56316"/>
                  <a:pt x="10655" y="56272"/>
                </a:cubicBezTo>
                <a:close/>
                <a:moveTo>
                  <a:pt x="10875" y="56287"/>
                </a:moveTo>
                <a:cubicBezTo>
                  <a:pt x="10831" y="56346"/>
                  <a:pt x="10817" y="56405"/>
                  <a:pt x="10787" y="56463"/>
                </a:cubicBezTo>
                <a:cubicBezTo>
                  <a:pt x="10684" y="56508"/>
                  <a:pt x="10596" y="56581"/>
                  <a:pt x="10508" y="56640"/>
                </a:cubicBezTo>
                <a:lnTo>
                  <a:pt x="10611" y="56478"/>
                </a:lnTo>
                <a:cubicBezTo>
                  <a:pt x="10714" y="56405"/>
                  <a:pt x="10802" y="56346"/>
                  <a:pt x="10875" y="56287"/>
                </a:cubicBezTo>
                <a:close/>
                <a:moveTo>
                  <a:pt x="11155" y="56287"/>
                </a:moveTo>
                <a:lnTo>
                  <a:pt x="11155" y="56287"/>
                </a:lnTo>
                <a:cubicBezTo>
                  <a:pt x="11111" y="56360"/>
                  <a:pt x="11096" y="56419"/>
                  <a:pt x="11052" y="56493"/>
                </a:cubicBezTo>
                <a:cubicBezTo>
                  <a:pt x="10949" y="56552"/>
                  <a:pt x="10861" y="56625"/>
                  <a:pt x="10743" y="56684"/>
                </a:cubicBezTo>
                <a:cubicBezTo>
                  <a:pt x="10787" y="56625"/>
                  <a:pt x="10802" y="56552"/>
                  <a:pt x="10831" y="56493"/>
                </a:cubicBezTo>
                <a:cubicBezTo>
                  <a:pt x="10949" y="56434"/>
                  <a:pt x="11052" y="56360"/>
                  <a:pt x="11155" y="56287"/>
                </a:cubicBezTo>
                <a:close/>
                <a:moveTo>
                  <a:pt x="10243" y="56552"/>
                </a:moveTo>
                <a:cubicBezTo>
                  <a:pt x="10228" y="56581"/>
                  <a:pt x="10199" y="56625"/>
                  <a:pt x="10169" y="56655"/>
                </a:cubicBezTo>
                <a:cubicBezTo>
                  <a:pt x="10140" y="56699"/>
                  <a:pt x="10081" y="56714"/>
                  <a:pt x="10037" y="56758"/>
                </a:cubicBezTo>
                <a:lnTo>
                  <a:pt x="10022" y="56772"/>
                </a:lnTo>
                <a:cubicBezTo>
                  <a:pt x="10051" y="56728"/>
                  <a:pt x="10081" y="56699"/>
                  <a:pt x="10110" y="56655"/>
                </a:cubicBezTo>
                <a:cubicBezTo>
                  <a:pt x="10154" y="56625"/>
                  <a:pt x="10213" y="56581"/>
                  <a:pt x="10243" y="56552"/>
                </a:cubicBezTo>
                <a:close/>
                <a:moveTo>
                  <a:pt x="10449" y="56581"/>
                </a:moveTo>
                <a:lnTo>
                  <a:pt x="10449" y="56581"/>
                </a:lnTo>
                <a:cubicBezTo>
                  <a:pt x="10434" y="56625"/>
                  <a:pt x="10390" y="56684"/>
                  <a:pt x="10360" y="56728"/>
                </a:cubicBezTo>
                <a:cubicBezTo>
                  <a:pt x="10287" y="56787"/>
                  <a:pt x="10199" y="56846"/>
                  <a:pt x="10096" y="56905"/>
                </a:cubicBezTo>
                <a:cubicBezTo>
                  <a:pt x="10140" y="56846"/>
                  <a:pt x="10169" y="56787"/>
                  <a:pt x="10228" y="56728"/>
                </a:cubicBezTo>
                <a:cubicBezTo>
                  <a:pt x="10302" y="56684"/>
                  <a:pt x="10375" y="56625"/>
                  <a:pt x="10449" y="56581"/>
                </a:cubicBezTo>
                <a:close/>
                <a:moveTo>
                  <a:pt x="10699" y="56581"/>
                </a:moveTo>
                <a:lnTo>
                  <a:pt x="10699" y="56581"/>
                </a:lnTo>
                <a:cubicBezTo>
                  <a:pt x="10669" y="56655"/>
                  <a:pt x="10655" y="56714"/>
                  <a:pt x="10611" y="56772"/>
                </a:cubicBezTo>
                <a:cubicBezTo>
                  <a:pt x="10522" y="56831"/>
                  <a:pt x="10449" y="56875"/>
                  <a:pt x="10360" y="56934"/>
                </a:cubicBezTo>
                <a:cubicBezTo>
                  <a:pt x="10349" y="56946"/>
                  <a:pt x="10327" y="56948"/>
                  <a:pt x="10312" y="56964"/>
                </a:cubicBezTo>
                <a:lnTo>
                  <a:pt x="10312" y="56964"/>
                </a:lnTo>
                <a:cubicBezTo>
                  <a:pt x="10350" y="56908"/>
                  <a:pt x="10378" y="56841"/>
                  <a:pt x="10405" y="56787"/>
                </a:cubicBezTo>
                <a:cubicBezTo>
                  <a:pt x="10508" y="56714"/>
                  <a:pt x="10611" y="56655"/>
                  <a:pt x="10699" y="56581"/>
                </a:cubicBezTo>
                <a:close/>
                <a:moveTo>
                  <a:pt x="9831" y="56876"/>
                </a:moveTo>
                <a:lnTo>
                  <a:pt x="9831" y="56876"/>
                </a:lnTo>
                <a:cubicBezTo>
                  <a:pt x="9801" y="56905"/>
                  <a:pt x="9786" y="56920"/>
                  <a:pt x="9786" y="56934"/>
                </a:cubicBezTo>
                <a:cubicBezTo>
                  <a:pt x="9772" y="56949"/>
                  <a:pt x="9728" y="56978"/>
                  <a:pt x="9713" y="56993"/>
                </a:cubicBezTo>
                <a:cubicBezTo>
                  <a:pt x="9728" y="56978"/>
                  <a:pt x="9728" y="56949"/>
                  <a:pt x="9742" y="56934"/>
                </a:cubicBezTo>
                <a:cubicBezTo>
                  <a:pt x="9772" y="56920"/>
                  <a:pt x="9801" y="56905"/>
                  <a:pt x="9831" y="56876"/>
                </a:cubicBezTo>
                <a:close/>
                <a:moveTo>
                  <a:pt x="10037" y="56861"/>
                </a:moveTo>
                <a:cubicBezTo>
                  <a:pt x="10007" y="56920"/>
                  <a:pt x="9963" y="56949"/>
                  <a:pt x="9948" y="57008"/>
                </a:cubicBezTo>
                <a:cubicBezTo>
                  <a:pt x="9875" y="57052"/>
                  <a:pt x="9801" y="57096"/>
                  <a:pt x="9728" y="57140"/>
                </a:cubicBezTo>
                <a:cubicBezTo>
                  <a:pt x="9772" y="57081"/>
                  <a:pt x="9801" y="57052"/>
                  <a:pt x="9845" y="56993"/>
                </a:cubicBezTo>
                <a:cubicBezTo>
                  <a:pt x="9919" y="56949"/>
                  <a:pt x="9978" y="56905"/>
                  <a:pt x="10037" y="56861"/>
                </a:cubicBezTo>
                <a:close/>
                <a:moveTo>
                  <a:pt x="10272" y="56905"/>
                </a:moveTo>
                <a:cubicBezTo>
                  <a:pt x="10228" y="56949"/>
                  <a:pt x="10199" y="57023"/>
                  <a:pt x="10169" y="57081"/>
                </a:cubicBezTo>
                <a:cubicBezTo>
                  <a:pt x="10081" y="57140"/>
                  <a:pt x="9978" y="57214"/>
                  <a:pt x="9875" y="57273"/>
                </a:cubicBezTo>
                <a:cubicBezTo>
                  <a:pt x="9919" y="57199"/>
                  <a:pt x="9978" y="57140"/>
                  <a:pt x="10007" y="57067"/>
                </a:cubicBezTo>
                <a:cubicBezTo>
                  <a:pt x="10081" y="57008"/>
                  <a:pt x="10169" y="56949"/>
                  <a:pt x="10272" y="56905"/>
                </a:cubicBezTo>
                <a:close/>
                <a:moveTo>
                  <a:pt x="9639" y="57140"/>
                </a:moveTo>
                <a:lnTo>
                  <a:pt x="9639" y="57140"/>
                </a:lnTo>
                <a:cubicBezTo>
                  <a:pt x="9610" y="57170"/>
                  <a:pt x="9580" y="57214"/>
                  <a:pt x="9551" y="57258"/>
                </a:cubicBezTo>
                <a:lnTo>
                  <a:pt x="9374" y="57376"/>
                </a:lnTo>
                <a:cubicBezTo>
                  <a:pt x="9404" y="57317"/>
                  <a:pt x="9433" y="57288"/>
                  <a:pt x="9477" y="57243"/>
                </a:cubicBezTo>
                <a:lnTo>
                  <a:pt x="9639" y="57140"/>
                </a:lnTo>
                <a:close/>
                <a:moveTo>
                  <a:pt x="9831" y="57170"/>
                </a:moveTo>
                <a:cubicBezTo>
                  <a:pt x="9801" y="57229"/>
                  <a:pt x="9772" y="57288"/>
                  <a:pt x="9728" y="57346"/>
                </a:cubicBezTo>
                <a:lnTo>
                  <a:pt x="9463" y="57508"/>
                </a:lnTo>
                <a:cubicBezTo>
                  <a:pt x="9492" y="57449"/>
                  <a:pt x="9551" y="57376"/>
                  <a:pt x="9580" y="57317"/>
                </a:cubicBezTo>
                <a:cubicBezTo>
                  <a:pt x="9654" y="57258"/>
                  <a:pt x="9757" y="57229"/>
                  <a:pt x="9831" y="57170"/>
                </a:cubicBezTo>
                <a:close/>
                <a:moveTo>
                  <a:pt x="9170" y="57449"/>
                </a:moveTo>
                <a:cubicBezTo>
                  <a:pt x="9159" y="57462"/>
                  <a:pt x="9147" y="57478"/>
                  <a:pt x="9139" y="57494"/>
                </a:cubicBezTo>
                <a:cubicBezTo>
                  <a:pt x="9126" y="57500"/>
                  <a:pt x="9111" y="57506"/>
                  <a:pt x="9097" y="57512"/>
                </a:cubicBezTo>
                <a:lnTo>
                  <a:pt x="9097" y="57512"/>
                </a:lnTo>
                <a:cubicBezTo>
                  <a:pt x="9101" y="57507"/>
                  <a:pt x="9106" y="57501"/>
                  <a:pt x="9110" y="57494"/>
                </a:cubicBezTo>
                <a:cubicBezTo>
                  <a:pt x="9128" y="57475"/>
                  <a:pt x="9151" y="57463"/>
                  <a:pt x="9170" y="57449"/>
                </a:cubicBezTo>
                <a:close/>
                <a:moveTo>
                  <a:pt x="9408" y="57434"/>
                </a:moveTo>
                <a:lnTo>
                  <a:pt x="9301" y="57582"/>
                </a:lnTo>
                <a:cubicBezTo>
                  <a:pt x="9227" y="57611"/>
                  <a:pt x="9154" y="57670"/>
                  <a:pt x="9065" y="57714"/>
                </a:cubicBezTo>
                <a:cubicBezTo>
                  <a:pt x="9124" y="57670"/>
                  <a:pt x="9168" y="57611"/>
                  <a:pt x="9198" y="57567"/>
                </a:cubicBezTo>
                <a:cubicBezTo>
                  <a:pt x="9271" y="57523"/>
                  <a:pt x="9330" y="57494"/>
                  <a:pt x="9404" y="57435"/>
                </a:cubicBezTo>
                <a:cubicBezTo>
                  <a:pt x="9404" y="57435"/>
                  <a:pt x="9406" y="57435"/>
                  <a:pt x="9408" y="57434"/>
                </a:cubicBezTo>
                <a:close/>
                <a:moveTo>
                  <a:pt x="8992" y="57685"/>
                </a:moveTo>
                <a:lnTo>
                  <a:pt x="8992" y="57685"/>
                </a:lnTo>
                <a:cubicBezTo>
                  <a:pt x="8962" y="57729"/>
                  <a:pt x="8918" y="57773"/>
                  <a:pt x="8889" y="57832"/>
                </a:cubicBezTo>
                <a:cubicBezTo>
                  <a:pt x="8830" y="57876"/>
                  <a:pt x="8771" y="57891"/>
                  <a:pt x="8742" y="57935"/>
                </a:cubicBezTo>
                <a:cubicBezTo>
                  <a:pt x="8727" y="57935"/>
                  <a:pt x="8727" y="57950"/>
                  <a:pt x="8697" y="57950"/>
                </a:cubicBezTo>
                <a:cubicBezTo>
                  <a:pt x="8756" y="57876"/>
                  <a:pt x="8800" y="57832"/>
                  <a:pt x="8830" y="57803"/>
                </a:cubicBezTo>
                <a:lnTo>
                  <a:pt x="8992" y="57685"/>
                </a:lnTo>
                <a:close/>
                <a:moveTo>
                  <a:pt x="8565" y="57950"/>
                </a:moveTo>
                <a:cubicBezTo>
                  <a:pt x="8550" y="57979"/>
                  <a:pt x="8521" y="58009"/>
                  <a:pt x="8491" y="58038"/>
                </a:cubicBezTo>
                <a:cubicBezTo>
                  <a:pt x="8462" y="58053"/>
                  <a:pt x="8418" y="58082"/>
                  <a:pt x="8374" y="58112"/>
                </a:cubicBezTo>
                <a:cubicBezTo>
                  <a:pt x="8403" y="58082"/>
                  <a:pt x="8447" y="58053"/>
                  <a:pt x="8462" y="58023"/>
                </a:cubicBezTo>
                <a:cubicBezTo>
                  <a:pt x="8506" y="58009"/>
                  <a:pt x="8536" y="57964"/>
                  <a:pt x="8565" y="57950"/>
                </a:cubicBezTo>
                <a:close/>
                <a:moveTo>
                  <a:pt x="15791" y="54903"/>
                </a:moveTo>
                <a:cubicBezTo>
                  <a:pt x="15879" y="56493"/>
                  <a:pt x="16335" y="58038"/>
                  <a:pt x="16777" y="59554"/>
                </a:cubicBezTo>
                <a:cubicBezTo>
                  <a:pt x="17277" y="61246"/>
                  <a:pt x="17792" y="62968"/>
                  <a:pt x="17778" y="64734"/>
                </a:cubicBezTo>
                <a:cubicBezTo>
                  <a:pt x="17778" y="67736"/>
                  <a:pt x="16188" y="70635"/>
                  <a:pt x="13701" y="72313"/>
                </a:cubicBezTo>
                <a:cubicBezTo>
                  <a:pt x="15864" y="70562"/>
                  <a:pt x="17159" y="67766"/>
                  <a:pt x="17145" y="64808"/>
                </a:cubicBezTo>
                <a:cubicBezTo>
                  <a:pt x="17145" y="63100"/>
                  <a:pt x="16688" y="61408"/>
                  <a:pt x="16262" y="59789"/>
                </a:cubicBezTo>
                <a:cubicBezTo>
                  <a:pt x="15835" y="58215"/>
                  <a:pt x="15423" y="56596"/>
                  <a:pt x="15393" y="54977"/>
                </a:cubicBezTo>
                <a:cubicBezTo>
                  <a:pt x="15526" y="54962"/>
                  <a:pt x="15658" y="54933"/>
                  <a:pt x="15791" y="54903"/>
                </a:cubicBezTo>
                <a:close/>
                <a:moveTo>
                  <a:pt x="15320" y="55006"/>
                </a:moveTo>
                <a:cubicBezTo>
                  <a:pt x="15335" y="56640"/>
                  <a:pt x="15776" y="58244"/>
                  <a:pt x="16188" y="59819"/>
                </a:cubicBezTo>
                <a:cubicBezTo>
                  <a:pt x="16630" y="61438"/>
                  <a:pt x="17071" y="63130"/>
                  <a:pt x="17071" y="64822"/>
                </a:cubicBezTo>
                <a:cubicBezTo>
                  <a:pt x="17086" y="67927"/>
                  <a:pt x="15629" y="70856"/>
                  <a:pt x="13260" y="72548"/>
                </a:cubicBezTo>
                <a:cubicBezTo>
                  <a:pt x="15320" y="70782"/>
                  <a:pt x="16497" y="67972"/>
                  <a:pt x="16468" y="64881"/>
                </a:cubicBezTo>
                <a:cubicBezTo>
                  <a:pt x="16453" y="63248"/>
                  <a:pt x="16056" y="61629"/>
                  <a:pt x="15688" y="60069"/>
                </a:cubicBezTo>
                <a:cubicBezTo>
                  <a:pt x="15305" y="58421"/>
                  <a:pt x="14893" y="56758"/>
                  <a:pt x="14952" y="55080"/>
                </a:cubicBezTo>
                <a:cubicBezTo>
                  <a:pt x="15084" y="55036"/>
                  <a:pt x="15217" y="55021"/>
                  <a:pt x="15320" y="55006"/>
                </a:cubicBezTo>
                <a:close/>
                <a:moveTo>
                  <a:pt x="14864" y="55095"/>
                </a:moveTo>
                <a:lnTo>
                  <a:pt x="14864" y="55095"/>
                </a:lnTo>
                <a:cubicBezTo>
                  <a:pt x="14834" y="56772"/>
                  <a:pt x="15217" y="58450"/>
                  <a:pt x="15614" y="60084"/>
                </a:cubicBezTo>
                <a:cubicBezTo>
                  <a:pt x="15982" y="61644"/>
                  <a:pt x="16365" y="63248"/>
                  <a:pt x="16394" y="64881"/>
                </a:cubicBezTo>
                <a:cubicBezTo>
                  <a:pt x="16424" y="68119"/>
                  <a:pt x="15099" y="71062"/>
                  <a:pt x="12862" y="72799"/>
                </a:cubicBezTo>
                <a:cubicBezTo>
                  <a:pt x="14790" y="71003"/>
                  <a:pt x="15820" y="68251"/>
                  <a:pt x="15761" y="64955"/>
                </a:cubicBezTo>
                <a:cubicBezTo>
                  <a:pt x="15747" y="63395"/>
                  <a:pt x="15408" y="61864"/>
                  <a:pt x="15099" y="60378"/>
                </a:cubicBezTo>
                <a:cubicBezTo>
                  <a:pt x="14731" y="58597"/>
                  <a:pt x="14363" y="56905"/>
                  <a:pt x="14496" y="55183"/>
                </a:cubicBezTo>
                <a:cubicBezTo>
                  <a:pt x="14628" y="55154"/>
                  <a:pt x="14731" y="55139"/>
                  <a:pt x="14864" y="55095"/>
                </a:cubicBezTo>
                <a:close/>
                <a:moveTo>
                  <a:pt x="14407" y="55213"/>
                </a:moveTo>
                <a:lnTo>
                  <a:pt x="14407" y="55213"/>
                </a:lnTo>
                <a:cubicBezTo>
                  <a:pt x="14290" y="56934"/>
                  <a:pt x="14643" y="58627"/>
                  <a:pt x="15011" y="60393"/>
                </a:cubicBezTo>
                <a:cubicBezTo>
                  <a:pt x="15320" y="61864"/>
                  <a:pt x="15644" y="63395"/>
                  <a:pt x="15673" y="64955"/>
                </a:cubicBezTo>
                <a:cubicBezTo>
                  <a:pt x="15747" y="68398"/>
                  <a:pt x="14613" y="71253"/>
                  <a:pt x="12480" y="73019"/>
                </a:cubicBezTo>
                <a:cubicBezTo>
                  <a:pt x="14246" y="71224"/>
                  <a:pt x="15143" y="68472"/>
                  <a:pt x="15070" y="65028"/>
                </a:cubicBezTo>
                <a:cubicBezTo>
                  <a:pt x="15026" y="63557"/>
                  <a:pt x="14775" y="62129"/>
                  <a:pt x="14510" y="60731"/>
                </a:cubicBezTo>
                <a:cubicBezTo>
                  <a:pt x="14157" y="58862"/>
                  <a:pt x="13848" y="57096"/>
                  <a:pt x="14054" y="55301"/>
                </a:cubicBezTo>
                <a:cubicBezTo>
                  <a:pt x="14157" y="55257"/>
                  <a:pt x="14290" y="55227"/>
                  <a:pt x="14407" y="55213"/>
                </a:cubicBezTo>
                <a:close/>
                <a:moveTo>
                  <a:pt x="13995" y="55316"/>
                </a:moveTo>
                <a:lnTo>
                  <a:pt x="13995" y="55316"/>
                </a:lnTo>
                <a:cubicBezTo>
                  <a:pt x="13804" y="57096"/>
                  <a:pt x="14128" y="58862"/>
                  <a:pt x="14466" y="60716"/>
                </a:cubicBezTo>
                <a:cubicBezTo>
                  <a:pt x="14716" y="62100"/>
                  <a:pt x="14981" y="63557"/>
                  <a:pt x="15011" y="65014"/>
                </a:cubicBezTo>
                <a:cubicBezTo>
                  <a:pt x="15084" y="68546"/>
                  <a:pt x="14128" y="71342"/>
                  <a:pt x="12274" y="73108"/>
                </a:cubicBezTo>
                <a:cubicBezTo>
                  <a:pt x="12229" y="73122"/>
                  <a:pt x="12215" y="73137"/>
                  <a:pt x="12200" y="73137"/>
                </a:cubicBezTo>
                <a:cubicBezTo>
                  <a:pt x="13775" y="71342"/>
                  <a:pt x="14481" y="68766"/>
                  <a:pt x="14393" y="65087"/>
                </a:cubicBezTo>
                <a:cubicBezTo>
                  <a:pt x="14349" y="63719"/>
                  <a:pt x="14143" y="62394"/>
                  <a:pt x="13951" y="61114"/>
                </a:cubicBezTo>
                <a:cubicBezTo>
                  <a:pt x="13627" y="59156"/>
                  <a:pt x="13363" y="57302"/>
                  <a:pt x="13657" y="55433"/>
                </a:cubicBezTo>
                <a:cubicBezTo>
                  <a:pt x="13760" y="55389"/>
                  <a:pt x="13892" y="55360"/>
                  <a:pt x="13995" y="55316"/>
                </a:cubicBezTo>
                <a:close/>
                <a:moveTo>
                  <a:pt x="13524" y="55477"/>
                </a:moveTo>
                <a:lnTo>
                  <a:pt x="13524" y="55477"/>
                </a:lnTo>
                <a:cubicBezTo>
                  <a:pt x="13245" y="57346"/>
                  <a:pt x="13524" y="59201"/>
                  <a:pt x="13833" y="61143"/>
                </a:cubicBezTo>
                <a:cubicBezTo>
                  <a:pt x="14040" y="62438"/>
                  <a:pt x="14246" y="63763"/>
                  <a:pt x="14275" y="65117"/>
                </a:cubicBezTo>
                <a:cubicBezTo>
                  <a:pt x="14407" y="68840"/>
                  <a:pt x="13672" y="71430"/>
                  <a:pt x="12009" y="73211"/>
                </a:cubicBezTo>
                <a:cubicBezTo>
                  <a:pt x="11979" y="73240"/>
                  <a:pt x="11965" y="73240"/>
                  <a:pt x="11920" y="73255"/>
                </a:cubicBezTo>
                <a:cubicBezTo>
                  <a:pt x="13613" y="71047"/>
                  <a:pt x="13760" y="68060"/>
                  <a:pt x="13672" y="65161"/>
                </a:cubicBezTo>
                <a:cubicBezTo>
                  <a:pt x="13627" y="63925"/>
                  <a:pt x="13466" y="62733"/>
                  <a:pt x="13318" y="61570"/>
                </a:cubicBezTo>
                <a:cubicBezTo>
                  <a:pt x="13039" y="59495"/>
                  <a:pt x="12803" y="57538"/>
                  <a:pt x="13186" y="55595"/>
                </a:cubicBezTo>
                <a:lnTo>
                  <a:pt x="13524" y="55477"/>
                </a:lnTo>
                <a:close/>
                <a:moveTo>
                  <a:pt x="13112" y="55610"/>
                </a:moveTo>
                <a:cubicBezTo>
                  <a:pt x="12730" y="57567"/>
                  <a:pt x="12980" y="59510"/>
                  <a:pt x="13260" y="61570"/>
                </a:cubicBezTo>
                <a:cubicBezTo>
                  <a:pt x="13407" y="62733"/>
                  <a:pt x="13569" y="63939"/>
                  <a:pt x="13613" y="65161"/>
                </a:cubicBezTo>
                <a:cubicBezTo>
                  <a:pt x="13701" y="68104"/>
                  <a:pt x="13539" y="71121"/>
                  <a:pt x="11788" y="73314"/>
                </a:cubicBezTo>
                <a:cubicBezTo>
                  <a:pt x="11744" y="73343"/>
                  <a:pt x="11700" y="73343"/>
                  <a:pt x="11670" y="73358"/>
                </a:cubicBezTo>
                <a:cubicBezTo>
                  <a:pt x="13083" y="71209"/>
                  <a:pt x="13112" y="68501"/>
                  <a:pt x="12995" y="65234"/>
                </a:cubicBezTo>
                <a:cubicBezTo>
                  <a:pt x="12951" y="64160"/>
                  <a:pt x="12847" y="63115"/>
                  <a:pt x="12730" y="62100"/>
                </a:cubicBezTo>
                <a:cubicBezTo>
                  <a:pt x="12509" y="59878"/>
                  <a:pt x="12288" y="57803"/>
                  <a:pt x="12789" y="55742"/>
                </a:cubicBezTo>
                <a:cubicBezTo>
                  <a:pt x="12892" y="55698"/>
                  <a:pt x="13009" y="55654"/>
                  <a:pt x="13112" y="55610"/>
                </a:cubicBezTo>
                <a:close/>
                <a:moveTo>
                  <a:pt x="11881" y="73374"/>
                </a:moveTo>
                <a:cubicBezTo>
                  <a:pt x="11888" y="73374"/>
                  <a:pt x="11881" y="73387"/>
                  <a:pt x="11861" y="73387"/>
                </a:cubicBezTo>
                <a:cubicBezTo>
                  <a:pt x="11871" y="73377"/>
                  <a:pt x="11878" y="73374"/>
                  <a:pt x="11881" y="73374"/>
                </a:cubicBezTo>
                <a:close/>
                <a:moveTo>
                  <a:pt x="11861" y="73387"/>
                </a:moveTo>
                <a:lnTo>
                  <a:pt x="11861" y="73387"/>
                </a:lnTo>
                <a:cubicBezTo>
                  <a:pt x="11847" y="73402"/>
                  <a:pt x="11832" y="73402"/>
                  <a:pt x="11817" y="73417"/>
                </a:cubicBezTo>
                <a:lnTo>
                  <a:pt x="11832" y="73402"/>
                </a:lnTo>
                <a:cubicBezTo>
                  <a:pt x="11847" y="73387"/>
                  <a:pt x="11861" y="73387"/>
                  <a:pt x="11861" y="73387"/>
                </a:cubicBezTo>
                <a:close/>
                <a:moveTo>
                  <a:pt x="12686" y="55801"/>
                </a:moveTo>
                <a:lnTo>
                  <a:pt x="12686" y="55801"/>
                </a:lnTo>
                <a:cubicBezTo>
                  <a:pt x="12215" y="57861"/>
                  <a:pt x="12421" y="59936"/>
                  <a:pt x="12656" y="62144"/>
                </a:cubicBezTo>
                <a:cubicBezTo>
                  <a:pt x="12759" y="63159"/>
                  <a:pt x="12877" y="64204"/>
                  <a:pt x="12906" y="65249"/>
                </a:cubicBezTo>
                <a:cubicBezTo>
                  <a:pt x="13039" y="68560"/>
                  <a:pt x="13009" y="71283"/>
                  <a:pt x="11538" y="73431"/>
                </a:cubicBezTo>
                <a:cubicBezTo>
                  <a:pt x="11494" y="73461"/>
                  <a:pt x="11435" y="73476"/>
                  <a:pt x="11405" y="73490"/>
                </a:cubicBezTo>
                <a:cubicBezTo>
                  <a:pt x="12568" y="71401"/>
                  <a:pt x="12450" y="68869"/>
                  <a:pt x="12318" y="66000"/>
                </a:cubicBezTo>
                <a:cubicBezTo>
                  <a:pt x="12303" y="65764"/>
                  <a:pt x="12303" y="65543"/>
                  <a:pt x="12288" y="65308"/>
                </a:cubicBezTo>
                <a:cubicBezTo>
                  <a:pt x="12244" y="64454"/>
                  <a:pt x="12185" y="63616"/>
                  <a:pt x="12126" y="62791"/>
                </a:cubicBezTo>
                <a:cubicBezTo>
                  <a:pt x="11935" y="60407"/>
                  <a:pt x="11758" y="58171"/>
                  <a:pt x="12347" y="55992"/>
                </a:cubicBezTo>
                <a:cubicBezTo>
                  <a:pt x="12347" y="55978"/>
                  <a:pt x="12362" y="55948"/>
                  <a:pt x="12362" y="55919"/>
                </a:cubicBezTo>
                <a:cubicBezTo>
                  <a:pt x="12465" y="55875"/>
                  <a:pt x="12583" y="55831"/>
                  <a:pt x="12686" y="55801"/>
                </a:cubicBezTo>
                <a:close/>
                <a:moveTo>
                  <a:pt x="11660" y="73469"/>
                </a:moveTo>
                <a:cubicBezTo>
                  <a:pt x="11649" y="73474"/>
                  <a:pt x="11641" y="73482"/>
                  <a:pt x="11641" y="73490"/>
                </a:cubicBezTo>
                <a:cubicBezTo>
                  <a:pt x="11611" y="73505"/>
                  <a:pt x="11597" y="73505"/>
                  <a:pt x="11552" y="73534"/>
                </a:cubicBezTo>
                <a:cubicBezTo>
                  <a:pt x="11567" y="73505"/>
                  <a:pt x="11567" y="73490"/>
                  <a:pt x="11597" y="73490"/>
                </a:cubicBezTo>
                <a:cubicBezTo>
                  <a:pt x="11620" y="73479"/>
                  <a:pt x="11634" y="73476"/>
                  <a:pt x="11660" y="73469"/>
                </a:cubicBezTo>
                <a:close/>
                <a:moveTo>
                  <a:pt x="12288" y="55963"/>
                </a:moveTo>
                <a:lnTo>
                  <a:pt x="12288" y="55978"/>
                </a:lnTo>
                <a:cubicBezTo>
                  <a:pt x="11685" y="58171"/>
                  <a:pt x="11861" y="60407"/>
                  <a:pt x="12053" y="62806"/>
                </a:cubicBezTo>
                <a:cubicBezTo>
                  <a:pt x="12126" y="63616"/>
                  <a:pt x="12185" y="64454"/>
                  <a:pt x="12215" y="65323"/>
                </a:cubicBezTo>
                <a:cubicBezTo>
                  <a:pt x="12229" y="65558"/>
                  <a:pt x="12229" y="65779"/>
                  <a:pt x="12259" y="66029"/>
                </a:cubicBezTo>
                <a:cubicBezTo>
                  <a:pt x="12377" y="68928"/>
                  <a:pt x="12494" y="71445"/>
                  <a:pt x="11302" y="73534"/>
                </a:cubicBezTo>
                <a:cubicBezTo>
                  <a:pt x="11243" y="73549"/>
                  <a:pt x="11199" y="73564"/>
                  <a:pt x="11155" y="73579"/>
                </a:cubicBezTo>
                <a:cubicBezTo>
                  <a:pt x="12009" y="71665"/>
                  <a:pt x="11861" y="69517"/>
                  <a:pt x="11700" y="67074"/>
                </a:cubicBezTo>
                <a:cubicBezTo>
                  <a:pt x="11670" y="66515"/>
                  <a:pt x="11626" y="65970"/>
                  <a:pt x="11597" y="65382"/>
                </a:cubicBezTo>
                <a:cubicBezTo>
                  <a:pt x="11552" y="64808"/>
                  <a:pt x="11523" y="64219"/>
                  <a:pt x="11494" y="63674"/>
                </a:cubicBezTo>
                <a:cubicBezTo>
                  <a:pt x="11332" y="61055"/>
                  <a:pt x="11170" y="58597"/>
                  <a:pt x="11920" y="56257"/>
                </a:cubicBezTo>
                <a:cubicBezTo>
                  <a:pt x="11935" y="56199"/>
                  <a:pt x="11965" y="56169"/>
                  <a:pt x="11979" y="56110"/>
                </a:cubicBezTo>
                <a:cubicBezTo>
                  <a:pt x="12082" y="56051"/>
                  <a:pt x="12185" y="56022"/>
                  <a:pt x="12288" y="55963"/>
                </a:cubicBezTo>
                <a:close/>
                <a:moveTo>
                  <a:pt x="11449" y="73549"/>
                </a:moveTo>
                <a:cubicBezTo>
                  <a:pt x="11420" y="73564"/>
                  <a:pt x="11420" y="73579"/>
                  <a:pt x="11405" y="73608"/>
                </a:cubicBezTo>
                <a:cubicBezTo>
                  <a:pt x="11376" y="73608"/>
                  <a:pt x="11332" y="73623"/>
                  <a:pt x="11302" y="73637"/>
                </a:cubicBezTo>
                <a:cubicBezTo>
                  <a:pt x="11317" y="73623"/>
                  <a:pt x="11317" y="73608"/>
                  <a:pt x="11332" y="73579"/>
                </a:cubicBezTo>
                <a:cubicBezTo>
                  <a:pt x="11376" y="73564"/>
                  <a:pt x="11405" y="73549"/>
                  <a:pt x="11449" y="73549"/>
                </a:cubicBezTo>
                <a:close/>
                <a:moveTo>
                  <a:pt x="11861" y="56169"/>
                </a:moveTo>
                <a:cubicBezTo>
                  <a:pt x="11861" y="56184"/>
                  <a:pt x="11847" y="56213"/>
                  <a:pt x="11847" y="56243"/>
                </a:cubicBezTo>
                <a:cubicBezTo>
                  <a:pt x="11111" y="58568"/>
                  <a:pt x="11258" y="61055"/>
                  <a:pt x="11420" y="63689"/>
                </a:cubicBezTo>
                <a:cubicBezTo>
                  <a:pt x="11464" y="64234"/>
                  <a:pt x="11494" y="64822"/>
                  <a:pt x="11523" y="65396"/>
                </a:cubicBezTo>
                <a:cubicBezTo>
                  <a:pt x="11552" y="65970"/>
                  <a:pt x="11597" y="66544"/>
                  <a:pt x="11626" y="67089"/>
                </a:cubicBezTo>
                <a:cubicBezTo>
                  <a:pt x="11788" y="69576"/>
                  <a:pt x="11935" y="71724"/>
                  <a:pt x="11023" y="73623"/>
                </a:cubicBezTo>
                <a:cubicBezTo>
                  <a:pt x="10964" y="73623"/>
                  <a:pt x="10905" y="73637"/>
                  <a:pt x="10846" y="73652"/>
                </a:cubicBezTo>
                <a:cubicBezTo>
                  <a:pt x="11508" y="71916"/>
                  <a:pt x="11332" y="70017"/>
                  <a:pt x="11111" y="67839"/>
                </a:cubicBezTo>
                <a:cubicBezTo>
                  <a:pt x="11037" y="67074"/>
                  <a:pt x="10949" y="66265"/>
                  <a:pt x="10905" y="65440"/>
                </a:cubicBezTo>
                <a:lnTo>
                  <a:pt x="10875" y="64881"/>
                </a:lnTo>
                <a:cubicBezTo>
                  <a:pt x="10714" y="61908"/>
                  <a:pt x="10537" y="59083"/>
                  <a:pt x="11479" y="56508"/>
                </a:cubicBezTo>
                <a:cubicBezTo>
                  <a:pt x="11494" y="56463"/>
                  <a:pt x="11538" y="56390"/>
                  <a:pt x="11552" y="56331"/>
                </a:cubicBezTo>
                <a:cubicBezTo>
                  <a:pt x="11670" y="56272"/>
                  <a:pt x="11758" y="56213"/>
                  <a:pt x="11861" y="56169"/>
                </a:cubicBezTo>
                <a:close/>
                <a:moveTo>
                  <a:pt x="11491" y="73646"/>
                </a:moveTo>
                <a:cubicBezTo>
                  <a:pt x="11493" y="73646"/>
                  <a:pt x="11494" y="73648"/>
                  <a:pt x="11494" y="73652"/>
                </a:cubicBezTo>
                <a:cubicBezTo>
                  <a:pt x="11479" y="73682"/>
                  <a:pt x="11464" y="73682"/>
                  <a:pt x="11449" y="73696"/>
                </a:cubicBezTo>
                <a:lnTo>
                  <a:pt x="11464" y="73682"/>
                </a:lnTo>
                <a:cubicBezTo>
                  <a:pt x="11475" y="73660"/>
                  <a:pt x="11486" y="73646"/>
                  <a:pt x="11491" y="73646"/>
                </a:cubicBezTo>
                <a:close/>
                <a:moveTo>
                  <a:pt x="11199" y="73623"/>
                </a:moveTo>
                <a:lnTo>
                  <a:pt x="11199" y="73623"/>
                </a:lnTo>
                <a:cubicBezTo>
                  <a:pt x="11185" y="73637"/>
                  <a:pt x="11170" y="73682"/>
                  <a:pt x="11170" y="73696"/>
                </a:cubicBezTo>
                <a:cubicBezTo>
                  <a:pt x="11126" y="73711"/>
                  <a:pt x="11082" y="73726"/>
                  <a:pt x="11037" y="73755"/>
                </a:cubicBezTo>
                <a:cubicBezTo>
                  <a:pt x="11052" y="73726"/>
                  <a:pt x="11052" y="73696"/>
                  <a:pt x="11082" y="73682"/>
                </a:cubicBezTo>
                <a:cubicBezTo>
                  <a:pt x="11111" y="73652"/>
                  <a:pt x="11170" y="73637"/>
                  <a:pt x="11199" y="73623"/>
                </a:cubicBezTo>
                <a:close/>
                <a:moveTo>
                  <a:pt x="11449" y="56375"/>
                </a:moveTo>
                <a:lnTo>
                  <a:pt x="11449" y="56375"/>
                </a:lnTo>
                <a:cubicBezTo>
                  <a:pt x="11420" y="56419"/>
                  <a:pt x="11420" y="56449"/>
                  <a:pt x="11405" y="56493"/>
                </a:cubicBezTo>
                <a:cubicBezTo>
                  <a:pt x="10463" y="59083"/>
                  <a:pt x="10625" y="61923"/>
                  <a:pt x="10802" y="64896"/>
                </a:cubicBezTo>
                <a:lnTo>
                  <a:pt x="10831" y="65455"/>
                </a:lnTo>
                <a:cubicBezTo>
                  <a:pt x="10875" y="66294"/>
                  <a:pt x="10964" y="67089"/>
                  <a:pt x="11037" y="67869"/>
                </a:cubicBezTo>
                <a:cubicBezTo>
                  <a:pt x="11258" y="70032"/>
                  <a:pt x="11464" y="71945"/>
                  <a:pt x="10758" y="73696"/>
                </a:cubicBezTo>
                <a:cubicBezTo>
                  <a:pt x="10684" y="73711"/>
                  <a:pt x="10640" y="73726"/>
                  <a:pt x="10581" y="73770"/>
                </a:cubicBezTo>
                <a:cubicBezTo>
                  <a:pt x="11082" y="72136"/>
                  <a:pt x="10817" y="70415"/>
                  <a:pt x="10537" y="68487"/>
                </a:cubicBezTo>
                <a:cubicBezTo>
                  <a:pt x="10405" y="67545"/>
                  <a:pt x="10257" y="66574"/>
                  <a:pt x="10213" y="65529"/>
                </a:cubicBezTo>
                <a:cubicBezTo>
                  <a:pt x="10022" y="62453"/>
                  <a:pt x="9948" y="59480"/>
                  <a:pt x="11037" y="56772"/>
                </a:cubicBezTo>
                <a:cubicBezTo>
                  <a:pt x="11082" y="56699"/>
                  <a:pt x="11096" y="56625"/>
                  <a:pt x="11126" y="56566"/>
                </a:cubicBezTo>
                <a:cubicBezTo>
                  <a:pt x="11243" y="56508"/>
                  <a:pt x="11332" y="56434"/>
                  <a:pt x="11449" y="56375"/>
                </a:cubicBezTo>
                <a:close/>
                <a:moveTo>
                  <a:pt x="11296" y="73750"/>
                </a:moveTo>
                <a:cubicBezTo>
                  <a:pt x="11291" y="73757"/>
                  <a:pt x="11284" y="73764"/>
                  <a:pt x="11273" y="73770"/>
                </a:cubicBezTo>
                <a:cubicBezTo>
                  <a:pt x="11258" y="73785"/>
                  <a:pt x="11229" y="73799"/>
                  <a:pt x="11199" y="73799"/>
                </a:cubicBezTo>
                <a:cubicBezTo>
                  <a:pt x="11214" y="73785"/>
                  <a:pt x="11214" y="73770"/>
                  <a:pt x="11243" y="73770"/>
                </a:cubicBezTo>
                <a:cubicBezTo>
                  <a:pt x="11261" y="73761"/>
                  <a:pt x="11279" y="73757"/>
                  <a:pt x="11296" y="73750"/>
                </a:cubicBezTo>
                <a:close/>
                <a:moveTo>
                  <a:pt x="11008" y="56625"/>
                </a:moveTo>
                <a:lnTo>
                  <a:pt x="10949" y="56728"/>
                </a:lnTo>
                <a:cubicBezTo>
                  <a:pt x="9860" y="59436"/>
                  <a:pt x="9934" y="62438"/>
                  <a:pt x="10125" y="65514"/>
                </a:cubicBezTo>
                <a:cubicBezTo>
                  <a:pt x="10169" y="66559"/>
                  <a:pt x="10316" y="67530"/>
                  <a:pt x="10449" y="68472"/>
                </a:cubicBezTo>
                <a:cubicBezTo>
                  <a:pt x="10728" y="70415"/>
                  <a:pt x="10978" y="72136"/>
                  <a:pt x="10463" y="73770"/>
                </a:cubicBezTo>
                <a:cubicBezTo>
                  <a:pt x="10419" y="73785"/>
                  <a:pt x="10346" y="73799"/>
                  <a:pt x="10287" y="73829"/>
                </a:cubicBezTo>
                <a:cubicBezTo>
                  <a:pt x="10640" y="72254"/>
                  <a:pt x="10316" y="70635"/>
                  <a:pt x="9992" y="68928"/>
                </a:cubicBezTo>
                <a:cubicBezTo>
                  <a:pt x="9786" y="67869"/>
                  <a:pt x="9566" y="66735"/>
                  <a:pt x="9492" y="65543"/>
                </a:cubicBezTo>
                <a:cubicBezTo>
                  <a:pt x="9242" y="61776"/>
                  <a:pt x="9566" y="59215"/>
                  <a:pt x="10581" y="56993"/>
                </a:cubicBezTo>
                <a:cubicBezTo>
                  <a:pt x="10611" y="56920"/>
                  <a:pt x="10640" y="56861"/>
                  <a:pt x="10669" y="56787"/>
                </a:cubicBezTo>
                <a:cubicBezTo>
                  <a:pt x="10802" y="56758"/>
                  <a:pt x="10890" y="56699"/>
                  <a:pt x="11008" y="56625"/>
                </a:cubicBezTo>
                <a:close/>
                <a:moveTo>
                  <a:pt x="10964" y="73711"/>
                </a:moveTo>
                <a:cubicBezTo>
                  <a:pt x="10949" y="73755"/>
                  <a:pt x="10934" y="73770"/>
                  <a:pt x="10934" y="73799"/>
                </a:cubicBezTo>
                <a:cubicBezTo>
                  <a:pt x="10875" y="73829"/>
                  <a:pt x="10831" y="73843"/>
                  <a:pt x="10787" y="73858"/>
                </a:cubicBezTo>
                <a:cubicBezTo>
                  <a:pt x="10787" y="73829"/>
                  <a:pt x="10802" y="73785"/>
                  <a:pt x="10817" y="73770"/>
                </a:cubicBezTo>
                <a:cubicBezTo>
                  <a:pt x="10875" y="73755"/>
                  <a:pt x="10934" y="73726"/>
                  <a:pt x="10964" y="73711"/>
                </a:cubicBezTo>
                <a:close/>
                <a:moveTo>
                  <a:pt x="10558" y="56925"/>
                </a:moveTo>
                <a:lnTo>
                  <a:pt x="10558" y="56925"/>
                </a:lnTo>
                <a:cubicBezTo>
                  <a:pt x="10537" y="56943"/>
                  <a:pt x="10536" y="56980"/>
                  <a:pt x="10522" y="56993"/>
                </a:cubicBezTo>
                <a:cubicBezTo>
                  <a:pt x="9507" y="59230"/>
                  <a:pt x="9183" y="61805"/>
                  <a:pt x="9433" y="65588"/>
                </a:cubicBezTo>
                <a:cubicBezTo>
                  <a:pt x="9507" y="66780"/>
                  <a:pt x="9728" y="67898"/>
                  <a:pt x="9934" y="68972"/>
                </a:cubicBezTo>
                <a:cubicBezTo>
                  <a:pt x="10272" y="70679"/>
                  <a:pt x="10581" y="72298"/>
                  <a:pt x="10213" y="73858"/>
                </a:cubicBezTo>
                <a:cubicBezTo>
                  <a:pt x="10140" y="73873"/>
                  <a:pt x="10081" y="73902"/>
                  <a:pt x="10007" y="73917"/>
                </a:cubicBezTo>
                <a:cubicBezTo>
                  <a:pt x="10228" y="72445"/>
                  <a:pt x="9860" y="70959"/>
                  <a:pt x="9492" y="69370"/>
                </a:cubicBezTo>
                <a:cubicBezTo>
                  <a:pt x="9213" y="68192"/>
                  <a:pt x="8918" y="66986"/>
                  <a:pt x="8830" y="65661"/>
                </a:cubicBezTo>
                <a:cubicBezTo>
                  <a:pt x="8594" y="62291"/>
                  <a:pt x="9021" y="59554"/>
                  <a:pt x="10169" y="57288"/>
                </a:cubicBezTo>
                <a:cubicBezTo>
                  <a:pt x="10199" y="57229"/>
                  <a:pt x="10228" y="57170"/>
                  <a:pt x="10243" y="57140"/>
                </a:cubicBezTo>
                <a:cubicBezTo>
                  <a:pt x="10302" y="57096"/>
                  <a:pt x="10375" y="57052"/>
                  <a:pt x="10434" y="57008"/>
                </a:cubicBezTo>
                <a:cubicBezTo>
                  <a:pt x="10462" y="56980"/>
                  <a:pt x="10515" y="56953"/>
                  <a:pt x="10558" y="56925"/>
                </a:cubicBezTo>
                <a:close/>
                <a:moveTo>
                  <a:pt x="11096" y="73799"/>
                </a:moveTo>
                <a:cubicBezTo>
                  <a:pt x="11082" y="73829"/>
                  <a:pt x="11052" y="73843"/>
                  <a:pt x="11052" y="73858"/>
                </a:cubicBezTo>
                <a:cubicBezTo>
                  <a:pt x="11023" y="73902"/>
                  <a:pt x="10978" y="73917"/>
                  <a:pt x="10949" y="73932"/>
                </a:cubicBezTo>
                <a:cubicBezTo>
                  <a:pt x="10964" y="73917"/>
                  <a:pt x="10964" y="73902"/>
                  <a:pt x="10978" y="73858"/>
                </a:cubicBezTo>
                <a:lnTo>
                  <a:pt x="11096" y="73799"/>
                </a:lnTo>
                <a:close/>
                <a:moveTo>
                  <a:pt x="10714" y="73799"/>
                </a:moveTo>
                <a:lnTo>
                  <a:pt x="10714" y="73799"/>
                </a:lnTo>
                <a:cubicBezTo>
                  <a:pt x="10684" y="73843"/>
                  <a:pt x="10669" y="73873"/>
                  <a:pt x="10669" y="73902"/>
                </a:cubicBezTo>
                <a:cubicBezTo>
                  <a:pt x="10611" y="73917"/>
                  <a:pt x="10566" y="73932"/>
                  <a:pt x="10508" y="73976"/>
                </a:cubicBezTo>
                <a:cubicBezTo>
                  <a:pt x="10522" y="73932"/>
                  <a:pt x="10522" y="73902"/>
                  <a:pt x="10537" y="73858"/>
                </a:cubicBezTo>
                <a:lnTo>
                  <a:pt x="10714" y="73799"/>
                </a:lnTo>
                <a:close/>
                <a:moveTo>
                  <a:pt x="11136" y="73926"/>
                </a:moveTo>
                <a:cubicBezTo>
                  <a:pt x="11140" y="73926"/>
                  <a:pt x="11146" y="73927"/>
                  <a:pt x="11155" y="73932"/>
                </a:cubicBezTo>
                <a:cubicBezTo>
                  <a:pt x="11126" y="73946"/>
                  <a:pt x="11111" y="73946"/>
                  <a:pt x="11096" y="73976"/>
                </a:cubicBezTo>
                <a:lnTo>
                  <a:pt x="11111" y="73946"/>
                </a:lnTo>
                <a:cubicBezTo>
                  <a:pt x="11121" y="73936"/>
                  <a:pt x="11124" y="73926"/>
                  <a:pt x="11136" y="73926"/>
                </a:cubicBezTo>
                <a:close/>
                <a:moveTo>
                  <a:pt x="10096" y="57214"/>
                </a:moveTo>
                <a:cubicBezTo>
                  <a:pt x="10096" y="57229"/>
                  <a:pt x="10081" y="57229"/>
                  <a:pt x="10081" y="57243"/>
                </a:cubicBezTo>
                <a:cubicBezTo>
                  <a:pt x="8918" y="59524"/>
                  <a:pt x="8506" y="62276"/>
                  <a:pt x="8742" y="65661"/>
                </a:cubicBezTo>
                <a:cubicBezTo>
                  <a:pt x="8830" y="66971"/>
                  <a:pt x="9124" y="68192"/>
                  <a:pt x="9419" y="69370"/>
                </a:cubicBezTo>
                <a:cubicBezTo>
                  <a:pt x="9801" y="70959"/>
                  <a:pt x="10154" y="72460"/>
                  <a:pt x="9934" y="73946"/>
                </a:cubicBezTo>
                <a:cubicBezTo>
                  <a:pt x="9860" y="73961"/>
                  <a:pt x="9801" y="73991"/>
                  <a:pt x="9728" y="74020"/>
                </a:cubicBezTo>
                <a:cubicBezTo>
                  <a:pt x="9845" y="72593"/>
                  <a:pt x="9433" y="71165"/>
                  <a:pt x="8992" y="69679"/>
                </a:cubicBezTo>
                <a:cubicBezTo>
                  <a:pt x="8624" y="68428"/>
                  <a:pt x="8241" y="67147"/>
                  <a:pt x="8138" y="65705"/>
                </a:cubicBezTo>
                <a:cubicBezTo>
                  <a:pt x="7888" y="62585"/>
                  <a:pt x="8433" y="59833"/>
                  <a:pt x="9713" y="57523"/>
                </a:cubicBezTo>
                <a:cubicBezTo>
                  <a:pt x="9728" y="57479"/>
                  <a:pt x="9772" y="57435"/>
                  <a:pt x="9786" y="57391"/>
                </a:cubicBezTo>
                <a:cubicBezTo>
                  <a:pt x="9904" y="57346"/>
                  <a:pt x="9992" y="57288"/>
                  <a:pt x="10096" y="57214"/>
                </a:cubicBezTo>
                <a:close/>
                <a:moveTo>
                  <a:pt x="10861" y="73917"/>
                </a:moveTo>
                <a:cubicBezTo>
                  <a:pt x="10861" y="73917"/>
                  <a:pt x="10861" y="73932"/>
                  <a:pt x="10831" y="73932"/>
                </a:cubicBezTo>
                <a:cubicBezTo>
                  <a:pt x="10817" y="73946"/>
                  <a:pt x="10817" y="73976"/>
                  <a:pt x="10802" y="73991"/>
                </a:cubicBezTo>
                <a:cubicBezTo>
                  <a:pt x="10787" y="74005"/>
                  <a:pt x="10728" y="74020"/>
                  <a:pt x="10684" y="74049"/>
                </a:cubicBezTo>
                <a:cubicBezTo>
                  <a:pt x="10714" y="74020"/>
                  <a:pt x="10714" y="73991"/>
                  <a:pt x="10728" y="73976"/>
                </a:cubicBezTo>
                <a:cubicBezTo>
                  <a:pt x="10758" y="73946"/>
                  <a:pt x="10817" y="73932"/>
                  <a:pt x="10861" y="73917"/>
                </a:cubicBezTo>
                <a:close/>
                <a:moveTo>
                  <a:pt x="10463" y="73873"/>
                </a:moveTo>
                <a:lnTo>
                  <a:pt x="10463" y="73873"/>
                </a:lnTo>
                <a:cubicBezTo>
                  <a:pt x="10449" y="73917"/>
                  <a:pt x="10449" y="73946"/>
                  <a:pt x="10434" y="73991"/>
                </a:cubicBezTo>
                <a:cubicBezTo>
                  <a:pt x="10360" y="74020"/>
                  <a:pt x="10302" y="74049"/>
                  <a:pt x="10243" y="74064"/>
                </a:cubicBezTo>
                <a:cubicBezTo>
                  <a:pt x="10257" y="74020"/>
                  <a:pt x="10257" y="73991"/>
                  <a:pt x="10287" y="73932"/>
                </a:cubicBezTo>
                <a:cubicBezTo>
                  <a:pt x="10346" y="73917"/>
                  <a:pt x="10419" y="73902"/>
                  <a:pt x="10463" y="73873"/>
                </a:cubicBezTo>
                <a:close/>
                <a:moveTo>
                  <a:pt x="10949" y="73991"/>
                </a:moveTo>
                <a:cubicBezTo>
                  <a:pt x="10949" y="74020"/>
                  <a:pt x="10949" y="74049"/>
                  <a:pt x="10934" y="74049"/>
                </a:cubicBezTo>
                <a:cubicBezTo>
                  <a:pt x="10905" y="74064"/>
                  <a:pt x="10875" y="74079"/>
                  <a:pt x="10831" y="74079"/>
                </a:cubicBezTo>
                <a:cubicBezTo>
                  <a:pt x="10831" y="74064"/>
                  <a:pt x="10846" y="74049"/>
                  <a:pt x="10846" y="74020"/>
                </a:cubicBezTo>
                <a:cubicBezTo>
                  <a:pt x="10890" y="74005"/>
                  <a:pt x="10905" y="74005"/>
                  <a:pt x="10949" y="73991"/>
                </a:cubicBezTo>
                <a:close/>
                <a:moveTo>
                  <a:pt x="9639" y="57494"/>
                </a:moveTo>
                <a:lnTo>
                  <a:pt x="9639" y="57494"/>
                </a:lnTo>
                <a:cubicBezTo>
                  <a:pt x="8315" y="59819"/>
                  <a:pt x="7785" y="62585"/>
                  <a:pt x="8035" y="65735"/>
                </a:cubicBezTo>
                <a:cubicBezTo>
                  <a:pt x="8153" y="67162"/>
                  <a:pt x="8536" y="68472"/>
                  <a:pt x="8903" y="69723"/>
                </a:cubicBezTo>
                <a:cubicBezTo>
                  <a:pt x="9345" y="71209"/>
                  <a:pt x="9742" y="72622"/>
                  <a:pt x="9639" y="74064"/>
                </a:cubicBezTo>
                <a:cubicBezTo>
                  <a:pt x="9610" y="74079"/>
                  <a:pt x="9580" y="74079"/>
                  <a:pt x="9551" y="74094"/>
                </a:cubicBezTo>
                <a:cubicBezTo>
                  <a:pt x="9507" y="74123"/>
                  <a:pt x="9477" y="74123"/>
                  <a:pt x="9419" y="74138"/>
                </a:cubicBezTo>
                <a:cubicBezTo>
                  <a:pt x="9433" y="72740"/>
                  <a:pt x="8977" y="71401"/>
                  <a:pt x="8477" y="69973"/>
                </a:cubicBezTo>
                <a:cubicBezTo>
                  <a:pt x="8020" y="68663"/>
                  <a:pt x="7564" y="67309"/>
                  <a:pt x="7432" y="65808"/>
                </a:cubicBezTo>
                <a:cubicBezTo>
                  <a:pt x="7196" y="62880"/>
                  <a:pt x="7814" y="60113"/>
                  <a:pt x="9271" y="57803"/>
                </a:cubicBezTo>
                <a:cubicBezTo>
                  <a:pt x="9316" y="57744"/>
                  <a:pt x="9330" y="57714"/>
                  <a:pt x="9360" y="57655"/>
                </a:cubicBezTo>
                <a:lnTo>
                  <a:pt x="9639" y="57494"/>
                </a:lnTo>
                <a:close/>
                <a:moveTo>
                  <a:pt x="10611" y="74005"/>
                </a:moveTo>
                <a:lnTo>
                  <a:pt x="10611" y="74005"/>
                </a:lnTo>
                <a:cubicBezTo>
                  <a:pt x="10596" y="74020"/>
                  <a:pt x="10596" y="74064"/>
                  <a:pt x="10581" y="74079"/>
                </a:cubicBezTo>
                <a:lnTo>
                  <a:pt x="10581" y="74094"/>
                </a:lnTo>
                <a:cubicBezTo>
                  <a:pt x="10522" y="74123"/>
                  <a:pt x="10478" y="74138"/>
                  <a:pt x="10434" y="74152"/>
                </a:cubicBezTo>
                <a:cubicBezTo>
                  <a:pt x="10449" y="74138"/>
                  <a:pt x="10463" y="74094"/>
                  <a:pt x="10463" y="74064"/>
                </a:cubicBezTo>
                <a:cubicBezTo>
                  <a:pt x="10522" y="74049"/>
                  <a:pt x="10566" y="74020"/>
                  <a:pt x="10611" y="74005"/>
                </a:cubicBezTo>
                <a:close/>
                <a:moveTo>
                  <a:pt x="10169" y="73991"/>
                </a:moveTo>
                <a:cubicBezTo>
                  <a:pt x="10154" y="74020"/>
                  <a:pt x="10154" y="74079"/>
                  <a:pt x="10140" y="74123"/>
                </a:cubicBezTo>
                <a:cubicBezTo>
                  <a:pt x="10081" y="74123"/>
                  <a:pt x="10022" y="74138"/>
                  <a:pt x="9978" y="74167"/>
                </a:cubicBezTo>
                <a:cubicBezTo>
                  <a:pt x="9978" y="74138"/>
                  <a:pt x="9992" y="74079"/>
                  <a:pt x="9992" y="74049"/>
                </a:cubicBezTo>
                <a:cubicBezTo>
                  <a:pt x="10037" y="74020"/>
                  <a:pt x="10110" y="74005"/>
                  <a:pt x="10169" y="73991"/>
                </a:cubicBezTo>
                <a:close/>
                <a:moveTo>
                  <a:pt x="9198" y="57758"/>
                </a:moveTo>
                <a:lnTo>
                  <a:pt x="9198" y="57758"/>
                </a:lnTo>
                <a:cubicBezTo>
                  <a:pt x="7726" y="60098"/>
                  <a:pt x="7079" y="62880"/>
                  <a:pt x="7344" y="65808"/>
                </a:cubicBezTo>
                <a:cubicBezTo>
                  <a:pt x="7476" y="67324"/>
                  <a:pt x="7947" y="68693"/>
                  <a:pt x="8403" y="70002"/>
                </a:cubicBezTo>
                <a:cubicBezTo>
                  <a:pt x="8903" y="71415"/>
                  <a:pt x="9360" y="72754"/>
                  <a:pt x="9345" y="74152"/>
                </a:cubicBezTo>
                <a:cubicBezTo>
                  <a:pt x="9271" y="74167"/>
                  <a:pt x="9198" y="74211"/>
                  <a:pt x="9124" y="74226"/>
                </a:cubicBezTo>
                <a:cubicBezTo>
                  <a:pt x="9051" y="72872"/>
                  <a:pt x="8536" y="71577"/>
                  <a:pt x="7976" y="70223"/>
                </a:cubicBezTo>
                <a:cubicBezTo>
                  <a:pt x="7432" y="68855"/>
                  <a:pt x="6858" y="67457"/>
                  <a:pt x="6711" y="65867"/>
                </a:cubicBezTo>
                <a:cubicBezTo>
                  <a:pt x="6461" y="63100"/>
                  <a:pt x="7196" y="60393"/>
                  <a:pt x="8815" y="58053"/>
                </a:cubicBezTo>
                <a:cubicBezTo>
                  <a:pt x="8845" y="57994"/>
                  <a:pt x="8903" y="57950"/>
                  <a:pt x="8933" y="57891"/>
                </a:cubicBezTo>
                <a:cubicBezTo>
                  <a:pt x="9036" y="57832"/>
                  <a:pt x="9124" y="57788"/>
                  <a:pt x="9198" y="57758"/>
                </a:cubicBezTo>
                <a:close/>
                <a:moveTo>
                  <a:pt x="10743" y="74094"/>
                </a:moveTo>
                <a:lnTo>
                  <a:pt x="10743" y="74094"/>
                </a:lnTo>
                <a:cubicBezTo>
                  <a:pt x="10728" y="74123"/>
                  <a:pt x="10728" y="74138"/>
                  <a:pt x="10714" y="74152"/>
                </a:cubicBezTo>
                <a:cubicBezTo>
                  <a:pt x="10669" y="74197"/>
                  <a:pt x="10640" y="74211"/>
                  <a:pt x="10596" y="74226"/>
                </a:cubicBezTo>
                <a:cubicBezTo>
                  <a:pt x="10611" y="74211"/>
                  <a:pt x="10611" y="74197"/>
                  <a:pt x="10640" y="74152"/>
                </a:cubicBezTo>
                <a:lnTo>
                  <a:pt x="10743" y="74094"/>
                </a:lnTo>
                <a:close/>
                <a:moveTo>
                  <a:pt x="10798" y="74220"/>
                </a:moveTo>
                <a:cubicBezTo>
                  <a:pt x="10801" y="74220"/>
                  <a:pt x="10802" y="74222"/>
                  <a:pt x="10802" y="74226"/>
                </a:cubicBezTo>
                <a:cubicBezTo>
                  <a:pt x="10788" y="74240"/>
                  <a:pt x="10760" y="74241"/>
                  <a:pt x="10758" y="74267"/>
                </a:cubicBezTo>
                <a:lnTo>
                  <a:pt x="10758" y="74267"/>
                </a:lnTo>
                <a:cubicBezTo>
                  <a:pt x="10758" y="74259"/>
                  <a:pt x="10761" y="74241"/>
                  <a:pt x="10772" y="74241"/>
                </a:cubicBezTo>
                <a:cubicBezTo>
                  <a:pt x="10783" y="74230"/>
                  <a:pt x="10793" y="74220"/>
                  <a:pt x="10798" y="74220"/>
                </a:cubicBezTo>
                <a:close/>
                <a:moveTo>
                  <a:pt x="9904" y="74064"/>
                </a:moveTo>
                <a:cubicBezTo>
                  <a:pt x="9904" y="74094"/>
                  <a:pt x="9875" y="74152"/>
                  <a:pt x="9875" y="74197"/>
                </a:cubicBezTo>
                <a:cubicBezTo>
                  <a:pt x="9831" y="74211"/>
                  <a:pt x="9757" y="74241"/>
                  <a:pt x="9698" y="74270"/>
                </a:cubicBezTo>
                <a:cubicBezTo>
                  <a:pt x="9698" y="74211"/>
                  <a:pt x="9713" y="74167"/>
                  <a:pt x="9713" y="74123"/>
                </a:cubicBezTo>
                <a:cubicBezTo>
                  <a:pt x="9772" y="74094"/>
                  <a:pt x="9845" y="74079"/>
                  <a:pt x="9904" y="74064"/>
                </a:cubicBezTo>
                <a:close/>
                <a:moveTo>
                  <a:pt x="10375" y="74094"/>
                </a:moveTo>
                <a:lnTo>
                  <a:pt x="10375" y="74094"/>
                </a:lnTo>
                <a:cubicBezTo>
                  <a:pt x="10360" y="74138"/>
                  <a:pt x="10360" y="74167"/>
                  <a:pt x="10346" y="74211"/>
                </a:cubicBezTo>
                <a:cubicBezTo>
                  <a:pt x="10287" y="74226"/>
                  <a:pt x="10228" y="74241"/>
                  <a:pt x="10199" y="74285"/>
                </a:cubicBezTo>
                <a:cubicBezTo>
                  <a:pt x="10199" y="74226"/>
                  <a:pt x="10213" y="74197"/>
                  <a:pt x="10213" y="74152"/>
                </a:cubicBezTo>
                <a:lnTo>
                  <a:pt x="10375" y="74094"/>
                </a:lnTo>
                <a:close/>
                <a:moveTo>
                  <a:pt x="8756" y="57979"/>
                </a:moveTo>
                <a:cubicBezTo>
                  <a:pt x="8771" y="57979"/>
                  <a:pt x="8771" y="58009"/>
                  <a:pt x="8756" y="58023"/>
                </a:cubicBezTo>
                <a:cubicBezTo>
                  <a:pt x="7123" y="60363"/>
                  <a:pt x="6387" y="63086"/>
                  <a:pt x="6637" y="65882"/>
                </a:cubicBezTo>
                <a:cubicBezTo>
                  <a:pt x="6784" y="67471"/>
                  <a:pt x="7358" y="68869"/>
                  <a:pt x="7917" y="70253"/>
                </a:cubicBezTo>
                <a:cubicBezTo>
                  <a:pt x="8462" y="71621"/>
                  <a:pt x="8977" y="72902"/>
                  <a:pt x="9036" y="74270"/>
                </a:cubicBezTo>
                <a:cubicBezTo>
                  <a:pt x="8962" y="74285"/>
                  <a:pt x="8889" y="74314"/>
                  <a:pt x="8815" y="74344"/>
                </a:cubicBezTo>
                <a:cubicBezTo>
                  <a:pt x="8668" y="72990"/>
                  <a:pt x="8094" y="71739"/>
                  <a:pt x="7491" y="70444"/>
                </a:cubicBezTo>
                <a:cubicBezTo>
                  <a:pt x="6843" y="69046"/>
                  <a:pt x="6181" y="67589"/>
                  <a:pt x="6019" y="65955"/>
                </a:cubicBezTo>
                <a:cubicBezTo>
                  <a:pt x="5754" y="63321"/>
                  <a:pt x="6608" y="60613"/>
                  <a:pt x="8374" y="58332"/>
                </a:cubicBezTo>
                <a:lnTo>
                  <a:pt x="8536" y="58112"/>
                </a:lnTo>
                <a:cubicBezTo>
                  <a:pt x="8609" y="58082"/>
                  <a:pt x="8683" y="58023"/>
                  <a:pt x="8756" y="57979"/>
                </a:cubicBezTo>
                <a:close/>
                <a:moveTo>
                  <a:pt x="10522" y="74211"/>
                </a:moveTo>
                <a:cubicBezTo>
                  <a:pt x="10508" y="74226"/>
                  <a:pt x="10508" y="74270"/>
                  <a:pt x="10493" y="74285"/>
                </a:cubicBezTo>
                <a:cubicBezTo>
                  <a:pt x="10449" y="74300"/>
                  <a:pt x="10390" y="74344"/>
                  <a:pt x="10360" y="74359"/>
                </a:cubicBezTo>
                <a:cubicBezTo>
                  <a:pt x="10375" y="74314"/>
                  <a:pt x="10375" y="74300"/>
                  <a:pt x="10390" y="74270"/>
                </a:cubicBezTo>
                <a:cubicBezTo>
                  <a:pt x="10434" y="74241"/>
                  <a:pt x="10463" y="74226"/>
                  <a:pt x="10522" y="74211"/>
                </a:cubicBezTo>
                <a:close/>
                <a:moveTo>
                  <a:pt x="9625" y="74152"/>
                </a:moveTo>
                <a:cubicBezTo>
                  <a:pt x="9625" y="74211"/>
                  <a:pt x="9610" y="74241"/>
                  <a:pt x="9610" y="74300"/>
                </a:cubicBezTo>
                <a:cubicBezTo>
                  <a:pt x="9551" y="74314"/>
                  <a:pt x="9477" y="74344"/>
                  <a:pt x="9419" y="74373"/>
                </a:cubicBezTo>
                <a:lnTo>
                  <a:pt x="9419" y="74226"/>
                </a:lnTo>
                <a:cubicBezTo>
                  <a:pt x="9477" y="74211"/>
                  <a:pt x="9507" y="74197"/>
                  <a:pt x="9566" y="74167"/>
                </a:cubicBezTo>
                <a:cubicBezTo>
                  <a:pt x="9580" y="74167"/>
                  <a:pt x="9610" y="74152"/>
                  <a:pt x="9625" y="74152"/>
                </a:cubicBezTo>
                <a:close/>
                <a:moveTo>
                  <a:pt x="10096" y="74197"/>
                </a:moveTo>
                <a:lnTo>
                  <a:pt x="10096" y="74197"/>
                </a:lnTo>
                <a:cubicBezTo>
                  <a:pt x="10081" y="74226"/>
                  <a:pt x="10081" y="74270"/>
                  <a:pt x="10066" y="74300"/>
                </a:cubicBezTo>
                <a:cubicBezTo>
                  <a:pt x="10022" y="74344"/>
                  <a:pt x="9978" y="74359"/>
                  <a:pt x="9919" y="74373"/>
                </a:cubicBezTo>
                <a:cubicBezTo>
                  <a:pt x="9934" y="74344"/>
                  <a:pt x="9934" y="74300"/>
                  <a:pt x="9934" y="74241"/>
                </a:cubicBezTo>
                <a:lnTo>
                  <a:pt x="10096" y="74197"/>
                </a:lnTo>
                <a:close/>
                <a:moveTo>
                  <a:pt x="10611" y="74314"/>
                </a:moveTo>
                <a:cubicBezTo>
                  <a:pt x="10611" y="74314"/>
                  <a:pt x="10596" y="74344"/>
                  <a:pt x="10596" y="74359"/>
                </a:cubicBezTo>
                <a:cubicBezTo>
                  <a:pt x="10581" y="74373"/>
                  <a:pt x="10537" y="74388"/>
                  <a:pt x="10522" y="74388"/>
                </a:cubicBezTo>
                <a:cubicBezTo>
                  <a:pt x="10522" y="74373"/>
                  <a:pt x="10537" y="74359"/>
                  <a:pt x="10537" y="74359"/>
                </a:cubicBezTo>
                <a:cubicBezTo>
                  <a:pt x="10552" y="74329"/>
                  <a:pt x="10596" y="74329"/>
                  <a:pt x="10611" y="74314"/>
                </a:cubicBezTo>
                <a:close/>
                <a:moveTo>
                  <a:pt x="8374" y="58200"/>
                </a:moveTo>
                <a:lnTo>
                  <a:pt x="8315" y="58259"/>
                </a:lnTo>
                <a:cubicBezTo>
                  <a:pt x="6534" y="60555"/>
                  <a:pt x="5681" y="63277"/>
                  <a:pt x="5945" y="65926"/>
                </a:cubicBezTo>
                <a:cubicBezTo>
                  <a:pt x="6107" y="67589"/>
                  <a:pt x="6770" y="69031"/>
                  <a:pt x="7417" y="70444"/>
                </a:cubicBezTo>
                <a:cubicBezTo>
                  <a:pt x="8020" y="71739"/>
                  <a:pt x="8594" y="72990"/>
                  <a:pt x="8742" y="74329"/>
                </a:cubicBezTo>
                <a:cubicBezTo>
                  <a:pt x="8668" y="74359"/>
                  <a:pt x="8594" y="74388"/>
                  <a:pt x="8521" y="74403"/>
                </a:cubicBezTo>
                <a:cubicBezTo>
                  <a:pt x="8300" y="73078"/>
                  <a:pt x="7667" y="71871"/>
                  <a:pt x="7005" y="70576"/>
                </a:cubicBezTo>
                <a:cubicBezTo>
                  <a:pt x="6269" y="69149"/>
                  <a:pt x="5519" y="67677"/>
                  <a:pt x="5327" y="65985"/>
                </a:cubicBezTo>
                <a:cubicBezTo>
                  <a:pt x="5077" y="63424"/>
                  <a:pt x="5990" y="60790"/>
                  <a:pt x="7947" y="58553"/>
                </a:cubicBezTo>
                <a:lnTo>
                  <a:pt x="8182" y="58318"/>
                </a:lnTo>
                <a:cubicBezTo>
                  <a:pt x="8241" y="58274"/>
                  <a:pt x="8315" y="58244"/>
                  <a:pt x="8374" y="58200"/>
                </a:cubicBezTo>
                <a:close/>
                <a:moveTo>
                  <a:pt x="9330" y="74226"/>
                </a:moveTo>
                <a:lnTo>
                  <a:pt x="9330" y="74388"/>
                </a:lnTo>
                <a:lnTo>
                  <a:pt x="9316" y="74388"/>
                </a:lnTo>
                <a:cubicBezTo>
                  <a:pt x="9257" y="74432"/>
                  <a:pt x="9183" y="74447"/>
                  <a:pt x="9124" y="74462"/>
                </a:cubicBezTo>
                <a:lnTo>
                  <a:pt x="9124" y="74300"/>
                </a:lnTo>
                <a:cubicBezTo>
                  <a:pt x="9198" y="74285"/>
                  <a:pt x="9271" y="74270"/>
                  <a:pt x="9330" y="74226"/>
                </a:cubicBezTo>
                <a:close/>
                <a:moveTo>
                  <a:pt x="10287" y="74314"/>
                </a:moveTo>
                <a:lnTo>
                  <a:pt x="10287" y="74314"/>
                </a:lnTo>
                <a:cubicBezTo>
                  <a:pt x="10257" y="74359"/>
                  <a:pt x="10257" y="74373"/>
                  <a:pt x="10243" y="74417"/>
                </a:cubicBezTo>
                <a:cubicBezTo>
                  <a:pt x="10213" y="74432"/>
                  <a:pt x="10154" y="74447"/>
                  <a:pt x="10110" y="74462"/>
                </a:cubicBezTo>
                <a:cubicBezTo>
                  <a:pt x="10110" y="74447"/>
                  <a:pt x="10140" y="74417"/>
                  <a:pt x="10140" y="74388"/>
                </a:cubicBezTo>
                <a:lnTo>
                  <a:pt x="10140" y="74373"/>
                </a:lnTo>
                <a:cubicBezTo>
                  <a:pt x="10184" y="74359"/>
                  <a:pt x="10228" y="74344"/>
                  <a:pt x="10287" y="74314"/>
                </a:cubicBezTo>
                <a:close/>
                <a:moveTo>
                  <a:pt x="9860" y="74285"/>
                </a:moveTo>
                <a:cubicBezTo>
                  <a:pt x="9860" y="74314"/>
                  <a:pt x="9845" y="74373"/>
                  <a:pt x="9816" y="74417"/>
                </a:cubicBezTo>
                <a:cubicBezTo>
                  <a:pt x="9772" y="74447"/>
                  <a:pt x="9713" y="74462"/>
                  <a:pt x="9654" y="74491"/>
                </a:cubicBezTo>
                <a:cubicBezTo>
                  <a:pt x="9654" y="74447"/>
                  <a:pt x="9669" y="74388"/>
                  <a:pt x="9669" y="74359"/>
                </a:cubicBezTo>
                <a:cubicBezTo>
                  <a:pt x="9728" y="74344"/>
                  <a:pt x="9801" y="74314"/>
                  <a:pt x="9860" y="74285"/>
                </a:cubicBezTo>
                <a:close/>
                <a:moveTo>
                  <a:pt x="7947" y="58450"/>
                </a:moveTo>
                <a:cubicBezTo>
                  <a:pt x="7932" y="58465"/>
                  <a:pt x="7903" y="58494"/>
                  <a:pt x="7873" y="58509"/>
                </a:cubicBezTo>
                <a:cubicBezTo>
                  <a:pt x="5901" y="60775"/>
                  <a:pt x="4959" y="63424"/>
                  <a:pt x="5239" y="66000"/>
                </a:cubicBezTo>
                <a:cubicBezTo>
                  <a:pt x="5430" y="67692"/>
                  <a:pt x="6181" y="69178"/>
                  <a:pt x="6917" y="70621"/>
                </a:cubicBezTo>
                <a:cubicBezTo>
                  <a:pt x="7579" y="71886"/>
                  <a:pt x="8197" y="73122"/>
                  <a:pt x="8418" y="74432"/>
                </a:cubicBezTo>
                <a:cubicBezTo>
                  <a:pt x="8344" y="74447"/>
                  <a:pt x="8271" y="74491"/>
                  <a:pt x="8197" y="74506"/>
                </a:cubicBezTo>
                <a:cubicBezTo>
                  <a:pt x="7903" y="73181"/>
                  <a:pt x="7226" y="71974"/>
                  <a:pt x="6505" y="70724"/>
                </a:cubicBezTo>
                <a:cubicBezTo>
                  <a:pt x="5681" y="69281"/>
                  <a:pt x="4812" y="67766"/>
                  <a:pt x="4636" y="66058"/>
                </a:cubicBezTo>
                <a:cubicBezTo>
                  <a:pt x="4268" y="62718"/>
                  <a:pt x="6269" y="60084"/>
                  <a:pt x="7505" y="58818"/>
                </a:cubicBezTo>
                <a:lnTo>
                  <a:pt x="7814" y="58494"/>
                </a:lnTo>
                <a:cubicBezTo>
                  <a:pt x="7859" y="58494"/>
                  <a:pt x="7903" y="58480"/>
                  <a:pt x="7947" y="58450"/>
                </a:cubicBezTo>
                <a:close/>
                <a:moveTo>
                  <a:pt x="10419" y="74388"/>
                </a:moveTo>
                <a:cubicBezTo>
                  <a:pt x="10390" y="74417"/>
                  <a:pt x="10390" y="74432"/>
                  <a:pt x="10375" y="74447"/>
                </a:cubicBezTo>
                <a:cubicBezTo>
                  <a:pt x="10346" y="74506"/>
                  <a:pt x="10316" y="74520"/>
                  <a:pt x="10287" y="74520"/>
                </a:cubicBezTo>
                <a:cubicBezTo>
                  <a:pt x="10302" y="74506"/>
                  <a:pt x="10302" y="74491"/>
                  <a:pt x="10316" y="74447"/>
                </a:cubicBezTo>
                <a:cubicBezTo>
                  <a:pt x="10360" y="74432"/>
                  <a:pt x="10390" y="74417"/>
                  <a:pt x="10419" y="74388"/>
                </a:cubicBezTo>
                <a:close/>
                <a:moveTo>
                  <a:pt x="10455" y="74549"/>
                </a:moveTo>
                <a:cubicBezTo>
                  <a:pt x="10450" y="74556"/>
                  <a:pt x="10445" y="74561"/>
                  <a:pt x="10441" y="74565"/>
                </a:cubicBezTo>
                <a:lnTo>
                  <a:pt x="10441" y="74565"/>
                </a:lnTo>
                <a:lnTo>
                  <a:pt x="10449" y="74550"/>
                </a:lnTo>
                <a:cubicBezTo>
                  <a:pt x="10451" y="74550"/>
                  <a:pt x="10453" y="74550"/>
                  <a:pt x="10455" y="74549"/>
                </a:cubicBezTo>
                <a:close/>
                <a:moveTo>
                  <a:pt x="9051" y="74344"/>
                </a:moveTo>
                <a:lnTo>
                  <a:pt x="9051" y="74506"/>
                </a:lnTo>
                <a:cubicBezTo>
                  <a:pt x="8977" y="74520"/>
                  <a:pt x="8918" y="74565"/>
                  <a:pt x="8845" y="74579"/>
                </a:cubicBezTo>
                <a:cubicBezTo>
                  <a:pt x="8845" y="74520"/>
                  <a:pt x="8845" y="74462"/>
                  <a:pt x="8830" y="74417"/>
                </a:cubicBezTo>
                <a:cubicBezTo>
                  <a:pt x="8903" y="74373"/>
                  <a:pt x="8977" y="74359"/>
                  <a:pt x="9051" y="74344"/>
                </a:cubicBezTo>
                <a:close/>
                <a:moveTo>
                  <a:pt x="9580" y="74373"/>
                </a:moveTo>
                <a:cubicBezTo>
                  <a:pt x="9580" y="74432"/>
                  <a:pt x="9566" y="74462"/>
                  <a:pt x="9566" y="74520"/>
                </a:cubicBezTo>
                <a:cubicBezTo>
                  <a:pt x="9507" y="74535"/>
                  <a:pt x="9463" y="74579"/>
                  <a:pt x="9389" y="74594"/>
                </a:cubicBezTo>
                <a:cubicBezTo>
                  <a:pt x="9404" y="74565"/>
                  <a:pt x="9404" y="74506"/>
                  <a:pt x="9404" y="74447"/>
                </a:cubicBezTo>
                <a:cubicBezTo>
                  <a:pt x="9463" y="74432"/>
                  <a:pt x="9536" y="74417"/>
                  <a:pt x="9580" y="74373"/>
                </a:cubicBezTo>
                <a:close/>
                <a:moveTo>
                  <a:pt x="10037" y="74417"/>
                </a:moveTo>
                <a:lnTo>
                  <a:pt x="10037" y="74417"/>
                </a:lnTo>
                <a:cubicBezTo>
                  <a:pt x="10022" y="74447"/>
                  <a:pt x="10022" y="74491"/>
                  <a:pt x="10007" y="74520"/>
                </a:cubicBezTo>
                <a:cubicBezTo>
                  <a:pt x="9948" y="74535"/>
                  <a:pt x="9919" y="74579"/>
                  <a:pt x="9860" y="74594"/>
                </a:cubicBezTo>
                <a:cubicBezTo>
                  <a:pt x="9875" y="74579"/>
                  <a:pt x="9875" y="74565"/>
                  <a:pt x="9875" y="74520"/>
                </a:cubicBezTo>
                <a:cubicBezTo>
                  <a:pt x="9875" y="74506"/>
                  <a:pt x="9875" y="74491"/>
                  <a:pt x="9889" y="74462"/>
                </a:cubicBezTo>
                <a:cubicBezTo>
                  <a:pt x="9948" y="74447"/>
                  <a:pt x="10007" y="74432"/>
                  <a:pt x="10037" y="74417"/>
                </a:cubicBezTo>
                <a:close/>
                <a:moveTo>
                  <a:pt x="7440" y="58780"/>
                </a:moveTo>
                <a:lnTo>
                  <a:pt x="7440" y="58780"/>
                </a:lnTo>
                <a:cubicBezTo>
                  <a:pt x="6204" y="60048"/>
                  <a:pt x="4195" y="62694"/>
                  <a:pt x="4562" y="66073"/>
                </a:cubicBezTo>
                <a:cubicBezTo>
                  <a:pt x="4739" y="67810"/>
                  <a:pt x="5607" y="69340"/>
                  <a:pt x="6461" y="70782"/>
                </a:cubicBezTo>
                <a:cubicBezTo>
                  <a:pt x="7167" y="72033"/>
                  <a:pt x="7859" y="73240"/>
                  <a:pt x="8153" y="74535"/>
                </a:cubicBezTo>
                <a:cubicBezTo>
                  <a:pt x="8079" y="74565"/>
                  <a:pt x="8006" y="74594"/>
                  <a:pt x="7932" y="74609"/>
                </a:cubicBezTo>
                <a:cubicBezTo>
                  <a:pt x="7564" y="73270"/>
                  <a:pt x="6799" y="72063"/>
                  <a:pt x="6048" y="70856"/>
                </a:cubicBezTo>
                <a:cubicBezTo>
                  <a:pt x="5136" y="69384"/>
                  <a:pt x="4179" y="67869"/>
                  <a:pt x="3973" y="66117"/>
                </a:cubicBezTo>
                <a:cubicBezTo>
                  <a:pt x="3694" y="63704"/>
                  <a:pt x="4842" y="61128"/>
                  <a:pt x="7093" y="59053"/>
                </a:cubicBezTo>
                <a:cubicBezTo>
                  <a:pt x="7185" y="58975"/>
                  <a:pt x="7310" y="58874"/>
                  <a:pt x="7440" y="58780"/>
                </a:cubicBezTo>
                <a:close/>
                <a:moveTo>
                  <a:pt x="8756" y="74417"/>
                </a:moveTo>
                <a:lnTo>
                  <a:pt x="8756" y="74594"/>
                </a:lnTo>
                <a:cubicBezTo>
                  <a:pt x="8683" y="74609"/>
                  <a:pt x="8609" y="74653"/>
                  <a:pt x="8550" y="74668"/>
                </a:cubicBezTo>
                <a:cubicBezTo>
                  <a:pt x="8550" y="74609"/>
                  <a:pt x="8536" y="74550"/>
                  <a:pt x="8536" y="74491"/>
                </a:cubicBezTo>
                <a:cubicBezTo>
                  <a:pt x="8609" y="74462"/>
                  <a:pt x="8683" y="74432"/>
                  <a:pt x="8756" y="74417"/>
                </a:cubicBezTo>
                <a:close/>
                <a:moveTo>
                  <a:pt x="10199" y="74520"/>
                </a:moveTo>
                <a:cubicBezTo>
                  <a:pt x="10169" y="74535"/>
                  <a:pt x="10169" y="74579"/>
                  <a:pt x="10154" y="74594"/>
                </a:cubicBezTo>
                <a:cubicBezTo>
                  <a:pt x="10110" y="74609"/>
                  <a:pt x="10081" y="74653"/>
                  <a:pt x="10051" y="74668"/>
                </a:cubicBezTo>
                <a:cubicBezTo>
                  <a:pt x="10066" y="74638"/>
                  <a:pt x="10066" y="74609"/>
                  <a:pt x="10081" y="74579"/>
                </a:cubicBezTo>
                <a:lnTo>
                  <a:pt x="10199" y="74520"/>
                </a:lnTo>
                <a:close/>
                <a:moveTo>
                  <a:pt x="9330" y="74491"/>
                </a:moveTo>
                <a:cubicBezTo>
                  <a:pt x="9330" y="74535"/>
                  <a:pt x="9316" y="74579"/>
                  <a:pt x="9316" y="74638"/>
                </a:cubicBezTo>
                <a:cubicBezTo>
                  <a:pt x="9257" y="74668"/>
                  <a:pt x="9183" y="74682"/>
                  <a:pt x="9124" y="74712"/>
                </a:cubicBezTo>
                <a:lnTo>
                  <a:pt x="9124" y="74565"/>
                </a:lnTo>
                <a:cubicBezTo>
                  <a:pt x="9198" y="74535"/>
                  <a:pt x="9257" y="74506"/>
                  <a:pt x="9330" y="74491"/>
                </a:cubicBezTo>
                <a:close/>
                <a:moveTo>
                  <a:pt x="9801" y="74506"/>
                </a:moveTo>
                <a:lnTo>
                  <a:pt x="9801" y="74506"/>
                </a:lnTo>
                <a:cubicBezTo>
                  <a:pt x="9786" y="74535"/>
                  <a:pt x="9786" y="74579"/>
                  <a:pt x="9772" y="74609"/>
                </a:cubicBezTo>
                <a:cubicBezTo>
                  <a:pt x="9728" y="74653"/>
                  <a:pt x="9683" y="74682"/>
                  <a:pt x="9625" y="74712"/>
                </a:cubicBezTo>
                <a:lnTo>
                  <a:pt x="9625" y="74668"/>
                </a:lnTo>
                <a:cubicBezTo>
                  <a:pt x="9625" y="74638"/>
                  <a:pt x="9639" y="74609"/>
                  <a:pt x="9639" y="74579"/>
                </a:cubicBezTo>
                <a:cubicBezTo>
                  <a:pt x="9698" y="74565"/>
                  <a:pt x="9742" y="74535"/>
                  <a:pt x="9801" y="74506"/>
                </a:cubicBezTo>
                <a:close/>
                <a:moveTo>
                  <a:pt x="10287" y="74638"/>
                </a:moveTo>
                <a:cubicBezTo>
                  <a:pt x="10287" y="74638"/>
                  <a:pt x="10287" y="74653"/>
                  <a:pt x="10272" y="74668"/>
                </a:cubicBezTo>
                <a:cubicBezTo>
                  <a:pt x="10243" y="74682"/>
                  <a:pt x="10213" y="74712"/>
                  <a:pt x="10199" y="74726"/>
                </a:cubicBezTo>
                <a:cubicBezTo>
                  <a:pt x="10199" y="74712"/>
                  <a:pt x="10213" y="74682"/>
                  <a:pt x="10213" y="74668"/>
                </a:cubicBezTo>
                <a:cubicBezTo>
                  <a:pt x="10228" y="74653"/>
                  <a:pt x="10257" y="74653"/>
                  <a:pt x="10287" y="74638"/>
                </a:cubicBezTo>
                <a:close/>
                <a:moveTo>
                  <a:pt x="6887" y="59142"/>
                </a:moveTo>
                <a:cubicBezTo>
                  <a:pt x="4680" y="61217"/>
                  <a:pt x="3576" y="63777"/>
                  <a:pt x="3841" y="66176"/>
                </a:cubicBezTo>
                <a:cubicBezTo>
                  <a:pt x="4047" y="67942"/>
                  <a:pt x="5018" y="69458"/>
                  <a:pt x="5945" y="70959"/>
                </a:cubicBezTo>
                <a:cubicBezTo>
                  <a:pt x="6681" y="72122"/>
                  <a:pt x="7447" y="73358"/>
                  <a:pt x="7814" y="74682"/>
                </a:cubicBezTo>
                <a:cubicBezTo>
                  <a:pt x="7741" y="74726"/>
                  <a:pt x="7667" y="74741"/>
                  <a:pt x="7594" y="74785"/>
                </a:cubicBezTo>
                <a:cubicBezTo>
                  <a:pt x="7167" y="73402"/>
                  <a:pt x="6343" y="72210"/>
                  <a:pt x="5533" y="71033"/>
                </a:cubicBezTo>
                <a:cubicBezTo>
                  <a:pt x="4533" y="69532"/>
                  <a:pt x="3458" y="68016"/>
                  <a:pt x="3238" y="66220"/>
                </a:cubicBezTo>
                <a:cubicBezTo>
                  <a:pt x="2943" y="63895"/>
                  <a:pt x="4209" y="61335"/>
                  <a:pt x="6608" y="59363"/>
                </a:cubicBezTo>
                <a:lnTo>
                  <a:pt x="6887" y="59142"/>
                </a:lnTo>
                <a:close/>
                <a:moveTo>
                  <a:pt x="8447" y="74520"/>
                </a:moveTo>
                <a:cubicBezTo>
                  <a:pt x="8462" y="74594"/>
                  <a:pt x="8462" y="74653"/>
                  <a:pt x="8477" y="74712"/>
                </a:cubicBezTo>
                <a:cubicBezTo>
                  <a:pt x="8403" y="74726"/>
                  <a:pt x="8330" y="74756"/>
                  <a:pt x="8256" y="74785"/>
                </a:cubicBezTo>
                <a:cubicBezTo>
                  <a:pt x="8241" y="74726"/>
                  <a:pt x="8241" y="74653"/>
                  <a:pt x="8227" y="74594"/>
                </a:cubicBezTo>
                <a:cubicBezTo>
                  <a:pt x="8300" y="74579"/>
                  <a:pt x="8374" y="74535"/>
                  <a:pt x="8447" y="74520"/>
                </a:cubicBezTo>
                <a:close/>
                <a:moveTo>
                  <a:pt x="9978" y="74653"/>
                </a:moveTo>
                <a:lnTo>
                  <a:pt x="9978" y="74653"/>
                </a:lnTo>
                <a:cubicBezTo>
                  <a:pt x="9948" y="74682"/>
                  <a:pt x="9948" y="74712"/>
                  <a:pt x="9934" y="74741"/>
                </a:cubicBezTo>
                <a:cubicBezTo>
                  <a:pt x="9904" y="74741"/>
                  <a:pt x="9860" y="74756"/>
                  <a:pt x="9801" y="74800"/>
                </a:cubicBezTo>
                <a:cubicBezTo>
                  <a:pt x="9831" y="74756"/>
                  <a:pt x="9831" y="74726"/>
                  <a:pt x="9845" y="74712"/>
                </a:cubicBezTo>
                <a:cubicBezTo>
                  <a:pt x="9875" y="74682"/>
                  <a:pt x="9934" y="74668"/>
                  <a:pt x="9978" y="74653"/>
                </a:cubicBezTo>
                <a:close/>
                <a:moveTo>
                  <a:pt x="9051" y="74579"/>
                </a:moveTo>
                <a:lnTo>
                  <a:pt x="9051" y="74741"/>
                </a:lnTo>
                <a:cubicBezTo>
                  <a:pt x="8992" y="74756"/>
                  <a:pt x="8918" y="74800"/>
                  <a:pt x="8874" y="74815"/>
                </a:cubicBezTo>
                <a:lnTo>
                  <a:pt x="8874" y="74653"/>
                </a:lnTo>
                <a:cubicBezTo>
                  <a:pt x="8903" y="74638"/>
                  <a:pt x="8977" y="74609"/>
                  <a:pt x="9051" y="74579"/>
                </a:cubicBezTo>
                <a:close/>
                <a:moveTo>
                  <a:pt x="9551" y="74609"/>
                </a:moveTo>
                <a:lnTo>
                  <a:pt x="9551" y="74653"/>
                </a:lnTo>
                <a:cubicBezTo>
                  <a:pt x="9551" y="74682"/>
                  <a:pt x="9536" y="74712"/>
                  <a:pt x="9536" y="74741"/>
                </a:cubicBezTo>
                <a:cubicBezTo>
                  <a:pt x="9477" y="74785"/>
                  <a:pt x="9419" y="74800"/>
                  <a:pt x="9360" y="74815"/>
                </a:cubicBezTo>
                <a:cubicBezTo>
                  <a:pt x="9360" y="74756"/>
                  <a:pt x="9374" y="74726"/>
                  <a:pt x="9374" y="74682"/>
                </a:cubicBezTo>
                <a:cubicBezTo>
                  <a:pt x="9433" y="74668"/>
                  <a:pt x="9492" y="74638"/>
                  <a:pt x="9551" y="74609"/>
                </a:cubicBezTo>
                <a:close/>
                <a:moveTo>
                  <a:pt x="10096" y="74726"/>
                </a:moveTo>
                <a:cubicBezTo>
                  <a:pt x="10081" y="74741"/>
                  <a:pt x="10081" y="74785"/>
                  <a:pt x="10066" y="74800"/>
                </a:cubicBezTo>
                <a:cubicBezTo>
                  <a:pt x="10022" y="74815"/>
                  <a:pt x="10007" y="74829"/>
                  <a:pt x="9978" y="74859"/>
                </a:cubicBezTo>
                <a:cubicBezTo>
                  <a:pt x="9992" y="74829"/>
                  <a:pt x="9992" y="74800"/>
                  <a:pt x="10007" y="74785"/>
                </a:cubicBezTo>
                <a:cubicBezTo>
                  <a:pt x="10051" y="74756"/>
                  <a:pt x="10066" y="74741"/>
                  <a:pt x="10096" y="74726"/>
                </a:cubicBezTo>
                <a:close/>
                <a:moveTo>
                  <a:pt x="8138" y="74653"/>
                </a:moveTo>
                <a:cubicBezTo>
                  <a:pt x="8168" y="74682"/>
                  <a:pt x="8168" y="74756"/>
                  <a:pt x="8182" y="74815"/>
                </a:cubicBezTo>
                <a:cubicBezTo>
                  <a:pt x="8109" y="74829"/>
                  <a:pt x="8035" y="74874"/>
                  <a:pt x="7962" y="74903"/>
                </a:cubicBezTo>
                <a:cubicBezTo>
                  <a:pt x="7947" y="74859"/>
                  <a:pt x="7932" y="74785"/>
                  <a:pt x="7903" y="74726"/>
                </a:cubicBezTo>
                <a:cubicBezTo>
                  <a:pt x="7991" y="74697"/>
                  <a:pt x="8050" y="74668"/>
                  <a:pt x="8138" y="74653"/>
                </a:cubicBezTo>
                <a:close/>
                <a:moveTo>
                  <a:pt x="9742" y="74726"/>
                </a:moveTo>
                <a:cubicBezTo>
                  <a:pt x="9728" y="74756"/>
                  <a:pt x="9728" y="74800"/>
                  <a:pt x="9713" y="74829"/>
                </a:cubicBezTo>
                <a:cubicBezTo>
                  <a:pt x="9669" y="74859"/>
                  <a:pt x="9625" y="74888"/>
                  <a:pt x="9580" y="74903"/>
                </a:cubicBezTo>
                <a:cubicBezTo>
                  <a:pt x="9580" y="74888"/>
                  <a:pt x="9580" y="74859"/>
                  <a:pt x="9610" y="74800"/>
                </a:cubicBezTo>
                <a:cubicBezTo>
                  <a:pt x="9654" y="74785"/>
                  <a:pt x="9698" y="74756"/>
                  <a:pt x="9742" y="74726"/>
                </a:cubicBezTo>
                <a:close/>
                <a:moveTo>
                  <a:pt x="8771" y="74682"/>
                </a:moveTo>
                <a:lnTo>
                  <a:pt x="8771" y="74859"/>
                </a:lnTo>
                <a:cubicBezTo>
                  <a:pt x="8727" y="74874"/>
                  <a:pt x="8639" y="74903"/>
                  <a:pt x="8580" y="74918"/>
                </a:cubicBezTo>
                <a:cubicBezTo>
                  <a:pt x="8580" y="74874"/>
                  <a:pt x="8550" y="74815"/>
                  <a:pt x="8550" y="74756"/>
                </a:cubicBezTo>
                <a:cubicBezTo>
                  <a:pt x="8624" y="74741"/>
                  <a:pt x="8697" y="74712"/>
                  <a:pt x="8771" y="74682"/>
                </a:cubicBezTo>
                <a:close/>
                <a:moveTo>
                  <a:pt x="9286" y="74726"/>
                </a:moveTo>
                <a:lnTo>
                  <a:pt x="9286" y="74800"/>
                </a:lnTo>
                <a:cubicBezTo>
                  <a:pt x="9286" y="74815"/>
                  <a:pt x="9286" y="74829"/>
                  <a:pt x="9271" y="74874"/>
                </a:cubicBezTo>
                <a:cubicBezTo>
                  <a:pt x="9213" y="74888"/>
                  <a:pt x="9168" y="74918"/>
                  <a:pt x="9110" y="74947"/>
                </a:cubicBezTo>
                <a:lnTo>
                  <a:pt x="9110" y="74800"/>
                </a:lnTo>
                <a:cubicBezTo>
                  <a:pt x="9183" y="74785"/>
                  <a:pt x="9242" y="74741"/>
                  <a:pt x="9286" y="74726"/>
                </a:cubicBezTo>
                <a:close/>
                <a:moveTo>
                  <a:pt x="9889" y="74859"/>
                </a:moveTo>
                <a:lnTo>
                  <a:pt x="9889" y="74859"/>
                </a:lnTo>
                <a:cubicBezTo>
                  <a:pt x="9875" y="74888"/>
                  <a:pt x="9875" y="74903"/>
                  <a:pt x="9860" y="74947"/>
                </a:cubicBezTo>
                <a:cubicBezTo>
                  <a:pt x="9831" y="74947"/>
                  <a:pt x="9786" y="74962"/>
                  <a:pt x="9742" y="75006"/>
                </a:cubicBezTo>
                <a:cubicBezTo>
                  <a:pt x="9772" y="74962"/>
                  <a:pt x="9772" y="74947"/>
                  <a:pt x="9786" y="74903"/>
                </a:cubicBezTo>
                <a:lnTo>
                  <a:pt x="9889" y="74859"/>
                </a:lnTo>
                <a:close/>
                <a:moveTo>
                  <a:pt x="7844" y="74741"/>
                </a:moveTo>
                <a:cubicBezTo>
                  <a:pt x="7859" y="74800"/>
                  <a:pt x="7873" y="74874"/>
                  <a:pt x="7888" y="74932"/>
                </a:cubicBezTo>
                <a:cubicBezTo>
                  <a:pt x="7814" y="74962"/>
                  <a:pt x="7741" y="74977"/>
                  <a:pt x="7667" y="75021"/>
                </a:cubicBezTo>
                <a:cubicBezTo>
                  <a:pt x="7653" y="74947"/>
                  <a:pt x="7638" y="74888"/>
                  <a:pt x="7623" y="74829"/>
                </a:cubicBezTo>
                <a:cubicBezTo>
                  <a:pt x="7697" y="74800"/>
                  <a:pt x="7770" y="74785"/>
                  <a:pt x="7844" y="74741"/>
                </a:cubicBezTo>
                <a:close/>
                <a:moveTo>
                  <a:pt x="9992" y="74932"/>
                </a:moveTo>
                <a:lnTo>
                  <a:pt x="9992" y="74932"/>
                </a:lnTo>
                <a:cubicBezTo>
                  <a:pt x="9978" y="74962"/>
                  <a:pt x="9978" y="74962"/>
                  <a:pt x="9948" y="74977"/>
                </a:cubicBezTo>
                <a:cubicBezTo>
                  <a:pt x="9934" y="75006"/>
                  <a:pt x="9919" y="75021"/>
                  <a:pt x="9904" y="75021"/>
                </a:cubicBezTo>
                <a:cubicBezTo>
                  <a:pt x="9904" y="75006"/>
                  <a:pt x="9919" y="74977"/>
                  <a:pt x="9919" y="74962"/>
                </a:cubicBezTo>
                <a:cubicBezTo>
                  <a:pt x="9934" y="74947"/>
                  <a:pt x="9948" y="74947"/>
                  <a:pt x="9992" y="74932"/>
                </a:cubicBezTo>
                <a:close/>
                <a:moveTo>
                  <a:pt x="8477" y="74800"/>
                </a:moveTo>
                <a:cubicBezTo>
                  <a:pt x="8477" y="74859"/>
                  <a:pt x="8506" y="74903"/>
                  <a:pt x="8506" y="74962"/>
                </a:cubicBezTo>
                <a:cubicBezTo>
                  <a:pt x="8418" y="74977"/>
                  <a:pt x="8374" y="75021"/>
                  <a:pt x="8300" y="75035"/>
                </a:cubicBezTo>
                <a:cubicBezTo>
                  <a:pt x="8300" y="74977"/>
                  <a:pt x="8285" y="74918"/>
                  <a:pt x="8256" y="74859"/>
                </a:cubicBezTo>
                <a:cubicBezTo>
                  <a:pt x="8359" y="74859"/>
                  <a:pt x="8403" y="74815"/>
                  <a:pt x="8477" y="74800"/>
                </a:cubicBezTo>
                <a:close/>
                <a:moveTo>
                  <a:pt x="9492" y="74829"/>
                </a:moveTo>
                <a:lnTo>
                  <a:pt x="9492" y="74829"/>
                </a:lnTo>
                <a:cubicBezTo>
                  <a:pt x="9477" y="74874"/>
                  <a:pt x="9477" y="74903"/>
                  <a:pt x="9448" y="74962"/>
                </a:cubicBezTo>
                <a:cubicBezTo>
                  <a:pt x="9433" y="75006"/>
                  <a:pt x="9374" y="75021"/>
                  <a:pt x="9330" y="75035"/>
                </a:cubicBezTo>
                <a:cubicBezTo>
                  <a:pt x="9330" y="75006"/>
                  <a:pt x="9345" y="74962"/>
                  <a:pt x="9345" y="74903"/>
                </a:cubicBezTo>
                <a:cubicBezTo>
                  <a:pt x="9404" y="74888"/>
                  <a:pt x="9448" y="74859"/>
                  <a:pt x="9492" y="74829"/>
                </a:cubicBezTo>
                <a:close/>
                <a:moveTo>
                  <a:pt x="9036" y="74829"/>
                </a:moveTo>
                <a:lnTo>
                  <a:pt x="9036" y="74947"/>
                </a:lnTo>
                <a:lnTo>
                  <a:pt x="9036" y="74977"/>
                </a:lnTo>
                <a:cubicBezTo>
                  <a:pt x="8977" y="75006"/>
                  <a:pt x="8918" y="75035"/>
                  <a:pt x="8874" y="75050"/>
                </a:cubicBezTo>
                <a:lnTo>
                  <a:pt x="8874" y="74903"/>
                </a:lnTo>
                <a:cubicBezTo>
                  <a:pt x="8918" y="74888"/>
                  <a:pt x="8977" y="74859"/>
                  <a:pt x="9036" y="74829"/>
                </a:cubicBezTo>
                <a:close/>
                <a:moveTo>
                  <a:pt x="9698" y="74947"/>
                </a:moveTo>
                <a:lnTo>
                  <a:pt x="9698" y="74947"/>
                </a:lnTo>
                <a:cubicBezTo>
                  <a:pt x="9683" y="74977"/>
                  <a:pt x="9683" y="75021"/>
                  <a:pt x="9654" y="75035"/>
                </a:cubicBezTo>
                <a:cubicBezTo>
                  <a:pt x="9610" y="75080"/>
                  <a:pt x="9566" y="75109"/>
                  <a:pt x="9536" y="75124"/>
                </a:cubicBezTo>
                <a:cubicBezTo>
                  <a:pt x="9551" y="75094"/>
                  <a:pt x="9551" y="75050"/>
                  <a:pt x="9566" y="75021"/>
                </a:cubicBezTo>
                <a:cubicBezTo>
                  <a:pt x="9610" y="75006"/>
                  <a:pt x="9654" y="74977"/>
                  <a:pt x="9698" y="74947"/>
                </a:cubicBezTo>
                <a:close/>
                <a:moveTo>
                  <a:pt x="9271" y="74962"/>
                </a:moveTo>
                <a:cubicBezTo>
                  <a:pt x="9271" y="75006"/>
                  <a:pt x="9257" y="75050"/>
                  <a:pt x="9257" y="75094"/>
                </a:cubicBezTo>
                <a:cubicBezTo>
                  <a:pt x="9198" y="75109"/>
                  <a:pt x="9139" y="75153"/>
                  <a:pt x="9095" y="75168"/>
                </a:cubicBezTo>
                <a:cubicBezTo>
                  <a:pt x="9095" y="75124"/>
                  <a:pt x="9095" y="75080"/>
                  <a:pt x="9110" y="75035"/>
                </a:cubicBezTo>
                <a:cubicBezTo>
                  <a:pt x="9154" y="75021"/>
                  <a:pt x="9213" y="74977"/>
                  <a:pt x="9271" y="74962"/>
                </a:cubicBezTo>
                <a:close/>
                <a:moveTo>
                  <a:pt x="8182" y="74903"/>
                </a:moveTo>
                <a:cubicBezTo>
                  <a:pt x="8197" y="74962"/>
                  <a:pt x="8197" y="75021"/>
                  <a:pt x="8197" y="75094"/>
                </a:cubicBezTo>
                <a:cubicBezTo>
                  <a:pt x="8124" y="75124"/>
                  <a:pt x="8079" y="75153"/>
                  <a:pt x="8006" y="75183"/>
                </a:cubicBezTo>
                <a:cubicBezTo>
                  <a:pt x="8020" y="75109"/>
                  <a:pt x="8006" y="75035"/>
                  <a:pt x="7991" y="74977"/>
                </a:cubicBezTo>
                <a:cubicBezTo>
                  <a:pt x="8065" y="74947"/>
                  <a:pt x="8138" y="74932"/>
                  <a:pt x="8182" y="74903"/>
                </a:cubicBezTo>
                <a:close/>
                <a:moveTo>
                  <a:pt x="8771" y="74947"/>
                </a:moveTo>
                <a:lnTo>
                  <a:pt x="8771" y="75094"/>
                </a:lnTo>
                <a:lnTo>
                  <a:pt x="8771" y="75109"/>
                </a:lnTo>
                <a:cubicBezTo>
                  <a:pt x="8727" y="75124"/>
                  <a:pt x="8639" y="75168"/>
                  <a:pt x="8594" y="75183"/>
                </a:cubicBezTo>
                <a:cubicBezTo>
                  <a:pt x="8594" y="75124"/>
                  <a:pt x="8594" y="75080"/>
                  <a:pt x="8580" y="75021"/>
                </a:cubicBezTo>
                <a:cubicBezTo>
                  <a:pt x="8639" y="75006"/>
                  <a:pt x="8697" y="74962"/>
                  <a:pt x="8771" y="74947"/>
                </a:cubicBezTo>
                <a:close/>
                <a:moveTo>
                  <a:pt x="9786" y="75050"/>
                </a:moveTo>
                <a:cubicBezTo>
                  <a:pt x="9786" y="75080"/>
                  <a:pt x="9772" y="75109"/>
                  <a:pt x="9772" y="75124"/>
                </a:cubicBezTo>
                <a:cubicBezTo>
                  <a:pt x="9728" y="75153"/>
                  <a:pt x="9713" y="75168"/>
                  <a:pt x="9683" y="75183"/>
                </a:cubicBezTo>
                <a:cubicBezTo>
                  <a:pt x="9683" y="75168"/>
                  <a:pt x="9698" y="75124"/>
                  <a:pt x="9698" y="75109"/>
                </a:cubicBezTo>
                <a:cubicBezTo>
                  <a:pt x="9728" y="75094"/>
                  <a:pt x="9742" y="75080"/>
                  <a:pt x="9786" y="75050"/>
                </a:cubicBezTo>
                <a:close/>
                <a:moveTo>
                  <a:pt x="9433" y="75080"/>
                </a:moveTo>
                <a:lnTo>
                  <a:pt x="9433" y="75080"/>
                </a:lnTo>
                <a:cubicBezTo>
                  <a:pt x="9419" y="75109"/>
                  <a:pt x="9419" y="75153"/>
                  <a:pt x="9404" y="75183"/>
                </a:cubicBezTo>
                <a:cubicBezTo>
                  <a:pt x="9360" y="75197"/>
                  <a:pt x="9316" y="75241"/>
                  <a:pt x="9271" y="75256"/>
                </a:cubicBezTo>
                <a:cubicBezTo>
                  <a:pt x="9316" y="75227"/>
                  <a:pt x="9316" y="75183"/>
                  <a:pt x="9316" y="75153"/>
                </a:cubicBezTo>
                <a:cubicBezTo>
                  <a:pt x="9345" y="75124"/>
                  <a:pt x="9404" y="75094"/>
                  <a:pt x="9433" y="75080"/>
                </a:cubicBezTo>
                <a:close/>
                <a:moveTo>
                  <a:pt x="7903" y="75006"/>
                </a:moveTo>
                <a:cubicBezTo>
                  <a:pt x="7932" y="75050"/>
                  <a:pt x="7932" y="75124"/>
                  <a:pt x="7947" y="75183"/>
                </a:cubicBezTo>
                <a:cubicBezTo>
                  <a:pt x="7873" y="75227"/>
                  <a:pt x="7814" y="75241"/>
                  <a:pt x="7741" y="75271"/>
                </a:cubicBezTo>
                <a:cubicBezTo>
                  <a:pt x="7726" y="75227"/>
                  <a:pt x="7711" y="75168"/>
                  <a:pt x="7711" y="75094"/>
                </a:cubicBezTo>
                <a:cubicBezTo>
                  <a:pt x="7785" y="75050"/>
                  <a:pt x="7859" y="75035"/>
                  <a:pt x="7903" y="75006"/>
                </a:cubicBezTo>
                <a:close/>
                <a:moveTo>
                  <a:pt x="9006" y="75080"/>
                </a:moveTo>
                <a:cubicBezTo>
                  <a:pt x="9006" y="75124"/>
                  <a:pt x="8992" y="75168"/>
                  <a:pt x="8992" y="75227"/>
                </a:cubicBezTo>
                <a:cubicBezTo>
                  <a:pt x="8948" y="75241"/>
                  <a:pt x="8889" y="75271"/>
                  <a:pt x="8830" y="75300"/>
                </a:cubicBezTo>
                <a:lnTo>
                  <a:pt x="8830" y="75153"/>
                </a:lnTo>
                <a:cubicBezTo>
                  <a:pt x="8903" y="75124"/>
                  <a:pt x="8962" y="75094"/>
                  <a:pt x="9006" y="75080"/>
                </a:cubicBezTo>
                <a:close/>
                <a:moveTo>
                  <a:pt x="8506" y="75050"/>
                </a:moveTo>
                <a:cubicBezTo>
                  <a:pt x="8506" y="75109"/>
                  <a:pt x="8506" y="75168"/>
                  <a:pt x="8521" y="75227"/>
                </a:cubicBezTo>
                <a:cubicBezTo>
                  <a:pt x="8462" y="75256"/>
                  <a:pt x="8388" y="75271"/>
                  <a:pt x="8330" y="75315"/>
                </a:cubicBezTo>
                <a:cubicBezTo>
                  <a:pt x="8330" y="75256"/>
                  <a:pt x="8315" y="75197"/>
                  <a:pt x="8315" y="75153"/>
                </a:cubicBezTo>
                <a:cubicBezTo>
                  <a:pt x="8374" y="75109"/>
                  <a:pt x="8447" y="75080"/>
                  <a:pt x="8506" y="75050"/>
                </a:cubicBezTo>
                <a:close/>
                <a:moveTo>
                  <a:pt x="9580" y="75183"/>
                </a:moveTo>
                <a:lnTo>
                  <a:pt x="9580" y="75183"/>
                </a:lnTo>
                <a:cubicBezTo>
                  <a:pt x="9566" y="75227"/>
                  <a:pt x="9566" y="75241"/>
                  <a:pt x="9551" y="75256"/>
                </a:cubicBezTo>
                <a:cubicBezTo>
                  <a:pt x="9536" y="75271"/>
                  <a:pt x="9492" y="75315"/>
                  <a:pt x="9463" y="75330"/>
                </a:cubicBezTo>
                <a:cubicBezTo>
                  <a:pt x="9477" y="75300"/>
                  <a:pt x="9477" y="75271"/>
                  <a:pt x="9477" y="75241"/>
                </a:cubicBezTo>
                <a:lnTo>
                  <a:pt x="9580" y="75183"/>
                </a:lnTo>
                <a:close/>
                <a:moveTo>
                  <a:pt x="9669" y="75256"/>
                </a:moveTo>
                <a:cubicBezTo>
                  <a:pt x="9683" y="75300"/>
                  <a:pt x="9683" y="75300"/>
                  <a:pt x="9654" y="75315"/>
                </a:cubicBezTo>
                <a:cubicBezTo>
                  <a:pt x="9639" y="75330"/>
                  <a:pt x="9625" y="75345"/>
                  <a:pt x="9610" y="75345"/>
                </a:cubicBezTo>
                <a:cubicBezTo>
                  <a:pt x="9610" y="75330"/>
                  <a:pt x="9625" y="75315"/>
                  <a:pt x="9625" y="75300"/>
                </a:cubicBezTo>
                <a:cubicBezTo>
                  <a:pt x="9639" y="75271"/>
                  <a:pt x="9654" y="75256"/>
                  <a:pt x="9669" y="75256"/>
                </a:cubicBezTo>
                <a:close/>
                <a:moveTo>
                  <a:pt x="9242" y="75183"/>
                </a:moveTo>
                <a:cubicBezTo>
                  <a:pt x="9242" y="75227"/>
                  <a:pt x="9213" y="75271"/>
                  <a:pt x="9198" y="75315"/>
                </a:cubicBezTo>
                <a:cubicBezTo>
                  <a:pt x="9139" y="75345"/>
                  <a:pt x="9110" y="75374"/>
                  <a:pt x="9065" y="75389"/>
                </a:cubicBezTo>
                <a:cubicBezTo>
                  <a:pt x="9065" y="75345"/>
                  <a:pt x="9095" y="75300"/>
                  <a:pt x="9095" y="75256"/>
                </a:cubicBezTo>
                <a:cubicBezTo>
                  <a:pt x="9139" y="75241"/>
                  <a:pt x="9183" y="75197"/>
                  <a:pt x="9242" y="75183"/>
                </a:cubicBezTo>
                <a:close/>
                <a:moveTo>
                  <a:pt x="8241" y="75168"/>
                </a:moveTo>
                <a:cubicBezTo>
                  <a:pt x="8241" y="75227"/>
                  <a:pt x="8256" y="75271"/>
                  <a:pt x="8256" y="75330"/>
                </a:cubicBezTo>
                <a:cubicBezTo>
                  <a:pt x="8212" y="75374"/>
                  <a:pt x="8138" y="75389"/>
                  <a:pt x="8079" y="75418"/>
                </a:cubicBezTo>
                <a:cubicBezTo>
                  <a:pt x="8079" y="75374"/>
                  <a:pt x="8065" y="75315"/>
                  <a:pt x="8065" y="75241"/>
                </a:cubicBezTo>
                <a:cubicBezTo>
                  <a:pt x="8109" y="75227"/>
                  <a:pt x="8168" y="75183"/>
                  <a:pt x="8241" y="75168"/>
                </a:cubicBezTo>
                <a:close/>
                <a:moveTo>
                  <a:pt x="8756" y="75197"/>
                </a:moveTo>
                <a:lnTo>
                  <a:pt x="8756" y="75345"/>
                </a:lnTo>
                <a:cubicBezTo>
                  <a:pt x="8697" y="75374"/>
                  <a:pt x="8639" y="75389"/>
                  <a:pt x="8594" y="75418"/>
                </a:cubicBezTo>
                <a:lnTo>
                  <a:pt x="8594" y="75271"/>
                </a:lnTo>
                <a:cubicBezTo>
                  <a:pt x="8639" y="75256"/>
                  <a:pt x="8697" y="75227"/>
                  <a:pt x="8756" y="75197"/>
                </a:cubicBezTo>
                <a:close/>
                <a:moveTo>
                  <a:pt x="9360" y="75315"/>
                </a:moveTo>
                <a:lnTo>
                  <a:pt x="9360" y="75315"/>
                </a:lnTo>
                <a:cubicBezTo>
                  <a:pt x="9345" y="75345"/>
                  <a:pt x="9345" y="75389"/>
                  <a:pt x="9330" y="75403"/>
                </a:cubicBezTo>
                <a:cubicBezTo>
                  <a:pt x="9316" y="75418"/>
                  <a:pt x="9271" y="75448"/>
                  <a:pt x="9242" y="75477"/>
                </a:cubicBezTo>
                <a:cubicBezTo>
                  <a:pt x="9242" y="75448"/>
                  <a:pt x="9257" y="75403"/>
                  <a:pt x="9257" y="75389"/>
                </a:cubicBezTo>
                <a:cubicBezTo>
                  <a:pt x="9286" y="75374"/>
                  <a:pt x="9330" y="75345"/>
                  <a:pt x="9360" y="75315"/>
                </a:cubicBezTo>
                <a:close/>
                <a:moveTo>
                  <a:pt x="9492" y="75389"/>
                </a:moveTo>
                <a:cubicBezTo>
                  <a:pt x="9492" y="75418"/>
                  <a:pt x="9477" y="75448"/>
                  <a:pt x="9477" y="75462"/>
                </a:cubicBezTo>
                <a:cubicBezTo>
                  <a:pt x="9463" y="75477"/>
                  <a:pt x="9419" y="75492"/>
                  <a:pt x="9404" y="75521"/>
                </a:cubicBezTo>
                <a:cubicBezTo>
                  <a:pt x="9404" y="75492"/>
                  <a:pt x="9419" y="75462"/>
                  <a:pt x="9419" y="75448"/>
                </a:cubicBezTo>
                <a:cubicBezTo>
                  <a:pt x="9433" y="75418"/>
                  <a:pt x="9477" y="75403"/>
                  <a:pt x="9492" y="75389"/>
                </a:cubicBezTo>
                <a:close/>
                <a:moveTo>
                  <a:pt x="8992" y="75330"/>
                </a:moveTo>
                <a:cubicBezTo>
                  <a:pt x="8992" y="75374"/>
                  <a:pt x="8977" y="75418"/>
                  <a:pt x="8977" y="75462"/>
                </a:cubicBezTo>
                <a:cubicBezTo>
                  <a:pt x="8918" y="75477"/>
                  <a:pt x="8874" y="75492"/>
                  <a:pt x="8830" y="75536"/>
                </a:cubicBezTo>
                <a:cubicBezTo>
                  <a:pt x="8830" y="75492"/>
                  <a:pt x="8830" y="75448"/>
                  <a:pt x="8845" y="75403"/>
                </a:cubicBezTo>
                <a:cubicBezTo>
                  <a:pt x="8903" y="75389"/>
                  <a:pt x="8962" y="75345"/>
                  <a:pt x="8992" y="75330"/>
                </a:cubicBezTo>
                <a:close/>
                <a:moveTo>
                  <a:pt x="7962" y="75271"/>
                </a:moveTo>
                <a:cubicBezTo>
                  <a:pt x="7976" y="75330"/>
                  <a:pt x="7976" y="75389"/>
                  <a:pt x="7976" y="75462"/>
                </a:cubicBezTo>
                <a:cubicBezTo>
                  <a:pt x="7932" y="75492"/>
                  <a:pt x="7859" y="75521"/>
                  <a:pt x="7800" y="75551"/>
                </a:cubicBezTo>
                <a:cubicBezTo>
                  <a:pt x="7785" y="75477"/>
                  <a:pt x="7785" y="75418"/>
                  <a:pt x="7770" y="75374"/>
                </a:cubicBezTo>
                <a:cubicBezTo>
                  <a:pt x="7844" y="75330"/>
                  <a:pt x="7888" y="75315"/>
                  <a:pt x="7962" y="75271"/>
                </a:cubicBezTo>
                <a:close/>
                <a:moveTo>
                  <a:pt x="8521" y="75300"/>
                </a:moveTo>
                <a:lnTo>
                  <a:pt x="8521" y="75462"/>
                </a:lnTo>
                <a:cubicBezTo>
                  <a:pt x="8462" y="75492"/>
                  <a:pt x="8403" y="75521"/>
                  <a:pt x="8359" y="75551"/>
                </a:cubicBezTo>
                <a:lnTo>
                  <a:pt x="8359" y="75389"/>
                </a:lnTo>
                <a:cubicBezTo>
                  <a:pt x="8388" y="75345"/>
                  <a:pt x="8462" y="75330"/>
                  <a:pt x="8521" y="75300"/>
                </a:cubicBezTo>
                <a:close/>
                <a:moveTo>
                  <a:pt x="9183" y="75418"/>
                </a:moveTo>
                <a:lnTo>
                  <a:pt x="9183" y="75418"/>
                </a:lnTo>
                <a:cubicBezTo>
                  <a:pt x="9168" y="75462"/>
                  <a:pt x="9168" y="75492"/>
                  <a:pt x="9139" y="75536"/>
                </a:cubicBezTo>
                <a:cubicBezTo>
                  <a:pt x="9110" y="75551"/>
                  <a:pt x="9065" y="75595"/>
                  <a:pt x="9036" y="75609"/>
                </a:cubicBezTo>
                <a:cubicBezTo>
                  <a:pt x="9036" y="75565"/>
                  <a:pt x="9036" y="75536"/>
                  <a:pt x="9051" y="75492"/>
                </a:cubicBezTo>
                <a:cubicBezTo>
                  <a:pt x="9095" y="75477"/>
                  <a:pt x="9139" y="75448"/>
                  <a:pt x="9183" y="75418"/>
                </a:cubicBezTo>
                <a:close/>
                <a:moveTo>
                  <a:pt x="8756" y="75418"/>
                </a:moveTo>
                <a:cubicBezTo>
                  <a:pt x="8756" y="75477"/>
                  <a:pt x="8756" y="75521"/>
                  <a:pt x="8742" y="75565"/>
                </a:cubicBezTo>
                <a:cubicBezTo>
                  <a:pt x="8683" y="75609"/>
                  <a:pt x="8653" y="75624"/>
                  <a:pt x="8594" y="75668"/>
                </a:cubicBezTo>
                <a:lnTo>
                  <a:pt x="8594" y="75521"/>
                </a:lnTo>
                <a:cubicBezTo>
                  <a:pt x="8639" y="75477"/>
                  <a:pt x="8697" y="75462"/>
                  <a:pt x="8756" y="75418"/>
                </a:cubicBezTo>
                <a:close/>
                <a:moveTo>
                  <a:pt x="8256" y="75418"/>
                </a:moveTo>
                <a:lnTo>
                  <a:pt x="8256" y="75595"/>
                </a:lnTo>
                <a:cubicBezTo>
                  <a:pt x="8212" y="75624"/>
                  <a:pt x="8153" y="75639"/>
                  <a:pt x="8094" y="75683"/>
                </a:cubicBezTo>
                <a:cubicBezTo>
                  <a:pt x="8094" y="75624"/>
                  <a:pt x="8079" y="75565"/>
                  <a:pt x="8079" y="75521"/>
                </a:cubicBezTo>
                <a:cubicBezTo>
                  <a:pt x="8138" y="75477"/>
                  <a:pt x="8212" y="75448"/>
                  <a:pt x="8256" y="75418"/>
                </a:cubicBezTo>
                <a:close/>
                <a:moveTo>
                  <a:pt x="9286" y="75536"/>
                </a:moveTo>
                <a:cubicBezTo>
                  <a:pt x="9271" y="75551"/>
                  <a:pt x="9271" y="75595"/>
                  <a:pt x="9257" y="75609"/>
                </a:cubicBezTo>
                <a:cubicBezTo>
                  <a:pt x="9257" y="75624"/>
                  <a:pt x="9213" y="75639"/>
                  <a:pt x="9183" y="75683"/>
                </a:cubicBezTo>
                <a:cubicBezTo>
                  <a:pt x="9183" y="75639"/>
                  <a:pt x="9198" y="75624"/>
                  <a:pt x="9198" y="75595"/>
                </a:cubicBezTo>
                <a:cubicBezTo>
                  <a:pt x="9242" y="75565"/>
                  <a:pt x="9271" y="75551"/>
                  <a:pt x="9286" y="75536"/>
                </a:cubicBezTo>
                <a:close/>
                <a:moveTo>
                  <a:pt x="9404" y="75609"/>
                </a:moveTo>
                <a:lnTo>
                  <a:pt x="9404" y="75609"/>
                </a:lnTo>
                <a:cubicBezTo>
                  <a:pt x="9374" y="75624"/>
                  <a:pt x="9374" y="75639"/>
                  <a:pt x="9374" y="75668"/>
                </a:cubicBezTo>
                <a:cubicBezTo>
                  <a:pt x="9360" y="75683"/>
                  <a:pt x="9345" y="75683"/>
                  <a:pt x="9330" y="75698"/>
                </a:cubicBezTo>
                <a:cubicBezTo>
                  <a:pt x="9330" y="75683"/>
                  <a:pt x="9345" y="75668"/>
                  <a:pt x="9345" y="75639"/>
                </a:cubicBezTo>
                <a:cubicBezTo>
                  <a:pt x="9360" y="75624"/>
                  <a:pt x="9374" y="75624"/>
                  <a:pt x="9404" y="75609"/>
                </a:cubicBezTo>
                <a:close/>
                <a:moveTo>
                  <a:pt x="8948" y="75551"/>
                </a:moveTo>
                <a:cubicBezTo>
                  <a:pt x="8948" y="75595"/>
                  <a:pt x="8918" y="75624"/>
                  <a:pt x="8918" y="75683"/>
                </a:cubicBezTo>
                <a:cubicBezTo>
                  <a:pt x="8889" y="75698"/>
                  <a:pt x="8845" y="75712"/>
                  <a:pt x="8800" y="75757"/>
                </a:cubicBezTo>
                <a:cubicBezTo>
                  <a:pt x="8800" y="75712"/>
                  <a:pt x="8815" y="75668"/>
                  <a:pt x="8815" y="75624"/>
                </a:cubicBezTo>
                <a:cubicBezTo>
                  <a:pt x="8845" y="75609"/>
                  <a:pt x="8903" y="75565"/>
                  <a:pt x="8948" y="75551"/>
                </a:cubicBezTo>
                <a:close/>
                <a:moveTo>
                  <a:pt x="8006" y="75536"/>
                </a:moveTo>
                <a:cubicBezTo>
                  <a:pt x="8006" y="75595"/>
                  <a:pt x="8020" y="75639"/>
                  <a:pt x="8020" y="75698"/>
                </a:cubicBezTo>
                <a:cubicBezTo>
                  <a:pt x="7962" y="75727"/>
                  <a:pt x="7903" y="75757"/>
                  <a:pt x="7829" y="75786"/>
                </a:cubicBezTo>
                <a:cubicBezTo>
                  <a:pt x="7844" y="75757"/>
                  <a:pt x="7844" y="75698"/>
                  <a:pt x="7814" y="75639"/>
                </a:cubicBezTo>
                <a:cubicBezTo>
                  <a:pt x="7873" y="75595"/>
                  <a:pt x="7947" y="75565"/>
                  <a:pt x="8006" y="75536"/>
                </a:cubicBezTo>
                <a:close/>
                <a:moveTo>
                  <a:pt x="8521" y="75565"/>
                </a:moveTo>
                <a:lnTo>
                  <a:pt x="8521" y="75712"/>
                </a:lnTo>
                <a:cubicBezTo>
                  <a:pt x="8462" y="75742"/>
                  <a:pt x="8403" y="75757"/>
                  <a:pt x="8359" y="75786"/>
                </a:cubicBezTo>
                <a:lnTo>
                  <a:pt x="8359" y="75639"/>
                </a:lnTo>
                <a:cubicBezTo>
                  <a:pt x="8403" y="75624"/>
                  <a:pt x="8462" y="75595"/>
                  <a:pt x="8521" y="75565"/>
                </a:cubicBezTo>
                <a:close/>
                <a:moveTo>
                  <a:pt x="9110" y="75668"/>
                </a:moveTo>
                <a:lnTo>
                  <a:pt x="9110" y="75668"/>
                </a:lnTo>
                <a:cubicBezTo>
                  <a:pt x="9095" y="75698"/>
                  <a:pt x="9095" y="75742"/>
                  <a:pt x="9065" y="75757"/>
                </a:cubicBezTo>
                <a:cubicBezTo>
                  <a:pt x="9051" y="75771"/>
                  <a:pt x="9006" y="75786"/>
                  <a:pt x="8977" y="75830"/>
                </a:cubicBezTo>
                <a:cubicBezTo>
                  <a:pt x="8977" y="75786"/>
                  <a:pt x="8992" y="75757"/>
                  <a:pt x="8992" y="75742"/>
                </a:cubicBezTo>
                <a:cubicBezTo>
                  <a:pt x="9036" y="75712"/>
                  <a:pt x="9065" y="75683"/>
                  <a:pt x="9110" y="75668"/>
                </a:cubicBezTo>
                <a:close/>
                <a:moveTo>
                  <a:pt x="9213" y="75742"/>
                </a:moveTo>
                <a:cubicBezTo>
                  <a:pt x="9213" y="75771"/>
                  <a:pt x="9198" y="75786"/>
                  <a:pt x="9198" y="75815"/>
                </a:cubicBezTo>
                <a:cubicBezTo>
                  <a:pt x="9183" y="75830"/>
                  <a:pt x="9139" y="75845"/>
                  <a:pt x="9124" y="75860"/>
                </a:cubicBezTo>
                <a:cubicBezTo>
                  <a:pt x="9124" y="75845"/>
                  <a:pt x="9139" y="75830"/>
                  <a:pt x="9139" y="75786"/>
                </a:cubicBezTo>
                <a:cubicBezTo>
                  <a:pt x="9154" y="75771"/>
                  <a:pt x="9198" y="75757"/>
                  <a:pt x="9213" y="75742"/>
                </a:cubicBezTo>
                <a:close/>
                <a:moveTo>
                  <a:pt x="8742" y="75683"/>
                </a:moveTo>
                <a:cubicBezTo>
                  <a:pt x="8742" y="75712"/>
                  <a:pt x="8727" y="75771"/>
                  <a:pt x="8727" y="75815"/>
                </a:cubicBezTo>
                <a:cubicBezTo>
                  <a:pt x="8668" y="75830"/>
                  <a:pt x="8624" y="75860"/>
                  <a:pt x="8580" y="75889"/>
                </a:cubicBezTo>
                <a:cubicBezTo>
                  <a:pt x="8580" y="75845"/>
                  <a:pt x="8580" y="75786"/>
                  <a:pt x="8594" y="75757"/>
                </a:cubicBezTo>
                <a:cubicBezTo>
                  <a:pt x="8639" y="75742"/>
                  <a:pt x="8683" y="75698"/>
                  <a:pt x="8742" y="75683"/>
                </a:cubicBezTo>
                <a:close/>
                <a:moveTo>
                  <a:pt x="8271" y="75683"/>
                </a:moveTo>
                <a:lnTo>
                  <a:pt x="8271" y="75845"/>
                </a:lnTo>
                <a:cubicBezTo>
                  <a:pt x="8256" y="75860"/>
                  <a:pt x="8241" y="75860"/>
                  <a:pt x="8227" y="75889"/>
                </a:cubicBezTo>
                <a:lnTo>
                  <a:pt x="8109" y="75933"/>
                </a:lnTo>
                <a:cubicBezTo>
                  <a:pt x="8109" y="75889"/>
                  <a:pt x="8109" y="75830"/>
                  <a:pt x="8094" y="75771"/>
                </a:cubicBezTo>
                <a:cubicBezTo>
                  <a:pt x="8168" y="75742"/>
                  <a:pt x="8227" y="75698"/>
                  <a:pt x="8271" y="75683"/>
                </a:cubicBezTo>
                <a:close/>
                <a:moveTo>
                  <a:pt x="8903" y="75786"/>
                </a:moveTo>
                <a:cubicBezTo>
                  <a:pt x="8903" y="75830"/>
                  <a:pt x="8889" y="75860"/>
                  <a:pt x="8889" y="75904"/>
                </a:cubicBezTo>
                <a:cubicBezTo>
                  <a:pt x="8845" y="75918"/>
                  <a:pt x="8815" y="75963"/>
                  <a:pt x="8771" y="75977"/>
                </a:cubicBezTo>
                <a:lnTo>
                  <a:pt x="8771" y="75860"/>
                </a:lnTo>
                <a:cubicBezTo>
                  <a:pt x="8815" y="75845"/>
                  <a:pt x="8845" y="75815"/>
                  <a:pt x="8903" y="75786"/>
                </a:cubicBezTo>
                <a:close/>
                <a:moveTo>
                  <a:pt x="8506" y="75815"/>
                </a:moveTo>
                <a:cubicBezTo>
                  <a:pt x="8506" y="75860"/>
                  <a:pt x="8506" y="75904"/>
                  <a:pt x="8477" y="75963"/>
                </a:cubicBezTo>
                <a:cubicBezTo>
                  <a:pt x="8447" y="75977"/>
                  <a:pt x="8388" y="75992"/>
                  <a:pt x="8359" y="76036"/>
                </a:cubicBezTo>
                <a:lnTo>
                  <a:pt x="8359" y="75889"/>
                </a:lnTo>
                <a:cubicBezTo>
                  <a:pt x="8403" y="75860"/>
                  <a:pt x="8447" y="75830"/>
                  <a:pt x="8506" y="75815"/>
                </a:cubicBezTo>
                <a:close/>
                <a:moveTo>
                  <a:pt x="9036" y="75889"/>
                </a:moveTo>
                <a:lnTo>
                  <a:pt x="9036" y="75889"/>
                </a:lnTo>
                <a:cubicBezTo>
                  <a:pt x="9006" y="75918"/>
                  <a:pt x="9006" y="75933"/>
                  <a:pt x="8992" y="75977"/>
                </a:cubicBezTo>
                <a:cubicBezTo>
                  <a:pt x="8977" y="75977"/>
                  <a:pt x="8962" y="76007"/>
                  <a:pt x="8918" y="76036"/>
                </a:cubicBezTo>
                <a:cubicBezTo>
                  <a:pt x="8918" y="75992"/>
                  <a:pt x="8933" y="75977"/>
                  <a:pt x="8933" y="75933"/>
                </a:cubicBezTo>
                <a:cubicBezTo>
                  <a:pt x="8977" y="75918"/>
                  <a:pt x="8992" y="75904"/>
                  <a:pt x="9036" y="75889"/>
                </a:cubicBezTo>
                <a:close/>
                <a:moveTo>
                  <a:pt x="8020" y="75786"/>
                </a:moveTo>
                <a:lnTo>
                  <a:pt x="8020" y="75963"/>
                </a:lnTo>
                <a:cubicBezTo>
                  <a:pt x="7962" y="75992"/>
                  <a:pt x="7917" y="76007"/>
                  <a:pt x="7859" y="76051"/>
                </a:cubicBezTo>
                <a:cubicBezTo>
                  <a:pt x="7859" y="75992"/>
                  <a:pt x="7844" y="75933"/>
                  <a:pt x="7844" y="75889"/>
                </a:cubicBezTo>
                <a:cubicBezTo>
                  <a:pt x="7903" y="75860"/>
                  <a:pt x="7962" y="75830"/>
                  <a:pt x="8020" y="75786"/>
                </a:cubicBezTo>
                <a:close/>
                <a:moveTo>
                  <a:pt x="9124" y="75977"/>
                </a:moveTo>
                <a:lnTo>
                  <a:pt x="9124" y="75977"/>
                </a:lnTo>
                <a:cubicBezTo>
                  <a:pt x="9124" y="75978"/>
                  <a:pt x="9110" y="75992"/>
                  <a:pt x="9110" y="76007"/>
                </a:cubicBezTo>
                <a:cubicBezTo>
                  <a:pt x="9095" y="76036"/>
                  <a:pt x="9065" y="76051"/>
                  <a:pt x="9051" y="76051"/>
                </a:cubicBezTo>
                <a:cubicBezTo>
                  <a:pt x="9051" y="76021"/>
                  <a:pt x="9065" y="76007"/>
                  <a:pt x="9065" y="76007"/>
                </a:cubicBezTo>
                <a:cubicBezTo>
                  <a:pt x="9080" y="75992"/>
                  <a:pt x="9109" y="75992"/>
                  <a:pt x="9124" y="75977"/>
                </a:cubicBezTo>
                <a:close/>
                <a:moveTo>
                  <a:pt x="8697" y="75918"/>
                </a:moveTo>
                <a:cubicBezTo>
                  <a:pt x="8697" y="75963"/>
                  <a:pt x="8683" y="75992"/>
                  <a:pt x="8683" y="76051"/>
                </a:cubicBezTo>
                <a:cubicBezTo>
                  <a:pt x="8624" y="76066"/>
                  <a:pt x="8594" y="76080"/>
                  <a:pt x="8550" y="76124"/>
                </a:cubicBezTo>
                <a:cubicBezTo>
                  <a:pt x="8550" y="76080"/>
                  <a:pt x="8565" y="76036"/>
                  <a:pt x="8565" y="75992"/>
                </a:cubicBezTo>
                <a:cubicBezTo>
                  <a:pt x="8609" y="75977"/>
                  <a:pt x="8668" y="75933"/>
                  <a:pt x="8697" y="75918"/>
                </a:cubicBezTo>
                <a:close/>
                <a:moveTo>
                  <a:pt x="8271" y="75933"/>
                </a:moveTo>
                <a:lnTo>
                  <a:pt x="8271" y="76080"/>
                </a:lnTo>
                <a:cubicBezTo>
                  <a:pt x="8227" y="76110"/>
                  <a:pt x="8168" y="76139"/>
                  <a:pt x="8109" y="76154"/>
                </a:cubicBezTo>
                <a:lnTo>
                  <a:pt x="8109" y="76007"/>
                </a:lnTo>
                <a:cubicBezTo>
                  <a:pt x="8168" y="75992"/>
                  <a:pt x="8212" y="75963"/>
                  <a:pt x="8256" y="75933"/>
                </a:cubicBezTo>
                <a:close/>
                <a:moveTo>
                  <a:pt x="8845" y="76007"/>
                </a:moveTo>
                <a:cubicBezTo>
                  <a:pt x="8845" y="76051"/>
                  <a:pt x="8830" y="76080"/>
                  <a:pt x="8830" y="76110"/>
                </a:cubicBezTo>
                <a:cubicBezTo>
                  <a:pt x="8800" y="76139"/>
                  <a:pt x="8756" y="76154"/>
                  <a:pt x="8727" y="76183"/>
                </a:cubicBezTo>
                <a:cubicBezTo>
                  <a:pt x="8727" y="76139"/>
                  <a:pt x="8742" y="76110"/>
                  <a:pt x="8742" y="76080"/>
                </a:cubicBezTo>
                <a:cubicBezTo>
                  <a:pt x="8771" y="76066"/>
                  <a:pt x="8815" y="76036"/>
                  <a:pt x="8845" y="76007"/>
                </a:cubicBezTo>
                <a:close/>
                <a:moveTo>
                  <a:pt x="8962" y="76110"/>
                </a:moveTo>
                <a:lnTo>
                  <a:pt x="8962" y="76110"/>
                </a:lnTo>
                <a:cubicBezTo>
                  <a:pt x="8948" y="76124"/>
                  <a:pt x="8948" y="76139"/>
                  <a:pt x="8918" y="76183"/>
                </a:cubicBezTo>
                <a:lnTo>
                  <a:pt x="8874" y="76227"/>
                </a:lnTo>
                <a:cubicBezTo>
                  <a:pt x="8874" y="76213"/>
                  <a:pt x="8889" y="76198"/>
                  <a:pt x="8889" y="76154"/>
                </a:cubicBezTo>
                <a:cubicBezTo>
                  <a:pt x="8903" y="76139"/>
                  <a:pt x="8918" y="76124"/>
                  <a:pt x="8962" y="76110"/>
                </a:cubicBezTo>
                <a:close/>
                <a:moveTo>
                  <a:pt x="8477" y="76051"/>
                </a:moveTo>
                <a:cubicBezTo>
                  <a:pt x="8477" y="76080"/>
                  <a:pt x="8462" y="76139"/>
                  <a:pt x="8462" y="76183"/>
                </a:cubicBezTo>
                <a:cubicBezTo>
                  <a:pt x="8433" y="76213"/>
                  <a:pt x="8374" y="76227"/>
                  <a:pt x="8330" y="76272"/>
                </a:cubicBezTo>
                <a:cubicBezTo>
                  <a:pt x="8330" y="76213"/>
                  <a:pt x="8359" y="76183"/>
                  <a:pt x="8359" y="76124"/>
                </a:cubicBezTo>
                <a:cubicBezTo>
                  <a:pt x="8388" y="76110"/>
                  <a:pt x="8447" y="76066"/>
                  <a:pt x="8477" y="76051"/>
                </a:cubicBezTo>
                <a:close/>
                <a:moveTo>
                  <a:pt x="8035" y="76051"/>
                </a:moveTo>
                <a:lnTo>
                  <a:pt x="8035" y="76213"/>
                </a:lnTo>
                <a:cubicBezTo>
                  <a:pt x="8006" y="76227"/>
                  <a:pt x="7947" y="76272"/>
                  <a:pt x="7903" y="76286"/>
                </a:cubicBezTo>
                <a:lnTo>
                  <a:pt x="7888" y="76286"/>
                </a:lnTo>
                <a:cubicBezTo>
                  <a:pt x="7888" y="76227"/>
                  <a:pt x="7888" y="76169"/>
                  <a:pt x="7873" y="76124"/>
                </a:cubicBezTo>
                <a:cubicBezTo>
                  <a:pt x="7932" y="76124"/>
                  <a:pt x="7991" y="76080"/>
                  <a:pt x="8035" y="76051"/>
                </a:cubicBezTo>
                <a:close/>
                <a:moveTo>
                  <a:pt x="8639" y="76154"/>
                </a:moveTo>
                <a:cubicBezTo>
                  <a:pt x="8639" y="76198"/>
                  <a:pt x="8624" y="76227"/>
                  <a:pt x="8624" y="76272"/>
                </a:cubicBezTo>
                <a:cubicBezTo>
                  <a:pt x="8594" y="76286"/>
                  <a:pt x="8550" y="76301"/>
                  <a:pt x="8521" y="76345"/>
                </a:cubicBezTo>
                <a:cubicBezTo>
                  <a:pt x="8521" y="76301"/>
                  <a:pt x="8536" y="76272"/>
                  <a:pt x="8536" y="76227"/>
                </a:cubicBezTo>
                <a:cubicBezTo>
                  <a:pt x="8580" y="76213"/>
                  <a:pt x="8609" y="76169"/>
                  <a:pt x="8639" y="76154"/>
                </a:cubicBezTo>
                <a:close/>
                <a:moveTo>
                  <a:pt x="8771" y="76227"/>
                </a:moveTo>
                <a:cubicBezTo>
                  <a:pt x="8771" y="76257"/>
                  <a:pt x="8756" y="76286"/>
                  <a:pt x="8756" y="76301"/>
                </a:cubicBezTo>
                <a:lnTo>
                  <a:pt x="8668" y="76404"/>
                </a:lnTo>
                <a:cubicBezTo>
                  <a:pt x="8668" y="76360"/>
                  <a:pt x="8683" y="76345"/>
                  <a:pt x="8683" y="76301"/>
                </a:cubicBezTo>
                <a:cubicBezTo>
                  <a:pt x="8727" y="76286"/>
                  <a:pt x="8742" y="76272"/>
                  <a:pt x="8771" y="76227"/>
                </a:cubicBezTo>
                <a:close/>
                <a:moveTo>
                  <a:pt x="8256" y="76183"/>
                </a:moveTo>
                <a:cubicBezTo>
                  <a:pt x="8256" y="76227"/>
                  <a:pt x="8256" y="76272"/>
                  <a:pt x="8241" y="76331"/>
                </a:cubicBezTo>
                <a:cubicBezTo>
                  <a:pt x="8212" y="76360"/>
                  <a:pt x="8153" y="76375"/>
                  <a:pt x="8109" y="76419"/>
                </a:cubicBezTo>
                <a:lnTo>
                  <a:pt x="8109" y="76272"/>
                </a:lnTo>
                <a:cubicBezTo>
                  <a:pt x="8168" y="76227"/>
                  <a:pt x="8227" y="76198"/>
                  <a:pt x="8256" y="76183"/>
                </a:cubicBezTo>
                <a:close/>
                <a:moveTo>
                  <a:pt x="8845" y="76365"/>
                </a:moveTo>
                <a:cubicBezTo>
                  <a:pt x="8845" y="76368"/>
                  <a:pt x="8845" y="76371"/>
                  <a:pt x="8845" y="76375"/>
                </a:cubicBezTo>
                <a:lnTo>
                  <a:pt x="8815" y="76419"/>
                </a:lnTo>
                <a:cubicBezTo>
                  <a:pt x="8815" y="76389"/>
                  <a:pt x="8830" y="76375"/>
                  <a:pt x="8830" y="76375"/>
                </a:cubicBezTo>
                <a:lnTo>
                  <a:pt x="8845" y="76365"/>
                </a:lnTo>
                <a:close/>
                <a:moveTo>
                  <a:pt x="8447" y="76286"/>
                </a:moveTo>
                <a:cubicBezTo>
                  <a:pt x="8447" y="76331"/>
                  <a:pt x="8418" y="76360"/>
                  <a:pt x="8418" y="76419"/>
                </a:cubicBezTo>
                <a:cubicBezTo>
                  <a:pt x="8388" y="76434"/>
                  <a:pt x="8359" y="76448"/>
                  <a:pt x="8315" y="76492"/>
                </a:cubicBezTo>
                <a:cubicBezTo>
                  <a:pt x="8315" y="76448"/>
                  <a:pt x="8330" y="76404"/>
                  <a:pt x="8330" y="76360"/>
                </a:cubicBezTo>
                <a:cubicBezTo>
                  <a:pt x="8374" y="76345"/>
                  <a:pt x="8403" y="76301"/>
                  <a:pt x="8447" y="76286"/>
                </a:cubicBezTo>
                <a:close/>
                <a:moveTo>
                  <a:pt x="8035" y="76301"/>
                </a:moveTo>
                <a:lnTo>
                  <a:pt x="8035" y="76448"/>
                </a:lnTo>
                <a:cubicBezTo>
                  <a:pt x="8006" y="76492"/>
                  <a:pt x="7947" y="76507"/>
                  <a:pt x="7903" y="76551"/>
                </a:cubicBezTo>
                <a:lnTo>
                  <a:pt x="7903" y="76404"/>
                </a:lnTo>
                <a:cubicBezTo>
                  <a:pt x="7903" y="76375"/>
                  <a:pt x="7932" y="76375"/>
                  <a:pt x="7947" y="76360"/>
                </a:cubicBezTo>
                <a:cubicBezTo>
                  <a:pt x="7991" y="76345"/>
                  <a:pt x="8006" y="76331"/>
                  <a:pt x="8035" y="76301"/>
                </a:cubicBezTo>
                <a:close/>
                <a:moveTo>
                  <a:pt x="8594" y="76375"/>
                </a:moveTo>
                <a:cubicBezTo>
                  <a:pt x="8594" y="76419"/>
                  <a:pt x="8580" y="76448"/>
                  <a:pt x="8580" y="76478"/>
                </a:cubicBezTo>
                <a:cubicBezTo>
                  <a:pt x="8536" y="76492"/>
                  <a:pt x="8521" y="76522"/>
                  <a:pt x="8477" y="76551"/>
                </a:cubicBezTo>
                <a:cubicBezTo>
                  <a:pt x="8477" y="76522"/>
                  <a:pt x="8506" y="76492"/>
                  <a:pt x="8506" y="76448"/>
                </a:cubicBezTo>
                <a:cubicBezTo>
                  <a:pt x="8536" y="76434"/>
                  <a:pt x="8550" y="76404"/>
                  <a:pt x="8594" y="76375"/>
                </a:cubicBezTo>
                <a:close/>
                <a:moveTo>
                  <a:pt x="8727" y="76448"/>
                </a:moveTo>
                <a:cubicBezTo>
                  <a:pt x="8697" y="76492"/>
                  <a:pt x="8683" y="76507"/>
                  <a:pt x="8683" y="76522"/>
                </a:cubicBezTo>
                <a:lnTo>
                  <a:pt x="8624" y="76581"/>
                </a:lnTo>
                <a:cubicBezTo>
                  <a:pt x="8624" y="76566"/>
                  <a:pt x="8639" y="76551"/>
                  <a:pt x="8639" y="76507"/>
                </a:cubicBezTo>
                <a:cubicBezTo>
                  <a:pt x="8668" y="76492"/>
                  <a:pt x="8683" y="76478"/>
                  <a:pt x="8727" y="76448"/>
                </a:cubicBezTo>
                <a:close/>
                <a:moveTo>
                  <a:pt x="8241" y="76419"/>
                </a:moveTo>
                <a:cubicBezTo>
                  <a:pt x="8241" y="76448"/>
                  <a:pt x="8227" y="76507"/>
                  <a:pt x="8227" y="76551"/>
                </a:cubicBezTo>
                <a:cubicBezTo>
                  <a:pt x="8182" y="76581"/>
                  <a:pt x="8153" y="76625"/>
                  <a:pt x="8109" y="76640"/>
                </a:cubicBezTo>
                <a:lnTo>
                  <a:pt x="8109" y="76507"/>
                </a:lnTo>
                <a:cubicBezTo>
                  <a:pt x="8153" y="76478"/>
                  <a:pt x="8212" y="76448"/>
                  <a:pt x="8241" y="76419"/>
                </a:cubicBezTo>
                <a:close/>
                <a:moveTo>
                  <a:pt x="8388" y="76522"/>
                </a:moveTo>
                <a:cubicBezTo>
                  <a:pt x="8388" y="76566"/>
                  <a:pt x="8374" y="76595"/>
                  <a:pt x="8374" y="76640"/>
                </a:cubicBezTo>
                <a:cubicBezTo>
                  <a:pt x="8330" y="76654"/>
                  <a:pt x="8315" y="76698"/>
                  <a:pt x="8285" y="76713"/>
                </a:cubicBezTo>
                <a:cubicBezTo>
                  <a:pt x="8300" y="76669"/>
                  <a:pt x="8300" y="76640"/>
                  <a:pt x="8300" y="76595"/>
                </a:cubicBezTo>
                <a:cubicBezTo>
                  <a:pt x="8330" y="76581"/>
                  <a:pt x="8374" y="76551"/>
                  <a:pt x="8388" y="76522"/>
                </a:cubicBezTo>
                <a:close/>
                <a:moveTo>
                  <a:pt x="8521" y="76625"/>
                </a:moveTo>
                <a:cubicBezTo>
                  <a:pt x="8521" y="76640"/>
                  <a:pt x="8506" y="76669"/>
                  <a:pt x="8506" y="76698"/>
                </a:cubicBezTo>
                <a:cubicBezTo>
                  <a:pt x="8477" y="76728"/>
                  <a:pt x="8462" y="76743"/>
                  <a:pt x="8433" y="76772"/>
                </a:cubicBezTo>
                <a:cubicBezTo>
                  <a:pt x="8433" y="76728"/>
                  <a:pt x="8447" y="76713"/>
                  <a:pt x="8447" y="76669"/>
                </a:cubicBezTo>
                <a:cubicBezTo>
                  <a:pt x="8462" y="76654"/>
                  <a:pt x="8506" y="76640"/>
                  <a:pt x="8521" y="76625"/>
                </a:cubicBezTo>
                <a:close/>
                <a:moveTo>
                  <a:pt x="8609" y="76731"/>
                </a:moveTo>
                <a:cubicBezTo>
                  <a:pt x="8609" y="76735"/>
                  <a:pt x="8609" y="76739"/>
                  <a:pt x="8609" y="76743"/>
                </a:cubicBezTo>
                <a:lnTo>
                  <a:pt x="8580" y="76787"/>
                </a:lnTo>
                <a:cubicBezTo>
                  <a:pt x="8580" y="76757"/>
                  <a:pt x="8594" y="76743"/>
                  <a:pt x="8594" y="76743"/>
                </a:cubicBezTo>
                <a:cubicBezTo>
                  <a:pt x="8600" y="76737"/>
                  <a:pt x="8605" y="76734"/>
                  <a:pt x="8609" y="76731"/>
                </a:cubicBezTo>
                <a:close/>
                <a:moveTo>
                  <a:pt x="8035" y="76566"/>
                </a:moveTo>
                <a:cubicBezTo>
                  <a:pt x="8035" y="76625"/>
                  <a:pt x="8035" y="76654"/>
                  <a:pt x="8020" y="76713"/>
                </a:cubicBezTo>
                <a:cubicBezTo>
                  <a:pt x="7991" y="76743"/>
                  <a:pt x="7947" y="76772"/>
                  <a:pt x="7888" y="76801"/>
                </a:cubicBezTo>
                <a:lnTo>
                  <a:pt x="7888" y="76654"/>
                </a:lnTo>
                <a:cubicBezTo>
                  <a:pt x="7947" y="76625"/>
                  <a:pt x="7991" y="76581"/>
                  <a:pt x="8035" y="76566"/>
                </a:cubicBezTo>
                <a:close/>
                <a:moveTo>
                  <a:pt x="8227" y="76669"/>
                </a:moveTo>
                <a:cubicBezTo>
                  <a:pt x="8227" y="76713"/>
                  <a:pt x="8197" y="76743"/>
                  <a:pt x="8197" y="76801"/>
                </a:cubicBezTo>
                <a:cubicBezTo>
                  <a:pt x="8168" y="76816"/>
                  <a:pt x="8138" y="76846"/>
                  <a:pt x="8094" y="76875"/>
                </a:cubicBezTo>
                <a:cubicBezTo>
                  <a:pt x="8094" y="76846"/>
                  <a:pt x="8094" y="76801"/>
                  <a:pt x="8109" y="76743"/>
                </a:cubicBezTo>
                <a:cubicBezTo>
                  <a:pt x="8153" y="76728"/>
                  <a:pt x="8182" y="76698"/>
                  <a:pt x="8227" y="76669"/>
                </a:cubicBezTo>
                <a:close/>
                <a:moveTo>
                  <a:pt x="8359" y="76772"/>
                </a:moveTo>
                <a:cubicBezTo>
                  <a:pt x="8359" y="76801"/>
                  <a:pt x="8330" y="76846"/>
                  <a:pt x="8330" y="76860"/>
                </a:cubicBezTo>
                <a:cubicBezTo>
                  <a:pt x="8300" y="76875"/>
                  <a:pt x="8271" y="76890"/>
                  <a:pt x="8256" y="76934"/>
                </a:cubicBezTo>
                <a:cubicBezTo>
                  <a:pt x="8256" y="76890"/>
                  <a:pt x="8271" y="76860"/>
                  <a:pt x="8271" y="76846"/>
                </a:cubicBezTo>
                <a:cubicBezTo>
                  <a:pt x="8300" y="76816"/>
                  <a:pt x="8330" y="76801"/>
                  <a:pt x="8359" y="76772"/>
                </a:cubicBezTo>
                <a:close/>
                <a:moveTo>
                  <a:pt x="8447" y="76846"/>
                </a:moveTo>
                <a:cubicBezTo>
                  <a:pt x="8447" y="76875"/>
                  <a:pt x="8447" y="76890"/>
                  <a:pt x="8433" y="76919"/>
                </a:cubicBezTo>
                <a:lnTo>
                  <a:pt x="8374" y="76963"/>
                </a:lnTo>
                <a:cubicBezTo>
                  <a:pt x="8374" y="76949"/>
                  <a:pt x="8388" y="76934"/>
                  <a:pt x="8388" y="76890"/>
                </a:cubicBezTo>
                <a:lnTo>
                  <a:pt x="8447" y="76846"/>
                </a:lnTo>
                <a:close/>
                <a:moveTo>
                  <a:pt x="8006" y="76801"/>
                </a:moveTo>
                <a:cubicBezTo>
                  <a:pt x="8006" y="76846"/>
                  <a:pt x="7991" y="76890"/>
                  <a:pt x="7991" y="76934"/>
                </a:cubicBezTo>
                <a:cubicBezTo>
                  <a:pt x="7962" y="76963"/>
                  <a:pt x="7932" y="77007"/>
                  <a:pt x="7888" y="77022"/>
                </a:cubicBezTo>
                <a:lnTo>
                  <a:pt x="7888" y="76890"/>
                </a:lnTo>
                <a:cubicBezTo>
                  <a:pt x="7932" y="76860"/>
                  <a:pt x="7962" y="76846"/>
                  <a:pt x="8006" y="76801"/>
                </a:cubicBezTo>
                <a:close/>
                <a:moveTo>
                  <a:pt x="8168" y="76919"/>
                </a:moveTo>
                <a:cubicBezTo>
                  <a:pt x="8168" y="76949"/>
                  <a:pt x="8153" y="76993"/>
                  <a:pt x="8153" y="77022"/>
                </a:cubicBezTo>
                <a:cubicBezTo>
                  <a:pt x="8109" y="77037"/>
                  <a:pt x="8094" y="77081"/>
                  <a:pt x="8065" y="77096"/>
                </a:cubicBezTo>
                <a:cubicBezTo>
                  <a:pt x="8079" y="77066"/>
                  <a:pt x="8079" y="77022"/>
                  <a:pt x="8079" y="76993"/>
                </a:cubicBezTo>
                <a:cubicBezTo>
                  <a:pt x="8109" y="76963"/>
                  <a:pt x="8153" y="76934"/>
                  <a:pt x="8168" y="76919"/>
                </a:cubicBezTo>
                <a:close/>
                <a:moveTo>
                  <a:pt x="8271" y="77007"/>
                </a:moveTo>
                <a:cubicBezTo>
                  <a:pt x="8271" y="77022"/>
                  <a:pt x="8271" y="77066"/>
                  <a:pt x="8256" y="77081"/>
                </a:cubicBezTo>
                <a:lnTo>
                  <a:pt x="8212" y="77140"/>
                </a:lnTo>
                <a:cubicBezTo>
                  <a:pt x="8212" y="77110"/>
                  <a:pt x="8227" y="77081"/>
                  <a:pt x="8227" y="77066"/>
                </a:cubicBezTo>
                <a:lnTo>
                  <a:pt x="8271" y="77007"/>
                </a:lnTo>
                <a:close/>
                <a:moveTo>
                  <a:pt x="8374" y="77096"/>
                </a:moveTo>
                <a:cubicBezTo>
                  <a:pt x="8374" y="77110"/>
                  <a:pt x="8359" y="77110"/>
                  <a:pt x="8359" y="77140"/>
                </a:cubicBezTo>
                <a:cubicBezTo>
                  <a:pt x="8359" y="77155"/>
                  <a:pt x="8330" y="77155"/>
                  <a:pt x="8330" y="77169"/>
                </a:cubicBezTo>
                <a:cubicBezTo>
                  <a:pt x="8330" y="77155"/>
                  <a:pt x="8330" y="77140"/>
                  <a:pt x="8359" y="77140"/>
                </a:cubicBezTo>
                <a:cubicBezTo>
                  <a:pt x="8359" y="77110"/>
                  <a:pt x="8359" y="77096"/>
                  <a:pt x="8374" y="77096"/>
                </a:cubicBezTo>
                <a:close/>
                <a:moveTo>
                  <a:pt x="8006" y="77066"/>
                </a:moveTo>
                <a:cubicBezTo>
                  <a:pt x="8006" y="77096"/>
                  <a:pt x="7991" y="77140"/>
                  <a:pt x="7991" y="77184"/>
                </a:cubicBezTo>
                <a:cubicBezTo>
                  <a:pt x="7932" y="77213"/>
                  <a:pt x="7903" y="77228"/>
                  <a:pt x="7873" y="77258"/>
                </a:cubicBezTo>
                <a:cubicBezTo>
                  <a:pt x="7873" y="77228"/>
                  <a:pt x="7873" y="77184"/>
                  <a:pt x="7888" y="77140"/>
                </a:cubicBezTo>
                <a:cubicBezTo>
                  <a:pt x="7932" y="77110"/>
                  <a:pt x="7962" y="77081"/>
                  <a:pt x="8006" y="77066"/>
                </a:cubicBezTo>
                <a:close/>
                <a:moveTo>
                  <a:pt x="8109" y="77155"/>
                </a:moveTo>
                <a:cubicBezTo>
                  <a:pt x="8109" y="77184"/>
                  <a:pt x="8094" y="77213"/>
                  <a:pt x="8094" y="77243"/>
                </a:cubicBezTo>
                <a:lnTo>
                  <a:pt x="8020" y="77317"/>
                </a:lnTo>
                <a:cubicBezTo>
                  <a:pt x="8020" y="77287"/>
                  <a:pt x="8035" y="77243"/>
                  <a:pt x="8035" y="77228"/>
                </a:cubicBezTo>
                <a:lnTo>
                  <a:pt x="8109" y="77155"/>
                </a:lnTo>
                <a:close/>
                <a:moveTo>
                  <a:pt x="8227" y="77243"/>
                </a:moveTo>
                <a:cubicBezTo>
                  <a:pt x="8212" y="77258"/>
                  <a:pt x="8212" y="77287"/>
                  <a:pt x="8212" y="77302"/>
                </a:cubicBezTo>
                <a:lnTo>
                  <a:pt x="8168" y="77331"/>
                </a:lnTo>
                <a:cubicBezTo>
                  <a:pt x="8168" y="77317"/>
                  <a:pt x="8168" y="77302"/>
                  <a:pt x="8182" y="77272"/>
                </a:cubicBezTo>
                <a:lnTo>
                  <a:pt x="8227" y="77243"/>
                </a:lnTo>
                <a:close/>
                <a:moveTo>
                  <a:pt x="7947" y="77302"/>
                </a:moveTo>
                <a:cubicBezTo>
                  <a:pt x="7947" y="77331"/>
                  <a:pt x="7932" y="77375"/>
                  <a:pt x="7932" y="77405"/>
                </a:cubicBezTo>
                <a:cubicBezTo>
                  <a:pt x="7917" y="77434"/>
                  <a:pt x="7873" y="77464"/>
                  <a:pt x="7844" y="77478"/>
                </a:cubicBezTo>
                <a:cubicBezTo>
                  <a:pt x="7844" y="77449"/>
                  <a:pt x="7859" y="77405"/>
                  <a:pt x="7859" y="77375"/>
                </a:cubicBezTo>
                <a:cubicBezTo>
                  <a:pt x="7888" y="77361"/>
                  <a:pt x="7932" y="77317"/>
                  <a:pt x="7947" y="77302"/>
                </a:cubicBezTo>
                <a:close/>
                <a:moveTo>
                  <a:pt x="8094" y="77390"/>
                </a:moveTo>
                <a:lnTo>
                  <a:pt x="8094" y="77390"/>
                </a:lnTo>
                <a:cubicBezTo>
                  <a:pt x="8065" y="77405"/>
                  <a:pt x="8065" y="77434"/>
                  <a:pt x="8065" y="77464"/>
                </a:cubicBezTo>
                <a:lnTo>
                  <a:pt x="8006" y="77523"/>
                </a:lnTo>
                <a:cubicBezTo>
                  <a:pt x="8006" y="77508"/>
                  <a:pt x="8020" y="77464"/>
                  <a:pt x="8020" y="77449"/>
                </a:cubicBezTo>
                <a:cubicBezTo>
                  <a:pt x="8035" y="77434"/>
                  <a:pt x="8065" y="77405"/>
                  <a:pt x="8094" y="77390"/>
                </a:cubicBezTo>
                <a:close/>
                <a:moveTo>
                  <a:pt x="7903" y="77537"/>
                </a:moveTo>
                <a:cubicBezTo>
                  <a:pt x="7888" y="77581"/>
                  <a:pt x="7888" y="77596"/>
                  <a:pt x="7888" y="77626"/>
                </a:cubicBezTo>
                <a:cubicBezTo>
                  <a:pt x="7873" y="77655"/>
                  <a:pt x="7859" y="77684"/>
                  <a:pt x="7814" y="77699"/>
                </a:cubicBezTo>
                <a:cubicBezTo>
                  <a:pt x="7814" y="77670"/>
                  <a:pt x="7829" y="77626"/>
                  <a:pt x="7829" y="77611"/>
                </a:cubicBezTo>
                <a:cubicBezTo>
                  <a:pt x="7859" y="77596"/>
                  <a:pt x="7888" y="77581"/>
                  <a:pt x="7903" y="77537"/>
                </a:cubicBezTo>
                <a:close/>
                <a:moveTo>
                  <a:pt x="8020" y="77611"/>
                </a:moveTo>
                <a:cubicBezTo>
                  <a:pt x="8006" y="77655"/>
                  <a:pt x="8006" y="77655"/>
                  <a:pt x="7991" y="77670"/>
                </a:cubicBezTo>
                <a:cubicBezTo>
                  <a:pt x="7962" y="77684"/>
                  <a:pt x="7947" y="77699"/>
                  <a:pt x="7947" y="77729"/>
                </a:cubicBezTo>
                <a:cubicBezTo>
                  <a:pt x="7947" y="77699"/>
                  <a:pt x="7947" y="77684"/>
                  <a:pt x="7962" y="77670"/>
                </a:cubicBezTo>
                <a:lnTo>
                  <a:pt x="8020" y="77611"/>
                </a:lnTo>
                <a:close/>
                <a:moveTo>
                  <a:pt x="7859" y="77773"/>
                </a:moveTo>
                <a:lnTo>
                  <a:pt x="7859" y="77773"/>
                </a:lnTo>
                <a:cubicBezTo>
                  <a:pt x="7844" y="77817"/>
                  <a:pt x="7844" y="77832"/>
                  <a:pt x="7844" y="77846"/>
                </a:cubicBezTo>
                <a:lnTo>
                  <a:pt x="7785" y="77905"/>
                </a:lnTo>
                <a:cubicBezTo>
                  <a:pt x="7785" y="77890"/>
                  <a:pt x="7800" y="77846"/>
                  <a:pt x="7800" y="77832"/>
                </a:cubicBezTo>
                <a:lnTo>
                  <a:pt x="7859" y="77773"/>
                </a:lnTo>
                <a:close/>
                <a:moveTo>
                  <a:pt x="7800" y="78023"/>
                </a:moveTo>
                <a:cubicBezTo>
                  <a:pt x="7785" y="78038"/>
                  <a:pt x="7785" y="78052"/>
                  <a:pt x="7785" y="78067"/>
                </a:cubicBezTo>
                <a:cubicBezTo>
                  <a:pt x="7770" y="78096"/>
                  <a:pt x="7770" y="78111"/>
                  <a:pt x="7741" y="78111"/>
                </a:cubicBezTo>
                <a:cubicBezTo>
                  <a:pt x="7741" y="78096"/>
                  <a:pt x="7741" y="78067"/>
                  <a:pt x="7770" y="78052"/>
                </a:cubicBezTo>
                <a:cubicBezTo>
                  <a:pt x="7785" y="78038"/>
                  <a:pt x="7785" y="78023"/>
                  <a:pt x="7800" y="78023"/>
                </a:cubicBezTo>
                <a:close/>
                <a:moveTo>
                  <a:pt x="7535" y="74859"/>
                </a:moveTo>
                <a:cubicBezTo>
                  <a:pt x="7564" y="74918"/>
                  <a:pt x="7579" y="74977"/>
                  <a:pt x="7594" y="75050"/>
                </a:cubicBezTo>
                <a:cubicBezTo>
                  <a:pt x="7064" y="75271"/>
                  <a:pt x="6534" y="75521"/>
                  <a:pt x="6019" y="75815"/>
                </a:cubicBezTo>
                <a:cubicBezTo>
                  <a:pt x="3723" y="77110"/>
                  <a:pt x="1987" y="79392"/>
                  <a:pt x="1266" y="81893"/>
                </a:cubicBezTo>
                <a:cubicBezTo>
                  <a:pt x="1913" y="79230"/>
                  <a:pt x="3694" y="76816"/>
                  <a:pt x="6107" y="75521"/>
                </a:cubicBezTo>
                <a:cubicBezTo>
                  <a:pt x="6564" y="75256"/>
                  <a:pt x="7049" y="75050"/>
                  <a:pt x="7535" y="74859"/>
                </a:cubicBezTo>
                <a:close/>
                <a:moveTo>
                  <a:pt x="7638" y="75109"/>
                </a:moveTo>
                <a:cubicBezTo>
                  <a:pt x="7638" y="75183"/>
                  <a:pt x="7653" y="75256"/>
                  <a:pt x="7667" y="75315"/>
                </a:cubicBezTo>
                <a:cubicBezTo>
                  <a:pt x="7108" y="75565"/>
                  <a:pt x="6519" y="75845"/>
                  <a:pt x="5975" y="76183"/>
                </a:cubicBezTo>
                <a:cubicBezTo>
                  <a:pt x="3738" y="77508"/>
                  <a:pt x="2075" y="79642"/>
                  <a:pt x="1339" y="82026"/>
                </a:cubicBezTo>
                <a:cubicBezTo>
                  <a:pt x="2016" y="79495"/>
                  <a:pt x="3753" y="77184"/>
                  <a:pt x="6063" y="75860"/>
                </a:cubicBezTo>
                <a:cubicBezTo>
                  <a:pt x="6564" y="75565"/>
                  <a:pt x="7093" y="75330"/>
                  <a:pt x="7638" y="75109"/>
                </a:cubicBezTo>
                <a:close/>
                <a:moveTo>
                  <a:pt x="7682" y="75403"/>
                </a:moveTo>
                <a:cubicBezTo>
                  <a:pt x="7711" y="75462"/>
                  <a:pt x="7711" y="75536"/>
                  <a:pt x="7726" y="75595"/>
                </a:cubicBezTo>
                <a:cubicBezTo>
                  <a:pt x="7123" y="75889"/>
                  <a:pt x="6519" y="76198"/>
                  <a:pt x="5931" y="76537"/>
                </a:cubicBezTo>
                <a:cubicBezTo>
                  <a:pt x="3635" y="77964"/>
                  <a:pt x="1957" y="80201"/>
                  <a:pt x="1251" y="82629"/>
                </a:cubicBezTo>
                <a:cubicBezTo>
                  <a:pt x="1884" y="80039"/>
                  <a:pt x="3606" y="77670"/>
                  <a:pt x="6019" y="76257"/>
                </a:cubicBezTo>
                <a:cubicBezTo>
                  <a:pt x="6549" y="75933"/>
                  <a:pt x="7123" y="75668"/>
                  <a:pt x="7682" y="75403"/>
                </a:cubicBezTo>
                <a:close/>
                <a:moveTo>
                  <a:pt x="7741" y="75668"/>
                </a:moveTo>
                <a:cubicBezTo>
                  <a:pt x="7770" y="75712"/>
                  <a:pt x="7770" y="75771"/>
                  <a:pt x="7770" y="75845"/>
                </a:cubicBezTo>
                <a:cubicBezTo>
                  <a:pt x="7123" y="76183"/>
                  <a:pt x="6490" y="76522"/>
                  <a:pt x="5872" y="76919"/>
                </a:cubicBezTo>
                <a:cubicBezTo>
                  <a:pt x="3606" y="78361"/>
                  <a:pt x="1913" y="80628"/>
                  <a:pt x="1221" y="83041"/>
                </a:cubicBezTo>
                <a:cubicBezTo>
                  <a:pt x="1854" y="80466"/>
                  <a:pt x="3591" y="78096"/>
                  <a:pt x="5960" y="76625"/>
                </a:cubicBezTo>
                <a:cubicBezTo>
                  <a:pt x="6534" y="76272"/>
                  <a:pt x="7137" y="75963"/>
                  <a:pt x="7741" y="75668"/>
                </a:cubicBezTo>
                <a:close/>
                <a:moveTo>
                  <a:pt x="7785" y="75933"/>
                </a:moveTo>
                <a:cubicBezTo>
                  <a:pt x="7785" y="75992"/>
                  <a:pt x="7800" y="76051"/>
                  <a:pt x="7800" y="76110"/>
                </a:cubicBezTo>
                <a:cubicBezTo>
                  <a:pt x="7137" y="76478"/>
                  <a:pt x="6475" y="76860"/>
                  <a:pt x="5828" y="77272"/>
                </a:cubicBezTo>
                <a:cubicBezTo>
                  <a:pt x="3591" y="78788"/>
                  <a:pt x="1943" y="80981"/>
                  <a:pt x="1236" y="83321"/>
                </a:cubicBezTo>
                <a:cubicBezTo>
                  <a:pt x="1884" y="80834"/>
                  <a:pt x="3591" y="78494"/>
                  <a:pt x="5931" y="76993"/>
                </a:cubicBezTo>
                <a:cubicBezTo>
                  <a:pt x="6534" y="76595"/>
                  <a:pt x="7152" y="76257"/>
                  <a:pt x="7785" y="75933"/>
                </a:cubicBezTo>
                <a:close/>
                <a:moveTo>
                  <a:pt x="7800" y="76198"/>
                </a:moveTo>
                <a:cubicBezTo>
                  <a:pt x="7800" y="76257"/>
                  <a:pt x="7800" y="76301"/>
                  <a:pt x="7814" y="76360"/>
                </a:cubicBezTo>
                <a:cubicBezTo>
                  <a:pt x="7137" y="76757"/>
                  <a:pt x="6461" y="77184"/>
                  <a:pt x="5784" y="77670"/>
                </a:cubicBezTo>
                <a:cubicBezTo>
                  <a:pt x="3517" y="79244"/>
                  <a:pt x="1884" y="81496"/>
                  <a:pt x="1177" y="83836"/>
                </a:cubicBezTo>
                <a:cubicBezTo>
                  <a:pt x="1781" y="81305"/>
                  <a:pt x="3473" y="78950"/>
                  <a:pt x="5872" y="77361"/>
                </a:cubicBezTo>
                <a:cubicBezTo>
                  <a:pt x="6490" y="76934"/>
                  <a:pt x="7152" y="76551"/>
                  <a:pt x="7800" y="76198"/>
                </a:cubicBezTo>
                <a:close/>
                <a:moveTo>
                  <a:pt x="7800" y="76448"/>
                </a:moveTo>
                <a:lnTo>
                  <a:pt x="7800" y="76625"/>
                </a:lnTo>
                <a:cubicBezTo>
                  <a:pt x="7726" y="76669"/>
                  <a:pt x="7638" y="76728"/>
                  <a:pt x="7564" y="76787"/>
                </a:cubicBezTo>
                <a:cubicBezTo>
                  <a:pt x="6961" y="77184"/>
                  <a:pt x="6313" y="77596"/>
                  <a:pt x="5710" y="78052"/>
                </a:cubicBezTo>
                <a:cubicBezTo>
                  <a:pt x="3458" y="79701"/>
                  <a:pt x="1854" y="81864"/>
                  <a:pt x="1163" y="84145"/>
                </a:cubicBezTo>
                <a:cubicBezTo>
                  <a:pt x="1825" y="81673"/>
                  <a:pt x="3473" y="79362"/>
                  <a:pt x="5813" y="77729"/>
                </a:cubicBezTo>
                <a:cubicBezTo>
                  <a:pt x="6475" y="77258"/>
                  <a:pt x="7152" y="76846"/>
                  <a:pt x="7800" y="76448"/>
                </a:cubicBezTo>
                <a:close/>
                <a:moveTo>
                  <a:pt x="7829" y="76698"/>
                </a:moveTo>
                <a:lnTo>
                  <a:pt x="7829" y="76846"/>
                </a:lnTo>
                <a:cubicBezTo>
                  <a:pt x="7653" y="76963"/>
                  <a:pt x="7447" y="77110"/>
                  <a:pt x="7270" y="77243"/>
                </a:cubicBezTo>
                <a:cubicBezTo>
                  <a:pt x="6755" y="77611"/>
                  <a:pt x="6210" y="77979"/>
                  <a:pt x="5695" y="78391"/>
                </a:cubicBezTo>
                <a:cubicBezTo>
                  <a:pt x="3414" y="80113"/>
                  <a:pt x="1825" y="82335"/>
                  <a:pt x="1148" y="84616"/>
                </a:cubicBezTo>
                <a:cubicBezTo>
                  <a:pt x="1737" y="82188"/>
                  <a:pt x="3370" y="79833"/>
                  <a:pt x="5784" y="78096"/>
                </a:cubicBezTo>
                <a:cubicBezTo>
                  <a:pt x="6387" y="77655"/>
                  <a:pt x="7005" y="77228"/>
                  <a:pt x="7638" y="76816"/>
                </a:cubicBezTo>
                <a:cubicBezTo>
                  <a:pt x="7711" y="76787"/>
                  <a:pt x="7770" y="76728"/>
                  <a:pt x="7829" y="76698"/>
                </a:cubicBezTo>
                <a:close/>
                <a:moveTo>
                  <a:pt x="7800" y="76949"/>
                </a:moveTo>
                <a:lnTo>
                  <a:pt x="7800" y="77096"/>
                </a:lnTo>
                <a:cubicBezTo>
                  <a:pt x="7505" y="77331"/>
                  <a:pt x="7196" y="77552"/>
                  <a:pt x="6902" y="77802"/>
                </a:cubicBezTo>
                <a:cubicBezTo>
                  <a:pt x="6475" y="78111"/>
                  <a:pt x="6048" y="78435"/>
                  <a:pt x="5622" y="78773"/>
                </a:cubicBezTo>
                <a:cubicBezTo>
                  <a:pt x="4253" y="79862"/>
                  <a:pt x="2016" y="81996"/>
                  <a:pt x="1118" y="84910"/>
                </a:cubicBezTo>
                <a:cubicBezTo>
                  <a:pt x="1751" y="82541"/>
                  <a:pt x="3385" y="80245"/>
                  <a:pt x="5725" y="78464"/>
                </a:cubicBezTo>
                <a:cubicBezTo>
                  <a:pt x="6240" y="78067"/>
                  <a:pt x="6770" y="77684"/>
                  <a:pt x="7285" y="77317"/>
                </a:cubicBezTo>
                <a:cubicBezTo>
                  <a:pt x="7476" y="77184"/>
                  <a:pt x="7638" y="77081"/>
                  <a:pt x="7800" y="76949"/>
                </a:cubicBezTo>
                <a:close/>
                <a:moveTo>
                  <a:pt x="7785" y="77213"/>
                </a:moveTo>
                <a:cubicBezTo>
                  <a:pt x="7785" y="77243"/>
                  <a:pt x="7785" y="77302"/>
                  <a:pt x="7770" y="77331"/>
                </a:cubicBezTo>
                <a:cubicBezTo>
                  <a:pt x="7358" y="77670"/>
                  <a:pt x="6946" y="78008"/>
                  <a:pt x="6534" y="78347"/>
                </a:cubicBezTo>
                <a:cubicBezTo>
                  <a:pt x="6210" y="78597"/>
                  <a:pt x="5887" y="78862"/>
                  <a:pt x="5578" y="79141"/>
                </a:cubicBezTo>
                <a:cubicBezTo>
                  <a:pt x="3355" y="80981"/>
                  <a:pt x="1795" y="83129"/>
                  <a:pt x="1104" y="85278"/>
                </a:cubicBezTo>
                <a:lnTo>
                  <a:pt x="1104" y="85263"/>
                </a:lnTo>
                <a:cubicBezTo>
                  <a:pt x="1928" y="82188"/>
                  <a:pt x="4268" y="79965"/>
                  <a:pt x="5666" y="78832"/>
                </a:cubicBezTo>
                <a:cubicBezTo>
                  <a:pt x="6093" y="78494"/>
                  <a:pt x="6505" y="78170"/>
                  <a:pt x="6931" y="77846"/>
                </a:cubicBezTo>
                <a:cubicBezTo>
                  <a:pt x="7226" y="77626"/>
                  <a:pt x="7505" y="77405"/>
                  <a:pt x="7785" y="77213"/>
                </a:cubicBezTo>
                <a:close/>
                <a:moveTo>
                  <a:pt x="7770" y="77449"/>
                </a:moveTo>
                <a:cubicBezTo>
                  <a:pt x="7770" y="77478"/>
                  <a:pt x="7741" y="77523"/>
                  <a:pt x="7741" y="77581"/>
                </a:cubicBezTo>
                <a:cubicBezTo>
                  <a:pt x="7255" y="78038"/>
                  <a:pt x="6711" y="78494"/>
                  <a:pt x="6181" y="78950"/>
                </a:cubicBezTo>
                <a:cubicBezTo>
                  <a:pt x="5960" y="79141"/>
                  <a:pt x="5739" y="79318"/>
                  <a:pt x="5519" y="79524"/>
                </a:cubicBezTo>
                <a:cubicBezTo>
                  <a:pt x="3959" y="80869"/>
                  <a:pt x="2107" y="82854"/>
                  <a:pt x="1194" y="85316"/>
                </a:cubicBezTo>
                <a:lnTo>
                  <a:pt x="1194" y="85316"/>
                </a:lnTo>
                <a:cubicBezTo>
                  <a:pt x="1869" y="83161"/>
                  <a:pt x="3422" y="81026"/>
                  <a:pt x="5636" y="79200"/>
                </a:cubicBezTo>
                <a:cubicBezTo>
                  <a:pt x="5945" y="78935"/>
                  <a:pt x="6269" y="78656"/>
                  <a:pt x="6593" y="78406"/>
                </a:cubicBezTo>
                <a:cubicBezTo>
                  <a:pt x="6990" y="78067"/>
                  <a:pt x="7373" y="77758"/>
                  <a:pt x="7770" y="77449"/>
                </a:cubicBezTo>
                <a:close/>
                <a:moveTo>
                  <a:pt x="7726" y="77684"/>
                </a:moveTo>
                <a:cubicBezTo>
                  <a:pt x="7726" y="77714"/>
                  <a:pt x="7711" y="77758"/>
                  <a:pt x="7711" y="77802"/>
                </a:cubicBezTo>
                <a:cubicBezTo>
                  <a:pt x="7123" y="78376"/>
                  <a:pt x="6475" y="78965"/>
                  <a:pt x="5813" y="79568"/>
                </a:cubicBezTo>
                <a:lnTo>
                  <a:pt x="5460" y="79877"/>
                </a:lnTo>
                <a:cubicBezTo>
                  <a:pt x="3318" y="81799"/>
                  <a:pt x="1892" y="83751"/>
                  <a:pt x="1169" y="85702"/>
                </a:cubicBezTo>
                <a:lnTo>
                  <a:pt x="1169" y="85702"/>
                </a:lnTo>
                <a:cubicBezTo>
                  <a:pt x="1168" y="85693"/>
                  <a:pt x="1163" y="85684"/>
                  <a:pt x="1163" y="85675"/>
                </a:cubicBezTo>
                <a:cubicBezTo>
                  <a:pt x="2001" y="83071"/>
                  <a:pt x="3959" y="80951"/>
                  <a:pt x="5578" y="79568"/>
                </a:cubicBezTo>
                <a:cubicBezTo>
                  <a:pt x="5798" y="79377"/>
                  <a:pt x="6019" y="79200"/>
                  <a:pt x="6240" y="78994"/>
                </a:cubicBezTo>
                <a:cubicBezTo>
                  <a:pt x="6755" y="78553"/>
                  <a:pt x="7255" y="78126"/>
                  <a:pt x="7726" y="77684"/>
                </a:cubicBezTo>
                <a:close/>
                <a:moveTo>
                  <a:pt x="7711" y="77964"/>
                </a:moveTo>
                <a:cubicBezTo>
                  <a:pt x="7697" y="77979"/>
                  <a:pt x="7697" y="77993"/>
                  <a:pt x="7667" y="78038"/>
                </a:cubicBezTo>
                <a:cubicBezTo>
                  <a:pt x="6990" y="78788"/>
                  <a:pt x="6210" y="79509"/>
                  <a:pt x="5460" y="80216"/>
                </a:cubicBezTo>
                <a:lnTo>
                  <a:pt x="5430" y="80260"/>
                </a:lnTo>
                <a:cubicBezTo>
                  <a:pt x="3296" y="82246"/>
                  <a:pt x="1928" y="84101"/>
                  <a:pt x="1192" y="85940"/>
                </a:cubicBezTo>
                <a:lnTo>
                  <a:pt x="1192" y="85881"/>
                </a:lnTo>
                <a:cubicBezTo>
                  <a:pt x="1898" y="83895"/>
                  <a:pt x="3355" y="81893"/>
                  <a:pt x="5533" y="79951"/>
                </a:cubicBezTo>
                <a:lnTo>
                  <a:pt x="5887" y="79627"/>
                </a:lnTo>
                <a:cubicBezTo>
                  <a:pt x="6519" y="79068"/>
                  <a:pt x="7137" y="78509"/>
                  <a:pt x="7711" y="77964"/>
                </a:cubicBezTo>
                <a:close/>
                <a:moveTo>
                  <a:pt x="7638" y="78199"/>
                </a:moveTo>
                <a:lnTo>
                  <a:pt x="7638" y="78258"/>
                </a:lnTo>
                <a:cubicBezTo>
                  <a:pt x="6990" y="79024"/>
                  <a:pt x="6210" y="79804"/>
                  <a:pt x="5386" y="80613"/>
                </a:cubicBezTo>
                <a:cubicBezTo>
                  <a:pt x="3900" y="82070"/>
                  <a:pt x="2193" y="83939"/>
                  <a:pt x="1251" y="86161"/>
                </a:cubicBezTo>
                <a:cubicBezTo>
                  <a:pt x="1251" y="86146"/>
                  <a:pt x="1236" y="86117"/>
                  <a:pt x="1236" y="86087"/>
                </a:cubicBezTo>
                <a:cubicBezTo>
                  <a:pt x="1928" y="84218"/>
                  <a:pt x="3311" y="82335"/>
                  <a:pt x="5475" y="80319"/>
                </a:cubicBezTo>
                <a:lnTo>
                  <a:pt x="5519" y="80274"/>
                </a:lnTo>
                <a:cubicBezTo>
                  <a:pt x="6240" y="79598"/>
                  <a:pt x="6976" y="78921"/>
                  <a:pt x="7638" y="78199"/>
                </a:cubicBezTo>
                <a:close/>
                <a:moveTo>
                  <a:pt x="7579" y="78435"/>
                </a:moveTo>
                <a:cubicBezTo>
                  <a:pt x="7579" y="78464"/>
                  <a:pt x="7579" y="78464"/>
                  <a:pt x="7564" y="78479"/>
                </a:cubicBezTo>
                <a:cubicBezTo>
                  <a:pt x="6902" y="79347"/>
                  <a:pt x="6107" y="80171"/>
                  <a:pt x="5342" y="80981"/>
                </a:cubicBezTo>
                <a:cubicBezTo>
                  <a:pt x="3738" y="82600"/>
                  <a:pt x="2193" y="84366"/>
                  <a:pt x="1310" y="86367"/>
                </a:cubicBezTo>
                <a:cubicBezTo>
                  <a:pt x="1310" y="86352"/>
                  <a:pt x="1295" y="86308"/>
                  <a:pt x="1295" y="86293"/>
                </a:cubicBezTo>
                <a:cubicBezTo>
                  <a:pt x="2207" y="84027"/>
                  <a:pt x="3944" y="82143"/>
                  <a:pt x="5445" y="80672"/>
                </a:cubicBezTo>
                <a:cubicBezTo>
                  <a:pt x="6225" y="79907"/>
                  <a:pt x="6961" y="79171"/>
                  <a:pt x="7579" y="78435"/>
                </a:cubicBezTo>
                <a:close/>
                <a:moveTo>
                  <a:pt x="1118" y="86382"/>
                </a:moveTo>
                <a:cubicBezTo>
                  <a:pt x="1118" y="86411"/>
                  <a:pt x="1118" y="86426"/>
                  <a:pt x="1148" y="86441"/>
                </a:cubicBezTo>
                <a:lnTo>
                  <a:pt x="1148" y="86455"/>
                </a:lnTo>
                <a:cubicBezTo>
                  <a:pt x="1118" y="86441"/>
                  <a:pt x="1118" y="86426"/>
                  <a:pt x="1118" y="86411"/>
                </a:cubicBezTo>
                <a:lnTo>
                  <a:pt x="1118" y="86382"/>
                </a:lnTo>
                <a:close/>
                <a:moveTo>
                  <a:pt x="1221" y="86455"/>
                </a:moveTo>
                <a:cubicBezTo>
                  <a:pt x="1236" y="86455"/>
                  <a:pt x="1236" y="86500"/>
                  <a:pt x="1236" y="86514"/>
                </a:cubicBezTo>
                <a:lnTo>
                  <a:pt x="1236" y="86529"/>
                </a:lnTo>
                <a:cubicBezTo>
                  <a:pt x="1236" y="86500"/>
                  <a:pt x="1236" y="86485"/>
                  <a:pt x="1221" y="86455"/>
                </a:cubicBezTo>
                <a:close/>
                <a:moveTo>
                  <a:pt x="7478" y="78754"/>
                </a:moveTo>
                <a:lnTo>
                  <a:pt x="7478" y="78754"/>
                </a:lnTo>
                <a:cubicBezTo>
                  <a:pt x="6821" y="79681"/>
                  <a:pt x="6038" y="80551"/>
                  <a:pt x="5298" y="81349"/>
                </a:cubicBezTo>
                <a:cubicBezTo>
                  <a:pt x="3797" y="82953"/>
                  <a:pt x="2281" y="84660"/>
                  <a:pt x="1369" y="86603"/>
                </a:cubicBezTo>
                <a:cubicBezTo>
                  <a:pt x="1369" y="86573"/>
                  <a:pt x="1339" y="86558"/>
                  <a:pt x="1339" y="86514"/>
                </a:cubicBezTo>
                <a:cubicBezTo>
                  <a:pt x="2222" y="84454"/>
                  <a:pt x="3797" y="82688"/>
                  <a:pt x="5416" y="81040"/>
                </a:cubicBezTo>
                <a:cubicBezTo>
                  <a:pt x="6135" y="80292"/>
                  <a:pt x="6854" y="79543"/>
                  <a:pt x="7478" y="78754"/>
                </a:cubicBezTo>
                <a:close/>
                <a:moveTo>
                  <a:pt x="1177" y="86588"/>
                </a:moveTo>
                <a:cubicBezTo>
                  <a:pt x="1177" y="86603"/>
                  <a:pt x="1177" y="86632"/>
                  <a:pt x="1192" y="86647"/>
                </a:cubicBezTo>
                <a:cubicBezTo>
                  <a:pt x="1192" y="86661"/>
                  <a:pt x="1192" y="86661"/>
                  <a:pt x="1177" y="86676"/>
                </a:cubicBezTo>
                <a:cubicBezTo>
                  <a:pt x="1163" y="86661"/>
                  <a:pt x="1163" y="86647"/>
                  <a:pt x="1163" y="86632"/>
                </a:cubicBezTo>
                <a:cubicBezTo>
                  <a:pt x="1163" y="86603"/>
                  <a:pt x="1163" y="86603"/>
                  <a:pt x="1177" y="86588"/>
                </a:cubicBezTo>
                <a:close/>
                <a:moveTo>
                  <a:pt x="1280" y="86647"/>
                </a:moveTo>
                <a:cubicBezTo>
                  <a:pt x="1280" y="86661"/>
                  <a:pt x="1310" y="86706"/>
                  <a:pt x="1310" y="86720"/>
                </a:cubicBezTo>
                <a:cubicBezTo>
                  <a:pt x="1310" y="86720"/>
                  <a:pt x="1310" y="86735"/>
                  <a:pt x="1280" y="86735"/>
                </a:cubicBezTo>
                <a:cubicBezTo>
                  <a:pt x="1280" y="86720"/>
                  <a:pt x="1266" y="86676"/>
                  <a:pt x="1266" y="86661"/>
                </a:cubicBezTo>
                <a:cubicBezTo>
                  <a:pt x="1266" y="86661"/>
                  <a:pt x="1266" y="86647"/>
                  <a:pt x="1280" y="86647"/>
                </a:cubicBezTo>
                <a:close/>
                <a:moveTo>
                  <a:pt x="7299" y="79141"/>
                </a:moveTo>
                <a:lnTo>
                  <a:pt x="7299" y="79141"/>
                </a:lnTo>
                <a:cubicBezTo>
                  <a:pt x="6681" y="80054"/>
                  <a:pt x="5960" y="80922"/>
                  <a:pt x="5239" y="81717"/>
                </a:cubicBezTo>
                <a:cubicBezTo>
                  <a:pt x="3885" y="83218"/>
                  <a:pt x="2369" y="84895"/>
                  <a:pt x="1413" y="86809"/>
                </a:cubicBezTo>
                <a:cubicBezTo>
                  <a:pt x="1413" y="86779"/>
                  <a:pt x="1398" y="86750"/>
                  <a:pt x="1398" y="86720"/>
                </a:cubicBezTo>
                <a:cubicBezTo>
                  <a:pt x="2296" y="84748"/>
                  <a:pt x="3826" y="83012"/>
                  <a:pt x="5357" y="81408"/>
                </a:cubicBezTo>
                <a:cubicBezTo>
                  <a:pt x="6019" y="80701"/>
                  <a:pt x="6696" y="79951"/>
                  <a:pt x="7299" y="79141"/>
                </a:cubicBezTo>
                <a:close/>
                <a:moveTo>
                  <a:pt x="1104" y="86794"/>
                </a:moveTo>
                <a:cubicBezTo>
                  <a:pt x="1104" y="86809"/>
                  <a:pt x="1104" y="86823"/>
                  <a:pt x="1118" y="86853"/>
                </a:cubicBezTo>
                <a:cubicBezTo>
                  <a:pt x="1118" y="86853"/>
                  <a:pt x="1118" y="86867"/>
                  <a:pt x="1104" y="86867"/>
                </a:cubicBezTo>
                <a:lnTo>
                  <a:pt x="1104" y="86809"/>
                </a:lnTo>
                <a:lnTo>
                  <a:pt x="1104" y="86794"/>
                </a:lnTo>
                <a:close/>
                <a:moveTo>
                  <a:pt x="1207" y="86794"/>
                </a:moveTo>
                <a:cubicBezTo>
                  <a:pt x="1207" y="86809"/>
                  <a:pt x="1236" y="86853"/>
                  <a:pt x="1236" y="86867"/>
                </a:cubicBezTo>
                <a:cubicBezTo>
                  <a:pt x="1236" y="86882"/>
                  <a:pt x="1207" y="86897"/>
                  <a:pt x="1207" y="86897"/>
                </a:cubicBezTo>
                <a:cubicBezTo>
                  <a:pt x="1221" y="86882"/>
                  <a:pt x="1192" y="86867"/>
                  <a:pt x="1192" y="86823"/>
                </a:cubicBezTo>
                <a:cubicBezTo>
                  <a:pt x="1192" y="86809"/>
                  <a:pt x="1207" y="86794"/>
                  <a:pt x="1207" y="86794"/>
                </a:cubicBezTo>
                <a:close/>
                <a:moveTo>
                  <a:pt x="1339" y="86823"/>
                </a:moveTo>
                <a:cubicBezTo>
                  <a:pt x="1339" y="86867"/>
                  <a:pt x="1354" y="86882"/>
                  <a:pt x="1354" y="86926"/>
                </a:cubicBezTo>
                <a:cubicBezTo>
                  <a:pt x="1354" y="86941"/>
                  <a:pt x="1339" y="86941"/>
                  <a:pt x="1339" y="86956"/>
                </a:cubicBezTo>
                <a:cubicBezTo>
                  <a:pt x="1324" y="86941"/>
                  <a:pt x="1324" y="86897"/>
                  <a:pt x="1324" y="86867"/>
                </a:cubicBezTo>
                <a:cubicBezTo>
                  <a:pt x="1324" y="86838"/>
                  <a:pt x="1324" y="86838"/>
                  <a:pt x="1339" y="86823"/>
                </a:cubicBezTo>
                <a:close/>
                <a:moveTo>
                  <a:pt x="7137" y="79480"/>
                </a:moveTo>
                <a:cubicBezTo>
                  <a:pt x="6564" y="80451"/>
                  <a:pt x="5857" y="81334"/>
                  <a:pt x="5195" y="82085"/>
                </a:cubicBezTo>
                <a:lnTo>
                  <a:pt x="4930" y="82379"/>
                </a:lnTo>
                <a:cubicBezTo>
                  <a:pt x="3664" y="83851"/>
                  <a:pt x="2340" y="85352"/>
                  <a:pt x="1457" y="87044"/>
                </a:cubicBezTo>
                <a:cubicBezTo>
                  <a:pt x="1428" y="87015"/>
                  <a:pt x="1428" y="86970"/>
                  <a:pt x="1413" y="86941"/>
                </a:cubicBezTo>
                <a:cubicBezTo>
                  <a:pt x="2355" y="84984"/>
                  <a:pt x="3885" y="83291"/>
                  <a:pt x="5283" y="81761"/>
                </a:cubicBezTo>
                <a:cubicBezTo>
                  <a:pt x="5916" y="81054"/>
                  <a:pt x="6564" y="80289"/>
                  <a:pt x="7137" y="79480"/>
                </a:cubicBezTo>
                <a:close/>
                <a:moveTo>
                  <a:pt x="1148" y="86970"/>
                </a:moveTo>
                <a:cubicBezTo>
                  <a:pt x="1148" y="87000"/>
                  <a:pt x="1163" y="87015"/>
                  <a:pt x="1163" y="87044"/>
                </a:cubicBezTo>
                <a:cubicBezTo>
                  <a:pt x="1163" y="87073"/>
                  <a:pt x="1148" y="87073"/>
                  <a:pt x="1148" y="87088"/>
                </a:cubicBezTo>
                <a:cubicBezTo>
                  <a:pt x="1148" y="87044"/>
                  <a:pt x="1148" y="87029"/>
                  <a:pt x="1118" y="87015"/>
                </a:cubicBezTo>
                <a:cubicBezTo>
                  <a:pt x="1118" y="87000"/>
                  <a:pt x="1118" y="87000"/>
                  <a:pt x="1148" y="86970"/>
                </a:cubicBezTo>
                <a:close/>
                <a:moveTo>
                  <a:pt x="1266" y="87000"/>
                </a:moveTo>
                <a:cubicBezTo>
                  <a:pt x="1266" y="87029"/>
                  <a:pt x="1280" y="87044"/>
                  <a:pt x="1280" y="87088"/>
                </a:cubicBezTo>
                <a:cubicBezTo>
                  <a:pt x="1280" y="87103"/>
                  <a:pt x="1266" y="87118"/>
                  <a:pt x="1266" y="87147"/>
                </a:cubicBezTo>
                <a:cubicBezTo>
                  <a:pt x="1251" y="87103"/>
                  <a:pt x="1251" y="87073"/>
                  <a:pt x="1251" y="87044"/>
                </a:cubicBezTo>
                <a:cubicBezTo>
                  <a:pt x="1251" y="87029"/>
                  <a:pt x="1266" y="87015"/>
                  <a:pt x="1266" y="87000"/>
                </a:cubicBezTo>
                <a:close/>
                <a:moveTo>
                  <a:pt x="1383" y="87044"/>
                </a:moveTo>
                <a:cubicBezTo>
                  <a:pt x="1383" y="87088"/>
                  <a:pt x="1398" y="87118"/>
                  <a:pt x="1413" y="87147"/>
                </a:cubicBezTo>
                <a:cubicBezTo>
                  <a:pt x="1413" y="87162"/>
                  <a:pt x="1398" y="87162"/>
                  <a:pt x="1398" y="87176"/>
                </a:cubicBezTo>
                <a:cubicBezTo>
                  <a:pt x="1383" y="87162"/>
                  <a:pt x="1383" y="87118"/>
                  <a:pt x="1369" y="87088"/>
                </a:cubicBezTo>
                <a:cubicBezTo>
                  <a:pt x="1369" y="87073"/>
                  <a:pt x="1383" y="87073"/>
                  <a:pt x="1383" y="87044"/>
                </a:cubicBezTo>
                <a:close/>
                <a:moveTo>
                  <a:pt x="7005" y="79848"/>
                </a:moveTo>
                <a:lnTo>
                  <a:pt x="7005" y="79848"/>
                </a:lnTo>
                <a:cubicBezTo>
                  <a:pt x="6461" y="80819"/>
                  <a:pt x="5784" y="81673"/>
                  <a:pt x="5136" y="82453"/>
                </a:cubicBezTo>
                <a:cubicBezTo>
                  <a:pt x="4945" y="82673"/>
                  <a:pt x="4783" y="82879"/>
                  <a:pt x="4592" y="83100"/>
                </a:cubicBezTo>
                <a:cubicBezTo>
                  <a:pt x="3488" y="84425"/>
                  <a:pt x="2355" y="85764"/>
                  <a:pt x="1531" y="87265"/>
                </a:cubicBezTo>
                <a:cubicBezTo>
                  <a:pt x="1516" y="87235"/>
                  <a:pt x="1516" y="87191"/>
                  <a:pt x="1486" y="87162"/>
                </a:cubicBezTo>
                <a:cubicBezTo>
                  <a:pt x="2369" y="85425"/>
                  <a:pt x="3694" y="83924"/>
                  <a:pt x="4989" y="82423"/>
                </a:cubicBezTo>
                <a:lnTo>
                  <a:pt x="5239" y="82129"/>
                </a:lnTo>
                <a:cubicBezTo>
                  <a:pt x="5828" y="81452"/>
                  <a:pt x="6461" y="80687"/>
                  <a:pt x="7005" y="79848"/>
                </a:cubicBezTo>
                <a:close/>
                <a:moveTo>
                  <a:pt x="1192" y="87176"/>
                </a:moveTo>
                <a:cubicBezTo>
                  <a:pt x="1192" y="87191"/>
                  <a:pt x="1207" y="87235"/>
                  <a:pt x="1207" y="87250"/>
                </a:cubicBezTo>
                <a:cubicBezTo>
                  <a:pt x="1207" y="87265"/>
                  <a:pt x="1192" y="87294"/>
                  <a:pt x="1192" y="87294"/>
                </a:cubicBezTo>
                <a:cubicBezTo>
                  <a:pt x="1177" y="87265"/>
                  <a:pt x="1177" y="87250"/>
                  <a:pt x="1177" y="87221"/>
                </a:cubicBezTo>
                <a:cubicBezTo>
                  <a:pt x="1177" y="87191"/>
                  <a:pt x="1192" y="87176"/>
                  <a:pt x="1192" y="87176"/>
                </a:cubicBezTo>
                <a:close/>
                <a:moveTo>
                  <a:pt x="1310" y="87191"/>
                </a:moveTo>
                <a:cubicBezTo>
                  <a:pt x="1310" y="87235"/>
                  <a:pt x="1324" y="87250"/>
                  <a:pt x="1324" y="87294"/>
                </a:cubicBezTo>
                <a:cubicBezTo>
                  <a:pt x="1324" y="87309"/>
                  <a:pt x="1310" y="87324"/>
                  <a:pt x="1310" y="87338"/>
                </a:cubicBezTo>
                <a:cubicBezTo>
                  <a:pt x="1310" y="87324"/>
                  <a:pt x="1310" y="87294"/>
                  <a:pt x="1280" y="87250"/>
                </a:cubicBezTo>
                <a:cubicBezTo>
                  <a:pt x="1280" y="87235"/>
                  <a:pt x="1310" y="87221"/>
                  <a:pt x="1310" y="87191"/>
                </a:cubicBezTo>
                <a:close/>
                <a:moveTo>
                  <a:pt x="1457" y="87265"/>
                </a:moveTo>
                <a:cubicBezTo>
                  <a:pt x="1472" y="87309"/>
                  <a:pt x="1472" y="87338"/>
                  <a:pt x="1486" y="87383"/>
                </a:cubicBezTo>
                <a:cubicBezTo>
                  <a:pt x="1486" y="87397"/>
                  <a:pt x="1472" y="87412"/>
                  <a:pt x="1472" y="87412"/>
                </a:cubicBezTo>
                <a:cubicBezTo>
                  <a:pt x="1457" y="87383"/>
                  <a:pt x="1442" y="87338"/>
                  <a:pt x="1442" y="87309"/>
                </a:cubicBezTo>
                <a:cubicBezTo>
                  <a:pt x="1442" y="87294"/>
                  <a:pt x="1457" y="87294"/>
                  <a:pt x="1457" y="87265"/>
                </a:cubicBezTo>
                <a:close/>
                <a:moveTo>
                  <a:pt x="1118" y="87368"/>
                </a:moveTo>
                <a:lnTo>
                  <a:pt x="1118" y="87368"/>
                </a:lnTo>
                <a:cubicBezTo>
                  <a:pt x="1148" y="87383"/>
                  <a:pt x="1148" y="87397"/>
                  <a:pt x="1148" y="87412"/>
                </a:cubicBezTo>
                <a:lnTo>
                  <a:pt x="1148" y="87441"/>
                </a:lnTo>
                <a:cubicBezTo>
                  <a:pt x="1118" y="87412"/>
                  <a:pt x="1118" y="87397"/>
                  <a:pt x="1118" y="87368"/>
                </a:cubicBezTo>
                <a:close/>
                <a:moveTo>
                  <a:pt x="6755" y="80436"/>
                </a:moveTo>
                <a:lnTo>
                  <a:pt x="6755" y="80436"/>
                </a:lnTo>
                <a:cubicBezTo>
                  <a:pt x="6240" y="81349"/>
                  <a:pt x="5636" y="82158"/>
                  <a:pt x="5092" y="82835"/>
                </a:cubicBezTo>
                <a:cubicBezTo>
                  <a:pt x="4842" y="83144"/>
                  <a:pt x="4577" y="83483"/>
                  <a:pt x="4327" y="83792"/>
                </a:cubicBezTo>
                <a:cubicBezTo>
                  <a:pt x="3355" y="84969"/>
                  <a:pt x="2369" y="86190"/>
                  <a:pt x="1619" y="87515"/>
                </a:cubicBezTo>
                <a:cubicBezTo>
                  <a:pt x="1604" y="87471"/>
                  <a:pt x="1604" y="87441"/>
                  <a:pt x="1575" y="87397"/>
                </a:cubicBezTo>
                <a:cubicBezTo>
                  <a:pt x="2414" y="85867"/>
                  <a:pt x="3547" y="84513"/>
                  <a:pt x="4665" y="83159"/>
                </a:cubicBezTo>
                <a:cubicBezTo>
                  <a:pt x="4856" y="82953"/>
                  <a:pt x="5033" y="82747"/>
                  <a:pt x="5210" y="82526"/>
                </a:cubicBezTo>
                <a:cubicBezTo>
                  <a:pt x="5725" y="81893"/>
                  <a:pt x="6269" y="81202"/>
                  <a:pt x="6755" y="80436"/>
                </a:cubicBezTo>
                <a:close/>
                <a:moveTo>
                  <a:pt x="1236" y="87383"/>
                </a:moveTo>
                <a:cubicBezTo>
                  <a:pt x="1236" y="87412"/>
                  <a:pt x="1251" y="87441"/>
                  <a:pt x="1251" y="87471"/>
                </a:cubicBezTo>
                <a:cubicBezTo>
                  <a:pt x="1251" y="87486"/>
                  <a:pt x="1236" y="87515"/>
                  <a:pt x="1236" y="87530"/>
                </a:cubicBezTo>
                <a:cubicBezTo>
                  <a:pt x="1236" y="87486"/>
                  <a:pt x="1221" y="87456"/>
                  <a:pt x="1221" y="87441"/>
                </a:cubicBezTo>
                <a:cubicBezTo>
                  <a:pt x="1221" y="87412"/>
                  <a:pt x="1236" y="87397"/>
                  <a:pt x="1236" y="87383"/>
                </a:cubicBezTo>
                <a:close/>
                <a:moveTo>
                  <a:pt x="1383" y="87412"/>
                </a:moveTo>
                <a:cubicBezTo>
                  <a:pt x="1398" y="87456"/>
                  <a:pt x="1398" y="87486"/>
                  <a:pt x="1413" y="87515"/>
                </a:cubicBezTo>
                <a:cubicBezTo>
                  <a:pt x="1398" y="87530"/>
                  <a:pt x="1398" y="87544"/>
                  <a:pt x="1383" y="87559"/>
                </a:cubicBezTo>
                <a:cubicBezTo>
                  <a:pt x="1369" y="87544"/>
                  <a:pt x="1369" y="87515"/>
                  <a:pt x="1339" y="87471"/>
                </a:cubicBezTo>
                <a:cubicBezTo>
                  <a:pt x="1369" y="87456"/>
                  <a:pt x="1369" y="87441"/>
                  <a:pt x="1383" y="87412"/>
                </a:cubicBezTo>
                <a:close/>
                <a:moveTo>
                  <a:pt x="1045" y="87530"/>
                </a:moveTo>
                <a:cubicBezTo>
                  <a:pt x="1045" y="87544"/>
                  <a:pt x="1045" y="87559"/>
                  <a:pt x="1060" y="87589"/>
                </a:cubicBezTo>
                <a:lnTo>
                  <a:pt x="1060" y="87603"/>
                </a:lnTo>
                <a:cubicBezTo>
                  <a:pt x="1045" y="87589"/>
                  <a:pt x="1045" y="87559"/>
                  <a:pt x="1045" y="87544"/>
                </a:cubicBezTo>
                <a:lnTo>
                  <a:pt x="1045" y="87530"/>
                </a:lnTo>
                <a:close/>
                <a:moveTo>
                  <a:pt x="1163" y="87559"/>
                </a:moveTo>
                <a:cubicBezTo>
                  <a:pt x="1163" y="87589"/>
                  <a:pt x="1177" y="87618"/>
                  <a:pt x="1177" y="87633"/>
                </a:cubicBezTo>
                <a:cubicBezTo>
                  <a:pt x="1177" y="87633"/>
                  <a:pt x="1177" y="87662"/>
                  <a:pt x="1163" y="87662"/>
                </a:cubicBezTo>
                <a:lnTo>
                  <a:pt x="1163" y="87589"/>
                </a:lnTo>
                <a:lnTo>
                  <a:pt x="1163" y="87559"/>
                </a:lnTo>
                <a:close/>
                <a:moveTo>
                  <a:pt x="1516" y="87486"/>
                </a:moveTo>
                <a:cubicBezTo>
                  <a:pt x="1531" y="87530"/>
                  <a:pt x="1531" y="87559"/>
                  <a:pt x="1545" y="87603"/>
                </a:cubicBezTo>
                <a:cubicBezTo>
                  <a:pt x="1545" y="87618"/>
                  <a:pt x="1531" y="87633"/>
                  <a:pt x="1531" y="87662"/>
                </a:cubicBezTo>
                <a:cubicBezTo>
                  <a:pt x="1516" y="87603"/>
                  <a:pt x="1516" y="87559"/>
                  <a:pt x="1486" y="87530"/>
                </a:cubicBezTo>
                <a:cubicBezTo>
                  <a:pt x="1486" y="87515"/>
                  <a:pt x="1516" y="87486"/>
                  <a:pt x="1516" y="87486"/>
                </a:cubicBezTo>
                <a:close/>
                <a:moveTo>
                  <a:pt x="1280" y="87589"/>
                </a:moveTo>
                <a:cubicBezTo>
                  <a:pt x="1280" y="87618"/>
                  <a:pt x="1310" y="87633"/>
                  <a:pt x="1310" y="87677"/>
                </a:cubicBezTo>
                <a:cubicBezTo>
                  <a:pt x="1280" y="87692"/>
                  <a:pt x="1280" y="87706"/>
                  <a:pt x="1266" y="87736"/>
                </a:cubicBezTo>
                <a:cubicBezTo>
                  <a:pt x="1280" y="87706"/>
                  <a:pt x="1266" y="87677"/>
                  <a:pt x="1266" y="87633"/>
                </a:cubicBezTo>
                <a:cubicBezTo>
                  <a:pt x="1266" y="87618"/>
                  <a:pt x="1280" y="87603"/>
                  <a:pt x="1280" y="87589"/>
                </a:cubicBezTo>
                <a:close/>
                <a:moveTo>
                  <a:pt x="6534" y="80996"/>
                </a:moveTo>
                <a:cubicBezTo>
                  <a:pt x="6107" y="81702"/>
                  <a:pt x="5636" y="82438"/>
                  <a:pt x="5048" y="83203"/>
                </a:cubicBezTo>
                <a:cubicBezTo>
                  <a:pt x="4724" y="83630"/>
                  <a:pt x="4386" y="84057"/>
                  <a:pt x="4062" y="84454"/>
                </a:cubicBezTo>
                <a:cubicBezTo>
                  <a:pt x="3223" y="85499"/>
                  <a:pt x="2369" y="86573"/>
                  <a:pt x="1692" y="87736"/>
                </a:cubicBezTo>
                <a:cubicBezTo>
                  <a:pt x="1678" y="87692"/>
                  <a:pt x="1648" y="87662"/>
                  <a:pt x="1648" y="87603"/>
                </a:cubicBezTo>
                <a:cubicBezTo>
                  <a:pt x="2414" y="86264"/>
                  <a:pt x="3414" y="85043"/>
                  <a:pt x="4400" y="83851"/>
                </a:cubicBezTo>
                <a:cubicBezTo>
                  <a:pt x="4650" y="83542"/>
                  <a:pt x="4915" y="83203"/>
                  <a:pt x="5165" y="82894"/>
                </a:cubicBezTo>
                <a:cubicBezTo>
                  <a:pt x="5607" y="82335"/>
                  <a:pt x="6093" y="81702"/>
                  <a:pt x="6534" y="80996"/>
                </a:cubicBezTo>
                <a:close/>
                <a:moveTo>
                  <a:pt x="1442" y="87618"/>
                </a:moveTo>
                <a:cubicBezTo>
                  <a:pt x="1457" y="87662"/>
                  <a:pt x="1457" y="87692"/>
                  <a:pt x="1472" y="87736"/>
                </a:cubicBezTo>
                <a:cubicBezTo>
                  <a:pt x="1457" y="87750"/>
                  <a:pt x="1457" y="87765"/>
                  <a:pt x="1442" y="87809"/>
                </a:cubicBezTo>
                <a:cubicBezTo>
                  <a:pt x="1413" y="87765"/>
                  <a:pt x="1413" y="87736"/>
                  <a:pt x="1398" y="87692"/>
                </a:cubicBezTo>
                <a:cubicBezTo>
                  <a:pt x="1413" y="87677"/>
                  <a:pt x="1413" y="87662"/>
                  <a:pt x="1442" y="87618"/>
                </a:cubicBezTo>
                <a:close/>
                <a:moveTo>
                  <a:pt x="1104" y="87706"/>
                </a:moveTo>
                <a:cubicBezTo>
                  <a:pt x="1104" y="87736"/>
                  <a:pt x="1104" y="87750"/>
                  <a:pt x="1118" y="87780"/>
                </a:cubicBezTo>
                <a:cubicBezTo>
                  <a:pt x="1118" y="87809"/>
                  <a:pt x="1118" y="87809"/>
                  <a:pt x="1104" y="87824"/>
                </a:cubicBezTo>
                <a:cubicBezTo>
                  <a:pt x="1104" y="87809"/>
                  <a:pt x="1089" y="87765"/>
                  <a:pt x="1089" y="87750"/>
                </a:cubicBezTo>
                <a:cubicBezTo>
                  <a:pt x="1089" y="87736"/>
                  <a:pt x="1089" y="87736"/>
                  <a:pt x="1104" y="87706"/>
                </a:cubicBezTo>
                <a:close/>
                <a:moveTo>
                  <a:pt x="1575" y="87692"/>
                </a:moveTo>
                <a:cubicBezTo>
                  <a:pt x="1604" y="87736"/>
                  <a:pt x="1604" y="87765"/>
                  <a:pt x="1619" y="87809"/>
                </a:cubicBezTo>
                <a:cubicBezTo>
                  <a:pt x="1619" y="87824"/>
                  <a:pt x="1604" y="87839"/>
                  <a:pt x="1604" y="87853"/>
                </a:cubicBezTo>
                <a:cubicBezTo>
                  <a:pt x="1589" y="87824"/>
                  <a:pt x="1589" y="87780"/>
                  <a:pt x="1560" y="87750"/>
                </a:cubicBezTo>
                <a:cubicBezTo>
                  <a:pt x="1560" y="87736"/>
                  <a:pt x="1575" y="87706"/>
                  <a:pt x="1575" y="87692"/>
                </a:cubicBezTo>
                <a:close/>
                <a:moveTo>
                  <a:pt x="1207" y="87750"/>
                </a:moveTo>
                <a:cubicBezTo>
                  <a:pt x="1207" y="87780"/>
                  <a:pt x="1236" y="87809"/>
                  <a:pt x="1236" y="87839"/>
                </a:cubicBezTo>
                <a:cubicBezTo>
                  <a:pt x="1236" y="87848"/>
                  <a:pt x="1223" y="87852"/>
                  <a:pt x="1215" y="87861"/>
                </a:cubicBezTo>
                <a:lnTo>
                  <a:pt x="1215" y="87861"/>
                </a:lnTo>
                <a:cubicBezTo>
                  <a:pt x="1220" y="87838"/>
                  <a:pt x="1214" y="87813"/>
                  <a:pt x="1192" y="87780"/>
                </a:cubicBezTo>
                <a:cubicBezTo>
                  <a:pt x="1192" y="87765"/>
                  <a:pt x="1192" y="87765"/>
                  <a:pt x="1207" y="87750"/>
                </a:cubicBezTo>
                <a:close/>
                <a:moveTo>
                  <a:pt x="1369" y="87809"/>
                </a:moveTo>
                <a:cubicBezTo>
                  <a:pt x="1383" y="87839"/>
                  <a:pt x="1383" y="87883"/>
                  <a:pt x="1398" y="87912"/>
                </a:cubicBezTo>
                <a:cubicBezTo>
                  <a:pt x="1383" y="87927"/>
                  <a:pt x="1383" y="87956"/>
                  <a:pt x="1369" y="87971"/>
                </a:cubicBezTo>
                <a:cubicBezTo>
                  <a:pt x="1339" y="87927"/>
                  <a:pt x="1324" y="87898"/>
                  <a:pt x="1324" y="87853"/>
                </a:cubicBezTo>
                <a:cubicBezTo>
                  <a:pt x="1339" y="87839"/>
                  <a:pt x="1339" y="87824"/>
                  <a:pt x="1369" y="87809"/>
                </a:cubicBezTo>
                <a:close/>
                <a:moveTo>
                  <a:pt x="1148" y="87912"/>
                </a:moveTo>
                <a:cubicBezTo>
                  <a:pt x="1148" y="87927"/>
                  <a:pt x="1163" y="87971"/>
                  <a:pt x="1163" y="87986"/>
                </a:cubicBezTo>
                <a:cubicBezTo>
                  <a:pt x="1163" y="88001"/>
                  <a:pt x="1148" y="88001"/>
                  <a:pt x="1148" y="88030"/>
                </a:cubicBezTo>
                <a:cubicBezTo>
                  <a:pt x="1148" y="88001"/>
                  <a:pt x="1148" y="87986"/>
                  <a:pt x="1118" y="87956"/>
                </a:cubicBezTo>
                <a:cubicBezTo>
                  <a:pt x="1118" y="87927"/>
                  <a:pt x="1148" y="87927"/>
                  <a:pt x="1148" y="87912"/>
                </a:cubicBezTo>
                <a:close/>
                <a:moveTo>
                  <a:pt x="1516" y="87839"/>
                </a:moveTo>
                <a:cubicBezTo>
                  <a:pt x="1531" y="87883"/>
                  <a:pt x="1531" y="87912"/>
                  <a:pt x="1545" y="87956"/>
                </a:cubicBezTo>
                <a:cubicBezTo>
                  <a:pt x="1531" y="87971"/>
                  <a:pt x="1516" y="88001"/>
                  <a:pt x="1516" y="88030"/>
                </a:cubicBezTo>
                <a:cubicBezTo>
                  <a:pt x="1486" y="87986"/>
                  <a:pt x="1486" y="87956"/>
                  <a:pt x="1472" y="87912"/>
                </a:cubicBezTo>
                <a:cubicBezTo>
                  <a:pt x="1486" y="87898"/>
                  <a:pt x="1486" y="87853"/>
                  <a:pt x="1516" y="87839"/>
                </a:cubicBezTo>
                <a:close/>
                <a:moveTo>
                  <a:pt x="1266" y="87971"/>
                </a:moveTo>
                <a:cubicBezTo>
                  <a:pt x="1266" y="88001"/>
                  <a:pt x="1280" y="88030"/>
                  <a:pt x="1280" y="88059"/>
                </a:cubicBezTo>
                <a:cubicBezTo>
                  <a:pt x="1280" y="88074"/>
                  <a:pt x="1266" y="88074"/>
                  <a:pt x="1266" y="88104"/>
                </a:cubicBezTo>
                <a:cubicBezTo>
                  <a:pt x="1266" y="88059"/>
                  <a:pt x="1266" y="88045"/>
                  <a:pt x="1251" y="88001"/>
                </a:cubicBezTo>
                <a:cubicBezTo>
                  <a:pt x="1251" y="87986"/>
                  <a:pt x="1266" y="87986"/>
                  <a:pt x="1266" y="87971"/>
                </a:cubicBezTo>
                <a:close/>
                <a:moveTo>
                  <a:pt x="1089" y="88104"/>
                </a:moveTo>
                <a:cubicBezTo>
                  <a:pt x="1089" y="88118"/>
                  <a:pt x="1104" y="88148"/>
                  <a:pt x="1104" y="88162"/>
                </a:cubicBezTo>
                <a:cubicBezTo>
                  <a:pt x="1104" y="88162"/>
                  <a:pt x="1104" y="88192"/>
                  <a:pt x="1089" y="88192"/>
                </a:cubicBezTo>
                <a:cubicBezTo>
                  <a:pt x="1089" y="88177"/>
                  <a:pt x="1074" y="88133"/>
                  <a:pt x="1074" y="88118"/>
                </a:cubicBezTo>
                <a:cubicBezTo>
                  <a:pt x="1074" y="88118"/>
                  <a:pt x="1074" y="88104"/>
                  <a:pt x="1089" y="88104"/>
                </a:cubicBezTo>
                <a:close/>
                <a:moveTo>
                  <a:pt x="1413" y="88001"/>
                </a:moveTo>
                <a:cubicBezTo>
                  <a:pt x="1428" y="88045"/>
                  <a:pt x="1428" y="88074"/>
                  <a:pt x="1457" y="88118"/>
                </a:cubicBezTo>
                <a:cubicBezTo>
                  <a:pt x="1442" y="88133"/>
                  <a:pt x="1413" y="88148"/>
                  <a:pt x="1413" y="88192"/>
                </a:cubicBezTo>
                <a:cubicBezTo>
                  <a:pt x="1398" y="88148"/>
                  <a:pt x="1398" y="88118"/>
                  <a:pt x="1383" y="88074"/>
                </a:cubicBezTo>
                <a:cubicBezTo>
                  <a:pt x="1398" y="88059"/>
                  <a:pt x="1398" y="88045"/>
                  <a:pt x="1413" y="88001"/>
                </a:cubicBezTo>
                <a:close/>
                <a:moveTo>
                  <a:pt x="1192" y="88133"/>
                </a:moveTo>
                <a:cubicBezTo>
                  <a:pt x="1192" y="88177"/>
                  <a:pt x="1207" y="88192"/>
                  <a:pt x="1207" y="88221"/>
                </a:cubicBezTo>
                <a:cubicBezTo>
                  <a:pt x="1207" y="88251"/>
                  <a:pt x="1192" y="88265"/>
                  <a:pt x="1192" y="88265"/>
                </a:cubicBezTo>
                <a:cubicBezTo>
                  <a:pt x="1192" y="88221"/>
                  <a:pt x="1177" y="88207"/>
                  <a:pt x="1177" y="88177"/>
                </a:cubicBezTo>
                <a:cubicBezTo>
                  <a:pt x="1177" y="88148"/>
                  <a:pt x="1192" y="88133"/>
                  <a:pt x="1192" y="88133"/>
                </a:cubicBezTo>
                <a:close/>
                <a:moveTo>
                  <a:pt x="1324" y="88177"/>
                </a:moveTo>
                <a:cubicBezTo>
                  <a:pt x="1339" y="88207"/>
                  <a:pt x="1339" y="88251"/>
                  <a:pt x="1369" y="88280"/>
                </a:cubicBezTo>
                <a:cubicBezTo>
                  <a:pt x="1339" y="88295"/>
                  <a:pt x="1339" y="88324"/>
                  <a:pt x="1339" y="88324"/>
                </a:cubicBezTo>
                <a:cubicBezTo>
                  <a:pt x="1324" y="88280"/>
                  <a:pt x="1324" y="88251"/>
                  <a:pt x="1310" y="88207"/>
                </a:cubicBezTo>
                <a:cubicBezTo>
                  <a:pt x="1310" y="88192"/>
                  <a:pt x="1324" y="88192"/>
                  <a:pt x="1324" y="88177"/>
                </a:cubicBezTo>
                <a:close/>
                <a:moveTo>
                  <a:pt x="1001" y="88251"/>
                </a:moveTo>
                <a:cubicBezTo>
                  <a:pt x="1015" y="88280"/>
                  <a:pt x="1030" y="88295"/>
                  <a:pt x="1030" y="88324"/>
                </a:cubicBezTo>
                <a:cubicBezTo>
                  <a:pt x="1030" y="88324"/>
                  <a:pt x="1030" y="88339"/>
                  <a:pt x="1015" y="88339"/>
                </a:cubicBezTo>
                <a:cubicBezTo>
                  <a:pt x="1015" y="88324"/>
                  <a:pt x="1015" y="88295"/>
                  <a:pt x="1001" y="88265"/>
                </a:cubicBezTo>
                <a:lnTo>
                  <a:pt x="1001" y="88251"/>
                </a:lnTo>
                <a:close/>
                <a:moveTo>
                  <a:pt x="1118" y="88280"/>
                </a:moveTo>
                <a:cubicBezTo>
                  <a:pt x="1118" y="88295"/>
                  <a:pt x="1133" y="88339"/>
                  <a:pt x="1133" y="88354"/>
                </a:cubicBezTo>
                <a:cubicBezTo>
                  <a:pt x="1133" y="88368"/>
                  <a:pt x="1118" y="88368"/>
                  <a:pt x="1118" y="88398"/>
                </a:cubicBezTo>
                <a:cubicBezTo>
                  <a:pt x="1118" y="88368"/>
                  <a:pt x="1118" y="88354"/>
                  <a:pt x="1104" y="88324"/>
                </a:cubicBezTo>
                <a:cubicBezTo>
                  <a:pt x="1104" y="88295"/>
                  <a:pt x="1104" y="88295"/>
                  <a:pt x="1118" y="88280"/>
                </a:cubicBezTo>
                <a:close/>
                <a:moveTo>
                  <a:pt x="1251" y="88339"/>
                </a:moveTo>
                <a:cubicBezTo>
                  <a:pt x="1251" y="88368"/>
                  <a:pt x="1266" y="88413"/>
                  <a:pt x="1295" y="88427"/>
                </a:cubicBezTo>
                <a:cubicBezTo>
                  <a:pt x="1266" y="88442"/>
                  <a:pt x="1266" y="88472"/>
                  <a:pt x="1251" y="88486"/>
                </a:cubicBezTo>
                <a:cubicBezTo>
                  <a:pt x="1251" y="88442"/>
                  <a:pt x="1236" y="88413"/>
                  <a:pt x="1236" y="88398"/>
                </a:cubicBezTo>
                <a:cubicBezTo>
                  <a:pt x="1236" y="88368"/>
                  <a:pt x="1251" y="88354"/>
                  <a:pt x="1251" y="88339"/>
                </a:cubicBezTo>
                <a:close/>
                <a:moveTo>
                  <a:pt x="1060" y="88442"/>
                </a:moveTo>
                <a:cubicBezTo>
                  <a:pt x="1060" y="88472"/>
                  <a:pt x="1089" y="88501"/>
                  <a:pt x="1089" y="88516"/>
                </a:cubicBezTo>
                <a:cubicBezTo>
                  <a:pt x="1089" y="88545"/>
                  <a:pt x="1060" y="88545"/>
                  <a:pt x="1060" y="88560"/>
                </a:cubicBezTo>
                <a:cubicBezTo>
                  <a:pt x="1045" y="88545"/>
                  <a:pt x="1045" y="88516"/>
                  <a:pt x="1045" y="88486"/>
                </a:cubicBezTo>
                <a:cubicBezTo>
                  <a:pt x="1045" y="88472"/>
                  <a:pt x="1045" y="88472"/>
                  <a:pt x="1060" y="88442"/>
                </a:cubicBezTo>
                <a:close/>
                <a:moveTo>
                  <a:pt x="1177" y="88501"/>
                </a:moveTo>
                <a:cubicBezTo>
                  <a:pt x="1177" y="88545"/>
                  <a:pt x="1192" y="88560"/>
                  <a:pt x="1192" y="88589"/>
                </a:cubicBezTo>
                <a:cubicBezTo>
                  <a:pt x="1192" y="88619"/>
                  <a:pt x="1192" y="88619"/>
                  <a:pt x="1177" y="88633"/>
                </a:cubicBezTo>
                <a:cubicBezTo>
                  <a:pt x="1177" y="88589"/>
                  <a:pt x="1163" y="88575"/>
                  <a:pt x="1163" y="88545"/>
                </a:cubicBezTo>
                <a:cubicBezTo>
                  <a:pt x="1163" y="88516"/>
                  <a:pt x="1177" y="88516"/>
                  <a:pt x="1177" y="88501"/>
                </a:cubicBezTo>
                <a:close/>
                <a:moveTo>
                  <a:pt x="957" y="88633"/>
                </a:moveTo>
                <a:cubicBezTo>
                  <a:pt x="1001" y="88663"/>
                  <a:pt x="1001" y="88678"/>
                  <a:pt x="1001" y="88707"/>
                </a:cubicBezTo>
                <a:cubicBezTo>
                  <a:pt x="1001" y="88707"/>
                  <a:pt x="1001" y="88722"/>
                  <a:pt x="971" y="88722"/>
                </a:cubicBezTo>
                <a:cubicBezTo>
                  <a:pt x="971" y="88707"/>
                  <a:pt x="971" y="88678"/>
                  <a:pt x="957" y="88648"/>
                </a:cubicBezTo>
                <a:lnTo>
                  <a:pt x="957" y="88633"/>
                </a:lnTo>
                <a:close/>
                <a:moveTo>
                  <a:pt x="1104" y="88663"/>
                </a:moveTo>
                <a:cubicBezTo>
                  <a:pt x="1104" y="88707"/>
                  <a:pt x="1118" y="88722"/>
                  <a:pt x="1118" y="88751"/>
                </a:cubicBezTo>
                <a:cubicBezTo>
                  <a:pt x="1118" y="88766"/>
                  <a:pt x="1104" y="88781"/>
                  <a:pt x="1104" y="88795"/>
                </a:cubicBezTo>
                <a:cubicBezTo>
                  <a:pt x="1104" y="88751"/>
                  <a:pt x="1089" y="88736"/>
                  <a:pt x="1089" y="88707"/>
                </a:cubicBezTo>
                <a:cubicBezTo>
                  <a:pt x="1089" y="88678"/>
                  <a:pt x="1104" y="88663"/>
                  <a:pt x="1104" y="88663"/>
                </a:cubicBezTo>
                <a:close/>
                <a:moveTo>
                  <a:pt x="1030" y="88854"/>
                </a:moveTo>
                <a:cubicBezTo>
                  <a:pt x="1030" y="88869"/>
                  <a:pt x="1030" y="88884"/>
                  <a:pt x="1045" y="88928"/>
                </a:cubicBezTo>
                <a:cubicBezTo>
                  <a:pt x="1045" y="88942"/>
                  <a:pt x="1030" y="88942"/>
                  <a:pt x="1030" y="88957"/>
                </a:cubicBezTo>
                <a:cubicBezTo>
                  <a:pt x="1030" y="88942"/>
                  <a:pt x="1015" y="88913"/>
                  <a:pt x="1015" y="88884"/>
                </a:cubicBezTo>
                <a:cubicBezTo>
                  <a:pt x="1015" y="88869"/>
                  <a:pt x="1015" y="88869"/>
                  <a:pt x="1030" y="88854"/>
                </a:cubicBezTo>
                <a:close/>
                <a:moveTo>
                  <a:pt x="957" y="89001"/>
                </a:moveTo>
                <a:cubicBezTo>
                  <a:pt x="957" y="89031"/>
                  <a:pt x="971" y="89045"/>
                  <a:pt x="971" y="89075"/>
                </a:cubicBezTo>
                <a:cubicBezTo>
                  <a:pt x="957" y="89075"/>
                  <a:pt x="957" y="89031"/>
                  <a:pt x="957" y="89016"/>
                </a:cubicBezTo>
                <a:lnTo>
                  <a:pt x="957" y="89001"/>
                </a:lnTo>
                <a:close/>
                <a:moveTo>
                  <a:pt x="883" y="89178"/>
                </a:moveTo>
                <a:cubicBezTo>
                  <a:pt x="898" y="89207"/>
                  <a:pt x="898" y="89222"/>
                  <a:pt x="898" y="89237"/>
                </a:cubicBezTo>
                <a:cubicBezTo>
                  <a:pt x="898" y="89237"/>
                  <a:pt x="898" y="89251"/>
                  <a:pt x="883" y="89251"/>
                </a:cubicBezTo>
                <a:lnTo>
                  <a:pt x="883" y="89207"/>
                </a:lnTo>
                <a:lnTo>
                  <a:pt x="883" y="89178"/>
                </a:lnTo>
                <a:close/>
                <a:moveTo>
                  <a:pt x="9151" y="1"/>
                </a:moveTo>
                <a:cubicBezTo>
                  <a:pt x="8699" y="1"/>
                  <a:pt x="8245" y="78"/>
                  <a:pt x="7800" y="247"/>
                </a:cubicBezTo>
                <a:lnTo>
                  <a:pt x="7844" y="320"/>
                </a:lnTo>
                <a:cubicBezTo>
                  <a:pt x="8284" y="155"/>
                  <a:pt x="8730" y="79"/>
                  <a:pt x="9173" y="79"/>
                </a:cubicBezTo>
                <a:cubicBezTo>
                  <a:pt x="10580" y="79"/>
                  <a:pt x="11953" y="849"/>
                  <a:pt x="12995" y="1969"/>
                </a:cubicBezTo>
                <a:cubicBezTo>
                  <a:pt x="12597" y="1601"/>
                  <a:pt x="12185" y="1248"/>
                  <a:pt x="11714" y="997"/>
                </a:cubicBezTo>
                <a:cubicBezTo>
                  <a:pt x="10828" y="465"/>
                  <a:pt x="9902" y="191"/>
                  <a:pt x="9007" y="191"/>
                </a:cubicBezTo>
                <a:cubicBezTo>
                  <a:pt x="8565" y="191"/>
                  <a:pt x="8130" y="258"/>
                  <a:pt x="7711" y="394"/>
                </a:cubicBezTo>
                <a:lnTo>
                  <a:pt x="7726" y="468"/>
                </a:lnTo>
                <a:cubicBezTo>
                  <a:pt x="8149" y="330"/>
                  <a:pt x="8578" y="266"/>
                  <a:pt x="9006" y="266"/>
                </a:cubicBezTo>
                <a:cubicBezTo>
                  <a:pt x="10494" y="266"/>
                  <a:pt x="11959" y="1043"/>
                  <a:pt x="13068" y="2175"/>
                </a:cubicBezTo>
                <a:cubicBezTo>
                  <a:pt x="11931" y="1095"/>
                  <a:pt x="10445" y="356"/>
                  <a:pt x="8903" y="356"/>
                </a:cubicBezTo>
                <a:cubicBezTo>
                  <a:pt x="8469" y="356"/>
                  <a:pt x="8030" y="415"/>
                  <a:pt x="7594" y="541"/>
                </a:cubicBezTo>
                <a:lnTo>
                  <a:pt x="7623" y="615"/>
                </a:lnTo>
                <a:cubicBezTo>
                  <a:pt x="8046" y="495"/>
                  <a:pt x="8471" y="439"/>
                  <a:pt x="8892" y="439"/>
                </a:cubicBezTo>
                <a:cubicBezTo>
                  <a:pt x="10538" y="439"/>
                  <a:pt x="12123" y="1291"/>
                  <a:pt x="13260" y="2498"/>
                </a:cubicBezTo>
                <a:cubicBezTo>
                  <a:pt x="12818" y="2086"/>
                  <a:pt x="12332" y="1719"/>
                  <a:pt x="11817" y="1424"/>
                </a:cubicBezTo>
                <a:cubicBezTo>
                  <a:pt x="10796" y="845"/>
                  <a:pt x="9729" y="545"/>
                  <a:pt x="8698" y="545"/>
                </a:cubicBezTo>
                <a:cubicBezTo>
                  <a:pt x="8288" y="545"/>
                  <a:pt x="7884" y="592"/>
                  <a:pt x="7491" y="688"/>
                </a:cubicBezTo>
                <a:lnTo>
                  <a:pt x="7505" y="762"/>
                </a:lnTo>
                <a:cubicBezTo>
                  <a:pt x="7888" y="668"/>
                  <a:pt x="8283" y="623"/>
                  <a:pt x="8681" y="623"/>
                </a:cubicBezTo>
                <a:cubicBezTo>
                  <a:pt x="10351" y="623"/>
                  <a:pt x="12097" y="1412"/>
                  <a:pt x="13392" y="2719"/>
                </a:cubicBezTo>
                <a:cubicBezTo>
                  <a:pt x="12043" y="1478"/>
                  <a:pt x="10270" y="721"/>
                  <a:pt x="8541" y="721"/>
                </a:cubicBezTo>
                <a:cubicBezTo>
                  <a:pt x="8157" y="721"/>
                  <a:pt x="7776" y="758"/>
                  <a:pt x="7402" y="836"/>
                </a:cubicBezTo>
                <a:lnTo>
                  <a:pt x="7417" y="909"/>
                </a:lnTo>
                <a:cubicBezTo>
                  <a:pt x="7782" y="835"/>
                  <a:pt x="8155" y="799"/>
                  <a:pt x="8531" y="799"/>
                </a:cubicBezTo>
                <a:cubicBezTo>
                  <a:pt x="10386" y="799"/>
                  <a:pt x="12316" y="1673"/>
                  <a:pt x="13686" y="3117"/>
                </a:cubicBezTo>
                <a:cubicBezTo>
                  <a:pt x="13157" y="2616"/>
                  <a:pt x="12568" y="2175"/>
                  <a:pt x="11906" y="1822"/>
                </a:cubicBezTo>
                <a:cubicBezTo>
                  <a:pt x="10775" y="1206"/>
                  <a:pt x="9550" y="888"/>
                  <a:pt x="8374" y="888"/>
                </a:cubicBezTo>
                <a:cubicBezTo>
                  <a:pt x="8005" y="888"/>
                  <a:pt x="7640" y="919"/>
                  <a:pt x="7285" y="983"/>
                </a:cubicBezTo>
                <a:lnTo>
                  <a:pt x="7299" y="1056"/>
                </a:lnTo>
                <a:cubicBezTo>
                  <a:pt x="7645" y="995"/>
                  <a:pt x="7996" y="966"/>
                  <a:pt x="8349" y="966"/>
                </a:cubicBezTo>
                <a:cubicBezTo>
                  <a:pt x="10296" y="966"/>
                  <a:pt x="12300" y="1861"/>
                  <a:pt x="13745" y="3293"/>
                </a:cubicBezTo>
                <a:cubicBezTo>
                  <a:pt x="12225" y="1900"/>
                  <a:pt x="10172" y="1063"/>
                  <a:pt x="8146" y="1063"/>
                </a:cubicBezTo>
                <a:cubicBezTo>
                  <a:pt x="7818" y="1063"/>
                  <a:pt x="7491" y="1085"/>
                  <a:pt x="7167" y="1130"/>
                </a:cubicBezTo>
                <a:lnTo>
                  <a:pt x="7196" y="1203"/>
                </a:lnTo>
                <a:cubicBezTo>
                  <a:pt x="7513" y="1158"/>
                  <a:pt x="7833" y="1137"/>
                  <a:pt x="8155" y="1137"/>
                </a:cubicBezTo>
                <a:cubicBezTo>
                  <a:pt x="10254" y="1137"/>
                  <a:pt x="12405" y="2069"/>
                  <a:pt x="13937" y="3587"/>
                </a:cubicBezTo>
                <a:cubicBezTo>
                  <a:pt x="12339" y="2133"/>
                  <a:pt x="10145" y="1228"/>
                  <a:pt x="7952" y="1228"/>
                </a:cubicBezTo>
                <a:cubicBezTo>
                  <a:pt x="7660" y="1228"/>
                  <a:pt x="7369" y="1244"/>
                  <a:pt x="7079" y="1277"/>
                </a:cubicBezTo>
                <a:lnTo>
                  <a:pt x="7079" y="1351"/>
                </a:lnTo>
                <a:cubicBezTo>
                  <a:pt x="7363" y="1320"/>
                  <a:pt x="7648" y="1305"/>
                  <a:pt x="7934" y="1305"/>
                </a:cubicBezTo>
                <a:cubicBezTo>
                  <a:pt x="10237" y="1305"/>
                  <a:pt x="12545" y="2286"/>
                  <a:pt x="14143" y="3897"/>
                </a:cubicBezTo>
                <a:cubicBezTo>
                  <a:pt x="13539" y="3337"/>
                  <a:pt x="12818" y="2852"/>
                  <a:pt x="12038" y="2454"/>
                </a:cubicBezTo>
                <a:cubicBezTo>
                  <a:pt x="10678" y="1762"/>
                  <a:pt x="9157" y="1392"/>
                  <a:pt x="7695" y="1392"/>
                </a:cubicBezTo>
                <a:cubicBezTo>
                  <a:pt x="7448" y="1392"/>
                  <a:pt x="7203" y="1403"/>
                  <a:pt x="6961" y="1424"/>
                </a:cubicBezTo>
                <a:lnTo>
                  <a:pt x="6961" y="1498"/>
                </a:lnTo>
                <a:cubicBezTo>
                  <a:pt x="7195" y="1478"/>
                  <a:pt x="7429" y="1469"/>
                  <a:pt x="7664" y="1469"/>
                </a:cubicBezTo>
                <a:cubicBezTo>
                  <a:pt x="10108" y="1469"/>
                  <a:pt x="12583" y="2497"/>
                  <a:pt x="14275" y="4161"/>
                </a:cubicBezTo>
                <a:cubicBezTo>
                  <a:pt x="12492" y="2542"/>
                  <a:pt x="9992" y="1552"/>
                  <a:pt x="7460" y="1552"/>
                </a:cubicBezTo>
                <a:cubicBezTo>
                  <a:pt x="7255" y="1552"/>
                  <a:pt x="7049" y="1558"/>
                  <a:pt x="6843" y="1571"/>
                </a:cubicBezTo>
                <a:lnTo>
                  <a:pt x="6843" y="1645"/>
                </a:lnTo>
                <a:cubicBezTo>
                  <a:pt x="7017" y="1636"/>
                  <a:pt x="7190" y="1631"/>
                  <a:pt x="7363" y="1631"/>
                </a:cubicBezTo>
                <a:cubicBezTo>
                  <a:pt x="9997" y="1631"/>
                  <a:pt x="12584" y="2670"/>
                  <a:pt x="14393" y="4382"/>
                </a:cubicBezTo>
                <a:cubicBezTo>
                  <a:pt x="12488" y="2690"/>
                  <a:pt x="9800" y="1685"/>
                  <a:pt x="7032" y="1685"/>
                </a:cubicBezTo>
                <a:cubicBezTo>
                  <a:pt x="6935" y="1685"/>
                  <a:pt x="6838" y="1687"/>
                  <a:pt x="6740" y="1689"/>
                </a:cubicBezTo>
                <a:lnTo>
                  <a:pt x="6740" y="1763"/>
                </a:lnTo>
                <a:cubicBezTo>
                  <a:pt x="6853" y="1759"/>
                  <a:pt x="6966" y="1758"/>
                  <a:pt x="7078" y="1758"/>
                </a:cubicBezTo>
                <a:cubicBezTo>
                  <a:pt x="9873" y="1758"/>
                  <a:pt x="12570" y="2803"/>
                  <a:pt x="14437" y="4529"/>
                </a:cubicBezTo>
                <a:lnTo>
                  <a:pt x="14437" y="4544"/>
                </a:lnTo>
                <a:cubicBezTo>
                  <a:pt x="13760" y="3970"/>
                  <a:pt x="13009" y="3484"/>
                  <a:pt x="12141" y="3072"/>
                </a:cubicBezTo>
                <a:cubicBezTo>
                  <a:pt x="10518" y="2289"/>
                  <a:pt x="8632" y="1864"/>
                  <a:pt x="6805" y="1864"/>
                </a:cubicBezTo>
                <a:cubicBezTo>
                  <a:pt x="6744" y="1864"/>
                  <a:pt x="6683" y="1865"/>
                  <a:pt x="6622" y="1866"/>
                </a:cubicBezTo>
                <a:lnTo>
                  <a:pt x="6622" y="1939"/>
                </a:lnTo>
                <a:cubicBezTo>
                  <a:pt x="6665" y="1939"/>
                  <a:pt x="6707" y="1939"/>
                  <a:pt x="6749" y="1939"/>
                </a:cubicBezTo>
                <a:cubicBezTo>
                  <a:pt x="9733" y="1939"/>
                  <a:pt x="12522" y="2964"/>
                  <a:pt x="14496" y="4691"/>
                </a:cubicBezTo>
                <a:cubicBezTo>
                  <a:pt x="14496" y="4706"/>
                  <a:pt x="14496" y="4706"/>
                  <a:pt x="14510" y="4735"/>
                </a:cubicBezTo>
                <a:cubicBezTo>
                  <a:pt x="13833" y="4176"/>
                  <a:pt x="13054" y="3676"/>
                  <a:pt x="12200" y="3278"/>
                </a:cubicBezTo>
                <a:cubicBezTo>
                  <a:pt x="10463" y="2469"/>
                  <a:pt x="8521" y="2028"/>
                  <a:pt x="6534" y="1983"/>
                </a:cubicBezTo>
                <a:lnTo>
                  <a:pt x="6534" y="2057"/>
                </a:lnTo>
                <a:cubicBezTo>
                  <a:pt x="9625" y="2116"/>
                  <a:pt x="12524" y="3161"/>
                  <a:pt x="14569" y="4883"/>
                </a:cubicBezTo>
                <a:lnTo>
                  <a:pt x="14569" y="4897"/>
                </a:lnTo>
                <a:cubicBezTo>
                  <a:pt x="13892" y="4367"/>
                  <a:pt x="13112" y="3882"/>
                  <a:pt x="12259" y="3484"/>
                </a:cubicBezTo>
                <a:cubicBezTo>
                  <a:pt x="10508" y="2675"/>
                  <a:pt x="8506" y="2204"/>
                  <a:pt x="6416" y="2131"/>
                </a:cubicBezTo>
                <a:lnTo>
                  <a:pt x="6416" y="2204"/>
                </a:lnTo>
                <a:cubicBezTo>
                  <a:pt x="9051" y="2307"/>
                  <a:pt x="12229" y="3131"/>
                  <a:pt x="14613" y="5030"/>
                </a:cubicBezTo>
                <a:cubicBezTo>
                  <a:pt x="14613" y="5044"/>
                  <a:pt x="14613" y="5044"/>
                  <a:pt x="14628" y="5059"/>
                </a:cubicBezTo>
                <a:cubicBezTo>
                  <a:pt x="13951" y="4544"/>
                  <a:pt x="13171" y="4088"/>
                  <a:pt x="12303" y="3676"/>
                </a:cubicBezTo>
                <a:cubicBezTo>
                  <a:pt x="10537" y="2896"/>
                  <a:pt x="8477" y="2395"/>
                  <a:pt x="6328" y="2263"/>
                </a:cubicBezTo>
                <a:lnTo>
                  <a:pt x="6328" y="2337"/>
                </a:lnTo>
                <a:cubicBezTo>
                  <a:pt x="9639" y="2528"/>
                  <a:pt x="12568" y="3558"/>
                  <a:pt x="14658" y="5192"/>
                </a:cubicBezTo>
                <a:cubicBezTo>
                  <a:pt x="14658" y="5206"/>
                  <a:pt x="14658" y="5221"/>
                  <a:pt x="14687" y="5250"/>
                </a:cubicBezTo>
                <a:cubicBezTo>
                  <a:pt x="12553" y="3676"/>
                  <a:pt x="9625" y="2690"/>
                  <a:pt x="6240" y="2425"/>
                </a:cubicBezTo>
                <a:lnTo>
                  <a:pt x="6240" y="2498"/>
                </a:lnTo>
                <a:cubicBezTo>
                  <a:pt x="9654" y="2763"/>
                  <a:pt x="12597" y="3764"/>
                  <a:pt x="14716" y="5368"/>
                </a:cubicBezTo>
                <a:cubicBezTo>
                  <a:pt x="14716" y="5383"/>
                  <a:pt x="14716" y="5412"/>
                  <a:pt x="14731" y="5427"/>
                </a:cubicBezTo>
                <a:cubicBezTo>
                  <a:pt x="11935" y="3440"/>
                  <a:pt x="8374" y="2793"/>
                  <a:pt x="6137" y="2572"/>
                </a:cubicBezTo>
                <a:lnTo>
                  <a:pt x="6137" y="2646"/>
                </a:lnTo>
                <a:cubicBezTo>
                  <a:pt x="8388" y="2866"/>
                  <a:pt x="11994" y="3514"/>
                  <a:pt x="14775" y="5530"/>
                </a:cubicBezTo>
                <a:cubicBezTo>
                  <a:pt x="14775" y="5559"/>
                  <a:pt x="14775" y="5574"/>
                  <a:pt x="14790" y="5589"/>
                </a:cubicBezTo>
                <a:cubicBezTo>
                  <a:pt x="14084" y="5118"/>
                  <a:pt x="13318" y="4691"/>
                  <a:pt x="12465" y="4323"/>
                </a:cubicBezTo>
                <a:cubicBezTo>
                  <a:pt x="10669" y="3529"/>
                  <a:pt x="8506" y="2999"/>
                  <a:pt x="6048" y="2719"/>
                </a:cubicBezTo>
                <a:lnTo>
                  <a:pt x="6048" y="2793"/>
                </a:lnTo>
                <a:cubicBezTo>
                  <a:pt x="8786" y="3102"/>
                  <a:pt x="12200" y="3867"/>
                  <a:pt x="14820" y="5707"/>
                </a:cubicBezTo>
                <a:lnTo>
                  <a:pt x="14820" y="5751"/>
                </a:lnTo>
                <a:cubicBezTo>
                  <a:pt x="12656" y="4309"/>
                  <a:pt x="9713" y="3352"/>
                  <a:pt x="5960" y="2866"/>
                </a:cubicBezTo>
                <a:lnTo>
                  <a:pt x="5945" y="2940"/>
                </a:lnTo>
                <a:cubicBezTo>
                  <a:pt x="9728" y="3440"/>
                  <a:pt x="12671" y="4397"/>
                  <a:pt x="14849" y="5869"/>
                </a:cubicBezTo>
                <a:cubicBezTo>
                  <a:pt x="14849" y="5883"/>
                  <a:pt x="14864" y="5927"/>
                  <a:pt x="14864" y="5942"/>
                </a:cubicBezTo>
                <a:cubicBezTo>
                  <a:pt x="12068" y="4117"/>
                  <a:pt x="8550" y="3396"/>
                  <a:pt x="5842" y="3014"/>
                </a:cubicBezTo>
                <a:lnTo>
                  <a:pt x="5828" y="3087"/>
                </a:lnTo>
                <a:cubicBezTo>
                  <a:pt x="8550" y="3470"/>
                  <a:pt x="12068" y="4206"/>
                  <a:pt x="14878" y="6045"/>
                </a:cubicBezTo>
                <a:cubicBezTo>
                  <a:pt x="14878" y="6089"/>
                  <a:pt x="14893" y="6104"/>
                  <a:pt x="14893" y="6148"/>
                </a:cubicBezTo>
                <a:cubicBezTo>
                  <a:pt x="12141" y="4412"/>
                  <a:pt x="8727" y="3646"/>
                  <a:pt x="5739" y="3161"/>
                </a:cubicBezTo>
                <a:lnTo>
                  <a:pt x="5725" y="3234"/>
                </a:lnTo>
                <a:cubicBezTo>
                  <a:pt x="8697" y="3720"/>
                  <a:pt x="12156" y="4485"/>
                  <a:pt x="14908" y="6236"/>
                </a:cubicBezTo>
                <a:cubicBezTo>
                  <a:pt x="14908" y="6251"/>
                  <a:pt x="14908" y="6266"/>
                  <a:pt x="14923" y="6295"/>
                </a:cubicBezTo>
                <a:cubicBezTo>
                  <a:pt x="12274" y="4676"/>
                  <a:pt x="8962" y="3882"/>
                  <a:pt x="5636" y="3308"/>
                </a:cubicBezTo>
                <a:lnTo>
                  <a:pt x="5607" y="3381"/>
                </a:lnTo>
                <a:cubicBezTo>
                  <a:pt x="8948" y="3970"/>
                  <a:pt x="12274" y="4765"/>
                  <a:pt x="14923" y="6398"/>
                </a:cubicBezTo>
                <a:cubicBezTo>
                  <a:pt x="15129" y="7737"/>
                  <a:pt x="15129" y="9136"/>
                  <a:pt x="15129" y="10504"/>
                </a:cubicBezTo>
                <a:cubicBezTo>
                  <a:pt x="15129" y="11019"/>
                  <a:pt x="15129" y="11564"/>
                  <a:pt x="15143" y="12079"/>
                </a:cubicBezTo>
                <a:cubicBezTo>
                  <a:pt x="15173" y="13668"/>
                  <a:pt x="15364" y="15022"/>
                  <a:pt x="15702" y="16199"/>
                </a:cubicBezTo>
                <a:cubicBezTo>
                  <a:pt x="15747" y="16376"/>
                  <a:pt x="15776" y="16523"/>
                  <a:pt x="15820" y="16670"/>
                </a:cubicBezTo>
                <a:cubicBezTo>
                  <a:pt x="15850" y="16862"/>
                  <a:pt x="15909" y="17068"/>
                  <a:pt x="15967" y="17274"/>
                </a:cubicBezTo>
                <a:cubicBezTo>
                  <a:pt x="15982" y="17377"/>
                  <a:pt x="15997" y="17480"/>
                  <a:pt x="16041" y="17583"/>
                </a:cubicBezTo>
                <a:lnTo>
                  <a:pt x="16100" y="17921"/>
                </a:lnTo>
                <a:cubicBezTo>
                  <a:pt x="16115" y="18113"/>
                  <a:pt x="16144" y="18319"/>
                  <a:pt x="16188" y="18525"/>
                </a:cubicBezTo>
                <a:cubicBezTo>
                  <a:pt x="16203" y="18657"/>
                  <a:pt x="16218" y="18775"/>
                  <a:pt x="16247" y="18893"/>
                </a:cubicBezTo>
                <a:lnTo>
                  <a:pt x="16291" y="19393"/>
                </a:lnTo>
                <a:cubicBezTo>
                  <a:pt x="16291" y="19496"/>
                  <a:pt x="16321" y="19614"/>
                  <a:pt x="16321" y="19731"/>
                </a:cubicBezTo>
                <a:cubicBezTo>
                  <a:pt x="16321" y="19908"/>
                  <a:pt x="16335" y="20085"/>
                  <a:pt x="16335" y="20246"/>
                </a:cubicBezTo>
                <a:lnTo>
                  <a:pt x="16335" y="20688"/>
                </a:lnTo>
                <a:cubicBezTo>
                  <a:pt x="16335" y="20850"/>
                  <a:pt x="16321" y="21012"/>
                  <a:pt x="16321" y="21159"/>
                </a:cubicBezTo>
                <a:cubicBezTo>
                  <a:pt x="16291" y="21306"/>
                  <a:pt x="16291" y="21424"/>
                  <a:pt x="16291" y="21586"/>
                </a:cubicBezTo>
                <a:cubicBezTo>
                  <a:pt x="16276" y="21733"/>
                  <a:pt x="16262" y="21880"/>
                  <a:pt x="16262" y="22027"/>
                </a:cubicBezTo>
                <a:lnTo>
                  <a:pt x="16203" y="22469"/>
                </a:lnTo>
                <a:cubicBezTo>
                  <a:pt x="16173" y="22616"/>
                  <a:pt x="16144" y="22763"/>
                  <a:pt x="16129" y="22910"/>
                </a:cubicBezTo>
                <a:cubicBezTo>
                  <a:pt x="16100" y="23057"/>
                  <a:pt x="16056" y="23204"/>
                  <a:pt x="16041" y="23352"/>
                </a:cubicBezTo>
                <a:lnTo>
                  <a:pt x="15923" y="23793"/>
                </a:lnTo>
                <a:cubicBezTo>
                  <a:pt x="15894" y="23940"/>
                  <a:pt x="15835" y="24087"/>
                  <a:pt x="15806" y="24205"/>
                </a:cubicBezTo>
                <a:cubicBezTo>
                  <a:pt x="15747" y="24352"/>
                  <a:pt x="15702" y="24499"/>
                  <a:pt x="15658" y="24647"/>
                </a:cubicBezTo>
                <a:lnTo>
                  <a:pt x="15482" y="25088"/>
                </a:lnTo>
                <a:lnTo>
                  <a:pt x="15379" y="25368"/>
                </a:lnTo>
                <a:cubicBezTo>
                  <a:pt x="14201" y="28385"/>
                  <a:pt x="14746" y="31961"/>
                  <a:pt x="16762" y="34477"/>
                </a:cubicBezTo>
                <a:cubicBezTo>
                  <a:pt x="17866" y="35860"/>
                  <a:pt x="19367" y="36905"/>
                  <a:pt x="20809" y="37921"/>
                </a:cubicBezTo>
                <a:cubicBezTo>
                  <a:pt x="22089" y="38818"/>
                  <a:pt x="23414" y="39731"/>
                  <a:pt x="24488" y="40908"/>
                </a:cubicBezTo>
                <a:cubicBezTo>
                  <a:pt x="24459" y="40952"/>
                  <a:pt x="24429" y="40967"/>
                  <a:pt x="24415" y="41011"/>
                </a:cubicBezTo>
                <a:cubicBezTo>
                  <a:pt x="23679" y="41821"/>
                  <a:pt x="22884" y="42601"/>
                  <a:pt x="22104" y="43366"/>
                </a:cubicBezTo>
                <a:cubicBezTo>
                  <a:pt x="21133" y="44337"/>
                  <a:pt x="20117" y="45323"/>
                  <a:pt x="19205" y="46397"/>
                </a:cubicBezTo>
                <a:cubicBezTo>
                  <a:pt x="19087" y="46530"/>
                  <a:pt x="18984" y="46648"/>
                  <a:pt x="18867" y="46795"/>
                </a:cubicBezTo>
                <a:lnTo>
                  <a:pt x="18778" y="46898"/>
                </a:lnTo>
                <a:cubicBezTo>
                  <a:pt x="18616" y="47074"/>
                  <a:pt x="18469" y="47266"/>
                  <a:pt x="18322" y="47442"/>
                </a:cubicBezTo>
                <a:cubicBezTo>
                  <a:pt x="18131" y="47648"/>
                  <a:pt x="17954" y="47869"/>
                  <a:pt x="17763" y="48075"/>
                </a:cubicBezTo>
                <a:cubicBezTo>
                  <a:pt x="17586" y="48252"/>
                  <a:pt x="17424" y="48472"/>
                  <a:pt x="17233" y="48693"/>
                </a:cubicBezTo>
                <a:cubicBezTo>
                  <a:pt x="17056" y="48870"/>
                  <a:pt x="16880" y="49090"/>
                  <a:pt x="16703" y="49297"/>
                </a:cubicBezTo>
                <a:cubicBezTo>
                  <a:pt x="16512" y="49503"/>
                  <a:pt x="16321" y="49723"/>
                  <a:pt x="16144" y="49929"/>
                </a:cubicBezTo>
                <a:cubicBezTo>
                  <a:pt x="15967" y="50106"/>
                  <a:pt x="15806" y="50312"/>
                  <a:pt x="15629" y="50503"/>
                </a:cubicBezTo>
                <a:cubicBezTo>
                  <a:pt x="15452" y="50695"/>
                  <a:pt x="15290" y="50886"/>
                  <a:pt x="15114" y="51077"/>
                </a:cubicBezTo>
                <a:lnTo>
                  <a:pt x="14569" y="51695"/>
                </a:lnTo>
                <a:lnTo>
                  <a:pt x="14069" y="52240"/>
                </a:lnTo>
                <a:cubicBezTo>
                  <a:pt x="13848" y="52461"/>
                  <a:pt x="13642" y="52681"/>
                  <a:pt x="13466" y="52902"/>
                </a:cubicBezTo>
                <a:cubicBezTo>
                  <a:pt x="13274" y="53093"/>
                  <a:pt x="13112" y="53270"/>
                  <a:pt x="12951" y="53461"/>
                </a:cubicBezTo>
                <a:cubicBezTo>
                  <a:pt x="12730" y="53682"/>
                  <a:pt x="12524" y="53903"/>
                  <a:pt x="12318" y="54123"/>
                </a:cubicBezTo>
                <a:cubicBezTo>
                  <a:pt x="12141" y="54300"/>
                  <a:pt x="11979" y="54477"/>
                  <a:pt x="11832" y="54639"/>
                </a:cubicBezTo>
                <a:cubicBezTo>
                  <a:pt x="11611" y="54845"/>
                  <a:pt x="11391" y="55065"/>
                  <a:pt x="11185" y="55301"/>
                </a:cubicBezTo>
                <a:cubicBezTo>
                  <a:pt x="10978" y="55507"/>
                  <a:pt x="10772" y="55683"/>
                  <a:pt x="10581" y="55904"/>
                </a:cubicBezTo>
                <a:cubicBezTo>
                  <a:pt x="10360" y="56095"/>
                  <a:pt x="10154" y="56287"/>
                  <a:pt x="9963" y="56478"/>
                </a:cubicBezTo>
                <a:cubicBezTo>
                  <a:pt x="9742" y="56655"/>
                  <a:pt x="9551" y="56846"/>
                  <a:pt x="9345" y="57052"/>
                </a:cubicBezTo>
                <a:cubicBezTo>
                  <a:pt x="9124" y="57229"/>
                  <a:pt x="8903" y="57420"/>
                  <a:pt x="8697" y="57597"/>
                </a:cubicBezTo>
                <a:cubicBezTo>
                  <a:pt x="8477" y="57758"/>
                  <a:pt x="8256" y="57935"/>
                  <a:pt x="8050" y="58112"/>
                </a:cubicBezTo>
                <a:cubicBezTo>
                  <a:pt x="7829" y="58259"/>
                  <a:pt x="7608" y="58421"/>
                  <a:pt x="7417" y="58597"/>
                </a:cubicBezTo>
                <a:cubicBezTo>
                  <a:pt x="7123" y="58774"/>
                  <a:pt x="6828" y="58980"/>
                  <a:pt x="6549" y="59201"/>
                </a:cubicBezTo>
                <a:cubicBezTo>
                  <a:pt x="5445" y="60098"/>
                  <a:pt x="4562" y="61143"/>
                  <a:pt x="3959" y="62276"/>
                </a:cubicBezTo>
                <a:cubicBezTo>
                  <a:pt x="3252" y="63557"/>
                  <a:pt x="2973" y="64866"/>
                  <a:pt x="3149" y="66147"/>
                </a:cubicBezTo>
                <a:cubicBezTo>
                  <a:pt x="3370" y="67957"/>
                  <a:pt x="4430" y="69502"/>
                  <a:pt x="5445" y="70988"/>
                </a:cubicBezTo>
                <a:cubicBezTo>
                  <a:pt x="6255" y="72166"/>
                  <a:pt x="7079" y="73358"/>
                  <a:pt x="7505" y="74712"/>
                </a:cubicBezTo>
                <a:cubicBezTo>
                  <a:pt x="7005" y="74888"/>
                  <a:pt x="6505" y="75109"/>
                  <a:pt x="6048" y="75374"/>
                </a:cubicBezTo>
                <a:cubicBezTo>
                  <a:pt x="3149" y="76949"/>
                  <a:pt x="1133" y="80098"/>
                  <a:pt x="957" y="83409"/>
                </a:cubicBezTo>
                <a:cubicBezTo>
                  <a:pt x="957" y="83483"/>
                  <a:pt x="957" y="83556"/>
                  <a:pt x="942" y="83615"/>
                </a:cubicBezTo>
                <a:lnTo>
                  <a:pt x="942" y="83718"/>
                </a:lnTo>
                <a:cubicBezTo>
                  <a:pt x="942" y="83792"/>
                  <a:pt x="942" y="83880"/>
                  <a:pt x="912" y="83954"/>
                </a:cubicBezTo>
                <a:lnTo>
                  <a:pt x="912" y="84027"/>
                </a:lnTo>
                <a:cubicBezTo>
                  <a:pt x="912" y="84130"/>
                  <a:pt x="898" y="84233"/>
                  <a:pt x="898" y="84321"/>
                </a:cubicBezTo>
                <a:lnTo>
                  <a:pt x="898" y="84351"/>
                </a:lnTo>
                <a:cubicBezTo>
                  <a:pt x="883" y="84469"/>
                  <a:pt x="883" y="84601"/>
                  <a:pt x="883" y="84734"/>
                </a:cubicBezTo>
                <a:cubicBezTo>
                  <a:pt x="868" y="84837"/>
                  <a:pt x="868" y="84969"/>
                  <a:pt x="868" y="85087"/>
                </a:cubicBezTo>
                <a:cubicBezTo>
                  <a:pt x="839" y="85204"/>
                  <a:pt x="839" y="85352"/>
                  <a:pt x="839" y="85484"/>
                </a:cubicBezTo>
                <a:cubicBezTo>
                  <a:pt x="824" y="85602"/>
                  <a:pt x="824" y="85705"/>
                  <a:pt x="824" y="85823"/>
                </a:cubicBezTo>
                <a:cubicBezTo>
                  <a:pt x="809" y="85940"/>
                  <a:pt x="809" y="86073"/>
                  <a:pt x="809" y="86205"/>
                </a:cubicBezTo>
                <a:cubicBezTo>
                  <a:pt x="795" y="86308"/>
                  <a:pt x="795" y="86441"/>
                  <a:pt x="795" y="86558"/>
                </a:cubicBezTo>
                <a:cubicBezTo>
                  <a:pt x="780" y="86676"/>
                  <a:pt x="780" y="86809"/>
                  <a:pt x="751" y="86956"/>
                </a:cubicBezTo>
                <a:cubicBezTo>
                  <a:pt x="736" y="87088"/>
                  <a:pt x="736" y="87221"/>
                  <a:pt x="721" y="87324"/>
                </a:cubicBezTo>
                <a:cubicBezTo>
                  <a:pt x="706" y="87456"/>
                  <a:pt x="706" y="87559"/>
                  <a:pt x="677" y="87692"/>
                </a:cubicBezTo>
                <a:cubicBezTo>
                  <a:pt x="662" y="87809"/>
                  <a:pt x="662" y="87912"/>
                  <a:pt x="648" y="88045"/>
                </a:cubicBezTo>
                <a:cubicBezTo>
                  <a:pt x="633" y="88192"/>
                  <a:pt x="603" y="88324"/>
                  <a:pt x="603" y="88472"/>
                </a:cubicBezTo>
                <a:cubicBezTo>
                  <a:pt x="589" y="88589"/>
                  <a:pt x="589" y="88707"/>
                  <a:pt x="574" y="88839"/>
                </a:cubicBezTo>
                <a:cubicBezTo>
                  <a:pt x="545" y="88942"/>
                  <a:pt x="545" y="89075"/>
                  <a:pt x="530" y="89178"/>
                </a:cubicBezTo>
                <a:cubicBezTo>
                  <a:pt x="515" y="89310"/>
                  <a:pt x="515" y="89428"/>
                  <a:pt x="500" y="89546"/>
                </a:cubicBezTo>
                <a:cubicBezTo>
                  <a:pt x="471" y="89693"/>
                  <a:pt x="456" y="89840"/>
                  <a:pt x="456" y="89987"/>
                </a:cubicBezTo>
                <a:cubicBezTo>
                  <a:pt x="441" y="90105"/>
                  <a:pt x="441" y="90193"/>
                  <a:pt x="427" y="90311"/>
                </a:cubicBezTo>
                <a:cubicBezTo>
                  <a:pt x="397" y="90414"/>
                  <a:pt x="397" y="90502"/>
                  <a:pt x="383" y="90620"/>
                </a:cubicBezTo>
                <a:cubicBezTo>
                  <a:pt x="368" y="90753"/>
                  <a:pt x="353" y="90900"/>
                  <a:pt x="353" y="91017"/>
                </a:cubicBezTo>
                <a:cubicBezTo>
                  <a:pt x="0" y="93490"/>
                  <a:pt x="986" y="96271"/>
                  <a:pt x="3326" y="97051"/>
                </a:cubicBezTo>
                <a:lnTo>
                  <a:pt x="3341" y="96978"/>
                </a:lnTo>
                <a:cubicBezTo>
                  <a:pt x="1486" y="96359"/>
                  <a:pt x="515" y="94461"/>
                  <a:pt x="383" y="92460"/>
                </a:cubicBezTo>
                <a:lnTo>
                  <a:pt x="383" y="92460"/>
                </a:lnTo>
                <a:cubicBezTo>
                  <a:pt x="441" y="92989"/>
                  <a:pt x="574" y="93519"/>
                  <a:pt x="751" y="94020"/>
                </a:cubicBezTo>
                <a:cubicBezTo>
                  <a:pt x="1280" y="95477"/>
                  <a:pt x="2266" y="96536"/>
                  <a:pt x="3517" y="97007"/>
                </a:cubicBezTo>
                <a:lnTo>
                  <a:pt x="3547" y="96933"/>
                </a:lnTo>
                <a:cubicBezTo>
                  <a:pt x="1692" y="96212"/>
                  <a:pt x="662" y="94255"/>
                  <a:pt x="471" y="92254"/>
                </a:cubicBezTo>
                <a:lnTo>
                  <a:pt x="471" y="92254"/>
                </a:lnTo>
                <a:cubicBezTo>
                  <a:pt x="751" y="94240"/>
                  <a:pt x="1795" y="96153"/>
                  <a:pt x="3694" y="96963"/>
                </a:cubicBezTo>
                <a:lnTo>
                  <a:pt x="3738" y="96889"/>
                </a:lnTo>
                <a:cubicBezTo>
                  <a:pt x="1751" y="96050"/>
                  <a:pt x="692" y="93961"/>
                  <a:pt x="515" y="91871"/>
                </a:cubicBezTo>
                <a:lnTo>
                  <a:pt x="515" y="91871"/>
                </a:lnTo>
                <a:cubicBezTo>
                  <a:pt x="589" y="92474"/>
                  <a:pt x="751" y="93063"/>
                  <a:pt x="971" y="93637"/>
                </a:cubicBezTo>
                <a:cubicBezTo>
                  <a:pt x="1560" y="95138"/>
                  <a:pt x="2605" y="96301"/>
                  <a:pt x="3885" y="96904"/>
                </a:cubicBezTo>
                <a:lnTo>
                  <a:pt x="3915" y="96830"/>
                </a:lnTo>
                <a:cubicBezTo>
                  <a:pt x="2060" y="95977"/>
                  <a:pt x="809" y="93872"/>
                  <a:pt x="574" y="91606"/>
                </a:cubicBezTo>
                <a:lnTo>
                  <a:pt x="574" y="91606"/>
                </a:lnTo>
                <a:cubicBezTo>
                  <a:pt x="898" y="93843"/>
                  <a:pt x="2193" y="95903"/>
                  <a:pt x="4062" y="96860"/>
                </a:cubicBezTo>
                <a:lnTo>
                  <a:pt x="4106" y="96786"/>
                </a:lnTo>
                <a:cubicBezTo>
                  <a:pt x="2119" y="95771"/>
                  <a:pt x="809" y="93505"/>
                  <a:pt x="589" y="91120"/>
                </a:cubicBezTo>
                <a:lnTo>
                  <a:pt x="589" y="91120"/>
                </a:lnTo>
                <a:cubicBezTo>
                  <a:pt x="677" y="91827"/>
                  <a:pt x="883" y="92548"/>
                  <a:pt x="1163" y="93225"/>
                </a:cubicBezTo>
                <a:cubicBezTo>
                  <a:pt x="1825" y="94800"/>
                  <a:pt x="2899" y="96050"/>
                  <a:pt x="4224" y="96786"/>
                </a:cubicBezTo>
                <a:lnTo>
                  <a:pt x="4268" y="96713"/>
                </a:lnTo>
                <a:cubicBezTo>
                  <a:pt x="2281" y="95609"/>
                  <a:pt x="912" y="93328"/>
                  <a:pt x="648" y="90929"/>
                </a:cubicBezTo>
                <a:lnTo>
                  <a:pt x="648" y="90929"/>
                </a:lnTo>
                <a:cubicBezTo>
                  <a:pt x="1015" y="93298"/>
                  <a:pt x="2384" y="95535"/>
                  <a:pt x="4400" y="96727"/>
                </a:cubicBezTo>
                <a:lnTo>
                  <a:pt x="4430" y="96654"/>
                </a:lnTo>
                <a:cubicBezTo>
                  <a:pt x="2355" y="95418"/>
                  <a:pt x="957" y="93034"/>
                  <a:pt x="677" y="90561"/>
                </a:cubicBezTo>
                <a:lnTo>
                  <a:pt x="677" y="90561"/>
                </a:lnTo>
                <a:cubicBezTo>
                  <a:pt x="1060" y="93004"/>
                  <a:pt x="2487" y="95329"/>
                  <a:pt x="4577" y="96669"/>
                </a:cubicBezTo>
                <a:lnTo>
                  <a:pt x="4621" y="96595"/>
                </a:lnTo>
                <a:cubicBezTo>
                  <a:pt x="2443" y="95197"/>
                  <a:pt x="986" y="92739"/>
                  <a:pt x="721" y="90179"/>
                </a:cubicBezTo>
                <a:lnTo>
                  <a:pt x="721" y="90179"/>
                </a:lnTo>
                <a:cubicBezTo>
                  <a:pt x="839" y="91003"/>
                  <a:pt x="1089" y="91812"/>
                  <a:pt x="1457" y="92622"/>
                </a:cubicBezTo>
                <a:cubicBezTo>
                  <a:pt x="2193" y="94240"/>
                  <a:pt x="3370" y="95653"/>
                  <a:pt x="4768" y="96610"/>
                </a:cubicBezTo>
                <a:lnTo>
                  <a:pt x="4798" y="96536"/>
                </a:lnTo>
                <a:cubicBezTo>
                  <a:pt x="2575" y="95035"/>
                  <a:pt x="1089" y="92460"/>
                  <a:pt x="765" y="89870"/>
                </a:cubicBezTo>
                <a:lnTo>
                  <a:pt x="765" y="89870"/>
                </a:lnTo>
                <a:cubicBezTo>
                  <a:pt x="1177" y="92415"/>
                  <a:pt x="2708" y="94947"/>
                  <a:pt x="4930" y="96536"/>
                </a:cubicBezTo>
                <a:lnTo>
                  <a:pt x="4989" y="96463"/>
                </a:lnTo>
                <a:cubicBezTo>
                  <a:pt x="2708" y="94829"/>
                  <a:pt x="1177" y="92224"/>
                  <a:pt x="809" y="89605"/>
                </a:cubicBezTo>
                <a:lnTo>
                  <a:pt x="809" y="89605"/>
                </a:lnTo>
                <a:cubicBezTo>
                  <a:pt x="1251" y="92195"/>
                  <a:pt x="2796" y="94755"/>
                  <a:pt x="5092" y="96492"/>
                </a:cubicBezTo>
                <a:lnTo>
                  <a:pt x="5151" y="96433"/>
                </a:lnTo>
                <a:cubicBezTo>
                  <a:pt x="2811" y="94667"/>
                  <a:pt x="1266" y="92077"/>
                  <a:pt x="868" y="89458"/>
                </a:cubicBezTo>
                <a:lnTo>
                  <a:pt x="868" y="89443"/>
                </a:lnTo>
                <a:cubicBezTo>
                  <a:pt x="1030" y="90311"/>
                  <a:pt x="1324" y="91165"/>
                  <a:pt x="1722" y="92033"/>
                </a:cubicBezTo>
                <a:cubicBezTo>
                  <a:pt x="2531" y="93711"/>
                  <a:pt x="3782" y="95270"/>
                  <a:pt x="5254" y="96448"/>
                </a:cubicBezTo>
                <a:lnTo>
                  <a:pt x="5313" y="96389"/>
                </a:lnTo>
                <a:cubicBezTo>
                  <a:pt x="2943" y="94520"/>
                  <a:pt x="1383" y="91930"/>
                  <a:pt x="912" y="89310"/>
                </a:cubicBezTo>
                <a:cubicBezTo>
                  <a:pt x="912" y="89296"/>
                  <a:pt x="912" y="89296"/>
                  <a:pt x="942" y="89281"/>
                </a:cubicBezTo>
                <a:cubicBezTo>
                  <a:pt x="1118" y="90134"/>
                  <a:pt x="1413" y="91003"/>
                  <a:pt x="1840" y="91856"/>
                </a:cubicBezTo>
                <a:cubicBezTo>
                  <a:pt x="2664" y="93563"/>
                  <a:pt x="3915" y="95138"/>
                  <a:pt x="5460" y="96418"/>
                </a:cubicBezTo>
                <a:lnTo>
                  <a:pt x="5519" y="96359"/>
                </a:lnTo>
                <a:cubicBezTo>
                  <a:pt x="3149" y="94387"/>
                  <a:pt x="1531" y="91739"/>
                  <a:pt x="1015" y="89148"/>
                </a:cubicBezTo>
                <a:cubicBezTo>
                  <a:pt x="1015" y="89148"/>
                  <a:pt x="1015" y="89134"/>
                  <a:pt x="1030" y="89134"/>
                </a:cubicBezTo>
                <a:cubicBezTo>
                  <a:pt x="1236" y="89973"/>
                  <a:pt x="1531" y="90841"/>
                  <a:pt x="1943" y="91680"/>
                </a:cubicBezTo>
                <a:cubicBezTo>
                  <a:pt x="2796" y="93401"/>
                  <a:pt x="4076" y="95035"/>
                  <a:pt x="5651" y="96374"/>
                </a:cubicBezTo>
                <a:lnTo>
                  <a:pt x="5695" y="96315"/>
                </a:lnTo>
                <a:cubicBezTo>
                  <a:pt x="3709" y="94594"/>
                  <a:pt x="1722" y="91959"/>
                  <a:pt x="1089" y="89016"/>
                </a:cubicBezTo>
                <a:cubicBezTo>
                  <a:pt x="1089" y="89001"/>
                  <a:pt x="1104" y="89001"/>
                  <a:pt x="1104" y="88987"/>
                </a:cubicBezTo>
                <a:cubicBezTo>
                  <a:pt x="1310" y="89811"/>
                  <a:pt x="1619" y="90650"/>
                  <a:pt x="2060" y="91503"/>
                </a:cubicBezTo>
                <a:cubicBezTo>
                  <a:pt x="2929" y="93225"/>
                  <a:pt x="4224" y="94903"/>
                  <a:pt x="5828" y="96345"/>
                </a:cubicBezTo>
                <a:lnTo>
                  <a:pt x="5887" y="96286"/>
                </a:lnTo>
                <a:cubicBezTo>
                  <a:pt x="3414" y="94064"/>
                  <a:pt x="1781" y="91430"/>
                  <a:pt x="1177" y="88854"/>
                </a:cubicBezTo>
                <a:cubicBezTo>
                  <a:pt x="1177" y="88839"/>
                  <a:pt x="1192" y="88810"/>
                  <a:pt x="1192" y="88810"/>
                </a:cubicBezTo>
                <a:cubicBezTo>
                  <a:pt x="1869" y="91371"/>
                  <a:pt x="3532" y="93990"/>
                  <a:pt x="6019" y="96301"/>
                </a:cubicBezTo>
                <a:lnTo>
                  <a:pt x="6063" y="96242"/>
                </a:lnTo>
                <a:cubicBezTo>
                  <a:pt x="3561" y="93887"/>
                  <a:pt x="1913" y="91282"/>
                  <a:pt x="1251" y="88707"/>
                </a:cubicBezTo>
                <a:cubicBezTo>
                  <a:pt x="1251" y="88692"/>
                  <a:pt x="1266" y="88663"/>
                  <a:pt x="1266" y="88648"/>
                </a:cubicBezTo>
                <a:cubicBezTo>
                  <a:pt x="2207" y="91945"/>
                  <a:pt x="4577" y="94682"/>
                  <a:pt x="6181" y="96242"/>
                </a:cubicBezTo>
                <a:lnTo>
                  <a:pt x="6240" y="96198"/>
                </a:lnTo>
                <a:cubicBezTo>
                  <a:pt x="4621" y="94623"/>
                  <a:pt x="2222" y="91856"/>
                  <a:pt x="1324" y="88545"/>
                </a:cubicBezTo>
                <a:cubicBezTo>
                  <a:pt x="1324" y="88516"/>
                  <a:pt x="1339" y="88501"/>
                  <a:pt x="1339" y="88486"/>
                </a:cubicBezTo>
                <a:cubicBezTo>
                  <a:pt x="1575" y="89296"/>
                  <a:pt x="1913" y="90105"/>
                  <a:pt x="2355" y="90929"/>
                </a:cubicBezTo>
                <a:cubicBezTo>
                  <a:pt x="3267" y="92680"/>
                  <a:pt x="4621" y="94446"/>
                  <a:pt x="6358" y="96198"/>
                </a:cubicBezTo>
                <a:lnTo>
                  <a:pt x="6416" y="96139"/>
                </a:lnTo>
                <a:cubicBezTo>
                  <a:pt x="4474" y="94181"/>
                  <a:pt x="2310" y="91459"/>
                  <a:pt x="1413" y="88368"/>
                </a:cubicBezTo>
                <a:cubicBezTo>
                  <a:pt x="1413" y="88354"/>
                  <a:pt x="1428" y="88339"/>
                  <a:pt x="1428" y="88339"/>
                </a:cubicBezTo>
                <a:cubicBezTo>
                  <a:pt x="2222" y="90826"/>
                  <a:pt x="3900" y="93416"/>
                  <a:pt x="6549" y="96153"/>
                </a:cubicBezTo>
                <a:lnTo>
                  <a:pt x="6608" y="96095"/>
                </a:lnTo>
                <a:cubicBezTo>
                  <a:pt x="3959" y="93343"/>
                  <a:pt x="2266" y="90753"/>
                  <a:pt x="1486" y="88251"/>
                </a:cubicBezTo>
                <a:cubicBezTo>
                  <a:pt x="1501" y="88221"/>
                  <a:pt x="1501" y="88192"/>
                  <a:pt x="1531" y="88177"/>
                </a:cubicBezTo>
                <a:cubicBezTo>
                  <a:pt x="2575" y="91356"/>
                  <a:pt x="4856" y="94093"/>
                  <a:pt x="6711" y="96095"/>
                </a:cubicBezTo>
                <a:lnTo>
                  <a:pt x="6770" y="96050"/>
                </a:lnTo>
                <a:cubicBezTo>
                  <a:pt x="4886" y="94034"/>
                  <a:pt x="2590" y="91268"/>
                  <a:pt x="1575" y="88074"/>
                </a:cubicBezTo>
                <a:cubicBezTo>
                  <a:pt x="1604" y="88059"/>
                  <a:pt x="1604" y="88030"/>
                  <a:pt x="1619" y="88001"/>
                </a:cubicBezTo>
                <a:cubicBezTo>
                  <a:pt x="2678" y="91076"/>
                  <a:pt x="4871" y="93843"/>
                  <a:pt x="6902" y="96050"/>
                </a:cubicBezTo>
                <a:lnTo>
                  <a:pt x="6946" y="95992"/>
                </a:lnTo>
                <a:cubicBezTo>
                  <a:pt x="4930" y="93769"/>
                  <a:pt x="2723" y="90988"/>
                  <a:pt x="1678" y="87898"/>
                </a:cubicBezTo>
                <a:cubicBezTo>
                  <a:pt x="1692" y="87883"/>
                  <a:pt x="1692" y="87853"/>
                  <a:pt x="1707" y="87839"/>
                </a:cubicBezTo>
                <a:cubicBezTo>
                  <a:pt x="2752" y="90767"/>
                  <a:pt x="4856" y="93446"/>
                  <a:pt x="7079" y="95992"/>
                </a:cubicBezTo>
                <a:lnTo>
                  <a:pt x="7137" y="95933"/>
                </a:lnTo>
                <a:cubicBezTo>
                  <a:pt x="4915" y="93401"/>
                  <a:pt x="2796" y="90694"/>
                  <a:pt x="1766" y="87750"/>
                </a:cubicBezTo>
                <a:cubicBezTo>
                  <a:pt x="2458" y="86573"/>
                  <a:pt x="3326" y="85484"/>
                  <a:pt x="4179" y="84439"/>
                </a:cubicBezTo>
                <a:cubicBezTo>
                  <a:pt x="4503" y="84027"/>
                  <a:pt x="4842" y="83615"/>
                  <a:pt x="5151" y="83188"/>
                </a:cubicBezTo>
                <a:cubicBezTo>
                  <a:pt x="6107" y="81937"/>
                  <a:pt x="6828" y="80745"/>
                  <a:pt x="7285" y="79612"/>
                </a:cubicBezTo>
                <a:cubicBezTo>
                  <a:pt x="7358" y="79465"/>
                  <a:pt x="7417" y="79318"/>
                  <a:pt x="7491" y="79171"/>
                </a:cubicBezTo>
                <a:cubicBezTo>
                  <a:pt x="7579" y="78994"/>
                  <a:pt x="7667" y="78788"/>
                  <a:pt x="7756" y="78612"/>
                </a:cubicBezTo>
                <a:cubicBezTo>
                  <a:pt x="7814" y="78509"/>
                  <a:pt x="7859" y="78420"/>
                  <a:pt x="7903" y="78317"/>
                </a:cubicBezTo>
                <a:cubicBezTo>
                  <a:pt x="7962" y="78214"/>
                  <a:pt x="8020" y="78111"/>
                  <a:pt x="8079" y="78023"/>
                </a:cubicBezTo>
                <a:cubicBezTo>
                  <a:pt x="8182" y="77832"/>
                  <a:pt x="8271" y="77670"/>
                  <a:pt x="8374" y="77478"/>
                </a:cubicBezTo>
                <a:cubicBezTo>
                  <a:pt x="8447" y="77375"/>
                  <a:pt x="8491" y="77258"/>
                  <a:pt x="8565" y="77155"/>
                </a:cubicBezTo>
                <a:cubicBezTo>
                  <a:pt x="8668" y="77007"/>
                  <a:pt x="8756" y="76875"/>
                  <a:pt x="8845" y="76728"/>
                </a:cubicBezTo>
                <a:cubicBezTo>
                  <a:pt x="8918" y="76640"/>
                  <a:pt x="8977" y="76551"/>
                  <a:pt x="9051" y="76448"/>
                </a:cubicBezTo>
                <a:cubicBezTo>
                  <a:pt x="9154" y="76331"/>
                  <a:pt x="9257" y="76183"/>
                  <a:pt x="9345" y="76051"/>
                </a:cubicBezTo>
                <a:cubicBezTo>
                  <a:pt x="9433" y="75933"/>
                  <a:pt x="9522" y="75815"/>
                  <a:pt x="9625" y="75698"/>
                </a:cubicBezTo>
                <a:lnTo>
                  <a:pt x="9889" y="75374"/>
                </a:lnTo>
                <a:cubicBezTo>
                  <a:pt x="10007" y="75256"/>
                  <a:pt x="10096" y="75153"/>
                  <a:pt x="10184" y="75035"/>
                </a:cubicBezTo>
                <a:lnTo>
                  <a:pt x="10508" y="74726"/>
                </a:lnTo>
                <a:cubicBezTo>
                  <a:pt x="10611" y="74638"/>
                  <a:pt x="10728" y="74520"/>
                  <a:pt x="10817" y="74417"/>
                </a:cubicBezTo>
                <a:cubicBezTo>
                  <a:pt x="10920" y="74314"/>
                  <a:pt x="11052" y="74211"/>
                  <a:pt x="11170" y="74123"/>
                </a:cubicBezTo>
                <a:cubicBezTo>
                  <a:pt x="11288" y="74020"/>
                  <a:pt x="11405" y="73932"/>
                  <a:pt x="11508" y="73829"/>
                </a:cubicBezTo>
                <a:cubicBezTo>
                  <a:pt x="11641" y="73726"/>
                  <a:pt x="11758" y="73637"/>
                  <a:pt x="11861" y="73549"/>
                </a:cubicBezTo>
                <a:cubicBezTo>
                  <a:pt x="11994" y="73461"/>
                  <a:pt x="12097" y="73387"/>
                  <a:pt x="12229" y="73284"/>
                </a:cubicBezTo>
                <a:cubicBezTo>
                  <a:pt x="12362" y="73211"/>
                  <a:pt x="12494" y="73122"/>
                  <a:pt x="12612" y="73034"/>
                </a:cubicBezTo>
                <a:cubicBezTo>
                  <a:pt x="12744" y="72960"/>
                  <a:pt x="12892" y="72872"/>
                  <a:pt x="13024" y="72799"/>
                </a:cubicBezTo>
                <a:cubicBezTo>
                  <a:pt x="13112" y="72740"/>
                  <a:pt x="13201" y="72696"/>
                  <a:pt x="13304" y="72651"/>
                </a:cubicBezTo>
                <a:cubicBezTo>
                  <a:pt x="16100" y="71047"/>
                  <a:pt x="17910" y="67898"/>
                  <a:pt x="17939" y="64675"/>
                </a:cubicBezTo>
                <a:cubicBezTo>
                  <a:pt x="17939" y="62894"/>
                  <a:pt x="17424" y="61143"/>
                  <a:pt x="16924" y="59480"/>
                </a:cubicBezTo>
                <a:cubicBezTo>
                  <a:pt x="16482" y="57964"/>
                  <a:pt x="16026" y="56405"/>
                  <a:pt x="15953" y="54845"/>
                </a:cubicBezTo>
                <a:cubicBezTo>
                  <a:pt x="16836" y="54668"/>
                  <a:pt x="17689" y="54565"/>
                  <a:pt x="18499" y="54477"/>
                </a:cubicBezTo>
                <a:cubicBezTo>
                  <a:pt x="21324" y="54123"/>
                  <a:pt x="23752" y="53829"/>
                  <a:pt x="25327" y="51725"/>
                </a:cubicBezTo>
                <a:cubicBezTo>
                  <a:pt x="26210" y="50577"/>
                  <a:pt x="26813" y="49414"/>
                  <a:pt x="27167" y="48237"/>
                </a:cubicBezTo>
                <a:cubicBezTo>
                  <a:pt x="27167" y="48193"/>
                  <a:pt x="27167" y="48178"/>
                  <a:pt x="27181" y="48163"/>
                </a:cubicBezTo>
                <a:cubicBezTo>
                  <a:pt x="27211" y="48105"/>
                  <a:pt x="27225" y="48031"/>
                  <a:pt x="27240" y="47972"/>
                </a:cubicBezTo>
                <a:cubicBezTo>
                  <a:pt x="27240" y="47957"/>
                  <a:pt x="27255" y="47957"/>
                  <a:pt x="27255" y="47943"/>
                </a:cubicBezTo>
                <a:cubicBezTo>
                  <a:pt x="27314" y="47737"/>
                  <a:pt x="27358" y="47516"/>
                  <a:pt x="27387" y="47310"/>
                </a:cubicBezTo>
                <a:cubicBezTo>
                  <a:pt x="27432" y="47045"/>
                  <a:pt x="27432" y="46780"/>
                  <a:pt x="27432" y="46500"/>
                </a:cubicBezTo>
                <a:lnTo>
                  <a:pt x="27432" y="46486"/>
                </a:lnTo>
                <a:cubicBezTo>
                  <a:pt x="27402" y="46839"/>
                  <a:pt x="27358" y="47207"/>
                  <a:pt x="27255" y="47575"/>
                </a:cubicBezTo>
                <a:lnTo>
                  <a:pt x="27255" y="47428"/>
                </a:lnTo>
                <a:cubicBezTo>
                  <a:pt x="27255" y="47369"/>
                  <a:pt x="27255" y="47310"/>
                  <a:pt x="27284" y="47266"/>
                </a:cubicBezTo>
                <a:cubicBezTo>
                  <a:pt x="27358" y="46986"/>
                  <a:pt x="27387" y="46721"/>
                  <a:pt x="27432" y="46471"/>
                </a:cubicBezTo>
                <a:cubicBezTo>
                  <a:pt x="27432" y="46118"/>
                  <a:pt x="27446" y="45765"/>
                  <a:pt x="27446" y="45426"/>
                </a:cubicBezTo>
                <a:cubicBezTo>
                  <a:pt x="27446" y="45102"/>
                  <a:pt x="27387" y="44852"/>
                  <a:pt x="27402" y="44558"/>
                </a:cubicBezTo>
                <a:cubicBezTo>
                  <a:pt x="27402" y="44543"/>
                  <a:pt x="27402" y="44543"/>
                  <a:pt x="27387" y="44514"/>
                </a:cubicBezTo>
                <a:cubicBezTo>
                  <a:pt x="27387" y="44411"/>
                  <a:pt x="27387" y="44293"/>
                  <a:pt x="27402" y="44190"/>
                </a:cubicBezTo>
                <a:cubicBezTo>
                  <a:pt x="27432" y="43925"/>
                  <a:pt x="27446" y="43660"/>
                  <a:pt x="27446" y="43395"/>
                </a:cubicBezTo>
                <a:cubicBezTo>
                  <a:pt x="27461" y="43116"/>
                  <a:pt x="27476" y="42851"/>
                  <a:pt x="27476" y="42571"/>
                </a:cubicBezTo>
                <a:cubicBezTo>
                  <a:pt x="27505" y="42336"/>
                  <a:pt x="27520" y="42071"/>
                  <a:pt x="27520" y="41835"/>
                </a:cubicBezTo>
                <a:cubicBezTo>
                  <a:pt x="27549" y="41526"/>
                  <a:pt x="27579" y="41232"/>
                  <a:pt x="27579" y="40938"/>
                </a:cubicBezTo>
                <a:cubicBezTo>
                  <a:pt x="27593" y="40673"/>
                  <a:pt x="27608" y="40437"/>
                  <a:pt x="27623" y="40172"/>
                </a:cubicBezTo>
                <a:cubicBezTo>
                  <a:pt x="27667" y="39863"/>
                  <a:pt x="27682" y="39569"/>
                  <a:pt x="27696" y="39275"/>
                </a:cubicBezTo>
                <a:cubicBezTo>
                  <a:pt x="27726" y="39039"/>
                  <a:pt x="27755" y="38804"/>
                  <a:pt x="27755" y="38554"/>
                </a:cubicBezTo>
                <a:cubicBezTo>
                  <a:pt x="27799" y="38259"/>
                  <a:pt x="27829" y="37950"/>
                  <a:pt x="27844" y="37641"/>
                </a:cubicBezTo>
                <a:cubicBezTo>
                  <a:pt x="27888" y="37362"/>
                  <a:pt x="27917" y="37067"/>
                  <a:pt x="27947" y="36788"/>
                </a:cubicBezTo>
                <a:cubicBezTo>
                  <a:pt x="27991" y="36523"/>
                  <a:pt x="28035" y="36243"/>
                  <a:pt x="28050" y="35963"/>
                </a:cubicBezTo>
                <a:cubicBezTo>
                  <a:pt x="28108" y="35684"/>
                  <a:pt x="28138" y="35419"/>
                  <a:pt x="28182" y="35139"/>
                </a:cubicBezTo>
                <a:lnTo>
                  <a:pt x="28344" y="34315"/>
                </a:lnTo>
                <a:cubicBezTo>
                  <a:pt x="28418" y="34036"/>
                  <a:pt x="28476" y="33771"/>
                  <a:pt x="28535" y="33506"/>
                </a:cubicBezTo>
                <a:cubicBezTo>
                  <a:pt x="28609" y="33241"/>
                  <a:pt x="28682" y="32991"/>
                  <a:pt x="28727" y="32726"/>
                </a:cubicBezTo>
                <a:cubicBezTo>
                  <a:pt x="28844" y="32402"/>
                  <a:pt x="28947" y="32049"/>
                  <a:pt x="29021" y="31710"/>
                </a:cubicBezTo>
                <a:cubicBezTo>
                  <a:pt x="29315" y="30342"/>
                  <a:pt x="29359" y="28944"/>
                  <a:pt x="29124" y="27708"/>
                </a:cubicBezTo>
                <a:cubicBezTo>
                  <a:pt x="28844" y="26310"/>
                  <a:pt x="28241" y="25118"/>
                  <a:pt x="27314" y="24205"/>
                </a:cubicBezTo>
                <a:cubicBezTo>
                  <a:pt x="26019" y="22940"/>
                  <a:pt x="24223" y="22410"/>
                  <a:pt x="22502" y="21895"/>
                </a:cubicBezTo>
                <a:cubicBezTo>
                  <a:pt x="21133" y="21483"/>
                  <a:pt x="19735" y="21071"/>
                  <a:pt x="18557" y="20291"/>
                </a:cubicBezTo>
                <a:cubicBezTo>
                  <a:pt x="18837" y="19834"/>
                  <a:pt x="19073" y="19349"/>
                  <a:pt x="19279" y="18863"/>
                </a:cubicBezTo>
                <a:cubicBezTo>
                  <a:pt x="20559" y="15802"/>
                  <a:pt x="20147" y="12094"/>
                  <a:pt x="18204" y="9400"/>
                </a:cubicBezTo>
                <a:cubicBezTo>
                  <a:pt x="18175" y="9371"/>
                  <a:pt x="18131" y="9312"/>
                  <a:pt x="18116" y="9268"/>
                </a:cubicBezTo>
                <a:cubicBezTo>
                  <a:pt x="18087" y="9239"/>
                  <a:pt x="18072" y="9180"/>
                  <a:pt x="18028" y="9150"/>
                </a:cubicBezTo>
                <a:lnTo>
                  <a:pt x="17925" y="8974"/>
                </a:lnTo>
                <a:cubicBezTo>
                  <a:pt x="17895" y="8944"/>
                  <a:pt x="17881" y="8900"/>
                  <a:pt x="17836" y="8885"/>
                </a:cubicBezTo>
                <a:cubicBezTo>
                  <a:pt x="17792" y="8812"/>
                  <a:pt x="17733" y="8723"/>
                  <a:pt x="17675" y="8650"/>
                </a:cubicBezTo>
                <a:cubicBezTo>
                  <a:pt x="17675" y="8650"/>
                  <a:pt x="17675" y="8635"/>
                  <a:pt x="17660" y="8635"/>
                </a:cubicBezTo>
                <a:cubicBezTo>
                  <a:pt x="17586" y="8517"/>
                  <a:pt x="17513" y="8429"/>
                  <a:pt x="17439" y="8311"/>
                </a:cubicBezTo>
                <a:cubicBezTo>
                  <a:pt x="17365" y="8223"/>
                  <a:pt x="17307" y="8120"/>
                  <a:pt x="17233" y="8017"/>
                </a:cubicBezTo>
                <a:cubicBezTo>
                  <a:pt x="17159" y="7914"/>
                  <a:pt x="17086" y="7796"/>
                  <a:pt x="16998" y="7693"/>
                </a:cubicBezTo>
                <a:cubicBezTo>
                  <a:pt x="16939" y="7605"/>
                  <a:pt x="16865" y="7502"/>
                  <a:pt x="16792" y="7414"/>
                </a:cubicBezTo>
                <a:cubicBezTo>
                  <a:pt x="16718" y="7311"/>
                  <a:pt x="16644" y="7193"/>
                  <a:pt x="16571" y="7105"/>
                </a:cubicBezTo>
                <a:cubicBezTo>
                  <a:pt x="16497" y="7016"/>
                  <a:pt x="16453" y="6899"/>
                  <a:pt x="16379" y="6810"/>
                </a:cubicBezTo>
                <a:lnTo>
                  <a:pt x="16159" y="6472"/>
                </a:lnTo>
                <a:cubicBezTo>
                  <a:pt x="16085" y="6369"/>
                  <a:pt x="16012" y="6281"/>
                  <a:pt x="15938" y="6163"/>
                </a:cubicBezTo>
                <a:cubicBezTo>
                  <a:pt x="15864" y="6060"/>
                  <a:pt x="15806" y="5957"/>
                  <a:pt x="15732" y="5869"/>
                </a:cubicBezTo>
                <a:cubicBezTo>
                  <a:pt x="15673" y="5780"/>
                  <a:pt x="15599" y="5692"/>
                  <a:pt x="15526" y="5574"/>
                </a:cubicBezTo>
                <a:cubicBezTo>
                  <a:pt x="15452" y="5471"/>
                  <a:pt x="15379" y="5339"/>
                  <a:pt x="15290" y="5221"/>
                </a:cubicBezTo>
                <a:cubicBezTo>
                  <a:pt x="15217" y="5118"/>
                  <a:pt x="15158" y="5030"/>
                  <a:pt x="15084" y="4927"/>
                </a:cubicBezTo>
                <a:cubicBezTo>
                  <a:pt x="15026" y="4838"/>
                  <a:pt x="14952" y="4735"/>
                  <a:pt x="14878" y="4632"/>
                </a:cubicBezTo>
                <a:cubicBezTo>
                  <a:pt x="14805" y="4529"/>
                  <a:pt x="14761" y="4441"/>
                  <a:pt x="14687" y="4323"/>
                </a:cubicBezTo>
                <a:cubicBezTo>
                  <a:pt x="14613" y="4191"/>
                  <a:pt x="14510" y="4073"/>
                  <a:pt x="14437" y="3955"/>
                </a:cubicBezTo>
                <a:cubicBezTo>
                  <a:pt x="14393" y="3867"/>
                  <a:pt x="14334" y="3794"/>
                  <a:pt x="14275" y="3705"/>
                </a:cubicBezTo>
                <a:lnTo>
                  <a:pt x="14113" y="3426"/>
                </a:lnTo>
                <a:cubicBezTo>
                  <a:pt x="14040" y="3308"/>
                  <a:pt x="13966" y="3190"/>
                  <a:pt x="13892" y="3072"/>
                </a:cubicBezTo>
                <a:cubicBezTo>
                  <a:pt x="12872" y="1341"/>
                  <a:pt x="11030" y="1"/>
                  <a:pt x="915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26" name="Google Shape;326;p9"/>
          <p:cNvGrpSpPr/>
          <p:nvPr/>
        </p:nvGrpSpPr>
        <p:grpSpPr>
          <a:xfrm>
            <a:off x="185834" y="-249925"/>
            <a:ext cx="1459083" cy="622103"/>
            <a:chOff x="185834" y="-249925"/>
            <a:chExt cx="1459083" cy="622103"/>
          </a:xfrm>
        </p:grpSpPr>
        <p:sp>
          <p:nvSpPr>
            <p:cNvPr id="327" name="Google Shape;327;p9"/>
            <p:cNvSpPr/>
            <p:nvPr/>
          </p:nvSpPr>
          <p:spPr>
            <a:xfrm>
              <a:off x="1022814" y="-249925"/>
              <a:ext cx="622103" cy="622103"/>
            </a:xfrm>
            <a:custGeom>
              <a:avLst/>
              <a:gdLst/>
              <a:ahLst/>
              <a:cxnLst/>
              <a:rect l="l" t="t" r="r" b="b"/>
              <a:pathLst>
                <a:path w="14570" h="14570" fill="none" extrusionOk="0">
                  <a:moveTo>
                    <a:pt x="7285" y="14570"/>
                  </a:moveTo>
                  <a:cubicBezTo>
                    <a:pt x="3267" y="14570"/>
                    <a:pt x="0" y="11303"/>
                    <a:pt x="0" y="7285"/>
                  </a:cubicBezTo>
                  <a:cubicBezTo>
                    <a:pt x="0" y="3282"/>
                    <a:pt x="3253" y="0"/>
                    <a:pt x="7285" y="0"/>
                  </a:cubicBezTo>
                  <a:cubicBezTo>
                    <a:pt x="11303" y="0"/>
                    <a:pt x="14570" y="3282"/>
                    <a:pt x="14570" y="7285"/>
                  </a:cubicBezTo>
                  <a:cubicBezTo>
                    <a:pt x="14570" y="11303"/>
                    <a:pt x="11303" y="14570"/>
                    <a:pt x="7285" y="14570"/>
                  </a:cubicBezTo>
                  <a:close/>
                  <a:moveTo>
                    <a:pt x="7285" y="2532"/>
                  </a:moveTo>
                  <a:cubicBezTo>
                    <a:pt x="4651" y="2532"/>
                    <a:pt x="2517" y="4666"/>
                    <a:pt x="2517" y="7285"/>
                  </a:cubicBezTo>
                  <a:cubicBezTo>
                    <a:pt x="2517" y="9919"/>
                    <a:pt x="4651" y="12053"/>
                    <a:pt x="7285" y="12053"/>
                  </a:cubicBezTo>
                  <a:cubicBezTo>
                    <a:pt x="9905" y="12053"/>
                    <a:pt x="12038" y="9919"/>
                    <a:pt x="12038" y="7285"/>
                  </a:cubicBezTo>
                  <a:cubicBezTo>
                    <a:pt x="12068" y="4666"/>
                    <a:pt x="9905" y="2532"/>
                    <a:pt x="7285" y="25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85834" y="-249925"/>
              <a:ext cx="622103" cy="622103"/>
            </a:xfrm>
            <a:custGeom>
              <a:avLst/>
              <a:gdLst/>
              <a:ahLst/>
              <a:cxnLst/>
              <a:rect l="l" t="t" r="r" b="b"/>
              <a:pathLst>
                <a:path w="14570" h="14570" fill="none" extrusionOk="0">
                  <a:moveTo>
                    <a:pt x="7285" y="14570"/>
                  </a:moveTo>
                  <a:cubicBezTo>
                    <a:pt x="3282" y="14570"/>
                    <a:pt x="0" y="11303"/>
                    <a:pt x="0" y="7285"/>
                  </a:cubicBezTo>
                  <a:cubicBezTo>
                    <a:pt x="0" y="3282"/>
                    <a:pt x="3267" y="0"/>
                    <a:pt x="7285" y="0"/>
                  </a:cubicBezTo>
                  <a:cubicBezTo>
                    <a:pt x="11317" y="0"/>
                    <a:pt x="14569" y="3282"/>
                    <a:pt x="14569" y="7285"/>
                  </a:cubicBezTo>
                  <a:cubicBezTo>
                    <a:pt x="14569" y="11303"/>
                    <a:pt x="11302" y="14570"/>
                    <a:pt x="7285" y="14570"/>
                  </a:cubicBezTo>
                  <a:close/>
                  <a:moveTo>
                    <a:pt x="7285" y="2532"/>
                  </a:moveTo>
                  <a:cubicBezTo>
                    <a:pt x="4650" y="2532"/>
                    <a:pt x="2531" y="4666"/>
                    <a:pt x="2531" y="7285"/>
                  </a:cubicBezTo>
                  <a:cubicBezTo>
                    <a:pt x="2531" y="9919"/>
                    <a:pt x="4650" y="12053"/>
                    <a:pt x="7285" y="12053"/>
                  </a:cubicBezTo>
                  <a:cubicBezTo>
                    <a:pt x="9919" y="12053"/>
                    <a:pt x="12053" y="9919"/>
                    <a:pt x="12053" y="7285"/>
                  </a:cubicBezTo>
                  <a:cubicBezTo>
                    <a:pt x="12053" y="4666"/>
                    <a:pt x="9919" y="2532"/>
                    <a:pt x="7285" y="25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29" name="Google Shape;329;p9"/>
          <p:cNvGrpSpPr/>
          <p:nvPr/>
        </p:nvGrpSpPr>
        <p:grpSpPr>
          <a:xfrm>
            <a:off x="7408371" y="4716475"/>
            <a:ext cx="1459083" cy="622103"/>
            <a:chOff x="562921" y="1708250"/>
            <a:chExt cx="1459083" cy="622103"/>
          </a:xfrm>
        </p:grpSpPr>
        <p:sp>
          <p:nvSpPr>
            <p:cNvPr id="330" name="Google Shape;330;p9"/>
            <p:cNvSpPr/>
            <p:nvPr/>
          </p:nvSpPr>
          <p:spPr>
            <a:xfrm rot="10800000">
              <a:off x="562921" y="1708250"/>
              <a:ext cx="622103" cy="622103"/>
            </a:xfrm>
            <a:custGeom>
              <a:avLst/>
              <a:gdLst/>
              <a:ahLst/>
              <a:cxnLst/>
              <a:rect l="l" t="t" r="r" b="b"/>
              <a:pathLst>
                <a:path w="14570" h="14570" fill="none" extrusionOk="0">
                  <a:moveTo>
                    <a:pt x="7285" y="14570"/>
                  </a:moveTo>
                  <a:cubicBezTo>
                    <a:pt x="3267" y="14570"/>
                    <a:pt x="0" y="11303"/>
                    <a:pt x="0" y="7285"/>
                  </a:cubicBezTo>
                  <a:cubicBezTo>
                    <a:pt x="0" y="3282"/>
                    <a:pt x="3253" y="0"/>
                    <a:pt x="7285" y="0"/>
                  </a:cubicBezTo>
                  <a:cubicBezTo>
                    <a:pt x="11303" y="0"/>
                    <a:pt x="14570" y="3282"/>
                    <a:pt x="14570" y="7285"/>
                  </a:cubicBezTo>
                  <a:cubicBezTo>
                    <a:pt x="14570" y="11303"/>
                    <a:pt x="11303" y="14570"/>
                    <a:pt x="7285" y="14570"/>
                  </a:cubicBezTo>
                  <a:close/>
                  <a:moveTo>
                    <a:pt x="7285" y="2532"/>
                  </a:moveTo>
                  <a:cubicBezTo>
                    <a:pt x="4651" y="2532"/>
                    <a:pt x="2517" y="4666"/>
                    <a:pt x="2517" y="7285"/>
                  </a:cubicBezTo>
                  <a:cubicBezTo>
                    <a:pt x="2517" y="9919"/>
                    <a:pt x="4651" y="12053"/>
                    <a:pt x="7285" y="12053"/>
                  </a:cubicBezTo>
                  <a:cubicBezTo>
                    <a:pt x="9905" y="12053"/>
                    <a:pt x="12038" y="9919"/>
                    <a:pt x="12038" y="7285"/>
                  </a:cubicBezTo>
                  <a:cubicBezTo>
                    <a:pt x="12068" y="4666"/>
                    <a:pt x="9905" y="2532"/>
                    <a:pt x="7285" y="25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 rot="10800000">
              <a:off x="1399901" y="1708250"/>
              <a:ext cx="622103" cy="622103"/>
            </a:xfrm>
            <a:custGeom>
              <a:avLst/>
              <a:gdLst/>
              <a:ahLst/>
              <a:cxnLst/>
              <a:rect l="l" t="t" r="r" b="b"/>
              <a:pathLst>
                <a:path w="14570" h="14570" fill="none" extrusionOk="0">
                  <a:moveTo>
                    <a:pt x="7285" y="14570"/>
                  </a:moveTo>
                  <a:cubicBezTo>
                    <a:pt x="3282" y="14570"/>
                    <a:pt x="0" y="11303"/>
                    <a:pt x="0" y="7285"/>
                  </a:cubicBezTo>
                  <a:cubicBezTo>
                    <a:pt x="0" y="3282"/>
                    <a:pt x="3267" y="0"/>
                    <a:pt x="7285" y="0"/>
                  </a:cubicBezTo>
                  <a:cubicBezTo>
                    <a:pt x="11317" y="0"/>
                    <a:pt x="14569" y="3282"/>
                    <a:pt x="14569" y="7285"/>
                  </a:cubicBezTo>
                  <a:cubicBezTo>
                    <a:pt x="14569" y="11303"/>
                    <a:pt x="11302" y="14570"/>
                    <a:pt x="7285" y="14570"/>
                  </a:cubicBezTo>
                  <a:close/>
                  <a:moveTo>
                    <a:pt x="7285" y="2532"/>
                  </a:moveTo>
                  <a:cubicBezTo>
                    <a:pt x="4650" y="2532"/>
                    <a:pt x="2531" y="4666"/>
                    <a:pt x="2531" y="7285"/>
                  </a:cubicBezTo>
                  <a:cubicBezTo>
                    <a:pt x="2531" y="9919"/>
                    <a:pt x="4650" y="12053"/>
                    <a:pt x="7285" y="12053"/>
                  </a:cubicBezTo>
                  <a:cubicBezTo>
                    <a:pt x="9919" y="12053"/>
                    <a:pt x="12053" y="9919"/>
                    <a:pt x="12053" y="7285"/>
                  </a:cubicBezTo>
                  <a:cubicBezTo>
                    <a:pt x="12053" y="4666"/>
                    <a:pt x="9919" y="2532"/>
                    <a:pt x="7285" y="25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32" name="Google Shape;332;p9"/>
          <p:cNvSpPr/>
          <p:nvPr/>
        </p:nvSpPr>
        <p:spPr>
          <a:xfrm>
            <a:off x="386905" y="569125"/>
            <a:ext cx="189900" cy="1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3" name="Google Shape;333;p9"/>
          <p:cNvSpPr/>
          <p:nvPr/>
        </p:nvSpPr>
        <p:spPr>
          <a:xfrm>
            <a:off x="6767255" y="3533375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4" name="Google Shape;334;p9"/>
          <p:cNvSpPr/>
          <p:nvPr/>
        </p:nvSpPr>
        <p:spPr>
          <a:xfrm>
            <a:off x="7307401" y="179725"/>
            <a:ext cx="389400" cy="3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5" name="Google Shape;335;p9"/>
          <p:cNvSpPr/>
          <p:nvPr/>
        </p:nvSpPr>
        <p:spPr>
          <a:xfrm>
            <a:off x="820430" y="4415600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6" name="Google Shape;336;p9"/>
          <p:cNvSpPr/>
          <p:nvPr/>
        </p:nvSpPr>
        <p:spPr>
          <a:xfrm>
            <a:off x="8527519" y="2040413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7" name="Google Shape;337;p9"/>
          <p:cNvSpPr/>
          <p:nvPr/>
        </p:nvSpPr>
        <p:spPr>
          <a:xfrm>
            <a:off x="312994" y="3333863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8" name="Google Shape;338;p9"/>
          <p:cNvSpPr/>
          <p:nvPr/>
        </p:nvSpPr>
        <p:spPr>
          <a:xfrm>
            <a:off x="5261798" y="1088595"/>
            <a:ext cx="235500" cy="235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695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1"/>
          <p:cNvSpPr txBox="1">
            <a:spLocks noGrp="1"/>
          </p:cNvSpPr>
          <p:nvPr>
            <p:ph type="title" hasCustomPrompt="1"/>
          </p:nvPr>
        </p:nvSpPr>
        <p:spPr>
          <a:xfrm>
            <a:off x="1156500" y="1422188"/>
            <a:ext cx="6831000" cy="16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3" name="Google Shape;343;p11"/>
          <p:cNvSpPr txBox="1">
            <a:spLocks noGrp="1"/>
          </p:cNvSpPr>
          <p:nvPr>
            <p:ph type="body" idx="1"/>
          </p:nvPr>
        </p:nvSpPr>
        <p:spPr>
          <a:xfrm>
            <a:off x="2071050" y="3019625"/>
            <a:ext cx="50019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4" name="Google Shape;344;p11"/>
          <p:cNvSpPr/>
          <p:nvPr/>
        </p:nvSpPr>
        <p:spPr>
          <a:xfrm flipH="1">
            <a:off x="6197897" y="-9550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5" name="Google Shape;345;p11"/>
          <p:cNvSpPr/>
          <p:nvPr/>
        </p:nvSpPr>
        <p:spPr>
          <a:xfrm flipH="1">
            <a:off x="7127997" y="-9550"/>
            <a:ext cx="2027950" cy="1006350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6" name="Google Shape;346;p11"/>
          <p:cNvSpPr/>
          <p:nvPr/>
        </p:nvSpPr>
        <p:spPr>
          <a:xfrm rot="596739" flipH="1">
            <a:off x="5552163" y="135797"/>
            <a:ext cx="3816097" cy="1347157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7" name="Google Shape;347;p11"/>
          <p:cNvSpPr/>
          <p:nvPr/>
        </p:nvSpPr>
        <p:spPr>
          <a:xfrm rot="3441850" flipH="1">
            <a:off x="361134" y="-1614160"/>
            <a:ext cx="1677754" cy="5504527"/>
          </a:xfrm>
          <a:custGeom>
            <a:avLst/>
            <a:gdLst/>
            <a:ahLst/>
            <a:cxnLst/>
            <a:rect l="l" t="t" r="r" b="b"/>
            <a:pathLst>
              <a:path w="29581" h="97052" extrusionOk="0">
                <a:moveTo>
                  <a:pt x="14658" y="4824"/>
                </a:moveTo>
                <a:cubicBezTo>
                  <a:pt x="14687" y="4838"/>
                  <a:pt x="14687" y="4853"/>
                  <a:pt x="14702" y="4883"/>
                </a:cubicBezTo>
                <a:lnTo>
                  <a:pt x="14702" y="4897"/>
                </a:lnTo>
                <a:cubicBezTo>
                  <a:pt x="14687" y="4883"/>
                  <a:pt x="14658" y="4883"/>
                  <a:pt x="14658" y="4853"/>
                </a:cubicBezTo>
                <a:lnTo>
                  <a:pt x="14658" y="4824"/>
                </a:lnTo>
                <a:close/>
                <a:moveTo>
                  <a:pt x="14716" y="5015"/>
                </a:moveTo>
                <a:lnTo>
                  <a:pt x="14775" y="5074"/>
                </a:lnTo>
                <a:cubicBezTo>
                  <a:pt x="14761" y="5059"/>
                  <a:pt x="14731" y="5044"/>
                  <a:pt x="14716" y="5044"/>
                </a:cubicBezTo>
                <a:lnTo>
                  <a:pt x="14716" y="5015"/>
                </a:lnTo>
                <a:close/>
                <a:moveTo>
                  <a:pt x="14761" y="5147"/>
                </a:moveTo>
                <a:lnTo>
                  <a:pt x="14805" y="5206"/>
                </a:lnTo>
                <a:lnTo>
                  <a:pt x="14805" y="5250"/>
                </a:lnTo>
                <a:lnTo>
                  <a:pt x="14761" y="5192"/>
                </a:lnTo>
                <a:lnTo>
                  <a:pt x="14761" y="5147"/>
                </a:lnTo>
                <a:close/>
                <a:moveTo>
                  <a:pt x="14923" y="5309"/>
                </a:moveTo>
                <a:cubicBezTo>
                  <a:pt x="14937" y="5324"/>
                  <a:pt x="14952" y="5339"/>
                  <a:pt x="14981" y="5353"/>
                </a:cubicBezTo>
                <a:lnTo>
                  <a:pt x="14981" y="5368"/>
                </a:lnTo>
                <a:cubicBezTo>
                  <a:pt x="14952" y="5353"/>
                  <a:pt x="14937" y="5353"/>
                  <a:pt x="14923" y="5339"/>
                </a:cubicBezTo>
                <a:lnTo>
                  <a:pt x="14923" y="5309"/>
                </a:lnTo>
                <a:close/>
                <a:moveTo>
                  <a:pt x="14789" y="5352"/>
                </a:moveTo>
                <a:cubicBezTo>
                  <a:pt x="14801" y="5364"/>
                  <a:pt x="14818" y="5377"/>
                  <a:pt x="14849" y="5398"/>
                </a:cubicBezTo>
                <a:cubicBezTo>
                  <a:pt x="14864" y="5412"/>
                  <a:pt x="14864" y="5427"/>
                  <a:pt x="14864" y="5427"/>
                </a:cubicBezTo>
                <a:cubicBezTo>
                  <a:pt x="14849" y="5412"/>
                  <a:pt x="14834" y="5398"/>
                  <a:pt x="14790" y="5368"/>
                </a:cubicBezTo>
                <a:cubicBezTo>
                  <a:pt x="14790" y="5363"/>
                  <a:pt x="14790" y="5357"/>
                  <a:pt x="14789" y="5352"/>
                </a:cubicBezTo>
                <a:close/>
                <a:moveTo>
                  <a:pt x="14981" y="5486"/>
                </a:moveTo>
                <a:lnTo>
                  <a:pt x="15026" y="5530"/>
                </a:lnTo>
                <a:lnTo>
                  <a:pt x="15026" y="5559"/>
                </a:lnTo>
                <a:cubicBezTo>
                  <a:pt x="15011" y="5545"/>
                  <a:pt x="14996" y="5515"/>
                  <a:pt x="14981" y="5515"/>
                </a:cubicBezTo>
                <a:lnTo>
                  <a:pt x="14981" y="5486"/>
                </a:lnTo>
                <a:close/>
                <a:moveTo>
                  <a:pt x="14848" y="5535"/>
                </a:moveTo>
                <a:cubicBezTo>
                  <a:pt x="14863" y="5552"/>
                  <a:pt x="14886" y="5563"/>
                  <a:pt x="14908" y="5574"/>
                </a:cubicBezTo>
                <a:cubicBezTo>
                  <a:pt x="14893" y="5574"/>
                  <a:pt x="14923" y="5589"/>
                  <a:pt x="14923" y="5618"/>
                </a:cubicBezTo>
                <a:cubicBezTo>
                  <a:pt x="14908" y="5589"/>
                  <a:pt x="14864" y="5574"/>
                  <a:pt x="14849" y="5559"/>
                </a:cubicBezTo>
                <a:cubicBezTo>
                  <a:pt x="14849" y="5553"/>
                  <a:pt x="14849" y="5543"/>
                  <a:pt x="14848" y="5535"/>
                </a:cubicBezTo>
                <a:close/>
                <a:moveTo>
                  <a:pt x="15143" y="5633"/>
                </a:moveTo>
                <a:cubicBezTo>
                  <a:pt x="15158" y="5648"/>
                  <a:pt x="15173" y="5662"/>
                  <a:pt x="15202" y="5662"/>
                </a:cubicBezTo>
                <a:lnTo>
                  <a:pt x="15202" y="5692"/>
                </a:lnTo>
                <a:cubicBezTo>
                  <a:pt x="15173" y="5662"/>
                  <a:pt x="15158" y="5662"/>
                  <a:pt x="15143" y="5648"/>
                </a:cubicBezTo>
                <a:lnTo>
                  <a:pt x="15143" y="5633"/>
                </a:lnTo>
                <a:close/>
                <a:moveTo>
                  <a:pt x="15008" y="5661"/>
                </a:moveTo>
                <a:cubicBezTo>
                  <a:pt x="15020" y="5676"/>
                  <a:pt x="15037" y="5696"/>
                  <a:pt x="15070" y="5707"/>
                </a:cubicBezTo>
                <a:cubicBezTo>
                  <a:pt x="15084" y="5707"/>
                  <a:pt x="15084" y="5721"/>
                  <a:pt x="15084" y="5736"/>
                </a:cubicBezTo>
                <a:cubicBezTo>
                  <a:pt x="15070" y="5721"/>
                  <a:pt x="15040" y="5707"/>
                  <a:pt x="15011" y="5692"/>
                </a:cubicBezTo>
                <a:cubicBezTo>
                  <a:pt x="15011" y="5674"/>
                  <a:pt x="15011" y="5667"/>
                  <a:pt x="15008" y="5661"/>
                </a:cubicBezTo>
                <a:close/>
                <a:moveTo>
                  <a:pt x="14864" y="5663"/>
                </a:moveTo>
                <a:cubicBezTo>
                  <a:pt x="14878" y="5692"/>
                  <a:pt x="14923" y="5707"/>
                  <a:pt x="14937" y="5721"/>
                </a:cubicBezTo>
                <a:cubicBezTo>
                  <a:pt x="14952" y="5736"/>
                  <a:pt x="14952" y="5766"/>
                  <a:pt x="14952" y="5780"/>
                </a:cubicBezTo>
                <a:cubicBezTo>
                  <a:pt x="14937" y="5766"/>
                  <a:pt x="14908" y="5736"/>
                  <a:pt x="14878" y="5721"/>
                </a:cubicBezTo>
                <a:cubicBezTo>
                  <a:pt x="14878" y="5707"/>
                  <a:pt x="14878" y="5692"/>
                  <a:pt x="14864" y="5663"/>
                </a:cubicBezTo>
                <a:close/>
                <a:moveTo>
                  <a:pt x="15202" y="5810"/>
                </a:moveTo>
                <a:lnTo>
                  <a:pt x="15246" y="5869"/>
                </a:lnTo>
                <a:cubicBezTo>
                  <a:pt x="15232" y="5854"/>
                  <a:pt x="15217" y="5839"/>
                  <a:pt x="15202" y="5839"/>
                </a:cubicBezTo>
                <a:lnTo>
                  <a:pt x="15202" y="5810"/>
                </a:lnTo>
                <a:close/>
                <a:moveTo>
                  <a:pt x="15055" y="5795"/>
                </a:moveTo>
                <a:cubicBezTo>
                  <a:pt x="15070" y="5810"/>
                  <a:pt x="15099" y="5839"/>
                  <a:pt x="15129" y="5854"/>
                </a:cubicBezTo>
                <a:cubicBezTo>
                  <a:pt x="15129" y="5883"/>
                  <a:pt x="15129" y="5883"/>
                  <a:pt x="15143" y="5913"/>
                </a:cubicBezTo>
                <a:cubicBezTo>
                  <a:pt x="15129" y="5883"/>
                  <a:pt x="15084" y="5869"/>
                  <a:pt x="15070" y="5854"/>
                </a:cubicBezTo>
                <a:cubicBezTo>
                  <a:pt x="15070" y="5839"/>
                  <a:pt x="15070" y="5810"/>
                  <a:pt x="15055" y="5795"/>
                </a:cubicBezTo>
                <a:close/>
                <a:moveTo>
                  <a:pt x="14893" y="5854"/>
                </a:moveTo>
                <a:cubicBezTo>
                  <a:pt x="14937" y="5869"/>
                  <a:pt x="14952" y="5883"/>
                  <a:pt x="14996" y="5913"/>
                </a:cubicBezTo>
                <a:lnTo>
                  <a:pt x="14996" y="5942"/>
                </a:lnTo>
                <a:cubicBezTo>
                  <a:pt x="14952" y="5927"/>
                  <a:pt x="14937" y="5913"/>
                  <a:pt x="14893" y="5883"/>
                </a:cubicBezTo>
                <a:lnTo>
                  <a:pt x="14893" y="5854"/>
                </a:lnTo>
                <a:close/>
                <a:moveTo>
                  <a:pt x="15231" y="5958"/>
                </a:moveTo>
                <a:cubicBezTo>
                  <a:pt x="15243" y="5973"/>
                  <a:pt x="15259" y="5991"/>
                  <a:pt x="15290" y="6001"/>
                </a:cubicBezTo>
                <a:cubicBezTo>
                  <a:pt x="15290" y="6016"/>
                  <a:pt x="15305" y="6030"/>
                  <a:pt x="15305" y="6030"/>
                </a:cubicBezTo>
                <a:cubicBezTo>
                  <a:pt x="15290" y="6016"/>
                  <a:pt x="15261" y="6001"/>
                  <a:pt x="15232" y="5986"/>
                </a:cubicBezTo>
                <a:cubicBezTo>
                  <a:pt x="15232" y="5975"/>
                  <a:pt x="15232" y="5965"/>
                  <a:pt x="15231" y="5958"/>
                </a:cubicBezTo>
                <a:close/>
                <a:moveTo>
                  <a:pt x="15099" y="5986"/>
                </a:moveTo>
                <a:cubicBezTo>
                  <a:pt x="15114" y="6001"/>
                  <a:pt x="15158" y="6016"/>
                  <a:pt x="15173" y="6030"/>
                </a:cubicBezTo>
                <a:lnTo>
                  <a:pt x="15173" y="6075"/>
                </a:lnTo>
                <a:cubicBezTo>
                  <a:pt x="15158" y="6060"/>
                  <a:pt x="15129" y="6030"/>
                  <a:pt x="15099" y="6016"/>
                </a:cubicBezTo>
                <a:lnTo>
                  <a:pt x="15099" y="5986"/>
                </a:lnTo>
                <a:close/>
                <a:moveTo>
                  <a:pt x="14937" y="6001"/>
                </a:moveTo>
                <a:lnTo>
                  <a:pt x="14937" y="6001"/>
                </a:lnTo>
                <a:cubicBezTo>
                  <a:pt x="14981" y="6016"/>
                  <a:pt x="14996" y="6030"/>
                  <a:pt x="15026" y="6075"/>
                </a:cubicBezTo>
                <a:cubicBezTo>
                  <a:pt x="15026" y="6089"/>
                  <a:pt x="15040" y="6133"/>
                  <a:pt x="15040" y="6148"/>
                </a:cubicBezTo>
                <a:cubicBezTo>
                  <a:pt x="15011" y="6133"/>
                  <a:pt x="14996" y="6104"/>
                  <a:pt x="14952" y="6089"/>
                </a:cubicBezTo>
                <a:cubicBezTo>
                  <a:pt x="14937" y="6045"/>
                  <a:pt x="14937" y="6030"/>
                  <a:pt x="14937" y="6001"/>
                </a:cubicBezTo>
                <a:close/>
                <a:moveTo>
                  <a:pt x="15408" y="6104"/>
                </a:moveTo>
                <a:lnTo>
                  <a:pt x="15452" y="6148"/>
                </a:lnTo>
                <a:cubicBezTo>
                  <a:pt x="15452" y="6163"/>
                  <a:pt x="15452" y="6163"/>
                  <a:pt x="15467" y="6178"/>
                </a:cubicBezTo>
                <a:cubicBezTo>
                  <a:pt x="15452" y="6163"/>
                  <a:pt x="15438" y="6148"/>
                  <a:pt x="15408" y="6148"/>
                </a:cubicBezTo>
                <a:lnTo>
                  <a:pt x="15408" y="6104"/>
                </a:lnTo>
                <a:close/>
                <a:moveTo>
                  <a:pt x="15261" y="6104"/>
                </a:moveTo>
                <a:cubicBezTo>
                  <a:pt x="15290" y="6133"/>
                  <a:pt x="15320" y="6148"/>
                  <a:pt x="15349" y="6163"/>
                </a:cubicBezTo>
                <a:lnTo>
                  <a:pt x="15349" y="6207"/>
                </a:lnTo>
                <a:cubicBezTo>
                  <a:pt x="15320" y="6178"/>
                  <a:pt x="15290" y="6163"/>
                  <a:pt x="15261" y="6148"/>
                </a:cubicBezTo>
                <a:lnTo>
                  <a:pt x="15261" y="6104"/>
                </a:lnTo>
                <a:close/>
                <a:moveTo>
                  <a:pt x="15099" y="6148"/>
                </a:moveTo>
                <a:cubicBezTo>
                  <a:pt x="15143" y="6163"/>
                  <a:pt x="15158" y="6178"/>
                  <a:pt x="15202" y="6192"/>
                </a:cubicBezTo>
                <a:cubicBezTo>
                  <a:pt x="15217" y="6222"/>
                  <a:pt x="15217" y="6236"/>
                  <a:pt x="15217" y="6281"/>
                </a:cubicBezTo>
                <a:cubicBezTo>
                  <a:pt x="15173" y="6251"/>
                  <a:pt x="15158" y="6236"/>
                  <a:pt x="15129" y="6222"/>
                </a:cubicBezTo>
                <a:cubicBezTo>
                  <a:pt x="15129" y="6207"/>
                  <a:pt x="15129" y="6163"/>
                  <a:pt x="15099" y="6148"/>
                </a:cubicBezTo>
                <a:close/>
                <a:moveTo>
                  <a:pt x="15585" y="6236"/>
                </a:moveTo>
                <a:cubicBezTo>
                  <a:pt x="15585" y="6251"/>
                  <a:pt x="15599" y="6251"/>
                  <a:pt x="15614" y="6281"/>
                </a:cubicBezTo>
                <a:lnTo>
                  <a:pt x="15614" y="6295"/>
                </a:lnTo>
                <a:cubicBezTo>
                  <a:pt x="15599" y="6281"/>
                  <a:pt x="15585" y="6281"/>
                  <a:pt x="15585" y="6251"/>
                </a:cubicBezTo>
                <a:lnTo>
                  <a:pt x="15585" y="6236"/>
                </a:lnTo>
                <a:close/>
                <a:moveTo>
                  <a:pt x="14952" y="6178"/>
                </a:moveTo>
                <a:lnTo>
                  <a:pt x="14952" y="6178"/>
                </a:lnTo>
                <a:cubicBezTo>
                  <a:pt x="14996" y="6192"/>
                  <a:pt x="15026" y="6222"/>
                  <a:pt x="15055" y="6251"/>
                </a:cubicBezTo>
                <a:cubicBezTo>
                  <a:pt x="15055" y="6281"/>
                  <a:pt x="15070" y="6310"/>
                  <a:pt x="15070" y="6325"/>
                </a:cubicBezTo>
                <a:cubicBezTo>
                  <a:pt x="15026" y="6310"/>
                  <a:pt x="14996" y="6295"/>
                  <a:pt x="14981" y="6251"/>
                </a:cubicBezTo>
                <a:cubicBezTo>
                  <a:pt x="14981" y="6236"/>
                  <a:pt x="14981" y="6222"/>
                  <a:pt x="14952" y="6178"/>
                </a:cubicBezTo>
                <a:close/>
                <a:moveTo>
                  <a:pt x="15452" y="6251"/>
                </a:moveTo>
                <a:cubicBezTo>
                  <a:pt x="15467" y="6281"/>
                  <a:pt x="15496" y="6295"/>
                  <a:pt x="15511" y="6325"/>
                </a:cubicBezTo>
                <a:lnTo>
                  <a:pt x="15452" y="6281"/>
                </a:lnTo>
                <a:lnTo>
                  <a:pt x="15452" y="6251"/>
                </a:lnTo>
                <a:close/>
                <a:moveTo>
                  <a:pt x="15305" y="6281"/>
                </a:moveTo>
                <a:cubicBezTo>
                  <a:pt x="15320" y="6295"/>
                  <a:pt x="15364" y="6310"/>
                  <a:pt x="15379" y="6325"/>
                </a:cubicBezTo>
                <a:cubicBezTo>
                  <a:pt x="15379" y="6354"/>
                  <a:pt x="15393" y="6369"/>
                  <a:pt x="15393" y="6384"/>
                </a:cubicBezTo>
                <a:cubicBezTo>
                  <a:pt x="15379" y="6369"/>
                  <a:pt x="15349" y="6354"/>
                  <a:pt x="15320" y="6325"/>
                </a:cubicBezTo>
                <a:cubicBezTo>
                  <a:pt x="15320" y="6310"/>
                  <a:pt x="15320" y="6295"/>
                  <a:pt x="15305" y="6281"/>
                </a:cubicBezTo>
                <a:close/>
                <a:moveTo>
                  <a:pt x="15158" y="6310"/>
                </a:moveTo>
                <a:lnTo>
                  <a:pt x="15158" y="6310"/>
                </a:lnTo>
                <a:cubicBezTo>
                  <a:pt x="15202" y="6325"/>
                  <a:pt x="15217" y="6354"/>
                  <a:pt x="15246" y="6369"/>
                </a:cubicBezTo>
                <a:cubicBezTo>
                  <a:pt x="15246" y="6384"/>
                  <a:pt x="15261" y="6413"/>
                  <a:pt x="15261" y="6442"/>
                </a:cubicBezTo>
                <a:cubicBezTo>
                  <a:pt x="15232" y="6428"/>
                  <a:pt x="15217" y="6398"/>
                  <a:pt x="15173" y="6384"/>
                </a:cubicBezTo>
                <a:cubicBezTo>
                  <a:pt x="15158" y="6369"/>
                  <a:pt x="15158" y="6354"/>
                  <a:pt x="15158" y="6310"/>
                </a:cubicBezTo>
                <a:close/>
                <a:moveTo>
                  <a:pt x="14996" y="6369"/>
                </a:moveTo>
                <a:cubicBezTo>
                  <a:pt x="15026" y="6384"/>
                  <a:pt x="15070" y="6398"/>
                  <a:pt x="15099" y="6442"/>
                </a:cubicBezTo>
                <a:cubicBezTo>
                  <a:pt x="15099" y="6457"/>
                  <a:pt x="15099" y="6472"/>
                  <a:pt x="15114" y="6501"/>
                </a:cubicBezTo>
                <a:cubicBezTo>
                  <a:pt x="15084" y="6472"/>
                  <a:pt x="15040" y="6457"/>
                  <a:pt x="15011" y="6413"/>
                </a:cubicBezTo>
                <a:cubicBezTo>
                  <a:pt x="14996" y="6398"/>
                  <a:pt x="14996" y="6384"/>
                  <a:pt x="14996" y="6369"/>
                </a:cubicBezTo>
                <a:close/>
                <a:moveTo>
                  <a:pt x="15467" y="6398"/>
                </a:moveTo>
                <a:cubicBezTo>
                  <a:pt x="15496" y="6413"/>
                  <a:pt x="15511" y="6442"/>
                  <a:pt x="15541" y="6457"/>
                </a:cubicBezTo>
                <a:cubicBezTo>
                  <a:pt x="15570" y="6472"/>
                  <a:pt x="15570" y="6501"/>
                  <a:pt x="15570" y="6516"/>
                </a:cubicBezTo>
                <a:cubicBezTo>
                  <a:pt x="15541" y="6501"/>
                  <a:pt x="15511" y="6472"/>
                  <a:pt x="15496" y="6457"/>
                </a:cubicBezTo>
                <a:cubicBezTo>
                  <a:pt x="15496" y="6442"/>
                  <a:pt x="15496" y="6413"/>
                  <a:pt x="15467" y="6398"/>
                </a:cubicBezTo>
                <a:close/>
                <a:moveTo>
                  <a:pt x="15349" y="6457"/>
                </a:moveTo>
                <a:lnTo>
                  <a:pt x="15349" y="6457"/>
                </a:lnTo>
                <a:cubicBezTo>
                  <a:pt x="15379" y="6472"/>
                  <a:pt x="15393" y="6501"/>
                  <a:pt x="15438" y="6516"/>
                </a:cubicBezTo>
                <a:cubicBezTo>
                  <a:pt x="15438" y="6531"/>
                  <a:pt x="15438" y="6545"/>
                  <a:pt x="15452" y="6590"/>
                </a:cubicBezTo>
                <a:cubicBezTo>
                  <a:pt x="15408" y="6575"/>
                  <a:pt x="15393" y="6545"/>
                  <a:pt x="15364" y="6531"/>
                </a:cubicBezTo>
                <a:cubicBezTo>
                  <a:pt x="15364" y="6516"/>
                  <a:pt x="15349" y="6472"/>
                  <a:pt x="15349" y="6457"/>
                </a:cubicBezTo>
                <a:close/>
                <a:moveTo>
                  <a:pt x="15202" y="6501"/>
                </a:moveTo>
                <a:cubicBezTo>
                  <a:pt x="15232" y="6516"/>
                  <a:pt x="15276" y="6531"/>
                  <a:pt x="15290" y="6575"/>
                </a:cubicBezTo>
                <a:cubicBezTo>
                  <a:pt x="15290" y="6590"/>
                  <a:pt x="15290" y="6604"/>
                  <a:pt x="15305" y="6619"/>
                </a:cubicBezTo>
                <a:cubicBezTo>
                  <a:pt x="15261" y="6604"/>
                  <a:pt x="15232" y="6590"/>
                  <a:pt x="15217" y="6575"/>
                </a:cubicBezTo>
                <a:cubicBezTo>
                  <a:pt x="15202" y="6531"/>
                  <a:pt x="15202" y="6516"/>
                  <a:pt x="15202" y="6501"/>
                </a:cubicBezTo>
                <a:close/>
                <a:moveTo>
                  <a:pt x="15658" y="6531"/>
                </a:moveTo>
                <a:lnTo>
                  <a:pt x="15717" y="6590"/>
                </a:lnTo>
                <a:cubicBezTo>
                  <a:pt x="15732" y="6619"/>
                  <a:pt x="15732" y="6619"/>
                  <a:pt x="15732" y="6648"/>
                </a:cubicBezTo>
                <a:lnTo>
                  <a:pt x="15673" y="6590"/>
                </a:lnTo>
                <a:cubicBezTo>
                  <a:pt x="15673" y="6575"/>
                  <a:pt x="15673" y="6546"/>
                  <a:pt x="15658" y="6531"/>
                </a:cubicBezTo>
                <a:close/>
                <a:moveTo>
                  <a:pt x="15526" y="6604"/>
                </a:moveTo>
                <a:cubicBezTo>
                  <a:pt x="15541" y="6619"/>
                  <a:pt x="15585" y="6648"/>
                  <a:pt x="15599" y="6663"/>
                </a:cubicBezTo>
                <a:cubicBezTo>
                  <a:pt x="15614" y="6663"/>
                  <a:pt x="15614" y="6678"/>
                  <a:pt x="15614" y="6722"/>
                </a:cubicBezTo>
                <a:cubicBezTo>
                  <a:pt x="15599" y="6693"/>
                  <a:pt x="15570" y="6678"/>
                  <a:pt x="15541" y="6663"/>
                </a:cubicBezTo>
                <a:cubicBezTo>
                  <a:pt x="15541" y="6648"/>
                  <a:pt x="15526" y="6619"/>
                  <a:pt x="15526" y="6604"/>
                </a:cubicBezTo>
                <a:close/>
                <a:moveTo>
                  <a:pt x="15393" y="6648"/>
                </a:moveTo>
                <a:cubicBezTo>
                  <a:pt x="15438" y="6663"/>
                  <a:pt x="15452" y="6678"/>
                  <a:pt x="15496" y="6693"/>
                </a:cubicBezTo>
                <a:cubicBezTo>
                  <a:pt x="15481" y="6708"/>
                  <a:pt x="15473" y="6720"/>
                  <a:pt x="15474" y="6727"/>
                </a:cubicBezTo>
                <a:lnTo>
                  <a:pt x="15474" y="6727"/>
                </a:lnTo>
                <a:cubicBezTo>
                  <a:pt x="15446" y="6712"/>
                  <a:pt x="15429" y="6690"/>
                  <a:pt x="15393" y="6678"/>
                </a:cubicBezTo>
                <a:lnTo>
                  <a:pt x="15393" y="6648"/>
                </a:lnTo>
                <a:close/>
                <a:moveTo>
                  <a:pt x="15836" y="6693"/>
                </a:moveTo>
                <a:cubicBezTo>
                  <a:pt x="15865" y="6722"/>
                  <a:pt x="15879" y="6737"/>
                  <a:pt x="15894" y="6737"/>
                </a:cubicBezTo>
                <a:cubicBezTo>
                  <a:pt x="15894" y="6752"/>
                  <a:pt x="15894" y="6752"/>
                  <a:pt x="15909" y="6766"/>
                </a:cubicBezTo>
                <a:cubicBezTo>
                  <a:pt x="15894" y="6752"/>
                  <a:pt x="15879" y="6737"/>
                  <a:pt x="15864" y="6737"/>
                </a:cubicBezTo>
                <a:cubicBezTo>
                  <a:pt x="15864" y="6722"/>
                  <a:pt x="15864" y="6722"/>
                  <a:pt x="15836" y="6693"/>
                </a:cubicBezTo>
                <a:close/>
                <a:moveTo>
                  <a:pt x="15688" y="6737"/>
                </a:moveTo>
                <a:lnTo>
                  <a:pt x="15688" y="6737"/>
                </a:lnTo>
                <a:cubicBezTo>
                  <a:pt x="15717" y="6752"/>
                  <a:pt x="15732" y="6766"/>
                  <a:pt x="15761" y="6796"/>
                </a:cubicBezTo>
                <a:cubicBezTo>
                  <a:pt x="15791" y="6810"/>
                  <a:pt x="15791" y="6825"/>
                  <a:pt x="15791" y="6840"/>
                </a:cubicBezTo>
                <a:cubicBezTo>
                  <a:pt x="15761" y="6825"/>
                  <a:pt x="15747" y="6810"/>
                  <a:pt x="15717" y="6796"/>
                </a:cubicBezTo>
                <a:cubicBezTo>
                  <a:pt x="15717" y="6766"/>
                  <a:pt x="15688" y="6752"/>
                  <a:pt x="15688" y="6737"/>
                </a:cubicBezTo>
                <a:close/>
                <a:moveTo>
                  <a:pt x="15585" y="6766"/>
                </a:moveTo>
                <a:cubicBezTo>
                  <a:pt x="15614" y="6781"/>
                  <a:pt x="15629" y="6810"/>
                  <a:pt x="15658" y="6825"/>
                </a:cubicBezTo>
                <a:lnTo>
                  <a:pt x="15658" y="6869"/>
                </a:lnTo>
                <a:cubicBezTo>
                  <a:pt x="15644" y="6840"/>
                  <a:pt x="15599" y="6825"/>
                  <a:pt x="15585" y="6810"/>
                </a:cubicBezTo>
                <a:lnTo>
                  <a:pt x="15585" y="6766"/>
                </a:lnTo>
                <a:close/>
                <a:moveTo>
                  <a:pt x="15997" y="6825"/>
                </a:moveTo>
                <a:cubicBezTo>
                  <a:pt x="16026" y="6869"/>
                  <a:pt x="16026" y="6869"/>
                  <a:pt x="16041" y="6884"/>
                </a:cubicBezTo>
                <a:lnTo>
                  <a:pt x="16041" y="6899"/>
                </a:lnTo>
                <a:lnTo>
                  <a:pt x="15997" y="6855"/>
                </a:lnTo>
                <a:lnTo>
                  <a:pt x="15997" y="6825"/>
                </a:lnTo>
                <a:close/>
                <a:moveTo>
                  <a:pt x="15892" y="6879"/>
                </a:moveTo>
                <a:lnTo>
                  <a:pt x="15938" y="6913"/>
                </a:lnTo>
                <a:cubicBezTo>
                  <a:pt x="15953" y="6943"/>
                  <a:pt x="15953" y="6958"/>
                  <a:pt x="15953" y="6958"/>
                </a:cubicBezTo>
                <a:lnTo>
                  <a:pt x="15894" y="6899"/>
                </a:lnTo>
                <a:cubicBezTo>
                  <a:pt x="15894" y="6892"/>
                  <a:pt x="15894" y="6884"/>
                  <a:pt x="15892" y="6879"/>
                </a:cubicBezTo>
                <a:close/>
                <a:moveTo>
                  <a:pt x="15761" y="6899"/>
                </a:moveTo>
                <a:cubicBezTo>
                  <a:pt x="15776" y="6913"/>
                  <a:pt x="15820" y="6943"/>
                  <a:pt x="15835" y="6958"/>
                </a:cubicBezTo>
                <a:cubicBezTo>
                  <a:pt x="15820" y="6972"/>
                  <a:pt x="15835" y="6987"/>
                  <a:pt x="15835" y="6987"/>
                </a:cubicBezTo>
                <a:cubicBezTo>
                  <a:pt x="15820" y="6972"/>
                  <a:pt x="15791" y="6958"/>
                  <a:pt x="15761" y="6943"/>
                </a:cubicBezTo>
                <a:lnTo>
                  <a:pt x="15761" y="6899"/>
                </a:lnTo>
                <a:close/>
                <a:moveTo>
                  <a:pt x="16041" y="7016"/>
                </a:moveTo>
                <a:cubicBezTo>
                  <a:pt x="16056" y="7031"/>
                  <a:pt x="16085" y="7031"/>
                  <a:pt x="16085" y="7046"/>
                </a:cubicBezTo>
                <a:cubicBezTo>
                  <a:pt x="16115" y="7061"/>
                  <a:pt x="16115" y="7090"/>
                  <a:pt x="16115" y="7090"/>
                </a:cubicBezTo>
                <a:cubicBezTo>
                  <a:pt x="16100" y="7061"/>
                  <a:pt x="16085" y="7061"/>
                  <a:pt x="16056" y="7046"/>
                </a:cubicBezTo>
                <a:cubicBezTo>
                  <a:pt x="16056" y="7031"/>
                  <a:pt x="16056" y="7031"/>
                  <a:pt x="16041" y="7016"/>
                </a:cubicBezTo>
                <a:close/>
                <a:moveTo>
                  <a:pt x="15923" y="7046"/>
                </a:moveTo>
                <a:cubicBezTo>
                  <a:pt x="15953" y="7061"/>
                  <a:pt x="15967" y="7090"/>
                  <a:pt x="15997" y="7105"/>
                </a:cubicBezTo>
                <a:lnTo>
                  <a:pt x="15997" y="7119"/>
                </a:lnTo>
                <a:cubicBezTo>
                  <a:pt x="15982" y="7105"/>
                  <a:pt x="15967" y="7090"/>
                  <a:pt x="15923" y="7061"/>
                </a:cubicBezTo>
                <a:lnTo>
                  <a:pt x="15923" y="7046"/>
                </a:lnTo>
                <a:close/>
                <a:moveTo>
                  <a:pt x="16232" y="7149"/>
                </a:moveTo>
                <a:lnTo>
                  <a:pt x="16262" y="7193"/>
                </a:lnTo>
                <a:lnTo>
                  <a:pt x="16262" y="7208"/>
                </a:lnTo>
                <a:cubicBezTo>
                  <a:pt x="16247" y="7193"/>
                  <a:pt x="16232" y="7193"/>
                  <a:pt x="16232" y="7178"/>
                </a:cubicBezTo>
                <a:lnTo>
                  <a:pt x="16232" y="7149"/>
                </a:lnTo>
                <a:close/>
                <a:moveTo>
                  <a:pt x="16115" y="7193"/>
                </a:moveTo>
                <a:cubicBezTo>
                  <a:pt x="16129" y="7208"/>
                  <a:pt x="16159" y="7208"/>
                  <a:pt x="16173" y="7252"/>
                </a:cubicBezTo>
                <a:cubicBezTo>
                  <a:pt x="16159" y="7237"/>
                  <a:pt x="16129" y="7208"/>
                  <a:pt x="16115" y="7208"/>
                </a:cubicBezTo>
                <a:lnTo>
                  <a:pt x="16115" y="7193"/>
                </a:lnTo>
                <a:close/>
                <a:moveTo>
                  <a:pt x="15011" y="6531"/>
                </a:moveTo>
                <a:lnTo>
                  <a:pt x="15011" y="6531"/>
                </a:lnTo>
                <a:cubicBezTo>
                  <a:pt x="15055" y="6545"/>
                  <a:pt x="15084" y="6590"/>
                  <a:pt x="15129" y="6604"/>
                </a:cubicBezTo>
                <a:cubicBezTo>
                  <a:pt x="15379" y="8120"/>
                  <a:pt x="15364" y="9695"/>
                  <a:pt x="15349" y="11240"/>
                </a:cubicBezTo>
                <a:lnTo>
                  <a:pt x="15349" y="12476"/>
                </a:lnTo>
                <a:cubicBezTo>
                  <a:pt x="15349" y="13168"/>
                  <a:pt x="15364" y="13977"/>
                  <a:pt x="15467" y="14787"/>
                </a:cubicBezTo>
                <a:cubicBezTo>
                  <a:pt x="15320" y="14007"/>
                  <a:pt x="15246" y="13124"/>
                  <a:pt x="15232" y="12167"/>
                </a:cubicBezTo>
                <a:cubicBezTo>
                  <a:pt x="15217" y="11623"/>
                  <a:pt x="15217" y="11093"/>
                  <a:pt x="15217" y="10578"/>
                </a:cubicBezTo>
                <a:cubicBezTo>
                  <a:pt x="15217" y="9239"/>
                  <a:pt x="15217" y="7870"/>
                  <a:pt x="15011" y="6531"/>
                </a:cubicBezTo>
                <a:close/>
                <a:moveTo>
                  <a:pt x="15232" y="6678"/>
                </a:moveTo>
                <a:lnTo>
                  <a:pt x="15232" y="6678"/>
                </a:lnTo>
                <a:cubicBezTo>
                  <a:pt x="15246" y="6678"/>
                  <a:pt x="15290" y="6722"/>
                  <a:pt x="15320" y="6737"/>
                </a:cubicBezTo>
                <a:cubicBezTo>
                  <a:pt x="15644" y="8429"/>
                  <a:pt x="15599" y="10225"/>
                  <a:pt x="15570" y="11976"/>
                </a:cubicBezTo>
                <a:cubicBezTo>
                  <a:pt x="15570" y="12255"/>
                  <a:pt x="15541" y="12535"/>
                  <a:pt x="15541" y="12800"/>
                </a:cubicBezTo>
                <a:cubicBezTo>
                  <a:pt x="15526" y="13609"/>
                  <a:pt x="15541" y="14492"/>
                  <a:pt x="15644" y="15405"/>
                </a:cubicBezTo>
                <a:cubicBezTo>
                  <a:pt x="15467" y="14375"/>
                  <a:pt x="15438" y="13359"/>
                  <a:pt x="15438" y="12491"/>
                </a:cubicBezTo>
                <a:lnTo>
                  <a:pt x="15438" y="11255"/>
                </a:lnTo>
                <a:cubicBezTo>
                  <a:pt x="15452" y="9739"/>
                  <a:pt x="15452" y="8164"/>
                  <a:pt x="15232" y="6678"/>
                </a:cubicBezTo>
                <a:close/>
                <a:moveTo>
                  <a:pt x="15408" y="6810"/>
                </a:moveTo>
                <a:cubicBezTo>
                  <a:pt x="15438" y="6810"/>
                  <a:pt x="15467" y="6840"/>
                  <a:pt x="15511" y="6869"/>
                </a:cubicBezTo>
                <a:cubicBezTo>
                  <a:pt x="15894" y="8753"/>
                  <a:pt x="15820" y="10769"/>
                  <a:pt x="15747" y="12726"/>
                </a:cubicBezTo>
                <a:lnTo>
                  <a:pt x="15732" y="13124"/>
                </a:lnTo>
                <a:cubicBezTo>
                  <a:pt x="15688" y="14021"/>
                  <a:pt x="15688" y="15007"/>
                  <a:pt x="15791" y="16008"/>
                </a:cubicBezTo>
                <a:cubicBezTo>
                  <a:pt x="15614" y="14904"/>
                  <a:pt x="15599" y="13801"/>
                  <a:pt x="15614" y="12800"/>
                </a:cubicBezTo>
                <a:cubicBezTo>
                  <a:pt x="15614" y="12535"/>
                  <a:pt x="15629" y="12255"/>
                  <a:pt x="15629" y="11976"/>
                </a:cubicBezTo>
                <a:cubicBezTo>
                  <a:pt x="15673" y="10254"/>
                  <a:pt x="15717" y="8488"/>
                  <a:pt x="15408" y="6810"/>
                </a:cubicBezTo>
                <a:close/>
                <a:moveTo>
                  <a:pt x="15599" y="6913"/>
                </a:moveTo>
                <a:cubicBezTo>
                  <a:pt x="15644" y="6928"/>
                  <a:pt x="15658" y="6958"/>
                  <a:pt x="15688" y="6972"/>
                </a:cubicBezTo>
                <a:cubicBezTo>
                  <a:pt x="16173" y="9091"/>
                  <a:pt x="16041" y="11358"/>
                  <a:pt x="15938" y="13418"/>
                </a:cubicBezTo>
                <a:cubicBezTo>
                  <a:pt x="15879" y="14375"/>
                  <a:pt x="15835" y="15361"/>
                  <a:pt x="15909" y="16332"/>
                </a:cubicBezTo>
                <a:cubicBezTo>
                  <a:pt x="15791" y="15228"/>
                  <a:pt x="15791" y="14110"/>
                  <a:pt x="15820" y="13080"/>
                </a:cubicBezTo>
                <a:lnTo>
                  <a:pt x="15835" y="12697"/>
                </a:lnTo>
                <a:cubicBezTo>
                  <a:pt x="15894" y="10799"/>
                  <a:pt x="15967" y="8797"/>
                  <a:pt x="15599" y="6913"/>
                </a:cubicBezTo>
                <a:close/>
                <a:moveTo>
                  <a:pt x="15791" y="7061"/>
                </a:moveTo>
                <a:cubicBezTo>
                  <a:pt x="15806" y="7075"/>
                  <a:pt x="15835" y="7105"/>
                  <a:pt x="15864" y="7119"/>
                </a:cubicBezTo>
                <a:cubicBezTo>
                  <a:pt x="16394" y="9239"/>
                  <a:pt x="16276" y="11534"/>
                  <a:pt x="16100" y="13742"/>
                </a:cubicBezTo>
                <a:cubicBezTo>
                  <a:pt x="16026" y="14698"/>
                  <a:pt x="15953" y="15728"/>
                  <a:pt x="15982" y="16729"/>
                </a:cubicBezTo>
                <a:cubicBezTo>
                  <a:pt x="15894" y="15640"/>
                  <a:pt x="15909" y="14492"/>
                  <a:pt x="15982" y="13433"/>
                </a:cubicBezTo>
                <a:cubicBezTo>
                  <a:pt x="16115" y="11402"/>
                  <a:pt x="16247" y="9165"/>
                  <a:pt x="15791" y="7061"/>
                </a:cubicBezTo>
                <a:close/>
                <a:moveTo>
                  <a:pt x="15967" y="7193"/>
                </a:moveTo>
                <a:cubicBezTo>
                  <a:pt x="15982" y="7208"/>
                  <a:pt x="16026" y="7237"/>
                  <a:pt x="16041" y="7252"/>
                </a:cubicBezTo>
                <a:cubicBezTo>
                  <a:pt x="16630" y="9400"/>
                  <a:pt x="16541" y="11770"/>
                  <a:pt x="16306" y="14051"/>
                </a:cubicBezTo>
                <a:cubicBezTo>
                  <a:pt x="16188" y="15108"/>
                  <a:pt x="16100" y="16165"/>
                  <a:pt x="16114" y="17208"/>
                </a:cubicBezTo>
                <a:lnTo>
                  <a:pt x="16114" y="17208"/>
                </a:lnTo>
                <a:cubicBezTo>
                  <a:pt x="16114" y="17200"/>
                  <a:pt x="16112" y="17197"/>
                  <a:pt x="16100" y="17185"/>
                </a:cubicBezTo>
                <a:cubicBezTo>
                  <a:pt x="16026" y="16038"/>
                  <a:pt x="16100" y="14860"/>
                  <a:pt x="16173" y="13742"/>
                </a:cubicBezTo>
                <a:cubicBezTo>
                  <a:pt x="16365" y="11578"/>
                  <a:pt x="16482" y="9297"/>
                  <a:pt x="15967" y="7193"/>
                </a:cubicBezTo>
                <a:close/>
                <a:moveTo>
                  <a:pt x="16159" y="7340"/>
                </a:moveTo>
                <a:lnTo>
                  <a:pt x="16203" y="7399"/>
                </a:lnTo>
                <a:cubicBezTo>
                  <a:pt x="16909" y="9739"/>
                  <a:pt x="16747" y="12314"/>
                  <a:pt x="16497" y="14389"/>
                </a:cubicBezTo>
                <a:cubicBezTo>
                  <a:pt x="16365" y="15478"/>
                  <a:pt x="16262" y="16508"/>
                  <a:pt x="16232" y="17480"/>
                </a:cubicBezTo>
                <a:cubicBezTo>
                  <a:pt x="16232" y="17465"/>
                  <a:pt x="16203" y="17436"/>
                  <a:pt x="16203" y="17421"/>
                </a:cubicBezTo>
                <a:cubicBezTo>
                  <a:pt x="16188" y="16332"/>
                  <a:pt x="16276" y="15199"/>
                  <a:pt x="16394" y="14066"/>
                </a:cubicBezTo>
                <a:cubicBezTo>
                  <a:pt x="16615" y="11814"/>
                  <a:pt x="16718" y="9474"/>
                  <a:pt x="16159" y="7340"/>
                </a:cubicBezTo>
                <a:close/>
                <a:moveTo>
                  <a:pt x="16321" y="7487"/>
                </a:moveTo>
                <a:lnTo>
                  <a:pt x="16365" y="7546"/>
                </a:lnTo>
                <a:cubicBezTo>
                  <a:pt x="16998" y="9459"/>
                  <a:pt x="17086" y="11770"/>
                  <a:pt x="16688" y="14713"/>
                </a:cubicBezTo>
                <a:lnTo>
                  <a:pt x="16688" y="14757"/>
                </a:lnTo>
                <a:cubicBezTo>
                  <a:pt x="16541" y="15743"/>
                  <a:pt x="16409" y="16744"/>
                  <a:pt x="16335" y="17715"/>
                </a:cubicBezTo>
                <a:cubicBezTo>
                  <a:pt x="16321" y="17700"/>
                  <a:pt x="16321" y="17686"/>
                  <a:pt x="16291" y="17642"/>
                </a:cubicBezTo>
                <a:cubicBezTo>
                  <a:pt x="16321" y="16626"/>
                  <a:pt x="16424" y="15537"/>
                  <a:pt x="16571" y="14404"/>
                </a:cubicBezTo>
                <a:cubicBezTo>
                  <a:pt x="16836" y="12329"/>
                  <a:pt x="16998" y="9813"/>
                  <a:pt x="16321" y="7487"/>
                </a:cubicBezTo>
                <a:close/>
                <a:moveTo>
                  <a:pt x="16306" y="17803"/>
                </a:moveTo>
                <a:cubicBezTo>
                  <a:pt x="16306" y="17818"/>
                  <a:pt x="16321" y="17848"/>
                  <a:pt x="16321" y="17862"/>
                </a:cubicBezTo>
                <a:lnTo>
                  <a:pt x="16321" y="17921"/>
                </a:lnTo>
                <a:cubicBezTo>
                  <a:pt x="16321" y="17907"/>
                  <a:pt x="16306" y="17877"/>
                  <a:pt x="16306" y="17862"/>
                </a:cubicBezTo>
                <a:lnTo>
                  <a:pt x="16306" y="17803"/>
                </a:lnTo>
                <a:close/>
                <a:moveTo>
                  <a:pt x="16510" y="7643"/>
                </a:moveTo>
                <a:cubicBezTo>
                  <a:pt x="16528" y="7643"/>
                  <a:pt x="16531" y="7657"/>
                  <a:pt x="16541" y="7679"/>
                </a:cubicBezTo>
                <a:cubicBezTo>
                  <a:pt x="17233" y="9665"/>
                  <a:pt x="17365" y="12123"/>
                  <a:pt x="16895" y="15037"/>
                </a:cubicBezTo>
                <a:lnTo>
                  <a:pt x="16821" y="15493"/>
                </a:lnTo>
                <a:cubicBezTo>
                  <a:pt x="16688" y="16317"/>
                  <a:pt x="16541" y="17141"/>
                  <a:pt x="16453" y="17936"/>
                </a:cubicBezTo>
                <a:cubicBezTo>
                  <a:pt x="16424" y="17921"/>
                  <a:pt x="16409" y="17877"/>
                  <a:pt x="16409" y="17862"/>
                </a:cubicBezTo>
                <a:cubicBezTo>
                  <a:pt x="16468" y="16847"/>
                  <a:pt x="16615" y="15802"/>
                  <a:pt x="16762" y="14772"/>
                </a:cubicBezTo>
                <a:lnTo>
                  <a:pt x="16762" y="14742"/>
                </a:lnTo>
                <a:cubicBezTo>
                  <a:pt x="17159" y="11843"/>
                  <a:pt x="17086" y="9548"/>
                  <a:pt x="16482" y="7649"/>
                </a:cubicBezTo>
                <a:cubicBezTo>
                  <a:pt x="16494" y="7645"/>
                  <a:pt x="16503" y="7643"/>
                  <a:pt x="16510" y="7643"/>
                </a:cubicBezTo>
                <a:close/>
                <a:moveTo>
                  <a:pt x="16644" y="7767"/>
                </a:moveTo>
                <a:lnTo>
                  <a:pt x="16644" y="7767"/>
                </a:lnTo>
                <a:cubicBezTo>
                  <a:pt x="16674" y="7782"/>
                  <a:pt x="16688" y="7796"/>
                  <a:pt x="16703" y="7796"/>
                </a:cubicBezTo>
                <a:cubicBezTo>
                  <a:pt x="17675" y="10357"/>
                  <a:pt x="17483" y="13227"/>
                  <a:pt x="17086" y="15331"/>
                </a:cubicBezTo>
                <a:cubicBezTo>
                  <a:pt x="17042" y="15596"/>
                  <a:pt x="16983" y="15890"/>
                  <a:pt x="16924" y="16170"/>
                </a:cubicBezTo>
                <a:cubicBezTo>
                  <a:pt x="16792" y="16832"/>
                  <a:pt x="16659" y="17494"/>
                  <a:pt x="16571" y="18113"/>
                </a:cubicBezTo>
                <a:cubicBezTo>
                  <a:pt x="16556" y="18083"/>
                  <a:pt x="16541" y="18068"/>
                  <a:pt x="16512" y="18024"/>
                </a:cubicBezTo>
                <a:cubicBezTo>
                  <a:pt x="16615" y="17200"/>
                  <a:pt x="16733" y="16332"/>
                  <a:pt x="16880" y="15464"/>
                </a:cubicBezTo>
                <a:lnTo>
                  <a:pt x="16968" y="15007"/>
                </a:lnTo>
                <a:cubicBezTo>
                  <a:pt x="17424" y="12152"/>
                  <a:pt x="17336" y="9724"/>
                  <a:pt x="16644" y="7767"/>
                </a:cubicBezTo>
                <a:close/>
                <a:moveTo>
                  <a:pt x="16394" y="18010"/>
                </a:moveTo>
                <a:cubicBezTo>
                  <a:pt x="16409" y="18024"/>
                  <a:pt x="16409" y="18039"/>
                  <a:pt x="16424" y="18083"/>
                </a:cubicBezTo>
                <a:lnTo>
                  <a:pt x="16424" y="18157"/>
                </a:lnTo>
                <a:cubicBezTo>
                  <a:pt x="16409" y="18113"/>
                  <a:pt x="16409" y="18098"/>
                  <a:pt x="16394" y="18083"/>
                </a:cubicBezTo>
                <a:lnTo>
                  <a:pt x="16394" y="18010"/>
                </a:lnTo>
                <a:close/>
                <a:moveTo>
                  <a:pt x="16394" y="18230"/>
                </a:moveTo>
                <a:cubicBezTo>
                  <a:pt x="16394" y="18274"/>
                  <a:pt x="16409" y="18289"/>
                  <a:pt x="16409" y="18289"/>
                </a:cubicBezTo>
                <a:lnTo>
                  <a:pt x="16409" y="18363"/>
                </a:lnTo>
                <a:cubicBezTo>
                  <a:pt x="16409" y="18348"/>
                  <a:pt x="16394" y="18319"/>
                  <a:pt x="16394" y="18304"/>
                </a:cubicBezTo>
                <a:lnTo>
                  <a:pt x="16394" y="18230"/>
                </a:lnTo>
                <a:close/>
                <a:moveTo>
                  <a:pt x="16512" y="18171"/>
                </a:moveTo>
                <a:cubicBezTo>
                  <a:pt x="16541" y="18216"/>
                  <a:pt x="16556" y="18230"/>
                  <a:pt x="16571" y="18274"/>
                </a:cubicBezTo>
                <a:cubicBezTo>
                  <a:pt x="16541" y="18304"/>
                  <a:pt x="16541" y="18348"/>
                  <a:pt x="16541" y="18363"/>
                </a:cubicBezTo>
                <a:cubicBezTo>
                  <a:pt x="16527" y="18319"/>
                  <a:pt x="16497" y="18304"/>
                  <a:pt x="16497" y="18274"/>
                </a:cubicBezTo>
                <a:cubicBezTo>
                  <a:pt x="16497" y="18230"/>
                  <a:pt x="16497" y="18201"/>
                  <a:pt x="16512" y="18171"/>
                </a:cubicBezTo>
                <a:close/>
                <a:moveTo>
                  <a:pt x="16904" y="8079"/>
                </a:moveTo>
                <a:lnTo>
                  <a:pt x="16904" y="8079"/>
                </a:lnTo>
                <a:cubicBezTo>
                  <a:pt x="17725" y="10191"/>
                  <a:pt x="17853" y="12831"/>
                  <a:pt x="17277" y="15655"/>
                </a:cubicBezTo>
                <a:cubicBezTo>
                  <a:pt x="17189" y="16067"/>
                  <a:pt x="17101" y="16479"/>
                  <a:pt x="17012" y="16876"/>
                </a:cubicBezTo>
                <a:cubicBezTo>
                  <a:pt x="16909" y="17362"/>
                  <a:pt x="16792" y="17862"/>
                  <a:pt x="16703" y="18363"/>
                </a:cubicBezTo>
                <a:lnTo>
                  <a:pt x="16644" y="18245"/>
                </a:lnTo>
                <a:cubicBezTo>
                  <a:pt x="16733" y="17583"/>
                  <a:pt x="16880" y="16891"/>
                  <a:pt x="17012" y="16185"/>
                </a:cubicBezTo>
                <a:cubicBezTo>
                  <a:pt x="17071" y="15920"/>
                  <a:pt x="17130" y="15625"/>
                  <a:pt x="17189" y="15346"/>
                </a:cubicBezTo>
                <a:cubicBezTo>
                  <a:pt x="17564" y="13326"/>
                  <a:pt x="17769" y="10558"/>
                  <a:pt x="16904" y="8079"/>
                </a:cubicBezTo>
                <a:close/>
                <a:moveTo>
                  <a:pt x="16998" y="8091"/>
                </a:moveTo>
                <a:cubicBezTo>
                  <a:pt x="18263" y="11005"/>
                  <a:pt x="17866" y="14198"/>
                  <a:pt x="17454" y="15964"/>
                </a:cubicBezTo>
                <a:cubicBezTo>
                  <a:pt x="17351" y="16508"/>
                  <a:pt x="17204" y="17024"/>
                  <a:pt x="17086" y="17539"/>
                </a:cubicBezTo>
                <a:cubicBezTo>
                  <a:pt x="16998" y="17877"/>
                  <a:pt x="16924" y="18230"/>
                  <a:pt x="16836" y="18569"/>
                </a:cubicBezTo>
                <a:cubicBezTo>
                  <a:pt x="16821" y="18525"/>
                  <a:pt x="16777" y="18480"/>
                  <a:pt x="16762" y="18451"/>
                </a:cubicBezTo>
                <a:cubicBezTo>
                  <a:pt x="16850" y="17936"/>
                  <a:pt x="16983" y="17421"/>
                  <a:pt x="17086" y="16891"/>
                </a:cubicBezTo>
                <a:cubicBezTo>
                  <a:pt x="17174" y="16479"/>
                  <a:pt x="17277" y="16082"/>
                  <a:pt x="17351" y="15670"/>
                </a:cubicBezTo>
                <a:cubicBezTo>
                  <a:pt x="17939" y="12829"/>
                  <a:pt x="17807" y="10195"/>
                  <a:pt x="16998" y="8091"/>
                </a:cubicBezTo>
                <a:close/>
                <a:moveTo>
                  <a:pt x="16615" y="18377"/>
                </a:moveTo>
                <a:cubicBezTo>
                  <a:pt x="16630" y="18407"/>
                  <a:pt x="16644" y="18436"/>
                  <a:pt x="16659" y="18466"/>
                </a:cubicBezTo>
                <a:cubicBezTo>
                  <a:pt x="16674" y="18510"/>
                  <a:pt x="16674" y="18539"/>
                  <a:pt x="16644" y="18583"/>
                </a:cubicBezTo>
                <a:cubicBezTo>
                  <a:pt x="16630" y="18539"/>
                  <a:pt x="16615" y="18510"/>
                  <a:pt x="16600" y="18480"/>
                </a:cubicBezTo>
                <a:cubicBezTo>
                  <a:pt x="16600" y="18451"/>
                  <a:pt x="16615" y="18407"/>
                  <a:pt x="16615" y="18377"/>
                </a:cubicBezTo>
                <a:close/>
                <a:moveTo>
                  <a:pt x="16482" y="18436"/>
                </a:moveTo>
                <a:cubicBezTo>
                  <a:pt x="16497" y="18451"/>
                  <a:pt x="16497" y="18495"/>
                  <a:pt x="16527" y="18510"/>
                </a:cubicBezTo>
                <a:cubicBezTo>
                  <a:pt x="16527" y="18539"/>
                  <a:pt x="16527" y="18569"/>
                  <a:pt x="16497" y="18598"/>
                </a:cubicBezTo>
                <a:cubicBezTo>
                  <a:pt x="16482" y="18583"/>
                  <a:pt x="16482" y="18539"/>
                  <a:pt x="16468" y="18525"/>
                </a:cubicBezTo>
                <a:cubicBezTo>
                  <a:pt x="16482" y="18480"/>
                  <a:pt x="16482" y="18451"/>
                  <a:pt x="16482" y="18436"/>
                </a:cubicBezTo>
                <a:close/>
                <a:moveTo>
                  <a:pt x="17218" y="8370"/>
                </a:moveTo>
                <a:cubicBezTo>
                  <a:pt x="18190" y="10592"/>
                  <a:pt x="18381" y="13433"/>
                  <a:pt x="17660" y="16288"/>
                </a:cubicBezTo>
                <a:cubicBezTo>
                  <a:pt x="17513" y="16906"/>
                  <a:pt x="17336" y="17539"/>
                  <a:pt x="17145" y="18142"/>
                </a:cubicBezTo>
                <a:cubicBezTo>
                  <a:pt x="17086" y="18348"/>
                  <a:pt x="17042" y="18539"/>
                  <a:pt x="16968" y="18760"/>
                </a:cubicBezTo>
                <a:cubicBezTo>
                  <a:pt x="16924" y="18731"/>
                  <a:pt x="16909" y="18686"/>
                  <a:pt x="16880" y="18657"/>
                </a:cubicBezTo>
                <a:lnTo>
                  <a:pt x="17159" y="17553"/>
                </a:lnTo>
                <a:cubicBezTo>
                  <a:pt x="17292" y="17038"/>
                  <a:pt x="17424" y="16523"/>
                  <a:pt x="17542" y="15993"/>
                </a:cubicBezTo>
                <a:cubicBezTo>
                  <a:pt x="17939" y="14272"/>
                  <a:pt x="18337" y="11225"/>
                  <a:pt x="17218" y="8370"/>
                </a:cubicBezTo>
                <a:close/>
                <a:moveTo>
                  <a:pt x="16468" y="18686"/>
                </a:moveTo>
                <a:cubicBezTo>
                  <a:pt x="16468" y="18716"/>
                  <a:pt x="16482" y="18731"/>
                  <a:pt x="16482" y="18745"/>
                </a:cubicBezTo>
                <a:lnTo>
                  <a:pt x="16482" y="18804"/>
                </a:lnTo>
                <a:cubicBezTo>
                  <a:pt x="16482" y="18789"/>
                  <a:pt x="16468" y="18760"/>
                  <a:pt x="16468" y="18745"/>
                </a:cubicBezTo>
                <a:lnTo>
                  <a:pt x="16468" y="18686"/>
                </a:lnTo>
                <a:close/>
                <a:moveTo>
                  <a:pt x="16733" y="18569"/>
                </a:moveTo>
                <a:cubicBezTo>
                  <a:pt x="16762" y="18598"/>
                  <a:pt x="16777" y="18642"/>
                  <a:pt x="16821" y="18672"/>
                </a:cubicBezTo>
                <a:cubicBezTo>
                  <a:pt x="16792" y="18716"/>
                  <a:pt x="16792" y="18745"/>
                  <a:pt x="16777" y="18804"/>
                </a:cubicBezTo>
                <a:lnTo>
                  <a:pt x="16718" y="18686"/>
                </a:lnTo>
                <a:cubicBezTo>
                  <a:pt x="16718" y="18657"/>
                  <a:pt x="16733" y="18598"/>
                  <a:pt x="16733" y="18569"/>
                </a:cubicBezTo>
                <a:close/>
                <a:moveTo>
                  <a:pt x="16571" y="18613"/>
                </a:moveTo>
                <a:cubicBezTo>
                  <a:pt x="16600" y="18657"/>
                  <a:pt x="16615" y="18672"/>
                  <a:pt x="16630" y="18716"/>
                </a:cubicBezTo>
                <a:cubicBezTo>
                  <a:pt x="16630" y="18745"/>
                  <a:pt x="16615" y="18789"/>
                  <a:pt x="16615" y="18819"/>
                </a:cubicBezTo>
                <a:cubicBezTo>
                  <a:pt x="16600" y="18789"/>
                  <a:pt x="16571" y="18760"/>
                  <a:pt x="16571" y="18731"/>
                </a:cubicBezTo>
                <a:lnTo>
                  <a:pt x="16571" y="18613"/>
                </a:lnTo>
                <a:close/>
                <a:moveTo>
                  <a:pt x="17395" y="8562"/>
                </a:moveTo>
                <a:cubicBezTo>
                  <a:pt x="18454" y="10872"/>
                  <a:pt x="18616" y="13727"/>
                  <a:pt x="17866" y="16597"/>
                </a:cubicBezTo>
                <a:cubicBezTo>
                  <a:pt x="17660" y="17333"/>
                  <a:pt x="17439" y="18054"/>
                  <a:pt x="17218" y="18731"/>
                </a:cubicBezTo>
                <a:cubicBezTo>
                  <a:pt x="17204" y="18804"/>
                  <a:pt x="17159" y="18878"/>
                  <a:pt x="17145" y="18951"/>
                </a:cubicBezTo>
                <a:cubicBezTo>
                  <a:pt x="17101" y="18907"/>
                  <a:pt x="17086" y="18878"/>
                  <a:pt x="17056" y="18834"/>
                </a:cubicBezTo>
                <a:cubicBezTo>
                  <a:pt x="17101" y="18613"/>
                  <a:pt x="17189" y="18392"/>
                  <a:pt x="17233" y="18157"/>
                </a:cubicBezTo>
                <a:cubicBezTo>
                  <a:pt x="17410" y="17553"/>
                  <a:pt x="17586" y="16921"/>
                  <a:pt x="17748" y="16288"/>
                </a:cubicBezTo>
                <a:cubicBezTo>
                  <a:pt x="18440" y="13506"/>
                  <a:pt x="18307" y="10769"/>
                  <a:pt x="17395" y="8562"/>
                </a:cubicBezTo>
                <a:close/>
                <a:moveTo>
                  <a:pt x="16453" y="18966"/>
                </a:moveTo>
                <a:cubicBezTo>
                  <a:pt x="16468" y="18981"/>
                  <a:pt x="16468" y="18981"/>
                  <a:pt x="16468" y="19010"/>
                </a:cubicBezTo>
                <a:cubicBezTo>
                  <a:pt x="16453" y="18981"/>
                  <a:pt x="16453" y="18966"/>
                  <a:pt x="16453" y="18966"/>
                </a:cubicBezTo>
                <a:close/>
                <a:moveTo>
                  <a:pt x="16865" y="18760"/>
                </a:moveTo>
                <a:cubicBezTo>
                  <a:pt x="16880" y="18804"/>
                  <a:pt x="16924" y="18834"/>
                  <a:pt x="16939" y="18878"/>
                </a:cubicBezTo>
                <a:cubicBezTo>
                  <a:pt x="16939" y="18907"/>
                  <a:pt x="16924" y="18966"/>
                  <a:pt x="16909" y="19010"/>
                </a:cubicBezTo>
                <a:cubicBezTo>
                  <a:pt x="16895" y="18966"/>
                  <a:pt x="16850" y="18937"/>
                  <a:pt x="16836" y="18893"/>
                </a:cubicBezTo>
                <a:cubicBezTo>
                  <a:pt x="16850" y="18863"/>
                  <a:pt x="16850" y="18804"/>
                  <a:pt x="16865" y="18760"/>
                </a:cubicBezTo>
                <a:close/>
                <a:moveTo>
                  <a:pt x="16541" y="18878"/>
                </a:moveTo>
                <a:cubicBezTo>
                  <a:pt x="16556" y="18893"/>
                  <a:pt x="16556" y="18937"/>
                  <a:pt x="16571" y="18951"/>
                </a:cubicBezTo>
                <a:cubicBezTo>
                  <a:pt x="16600" y="18966"/>
                  <a:pt x="16571" y="19010"/>
                  <a:pt x="16571" y="19025"/>
                </a:cubicBezTo>
                <a:cubicBezTo>
                  <a:pt x="16556" y="19010"/>
                  <a:pt x="16556" y="18966"/>
                  <a:pt x="16541" y="18951"/>
                </a:cubicBezTo>
                <a:lnTo>
                  <a:pt x="16541" y="18878"/>
                </a:lnTo>
                <a:close/>
                <a:moveTo>
                  <a:pt x="16688" y="18819"/>
                </a:moveTo>
                <a:cubicBezTo>
                  <a:pt x="16703" y="18848"/>
                  <a:pt x="16718" y="18878"/>
                  <a:pt x="16733" y="18907"/>
                </a:cubicBezTo>
                <a:cubicBezTo>
                  <a:pt x="16733" y="18951"/>
                  <a:pt x="16733" y="18981"/>
                  <a:pt x="16718" y="19025"/>
                </a:cubicBezTo>
                <a:cubicBezTo>
                  <a:pt x="16703" y="18981"/>
                  <a:pt x="16688" y="18951"/>
                  <a:pt x="16674" y="18937"/>
                </a:cubicBezTo>
                <a:cubicBezTo>
                  <a:pt x="16674" y="18893"/>
                  <a:pt x="16688" y="18848"/>
                  <a:pt x="16688" y="18819"/>
                </a:cubicBezTo>
                <a:close/>
                <a:moveTo>
                  <a:pt x="17675" y="9018"/>
                </a:moveTo>
                <a:cubicBezTo>
                  <a:pt x="18690" y="11314"/>
                  <a:pt x="18837" y="14183"/>
                  <a:pt x="18042" y="16921"/>
                </a:cubicBezTo>
                <a:cubicBezTo>
                  <a:pt x="17822" y="17700"/>
                  <a:pt x="17557" y="18436"/>
                  <a:pt x="17292" y="19172"/>
                </a:cubicBezTo>
                <a:cubicBezTo>
                  <a:pt x="17262" y="19128"/>
                  <a:pt x="17218" y="19099"/>
                  <a:pt x="17204" y="19040"/>
                </a:cubicBezTo>
                <a:cubicBezTo>
                  <a:pt x="17233" y="18951"/>
                  <a:pt x="17262" y="18863"/>
                  <a:pt x="17292" y="18760"/>
                </a:cubicBezTo>
                <a:cubicBezTo>
                  <a:pt x="17513" y="18068"/>
                  <a:pt x="17748" y="17347"/>
                  <a:pt x="17954" y="16611"/>
                </a:cubicBezTo>
                <a:cubicBezTo>
                  <a:pt x="18675" y="13933"/>
                  <a:pt x="18587" y="11240"/>
                  <a:pt x="17675" y="9018"/>
                </a:cubicBezTo>
                <a:close/>
                <a:moveTo>
                  <a:pt x="17012" y="18951"/>
                </a:moveTo>
                <a:cubicBezTo>
                  <a:pt x="17056" y="18981"/>
                  <a:pt x="17071" y="19025"/>
                  <a:pt x="17101" y="19054"/>
                </a:cubicBezTo>
                <a:cubicBezTo>
                  <a:pt x="17086" y="19113"/>
                  <a:pt x="17071" y="19157"/>
                  <a:pt x="17056" y="19202"/>
                </a:cubicBezTo>
                <a:cubicBezTo>
                  <a:pt x="17012" y="19172"/>
                  <a:pt x="16998" y="19128"/>
                  <a:pt x="16983" y="19099"/>
                </a:cubicBezTo>
                <a:cubicBezTo>
                  <a:pt x="16998" y="19040"/>
                  <a:pt x="16998" y="19010"/>
                  <a:pt x="17012" y="18951"/>
                </a:cubicBezTo>
                <a:close/>
                <a:moveTo>
                  <a:pt x="16527" y="19113"/>
                </a:moveTo>
                <a:cubicBezTo>
                  <a:pt x="16527" y="19128"/>
                  <a:pt x="16541" y="19143"/>
                  <a:pt x="16541" y="19172"/>
                </a:cubicBezTo>
                <a:lnTo>
                  <a:pt x="16541" y="19246"/>
                </a:lnTo>
                <a:cubicBezTo>
                  <a:pt x="16541" y="19231"/>
                  <a:pt x="16527" y="19202"/>
                  <a:pt x="16527" y="19187"/>
                </a:cubicBezTo>
                <a:lnTo>
                  <a:pt x="16527" y="19113"/>
                </a:lnTo>
                <a:close/>
                <a:moveTo>
                  <a:pt x="16659" y="19054"/>
                </a:moveTo>
                <a:cubicBezTo>
                  <a:pt x="16688" y="19099"/>
                  <a:pt x="16703" y="19113"/>
                  <a:pt x="16718" y="19157"/>
                </a:cubicBezTo>
                <a:cubicBezTo>
                  <a:pt x="16688" y="19187"/>
                  <a:pt x="16688" y="19216"/>
                  <a:pt x="16688" y="19246"/>
                </a:cubicBezTo>
                <a:cubicBezTo>
                  <a:pt x="16674" y="19202"/>
                  <a:pt x="16644" y="19187"/>
                  <a:pt x="16644" y="19157"/>
                </a:cubicBezTo>
                <a:cubicBezTo>
                  <a:pt x="16644" y="19113"/>
                  <a:pt x="16659" y="19084"/>
                  <a:pt x="16659" y="19054"/>
                </a:cubicBezTo>
                <a:close/>
                <a:moveTo>
                  <a:pt x="16836" y="19010"/>
                </a:moveTo>
                <a:cubicBezTo>
                  <a:pt x="16850" y="19040"/>
                  <a:pt x="16895" y="19084"/>
                  <a:pt x="16909" y="19113"/>
                </a:cubicBezTo>
                <a:cubicBezTo>
                  <a:pt x="16865" y="19157"/>
                  <a:pt x="16850" y="19187"/>
                  <a:pt x="16850" y="19246"/>
                </a:cubicBezTo>
                <a:lnTo>
                  <a:pt x="16792" y="19128"/>
                </a:lnTo>
                <a:cubicBezTo>
                  <a:pt x="16821" y="19099"/>
                  <a:pt x="16821" y="19040"/>
                  <a:pt x="16836" y="19010"/>
                </a:cubicBezTo>
                <a:close/>
                <a:moveTo>
                  <a:pt x="17866" y="9239"/>
                </a:moveTo>
                <a:cubicBezTo>
                  <a:pt x="18940" y="11593"/>
                  <a:pt x="19102" y="14492"/>
                  <a:pt x="18248" y="17244"/>
                </a:cubicBezTo>
                <a:cubicBezTo>
                  <a:pt x="18028" y="17951"/>
                  <a:pt x="17748" y="18672"/>
                  <a:pt x="17468" y="19349"/>
                </a:cubicBezTo>
                <a:cubicBezTo>
                  <a:pt x="17439" y="19319"/>
                  <a:pt x="17395" y="19275"/>
                  <a:pt x="17365" y="19231"/>
                </a:cubicBezTo>
                <a:cubicBezTo>
                  <a:pt x="17645" y="18495"/>
                  <a:pt x="17925" y="17715"/>
                  <a:pt x="18145" y="16921"/>
                </a:cubicBezTo>
                <a:cubicBezTo>
                  <a:pt x="18911" y="14257"/>
                  <a:pt x="18808" y="11505"/>
                  <a:pt x="17866" y="9239"/>
                </a:cubicBezTo>
                <a:close/>
                <a:moveTo>
                  <a:pt x="17159" y="19128"/>
                </a:moveTo>
                <a:cubicBezTo>
                  <a:pt x="17204" y="19172"/>
                  <a:pt x="17233" y="19202"/>
                  <a:pt x="17248" y="19246"/>
                </a:cubicBezTo>
                <a:cubicBezTo>
                  <a:pt x="17262" y="19260"/>
                  <a:pt x="17233" y="19275"/>
                  <a:pt x="17233" y="19305"/>
                </a:cubicBezTo>
                <a:cubicBezTo>
                  <a:pt x="17218" y="19334"/>
                  <a:pt x="17218" y="19378"/>
                  <a:pt x="17204" y="19408"/>
                </a:cubicBezTo>
                <a:cubicBezTo>
                  <a:pt x="17159" y="19378"/>
                  <a:pt x="17145" y="19334"/>
                  <a:pt x="17101" y="19275"/>
                </a:cubicBezTo>
                <a:cubicBezTo>
                  <a:pt x="17130" y="19216"/>
                  <a:pt x="17145" y="19172"/>
                  <a:pt x="17159" y="19128"/>
                </a:cubicBezTo>
                <a:close/>
                <a:moveTo>
                  <a:pt x="16497" y="19349"/>
                </a:moveTo>
                <a:cubicBezTo>
                  <a:pt x="16497" y="19378"/>
                  <a:pt x="16512" y="19378"/>
                  <a:pt x="16512" y="19393"/>
                </a:cubicBezTo>
                <a:lnTo>
                  <a:pt x="16512" y="19452"/>
                </a:lnTo>
                <a:cubicBezTo>
                  <a:pt x="16512" y="19422"/>
                  <a:pt x="16512" y="19422"/>
                  <a:pt x="16497" y="19408"/>
                </a:cubicBezTo>
                <a:lnTo>
                  <a:pt x="16497" y="19349"/>
                </a:lnTo>
                <a:close/>
                <a:moveTo>
                  <a:pt x="16762" y="19246"/>
                </a:moveTo>
                <a:cubicBezTo>
                  <a:pt x="16777" y="19275"/>
                  <a:pt x="16792" y="19319"/>
                  <a:pt x="16821" y="19334"/>
                </a:cubicBezTo>
                <a:cubicBezTo>
                  <a:pt x="16792" y="19378"/>
                  <a:pt x="16792" y="19408"/>
                  <a:pt x="16777" y="19452"/>
                </a:cubicBezTo>
                <a:cubicBezTo>
                  <a:pt x="16762" y="19408"/>
                  <a:pt x="16733" y="19378"/>
                  <a:pt x="16718" y="19349"/>
                </a:cubicBezTo>
                <a:cubicBezTo>
                  <a:pt x="16733" y="19334"/>
                  <a:pt x="16762" y="19305"/>
                  <a:pt x="16762" y="19246"/>
                </a:cubicBezTo>
                <a:close/>
                <a:moveTo>
                  <a:pt x="16939" y="19187"/>
                </a:moveTo>
                <a:cubicBezTo>
                  <a:pt x="16968" y="19216"/>
                  <a:pt x="16998" y="19260"/>
                  <a:pt x="17012" y="19305"/>
                </a:cubicBezTo>
                <a:cubicBezTo>
                  <a:pt x="16998" y="19349"/>
                  <a:pt x="16998" y="19408"/>
                  <a:pt x="16983" y="19452"/>
                </a:cubicBezTo>
                <a:cubicBezTo>
                  <a:pt x="16968" y="19408"/>
                  <a:pt x="16924" y="19378"/>
                  <a:pt x="16909" y="19334"/>
                </a:cubicBezTo>
                <a:cubicBezTo>
                  <a:pt x="16924" y="19275"/>
                  <a:pt x="16924" y="19246"/>
                  <a:pt x="16939" y="19187"/>
                </a:cubicBezTo>
                <a:close/>
                <a:moveTo>
                  <a:pt x="16615" y="19305"/>
                </a:moveTo>
                <a:cubicBezTo>
                  <a:pt x="16630" y="19319"/>
                  <a:pt x="16630" y="19349"/>
                  <a:pt x="16644" y="19378"/>
                </a:cubicBezTo>
                <a:cubicBezTo>
                  <a:pt x="16644" y="19408"/>
                  <a:pt x="16630" y="19422"/>
                  <a:pt x="16630" y="19466"/>
                </a:cubicBezTo>
                <a:cubicBezTo>
                  <a:pt x="16615" y="19452"/>
                  <a:pt x="16615" y="19408"/>
                  <a:pt x="16600" y="19393"/>
                </a:cubicBezTo>
                <a:cubicBezTo>
                  <a:pt x="16600" y="19349"/>
                  <a:pt x="16615" y="19334"/>
                  <a:pt x="16615" y="19305"/>
                </a:cubicBezTo>
                <a:close/>
                <a:moveTo>
                  <a:pt x="18101" y="9680"/>
                </a:moveTo>
                <a:lnTo>
                  <a:pt x="18101" y="9680"/>
                </a:lnTo>
                <a:cubicBezTo>
                  <a:pt x="19176" y="12020"/>
                  <a:pt x="19308" y="14919"/>
                  <a:pt x="18440" y="17553"/>
                </a:cubicBezTo>
                <a:cubicBezTo>
                  <a:pt x="18204" y="18230"/>
                  <a:pt x="17939" y="18893"/>
                  <a:pt x="17645" y="19540"/>
                </a:cubicBezTo>
                <a:lnTo>
                  <a:pt x="17513" y="19408"/>
                </a:lnTo>
                <a:cubicBezTo>
                  <a:pt x="17792" y="18716"/>
                  <a:pt x="18087" y="17995"/>
                  <a:pt x="18307" y="17259"/>
                </a:cubicBezTo>
                <a:cubicBezTo>
                  <a:pt x="19117" y="14669"/>
                  <a:pt x="19028" y="11946"/>
                  <a:pt x="18101" y="9680"/>
                </a:cubicBezTo>
                <a:close/>
                <a:moveTo>
                  <a:pt x="17336" y="19319"/>
                </a:moveTo>
                <a:lnTo>
                  <a:pt x="17439" y="19422"/>
                </a:lnTo>
                <a:cubicBezTo>
                  <a:pt x="17410" y="19496"/>
                  <a:pt x="17380" y="19555"/>
                  <a:pt x="17365" y="19614"/>
                </a:cubicBezTo>
                <a:cubicBezTo>
                  <a:pt x="17336" y="19569"/>
                  <a:pt x="17292" y="19540"/>
                  <a:pt x="17277" y="19481"/>
                </a:cubicBezTo>
                <a:cubicBezTo>
                  <a:pt x="17292" y="19422"/>
                  <a:pt x="17307" y="19393"/>
                  <a:pt x="17336" y="19334"/>
                </a:cubicBezTo>
                <a:lnTo>
                  <a:pt x="17336" y="19319"/>
                </a:lnTo>
                <a:close/>
                <a:moveTo>
                  <a:pt x="17086" y="19393"/>
                </a:moveTo>
                <a:cubicBezTo>
                  <a:pt x="17130" y="19422"/>
                  <a:pt x="17145" y="19466"/>
                  <a:pt x="17174" y="19496"/>
                </a:cubicBezTo>
                <a:cubicBezTo>
                  <a:pt x="17145" y="19555"/>
                  <a:pt x="17130" y="19584"/>
                  <a:pt x="17101" y="19643"/>
                </a:cubicBezTo>
                <a:cubicBezTo>
                  <a:pt x="17086" y="19614"/>
                  <a:pt x="17056" y="19569"/>
                  <a:pt x="17027" y="19540"/>
                </a:cubicBezTo>
                <a:cubicBezTo>
                  <a:pt x="17056" y="19481"/>
                  <a:pt x="17071" y="19422"/>
                  <a:pt x="17086" y="19393"/>
                </a:cubicBezTo>
                <a:close/>
                <a:moveTo>
                  <a:pt x="16895" y="19452"/>
                </a:moveTo>
                <a:cubicBezTo>
                  <a:pt x="16909" y="19481"/>
                  <a:pt x="16924" y="19525"/>
                  <a:pt x="16968" y="19555"/>
                </a:cubicBezTo>
                <a:cubicBezTo>
                  <a:pt x="16924" y="19584"/>
                  <a:pt x="16924" y="19628"/>
                  <a:pt x="16909" y="19687"/>
                </a:cubicBezTo>
                <a:lnTo>
                  <a:pt x="16850" y="19569"/>
                </a:lnTo>
                <a:cubicBezTo>
                  <a:pt x="16865" y="19540"/>
                  <a:pt x="16865" y="19481"/>
                  <a:pt x="16895" y="19452"/>
                </a:cubicBezTo>
                <a:close/>
                <a:moveTo>
                  <a:pt x="16571" y="19555"/>
                </a:moveTo>
                <a:cubicBezTo>
                  <a:pt x="16571" y="19569"/>
                  <a:pt x="16600" y="19584"/>
                  <a:pt x="16600" y="19614"/>
                </a:cubicBezTo>
                <a:cubicBezTo>
                  <a:pt x="16600" y="19643"/>
                  <a:pt x="16571" y="19672"/>
                  <a:pt x="16571" y="19702"/>
                </a:cubicBezTo>
                <a:cubicBezTo>
                  <a:pt x="16571" y="19687"/>
                  <a:pt x="16556" y="19672"/>
                  <a:pt x="16556" y="19643"/>
                </a:cubicBezTo>
                <a:cubicBezTo>
                  <a:pt x="16556" y="19614"/>
                  <a:pt x="16556" y="19584"/>
                  <a:pt x="16571" y="19555"/>
                </a:cubicBezTo>
                <a:close/>
                <a:moveTo>
                  <a:pt x="16703" y="19496"/>
                </a:moveTo>
                <a:cubicBezTo>
                  <a:pt x="16718" y="19540"/>
                  <a:pt x="16747" y="19555"/>
                  <a:pt x="16762" y="19584"/>
                </a:cubicBezTo>
                <a:cubicBezTo>
                  <a:pt x="16747" y="19628"/>
                  <a:pt x="16747" y="19672"/>
                  <a:pt x="16718" y="19702"/>
                </a:cubicBezTo>
                <a:cubicBezTo>
                  <a:pt x="16703" y="19672"/>
                  <a:pt x="16688" y="19643"/>
                  <a:pt x="16688" y="19614"/>
                </a:cubicBezTo>
                <a:cubicBezTo>
                  <a:pt x="16688" y="19569"/>
                  <a:pt x="16703" y="19540"/>
                  <a:pt x="16703" y="19496"/>
                </a:cubicBezTo>
                <a:close/>
                <a:moveTo>
                  <a:pt x="18322" y="9886"/>
                </a:moveTo>
                <a:lnTo>
                  <a:pt x="18322" y="9886"/>
                </a:lnTo>
                <a:cubicBezTo>
                  <a:pt x="19426" y="12285"/>
                  <a:pt x="19573" y="15228"/>
                  <a:pt x="18631" y="17862"/>
                </a:cubicBezTo>
                <a:cubicBezTo>
                  <a:pt x="18410" y="18510"/>
                  <a:pt x="18145" y="19113"/>
                  <a:pt x="17851" y="19717"/>
                </a:cubicBezTo>
                <a:cubicBezTo>
                  <a:pt x="17807" y="19687"/>
                  <a:pt x="17748" y="19643"/>
                  <a:pt x="17719" y="19599"/>
                </a:cubicBezTo>
                <a:cubicBezTo>
                  <a:pt x="18013" y="18937"/>
                  <a:pt x="18293" y="18274"/>
                  <a:pt x="18528" y="17568"/>
                </a:cubicBezTo>
                <a:cubicBezTo>
                  <a:pt x="19367" y="15007"/>
                  <a:pt x="19279" y="12197"/>
                  <a:pt x="18322" y="9886"/>
                </a:cubicBezTo>
                <a:close/>
                <a:moveTo>
                  <a:pt x="17498" y="19496"/>
                </a:moveTo>
                <a:lnTo>
                  <a:pt x="17630" y="19628"/>
                </a:lnTo>
                <a:cubicBezTo>
                  <a:pt x="17586" y="19687"/>
                  <a:pt x="17571" y="19746"/>
                  <a:pt x="17527" y="19790"/>
                </a:cubicBezTo>
                <a:cubicBezTo>
                  <a:pt x="17498" y="19761"/>
                  <a:pt x="17454" y="19717"/>
                  <a:pt x="17424" y="19672"/>
                </a:cubicBezTo>
                <a:cubicBezTo>
                  <a:pt x="17439" y="19614"/>
                  <a:pt x="17483" y="19555"/>
                  <a:pt x="17498" y="19496"/>
                </a:cubicBezTo>
                <a:close/>
                <a:moveTo>
                  <a:pt x="17233" y="19555"/>
                </a:moveTo>
                <a:cubicBezTo>
                  <a:pt x="17277" y="19584"/>
                  <a:pt x="17307" y="19628"/>
                  <a:pt x="17336" y="19672"/>
                </a:cubicBezTo>
                <a:cubicBezTo>
                  <a:pt x="17307" y="19746"/>
                  <a:pt x="17292" y="19790"/>
                  <a:pt x="17277" y="19834"/>
                </a:cubicBezTo>
                <a:cubicBezTo>
                  <a:pt x="17233" y="19820"/>
                  <a:pt x="17204" y="19775"/>
                  <a:pt x="17189" y="19717"/>
                </a:cubicBezTo>
                <a:lnTo>
                  <a:pt x="17233" y="19555"/>
                </a:lnTo>
                <a:close/>
                <a:moveTo>
                  <a:pt x="17277" y="19834"/>
                </a:moveTo>
                <a:cubicBezTo>
                  <a:pt x="17277" y="19842"/>
                  <a:pt x="17273" y="19845"/>
                  <a:pt x="17272" y="19845"/>
                </a:cubicBezTo>
                <a:cubicBezTo>
                  <a:pt x="17270" y="19845"/>
                  <a:pt x="17270" y="19842"/>
                  <a:pt x="17277" y="19834"/>
                </a:cubicBezTo>
                <a:close/>
                <a:moveTo>
                  <a:pt x="16998" y="19628"/>
                </a:moveTo>
                <a:cubicBezTo>
                  <a:pt x="17012" y="19672"/>
                  <a:pt x="17056" y="19702"/>
                  <a:pt x="17071" y="19746"/>
                </a:cubicBezTo>
                <a:cubicBezTo>
                  <a:pt x="17071" y="19790"/>
                  <a:pt x="17056" y="19849"/>
                  <a:pt x="17042" y="19893"/>
                </a:cubicBezTo>
                <a:cubicBezTo>
                  <a:pt x="17012" y="19849"/>
                  <a:pt x="16983" y="19820"/>
                  <a:pt x="16968" y="19775"/>
                </a:cubicBezTo>
                <a:cubicBezTo>
                  <a:pt x="16983" y="19717"/>
                  <a:pt x="16998" y="19687"/>
                  <a:pt x="16998" y="19628"/>
                </a:cubicBezTo>
                <a:close/>
                <a:moveTo>
                  <a:pt x="16541" y="19820"/>
                </a:moveTo>
                <a:cubicBezTo>
                  <a:pt x="16541" y="19834"/>
                  <a:pt x="16556" y="19849"/>
                  <a:pt x="16556" y="19849"/>
                </a:cubicBezTo>
                <a:cubicBezTo>
                  <a:pt x="16556" y="19864"/>
                  <a:pt x="16556" y="19879"/>
                  <a:pt x="16541" y="19908"/>
                </a:cubicBezTo>
                <a:cubicBezTo>
                  <a:pt x="16541" y="19893"/>
                  <a:pt x="16541" y="19864"/>
                  <a:pt x="16527" y="19864"/>
                </a:cubicBezTo>
                <a:cubicBezTo>
                  <a:pt x="16541" y="19849"/>
                  <a:pt x="16541" y="19834"/>
                  <a:pt x="16541" y="19820"/>
                </a:cubicBezTo>
                <a:close/>
                <a:moveTo>
                  <a:pt x="16821" y="19672"/>
                </a:moveTo>
                <a:cubicBezTo>
                  <a:pt x="16836" y="19702"/>
                  <a:pt x="16850" y="19746"/>
                  <a:pt x="16865" y="19761"/>
                </a:cubicBezTo>
                <a:cubicBezTo>
                  <a:pt x="16850" y="19834"/>
                  <a:pt x="16850" y="19864"/>
                  <a:pt x="16836" y="19908"/>
                </a:cubicBezTo>
                <a:lnTo>
                  <a:pt x="16777" y="19790"/>
                </a:lnTo>
                <a:cubicBezTo>
                  <a:pt x="16792" y="19761"/>
                  <a:pt x="16792" y="19702"/>
                  <a:pt x="16821" y="19672"/>
                </a:cubicBezTo>
                <a:close/>
                <a:moveTo>
                  <a:pt x="18543" y="10210"/>
                </a:moveTo>
                <a:cubicBezTo>
                  <a:pt x="19676" y="12638"/>
                  <a:pt x="19808" y="15567"/>
                  <a:pt x="18822" y="18201"/>
                </a:cubicBezTo>
                <a:cubicBezTo>
                  <a:pt x="18602" y="18775"/>
                  <a:pt x="18322" y="19349"/>
                  <a:pt x="18042" y="19908"/>
                </a:cubicBezTo>
                <a:cubicBezTo>
                  <a:pt x="17998" y="19864"/>
                  <a:pt x="17954" y="19834"/>
                  <a:pt x="17895" y="19775"/>
                </a:cubicBezTo>
                <a:cubicBezTo>
                  <a:pt x="18190" y="19172"/>
                  <a:pt x="18469" y="18539"/>
                  <a:pt x="18705" y="17907"/>
                </a:cubicBezTo>
                <a:cubicBezTo>
                  <a:pt x="19617" y="15361"/>
                  <a:pt x="19514" y="12564"/>
                  <a:pt x="18543" y="10210"/>
                </a:cubicBezTo>
                <a:close/>
                <a:moveTo>
                  <a:pt x="16674" y="19746"/>
                </a:moveTo>
                <a:cubicBezTo>
                  <a:pt x="16688" y="19761"/>
                  <a:pt x="16688" y="19790"/>
                  <a:pt x="16703" y="19820"/>
                </a:cubicBezTo>
                <a:cubicBezTo>
                  <a:pt x="16703" y="19849"/>
                  <a:pt x="16688" y="19893"/>
                  <a:pt x="16688" y="19923"/>
                </a:cubicBezTo>
                <a:cubicBezTo>
                  <a:pt x="16674" y="19908"/>
                  <a:pt x="16674" y="19864"/>
                  <a:pt x="16644" y="19849"/>
                </a:cubicBezTo>
                <a:cubicBezTo>
                  <a:pt x="16644" y="19820"/>
                  <a:pt x="16644" y="19775"/>
                  <a:pt x="16674" y="19746"/>
                </a:cubicBezTo>
                <a:close/>
                <a:moveTo>
                  <a:pt x="17660" y="19672"/>
                </a:moveTo>
                <a:lnTo>
                  <a:pt x="17778" y="19775"/>
                </a:lnTo>
                <a:lnTo>
                  <a:pt x="17792" y="19790"/>
                </a:lnTo>
                <a:cubicBezTo>
                  <a:pt x="17778" y="19864"/>
                  <a:pt x="17748" y="19923"/>
                  <a:pt x="17719" y="19982"/>
                </a:cubicBezTo>
                <a:lnTo>
                  <a:pt x="17586" y="19849"/>
                </a:lnTo>
                <a:cubicBezTo>
                  <a:pt x="17601" y="19790"/>
                  <a:pt x="17645" y="19746"/>
                  <a:pt x="17660" y="19672"/>
                </a:cubicBezTo>
                <a:close/>
                <a:moveTo>
                  <a:pt x="17365" y="19761"/>
                </a:moveTo>
                <a:cubicBezTo>
                  <a:pt x="17410" y="19790"/>
                  <a:pt x="17439" y="19834"/>
                  <a:pt x="17468" y="19879"/>
                </a:cubicBezTo>
                <a:cubicBezTo>
                  <a:pt x="17468" y="19937"/>
                  <a:pt x="17439" y="19996"/>
                  <a:pt x="17424" y="20055"/>
                </a:cubicBezTo>
                <a:cubicBezTo>
                  <a:pt x="17380" y="20011"/>
                  <a:pt x="17351" y="19982"/>
                  <a:pt x="17307" y="19923"/>
                </a:cubicBezTo>
                <a:cubicBezTo>
                  <a:pt x="17307" y="19908"/>
                  <a:pt x="17336" y="19893"/>
                  <a:pt x="17336" y="19864"/>
                </a:cubicBezTo>
                <a:cubicBezTo>
                  <a:pt x="17351" y="19834"/>
                  <a:pt x="17365" y="19790"/>
                  <a:pt x="17365" y="19761"/>
                </a:cubicBezTo>
                <a:close/>
                <a:moveTo>
                  <a:pt x="18852" y="10769"/>
                </a:moveTo>
                <a:cubicBezTo>
                  <a:pt x="19911" y="13153"/>
                  <a:pt x="20000" y="16023"/>
                  <a:pt x="19028" y="18510"/>
                </a:cubicBezTo>
                <a:cubicBezTo>
                  <a:pt x="18808" y="19040"/>
                  <a:pt x="18543" y="19555"/>
                  <a:pt x="18263" y="20070"/>
                </a:cubicBezTo>
                <a:cubicBezTo>
                  <a:pt x="18219" y="20040"/>
                  <a:pt x="18160" y="19996"/>
                  <a:pt x="18116" y="19967"/>
                </a:cubicBezTo>
                <a:cubicBezTo>
                  <a:pt x="18410" y="19393"/>
                  <a:pt x="18690" y="18819"/>
                  <a:pt x="18911" y="18230"/>
                </a:cubicBezTo>
                <a:cubicBezTo>
                  <a:pt x="19838" y="15787"/>
                  <a:pt x="19794" y="13080"/>
                  <a:pt x="18852" y="10769"/>
                </a:cubicBezTo>
                <a:close/>
                <a:moveTo>
                  <a:pt x="17145" y="19834"/>
                </a:moveTo>
                <a:cubicBezTo>
                  <a:pt x="17189" y="19864"/>
                  <a:pt x="17204" y="19908"/>
                  <a:pt x="17233" y="19937"/>
                </a:cubicBezTo>
                <a:cubicBezTo>
                  <a:pt x="17204" y="19996"/>
                  <a:pt x="17189" y="20040"/>
                  <a:pt x="17159" y="20085"/>
                </a:cubicBezTo>
                <a:cubicBezTo>
                  <a:pt x="17145" y="20055"/>
                  <a:pt x="17115" y="20011"/>
                  <a:pt x="17086" y="19982"/>
                </a:cubicBezTo>
                <a:cubicBezTo>
                  <a:pt x="17101" y="19923"/>
                  <a:pt x="17130" y="19864"/>
                  <a:pt x="17145" y="19834"/>
                </a:cubicBezTo>
                <a:close/>
                <a:moveTo>
                  <a:pt x="16615" y="19996"/>
                </a:moveTo>
                <a:cubicBezTo>
                  <a:pt x="16615" y="20011"/>
                  <a:pt x="16630" y="20040"/>
                  <a:pt x="16630" y="20070"/>
                </a:cubicBezTo>
                <a:cubicBezTo>
                  <a:pt x="16630" y="20085"/>
                  <a:pt x="16615" y="20129"/>
                  <a:pt x="16615" y="20143"/>
                </a:cubicBezTo>
                <a:cubicBezTo>
                  <a:pt x="16615" y="20129"/>
                  <a:pt x="16600" y="20114"/>
                  <a:pt x="16600" y="20070"/>
                </a:cubicBezTo>
                <a:cubicBezTo>
                  <a:pt x="16600" y="20055"/>
                  <a:pt x="16615" y="20011"/>
                  <a:pt x="16615" y="19996"/>
                </a:cubicBezTo>
                <a:close/>
                <a:moveTo>
                  <a:pt x="16762" y="19923"/>
                </a:moveTo>
                <a:cubicBezTo>
                  <a:pt x="16762" y="19952"/>
                  <a:pt x="16777" y="19996"/>
                  <a:pt x="16792" y="20011"/>
                </a:cubicBezTo>
                <a:cubicBezTo>
                  <a:pt x="16777" y="20055"/>
                  <a:pt x="16777" y="20085"/>
                  <a:pt x="16762" y="20143"/>
                </a:cubicBezTo>
                <a:cubicBezTo>
                  <a:pt x="16747" y="20114"/>
                  <a:pt x="16747" y="20085"/>
                  <a:pt x="16718" y="20055"/>
                </a:cubicBezTo>
                <a:cubicBezTo>
                  <a:pt x="16733" y="20011"/>
                  <a:pt x="16733" y="19982"/>
                  <a:pt x="16762" y="19923"/>
                </a:cubicBezTo>
                <a:close/>
                <a:moveTo>
                  <a:pt x="16924" y="19893"/>
                </a:moveTo>
                <a:cubicBezTo>
                  <a:pt x="16939" y="19923"/>
                  <a:pt x="16968" y="19967"/>
                  <a:pt x="16998" y="19996"/>
                </a:cubicBezTo>
                <a:cubicBezTo>
                  <a:pt x="16983" y="20055"/>
                  <a:pt x="16968" y="20085"/>
                  <a:pt x="16939" y="20143"/>
                </a:cubicBezTo>
                <a:lnTo>
                  <a:pt x="16895" y="20040"/>
                </a:lnTo>
                <a:cubicBezTo>
                  <a:pt x="16909" y="19982"/>
                  <a:pt x="16909" y="19923"/>
                  <a:pt x="16924" y="19893"/>
                </a:cubicBezTo>
                <a:close/>
                <a:moveTo>
                  <a:pt x="17881" y="19849"/>
                </a:moveTo>
                <a:cubicBezTo>
                  <a:pt x="17939" y="19893"/>
                  <a:pt x="17969" y="19923"/>
                  <a:pt x="18028" y="19967"/>
                </a:cubicBezTo>
                <a:cubicBezTo>
                  <a:pt x="17969" y="20040"/>
                  <a:pt x="17939" y="20114"/>
                  <a:pt x="17925" y="20158"/>
                </a:cubicBezTo>
                <a:cubicBezTo>
                  <a:pt x="17881" y="20129"/>
                  <a:pt x="17822" y="20085"/>
                  <a:pt x="17792" y="20040"/>
                </a:cubicBezTo>
                <a:cubicBezTo>
                  <a:pt x="17822" y="19982"/>
                  <a:pt x="17836" y="19908"/>
                  <a:pt x="17881" y="19849"/>
                </a:cubicBezTo>
                <a:close/>
                <a:moveTo>
                  <a:pt x="17557" y="19923"/>
                </a:moveTo>
                <a:cubicBezTo>
                  <a:pt x="17586" y="19952"/>
                  <a:pt x="17630" y="19996"/>
                  <a:pt x="17660" y="20055"/>
                </a:cubicBezTo>
                <a:cubicBezTo>
                  <a:pt x="17645" y="20129"/>
                  <a:pt x="17630" y="20188"/>
                  <a:pt x="17586" y="20232"/>
                </a:cubicBezTo>
                <a:cubicBezTo>
                  <a:pt x="17557" y="20202"/>
                  <a:pt x="17513" y="20158"/>
                  <a:pt x="17483" y="20114"/>
                </a:cubicBezTo>
                <a:cubicBezTo>
                  <a:pt x="17498" y="20055"/>
                  <a:pt x="17527" y="19996"/>
                  <a:pt x="17557" y="19923"/>
                </a:cubicBezTo>
                <a:close/>
                <a:moveTo>
                  <a:pt x="18940" y="10813"/>
                </a:moveTo>
                <a:cubicBezTo>
                  <a:pt x="20162" y="13300"/>
                  <a:pt x="20279" y="16288"/>
                  <a:pt x="19205" y="18819"/>
                </a:cubicBezTo>
                <a:cubicBezTo>
                  <a:pt x="18999" y="19305"/>
                  <a:pt x="18764" y="19775"/>
                  <a:pt x="18484" y="20232"/>
                </a:cubicBezTo>
                <a:lnTo>
                  <a:pt x="18322" y="20129"/>
                </a:lnTo>
                <a:cubicBezTo>
                  <a:pt x="18602" y="19614"/>
                  <a:pt x="18867" y="19099"/>
                  <a:pt x="19073" y="18539"/>
                </a:cubicBezTo>
                <a:cubicBezTo>
                  <a:pt x="20044" y="16096"/>
                  <a:pt x="19970" y="13227"/>
                  <a:pt x="18940" y="10813"/>
                </a:cubicBezTo>
                <a:close/>
                <a:moveTo>
                  <a:pt x="17292" y="19996"/>
                </a:moveTo>
                <a:cubicBezTo>
                  <a:pt x="17336" y="20040"/>
                  <a:pt x="17365" y="20070"/>
                  <a:pt x="17380" y="20129"/>
                </a:cubicBezTo>
                <a:cubicBezTo>
                  <a:pt x="17365" y="20188"/>
                  <a:pt x="17336" y="20232"/>
                  <a:pt x="17307" y="20291"/>
                </a:cubicBezTo>
                <a:cubicBezTo>
                  <a:pt x="17277" y="20261"/>
                  <a:pt x="17262" y="20217"/>
                  <a:pt x="17218" y="20158"/>
                </a:cubicBezTo>
                <a:cubicBezTo>
                  <a:pt x="17233" y="20114"/>
                  <a:pt x="17262" y="20055"/>
                  <a:pt x="17292" y="19996"/>
                </a:cubicBezTo>
                <a:close/>
                <a:moveTo>
                  <a:pt x="17056" y="20070"/>
                </a:moveTo>
                <a:cubicBezTo>
                  <a:pt x="17071" y="20099"/>
                  <a:pt x="17101" y="20143"/>
                  <a:pt x="17130" y="20173"/>
                </a:cubicBezTo>
                <a:cubicBezTo>
                  <a:pt x="17101" y="20232"/>
                  <a:pt x="17086" y="20291"/>
                  <a:pt x="17071" y="20320"/>
                </a:cubicBezTo>
                <a:cubicBezTo>
                  <a:pt x="17056" y="20291"/>
                  <a:pt x="17012" y="20246"/>
                  <a:pt x="16998" y="20217"/>
                </a:cubicBezTo>
                <a:cubicBezTo>
                  <a:pt x="17012" y="20158"/>
                  <a:pt x="17042" y="20129"/>
                  <a:pt x="17056" y="20070"/>
                </a:cubicBezTo>
                <a:close/>
                <a:moveTo>
                  <a:pt x="18087" y="20011"/>
                </a:moveTo>
                <a:cubicBezTo>
                  <a:pt x="18131" y="20055"/>
                  <a:pt x="18190" y="20085"/>
                  <a:pt x="18234" y="20129"/>
                </a:cubicBezTo>
                <a:cubicBezTo>
                  <a:pt x="18190" y="20202"/>
                  <a:pt x="18160" y="20246"/>
                  <a:pt x="18116" y="20320"/>
                </a:cubicBezTo>
                <a:cubicBezTo>
                  <a:pt x="18072" y="20291"/>
                  <a:pt x="18013" y="20261"/>
                  <a:pt x="17969" y="20217"/>
                </a:cubicBezTo>
                <a:cubicBezTo>
                  <a:pt x="18013" y="20143"/>
                  <a:pt x="18042" y="20085"/>
                  <a:pt x="18087" y="20011"/>
                </a:cubicBezTo>
                <a:close/>
                <a:moveTo>
                  <a:pt x="16571" y="20261"/>
                </a:moveTo>
                <a:cubicBezTo>
                  <a:pt x="16571" y="20276"/>
                  <a:pt x="16600" y="20291"/>
                  <a:pt x="16600" y="20291"/>
                </a:cubicBezTo>
                <a:cubicBezTo>
                  <a:pt x="16600" y="20305"/>
                  <a:pt x="16571" y="20320"/>
                  <a:pt x="16571" y="20349"/>
                </a:cubicBezTo>
                <a:cubicBezTo>
                  <a:pt x="16571" y="20335"/>
                  <a:pt x="16571" y="20305"/>
                  <a:pt x="16556" y="20305"/>
                </a:cubicBezTo>
                <a:cubicBezTo>
                  <a:pt x="16556" y="20291"/>
                  <a:pt x="16556" y="20276"/>
                  <a:pt x="16571" y="20261"/>
                </a:cubicBezTo>
                <a:close/>
                <a:moveTo>
                  <a:pt x="16836" y="20129"/>
                </a:moveTo>
                <a:cubicBezTo>
                  <a:pt x="16865" y="20158"/>
                  <a:pt x="16895" y="20202"/>
                  <a:pt x="16909" y="20232"/>
                </a:cubicBezTo>
                <a:cubicBezTo>
                  <a:pt x="16895" y="20276"/>
                  <a:pt x="16865" y="20320"/>
                  <a:pt x="16850" y="20364"/>
                </a:cubicBezTo>
                <a:lnTo>
                  <a:pt x="16792" y="20246"/>
                </a:lnTo>
                <a:cubicBezTo>
                  <a:pt x="16821" y="20217"/>
                  <a:pt x="16821" y="20158"/>
                  <a:pt x="16836" y="20129"/>
                </a:cubicBezTo>
                <a:close/>
                <a:moveTo>
                  <a:pt x="16659" y="20188"/>
                </a:moveTo>
                <a:cubicBezTo>
                  <a:pt x="16703" y="20217"/>
                  <a:pt x="16718" y="20232"/>
                  <a:pt x="16718" y="20276"/>
                </a:cubicBezTo>
                <a:cubicBezTo>
                  <a:pt x="16703" y="20305"/>
                  <a:pt x="16703" y="20349"/>
                  <a:pt x="16688" y="20379"/>
                </a:cubicBezTo>
                <a:cubicBezTo>
                  <a:pt x="16674" y="20349"/>
                  <a:pt x="16674" y="20320"/>
                  <a:pt x="16644" y="20291"/>
                </a:cubicBezTo>
                <a:cubicBezTo>
                  <a:pt x="16644" y="20261"/>
                  <a:pt x="16659" y="20217"/>
                  <a:pt x="16659" y="20188"/>
                </a:cubicBezTo>
                <a:close/>
                <a:moveTo>
                  <a:pt x="17733" y="20129"/>
                </a:moveTo>
                <a:cubicBezTo>
                  <a:pt x="17778" y="20158"/>
                  <a:pt x="17822" y="20202"/>
                  <a:pt x="17866" y="20246"/>
                </a:cubicBezTo>
                <a:cubicBezTo>
                  <a:pt x="17822" y="20305"/>
                  <a:pt x="17792" y="20379"/>
                  <a:pt x="17778" y="20438"/>
                </a:cubicBezTo>
                <a:cubicBezTo>
                  <a:pt x="17733" y="20379"/>
                  <a:pt x="17675" y="20349"/>
                  <a:pt x="17645" y="20305"/>
                </a:cubicBezTo>
                <a:cubicBezTo>
                  <a:pt x="17675" y="20246"/>
                  <a:pt x="17704" y="20188"/>
                  <a:pt x="17733" y="20129"/>
                </a:cubicBezTo>
                <a:close/>
                <a:moveTo>
                  <a:pt x="18293" y="20188"/>
                </a:moveTo>
                <a:lnTo>
                  <a:pt x="18454" y="20291"/>
                </a:lnTo>
                <a:cubicBezTo>
                  <a:pt x="18410" y="20364"/>
                  <a:pt x="18381" y="20438"/>
                  <a:pt x="18322" y="20497"/>
                </a:cubicBezTo>
                <a:cubicBezTo>
                  <a:pt x="18293" y="20482"/>
                  <a:pt x="18234" y="20438"/>
                  <a:pt x="18175" y="20379"/>
                </a:cubicBezTo>
                <a:cubicBezTo>
                  <a:pt x="18219" y="20305"/>
                  <a:pt x="18248" y="20261"/>
                  <a:pt x="18293" y="20188"/>
                </a:cubicBezTo>
                <a:close/>
                <a:moveTo>
                  <a:pt x="17439" y="20202"/>
                </a:moveTo>
                <a:cubicBezTo>
                  <a:pt x="17483" y="20232"/>
                  <a:pt x="17513" y="20276"/>
                  <a:pt x="17557" y="20320"/>
                </a:cubicBezTo>
                <a:cubicBezTo>
                  <a:pt x="17513" y="20379"/>
                  <a:pt x="17498" y="20438"/>
                  <a:pt x="17454" y="20511"/>
                </a:cubicBezTo>
                <a:cubicBezTo>
                  <a:pt x="17424" y="20452"/>
                  <a:pt x="17410" y="20408"/>
                  <a:pt x="17365" y="20364"/>
                </a:cubicBezTo>
                <a:cubicBezTo>
                  <a:pt x="17380" y="20305"/>
                  <a:pt x="17424" y="20261"/>
                  <a:pt x="17439" y="20202"/>
                </a:cubicBezTo>
                <a:close/>
                <a:moveTo>
                  <a:pt x="17189" y="20261"/>
                </a:moveTo>
                <a:cubicBezTo>
                  <a:pt x="17218" y="20291"/>
                  <a:pt x="17233" y="20335"/>
                  <a:pt x="17277" y="20364"/>
                </a:cubicBezTo>
                <a:cubicBezTo>
                  <a:pt x="17262" y="20423"/>
                  <a:pt x="17218" y="20482"/>
                  <a:pt x="17204" y="20526"/>
                </a:cubicBezTo>
                <a:cubicBezTo>
                  <a:pt x="17189" y="20497"/>
                  <a:pt x="17145" y="20452"/>
                  <a:pt x="17130" y="20408"/>
                </a:cubicBezTo>
                <a:cubicBezTo>
                  <a:pt x="17145" y="20364"/>
                  <a:pt x="17159" y="20305"/>
                  <a:pt x="17189" y="20261"/>
                </a:cubicBezTo>
                <a:close/>
                <a:moveTo>
                  <a:pt x="16968" y="20305"/>
                </a:moveTo>
                <a:cubicBezTo>
                  <a:pt x="16983" y="20349"/>
                  <a:pt x="16998" y="20379"/>
                  <a:pt x="17042" y="20423"/>
                </a:cubicBezTo>
                <a:cubicBezTo>
                  <a:pt x="17012" y="20482"/>
                  <a:pt x="16983" y="20526"/>
                  <a:pt x="16968" y="20570"/>
                </a:cubicBezTo>
                <a:lnTo>
                  <a:pt x="16909" y="20452"/>
                </a:lnTo>
                <a:cubicBezTo>
                  <a:pt x="16924" y="20408"/>
                  <a:pt x="16939" y="20364"/>
                  <a:pt x="16968" y="20305"/>
                </a:cubicBezTo>
                <a:close/>
                <a:moveTo>
                  <a:pt x="16630" y="20438"/>
                </a:moveTo>
                <a:cubicBezTo>
                  <a:pt x="16630" y="20452"/>
                  <a:pt x="16644" y="20482"/>
                  <a:pt x="16644" y="20511"/>
                </a:cubicBezTo>
                <a:cubicBezTo>
                  <a:pt x="16644" y="20555"/>
                  <a:pt x="16630" y="20570"/>
                  <a:pt x="16630" y="20600"/>
                </a:cubicBezTo>
                <a:cubicBezTo>
                  <a:pt x="16630" y="20585"/>
                  <a:pt x="16615" y="20570"/>
                  <a:pt x="16615" y="20526"/>
                </a:cubicBezTo>
                <a:cubicBezTo>
                  <a:pt x="16615" y="20497"/>
                  <a:pt x="16630" y="20452"/>
                  <a:pt x="16630" y="20438"/>
                </a:cubicBezTo>
                <a:close/>
                <a:moveTo>
                  <a:pt x="16792" y="20408"/>
                </a:moveTo>
                <a:lnTo>
                  <a:pt x="16836" y="20482"/>
                </a:lnTo>
                <a:cubicBezTo>
                  <a:pt x="16821" y="20511"/>
                  <a:pt x="16792" y="20555"/>
                  <a:pt x="16792" y="20600"/>
                </a:cubicBezTo>
                <a:cubicBezTo>
                  <a:pt x="16777" y="20570"/>
                  <a:pt x="16777" y="20541"/>
                  <a:pt x="16762" y="20511"/>
                </a:cubicBezTo>
                <a:cubicBezTo>
                  <a:pt x="16777" y="20482"/>
                  <a:pt x="16777" y="20438"/>
                  <a:pt x="16792" y="20408"/>
                </a:cubicBezTo>
                <a:close/>
                <a:moveTo>
                  <a:pt x="17939" y="20291"/>
                </a:moveTo>
                <a:cubicBezTo>
                  <a:pt x="17984" y="20320"/>
                  <a:pt x="18028" y="20364"/>
                  <a:pt x="18087" y="20408"/>
                </a:cubicBezTo>
                <a:cubicBezTo>
                  <a:pt x="18042" y="20482"/>
                  <a:pt x="18013" y="20526"/>
                  <a:pt x="17969" y="20600"/>
                </a:cubicBezTo>
                <a:cubicBezTo>
                  <a:pt x="17925" y="20570"/>
                  <a:pt x="17866" y="20526"/>
                  <a:pt x="17822" y="20482"/>
                </a:cubicBezTo>
                <a:cubicBezTo>
                  <a:pt x="17866" y="20423"/>
                  <a:pt x="17895" y="20349"/>
                  <a:pt x="17939" y="20291"/>
                </a:cubicBezTo>
                <a:close/>
                <a:moveTo>
                  <a:pt x="17601" y="20379"/>
                </a:moveTo>
                <a:lnTo>
                  <a:pt x="17733" y="20511"/>
                </a:lnTo>
                <a:cubicBezTo>
                  <a:pt x="17704" y="20570"/>
                  <a:pt x="17660" y="20644"/>
                  <a:pt x="17645" y="20688"/>
                </a:cubicBezTo>
                <a:lnTo>
                  <a:pt x="17513" y="20570"/>
                </a:lnTo>
                <a:cubicBezTo>
                  <a:pt x="17557" y="20511"/>
                  <a:pt x="17571" y="20438"/>
                  <a:pt x="17601" y="20379"/>
                </a:cubicBezTo>
                <a:close/>
                <a:moveTo>
                  <a:pt x="17336" y="20452"/>
                </a:moveTo>
                <a:cubicBezTo>
                  <a:pt x="17365" y="20497"/>
                  <a:pt x="17380" y="20526"/>
                  <a:pt x="17424" y="20570"/>
                </a:cubicBezTo>
                <a:cubicBezTo>
                  <a:pt x="17380" y="20629"/>
                  <a:pt x="17365" y="20673"/>
                  <a:pt x="17336" y="20732"/>
                </a:cubicBezTo>
                <a:cubicBezTo>
                  <a:pt x="17292" y="20703"/>
                  <a:pt x="17277" y="20658"/>
                  <a:pt x="17233" y="20600"/>
                </a:cubicBezTo>
                <a:cubicBezTo>
                  <a:pt x="17277" y="20570"/>
                  <a:pt x="17292" y="20511"/>
                  <a:pt x="17336" y="20452"/>
                </a:cubicBezTo>
                <a:close/>
                <a:moveTo>
                  <a:pt x="17071" y="20511"/>
                </a:moveTo>
                <a:cubicBezTo>
                  <a:pt x="17086" y="20541"/>
                  <a:pt x="17130" y="20585"/>
                  <a:pt x="17145" y="20614"/>
                </a:cubicBezTo>
                <a:cubicBezTo>
                  <a:pt x="17130" y="20673"/>
                  <a:pt x="17086" y="20732"/>
                  <a:pt x="17071" y="20776"/>
                </a:cubicBezTo>
                <a:cubicBezTo>
                  <a:pt x="17056" y="20732"/>
                  <a:pt x="17042" y="20688"/>
                  <a:pt x="16998" y="20658"/>
                </a:cubicBezTo>
                <a:cubicBezTo>
                  <a:pt x="17042" y="20629"/>
                  <a:pt x="17056" y="20570"/>
                  <a:pt x="17071" y="20511"/>
                </a:cubicBezTo>
                <a:close/>
                <a:moveTo>
                  <a:pt x="18131" y="20452"/>
                </a:moveTo>
                <a:cubicBezTo>
                  <a:pt x="18190" y="20497"/>
                  <a:pt x="18248" y="20526"/>
                  <a:pt x="18278" y="20570"/>
                </a:cubicBezTo>
                <a:cubicBezTo>
                  <a:pt x="18248" y="20644"/>
                  <a:pt x="18190" y="20688"/>
                  <a:pt x="18160" y="20776"/>
                </a:cubicBezTo>
                <a:cubicBezTo>
                  <a:pt x="18116" y="20747"/>
                  <a:pt x="18072" y="20688"/>
                  <a:pt x="18028" y="20658"/>
                </a:cubicBezTo>
                <a:cubicBezTo>
                  <a:pt x="18072" y="20585"/>
                  <a:pt x="18101" y="20526"/>
                  <a:pt x="18131" y="20452"/>
                </a:cubicBezTo>
                <a:close/>
                <a:moveTo>
                  <a:pt x="16600" y="20688"/>
                </a:moveTo>
                <a:cubicBezTo>
                  <a:pt x="16600" y="20717"/>
                  <a:pt x="16615" y="20732"/>
                  <a:pt x="16615" y="20747"/>
                </a:cubicBezTo>
                <a:cubicBezTo>
                  <a:pt x="16615" y="20776"/>
                  <a:pt x="16600" y="20791"/>
                  <a:pt x="16600" y="20806"/>
                </a:cubicBezTo>
                <a:cubicBezTo>
                  <a:pt x="16571" y="20791"/>
                  <a:pt x="16571" y="20776"/>
                  <a:pt x="16571" y="20747"/>
                </a:cubicBezTo>
                <a:cubicBezTo>
                  <a:pt x="16571" y="20732"/>
                  <a:pt x="16571" y="20717"/>
                  <a:pt x="16600" y="20688"/>
                </a:cubicBezTo>
                <a:close/>
                <a:moveTo>
                  <a:pt x="16850" y="20570"/>
                </a:moveTo>
                <a:cubicBezTo>
                  <a:pt x="16895" y="20600"/>
                  <a:pt x="16909" y="20644"/>
                  <a:pt x="16924" y="20673"/>
                </a:cubicBezTo>
                <a:cubicBezTo>
                  <a:pt x="16909" y="20717"/>
                  <a:pt x="16880" y="20776"/>
                  <a:pt x="16865" y="20806"/>
                </a:cubicBezTo>
                <a:lnTo>
                  <a:pt x="16821" y="20688"/>
                </a:lnTo>
                <a:cubicBezTo>
                  <a:pt x="16836" y="20658"/>
                  <a:pt x="16850" y="20600"/>
                  <a:pt x="16850" y="20570"/>
                </a:cubicBezTo>
                <a:close/>
                <a:moveTo>
                  <a:pt x="16703" y="20629"/>
                </a:moveTo>
                <a:cubicBezTo>
                  <a:pt x="16718" y="20658"/>
                  <a:pt x="16733" y="20673"/>
                  <a:pt x="16733" y="20717"/>
                </a:cubicBezTo>
                <a:cubicBezTo>
                  <a:pt x="16718" y="20747"/>
                  <a:pt x="16718" y="20791"/>
                  <a:pt x="16703" y="20820"/>
                </a:cubicBezTo>
                <a:cubicBezTo>
                  <a:pt x="16688" y="20791"/>
                  <a:pt x="16688" y="20776"/>
                  <a:pt x="16659" y="20732"/>
                </a:cubicBezTo>
                <a:cubicBezTo>
                  <a:pt x="16688" y="20703"/>
                  <a:pt x="16688" y="20658"/>
                  <a:pt x="16703" y="20629"/>
                </a:cubicBezTo>
                <a:close/>
                <a:moveTo>
                  <a:pt x="17792" y="20570"/>
                </a:moveTo>
                <a:cubicBezTo>
                  <a:pt x="17822" y="20600"/>
                  <a:pt x="17881" y="20644"/>
                  <a:pt x="17925" y="20673"/>
                </a:cubicBezTo>
                <a:cubicBezTo>
                  <a:pt x="17881" y="20732"/>
                  <a:pt x="17836" y="20806"/>
                  <a:pt x="17807" y="20865"/>
                </a:cubicBezTo>
                <a:cubicBezTo>
                  <a:pt x="17778" y="20820"/>
                  <a:pt x="17733" y="20791"/>
                  <a:pt x="17675" y="20747"/>
                </a:cubicBezTo>
                <a:cubicBezTo>
                  <a:pt x="17719" y="20688"/>
                  <a:pt x="17748" y="20629"/>
                  <a:pt x="17792" y="20570"/>
                </a:cubicBezTo>
                <a:close/>
                <a:moveTo>
                  <a:pt x="17483" y="20644"/>
                </a:moveTo>
                <a:cubicBezTo>
                  <a:pt x="17513" y="20673"/>
                  <a:pt x="17557" y="20717"/>
                  <a:pt x="17586" y="20776"/>
                </a:cubicBezTo>
                <a:cubicBezTo>
                  <a:pt x="17557" y="20820"/>
                  <a:pt x="17513" y="20879"/>
                  <a:pt x="17498" y="20953"/>
                </a:cubicBezTo>
                <a:cubicBezTo>
                  <a:pt x="17454" y="20894"/>
                  <a:pt x="17424" y="20865"/>
                  <a:pt x="17410" y="20820"/>
                </a:cubicBezTo>
                <a:cubicBezTo>
                  <a:pt x="17424" y="20747"/>
                  <a:pt x="17454" y="20703"/>
                  <a:pt x="17483" y="20644"/>
                </a:cubicBezTo>
                <a:close/>
                <a:moveTo>
                  <a:pt x="17218" y="20717"/>
                </a:moveTo>
                <a:cubicBezTo>
                  <a:pt x="17262" y="20747"/>
                  <a:pt x="17277" y="20791"/>
                  <a:pt x="17307" y="20820"/>
                </a:cubicBezTo>
                <a:cubicBezTo>
                  <a:pt x="17277" y="20879"/>
                  <a:pt x="17233" y="20938"/>
                  <a:pt x="17218" y="20997"/>
                </a:cubicBezTo>
                <a:cubicBezTo>
                  <a:pt x="17204" y="20953"/>
                  <a:pt x="17159" y="20923"/>
                  <a:pt x="17145" y="20879"/>
                </a:cubicBezTo>
                <a:cubicBezTo>
                  <a:pt x="17159" y="20820"/>
                  <a:pt x="17204" y="20776"/>
                  <a:pt x="17218" y="20717"/>
                </a:cubicBezTo>
                <a:close/>
                <a:moveTo>
                  <a:pt x="16983" y="20776"/>
                </a:moveTo>
                <a:cubicBezTo>
                  <a:pt x="16998" y="20806"/>
                  <a:pt x="17012" y="20850"/>
                  <a:pt x="17056" y="20879"/>
                </a:cubicBezTo>
                <a:cubicBezTo>
                  <a:pt x="17042" y="20938"/>
                  <a:pt x="17012" y="20968"/>
                  <a:pt x="16983" y="21026"/>
                </a:cubicBezTo>
                <a:lnTo>
                  <a:pt x="16924" y="20923"/>
                </a:lnTo>
                <a:cubicBezTo>
                  <a:pt x="16939" y="20865"/>
                  <a:pt x="16968" y="20820"/>
                  <a:pt x="16983" y="20776"/>
                </a:cubicBezTo>
                <a:close/>
                <a:moveTo>
                  <a:pt x="16644" y="20879"/>
                </a:moveTo>
                <a:cubicBezTo>
                  <a:pt x="16644" y="20894"/>
                  <a:pt x="16659" y="20938"/>
                  <a:pt x="16659" y="20953"/>
                </a:cubicBezTo>
                <a:cubicBezTo>
                  <a:pt x="16644" y="20982"/>
                  <a:pt x="16644" y="21012"/>
                  <a:pt x="16630" y="21041"/>
                </a:cubicBezTo>
                <a:cubicBezTo>
                  <a:pt x="16630" y="21026"/>
                  <a:pt x="16615" y="21012"/>
                  <a:pt x="16615" y="20968"/>
                </a:cubicBezTo>
                <a:cubicBezTo>
                  <a:pt x="16630" y="20938"/>
                  <a:pt x="16630" y="20894"/>
                  <a:pt x="16644" y="20879"/>
                </a:cubicBezTo>
                <a:close/>
                <a:moveTo>
                  <a:pt x="16792" y="20820"/>
                </a:moveTo>
                <a:cubicBezTo>
                  <a:pt x="16821" y="20865"/>
                  <a:pt x="16836" y="20879"/>
                  <a:pt x="16836" y="20923"/>
                </a:cubicBezTo>
                <a:cubicBezTo>
                  <a:pt x="16821" y="20953"/>
                  <a:pt x="16792" y="21012"/>
                  <a:pt x="16777" y="21041"/>
                </a:cubicBezTo>
                <a:cubicBezTo>
                  <a:pt x="16762" y="21012"/>
                  <a:pt x="16762" y="20982"/>
                  <a:pt x="16747" y="20953"/>
                </a:cubicBezTo>
                <a:cubicBezTo>
                  <a:pt x="16762" y="20894"/>
                  <a:pt x="16777" y="20865"/>
                  <a:pt x="16792" y="20820"/>
                </a:cubicBezTo>
                <a:close/>
                <a:moveTo>
                  <a:pt x="17969" y="20732"/>
                </a:moveTo>
                <a:cubicBezTo>
                  <a:pt x="18028" y="20776"/>
                  <a:pt x="18072" y="20806"/>
                  <a:pt x="18116" y="20865"/>
                </a:cubicBezTo>
                <a:cubicBezTo>
                  <a:pt x="18087" y="20938"/>
                  <a:pt x="18028" y="20982"/>
                  <a:pt x="17984" y="21056"/>
                </a:cubicBezTo>
                <a:cubicBezTo>
                  <a:pt x="17954" y="21012"/>
                  <a:pt x="17925" y="20968"/>
                  <a:pt x="17866" y="20938"/>
                </a:cubicBezTo>
                <a:cubicBezTo>
                  <a:pt x="17895" y="20865"/>
                  <a:pt x="17939" y="20806"/>
                  <a:pt x="17969" y="20732"/>
                </a:cubicBezTo>
                <a:close/>
                <a:moveTo>
                  <a:pt x="17645" y="20820"/>
                </a:moveTo>
                <a:lnTo>
                  <a:pt x="17778" y="20953"/>
                </a:lnTo>
                <a:cubicBezTo>
                  <a:pt x="17733" y="21012"/>
                  <a:pt x="17704" y="21085"/>
                  <a:pt x="17660" y="21144"/>
                </a:cubicBezTo>
                <a:cubicBezTo>
                  <a:pt x="17630" y="21085"/>
                  <a:pt x="17586" y="21041"/>
                  <a:pt x="17557" y="21012"/>
                </a:cubicBezTo>
                <a:cubicBezTo>
                  <a:pt x="17586" y="20953"/>
                  <a:pt x="17630" y="20879"/>
                  <a:pt x="17645" y="20820"/>
                </a:cubicBezTo>
                <a:close/>
                <a:moveTo>
                  <a:pt x="17351" y="20894"/>
                </a:moveTo>
                <a:cubicBezTo>
                  <a:pt x="17380" y="20938"/>
                  <a:pt x="17410" y="20968"/>
                  <a:pt x="17439" y="21012"/>
                </a:cubicBezTo>
                <a:cubicBezTo>
                  <a:pt x="17410" y="21071"/>
                  <a:pt x="17365" y="21115"/>
                  <a:pt x="17351" y="21174"/>
                </a:cubicBezTo>
                <a:cubicBezTo>
                  <a:pt x="17336" y="21144"/>
                  <a:pt x="17307" y="21115"/>
                  <a:pt x="17277" y="21085"/>
                </a:cubicBezTo>
                <a:cubicBezTo>
                  <a:pt x="17277" y="21071"/>
                  <a:pt x="17262" y="21071"/>
                  <a:pt x="17262" y="21041"/>
                </a:cubicBezTo>
                <a:cubicBezTo>
                  <a:pt x="17292" y="21012"/>
                  <a:pt x="17336" y="20953"/>
                  <a:pt x="17351" y="20894"/>
                </a:cubicBezTo>
                <a:close/>
                <a:moveTo>
                  <a:pt x="17115" y="20968"/>
                </a:moveTo>
                <a:cubicBezTo>
                  <a:pt x="17130" y="21012"/>
                  <a:pt x="17159" y="21041"/>
                  <a:pt x="17189" y="21085"/>
                </a:cubicBezTo>
                <a:cubicBezTo>
                  <a:pt x="17145" y="21115"/>
                  <a:pt x="17130" y="21174"/>
                  <a:pt x="17086" y="21232"/>
                </a:cubicBezTo>
                <a:lnTo>
                  <a:pt x="17042" y="21115"/>
                </a:lnTo>
                <a:cubicBezTo>
                  <a:pt x="17056" y="21056"/>
                  <a:pt x="17086" y="21012"/>
                  <a:pt x="17115" y="20968"/>
                </a:cubicBezTo>
                <a:close/>
                <a:moveTo>
                  <a:pt x="16571" y="21115"/>
                </a:moveTo>
                <a:cubicBezTo>
                  <a:pt x="16571" y="21144"/>
                  <a:pt x="16571" y="21159"/>
                  <a:pt x="16585" y="21174"/>
                </a:cubicBezTo>
                <a:cubicBezTo>
                  <a:pt x="16585" y="21188"/>
                  <a:pt x="16571" y="21232"/>
                  <a:pt x="16571" y="21247"/>
                </a:cubicBezTo>
                <a:cubicBezTo>
                  <a:pt x="16571" y="21232"/>
                  <a:pt x="16556" y="21218"/>
                  <a:pt x="16556" y="21188"/>
                </a:cubicBezTo>
                <a:cubicBezTo>
                  <a:pt x="16556" y="21174"/>
                  <a:pt x="16571" y="21144"/>
                  <a:pt x="16571" y="21115"/>
                </a:cubicBezTo>
                <a:close/>
                <a:moveTo>
                  <a:pt x="16718" y="21056"/>
                </a:moveTo>
                <a:cubicBezTo>
                  <a:pt x="16718" y="21100"/>
                  <a:pt x="16733" y="21115"/>
                  <a:pt x="16733" y="21159"/>
                </a:cubicBezTo>
                <a:cubicBezTo>
                  <a:pt x="16718" y="21188"/>
                  <a:pt x="16703" y="21232"/>
                  <a:pt x="16703" y="21262"/>
                </a:cubicBezTo>
                <a:cubicBezTo>
                  <a:pt x="16703" y="21232"/>
                  <a:pt x="16688" y="21203"/>
                  <a:pt x="16688" y="21174"/>
                </a:cubicBezTo>
                <a:cubicBezTo>
                  <a:pt x="16703" y="21144"/>
                  <a:pt x="16703" y="21100"/>
                  <a:pt x="16718" y="21056"/>
                </a:cubicBezTo>
                <a:close/>
                <a:moveTo>
                  <a:pt x="16895" y="21012"/>
                </a:moveTo>
                <a:lnTo>
                  <a:pt x="16939" y="21115"/>
                </a:lnTo>
                <a:cubicBezTo>
                  <a:pt x="16924" y="21174"/>
                  <a:pt x="16909" y="21218"/>
                  <a:pt x="16895" y="21262"/>
                </a:cubicBezTo>
                <a:cubicBezTo>
                  <a:pt x="16865" y="21232"/>
                  <a:pt x="16850" y="21188"/>
                  <a:pt x="16850" y="21159"/>
                </a:cubicBezTo>
                <a:cubicBezTo>
                  <a:pt x="16850" y="21100"/>
                  <a:pt x="16865" y="21056"/>
                  <a:pt x="16895" y="21012"/>
                </a:cubicBezTo>
                <a:close/>
                <a:moveTo>
                  <a:pt x="17822" y="21012"/>
                </a:moveTo>
                <a:cubicBezTo>
                  <a:pt x="17866" y="21041"/>
                  <a:pt x="17925" y="21085"/>
                  <a:pt x="17954" y="21144"/>
                </a:cubicBezTo>
                <a:cubicBezTo>
                  <a:pt x="17925" y="21218"/>
                  <a:pt x="17866" y="21262"/>
                  <a:pt x="17822" y="21335"/>
                </a:cubicBezTo>
                <a:cubicBezTo>
                  <a:pt x="17792" y="21262"/>
                  <a:pt x="17748" y="21232"/>
                  <a:pt x="17719" y="21188"/>
                </a:cubicBezTo>
                <a:cubicBezTo>
                  <a:pt x="17748" y="21144"/>
                  <a:pt x="17792" y="21071"/>
                  <a:pt x="17822" y="21012"/>
                </a:cubicBezTo>
                <a:close/>
                <a:moveTo>
                  <a:pt x="17498" y="21056"/>
                </a:moveTo>
                <a:cubicBezTo>
                  <a:pt x="17527" y="21100"/>
                  <a:pt x="17571" y="21144"/>
                  <a:pt x="17601" y="21188"/>
                </a:cubicBezTo>
                <a:cubicBezTo>
                  <a:pt x="17571" y="21247"/>
                  <a:pt x="17527" y="21321"/>
                  <a:pt x="17498" y="21380"/>
                </a:cubicBezTo>
                <a:cubicBezTo>
                  <a:pt x="17454" y="21335"/>
                  <a:pt x="17439" y="21306"/>
                  <a:pt x="17410" y="21247"/>
                </a:cubicBezTo>
                <a:cubicBezTo>
                  <a:pt x="17439" y="21188"/>
                  <a:pt x="17483" y="21144"/>
                  <a:pt x="17498" y="21056"/>
                </a:cubicBezTo>
                <a:close/>
                <a:moveTo>
                  <a:pt x="17218" y="21144"/>
                </a:moveTo>
                <a:cubicBezTo>
                  <a:pt x="17233" y="21174"/>
                  <a:pt x="17277" y="21218"/>
                  <a:pt x="17307" y="21247"/>
                </a:cubicBezTo>
                <a:cubicBezTo>
                  <a:pt x="17277" y="21306"/>
                  <a:pt x="17262" y="21350"/>
                  <a:pt x="17218" y="21409"/>
                </a:cubicBezTo>
                <a:cubicBezTo>
                  <a:pt x="17204" y="21394"/>
                  <a:pt x="17204" y="21380"/>
                  <a:pt x="17189" y="21350"/>
                </a:cubicBezTo>
                <a:cubicBezTo>
                  <a:pt x="17159" y="21335"/>
                  <a:pt x="17159" y="21321"/>
                  <a:pt x="17145" y="21306"/>
                </a:cubicBezTo>
                <a:cubicBezTo>
                  <a:pt x="17159" y="21247"/>
                  <a:pt x="17204" y="21188"/>
                  <a:pt x="17218" y="21144"/>
                </a:cubicBezTo>
                <a:close/>
                <a:moveTo>
                  <a:pt x="16983" y="21218"/>
                </a:moveTo>
                <a:lnTo>
                  <a:pt x="17042" y="21321"/>
                </a:lnTo>
                <a:cubicBezTo>
                  <a:pt x="17012" y="21380"/>
                  <a:pt x="16983" y="21424"/>
                  <a:pt x="16968" y="21468"/>
                </a:cubicBezTo>
                <a:lnTo>
                  <a:pt x="16909" y="21365"/>
                </a:lnTo>
                <a:cubicBezTo>
                  <a:pt x="16939" y="21306"/>
                  <a:pt x="16968" y="21247"/>
                  <a:pt x="16983" y="21218"/>
                </a:cubicBezTo>
                <a:close/>
                <a:moveTo>
                  <a:pt x="16644" y="21321"/>
                </a:moveTo>
                <a:cubicBezTo>
                  <a:pt x="16644" y="21335"/>
                  <a:pt x="16674" y="21380"/>
                  <a:pt x="16674" y="21394"/>
                </a:cubicBezTo>
                <a:cubicBezTo>
                  <a:pt x="16644" y="21424"/>
                  <a:pt x="16644" y="21468"/>
                  <a:pt x="16630" y="21483"/>
                </a:cubicBezTo>
                <a:cubicBezTo>
                  <a:pt x="16615" y="21453"/>
                  <a:pt x="16615" y="21424"/>
                  <a:pt x="16615" y="21409"/>
                </a:cubicBezTo>
                <a:cubicBezTo>
                  <a:pt x="16630" y="21380"/>
                  <a:pt x="16630" y="21335"/>
                  <a:pt x="16644" y="21321"/>
                </a:cubicBezTo>
                <a:close/>
                <a:moveTo>
                  <a:pt x="16792" y="21262"/>
                </a:moveTo>
                <a:cubicBezTo>
                  <a:pt x="16806" y="21306"/>
                  <a:pt x="16836" y="21335"/>
                  <a:pt x="16836" y="21365"/>
                </a:cubicBezTo>
                <a:cubicBezTo>
                  <a:pt x="16821" y="21394"/>
                  <a:pt x="16792" y="21453"/>
                  <a:pt x="16777" y="21483"/>
                </a:cubicBezTo>
                <a:cubicBezTo>
                  <a:pt x="16762" y="21453"/>
                  <a:pt x="16762" y="21409"/>
                  <a:pt x="16733" y="21394"/>
                </a:cubicBezTo>
                <a:cubicBezTo>
                  <a:pt x="16762" y="21365"/>
                  <a:pt x="16777" y="21306"/>
                  <a:pt x="16792" y="21262"/>
                </a:cubicBezTo>
                <a:close/>
                <a:moveTo>
                  <a:pt x="17660" y="21262"/>
                </a:moveTo>
                <a:cubicBezTo>
                  <a:pt x="17704" y="21306"/>
                  <a:pt x="17733" y="21365"/>
                  <a:pt x="17763" y="21394"/>
                </a:cubicBezTo>
                <a:cubicBezTo>
                  <a:pt x="17733" y="21453"/>
                  <a:pt x="17675" y="21527"/>
                  <a:pt x="17645" y="21586"/>
                </a:cubicBezTo>
                <a:cubicBezTo>
                  <a:pt x="17630" y="21541"/>
                  <a:pt x="17586" y="21483"/>
                  <a:pt x="17557" y="21453"/>
                </a:cubicBezTo>
                <a:cubicBezTo>
                  <a:pt x="17586" y="21394"/>
                  <a:pt x="17630" y="21321"/>
                  <a:pt x="17660" y="21262"/>
                </a:cubicBezTo>
                <a:close/>
                <a:moveTo>
                  <a:pt x="17365" y="21335"/>
                </a:moveTo>
                <a:cubicBezTo>
                  <a:pt x="17410" y="21380"/>
                  <a:pt x="17424" y="21409"/>
                  <a:pt x="17454" y="21468"/>
                </a:cubicBezTo>
                <a:lnTo>
                  <a:pt x="17351" y="21630"/>
                </a:lnTo>
                <a:cubicBezTo>
                  <a:pt x="17307" y="21600"/>
                  <a:pt x="17292" y="21541"/>
                  <a:pt x="17277" y="21512"/>
                </a:cubicBezTo>
                <a:cubicBezTo>
                  <a:pt x="17307" y="21453"/>
                  <a:pt x="17336" y="21394"/>
                  <a:pt x="17365" y="21335"/>
                </a:cubicBezTo>
                <a:close/>
                <a:moveTo>
                  <a:pt x="17086" y="21394"/>
                </a:moveTo>
                <a:cubicBezTo>
                  <a:pt x="17096" y="21394"/>
                  <a:pt x="17099" y="21401"/>
                  <a:pt x="17096" y="21401"/>
                </a:cubicBezTo>
                <a:cubicBezTo>
                  <a:pt x="17094" y="21401"/>
                  <a:pt x="17091" y="21399"/>
                  <a:pt x="17086" y="21394"/>
                </a:cubicBezTo>
                <a:lnTo>
                  <a:pt x="17086" y="21394"/>
                </a:lnTo>
                <a:cubicBezTo>
                  <a:pt x="17130" y="21453"/>
                  <a:pt x="17145" y="21468"/>
                  <a:pt x="17159" y="21512"/>
                </a:cubicBezTo>
                <a:cubicBezTo>
                  <a:pt x="17130" y="21556"/>
                  <a:pt x="17115" y="21615"/>
                  <a:pt x="17071" y="21674"/>
                </a:cubicBezTo>
                <a:cubicBezTo>
                  <a:pt x="17071" y="21659"/>
                  <a:pt x="17056" y="21659"/>
                  <a:pt x="17056" y="21630"/>
                </a:cubicBezTo>
                <a:cubicBezTo>
                  <a:pt x="17042" y="21600"/>
                  <a:pt x="17012" y="21586"/>
                  <a:pt x="17012" y="21541"/>
                </a:cubicBezTo>
                <a:cubicBezTo>
                  <a:pt x="17042" y="21512"/>
                  <a:pt x="17071" y="21453"/>
                  <a:pt x="17086" y="21394"/>
                </a:cubicBezTo>
                <a:close/>
                <a:moveTo>
                  <a:pt x="16556" y="21556"/>
                </a:moveTo>
                <a:cubicBezTo>
                  <a:pt x="16556" y="21586"/>
                  <a:pt x="16556" y="21600"/>
                  <a:pt x="16571" y="21615"/>
                </a:cubicBezTo>
                <a:cubicBezTo>
                  <a:pt x="16571" y="21630"/>
                  <a:pt x="16556" y="21674"/>
                  <a:pt x="16556" y="21689"/>
                </a:cubicBezTo>
                <a:cubicBezTo>
                  <a:pt x="16541" y="21674"/>
                  <a:pt x="16541" y="21659"/>
                  <a:pt x="16541" y="21630"/>
                </a:cubicBezTo>
                <a:cubicBezTo>
                  <a:pt x="16541" y="21615"/>
                  <a:pt x="16556" y="21586"/>
                  <a:pt x="16556" y="21556"/>
                </a:cubicBezTo>
                <a:close/>
                <a:moveTo>
                  <a:pt x="16688" y="21512"/>
                </a:moveTo>
                <a:cubicBezTo>
                  <a:pt x="16703" y="21541"/>
                  <a:pt x="16718" y="21556"/>
                  <a:pt x="16718" y="21600"/>
                </a:cubicBezTo>
                <a:lnTo>
                  <a:pt x="16674" y="21703"/>
                </a:lnTo>
                <a:cubicBezTo>
                  <a:pt x="16674" y="21674"/>
                  <a:pt x="16644" y="21644"/>
                  <a:pt x="16644" y="21615"/>
                </a:cubicBezTo>
                <a:cubicBezTo>
                  <a:pt x="16674" y="21586"/>
                  <a:pt x="16688" y="21541"/>
                  <a:pt x="16688" y="21512"/>
                </a:cubicBezTo>
                <a:close/>
                <a:moveTo>
                  <a:pt x="16865" y="21453"/>
                </a:moveTo>
                <a:lnTo>
                  <a:pt x="16924" y="21556"/>
                </a:lnTo>
                <a:cubicBezTo>
                  <a:pt x="16909" y="21615"/>
                  <a:pt x="16865" y="21659"/>
                  <a:pt x="16850" y="21703"/>
                </a:cubicBezTo>
                <a:cubicBezTo>
                  <a:pt x="16836" y="21674"/>
                  <a:pt x="16836" y="21630"/>
                  <a:pt x="16806" y="21600"/>
                </a:cubicBezTo>
                <a:cubicBezTo>
                  <a:pt x="16836" y="21541"/>
                  <a:pt x="16850" y="21512"/>
                  <a:pt x="16865" y="21453"/>
                </a:cubicBezTo>
                <a:close/>
                <a:moveTo>
                  <a:pt x="17513" y="21527"/>
                </a:moveTo>
                <a:cubicBezTo>
                  <a:pt x="17557" y="21556"/>
                  <a:pt x="17586" y="21615"/>
                  <a:pt x="17616" y="21644"/>
                </a:cubicBezTo>
                <a:cubicBezTo>
                  <a:pt x="17586" y="21703"/>
                  <a:pt x="17542" y="21777"/>
                  <a:pt x="17498" y="21836"/>
                </a:cubicBezTo>
                <a:cubicBezTo>
                  <a:pt x="17454" y="21777"/>
                  <a:pt x="17424" y="21747"/>
                  <a:pt x="17410" y="21689"/>
                </a:cubicBezTo>
                <a:lnTo>
                  <a:pt x="17513" y="21527"/>
                </a:lnTo>
                <a:close/>
                <a:moveTo>
                  <a:pt x="17218" y="21586"/>
                </a:moveTo>
                <a:cubicBezTo>
                  <a:pt x="17233" y="21615"/>
                  <a:pt x="17277" y="21659"/>
                  <a:pt x="17292" y="21703"/>
                </a:cubicBezTo>
                <a:cubicBezTo>
                  <a:pt x="17262" y="21762"/>
                  <a:pt x="17233" y="21821"/>
                  <a:pt x="17204" y="21880"/>
                </a:cubicBezTo>
                <a:cubicBezTo>
                  <a:pt x="17189" y="21836"/>
                  <a:pt x="17145" y="21792"/>
                  <a:pt x="17130" y="21747"/>
                </a:cubicBezTo>
                <a:cubicBezTo>
                  <a:pt x="17159" y="21689"/>
                  <a:pt x="17174" y="21630"/>
                  <a:pt x="17218" y="21586"/>
                </a:cubicBezTo>
                <a:close/>
                <a:moveTo>
                  <a:pt x="16497" y="21836"/>
                </a:moveTo>
                <a:lnTo>
                  <a:pt x="16497" y="21850"/>
                </a:lnTo>
                <a:cubicBezTo>
                  <a:pt x="16497" y="21880"/>
                  <a:pt x="16482" y="21895"/>
                  <a:pt x="16482" y="21895"/>
                </a:cubicBezTo>
                <a:lnTo>
                  <a:pt x="16482" y="21880"/>
                </a:lnTo>
                <a:cubicBezTo>
                  <a:pt x="16482" y="21850"/>
                  <a:pt x="16482" y="21836"/>
                  <a:pt x="16497" y="21836"/>
                </a:cubicBezTo>
                <a:close/>
                <a:moveTo>
                  <a:pt x="16983" y="21659"/>
                </a:moveTo>
                <a:cubicBezTo>
                  <a:pt x="16983" y="21674"/>
                  <a:pt x="16998" y="21674"/>
                  <a:pt x="16998" y="21689"/>
                </a:cubicBezTo>
                <a:cubicBezTo>
                  <a:pt x="17012" y="21703"/>
                  <a:pt x="17042" y="21747"/>
                  <a:pt x="17042" y="21762"/>
                </a:cubicBezTo>
                <a:cubicBezTo>
                  <a:pt x="16998" y="21821"/>
                  <a:pt x="16983" y="21880"/>
                  <a:pt x="16939" y="21909"/>
                </a:cubicBezTo>
                <a:lnTo>
                  <a:pt x="16895" y="21806"/>
                </a:lnTo>
                <a:cubicBezTo>
                  <a:pt x="16924" y="21747"/>
                  <a:pt x="16939" y="21689"/>
                  <a:pt x="16983" y="21659"/>
                </a:cubicBezTo>
                <a:close/>
                <a:moveTo>
                  <a:pt x="16615" y="21762"/>
                </a:moveTo>
                <a:cubicBezTo>
                  <a:pt x="16615" y="21777"/>
                  <a:pt x="16630" y="21821"/>
                  <a:pt x="16630" y="21836"/>
                </a:cubicBezTo>
                <a:cubicBezTo>
                  <a:pt x="16615" y="21880"/>
                  <a:pt x="16615" y="21909"/>
                  <a:pt x="16600" y="21924"/>
                </a:cubicBezTo>
                <a:cubicBezTo>
                  <a:pt x="16600" y="21909"/>
                  <a:pt x="16571" y="21880"/>
                  <a:pt x="16571" y="21850"/>
                </a:cubicBezTo>
                <a:cubicBezTo>
                  <a:pt x="16600" y="21821"/>
                  <a:pt x="16600" y="21777"/>
                  <a:pt x="16615" y="21762"/>
                </a:cubicBezTo>
                <a:close/>
                <a:moveTo>
                  <a:pt x="16777" y="21703"/>
                </a:moveTo>
                <a:cubicBezTo>
                  <a:pt x="16777" y="21733"/>
                  <a:pt x="16792" y="21762"/>
                  <a:pt x="16821" y="21792"/>
                </a:cubicBezTo>
                <a:cubicBezTo>
                  <a:pt x="16792" y="21836"/>
                  <a:pt x="16777" y="21895"/>
                  <a:pt x="16762" y="21924"/>
                </a:cubicBezTo>
                <a:cubicBezTo>
                  <a:pt x="16747" y="21895"/>
                  <a:pt x="16747" y="21865"/>
                  <a:pt x="16718" y="21836"/>
                </a:cubicBezTo>
                <a:cubicBezTo>
                  <a:pt x="16733" y="21792"/>
                  <a:pt x="16762" y="21747"/>
                  <a:pt x="16777" y="21703"/>
                </a:cubicBezTo>
                <a:close/>
                <a:moveTo>
                  <a:pt x="17351" y="21777"/>
                </a:moveTo>
                <a:cubicBezTo>
                  <a:pt x="17380" y="21821"/>
                  <a:pt x="17410" y="21880"/>
                  <a:pt x="17439" y="21909"/>
                </a:cubicBezTo>
                <a:cubicBezTo>
                  <a:pt x="17410" y="21939"/>
                  <a:pt x="17380" y="21998"/>
                  <a:pt x="17351" y="22042"/>
                </a:cubicBezTo>
                <a:cubicBezTo>
                  <a:pt x="17336" y="22057"/>
                  <a:pt x="17336" y="22071"/>
                  <a:pt x="17307" y="22086"/>
                </a:cubicBezTo>
                <a:cubicBezTo>
                  <a:pt x="17292" y="22057"/>
                  <a:pt x="17262" y="22012"/>
                  <a:pt x="17233" y="21968"/>
                </a:cubicBezTo>
                <a:cubicBezTo>
                  <a:pt x="17277" y="21895"/>
                  <a:pt x="17307" y="21836"/>
                  <a:pt x="17351" y="21777"/>
                </a:cubicBezTo>
                <a:close/>
                <a:moveTo>
                  <a:pt x="17086" y="21836"/>
                </a:moveTo>
                <a:cubicBezTo>
                  <a:pt x="17101" y="21880"/>
                  <a:pt x="17130" y="21909"/>
                  <a:pt x="17159" y="21954"/>
                </a:cubicBezTo>
                <a:cubicBezTo>
                  <a:pt x="17130" y="21998"/>
                  <a:pt x="17086" y="22057"/>
                  <a:pt x="17071" y="22115"/>
                </a:cubicBezTo>
                <a:cubicBezTo>
                  <a:pt x="17042" y="22071"/>
                  <a:pt x="17012" y="22042"/>
                  <a:pt x="16998" y="21998"/>
                </a:cubicBezTo>
                <a:cubicBezTo>
                  <a:pt x="17042" y="21954"/>
                  <a:pt x="17056" y="21895"/>
                  <a:pt x="17086" y="21836"/>
                </a:cubicBezTo>
                <a:close/>
                <a:moveTo>
                  <a:pt x="16512" y="22027"/>
                </a:moveTo>
                <a:cubicBezTo>
                  <a:pt x="16512" y="22042"/>
                  <a:pt x="16512" y="22057"/>
                  <a:pt x="16541" y="22071"/>
                </a:cubicBezTo>
                <a:cubicBezTo>
                  <a:pt x="16512" y="22101"/>
                  <a:pt x="16512" y="22130"/>
                  <a:pt x="16497" y="22145"/>
                </a:cubicBezTo>
                <a:lnTo>
                  <a:pt x="16497" y="22101"/>
                </a:lnTo>
                <a:cubicBezTo>
                  <a:pt x="16497" y="22071"/>
                  <a:pt x="16512" y="22042"/>
                  <a:pt x="16512" y="22027"/>
                </a:cubicBezTo>
                <a:close/>
                <a:moveTo>
                  <a:pt x="16674" y="21954"/>
                </a:moveTo>
                <a:cubicBezTo>
                  <a:pt x="16688" y="21983"/>
                  <a:pt x="16688" y="21998"/>
                  <a:pt x="16703" y="22042"/>
                </a:cubicBezTo>
                <a:lnTo>
                  <a:pt x="16644" y="22145"/>
                </a:lnTo>
                <a:cubicBezTo>
                  <a:pt x="16644" y="22115"/>
                  <a:pt x="16630" y="22086"/>
                  <a:pt x="16630" y="22057"/>
                </a:cubicBezTo>
                <a:cubicBezTo>
                  <a:pt x="16630" y="22042"/>
                  <a:pt x="16644" y="21983"/>
                  <a:pt x="16674" y="21954"/>
                </a:cubicBezTo>
                <a:close/>
                <a:moveTo>
                  <a:pt x="16850" y="21895"/>
                </a:moveTo>
                <a:cubicBezTo>
                  <a:pt x="16865" y="21909"/>
                  <a:pt x="16865" y="21924"/>
                  <a:pt x="16865" y="21954"/>
                </a:cubicBezTo>
                <a:cubicBezTo>
                  <a:pt x="16865" y="21968"/>
                  <a:pt x="16880" y="21983"/>
                  <a:pt x="16880" y="21998"/>
                </a:cubicBezTo>
                <a:cubicBezTo>
                  <a:pt x="16865" y="22057"/>
                  <a:pt x="16836" y="22101"/>
                  <a:pt x="16806" y="22145"/>
                </a:cubicBezTo>
                <a:cubicBezTo>
                  <a:pt x="16792" y="22115"/>
                  <a:pt x="16792" y="22071"/>
                  <a:pt x="16777" y="22042"/>
                </a:cubicBezTo>
                <a:cubicBezTo>
                  <a:pt x="16792" y="21983"/>
                  <a:pt x="16836" y="21954"/>
                  <a:pt x="16850" y="21895"/>
                </a:cubicBezTo>
                <a:close/>
                <a:moveTo>
                  <a:pt x="16453" y="22263"/>
                </a:moveTo>
                <a:lnTo>
                  <a:pt x="16453" y="22292"/>
                </a:lnTo>
                <a:cubicBezTo>
                  <a:pt x="16453" y="22307"/>
                  <a:pt x="16424" y="22336"/>
                  <a:pt x="16424" y="22336"/>
                </a:cubicBezTo>
                <a:lnTo>
                  <a:pt x="16424" y="22321"/>
                </a:lnTo>
                <a:cubicBezTo>
                  <a:pt x="16424" y="22292"/>
                  <a:pt x="16453" y="22277"/>
                  <a:pt x="16453" y="22263"/>
                </a:cubicBezTo>
                <a:close/>
                <a:moveTo>
                  <a:pt x="17204" y="22042"/>
                </a:moveTo>
                <a:cubicBezTo>
                  <a:pt x="17218" y="22071"/>
                  <a:pt x="17248" y="22115"/>
                  <a:pt x="17277" y="22160"/>
                </a:cubicBezTo>
                <a:lnTo>
                  <a:pt x="17159" y="22336"/>
                </a:lnTo>
                <a:cubicBezTo>
                  <a:pt x="17145" y="22292"/>
                  <a:pt x="17130" y="22263"/>
                  <a:pt x="17086" y="22204"/>
                </a:cubicBezTo>
                <a:lnTo>
                  <a:pt x="17204" y="22042"/>
                </a:lnTo>
                <a:close/>
                <a:moveTo>
                  <a:pt x="16556" y="22189"/>
                </a:moveTo>
                <a:cubicBezTo>
                  <a:pt x="16556" y="22204"/>
                  <a:pt x="16571" y="22248"/>
                  <a:pt x="16571" y="22263"/>
                </a:cubicBezTo>
                <a:lnTo>
                  <a:pt x="16538" y="22340"/>
                </a:lnTo>
                <a:cubicBezTo>
                  <a:pt x="16538" y="22329"/>
                  <a:pt x="16534" y="22314"/>
                  <a:pt x="16527" y="22292"/>
                </a:cubicBezTo>
                <a:cubicBezTo>
                  <a:pt x="16541" y="22263"/>
                  <a:pt x="16541" y="22218"/>
                  <a:pt x="16556" y="22189"/>
                </a:cubicBezTo>
                <a:close/>
                <a:moveTo>
                  <a:pt x="16718" y="22145"/>
                </a:moveTo>
                <a:cubicBezTo>
                  <a:pt x="16733" y="22160"/>
                  <a:pt x="16762" y="22204"/>
                  <a:pt x="16762" y="22218"/>
                </a:cubicBezTo>
                <a:lnTo>
                  <a:pt x="16762" y="22248"/>
                </a:lnTo>
                <a:cubicBezTo>
                  <a:pt x="16747" y="22277"/>
                  <a:pt x="16703" y="22336"/>
                  <a:pt x="16688" y="22366"/>
                </a:cubicBezTo>
                <a:cubicBezTo>
                  <a:pt x="16674" y="22336"/>
                  <a:pt x="16674" y="22292"/>
                  <a:pt x="16674" y="22277"/>
                </a:cubicBezTo>
                <a:cubicBezTo>
                  <a:pt x="16688" y="22248"/>
                  <a:pt x="16703" y="22189"/>
                  <a:pt x="16718" y="22145"/>
                </a:cubicBezTo>
                <a:close/>
                <a:moveTo>
                  <a:pt x="16968" y="22101"/>
                </a:moveTo>
                <a:cubicBezTo>
                  <a:pt x="16968" y="22130"/>
                  <a:pt x="16983" y="22160"/>
                  <a:pt x="16998" y="22204"/>
                </a:cubicBezTo>
                <a:cubicBezTo>
                  <a:pt x="16968" y="22263"/>
                  <a:pt x="16939" y="22321"/>
                  <a:pt x="16909" y="22366"/>
                </a:cubicBezTo>
                <a:cubicBezTo>
                  <a:pt x="16895" y="22336"/>
                  <a:pt x="16865" y="22292"/>
                  <a:pt x="16865" y="22263"/>
                </a:cubicBezTo>
                <a:cubicBezTo>
                  <a:pt x="16909" y="22204"/>
                  <a:pt x="16924" y="22145"/>
                  <a:pt x="16968" y="22101"/>
                </a:cubicBezTo>
                <a:close/>
                <a:moveTo>
                  <a:pt x="17042" y="22277"/>
                </a:moveTo>
                <a:cubicBezTo>
                  <a:pt x="17056" y="22321"/>
                  <a:pt x="17071" y="22351"/>
                  <a:pt x="17115" y="22395"/>
                </a:cubicBezTo>
                <a:lnTo>
                  <a:pt x="16998" y="22557"/>
                </a:lnTo>
                <a:lnTo>
                  <a:pt x="16939" y="22439"/>
                </a:lnTo>
                <a:cubicBezTo>
                  <a:pt x="16983" y="22395"/>
                  <a:pt x="17012" y="22336"/>
                  <a:pt x="17042" y="22277"/>
                </a:cubicBezTo>
                <a:close/>
                <a:moveTo>
                  <a:pt x="16482" y="22454"/>
                </a:moveTo>
                <a:cubicBezTo>
                  <a:pt x="16482" y="22483"/>
                  <a:pt x="16482" y="22498"/>
                  <a:pt x="16497" y="22513"/>
                </a:cubicBezTo>
                <a:cubicBezTo>
                  <a:pt x="16482" y="22527"/>
                  <a:pt x="16482" y="22572"/>
                  <a:pt x="16468" y="22586"/>
                </a:cubicBezTo>
                <a:cubicBezTo>
                  <a:pt x="16453" y="22572"/>
                  <a:pt x="16453" y="22557"/>
                  <a:pt x="16453" y="22527"/>
                </a:cubicBezTo>
                <a:cubicBezTo>
                  <a:pt x="16468" y="22513"/>
                  <a:pt x="16468" y="22483"/>
                  <a:pt x="16482" y="22454"/>
                </a:cubicBezTo>
                <a:close/>
                <a:moveTo>
                  <a:pt x="16792" y="22336"/>
                </a:moveTo>
                <a:cubicBezTo>
                  <a:pt x="16836" y="22366"/>
                  <a:pt x="16836" y="22410"/>
                  <a:pt x="16850" y="22439"/>
                </a:cubicBezTo>
                <a:cubicBezTo>
                  <a:pt x="16821" y="22498"/>
                  <a:pt x="16792" y="22527"/>
                  <a:pt x="16762" y="22586"/>
                </a:cubicBezTo>
                <a:cubicBezTo>
                  <a:pt x="16747" y="22557"/>
                  <a:pt x="16747" y="22513"/>
                  <a:pt x="16718" y="22483"/>
                </a:cubicBezTo>
                <a:cubicBezTo>
                  <a:pt x="16733" y="22424"/>
                  <a:pt x="16777" y="22395"/>
                  <a:pt x="16792" y="22336"/>
                </a:cubicBezTo>
                <a:close/>
                <a:moveTo>
                  <a:pt x="16615" y="22395"/>
                </a:moveTo>
                <a:cubicBezTo>
                  <a:pt x="16615" y="22424"/>
                  <a:pt x="16630" y="22439"/>
                  <a:pt x="16630" y="22483"/>
                </a:cubicBezTo>
                <a:cubicBezTo>
                  <a:pt x="16615" y="22513"/>
                  <a:pt x="16585" y="22557"/>
                  <a:pt x="16571" y="22616"/>
                </a:cubicBezTo>
                <a:cubicBezTo>
                  <a:pt x="16571" y="22572"/>
                  <a:pt x="16571" y="22527"/>
                  <a:pt x="16556" y="22513"/>
                </a:cubicBezTo>
                <a:cubicBezTo>
                  <a:pt x="16571" y="22483"/>
                  <a:pt x="16600" y="22439"/>
                  <a:pt x="16615" y="22395"/>
                </a:cubicBezTo>
                <a:close/>
                <a:moveTo>
                  <a:pt x="16365" y="22704"/>
                </a:moveTo>
                <a:lnTo>
                  <a:pt x="16365" y="22719"/>
                </a:lnTo>
                <a:cubicBezTo>
                  <a:pt x="16365" y="22733"/>
                  <a:pt x="16350" y="22748"/>
                  <a:pt x="16350" y="22778"/>
                </a:cubicBezTo>
                <a:lnTo>
                  <a:pt x="16350" y="22763"/>
                </a:lnTo>
                <a:cubicBezTo>
                  <a:pt x="16350" y="22733"/>
                  <a:pt x="16365" y="22719"/>
                  <a:pt x="16365" y="22704"/>
                </a:cubicBezTo>
                <a:close/>
                <a:moveTo>
                  <a:pt x="16497" y="22630"/>
                </a:moveTo>
                <a:cubicBezTo>
                  <a:pt x="16497" y="22645"/>
                  <a:pt x="16512" y="22689"/>
                  <a:pt x="16512" y="22704"/>
                </a:cubicBezTo>
                <a:lnTo>
                  <a:pt x="16468" y="22807"/>
                </a:lnTo>
                <a:lnTo>
                  <a:pt x="16468" y="22733"/>
                </a:lnTo>
                <a:cubicBezTo>
                  <a:pt x="16482" y="22704"/>
                  <a:pt x="16497" y="22660"/>
                  <a:pt x="16497" y="22630"/>
                </a:cubicBezTo>
                <a:close/>
                <a:moveTo>
                  <a:pt x="16688" y="22586"/>
                </a:moveTo>
                <a:cubicBezTo>
                  <a:pt x="16703" y="22630"/>
                  <a:pt x="16703" y="22660"/>
                  <a:pt x="16718" y="22689"/>
                </a:cubicBezTo>
                <a:cubicBezTo>
                  <a:pt x="16703" y="22719"/>
                  <a:pt x="16674" y="22778"/>
                  <a:pt x="16644" y="22807"/>
                </a:cubicBezTo>
                <a:cubicBezTo>
                  <a:pt x="16644" y="22792"/>
                  <a:pt x="16630" y="22748"/>
                  <a:pt x="16630" y="22733"/>
                </a:cubicBezTo>
                <a:cubicBezTo>
                  <a:pt x="16615" y="22733"/>
                  <a:pt x="16615" y="22733"/>
                  <a:pt x="16615" y="22719"/>
                </a:cubicBezTo>
                <a:cubicBezTo>
                  <a:pt x="16630" y="22689"/>
                  <a:pt x="16674" y="22630"/>
                  <a:pt x="16688" y="22586"/>
                </a:cubicBezTo>
                <a:close/>
                <a:moveTo>
                  <a:pt x="16895" y="22542"/>
                </a:moveTo>
                <a:lnTo>
                  <a:pt x="16939" y="22645"/>
                </a:lnTo>
                <a:lnTo>
                  <a:pt x="16836" y="22807"/>
                </a:lnTo>
                <a:cubicBezTo>
                  <a:pt x="16821" y="22778"/>
                  <a:pt x="16821" y="22733"/>
                  <a:pt x="16792" y="22704"/>
                </a:cubicBezTo>
                <a:cubicBezTo>
                  <a:pt x="16836" y="22645"/>
                  <a:pt x="16850" y="22586"/>
                  <a:pt x="16895" y="22542"/>
                </a:cubicBezTo>
                <a:close/>
                <a:moveTo>
                  <a:pt x="16409" y="22881"/>
                </a:moveTo>
                <a:lnTo>
                  <a:pt x="16409" y="22940"/>
                </a:lnTo>
                <a:cubicBezTo>
                  <a:pt x="16394" y="22984"/>
                  <a:pt x="16394" y="22998"/>
                  <a:pt x="16365" y="23028"/>
                </a:cubicBezTo>
                <a:lnTo>
                  <a:pt x="16365" y="22984"/>
                </a:lnTo>
                <a:cubicBezTo>
                  <a:pt x="16394" y="22940"/>
                  <a:pt x="16394" y="22925"/>
                  <a:pt x="16409" y="22881"/>
                </a:cubicBezTo>
                <a:close/>
                <a:moveTo>
                  <a:pt x="16762" y="22778"/>
                </a:moveTo>
                <a:cubicBezTo>
                  <a:pt x="16762" y="22836"/>
                  <a:pt x="16777" y="22851"/>
                  <a:pt x="16792" y="22881"/>
                </a:cubicBezTo>
                <a:cubicBezTo>
                  <a:pt x="16762" y="22940"/>
                  <a:pt x="16747" y="22984"/>
                  <a:pt x="16703" y="23028"/>
                </a:cubicBezTo>
                <a:cubicBezTo>
                  <a:pt x="16688" y="22998"/>
                  <a:pt x="16688" y="22954"/>
                  <a:pt x="16674" y="22925"/>
                </a:cubicBezTo>
                <a:cubicBezTo>
                  <a:pt x="16703" y="22866"/>
                  <a:pt x="16718" y="22836"/>
                  <a:pt x="16762" y="22778"/>
                </a:cubicBezTo>
                <a:close/>
                <a:moveTo>
                  <a:pt x="16556" y="22836"/>
                </a:moveTo>
                <a:cubicBezTo>
                  <a:pt x="16556" y="22866"/>
                  <a:pt x="16571" y="22881"/>
                  <a:pt x="16571" y="22925"/>
                </a:cubicBezTo>
                <a:cubicBezTo>
                  <a:pt x="16556" y="22954"/>
                  <a:pt x="16512" y="22998"/>
                  <a:pt x="16497" y="23057"/>
                </a:cubicBezTo>
                <a:lnTo>
                  <a:pt x="16497" y="23013"/>
                </a:lnTo>
                <a:lnTo>
                  <a:pt x="16497" y="22954"/>
                </a:lnTo>
                <a:cubicBezTo>
                  <a:pt x="16512" y="22925"/>
                  <a:pt x="16541" y="22881"/>
                  <a:pt x="16556" y="22836"/>
                </a:cubicBezTo>
                <a:close/>
                <a:moveTo>
                  <a:pt x="16291" y="23146"/>
                </a:moveTo>
                <a:lnTo>
                  <a:pt x="16291" y="23160"/>
                </a:lnTo>
                <a:cubicBezTo>
                  <a:pt x="16291" y="23175"/>
                  <a:pt x="16276" y="23190"/>
                  <a:pt x="16276" y="23219"/>
                </a:cubicBezTo>
                <a:lnTo>
                  <a:pt x="16276" y="23204"/>
                </a:lnTo>
                <a:cubicBezTo>
                  <a:pt x="16276" y="23175"/>
                  <a:pt x="16291" y="23160"/>
                  <a:pt x="16291" y="23146"/>
                </a:cubicBezTo>
                <a:close/>
                <a:moveTo>
                  <a:pt x="16615" y="23057"/>
                </a:moveTo>
                <a:cubicBezTo>
                  <a:pt x="16630" y="23087"/>
                  <a:pt x="16630" y="23131"/>
                  <a:pt x="16644" y="23146"/>
                </a:cubicBezTo>
                <a:cubicBezTo>
                  <a:pt x="16615" y="23175"/>
                  <a:pt x="16600" y="23234"/>
                  <a:pt x="16556" y="23263"/>
                </a:cubicBezTo>
                <a:cubicBezTo>
                  <a:pt x="16541" y="23234"/>
                  <a:pt x="16541" y="23204"/>
                  <a:pt x="16541" y="23175"/>
                </a:cubicBezTo>
                <a:cubicBezTo>
                  <a:pt x="16556" y="23116"/>
                  <a:pt x="16600" y="23087"/>
                  <a:pt x="16615" y="23057"/>
                </a:cubicBezTo>
                <a:close/>
                <a:moveTo>
                  <a:pt x="16424" y="23087"/>
                </a:moveTo>
                <a:cubicBezTo>
                  <a:pt x="16424" y="23101"/>
                  <a:pt x="16424" y="23146"/>
                  <a:pt x="16438" y="23160"/>
                </a:cubicBezTo>
                <a:lnTo>
                  <a:pt x="16394" y="23278"/>
                </a:lnTo>
                <a:cubicBezTo>
                  <a:pt x="16394" y="23234"/>
                  <a:pt x="16394" y="23219"/>
                  <a:pt x="16365" y="23204"/>
                </a:cubicBezTo>
                <a:lnTo>
                  <a:pt x="16424" y="23087"/>
                </a:lnTo>
                <a:close/>
                <a:moveTo>
                  <a:pt x="16321" y="23322"/>
                </a:moveTo>
                <a:lnTo>
                  <a:pt x="16321" y="23381"/>
                </a:lnTo>
                <a:cubicBezTo>
                  <a:pt x="16306" y="23425"/>
                  <a:pt x="16276" y="23440"/>
                  <a:pt x="16276" y="23469"/>
                </a:cubicBezTo>
                <a:lnTo>
                  <a:pt x="16276" y="23425"/>
                </a:lnTo>
                <a:cubicBezTo>
                  <a:pt x="16291" y="23381"/>
                  <a:pt x="16291" y="23366"/>
                  <a:pt x="16321" y="23322"/>
                </a:cubicBezTo>
                <a:close/>
                <a:moveTo>
                  <a:pt x="16482" y="23278"/>
                </a:moveTo>
                <a:cubicBezTo>
                  <a:pt x="16482" y="23307"/>
                  <a:pt x="16497" y="23322"/>
                  <a:pt x="16497" y="23366"/>
                </a:cubicBezTo>
                <a:cubicBezTo>
                  <a:pt x="16482" y="23396"/>
                  <a:pt x="16453" y="23440"/>
                  <a:pt x="16424" y="23499"/>
                </a:cubicBezTo>
                <a:cubicBezTo>
                  <a:pt x="16409" y="23455"/>
                  <a:pt x="16409" y="23440"/>
                  <a:pt x="16409" y="23396"/>
                </a:cubicBezTo>
                <a:cubicBezTo>
                  <a:pt x="16424" y="23366"/>
                  <a:pt x="16453" y="23322"/>
                  <a:pt x="16482" y="23278"/>
                </a:cubicBezTo>
                <a:close/>
                <a:moveTo>
                  <a:pt x="16188" y="23587"/>
                </a:moveTo>
                <a:lnTo>
                  <a:pt x="16188" y="23602"/>
                </a:lnTo>
                <a:cubicBezTo>
                  <a:pt x="16188" y="23616"/>
                  <a:pt x="16173" y="23631"/>
                  <a:pt x="16173" y="23661"/>
                </a:cubicBezTo>
                <a:lnTo>
                  <a:pt x="16173" y="23631"/>
                </a:lnTo>
                <a:cubicBezTo>
                  <a:pt x="16173" y="23616"/>
                  <a:pt x="16188" y="23602"/>
                  <a:pt x="16188" y="23587"/>
                </a:cubicBezTo>
                <a:close/>
                <a:moveTo>
                  <a:pt x="16335" y="23528"/>
                </a:moveTo>
                <a:cubicBezTo>
                  <a:pt x="16335" y="23543"/>
                  <a:pt x="16335" y="23587"/>
                  <a:pt x="16350" y="23602"/>
                </a:cubicBezTo>
                <a:lnTo>
                  <a:pt x="16291" y="23719"/>
                </a:lnTo>
                <a:cubicBezTo>
                  <a:pt x="16276" y="23675"/>
                  <a:pt x="16276" y="23661"/>
                  <a:pt x="16276" y="23631"/>
                </a:cubicBezTo>
                <a:lnTo>
                  <a:pt x="16335" y="23528"/>
                </a:lnTo>
                <a:close/>
                <a:moveTo>
                  <a:pt x="16203" y="23764"/>
                </a:moveTo>
                <a:lnTo>
                  <a:pt x="16203" y="23822"/>
                </a:lnTo>
                <a:cubicBezTo>
                  <a:pt x="16193" y="23832"/>
                  <a:pt x="16183" y="23855"/>
                  <a:pt x="16173" y="23874"/>
                </a:cubicBezTo>
                <a:lnTo>
                  <a:pt x="16173" y="23874"/>
                </a:lnTo>
                <a:cubicBezTo>
                  <a:pt x="16173" y="23871"/>
                  <a:pt x="16173" y="23869"/>
                  <a:pt x="16173" y="23867"/>
                </a:cubicBezTo>
                <a:cubicBezTo>
                  <a:pt x="16188" y="23822"/>
                  <a:pt x="16203" y="23808"/>
                  <a:pt x="16203" y="23764"/>
                </a:cubicBezTo>
                <a:close/>
                <a:moveTo>
                  <a:pt x="16085" y="24043"/>
                </a:moveTo>
                <a:lnTo>
                  <a:pt x="16085" y="24058"/>
                </a:lnTo>
                <a:cubicBezTo>
                  <a:pt x="16085" y="24087"/>
                  <a:pt x="16056" y="24102"/>
                  <a:pt x="16056" y="24102"/>
                </a:cubicBezTo>
                <a:cubicBezTo>
                  <a:pt x="16056" y="24087"/>
                  <a:pt x="16085" y="24058"/>
                  <a:pt x="16085" y="24043"/>
                </a:cubicBezTo>
                <a:close/>
                <a:moveTo>
                  <a:pt x="18528" y="20364"/>
                </a:moveTo>
                <a:cubicBezTo>
                  <a:pt x="19705" y="21144"/>
                  <a:pt x="21103" y="21556"/>
                  <a:pt x="22457" y="21983"/>
                </a:cubicBezTo>
                <a:cubicBezTo>
                  <a:pt x="24194" y="22498"/>
                  <a:pt x="25975" y="23057"/>
                  <a:pt x="27270" y="24279"/>
                </a:cubicBezTo>
                <a:cubicBezTo>
                  <a:pt x="28962" y="25897"/>
                  <a:pt x="29580" y="28694"/>
                  <a:pt x="28933" y="31740"/>
                </a:cubicBezTo>
                <a:cubicBezTo>
                  <a:pt x="28918" y="31843"/>
                  <a:pt x="28888" y="31975"/>
                  <a:pt x="28844" y="32078"/>
                </a:cubicBezTo>
                <a:cubicBezTo>
                  <a:pt x="29271" y="29062"/>
                  <a:pt x="28535" y="26383"/>
                  <a:pt x="26828" y="24705"/>
                </a:cubicBezTo>
                <a:cubicBezTo>
                  <a:pt x="25548" y="23455"/>
                  <a:pt x="23841" y="22866"/>
                  <a:pt x="22192" y="22292"/>
                </a:cubicBezTo>
                <a:cubicBezTo>
                  <a:pt x="20868" y="21836"/>
                  <a:pt x="19499" y="21380"/>
                  <a:pt x="18396" y="20570"/>
                </a:cubicBezTo>
                <a:cubicBezTo>
                  <a:pt x="18440" y="20497"/>
                  <a:pt x="18484" y="20423"/>
                  <a:pt x="18528" y="20364"/>
                </a:cubicBezTo>
                <a:close/>
                <a:moveTo>
                  <a:pt x="18351" y="20644"/>
                </a:moveTo>
                <a:cubicBezTo>
                  <a:pt x="19485" y="21453"/>
                  <a:pt x="20839" y="21924"/>
                  <a:pt x="22163" y="22395"/>
                </a:cubicBezTo>
                <a:cubicBezTo>
                  <a:pt x="23811" y="22954"/>
                  <a:pt x="25518" y="23543"/>
                  <a:pt x="26769" y="24779"/>
                </a:cubicBezTo>
                <a:cubicBezTo>
                  <a:pt x="28491" y="26471"/>
                  <a:pt x="29212" y="29194"/>
                  <a:pt x="28756" y="32226"/>
                </a:cubicBezTo>
                <a:cubicBezTo>
                  <a:pt x="28712" y="32402"/>
                  <a:pt x="28697" y="32579"/>
                  <a:pt x="28638" y="32770"/>
                </a:cubicBezTo>
                <a:lnTo>
                  <a:pt x="28638" y="32711"/>
                </a:lnTo>
                <a:cubicBezTo>
                  <a:pt x="28815" y="30945"/>
                  <a:pt x="28741" y="27619"/>
                  <a:pt x="26298" y="25206"/>
                </a:cubicBezTo>
                <a:cubicBezTo>
                  <a:pt x="25077" y="23970"/>
                  <a:pt x="23458" y="23322"/>
                  <a:pt x="21883" y="22719"/>
                </a:cubicBezTo>
                <a:cubicBezTo>
                  <a:pt x="20544" y="22189"/>
                  <a:pt x="19264" y="21689"/>
                  <a:pt x="18234" y="20850"/>
                </a:cubicBezTo>
                <a:cubicBezTo>
                  <a:pt x="18263" y="20776"/>
                  <a:pt x="18322" y="20688"/>
                  <a:pt x="18351" y="20644"/>
                </a:cubicBezTo>
                <a:close/>
                <a:moveTo>
                  <a:pt x="18160" y="20923"/>
                </a:moveTo>
                <a:cubicBezTo>
                  <a:pt x="19205" y="21762"/>
                  <a:pt x="20485" y="22277"/>
                  <a:pt x="21839" y="22792"/>
                </a:cubicBezTo>
                <a:cubicBezTo>
                  <a:pt x="23399" y="23396"/>
                  <a:pt x="25003" y="24043"/>
                  <a:pt x="26225" y="25265"/>
                </a:cubicBezTo>
                <a:cubicBezTo>
                  <a:pt x="28624" y="27649"/>
                  <a:pt x="28697" y="30945"/>
                  <a:pt x="28535" y="32711"/>
                </a:cubicBezTo>
                <a:cubicBezTo>
                  <a:pt x="28550" y="32844"/>
                  <a:pt x="28535" y="32991"/>
                  <a:pt x="28506" y="33138"/>
                </a:cubicBezTo>
                <a:cubicBezTo>
                  <a:pt x="28491" y="33182"/>
                  <a:pt x="28476" y="33226"/>
                  <a:pt x="28462" y="33285"/>
                </a:cubicBezTo>
                <a:lnTo>
                  <a:pt x="28462" y="33182"/>
                </a:lnTo>
                <a:cubicBezTo>
                  <a:pt x="28565" y="30195"/>
                  <a:pt x="27638" y="27546"/>
                  <a:pt x="25813" y="25706"/>
                </a:cubicBezTo>
                <a:cubicBezTo>
                  <a:pt x="24606" y="24485"/>
                  <a:pt x="23090" y="23808"/>
                  <a:pt x="21589" y="23160"/>
                </a:cubicBezTo>
                <a:cubicBezTo>
                  <a:pt x="20294" y="22572"/>
                  <a:pt x="19043" y="22027"/>
                  <a:pt x="18028" y="21115"/>
                </a:cubicBezTo>
                <a:cubicBezTo>
                  <a:pt x="18057" y="21041"/>
                  <a:pt x="18116" y="20997"/>
                  <a:pt x="18160" y="20923"/>
                </a:cubicBezTo>
                <a:close/>
                <a:moveTo>
                  <a:pt x="18028" y="21174"/>
                </a:moveTo>
                <a:cubicBezTo>
                  <a:pt x="19043" y="22071"/>
                  <a:pt x="20294" y="22630"/>
                  <a:pt x="21604" y="23219"/>
                </a:cubicBezTo>
                <a:cubicBezTo>
                  <a:pt x="23075" y="23867"/>
                  <a:pt x="24591" y="24544"/>
                  <a:pt x="25769" y="25750"/>
                </a:cubicBezTo>
                <a:cubicBezTo>
                  <a:pt x="27579" y="27575"/>
                  <a:pt x="28521" y="30224"/>
                  <a:pt x="28388" y="33182"/>
                </a:cubicBezTo>
                <a:cubicBezTo>
                  <a:pt x="28388" y="33300"/>
                  <a:pt x="28373" y="33403"/>
                  <a:pt x="28373" y="33521"/>
                </a:cubicBezTo>
                <a:cubicBezTo>
                  <a:pt x="28344" y="33594"/>
                  <a:pt x="28315" y="33653"/>
                  <a:pt x="28285" y="33727"/>
                </a:cubicBezTo>
                <a:lnTo>
                  <a:pt x="28285" y="33653"/>
                </a:lnTo>
                <a:cubicBezTo>
                  <a:pt x="28256" y="30739"/>
                  <a:pt x="27211" y="28090"/>
                  <a:pt x="25327" y="26177"/>
                </a:cubicBezTo>
                <a:cubicBezTo>
                  <a:pt x="24179" y="24985"/>
                  <a:pt x="22737" y="24279"/>
                  <a:pt x="21354" y="23587"/>
                </a:cubicBezTo>
                <a:cubicBezTo>
                  <a:pt x="20073" y="22940"/>
                  <a:pt x="18837" y="22336"/>
                  <a:pt x="17895" y="21380"/>
                </a:cubicBezTo>
                <a:cubicBezTo>
                  <a:pt x="17939" y="21306"/>
                  <a:pt x="17998" y="21247"/>
                  <a:pt x="18028" y="21174"/>
                </a:cubicBezTo>
                <a:close/>
                <a:moveTo>
                  <a:pt x="28344" y="33815"/>
                </a:moveTo>
                <a:cubicBezTo>
                  <a:pt x="28329" y="33844"/>
                  <a:pt x="28329" y="33889"/>
                  <a:pt x="28329" y="33918"/>
                </a:cubicBezTo>
                <a:cubicBezTo>
                  <a:pt x="28315" y="33962"/>
                  <a:pt x="28285" y="34021"/>
                  <a:pt x="28285" y="34050"/>
                </a:cubicBezTo>
                <a:lnTo>
                  <a:pt x="28285" y="33947"/>
                </a:lnTo>
                <a:cubicBezTo>
                  <a:pt x="28314" y="33903"/>
                  <a:pt x="28329" y="33844"/>
                  <a:pt x="28344" y="33815"/>
                </a:cubicBezTo>
                <a:close/>
                <a:moveTo>
                  <a:pt x="17866" y="21453"/>
                </a:moveTo>
                <a:cubicBezTo>
                  <a:pt x="18822" y="22410"/>
                  <a:pt x="20059" y="23013"/>
                  <a:pt x="21339" y="23661"/>
                </a:cubicBezTo>
                <a:cubicBezTo>
                  <a:pt x="22722" y="24338"/>
                  <a:pt x="24135" y="25059"/>
                  <a:pt x="25298" y="26236"/>
                </a:cubicBezTo>
                <a:cubicBezTo>
                  <a:pt x="27152" y="28134"/>
                  <a:pt x="28182" y="30754"/>
                  <a:pt x="28241" y="33653"/>
                </a:cubicBezTo>
                <a:cubicBezTo>
                  <a:pt x="28197" y="33741"/>
                  <a:pt x="28197" y="33830"/>
                  <a:pt x="28197" y="33918"/>
                </a:cubicBezTo>
                <a:cubicBezTo>
                  <a:pt x="28167" y="33992"/>
                  <a:pt x="28123" y="34095"/>
                  <a:pt x="28108" y="34168"/>
                </a:cubicBezTo>
                <a:lnTo>
                  <a:pt x="28108" y="34124"/>
                </a:lnTo>
                <a:cubicBezTo>
                  <a:pt x="27932" y="31269"/>
                  <a:pt x="26784" y="28694"/>
                  <a:pt x="24841" y="26677"/>
                </a:cubicBezTo>
                <a:cubicBezTo>
                  <a:pt x="23738" y="25515"/>
                  <a:pt x="22384" y="24779"/>
                  <a:pt x="21118" y="24058"/>
                </a:cubicBezTo>
                <a:cubicBezTo>
                  <a:pt x="19853" y="23352"/>
                  <a:pt x="18631" y="22660"/>
                  <a:pt x="17733" y="21659"/>
                </a:cubicBezTo>
                <a:cubicBezTo>
                  <a:pt x="17778" y="21586"/>
                  <a:pt x="17822" y="21527"/>
                  <a:pt x="17866" y="21453"/>
                </a:cubicBezTo>
                <a:close/>
                <a:moveTo>
                  <a:pt x="28197" y="34168"/>
                </a:moveTo>
                <a:lnTo>
                  <a:pt x="28197" y="34168"/>
                </a:lnTo>
                <a:cubicBezTo>
                  <a:pt x="28197" y="34212"/>
                  <a:pt x="28182" y="34271"/>
                  <a:pt x="28182" y="34345"/>
                </a:cubicBezTo>
                <a:cubicBezTo>
                  <a:pt x="28167" y="34404"/>
                  <a:pt x="28138" y="34477"/>
                  <a:pt x="28108" y="34536"/>
                </a:cubicBezTo>
                <a:lnTo>
                  <a:pt x="28108" y="34359"/>
                </a:lnTo>
                <a:cubicBezTo>
                  <a:pt x="28123" y="34315"/>
                  <a:pt x="28138" y="34256"/>
                  <a:pt x="28182" y="34198"/>
                </a:cubicBezTo>
                <a:cubicBezTo>
                  <a:pt x="28182" y="34183"/>
                  <a:pt x="28197" y="34183"/>
                  <a:pt x="28197" y="34168"/>
                </a:cubicBezTo>
                <a:close/>
                <a:moveTo>
                  <a:pt x="17660" y="21703"/>
                </a:moveTo>
                <a:cubicBezTo>
                  <a:pt x="18557" y="22733"/>
                  <a:pt x="19779" y="23425"/>
                  <a:pt x="21059" y="24117"/>
                </a:cubicBezTo>
                <a:cubicBezTo>
                  <a:pt x="22354" y="24838"/>
                  <a:pt x="23664" y="25574"/>
                  <a:pt x="24768" y="26707"/>
                </a:cubicBezTo>
                <a:cubicBezTo>
                  <a:pt x="26696" y="28723"/>
                  <a:pt x="27829" y="31269"/>
                  <a:pt x="28020" y="34109"/>
                </a:cubicBezTo>
                <a:cubicBezTo>
                  <a:pt x="28020" y="34183"/>
                  <a:pt x="28020" y="34256"/>
                  <a:pt x="28035" y="34330"/>
                </a:cubicBezTo>
                <a:lnTo>
                  <a:pt x="27932" y="34610"/>
                </a:lnTo>
                <a:lnTo>
                  <a:pt x="27932" y="34580"/>
                </a:lnTo>
                <a:cubicBezTo>
                  <a:pt x="27593" y="31858"/>
                  <a:pt x="26357" y="29282"/>
                  <a:pt x="24326" y="27148"/>
                </a:cubicBezTo>
                <a:cubicBezTo>
                  <a:pt x="23267" y="26045"/>
                  <a:pt x="22031" y="25279"/>
                  <a:pt x="20868" y="24544"/>
                </a:cubicBezTo>
                <a:cubicBezTo>
                  <a:pt x="19588" y="23749"/>
                  <a:pt x="18381" y="22998"/>
                  <a:pt x="17527" y="21895"/>
                </a:cubicBezTo>
                <a:cubicBezTo>
                  <a:pt x="17571" y="21836"/>
                  <a:pt x="17630" y="21762"/>
                  <a:pt x="17660" y="21703"/>
                </a:cubicBezTo>
                <a:close/>
                <a:moveTo>
                  <a:pt x="28138" y="34654"/>
                </a:moveTo>
                <a:cubicBezTo>
                  <a:pt x="28167" y="34698"/>
                  <a:pt x="28167" y="34713"/>
                  <a:pt x="28138" y="34757"/>
                </a:cubicBezTo>
                <a:cubicBezTo>
                  <a:pt x="28123" y="34786"/>
                  <a:pt x="28123" y="34830"/>
                  <a:pt x="28108" y="34860"/>
                </a:cubicBezTo>
                <a:lnTo>
                  <a:pt x="28108" y="34771"/>
                </a:lnTo>
                <a:cubicBezTo>
                  <a:pt x="28123" y="34727"/>
                  <a:pt x="28123" y="34698"/>
                  <a:pt x="28138" y="34654"/>
                </a:cubicBezTo>
                <a:close/>
                <a:moveTo>
                  <a:pt x="28035" y="34551"/>
                </a:moveTo>
                <a:lnTo>
                  <a:pt x="28035" y="34757"/>
                </a:lnTo>
                <a:cubicBezTo>
                  <a:pt x="28020" y="34830"/>
                  <a:pt x="27976" y="34904"/>
                  <a:pt x="27961" y="34978"/>
                </a:cubicBezTo>
                <a:lnTo>
                  <a:pt x="27961" y="34992"/>
                </a:lnTo>
                <a:cubicBezTo>
                  <a:pt x="27961" y="34919"/>
                  <a:pt x="27947" y="34860"/>
                  <a:pt x="27947" y="34786"/>
                </a:cubicBezTo>
                <a:cubicBezTo>
                  <a:pt x="27976" y="34698"/>
                  <a:pt x="28020" y="34624"/>
                  <a:pt x="28035" y="34551"/>
                </a:cubicBezTo>
                <a:close/>
                <a:moveTo>
                  <a:pt x="17498" y="21968"/>
                </a:moveTo>
                <a:cubicBezTo>
                  <a:pt x="18351" y="23072"/>
                  <a:pt x="19558" y="23822"/>
                  <a:pt x="20824" y="24617"/>
                </a:cubicBezTo>
                <a:cubicBezTo>
                  <a:pt x="22001" y="25353"/>
                  <a:pt x="23208" y="26104"/>
                  <a:pt x="24267" y="27207"/>
                </a:cubicBezTo>
                <a:cubicBezTo>
                  <a:pt x="26284" y="29326"/>
                  <a:pt x="27520" y="31887"/>
                  <a:pt x="27829" y="34610"/>
                </a:cubicBezTo>
                <a:cubicBezTo>
                  <a:pt x="27829" y="34654"/>
                  <a:pt x="27844" y="34713"/>
                  <a:pt x="27844" y="34771"/>
                </a:cubicBezTo>
                <a:cubicBezTo>
                  <a:pt x="27814" y="34860"/>
                  <a:pt x="27770" y="34978"/>
                  <a:pt x="27741" y="35066"/>
                </a:cubicBezTo>
                <a:lnTo>
                  <a:pt x="27741" y="35051"/>
                </a:lnTo>
                <a:cubicBezTo>
                  <a:pt x="27299" y="32432"/>
                  <a:pt x="25989" y="29945"/>
                  <a:pt x="23826" y="27649"/>
                </a:cubicBezTo>
                <a:cubicBezTo>
                  <a:pt x="22825" y="26604"/>
                  <a:pt x="21722" y="25824"/>
                  <a:pt x="20662" y="25073"/>
                </a:cubicBezTo>
                <a:cubicBezTo>
                  <a:pt x="19382" y="24190"/>
                  <a:pt x="18175" y="23352"/>
                  <a:pt x="17365" y="22145"/>
                </a:cubicBezTo>
                <a:cubicBezTo>
                  <a:pt x="17380" y="22130"/>
                  <a:pt x="17395" y="22086"/>
                  <a:pt x="17424" y="22071"/>
                </a:cubicBezTo>
                <a:cubicBezTo>
                  <a:pt x="17439" y="22042"/>
                  <a:pt x="17468" y="21998"/>
                  <a:pt x="17498" y="21968"/>
                </a:cubicBezTo>
                <a:close/>
                <a:moveTo>
                  <a:pt x="28050" y="35022"/>
                </a:moveTo>
                <a:cubicBezTo>
                  <a:pt x="28035" y="35066"/>
                  <a:pt x="28035" y="35125"/>
                  <a:pt x="28035" y="35169"/>
                </a:cubicBezTo>
                <a:cubicBezTo>
                  <a:pt x="28020" y="35228"/>
                  <a:pt x="28005" y="35301"/>
                  <a:pt x="27976" y="35360"/>
                </a:cubicBezTo>
                <a:lnTo>
                  <a:pt x="27976" y="35213"/>
                </a:lnTo>
                <a:cubicBezTo>
                  <a:pt x="28005" y="35154"/>
                  <a:pt x="28020" y="35081"/>
                  <a:pt x="28050" y="35022"/>
                </a:cubicBezTo>
                <a:close/>
                <a:moveTo>
                  <a:pt x="27873" y="34948"/>
                </a:moveTo>
                <a:cubicBezTo>
                  <a:pt x="27873" y="35022"/>
                  <a:pt x="27888" y="35095"/>
                  <a:pt x="27888" y="35169"/>
                </a:cubicBezTo>
                <a:cubicBezTo>
                  <a:pt x="27858" y="35287"/>
                  <a:pt x="27829" y="35375"/>
                  <a:pt x="27799" y="35448"/>
                </a:cubicBezTo>
                <a:cubicBezTo>
                  <a:pt x="27799" y="35375"/>
                  <a:pt x="27785" y="35301"/>
                  <a:pt x="27755" y="35242"/>
                </a:cubicBezTo>
                <a:cubicBezTo>
                  <a:pt x="27799" y="35154"/>
                  <a:pt x="27829" y="35051"/>
                  <a:pt x="27873" y="34948"/>
                </a:cubicBezTo>
                <a:close/>
                <a:moveTo>
                  <a:pt x="17307" y="22218"/>
                </a:moveTo>
                <a:cubicBezTo>
                  <a:pt x="18116" y="23425"/>
                  <a:pt x="19337" y="24264"/>
                  <a:pt x="20603" y="25147"/>
                </a:cubicBezTo>
                <a:cubicBezTo>
                  <a:pt x="21677" y="25883"/>
                  <a:pt x="22781" y="26663"/>
                  <a:pt x="23767" y="27708"/>
                </a:cubicBezTo>
                <a:cubicBezTo>
                  <a:pt x="25916" y="29989"/>
                  <a:pt x="27225" y="32476"/>
                  <a:pt x="27652" y="35081"/>
                </a:cubicBezTo>
                <a:cubicBezTo>
                  <a:pt x="27652" y="35139"/>
                  <a:pt x="27667" y="35198"/>
                  <a:pt x="27667" y="35228"/>
                </a:cubicBezTo>
                <a:cubicBezTo>
                  <a:pt x="27638" y="35360"/>
                  <a:pt x="27593" y="35463"/>
                  <a:pt x="27564" y="35581"/>
                </a:cubicBezTo>
                <a:lnTo>
                  <a:pt x="27564" y="35537"/>
                </a:lnTo>
                <a:cubicBezTo>
                  <a:pt x="27019" y="33035"/>
                  <a:pt x="25651" y="30636"/>
                  <a:pt x="23326" y="28149"/>
                </a:cubicBezTo>
                <a:cubicBezTo>
                  <a:pt x="22428" y="27163"/>
                  <a:pt x="21427" y="26398"/>
                  <a:pt x="20471" y="25662"/>
                </a:cubicBezTo>
                <a:cubicBezTo>
                  <a:pt x="19190" y="24676"/>
                  <a:pt x="17954" y="23719"/>
                  <a:pt x="17204" y="22410"/>
                </a:cubicBezTo>
                <a:cubicBezTo>
                  <a:pt x="17233" y="22351"/>
                  <a:pt x="17277" y="22292"/>
                  <a:pt x="17307" y="22218"/>
                </a:cubicBezTo>
                <a:close/>
                <a:moveTo>
                  <a:pt x="28020" y="35508"/>
                </a:moveTo>
                <a:lnTo>
                  <a:pt x="28020" y="35508"/>
                </a:lnTo>
                <a:cubicBezTo>
                  <a:pt x="28005" y="35537"/>
                  <a:pt x="28005" y="35566"/>
                  <a:pt x="28005" y="35581"/>
                </a:cubicBezTo>
                <a:cubicBezTo>
                  <a:pt x="28005" y="35610"/>
                  <a:pt x="27976" y="35640"/>
                  <a:pt x="27976" y="35669"/>
                </a:cubicBezTo>
                <a:lnTo>
                  <a:pt x="27976" y="35596"/>
                </a:lnTo>
                <a:cubicBezTo>
                  <a:pt x="28005" y="35566"/>
                  <a:pt x="28005" y="35537"/>
                  <a:pt x="28020" y="35508"/>
                </a:cubicBezTo>
                <a:close/>
                <a:moveTo>
                  <a:pt x="27902" y="35390"/>
                </a:moveTo>
                <a:cubicBezTo>
                  <a:pt x="27888" y="35463"/>
                  <a:pt x="27902" y="35537"/>
                  <a:pt x="27902" y="35596"/>
                </a:cubicBezTo>
                <a:cubicBezTo>
                  <a:pt x="27888" y="35669"/>
                  <a:pt x="27858" y="35743"/>
                  <a:pt x="27829" y="35816"/>
                </a:cubicBezTo>
                <a:cubicBezTo>
                  <a:pt x="27829" y="35757"/>
                  <a:pt x="27814" y="35684"/>
                  <a:pt x="27814" y="35625"/>
                </a:cubicBezTo>
                <a:cubicBezTo>
                  <a:pt x="27858" y="35551"/>
                  <a:pt x="27873" y="35463"/>
                  <a:pt x="27902" y="35390"/>
                </a:cubicBezTo>
                <a:close/>
                <a:moveTo>
                  <a:pt x="27711" y="35419"/>
                </a:moveTo>
                <a:cubicBezTo>
                  <a:pt x="27726" y="35493"/>
                  <a:pt x="27726" y="35566"/>
                  <a:pt x="27726" y="35654"/>
                </a:cubicBezTo>
                <a:cubicBezTo>
                  <a:pt x="27682" y="35743"/>
                  <a:pt x="27652" y="35860"/>
                  <a:pt x="27608" y="35949"/>
                </a:cubicBezTo>
                <a:cubicBezTo>
                  <a:pt x="27593" y="35875"/>
                  <a:pt x="27593" y="35816"/>
                  <a:pt x="27579" y="35743"/>
                </a:cubicBezTo>
                <a:cubicBezTo>
                  <a:pt x="27638" y="35640"/>
                  <a:pt x="27667" y="35522"/>
                  <a:pt x="27711" y="35419"/>
                </a:cubicBezTo>
                <a:close/>
                <a:moveTo>
                  <a:pt x="17145" y="22483"/>
                </a:moveTo>
                <a:cubicBezTo>
                  <a:pt x="17925" y="23793"/>
                  <a:pt x="19131" y="24720"/>
                  <a:pt x="20412" y="25721"/>
                </a:cubicBezTo>
                <a:cubicBezTo>
                  <a:pt x="21383" y="26457"/>
                  <a:pt x="22369" y="27222"/>
                  <a:pt x="23267" y="28179"/>
                </a:cubicBezTo>
                <a:cubicBezTo>
                  <a:pt x="25563" y="30666"/>
                  <a:pt x="26946" y="33064"/>
                  <a:pt x="27490" y="35537"/>
                </a:cubicBezTo>
                <a:cubicBezTo>
                  <a:pt x="27505" y="35596"/>
                  <a:pt x="27505" y="35654"/>
                  <a:pt x="27520" y="35713"/>
                </a:cubicBezTo>
                <a:cubicBezTo>
                  <a:pt x="27490" y="35802"/>
                  <a:pt x="27461" y="35875"/>
                  <a:pt x="27446" y="35949"/>
                </a:cubicBezTo>
                <a:cubicBezTo>
                  <a:pt x="27432" y="36008"/>
                  <a:pt x="27402" y="36052"/>
                  <a:pt x="27387" y="36096"/>
                </a:cubicBezTo>
                <a:cubicBezTo>
                  <a:pt x="27387" y="36052"/>
                  <a:pt x="27373" y="36037"/>
                  <a:pt x="27373" y="36008"/>
                </a:cubicBezTo>
                <a:cubicBezTo>
                  <a:pt x="26769" y="33609"/>
                  <a:pt x="25401" y="31401"/>
                  <a:pt x="22825" y="28620"/>
                </a:cubicBezTo>
                <a:cubicBezTo>
                  <a:pt x="22016" y="27737"/>
                  <a:pt x="21162" y="27001"/>
                  <a:pt x="20323" y="26295"/>
                </a:cubicBezTo>
                <a:cubicBezTo>
                  <a:pt x="18999" y="25162"/>
                  <a:pt x="17733" y="24087"/>
                  <a:pt x="17042" y="22645"/>
                </a:cubicBezTo>
                <a:lnTo>
                  <a:pt x="17145" y="22483"/>
                </a:lnTo>
                <a:close/>
                <a:moveTo>
                  <a:pt x="27902" y="35907"/>
                </a:moveTo>
                <a:cubicBezTo>
                  <a:pt x="27899" y="35942"/>
                  <a:pt x="27888" y="35971"/>
                  <a:pt x="27888" y="36022"/>
                </a:cubicBezTo>
                <a:cubicBezTo>
                  <a:pt x="27873" y="36081"/>
                  <a:pt x="27858" y="36125"/>
                  <a:pt x="27858" y="36184"/>
                </a:cubicBezTo>
                <a:lnTo>
                  <a:pt x="27858" y="36052"/>
                </a:lnTo>
                <a:cubicBezTo>
                  <a:pt x="27873" y="36008"/>
                  <a:pt x="27887" y="35951"/>
                  <a:pt x="27902" y="35907"/>
                </a:cubicBezTo>
                <a:close/>
                <a:moveTo>
                  <a:pt x="27755" y="35831"/>
                </a:moveTo>
                <a:lnTo>
                  <a:pt x="27755" y="36037"/>
                </a:lnTo>
                <a:cubicBezTo>
                  <a:pt x="27741" y="36125"/>
                  <a:pt x="27711" y="36228"/>
                  <a:pt x="27682" y="36302"/>
                </a:cubicBezTo>
                <a:cubicBezTo>
                  <a:pt x="27682" y="36228"/>
                  <a:pt x="27667" y="36170"/>
                  <a:pt x="27667" y="36111"/>
                </a:cubicBezTo>
                <a:cubicBezTo>
                  <a:pt x="27711" y="36022"/>
                  <a:pt x="27726" y="35934"/>
                  <a:pt x="27755" y="35831"/>
                </a:cubicBezTo>
                <a:close/>
                <a:moveTo>
                  <a:pt x="27535" y="35905"/>
                </a:moveTo>
                <a:cubicBezTo>
                  <a:pt x="27549" y="35978"/>
                  <a:pt x="27549" y="36052"/>
                  <a:pt x="27579" y="36111"/>
                </a:cubicBezTo>
                <a:lnTo>
                  <a:pt x="27461" y="36449"/>
                </a:lnTo>
                <a:cubicBezTo>
                  <a:pt x="27446" y="36376"/>
                  <a:pt x="27446" y="36317"/>
                  <a:pt x="27432" y="36258"/>
                </a:cubicBezTo>
                <a:cubicBezTo>
                  <a:pt x="27461" y="36170"/>
                  <a:pt x="27490" y="36081"/>
                  <a:pt x="27520" y="35978"/>
                </a:cubicBezTo>
                <a:cubicBezTo>
                  <a:pt x="27520" y="35949"/>
                  <a:pt x="27535" y="35934"/>
                  <a:pt x="27535" y="35905"/>
                </a:cubicBezTo>
                <a:close/>
                <a:moveTo>
                  <a:pt x="27873" y="36390"/>
                </a:moveTo>
                <a:lnTo>
                  <a:pt x="27873" y="36449"/>
                </a:lnTo>
                <a:cubicBezTo>
                  <a:pt x="27873" y="36464"/>
                  <a:pt x="27858" y="36479"/>
                  <a:pt x="27858" y="36493"/>
                </a:cubicBezTo>
                <a:lnTo>
                  <a:pt x="27858" y="36464"/>
                </a:lnTo>
                <a:cubicBezTo>
                  <a:pt x="27858" y="36449"/>
                  <a:pt x="27873" y="36420"/>
                  <a:pt x="27873" y="36390"/>
                </a:cubicBezTo>
                <a:close/>
                <a:moveTo>
                  <a:pt x="16998" y="22748"/>
                </a:moveTo>
                <a:cubicBezTo>
                  <a:pt x="17719" y="24190"/>
                  <a:pt x="18970" y="25250"/>
                  <a:pt x="20294" y="26383"/>
                </a:cubicBezTo>
                <a:cubicBezTo>
                  <a:pt x="21118" y="27090"/>
                  <a:pt x="21986" y="27811"/>
                  <a:pt x="22796" y="28694"/>
                </a:cubicBezTo>
                <a:cubicBezTo>
                  <a:pt x="25342" y="31475"/>
                  <a:pt x="26710" y="33682"/>
                  <a:pt x="27314" y="36052"/>
                </a:cubicBezTo>
                <a:lnTo>
                  <a:pt x="27373" y="36273"/>
                </a:lnTo>
                <a:cubicBezTo>
                  <a:pt x="27299" y="36376"/>
                  <a:pt x="27270" y="36479"/>
                  <a:pt x="27225" y="36611"/>
                </a:cubicBezTo>
                <a:cubicBezTo>
                  <a:pt x="27211" y="36567"/>
                  <a:pt x="27211" y="36537"/>
                  <a:pt x="27181" y="36493"/>
                </a:cubicBezTo>
                <a:cubicBezTo>
                  <a:pt x="26343" y="33697"/>
                  <a:pt x="24415" y="31416"/>
                  <a:pt x="22325" y="29135"/>
                </a:cubicBezTo>
                <a:cubicBezTo>
                  <a:pt x="21633" y="28370"/>
                  <a:pt x="20912" y="27693"/>
                  <a:pt x="20220" y="27045"/>
                </a:cubicBezTo>
                <a:cubicBezTo>
                  <a:pt x="18764" y="25691"/>
                  <a:pt x="17513" y="24529"/>
                  <a:pt x="16880" y="22925"/>
                </a:cubicBezTo>
                <a:lnTo>
                  <a:pt x="16998" y="22748"/>
                </a:lnTo>
                <a:close/>
                <a:moveTo>
                  <a:pt x="27785" y="36302"/>
                </a:moveTo>
                <a:lnTo>
                  <a:pt x="27770" y="36464"/>
                </a:lnTo>
                <a:lnTo>
                  <a:pt x="27726" y="36685"/>
                </a:lnTo>
                <a:cubicBezTo>
                  <a:pt x="27726" y="36626"/>
                  <a:pt x="27711" y="36567"/>
                  <a:pt x="27711" y="36523"/>
                </a:cubicBezTo>
                <a:cubicBezTo>
                  <a:pt x="27726" y="36449"/>
                  <a:pt x="27755" y="36361"/>
                  <a:pt x="27785" y="36302"/>
                </a:cubicBezTo>
                <a:close/>
                <a:moveTo>
                  <a:pt x="27593" y="36302"/>
                </a:moveTo>
                <a:cubicBezTo>
                  <a:pt x="27593" y="36376"/>
                  <a:pt x="27608" y="36420"/>
                  <a:pt x="27608" y="36493"/>
                </a:cubicBezTo>
                <a:cubicBezTo>
                  <a:pt x="27593" y="36596"/>
                  <a:pt x="27564" y="36699"/>
                  <a:pt x="27535" y="36788"/>
                </a:cubicBezTo>
                <a:cubicBezTo>
                  <a:pt x="27520" y="36729"/>
                  <a:pt x="27520" y="36670"/>
                  <a:pt x="27505" y="36611"/>
                </a:cubicBezTo>
                <a:cubicBezTo>
                  <a:pt x="27535" y="36493"/>
                  <a:pt x="27549" y="36405"/>
                  <a:pt x="27593" y="36302"/>
                </a:cubicBezTo>
                <a:close/>
                <a:moveTo>
                  <a:pt x="27387" y="36405"/>
                </a:moveTo>
                <a:cubicBezTo>
                  <a:pt x="27402" y="36479"/>
                  <a:pt x="27432" y="36537"/>
                  <a:pt x="27432" y="36611"/>
                </a:cubicBezTo>
                <a:cubicBezTo>
                  <a:pt x="27387" y="36714"/>
                  <a:pt x="27358" y="36846"/>
                  <a:pt x="27314" y="36964"/>
                </a:cubicBezTo>
                <a:lnTo>
                  <a:pt x="27270" y="36743"/>
                </a:lnTo>
                <a:cubicBezTo>
                  <a:pt x="27299" y="36626"/>
                  <a:pt x="27343" y="36523"/>
                  <a:pt x="27387" y="36405"/>
                </a:cubicBezTo>
                <a:close/>
                <a:moveTo>
                  <a:pt x="27770" y="36758"/>
                </a:moveTo>
                <a:lnTo>
                  <a:pt x="27770" y="36861"/>
                </a:lnTo>
                <a:cubicBezTo>
                  <a:pt x="27755" y="36920"/>
                  <a:pt x="27755" y="36979"/>
                  <a:pt x="27741" y="37038"/>
                </a:cubicBezTo>
                <a:lnTo>
                  <a:pt x="27741" y="36920"/>
                </a:lnTo>
                <a:cubicBezTo>
                  <a:pt x="27755" y="36861"/>
                  <a:pt x="27770" y="36817"/>
                  <a:pt x="27770" y="36758"/>
                </a:cubicBezTo>
                <a:close/>
                <a:moveTo>
                  <a:pt x="16821" y="22954"/>
                </a:moveTo>
                <a:cubicBezTo>
                  <a:pt x="17454" y="24573"/>
                  <a:pt x="18734" y="25736"/>
                  <a:pt x="20162" y="27075"/>
                </a:cubicBezTo>
                <a:cubicBezTo>
                  <a:pt x="20868" y="27722"/>
                  <a:pt x="21574" y="28399"/>
                  <a:pt x="22281" y="29179"/>
                </a:cubicBezTo>
                <a:cubicBezTo>
                  <a:pt x="24356" y="31460"/>
                  <a:pt x="26269" y="33741"/>
                  <a:pt x="27122" y="36523"/>
                </a:cubicBezTo>
                <a:lnTo>
                  <a:pt x="27167" y="36743"/>
                </a:lnTo>
                <a:cubicBezTo>
                  <a:pt x="27137" y="36846"/>
                  <a:pt x="27078" y="36964"/>
                  <a:pt x="27034" y="37067"/>
                </a:cubicBezTo>
                <a:cubicBezTo>
                  <a:pt x="27019" y="37038"/>
                  <a:pt x="27019" y="36994"/>
                  <a:pt x="27005" y="36964"/>
                </a:cubicBezTo>
                <a:cubicBezTo>
                  <a:pt x="26107" y="34345"/>
                  <a:pt x="24209" y="32255"/>
                  <a:pt x="22207" y="30018"/>
                </a:cubicBezTo>
                <a:lnTo>
                  <a:pt x="21839" y="29606"/>
                </a:lnTo>
                <a:cubicBezTo>
                  <a:pt x="21280" y="28973"/>
                  <a:pt x="20721" y="28399"/>
                  <a:pt x="20162" y="27855"/>
                </a:cubicBezTo>
                <a:cubicBezTo>
                  <a:pt x="18616" y="26295"/>
                  <a:pt x="17277" y="24926"/>
                  <a:pt x="16718" y="23131"/>
                </a:cubicBezTo>
                <a:cubicBezTo>
                  <a:pt x="16762" y="23072"/>
                  <a:pt x="16792" y="23013"/>
                  <a:pt x="16821" y="22954"/>
                </a:cubicBezTo>
                <a:close/>
                <a:moveTo>
                  <a:pt x="27638" y="36743"/>
                </a:moveTo>
                <a:cubicBezTo>
                  <a:pt x="27652" y="36773"/>
                  <a:pt x="27652" y="36846"/>
                  <a:pt x="27652" y="36905"/>
                </a:cubicBezTo>
                <a:cubicBezTo>
                  <a:pt x="27638" y="36979"/>
                  <a:pt x="27608" y="37067"/>
                  <a:pt x="27579" y="37156"/>
                </a:cubicBezTo>
                <a:cubicBezTo>
                  <a:pt x="27579" y="37111"/>
                  <a:pt x="27564" y="37053"/>
                  <a:pt x="27564" y="36994"/>
                </a:cubicBezTo>
                <a:cubicBezTo>
                  <a:pt x="27579" y="36905"/>
                  <a:pt x="27608" y="36817"/>
                  <a:pt x="27638" y="36743"/>
                </a:cubicBezTo>
                <a:close/>
                <a:moveTo>
                  <a:pt x="27446" y="36788"/>
                </a:moveTo>
                <a:cubicBezTo>
                  <a:pt x="27461" y="36846"/>
                  <a:pt x="27461" y="36920"/>
                  <a:pt x="27490" y="36979"/>
                </a:cubicBezTo>
                <a:cubicBezTo>
                  <a:pt x="27461" y="37067"/>
                  <a:pt x="27432" y="37156"/>
                  <a:pt x="27402" y="37259"/>
                </a:cubicBezTo>
                <a:cubicBezTo>
                  <a:pt x="27402" y="37273"/>
                  <a:pt x="27387" y="37288"/>
                  <a:pt x="27387" y="37303"/>
                </a:cubicBezTo>
                <a:cubicBezTo>
                  <a:pt x="27373" y="37229"/>
                  <a:pt x="27373" y="37185"/>
                  <a:pt x="27358" y="37111"/>
                </a:cubicBezTo>
                <a:cubicBezTo>
                  <a:pt x="27387" y="36994"/>
                  <a:pt x="27432" y="36891"/>
                  <a:pt x="27446" y="36788"/>
                </a:cubicBezTo>
                <a:close/>
                <a:moveTo>
                  <a:pt x="27211" y="36861"/>
                </a:moveTo>
                <a:cubicBezTo>
                  <a:pt x="27225" y="36935"/>
                  <a:pt x="27240" y="37023"/>
                  <a:pt x="27270" y="37097"/>
                </a:cubicBezTo>
                <a:lnTo>
                  <a:pt x="27152" y="37435"/>
                </a:lnTo>
                <a:cubicBezTo>
                  <a:pt x="27137" y="37362"/>
                  <a:pt x="27093" y="37273"/>
                  <a:pt x="27078" y="37200"/>
                </a:cubicBezTo>
                <a:cubicBezTo>
                  <a:pt x="27122" y="37082"/>
                  <a:pt x="27167" y="36979"/>
                  <a:pt x="27211" y="36861"/>
                </a:cubicBezTo>
                <a:close/>
                <a:moveTo>
                  <a:pt x="16674" y="23234"/>
                </a:moveTo>
                <a:cubicBezTo>
                  <a:pt x="17233" y="25015"/>
                  <a:pt x="18587" y="26383"/>
                  <a:pt x="20103" y="27928"/>
                </a:cubicBezTo>
                <a:cubicBezTo>
                  <a:pt x="20662" y="28473"/>
                  <a:pt x="21236" y="29047"/>
                  <a:pt x="21780" y="29680"/>
                </a:cubicBezTo>
                <a:lnTo>
                  <a:pt x="22148" y="30092"/>
                </a:lnTo>
                <a:cubicBezTo>
                  <a:pt x="24150" y="32329"/>
                  <a:pt x="26033" y="34418"/>
                  <a:pt x="26931" y="36994"/>
                </a:cubicBezTo>
                <a:cubicBezTo>
                  <a:pt x="26946" y="37053"/>
                  <a:pt x="26975" y="37126"/>
                  <a:pt x="26990" y="37185"/>
                </a:cubicBezTo>
                <a:cubicBezTo>
                  <a:pt x="26931" y="37288"/>
                  <a:pt x="26902" y="37406"/>
                  <a:pt x="26843" y="37509"/>
                </a:cubicBezTo>
                <a:cubicBezTo>
                  <a:pt x="26843" y="37494"/>
                  <a:pt x="26828" y="37450"/>
                  <a:pt x="26828" y="37435"/>
                </a:cubicBezTo>
                <a:cubicBezTo>
                  <a:pt x="25945" y="35139"/>
                  <a:pt x="24267" y="33315"/>
                  <a:pt x="22487" y="31372"/>
                </a:cubicBezTo>
                <a:cubicBezTo>
                  <a:pt x="22119" y="30960"/>
                  <a:pt x="21707" y="30518"/>
                  <a:pt x="21339" y="30092"/>
                </a:cubicBezTo>
                <a:cubicBezTo>
                  <a:pt x="20956" y="29650"/>
                  <a:pt x="20574" y="29253"/>
                  <a:pt x="20206" y="28841"/>
                </a:cubicBezTo>
                <a:cubicBezTo>
                  <a:pt x="18513" y="27031"/>
                  <a:pt x="17042" y="25427"/>
                  <a:pt x="16571" y="23366"/>
                </a:cubicBezTo>
                <a:cubicBezTo>
                  <a:pt x="16615" y="23322"/>
                  <a:pt x="16630" y="23293"/>
                  <a:pt x="16674" y="23234"/>
                </a:cubicBezTo>
                <a:close/>
                <a:moveTo>
                  <a:pt x="27652" y="37156"/>
                </a:moveTo>
                <a:cubicBezTo>
                  <a:pt x="27667" y="37214"/>
                  <a:pt x="27667" y="37259"/>
                  <a:pt x="27667" y="37303"/>
                </a:cubicBezTo>
                <a:cubicBezTo>
                  <a:pt x="27652" y="37376"/>
                  <a:pt x="27638" y="37435"/>
                  <a:pt x="27608" y="37509"/>
                </a:cubicBezTo>
                <a:cubicBezTo>
                  <a:pt x="27608" y="37450"/>
                  <a:pt x="27608" y="37420"/>
                  <a:pt x="27593" y="37362"/>
                </a:cubicBezTo>
                <a:cubicBezTo>
                  <a:pt x="27608" y="37288"/>
                  <a:pt x="27638" y="37229"/>
                  <a:pt x="27652" y="37156"/>
                </a:cubicBezTo>
                <a:close/>
                <a:moveTo>
                  <a:pt x="27505" y="37156"/>
                </a:moveTo>
                <a:cubicBezTo>
                  <a:pt x="27505" y="37214"/>
                  <a:pt x="27520" y="37288"/>
                  <a:pt x="27520" y="37347"/>
                </a:cubicBezTo>
                <a:cubicBezTo>
                  <a:pt x="27505" y="37450"/>
                  <a:pt x="27490" y="37553"/>
                  <a:pt x="27461" y="37641"/>
                </a:cubicBezTo>
                <a:cubicBezTo>
                  <a:pt x="27446" y="37582"/>
                  <a:pt x="27446" y="37523"/>
                  <a:pt x="27432" y="37450"/>
                </a:cubicBezTo>
                <a:cubicBezTo>
                  <a:pt x="27446" y="37376"/>
                  <a:pt x="27461" y="37332"/>
                  <a:pt x="27490" y="37259"/>
                </a:cubicBezTo>
                <a:cubicBezTo>
                  <a:pt x="27490" y="37214"/>
                  <a:pt x="27505" y="37200"/>
                  <a:pt x="27505" y="37156"/>
                </a:cubicBezTo>
                <a:close/>
                <a:moveTo>
                  <a:pt x="27299" y="37259"/>
                </a:moveTo>
                <a:cubicBezTo>
                  <a:pt x="27314" y="37332"/>
                  <a:pt x="27343" y="37406"/>
                  <a:pt x="27343" y="37479"/>
                </a:cubicBezTo>
                <a:cubicBezTo>
                  <a:pt x="27314" y="37582"/>
                  <a:pt x="27284" y="37671"/>
                  <a:pt x="27240" y="37788"/>
                </a:cubicBezTo>
                <a:lnTo>
                  <a:pt x="27196" y="37568"/>
                </a:lnTo>
                <a:cubicBezTo>
                  <a:pt x="27225" y="37479"/>
                  <a:pt x="27270" y="37362"/>
                  <a:pt x="27299" y="37259"/>
                </a:cubicBezTo>
                <a:close/>
                <a:moveTo>
                  <a:pt x="27684" y="37684"/>
                </a:moveTo>
                <a:cubicBezTo>
                  <a:pt x="27682" y="37697"/>
                  <a:pt x="27682" y="37709"/>
                  <a:pt x="27682" y="37715"/>
                </a:cubicBezTo>
                <a:cubicBezTo>
                  <a:pt x="27682" y="37744"/>
                  <a:pt x="27667" y="37803"/>
                  <a:pt x="27667" y="37832"/>
                </a:cubicBezTo>
                <a:lnTo>
                  <a:pt x="27667" y="37744"/>
                </a:lnTo>
                <a:cubicBezTo>
                  <a:pt x="27674" y="37729"/>
                  <a:pt x="27678" y="37707"/>
                  <a:pt x="27684" y="37684"/>
                </a:cubicBezTo>
                <a:close/>
                <a:moveTo>
                  <a:pt x="27034" y="37303"/>
                </a:moveTo>
                <a:cubicBezTo>
                  <a:pt x="27064" y="37406"/>
                  <a:pt x="27093" y="37479"/>
                  <a:pt x="27122" y="37568"/>
                </a:cubicBezTo>
                <a:cubicBezTo>
                  <a:pt x="27064" y="37656"/>
                  <a:pt x="27019" y="37774"/>
                  <a:pt x="26990" y="37877"/>
                </a:cubicBezTo>
                <a:cubicBezTo>
                  <a:pt x="26946" y="37788"/>
                  <a:pt x="26931" y="37715"/>
                  <a:pt x="26902" y="37626"/>
                </a:cubicBezTo>
                <a:cubicBezTo>
                  <a:pt x="26946" y="37509"/>
                  <a:pt x="26990" y="37420"/>
                  <a:pt x="27034" y="37303"/>
                </a:cubicBezTo>
                <a:close/>
                <a:moveTo>
                  <a:pt x="16527" y="23499"/>
                </a:moveTo>
                <a:cubicBezTo>
                  <a:pt x="17012" y="25530"/>
                  <a:pt x="18469" y="27119"/>
                  <a:pt x="20147" y="28914"/>
                </a:cubicBezTo>
                <a:cubicBezTo>
                  <a:pt x="20515" y="29326"/>
                  <a:pt x="20897" y="29724"/>
                  <a:pt x="21280" y="30165"/>
                </a:cubicBezTo>
                <a:cubicBezTo>
                  <a:pt x="21677" y="30607"/>
                  <a:pt x="22060" y="31034"/>
                  <a:pt x="22443" y="31446"/>
                </a:cubicBezTo>
                <a:cubicBezTo>
                  <a:pt x="24209" y="33373"/>
                  <a:pt x="25886" y="35198"/>
                  <a:pt x="26769" y="37479"/>
                </a:cubicBezTo>
                <a:cubicBezTo>
                  <a:pt x="26784" y="37523"/>
                  <a:pt x="26799" y="37568"/>
                  <a:pt x="26828" y="37626"/>
                </a:cubicBezTo>
                <a:cubicBezTo>
                  <a:pt x="26769" y="37729"/>
                  <a:pt x="26710" y="37818"/>
                  <a:pt x="26681" y="37935"/>
                </a:cubicBezTo>
                <a:lnTo>
                  <a:pt x="26681" y="37921"/>
                </a:lnTo>
                <a:cubicBezTo>
                  <a:pt x="25798" y="35831"/>
                  <a:pt x="24223" y="34198"/>
                  <a:pt x="22590" y="32446"/>
                </a:cubicBezTo>
                <a:cubicBezTo>
                  <a:pt x="22016" y="31858"/>
                  <a:pt x="21457" y="31240"/>
                  <a:pt x="20883" y="30592"/>
                </a:cubicBezTo>
                <a:cubicBezTo>
                  <a:pt x="20736" y="30415"/>
                  <a:pt x="20574" y="30239"/>
                  <a:pt x="20426" y="30077"/>
                </a:cubicBezTo>
                <a:cubicBezTo>
                  <a:pt x="18454" y="27884"/>
                  <a:pt x="16792" y="26001"/>
                  <a:pt x="16424" y="23616"/>
                </a:cubicBezTo>
                <a:cubicBezTo>
                  <a:pt x="16468" y="23558"/>
                  <a:pt x="16482" y="23528"/>
                  <a:pt x="16527" y="23499"/>
                </a:cubicBezTo>
                <a:close/>
                <a:moveTo>
                  <a:pt x="27579" y="37582"/>
                </a:moveTo>
                <a:lnTo>
                  <a:pt x="27579" y="37582"/>
                </a:lnTo>
                <a:cubicBezTo>
                  <a:pt x="27564" y="37641"/>
                  <a:pt x="27564" y="37700"/>
                  <a:pt x="27579" y="37744"/>
                </a:cubicBezTo>
                <a:cubicBezTo>
                  <a:pt x="27564" y="37818"/>
                  <a:pt x="27535" y="37921"/>
                  <a:pt x="27520" y="37994"/>
                </a:cubicBezTo>
                <a:cubicBezTo>
                  <a:pt x="27520" y="37935"/>
                  <a:pt x="27505" y="37877"/>
                  <a:pt x="27505" y="37847"/>
                </a:cubicBezTo>
                <a:cubicBezTo>
                  <a:pt x="27520" y="37744"/>
                  <a:pt x="27535" y="37671"/>
                  <a:pt x="27579" y="37582"/>
                </a:cubicBezTo>
                <a:close/>
                <a:moveTo>
                  <a:pt x="27373" y="37656"/>
                </a:moveTo>
                <a:cubicBezTo>
                  <a:pt x="27387" y="37715"/>
                  <a:pt x="27387" y="37788"/>
                  <a:pt x="27417" y="37847"/>
                </a:cubicBezTo>
                <a:cubicBezTo>
                  <a:pt x="27417" y="37862"/>
                  <a:pt x="27387" y="37877"/>
                  <a:pt x="27387" y="37921"/>
                </a:cubicBezTo>
                <a:cubicBezTo>
                  <a:pt x="27373" y="37994"/>
                  <a:pt x="27358" y="38068"/>
                  <a:pt x="27343" y="38156"/>
                </a:cubicBezTo>
                <a:cubicBezTo>
                  <a:pt x="27314" y="38083"/>
                  <a:pt x="27314" y="38024"/>
                  <a:pt x="27299" y="37950"/>
                </a:cubicBezTo>
                <a:cubicBezTo>
                  <a:pt x="27314" y="37847"/>
                  <a:pt x="27343" y="37744"/>
                  <a:pt x="27373" y="37656"/>
                </a:cubicBezTo>
                <a:close/>
                <a:moveTo>
                  <a:pt x="27152" y="37715"/>
                </a:moveTo>
                <a:cubicBezTo>
                  <a:pt x="27167" y="37788"/>
                  <a:pt x="27196" y="37877"/>
                  <a:pt x="27211" y="37950"/>
                </a:cubicBezTo>
                <a:cubicBezTo>
                  <a:pt x="27167" y="38039"/>
                  <a:pt x="27137" y="38142"/>
                  <a:pt x="27093" y="38245"/>
                </a:cubicBezTo>
                <a:cubicBezTo>
                  <a:pt x="27078" y="38156"/>
                  <a:pt x="27049" y="38083"/>
                  <a:pt x="27019" y="38009"/>
                </a:cubicBezTo>
                <a:cubicBezTo>
                  <a:pt x="27064" y="37921"/>
                  <a:pt x="27122" y="37803"/>
                  <a:pt x="27152" y="37715"/>
                </a:cubicBezTo>
                <a:close/>
                <a:moveTo>
                  <a:pt x="26843" y="37715"/>
                </a:moveTo>
                <a:cubicBezTo>
                  <a:pt x="26872" y="37803"/>
                  <a:pt x="26902" y="37891"/>
                  <a:pt x="26931" y="37994"/>
                </a:cubicBezTo>
                <a:cubicBezTo>
                  <a:pt x="26902" y="38097"/>
                  <a:pt x="26843" y="38186"/>
                  <a:pt x="26799" y="38303"/>
                </a:cubicBezTo>
                <a:lnTo>
                  <a:pt x="26696" y="38024"/>
                </a:lnTo>
                <a:cubicBezTo>
                  <a:pt x="26755" y="37935"/>
                  <a:pt x="26799" y="37818"/>
                  <a:pt x="26843" y="37715"/>
                </a:cubicBezTo>
                <a:close/>
                <a:moveTo>
                  <a:pt x="16365" y="23734"/>
                </a:moveTo>
                <a:cubicBezTo>
                  <a:pt x="16762" y="26089"/>
                  <a:pt x="18410" y="27987"/>
                  <a:pt x="20323" y="30136"/>
                </a:cubicBezTo>
                <a:cubicBezTo>
                  <a:pt x="20471" y="30298"/>
                  <a:pt x="20647" y="30489"/>
                  <a:pt x="20780" y="30651"/>
                </a:cubicBezTo>
                <a:cubicBezTo>
                  <a:pt x="21354" y="31298"/>
                  <a:pt x="21928" y="31902"/>
                  <a:pt x="22502" y="32505"/>
                </a:cubicBezTo>
                <a:cubicBezTo>
                  <a:pt x="24135" y="34242"/>
                  <a:pt x="25680" y="35875"/>
                  <a:pt x="26578" y="37950"/>
                </a:cubicBezTo>
                <a:cubicBezTo>
                  <a:pt x="26593" y="37965"/>
                  <a:pt x="26593" y="38009"/>
                  <a:pt x="26622" y="38024"/>
                </a:cubicBezTo>
                <a:cubicBezTo>
                  <a:pt x="26563" y="38142"/>
                  <a:pt x="26504" y="38230"/>
                  <a:pt x="26446" y="38333"/>
                </a:cubicBezTo>
                <a:cubicBezTo>
                  <a:pt x="25548" y="36420"/>
                  <a:pt x="24076" y="34948"/>
                  <a:pt x="22516" y="33373"/>
                </a:cubicBezTo>
                <a:cubicBezTo>
                  <a:pt x="21795" y="32652"/>
                  <a:pt x="21059" y="31902"/>
                  <a:pt x="20368" y="31107"/>
                </a:cubicBezTo>
                <a:cubicBezTo>
                  <a:pt x="18190" y="28605"/>
                  <a:pt x="16497" y="26457"/>
                  <a:pt x="16321" y="23881"/>
                </a:cubicBezTo>
                <a:cubicBezTo>
                  <a:pt x="16321" y="23808"/>
                  <a:pt x="16335" y="23764"/>
                  <a:pt x="16365" y="23734"/>
                </a:cubicBezTo>
                <a:close/>
                <a:moveTo>
                  <a:pt x="27593" y="38024"/>
                </a:moveTo>
                <a:lnTo>
                  <a:pt x="27593" y="38156"/>
                </a:lnTo>
                <a:cubicBezTo>
                  <a:pt x="27579" y="38230"/>
                  <a:pt x="27549" y="38289"/>
                  <a:pt x="27549" y="38362"/>
                </a:cubicBezTo>
                <a:cubicBezTo>
                  <a:pt x="27549" y="38318"/>
                  <a:pt x="27549" y="38289"/>
                  <a:pt x="27535" y="38230"/>
                </a:cubicBezTo>
                <a:cubicBezTo>
                  <a:pt x="27549" y="38186"/>
                  <a:pt x="27549" y="38156"/>
                  <a:pt x="27579" y="38112"/>
                </a:cubicBezTo>
                <a:cubicBezTo>
                  <a:pt x="27579" y="38083"/>
                  <a:pt x="27593" y="38068"/>
                  <a:pt x="27593" y="38024"/>
                </a:cubicBezTo>
                <a:close/>
                <a:moveTo>
                  <a:pt x="27432" y="38068"/>
                </a:moveTo>
                <a:cubicBezTo>
                  <a:pt x="27432" y="38112"/>
                  <a:pt x="27446" y="38171"/>
                  <a:pt x="27446" y="38230"/>
                </a:cubicBezTo>
                <a:cubicBezTo>
                  <a:pt x="27432" y="38303"/>
                  <a:pt x="27402" y="38392"/>
                  <a:pt x="27387" y="38480"/>
                </a:cubicBezTo>
                <a:cubicBezTo>
                  <a:pt x="27373" y="38436"/>
                  <a:pt x="27373" y="38377"/>
                  <a:pt x="27358" y="38318"/>
                </a:cubicBezTo>
                <a:cubicBezTo>
                  <a:pt x="27373" y="38230"/>
                  <a:pt x="27402" y="38142"/>
                  <a:pt x="27432" y="38068"/>
                </a:cubicBezTo>
                <a:close/>
                <a:moveTo>
                  <a:pt x="27240" y="38068"/>
                </a:moveTo>
                <a:cubicBezTo>
                  <a:pt x="27270" y="38142"/>
                  <a:pt x="27284" y="38215"/>
                  <a:pt x="27284" y="38289"/>
                </a:cubicBezTo>
                <a:cubicBezTo>
                  <a:pt x="27240" y="38406"/>
                  <a:pt x="27211" y="38509"/>
                  <a:pt x="27196" y="38598"/>
                </a:cubicBezTo>
                <a:cubicBezTo>
                  <a:pt x="27167" y="38524"/>
                  <a:pt x="27152" y="38451"/>
                  <a:pt x="27137" y="38362"/>
                </a:cubicBezTo>
                <a:cubicBezTo>
                  <a:pt x="27167" y="38259"/>
                  <a:pt x="27211" y="38171"/>
                  <a:pt x="27240" y="38068"/>
                </a:cubicBezTo>
                <a:close/>
                <a:moveTo>
                  <a:pt x="26975" y="38097"/>
                </a:moveTo>
                <a:cubicBezTo>
                  <a:pt x="26990" y="38186"/>
                  <a:pt x="27019" y="38259"/>
                  <a:pt x="27049" y="38362"/>
                </a:cubicBezTo>
                <a:cubicBezTo>
                  <a:pt x="27005" y="38451"/>
                  <a:pt x="26975" y="38554"/>
                  <a:pt x="26931" y="38657"/>
                </a:cubicBezTo>
                <a:cubicBezTo>
                  <a:pt x="26902" y="38554"/>
                  <a:pt x="26872" y="38480"/>
                  <a:pt x="26843" y="38392"/>
                </a:cubicBezTo>
                <a:cubicBezTo>
                  <a:pt x="26872" y="38303"/>
                  <a:pt x="26931" y="38215"/>
                  <a:pt x="26975" y="38097"/>
                </a:cubicBezTo>
                <a:close/>
                <a:moveTo>
                  <a:pt x="26637" y="38112"/>
                </a:moveTo>
                <a:lnTo>
                  <a:pt x="26755" y="38392"/>
                </a:lnTo>
                <a:cubicBezTo>
                  <a:pt x="26696" y="38509"/>
                  <a:pt x="26652" y="38598"/>
                  <a:pt x="26607" y="38686"/>
                </a:cubicBezTo>
                <a:cubicBezTo>
                  <a:pt x="26563" y="38598"/>
                  <a:pt x="26504" y="38509"/>
                  <a:pt x="26475" y="38406"/>
                </a:cubicBezTo>
                <a:cubicBezTo>
                  <a:pt x="26534" y="38318"/>
                  <a:pt x="26578" y="38215"/>
                  <a:pt x="26637" y="38112"/>
                </a:cubicBezTo>
                <a:close/>
                <a:moveTo>
                  <a:pt x="27593" y="38480"/>
                </a:moveTo>
                <a:lnTo>
                  <a:pt x="27593" y="38554"/>
                </a:lnTo>
                <a:cubicBezTo>
                  <a:pt x="27593" y="38598"/>
                  <a:pt x="27579" y="38627"/>
                  <a:pt x="27579" y="38686"/>
                </a:cubicBezTo>
                <a:lnTo>
                  <a:pt x="27579" y="38612"/>
                </a:lnTo>
                <a:cubicBezTo>
                  <a:pt x="27593" y="38583"/>
                  <a:pt x="27593" y="38539"/>
                  <a:pt x="27593" y="38480"/>
                </a:cubicBezTo>
                <a:close/>
                <a:moveTo>
                  <a:pt x="16232" y="23970"/>
                </a:moveTo>
                <a:cubicBezTo>
                  <a:pt x="16468" y="26530"/>
                  <a:pt x="18145" y="28664"/>
                  <a:pt x="20294" y="31151"/>
                </a:cubicBezTo>
                <a:cubicBezTo>
                  <a:pt x="20986" y="31961"/>
                  <a:pt x="21722" y="32696"/>
                  <a:pt x="22443" y="33432"/>
                </a:cubicBezTo>
                <a:cubicBezTo>
                  <a:pt x="24003" y="35007"/>
                  <a:pt x="25489" y="36523"/>
                  <a:pt x="26401" y="38436"/>
                </a:cubicBezTo>
                <a:cubicBezTo>
                  <a:pt x="26343" y="38539"/>
                  <a:pt x="26284" y="38627"/>
                  <a:pt x="26210" y="38745"/>
                </a:cubicBezTo>
                <a:cubicBezTo>
                  <a:pt x="25298" y="36994"/>
                  <a:pt x="23870" y="35610"/>
                  <a:pt x="22369" y="34183"/>
                </a:cubicBezTo>
                <a:cubicBezTo>
                  <a:pt x="21516" y="33373"/>
                  <a:pt x="20662" y="32520"/>
                  <a:pt x="19853" y="31607"/>
                </a:cubicBezTo>
                <a:cubicBezTo>
                  <a:pt x="17939" y="29371"/>
                  <a:pt x="16173" y="26913"/>
                  <a:pt x="16173" y="24102"/>
                </a:cubicBezTo>
                <a:cubicBezTo>
                  <a:pt x="16188" y="24043"/>
                  <a:pt x="16203" y="23999"/>
                  <a:pt x="16232" y="23970"/>
                </a:cubicBezTo>
                <a:close/>
                <a:moveTo>
                  <a:pt x="27461" y="38436"/>
                </a:moveTo>
                <a:cubicBezTo>
                  <a:pt x="27490" y="38509"/>
                  <a:pt x="27490" y="38554"/>
                  <a:pt x="27490" y="38598"/>
                </a:cubicBezTo>
                <a:lnTo>
                  <a:pt x="27432" y="38818"/>
                </a:lnTo>
                <a:cubicBezTo>
                  <a:pt x="27432" y="38760"/>
                  <a:pt x="27417" y="38730"/>
                  <a:pt x="27417" y="38671"/>
                </a:cubicBezTo>
                <a:cubicBezTo>
                  <a:pt x="27417" y="38627"/>
                  <a:pt x="27432" y="38598"/>
                  <a:pt x="27432" y="38554"/>
                </a:cubicBezTo>
                <a:cubicBezTo>
                  <a:pt x="27446" y="38524"/>
                  <a:pt x="27446" y="38465"/>
                  <a:pt x="27461" y="38436"/>
                </a:cubicBezTo>
                <a:close/>
                <a:moveTo>
                  <a:pt x="27299" y="38480"/>
                </a:moveTo>
                <a:cubicBezTo>
                  <a:pt x="27314" y="38554"/>
                  <a:pt x="27314" y="38612"/>
                  <a:pt x="27343" y="38686"/>
                </a:cubicBezTo>
                <a:cubicBezTo>
                  <a:pt x="27314" y="38774"/>
                  <a:pt x="27284" y="38877"/>
                  <a:pt x="27270" y="38966"/>
                </a:cubicBezTo>
                <a:cubicBezTo>
                  <a:pt x="27240" y="38892"/>
                  <a:pt x="27225" y="38818"/>
                  <a:pt x="27225" y="38760"/>
                </a:cubicBezTo>
                <a:cubicBezTo>
                  <a:pt x="27240" y="38671"/>
                  <a:pt x="27284" y="38583"/>
                  <a:pt x="27299" y="38480"/>
                </a:cubicBezTo>
                <a:close/>
                <a:moveTo>
                  <a:pt x="27078" y="38509"/>
                </a:moveTo>
                <a:cubicBezTo>
                  <a:pt x="27093" y="38598"/>
                  <a:pt x="27108" y="38671"/>
                  <a:pt x="27137" y="38760"/>
                </a:cubicBezTo>
                <a:cubicBezTo>
                  <a:pt x="27093" y="38833"/>
                  <a:pt x="27064" y="38921"/>
                  <a:pt x="27034" y="39039"/>
                </a:cubicBezTo>
                <a:cubicBezTo>
                  <a:pt x="27019" y="38951"/>
                  <a:pt x="26990" y="38877"/>
                  <a:pt x="26961" y="38774"/>
                </a:cubicBezTo>
                <a:lnTo>
                  <a:pt x="27078" y="38509"/>
                </a:lnTo>
                <a:close/>
                <a:moveTo>
                  <a:pt x="26784" y="38509"/>
                </a:moveTo>
                <a:cubicBezTo>
                  <a:pt x="26828" y="38598"/>
                  <a:pt x="26843" y="38686"/>
                  <a:pt x="26872" y="38774"/>
                </a:cubicBezTo>
                <a:cubicBezTo>
                  <a:pt x="26843" y="38877"/>
                  <a:pt x="26784" y="38980"/>
                  <a:pt x="26755" y="39069"/>
                </a:cubicBezTo>
                <a:lnTo>
                  <a:pt x="26637" y="38804"/>
                </a:lnTo>
                <a:cubicBezTo>
                  <a:pt x="26696" y="38701"/>
                  <a:pt x="26725" y="38598"/>
                  <a:pt x="26784" y="38509"/>
                </a:cubicBezTo>
                <a:close/>
                <a:moveTo>
                  <a:pt x="26416" y="38524"/>
                </a:moveTo>
                <a:cubicBezTo>
                  <a:pt x="26460" y="38612"/>
                  <a:pt x="26504" y="38701"/>
                  <a:pt x="26549" y="38804"/>
                </a:cubicBezTo>
                <a:cubicBezTo>
                  <a:pt x="26490" y="38892"/>
                  <a:pt x="26431" y="38980"/>
                  <a:pt x="26387" y="39098"/>
                </a:cubicBezTo>
                <a:lnTo>
                  <a:pt x="26269" y="38877"/>
                </a:lnTo>
                <a:cubicBezTo>
                  <a:pt x="26254" y="38848"/>
                  <a:pt x="26254" y="38833"/>
                  <a:pt x="26239" y="38818"/>
                </a:cubicBezTo>
                <a:cubicBezTo>
                  <a:pt x="26284" y="38730"/>
                  <a:pt x="26343" y="38612"/>
                  <a:pt x="26416" y="38524"/>
                </a:cubicBezTo>
                <a:close/>
                <a:moveTo>
                  <a:pt x="16085" y="24235"/>
                </a:moveTo>
                <a:cubicBezTo>
                  <a:pt x="16159" y="27001"/>
                  <a:pt x="17881" y="29429"/>
                  <a:pt x="19779" y="31637"/>
                </a:cubicBezTo>
                <a:cubicBezTo>
                  <a:pt x="20559" y="32579"/>
                  <a:pt x="21442" y="33403"/>
                  <a:pt x="22295" y="34242"/>
                </a:cubicBezTo>
                <a:cubicBezTo>
                  <a:pt x="23811" y="35684"/>
                  <a:pt x="25224" y="37053"/>
                  <a:pt x="26136" y="38818"/>
                </a:cubicBezTo>
                <a:cubicBezTo>
                  <a:pt x="26092" y="38921"/>
                  <a:pt x="26019" y="39025"/>
                  <a:pt x="25960" y="39113"/>
                </a:cubicBezTo>
                <a:cubicBezTo>
                  <a:pt x="25003" y="37465"/>
                  <a:pt x="23620" y="36228"/>
                  <a:pt x="22163" y="34889"/>
                </a:cubicBezTo>
                <a:cubicBezTo>
                  <a:pt x="21206" y="34006"/>
                  <a:pt x="20220" y="33109"/>
                  <a:pt x="19337" y="32078"/>
                </a:cubicBezTo>
                <a:cubicBezTo>
                  <a:pt x="16909" y="29209"/>
                  <a:pt x="15864" y="26751"/>
                  <a:pt x="16026" y="24323"/>
                </a:cubicBezTo>
                <a:cubicBezTo>
                  <a:pt x="16041" y="24279"/>
                  <a:pt x="16056" y="24249"/>
                  <a:pt x="16085" y="24235"/>
                </a:cubicBezTo>
                <a:close/>
                <a:moveTo>
                  <a:pt x="27505" y="38892"/>
                </a:moveTo>
                <a:cubicBezTo>
                  <a:pt x="27520" y="38921"/>
                  <a:pt x="27520" y="38966"/>
                  <a:pt x="27520" y="38995"/>
                </a:cubicBezTo>
                <a:cubicBezTo>
                  <a:pt x="27505" y="39054"/>
                  <a:pt x="27505" y="39113"/>
                  <a:pt x="27490" y="39172"/>
                </a:cubicBezTo>
                <a:cubicBezTo>
                  <a:pt x="27490" y="39128"/>
                  <a:pt x="27490" y="39098"/>
                  <a:pt x="27461" y="39054"/>
                </a:cubicBezTo>
                <a:cubicBezTo>
                  <a:pt x="27490" y="38995"/>
                  <a:pt x="27490" y="38951"/>
                  <a:pt x="27505" y="38892"/>
                </a:cubicBezTo>
                <a:close/>
                <a:moveTo>
                  <a:pt x="27373" y="38877"/>
                </a:moveTo>
                <a:cubicBezTo>
                  <a:pt x="27373" y="38951"/>
                  <a:pt x="27387" y="38995"/>
                  <a:pt x="27387" y="39054"/>
                </a:cubicBezTo>
                <a:cubicBezTo>
                  <a:pt x="27373" y="39113"/>
                  <a:pt x="27373" y="39172"/>
                  <a:pt x="27358" y="39216"/>
                </a:cubicBezTo>
                <a:cubicBezTo>
                  <a:pt x="27358" y="39260"/>
                  <a:pt x="27343" y="39289"/>
                  <a:pt x="27343" y="39319"/>
                </a:cubicBezTo>
                <a:cubicBezTo>
                  <a:pt x="27314" y="39260"/>
                  <a:pt x="27314" y="39201"/>
                  <a:pt x="27299" y="39128"/>
                </a:cubicBezTo>
                <a:cubicBezTo>
                  <a:pt x="27314" y="39054"/>
                  <a:pt x="27358" y="38966"/>
                  <a:pt x="27373" y="38877"/>
                </a:cubicBezTo>
                <a:close/>
                <a:moveTo>
                  <a:pt x="27167" y="38892"/>
                </a:moveTo>
                <a:cubicBezTo>
                  <a:pt x="27181" y="38966"/>
                  <a:pt x="27211" y="39039"/>
                  <a:pt x="27225" y="39128"/>
                </a:cubicBezTo>
                <a:cubicBezTo>
                  <a:pt x="27196" y="39216"/>
                  <a:pt x="27152" y="39319"/>
                  <a:pt x="27137" y="39407"/>
                </a:cubicBezTo>
                <a:cubicBezTo>
                  <a:pt x="27122" y="39334"/>
                  <a:pt x="27093" y="39245"/>
                  <a:pt x="27078" y="39172"/>
                </a:cubicBezTo>
                <a:cubicBezTo>
                  <a:pt x="27122" y="39069"/>
                  <a:pt x="27152" y="38980"/>
                  <a:pt x="27167" y="38892"/>
                </a:cubicBezTo>
                <a:close/>
                <a:moveTo>
                  <a:pt x="26916" y="38892"/>
                </a:moveTo>
                <a:cubicBezTo>
                  <a:pt x="26931" y="38980"/>
                  <a:pt x="26975" y="39069"/>
                  <a:pt x="26990" y="39142"/>
                </a:cubicBezTo>
                <a:lnTo>
                  <a:pt x="26872" y="39422"/>
                </a:lnTo>
                <a:cubicBezTo>
                  <a:pt x="26843" y="39334"/>
                  <a:pt x="26828" y="39245"/>
                  <a:pt x="26784" y="39172"/>
                </a:cubicBezTo>
                <a:cubicBezTo>
                  <a:pt x="26828" y="39069"/>
                  <a:pt x="26872" y="38980"/>
                  <a:pt x="26916" y="38892"/>
                </a:cubicBezTo>
                <a:close/>
                <a:moveTo>
                  <a:pt x="26195" y="38892"/>
                </a:moveTo>
                <a:lnTo>
                  <a:pt x="26195" y="38907"/>
                </a:lnTo>
                <a:cubicBezTo>
                  <a:pt x="26254" y="38980"/>
                  <a:pt x="26284" y="39069"/>
                  <a:pt x="26343" y="39172"/>
                </a:cubicBezTo>
                <a:cubicBezTo>
                  <a:pt x="26284" y="39260"/>
                  <a:pt x="26239" y="39363"/>
                  <a:pt x="26181" y="39466"/>
                </a:cubicBezTo>
                <a:cubicBezTo>
                  <a:pt x="26166" y="39422"/>
                  <a:pt x="26136" y="39363"/>
                  <a:pt x="26107" y="39334"/>
                </a:cubicBezTo>
                <a:cubicBezTo>
                  <a:pt x="26063" y="39275"/>
                  <a:pt x="26048" y="39245"/>
                  <a:pt x="26004" y="39186"/>
                </a:cubicBezTo>
                <a:cubicBezTo>
                  <a:pt x="26078" y="39098"/>
                  <a:pt x="26136" y="38980"/>
                  <a:pt x="26195" y="38892"/>
                </a:cubicBezTo>
                <a:close/>
                <a:moveTo>
                  <a:pt x="26578" y="38892"/>
                </a:moveTo>
                <a:lnTo>
                  <a:pt x="26696" y="39172"/>
                </a:lnTo>
                <a:cubicBezTo>
                  <a:pt x="26637" y="39260"/>
                  <a:pt x="26593" y="39363"/>
                  <a:pt x="26549" y="39466"/>
                </a:cubicBezTo>
                <a:cubicBezTo>
                  <a:pt x="26504" y="39363"/>
                  <a:pt x="26475" y="39275"/>
                  <a:pt x="26416" y="39186"/>
                </a:cubicBezTo>
                <a:cubicBezTo>
                  <a:pt x="26490" y="39069"/>
                  <a:pt x="26534" y="38980"/>
                  <a:pt x="26578" y="38892"/>
                </a:cubicBezTo>
                <a:close/>
                <a:moveTo>
                  <a:pt x="15953" y="24485"/>
                </a:moveTo>
                <a:lnTo>
                  <a:pt x="15953" y="24485"/>
                </a:lnTo>
                <a:cubicBezTo>
                  <a:pt x="15835" y="26883"/>
                  <a:pt x="16909" y="29326"/>
                  <a:pt x="19293" y="32123"/>
                </a:cubicBezTo>
                <a:cubicBezTo>
                  <a:pt x="20176" y="33153"/>
                  <a:pt x="21177" y="34065"/>
                  <a:pt x="22134" y="34948"/>
                </a:cubicBezTo>
                <a:cubicBezTo>
                  <a:pt x="23605" y="36302"/>
                  <a:pt x="24989" y="37553"/>
                  <a:pt x="25916" y="39186"/>
                </a:cubicBezTo>
                <a:cubicBezTo>
                  <a:pt x="25842" y="39289"/>
                  <a:pt x="25798" y="39392"/>
                  <a:pt x="25724" y="39481"/>
                </a:cubicBezTo>
                <a:cubicBezTo>
                  <a:pt x="24738" y="37950"/>
                  <a:pt x="23399" y="36788"/>
                  <a:pt x="21972" y="35551"/>
                </a:cubicBezTo>
                <a:cubicBezTo>
                  <a:pt x="20897" y="34639"/>
                  <a:pt x="19794" y="33682"/>
                  <a:pt x="18852" y="32564"/>
                </a:cubicBezTo>
                <a:cubicBezTo>
                  <a:pt x="16571" y="29856"/>
                  <a:pt x="15585" y="27075"/>
                  <a:pt x="15909" y="24544"/>
                </a:cubicBezTo>
                <a:cubicBezTo>
                  <a:pt x="15909" y="24529"/>
                  <a:pt x="15923" y="24499"/>
                  <a:pt x="15953" y="24485"/>
                </a:cubicBezTo>
                <a:close/>
                <a:moveTo>
                  <a:pt x="27520" y="39348"/>
                </a:moveTo>
                <a:lnTo>
                  <a:pt x="27520" y="39407"/>
                </a:lnTo>
                <a:cubicBezTo>
                  <a:pt x="27520" y="39437"/>
                  <a:pt x="27505" y="39466"/>
                  <a:pt x="27505" y="39495"/>
                </a:cubicBezTo>
                <a:lnTo>
                  <a:pt x="27505" y="39437"/>
                </a:lnTo>
                <a:cubicBezTo>
                  <a:pt x="27505" y="39407"/>
                  <a:pt x="27520" y="39392"/>
                  <a:pt x="27520" y="39348"/>
                </a:cubicBezTo>
                <a:close/>
                <a:moveTo>
                  <a:pt x="27417" y="39275"/>
                </a:moveTo>
                <a:cubicBezTo>
                  <a:pt x="27432" y="39334"/>
                  <a:pt x="27432" y="39392"/>
                  <a:pt x="27432" y="39422"/>
                </a:cubicBezTo>
                <a:lnTo>
                  <a:pt x="27373" y="39643"/>
                </a:lnTo>
                <a:cubicBezTo>
                  <a:pt x="27373" y="39584"/>
                  <a:pt x="27358" y="39554"/>
                  <a:pt x="27358" y="39495"/>
                </a:cubicBezTo>
                <a:lnTo>
                  <a:pt x="27417" y="39275"/>
                </a:lnTo>
                <a:close/>
                <a:moveTo>
                  <a:pt x="27240" y="39289"/>
                </a:moveTo>
                <a:cubicBezTo>
                  <a:pt x="27270" y="39363"/>
                  <a:pt x="27270" y="39437"/>
                  <a:pt x="27284" y="39495"/>
                </a:cubicBezTo>
                <a:cubicBezTo>
                  <a:pt x="27270" y="39584"/>
                  <a:pt x="27240" y="39657"/>
                  <a:pt x="27211" y="39760"/>
                </a:cubicBezTo>
                <a:lnTo>
                  <a:pt x="27152" y="39540"/>
                </a:lnTo>
                <a:cubicBezTo>
                  <a:pt x="27196" y="39466"/>
                  <a:pt x="27225" y="39392"/>
                  <a:pt x="27240" y="39289"/>
                </a:cubicBezTo>
                <a:close/>
                <a:moveTo>
                  <a:pt x="27019" y="39289"/>
                </a:moveTo>
                <a:cubicBezTo>
                  <a:pt x="27034" y="39392"/>
                  <a:pt x="27064" y="39466"/>
                  <a:pt x="27078" y="39554"/>
                </a:cubicBezTo>
                <a:cubicBezTo>
                  <a:pt x="27034" y="39643"/>
                  <a:pt x="27019" y="39731"/>
                  <a:pt x="26990" y="39804"/>
                </a:cubicBezTo>
                <a:cubicBezTo>
                  <a:pt x="26975" y="39716"/>
                  <a:pt x="26931" y="39643"/>
                  <a:pt x="26916" y="39554"/>
                </a:cubicBezTo>
                <a:cubicBezTo>
                  <a:pt x="26946" y="39466"/>
                  <a:pt x="26990" y="39363"/>
                  <a:pt x="27019" y="39289"/>
                </a:cubicBezTo>
                <a:close/>
                <a:moveTo>
                  <a:pt x="26725" y="39275"/>
                </a:moveTo>
                <a:cubicBezTo>
                  <a:pt x="26769" y="39363"/>
                  <a:pt x="26784" y="39466"/>
                  <a:pt x="26813" y="39554"/>
                </a:cubicBezTo>
                <a:cubicBezTo>
                  <a:pt x="26784" y="39643"/>
                  <a:pt x="26725" y="39731"/>
                  <a:pt x="26696" y="39834"/>
                </a:cubicBezTo>
                <a:lnTo>
                  <a:pt x="26578" y="39554"/>
                </a:lnTo>
                <a:cubicBezTo>
                  <a:pt x="26637" y="39466"/>
                  <a:pt x="26666" y="39363"/>
                  <a:pt x="26725" y="39275"/>
                </a:cubicBezTo>
                <a:close/>
                <a:moveTo>
                  <a:pt x="15806" y="24764"/>
                </a:moveTo>
                <a:lnTo>
                  <a:pt x="15806" y="24764"/>
                </a:lnTo>
                <a:cubicBezTo>
                  <a:pt x="15541" y="27266"/>
                  <a:pt x="16571" y="29974"/>
                  <a:pt x="18778" y="32623"/>
                </a:cubicBezTo>
                <a:cubicBezTo>
                  <a:pt x="19720" y="33741"/>
                  <a:pt x="20824" y="34698"/>
                  <a:pt x="21913" y="35610"/>
                </a:cubicBezTo>
                <a:cubicBezTo>
                  <a:pt x="23340" y="36846"/>
                  <a:pt x="24709" y="38024"/>
                  <a:pt x="25666" y="39554"/>
                </a:cubicBezTo>
                <a:cubicBezTo>
                  <a:pt x="25592" y="39657"/>
                  <a:pt x="25518" y="39760"/>
                  <a:pt x="25445" y="39849"/>
                </a:cubicBezTo>
                <a:cubicBezTo>
                  <a:pt x="24444" y="38436"/>
                  <a:pt x="23120" y="37332"/>
                  <a:pt x="21707" y="36184"/>
                </a:cubicBezTo>
                <a:cubicBezTo>
                  <a:pt x="20529" y="35228"/>
                  <a:pt x="19337" y="34242"/>
                  <a:pt x="18337" y="33035"/>
                </a:cubicBezTo>
                <a:cubicBezTo>
                  <a:pt x="16159" y="30386"/>
                  <a:pt x="15246" y="27472"/>
                  <a:pt x="15806" y="24764"/>
                </a:cubicBezTo>
                <a:close/>
                <a:moveTo>
                  <a:pt x="25975" y="39260"/>
                </a:moveTo>
                <a:cubicBezTo>
                  <a:pt x="25989" y="39289"/>
                  <a:pt x="26019" y="39334"/>
                  <a:pt x="26048" y="39363"/>
                </a:cubicBezTo>
                <a:cubicBezTo>
                  <a:pt x="26048" y="39422"/>
                  <a:pt x="26092" y="39495"/>
                  <a:pt x="26122" y="39554"/>
                </a:cubicBezTo>
                <a:cubicBezTo>
                  <a:pt x="26063" y="39643"/>
                  <a:pt x="25989" y="39760"/>
                  <a:pt x="25930" y="39849"/>
                </a:cubicBezTo>
                <a:cubicBezTo>
                  <a:pt x="25930" y="39834"/>
                  <a:pt x="25916" y="39834"/>
                  <a:pt x="25916" y="39804"/>
                </a:cubicBezTo>
                <a:cubicBezTo>
                  <a:pt x="25872" y="39716"/>
                  <a:pt x="25813" y="39643"/>
                  <a:pt x="25769" y="39554"/>
                </a:cubicBezTo>
                <a:cubicBezTo>
                  <a:pt x="25842" y="39466"/>
                  <a:pt x="25901" y="39348"/>
                  <a:pt x="25975" y="39260"/>
                </a:cubicBezTo>
                <a:close/>
                <a:moveTo>
                  <a:pt x="26387" y="39275"/>
                </a:moveTo>
                <a:cubicBezTo>
                  <a:pt x="26416" y="39363"/>
                  <a:pt x="26460" y="39466"/>
                  <a:pt x="26504" y="39569"/>
                </a:cubicBezTo>
                <a:cubicBezTo>
                  <a:pt x="26460" y="39643"/>
                  <a:pt x="26401" y="39731"/>
                  <a:pt x="26343" y="39849"/>
                </a:cubicBezTo>
                <a:cubicBezTo>
                  <a:pt x="26298" y="39760"/>
                  <a:pt x="26254" y="39657"/>
                  <a:pt x="26210" y="39569"/>
                </a:cubicBezTo>
                <a:cubicBezTo>
                  <a:pt x="26269" y="39481"/>
                  <a:pt x="26328" y="39392"/>
                  <a:pt x="26387" y="39275"/>
                </a:cubicBezTo>
                <a:close/>
                <a:moveTo>
                  <a:pt x="27432" y="39701"/>
                </a:moveTo>
                <a:cubicBezTo>
                  <a:pt x="27446" y="39760"/>
                  <a:pt x="27446" y="39790"/>
                  <a:pt x="27446" y="39804"/>
                </a:cubicBezTo>
                <a:cubicBezTo>
                  <a:pt x="27432" y="39863"/>
                  <a:pt x="27432" y="39922"/>
                  <a:pt x="27402" y="39981"/>
                </a:cubicBezTo>
                <a:cubicBezTo>
                  <a:pt x="27402" y="39937"/>
                  <a:pt x="27402" y="39922"/>
                  <a:pt x="27387" y="39878"/>
                </a:cubicBezTo>
                <a:lnTo>
                  <a:pt x="27387" y="39863"/>
                </a:lnTo>
                <a:cubicBezTo>
                  <a:pt x="27402" y="39804"/>
                  <a:pt x="27402" y="39760"/>
                  <a:pt x="27432" y="39701"/>
                </a:cubicBezTo>
                <a:close/>
                <a:moveTo>
                  <a:pt x="27314" y="39701"/>
                </a:moveTo>
                <a:cubicBezTo>
                  <a:pt x="27314" y="39775"/>
                  <a:pt x="27314" y="39834"/>
                  <a:pt x="27343" y="39878"/>
                </a:cubicBezTo>
                <a:lnTo>
                  <a:pt x="27284" y="40099"/>
                </a:lnTo>
                <a:cubicBezTo>
                  <a:pt x="27270" y="40040"/>
                  <a:pt x="27270" y="39981"/>
                  <a:pt x="27240" y="39922"/>
                </a:cubicBezTo>
                <a:cubicBezTo>
                  <a:pt x="27270" y="39849"/>
                  <a:pt x="27284" y="39775"/>
                  <a:pt x="27314" y="39701"/>
                </a:cubicBezTo>
                <a:close/>
                <a:moveTo>
                  <a:pt x="27122" y="39672"/>
                </a:moveTo>
                <a:cubicBezTo>
                  <a:pt x="27137" y="39760"/>
                  <a:pt x="27152" y="39849"/>
                  <a:pt x="27167" y="39922"/>
                </a:cubicBezTo>
                <a:cubicBezTo>
                  <a:pt x="27137" y="40010"/>
                  <a:pt x="27122" y="40084"/>
                  <a:pt x="27078" y="40172"/>
                </a:cubicBezTo>
                <a:cubicBezTo>
                  <a:pt x="27064" y="40099"/>
                  <a:pt x="27034" y="40010"/>
                  <a:pt x="27019" y="39937"/>
                </a:cubicBezTo>
                <a:cubicBezTo>
                  <a:pt x="27064" y="39849"/>
                  <a:pt x="27078" y="39775"/>
                  <a:pt x="27122" y="39672"/>
                </a:cubicBezTo>
                <a:close/>
                <a:moveTo>
                  <a:pt x="15658" y="25162"/>
                </a:moveTo>
                <a:lnTo>
                  <a:pt x="15658" y="25162"/>
                </a:lnTo>
                <a:cubicBezTo>
                  <a:pt x="15276" y="27781"/>
                  <a:pt x="16203" y="30563"/>
                  <a:pt x="18293" y="33094"/>
                </a:cubicBezTo>
                <a:cubicBezTo>
                  <a:pt x="19279" y="34286"/>
                  <a:pt x="20500" y="35287"/>
                  <a:pt x="21677" y="36243"/>
                </a:cubicBezTo>
                <a:cubicBezTo>
                  <a:pt x="23075" y="37406"/>
                  <a:pt x="24415" y="38480"/>
                  <a:pt x="25401" y="39907"/>
                </a:cubicBezTo>
                <a:cubicBezTo>
                  <a:pt x="25327" y="39996"/>
                  <a:pt x="25253" y="40099"/>
                  <a:pt x="25180" y="40202"/>
                </a:cubicBezTo>
                <a:cubicBezTo>
                  <a:pt x="24179" y="38848"/>
                  <a:pt x="22811" y="37803"/>
                  <a:pt x="21486" y="36773"/>
                </a:cubicBezTo>
                <a:cubicBezTo>
                  <a:pt x="20220" y="35802"/>
                  <a:pt x="18911" y="34786"/>
                  <a:pt x="17881" y="33521"/>
                </a:cubicBezTo>
                <a:cubicBezTo>
                  <a:pt x="15806" y="31034"/>
                  <a:pt x="14981" y="27928"/>
                  <a:pt x="15658" y="25162"/>
                </a:cubicBezTo>
                <a:close/>
                <a:moveTo>
                  <a:pt x="26858" y="39657"/>
                </a:moveTo>
                <a:cubicBezTo>
                  <a:pt x="26872" y="39760"/>
                  <a:pt x="26916" y="39849"/>
                  <a:pt x="26931" y="39922"/>
                </a:cubicBezTo>
                <a:lnTo>
                  <a:pt x="26828" y="40202"/>
                </a:lnTo>
                <a:cubicBezTo>
                  <a:pt x="26784" y="40099"/>
                  <a:pt x="26769" y="40010"/>
                  <a:pt x="26725" y="39922"/>
                </a:cubicBezTo>
                <a:cubicBezTo>
                  <a:pt x="26784" y="39849"/>
                  <a:pt x="26828" y="39760"/>
                  <a:pt x="26858" y="39657"/>
                </a:cubicBezTo>
                <a:close/>
                <a:moveTo>
                  <a:pt x="25724" y="39628"/>
                </a:moveTo>
                <a:cubicBezTo>
                  <a:pt x="25754" y="39701"/>
                  <a:pt x="25798" y="39775"/>
                  <a:pt x="25842" y="39849"/>
                </a:cubicBezTo>
                <a:cubicBezTo>
                  <a:pt x="25857" y="39863"/>
                  <a:pt x="25857" y="39907"/>
                  <a:pt x="25886" y="39922"/>
                </a:cubicBezTo>
                <a:cubicBezTo>
                  <a:pt x="25813" y="40010"/>
                  <a:pt x="25754" y="40128"/>
                  <a:pt x="25680" y="40217"/>
                </a:cubicBezTo>
                <a:cubicBezTo>
                  <a:pt x="25621" y="40128"/>
                  <a:pt x="25548" y="40010"/>
                  <a:pt x="25504" y="39922"/>
                </a:cubicBezTo>
                <a:cubicBezTo>
                  <a:pt x="25577" y="39834"/>
                  <a:pt x="25651" y="39716"/>
                  <a:pt x="25724" y="39628"/>
                </a:cubicBezTo>
                <a:close/>
                <a:moveTo>
                  <a:pt x="26181" y="39628"/>
                </a:moveTo>
                <a:cubicBezTo>
                  <a:pt x="26210" y="39731"/>
                  <a:pt x="26254" y="39834"/>
                  <a:pt x="26298" y="39922"/>
                </a:cubicBezTo>
                <a:cubicBezTo>
                  <a:pt x="26254" y="40010"/>
                  <a:pt x="26195" y="40099"/>
                  <a:pt x="26136" y="40217"/>
                </a:cubicBezTo>
                <a:cubicBezTo>
                  <a:pt x="26078" y="40128"/>
                  <a:pt x="26048" y="40025"/>
                  <a:pt x="25989" y="39922"/>
                </a:cubicBezTo>
                <a:cubicBezTo>
                  <a:pt x="26048" y="39834"/>
                  <a:pt x="26122" y="39731"/>
                  <a:pt x="26181" y="39628"/>
                </a:cubicBezTo>
                <a:close/>
                <a:moveTo>
                  <a:pt x="26534" y="39657"/>
                </a:moveTo>
                <a:lnTo>
                  <a:pt x="26637" y="39937"/>
                </a:lnTo>
                <a:cubicBezTo>
                  <a:pt x="26593" y="40025"/>
                  <a:pt x="26549" y="40128"/>
                  <a:pt x="26490" y="40217"/>
                </a:cubicBezTo>
                <a:cubicBezTo>
                  <a:pt x="26475" y="40128"/>
                  <a:pt x="26431" y="40025"/>
                  <a:pt x="26387" y="39937"/>
                </a:cubicBezTo>
                <a:cubicBezTo>
                  <a:pt x="26431" y="39849"/>
                  <a:pt x="26490" y="39760"/>
                  <a:pt x="26534" y="39657"/>
                </a:cubicBezTo>
                <a:close/>
                <a:moveTo>
                  <a:pt x="27461" y="40172"/>
                </a:moveTo>
                <a:lnTo>
                  <a:pt x="27461" y="40202"/>
                </a:lnTo>
                <a:cubicBezTo>
                  <a:pt x="27461" y="40231"/>
                  <a:pt x="27446" y="40275"/>
                  <a:pt x="27446" y="40305"/>
                </a:cubicBezTo>
                <a:lnTo>
                  <a:pt x="27446" y="40275"/>
                </a:lnTo>
                <a:cubicBezTo>
                  <a:pt x="27446" y="40231"/>
                  <a:pt x="27461" y="40217"/>
                  <a:pt x="27461" y="40172"/>
                </a:cubicBezTo>
                <a:close/>
                <a:moveTo>
                  <a:pt x="27373" y="40128"/>
                </a:moveTo>
                <a:lnTo>
                  <a:pt x="27373" y="40128"/>
                </a:lnTo>
                <a:cubicBezTo>
                  <a:pt x="27358" y="40172"/>
                  <a:pt x="27373" y="40217"/>
                  <a:pt x="27373" y="40275"/>
                </a:cubicBezTo>
                <a:cubicBezTo>
                  <a:pt x="27358" y="40320"/>
                  <a:pt x="27358" y="40393"/>
                  <a:pt x="27343" y="40452"/>
                </a:cubicBezTo>
                <a:cubicBezTo>
                  <a:pt x="27343" y="40393"/>
                  <a:pt x="27314" y="40364"/>
                  <a:pt x="27314" y="40305"/>
                </a:cubicBezTo>
                <a:cubicBezTo>
                  <a:pt x="27343" y="40246"/>
                  <a:pt x="27358" y="40172"/>
                  <a:pt x="27373" y="40128"/>
                </a:cubicBezTo>
                <a:close/>
                <a:moveTo>
                  <a:pt x="27167" y="40084"/>
                </a:moveTo>
                <a:cubicBezTo>
                  <a:pt x="27211" y="40158"/>
                  <a:pt x="27211" y="40231"/>
                  <a:pt x="27225" y="40305"/>
                </a:cubicBezTo>
                <a:cubicBezTo>
                  <a:pt x="27211" y="40378"/>
                  <a:pt x="27181" y="40467"/>
                  <a:pt x="27152" y="40540"/>
                </a:cubicBezTo>
                <a:lnTo>
                  <a:pt x="27093" y="40320"/>
                </a:lnTo>
                <a:cubicBezTo>
                  <a:pt x="27108" y="40246"/>
                  <a:pt x="27152" y="40172"/>
                  <a:pt x="27167" y="40084"/>
                </a:cubicBezTo>
                <a:close/>
                <a:moveTo>
                  <a:pt x="15467" y="25633"/>
                </a:moveTo>
                <a:cubicBezTo>
                  <a:pt x="14996" y="28296"/>
                  <a:pt x="15820" y="31225"/>
                  <a:pt x="17792" y="33594"/>
                </a:cubicBezTo>
                <a:cubicBezTo>
                  <a:pt x="18837" y="34860"/>
                  <a:pt x="20147" y="35890"/>
                  <a:pt x="21412" y="36861"/>
                </a:cubicBezTo>
                <a:cubicBezTo>
                  <a:pt x="22737" y="37891"/>
                  <a:pt x="24091" y="38951"/>
                  <a:pt x="25106" y="40290"/>
                </a:cubicBezTo>
                <a:cubicBezTo>
                  <a:pt x="25033" y="40378"/>
                  <a:pt x="24944" y="40496"/>
                  <a:pt x="24871" y="40584"/>
                </a:cubicBezTo>
                <a:cubicBezTo>
                  <a:pt x="23826" y="39334"/>
                  <a:pt x="22487" y="38333"/>
                  <a:pt x="21177" y="37376"/>
                </a:cubicBezTo>
                <a:cubicBezTo>
                  <a:pt x="19808" y="36390"/>
                  <a:pt x="18410" y="35360"/>
                  <a:pt x="17351" y="34036"/>
                </a:cubicBezTo>
                <a:cubicBezTo>
                  <a:pt x="15393" y="31622"/>
                  <a:pt x="14702" y="28429"/>
                  <a:pt x="15467" y="25633"/>
                </a:cubicBezTo>
                <a:close/>
                <a:moveTo>
                  <a:pt x="25445" y="39996"/>
                </a:moveTo>
                <a:cubicBezTo>
                  <a:pt x="25518" y="40084"/>
                  <a:pt x="25563" y="40172"/>
                  <a:pt x="25621" y="40290"/>
                </a:cubicBezTo>
                <a:cubicBezTo>
                  <a:pt x="25548" y="40378"/>
                  <a:pt x="25474" y="40496"/>
                  <a:pt x="25430" y="40584"/>
                </a:cubicBezTo>
                <a:cubicBezTo>
                  <a:pt x="25357" y="40496"/>
                  <a:pt x="25298" y="40378"/>
                  <a:pt x="25224" y="40290"/>
                </a:cubicBezTo>
                <a:cubicBezTo>
                  <a:pt x="25298" y="40202"/>
                  <a:pt x="25371" y="40084"/>
                  <a:pt x="25445" y="39996"/>
                </a:cubicBezTo>
                <a:close/>
                <a:moveTo>
                  <a:pt x="25930" y="39996"/>
                </a:moveTo>
                <a:cubicBezTo>
                  <a:pt x="25975" y="40099"/>
                  <a:pt x="26033" y="40202"/>
                  <a:pt x="26092" y="40290"/>
                </a:cubicBezTo>
                <a:cubicBezTo>
                  <a:pt x="26033" y="40378"/>
                  <a:pt x="25975" y="40467"/>
                  <a:pt x="25901" y="40584"/>
                </a:cubicBezTo>
                <a:cubicBezTo>
                  <a:pt x="25842" y="40496"/>
                  <a:pt x="25798" y="40378"/>
                  <a:pt x="25739" y="40290"/>
                </a:cubicBezTo>
                <a:cubicBezTo>
                  <a:pt x="25813" y="40202"/>
                  <a:pt x="25872" y="40099"/>
                  <a:pt x="25930" y="39996"/>
                </a:cubicBezTo>
                <a:close/>
                <a:moveTo>
                  <a:pt x="26343" y="40025"/>
                </a:moveTo>
                <a:cubicBezTo>
                  <a:pt x="26387" y="40128"/>
                  <a:pt x="26416" y="40217"/>
                  <a:pt x="26475" y="40320"/>
                </a:cubicBezTo>
                <a:cubicBezTo>
                  <a:pt x="26416" y="40393"/>
                  <a:pt x="26357" y="40496"/>
                  <a:pt x="26298" y="40584"/>
                </a:cubicBezTo>
                <a:cubicBezTo>
                  <a:pt x="26269" y="40496"/>
                  <a:pt x="26210" y="40393"/>
                  <a:pt x="26181" y="40305"/>
                </a:cubicBezTo>
                <a:lnTo>
                  <a:pt x="26343" y="40025"/>
                </a:lnTo>
                <a:close/>
                <a:moveTo>
                  <a:pt x="26681" y="40025"/>
                </a:moveTo>
                <a:cubicBezTo>
                  <a:pt x="26710" y="40128"/>
                  <a:pt x="26725" y="40217"/>
                  <a:pt x="26769" y="40305"/>
                </a:cubicBezTo>
                <a:cubicBezTo>
                  <a:pt x="26725" y="40393"/>
                  <a:pt x="26696" y="40496"/>
                  <a:pt x="26637" y="40584"/>
                </a:cubicBezTo>
                <a:cubicBezTo>
                  <a:pt x="26622" y="40496"/>
                  <a:pt x="26578" y="40393"/>
                  <a:pt x="26549" y="40305"/>
                </a:cubicBezTo>
                <a:cubicBezTo>
                  <a:pt x="26607" y="40217"/>
                  <a:pt x="26637" y="40128"/>
                  <a:pt x="26681" y="40025"/>
                </a:cubicBezTo>
                <a:close/>
                <a:moveTo>
                  <a:pt x="26975" y="40069"/>
                </a:moveTo>
                <a:cubicBezTo>
                  <a:pt x="26990" y="40158"/>
                  <a:pt x="27005" y="40231"/>
                  <a:pt x="27019" y="40320"/>
                </a:cubicBezTo>
                <a:cubicBezTo>
                  <a:pt x="26990" y="40423"/>
                  <a:pt x="26975" y="40496"/>
                  <a:pt x="26931" y="40584"/>
                </a:cubicBezTo>
                <a:cubicBezTo>
                  <a:pt x="26916" y="40496"/>
                  <a:pt x="26872" y="40423"/>
                  <a:pt x="26858" y="40320"/>
                </a:cubicBezTo>
                <a:cubicBezTo>
                  <a:pt x="26902" y="40231"/>
                  <a:pt x="26931" y="40158"/>
                  <a:pt x="26975" y="40069"/>
                </a:cubicBezTo>
                <a:close/>
                <a:moveTo>
                  <a:pt x="27387" y="40584"/>
                </a:moveTo>
                <a:lnTo>
                  <a:pt x="27387" y="40658"/>
                </a:lnTo>
                <a:cubicBezTo>
                  <a:pt x="27387" y="40717"/>
                  <a:pt x="27373" y="40746"/>
                  <a:pt x="27373" y="40805"/>
                </a:cubicBezTo>
                <a:cubicBezTo>
                  <a:pt x="27373" y="40761"/>
                  <a:pt x="27373" y="40732"/>
                  <a:pt x="27358" y="40717"/>
                </a:cubicBezTo>
                <a:cubicBezTo>
                  <a:pt x="27373" y="40673"/>
                  <a:pt x="27373" y="40614"/>
                  <a:pt x="27387" y="40584"/>
                </a:cubicBezTo>
                <a:close/>
                <a:moveTo>
                  <a:pt x="25165" y="40364"/>
                </a:moveTo>
                <a:cubicBezTo>
                  <a:pt x="25239" y="40452"/>
                  <a:pt x="25312" y="40540"/>
                  <a:pt x="25371" y="40658"/>
                </a:cubicBezTo>
                <a:cubicBezTo>
                  <a:pt x="25312" y="40732"/>
                  <a:pt x="25239" y="40820"/>
                  <a:pt x="25180" y="40893"/>
                </a:cubicBezTo>
                <a:cubicBezTo>
                  <a:pt x="25165" y="40879"/>
                  <a:pt x="25150" y="40879"/>
                  <a:pt x="25150" y="40864"/>
                </a:cubicBezTo>
                <a:lnTo>
                  <a:pt x="25106" y="40893"/>
                </a:lnTo>
                <a:cubicBezTo>
                  <a:pt x="25062" y="40820"/>
                  <a:pt x="24974" y="40732"/>
                  <a:pt x="24930" y="40658"/>
                </a:cubicBezTo>
                <a:cubicBezTo>
                  <a:pt x="25003" y="40570"/>
                  <a:pt x="25092" y="40452"/>
                  <a:pt x="25165" y="40364"/>
                </a:cubicBezTo>
                <a:close/>
                <a:moveTo>
                  <a:pt x="27240" y="40511"/>
                </a:moveTo>
                <a:cubicBezTo>
                  <a:pt x="27270" y="40570"/>
                  <a:pt x="27270" y="40643"/>
                  <a:pt x="27284" y="40687"/>
                </a:cubicBezTo>
                <a:lnTo>
                  <a:pt x="27225" y="40908"/>
                </a:lnTo>
                <a:cubicBezTo>
                  <a:pt x="27211" y="40835"/>
                  <a:pt x="27211" y="40790"/>
                  <a:pt x="27196" y="40717"/>
                </a:cubicBezTo>
                <a:cubicBezTo>
                  <a:pt x="27211" y="40643"/>
                  <a:pt x="27225" y="40584"/>
                  <a:pt x="27240" y="40511"/>
                </a:cubicBezTo>
                <a:close/>
                <a:moveTo>
                  <a:pt x="15261" y="26074"/>
                </a:moveTo>
                <a:lnTo>
                  <a:pt x="15261" y="26074"/>
                </a:lnTo>
                <a:cubicBezTo>
                  <a:pt x="14672" y="28767"/>
                  <a:pt x="15408" y="31769"/>
                  <a:pt x="17277" y="34065"/>
                </a:cubicBezTo>
                <a:cubicBezTo>
                  <a:pt x="18366" y="35390"/>
                  <a:pt x="19764" y="36449"/>
                  <a:pt x="21118" y="37435"/>
                </a:cubicBezTo>
                <a:cubicBezTo>
                  <a:pt x="22428" y="38392"/>
                  <a:pt x="23767" y="39392"/>
                  <a:pt x="24797" y="40643"/>
                </a:cubicBezTo>
                <a:cubicBezTo>
                  <a:pt x="24709" y="40746"/>
                  <a:pt x="24635" y="40835"/>
                  <a:pt x="24547" y="40938"/>
                </a:cubicBezTo>
                <a:cubicBezTo>
                  <a:pt x="23517" y="39775"/>
                  <a:pt x="22192" y="38833"/>
                  <a:pt x="20883" y="37935"/>
                </a:cubicBezTo>
                <a:cubicBezTo>
                  <a:pt x="19440" y="36920"/>
                  <a:pt x="17954" y="35890"/>
                  <a:pt x="16850" y="34507"/>
                </a:cubicBezTo>
                <a:cubicBezTo>
                  <a:pt x="14967" y="32181"/>
                  <a:pt x="14378" y="28914"/>
                  <a:pt x="15261" y="26074"/>
                </a:cubicBezTo>
                <a:close/>
                <a:moveTo>
                  <a:pt x="25680" y="40349"/>
                </a:moveTo>
                <a:cubicBezTo>
                  <a:pt x="25739" y="40452"/>
                  <a:pt x="25798" y="40540"/>
                  <a:pt x="25842" y="40658"/>
                </a:cubicBezTo>
                <a:cubicBezTo>
                  <a:pt x="25798" y="40746"/>
                  <a:pt x="25710" y="40835"/>
                  <a:pt x="25666" y="40938"/>
                </a:cubicBezTo>
                <a:cubicBezTo>
                  <a:pt x="25621" y="40879"/>
                  <a:pt x="25592" y="40805"/>
                  <a:pt x="25548" y="40746"/>
                </a:cubicBezTo>
                <a:cubicBezTo>
                  <a:pt x="25533" y="40717"/>
                  <a:pt x="25504" y="40673"/>
                  <a:pt x="25474" y="40643"/>
                </a:cubicBezTo>
                <a:cubicBezTo>
                  <a:pt x="25548" y="40540"/>
                  <a:pt x="25621" y="40452"/>
                  <a:pt x="25680" y="40349"/>
                </a:cubicBezTo>
                <a:close/>
                <a:moveTo>
                  <a:pt x="26136" y="40378"/>
                </a:moveTo>
                <a:cubicBezTo>
                  <a:pt x="26195" y="40467"/>
                  <a:pt x="26239" y="40584"/>
                  <a:pt x="26269" y="40673"/>
                </a:cubicBezTo>
                <a:lnTo>
                  <a:pt x="26107" y="40952"/>
                </a:lnTo>
                <a:cubicBezTo>
                  <a:pt x="26048" y="40864"/>
                  <a:pt x="26019" y="40746"/>
                  <a:pt x="25960" y="40658"/>
                </a:cubicBezTo>
                <a:cubicBezTo>
                  <a:pt x="26019" y="40570"/>
                  <a:pt x="26063" y="40467"/>
                  <a:pt x="26136" y="40378"/>
                </a:cubicBezTo>
                <a:close/>
                <a:moveTo>
                  <a:pt x="26490" y="40393"/>
                </a:moveTo>
                <a:lnTo>
                  <a:pt x="26593" y="40673"/>
                </a:lnTo>
                <a:cubicBezTo>
                  <a:pt x="26563" y="40761"/>
                  <a:pt x="26504" y="40864"/>
                  <a:pt x="26475" y="40952"/>
                </a:cubicBezTo>
                <a:cubicBezTo>
                  <a:pt x="26431" y="40864"/>
                  <a:pt x="26401" y="40761"/>
                  <a:pt x="26343" y="40673"/>
                </a:cubicBezTo>
                <a:cubicBezTo>
                  <a:pt x="26401" y="40584"/>
                  <a:pt x="26431" y="40496"/>
                  <a:pt x="26490" y="40393"/>
                </a:cubicBezTo>
                <a:close/>
                <a:moveTo>
                  <a:pt x="27078" y="40467"/>
                </a:moveTo>
                <a:cubicBezTo>
                  <a:pt x="27078" y="40540"/>
                  <a:pt x="27093" y="40643"/>
                  <a:pt x="27122" y="40717"/>
                </a:cubicBezTo>
                <a:cubicBezTo>
                  <a:pt x="27093" y="40790"/>
                  <a:pt x="27064" y="40879"/>
                  <a:pt x="27034" y="40952"/>
                </a:cubicBezTo>
                <a:cubicBezTo>
                  <a:pt x="27019" y="40879"/>
                  <a:pt x="27005" y="40790"/>
                  <a:pt x="26990" y="40717"/>
                </a:cubicBezTo>
                <a:cubicBezTo>
                  <a:pt x="27019" y="40643"/>
                  <a:pt x="27034" y="40540"/>
                  <a:pt x="27078" y="40467"/>
                </a:cubicBezTo>
                <a:close/>
                <a:moveTo>
                  <a:pt x="26799" y="40437"/>
                </a:moveTo>
                <a:cubicBezTo>
                  <a:pt x="26813" y="40526"/>
                  <a:pt x="26858" y="40614"/>
                  <a:pt x="26872" y="40717"/>
                </a:cubicBezTo>
                <a:cubicBezTo>
                  <a:pt x="26843" y="40805"/>
                  <a:pt x="26799" y="40879"/>
                  <a:pt x="26769" y="40967"/>
                </a:cubicBezTo>
                <a:cubicBezTo>
                  <a:pt x="26725" y="40879"/>
                  <a:pt x="26710" y="40790"/>
                  <a:pt x="26681" y="40687"/>
                </a:cubicBezTo>
                <a:cubicBezTo>
                  <a:pt x="26725" y="40599"/>
                  <a:pt x="26769" y="40526"/>
                  <a:pt x="26799" y="40437"/>
                </a:cubicBezTo>
                <a:close/>
                <a:moveTo>
                  <a:pt x="24871" y="40717"/>
                </a:moveTo>
                <a:cubicBezTo>
                  <a:pt x="24944" y="40805"/>
                  <a:pt x="25003" y="40879"/>
                  <a:pt x="25062" y="40952"/>
                </a:cubicBezTo>
                <a:lnTo>
                  <a:pt x="25003" y="41011"/>
                </a:lnTo>
                <a:cubicBezTo>
                  <a:pt x="24944" y="41085"/>
                  <a:pt x="24871" y="41158"/>
                  <a:pt x="24797" y="41232"/>
                </a:cubicBezTo>
                <a:cubicBezTo>
                  <a:pt x="24738" y="41158"/>
                  <a:pt x="24665" y="41085"/>
                  <a:pt x="24621" y="41011"/>
                </a:cubicBezTo>
                <a:cubicBezTo>
                  <a:pt x="24709" y="40908"/>
                  <a:pt x="24783" y="40820"/>
                  <a:pt x="24871" y="40717"/>
                </a:cubicBezTo>
                <a:close/>
                <a:moveTo>
                  <a:pt x="27299" y="40938"/>
                </a:moveTo>
                <a:cubicBezTo>
                  <a:pt x="27314" y="40967"/>
                  <a:pt x="27314" y="41026"/>
                  <a:pt x="27314" y="41085"/>
                </a:cubicBezTo>
                <a:cubicBezTo>
                  <a:pt x="27314" y="41114"/>
                  <a:pt x="27299" y="41158"/>
                  <a:pt x="27299" y="41173"/>
                </a:cubicBezTo>
                <a:cubicBezTo>
                  <a:pt x="27299" y="41188"/>
                  <a:pt x="27284" y="41232"/>
                  <a:pt x="27284" y="41247"/>
                </a:cubicBezTo>
                <a:cubicBezTo>
                  <a:pt x="27284" y="41188"/>
                  <a:pt x="27270" y="41129"/>
                  <a:pt x="27270" y="41100"/>
                </a:cubicBezTo>
                <a:cubicBezTo>
                  <a:pt x="27284" y="41041"/>
                  <a:pt x="27299" y="40982"/>
                  <a:pt x="27299" y="40938"/>
                </a:cubicBezTo>
                <a:close/>
                <a:moveTo>
                  <a:pt x="25430" y="40717"/>
                </a:moveTo>
                <a:cubicBezTo>
                  <a:pt x="25445" y="40746"/>
                  <a:pt x="25460" y="40761"/>
                  <a:pt x="25474" y="40805"/>
                </a:cubicBezTo>
                <a:cubicBezTo>
                  <a:pt x="25518" y="40879"/>
                  <a:pt x="25563" y="40952"/>
                  <a:pt x="25607" y="41011"/>
                </a:cubicBezTo>
                <a:cubicBezTo>
                  <a:pt x="25533" y="41100"/>
                  <a:pt x="25474" y="41188"/>
                  <a:pt x="25401" y="41276"/>
                </a:cubicBezTo>
                <a:cubicBezTo>
                  <a:pt x="25386" y="41261"/>
                  <a:pt x="25386" y="41247"/>
                  <a:pt x="25371" y="41232"/>
                </a:cubicBezTo>
                <a:cubicBezTo>
                  <a:pt x="25401" y="41188"/>
                  <a:pt x="25430" y="41158"/>
                  <a:pt x="25460" y="41114"/>
                </a:cubicBezTo>
                <a:cubicBezTo>
                  <a:pt x="25445" y="41114"/>
                  <a:pt x="25430" y="41100"/>
                  <a:pt x="25401" y="41085"/>
                </a:cubicBezTo>
                <a:cubicBezTo>
                  <a:pt x="25386" y="41114"/>
                  <a:pt x="25357" y="41129"/>
                  <a:pt x="25327" y="41173"/>
                </a:cubicBezTo>
                <a:cubicBezTo>
                  <a:pt x="25298" y="41114"/>
                  <a:pt x="25253" y="41055"/>
                  <a:pt x="25195" y="41011"/>
                </a:cubicBezTo>
                <a:cubicBezTo>
                  <a:pt x="25283" y="40908"/>
                  <a:pt x="25342" y="40820"/>
                  <a:pt x="25430" y="40717"/>
                </a:cubicBezTo>
                <a:close/>
                <a:moveTo>
                  <a:pt x="25886" y="40732"/>
                </a:moveTo>
                <a:cubicBezTo>
                  <a:pt x="25930" y="40820"/>
                  <a:pt x="25989" y="40938"/>
                  <a:pt x="26033" y="41026"/>
                </a:cubicBezTo>
                <a:cubicBezTo>
                  <a:pt x="25975" y="41114"/>
                  <a:pt x="25916" y="41203"/>
                  <a:pt x="25842" y="41306"/>
                </a:cubicBezTo>
                <a:cubicBezTo>
                  <a:pt x="25827" y="41203"/>
                  <a:pt x="25754" y="41114"/>
                  <a:pt x="25695" y="41011"/>
                </a:cubicBezTo>
                <a:cubicBezTo>
                  <a:pt x="25754" y="40908"/>
                  <a:pt x="25827" y="40820"/>
                  <a:pt x="25886" y="40732"/>
                </a:cubicBezTo>
                <a:close/>
                <a:moveTo>
                  <a:pt x="26298" y="40761"/>
                </a:moveTo>
                <a:cubicBezTo>
                  <a:pt x="26343" y="40864"/>
                  <a:pt x="26387" y="40952"/>
                  <a:pt x="26431" y="41055"/>
                </a:cubicBezTo>
                <a:cubicBezTo>
                  <a:pt x="26387" y="41158"/>
                  <a:pt x="26343" y="41247"/>
                  <a:pt x="26284" y="41335"/>
                </a:cubicBezTo>
                <a:cubicBezTo>
                  <a:pt x="26254" y="41247"/>
                  <a:pt x="26195" y="41144"/>
                  <a:pt x="26166" y="41041"/>
                </a:cubicBezTo>
                <a:cubicBezTo>
                  <a:pt x="26195" y="40952"/>
                  <a:pt x="26254" y="40864"/>
                  <a:pt x="26298" y="40761"/>
                </a:cubicBezTo>
                <a:close/>
                <a:moveTo>
                  <a:pt x="26637" y="40805"/>
                </a:moveTo>
                <a:cubicBezTo>
                  <a:pt x="26681" y="40893"/>
                  <a:pt x="26696" y="40982"/>
                  <a:pt x="26725" y="41085"/>
                </a:cubicBezTo>
                <a:cubicBezTo>
                  <a:pt x="26696" y="41173"/>
                  <a:pt x="26652" y="41261"/>
                  <a:pt x="26622" y="41335"/>
                </a:cubicBezTo>
                <a:lnTo>
                  <a:pt x="26504" y="41055"/>
                </a:lnTo>
                <a:cubicBezTo>
                  <a:pt x="26549" y="40967"/>
                  <a:pt x="26607" y="40893"/>
                  <a:pt x="26637" y="40805"/>
                </a:cubicBezTo>
                <a:close/>
                <a:moveTo>
                  <a:pt x="26916" y="40835"/>
                </a:moveTo>
                <a:cubicBezTo>
                  <a:pt x="26931" y="40938"/>
                  <a:pt x="26946" y="41026"/>
                  <a:pt x="26975" y="41100"/>
                </a:cubicBezTo>
                <a:cubicBezTo>
                  <a:pt x="26931" y="41173"/>
                  <a:pt x="26916" y="41261"/>
                  <a:pt x="26872" y="41335"/>
                </a:cubicBezTo>
                <a:cubicBezTo>
                  <a:pt x="26858" y="41247"/>
                  <a:pt x="26828" y="41144"/>
                  <a:pt x="26799" y="41070"/>
                </a:cubicBezTo>
                <a:cubicBezTo>
                  <a:pt x="26858" y="41011"/>
                  <a:pt x="26902" y="40908"/>
                  <a:pt x="26916" y="40835"/>
                </a:cubicBezTo>
                <a:close/>
                <a:moveTo>
                  <a:pt x="27137" y="40893"/>
                </a:moveTo>
                <a:cubicBezTo>
                  <a:pt x="27152" y="40952"/>
                  <a:pt x="27167" y="41026"/>
                  <a:pt x="27167" y="41100"/>
                </a:cubicBezTo>
                <a:cubicBezTo>
                  <a:pt x="27152" y="41173"/>
                  <a:pt x="27137" y="41247"/>
                  <a:pt x="27122" y="41335"/>
                </a:cubicBezTo>
                <a:lnTo>
                  <a:pt x="27064" y="41114"/>
                </a:lnTo>
                <a:cubicBezTo>
                  <a:pt x="27078" y="41041"/>
                  <a:pt x="27122" y="40967"/>
                  <a:pt x="27137" y="40893"/>
                </a:cubicBezTo>
                <a:close/>
                <a:moveTo>
                  <a:pt x="25150" y="41085"/>
                </a:moveTo>
                <a:cubicBezTo>
                  <a:pt x="25180" y="41129"/>
                  <a:pt x="25224" y="41188"/>
                  <a:pt x="25283" y="41247"/>
                </a:cubicBezTo>
                <a:lnTo>
                  <a:pt x="25062" y="41512"/>
                </a:lnTo>
                <a:cubicBezTo>
                  <a:pt x="25018" y="41467"/>
                  <a:pt x="24959" y="41409"/>
                  <a:pt x="24930" y="41350"/>
                </a:cubicBezTo>
                <a:lnTo>
                  <a:pt x="25150" y="41085"/>
                </a:lnTo>
                <a:close/>
                <a:moveTo>
                  <a:pt x="27343" y="41379"/>
                </a:moveTo>
                <a:cubicBezTo>
                  <a:pt x="27343" y="41394"/>
                  <a:pt x="27343" y="41423"/>
                  <a:pt x="27358" y="41467"/>
                </a:cubicBezTo>
                <a:cubicBezTo>
                  <a:pt x="27358" y="41497"/>
                  <a:pt x="27343" y="41556"/>
                  <a:pt x="27343" y="41600"/>
                </a:cubicBezTo>
                <a:cubicBezTo>
                  <a:pt x="27343" y="41556"/>
                  <a:pt x="27343" y="41526"/>
                  <a:pt x="27314" y="41497"/>
                </a:cubicBezTo>
                <a:cubicBezTo>
                  <a:pt x="27343" y="41467"/>
                  <a:pt x="27343" y="41409"/>
                  <a:pt x="27343" y="41379"/>
                </a:cubicBezTo>
                <a:close/>
                <a:moveTo>
                  <a:pt x="25312" y="41320"/>
                </a:moveTo>
                <a:cubicBezTo>
                  <a:pt x="25327" y="41335"/>
                  <a:pt x="25327" y="41350"/>
                  <a:pt x="25357" y="41379"/>
                </a:cubicBezTo>
                <a:cubicBezTo>
                  <a:pt x="25283" y="41467"/>
                  <a:pt x="25209" y="41556"/>
                  <a:pt x="25136" y="41673"/>
                </a:cubicBezTo>
                <a:lnTo>
                  <a:pt x="25077" y="41615"/>
                </a:lnTo>
                <a:cubicBezTo>
                  <a:pt x="25165" y="41497"/>
                  <a:pt x="25239" y="41409"/>
                  <a:pt x="25312" y="41320"/>
                </a:cubicBezTo>
                <a:close/>
                <a:moveTo>
                  <a:pt x="25666" y="41100"/>
                </a:moveTo>
                <a:cubicBezTo>
                  <a:pt x="25724" y="41188"/>
                  <a:pt x="25769" y="41306"/>
                  <a:pt x="25827" y="41394"/>
                </a:cubicBezTo>
                <a:cubicBezTo>
                  <a:pt x="25769" y="41482"/>
                  <a:pt x="25695" y="41570"/>
                  <a:pt x="25651" y="41673"/>
                </a:cubicBezTo>
                <a:cubicBezTo>
                  <a:pt x="25621" y="41629"/>
                  <a:pt x="25592" y="41600"/>
                  <a:pt x="25577" y="41541"/>
                </a:cubicBezTo>
                <a:cubicBezTo>
                  <a:pt x="25607" y="41482"/>
                  <a:pt x="25651" y="41423"/>
                  <a:pt x="25695" y="41379"/>
                </a:cubicBezTo>
                <a:cubicBezTo>
                  <a:pt x="25666" y="41350"/>
                  <a:pt x="25651" y="41335"/>
                  <a:pt x="25621" y="41320"/>
                </a:cubicBezTo>
                <a:cubicBezTo>
                  <a:pt x="25592" y="41379"/>
                  <a:pt x="25548" y="41423"/>
                  <a:pt x="25518" y="41467"/>
                </a:cubicBezTo>
                <a:cubicBezTo>
                  <a:pt x="25504" y="41423"/>
                  <a:pt x="25474" y="41394"/>
                  <a:pt x="25460" y="41379"/>
                </a:cubicBezTo>
                <a:cubicBezTo>
                  <a:pt x="25533" y="41276"/>
                  <a:pt x="25592" y="41188"/>
                  <a:pt x="25666" y="41100"/>
                </a:cubicBezTo>
                <a:close/>
                <a:moveTo>
                  <a:pt x="26092" y="41114"/>
                </a:moveTo>
                <a:cubicBezTo>
                  <a:pt x="26136" y="41203"/>
                  <a:pt x="26181" y="41320"/>
                  <a:pt x="26210" y="41409"/>
                </a:cubicBezTo>
                <a:lnTo>
                  <a:pt x="26048" y="41688"/>
                </a:lnTo>
                <a:cubicBezTo>
                  <a:pt x="25989" y="41600"/>
                  <a:pt x="25960" y="41482"/>
                  <a:pt x="25901" y="41394"/>
                </a:cubicBezTo>
                <a:cubicBezTo>
                  <a:pt x="25975" y="41306"/>
                  <a:pt x="26033" y="41203"/>
                  <a:pt x="26092" y="41114"/>
                </a:cubicBezTo>
                <a:close/>
                <a:moveTo>
                  <a:pt x="26475" y="41158"/>
                </a:moveTo>
                <a:lnTo>
                  <a:pt x="26578" y="41423"/>
                </a:lnTo>
                <a:cubicBezTo>
                  <a:pt x="26534" y="41512"/>
                  <a:pt x="26475" y="41615"/>
                  <a:pt x="26431" y="41688"/>
                </a:cubicBezTo>
                <a:lnTo>
                  <a:pt x="26328" y="41409"/>
                </a:lnTo>
                <a:cubicBezTo>
                  <a:pt x="26387" y="41320"/>
                  <a:pt x="26416" y="41247"/>
                  <a:pt x="26475" y="41158"/>
                </a:cubicBezTo>
                <a:close/>
                <a:moveTo>
                  <a:pt x="27181" y="41306"/>
                </a:moveTo>
                <a:cubicBezTo>
                  <a:pt x="27211" y="41350"/>
                  <a:pt x="27225" y="41423"/>
                  <a:pt x="27225" y="41482"/>
                </a:cubicBezTo>
                <a:cubicBezTo>
                  <a:pt x="27211" y="41556"/>
                  <a:pt x="27181" y="41615"/>
                  <a:pt x="27167" y="41688"/>
                </a:cubicBezTo>
                <a:cubicBezTo>
                  <a:pt x="27152" y="41615"/>
                  <a:pt x="27152" y="41556"/>
                  <a:pt x="27137" y="41482"/>
                </a:cubicBezTo>
                <a:cubicBezTo>
                  <a:pt x="27152" y="41423"/>
                  <a:pt x="27167" y="41350"/>
                  <a:pt x="27181" y="41306"/>
                </a:cubicBezTo>
                <a:close/>
                <a:moveTo>
                  <a:pt x="26769" y="41188"/>
                </a:moveTo>
                <a:cubicBezTo>
                  <a:pt x="26784" y="41276"/>
                  <a:pt x="26813" y="41379"/>
                  <a:pt x="26843" y="41467"/>
                </a:cubicBezTo>
                <a:cubicBezTo>
                  <a:pt x="26799" y="41556"/>
                  <a:pt x="26769" y="41629"/>
                  <a:pt x="26725" y="41718"/>
                </a:cubicBezTo>
                <a:cubicBezTo>
                  <a:pt x="26696" y="41629"/>
                  <a:pt x="26681" y="41541"/>
                  <a:pt x="26637" y="41453"/>
                </a:cubicBezTo>
                <a:cubicBezTo>
                  <a:pt x="26696" y="41350"/>
                  <a:pt x="26725" y="41276"/>
                  <a:pt x="26769" y="41188"/>
                </a:cubicBezTo>
                <a:close/>
                <a:moveTo>
                  <a:pt x="27019" y="41247"/>
                </a:moveTo>
                <a:cubicBezTo>
                  <a:pt x="27034" y="41320"/>
                  <a:pt x="27034" y="41394"/>
                  <a:pt x="27064" y="41482"/>
                </a:cubicBezTo>
                <a:cubicBezTo>
                  <a:pt x="27049" y="41556"/>
                  <a:pt x="27005" y="41629"/>
                  <a:pt x="26990" y="41718"/>
                </a:cubicBezTo>
                <a:cubicBezTo>
                  <a:pt x="26975" y="41629"/>
                  <a:pt x="26946" y="41556"/>
                  <a:pt x="26931" y="41482"/>
                </a:cubicBezTo>
                <a:cubicBezTo>
                  <a:pt x="26975" y="41409"/>
                  <a:pt x="26990" y="41335"/>
                  <a:pt x="27019" y="41247"/>
                </a:cubicBezTo>
                <a:close/>
                <a:moveTo>
                  <a:pt x="25401" y="41453"/>
                </a:moveTo>
                <a:cubicBezTo>
                  <a:pt x="25430" y="41482"/>
                  <a:pt x="25445" y="41497"/>
                  <a:pt x="25460" y="41541"/>
                </a:cubicBezTo>
                <a:lnTo>
                  <a:pt x="25239" y="41821"/>
                </a:lnTo>
                <a:cubicBezTo>
                  <a:pt x="25224" y="41776"/>
                  <a:pt x="25195" y="41762"/>
                  <a:pt x="25180" y="41718"/>
                </a:cubicBezTo>
                <a:lnTo>
                  <a:pt x="25401" y="41453"/>
                </a:lnTo>
                <a:close/>
                <a:moveTo>
                  <a:pt x="25518" y="41615"/>
                </a:moveTo>
                <a:cubicBezTo>
                  <a:pt x="25533" y="41644"/>
                  <a:pt x="25563" y="41703"/>
                  <a:pt x="25592" y="41732"/>
                </a:cubicBezTo>
                <a:cubicBezTo>
                  <a:pt x="25518" y="41835"/>
                  <a:pt x="25460" y="41924"/>
                  <a:pt x="25386" y="42012"/>
                </a:cubicBezTo>
                <a:cubicBezTo>
                  <a:pt x="25357" y="41982"/>
                  <a:pt x="25327" y="41924"/>
                  <a:pt x="25298" y="41879"/>
                </a:cubicBezTo>
                <a:lnTo>
                  <a:pt x="25518" y="41615"/>
                </a:lnTo>
                <a:close/>
                <a:moveTo>
                  <a:pt x="25842" y="41453"/>
                </a:moveTo>
                <a:cubicBezTo>
                  <a:pt x="25901" y="41541"/>
                  <a:pt x="25960" y="41644"/>
                  <a:pt x="25989" y="41747"/>
                </a:cubicBezTo>
                <a:cubicBezTo>
                  <a:pt x="25960" y="41850"/>
                  <a:pt x="25901" y="41938"/>
                  <a:pt x="25842" y="42041"/>
                </a:cubicBezTo>
                <a:cubicBezTo>
                  <a:pt x="25813" y="41968"/>
                  <a:pt x="25769" y="41909"/>
                  <a:pt x="25739" y="41835"/>
                </a:cubicBezTo>
                <a:cubicBezTo>
                  <a:pt x="25798" y="41762"/>
                  <a:pt x="25842" y="41688"/>
                  <a:pt x="25886" y="41615"/>
                </a:cubicBezTo>
                <a:cubicBezTo>
                  <a:pt x="25872" y="41585"/>
                  <a:pt x="25842" y="41570"/>
                  <a:pt x="25827" y="41541"/>
                </a:cubicBezTo>
                <a:cubicBezTo>
                  <a:pt x="25769" y="41615"/>
                  <a:pt x="25739" y="41688"/>
                  <a:pt x="25680" y="41747"/>
                </a:cubicBezTo>
                <a:cubicBezTo>
                  <a:pt x="25680" y="41747"/>
                  <a:pt x="25680" y="41718"/>
                  <a:pt x="25666" y="41718"/>
                </a:cubicBezTo>
                <a:cubicBezTo>
                  <a:pt x="25724" y="41629"/>
                  <a:pt x="25798" y="41541"/>
                  <a:pt x="25842" y="41453"/>
                </a:cubicBezTo>
                <a:close/>
                <a:moveTo>
                  <a:pt x="27270" y="41718"/>
                </a:moveTo>
                <a:cubicBezTo>
                  <a:pt x="27270" y="41776"/>
                  <a:pt x="27270" y="41821"/>
                  <a:pt x="27284" y="41865"/>
                </a:cubicBezTo>
                <a:cubicBezTo>
                  <a:pt x="27270" y="41924"/>
                  <a:pt x="27270" y="41982"/>
                  <a:pt x="27240" y="42041"/>
                </a:cubicBezTo>
                <a:cubicBezTo>
                  <a:pt x="27240" y="41982"/>
                  <a:pt x="27225" y="41938"/>
                  <a:pt x="27225" y="41879"/>
                </a:cubicBezTo>
                <a:cubicBezTo>
                  <a:pt x="27240" y="41835"/>
                  <a:pt x="27270" y="41776"/>
                  <a:pt x="27270" y="41718"/>
                </a:cubicBezTo>
                <a:close/>
                <a:moveTo>
                  <a:pt x="26269" y="41497"/>
                </a:moveTo>
                <a:cubicBezTo>
                  <a:pt x="26313" y="41600"/>
                  <a:pt x="26343" y="41703"/>
                  <a:pt x="26387" y="41791"/>
                </a:cubicBezTo>
                <a:cubicBezTo>
                  <a:pt x="26328" y="41894"/>
                  <a:pt x="26284" y="41982"/>
                  <a:pt x="26239" y="42056"/>
                </a:cubicBezTo>
                <a:cubicBezTo>
                  <a:pt x="26195" y="41968"/>
                  <a:pt x="26136" y="41850"/>
                  <a:pt x="26107" y="41762"/>
                </a:cubicBezTo>
                <a:cubicBezTo>
                  <a:pt x="26166" y="41673"/>
                  <a:pt x="26210" y="41600"/>
                  <a:pt x="26269" y="41497"/>
                </a:cubicBezTo>
                <a:close/>
                <a:moveTo>
                  <a:pt x="27093" y="41629"/>
                </a:moveTo>
                <a:cubicBezTo>
                  <a:pt x="27122" y="41718"/>
                  <a:pt x="27122" y="41791"/>
                  <a:pt x="27137" y="41865"/>
                </a:cubicBezTo>
                <a:cubicBezTo>
                  <a:pt x="27122" y="41938"/>
                  <a:pt x="27093" y="42012"/>
                  <a:pt x="27078" y="42071"/>
                </a:cubicBezTo>
                <a:lnTo>
                  <a:pt x="27019" y="41850"/>
                </a:lnTo>
                <a:cubicBezTo>
                  <a:pt x="27034" y="41776"/>
                  <a:pt x="27078" y="41703"/>
                  <a:pt x="27093" y="41629"/>
                </a:cubicBezTo>
                <a:close/>
                <a:moveTo>
                  <a:pt x="26607" y="41541"/>
                </a:moveTo>
                <a:cubicBezTo>
                  <a:pt x="26637" y="41629"/>
                  <a:pt x="26652" y="41718"/>
                  <a:pt x="26696" y="41835"/>
                </a:cubicBezTo>
                <a:cubicBezTo>
                  <a:pt x="26652" y="41924"/>
                  <a:pt x="26622" y="41997"/>
                  <a:pt x="26578" y="42086"/>
                </a:cubicBezTo>
                <a:cubicBezTo>
                  <a:pt x="26549" y="41982"/>
                  <a:pt x="26504" y="41879"/>
                  <a:pt x="26475" y="41791"/>
                </a:cubicBezTo>
                <a:cubicBezTo>
                  <a:pt x="26504" y="41703"/>
                  <a:pt x="26563" y="41629"/>
                  <a:pt x="26607" y="41541"/>
                </a:cubicBezTo>
                <a:close/>
                <a:moveTo>
                  <a:pt x="26872" y="41600"/>
                </a:moveTo>
                <a:cubicBezTo>
                  <a:pt x="26902" y="41688"/>
                  <a:pt x="26916" y="41776"/>
                  <a:pt x="26931" y="41850"/>
                </a:cubicBezTo>
                <a:cubicBezTo>
                  <a:pt x="26902" y="41924"/>
                  <a:pt x="26872" y="42012"/>
                  <a:pt x="26843" y="42086"/>
                </a:cubicBezTo>
                <a:cubicBezTo>
                  <a:pt x="26828" y="41997"/>
                  <a:pt x="26784" y="41909"/>
                  <a:pt x="26769" y="41835"/>
                </a:cubicBezTo>
                <a:cubicBezTo>
                  <a:pt x="26828" y="41747"/>
                  <a:pt x="26843" y="41673"/>
                  <a:pt x="26872" y="41600"/>
                </a:cubicBezTo>
                <a:close/>
                <a:moveTo>
                  <a:pt x="25621" y="41821"/>
                </a:moveTo>
                <a:cubicBezTo>
                  <a:pt x="25621" y="41821"/>
                  <a:pt x="25621" y="41835"/>
                  <a:pt x="25651" y="41835"/>
                </a:cubicBezTo>
                <a:cubicBezTo>
                  <a:pt x="25592" y="41924"/>
                  <a:pt x="25518" y="42012"/>
                  <a:pt x="25445" y="42115"/>
                </a:cubicBezTo>
                <a:cubicBezTo>
                  <a:pt x="25445" y="42115"/>
                  <a:pt x="25445" y="42086"/>
                  <a:pt x="25430" y="42086"/>
                </a:cubicBezTo>
                <a:cubicBezTo>
                  <a:pt x="25504" y="41997"/>
                  <a:pt x="25563" y="41909"/>
                  <a:pt x="25621" y="41821"/>
                </a:cubicBezTo>
                <a:close/>
                <a:moveTo>
                  <a:pt x="26063" y="41865"/>
                </a:moveTo>
                <a:cubicBezTo>
                  <a:pt x="26107" y="41938"/>
                  <a:pt x="26122" y="42012"/>
                  <a:pt x="26166" y="42086"/>
                </a:cubicBezTo>
                <a:cubicBezTo>
                  <a:pt x="26107" y="42189"/>
                  <a:pt x="26063" y="42247"/>
                  <a:pt x="26019" y="42350"/>
                </a:cubicBezTo>
                <a:lnTo>
                  <a:pt x="25901" y="42130"/>
                </a:lnTo>
                <a:cubicBezTo>
                  <a:pt x="25960" y="42041"/>
                  <a:pt x="26019" y="41968"/>
                  <a:pt x="26063" y="41865"/>
                </a:cubicBezTo>
                <a:close/>
                <a:moveTo>
                  <a:pt x="27284" y="42159"/>
                </a:moveTo>
                <a:cubicBezTo>
                  <a:pt x="27299" y="42203"/>
                  <a:pt x="27299" y="42218"/>
                  <a:pt x="27299" y="42247"/>
                </a:cubicBezTo>
                <a:cubicBezTo>
                  <a:pt x="27299" y="42292"/>
                  <a:pt x="27284" y="42321"/>
                  <a:pt x="27284" y="42365"/>
                </a:cubicBezTo>
                <a:cubicBezTo>
                  <a:pt x="27284" y="42336"/>
                  <a:pt x="27284" y="42292"/>
                  <a:pt x="27270" y="42277"/>
                </a:cubicBezTo>
                <a:cubicBezTo>
                  <a:pt x="27270" y="42233"/>
                  <a:pt x="27284" y="42203"/>
                  <a:pt x="27284" y="42159"/>
                </a:cubicBezTo>
                <a:close/>
                <a:moveTo>
                  <a:pt x="25680" y="41909"/>
                </a:moveTo>
                <a:cubicBezTo>
                  <a:pt x="25724" y="41982"/>
                  <a:pt x="25754" y="42041"/>
                  <a:pt x="25798" y="42115"/>
                </a:cubicBezTo>
                <a:cubicBezTo>
                  <a:pt x="25739" y="42203"/>
                  <a:pt x="25666" y="42292"/>
                  <a:pt x="25607" y="42380"/>
                </a:cubicBezTo>
                <a:cubicBezTo>
                  <a:pt x="25563" y="42306"/>
                  <a:pt x="25518" y="42233"/>
                  <a:pt x="25474" y="42189"/>
                </a:cubicBezTo>
                <a:cubicBezTo>
                  <a:pt x="25548" y="42086"/>
                  <a:pt x="25621" y="41997"/>
                  <a:pt x="25680" y="41909"/>
                </a:cubicBezTo>
                <a:close/>
                <a:moveTo>
                  <a:pt x="26431" y="41894"/>
                </a:moveTo>
                <a:cubicBezTo>
                  <a:pt x="26475" y="41982"/>
                  <a:pt x="26504" y="42086"/>
                  <a:pt x="26549" y="42189"/>
                </a:cubicBezTo>
                <a:cubicBezTo>
                  <a:pt x="26504" y="42277"/>
                  <a:pt x="26460" y="42350"/>
                  <a:pt x="26416" y="42439"/>
                </a:cubicBezTo>
                <a:cubicBezTo>
                  <a:pt x="26416" y="42424"/>
                  <a:pt x="26401" y="42409"/>
                  <a:pt x="26401" y="42380"/>
                </a:cubicBezTo>
                <a:cubicBezTo>
                  <a:pt x="26401" y="42365"/>
                  <a:pt x="26416" y="42365"/>
                  <a:pt x="26416" y="42350"/>
                </a:cubicBezTo>
                <a:cubicBezTo>
                  <a:pt x="26387" y="42336"/>
                  <a:pt x="26387" y="42292"/>
                  <a:pt x="26357" y="42277"/>
                </a:cubicBezTo>
                <a:cubicBezTo>
                  <a:pt x="26357" y="42277"/>
                  <a:pt x="26357" y="42292"/>
                  <a:pt x="26343" y="42292"/>
                </a:cubicBezTo>
                <a:cubicBezTo>
                  <a:pt x="26328" y="42233"/>
                  <a:pt x="26313" y="42203"/>
                  <a:pt x="26284" y="42144"/>
                </a:cubicBezTo>
                <a:cubicBezTo>
                  <a:pt x="26343" y="42056"/>
                  <a:pt x="26387" y="41982"/>
                  <a:pt x="26431" y="41894"/>
                </a:cubicBezTo>
                <a:close/>
                <a:moveTo>
                  <a:pt x="26725" y="41938"/>
                </a:moveTo>
                <a:cubicBezTo>
                  <a:pt x="26755" y="42041"/>
                  <a:pt x="26784" y="42130"/>
                  <a:pt x="26799" y="42218"/>
                </a:cubicBezTo>
                <a:cubicBezTo>
                  <a:pt x="26769" y="42292"/>
                  <a:pt x="26725" y="42380"/>
                  <a:pt x="26710" y="42453"/>
                </a:cubicBezTo>
                <a:cubicBezTo>
                  <a:pt x="26681" y="42365"/>
                  <a:pt x="26652" y="42277"/>
                  <a:pt x="26622" y="42189"/>
                </a:cubicBezTo>
                <a:cubicBezTo>
                  <a:pt x="26652" y="42115"/>
                  <a:pt x="26696" y="42012"/>
                  <a:pt x="26725" y="41938"/>
                </a:cubicBezTo>
                <a:close/>
                <a:moveTo>
                  <a:pt x="27167" y="42071"/>
                </a:moveTo>
                <a:cubicBezTo>
                  <a:pt x="27167" y="42130"/>
                  <a:pt x="27167" y="42203"/>
                  <a:pt x="27196" y="42277"/>
                </a:cubicBezTo>
                <a:cubicBezTo>
                  <a:pt x="27167" y="42336"/>
                  <a:pt x="27152" y="42409"/>
                  <a:pt x="27152" y="42453"/>
                </a:cubicBezTo>
                <a:cubicBezTo>
                  <a:pt x="27137" y="42380"/>
                  <a:pt x="27137" y="42336"/>
                  <a:pt x="27122" y="42247"/>
                </a:cubicBezTo>
                <a:cubicBezTo>
                  <a:pt x="27137" y="42203"/>
                  <a:pt x="27152" y="42130"/>
                  <a:pt x="27167" y="42071"/>
                </a:cubicBezTo>
                <a:close/>
                <a:moveTo>
                  <a:pt x="26990" y="42012"/>
                </a:moveTo>
                <a:cubicBezTo>
                  <a:pt x="27005" y="42115"/>
                  <a:pt x="27019" y="42189"/>
                  <a:pt x="27034" y="42277"/>
                </a:cubicBezTo>
                <a:cubicBezTo>
                  <a:pt x="27005" y="42336"/>
                  <a:pt x="26975" y="42409"/>
                  <a:pt x="26946" y="42483"/>
                </a:cubicBezTo>
                <a:cubicBezTo>
                  <a:pt x="26931" y="42409"/>
                  <a:pt x="26916" y="42306"/>
                  <a:pt x="26902" y="42233"/>
                </a:cubicBezTo>
                <a:cubicBezTo>
                  <a:pt x="26931" y="42159"/>
                  <a:pt x="26946" y="42086"/>
                  <a:pt x="26990" y="42012"/>
                </a:cubicBezTo>
                <a:close/>
                <a:moveTo>
                  <a:pt x="26239" y="42233"/>
                </a:moveTo>
                <a:cubicBezTo>
                  <a:pt x="26254" y="42292"/>
                  <a:pt x="26269" y="42336"/>
                  <a:pt x="26284" y="42380"/>
                </a:cubicBezTo>
                <a:cubicBezTo>
                  <a:pt x="26254" y="42483"/>
                  <a:pt x="26195" y="42556"/>
                  <a:pt x="26136" y="42645"/>
                </a:cubicBezTo>
                <a:cubicBezTo>
                  <a:pt x="26122" y="42586"/>
                  <a:pt x="26092" y="42556"/>
                  <a:pt x="26063" y="42498"/>
                </a:cubicBezTo>
                <a:cubicBezTo>
                  <a:pt x="26136" y="42409"/>
                  <a:pt x="26181" y="42336"/>
                  <a:pt x="26239" y="42233"/>
                </a:cubicBezTo>
                <a:close/>
                <a:moveTo>
                  <a:pt x="25842" y="42203"/>
                </a:moveTo>
                <a:lnTo>
                  <a:pt x="25960" y="42424"/>
                </a:lnTo>
                <a:cubicBezTo>
                  <a:pt x="25901" y="42512"/>
                  <a:pt x="25842" y="42601"/>
                  <a:pt x="25783" y="42674"/>
                </a:cubicBezTo>
                <a:cubicBezTo>
                  <a:pt x="25754" y="42601"/>
                  <a:pt x="25710" y="42527"/>
                  <a:pt x="25666" y="42453"/>
                </a:cubicBezTo>
                <a:cubicBezTo>
                  <a:pt x="25739" y="42380"/>
                  <a:pt x="25798" y="42292"/>
                  <a:pt x="25842" y="42203"/>
                </a:cubicBezTo>
                <a:close/>
                <a:moveTo>
                  <a:pt x="26328" y="42483"/>
                </a:moveTo>
                <a:cubicBezTo>
                  <a:pt x="26328" y="42498"/>
                  <a:pt x="26343" y="42512"/>
                  <a:pt x="26343" y="42527"/>
                </a:cubicBezTo>
                <a:cubicBezTo>
                  <a:pt x="26298" y="42630"/>
                  <a:pt x="26254" y="42704"/>
                  <a:pt x="26210" y="42792"/>
                </a:cubicBezTo>
                <a:cubicBezTo>
                  <a:pt x="26210" y="42777"/>
                  <a:pt x="26195" y="42748"/>
                  <a:pt x="26195" y="42733"/>
                </a:cubicBezTo>
                <a:cubicBezTo>
                  <a:pt x="26239" y="42645"/>
                  <a:pt x="26284" y="42571"/>
                  <a:pt x="26328" y="42483"/>
                </a:cubicBezTo>
                <a:close/>
                <a:moveTo>
                  <a:pt x="26563" y="42292"/>
                </a:moveTo>
                <a:cubicBezTo>
                  <a:pt x="26607" y="42380"/>
                  <a:pt x="26622" y="42468"/>
                  <a:pt x="26652" y="42586"/>
                </a:cubicBezTo>
                <a:cubicBezTo>
                  <a:pt x="26622" y="42659"/>
                  <a:pt x="26578" y="42748"/>
                  <a:pt x="26549" y="42821"/>
                </a:cubicBezTo>
                <a:cubicBezTo>
                  <a:pt x="26534" y="42792"/>
                  <a:pt x="26504" y="42733"/>
                  <a:pt x="26490" y="42704"/>
                </a:cubicBezTo>
                <a:cubicBezTo>
                  <a:pt x="26504" y="42659"/>
                  <a:pt x="26534" y="42630"/>
                  <a:pt x="26549" y="42601"/>
                </a:cubicBezTo>
                <a:cubicBezTo>
                  <a:pt x="26534" y="42571"/>
                  <a:pt x="26504" y="42556"/>
                  <a:pt x="26490" y="42512"/>
                </a:cubicBezTo>
                <a:cubicBezTo>
                  <a:pt x="26475" y="42527"/>
                  <a:pt x="26475" y="42571"/>
                  <a:pt x="26460" y="42586"/>
                </a:cubicBezTo>
                <a:cubicBezTo>
                  <a:pt x="26460" y="42571"/>
                  <a:pt x="26431" y="42556"/>
                  <a:pt x="26431" y="42527"/>
                </a:cubicBezTo>
                <a:cubicBezTo>
                  <a:pt x="26475" y="42453"/>
                  <a:pt x="26534" y="42365"/>
                  <a:pt x="26563" y="42292"/>
                </a:cubicBezTo>
                <a:close/>
                <a:moveTo>
                  <a:pt x="27211" y="42512"/>
                </a:moveTo>
                <a:cubicBezTo>
                  <a:pt x="27225" y="42556"/>
                  <a:pt x="27225" y="42601"/>
                  <a:pt x="27225" y="42659"/>
                </a:cubicBezTo>
                <a:cubicBezTo>
                  <a:pt x="27211" y="42718"/>
                  <a:pt x="27211" y="42777"/>
                  <a:pt x="27181" y="42821"/>
                </a:cubicBezTo>
                <a:cubicBezTo>
                  <a:pt x="27181" y="42777"/>
                  <a:pt x="27167" y="42718"/>
                  <a:pt x="27167" y="42659"/>
                </a:cubicBezTo>
                <a:cubicBezTo>
                  <a:pt x="27181" y="42601"/>
                  <a:pt x="27211" y="42571"/>
                  <a:pt x="27211" y="42512"/>
                </a:cubicBezTo>
                <a:close/>
                <a:moveTo>
                  <a:pt x="26843" y="42350"/>
                </a:moveTo>
                <a:cubicBezTo>
                  <a:pt x="26858" y="42439"/>
                  <a:pt x="26872" y="42527"/>
                  <a:pt x="26902" y="42601"/>
                </a:cubicBezTo>
                <a:cubicBezTo>
                  <a:pt x="26872" y="42674"/>
                  <a:pt x="26843" y="42748"/>
                  <a:pt x="26799" y="42836"/>
                </a:cubicBezTo>
                <a:cubicBezTo>
                  <a:pt x="26784" y="42748"/>
                  <a:pt x="26755" y="42659"/>
                  <a:pt x="26725" y="42586"/>
                </a:cubicBezTo>
                <a:cubicBezTo>
                  <a:pt x="26784" y="42512"/>
                  <a:pt x="26799" y="42424"/>
                  <a:pt x="26843" y="42350"/>
                </a:cubicBezTo>
                <a:close/>
                <a:moveTo>
                  <a:pt x="27064" y="42424"/>
                </a:moveTo>
                <a:cubicBezTo>
                  <a:pt x="27064" y="42498"/>
                  <a:pt x="27078" y="42571"/>
                  <a:pt x="27093" y="42645"/>
                </a:cubicBezTo>
                <a:cubicBezTo>
                  <a:pt x="27078" y="42718"/>
                  <a:pt x="27064" y="42777"/>
                  <a:pt x="27049" y="42851"/>
                </a:cubicBezTo>
                <a:lnTo>
                  <a:pt x="26990" y="42630"/>
                </a:lnTo>
                <a:cubicBezTo>
                  <a:pt x="27005" y="42556"/>
                  <a:pt x="27049" y="42498"/>
                  <a:pt x="27064" y="42424"/>
                </a:cubicBezTo>
                <a:close/>
                <a:moveTo>
                  <a:pt x="26401" y="42645"/>
                </a:moveTo>
                <a:cubicBezTo>
                  <a:pt x="26401" y="42659"/>
                  <a:pt x="26416" y="42674"/>
                  <a:pt x="26416" y="42704"/>
                </a:cubicBezTo>
                <a:cubicBezTo>
                  <a:pt x="26372" y="42792"/>
                  <a:pt x="26328" y="42865"/>
                  <a:pt x="26284" y="42954"/>
                </a:cubicBezTo>
                <a:cubicBezTo>
                  <a:pt x="26284" y="42939"/>
                  <a:pt x="26269" y="42924"/>
                  <a:pt x="26269" y="42895"/>
                </a:cubicBezTo>
                <a:cubicBezTo>
                  <a:pt x="26298" y="42792"/>
                  <a:pt x="26343" y="42718"/>
                  <a:pt x="26401" y="42645"/>
                </a:cubicBezTo>
                <a:close/>
                <a:moveTo>
                  <a:pt x="27240" y="42939"/>
                </a:moveTo>
                <a:cubicBezTo>
                  <a:pt x="27270" y="42968"/>
                  <a:pt x="27270" y="43013"/>
                  <a:pt x="27270" y="43042"/>
                </a:cubicBezTo>
                <a:cubicBezTo>
                  <a:pt x="27270" y="43086"/>
                  <a:pt x="27270" y="43101"/>
                  <a:pt x="27240" y="43145"/>
                </a:cubicBezTo>
                <a:lnTo>
                  <a:pt x="27240" y="43160"/>
                </a:lnTo>
                <a:cubicBezTo>
                  <a:pt x="27240" y="43116"/>
                  <a:pt x="27240" y="43086"/>
                  <a:pt x="27225" y="43042"/>
                </a:cubicBezTo>
                <a:cubicBezTo>
                  <a:pt x="27225" y="43013"/>
                  <a:pt x="27240" y="42968"/>
                  <a:pt x="27240" y="42939"/>
                </a:cubicBezTo>
                <a:close/>
                <a:moveTo>
                  <a:pt x="26460" y="42807"/>
                </a:moveTo>
                <a:cubicBezTo>
                  <a:pt x="26475" y="42836"/>
                  <a:pt x="26490" y="42895"/>
                  <a:pt x="26490" y="42939"/>
                </a:cubicBezTo>
                <a:cubicBezTo>
                  <a:pt x="26460" y="43013"/>
                  <a:pt x="26416" y="43101"/>
                  <a:pt x="26387" y="43175"/>
                </a:cubicBezTo>
                <a:cubicBezTo>
                  <a:pt x="26357" y="43145"/>
                  <a:pt x="26343" y="43086"/>
                  <a:pt x="26328" y="43042"/>
                </a:cubicBezTo>
                <a:cubicBezTo>
                  <a:pt x="26357" y="42968"/>
                  <a:pt x="26416" y="42880"/>
                  <a:pt x="26460" y="42807"/>
                </a:cubicBezTo>
                <a:close/>
                <a:moveTo>
                  <a:pt x="26696" y="42704"/>
                </a:moveTo>
                <a:cubicBezTo>
                  <a:pt x="26710" y="42792"/>
                  <a:pt x="26755" y="42880"/>
                  <a:pt x="26769" y="42968"/>
                </a:cubicBezTo>
                <a:cubicBezTo>
                  <a:pt x="26769" y="42998"/>
                  <a:pt x="26769" y="42998"/>
                  <a:pt x="26755" y="43013"/>
                </a:cubicBezTo>
                <a:cubicBezTo>
                  <a:pt x="26725" y="43086"/>
                  <a:pt x="26696" y="43160"/>
                  <a:pt x="26681" y="43219"/>
                </a:cubicBezTo>
                <a:cubicBezTo>
                  <a:pt x="26652" y="43160"/>
                  <a:pt x="26637" y="43086"/>
                  <a:pt x="26622" y="43027"/>
                </a:cubicBezTo>
                <a:cubicBezTo>
                  <a:pt x="26637" y="42968"/>
                  <a:pt x="26681" y="42924"/>
                  <a:pt x="26696" y="42865"/>
                </a:cubicBezTo>
                <a:cubicBezTo>
                  <a:pt x="26666" y="42821"/>
                  <a:pt x="26652" y="42807"/>
                  <a:pt x="26652" y="42792"/>
                </a:cubicBezTo>
                <a:cubicBezTo>
                  <a:pt x="26666" y="42748"/>
                  <a:pt x="26696" y="42733"/>
                  <a:pt x="26696" y="42704"/>
                </a:cubicBezTo>
                <a:close/>
                <a:moveTo>
                  <a:pt x="26931" y="42748"/>
                </a:moveTo>
                <a:cubicBezTo>
                  <a:pt x="26946" y="42851"/>
                  <a:pt x="26975" y="42924"/>
                  <a:pt x="26990" y="43013"/>
                </a:cubicBezTo>
                <a:cubicBezTo>
                  <a:pt x="26975" y="43086"/>
                  <a:pt x="26931" y="43160"/>
                  <a:pt x="26916" y="43233"/>
                </a:cubicBezTo>
                <a:cubicBezTo>
                  <a:pt x="26902" y="43145"/>
                  <a:pt x="26872" y="43072"/>
                  <a:pt x="26858" y="42968"/>
                </a:cubicBezTo>
                <a:cubicBezTo>
                  <a:pt x="26902" y="42895"/>
                  <a:pt x="26916" y="42821"/>
                  <a:pt x="26931" y="42748"/>
                </a:cubicBezTo>
                <a:close/>
                <a:moveTo>
                  <a:pt x="27137" y="42836"/>
                </a:moveTo>
                <a:cubicBezTo>
                  <a:pt x="27137" y="42924"/>
                  <a:pt x="27137" y="42968"/>
                  <a:pt x="27152" y="43042"/>
                </a:cubicBezTo>
                <a:cubicBezTo>
                  <a:pt x="27137" y="43101"/>
                  <a:pt x="27122" y="43160"/>
                  <a:pt x="27122" y="43233"/>
                </a:cubicBezTo>
                <a:cubicBezTo>
                  <a:pt x="27093" y="43160"/>
                  <a:pt x="27093" y="43101"/>
                  <a:pt x="27078" y="43027"/>
                </a:cubicBezTo>
                <a:cubicBezTo>
                  <a:pt x="27093" y="42968"/>
                  <a:pt x="27122" y="42910"/>
                  <a:pt x="27137" y="42836"/>
                </a:cubicBezTo>
                <a:close/>
                <a:moveTo>
                  <a:pt x="26799" y="43116"/>
                </a:moveTo>
                <a:cubicBezTo>
                  <a:pt x="26813" y="43175"/>
                  <a:pt x="26813" y="43219"/>
                  <a:pt x="26843" y="43263"/>
                </a:cubicBezTo>
                <a:cubicBezTo>
                  <a:pt x="26799" y="43322"/>
                  <a:pt x="26784" y="43410"/>
                  <a:pt x="26755" y="43484"/>
                </a:cubicBezTo>
                <a:cubicBezTo>
                  <a:pt x="26725" y="43439"/>
                  <a:pt x="26710" y="43381"/>
                  <a:pt x="26710" y="43336"/>
                </a:cubicBezTo>
                <a:cubicBezTo>
                  <a:pt x="26755" y="43263"/>
                  <a:pt x="26769" y="43189"/>
                  <a:pt x="26799" y="43116"/>
                </a:cubicBezTo>
                <a:close/>
                <a:moveTo>
                  <a:pt x="26563" y="43116"/>
                </a:moveTo>
                <a:cubicBezTo>
                  <a:pt x="26578" y="43189"/>
                  <a:pt x="26607" y="43248"/>
                  <a:pt x="26622" y="43322"/>
                </a:cubicBezTo>
                <a:cubicBezTo>
                  <a:pt x="26578" y="43395"/>
                  <a:pt x="26549" y="43469"/>
                  <a:pt x="26504" y="43557"/>
                </a:cubicBezTo>
                <a:cubicBezTo>
                  <a:pt x="26490" y="43484"/>
                  <a:pt x="26460" y="43439"/>
                  <a:pt x="26431" y="43366"/>
                </a:cubicBezTo>
                <a:cubicBezTo>
                  <a:pt x="26490" y="43292"/>
                  <a:pt x="26534" y="43189"/>
                  <a:pt x="26563" y="43116"/>
                </a:cubicBezTo>
                <a:close/>
                <a:moveTo>
                  <a:pt x="27167" y="43263"/>
                </a:moveTo>
                <a:cubicBezTo>
                  <a:pt x="27167" y="43322"/>
                  <a:pt x="27196" y="43381"/>
                  <a:pt x="27196" y="43439"/>
                </a:cubicBezTo>
                <a:cubicBezTo>
                  <a:pt x="27167" y="43484"/>
                  <a:pt x="27167" y="43528"/>
                  <a:pt x="27152" y="43587"/>
                </a:cubicBezTo>
                <a:cubicBezTo>
                  <a:pt x="27152" y="43528"/>
                  <a:pt x="27137" y="43469"/>
                  <a:pt x="27137" y="43410"/>
                </a:cubicBezTo>
                <a:cubicBezTo>
                  <a:pt x="27152" y="43366"/>
                  <a:pt x="27152" y="43322"/>
                  <a:pt x="27167" y="43263"/>
                </a:cubicBezTo>
                <a:close/>
                <a:moveTo>
                  <a:pt x="27019" y="43189"/>
                </a:moveTo>
                <a:cubicBezTo>
                  <a:pt x="27019" y="43263"/>
                  <a:pt x="27034" y="43336"/>
                  <a:pt x="27064" y="43410"/>
                </a:cubicBezTo>
                <a:cubicBezTo>
                  <a:pt x="27049" y="43484"/>
                  <a:pt x="27019" y="43542"/>
                  <a:pt x="27005" y="43616"/>
                </a:cubicBezTo>
                <a:lnTo>
                  <a:pt x="27005" y="43601"/>
                </a:lnTo>
                <a:lnTo>
                  <a:pt x="27005" y="43572"/>
                </a:lnTo>
                <a:cubicBezTo>
                  <a:pt x="27005" y="43557"/>
                  <a:pt x="26990" y="43557"/>
                  <a:pt x="26990" y="43542"/>
                </a:cubicBezTo>
                <a:cubicBezTo>
                  <a:pt x="26990" y="43528"/>
                  <a:pt x="26990" y="43528"/>
                  <a:pt x="26975" y="43513"/>
                </a:cubicBezTo>
                <a:cubicBezTo>
                  <a:pt x="26975" y="43469"/>
                  <a:pt x="26946" y="43439"/>
                  <a:pt x="26946" y="43395"/>
                </a:cubicBezTo>
                <a:cubicBezTo>
                  <a:pt x="26975" y="43322"/>
                  <a:pt x="26990" y="43263"/>
                  <a:pt x="27019" y="43189"/>
                </a:cubicBezTo>
                <a:close/>
                <a:moveTo>
                  <a:pt x="26902" y="43528"/>
                </a:moveTo>
                <a:cubicBezTo>
                  <a:pt x="26902" y="43542"/>
                  <a:pt x="26902" y="43557"/>
                  <a:pt x="26916" y="43587"/>
                </a:cubicBezTo>
                <a:cubicBezTo>
                  <a:pt x="26902" y="43660"/>
                  <a:pt x="26858" y="43734"/>
                  <a:pt x="26843" y="43807"/>
                </a:cubicBezTo>
                <a:cubicBezTo>
                  <a:pt x="26843" y="43778"/>
                  <a:pt x="26813" y="43748"/>
                  <a:pt x="26813" y="43734"/>
                </a:cubicBezTo>
                <a:cubicBezTo>
                  <a:pt x="26843" y="43675"/>
                  <a:pt x="26872" y="43601"/>
                  <a:pt x="26902" y="43528"/>
                </a:cubicBezTo>
                <a:close/>
                <a:moveTo>
                  <a:pt x="27093" y="43616"/>
                </a:moveTo>
                <a:cubicBezTo>
                  <a:pt x="27093" y="43675"/>
                  <a:pt x="27093" y="43748"/>
                  <a:pt x="27122" y="43822"/>
                </a:cubicBezTo>
                <a:cubicBezTo>
                  <a:pt x="27078" y="43763"/>
                  <a:pt x="27078" y="43748"/>
                  <a:pt x="27064" y="43704"/>
                </a:cubicBezTo>
                <a:cubicBezTo>
                  <a:pt x="27078" y="43675"/>
                  <a:pt x="27078" y="43645"/>
                  <a:pt x="27093" y="43616"/>
                </a:cubicBezTo>
                <a:close/>
                <a:moveTo>
                  <a:pt x="26652" y="43454"/>
                </a:moveTo>
                <a:lnTo>
                  <a:pt x="26710" y="43616"/>
                </a:lnTo>
                <a:cubicBezTo>
                  <a:pt x="26666" y="43690"/>
                  <a:pt x="26637" y="43763"/>
                  <a:pt x="26607" y="43851"/>
                </a:cubicBezTo>
                <a:cubicBezTo>
                  <a:pt x="26578" y="43807"/>
                  <a:pt x="26563" y="43748"/>
                  <a:pt x="26549" y="43675"/>
                </a:cubicBezTo>
                <a:lnTo>
                  <a:pt x="26652" y="43454"/>
                </a:lnTo>
                <a:close/>
                <a:moveTo>
                  <a:pt x="27211" y="43719"/>
                </a:moveTo>
                <a:cubicBezTo>
                  <a:pt x="27211" y="43763"/>
                  <a:pt x="27225" y="43807"/>
                  <a:pt x="27225" y="43837"/>
                </a:cubicBezTo>
                <a:cubicBezTo>
                  <a:pt x="27225" y="43881"/>
                  <a:pt x="27211" y="43910"/>
                  <a:pt x="27211" y="43925"/>
                </a:cubicBezTo>
                <a:cubicBezTo>
                  <a:pt x="27211" y="43896"/>
                  <a:pt x="27211" y="43851"/>
                  <a:pt x="27196" y="43822"/>
                </a:cubicBezTo>
                <a:cubicBezTo>
                  <a:pt x="27196" y="43778"/>
                  <a:pt x="27211" y="43763"/>
                  <a:pt x="27211" y="43719"/>
                </a:cubicBezTo>
                <a:close/>
                <a:moveTo>
                  <a:pt x="26946" y="43763"/>
                </a:moveTo>
                <a:lnTo>
                  <a:pt x="26946" y="43778"/>
                </a:lnTo>
                <a:cubicBezTo>
                  <a:pt x="26931" y="43851"/>
                  <a:pt x="26902" y="43910"/>
                  <a:pt x="26872" y="43984"/>
                </a:cubicBezTo>
                <a:lnTo>
                  <a:pt x="26872" y="43969"/>
                </a:lnTo>
                <a:cubicBezTo>
                  <a:pt x="26902" y="43896"/>
                  <a:pt x="26931" y="43822"/>
                  <a:pt x="26946" y="43763"/>
                </a:cubicBezTo>
                <a:close/>
                <a:moveTo>
                  <a:pt x="27078" y="43822"/>
                </a:moveTo>
                <a:cubicBezTo>
                  <a:pt x="27078" y="43837"/>
                  <a:pt x="27078" y="43837"/>
                  <a:pt x="27093" y="43851"/>
                </a:cubicBezTo>
                <a:cubicBezTo>
                  <a:pt x="27078" y="43910"/>
                  <a:pt x="27078" y="43954"/>
                  <a:pt x="27064" y="43984"/>
                </a:cubicBezTo>
                <a:cubicBezTo>
                  <a:pt x="27064" y="43969"/>
                  <a:pt x="27064" y="43954"/>
                  <a:pt x="27049" y="43925"/>
                </a:cubicBezTo>
                <a:cubicBezTo>
                  <a:pt x="27064" y="43896"/>
                  <a:pt x="27064" y="43851"/>
                  <a:pt x="27078" y="43822"/>
                </a:cubicBezTo>
                <a:close/>
                <a:moveTo>
                  <a:pt x="26769" y="43851"/>
                </a:moveTo>
                <a:cubicBezTo>
                  <a:pt x="26769" y="43896"/>
                  <a:pt x="26784" y="43910"/>
                  <a:pt x="26784" y="43940"/>
                </a:cubicBezTo>
                <a:cubicBezTo>
                  <a:pt x="26769" y="44028"/>
                  <a:pt x="26725" y="44087"/>
                  <a:pt x="26710" y="44175"/>
                </a:cubicBezTo>
                <a:cubicBezTo>
                  <a:pt x="26696" y="44131"/>
                  <a:pt x="26696" y="44102"/>
                  <a:pt x="26666" y="44058"/>
                </a:cubicBezTo>
                <a:cubicBezTo>
                  <a:pt x="26710" y="43984"/>
                  <a:pt x="26725" y="43910"/>
                  <a:pt x="26769" y="43851"/>
                </a:cubicBezTo>
                <a:close/>
                <a:moveTo>
                  <a:pt x="26799" y="44116"/>
                </a:moveTo>
                <a:lnTo>
                  <a:pt x="26799" y="44146"/>
                </a:lnTo>
                <a:cubicBezTo>
                  <a:pt x="26799" y="44205"/>
                  <a:pt x="26784" y="44278"/>
                  <a:pt x="26755" y="44352"/>
                </a:cubicBezTo>
                <a:cubicBezTo>
                  <a:pt x="26755" y="44337"/>
                  <a:pt x="26755" y="44337"/>
                  <a:pt x="26725" y="44322"/>
                </a:cubicBezTo>
                <a:cubicBezTo>
                  <a:pt x="26755" y="44249"/>
                  <a:pt x="26784" y="44190"/>
                  <a:pt x="26799" y="44116"/>
                </a:cubicBezTo>
                <a:close/>
                <a:moveTo>
                  <a:pt x="27137" y="44175"/>
                </a:moveTo>
                <a:cubicBezTo>
                  <a:pt x="27152" y="44175"/>
                  <a:pt x="27152" y="44205"/>
                  <a:pt x="27152" y="44219"/>
                </a:cubicBezTo>
                <a:cubicBezTo>
                  <a:pt x="27137" y="44278"/>
                  <a:pt x="27137" y="44322"/>
                  <a:pt x="27122" y="44367"/>
                </a:cubicBezTo>
                <a:cubicBezTo>
                  <a:pt x="27122" y="44352"/>
                  <a:pt x="27122" y="44322"/>
                  <a:pt x="27093" y="44293"/>
                </a:cubicBezTo>
                <a:cubicBezTo>
                  <a:pt x="27122" y="44264"/>
                  <a:pt x="27122" y="44205"/>
                  <a:pt x="27137" y="44175"/>
                </a:cubicBezTo>
                <a:close/>
                <a:moveTo>
                  <a:pt x="26990" y="44131"/>
                </a:moveTo>
                <a:cubicBezTo>
                  <a:pt x="27005" y="44131"/>
                  <a:pt x="27005" y="44175"/>
                  <a:pt x="27005" y="44190"/>
                </a:cubicBezTo>
                <a:cubicBezTo>
                  <a:pt x="26990" y="44264"/>
                  <a:pt x="26975" y="44308"/>
                  <a:pt x="26946" y="44396"/>
                </a:cubicBezTo>
                <a:cubicBezTo>
                  <a:pt x="26946" y="44367"/>
                  <a:pt x="26931" y="44337"/>
                  <a:pt x="26931" y="44322"/>
                </a:cubicBezTo>
                <a:cubicBezTo>
                  <a:pt x="26946" y="44264"/>
                  <a:pt x="26975" y="44190"/>
                  <a:pt x="26990" y="44131"/>
                </a:cubicBezTo>
                <a:close/>
                <a:moveTo>
                  <a:pt x="26858" y="44278"/>
                </a:moveTo>
                <a:cubicBezTo>
                  <a:pt x="26843" y="44352"/>
                  <a:pt x="26813" y="44425"/>
                  <a:pt x="26784" y="44499"/>
                </a:cubicBezTo>
                <a:lnTo>
                  <a:pt x="26784" y="44484"/>
                </a:lnTo>
                <a:cubicBezTo>
                  <a:pt x="26799" y="44411"/>
                  <a:pt x="26843" y="44352"/>
                  <a:pt x="26858" y="44278"/>
                </a:cubicBezTo>
                <a:close/>
                <a:moveTo>
                  <a:pt x="27184" y="44596"/>
                </a:moveTo>
                <a:cubicBezTo>
                  <a:pt x="27188" y="44608"/>
                  <a:pt x="27196" y="44617"/>
                  <a:pt x="27196" y="44617"/>
                </a:cubicBezTo>
                <a:cubicBezTo>
                  <a:pt x="27196" y="44646"/>
                  <a:pt x="27167" y="44676"/>
                  <a:pt x="27167" y="44705"/>
                </a:cubicBezTo>
                <a:lnTo>
                  <a:pt x="27167" y="44646"/>
                </a:lnTo>
                <a:cubicBezTo>
                  <a:pt x="27167" y="44629"/>
                  <a:pt x="27176" y="44613"/>
                  <a:pt x="27184" y="44596"/>
                </a:cubicBezTo>
                <a:close/>
                <a:moveTo>
                  <a:pt x="26902" y="44455"/>
                </a:moveTo>
                <a:cubicBezTo>
                  <a:pt x="26902" y="44499"/>
                  <a:pt x="26916" y="44514"/>
                  <a:pt x="26916" y="44558"/>
                </a:cubicBezTo>
                <a:cubicBezTo>
                  <a:pt x="26902" y="44617"/>
                  <a:pt x="26858" y="44690"/>
                  <a:pt x="26843" y="44734"/>
                </a:cubicBezTo>
                <a:cubicBezTo>
                  <a:pt x="26843" y="44705"/>
                  <a:pt x="26828" y="44676"/>
                  <a:pt x="26828" y="44646"/>
                </a:cubicBezTo>
                <a:cubicBezTo>
                  <a:pt x="26843" y="44587"/>
                  <a:pt x="26872" y="44514"/>
                  <a:pt x="26902" y="44455"/>
                </a:cubicBezTo>
                <a:close/>
                <a:moveTo>
                  <a:pt x="27064" y="44484"/>
                </a:moveTo>
                <a:cubicBezTo>
                  <a:pt x="27064" y="44514"/>
                  <a:pt x="27064" y="44558"/>
                  <a:pt x="27078" y="44587"/>
                </a:cubicBezTo>
                <a:lnTo>
                  <a:pt x="27019" y="44764"/>
                </a:lnTo>
                <a:cubicBezTo>
                  <a:pt x="27019" y="44720"/>
                  <a:pt x="27005" y="44690"/>
                  <a:pt x="27005" y="44646"/>
                </a:cubicBezTo>
                <a:lnTo>
                  <a:pt x="27064" y="44484"/>
                </a:lnTo>
                <a:close/>
                <a:moveTo>
                  <a:pt x="26975" y="44808"/>
                </a:moveTo>
                <a:cubicBezTo>
                  <a:pt x="26975" y="44852"/>
                  <a:pt x="26990" y="44911"/>
                  <a:pt x="26990" y="44940"/>
                </a:cubicBezTo>
                <a:cubicBezTo>
                  <a:pt x="26975" y="45014"/>
                  <a:pt x="26946" y="45073"/>
                  <a:pt x="26931" y="45132"/>
                </a:cubicBezTo>
                <a:cubicBezTo>
                  <a:pt x="26931" y="45073"/>
                  <a:pt x="26916" y="45029"/>
                  <a:pt x="26916" y="44985"/>
                </a:cubicBezTo>
                <a:lnTo>
                  <a:pt x="26975" y="44808"/>
                </a:lnTo>
                <a:close/>
                <a:moveTo>
                  <a:pt x="27093" y="44882"/>
                </a:moveTo>
                <a:cubicBezTo>
                  <a:pt x="27093" y="44926"/>
                  <a:pt x="27093" y="44955"/>
                  <a:pt x="27122" y="44999"/>
                </a:cubicBezTo>
                <a:cubicBezTo>
                  <a:pt x="27093" y="45058"/>
                  <a:pt x="27093" y="45088"/>
                  <a:pt x="27078" y="45147"/>
                </a:cubicBezTo>
                <a:cubicBezTo>
                  <a:pt x="27078" y="45102"/>
                  <a:pt x="27064" y="45073"/>
                  <a:pt x="27064" y="45014"/>
                </a:cubicBezTo>
                <a:cubicBezTo>
                  <a:pt x="27078" y="44985"/>
                  <a:pt x="27078" y="44926"/>
                  <a:pt x="27093" y="44882"/>
                </a:cubicBezTo>
                <a:close/>
                <a:moveTo>
                  <a:pt x="27137" y="45323"/>
                </a:moveTo>
                <a:lnTo>
                  <a:pt x="27137" y="45426"/>
                </a:lnTo>
                <a:cubicBezTo>
                  <a:pt x="27137" y="45442"/>
                  <a:pt x="27133" y="45454"/>
                  <a:pt x="27129" y="45468"/>
                </a:cubicBezTo>
                <a:lnTo>
                  <a:pt x="27129" y="45468"/>
                </a:lnTo>
                <a:cubicBezTo>
                  <a:pt x="27128" y="45445"/>
                  <a:pt x="27122" y="45424"/>
                  <a:pt x="27122" y="45397"/>
                </a:cubicBezTo>
                <a:cubicBezTo>
                  <a:pt x="27122" y="45382"/>
                  <a:pt x="27137" y="45353"/>
                  <a:pt x="27137" y="45323"/>
                </a:cubicBezTo>
                <a:close/>
                <a:moveTo>
                  <a:pt x="26990" y="45220"/>
                </a:moveTo>
                <a:cubicBezTo>
                  <a:pt x="26990" y="45279"/>
                  <a:pt x="27005" y="45323"/>
                  <a:pt x="27005" y="45367"/>
                </a:cubicBezTo>
                <a:cubicBezTo>
                  <a:pt x="27019" y="45426"/>
                  <a:pt x="27005" y="45470"/>
                  <a:pt x="26990" y="45529"/>
                </a:cubicBezTo>
                <a:cubicBezTo>
                  <a:pt x="26975" y="45470"/>
                  <a:pt x="26975" y="45411"/>
                  <a:pt x="26946" y="45353"/>
                </a:cubicBezTo>
                <a:cubicBezTo>
                  <a:pt x="26961" y="45308"/>
                  <a:pt x="26990" y="45250"/>
                  <a:pt x="26990" y="45220"/>
                </a:cubicBezTo>
                <a:close/>
                <a:moveTo>
                  <a:pt x="24577" y="41085"/>
                </a:moveTo>
                <a:cubicBezTo>
                  <a:pt x="24635" y="41158"/>
                  <a:pt x="24709" y="41232"/>
                  <a:pt x="24768" y="41306"/>
                </a:cubicBezTo>
                <a:cubicBezTo>
                  <a:pt x="23855" y="42306"/>
                  <a:pt x="22855" y="43204"/>
                  <a:pt x="21854" y="44072"/>
                </a:cubicBezTo>
                <a:cubicBezTo>
                  <a:pt x="21236" y="44631"/>
                  <a:pt x="20588" y="45205"/>
                  <a:pt x="19985" y="45794"/>
                </a:cubicBezTo>
                <a:cubicBezTo>
                  <a:pt x="20691" y="45014"/>
                  <a:pt x="21457" y="44264"/>
                  <a:pt x="22207" y="43528"/>
                </a:cubicBezTo>
                <a:cubicBezTo>
                  <a:pt x="22987" y="42733"/>
                  <a:pt x="23811" y="41924"/>
                  <a:pt x="24577" y="41085"/>
                </a:cubicBezTo>
                <a:close/>
                <a:moveTo>
                  <a:pt x="27064" y="45617"/>
                </a:moveTo>
                <a:cubicBezTo>
                  <a:pt x="27064" y="45676"/>
                  <a:pt x="27078" y="45735"/>
                  <a:pt x="27078" y="45779"/>
                </a:cubicBezTo>
                <a:cubicBezTo>
                  <a:pt x="27078" y="45823"/>
                  <a:pt x="27064" y="45853"/>
                  <a:pt x="27064" y="45897"/>
                </a:cubicBezTo>
                <a:cubicBezTo>
                  <a:pt x="27034" y="45838"/>
                  <a:pt x="27034" y="45794"/>
                  <a:pt x="27019" y="45735"/>
                </a:cubicBezTo>
                <a:cubicBezTo>
                  <a:pt x="27034" y="45691"/>
                  <a:pt x="27034" y="45662"/>
                  <a:pt x="27064" y="45617"/>
                </a:cubicBezTo>
                <a:close/>
                <a:moveTo>
                  <a:pt x="27314" y="45529"/>
                </a:moveTo>
                <a:cubicBezTo>
                  <a:pt x="27314" y="45647"/>
                  <a:pt x="27299" y="45765"/>
                  <a:pt x="27284" y="45897"/>
                </a:cubicBezTo>
                <a:lnTo>
                  <a:pt x="27284" y="45823"/>
                </a:lnTo>
                <a:lnTo>
                  <a:pt x="27284" y="45735"/>
                </a:lnTo>
                <a:cubicBezTo>
                  <a:pt x="27299" y="45662"/>
                  <a:pt x="27299" y="45588"/>
                  <a:pt x="27314" y="45529"/>
                </a:cubicBezTo>
                <a:close/>
                <a:moveTo>
                  <a:pt x="27093" y="46059"/>
                </a:moveTo>
                <a:cubicBezTo>
                  <a:pt x="27093" y="46118"/>
                  <a:pt x="27093" y="46162"/>
                  <a:pt x="27122" y="46206"/>
                </a:cubicBezTo>
                <a:lnTo>
                  <a:pt x="27122" y="46250"/>
                </a:lnTo>
                <a:cubicBezTo>
                  <a:pt x="27093" y="46250"/>
                  <a:pt x="27093" y="46265"/>
                  <a:pt x="27093" y="46265"/>
                </a:cubicBezTo>
                <a:cubicBezTo>
                  <a:pt x="27093" y="46236"/>
                  <a:pt x="27078" y="46191"/>
                  <a:pt x="27078" y="46133"/>
                </a:cubicBezTo>
                <a:cubicBezTo>
                  <a:pt x="27078" y="46118"/>
                  <a:pt x="27093" y="46088"/>
                  <a:pt x="27093" y="46059"/>
                </a:cubicBezTo>
                <a:close/>
                <a:moveTo>
                  <a:pt x="24812" y="41350"/>
                </a:moveTo>
                <a:lnTo>
                  <a:pt x="24812" y="41350"/>
                </a:lnTo>
                <a:cubicBezTo>
                  <a:pt x="24797" y="41379"/>
                  <a:pt x="24783" y="41394"/>
                  <a:pt x="24768" y="41423"/>
                </a:cubicBezTo>
                <a:lnTo>
                  <a:pt x="24812" y="41482"/>
                </a:lnTo>
                <a:lnTo>
                  <a:pt x="24871" y="41423"/>
                </a:lnTo>
                <a:cubicBezTo>
                  <a:pt x="24915" y="41482"/>
                  <a:pt x="24959" y="41541"/>
                  <a:pt x="25003" y="41585"/>
                </a:cubicBezTo>
                <a:cubicBezTo>
                  <a:pt x="24003" y="42762"/>
                  <a:pt x="22869" y="43675"/>
                  <a:pt x="21648" y="44631"/>
                </a:cubicBezTo>
                <a:cubicBezTo>
                  <a:pt x="20897" y="45220"/>
                  <a:pt x="20147" y="45823"/>
                  <a:pt x="19411" y="46500"/>
                </a:cubicBezTo>
                <a:cubicBezTo>
                  <a:pt x="20206" y="45662"/>
                  <a:pt x="21059" y="44882"/>
                  <a:pt x="21913" y="44131"/>
                </a:cubicBezTo>
                <a:cubicBezTo>
                  <a:pt x="22899" y="43263"/>
                  <a:pt x="23914" y="42365"/>
                  <a:pt x="24812" y="41350"/>
                </a:cubicBezTo>
                <a:close/>
                <a:moveTo>
                  <a:pt x="27019" y="46353"/>
                </a:moveTo>
                <a:cubicBezTo>
                  <a:pt x="27019" y="46412"/>
                  <a:pt x="27019" y="46471"/>
                  <a:pt x="27034" y="46500"/>
                </a:cubicBezTo>
                <a:cubicBezTo>
                  <a:pt x="27019" y="46545"/>
                  <a:pt x="27019" y="46574"/>
                  <a:pt x="27005" y="46618"/>
                </a:cubicBezTo>
                <a:cubicBezTo>
                  <a:pt x="27005" y="46574"/>
                  <a:pt x="26990" y="46545"/>
                  <a:pt x="26990" y="46500"/>
                </a:cubicBezTo>
                <a:cubicBezTo>
                  <a:pt x="27005" y="46456"/>
                  <a:pt x="27005" y="46412"/>
                  <a:pt x="27019" y="46353"/>
                </a:cubicBezTo>
                <a:close/>
                <a:moveTo>
                  <a:pt x="27343" y="46000"/>
                </a:moveTo>
                <a:cubicBezTo>
                  <a:pt x="27343" y="46265"/>
                  <a:pt x="27299" y="46545"/>
                  <a:pt x="27240" y="46824"/>
                </a:cubicBezTo>
                <a:lnTo>
                  <a:pt x="27240" y="46633"/>
                </a:lnTo>
                <a:lnTo>
                  <a:pt x="27240" y="46515"/>
                </a:lnTo>
                <a:cubicBezTo>
                  <a:pt x="27284" y="46353"/>
                  <a:pt x="27314" y="46177"/>
                  <a:pt x="27343" y="46000"/>
                </a:cubicBezTo>
                <a:close/>
                <a:moveTo>
                  <a:pt x="27064" y="46868"/>
                </a:moveTo>
                <a:cubicBezTo>
                  <a:pt x="27064" y="46898"/>
                  <a:pt x="27078" y="46927"/>
                  <a:pt x="27078" y="46971"/>
                </a:cubicBezTo>
                <a:cubicBezTo>
                  <a:pt x="27078" y="46986"/>
                  <a:pt x="27064" y="47001"/>
                  <a:pt x="27064" y="47030"/>
                </a:cubicBezTo>
                <a:cubicBezTo>
                  <a:pt x="27064" y="47015"/>
                  <a:pt x="27064" y="46986"/>
                  <a:pt x="27049" y="46971"/>
                </a:cubicBezTo>
                <a:cubicBezTo>
                  <a:pt x="27049" y="46927"/>
                  <a:pt x="27064" y="46912"/>
                  <a:pt x="27064" y="46868"/>
                </a:cubicBezTo>
                <a:close/>
                <a:moveTo>
                  <a:pt x="25033" y="41644"/>
                </a:moveTo>
                <a:cubicBezTo>
                  <a:pt x="25062" y="41673"/>
                  <a:pt x="25077" y="41688"/>
                  <a:pt x="25092" y="41718"/>
                </a:cubicBezTo>
                <a:lnTo>
                  <a:pt x="25062" y="41762"/>
                </a:lnTo>
                <a:lnTo>
                  <a:pt x="25106" y="41821"/>
                </a:lnTo>
                <a:cubicBezTo>
                  <a:pt x="25106" y="41791"/>
                  <a:pt x="25121" y="41791"/>
                  <a:pt x="25121" y="41776"/>
                </a:cubicBezTo>
                <a:cubicBezTo>
                  <a:pt x="25150" y="41821"/>
                  <a:pt x="25165" y="41835"/>
                  <a:pt x="25180" y="41865"/>
                </a:cubicBezTo>
                <a:cubicBezTo>
                  <a:pt x="25121" y="41938"/>
                  <a:pt x="25077" y="42012"/>
                  <a:pt x="25018" y="42071"/>
                </a:cubicBezTo>
                <a:cubicBezTo>
                  <a:pt x="23988" y="43307"/>
                  <a:pt x="22737" y="44190"/>
                  <a:pt x="21427" y="45132"/>
                </a:cubicBezTo>
                <a:cubicBezTo>
                  <a:pt x="20544" y="45750"/>
                  <a:pt x="19647" y="46397"/>
                  <a:pt x="18778" y="47163"/>
                </a:cubicBezTo>
                <a:cubicBezTo>
                  <a:pt x="19720" y="46250"/>
                  <a:pt x="20721" y="45456"/>
                  <a:pt x="21692" y="44690"/>
                </a:cubicBezTo>
                <a:cubicBezTo>
                  <a:pt x="22899" y="43734"/>
                  <a:pt x="24047" y="42821"/>
                  <a:pt x="25033" y="41644"/>
                </a:cubicBezTo>
                <a:close/>
                <a:moveTo>
                  <a:pt x="25253" y="41938"/>
                </a:moveTo>
                <a:cubicBezTo>
                  <a:pt x="25298" y="41982"/>
                  <a:pt x="25312" y="42041"/>
                  <a:pt x="25342" y="42071"/>
                </a:cubicBezTo>
                <a:cubicBezTo>
                  <a:pt x="25371" y="42086"/>
                  <a:pt x="25386" y="42115"/>
                  <a:pt x="25401" y="42144"/>
                </a:cubicBezTo>
                <a:cubicBezTo>
                  <a:pt x="25401" y="42144"/>
                  <a:pt x="25401" y="42159"/>
                  <a:pt x="25415" y="42159"/>
                </a:cubicBezTo>
                <a:cubicBezTo>
                  <a:pt x="25312" y="42306"/>
                  <a:pt x="25180" y="42453"/>
                  <a:pt x="25077" y="42630"/>
                </a:cubicBezTo>
                <a:cubicBezTo>
                  <a:pt x="24003" y="43910"/>
                  <a:pt x="22678" y="44764"/>
                  <a:pt x="21280" y="45662"/>
                </a:cubicBezTo>
                <a:cubicBezTo>
                  <a:pt x="20323" y="46265"/>
                  <a:pt x="19337" y="46912"/>
                  <a:pt x="18410" y="47707"/>
                </a:cubicBezTo>
                <a:cubicBezTo>
                  <a:pt x="18396" y="47678"/>
                  <a:pt x="18410" y="47663"/>
                  <a:pt x="18440" y="47634"/>
                </a:cubicBezTo>
                <a:cubicBezTo>
                  <a:pt x="19411" y="46677"/>
                  <a:pt x="20456" y="45941"/>
                  <a:pt x="21486" y="45205"/>
                </a:cubicBezTo>
                <a:cubicBezTo>
                  <a:pt x="22811" y="44264"/>
                  <a:pt x="24047" y="43381"/>
                  <a:pt x="25092" y="42130"/>
                </a:cubicBezTo>
                <a:cubicBezTo>
                  <a:pt x="25150" y="42071"/>
                  <a:pt x="25195" y="41997"/>
                  <a:pt x="25253" y="41938"/>
                </a:cubicBezTo>
                <a:close/>
                <a:moveTo>
                  <a:pt x="25460" y="42218"/>
                </a:moveTo>
                <a:cubicBezTo>
                  <a:pt x="25518" y="42292"/>
                  <a:pt x="25548" y="42350"/>
                  <a:pt x="25607" y="42424"/>
                </a:cubicBezTo>
                <a:cubicBezTo>
                  <a:pt x="25445" y="42659"/>
                  <a:pt x="25253" y="42895"/>
                  <a:pt x="25062" y="43145"/>
                </a:cubicBezTo>
                <a:cubicBezTo>
                  <a:pt x="23958" y="44484"/>
                  <a:pt x="22575" y="45294"/>
                  <a:pt x="21089" y="46133"/>
                </a:cubicBezTo>
                <a:cubicBezTo>
                  <a:pt x="20095" y="46717"/>
                  <a:pt x="19073" y="47301"/>
                  <a:pt x="18108" y="48087"/>
                </a:cubicBezTo>
                <a:lnTo>
                  <a:pt x="18108" y="48087"/>
                </a:lnTo>
                <a:cubicBezTo>
                  <a:pt x="18130" y="48063"/>
                  <a:pt x="18153" y="48024"/>
                  <a:pt x="18175" y="48001"/>
                </a:cubicBezTo>
                <a:cubicBezTo>
                  <a:pt x="19190" y="47074"/>
                  <a:pt x="20250" y="46397"/>
                  <a:pt x="21309" y="45720"/>
                </a:cubicBezTo>
                <a:cubicBezTo>
                  <a:pt x="22708" y="44808"/>
                  <a:pt x="24032" y="43969"/>
                  <a:pt x="25106" y="42659"/>
                </a:cubicBezTo>
                <a:cubicBezTo>
                  <a:pt x="25224" y="42512"/>
                  <a:pt x="25357" y="42365"/>
                  <a:pt x="25460" y="42218"/>
                </a:cubicBezTo>
                <a:close/>
                <a:moveTo>
                  <a:pt x="25651" y="42512"/>
                </a:moveTo>
                <a:cubicBezTo>
                  <a:pt x="25695" y="42586"/>
                  <a:pt x="25739" y="42645"/>
                  <a:pt x="25769" y="42718"/>
                </a:cubicBezTo>
                <a:cubicBezTo>
                  <a:pt x="25548" y="43042"/>
                  <a:pt x="25312" y="43381"/>
                  <a:pt x="25062" y="43690"/>
                </a:cubicBezTo>
                <a:cubicBezTo>
                  <a:pt x="23929" y="45073"/>
                  <a:pt x="22457" y="45838"/>
                  <a:pt x="20897" y="46677"/>
                </a:cubicBezTo>
                <a:cubicBezTo>
                  <a:pt x="19867" y="47222"/>
                  <a:pt x="18808" y="47781"/>
                  <a:pt x="17792" y="48531"/>
                </a:cubicBezTo>
                <a:cubicBezTo>
                  <a:pt x="17836" y="48472"/>
                  <a:pt x="17881" y="48414"/>
                  <a:pt x="17925" y="48369"/>
                </a:cubicBezTo>
                <a:cubicBezTo>
                  <a:pt x="18940" y="47501"/>
                  <a:pt x="20044" y="46854"/>
                  <a:pt x="21118" y="46236"/>
                </a:cubicBezTo>
                <a:cubicBezTo>
                  <a:pt x="22605" y="45367"/>
                  <a:pt x="24003" y="44558"/>
                  <a:pt x="25106" y="43219"/>
                </a:cubicBezTo>
                <a:cubicBezTo>
                  <a:pt x="25298" y="42998"/>
                  <a:pt x="25474" y="42748"/>
                  <a:pt x="25651" y="42512"/>
                </a:cubicBezTo>
                <a:close/>
                <a:moveTo>
                  <a:pt x="17704" y="48561"/>
                </a:moveTo>
                <a:cubicBezTo>
                  <a:pt x="17675" y="48605"/>
                  <a:pt x="17645" y="48634"/>
                  <a:pt x="17630" y="48693"/>
                </a:cubicBezTo>
                <a:cubicBezTo>
                  <a:pt x="17601" y="48708"/>
                  <a:pt x="17571" y="48723"/>
                  <a:pt x="17557" y="48752"/>
                </a:cubicBezTo>
                <a:cubicBezTo>
                  <a:pt x="17571" y="48693"/>
                  <a:pt x="17601" y="48664"/>
                  <a:pt x="17630" y="48620"/>
                </a:cubicBezTo>
                <a:cubicBezTo>
                  <a:pt x="17645" y="48605"/>
                  <a:pt x="17675" y="48590"/>
                  <a:pt x="17704" y="48561"/>
                </a:cubicBezTo>
                <a:close/>
                <a:moveTo>
                  <a:pt x="26048" y="42586"/>
                </a:moveTo>
                <a:cubicBezTo>
                  <a:pt x="26063" y="42645"/>
                  <a:pt x="26107" y="42704"/>
                  <a:pt x="26122" y="42733"/>
                </a:cubicBezTo>
                <a:cubicBezTo>
                  <a:pt x="25827" y="43248"/>
                  <a:pt x="25474" y="43748"/>
                  <a:pt x="25092" y="44249"/>
                </a:cubicBezTo>
                <a:cubicBezTo>
                  <a:pt x="23929" y="45676"/>
                  <a:pt x="22413" y="46412"/>
                  <a:pt x="20765" y="47192"/>
                </a:cubicBezTo>
                <a:cubicBezTo>
                  <a:pt x="19705" y="47707"/>
                  <a:pt x="18616" y="48222"/>
                  <a:pt x="17586" y="48958"/>
                </a:cubicBezTo>
                <a:cubicBezTo>
                  <a:pt x="17586" y="48855"/>
                  <a:pt x="17645" y="48811"/>
                  <a:pt x="17675" y="48737"/>
                </a:cubicBezTo>
                <a:cubicBezTo>
                  <a:pt x="18734" y="47898"/>
                  <a:pt x="19853" y="47310"/>
                  <a:pt x="20956" y="46751"/>
                </a:cubicBezTo>
                <a:cubicBezTo>
                  <a:pt x="22516" y="45912"/>
                  <a:pt x="23988" y="45147"/>
                  <a:pt x="25136" y="43748"/>
                </a:cubicBezTo>
                <a:cubicBezTo>
                  <a:pt x="25386" y="43439"/>
                  <a:pt x="25621" y="43116"/>
                  <a:pt x="25827" y="42792"/>
                </a:cubicBezTo>
                <a:cubicBezTo>
                  <a:pt x="25872" y="42865"/>
                  <a:pt x="25901" y="42924"/>
                  <a:pt x="25960" y="42998"/>
                </a:cubicBezTo>
                <a:cubicBezTo>
                  <a:pt x="25945" y="42939"/>
                  <a:pt x="25901" y="42895"/>
                  <a:pt x="25886" y="42851"/>
                </a:cubicBezTo>
                <a:cubicBezTo>
                  <a:pt x="25930" y="42748"/>
                  <a:pt x="25989" y="42659"/>
                  <a:pt x="26048" y="42586"/>
                </a:cubicBezTo>
                <a:close/>
                <a:moveTo>
                  <a:pt x="17498" y="48870"/>
                </a:moveTo>
                <a:cubicBezTo>
                  <a:pt x="17454" y="48929"/>
                  <a:pt x="17424" y="48987"/>
                  <a:pt x="17395" y="49046"/>
                </a:cubicBezTo>
                <a:cubicBezTo>
                  <a:pt x="17365" y="49076"/>
                  <a:pt x="17321" y="49090"/>
                  <a:pt x="17292" y="49135"/>
                </a:cubicBezTo>
                <a:cubicBezTo>
                  <a:pt x="17307" y="49076"/>
                  <a:pt x="17351" y="49032"/>
                  <a:pt x="17380" y="48973"/>
                </a:cubicBezTo>
                <a:cubicBezTo>
                  <a:pt x="17424" y="48929"/>
                  <a:pt x="17454" y="48914"/>
                  <a:pt x="17498" y="48870"/>
                </a:cubicBezTo>
                <a:close/>
                <a:moveTo>
                  <a:pt x="17159" y="49149"/>
                </a:moveTo>
                <a:cubicBezTo>
                  <a:pt x="17145" y="49194"/>
                  <a:pt x="17101" y="49223"/>
                  <a:pt x="17086" y="49267"/>
                </a:cubicBezTo>
                <a:lnTo>
                  <a:pt x="17027" y="49326"/>
                </a:lnTo>
                <a:cubicBezTo>
                  <a:pt x="17056" y="49282"/>
                  <a:pt x="17071" y="49238"/>
                  <a:pt x="17101" y="49208"/>
                </a:cubicBezTo>
                <a:lnTo>
                  <a:pt x="17159" y="49149"/>
                </a:lnTo>
                <a:close/>
                <a:moveTo>
                  <a:pt x="26136" y="42836"/>
                </a:moveTo>
                <a:cubicBezTo>
                  <a:pt x="26166" y="42851"/>
                  <a:pt x="26166" y="42865"/>
                  <a:pt x="26181" y="42880"/>
                </a:cubicBezTo>
                <a:cubicBezTo>
                  <a:pt x="26122" y="42968"/>
                  <a:pt x="26092" y="43042"/>
                  <a:pt x="26033" y="43145"/>
                </a:cubicBezTo>
                <a:cubicBezTo>
                  <a:pt x="26048" y="43160"/>
                  <a:pt x="26063" y="43189"/>
                  <a:pt x="26063" y="43204"/>
                </a:cubicBezTo>
                <a:cubicBezTo>
                  <a:pt x="26122" y="43145"/>
                  <a:pt x="26166" y="43042"/>
                  <a:pt x="26210" y="42968"/>
                </a:cubicBezTo>
                <a:cubicBezTo>
                  <a:pt x="26239" y="42983"/>
                  <a:pt x="26239" y="43013"/>
                  <a:pt x="26239" y="43042"/>
                </a:cubicBezTo>
                <a:cubicBezTo>
                  <a:pt x="25916" y="43631"/>
                  <a:pt x="25533" y="44205"/>
                  <a:pt x="25077" y="44779"/>
                </a:cubicBezTo>
                <a:cubicBezTo>
                  <a:pt x="23900" y="46250"/>
                  <a:pt x="22281" y="46942"/>
                  <a:pt x="20574" y="47678"/>
                </a:cubicBezTo>
                <a:cubicBezTo>
                  <a:pt x="19485" y="48163"/>
                  <a:pt x="18381" y="48634"/>
                  <a:pt x="17307" y="49341"/>
                </a:cubicBezTo>
                <a:cubicBezTo>
                  <a:pt x="17351" y="49267"/>
                  <a:pt x="17410" y="49194"/>
                  <a:pt x="17439" y="49120"/>
                </a:cubicBezTo>
                <a:cubicBezTo>
                  <a:pt x="18528" y="48325"/>
                  <a:pt x="19661" y="47795"/>
                  <a:pt x="20765" y="47251"/>
                </a:cubicBezTo>
                <a:cubicBezTo>
                  <a:pt x="22413" y="46471"/>
                  <a:pt x="23958" y="45735"/>
                  <a:pt x="25136" y="44293"/>
                </a:cubicBezTo>
                <a:cubicBezTo>
                  <a:pt x="25518" y="43822"/>
                  <a:pt x="25842" y="43336"/>
                  <a:pt x="26136" y="42836"/>
                </a:cubicBezTo>
                <a:close/>
                <a:moveTo>
                  <a:pt x="17292" y="49223"/>
                </a:moveTo>
                <a:cubicBezTo>
                  <a:pt x="17248" y="49297"/>
                  <a:pt x="17218" y="49355"/>
                  <a:pt x="17189" y="49429"/>
                </a:cubicBezTo>
                <a:cubicBezTo>
                  <a:pt x="17130" y="49458"/>
                  <a:pt x="17086" y="49503"/>
                  <a:pt x="17042" y="49517"/>
                </a:cubicBezTo>
                <a:cubicBezTo>
                  <a:pt x="17071" y="49473"/>
                  <a:pt x="17101" y="49400"/>
                  <a:pt x="17145" y="49341"/>
                </a:cubicBezTo>
                <a:cubicBezTo>
                  <a:pt x="17189" y="49297"/>
                  <a:pt x="17233" y="49267"/>
                  <a:pt x="17292" y="49223"/>
                </a:cubicBezTo>
                <a:close/>
                <a:moveTo>
                  <a:pt x="16968" y="49488"/>
                </a:moveTo>
                <a:cubicBezTo>
                  <a:pt x="16924" y="49547"/>
                  <a:pt x="16909" y="49591"/>
                  <a:pt x="16865" y="49650"/>
                </a:cubicBezTo>
                <a:cubicBezTo>
                  <a:pt x="16836" y="49664"/>
                  <a:pt x="16792" y="49709"/>
                  <a:pt x="16777" y="49723"/>
                </a:cubicBezTo>
                <a:cubicBezTo>
                  <a:pt x="16792" y="49664"/>
                  <a:pt x="16836" y="49606"/>
                  <a:pt x="16865" y="49561"/>
                </a:cubicBezTo>
                <a:cubicBezTo>
                  <a:pt x="16909" y="49547"/>
                  <a:pt x="16924" y="49503"/>
                  <a:pt x="16968" y="49488"/>
                </a:cubicBezTo>
                <a:close/>
                <a:moveTo>
                  <a:pt x="26254" y="43145"/>
                </a:moveTo>
                <a:cubicBezTo>
                  <a:pt x="26269" y="43175"/>
                  <a:pt x="26284" y="43233"/>
                  <a:pt x="26298" y="43263"/>
                </a:cubicBezTo>
                <a:lnTo>
                  <a:pt x="26195" y="43484"/>
                </a:lnTo>
                <a:cubicBezTo>
                  <a:pt x="26210" y="43513"/>
                  <a:pt x="26210" y="43542"/>
                  <a:pt x="26225" y="43557"/>
                </a:cubicBezTo>
                <a:cubicBezTo>
                  <a:pt x="25930" y="44116"/>
                  <a:pt x="25548" y="44705"/>
                  <a:pt x="25077" y="45294"/>
                </a:cubicBezTo>
                <a:cubicBezTo>
                  <a:pt x="23855" y="46795"/>
                  <a:pt x="22178" y="47457"/>
                  <a:pt x="20397" y="48178"/>
                </a:cubicBezTo>
                <a:cubicBezTo>
                  <a:pt x="19293" y="48620"/>
                  <a:pt x="18175" y="49061"/>
                  <a:pt x="17086" y="49723"/>
                </a:cubicBezTo>
                <a:cubicBezTo>
                  <a:pt x="17130" y="49650"/>
                  <a:pt x="17174" y="49561"/>
                  <a:pt x="17218" y="49488"/>
                </a:cubicBezTo>
                <a:cubicBezTo>
                  <a:pt x="18337" y="48737"/>
                  <a:pt x="19485" y="48237"/>
                  <a:pt x="20603" y="47751"/>
                </a:cubicBezTo>
                <a:cubicBezTo>
                  <a:pt x="22310" y="47001"/>
                  <a:pt x="23929" y="46309"/>
                  <a:pt x="25121" y="44808"/>
                </a:cubicBezTo>
                <a:cubicBezTo>
                  <a:pt x="25563" y="44264"/>
                  <a:pt x="25930" y="43704"/>
                  <a:pt x="26254" y="43145"/>
                </a:cubicBezTo>
                <a:close/>
                <a:moveTo>
                  <a:pt x="16644" y="49767"/>
                </a:moveTo>
                <a:lnTo>
                  <a:pt x="16644" y="49767"/>
                </a:lnTo>
                <a:cubicBezTo>
                  <a:pt x="16630" y="49797"/>
                  <a:pt x="16600" y="49826"/>
                  <a:pt x="16571" y="49870"/>
                </a:cubicBezTo>
                <a:cubicBezTo>
                  <a:pt x="16556" y="49885"/>
                  <a:pt x="16527" y="49915"/>
                  <a:pt x="16497" y="49929"/>
                </a:cubicBezTo>
                <a:cubicBezTo>
                  <a:pt x="16541" y="49885"/>
                  <a:pt x="16556" y="49856"/>
                  <a:pt x="16571" y="49812"/>
                </a:cubicBezTo>
                <a:cubicBezTo>
                  <a:pt x="16600" y="49797"/>
                  <a:pt x="16615" y="49782"/>
                  <a:pt x="16644" y="49767"/>
                </a:cubicBezTo>
                <a:close/>
                <a:moveTo>
                  <a:pt x="17086" y="49591"/>
                </a:moveTo>
                <a:lnTo>
                  <a:pt x="16983" y="49812"/>
                </a:lnTo>
                <a:lnTo>
                  <a:pt x="16821" y="49929"/>
                </a:lnTo>
                <a:cubicBezTo>
                  <a:pt x="16836" y="49856"/>
                  <a:pt x="16895" y="49782"/>
                  <a:pt x="16924" y="49709"/>
                </a:cubicBezTo>
                <a:lnTo>
                  <a:pt x="17086" y="49591"/>
                </a:lnTo>
                <a:close/>
                <a:moveTo>
                  <a:pt x="16762" y="49812"/>
                </a:moveTo>
                <a:lnTo>
                  <a:pt x="16762" y="49812"/>
                </a:lnTo>
                <a:cubicBezTo>
                  <a:pt x="16718" y="49885"/>
                  <a:pt x="16688" y="49944"/>
                  <a:pt x="16644" y="50018"/>
                </a:cubicBezTo>
                <a:cubicBezTo>
                  <a:pt x="16615" y="50062"/>
                  <a:pt x="16556" y="50076"/>
                  <a:pt x="16527" y="50106"/>
                </a:cubicBezTo>
                <a:cubicBezTo>
                  <a:pt x="16556" y="50032"/>
                  <a:pt x="16600" y="49973"/>
                  <a:pt x="16630" y="49915"/>
                </a:cubicBezTo>
                <a:cubicBezTo>
                  <a:pt x="16674" y="49870"/>
                  <a:pt x="16718" y="49841"/>
                  <a:pt x="16762" y="49812"/>
                </a:cubicBezTo>
                <a:close/>
                <a:moveTo>
                  <a:pt x="26387" y="43454"/>
                </a:moveTo>
                <a:cubicBezTo>
                  <a:pt x="26401" y="43528"/>
                  <a:pt x="26431" y="43601"/>
                  <a:pt x="26460" y="43660"/>
                </a:cubicBezTo>
                <a:cubicBezTo>
                  <a:pt x="26122" y="44352"/>
                  <a:pt x="25680" y="45073"/>
                  <a:pt x="25092" y="45823"/>
                </a:cubicBezTo>
                <a:cubicBezTo>
                  <a:pt x="23855" y="47369"/>
                  <a:pt x="22089" y="48016"/>
                  <a:pt x="20250" y="48678"/>
                </a:cubicBezTo>
                <a:cubicBezTo>
                  <a:pt x="19146" y="49076"/>
                  <a:pt x="18013" y="49488"/>
                  <a:pt x="16909" y="50106"/>
                </a:cubicBezTo>
                <a:cubicBezTo>
                  <a:pt x="16939" y="50018"/>
                  <a:pt x="16998" y="49944"/>
                  <a:pt x="17042" y="49856"/>
                </a:cubicBezTo>
                <a:cubicBezTo>
                  <a:pt x="18160" y="49179"/>
                  <a:pt x="19308" y="48708"/>
                  <a:pt x="20441" y="48252"/>
                </a:cubicBezTo>
                <a:cubicBezTo>
                  <a:pt x="22222" y="47531"/>
                  <a:pt x="23929" y="46868"/>
                  <a:pt x="25150" y="45353"/>
                </a:cubicBezTo>
                <a:cubicBezTo>
                  <a:pt x="25666" y="44705"/>
                  <a:pt x="26063" y="44058"/>
                  <a:pt x="26387" y="43454"/>
                </a:cubicBezTo>
                <a:close/>
                <a:moveTo>
                  <a:pt x="16468" y="50062"/>
                </a:moveTo>
                <a:lnTo>
                  <a:pt x="16468" y="50062"/>
                </a:lnTo>
                <a:cubicBezTo>
                  <a:pt x="16424" y="50106"/>
                  <a:pt x="16409" y="50165"/>
                  <a:pt x="16365" y="50209"/>
                </a:cubicBezTo>
                <a:cubicBezTo>
                  <a:pt x="16335" y="50238"/>
                  <a:pt x="16291" y="50253"/>
                  <a:pt x="16262" y="50297"/>
                </a:cubicBezTo>
                <a:cubicBezTo>
                  <a:pt x="16276" y="50253"/>
                  <a:pt x="16321" y="50209"/>
                  <a:pt x="16350" y="50150"/>
                </a:cubicBezTo>
                <a:cubicBezTo>
                  <a:pt x="16394" y="50106"/>
                  <a:pt x="16424" y="50091"/>
                  <a:pt x="16468" y="50062"/>
                </a:cubicBezTo>
                <a:close/>
                <a:moveTo>
                  <a:pt x="16909" y="49929"/>
                </a:moveTo>
                <a:lnTo>
                  <a:pt x="16909" y="49929"/>
                </a:lnTo>
                <a:cubicBezTo>
                  <a:pt x="16865" y="50032"/>
                  <a:pt x="16821" y="50106"/>
                  <a:pt x="16777" y="50180"/>
                </a:cubicBezTo>
                <a:cubicBezTo>
                  <a:pt x="16718" y="50224"/>
                  <a:pt x="16644" y="50253"/>
                  <a:pt x="16600" y="50297"/>
                </a:cubicBezTo>
                <a:cubicBezTo>
                  <a:pt x="16630" y="50224"/>
                  <a:pt x="16674" y="50135"/>
                  <a:pt x="16718" y="50062"/>
                </a:cubicBezTo>
                <a:cubicBezTo>
                  <a:pt x="16777" y="50018"/>
                  <a:pt x="16850" y="49988"/>
                  <a:pt x="16909" y="49929"/>
                </a:cubicBezTo>
                <a:close/>
                <a:moveTo>
                  <a:pt x="16600" y="50150"/>
                </a:moveTo>
                <a:lnTo>
                  <a:pt x="16600" y="50150"/>
                </a:lnTo>
                <a:cubicBezTo>
                  <a:pt x="16541" y="50238"/>
                  <a:pt x="16497" y="50312"/>
                  <a:pt x="16468" y="50386"/>
                </a:cubicBezTo>
                <a:cubicBezTo>
                  <a:pt x="16409" y="50430"/>
                  <a:pt x="16350" y="50459"/>
                  <a:pt x="16321" y="50474"/>
                </a:cubicBezTo>
                <a:cubicBezTo>
                  <a:pt x="16350" y="50400"/>
                  <a:pt x="16394" y="50327"/>
                  <a:pt x="16453" y="50253"/>
                </a:cubicBezTo>
                <a:cubicBezTo>
                  <a:pt x="16497" y="50224"/>
                  <a:pt x="16541" y="50180"/>
                  <a:pt x="16600" y="50150"/>
                </a:cubicBezTo>
                <a:close/>
                <a:moveTo>
                  <a:pt x="16129" y="50327"/>
                </a:moveTo>
                <a:cubicBezTo>
                  <a:pt x="16115" y="50371"/>
                  <a:pt x="16100" y="50400"/>
                  <a:pt x="16056" y="50444"/>
                </a:cubicBezTo>
                <a:cubicBezTo>
                  <a:pt x="16041" y="50459"/>
                  <a:pt x="16012" y="50474"/>
                  <a:pt x="15982" y="50503"/>
                </a:cubicBezTo>
                <a:cubicBezTo>
                  <a:pt x="15997" y="50474"/>
                  <a:pt x="16026" y="50444"/>
                  <a:pt x="16056" y="50400"/>
                </a:cubicBezTo>
                <a:cubicBezTo>
                  <a:pt x="16085" y="50386"/>
                  <a:pt x="16115" y="50371"/>
                  <a:pt x="16129" y="50327"/>
                </a:cubicBezTo>
                <a:close/>
                <a:moveTo>
                  <a:pt x="26504" y="43763"/>
                </a:moveTo>
                <a:cubicBezTo>
                  <a:pt x="26534" y="43822"/>
                  <a:pt x="26549" y="43896"/>
                  <a:pt x="26563" y="43940"/>
                </a:cubicBezTo>
                <a:cubicBezTo>
                  <a:pt x="26195" y="44793"/>
                  <a:pt x="25724" y="45603"/>
                  <a:pt x="25106" y="46383"/>
                </a:cubicBezTo>
                <a:cubicBezTo>
                  <a:pt x="23841" y="47972"/>
                  <a:pt x="22016" y="48561"/>
                  <a:pt x="20088" y="49208"/>
                </a:cubicBezTo>
                <a:cubicBezTo>
                  <a:pt x="18970" y="49576"/>
                  <a:pt x="17822" y="49944"/>
                  <a:pt x="16718" y="50533"/>
                </a:cubicBezTo>
                <a:cubicBezTo>
                  <a:pt x="16762" y="50444"/>
                  <a:pt x="16792" y="50341"/>
                  <a:pt x="16850" y="50253"/>
                </a:cubicBezTo>
                <a:cubicBezTo>
                  <a:pt x="17969" y="49606"/>
                  <a:pt x="19146" y="49194"/>
                  <a:pt x="20294" y="48767"/>
                </a:cubicBezTo>
                <a:cubicBezTo>
                  <a:pt x="22148" y="48090"/>
                  <a:pt x="23914" y="47457"/>
                  <a:pt x="25165" y="45882"/>
                </a:cubicBezTo>
                <a:cubicBezTo>
                  <a:pt x="25695" y="45220"/>
                  <a:pt x="26107" y="44573"/>
                  <a:pt x="26416" y="43940"/>
                </a:cubicBezTo>
                <a:cubicBezTo>
                  <a:pt x="26460" y="43896"/>
                  <a:pt x="26475" y="43822"/>
                  <a:pt x="26504" y="43763"/>
                </a:cubicBezTo>
                <a:close/>
                <a:moveTo>
                  <a:pt x="16262" y="50386"/>
                </a:moveTo>
                <a:lnTo>
                  <a:pt x="16262" y="50386"/>
                </a:lnTo>
                <a:cubicBezTo>
                  <a:pt x="16232" y="50444"/>
                  <a:pt x="16188" y="50518"/>
                  <a:pt x="16159" y="50562"/>
                </a:cubicBezTo>
                <a:cubicBezTo>
                  <a:pt x="16100" y="50606"/>
                  <a:pt x="16056" y="50636"/>
                  <a:pt x="16012" y="50665"/>
                </a:cubicBezTo>
                <a:cubicBezTo>
                  <a:pt x="16041" y="50621"/>
                  <a:pt x="16085" y="50547"/>
                  <a:pt x="16115" y="50503"/>
                </a:cubicBezTo>
                <a:cubicBezTo>
                  <a:pt x="16159" y="50459"/>
                  <a:pt x="16203" y="50430"/>
                  <a:pt x="16262" y="50386"/>
                </a:cubicBezTo>
                <a:close/>
                <a:moveTo>
                  <a:pt x="16718" y="50312"/>
                </a:moveTo>
                <a:lnTo>
                  <a:pt x="16718" y="50312"/>
                </a:lnTo>
                <a:cubicBezTo>
                  <a:pt x="16688" y="50400"/>
                  <a:pt x="16644" y="50474"/>
                  <a:pt x="16615" y="50577"/>
                </a:cubicBezTo>
                <a:cubicBezTo>
                  <a:pt x="16541" y="50621"/>
                  <a:pt x="16468" y="50665"/>
                  <a:pt x="16394" y="50695"/>
                </a:cubicBezTo>
                <a:cubicBezTo>
                  <a:pt x="16424" y="50606"/>
                  <a:pt x="16468" y="50533"/>
                  <a:pt x="16527" y="50444"/>
                </a:cubicBezTo>
                <a:cubicBezTo>
                  <a:pt x="16600" y="50400"/>
                  <a:pt x="16644" y="50371"/>
                  <a:pt x="16718" y="50312"/>
                </a:cubicBezTo>
                <a:close/>
                <a:moveTo>
                  <a:pt x="15923" y="50650"/>
                </a:moveTo>
                <a:cubicBezTo>
                  <a:pt x="15894" y="50695"/>
                  <a:pt x="15879" y="50739"/>
                  <a:pt x="15835" y="50798"/>
                </a:cubicBezTo>
                <a:cubicBezTo>
                  <a:pt x="15806" y="50827"/>
                  <a:pt x="15761" y="50842"/>
                  <a:pt x="15732" y="50886"/>
                </a:cubicBezTo>
                <a:cubicBezTo>
                  <a:pt x="15761" y="50827"/>
                  <a:pt x="15806" y="50798"/>
                  <a:pt x="15820" y="50739"/>
                </a:cubicBezTo>
                <a:cubicBezTo>
                  <a:pt x="15864" y="50695"/>
                  <a:pt x="15894" y="50680"/>
                  <a:pt x="15923" y="50650"/>
                </a:cubicBezTo>
                <a:close/>
                <a:moveTo>
                  <a:pt x="16394" y="50533"/>
                </a:moveTo>
                <a:lnTo>
                  <a:pt x="16394" y="50533"/>
                </a:lnTo>
                <a:cubicBezTo>
                  <a:pt x="16350" y="50606"/>
                  <a:pt x="16321" y="50695"/>
                  <a:pt x="16276" y="50768"/>
                </a:cubicBezTo>
                <a:cubicBezTo>
                  <a:pt x="16232" y="50812"/>
                  <a:pt x="16173" y="50842"/>
                  <a:pt x="16100" y="50886"/>
                </a:cubicBezTo>
                <a:cubicBezTo>
                  <a:pt x="16129" y="50812"/>
                  <a:pt x="16173" y="50739"/>
                  <a:pt x="16232" y="50650"/>
                </a:cubicBezTo>
                <a:cubicBezTo>
                  <a:pt x="16276" y="50606"/>
                  <a:pt x="16335" y="50547"/>
                  <a:pt x="16394" y="50533"/>
                </a:cubicBezTo>
                <a:close/>
                <a:moveTo>
                  <a:pt x="26622" y="44205"/>
                </a:moveTo>
                <a:cubicBezTo>
                  <a:pt x="26637" y="44249"/>
                  <a:pt x="26637" y="44278"/>
                  <a:pt x="26652" y="44322"/>
                </a:cubicBezTo>
                <a:cubicBezTo>
                  <a:pt x="26328" y="45147"/>
                  <a:pt x="25827" y="46015"/>
                  <a:pt x="25136" y="46927"/>
                </a:cubicBezTo>
                <a:cubicBezTo>
                  <a:pt x="23841" y="48561"/>
                  <a:pt x="21942" y="49135"/>
                  <a:pt x="19941" y="49738"/>
                </a:cubicBezTo>
                <a:cubicBezTo>
                  <a:pt x="18822" y="50076"/>
                  <a:pt x="17675" y="50430"/>
                  <a:pt x="16556" y="50959"/>
                </a:cubicBezTo>
                <a:cubicBezTo>
                  <a:pt x="16600" y="50827"/>
                  <a:pt x="16630" y="50739"/>
                  <a:pt x="16674" y="50650"/>
                </a:cubicBezTo>
                <a:cubicBezTo>
                  <a:pt x="17807" y="50032"/>
                  <a:pt x="18970" y="49650"/>
                  <a:pt x="20103" y="49282"/>
                </a:cubicBezTo>
                <a:cubicBezTo>
                  <a:pt x="22060" y="48634"/>
                  <a:pt x="23885" y="48046"/>
                  <a:pt x="25165" y="46427"/>
                </a:cubicBezTo>
                <a:cubicBezTo>
                  <a:pt x="25724" y="45735"/>
                  <a:pt x="26181" y="44999"/>
                  <a:pt x="26504" y="44278"/>
                </a:cubicBezTo>
                <a:cubicBezTo>
                  <a:pt x="26534" y="44322"/>
                  <a:pt x="26534" y="44337"/>
                  <a:pt x="26549" y="44367"/>
                </a:cubicBezTo>
                <a:cubicBezTo>
                  <a:pt x="26563" y="44322"/>
                  <a:pt x="26607" y="44264"/>
                  <a:pt x="26622" y="44205"/>
                </a:cubicBezTo>
                <a:close/>
                <a:moveTo>
                  <a:pt x="15599" y="50915"/>
                </a:moveTo>
                <a:cubicBezTo>
                  <a:pt x="15585" y="50959"/>
                  <a:pt x="15570" y="50974"/>
                  <a:pt x="15541" y="51018"/>
                </a:cubicBezTo>
                <a:cubicBezTo>
                  <a:pt x="15526" y="51033"/>
                  <a:pt x="15496" y="51048"/>
                  <a:pt x="15467" y="51062"/>
                </a:cubicBezTo>
                <a:cubicBezTo>
                  <a:pt x="15496" y="51048"/>
                  <a:pt x="15511" y="51033"/>
                  <a:pt x="15526" y="50989"/>
                </a:cubicBezTo>
                <a:cubicBezTo>
                  <a:pt x="15541" y="50974"/>
                  <a:pt x="15585" y="50959"/>
                  <a:pt x="15599" y="50915"/>
                </a:cubicBezTo>
                <a:close/>
                <a:moveTo>
                  <a:pt x="16085" y="50753"/>
                </a:moveTo>
                <a:lnTo>
                  <a:pt x="16085" y="50753"/>
                </a:lnTo>
                <a:cubicBezTo>
                  <a:pt x="16041" y="50812"/>
                  <a:pt x="15997" y="50886"/>
                  <a:pt x="15967" y="50959"/>
                </a:cubicBezTo>
                <a:lnTo>
                  <a:pt x="15806" y="51062"/>
                </a:lnTo>
                <a:cubicBezTo>
                  <a:pt x="15835" y="50989"/>
                  <a:pt x="15879" y="50915"/>
                  <a:pt x="15909" y="50871"/>
                </a:cubicBezTo>
                <a:lnTo>
                  <a:pt x="16085" y="50753"/>
                </a:lnTo>
                <a:close/>
                <a:moveTo>
                  <a:pt x="16571" y="50680"/>
                </a:moveTo>
                <a:lnTo>
                  <a:pt x="16468" y="50959"/>
                </a:lnTo>
                <a:cubicBezTo>
                  <a:pt x="16365" y="51018"/>
                  <a:pt x="16306" y="51048"/>
                  <a:pt x="16232" y="51077"/>
                </a:cubicBezTo>
                <a:cubicBezTo>
                  <a:pt x="16262" y="50989"/>
                  <a:pt x="16306" y="50901"/>
                  <a:pt x="16350" y="50812"/>
                </a:cubicBezTo>
                <a:cubicBezTo>
                  <a:pt x="16424" y="50768"/>
                  <a:pt x="16497" y="50739"/>
                  <a:pt x="16571" y="50680"/>
                </a:cubicBezTo>
                <a:close/>
                <a:moveTo>
                  <a:pt x="16232" y="50886"/>
                </a:moveTo>
                <a:cubicBezTo>
                  <a:pt x="16188" y="50974"/>
                  <a:pt x="16144" y="51048"/>
                  <a:pt x="16115" y="51136"/>
                </a:cubicBezTo>
                <a:cubicBezTo>
                  <a:pt x="16041" y="51180"/>
                  <a:pt x="15967" y="51210"/>
                  <a:pt x="15909" y="51254"/>
                </a:cubicBezTo>
                <a:cubicBezTo>
                  <a:pt x="15953" y="51166"/>
                  <a:pt x="15982" y="51092"/>
                  <a:pt x="16041" y="50989"/>
                </a:cubicBezTo>
                <a:cubicBezTo>
                  <a:pt x="16100" y="50959"/>
                  <a:pt x="16173" y="50915"/>
                  <a:pt x="16232" y="50886"/>
                </a:cubicBezTo>
                <a:close/>
                <a:moveTo>
                  <a:pt x="15747" y="50974"/>
                </a:moveTo>
                <a:lnTo>
                  <a:pt x="15747" y="50974"/>
                </a:lnTo>
                <a:cubicBezTo>
                  <a:pt x="15717" y="51033"/>
                  <a:pt x="15673" y="51107"/>
                  <a:pt x="15644" y="51151"/>
                </a:cubicBezTo>
                <a:cubicBezTo>
                  <a:pt x="15585" y="51195"/>
                  <a:pt x="15541" y="51224"/>
                  <a:pt x="15496" y="51269"/>
                </a:cubicBezTo>
                <a:cubicBezTo>
                  <a:pt x="15526" y="51195"/>
                  <a:pt x="15570" y="51136"/>
                  <a:pt x="15599" y="51077"/>
                </a:cubicBezTo>
                <a:cubicBezTo>
                  <a:pt x="15658" y="51048"/>
                  <a:pt x="15688" y="51018"/>
                  <a:pt x="15747" y="50974"/>
                </a:cubicBezTo>
                <a:close/>
                <a:moveTo>
                  <a:pt x="26681" y="44425"/>
                </a:moveTo>
                <a:cubicBezTo>
                  <a:pt x="26681" y="44440"/>
                  <a:pt x="26681" y="44440"/>
                  <a:pt x="26696" y="44470"/>
                </a:cubicBezTo>
                <a:lnTo>
                  <a:pt x="26637" y="44631"/>
                </a:lnTo>
                <a:cubicBezTo>
                  <a:pt x="26652" y="44661"/>
                  <a:pt x="26652" y="44720"/>
                  <a:pt x="26681" y="44764"/>
                </a:cubicBezTo>
                <a:cubicBezTo>
                  <a:pt x="26696" y="44705"/>
                  <a:pt x="26710" y="44661"/>
                  <a:pt x="26725" y="44617"/>
                </a:cubicBezTo>
                <a:lnTo>
                  <a:pt x="26725" y="44646"/>
                </a:lnTo>
                <a:cubicBezTo>
                  <a:pt x="26416" y="45514"/>
                  <a:pt x="25901" y="46471"/>
                  <a:pt x="25136" y="47442"/>
                </a:cubicBezTo>
                <a:cubicBezTo>
                  <a:pt x="23811" y="49135"/>
                  <a:pt x="21839" y="49664"/>
                  <a:pt x="19764" y="50224"/>
                </a:cubicBezTo>
                <a:cubicBezTo>
                  <a:pt x="18631" y="50518"/>
                  <a:pt x="17513" y="50827"/>
                  <a:pt x="16394" y="51327"/>
                </a:cubicBezTo>
                <a:cubicBezTo>
                  <a:pt x="16424" y="51239"/>
                  <a:pt x="16468" y="51121"/>
                  <a:pt x="16497" y="51033"/>
                </a:cubicBezTo>
                <a:cubicBezTo>
                  <a:pt x="17645" y="50474"/>
                  <a:pt x="18808" y="50135"/>
                  <a:pt x="19941" y="49782"/>
                </a:cubicBezTo>
                <a:cubicBezTo>
                  <a:pt x="21972" y="49179"/>
                  <a:pt x="23855" y="48605"/>
                  <a:pt x="25165" y="46942"/>
                </a:cubicBezTo>
                <a:cubicBezTo>
                  <a:pt x="25813" y="46118"/>
                  <a:pt x="26313" y="45279"/>
                  <a:pt x="26681" y="44425"/>
                </a:cubicBezTo>
                <a:close/>
                <a:moveTo>
                  <a:pt x="15894" y="51077"/>
                </a:moveTo>
                <a:lnTo>
                  <a:pt x="15894" y="51077"/>
                </a:lnTo>
                <a:cubicBezTo>
                  <a:pt x="15864" y="51151"/>
                  <a:pt x="15820" y="51254"/>
                  <a:pt x="15791" y="51327"/>
                </a:cubicBezTo>
                <a:cubicBezTo>
                  <a:pt x="15717" y="51357"/>
                  <a:pt x="15658" y="51401"/>
                  <a:pt x="15585" y="51430"/>
                </a:cubicBezTo>
                <a:cubicBezTo>
                  <a:pt x="15614" y="51357"/>
                  <a:pt x="15658" y="51283"/>
                  <a:pt x="15717" y="51210"/>
                </a:cubicBezTo>
                <a:cubicBezTo>
                  <a:pt x="15761" y="51166"/>
                  <a:pt x="15835" y="51121"/>
                  <a:pt x="15894" y="51077"/>
                </a:cubicBezTo>
                <a:close/>
                <a:moveTo>
                  <a:pt x="15408" y="51239"/>
                </a:moveTo>
                <a:lnTo>
                  <a:pt x="15408" y="51239"/>
                </a:lnTo>
                <a:cubicBezTo>
                  <a:pt x="15379" y="51283"/>
                  <a:pt x="15364" y="51327"/>
                  <a:pt x="15320" y="51386"/>
                </a:cubicBezTo>
                <a:cubicBezTo>
                  <a:pt x="15290" y="51416"/>
                  <a:pt x="15246" y="51430"/>
                  <a:pt x="15187" y="51475"/>
                </a:cubicBezTo>
                <a:cubicBezTo>
                  <a:pt x="15246" y="51416"/>
                  <a:pt x="15290" y="51357"/>
                  <a:pt x="15305" y="51327"/>
                </a:cubicBezTo>
                <a:cubicBezTo>
                  <a:pt x="15349" y="51283"/>
                  <a:pt x="15379" y="51254"/>
                  <a:pt x="15408" y="51239"/>
                </a:cubicBezTo>
                <a:close/>
                <a:moveTo>
                  <a:pt x="16409" y="51092"/>
                </a:moveTo>
                <a:cubicBezTo>
                  <a:pt x="16365" y="51180"/>
                  <a:pt x="16335" y="51269"/>
                  <a:pt x="16306" y="51386"/>
                </a:cubicBezTo>
                <a:cubicBezTo>
                  <a:pt x="16232" y="51416"/>
                  <a:pt x="16129" y="51445"/>
                  <a:pt x="16056" y="51489"/>
                </a:cubicBezTo>
                <a:lnTo>
                  <a:pt x="16173" y="51210"/>
                </a:lnTo>
                <a:cubicBezTo>
                  <a:pt x="16247" y="51180"/>
                  <a:pt x="16335" y="51136"/>
                  <a:pt x="16409" y="51092"/>
                </a:cubicBezTo>
                <a:close/>
                <a:moveTo>
                  <a:pt x="15541" y="51327"/>
                </a:moveTo>
                <a:lnTo>
                  <a:pt x="15541" y="51327"/>
                </a:lnTo>
                <a:cubicBezTo>
                  <a:pt x="15526" y="51386"/>
                  <a:pt x="15496" y="51445"/>
                  <a:pt x="15452" y="51533"/>
                </a:cubicBezTo>
                <a:cubicBezTo>
                  <a:pt x="15393" y="51563"/>
                  <a:pt x="15349" y="51607"/>
                  <a:pt x="15261" y="51636"/>
                </a:cubicBezTo>
                <a:cubicBezTo>
                  <a:pt x="15305" y="51563"/>
                  <a:pt x="15349" y="51504"/>
                  <a:pt x="15379" y="51430"/>
                </a:cubicBezTo>
                <a:lnTo>
                  <a:pt x="15541" y="51327"/>
                </a:lnTo>
                <a:close/>
                <a:moveTo>
                  <a:pt x="16056" y="51269"/>
                </a:moveTo>
                <a:lnTo>
                  <a:pt x="15953" y="51548"/>
                </a:lnTo>
                <a:lnTo>
                  <a:pt x="15732" y="51651"/>
                </a:lnTo>
                <a:cubicBezTo>
                  <a:pt x="15761" y="51563"/>
                  <a:pt x="15806" y="51475"/>
                  <a:pt x="15835" y="51401"/>
                </a:cubicBezTo>
                <a:cubicBezTo>
                  <a:pt x="15909" y="51342"/>
                  <a:pt x="15982" y="51313"/>
                  <a:pt x="16056" y="51269"/>
                </a:cubicBezTo>
                <a:close/>
                <a:moveTo>
                  <a:pt x="15084" y="51504"/>
                </a:moveTo>
                <a:cubicBezTo>
                  <a:pt x="15070" y="51548"/>
                  <a:pt x="15040" y="51563"/>
                  <a:pt x="15026" y="51607"/>
                </a:cubicBezTo>
                <a:cubicBezTo>
                  <a:pt x="14996" y="51622"/>
                  <a:pt x="14981" y="51636"/>
                  <a:pt x="14937" y="51666"/>
                </a:cubicBezTo>
                <a:lnTo>
                  <a:pt x="14937" y="51666"/>
                </a:lnTo>
                <a:cubicBezTo>
                  <a:pt x="14981" y="51636"/>
                  <a:pt x="14996" y="51622"/>
                  <a:pt x="15011" y="51578"/>
                </a:cubicBezTo>
                <a:lnTo>
                  <a:pt x="15070" y="51533"/>
                </a:lnTo>
                <a:lnTo>
                  <a:pt x="15084" y="51504"/>
                </a:lnTo>
                <a:close/>
                <a:moveTo>
                  <a:pt x="26784" y="44779"/>
                </a:moveTo>
                <a:cubicBezTo>
                  <a:pt x="26784" y="44808"/>
                  <a:pt x="26799" y="44852"/>
                  <a:pt x="26799" y="44882"/>
                </a:cubicBezTo>
                <a:cubicBezTo>
                  <a:pt x="26784" y="44940"/>
                  <a:pt x="26769" y="44999"/>
                  <a:pt x="26755" y="45029"/>
                </a:cubicBezTo>
                <a:cubicBezTo>
                  <a:pt x="26755" y="45073"/>
                  <a:pt x="26769" y="45088"/>
                  <a:pt x="26769" y="45132"/>
                </a:cubicBezTo>
                <a:cubicBezTo>
                  <a:pt x="26431" y="46015"/>
                  <a:pt x="25916" y="46971"/>
                  <a:pt x="25150" y="47972"/>
                </a:cubicBezTo>
                <a:cubicBezTo>
                  <a:pt x="23782" y="49709"/>
                  <a:pt x="21766" y="50224"/>
                  <a:pt x="19617" y="50739"/>
                </a:cubicBezTo>
                <a:cubicBezTo>
                  <a:pt x="18513" y="51018"/>
                  <a:pt x="17380" y="51283"/>
                  <a:pt x="16276" y="51725"/>
                </a:cubicBezTo>
                <a:cubicBezTo>
                  <a:pt x="16321" y="51622"/>
                  <a:pt x="16335" y="51519"/>
                  <a:pt x="16379" y="51416"/>
                </a:cubicBezTo>
                <a:cubicBezTo>
                  <a:pt x="17513" y="50915"/>
                  <a:pt x="18661" y="50592"/>
                  <a:pt x="19794" y="50297"/>
                </a:cubicBezTo>
                <a:cubicBezTo>
                  <a:pt x="21898" y="49723"/>
                  <a:pt x="23855" y="49194"/>
                  <a:pt x="25209" y="47472"/>
                </a:cubicBezTo>
                <a:cubicBezTo>
                  <a:pt x="25901" y="46589"/>
                  <a:pt x="26416" y="45691"/>
                  <a:pt x="26784" y="44779"/>
                </a:cubicBezTo>
                <a:close/>
                <a:moveTo>
                  <a:pt x="15702" y="51460"/>
                </a:moveTo>
                <a:lnTo>
                  <a:pt x="15702" y="51460"/>
                </a:lnTo>
                <a:cubicBezTo>
                  <a:pt x="15688" y="51548"/>
                  <a:pt x="15658" y="51622"/>
                  <a:pt x="15614" y="51710"/>
                </a:cubicBezTo>
                <a:lnTo>
                  <a:pt x="15393" y="51828"/>
                </a:lnTo>
                <a:cubicBezTo>
                  <a:pt x="15438" y="51725"/>
                  <a:pt x="15467" y="51651"/>
                  <a:pt x="15511" y="51578"/>
                </a:cubicBezTo>
                <a:cubicBezTo>
                  <a:pt x="15585" y="51548"/>
                  <a:pt x="15629" y="51489"/>
                  <a:pt x="15702" y="51460"/>
                </a:cubicBezTo>
                <a:close/>
                <a:moveTo>
                  <a:pt x="15232" y="51548"/>
                </a:moveTo>
                <a:lnTo>
                  <a:pt x="15232" y="51548"/>
                </a:lnTo>
                <a:cubicBezTo>
                  <a:pt x="15187" y="51607"/>
                  <a:pt x="15158" y="51666"/>
                  <a:pt x="15143" y="51725"/>
                </a:cubicBezTo>
                <a:cubicBezTo>
                  <a:pt x="15084" y="51769"/>
                  <a:pt x="15026" y="51798"/>
                  <a:pt x="14996" y="51842"/>
                </a:cubicBezTo>
                <a:cubicBezTo>
                  <a:pt x="15026" y="51769"/>
                  <a:pt x="15055" y="51710"/>
                  <a:pt x="15084" y="51651"/>
                </a:cubicBezTo>
                <a:cubicBezTo>
                  <a:pt x="15143" y="51622"/>
                  <a:pt x="15173" y="51578"/>
                  <a:pt x="15232" y="51548"/>
                </a:cubicBezTo>
                <a:close/>
                <a:moveTo>
                  <a:pt x="16276" y="51489"/>
                </a:moveTo>
                <a:cubicBezTo>
                  <a:pt x="16247" y="51578"/>
                  <a:pt x="16203" y="51695"/>
                  <a:pt x="16188" y="51784"/>
                </a:cubicBezTo>
                <a:cubicBezTo>
                  <a:pt x="16100" y="51813"/>
                  <a:pt x="16026" y="51857"/>
                  <a:pt x="15938" y="51901"/>
                </a:cubicBezTo>
                <a:cubicBezTo>
                  <a:pt x="15953" y="51784"/>
                  <a:pt x="15982" y="51695"/>
                  <a:pt x="16026" y="51607"/>
                </a:cubicBezTo>
                <a:cubicBezTo>
                  <a:pt x="16115" y="51563"/>
                  <a:pt x="16188" y="51533"/>
                  <a:pt x="16276" y="51489"/>
                </a:cubicBezTo>
                <a:close/>
                <a:moveTo>
                  <a:pt x="15393" y="51651"/>
                </a:moveTo>
                <a:lnTo>
                  <a:pt x="15393" y="51651"/>
                </a:lnTo>
                <a:cubicBezTo>
                  <a:pt x="15364" y="51725"/>
                  <a:pt x="15320" y="51798"/>
                  <a:pt x="15290" y="51901"/>
                </a:cubicBezTo>
                <a:cubicBezTo>
                  <a:pt x="15217" y="51931"/>
                  <a:pt x="15158" y="51975"/>
                  <a:pt x="15084" y="52004"/>
                </a:cubicBezTo>
                <a:lnTo>
                  <a:pt x="15202" y="51784"/>
                </a:lnTo>
                <a:cubicBezTo>
                  <a:pt x="15261" y="51754"/>
                  <a:pt x="15320" y="51695"/>
                  <a:pt x="15393" y="51651"/>
                </a:cubicBezTo>
                <a:close/>
                <a:moveTo>
                  <a:pt x="14893" y="51798"/>
                </a:moveTo>
                <a:lnTo>
                  <a:pt x="14893" y="51798"/>
                </a:lnTo>
                <a:cubicBezTo>
                  <a:pt x="14864" y="51857"/>
                  <a:pt x="14849" y="51901"/>
                  <a:pt x="14820" y="51945"/>
                </a:cubicBezTo>
                <a:cubicBezTo>
                  <a:pt x="14790" y="51990"/>
                  <a:pt x="14731" y="52004"/>
                  <a:pt x="14702" y="52048"/>
                </a:cubicBezTo>
                <a:cubicBezTo>
                  <a:pt x="14731" y="51990"/>
                  <a:pt x="14761" y="51945"/>
                  <a:pt x="14790" y="51901"/>
                </a:cubicBezTo>
                <a:cubicBezTo>
                  <a:pt x="14834" y="51857"/>
                  <a:pt x="14864" y="51828"/>
                  <a:pt x="14893" y="51798"/>
                </a:cubicBezTo>
                <a:close/>
                <a:moveTo>
                  <a:pt x="15894" y="51651"/>
                </a:moveTo>
                <a:lnTo>
                  <a:pt x="15894" y="51651"/>
                </a:lnTo>
                <a:cubicBezTo>
                  <a:pt x="15864" y="51754"/>
                  <a:pt x="15820" y="51842"/>
                  <a:pt x="15806" y="51945"/>
                </a:cubicBezTo>
                <a:cubicBezTo>
                  <a:pt x="15732" y="51975"/>
                  <a:pt x="15658" y="52004"/>
                  <a:pt x="15570" y="52048"/>
                </a:cubicBezTo>
                <a:lnTo>
                  <a:pt x="15673" y="51769"/>
                </a:lnTo>
                <a:lnTo>
                  <a:pt x="15894" y="51651"/>
                </a:lnTo>
                <a:close/>
                <a:moveTo>
                  <a:pt x="26843" y="45147"/>
                </a:moveTo>
                <a:cubicBezTo>
                  <a:pt x="26858" y="45205"/>
                  <a:pt x="26858" y="45250"/>
                  <a:pt x="26872" y="45308"/>
                </a:cubicBezTo>
                <a:cubicBezTo>
                  <a:pt x="26858" y="45367"/>
                  <a:pt x="26843" y="45426"/>
                  <a:pt x="26828" y="45456"/>
                </a:cubicBezTo>
                <a:lnTo>
                  <a:pt x="26828" y="45500"/>
                </a:lnTo>
                <a:cubicBezTo>
                  <a:pt x="26490" y="46427"/>
                  <a:pt x="25960" y="47442"/>
                  <a:pt x="25136" y="48502"/>
                </a:cubicBezTo>
                <a:cubicBezTo>
                  <a:pt x="23752" y="50297"/>
                  <a:pt x="21648" y="50753"/>
                  <a:pt x="19426" y="51269"/>
                </a:cubicBezTo>
                <a:cubicBezTo>
                  <a:pt x="18381" y="51504"/>
                  <a:pt x="17262" y="51769"/>
                  <a:pt x="16129" y="52166"/>
                </a:cubicBezTo>
                <a:lnTo>
                  <a:pt x="16247" y="51842"/>
                </a:lnTo>
                <a:cubicBezTo>
                  <a:pt x="17365" y="51386"/>
                  <a:pt x="18513" y="51107"/>
                  <a:pt x="19632" y="50827"/>
                </a:cubicBezTo>
                <a:cubicBezTo>
                  <a:pt x="21795" y="50297"/>
                  <a:pt x="23841" y="49782"/>
                  <a:pt x="25209" y="48031"/>
                </a:cubicBezTo>
                <a:cubicBezTo>
                  <a:pt x="25989" y="47015"/>
                  <a:pt x="26504" y="46044"/>
                  <a:pt x="26843" y="45147"/>
                </a:cubicBezTo>
                <a:close/>
                <a:moveTo>
                  <a:pt x="15055" y="51857"/>
                </a:moveTo>
                <a:lnTo>
                  <a:pt x="15055" y="51857"/>
                </a:lnTo>
                <a:cubicBezTo>
                  <a:pt x="15026" y="51945"/>
                  <a:pt x="14996" y="52019"/>
                  <a:pt x="14952" y="52078"/>
                </a:cubicBezTo>
                <a:cubicBezTo>
                  <a:pt x="14908" y="52122"/>
                  <a:pt x="14834" y="52152"/>
                  <a:pt x="14775" y="52196"/>
                </a:cubicBezTo>
                <a:cubicBezTo>
                  <a:pt x="14805" y="52122"/>
                  <a:pt x="14849" y="52063"/>
                  <a:pt x="14878" y="51990"/>
                </a:cubicBezTo>
                <a:cubicBezTo>
                  <a:pt x="14937" y="51945"/>
                  <a:pt x="14996" y="51916"/>
                  <a:pt x="15055" y="51857"/>
                </a:cubicBezTo>
                <a:close/>
                <a:moveTo>
                  <a:pt x="15570" y="51813"/>
                </a:moveTo>
                <a:lnTo>
                  <a:pt x="15452" y="52093"/>
                </a:lnTo>
                <a:cubicBezTo>
                  <a:pt x="15379" y="52137"/>
                  <a:pt x="15290" y="52166"/>
                  <a:pt x="15217" y="52210"/>
                </a:cubicBezTo>
                <a:cubicBezTo>
                  <a:pt x="15246" y="52122"/>
                  <a:pt x="15290" y="52019"/>
                  <a:pt x="15320" y="51945"/>
                </a:cubicBezTo>
                <a:cubicBezTo>
                  <a:pt x="15423" y="51916"/>
                  <a:pt x="15496" y="51857"/>
                  <a:pt x="15570" y="51813"/>
                </a:cubicBezTo>
                <a:close/>
                <a:moveTo>
                  <a:pt x="14569" y="52093"/>
                </a:moveTo>
                <a:lnTo>
                  <a:pt x="14569" y="52093"/>
                </a:lnTo>
                <a:cubicBezTo>
                  <a:pt x="14555" y="52122"/>
                  <a:pt x="14525" y="52152"/>
                  <a:pt x="14510" y="52166"/>
                </a:cubicBezTo>
                <a:cubicBezTo>
                  <a:pt x="14481" y="52196"/>
                  <a:pt x="14466" y="52225"/>
                  <a:pt x="14422" y="52240"/>
                </a:cubicBezTo>
                <a:cubicBezTo>
                  <a:pt x="14437" y="52225"/>
                  <a:pt x="14466" y="52210"/>
                  <a:pt x="14481" y="52166"/>
                </a:cubicBezTo>
                <a:cubicBezTo>
                  <a:pt x="14510" y="52152"/>
                  <a:pt x="14525" y="52122"/>
                  <a:pt x="14569" y="52093"/>
                </a:cubicBezTo>
                <a:close/>
                <a:moveTo>
                  <a:pt x="16129" y="51872"/>
                </a:moveTo>
                <a:cubicBezTo>
                  <a:pt x="16100" y="51990"/>
                  <a:pt x="16085" y="52093"/>
                  <a:pt x="16041" y="52181"/>
                </a:cubicBezTo>
                <a:cubicBezTo>
                  <a:pt x="15967" y="52225"/>
                  <a:pt x="15879" y="52269"/>
                  <a:pt x="15791" y="52299"/>
                </a:cubicBezTo>
                <a:cubicBezTo>
                  <a:pt x="15820" y="52181"/>
                  <a:pt x="15835" y="52093"/>
                  <a:pt x="15879" y="51990"/>
                </a:cubicBezTo>
                <a:cubicBezTo>
                  <a:pt x="15967" y="51945"/>
                  <a:pt x="16056" y="51916"/>
                  <a:pt x="16129" y="51872"/>
                </a:cubicBezTo>
                <a:close/>
                <a:moveTo>
                  <a:pt x="15217" y="52004"/>
                </a:moveTo>
                <a:cubicBezTo>
                  <a:pt x="15202" y="52093"/>
                  <a:pt x="15158" y="52181"/>
                  <a:pt x="15129" y="52269"/>
                </a:cubicBezTo>
                <a:lnTo>
                  <a:pt x="14893" y="52372"/>
                </a:lnTo>
                <a:cubicBezTo>
                  <a:pt x="14937" y="52299"/>
                  <a:pt x="14981" y="52210"/>
                  <a:pt x="15011" y="52137"/>
                </a:cubicBezTo>
                <a:cubicBezTo>
                  <a:pt x="15084" y="52093"/>
                  <a:pt x="15158" y="52048"/>
                  <a:pt x="15217" y="52004"/>
                </a:cubicBezTo>
                <a:close/>
                <a:moveTo>
                  <a:pt x="14731" y="52122"/>
                </a:moveTo>
                <a:cubicBezTo>
                  <a:pt x="14702" y="52166"/>
                  <a:pt x="14658" y="52225"/>
                  <a:pt x="14643" y="52299"/>
                </a:cubicBezTo>
                <a:lnTo>
                  <a:pt x="14481" y="52416"/>
                </a:lnTo>
                <a:lnTo>
                  <a:pt x="14584" y="52240"/>
                </a:lnTo>
                <a:cubicBezTo>
                  <a:pt x="14628" y="52181"/>
                  <a:pt x="14687" y="52152"/>
                  <a:pt x="14731" y="52122"/>
                </a:cubicBezTo>
                <a:close/>
                <a:moveTo>
                  <a:pt x="15776" y="52034"/>
                </a:moveTo>
                <a:lnTo>
                  <a:pt x="15776" y="52034"/>
                </a:lnTo>
                <a:cubicBezTo>
                  <a:pt x="15747" y="52152"/>
                  <a:pt x="15732" y="52240"/>
                  <a:pt x="15688" y="52358"/>
                </a:cubicBezTo>
                <a:cubicBezTo>
                  <a:pt x="15599" y="52372"/>
                  <a:pt x="15511" y="52416"/>
                  <a:pt x="15438" y="52446"/>
                </a:cubicBezTo>
                <a:cubicBezTo>
                  <a:pt x="15467" y="52358"/>
                  <a:pt x="15511" y="52240"/>
                  <a:pt x="15541" y="52152"/>
                </a:cubicBezTo>
                <a:cubicBezTo>
                  <a:pt x="15614" y="52122"/>
                  <a:pt x="15717" y="52078"/>
                  <a:pt x="15776" y="52034"/>
                </a:cubicBezTo>
                <a:close/>
                <a:moveTo>
                  <a:pt x="14878" y="52225"/>
                </a:moveTo>
                <a:lnTo>
                  <a:pt x="14878" y="52225"/>
                </a:lnTo>
                <a:cubicBezTo>
                  <a:pt x="14849" y="52299"/>
                  <a:pt x="14805" y="52372"/>
                  <a:pt x="14775" y="52461"/>
                </a:cubicBezTo>
                <a:cubicBezTo>
                  <a:pt x="14702" y="52505"/>
                  <a:pt x="14643" y="52534"/>
                  <a:pt x="14569" y="52593"/>
                </a:cubicBezTo>
                <a:lnTo>
                  <a:pt x="14687" y="52372"/>
                </a:lnTo>
                <a:cubicBezTo>
                  <a:pt x="14761" y="52299"/>
                  <a:pt x="14834" y="52269"/>
                  <a:pt x="14878" y="52225"/>
                </a:cubicBezTo>
                <a:close/>
                <a:moveTo>
                  <a:pt x="26902" y="45529"/>
                </a:moveTo>
                <a:cubicBezTo>
                  <a:pt x="26931" y="45588"/>
                  <a:pt x="26931" y="45647"/>
                  <a:pt x="26946" y="45720"/>
                </a:cubicBezTo>
                <a:cubicBezTo>
                  <a:pt x="26946" y="45750"/>
                  <a:pt x="26931" y="45765"/>
                  <a:pt x="26931" y="45809"/>
                </a:cubicBezTo>
                <a:cubicBezTo>
                  <a:pt x="26622" y="46824"/>
                  <a:pt x="26063" y="47898"/>
                  <a:pt x="25165" y="49061"/>
                </a:cubicBezTo>
                <a:cubicBezTo>
                  <a:pt x="23752" y="50886"/>
                  <a:pt x="21574" y="51327"/>
                  <a:pt x="19279" y="51798"/>
                </a:cubicBezTo>
                <a:cubicBezTo>
                  <a:pt x="18248" y="52004"/>
                  <a:pt x="17145" y="52240"/>
                  <a:pt x="16041" y="52593"/>
                </a:cubicBezTo>
                <a:cubicBezTo>
                  <a:pt x="16056" y="52475"/>
                  <a:pt x="16100" y="52372"/>
                  <a:pt x="16115" y="52255"/>
                </a:cubicBezTo>
                <a:cubicBezTo>
                  <a:pt x="17218" y="51857"/>
                  <a:pt x="18337" y="51592"/>
                  <a:pt x="19440" y="51357"/>
                </a:cubicBezTo>
                <a:cubicBezTo>
                  <a:pt x="21692" y="50871"/>
                  <a:pt x="23811" y="50386"/>
                  <a:pt x="25209" y="48575"/>
                </a:cubicBezTo>
                <a:cubicBezTo>
                  <a:pt x="26033" y="47516"/>
                  <a:pt x="26563" y="46486"/>
                  <a:pt x="26902" y="45529"/>
                </a:cubicBezTo>
                <a:close/>
                <a:moveTo>
                  <a:pt x="14393" y="52387"/>
                </a:moveTo>
                <a:cubicBezTo>
                  <a:pt x="14363" y="52431"/>
                  <a:pt x="14334" y="52490"/>
                  <a:pt x="14304" y="52519"/>
                </a:cubicBezTo>
                <a:cubicBezTo>
                  <a:pt x="14275" y="52549"/>
                  <a:pt x="14216" y="52593"/>
                  <a:pt x="14187" y="52608"/>
                </a:cubicBezTo>
                <a:cubicBezTo>
                  <a:pt x="14201" y="52578"/>
                  <a:pt x="14246" y="52534"/>
                  <a:pt x="14260" y="52505"/>
                </a:cubicBezTo>
                <a:cubicBezTo>
                  <a:pt x="14290" y="52461"/>
                  <a:pt x="14349" y="52431"/>
                  <a:pt x="14393" y="52387"/>
                </a:cubicBezTo>
                <a:close/>
                <a:moveTo>
                  <a:pt x="15408" y="52210"/>
                </a:moveTo>
                <a:cubicBezTo>
                  <a:pt x="15379" y="52299"/>
                  <a:pt x="15335" y="52416"/>
                  <a:pt x="15320" y="52505"/>
                </a:cubicBezTo>
                <a:cubicBezTo>
                  <a:pt x="15246" y="52534"/>
                  <a:pt x="15158" y="52578"/>
                  <a:pt x="15070" y="52608"/>
                </a:cubicBezTo>
                <a:lnTo>
                  <a:pt x="15173" y="52343"/>
                </a:lnTo>
                <a:cubicBezTo>
                  <a:pt x="15246" y="52299"/>
                  <a:pt x="15349" y="52240"/>
                  <a:pt x="15408" y="52210"/>
                </a:cubicBezTo>
                <a:close/>
                <a:moveTo>
                  <a:pt x="16041" y="52299"/>
                </a:moveTo>
                <a:cubicBezTo>
                  <a:pt x="16026" y="52416"/>
                  <a:pt x="15982" y="52519"/>
                  <a:pt x="15967" y="52637"/>
                </a:cubicBezTo>
                <a:cubicBezTo>
                  <a:pt x="15864" y="52652"/>
                  <a:pt x="15761" y="52681"/>
                  <a:pt x="15673" y="52725"/>
                </a:cubicBezTo>
                <a:cubicBezTo>
                  <a:pt x="15688" y="52608"/>
                  <a:pt x="15732" y="52505"/>
                  <a:pt x="15761" y="52416"/>
                </a:cubicBezTo>
                <a:lnTo>
                  <a:pt x="16041" y="52299"/>
                </a:lnTo>
                <a:close/>
                <a:moveTo>
                  <a:pt x="14555" y="52431"/>
                </a:moveTo>
                <a:cubicBezTo>
                  <a:pt x="14510" y="52519"/>
                  <a:pt x="14481" y="52578"/>
                  <a:pt x="14437" y="52652"/>
                </a:cubicBezTo>
                <a:cubicBezTo>
                  <a:pt x="14393" y="52681"/>
                  <a:pt x="14304" y="52725"/>
                  <a:pt x="14260" y="52755"/>
                </a:cubicBezTo>
                <a:cubicBezTo>
                  <a:pt x="14290" y="52681"/>
                  <a:pt x="14334" y="52637"/>
                  <a:pt x="14363" y="52549"/>
                </a:cubicBezTo>
                <a:cubicBezTo>
                  <a:pt x="14422" y="52519"/>
                  <a:pt x="14481" y="52461"/>
                  <a:pt x="14555" y="52431"/>
                </a:cubicBezTo>
                <a:close/>
                <a:moveTo>
                  <a:pt x="14039" y="52667"/>
                </a:moveTo>
                <a:cubicBezTo>
                  <a:pt x="14025" y="52681"/>
                  <a:pt x="13995" y="52725"/>
                  <a:pt x="13981" y="52740"/>
                </a:cubicBezTo>
                <a:cubicBezTo>
                  <a:pt x="13970" y="52746"/>
                  <a:pt x="13957" y="52755"/>
                  <a:pt x="13944" y="52766"/>
                </a:cubicBezTo>
                <a:lnTo>
                  <a:pt x="13944" y="52766"/>
                </a:lnTo>
                <a:cubicBezTo>
                  <a:pt x="13946" y="52763"/>
                  <a:pt x="13949" y="52759"/>
                  <a:pt x="13951" y="52755"/>
                </a:cubicBezTo>
                <a:lnTo>
                  <a:pt x="14039" y="52667"/>
                </a:lnTo>
                <a:close/>
                <a:moveTo>
                  <a:pt x="15070" y="52387"/>
                </a:moveTo>
                <a:lnTo>
                  <a:pt x="14952" y="52667"/>
                </a:lnTo>
                <a:cubicBezTo>
                  <a:pt x="14878" y="52711"/>
                  <a:pt x="14790" y="52740"/>
                  <a:pt x="14716" y="52784"/>
                </a:cubicBezTo>
                <a:cubicBezTo>
                  <a:pt x="14761" y="52681"/>
                  <a:pt x="14790" y="52593"/>
                  <a:pt x="14834" y="52519"/>
                </a:cubicBezTo>
                <a:cubicBezTo>
                  <a:pt x="14923" y="52461"/>
                  <a:pt x="14996" y="52431"/>
                  <a:pt x="15070" y="52387"/>
                </a:cubicBezTo>
                <a:close/>
                <a:moveTo>
                  <a:pt x="15658" y="52431"/>
                </a:moveTo>
                <a:lnTo>
                  <a:pt x="15658" y="52431"/>
                </a:lnTo>
                <a:cubicBezTo>
                  <a:pt x="15614" y="52534"/>
                  <a:pt x="15599" y="52637"/>
                  <a:pt x="15585" y="52740"/>
                </a:cubicBezTo>
                <a:lnTo>
                  <a:pt x="15305" y="52858"/>
                </a:lnTo>
                <a:cubicBezTo>
                  <a:pt x="15349" y="52740"/>
                  <a:pt x="15364" y="52652"/>
                  <a:pt x="15393" y="52534"/>
                </a:cubicBezTo>
                <a:cubicBezTo>
                  <a:pt x="15496" y="52505"/>
                  <a:pt x="15585" y="52461"/>
                  <a:pt x="15658" y="52431"/>
                </a:cubicBezTo>
                <a:close/>
                <a:moveTo>
                  <a:pt x="14216" y="52681"/>
                </a:moveTo>
                <a:cubicBezTo>
                  <a:pt x="14187" y="52740"/>
                  <a:pt x="14172" y="52799"/>
                  <a:pt x="14128" y="52858"/>
                </a:cubicBezTo>
                <a:lnTo>
                  <a:pt x="13966" y="52961"/>
                </a:lnTo>
                <a:cubicBezTo>
                  <a:pt x="13995" y="52902"/>
                  <a:pt x="14025" y="52858"/>
                  <a:pt x="14054" y="52799"/>
                </a:cubicBezTo>
                <a:cubicBezTo>
                  <a:pt x="14113" y="52784"/>
                  <a:pt x="14157" y="52740"/>
                  <a:pt x="14216" y="52681"/>
                </a:cubicBezTo>
                <a:close/>
                <a:moveTo>
                  <a:pt x="14731" y="52593"/>
                </a:moveTo>
                <a:cubicBezTo>
                  <a:pt x="14687" y="52667"/>
                  <a:pt x="14658" y="52740"/>
                  <a:pt x="14628" y="52828"/>
                </a:cubicBezTo>
                <a:cubicBezTo>
                  <a:pt x="14555" y="52873"/>
                  <a:pt x="14481" y="52902"/>
                  <a:pt x="14407" y="52961"/>
                </a:cubicBezTo>
                <a:cubicBezTo>
                  <a:pt x="14437" y="52873"/>
                  <a:pt x="14481" y="52799"/>
                  <a:pt x="14510" y="52725"/>
                </a:cubicBezTo>
                <a:cubicBezTo>
                  <a:pt x="14584" y="52681"/>
                  <a:pt x="14658" y="52622"/>
                  <a:pt x="14731" y="52593"/>
                </a:cubicBezTo>
                <a:close/>
                <a:moveTo>
                  <a:pt x="15305" y="52593"/>
                </a:moveTo>
                <a:cubicBezTo>
                  <a:pt x="15261" y="52711"/>
                  <a:pt x="15246" y="52799"/>
                  <a:pt x="15217" y="52902"/>
                </a:cubicBezTo>
                <a:cubicBezTo>
                  <a:pt x="15129" y="52917"/>
                  <a:pt x="15026" y="52961"/>
                  <a:pt x="14937" y="53020"/>
                </a:cubicBezTo>
                <a:cubicBezTo>
                  <a:pt x="14981" y="52917"/>
                  <a:pt x="15011" y="52814"/>
                  <a:pt x="15040" y="52725"/>
                </a:cubicBezTo>
                <a:cubicBezTo>
                  <a:pt x="15143" y="52681"/>
                  <a:pt x="15217" y="52652"/>
                  <a:pt x="15305" y="52593"/>
                </a:cubicBezTo>
                <a:close/>
                <a:moveTo>
                  <a:pt x="26975" y="45941"/>
                </a:moveTo>
                <a:cubicBezTo>
                  <a:pt x="26990" y="45985"/>
                  <a:pt x="26990" y="46059"/>
                  <a:pt x="27005" y="46133"/>
                </a:cubicBezTo>
                <a:cubicBezTo>
                  <a:pt x="26990" y="46191"/>
                  <a:pt x="26975" y="46236"/>
                  <a:pt x="26975" y="46280"/>
                </a:cubicBezTo>
                <a:lnTo>
                  <a:pt x="26975" y="46309"/>
                </a:lnTo>
                <a:cubicBezTo>
                  <a:pt x="26652" y="47310"/>
                  <a:pt x="26092" y="48443"/>
                  <a:pt x="25180" y="49620"/>
                </a:cubicBezTo>
                <a:cubicBezTo>
                  <a:pt x="23752" y="51489"/>
                  <a:pt x="21604" y="51872"/>
                  <a:pt x="19131" y="52343"/>
                </a:cubicBezTo>
                <a:cubicBezTo>
                  <a:pt x="18116" y="52519"/>
                  <a:pt x="17071" y="52725"/>
                  <a:pt x="15982" y="53034"/>
                </a:cubicBezTo>
                <a:lnTo>
                  <a:pt x="16041" y="52711"/>
                </a:lnTo>
                <a:cubicBezTo>
                  <a:pt x="17159" y="52343"/>
                  <a:pt x="18263" y="52093"/>
                  <a:pt x="19293" y="51901"/>
                </a:cubicBezTo>
                <a:cubicBezTo>
                  <a:pt x="21619" y="51416"/>
                  <a:pt x="23811" y="50974"/>
                  <a:pt x="25224" y="49135"/>
                </a:cubicBezTo>
                <a:cubicBezTo>
                  <a:pt x="26048" y="48075"/>
                  <a:pt x="26578" y="47045"/>
                  <a:pt x="26916" y="46088"/>
                </a:cubicBezTo>
                <a:lnTo>
                  <a:pt x="26916" y="46103"/>
                </a:lnTo>
                <a:lnTo>
                  <a:pt x="26975" y="45941"/>
                </a:lnTo>
                <a:close/>
                <a:moveTo>
                  <a:pt x="15938" y="52681"/>
                </a:moveTo>
                <a:lnTo>
                  <a:pt x="15938" y="52681"/>
                </a:lnTo>
                <a:cubicBezTo>
                  <a:pt x="15909" y="52814"/>
                  <a:pt x="15894" y="52917"/>
                  <a:pt x="15879" y="53034"/>
                </a:cubicBezTo>
                <a:cubicBezTo>
                  <a:pt x="15761" y="53079"/>
                  <a:pt x="15673" y="53093"/>
                  <a:pt x="15570" y="53123"/>
                </a:cubicBezTo>
                <a:cubicBezTo>
                  <a:pt x="15585" y="53020"/>
                  <a:pt x="15599" y="52902"/>
                  <a:pt x="15644" y="52799"/>
                </a:cubicBezTo>
                <a:cubicBezTo>
                  <a:pt x="15732" y="52755"/>
                  <a:pt x="15835" y="52725"/>
                  <a:pt x="15938" y="52681"/>
                </a:cubicBezTo>
                <a:close/>
                <a:moveTo>
                  <a:pt x="14393" y="52799"/>
                </a:moveTo>
                <a:lnTo>
                  <a:pt x="14393" y="52799"/>
                </a:lnTo>
                <a:cubicBezTo>
                  <a:pt x="14349" y="52873"/>
                  <a:pt x="14304" y="52946"/>
                  <a:pt x="14275" y="53034"/>
                </a:cubicBezTo>
                <a:cubicBezTo>
                  <a:pt x="14201" y="53079"/>
                  <a:pt x="14128" y="53108"/>
                  <a:pt x="14069" y="53167"/>
                </a:cubicBezTo>
                <a:lnTo>
                  <a:pt x="14187" y="52946"/>
                </a:lnTo>
                <a:cubicBezTo>
                  <a:pt x="14246" y="52873"/>
                  <a:pt x="14319" y="52828"/>
                  <a:pt x="14393" y="52799"/>
                </a:cubicBezTo>
                <a:close/>
                <a:moveTo>
                  <a:pt x="14923" y="52755"/>
                </a:moveTo>
                <a:lnTo>
                  <a:pt x="14923" y="52755"/>
                </a:lnTo>
                <a:cubicBezTo>
                  <a:pt x="14878" y="52858"/>
                  <a:pt x="14849" y="52946"/>
                  <a:pt x="14820" y="53049"/>
                </a:cubicBezTo>
                <a:cubicBezTo>
                  <a:pt x="14761" y="53093"/>
                  <a:pt x="14658" y="53123"/>
                  <a:pt x="14569" y="53167"/>
                </a:cubicBezTo>
                <a:lnTo>
                  <a:pt x="14672" y="52887"/>
                </a:lnTo>
                <a:cubicBezTo>
                  <a:pt x="14761" y="52858"/>
                  <a:pt x="14849" y="52799"/>
                  <a:pt x="14923" y="52755"/>
                </a:cubicBezTo>
                <a:close/>
                <a:moveTo>
                  <a:pt x="13878" y="52961"/>
                </a:moveTo>
                <a:lnTo>
                  <a:pt x="13878" y="52961"/>
                </a:lnTo>
                <a:cubicBezTo>
                  <a:pt x="13848" y="53005"/>
                  <a:pt x="13819" y="53049"/>
                  <a:pt x="13804" y="53093"/>
                </a:cubicBezTo>
                <a:cubicBezTo>
                  <a:pt x="13745" y="53123"/>
                  <a:pt x="13701" y="53167"/>
                  <a:pt x="13657" y="53196"/>
                </a:cubicBezTo>
                <a:cubicBezTo>
                  <a:pt x="13672" y="53167"/>
                  <a:pt x="13701" y="53123"/>
                  <a:pt x="13730" y="53093"/>
                </a:cubicBezTo>
                <a:cubicBezTo>
                  <a:pt x="13745" y="53079"/>
                  <a:pt x="13775" y="53049"/>
                  <a:pt x="13804" y="53020"/>
                </a:cubicBezTo>
                <a:cubicBezTo>
                  <a:pt x="13819" y="53005"/>
                  <a:pt x="13833" y="52976"/>
                  <a:pt x="13878" y="52961"/>
                </a:cubicBezTo>
                <a:close/>
                <a:moveTo>
                  <a:pt x="15541" y="52858"/>
                </a:moveTo>
                <a:lnTo>
                  <a:pt x="15541" y="52858"/>
                </a:lnTo>
                <a:cubicBezTo>
                  <a:pt x="15526" y="52961"/>
                  <a:pt x="15496" y="53079"/>
                  <a:pt x="15467" y="53167"/>
                </a:cubicBezTo>
                <a:lnTo>
                  <a:pt x="15202" y="53270"/>
                </a:lnTo>
                <a:cubicBezTo>
                  <a:pt x="15217" y="53167"/>
                  <a:pt x="15246" y="53079"/>
                  <a:pt x="15276" y="52961"/>
                </a:cubicBezTo>
                <a:lnTo>
                  <a:pt x="15541" y="52858"/>
                </a:lnTo>
                <a:close/>
                <a:moveTo>
                  <a:pt x="14040" y="53020"/>
                </a:moveTo>
                <a:cubicBezTo>
                  <a:pt x="13995" y="53093"/>
                  <a:pt x="13966" y="53167"/>
                  <a:pt x="13951" y="53226"/>
                </a:cubicBezTo>
                <a:cubicBezTo>
                  <a:pt x="13878" y="53255"/>
                  <a:pt x="13819" y="53285"/>
                  <a:pt x="13745" y="53344"/>
                </a:cubicBezTo>
                <a:cubicBezTo>
                  <a:pt x="13775" y="53270"/>
                  <a:pt x="13819" y="53226"/>
                  <a:pt x="13848" y="53138"/>
                </a:cubicBezTo>
                <a:cubicBezTo>
                  <a:pt x="13907" y="53093"/>
                  <a:pt x="13981" y="53049"/>
                  <a:pt x="14040" y="53020"/>
                </a:cubicBezTo>
                <a:close/>
                <a:moveTo>
                  <a:pt x="14569" y="52946"/>
                </a:moveTo>
                <a:lnTo>
                  <a:pt x="14466" y="53226"/>
                </a:lnTo>
                <a:cubicBezTo>
                  <a:pt x="14393" y="53255"/>
                  <a:pt x="14290" y="53285"/>
                  <a:pt x="14216" y="53344"/>
                </a:cubicBezTo>
                <a:cubicBezTo>
                  <a:pt x="14260" y="53255"/>
                  <a:pt x="14290" y="53167"/>
                  <a:pt x="14334" y="53093"/>
                </a:cubicBezTo>
                <a:cubicBezTo>
                  <a:pt x="14422" y="53034"/>
                  <a:pt x="14496" y="52976"/>
                  <a:pt x="14569" y="52946"/>
                </a:cubicBezTo>
                <a:close/>
                <a:moveTo>
                  <a:pt x="15173" y="53020"/>
                </a:moveTo>
                <a:lnTo>
                  <a:pt x="15173" y="53020"/>
                </a:lnTo>
                <a:cubicBezTo>
                  <a:pt x="15143" y="53123"/>
                  <a:pt x="15129" y="53226"/>
                  <a:pt x="15099" y="53329"/>
                </a:cubicBezTo>
                <a:cubicBezTo>
                  <a:pt x="15011" y="53329"/>
                  <a:pt x="14893" y="53373"/>
                  <a:pt x="14805" y="53417"/>
                </a:cubicBezTo>
                <a:cubicBezTo>
                  <a:pt x="14849" y="53314"/>
                  <a:pt x="14864" y="53226"/>
                  <a:pt x="14893" y="53123"/>
                </a:cubicBezTo>
                <a:lnTo>
                  <a:pt x="15173" y="53020"/>
                </a:lnTo>
                <a:close/>
                <a:moveTo>
                  <a:pt x="13524" y="53270"/>
                </a:moveTo>
                <a:cubicBezTo>
                  <a:pt x="13510" y="53299"/>
                  <a:pt x="13480" y="53329"/>
                  <a:pt x="13466" y="53344"/>
                </a:cubicBezTo>
                <a:cubicBezTo>
                  <a:pt x="13421" y="53388"/>
                  <a:pt x="13392" y="53402"/>
                  <a:pt x="13363" y="53447"/>
                </a:cubicBezTo>
                <a:cubicBezTo>
                  <a:pt x="13377" y="53417"/>
                  <a:pt x="13392" y="53388"/>
                  <a:pt x="13407" y="53373"/>
                </a:cubicBezTo>
                <a:cubicBezTo>
                  <a:pt x="13451" y="53329"/>
                  <a:pt x="13480" y="53314"/>
                  <a:pt x="13524" y="53270"/>
                </a:cubicBezTo>
                <a:close/>
                <a:moveTo>
                  <a:pt x="26961" y="46456"/>
                </a:moveTo>
                <a:lnTo>
                  <a:pt x="26961" y="46471"/>
                </a:lnTo>
                <a:cubicBezTo>
                  <a:pt x="26975" y="46486"/>
                  <a:pt x="26990" y="46530"/>
                  <a:pt x="26990" y="46545"/>
                </a:cubicBezTo>
                <a:cubicBezTo>
                  <a:pt x="26990" y="46574"/>
                  <a:pt x="26990" y="46618"/>
                  <a:pt x="27005" y="46648"/>
                </a:cubicBezTo>
                <a:cubicBezTo>
                  <a:pt x="26666" y="47751"/>
                  <a:pt x="26107" y="48929"/>
                  <a:pt x="25180" y="50135"/>
                </a:cubicBezTo>
                <a:cubicBezTo>
                  <a:pt x="23708" y="52034"/>
                  <a:pt x="21501" y="52402"/>
                  <a:pt x="18940" y="52858"/>
                </a:cubicBezTo>
                <a:cubicBezTo>
                  <a:pt x="17969" y="53020"/>
                  <a:pt x="16939" y="53182"/>
                  <a:pt x="15909" y="53461"/>
                </a:cubicBezTo>
                <a:cubicBezTo>
                  <a:pt x="15923" y="53344"/>
                  <a:pt x="15953" y="53226"/>
                  <a:pt x="15953" y="53108"/>
                </a:cubicBezTo>
                <a:cubicBezTo>
                  <a:pt x="17027" y="52784"/>
                  <a:pt x="18101" y="52578"/>
                  <a:pt x="19117" y="52387"/>
                </a:cubicBezTo>
                <a:cubicBezTo>
                  <a:pt x="21501" y="51945"/>
                  <a:pt x="23752" y="51533"/>
                  <a:pt x="25224" y="49635"/>
                </a:cubicBezTo>
                <a:cubicBezTo>
                  <a:pt x="26033" y="48590"/>
                  <a:pt x="26593" y="47516"/>
                  <a:pt x="26961" y="46456"/>
                </a:cubicBezTo>
                <a:close/>
                <a:moveTo>
                  <a:pt x="14201" y="53167"/>
                </a:moveTo>
                <a:cubicBezTo>
                  <a:pt x="14187" y="53226"/>
                  <a:pt x="14143" y="53314"/>
                  <a:pt x="14113" y="53402"/>
                </a:cubicBezTo>
                <a:cubicBezTo>
                  <a:pt x="14040" y="53447"/>
                  <a:pt x="13966" y="53491"/>
                  <a:pt x="13878" y="53535"/>
                </a:cubicBezTo>
                <a:cubicBezTo>
                  <a:pt x="13907" y="53461"/>
                  <a:pt x="13951" y="53373"/>
                  <a:pt x="13981" y="53285"/>
                </a:cubicBezTo>
                <a:cubicBezTo>
                  <a:pt x="14054" y="53255"/>
                  <a:pt x="14128" y="53196"/>
                  <a:pt x="14201" y="53167"/>
                </a:cubicBezTo>
                <a:close/>
                <a:moveTo>
                  <a:pt x="14805" y="53152"/>
                </a:moveTo>
                <a:lnTo>
                  <a:pt x="14805" y="53152"/>
                </a:lnTo>
                <a:cubicBezTo>
                  <a:pt x="14775" y="53241"/>
                  <a:pt x="14761" y="53344"/>
                  <a:pt x="14716" y="53447"/>
                </a:cubicBezTo>
                <a:lnTo>
                  <a:pt x="14437" y="53550"/>
                </a:lnTo>
                <a:cubicBezTo>
                  <a:pt x="14481" y="53461"/>
                  <a:pt x="14496" y="53373"/>
                  <a:pt x="14525" y="53255"/>
                </a:cubicBezTo>
                <a:cubicBezTo>
                  <a:pt x="14628" y="53241"/>
                  <a:pt x="14716" y="53196"/>
                  <a:pt x="14805" y="53152"/>
                </a:cubicBezTo>
                <a:close/>
                <a:moveTo>
                  <a:pt x="13686" y="53270"/>
                </a:moveTo>
                <a:cubicBezTo>
                  <a:pt x="13657" y="53329"/>
                  <a:pt x="13627" y="53388"/>
                  <a:pt x="13598" y="53447"/>
                </a:cubicBezTo>
                <a:cubicBezTo>
                  <a:pt x="13539" y="53476"/>
                  <a:pt x="13480" y="53505"/>
                  <a:pt x="13407" y="53564"/>
                </a:cubicBezTo>
                <a:cubicBezTo>
                  <a:pt x="13451" y="53505"/>
                  <a:pt x="13480" y="53461"/>
                  <a:pt x="13510" y="53402"/>
                </a:cubicBezTo>
                <a:cubicBezTo>
                  <a:pt x="13583" y="53373"/>
                  <a:pt x="13627" y="53314"/>
                  <a:pt x="13686" y="53270"/>
                </a:cubicBezTo>
                <a:close/>
                <a:moveTo>
                  <a:pt x="15879" y="53138"/>
                </a:moveTo>
                <a:lnTo>
                  <a:pt x="15879" y="53138"/>
                </a:lnTo>
                <a:cubicBezTo>
                  <a:pt x="15864" y="53255"/>
                  <a:pt x="15835" y="53358"/>
                  <a:pt x="15835" y="53491"/>
                </a:cubicBezTo>
                <a:cubicBezTo>
                  <a:pt x="15717" y="53491"/>
                  <a:pt x="15599" y="53535"/>
                  <a:pt x="15511" y="53564"/>
                </a:cubicBezTo>
                <a:lnTo>
                  <a:pt x="15570" y="53241"/>
                </a:lnTo>
                <a:cubicBezTo>
                  <a:pt x="15673" y="53196"/>
                  <a:pt x="15761" y="53167"/>
                  <a:pt x="15879" y="53138"/>
                </a:cubicBezTo>
                <a:close/>
                <a:moveTo>
                  <a:pt x="13142" y="53594"/>
                </a:moveTo>
                <a:cubicBezTo>
                  <a:pt x="13142" y="53608"/>
                  <a:pt x="13112" y="53608"/>
                  <a:pt x="13112" y="53623"/>
                </a:cubicBezTo>
                <a:cubicBezTo>
                  <a:pt x="13100" y="53635"/>
                  <a:pt x="13078" y="53648"/>
                  <a:pt x="13053" y="53669"/>
                </a:cubicBezTo>
                <a:lnTo>
                  <a:pt x="13053" y="53669"/>
                </a:lnTo>
                <a:cubicBezTo>
                  <a:pt x="13054" y="53665"/>
                  <a:pt x="13054" y="53659"/>
                  <a:pt x="13054" y="53653"/>
                </a:cubicBezTo>
                <a:lnTo>
                  <a:pt x="13142" y="53594"/>
                </a:lnTo>
                <a:close/>
                <a:moveTo>
                  <a:pt x="15467" y="53255"/>
                </a:moveTo>
                <a:lnTo>
                  <a:pt x="15423" y="53594"/>
                </a:lnTo>
                <a:cubicBezTo>
                  <a:pt x="15305" y="53623"/>
                  <a:pt x="15217" y="53653"/>
                  <a:pt x="15099" y="53697"/>
                </a:cubicBezTo>
                <a:cubicBezTo>
                  <a:pt x="15129" y="53594"/>
                  <a:pt x="15143" y="53476"/>
                  <a:pt x="15173" y="53373"/>
                </a:cubicBezTo>
                <a:cubicBezTo>
                  <a:pt x="15276" y="53329"/>
                  <a:pt x="15379" y="53299"/>
                  <a:pt x="15467" y="53255"/>
                </a:cubicBezTo>
                <a:close/>
                <a:moveTo>
                  <a:pt x="13878" y="53373"/>
                </a:moveTo>
                <a:cubicBezTo>
                  <a:pt x="13833" y="53447"/>
                  <a:pt x="13789" y="53520"/>
                  <a:pt x="13760" y="53608"/>
                </a:cubicBezTo>
                <a:cubicBezTo>
                  <a:pt x="13686" y="53638"/>
                  <a:pt x="13613" y="53697"/>
                  <a:pt x="13539" y="53741"/>
                </a:cubicBezTo>
                <a:lnTo>
                  <a:pt x="13657" y="53520"/>
                </a:lnTo>
                <a:cubicBezTo>
                  <a:pt x="13730" y="53461"/>
                  <a:pt x="13789" y="53402"/>
                  <a:pt x="13878" y="53373"/>
                </a:cubicBezTo>
                <a:close/>
                <a:moveTo>
                  <a:pt x="14437" y="53329"/>
                </a:moveTo>
                <a:lnTo>
                  <a:pt x="14437" y="53329"/>
                </a:lnTo>
                <a:cubicBezTo>
                  <a:pt x="14407" y="53417"/>
                  <a:pt x="14363" y="53520"/>
                  <a:pt x="14349" y="53608"/>
                </a:cubicBezTo>
                <a:cubicBezTo>
                  <a:pt x="14260" y="53638"/>
                  <a:pt x="14157" y="53682"/>
                  <a:pt x="14069" y="53741"/>
                </a:cubicBezTo>
                <a:lnTo>
                  <a:pt x="14187" y="53461"/>
                </a:lnTo>
                <a:cubicBezTo>
                  <a:pt x="14275" y="53417"/>
                  <a:pt x="14349" y="53373"/>
                  <a:pt x="14437" y="53329"/>
                </a:cubicBezTo>
                <a:close/>
                <a:moveTo>
                  <a:pt x="13333" y="53550"/>
                </a:moveTo>
                <a:lnTo>
                  <a:pt x="13333" y="53550"/>
                </a:lnTo>
                <a:cubicBezTo>
                  <a:pt x="13318" y="53594"/>
                  <a:pt x="13289" y="53638"/>
                  <a:pt x="13260" y="53682"/>
                </a:cubicBezTo>
                <a:cubicBezTo>
                  <a:pt x="13201" y="53711"/>
                  <a:pt x="13157" y="53756"/>
                  <a:pt x="13112" y="53785"/>
                </a:cubicBezTo>
                <a:cubicBezTo>
                  <a:pt x="13127" y="53756"/>
                  <a:pt x="13171" y="53711"/>
                  <a:pt x="13186" y="53682"/>
                </a:cubicBezTo>
                <a:cubicBezTo>
                  <a:pt x="13230" y="53638"/>
                  <a:pt x="13289" y="53608"/>
                  <a:pt x="13333" y="53550"/>
                </a:cubicBezTo>
                <a:close/>
                <a:moveTo>
                  <a:pt x="15084" y="53402"/>
                </a:moveTo>
                <a:cubicBezTo>
                  <a:pt x="15070" y="53520"/>
                  <a:pt x="15040" y="53623"/>
                  <a:pt x="15011" y="53711"/>
                </a:cubicBezTo>
                <a:cubicBezTo>
                  <a:pt x="14893" y="53756"/>
                  <a:pt x="14805" y="53785"/>
                  <a:pt x="14702" y="53829"/>
                </a:cubicBezTo>
                <a:cubicBezTo>
                  <a:pt x="14731" y="53711"/>
                  <a:pt x="14761" y="53608"/>
                  <a:pt x="14790" y="53520"/>
                </a:cubicBezTo>
                <a:cubicBezTo>
                  <a:pt x="14878" y="53476"/>
                  <a:pt x="14996" y="53447"/>
                  <a:pt x="15084" y="53402"/>
                </a:cubicBezTo>
                <a:close/>
                <a:moveTo>
                  <a:pt x="14069" y="53520"/>
                </a:moveTo>
                <a:lnTo>
                  <a:pt x="14069" y="53520"/>
                </a:lnTo>
                <a:cubicBezTo>
                  <a:pt x="14040" y="53608"/>
                  <a:pt x="13995" y="53697"/>
                  <a:pt x="13981" y="53770"/>
                </a:cubicBezTo>
                <a:cubicBezTo>
                  <a:pt x="13892" y="53814"/>
                  <a:pt x="13819" y="53859"/>
                  <a:pt x="13716" y="53903"/>
                </a:cubicBezTo>
                <a:cubicBezTo>
                  <a:pt x="13760" y="53814"/>
                  <a:pt x="13789" y="53741"/>
                  <a:pt x="13833" y="53638"/>
                </a:cubicBezTo>
                <a:cubicBezTo>
                  <a:pt x="13907" y="53608"/>
                  <a:pt x="13995" y="53550"/>
                  <a:pt x="14069" y="53520"/>
                </a:cubicBezTo>
                <a:close/>
                <a:moveTo>
                  <a:pt x="27005" y="46868"/>
                </a:moveTo>
                <a:cubicBezTo>
                  <a:pt x="27005" y="46927"/>
                  <a:pt x="27019" y="46986"/>
                  <a:pt x="27019" y="47015"/>
                </a:cubicBezTo>
                <a:cubicBezTo>
                  <a:pt x="27034" y="47030"/>
                  <a:pt x="27034" y="47060"/>
                  <a:pt x="27034" y="47089"/>
                </a:cubicBezTo>
                <a:cubicBezTo>
                  <a:pt x="26710" y="48237"/>
                  <a:pt x="26122" y="49429"/>
                  <a:pt x="25180" y="50665"/>
                </a:cubicBezTo>
                <a:cubicBezTo>
                  <a:pt x="23679" y="52622"/>
                  <a:pt x="21412" y="52976"/>
                  <a:pt x="18764" y="53358"/>
                </a:cubicBezTo>
                <a:cubicBezTo>
                  <a:pt x="17822" y="53505"/>
                  <a:pt x="16850" y="53653"/>
                  <a:pt x="15864" y="53903"/>
                </a:cubicBezTo>
                <a:cubicBezTo>
                  <a:pt x="15864" y="53785"/>
                  <a:pt x="15879" y="53653"/>
                  <a:pt x="15894" y="53550"/>
                </a:cubicBezTo>
                <a:cubicBezTo>
                  <a:pt x="16939" y="53270"/>
                  <a:pt x="17969" y="53093"/>
                  <a:pt x="18940" y="52917"/>
                </a:cubicBezTo>
                <a:cubicBezTo>
                  <a:pt x="21516" y="52505"/>
                  <a:pt x="23723" y="52122"/>
                  <a:pt x="25239" y="50180"/>
                </a:cubicBezTo>
                <a:cubicBezTo>
                  <a:pt x="26107" y="49046"/>
                  <a:pt x="26666" y="47943"/>
                  <a:pt x="27005" y="46868"/>
                </a:cubicBezTo>
                <a:close/>
                <a:moveTo>
                  <a:pt x="13524" y="53564"/>
                </a:moveTo>
                <a:lnTo>
                  <a:pt x="13524" y="53564"/>
                </a:lnTo>
                <a:cubicBezTo>
                  <a:pt x="13480" y="53653"/>
                  <a:pt x="13451" y="53741"/>
                  <a:pt x="13407" y="53785"/>
                </a:cubicBezTo>
                <a:cubicBezTo>
                  <a:pt x="13333" y="53829"/>
                  <a:pt x="13289" y="53888"/>
                  <a:pt x="13215" y="53917"/>
                </a:cubicBezTo>
                <a:cubicBezTo>
                  <a:pt x="13245" y="53844"/>
                  <a:pt x="13289" y="53785"/>
                  <a:pt x="13318" y="53711"/>
                </a:cubicBezTo>
                <a:cubicBezTo>
                  <a:pt x="13392" y="53653"/>
                  <a:pt x="13451" y="53623"/>
                  <a:pt x="13524" y="53564"/>
                </a:cubicBezTo>
                <a:close/>
                <a:moveTo>
                  <a:pt x="14687" y="53550"/>
                </a:moveTo>
                <a:lnTo>
                  <a:pt x="14687" y="53550"/>
                </a:lnTo>
                <a:cubicBezTo>
                  <a:pt x="14658" y="53667"/>
                  <a:pt x="14628" y="53756"/>
                  <a:pt x="14613" y="53859"/>
                </a:cubicBezTo>
                <a:cubicBezTo>
                  <a:pt x="14510" y="53903"/>
                  <a:pt x="14422" y="53932"/>
                  <a:pt x="14319" y="53976"/>
                </a:cubicBezTo>
                <a:cubicBezTo>
                  <a:pt x="14334" y="53859"/>
                  <a:pt x="14363" y="53770"/>
                  <a:pt x="14407" y="53682"/>
                </a:cubicBezTo>
                <a:cubicBezTo>
                  <a:pt x="14496" y="53638"/>
                  <a:pt x="14584" y="53608"/>
                  <a:pt x="14687" y="53550"/>
                </a:cubicBezTo>
                <a:close/>
                <a:moveTo>
                  <a:pt x="15820" y="53564"/>
                </a:moveTo>
                <a:lnTo>
                  <a:pt x="15820" y="53564"/>
                </a:lnTo>
                <a:cubicBezTo>
                  <a:pt x="15806" y="53682"/>
                  <a:pt x="15806" y="53814"/>
                  <a:pt x="15806" y="53917"/>
                </a:cubicBezTo>
                <a:cubicBezTo>
                  <a:pt x="15673" y="53932"/>
                  <a:pt x="15570" y="53976"/>
                  <a:pt x="15452" y="54006"/>
                </a:cubicBezTo>
                <a:cubicBezTo>
                  <a:pt x="15467" y="53903"/>
                  <a:pt x="15467" y="53770"/>
                  <a:pt x="15496" y="53667"/>
                </a:cubicBezTo>
                <a:cubicBezTo>
                  <a:pt x="15599" y="53623"/>
                  <a:pt x="15717" y="53608"/>
                  <a:pt x="15820" y="53564"/>
                </a:cubicBezTo>
                <a:close/>
                <a:moveTo>
                  <a:pt x="12965" y="53859"/>
                </a:moveTo>
                <a:cubicBezTo>
                  <a:pt x="12951" y="53888"/>
                  <a:pt x="12936" y="53917"/>
                  <a:pt x="12921" y="53932"/>
                </a:cubicBezTo>
                <a:cubicBezTo>
                  <a:pt x="12877" y="53976"/>
                  <a:pt x="12818" y="54006"/>
                  <a:pt x="12789" y="54050"/>
                </a:cubicBezTo>
                <a:cubicBezTo>
                  <a:pt x="12803" y="54020"/>
                  <a:pt x="12818" y="54006"/>
                  <a:pt x="12847" y="53976"/>
                </a:cubicBezTo>
                <a:cubicBezTo>
                  <a:pt x="12877" y="53932"/>
                  <a:pt x="12936" y="53903"/>
                  <a:pt x="12965" y="53859"/>
                </a:cubicBezTo>
                <a:close/>
                <a:moveTo>
                  <a:pt x="13716" y="53697"/>
                </a:moveTo>
                <a:lnTo>
                  <a:pt x="13716" y="53697"/>
                </a:lnTo>
                <a:cubicBezTo>
                  <a:pt x="13686" y="53785"/>
                  <a:pt x="13657" y="53888"/>
                  <a:pt x="13613" y="53962"/>
                </a:cubicBezTo>
                <a:cubicBezTo>
                  <a:pt x="13539" y="53991"/>
                  <a:pt x="13451" y="54050"/>
                  <a:pt x="13377" y="54079"/>
                </a:cubicBezTo>
                <a:cubicBezTo>
                  <a:pt x="13407" y="54006"/>
                  <a:pt x="13451" y="53917"/>
                  <a:pt x="13480" y="53844"/>
                </a:cubicBezTo>
                <a:cubicBezTo>
                  <a:pt x="13554" y="53785"/>
                  <a:pt x="13657" y="53756"/>
                  <a:pt x="13716" y="53697"/>
                </a:cubicBezTo>
                <a:close/>
                <a:moveTo>
                  <a:pt x="14319" y="53711"/>
                </a:moveTo>
                <a:cubicBezTo>
                  <a:pt x="14275" y="53814"/>
                  <a:pt x="14260" y="53917"/>
                  <a:pt x="14246" y="54006"/>
                </a:cubicBezTo>
                <a:cubicBezTo>
                  <a:pt x="14143" y="54050"/>
                  <a:pt x="14054" y="54079"/>
                  <a:pt x="13951" y="54123"/>
                </a:cubicBezTo>
                <a:cubicBezTo>
                  <a:pt x="13981" y="54035"/>
                  <a:pt x="13995" y="53932"/>
                  <a:pt x="14040" y="53829"/>
                </a:cubicBezTo>
                <a:lnTo>
                  <a:pt x="14319" y="53711"/>
                </a:lnTo>
                <a:close/>
                <a:moveTo>
                  <a:pt x="15393" y="53682"/>
                </a:moveTo>
                <a:lnTo>
                  <a:pt x="15393" y="53682"/>
                </a:lnTo>
                <a:cubicBezTo>
                  <a:pt x="15379" y="53785"/>
                  <a:pt x="15364" y="53903"/>
                  <a:pt x="15364" y="54020"/>
                </a:cubicBezTo>
                <a:cubicBezTo>
                  <a:pt x="15246" y="54065"/>
                  <a:pt x="15143" y="54079"/>
                  <a:pt x="15026" y="54123"/>
                </a:cubicBezTo>
                <a:cubicBezTo>
                  <a:pt x="15055" y="54006"/>
                  <a:pt x="15070" y="53903"/>
                  <a:pt x="15084" y="53770"/>
                </a:cubicBezTo>
                <a:cubicBezTo>
                  <a:pt x="15187" y="53741"/>
                  <a:pt x="15305" y="53697"/>
                  <a:pt x="15393" y="53682"/>
                </a:cubicBezTo>
                <a:close/>
                <a:moveTo>
                  <a:pt x="13157" y="53859"/>
                </a:moveTo>
                <a:cubicBezTo>
                  <a:pt x="13112" y="53917"/>
                  <a:pt x="13098" y="53976"/>
                  <a:pt x="13054" y="54020"/>
                </a:cubicBezTo>
                <a:cubicBezTo>
                  <a:pt x="13009" y="54065"/>
                  <a:pt x="12936" y="54123"/>
                  <a:pt x="12877" y="54153"/>
                </a:cubicBezTo>
                <a:cubicBezTo>
                  <a:pt x="12921" y="54094"/>
                  <a:pt x="12936" y="54050"/>
                  <a:pt x="12965" y="54006"/>
                </a:cubicBezTo>
                <a:cubicBezTo>
                  <a:pt x="13039" y="53962"/>
                  <a:pt x="13098" y="53903"/>
                  <a:pt x="13157" y="53859"/>
                </a:cubicBezTo>
                <a:close/>
                <a:moveTo>
                  <a:pt x="14996" y="53814"/>
                </a:moveTo>
                <a:lnTo>
                  <a:pt x="14937" y="54138"/>
                </a:lnTo>
                <a:cubicBezTo>
                  <a:pt x="14849" y="54182"/>
                  <a:pt x="14731" y="54212"/>
                  <a:pt x="14628" y="54256"/>
                </a:cubicBezTo>
                <a:lnTo>
                  <a:pt x="14672" y="53917"/>
                </a:lnTo>
                <a:cubicBezTo>
                  <a:pt x="14790" y="53888"/>
                  <a:pt x="14878" y="53844"/>
                  <a:pt x="14996" y="53814"/>
                </a:cubicBezTo>
                <a:close/>
                <a:moveTo>
                  <a:pt x="13363" y="53932"/>
                </a:moveTo>
                <a:lnTo>
                  <a:pt x="13245" y="54153"/>
                </a:lnTo>
                <a:cubicBezTo>
                  <a:pt x="13171" y="54197"/>
                  <a:pt x="13098" y="54241"/>
                  <a:pt x="13009" y="54285"/>
                </a:cubicBezTo>
                <a:lnTo>
                  <a:pt x="13112" y="54065"/>
                </a:lnTo>
                <a:cubicBezTo>
                  <a:pt x="13215" y="54020"/>
                  <a:pt x="13289" y="53976"/>
                  <a:pt x="13363" y="53932"/>
                </a:cubicBezTo>
                <a:close/>
                <a:moveTo>
                  <a:pt x="13951" y="53888"/>
                </a:moveTo>
                <a:cubicBezTo>
                  <a:pt x="13907" y="53976"/>
                  <a:pt x="13878" y="54065"/>
                  <a:pt x="13848" y="54153"/>
                </a:cubicBezTo>
                <a:cubicBezTo>
                  <a:pt x="13760" y="54197"/>
                  <a:pt x="13672" y="54227"/>
                  <a:pt x="13583" y="54285"/>
                </a:cubicBezTo>
                <a:lnTo>
                  <a:pt x="13686" y="54006"/>
                </a:lnTo>
                <a:cubicBezTo>
                  <a:pt x="13775" y="53976"/>
                  <a:pt x="13878" y="53917"/>
                  <a:pt x="13951" y="53888"/>
                </a:cubicBezTo>
                <a:close/>
                <a:moveTo>
                  <a:pt x="12568" y="54197"/>
                </a:moveTo>
                <a:cubicBezTo>
                  <a:pt x="12553" y="54212"/>
                  <a:pt x="12553" y="54227"/>
                  <a:pt x="12524" y="54256"/>
                </a:cubicBezTo>
                <a:cubicBezTo>
                  <a:pt x="12509" y="54271"/>
                  <a:pt x="12494" y="54285"/>
                  <a:pt x="12450" y="54300"/>
                </a:cubicBezTo>
                <a:cubicBezTo>
                  <a:pt x="12494" y="54285"/>
                  <a:pt x="12509" y="54271"/>
                  <a:pt x="12509" y="54256"/>
                </a:cubicBezTo>
                <a:lnTo>
                  <a:pt x="12568" y="54197"/>
                </a:lnTo>
                <a:close/>
                <a:moveTo>
                  <a:pt x="27075" y="47307"/>
                </a:moveTo>
                <a:lnTo>
                  <a:pt x="27075" y="47307"/>
                </a:lnTo>
                <a:cubicBezTo>
                  <a:pt x="27064" y="47345"/>
                  <a:pt x="27065" y="47371"/>
                  <a:pt x="27078" y="47398"/>
                </a:cubicBezTo>
                <a:lnTo>
                  <a:pt x="27078" y="47457"/>
                </a:lnTo>
                <a:lnTo>
                  <a:pt x="27078" y="47531"/>
                </a:lnTo>
                <a:cubicBezTo>
                  <a:pt x="26769" y="48664"/>
                  <a:pt x="26195" y="49885"/>
                  <a:pt x="25195" y="51195"/>
                </a:cubicBezTo>
                <a:cubicBezTo>
                  <a:pt x="23649" y="53211"/>
                  <a:pt x="21324" y="53535"/>
                  <a:pt x="18616" y="53903"/>
                </a:cubicBezTo>
                <a:cubicBezTo>
                  <a:pt x="17733" y="54020"/>
                  <a:pt x="16821" y="54138"/>
                  <a:pt x="15879" y="54344"/>
                </a:cubicBezTo>
                <a:cubicBezTo>
                  <a:pt x="15879" y="54212"/>
                  <a:pt x="15879" y="54094"/>
                  <a:pt x="15894" y="53976"/>
                </a:cubicBezTo>
                <a:cubicBezTo>
                  <a:pt x="16880" y="53726"/>
                  <a:pt x="17881" y="53579"/>
                  <a:pt x="18822" y="53432"/>
                </a:cubicBezTo>
                <a:cubicBezTo>
                  <a:pt x="21471" y="53034"/>
                  <a:pt x="23752" y="52681"/>
                  <a:pt x="25268" y="50695"/>
                </a:cubicBezTo>
                <a:cubicBezTo>
                  <a:pt x="26148" y="49536"/>
                  <a:pt x="26736" y="48393"/>
                  <a:pt x="27075" y="47307"/>
                </a:cubicBezTo>
                <a:close/>
                <a:moveTo>
                  <a:pt x="14584" y="53962"/>
                </a:moveTo>
                <a:cubicBezTo>
                  <a:pt x="14569" y="54065"/>
                  <a:pt x="14555" y="54182"/>
                  <a:pt x="14525" y="54271"/>
                </a:cubicBezTo>
                <a:cubicBezTo>
                  <a:pt x="14422" y="54300"/>
                  <a:pt x="14334" y="54344"/>
                  <a:pt x="14216" y="54374"/>
                </a:cubicBezTo>
                <a:cubicBezTo>
                  <a:pt x="14246" y="54271"/>
                  <a:pt x="14275" y="54182"/>
                  <a:pt x="14290" y="54065"/>
                </a:cubicBezTo>
                <a:cubicBezTo>
                  <a:pt x="14393" y="54035"/>
                  <a:pt x="14496" y="53991"/>
                  <a:pt x="14584" y="53962"/>
                </a:cubicBezTo>
                <a:close/>
                <a:moveTo>
                  <a:pt x="12789" y="54153"/>
                </a:moveTo>
                <a:lnTo>
                  <a:pt x="12789" y="54153"/>
                </a:lnTo>
                <a:cubicBezTo>
                  <a:pt x="12774" y="54197"/>
                  <a:pt x="12730" y="54227"/>
                  <a:pt x="12715" y="54285"/>
                </a:cubicBezTo>
                <a:cubicBezTo>
                  <a:pt x="12656" y="54330"/>
                  <a:pt x="12583" y="54374"/>
                  <a:pt x="12524" y="54418"/>
                </a:cubicBezTo>
                <a:cubicBezTo>
                  <a:pt x="12538" y="54374"/>
                  <a:pt x="12583" y="54344"/>
                  <a:pt x="12597" y="54300"/>
                </a:cubicBezTo>
                <a:cubicBezTo>
                  <a:pt x="12671" y="54256"/>
                  <a:pt x="12730" y="54197"/>
                  <a:pt x="12789" y="54153"/>
                </a:cubicBezTo>
                <a:close/>
                <a:moveTo>
                  <a:pt x="15806" y="53991"/>
                </a:moveTo>
                <a:lnTo>
                  <a:pt x="15806" y="54359"/>
                </a:lnTo>
                <a:cubicBezTo>
                  <a:pt x="15673" y="54374"/>
                  <a:pt x="15570" y="54418"/>
                  <a:pt x="15438" y="54433"/>
                </a:cubicBezTo>
                <a:cubicBezTo>
                  <a:pt x="15423" y="54359"/>
                  <a:pt x="15423" y="54271"/>
                  <a:pt x="15438" y="54197"/>
                </a:cubicBezTo>
                <a:cubicBezTo>
                  <a:pt x="15438" y="54153"/>
                  <a:pt x="15438" y="54123"/>
                  <a:pt x="15452" y="54079"/>
                </a:cubicBezTo>
                <a:cubicBezTo>
                  <a:pt x="15555" y="54050"/>
                  <a:pt x="15688" y="54020"/>
                  <a:pt x="15806" y="53991"/>
                </a:cubicBezTo>
                <a:close/>
                <a:moveTo>
                  <a:pt x="13554" y="54065"/>
                </a:moveTo>
                <a:lnTo>
                  <a:pt x="13554" y="54065"/>
                </a:lnTo>
                <a:cubicBezTo>
                  <a:pt x="13524" y="54153"/>
                  <a:pt x="13480" y="54256"/>
                  <a:pt x="13466" y="54330"/>
                </a:cubicBezTo>
                <a:cubicBezTo>
                  <a:pt x="13377" y="54359"/>
                  <a:pt x="13289" y="54418"/>
                  <a:pt x="13201" y="54447"/>
                </a:cubicBezTo>
                <a:cubicBezTo>
                  <a:pt x="13245" y="54359"/>
                  <a:pt x="13289" y="54285"/>
                  <a:pt x="13318" y="54197"/>
                </a:cubicBezTo>
                <a:cubicBezTo>
                  <a:pt x="13392" y="54182"/>
                  <a:pt x="13480" y="54123"/>
                  <a:pt x="13554" y="54065"/>
                </a:cubicBezTo>
                <a:close/>
                <a:moveTo>
                  <a:pt x="12980" y="54197"/>
                </a:moveTo>
                <a:cubicBezTo>
                  <a:pt x="12951" y="54256"/>
                  <a:pt x="12921" y="54300"/>
                  <a:pt x="12892" y="54374"/>
                </a:cubicBezTo>
                <a:cubicBezTo>
                  <a:pt x="12818" y="54418"/>
                  <a:pt x="12744" y="54477"/>
                  <a:pt x="12671" y="54521"/>
                </a:cubicBezTo>
                <a:cubicBezTo>
                  <a:pt x="12715" y="54477"/>
                  <a:pt x="12744" y="54403"/>
                  <a:pt x="12789" y="54344"/>
                </a:cubicBezTo>
                <a:cubicBezTo>
                  <a:pt x="12862" y="54285"/>
                  <a:pt x="12936" y="54227"/>
                  <a:pt x="12980" y="54197"/>
                </a:cubicBezTo>
                <a:close/>
                <a:moveTo>
                  <a:pt x="14201" y="54109"/>
                </a:moveTo>
                <a:lnTo>
                  <a:pt x="14201" y="54109"/>
                </a:lnTo>
                <a:cubicBezTo>
                  <a:pt x="14187" y="54212"/>
                  <a:pt x="14143" y="54300"/>
                  <a:pt x="14128" y="54418"/>
                </a:cubicBezTo>
                <a:cubicBezTo>
                  <a:pt x="14025" y="54447"/>
                  <a:pt x="13922" y="54491"/>
                  <a:pt x="13819" y="54521"/>
                </a:cubicBezTo>
                <a:cubicBezTo>
                  <a:pt x="13848" y="54418"/>
                  <a:pt x="13892" y="54330"/>
                  <a:pt x="13907" y="54227"/>
                </a:cubicBezTo>
                <a:cubicBezTo>
                  <a:pt x="13995" y="54197"/>
                  <a:pt x="14113" y="54138"/>
                  <a:pt x="14201" y="54109"/>
                </a:cubicBezTo>
                <a:close/>
                <a:moveTo>
                  <a:pt x="15349" y="54094"/>
                </a:moveTo>
                <a:lnTo>
                  <a:pt x="15349" y="54168"/>
                </a:lnTo>
                <a:cubicBezTo>
                  <a:pt x="15349" y="54271"/>
                  <a:pt x="15320" y="54359"/>
                  <a:pt x="15320" y="54447"/>
                </a:cubicBezTo>
                <a:cubicBezTo>
                  <a:pt x="15217" y="54491"/>
                  <a:pt x="15099" y="54521"/>
                  <a:pt x="14981" y="54550"/>
                </a:cubicBezTo>
                <a:lnTo>
                  <a:pt x="14981" y="54433"/>
                </a:lnTo>
                <a:cubicBezTo>
                  <a:pt x="14981" y="54359"/>
                  <a:pt x="14996" y="54271"/>
                  <a:pt x="15011" y="54197"/>
                </a:cubicBezTo>
                <a:cubicBezTo>
                  <a:pt x="15129" y="54153"/>
                  <a:pt x="15232" y="54123"/>
                  <a:pt x="15349" y="54094"/>
                </a:cubicBezTo>
                <a:close/>
                <a:moveTo>
                  <a:pt x="14937" y="54212"/>
                </a:moveTo>
                <a:cubicBezTo>
                  <a:pt x="14937" y="54285"/>
                  <a:pt x="14923" y="54359"/>
                  <a:pt x="14923" y="54433"/>
                </a:cubicBezTo>
                <a:cubicBezTo>
                  <a:pt x="14923" y="54462"/>
                  <a:pt x="14923" y="54521"/>
                  <a:pt x="14908" y="54565"/>
                </a:cubicBezTo>
                <a:cubicBezTo>
                  <a:pt x="14790" y="54594"/>
                  <a:pt x="14687" y="54624"/>
                  <a:pt x="14555" y="54653"/>
                </a:cubicBezTo>
                <a:cubicBezTo>
                  <a:pt x="14569" y="54565"/>
                  <a:pt x="14584" y="54447"/>
                  <a:pt x="14613" y="54330"/>
                </a:cubicBezTo>
                <a:lnTo>
                  <a:pt x="14937" y="54212"/>
                </a:lnTo>
                <a:close/>
                <a:moveTo>
                  <a:pt x="12406" y="54462"/>
                </a:moveTo>
                <a:cubicBezTo>
                  <a:pt x="12377" y="54506"/>
                  <a:pt x="12362" y="54521"/>
                  <a:pt x="12347" y="54565"/>
                </a:cubicBezTo>
                <a:cubicBezTo>
                  <a:pt x="12303" y="54594"/>
                  <a:pt x="12259" y="54639"/>
                  <a:pt x="12215" y="54668"/>
                </a:cubicBezTo>
                <a:cubicBezTo>
                  <a:pt x="12229" y="54639"/>
                  <a:pt x="12259" y="54624"/>
                  <a:pt x="12274" y="54580"/>
                </a:cubicBezTo>
                <a:cubicBezTo>
                  <a:pt x="12303" y="54550"/>
                  <a:pt x="12362" y="54506"/>
                  <a:pt x="12406" y="54462"/>
                </a:cubicBezTo>
                <a:close/>
                <a:moveTo>
                  <a:pt x="13186" y="54285"/>
                </a:moveTo>
                <a:lnTo>
                  <a:pt x="13186" y="54285"/>
                </a:lnTo>
                <a:cubicBezTo>
                  <a:pt x="13157" y="54359"/>
                  <a:pt x="13112" y="54447"/>
                  <a:pt x="13098" y="54521"/>
                </a:cubicBezTo>
                <a:cubicBezTo>
                  <a:pt x="13009" y="54565"/>
                  <a:pt x="12936" y="54624"/>
                  <a:pt x="12833" y="54668"/>
                </a:cubicBezTo>
                <a:cubicBezTo>
                  <a:pt x="12877" y="54594"/>
                  <a:pt x="12921" y="54506"/>
                  <a:pt x="12951" y="54433"/>
                </a:cubicBezTo>
                <a:cubicBezTo>
                  <a:pt x="13024" y="54374"/>
                  <a:pt x="13112" y="54330"/>
                  <a:pt x="13186" y="54285"/>
                </a:cubicBezTo>
                <a:close/>
                <a:moveTo>
                  <a:pt x="13819" y="54271"/>
                </a:moveTo>
                <a:cubicBezTo>
                  <a:pt x="13775" y="54359"/>
                  <a:pt x="13760" y="54477"/>
                  <a:pt x="13745" y="54565"/>
                </a:cubicBezTo>
                <a:cubicBezTo>
                  <a:pt x="13657" y="54594"/>
                  <a:pt x="13539" y="54639"/>
                  <a:pt x="13451" y="54697"/>
                </a:cubicBezTo>
                <a:cubicBezTo>
                  <a:pt x="13480" y="54594"/>
                  <a:pt x="13510" y="54506"/>
                  <a:pt x="13539" y="54388"/>
                </a:cubicBezTo>
                <a:cubicBezTo>
                  <a:pt x="13627" y="54359"/>
                  <a:pt x="13730" y="54300"/>
                  <a:pt x="13819" y="54271"/>
                </a:cubicBezTo>
                <a:close/>
                <a:moveTo>
                  <a:pt x="12597" y="54447"/>
                </a:moveTo>
                <a:lnTo>
                  <a:pt x="12597" y="54447"/>
                </a:lnTo>
                <a:cubicBezTo>
                  <a:pt x="12568" y="54506"/>
                  <a:pt x="12553" y="54565"/>
                  <a:pt x="12509" y="54624"/>
                </a:cubicBezTo>
                <a:cubicBezTo>
                  <a:pt x="12435" y="54668"/>
                  <a:pt x="12362" y="54712"/>
                  <a:pt x="12303" y="54771"/>
                </a:cubicBezTo>
                <a:cubicBezTo>
                  <a:pt x="12347" y="54712"/>
                  <a:pt x="12362" y="54668"/>
                  <a:pt x="12406" y="54624"/>
                </a:cubicBezTo>
                <a:cubicBezTo>
                  <a:pt x="12435" y="54580"/>
                  <a:pt x="12494" y="54550"/>
                  <a:pt x="12524" y="54506"/>
                </a:cubicBezTo>
                <a:cubicBezTo>
                  <a:pt x="12553" y="54491"/>
                  <a:pt x="12583" y="54477"/>
                  <a:pt x="12597" y="54447"/>
                </a:cubicBezTo>
                <a:close/>
                <a:moveTo>
                  <a:pt x="14510" y="54359"/>
                </a:moveTo>
                <a:lnTo>
                  <a:pt x="14466" y="54697"/>
                </a:lnTo>
                <a:lnTo>
                  <a:pt x="14128" y="54800"/>
                </a:lnTo>
                <a:cubicBezTo>
                  <a:pt x="14157" y="54697"/>
                  <a:pt x="14187" y="54580"/>
                  <a:pt x="14201" y="54477"/>
                </a:cubicBezTo>
                <a:cubicBezTo>
                  <a:pt x="14304" y="54433"/>
                  <a:pt x="14422" y="54403"/>
                  <a:pt x="14510" y="54359"/>
                </a:cubicBezTo>
                <a:close/>
                <a:moveTo>
                  <a:pt x="27078" y="47737"/>
                </a:moveTo>
                <a:cubicBezTo>
                  <a:pt x="27122" y="47766"/>
                  <a:pt x="27122" y="47766"/>
                  <a:pt x="27122" y="47795"/>
                </a:cubicBezTo>
                <a:lnTo>
                  <a:pt x="27122" y="47810"/>
                </a:lnTo>
                <a:lnTo>
                  <a:pt x="27122" y="47854"/>
                </a:lnTo>
                <a:lnTo>
                  <a:pt x="27122" y="47869"/>
                </a:lnTo>
                <a:lnTo>
                  <a:pt x="27122" y="47898"/>
                </a:lnTo>
                <a:lnTo>
                  <a:pt x="27122" y="47928"/>
                </a:lnTo>
                <a:lnTo>
                  <a:pt x="27122" y="47943"/>
                </a:lnTo>
                <a:lnTo>
                  <a:pt x="27122" y="47957"/>
                </a:lnTo>
                <a:cubicBezTo>
                  <a:pt x="26828" y="49105"/>
                  <a:pt x="26210" y="50371"/>
                  <a:pt x="25180" y="51725"/>
                </a:cubicBezTo>
                <a:cubicBezTo>
                  <a:pt x="23620" y="53785"/>
                  <a:pt x="21192" y="54109"/>
                  <a:pt x="18410" y="54433"/>
                </a:cubicBezTo>
                <a:cubicBezTo>
                  <a:pt x="17586" y="54550"/>
                  <a:pt x="16718" y="54639"/>
                  <a:pt x="15864" y="54800"/>
                </a:cubicBezTo>
                <a:cubicBezTo>
                  <a:pt x="15864" y="54668"/>
                  <a:pt x="15864" y="54550"/>
                  <a:pt x="15835" y="54418"/>
                </a:cubicBezTo>
                <a:cubicBezTo>
                  <a:pt x="16777" y="54212"/>
                  <a:pt x="17719" y="54079"/>
                  <a:pt x="18602" y="53976"/>
                </a:cubicBezTo>
                <a:cubicBezTo>
                  <a:pt x="21324" y="53608"/>
                  <a:pt x="23694" y="53270"/>
                  <a:pt x="25239" y="51239"/>
                </a:cubicBezTo>
                <a:cubicBezTo>
                  <a:pt x="26195" y="49988"/>
                  <a:pt x="26769" y="48826"/>
                  <a:pt x="27078" y="47737"/>
                </a:cubicBezTo>
                <a:close/>
                <a:moveTo>
                  <a:pt x="13421" y="54447"/>
                </a:moveTo>
                <a:cubicBezTo>
                  <a:pt x="13392" y="54550"/>
                  <a:pt x="13377" y="54639"/>
                  <a:pt x="13333" y="54727"/>
                </a:cubicBezTo>
                <a:cubicBezTo>
                  <a:pt x="13245" y="54771"/>
                  <a:pt x="13157" y="54815"/>
                  <a:pt x="13054" y="54859"/>
                </a:cubicBezTo>
                <a:cubicBezTo>
                  <a:pt x="13098" y="54771"/>
                  <a:pt x="13142" y="54668"/>
                  <a:pt x="13157" y="54580"/>
                </a:cubicBezTo>
                <a:cubicBezTo>
                  <a:pt x="13245" y="54550"/>
                  <a:pt x="13333" y="54491"/>
                  <a:pt x="13421" y="54447"/>
                </a:cubicBezTo>
                <a:close/>
                <a:moveTo>
                  <a:pt x="12818" y="54506"/>
                </a:moveTo>
                <a:lnTo>
                  <a:pt x="12818" y="54506"/>
                </a:lnTo>
                <a:cubicBezTo>
                  <a:pt x="12789" y="54580"/>
                  <a:pt x="12744" y="54653"/>
                  <a:pt x="12730" y="54727"/>
                </a:cubicBezTo>
                <a:cubicBezTo>
                  <a:pt x="12656" y="54786"/>
                  <a:pt x="12568" y="54815"/>
                  <a:pt x="12494" y="54874"/>
                </a:cubicBezTo>
                <a:cubicBezTo>
                  <a:pt x="12524" y="54800"/>
                  <a:pt x="12568" y="54727"/>
                  <a:pt x="12597" y="54668"/>
                </a:cubicBezTo>
                <a:cubicBezTo>
                  <a:pt x="12656" y="54624"/>
                  <a:pt x="12744" y="54565"/>
                  <a:pt x="12818" y="54506"/>
                </a:cubicBezTo>
                <a:close/>
                <a:moveTo>
                  <a:pt x="15761" y="54447"/>
                </a:moveTo>
                <a:cubicBezTo>
                  <a:pt x="15791" y="54580"/>
                  <a:pt x="15791" y="54697"/>
                  <a:pt x="15791" y="54815"/>
                </a:cubicBezTo>
                <a:cubicBezTo>
                  <a:pt x="15658" y="54845"/>
                  <a:pt x="15526" y="54874"/>
                  <a:pt x="15393" y="54889"/>
                </a:cubicBezTo>
                <a:lnTo>
                  <a:pt x="15393" y="54521"/>
                </a:lnTo>
                <a:cubicBezTo>
                  <a:pt x="15526" y="54491"/>
                  <a:pt x="15644" y="54462"/>
                  <a:pt x="15761" y="54447"/>
                </a:cubicBezTo>
                <a:close/>
                <a:moveTo>
                  <a:pt x="12009" y="54800"/>
                </a:moveTo>
                <a:lnTo>
                  <a:pt x="12009" y="54800"/>
                </a:lnTo>
                <a:cubicBezTo>
                  <a:pt x="11994" y="54815"/>
                  <a:pt x="11994" y="54845"/>
                  <a:pt x="11979" y="54859"/>
                </a:cubicBezTo>
                <a:cubicBezTo>
                  <a:pt x="11935" y="54874"/>
                  <a:pt x="11906" y="54918"/>
                  <a:pt x="11891" y="54933"/>
                </a:cubicBezTo>
                <a:lnTo>
                  <a:pt x="11891" y="54933"/>
                </a:lnTo>
                <a:cubicBezTo>
                  <a:pt x="11906" y="54918"/>
                  <a:pt x="11920" y="54889"/>
                  <a:pt x="11920" y="54874"/>
                </a:cubicBezTo>
                <a:cubicBezTo>
                  <a:pt x="11965" y="54859"/>
                  <a:pt x="11979" y="54815"/>
                  <a:pt x="12009" y="54800"/>
                </a:cubicBezTo>
                <a:close/>
                <a:moveTo>
                  <a:pt x="14113" y="54506"/>
                </a:moveTo>
                <a:lnTo>
                  <a:pt x="14113" y="54506"/>
                </a:lnTo>
                <a:cubicBezTo>
                  <a:pt x="14098" y="54624"/>
                  <a:pt x="14069" y="54727"/>
                  <a:pt x="14054" y="54815"/>
                </a:cubicBezTo>
                <a:lnTo>
                  <a:pt x="13730" y="54933"/>
                </a:lnTo>
                <a:cubicBezTo>
                  <a:pt x="13745" y="54815"/>
                  <a:pt x="13775" y="54727"/>
                  <a:pt x="13789" y="54624"/>
                </a:cubicBezTo>
                <a:cubicBezTo>
                  <a:pt x="13907" y="54580"/>
                  <a:pt x="13995" y="54550"/>
                  <a:pt x="14113" y="54506"/>
                </a:cubicBezTo>
                <a:close/>
                <a:moveTo>
                  <a:pt x="15320" y="54550"/>
                </a:moveTo>
                <a:lnTo>
                  <a:pt x="15320" y="54918"/>
                </a:lnTo>
                <a:cubicBezTo>
                  <a:pt x="15202" y="54933"/>
                  <a:pt x="15084" y="54962"/>
                  <a:pt x="14952" y="54992"/>
                </a:cubicBezTo>
                <a:cubicBezTo>
                  <a:pt x="14952" y="54874"/>
                  <a:pt x="14981" y="54771"/>
                  <a:pt x="14981" y="54639"/>
                </a:cubicBezTo>
                <a:cubicBezTo>
                  <a:pt x="15084" y="54594"/>
                  <a:pt x="15217" y="54580"/>
                  <a:pt x="15320" y="54550"/>
                </a:cubicBezTo>
                <a:close/>
                <a:moveTo>
                  <a:pt x="12215" y="54742"/>
                </a:moveTo>
                <a:cubicBezTo>
                  <a:pt x="12200" y="54800"/>
                  <a:pt x="12185" y="54845"/>
                  <a:pt x="12141" y="54889"/>
                </a:cubicBezTo>
                <a:cubicBezTo>
                  <a:pt x="12097" y="54918"/>
                  <a:pt x="12082" y="54933"/>
                  <a:pt x="12053" y="54948"/>
                </a:cubicBezTo>
                <a:cubicBezTo>
                  <a:pt x="12009" y="54962"/>
                  <a:pt x="11979" y="55006"/>
                  <a:pt x="11935" y="55021"/>
                </a:cubicBezTo>
                <a:cubicBezTo>
                  <a:pt x="11950" y="54992"/>
                  <a:pt x="11994" y="54948"/>
                  <a:pt x="12038" y="54889"/>
                </a:cubicBezTo>
                <a:cubicBezTo>
                  <a:pt x="12082" y="54845"/>
                  <a:pt x="12141" y="54800"/>
                  <a:pt x="12215" y="54742"/>
                </a:cubicBezTo>
                <a:close/>
                <a:moveTo>
                  <a:pt x="13039" y="54639"/>
                </a:moveTo>
                <a:lnTo>
                  <a:pt x="13039" y="54639"/>
                </a:lnTo>
                <a:cubicBezTo>
                  <a:pt x="13024" y="54727"/>
                  <a:pt x="12995" y="54815"/>
                  <a:pt x="12951" y="54918"/>
                </a:cubicBezTo>
                <a:cubicBezTo>
                  <a:pt x="12862" y="54948"/>
                  <a:pt x="12774" y="55006"/>
                  <a:pt x="12671" y="55036"/>
                </a:cubicBezTo>
                <a:cubicBezTo>
                  <a:pt x="12715" y="54948"/>
                  <a:pt x="12744" y="54874"/>
                  <a:pt x="12789" y="54786"/>
                </a:cubicBezTo>
                <a:cubicBezTo>
                  <a:pt x="12877" y="54727"/>
                  <a:pt x="12965" y="54697"/>
                  <a:pt x="13039" y="54639"/>
                </a:cubicBezTo>
                <a:close/>
                <a:moveTo>
                  <a:pt x="13701" y="54653"/>
                </a:moveTo>
                <a:lnTo>
                  <a:pt x="13701" y="54653"/>
                </a:lnTo>
                <a:cubicBezTo>
                  <a:pt x="13686" y="54771"/>
                  <a:pt x="13657" y="54859"/>
                  <a:pt x="13627" y="54962"/>
                </a:cubicBezTo>
                <a:cubicBezTo>
                  <a:pt x="13524" y="55006"/>
                  <a:pt x="13421" y="55036"/>
                  <a:pt x="13318" y="55080"/>
                </a:cubicBezTo>
                <a:cubicBezTo>
                  <a:pt x="13363" y="54992"/>
                  <a:pt x="13377" y="54874"/>
                  <a:pt x="13407" y="54786"/>
                </a:cubicBezTo>
                <a:cubicBezTo>
                  <a:pt x="13510" y="54742"/>
                  <a:pt x="13613" y="54697"/>
                  <a:pt x="13701" y="54653"/>
                </a:cubicBezTo>
                <a:close/>
                <a:moveTo>
                  <a:pt x="12435" y="54771"/>
                </a:moveTo>
                <a:lnTo>
                  <a:pt x="12435" y="54771"/>
                </a:lnTo>
                <a:cubicBezTo>
                  <a:pt x="12421" y="54845"/>
                  <a:pt x="12377" y="54889"/>
                  <a:pt x="12347" y="54948"/>
                </a:cubicBezTo>
                <a:cubicBezTo>
                  <a:pt x="12274" y="55006"/>
                  <a:pt x="12185" y="55065"/>
                  <a:pt x="12112" y="55095"/>
                </a:cubicBezTo>
                <a:cubicBezTo>
                  <a:pt x="12141" y="55036"/>
                  <a:pt x="12156" y="54992"/>
                  <a:pt x="12200" y="54933"/>
                </a:cubicBezTo>
                <a:cubicBezTo>
                  <a:pt x="12274" y="54874"/>
                  <a:pt x="12362" y="54815"/>
                  <a:pt x="12435" y="54771"/>
                </a:cubicBezTo>
                <a:close/>
                <a:moveTo>
                  <a:pt x="14908" y="54653"/>
                </a:moveTo>
                <a:cubicBezTo>
                  <a:pt x="14908" y="54771"/>
                  <a:pt x="14878" y="54889"/>
                  <a:pt x="14878" y="55006"/>
                </a:cubicBezTo>
                <a:cubicBezTo>
                  <a:pt x="14761" y="55036"/>
                  <a:pt x="14643" y="55065"/>
                  <a:pt x="14510" y="55095"/>
                </a:cubicBezTo>
                <a:cubicBezTo>
                  <a:pt x="14510" y="54992"/>
                  <a:pt x="14525" y="54874"/>
                  <a:pt x="14555" y="54742"/>
                </a:cubicBezTo>
                <a:cubicBezTo>
                  <a:pt x="14658" y="54712"/>
                  <a:pt x="14790" y="54668"/>
                  <a:pt x="14908" y="54653"/>
                </a:cubicBezTo>
                <a:close/>
                <a:moveTo>
                  <a:pt x="14452" y="54786"/>
                </a:moveTo>
                <a:lnTo>
                  <a:pt x="14452" y="54786"/>
                </a:lnTo>
                <a:cubicBezTo>
                  <a:pt x="14437" y="54889"/>
                  <a:pt x="14437" y="55021"/>
                  <a:pt x="14422" y="55139"/>
                </a:cubicBezTo>
                <a:cubicBezTo>
                  <a:pt x="14304" y="55168"/>
                  <a:pt x="14187" y="55183"/>
                  <a:pt x="14069" y="55227"/>
                </a:cubicBezTo>
                <a:cubicBezTo>
                  <a:pt x="14098" y="55139"/>
                  <a:pt x="14098" y="55065"/>
                  <a:pt x="14113" y="54962"/>
                </a:cubicBezTo>
                <a:cubicBezTo>
                  <a:pt x="14113" y="54948"/>
                  <a:pt x="14113" y="54918"/>
                  <a:pt x="14128" y="54889"/>
                </a:cubicBezTo>
                <a:lnTo>
                  <a:pt x="14452" y="54786"/>
                </a:lnTo>
                <a:close/>
                <a:moveTo>
                  <a:pt x="12671" y="54859"/>
                </a:moveTo>
                <a:lnTo>
                  <a:pt x="12671" y="54859"/>
                </a:lnTo>
                <a:cubicBezTo>
                  <a:pt x="12641" y="54933"/>
                  <a:pt x="12597" y="55021"/>
                  <a:pt x="12583" y="55095"/>
                </a:cubicBezTo>
                <a:cubicBezTo>
                  <a:pt x="12494" y="55154"/>
                  <a:pt x="12406" y="55183"/>
                  <a:pt x="12303" y="55242"/>
                </a:cubicBezTo>
                <a:cubicBezTo>
                  <a:pt x="12347" y="55168"/>
                  <a:pt x="12377" y="55095"/>
                  <a:pt x="12421" y="55006"/>
                </a:cubicBezTo>
                <a:cubicBezTo>
                  <a:pt x="12494" y="54962"/>
                  <a:pt x="12583" y="54918"/>
                  <a:pt x="12671" y="54859"/>
                </a:cubicBezTo>
                <a:close/>
                <a:moveTo>
                  <a:pt x="13318" y="54845"/>
                </a:moveTo>
                <a:lnTo>
                  <a:pt x="13318" y="54845"/>
                </a:lnTo>
                <a:cubicBezTo>
                  <a:pt x="13289" y="54933"/>
                  <a:pt x="13260" y="55036"/>
                  <a:pt x="13245" y="55139"/>
                </a:cubicBezTo>
                <a:cubicBezTo>
                  <a:pt x="13142" y="55168"/>
                  <a:pt x="13039" y="55227"/>
                  <a:pt x="12936" y="55257"/>
                </a:cubicBezTo>
                <a:cubicBezTo>
                  <a:pt x="12951" y="55154"/>
                  <a:pt x="12995" y="55065"/>
                  <a:pt x="13024" y="54962"/>
                </a:cubicBezTo>
                <a:cubicBezTo>
                  <a:pt x="13112" y="54918"/>
                  <a:pt x="13230" y="54874"/>
                  <a:pt x="13318" y="54845"/>
                </a:cubicBezTo>
                <a:close/>
                <a:moveTo>
                  <a:pt x="11832" y="55065"/>
                </a:moveTo>
                <a:lnTo>
                  <a:pt x="11832" y="55065"/>
                </a:lnTo>
                <a:cubicBezTo>
                  <a:pt x="11817" y="55095"/>
                  <a:pt x="11788" y="55139"/>
                  <a:pt x="11758" y="55168"/>
                </a:cubicBezTo>
                <a:cubicBezTo>
                  <a:pt x="11714" y="55183"/>
                  <a:pt x="11700" y="55227"/>
                  <a:pt x="11655" y="55242"/>
                </a:cubicBezTo>
                <a:cubicBezTo>
                  <a:pt x="11641" y="55257"/>
                  <a:pt x="11611" y="55286"/>
                  <a:pt x="11582" y="55301"/>
                </a:cubicBezTo>
                <a:cubicBezTo>
                  <a:pt x="11626" y="55257"/>
                  <a:pt x="11670" y="55227"/>
                  <a:pt x="11685" y="55183"/>
                </a:cubicBezTo>
                <a:cubicBezTo>
                  <a:pt x="11729" y="55154"/>
                  <a:pt x="11788" y="55095"/>
                  <a:pt x="11832" y="55065"/>
                </a:cubicBezTo>
                <a:close/>
                <a:moveTo>
                  <a:pt x="14040" y="54903"/>
                </a:moveTo>
                <a:lnTo>
                  <a:pt x="14040" y="54948"/>
                </a:lnTo>
                <a:cubicBezTo>
                  <a:pt x="14025" y="55036"/>
                  <a:pt x="14025" y="55154"/>
                  <a:pt x="13995" y="55242"/>
                </a:cubicBezTo>
                <a:cubicBezTo>
                  <a:pt x="13892" y="55271"/>
                  <a:pt x="13775" y="55316"/>
                  <a:pt x="13657" y="55360"/>
                </a:cubicBezTo>
                <a:cubicBezTo>
                  <a:pt x="13657" y="55316"/>
                  <a:pt x="13672" y="55257"/>
                  <a:pt x="13672" y="55227"/>
                </a:cubicBezTo>
                <a:cubicBezTo>
                  <a:pt x="13686" y="55154"/>
                  <a:pt x="13686" y="55095"/>
                  <a:pt x="13701" y="55021"/>
                </a:cubicBezTo>
                <a:lnTo>
                  <a:pt x="14040" y="54903"/>
                </a:lnTo>
                <a:close/>
                <a:moveTo>
                  <a:pt x="12053" y="55065"/>
                </a:moveTo>
                <a:cubicBezTo>
                  <a:pt x="12009" y="55109"/>
                  <a:pt x="11994" y="55168"/>
                  <a:pt x="11950" y="55213"/>
                </a:cubicBezTo>
                <a:lnTo>
                  <a:pt x="11729" y="55374"/>
                </a:lnTo>
                <a:cubicBezTo>
                  <a:pt x="11773" y="55316"/>
                  <a:pt x="11788" y="55286"/>
                  <a:pt x="11832" y="55227"/>
                </a:cubicBezTo>
                <a:lnTo>
                  <a:pt x="12053" y="55065"/>
                </a:lnTo>
                <a:close/>
                <a:moveTo>
                  <a:pt x="12921" y="55006"/>
                </a:moveTo>
                <a:lnTo>
                  <a:pt x="12921" y="55006"/>
                </a:lnTo>
                <a:cubicBezTo>
                  <a:pt x="12877" y="55095"/>
                  <a:pt x="12862" y="55183"/>
                  <a:pt x="12818" y="55286"/>
                </a:cubicBezTo>
                <a:cubicBezTo>
                  <a:pt x="12730" y="55316"/>
                  <a:pt x="12627" y="55374"/>
                  <a:pt x="12524" y="55404"/>
                </a:cubicBezTo>
                <a:cubicBezTo>
                  <a:pt x="12568" y="55330"/>
                  <a:pt x="12597" y="55242"/>
                  <a:pt x="12641" y="55154"/>
                </a:cubicBezTo>
                <a:cubicBezTo>
                  <a:pt x="12730" y="55095"/>
                  <a:pt x="12818" y="55065"/>
                  <a:pt x="12921" y="55006"/>
                </a:cubicBezTo>
                <a:close/>
                <a:moveTo>
                  <a:pt x="12288" y="55095"/>
                </a:moveTo>
                <a:lnTo>
                  <a:pt x="12288" y="55095"/>
                </a:lnTo>
                <a:cubicBezTo>
                  <a:pt x="12259" y="55168"/>
                  <a:pt x="12215" y="55242"/>
                  <a:pt x="12200" y="55316"/>
                </a:cubicBezTo>
                <a:cubicBezTo>
                  <a:pt x="12112" y="55374"/>
                  <a:pt x="12009" y="55433"/>
                  <a:pt x="11935" y="55477"/>
                </a:cubicBezTo>
                <a:cubicBezTo>
                  <a:pt x="11979" y="55404"/>
                  <a:pt x="12009" y="55360"/>
                  <a:pt x="12053" y="55271"/>
                </a:cubicBezTo>
                <a:cubicBezTo>
                  <a:pt x="12112" y="55213"/>
                  <a:pt x="12200" y="55154"/>
                  <a:pt x="12288" y="55095"/>
                </a:cubicBezTo>
                <a:close/>
                <a:moveTo>
                  <a:pt x="13613" y="55065"/>
                </a:moveTo>
                <a:lnTo>
                  <a:pt x="13613" y="55065"/>
                </a:lnTo>
                <a:cubicBezTo>
                  <a:pt x="13598" y="55109"/>
                  <a:pt x="13598" y="55154"/>
                  <a:pt x="13583" y="55213"/>
                </a:cubicBezTo>
                <a:cubicBezTo>
                  <a:pt x="13554" y="55257"/>
                  <a:pt x="13554" y="55316"/>
                  <a:pt x="13554" y="55374"/>
                </a:cubicBezTo>
                <a:lnTo>
                  <a:pt x="13230" y="55477"/>
                </a:lnTo>
                <a:cubicBezTo>
                  <a:pt x="13245" y="55389"/>
                  <a:pt x="13260" y="55286"/>
                  <a:pt x="13304" y="55183"/>
                </a:cubicBezTo>
                <a:cubicBezTo>
                  <a:pt x="13407" y="55154"/>
                  <a:pt x="13524" y="55109"/>
                  <a:pt x="13613" y="55065"/>
                </a:cubicBezTo>
                <a:close/>
                <a:moveTo>
                  <a:pt x="11420" y="55404"/>
                </a:moveTo>
                <a:lnTo>
                  <a:pt x="11420" y="55404"/>
                </a:lnTo>
                <a:cubicBezTo>
                  <a:pt x="11405" y="55433"/>
                  <a:pt x="11391" y="55463"/>
                  <a:pt x="11376" y="55477"/>
                </a:cubicBezTo>
                <a:cubicBezTo>
                  <a:pt x="11332" y="55507"/>
                  <a:pt x="11302" y="55536"/>
                  <a:pt x="11258" y="55551"/>
                </a:cubicBezTo>
                <a:cubicBezTo>
                  <a:pt x="11317" y="55522"/>
                  <a:pt x="11317" y="55507"/>
                  <a:pt x="11332" y="55477"/>
                </a:cubicBezTo>
                <a:cubicBezTo>
                  <a:pt x="11376" y="55463"/>
                  <a:pt x="11405" y="55433"/>
                  <a:pt x="11420" y="55404"/>
                </a:cubicBezTo>
                <a:close/>
                <a:moveTo>
                  <a:pt x="12524" y="55227"/>
                </a:moveTo>
                <a:lnTo>
                  <a:pt x="12524" y="55227"/>
                </a:lnTo>
                <a:cubicBezTo>
                  <a:pt x="12494" y="55316"/>
                  <a:pt x="12465" y="55389"/>
                  <a:pt x="12435" y="55477"/>
                </a:cubicBezTo>
                <a:cubicBezTo>
                  <a:pt x="12318" y="55522"/>
                  <a:pt x="12229" y="55580"/>
                  <a:pt x="12141" y="55625"/>
                </a:cubicBezTo>
                <a:cubicBezTo>
                  <a:pt x="12185" y="55536"/>
                  <a:pt x="12215" y="55463"/>
                  <a:pt x="12244" y="55374"/>
                </a:cubicBezTo>
                <a:cubicBezTo>
                  <a:pt x="12347" y="55316"/>
                  <a:pt x="12435" y="55257"/>
                  <a:pt x="12524" y="55227"/>
                </a:cubicBezTo>
                <a:close/>
                <a:moveTo>
                  <a:pt x="11641" y="55374"/>
                </a:moveTo>
                <a:lnTo>
                  <a:pt x="11641" y="55374"/>
                </a:lnTo>
                <a:cubicBezTo>
                  <a:pt x="11626" y="55404"/>
                  <a:pt x="11582" y="55463"/>
                  <a:pt x="11567" y="55507"/>
                </a:cubicBezTo>
                <a:cubicBezTo>
                  <a:pt x="11494" y="55551"/>
                  <a:pt x="11420" y="55610"/>
                  <a:pt x="11346" y="55654"/>
                </a:cubicBezTo>
                <a:cubicBezTo>
                  <a:pt x="11391" y="55610"/>
                  <a:pt x="11405" y="55551"/>
                  <a:pt x="11449" y="55522"/>
                </a:cubicBezTo>
                <a:cubicBezTo>
                  <a:pt x="11523" y="55463"/>
                  <a:pt x="11567" y="55404"/>
                  <a:pt x="11641" y="55374"/>
                </a:cubicBezTo>
                <a:close/>
                <a:moveTo>
                  <a:pt x="13215" y="55227"/>
                </a:moveTo>
                <a:lnTo>
                  <a:pt x="13215" y="55227"/>
                </a:lnTo>
                <a:cubicBezTo>
                  <a:pt x="13186" y="55301"/>
                  <a:pt x="13171" y="55389"/>
                  <a:pt x="13157" y="55463"/>
                </a:cubicBezTo>
                <a:cubicBezTo>
                  <a:pt x="13157" y="55477"/>
                  <a:pt x="13157" y="55507"/>
                  <a:pt x="13142" y="55522"/>
                </a:cubicBezTo>
                <a:cubicBezTo>
                  <a:pt x="13024" y="55551"/>
                  <a:pt x="12921" y="55595"/>
                  <a:pt x="12803" y="55654"/>
                </a:cubicBezTo>
                <a:cubicBezTo>
                  <a:pt x="12847" y="55551"/>
                  <a:pt x="12862" y="55448"/>
                  <a:pt x="12892" y="55360"/>
                </a:cubicBezTo>
                <a:cubicBezTo>
                  <a:pt x="13009" y="55316"/>
                  <a:pt x="13098" y="55257"/>
                  <a:pt x="13215" y="55227"/>
                </a:cubicBezTo>
                <a:close/>
                <a:moveTo>
                  <a:pt x="11876" y="55374"/>
                </a:moveTo>
                <a:lnTo>
                  <a:pt x="11876" y="55374"/>
                </a:lnTo>
                <a:cubicBezTo>
                  <a:pt x="11847" y="55433"/>
                  <a:pt x="11832" y="55507"/>
                  <a:pt x="11788" y="55551"/>
                </a:cubicBezTo>
                <a:cubicBezTo>
                  <a:pt x="11700" y="55610"/>
                  <a:pt x="11626" y="55669"/>
                  <a:pt x="11538" y="55728"/>
                </a:cubicBezTo>
                <a:cubicBezTo>
                  <a:pt x="11567" y="55669"/>
                  <a:pt x="11582" y="55610"/>
                  <a:pt x="11626" y="55551"/>
                </a:cubicBezTo>
                <a:cubicBezTo>
                  <a:pt x="11641" y="55536"/>
                  <a:pt x="11670" y="55522"/>
                  <a:pt x="11685" y="55522"/>
                </a:cubicBezTo>
                <a:cubicBezTo>
                  <a:pt x="11758" y="55463"/>
                  <a:pt x="11817" y="55433"/>
                  <a:pt x="11876" y="55374"/>
                </a:cubicBezTo>
                <a:close/>
                <a:moveTo>
                  <a:pt x="12803" y="55389"/>
                </a:moveTo>
                <a:lnTo>
                  <a:pt x="12803" y="55389"/>
                </a:lnTo>
                <a:cubicBezTo>
                  <a:pt x="12774" y="55477"/>
                  <a:pt x="12744" y="55595"/>
                  <a:pt x="12730" y="55683"/>
                </a:cubicBezTo>
                <a:cubicBezTo>
                  <a:pt x="12627" y="55728"/>
                  <a:pt x="12509" y="55772"/>
                  <a:pt x="12406" y="55816"/>
                </a:cubicBezTo>
                <a:cubicBezTo>
                  <a:pt x="12435" y="55728"/>
                  <a:pt x="12450" y="55625"/>
                  <a:pt x="12494" y="55536"/>
                </a:cubicBezTo>
                <a:cubicBezTo>
                  <a:pt x="12597" y="55477"/>
                  <a:pt x="12686" y="55448"/>
                  <a:pt x="12803" y="55389"/>
                </a:cubicBezTo>
                <a:close/>
                <a:moveTo>
                  <a:pt x="12126" y="55448"/>
                </a:moveTo>
                <a:cubicBezTo>
                  <a:pt x="12082" y="55522"/>
                  <a:pt x="12053" y="55610"/>
                  <a:pt x="12038" y="55683"/>
                </a:cubicBezTo>
                <a:cubicBezTo>
                  <a:pt x="11935" y="55728"/>
                  <a:pt x="11847" y="55772"/>
                  <a:pt x="11744" y="55831"/>
                </a:cubicBezTo>
                <a:lnTo>
                  <a:pt x="11847" y="55610"/>
                </a:lnTo>
                <a:lnTo>
                  <a:pt x="12126" y="55448"/>
                </a:lnTo>
                <a:close/>
                <a:moveTo>
                  <a:pt x="11258" y="55669"/>
                </a:moveTo>
                <a:cubicBezTo>
                  <a:pt x="11243" y="55698"/>
                  <a:pt x="11199" y="55742"/>
                  <a:pt x="11185" y="55772"/>
                </a:cubicBezTo>
                <a:cubicBezTo>
                  <a:pt x="11126" y="55816"/>
                  <a:pt x="11082" y="55875"/>
                  <a:pt x="11023" y="55904"/>
                </a:cubicBezTo>
                <a:cubicBezTo>
                  <a:pt x="11037" y="55875"/>
                  <a:pt x="11052" y="55831"/>
                  <a:pt x="11096" y="55801"/>
                </a:cubicBezTo>
                <a:cubicBezTo>
                  <a:pt x="11155" y="55757"/>
                  <a:pt x="11199" y="55728"/>
                  <a:pt x="11258" y="55669"/>
                </a:cubicBezTo>
                <a:close/>
                <a:moveTo>
                  <a:pt x="11479" y="55669"/>
                </a:moveTo>
                <a:lnTo>
                  <a:pt x="11479" y="55669"/>
                </a:lnTo>
                <a:cubicBezTo>
                  <a:pt x="11449" y="55728"/>
                  <a:pt x="11420" y="55772"/>
                  <a:pt x="11391" y="55816"/>
                </a:cubicBezTo>
                <a:cubicBezTo>
                  <a:pt x="11332" y="55845"/>
                  <a:pt x="11273" y="55889"/>
                  <a:pt x="11214" y="55948"/>
                </a:cubicBezTo>
                <a:cubicBezTo>
                  <a:pt x="11199" y="55963"/>
                  <a:pt x="11170" y="55978"/>
                  <a:pt x="11140" y="55992"/>
                </a:cubicBezTo>
                <a:cubicBezTo>
                  <a:pt x="11185" y="55948"/>
                  <a:pt x="11199" y="55889"/>
                  <a:pt x="11243" y="55845"/>
                </a:cubicBezTo>
                <a:cubicBezTo>
                  <a:pt x="11317" y="55801"/>
                  <a:pt x="11391" y="55728"/>
                  <a:pt x="11479" y="55669"/>
                </a:cubicBezTo>
                <a:close/>
                <a:moveTo>
                  <a:pt x="12377" y="55595"/>
                </a:moveTo>
                <a:lnTo>
                  <a:pt x="12377" y="55595"/>
                </a:lnTo>
                <a:cubicBezTo>
                  <a:pt x="12347" y="55683"/>
                  <a:pt x="12318" y="55772"/>
                  <a:pt x="12288" y="55875"/>
                </a:cubicBezTo>
                <a:cubicBezTo>
                  <a:pt x="12185" y="55919"/>
                  <a:pt x="12082" y="55963"/>
                  <a:pt x="11979" y="56022"/>
                </a:cubicBezTo>
                <a:cubicBezTo>
                  <a:pt x="12038" y="55904"/>
                  <a:pt x="12068" y="55831"/>
                  <a:pt x="12082" y="55742"/>
                </a:cubicBezTo>
                <a:cubicBezTo>
                  <a:pt x="12185" y="55683"/>
                  <a:pt x="12288" y="55625"/>
                  <a:pt x="12377" y="55595"/>
                </a:cubicBezTo>
                <a:close/>
                <a:moveTo>
                  <a:pt x="11714" y="55683"/>
                </a:moveTo>
                <a:lnTo>
                  <a:pt x="11714" y="55683"/>
                </a:lnTo>
                <a:cubicBezTo>
                  <a:pt x="11685" y="55757"/>
                  <a:pt x="11641" y="55831"/>
                  <a:pt x="11626" y="55904"/>
                </a:cubicBezTo>
                <a:lnTo>
                  <a:pt x="11346" y="56066"/>
                </a:lnTo>
                <a:cubicBezTo>
                  <a:pt x="11391" y="55992"/>
                  <a:pt x="11420" y="55934"/>
                  <a:pt x="11449" y="55860"/>
                </a:cubicBezTo>
                <a:cubicBezTo>
                  <a:pt x="11538" y="55816"/>
                  <a:pt x="11626" y="55757"/>
                  <a:pt x="11714" y="55683"/>
                </a:cubicBezTo>
                <a:close/>
                <a:moveTo>
                  <a:pt x="10861" y="55963"/>
                </a:moveTo>
                <a:cubicBezTo>
                  <a:pt x="10831" y="55992"/>
                  <a:pt x="10817" y="56022"/>
                  <a:pt x="10802" y="56051"/>
                </a:cubicBezTo>
                <a:cubicBezTo>
                  <a:pt x="10758" y="56095"/>
                  <a:pt x="10714" y="56125"/>
                  <a:pt x="10669" y="56140"/>
                </a:cubicBezTo>
                <a:cubicBezTo>
                  <a:pt x="10684" y="56125"/>
                  <a:pt x="10714" y="56110"/>
                  <a:pt x="10728" y="56066"/>
                </a:cubicBezTo>
                <a:cubicBezTo>
                  <a:pt x="10758" y="56037"/>
                  <a:pt x="10817" y="55992"/>
                  <a:pt x="10861" y="55963"/>
                </a:cubicBezTo>
                <a:close/>
                <a:moveTo>
                  <a:pt x="11994" y="55801"/>
                </a:moveTo>
                <a:cubicBezTo>
                  <a:pt x="11950" y="55889"/>
                  <a:pt x="11935" y="55963"/>
                  <a:pt x="11906" y="56051"/>
                </a:cubicBezTo>
                <a:cubicBezTo>
                  <a:pt x="11788" y="56110"/>
                  <a:pt x="11700" y="56169"/>
                  <a:pt x="11582" y="56199"/>
                </a:cubicBezTo>
                <a:cubicBezTo>
                  <a:pt x="11626" y="56125"/>
                  <a:pt x="11670" y="56037"/>
                  <a:pt x="11700" y="55963"/>
                </a:cubicBezTo>
                <a:cubicBezTo>
                  <a:pt x="11788" y="55904"/>
                  <a:pt x="11891" y="55845"/>
                  <a:pt x="11994" y="55801"/>
                </a:cubicBezTo>
                <a:close/>
                <a:moveTo>
                  <a:pt x="11052" y="55978"/>
                </a:moveTo>
                <a:cubicBezTo>
                  <a:pt x="11023" y="56037"/>
                  <a:pt x="10993" y="56066"/>
                  <a:pt x="10964" y="56125"/>
                </a:cubicBezTo>
                <a:cubicBezTo>
                  <a:pt x="10890" y="56184"/>
                  <a:pt x="10817" y="56213"/>
                  <a:pt x="10743" y="56272"/>
                </a:cubicBezTo>
                <a:cubicBezTo>
                  <a:pt x="10787" y="56213"/>
                  <a:pt x="10817" y="56169"/>
                  <a:pt x="10846" y="56125"/>
                </a:cubicBezTo>
                <a:cubicBezTo>
                  <a:pt x="10934" y="56066"/>
                  <a:pt x="10993" y="56037"/>
                  <a:pt x="11052" y="55978"/>
                </a:cubicBezTo>
                <a:close/>
                <a:moveTo>
                  <a:pt x="11309" y="55989"/>
                </a:moveTo>
                <a:cubicBezTo>
                  <a:pt x="11271" y="56044"/>
                  <a:pt x="11255" y="56100"/>
                  <a:pt x="11214" y="56169"/>
                </a:cubicBezTo>
                <a:cubicBezTo>
                  <a:pt x="11126" y="56213"/>
                  <a:pt x="11037" y="56287"/>
                  <a:pt x="10949" y="56346"/>
                </a:cubicBezTo>
                <a:cubicBezTo>
                  <a:pt x="10964" y="56287"/>
                  <a:pt x="11008" y="56243"/>
                  <a:pt x="11037" y="56184"/>
                </a:cubicBezTo>
                <a:cubicBezTo>
                  <a:pt x="11111" y="56125"/>
                  <a:pt x="11199" y="56066"/>
                  <a:pt x="11273" y="56022"/>
                </a:cubicBezTo>
                <a:cubicBezTo>
                  <a:pt x="11283" y="56002"/>
                  <a:pt x="11299" y="55996"/>
                  <a:pt x="11309" y="55989"/>
                </a:cubicBezTo>
                <a:close/>
                <a:moveTo>
                  <a:pt x="10449" y="56316"/>
                </a:moveTo>
                <a:cubicBezTo>
                  <a:pt x="10449" y="56331"/>
                  <a:pt x="10434" y="56331"/>
                  <a:pt x="10434" y="56346"/>
                </a:cubicBezTo>
                <a:cubicBezTo>
                  <a:pt x="10419" y="56360"/>
                  <a:pt x="10390" y="56360"/>
                  <a:pt x="10375" y="56390"/>
                </a:cubicBezTo>
                <a:cubicBezTo>
                  <a:pt x="10375" y="56360"/>
                  <a:pt x="10375" y="56360"/>
                  <a:pt x="10390" y="56346"/>
                </a:cubicBezTo>
                <a:cubicBezTo>
                  <a:pt x="10405" y="56331"/>
                  <a:pt x="10434" y="56331"/>
                  <a:pt x="10449" y="56316"/>
                </a:cubicBezTo>
                <a:close/>
                <a:moveTo>
                  <a:pt x="11567" y="56037"/>
                </a:moveTo>
                <a:cubicBezTo>
                  <a:pt x="11538" y="56110"/>
                  <a:pt x="11494" y="56199"/>
                  <a:pt x="11479" y="56272"/>
                </a:cubicBezTo>
                <a:cubicBezTo>
                  <a:pt x="11376" y="56331"/>
                  <a:pt x="11273" y="56390"/>
                  <a:pt x="11170" y="56434"/>
                </a:cubicBezTo>
                <a:lnTo>
                  <a:pt x="11273" y="56213"/>
                </a:lnTo>
                <a:cubicBezTo>
                  <a:pt x="11376" y="56140"/>
                  <a:pt x="11479" y="56095"/>
                  <a:pt x="11567" y="56037"/>
                </a:cubicBezTo>
                <a:close/>
                <a:moveTo>
                  <a:pt x="10655" y="56272"/>
                </a:moveTo>
                <a:cubicBezTo>
                  <a:pt x="10611" y="56316"/>
                  <a:pt x="10596" y="56360"/>
                  <a:pt x="10566" y="56405"/>
                </a:cubicBezTo>
                <a:cubicBezTo>
                  <a:pt x="10478" y="56434"/>
                  <a:pt x="10434" y="56493"/>
                  <a:pt x="10360" y="56537"/>
                </a:cubicBezTo>
                <a:cubicBezTo>
                  <a:pt x="10390" y="56493"/>
                  <a:pt x="10434" y="56434"/>
                  <a:pt x="10463" y="56405"/>
                </a:cubicBezTo>
                <a:cubicBezTo>
                  <a:pt x="10522" y="56360"/>
                  <a:pt x="10596" y="56316"/>
                  <a:pt x="10655" y="56272"/>
                </a:cubicBezTo>
                <a:close/>
                <a:moveTo>
                  <a:pt x="10875" y="56287"/>
                </a:moveTo>
                <a:cubicBezTo>
                  <a:pt x="10831" y="56346"/>
                  <a:pt x="10817" y="56405"/>
                  <a:pt x="10787" y="56463"/>
                </a:cubicBezTo>
                <a:cubicBezTo>
                  <a:pt x="10684" y="56508"/>
                  <a:pt x="10596" y="56581"/>
                  <a:pt x="10508" y="56640"/>
                </a:cubicBezTo>
                <a:lnTo>
                  <a:pt x="10611" y="56478"/>
                </a:lnTo>
                <a:cubicBezTo>
                  <a:pt x="10714" y="56405"/>
                  <a:pt x="10802" y="56346"/>
                  <a:pt x="10875" y="56287"/>
                </a:cubicBezTo>
                <a:close/>
                <a:moveTo>
                  <a:pt x="11155" y="56287"/>
                </a:moveTo>
                <a:lnTo>
                  <a:pt x="11155" y="56287"/>
                </a:lnTo>
                <a:cubicBezTo>
                  <a:pt x="11111" y="56360"/>
                  <a:pt x="11096" y="56419"/>
                  <a:pt x="11052" y="56493"/>
                </a:cubicBezTo>
                <a:cubicBezTo>
                  <a:pt x="10949" y="56552"/>
                  <a:pt x="10861" y="56625"/>
                  <a:pt x="10743" y="56684"/>
                </a:cubicBezTo>
                <a:cubicBezTo>
                  <a:pt x="10787" y="56625"/>
                  <a:pt x="10802" y="56552"/>
                  <a:pt x="10831" y="56493"/>
                </a:cubicBezTo>
                <a:cubicBezTo>
                  <a:pt x="10949" y="56434"/>
                  <a:pt x="11052" y="56360"/>
                  <a:pt x="11155" y="56287"/>
                </a:cubicBezTo>
                <a:close/>
                <a:moveTo>
                  <a:pt x="10243" y="56552"/>
                </a:moveTo>
                <a:cubicBezTo>
                  <a:pt x="10228" y="56581"/>
                  <a:pt x="10199" y="56625"/>
                  <a:pt x="10169" y="56655"/>
                </a:cubicBezTo>
                <a:cubicBezTo>
                  <a:pt x="10140" y="56699"/>
                  <a:pt x="10081" y="56714"/>
                  <a:pt x="10037" y="56758"/>
                </a:cubicBezTo>
                <a:lnTo>
                  <a:pt x="10022" y="56772"/>
                </a:lnTo>
                <a:cubicBezTo>
                  <a:pt x="10051" y="56728"/>
                  <a:pt x="10081" y="56699"/>
                  <a:pt x="10110" y="56655"/>
                </a:cubicBezTo>
                <a:cubicBezTo>
                  <a:pt x="10154" y="56625"/>
                  <a:pt x="10213" y="56581"/>
                  <a:pt x="10243" y="56552"/>
                </a:cubicBezTo>
                <a:close/>
                <a:moveTo>
                  <a:pt x="10449" y="56581"/>
                </a:moveTo>
                <a:lnTo>
                  <a:pt x="10449" y="56581"/>
                </a:lnTo>
                <a:cubicBezTo>
                  <a:pt x="10434" y="56625"/>
                  <a:pt x="10390" y="56684"/>
                  <a:pt x="10360" y="56728"/>
                </a:cubicBezTo>
                <a:cubicBezTo>
                  <a:pt x="10287" y="56787"/>
                  <a:pt x="10199" y="56846"/>
                  <a:pt x="10096" y="56905"/>
                </a:cubicBezTo>
                <a:cubicBezTo>
                  <a:pt x="10140" y="56846"/>
                  <a:pt x="10169" y="56787"/>
                  <a:pt x="10228" y="56728"/>
                </a:cubicBezTo>
                <a:cubicBezTo>
                  <a:pt x="10302" y="56684"/>
                  <a:pt x="10375" y="56625"/>
                  <a:pt x="10449" y="56581"/>
                </a:cubicBezTo>
                <a:close/>
                <a:moveTo>
                  <a:pt x="10699" y="56581"/>
                </a:moveTo>
                <a:lnTo>
                  <a:pt x="10699" y="56581"/>
                </a:lnTo>
                <a:cubicBezTo>
                  <a:pt x="10669" y="56655"/>
                  <a:pt x="10655" y="56714"/>
                  <a:pt x="10611" y="56772"/>
                </a:cubicBezTo>
                <a:cubicBezTo>
                  <a:pt x="10522" y="56831"/>
                  <a:pt x="10449" y="56875"/>
                  <a:pt x="10360" y="56934"/>
                </a:cubicBezTo>
                <a:cubicBezTo>
                  <a:pt x="10349" y="56946"/>
                  <a:pt x="10327" y="56948"/>
                  <a:pt x="10312" y="56964"/>
                </a:cubicBezTo>
                <a:lnTo>
                  <a:pt x="10312" y="56964"/>
                </a:lnTo>
                <a:cubicBezTo>
                  <a:pt x="10350" y="56908"/>
                  <a:pt x="10378" y="56841"/>
                  <a:pt x="10405" y="56787"/>
                </a:cubicBezTo>
                <a:cubicBezTo>
                  <a:pt x="10508" y="56714"/>
                  <a:pt x="10611" y="56655"/>
                  <a:pt x="10699" y="56581"/>
                </a:cubicBezTo>
                <a:close/>
                <a:moveTo>
                  <a:pt x="9831" y="56876"/>
                </a:moveTo>
                <a:lnTo>
                  <a:pt x="9831" y="56876"/>
                </a:lnTo>
                <a:cubicBezTo>
                  <a:pt x="9801" y="56905"/>
                  <a:pt x="9786" y="56920"/>
                  <a:pt x="9786" y="56934"/>
                </a:cubicBezTo>
                <a:cubicBezTo>
                  <a:pt x="9772" y="56949"/>
                  <a:pt x="9728" y="56978"/>
                  <a:pt x="9713" y="56993"/>
                </a:cubicBezTo>
                <a:cubicBezTo>
                  <a:pt x="9728" y="56978"/>
                  <a:pt x="9728" y="56949"/>
                  <a:pt x="9742" y="56934"/>
                </a:cubicBezTo>
                <a:cubicBezTo>
                  <a:pt x="9772" y="56920"/>
                  <a:pt x="9801" y="56905"/>
                  <a:pt x="9831" y="56876"/>
                </a:cubicBezTo>
                <a:close/>
                <a:moveTo>
                  <a:pt x="10037" y="56861"/>
                </a:moveTo>
                <a:cubicBezTo>
                  <a:pt x="10007" y="56920"/>
                  <a:pt x="9963" y="56949"/>
                  <a:pt x="9948" y="57008"/>
                </a:cubicBezTo>
                <a:cubicBezTo>
                  <a:pt x="9875" y="57052"/>
                  <a:pt x="9801" y="57096"/>
                  <a:pt x="9728" y="57140"/>
                </a:cubicBezTo>
                <a:cubicBezTo>
                  <a:pt x="9772" y="57081"/>
                  <a:pt x="9801" y="57052"/>
                  <a:pt x="9845" y="56993"/>
                </a:cubicBezTo>
                <a:cubicBezTo>
                  <a:pt x="9919" y="56949"/>
                  <a:pt x="9978" y="56905"/>
                  <a:pt x="10037" y="56861"/>
                </a:cubicBezTo>
                <a:close/>
                <a:moveTo>
                  <a:pt x="10272" y="56905"/>
                </a:moveTo>
                <a:cubicBezTo>
                  <a:pt x="10228" y="56949"/>
                  <a:pt x="10199" y="57023"/>
                  <a:pt x="10169" y="57081"/>
                </a:cubicBezTo>
                <a:cubicBezTo>
                  <a:pt x="10081" y="57140"/>
                  <a:pt x="9978" y="57214"/>
                  <a:pt x="9875" y="57273"/>
                </a:cubicBezTo>
                <a:cubicBezTo>
                  <a:pt x="9919" y="57199"/>
                  <a:pt x="9978" y="57140"/>
                  <a:pt x="10007" y="57067"/>
                </a:cubicBezTo>
                <a:cubicBezTo>
                  <a:pt x="10081" y="57008"/>
                  <a:pt x="10169" y="56949"/>
                  <a:pt x="10272" y="56905"/>
                </a:cubicBezTo>
                <a:close/>
                <a:moveTo>
                  <a:pt x="9639" y="57140"/>
                </a:moveTo>
                <a:lnTo>
                  <a:pt x="9639" y="57140"/>
                </a:lnTo>
                <a:cubicBezTo>
                  <a:pt x="9610" y="57170"/>
                  <a:pt x="9580" y="57214"/>
                  <a:pt x="9551" y="57258"/>
                </a:cubicBezTo>
                <a:lnTo>
                  <a:pt x="9374" y="57376"/>
                </a:lnTo>
                <a:cubicBezTo>
                  <a:pt x="9404" y="57317"/>
                  <a:pt x="9433" y="57288"/>
                  <a:pt x="9477" y="57243"/>
                </a:cubicBezTo>
                <a:lnTo>
                  <a:pt x="9639" y="57140"/>
                </a:lnTo>
                <a:close/>
                <a:moveTo>
                  <a:pt x="9831" y="57170"/>
                </a:moveTo>
                <a:cubicBezTo>
                  <a:pt x="9801" y="57229"/>
                  <a:pt x="9772" y="57288"/>
                  <a:pt x="9728" y="57346"/>
                </a:cubicBezTo>
                <a:lnTo>
                  <a:pt x="9463" y="57508"/>
                </a:lnTo>
                <a:cubicBezTo>
                  <a:pt x="9492" y="57449"/>
                  <a:pt x="9551" y="57376"/>
                  <a:pt x="9580" y="57317"/>
                </a:cubicBezTo>
                <a:cubicBezTo>
                  <a:pt x="9654" y="57258"/>
                  <a:pt x="9757" y="57229"/>
                  <a:pt x="9831" y="57170"/>
                </a:cubicBezTo>
                <a:close/>
                <a:moveTo>
                  <a:pt x="9170" y="57449"/>
                </a:moveTo>
                <a:cubicBezTo>
                  <a:pt x="9159" y="57462"/>
                  <a:pt x="9147" y="57478"/>
                  <a:pt x="9139" y="57494"/>
                </a:cubicBezTo>
                <a:cubicBezTo>
                  <a:pt x="9126" y="57500"/>
                  <a:pt x="9111" y="57506"/>
                  <a:pt x="9097" y="57512"/>
                </a:cubicBezTo>
                <a:lnTo>
                  <a:pt x="9097" y="57512"/>
                </a:lnTo>
                <a:cubicBezTo>
                  <a:pt x="9101" y="57507"/>
                  <a:pt x="9106" y="57501"/>
                  <a:pt x="9110" y="57494"/>
                </a:cubicBezTo>
                <a:cubicBezTo>
                  <a:pt x="9128" y="57475"/>
                  <a:pt x="9151" y="57463"/>
                  <a:pt x="9170" y="57449"/>
                </a:cubicBezTo>
                <a:close/>
                <a:moveTo>
                  <a:pt x="9408" y="57434"/>
                </a:moveTo>
                <a:lnTo>
                  <a:pt x="9301" y="57582"/>
                </a:lnTo>
                <a:cubicBezTo>
                  <a:pt x="9227" y="57611"/>
                  <a:pt x="9154" y="57670"/>
                  <a:pt x="9065" y="57714"/>
                </a:cubicBezTo>
                <a:cubicBezTo>
                  <a:pt x="9124" y="57670"/>
                  <a:pt x="9168" y="57611"/>
                  <a:pt x="9198" y="57567"/>
                </a:cubicBezTo>
                <a:cubicBezTo>
                  <a:pt x="9271" y="57523"/>
                  <a:pt x="9330" y="57494"/>
                  <a:pt x="9404" y="57435"/>
                </a:cubicBezTo>
                <a:cubicBezTo>
                  <a:pt x="9404" y="57435"/>
                  <a:pt x="9406" y="57435"/>
                  <a:pt x="9408" y="57434"/>
                </a:cubicBezTo>
                <a:close/>
                <a:moveTo>
                  <a:pt x="8992" y="57685"/>
                </a:moveTo>
                <a:lnTo>
                  <a:pt x="8992" y="57685"/>
                </a:lnTo>
                <a:cubicBezTo>
                  <a:pt x="8962" y="57729"/>
                  <a:pt x="8918" y="57773"/>
                  <a:pt x="8889" y="57832"/>
                </a:cubicBezTo>
                <a:cubicBezTo>
                  <a:pt x="8830" y="57876"/>
                  <a:pt x="8771" y="57891"/>
                  <a:pt x="8742" y="57935"/>
                </a:cubicBezTo>
                <a:cubicBezTo>
                  <a:pt x="8727" y="57935"/>
                  <a:pt x="8727" y="57950"/>
                  <a:pt x="8697" y="57950"/>
                </a:cubicBezTo>
                <a:cubicBezTo>
                  <a:pt x="8756" y="57876"/>
                  <a:pt x="8800" y="57832"/>
                  <a:pt x="8830" y="57803"/>
                </a:cubicBezTo>
                <a:lnTo>
                  <a:pt x="8992" y="57685"/>
                </a:lnTo>
                <a:close/>
                <a:moveTo>
                  <a:pt x="8565" y="57950"/>
                </a:moveTo>
                <a:cubicBezTo>
                  <a:pt x="8550" y="57979"/>
                  <a:pt x="8521" y="58009"/>
                  <a:pt x="8491" y="58038"/>
                </a:cubicBezTo>
                <a:cubicBezTo>
                  <a:pt x="8462" y="58053"/>
                  <a:pt x="8418" y="58082"/>
                  <a:pt x="8374" y="58112"/>
                </a:cubicBezTo>
                <a:cubicBezTo>
                  <a:pt x="8403" y="58082"/>
                  <a:pt x="8447" y="58053"/>
                  <a:pt x="8462" y="58023"/>
                </a:cubicBezTo>
                <a:cubicBezTo>
                  <a:pt x="8506" y="58009"/>
                  <a:pt x="8536" y="57964"/>
                  <a:pt x="8565" y="57950"/>
                </a:cubicBezTo>
                <a:close/>
                <a:moveTo>
                  <a:pt x="15791" y="54903"/>
                </a:moveTo>
                <a:cubicBezTo>
                  <a:pt x="15879" y="56493"/>
                  <a:pt x="16335" y="58038"/>
                  <a:pt x="16777" y="59554"/>
                </a:cubicBezTo>
                <a:cubicBezTo>
                  <a:pt x="17277" y="61246"/>
                  <a:pt x="17792" y="62968"/>
                  <a:pt x="17778" y="64734"/>
                </a:cubicBezTo>
                <a:cubicBezTo>
                  <a:pt x="17778" y="67736"/>
                  <a:pt x="16188" y="70635"/>
                  <a:pt x="13701" y="72313"/>
                </a:cubicBezTo>
                <a:cubicBezTo>
                  <a:pt x="15864" y="70562"/>
                  <a:pt x="17159" y="67766"/>
                  <a:pt x="17145" y="64808"/>
                </a:cubicBezTo>
                <a:cubicBezTo>
                  <a:pt x="17145" y="63100"/>
                  <a:pt x="16688" y="61408"/>
                  <a:pt x="16262" y="59789"/>
                </a:cubicBezTo>
                <a:cubicBezTo>
                  <a:pt x="15835" y="58215"/>
                  <a:pt x="15423" y="56596"/>
                  <a:pt x="15393" y="54977"/>
                </a:cubicBezTo>
                <a:cubicBezTo>
                  <a:pt x="15526" y="54962"/>
                  <a:pt x="15658" y="54933"/>
                  <a:pt x="15791" y="54903"/>
                </a:cubicBezTo>
                <a:close/>
                <a:moveTo>
                  <a:pt x="15320" y="55006"/>
                </a:moveTo>
                <a:cubicBezTo>
                  <a:pt x="15335" y="56640"/>
                  <a:pt x="15776" y="58244"/>
                  <a:pt x="16188" y="59819"/>
                </a:cubicBezTo>
                <a:cubicBezTo>
                  <a:pt x="16630" y="61438"/>
                  <a:pt x="17071" y="63130"/>
                  <a:pt x="17071" y="64822"/>
                </a:cubicBezTo>
                <a:cubicBezTo>
                  <a:pt x="17086" y="67927"/>
                  <a:pt x="15629" y="70856"/>
                  <a:pt x="13260" y="72548"/>
                </a:cubicBezTo>
                <a:cubicBezTo>
                  <a:pt x="15320" y="70782"/>
                  <a:pt x="16497" y="67972"/>
                  <a:pt x="16468" y="64881"/>
                </a:cubicBezTo>
                <a:cubicBezTo>
                  <a:pt x="16453" y="63248"/>
                  <a:pt x="16056" y="61629"/>
                  <a:pt x="15688" y="60069"/>
                </a:cubicBezTo>
                <a:cubicBezTo>
                  <a:pt x="15305" y="58421"/>
                  <a:pt x="14893" y="56758"/>
                  <a:pt x="14952" y="55080"/>
                </a:cubicBezTo>
                <a:cubicBezTo>
                  <a:pt x="15084" y="55036"/>
                  <a:pt x="15217" y="55021"/>
                  <a:pt x="15320" y="55006"/>
                </a:cubicBezTo>
                <a:close/>
                <a:moveTo>
                  <a:pt x="14864" y="55095"/>
                </a:moveTo>
                <a:lnTo>
                  <a:pt x="14864" y="55095"/>
                </a:lnTo>
                <a:cubicBezTo>
                  <a:pt x="14834" y="56772"/>
                  <a:pt x="15217" y="58450"/>
                  <a:pt x="15614" y="60084"/>
                </a:cubicBezTo>
                <a:cubicBezTo>
                  <a:pt x="15982" y="61644"/>
                  <a:pt x="16365" y="63248"/>
                  <a:pt x="16394" y="64881"/>
                </a:cubicBezTo>
                <a:cubicBezTo>
                  <a:pt x="16424" y="68119"/>
                  <a:pt x="15099" y="71062"/>
                  <a:pt x="12862" y="72799"/>
                </a:cubicBezTo>
                <a:cubicBezTo>
                  <a:pt x="14790" y="71003"/>
                  <a:pt x="15820" y="68251"/>
                  <a:pt x="15761" y="64955"/>
                </a:cubicBezTo>
                <a:cubicBezTo>
                  <a:pt x="15747" y="63395"/>
                  <a:pt x="15408" y="61864"/>
                  <a:pt x="15099" y="60378"/>
                </a:cubicBezTo>
                <a:cubicBezTo>
                  <a:pt x="14731" y="58597"/>
                  <a:pt x="14363" y="56905"/>
                  <a:pt x="14496" y="55183"/>
                </a:cubicBezTo>
                <a:cubicBezTo>
                  <a:pt x="14628" y="55154"/>
                  <a:pt x="14731" y="55139"/>
                  <a:pt x="14864" y="55095"/>
                </a:cubicBezTo>
                <a:close/>
                <a:moveTo>
                  <a:pt x="14407" y="55213"/>
                </a:moveTo>
                <a:lnTo>
                  <a:pt x="14407" y="55213"/>
                </a:lnTo>
                <a:cubicBezTo>
                  <a:pt x="14290" y="56934"/>
                  <a:pt x="14643" y="58627"/>
                  <a:pt x="15011" y="60393"/>
                </a:cubicBezTo>
                <a:cubicBezTo>
                  <a:pt x="15320" y="61864"/>
                  <a:pt x="15644" y="63395"/>
                  <a:pt x="15673" y="64955"/>
                </a:cubicBezTo>
                <a:cubicBezTo>
                  <a:pt x="15747" y="68398"/>
                  <a:pt x="14613" y="71253"/>
                  <a:pt x="12480" y="73019"/>
                </a:cubicBezTo>
                <a:cubicBezTo>
                  <a:pt x="14246" y="71224"/>
                  <a:pt x="15143" y="68472"/>
                  <a:pt x="15070" y="65028"/>
                </a:cubicBezTo>
                <a:cubicBezTo>
                  <a:pt x="15026" y="63557"/>
                  <a:pt x="14775" y="62129"/>
                  <a:pt x="14510" y="60731"/>
                </a:cubicBezTo>
                <a:cubicBezTo>
                  <a:pt x="14157" y="58862"/>
                  <a:pt x="13848" y="57096"/>
                  <a:pt x="14054" y="55301"/>
                </a:cubicBezTo>
                <a:cubicBezTo>
                  <a:pt x="14157" y="55257"/>
                  <a:pt x="14290" y="55227"/>
                  <a:pt x="14407" y="55213"/>
                </a:cubicBezTo>
                <a:close/>
                <a:moveTo>
                  <a:pt x="13995" y="55316"/>
                </a:moveTo>
                <a:lnTo>
                  <a:pt x="13995" y="55316"/>
                </a:lnTo>
                <a:cubicBezTo>
                  <a:pt x="13804" y="57096"/>
                  <a:pt x="14128" y="58862"/>
                  <a:pt x="14466" y="60716"/>
                </a:cubicBezTo>
                <a:cubicBezTo>
                  <a:pt x="14716" y="62100"/>
                  <a:pt x="14981" y="63557"/>
                  <a:pt x="15011" y="65014"/>
                </a:cubicBezTo>
                <a:cubicBezTo>
                  <a:pt x="15084" y="68546"/>
                  <a:pt x="14128" y="71342"/>
                  <a:pt x="12274" y="73108"/>
                </a:cubicBezTo>
                <a:cubicBezTo>
                  <a:pt x="12229" y="73122"/>
                  <a:pt x="12215" y="73137"/>
                  <a:pt x="12200" y="73137"/>
                </a:cubicBezTo>
                <a:cubicBezTo>
                  <a:pt x="13775" y="71342"/>
                  <a:pt x="14481" y="68766"/>
                  <a:pt x="14393" y="65087"/>
                </a:cubicBezTo>
                <a:cubicBezTo>
                  <a:pt x="14349" y="63719"/>
                  <a:pt x="14143" y="62394"/>
                  <a:pt x="13951" y="61114"/>
                </a:cubicBezTo>
                <a:cubicBezTo>
                  <a:pt x="13627" y="59156"/>
                  <a:pt x="13363" y="57302"/>
                  <a:pt x="13657" y="55433"/>
                </a:cubicBezTo>
                <a:cubicBezTo>
                  <a:pt x="13760" y="55389"/>
                  <a:pt x="13892" y="55360"/>
                  <a:pt x="13995" y="55316"/>
                </a:cubicBezTo>
                <a:close/>
                <a:moveTo>
                  <a:pt x="13524" y="55477"/>
                </a:moveTo>
                <a:lnTo>
                  <a:pt x="13524" y="55477"/>
                </a:lnTo>
                <a:cubicBezTo>
                  <a:pt x="13245" y="57346"/>
                  <a:pt x="13524" y="59201"/>
                  <a:pt x="13833" y="61143"/>
                </a:cubicBezTo>
                <a:cubicBezTo>
                  <a:pt x="14040" y="62438"/>
                  <a:pt x="14246" y="63763"/>
                  <a:pt x="14275" y="65117"/>
                </a:cubicBezTo>
                <a:cubicBezTo>
                  <a:pt x="14407" y="68840"/>
                  <a:pt x="13672" y="71430"/>
                  <a:pt x="12009" y="73211"/>
                </a:cubicBezTo>
                <a:cubicBezTo>
                  <a:pt x="11979" y="73240"/>
                  <a:pt x="11965" y="73240"/>
                  <a:pt x="11920" y="73255"/>
                </a:cubicBezTo>
                <a:cubicBezTo>
                  <a:pt x="13613" y="71047"/>
                  <a:pt x="13760" y="68060"/>
                  <a:pt x="13672" y="65161"/>
                </a:cubicBezTo>
                <a:cubicBezTo>
                  <a:pt x="13627" y="63925"/>
                  <a:pt x="13466" y="62733"/>
                  <a:pt x="13318" y="61570"/>
                </a:cubicBezTo>
                <a:cubicBezTo>
                  <a:pt x="13039" y="59495"/>
                  <a:pt x="12803" y="57538"/>
                  <a:pt x="13186" y="55595"/>
                </a:cubicBezTo>
                <a:lnTo>
                  <a:pt x="13524" y="55477"/>
                </a:lnTo>
                <a:close/>
                <a:moveTo>
                  <a:pt x="13112" y="55610"/>
                </a:moveTo>
                <a:cubicBezTo>
                  <a:pt x="12730" y="57567"/>
                  <a:pt x="12980" y="59510"/>
                  <a:pt x="13260" y="61570"/>
                </a:cubicBezTo>
                <a:cubicBezTo>
                  <a:pt x="13407" y="62733"/>
                  <a:pt x="13569" y="63939"/>
                  <a:pt x="13613" y="65161"/>
                </a:cubicBezTo>
                <a:cubicBezTo>
                  <a:pt x="13701" y="68104"/>
                  <a:pt x="13539" y="71121"/>
                  <a:pt x="11788" y="73314"/>
                </a:cubicBezTo>
                <a:cubicBezTo>
                  <a:pt x="11744" y="73343"/>
                  <a:pt x="11700" y="73343"/>
                  <a:pt x="11670" y="73358"/>
                </a:cubicBezTo>
                <a:cubicBezTo>
                  <a:pt x="13083" y="71209"/>
                  <a:pt x="13112" y="68501"/>
                  <a:pt x="12995" y="65234"/>
                </a:cubicBezTo>
                <a:cubicBezTo>
                  <a:pt x="12951" y="64160"/>
                  <a:pt x="12847" y="63115"/>
                  <a:pt x="12730" y="62100"/>
                </a:cubicBezTo>
                <a:cubicBezTo>
                  <a:pt x="12509" y="59878"/>
                  <a:pt x="12288" y="57803"/>
                  <a:pt x="12789" y="55742"/>
                </a:cubicBezTo>
                <a:cubicBezTo>
                  <a:pt x="12892" y="55698"/>
                  <a:pt x="13009" y="55654"/>
                  <a:pt x="13112" y="55610"/>
                </a:cubicBezTo>
                <a:close/>
                <a:moveTo>
                  <a:pt x="11881" y="73374"/>
                </a:moveTo>
                <a:cubicBezTo>
                  <a:pt x="11888" y="73374"/>
                  <a:pt x="11881" y="73387"/>
                  <a:pt x="11861" y="73387"/>
                </a:cubicBezTo>
                <a:cubicBezTo>
                  <a:pt x="11871" y="73377"/>
                  <a:pt x="11878" y="73374"/>
                  <a:pt x="11881" y="73374"/>
                </a:cubicBezTo>
                <a:close/>
                <a:moveTo>
                  <a:pt x="11861" y="73387"/>
                </a:moveTo>
                <a:lnTo>
                  <a:pt x="11861" y="73387"/>
                </a:lnTo>
                <a:cubicBezTo>
                  <a:pt x="11847" y="73402"/>
                  <a:pt x="11832" y="73402"/>
                  <a:pt x="11817" y="73417"/>
                </a:cubicBezTo>
                <a:lnTo>
                  <a:pt x="11832" y="73402"/>
                </a:lnTo>
                <a:cubicBezTo>
                  <a:pt x="11847" y="73387"/>
                  <a:pt x="11861" y="73387"/>
                  <a:pt x="11861" y="73387"/>
                </a:cubicBezTo>
                <a:close/>
                <a:moveTo>
                  <a:pt x="12686" y="55801"/>
                </a:moveTo>
                <a:lnTo>
                  <a:pt x="12686" y="55801"/>
                </a:lnTo>
                <a:cubicBezTo>
                  <a:pt x="12215" y="57861"/>
                  <a:pt x="12421" y="59936"/>
                  <a:pt x="12656" y="62144"/>
                </a:cubicBezTo>
                <a:cubicBezTo>
                  <a:pt x="12759" y="63159"/>
                  <a:pt x="12877" y="64204"/>
                  <a:pt x="12906" y="65249"/>
                </a:cubicBezTo>
                <a:cubicBezTo>
                  <a:pt x="13039" y="68560"/>
                  <a:pt x="13009" y="71283"/>
                  <a:pt x="11538" y="73431"/>
                </a:cubicBezTo>
                <a:cubicBezTo>
                  <a:pt x="11494" y="73461"/>
                  <a:pt x="11435" y="73476"/>
                  <a:pt x="11405" y="73490"/>
                </a:cubicBezTo>
                <a:cubicBezTo>
                  <a:pt x="12568" y="71401"/>
                  <a:pt x="12450" y="68869"/>
                  <a:pt x="12318" y="66000"/>
                </a:cubicBezTo>
                <a:cubicBezTo>
                  <a:pt x="12303" y="65764"/>
                  <a:pt x="12303" y="65543"/>
                  <a:pt x="12288" y="65308"/>
                </a:cubicBezTo>
                <a:cubicBezTo>
                  <a:pt x="12244" y="64454"/>
                  <a:pt x="12185" y="63616"/>
                  <a:pt x="12126" y="62791"/>
                </a:cubicBezTo>
                <a:cubicBezTo>
                  <a:pt x="11935" y="60407"/>
                  <a:pt x="11758" y="58171"/>
                  <a:pt x="12347" y="55992"/>
                </a:cubicBezTo>
                <a:cubicBezTo>
                  <a:pt x="12347" y="55978"/>
                  <a:pt x="12362" y="55948"/>
                  <a:pt x="12362" y="55919"/>
                </a:cubicBezTo>
                <a:cubicBezTo>
                  <a:pt x="12465" y="55875"/>
                  <a:pt x="12583" y="55831"/>
                  <a:pt x="12686" y="55801"/>
                </a:cubicBezTo>
                <a:close/>
                <a:moveTo>
                  <a:pt x="11660" y="73469"/>
                </a:moveTo>
                <a:cubicBezTo>
                  <a:pt x="11649" y="73474"/>
                  <a:pt x="11641" y="73482"/>
                  <a:pt x="11641" y="73490"/>
                </a:cubicBezTo>
                <a:cubicBezTo>
                  <a:pt x="11611" y="73505"/>
                  <a:pt x="11597" y="73505"/>
                  <a:pt x="11552" y="73534"/>
                </a:cubicBezTo>
                <a:cubicBezTo>
                  <a:pt x="11567" y="73505"/>
                  <a:pt x="11567" y="73490"/>
                  <a:pt x="11597" y="73490"/>
                </a:cubicBezTo>
                <a:cubicBezTo>
                  <a:pt x="11620" y="73479"/>
                  <a:pt x="11634" y="73476"/>
                  <a:pt x="11660" y="73469"/>
                </a:cubicBezTo>
                <a:close/>
                <a:moveTo>
                  <a:pt x="12288" y="55963"/>
                </a:moveTo>
                <a:lnTo>
                  <a:pt x="12288" y="55978"/>
                </a:lnTo>
                <a:cubicBezTo>
                  <a:pt x="11685" y="58171"/>
                  <a:pt x="11861" y="60407"/>
                  <a:pt x="12053" y="62806"/>
                </a:cubicBezTo>
                <a:cubicBezTo>
                  <a:pt x="12126" y="63616"/>
                  <a:pt x="12185" y="64454"/>
                  <a:pt x="12215" y="65323"/>
                </a:cubicBezTo>
                <a:cubicBezTo>
                  <a:pt x="12229" y="65558"/>
                  <a:pt x="12229" y="65779"/>
                  <a:pt x="12259" y="66029"/>
                </a:cubicBezTo>
                <a:cubicBezTo>
                  <a:pt x="12377" y="68928"/>
                  <a:pt x="12494" y="71445"/>
                  <a:pt x="11302" y="73534"/>
                </a:cubicBezTo>
                <a:cubicBezTo>
                  <a:pt x="11243" y="73549"/>
                  <a:pt x="11199" y="73564"/>
                  <a:pt x="11155" y="73579"/>
                </a:cubicBezTo>
                <a:cubicBezTo>
                  <a:pt x="12009" y="71665"/>
                  <a:pt x="11861" y="69517"/>
                  <a:pt x="11700" y="67074"/>
                </a:cubicBezTo>
                <a:cubicBezTo>
                  <a:pt x="11670" y="66515"/>
                  <a:pt x="11626" y="65970"/>
                  <a:pt x="11597" y="65382"/>
                </a:cubicBezTo>
                <a:cubicBezTo>
                  <a:pt x="11552" y="64808"/>
                  <a:pt x="11523" y="64219"/>
                  <a:pt x="11494" y="63674"/>
                </a:cubicBezTo>
                <a:cubicBezTo>
                  <a:pt x="11332" y="61055"/>
                  <a:pt x="11170" y="58597"/>
                  <a:pt x="11920" y="56257"/>
                </a:cubicBezTo>
                <a:cubicBezTo>
                  <a:pt x="11935" y="56199"/>
                  <a:pt x="11965" y="56169"/>
                  <a:pt x="11979" y="56110"/>
                </a:cubicBezTo>
                <a:cubicBezTo>
                  <a:pt x="12082" y="56051"/>
                  <a:pt x="12185" y="56022"/>
                  <a:pt x="12288" y="55963"/>
                </a:cubicBezTo>
                <a:close/>
                <a:moveTo>
                  <a:pt x="11449" y="73549"/>
                </a:moveTo>
                <a:cubicBezTo>
                  <a:pt x="11420" y="73564"/>
                  <a:pt x="11420" y="73579"/>
                  <a:pt x="11405" y="73608"/>
                </a:cubicBezTo>
                <a:cubicBezTo>
                  <a:pt x="11376" y="73608"/>
                  <a:pt x="11332" y="73623"/>
                  <a:pt x="11302" y="73637"/>
                </a:cubicBezTo>
                <a:cubicBezTo>
                  <a:pt x="11317" y="73623"/>
                  <a:pt x="11317" y="73608"/>
                  <a:pt x="11332" y="73579"/>
                </a:cubicBezTo>
                <a:cubicBezTo>
                  <a:pt x="11376" y="73564"/>
                  <a:pt x="11405" y="73549"/>
                  <a:pt x="11449" y="73549"/>
                </a:cubicBezTo>
                <a:close/>
                <a:moveTo>
                  <a:pt x="11861" y="56169"/>
                </a:moveTo>
                <a:cubicBezTo>
                  <a:pt x="11861" y="56184"/>
                  <a:pt x="11847" y="56213"/>
                  <a:pt x="11847" y="56243"/>
                </a:cubicBezTo>
                <a:cubicBezTo>
                  <a:pt x="11111" y="58568"/>
                  <a:pt x="11258" y="61055"/>
                  <a:pt x="11420" y="63689"/>
                </a:cubicBezTo>
                <a:cubicBezTo>
                  <a:pt x="11464" y="64234"/>
                  <a:pt x="11494" y="64822"/>
                  <a:pt x="11523" y="65396"/>
                </a:cubicBezTo>
                <a:cubicBezTo>
                  <a:pt x="11552" y="65970"/>
                  <a:pt x="11597" y="66544"/>
                  <a:pt x="11626" y="67089"/>
                </a:cubicBezTo>
                <a:cubicBezTo>
                  <a:pt x="11788" y="69576"/>
                  <a:pt x="11935" y="71724"/>
                  <a:pt x="11023" y="73623"/>
                </a:cubicBezTo>
                <a:cubicBezTo>
                  <a:pt x="10964" y="73623"/>
                  <a:pt x="10905" y="73637"/>
                  <a:pt x="10846" y="73652"/>
                </a:cubicBezTo>
                <a:cubicBezTo>
                  <a:pt x="11508" y="71916"/>
                  <a:pt x="11332" y="70017"/>
                  <a:pt x="11111" y="67839"/>
                </a:cubicBezTo>
                <a:cubicBezTo>
                  <a:pt x="11037" y="67074"/>
                  <a:pt x="10949" y="66265"/>
                  <a:pt x="10905" y="65440"/>
                </a:cubicBezTo>
                <a:lnTo>
                  <a:pt x="10875" y="64881"/>
                </a:lnTo>
                <a:cubicBezTo>
                  <a:pt x="10714" y="61908"/>
                  <a:pt x="10537" y="59083"/>
                  <a:pt x="11479" y="56508"/>
                </a:cubicBezTo>
                <a:cubicBezTo>
                  <a:pt x="11494" y="56463"/>
                  <a:pt x="11538" y="56390"/>
                  <a:pt x="11552" y="56331"/>
                </a:cubicBezTo>
                <a:cubicBezTo>
                  <a:pt x="11670" y="56272"/>
                  <a:pt x="11758" y="56213"/>
                  <a:pt x="11861" y="56169"/>
                </a:cubicBezTo>
                <a:close/>
                <a:moveTo>
                  <a:pt x="11491" y="73646"/>
                </a:moveTo>
                <a:cubicBezTo>
                  <a:pt x="11493" y="73646"/>
                  <a:pt x="11494" y="73648"/>
                  <a:pt x="11494" y="73652"/>
                </a:cubicBezTo>
                <a:cubicBezTo>
                  <a:pt x="11479" y="73682"/>
                  <a:pt x="11464" y="73682"/>
                  <a:pt x="11449" y="73696"/>
                </a:cubicBezTo>
                <a:lnTo>
                  <a:pt x="11464" y="73682"/>
                </a:lnTo>
                <a:cubicBezTo>
                  <a:pt x="11475" y="73660"/>
                  <a:pt x="11486" y="73646"/>
                  <a:pt x="11491" y="73646"/>
                </a:cubicBezTo>
                <a:close/>
                <a:moveTo>
                  <a:pt x="11199" y="73623"/>
                </a:moveTo>
                <a:lnTo>
                  <a:pt x="11199" y="73623"/>
                </a:lnTo>
                <a:cubicBezTo>
                  <a:pt x="11185" y="73637"/>
                  <a:pt x="11170" y="73682"/>
                  <a:pt x="11170" y="73696"/>
                </a:cubicBezTo>
                <a:cubicBezTo>
                  <a:pt x="11126" y="73711"/>
                  <a:pt x="11082" y="73726"/>
                  <a:pt x="11037" y="73755"/>
                </a:cubicBezTo>
                <a:cubicBezTo>
                  <a:pt x="11052" y="73726"/>
                  <a:pt x="11052" y="73696"/>
                  <a:pt x="11082" y="73682"/>
                </a:cubicBezTo>
                <a:cubicBezTo>
                  <a:pt x="11111" y="73652"/>
                  <a:pt x="11170" y="73637"/>
                  <a:pt x="11199" y="73623"/>
                </a:cubicBezTo>
                <a:close/>
                <a:moveTo>
                  <a:pt x="11449" y="56375"/>
                </a:moveTo>
                <a:lnTo>
                  <a:pt x="11449" y="56375"/>
                </a:lnTo>
                <a:cubicBezTo>
                  <a:pt x="11420" y="56419"/>
                  <a:pt x="11420" y="56449"/>
                  <a:pt x="11405" y="56493"/>
                </a:cubicBezTo>
                <a:cubicBezTo>
                  <a:pt x="10463" y="59083"/>
                  <a:pt x="10625" y="61923"/>
                  <a:pt x="10802" y="64896"/>
                </a:cubicBezTo>
                <a:lnTo>
                  <a:pt x="10831" y="65455"/>
                </a:lnTo>
                <a:cubicBezTo>
                  <a:pt x="10875" y="66294"/>
                  <a:pt x="10964" y="67089"/>
                  <a:pt x="11037" y="67869"/>
                </a:cubicBezTo>
                <a:cubicBezTo>
                  <a:pt x="11258" y="70032"/>
                  <a:pt x="11464" y="71945"/>
                  <a:pt x="10758" y="73696"/>
                </a:cubicBezTo>
                <a:cubicBezTo>
                  <a:pt x="10684" y="73711"/>
                  <a:pt x="10640" y="73726"/>
                  <a:pt x="10581" y="73770"/>
                </a:cubicBezTo>
                <a:cubicBezTo>
                  <a:pt x="11082" y="72136"/>
                  <a:pt x="10817" y="70415"/>
                  <a:pt x="10537" y="68487"/>
                </a:cubicBezTo>
                <a:cubicBezTo>
                  <a:pt x="10405" y="67545"/>
                  <a:pt x="10257" y="66574"/>
                  <a:pt x="10213" y="65529"/>
                </a:cubicBezTo>
                <a:cubicBezTo>
                  <a:pt x="10022" y="62453"/>
                  <a:pt x="9948" y="59480"/>
                  <a:pt x="11037" y="56772"/>
                </a:cubicBezTo>
                <a:cubicBezTo>
                  <a:pt x="11082" y="56699"/>
                  <a:pt x="11096" y="56625"/>
                  <a:pt x="11126" y="56566"/>
                </a:cubicBezTo>
                <a:cubicBezTo>
                  <a:pt x="11243" y="56508"/>
                  <a:pt x="11332" y="56434"/>
                  <a:pt x="11449" y="56375"/>
                </a:cubicBezTo>
                <a:close/>
                <a:moveTo>
                  <a:pt x="11296" y="73750"/>
                </a:moveTo>
                <a:cubicBezTo>
                  <a:pt x="11291" y="73757"/>
                  <a:pt x="11284" y="73764"/>
                  <a:pt x="11273" y="73770"/>
                </a:cubicBezTo>
                <a:cubicBezTo>
                  <a:pt x="11258" y="73785"/>
                  <a:pt x="11229" y="73799"/>
                  <a:pt x="11199" y="73799"/>
                </a:cubicBezTo>
                <a:cubicBezTo>
                  <a:pt x="11214" y="73785"/>
                  <a:pt x="11214" y="73770"/>
                  <a:pt x="11243" y="73770"/>
                </a:cubicBezTo>
                <a:cubicBezTo>
                  <a:pt x="11261" y="73761"/>
                  <a:pt x="11279" y="73757"/>
                  <a:pt x="11296" y="73750"/>
                </a:cubicBezTo>
                <a:close/>
                <a:moveTo>
                  <a:pt x="11008" y="56625"/>
                </a:moveTo>
                <a:lnTo>
                  <a:pt x="10949" y="56728"/>
                </a:lnTo>
                <a:cubicBezTo>
                  <a:pt x="9860" y="59436"/>
                  <a:pt x="9934" y="62438"/>
                  <a:pt x="10125" y="65514"/>
                </a:cubicBezTo>
                <a:cubicBezTo>
                  <a:pt x="10169" y="66559"/>
                  <a:pt x="10316" y="67530"/>
                  <a:pt x="10449" y="68472"/>
                </a:cubicBezTo>
                <a:cubicBezTo>
                  <a:pt x="10728" y="70415"/>
                  <a:pt x="10978" y="72136"/>
                  <a:pt x="10463" y="73770"/>
                </a:cubicBezTo>
                <a:cubicBezTo>
                  <a:pt x="10419" y="73785"/>
                  <a:pt x="10346" y="73799"/>
                  <a:pt x="10287" y="73829"/>
                </a:cubicBezTo>
                <a:cubicBezTo>
                  <a:pt x="10640" y="72254"/>
                  <a:pt x="10316" y="70635"/>
                  <a:pt x="9992" y="68928"/>
                </a:cubicBezTo>
                <a:cubicBezTo>
                  <a:pt x="9786" y="67869"/>
                  <a:pt x="9566" y="66735"/>
                  <a:pt x="9492" y="65543"/>
                </a:cubicBezTo>
                <a:cubicBezTo>
                  <a:pt x="9242" y="61776"/>
                  <a:pt x="9566" y="59215"/>
                  <a:pt x="10581" y="56993"/>
                </a:cubicBezTo>
                <a:cubicBezTo>
                  <a:pt x="10611" y="56920"/>
                  <a:pt x="10640" y="56861"/>
                  <a:pt x="10669" y="56787"/>
                </a:cubicBezTo>
                <a:cubicBezTo>
                  <a:pt x="10802" y="56758"/>
                  <a:pt x="10890" y="56699"/>
                  <a:pt x="11008" y="56625"/>
                </a:cubicBezTo>
                <a:close/>
                <a:moveTo>
                  <a:pt x="10964" y="73711"/>
                </a:moveTo>
                <a:cubicBezTo>
                  <a:pt x="10949" y="73755"/>
                  <a:pt x="10934" y="73770"/>
                  <a:pt x="10934" y="73799"/>
                </a:cubicBezTo>
                <a:cubicBezTo>
                  <a:pt x="10875" y="73829"/>
                  <a:pt x="10831" y="73843"/>
                  <a:pt x="10787" y="73858"/>
                </a:cubicBezTo>
                <a:cubicBezTo>
                  <a:pt x="10787" y="73829"/>
                  <a:pt x="10802" y="73785"/>
                  <a:pt x="10817" y="73770"/>
                </a:cubicBezTo>
                <a:cubicBezTo>
                  <a:pt x="10875" y="73755"/>
                  <a:pt x="10934" y="73726"/>
                  <a:pt x="10964" y="73711"/>
                </a:cubicBezTo>
                <a:close/>
                <a:moveTo>
                  <a:pt x="10558" y="56925"/>
                </a:moveTo>
                <a:lnTo>
                  <a:pt x="10558" y="56925"/>
                </a:lnTo>
                <a:cubicBezTo>
                  <a:pt x="10537" y="56943"/>
                  <a:pt x="10536" y="56980"/>
                  <a:pt x="10522" y="56993"/>
                </a:cubicBezTo>
                <a:cubicBezTo>
                  <a:pt x="9507" y="59230"/>
                  <a:pt x="9183" y="61805"/>
                  <a:pt x="9433" y="65588"/>
                </a:cubicBezTo>
                <a:cubicBezTo>
                  <a:pt x="9507" y="66780"/>
                  <a:pt x="9728" y="67898"/>
                  <a:pt x="9934" y="68972"/>
                </a:cubicBezTo>
                <a:cubicBezTo>
                  <a:pt x="10272" y="70679"/>
                  <a:pt x="10581" y="72298"/>
                  <a:pt x="10213" y="73858"/>
                </a:cubicBezTo>
                <a:cubicBezTo>
                  <a:pt x="10140" y="73873"/>
                  <a:pt x="10081" y="73902"/>
                  <a:pt x="10007" y="73917"/>
                </a:cubicBezTo>
                <a:cubicBezTo>
                  <a:pt x="10228" y="72445"/>
                  <a:pt x="9860" y="70959"/>
                  <a:pt x="9492" y="69370"/>
                </a:cubicBezTo>
                <a:cubicBezTo>
                  <a:pt x="9213" y="68192"/>
                  <a:pt x="8918" y="66986"/>
                  <a:pt x="8830" y="65661"/>
                </a:cubicBezTo>
                <a:cubicBezTo>
                  <a:pt x="8594" y="62291"/>
                  <a:pt x="9021" y="59554"/>
                  <a:pt x="10169" y="57288"/>
                </a:cubicBezTo>
                <a:cubicBezTo>
                  <a:pt x="10199" y="57229"/>
                  <a:pt x="10228" y="57170"/>
                  <a:pt x="10243" y="57140"/>
                </a:cubicBezTo>
                <a:cubicBezTo>
                  <a:pt x="10302" y="57096"/>
                  <a:pt x="10375" y="57052"/>
                  <a:pt x="10434" y="57008"/>
                </a:cubicBezTo>
                <a:cubicBezTo>
                  <a:pt x="10462" y="56980"/>
                  <a:pt x="10515" y="56953"/>
                  <a:pt x="10558" y="56925"/>
                </a:cubicBezTo>
                <a:close/>
                <a:moveTo>
                  <a:pt x="11096" y="73799"/>
                </a:moveTo>
                <a:cubicBezTo>
                  <a:pt x="11082" y="73829"/>
                  <a:pt x="11052" y="73843"/>
                  <a:pt x="11052" y="73858"/>
                </a:cubicBezTo>
                <a:cubicBezTo>
                  <a:pt x="11023" y="73902"/>
                  <a:pt x="10978" y="73917"/>
                  <a:pt x="10949" y="73932"/>
                </a:cubicBezTo>
                <a:cubicBezTo>
                  <a:pt x="10964" y="73917"/>
                  <a:pt x="10964" y="73902"/>
                  <a:pt x="10978" y="73858"/>
                </a:cubicBezTo>
                <a:lnTo>
                  <a:pt x="11096" y="73799"/>
                </a:lnTo>
                <a:close/>
                <a:moveTo>
                  <a:pt x="10714" y="73799"/>
                </a:moveTo>
                <a:lnTo>
                  <a:pt x="10714" y="73799"/>
                </a:lnTo>
                <a:cubicBezTo>
                  <a:pt x="10684" y="73843"/>
                  <a:pt x="10669" y="73873"/>
                  <a:pt x="10669" y="73902"/>
                </a:cubicBezTo>
                <a:cubicBezTo>
                  <a:pt x="10611" y="73917"/>
                  <a:pt x="10566" y="73932"/>
                  <a:pt x="10508" y="73976"/>
                </a:cubicBezTo>
                <a:cubicBezTo>
                  <a:pt x="10522" y="73932"/>
                  <a:pt x="10522" y="73902"/>
                  <a:pt x="10537" y="73858"/>
                </a:cubicBezTo>
                <a:lnTo>
                  <a:pt x="10714" y="73799"/>
                </a:lnTo>
                <a:close/>
                <a:moveTo>
                  <a:pt x="11136" y="73926"/>
                </a:moveTo>
                <a:cubicBezTo>
                  <a:pt x="11140" y="73926"/>
                  <a:pt x="11146" y="73927"/>
                  <a:pt x="11155" y="73932"/>
                </a:cubicBezTo>
                <a:cubicBezTo>
                  <a:pt x="11126" y="73946"/>
                  <a:pt x="11111" y="73946"/>
                  <a:pt x="11096" y="73976"/>
                </a:cubicBezTo>
                <a:lnTo>
                  <a:pt x="11111" y="73946"/>
                </a:lnTo>
                <a:cubicBezTo>
                  <a:pt x="11121" y="73936"/>
                  <a:pt x="11124" y="73926"/>
                  <a:pt x="11136" y="73926"/>
                </a:cubicBezTo>
                <a:close/>
                <a:moveTo>
                  <a:pt x="10096" y="57214"/>
                </a:moveTo>
                <a:cubicBezTo>
                  <a:pt x="10096" y="57229"/>
                  <a:pt x="10081" y="57229"/>
                  <a:pt x="10081" y="57243"/>
                </a:cubicBezTo>
                <a:cubicBezTo>
                  <a:pt x="8918" y="59524"/>
                  <a:pt x="8506" y="62276"/>
                  <a:pt x="8742" y="65661"/>
                </a:cubicBezTo>
                <a:cubicBezTo>
                  <a:pt x="8830" y="66971"/>
                  <a:pt x="9124" y="68192"/>
                  <a:pt x="9419" y="69370"/>
                </a:cubicBezTo>
                <a:cubicBezTo>
                  <a:pt x="9801" y="70959"/>
                  <a:pt x="10154" y="72460"/>
                  <a:pt x="9934" y="73946"/>
                </a:cubicBezTo>
                <a:cubicBezTo>
                  <a:pt x="9860" y="73961"/>
                  <a:pt x="9801" y="73991"/>
                  <a:pt x="9728" y="74020"/>
                </a:cubicBezTo>
                <a:cubicBezTo>
                  <a:pt x="9845" y="72593"/>
                  <a:pt x="9433" y="71165"/>
                  <a:pt x="8992" y="69679"/>
                </a:cubicBezTo>
                <a:cubicBezTo>
                  <a:pt x="8624" y="68428"/>
                  <a:pt x="8241" y="67147"/>
                  <a:pt x="8138" y="65705"/>
                </a:cubicBezTo>
                <a:cubicBezTo>
                  <a:pt x="7888" y="62585"/>
                  <a:pt x="8433" y="59833"/>
                  <a:pt x="9713" y="57523"/>
                </a:cubicBezTo>
                <a:cubicBezTo>
                  <a:pt x="9728" y="57479"/>
                  <a:pt x="9772" y="57435"/>
                  <a:pt x="9786" y="57391"/>
                </a:cubicBezTo>
                <a:cubicBezTo>
                  <a:pt x="9904" y="57346"/>
                  <a:pt x="9992" y="57288"/>
                  <a:pt x="10096" y="57214"/>
                </a:cubicBezTo>
                <a:close/>
                <a:moveTo>
                  <a:pt x="10861" y="73917"/>
                </a:moveTo>
                <a:cubicBezTo>
                  <a:pt x="10861" y="73917"/>
                  <a:pt x="10861" y="73932"/>
                  <a:pt x="10831" y="73932"/>
                </a:cubicBezTo>
                <a:cubicBezTo>
                  <a:pt x="10817" y="73946"/>
                  <a:pt x="10817" y="73976"/>
                  <a:pt x="10802" y="73991"/>
                </a:cubicBezTo>
                <a:cubicBezTo>
                  <a:pt x="10787" y="74005"/>
                  <a:pt x="10728" y="74020"/>
                  <a:pt x="10684" y="74049"/>
                </a:cubicBezTo>
                <a:cubicBezTo>
                  <a:pt x="10714" y="74020"/>
                  <a:pt x="10714" y="73991"/>
                  <a:pt x="10728" y="73976"/>
                </a:cubicBezTo>
                <a:cubicBezTo>
                  <a:pt x="10758" y="73946"/>
                  <a:pt x="10817" y="73932"/>
                  <a:pt x="10861" y="73917"/>
                </a:cubicBezTo>
                <a:close/>
                <a:moveTo>
                  <a:pt x="10463" y="73873"/>
                </a:moveTo>
                <a:lnTo>
                  <a:pt x="10463" y="73873"/>
                </a:lnTo>
                <a:cubicBezTo>
                  <a:pt x="10449" y="73917"/>
                  <a:pt x="10449" y="73946"/>
                  <a:pt x="10434" y="73991"/>
                </a:cubicBezTo>
                <a:cubicBezTo>
                  <a:pt x="10360" y="74020"/>
                  <a:pt x="10302" y="74049"/>
                  <a:pt x="10243" y="74064"/>
                </a:cubicBezTo>
                <a:cubicBezTo>
                  <a:pt x="10257" y="74020"/>
                  <a:pt x="10257" y="73991"/>
                  <a:pt x="10287" y="73932"/>
                </a:cubicBezTo>
                <a:cubicBezTo>
                  <a:pt x="10346" y="73917"/>
                  <a:pt x="10419" y="73902"/>
                  <a:pt x="10463" y="73873"/>
                </a:cubicBezTo>
                <a:close/>
                <a:moveTo>
                  <a:pt x="10949" y="73991"/>
                </a:moveTo>
                <a:cubicBezTo>
                  <a:pt x="10949" y="74020"/>
                  <a:pt x="10949" y="74049"/>
                  <a:pt x="10934" y="74049"/>
                </a:cubicBezTo>
                <a:cubicBezTo>
                  <a:pt x="10905" y="74064"/>
                  <a:pt x="10875" y="74079"/>
                  <a:pt x="10831" y="74079"/>
                </a:cubicBezTo>
                <a:cubicBezTo>
                  <a:pt x="10831" y="74064"/>
                  <a:pt x="10846" y="74049"/>
                  <a:pt x="10846" y="74020"/>
                </a:cubicBezTo>
                <a:cubicBezTo>
                  <a:pt x="10890" y="74005"/>
                  <a:pt x="10905" y="74005"/>
                  <a:pt x="10949" y="73991"/>
                </a:cubicBezTo>
                <a:close/>
                <a:moveTo>
                  <a:pt x="9639" y="57494"/>
                </a:moveTo>
                <a:lnTo>
                  <a:pt x="9639" y="57494"/>
                </a:lnTo>
                <a:cubicBezTo>
                  <a:pt x="8315" y="59819"/>
                  <a:pt x="7785" y="62585"/>
                  <a:pt x="8035" y="65735"/>
                </a:cubicBezTo>
                <a:cubicBezTo>
                  <a:pt x="8153" y="67162"/>
                  <a:pt x="8536" y="68472"/>
                  <a:pt x="8903" y="69723"/>
                </a:cubicBezTo>
                <a:cubicBezTo>
                  <a:pt x="9345" y="71209"/>
                  <a:pt x="9742" y="72622"/>
                  <a:pt x="9639" y="74064"/>
                </a:cubicBezTo>
                <a:cubicBezTo>
                  <a:pt x="9610" y="74079"/>
                  <a:pt x="9580" y="74079"/>
                  <a:pt x="9551" y="74094"/>
                </a:cubicBezTo>
                <a:cubicBezTo>
                  <a:pt x="9507" y="74123"/>
                  <a:pt x="9477" y="74123"/>
                  <a:pt x="9419" y="74138"/>
                </a:cubicBezTo>
                <a:cubicBezTo>
                  <a:pt x="9433" y="72740"/>
                  <a:pt x="8977" y="71401"/>
                  <a:pt x="8477" y="69973"/>
                </a:cubicBezTo>
                <a:cubicBezTo>
                  <a:pt x="8020" y="68663"/>
                  <a:pt x="7564" y="67309"/>
                  <a:pt x="7432" y="65808"/>
                </a:cubicBezTo>
                <a:cubicBezTo>
                  <a:pt x="7196" y="62880"/>
                  <a:pt x="7814" y="60113"/>
                  <a:pt x="9271" y="57803"/>
                </a:cubicBezTo>
                <a:cubicBezTo>
                  <a:pt x="9316" y="57744"/>
                  <a:pt x="9330" y="57714"/>
                  <a:pt x="9360" y="57655"/>
                </a:cubicBezTo>
                <a:lnTo>
                  <a:pt x="9639" y="57494"/>
                </a:lnTo>
                <a:close/>
                <a:moveTo>
                  <a:pt x="10611" y="74005"/>
                </a:moveTo>
                <a:lnTo>
                  <a:pt x="10611" y="74005"/>
                </a:lnTo>
                <a:cubicBezTo>
                  <a:pt x="10596" y="74020"/>
                  <a:pt x="10596" y="74064"/>
                  <a:pt x="10581" y="74079"/>
                </a:cubicBezTo>
                <a:lnTo>
                  <a:pt x="10581" y="74094"/>
                </a:lnTo>
                <a:cubicBezTo>
                  <a:pt x="10522" y="74123"/>
                  <a:pt x="10478" y="74138"/>
                  <a:pt x="10434" y="74152"/>
                </a:cubicBezTo>
                <a:cubicBezTo>
                  <a:pt x="10449" y="74138"/>
                  <a:pt x="10463" y="74094"/>
                  <a:pt x="10463" y="74064"/>
                </a:cubicBezTo>
                <a:cubicBezTo>
                  <a:pt x="10522" y="74049"/>
                  <a:pt x="10566" y="74020"/>
                  <a:pt x="10611" y="74005"/>
                </a:cubicBezTo>
                <a:close/>
                <a:moveTo>
                  <a:pt x="10169" y="73991"/>
                </a:moveTo>
                <a:cubicBezTo>
                  <a:pt x="10154" y="74020"/>
                  <a:pt x="10154" y="74079"/>
                  <a:pt x="10140" y="74123"/>
                </a:cubicBezTo>
                <a:cubicBezTo>
                  <a:pt x="10081" y="74123"/>
                  <a:pt x="10022" y="74138"/>
                  <a:pt x="9978" y="74167"/>
                </a:cubicBezTo>
                <a:cubicBezTo>
                  <a:pt x="9978" y="74138"/>
                  <a:pt x="9992" y="74079"/>
                  <a:pt x="9992" y="74049"/>
                </a:cubicBezTo>
                <a:cubicBezTo>
                  <a:pt x="10037" y="74020"/>
                  <a:pt x="10110" y="74005"/>
                  <a:pt x="10169" y="73991"/>
                </a:cubicBezTo>
                <a:close/>
                <a:moveTo>
                  <a:pt x="9198" y="57758"/>
                </a:moveTo>
                <a:lnTo>
                  <a:pt x="9198" y="57758"/>
                </a:lnTo>
                <a:cubicBezTo>
                  <a:pt x="7726" y="60098"/>
                  <a:pt x="7079" y="62880"/>
                  <a:pt x="7344" y="65808"/>
                </a:cubicBezTo>
                <a:cubicBezTo>
                  <a:pt x="7476" y="67324"/>
                  <a:pt x="7947" y="68693"/>
                  <a:pt x="8403" y="70002"/>
                </a:cubicBezTo>
                <a:cubicBezTo>
                  <a:pt x="8903" y="71415"/>
                  <a:pt x="9360" y="72754"/>
                  <a:pt x="9345" y="74152"/>
                </a:cubicBezTo>
                <a:cubicBezTo>
                  <a:pt x="9271" y="74167"/>
                  <a:pt x="9198" y="74211"/>
                  <a:pt x="9124" y="74226"/>
                </a:cubicBezTo>
                <a:cubicBezTo>
                  <a:pt x="9051" y="72872"/>
                  <a:pt x="8536" y="71577"/>
                  <a:pt x="7976" y="70223"/>
                </a:cubicBezTo>
                <a:cubicBezTo>
                  <a:pt x="7432" y="68855"/>
                  <a:pt x="6858" y="67457"/>
                  <a:pt x="6711" y="65867"/>
                </a:cubicBezTo>
                <a:cubicBezTo>
                  <a:pt x="6461" y="63100"/>
                  <a:pt x="7196" y="60393"/>
                  <a:pt x="8815" y="58053"/>
                </a:cubicBezTo>
                <a:cubicBezTo>
                  <a:pt x="8845" y="57994"/>
                  <a:pt x="8903" y="57950"/>
                  <a:pt x="8933" y="57891"/>
                </a:cubicBezTo>
                <a:cubicBezTo>
                  <a:pt x="9036" y="57832"/>
                  <a:pt x="9124" y="57788"/>
                  <a:pt x="9198" y="57758"/>
                </a:cubicBezTo>
                <a:close/>
                <a:moveTo>
                  <a:pt x="10743" y="74094"/>
                </a:moveTo>
                <a:lnTo>
                  <a:pt x="10743" y="74094"/>
                </a:lnTo>
                <a:cubicBezTo>
                  <a:pt x="10728" y="74123"/>
                  <a:pt x="10728" y="74138"/>
                  <a:pt x="10714" y="74152"/>
                </a:cubicBezTo>
                <a:cubicBezTo>
                  <a:pt x="10669" y="74197"/>
                  <a:pt x="10640" y="74211"/>
                  <a:pt x="10596" y="74226"/>
                </a:cubicBezTo>
                <a:cubicBezTo>
                  <a:pt x="10611" y="74211"/>
                  <a:pt x="10611" y="74197"/>
                  <a:pt x="10640" y="74152"/>
                </a:cubicBezTo>
                <a:lnTo>
                  <a:pt x="10743" y="74094"/>
                </a:lnTo>
                <a:close/>
                <a:moveTo>
                  <a:pt x="10798" y="74220"/>
                </a:moveTo>
                <a:cubicBezTo>
                  <a:pt x="10801" y="74220"/>
                  <a:pt x="10802" y="74222"/>
                  <a:pt x="10802" y="74226"/>
                </a:cubicBezTo>
                <a:cubicBezTo>
                  <a:pt x="10788" y="74240"/>
                  <a:pt x="10760" y="74241"/>
                  <a:pt x="10758" y="74267"/>
                </a:cubicBezTo>
                <a:lnTo>
                  <a:pt x="10758" y="74267"/>
                </a:lnTo>
                <a:cubicBezTo>
                  <a:pt x="10758" y="74259"/>
                  <a:pt x="10761" y="74241"/>
                  <a:pt x="10772" y="74241"/>
                </a:cubicBezTo>
                <a:cubicBezTo>
                  <a:pt x="10783" y="74230"/>
                  <a:pt x="10793" y="74220"/>
                  <a:pt x="10798" y="74220"/>
                </a:cubicBezTo>
                <a:close/>
                <a:moveTo>
                  <a:pt x="9904" y="74064"/>
                </a:moveTo>
                <a:cubicBezTo>
                  <a:pt x="9904" y="74094"/>
                  <a:pt x="9875" y="74152"/>
                  <a:pt x="9875" y="74197"/>
                </a:cubicBezTo>
                <a:cubicBezTo>
                  <a:pt x="9831" y="74211"/>
                  <a:pt x="9757" y="74241"/>
                  <a:pt x="9698" y="74270"/>
                </a:cubicBezTo>
                <a:cubicBezTo>
                  <a:pt x="9698" y="74211"/>
                  <a:pt x="9713" y="74167"/>
                  <a:pt x="9713" y="74123"/>
                </a:cubicBezTo>
                <a:cubicBezTo>
                  <a:pt x="9772" y="74094"/>
                  <a:pt x="9845" y="74079"/>
                  <a:pt x="9904" y="74064"/>
                </a:cubicBezTo>
                <a:close/>
                <a:moveTo>
                  <a:pt x="10375" y="74094"/>
                </a:moveTo>
                <a:lnTo>
                  <a:pt x="10375" y="74094"/>
                </a:lnTo>
                <a:cubicBezTo>
                  <a:pt x="10360" y="74138"/>
                  <a:pt x="10360" y="74167"/>
                  <a:pt x="10346" y="74211"/>
                </a:cubicBezTo>
                <a:cubicBezTo>
                  <a:pt x="10287" y="74226"/>
                  <a:pt x="10228" y="74241"/>
                  <a:pt x="10199" y="74285"/>
                </a:cubicBezTo>
                <a:cubicBezTo>
                  <a:pt x="10199" y="74226"/>
                  <a:pt x="10213" y="74197"/>
                  <a:pt x="10213" y="74152"/>
                </a:cubicBezTo>
                <a:lnTo>
                  <a:pt x="10375" y="74094"/>
                </a:lnTo>
                <a:close/>
                <a:moveTo>
                  <a:pt x="8756" y="57979"/>
                </a:moveTo>
                <a:cubicBezTo>
                  <a:pt x="8771" y="57979"/>
                  <a:pt x="8771" y="58009"/>
                  <a:pt x="8756" y="58023"/>
                </a:cubicBezTo>
                <a:cubicBezTo>
                  <a:pt x="7123" y="60363"/>
                  <a:pt x="6387" y="63086"/>
                  <a:pt x="6637" y="65882"/>
                </a:cubicBezTo>
                <a:cubicBezTo>
                  <a:pt x="6784" y="67471"/>
                  <a:pt x="7358" y="68869"/>
                  <a:pt x="7917" y="70253"/>
                </a:cubicBezTo>
                <a:cubicBezTo>
                  <a:pt x="8462" y="71621"/>
                  <a:pt x="8977" y="72902"/>
                  <a:pt x="9036" y="74270"/>
                </a:cubicBezTo>
                <a:cubicBezTo>
                  <a:pt x="8962" y="74285"/>
                  <a:pt x="8889" y="74314"/>
                  <a:pt x="8815" y="74344"/>
                </a:cubicBezTo>
                <a:cubicBezTo>
                  <a:pt x="8668" y="72990"/>
                  <a:pt x="8094" y="71739"/>
                  <a:pt x="7491" y="70444"/>
                </a:cubicBezTo>
                <a:cubicBezTo>
                  <a:pt x="6843" y="69046"/>
                  <a:pt x="6181" y="67589"/>
                  <a:pt x="6019" y="65955"/>
                </a:cubicBezTo>
                <a:cubicBezTo>
                  <a:pt x="5754" y="63321"/>
                  <a:pt x="6608" y="60613"/>
                  <a:pt x="8374" y="58332"/>
                </a:cubicBezTo>
                <a:lnTo>
                  <a:pt x="8536" y="58112"/>
                </a:lnTo>
                <a:cubicBezTo>
                  <a:pt x="8609" y="58082"/>
                  <a:pt x="8683" y="58023"/>
                  <a:pt x="8756" y="57979"/>
                </a:cubicBezTo>
                <a:close/>
                <a:moveTo>
                  <a:pt x="10522" y="74211"/>
                </a:moveTo>
                <a:cubicBezTo>
                  <a:pt x="10508" y="74226"/>
                  <a:pt x="10508" y="74270"/>
                  <a:pt x="10493" y="74285"/>
                </a:cubicBezTo>
                <a:cubicBezTo>
                  <a:pt x="10449" y="74300"/>
                  <a:pt x="10390" y="74344"/>
                  <a:pt x="10360" y="74359"/>
                </a:cubicBezTo>
                <a:cubicBezTo>
                  <a:pt x="10375" y="74314"/>
                  <a:pt x="10375" y="74300"/>
                  <a:pt x="10390" y="74270"/>
                </a:cubicBezTo>
                <a:cubicBezTo>
                  <a:pt x="10434" y="74241"/>
                  <a:pt x="10463" y="74226"/>
                  <a:pt x="10522" y="74211"/>
                </a:cubicBezTo>
                <a:close/>
                <a:moveTo>
                  <a:pt x="9625" y="74152"/>
                </a:moveTo>
                <a:cubicBezTo>
                  <a:pt x="9625" y="74211"/>
                  <a:pt x="9610" y="74241"/>
                  <a:pt x="9610" y="74300"/>
                </a:cubicBezTo>
                <a:cubicBezTo>
                  <a:pt x="9551" y="74314"/>
                  <a:pt x="9477" y="74344"/>
                  <a:pt x="9419" y="74373"/>
                </a:cubicBezTo>
                <a:lnTo>
                  <a:pt x="9419" y="74226"/>
                </a:lnTo>
                <a:cubicBezTo>
                  <a:pt x="9477" y="74211"/>
                  <a:pt x="9507" y="74197"/>
                  <a:pt x="9566" y="74167"/>
                </a:cubicBezTo>
                <a:cubicBezTo>
                  <a:pt x="9580" y="74167"/>
                  <a:pt x="9610" y="74152"/>
                  <a:pt x="9625" y="74152"/>
                </a:cubicBezTo>
                <a:close/>
                <a:moveTo>
                  <a:pt x="10096" y="74197"/>
                </a:moveTo>
                <a:lnTo>
                  <a:pt x="10096" y="74197"/>
                </a:lnTo>
                <a:cubicBezTo>
                  <a:pt x="10081" y="74226"/>
                  <a:pt x="10081" y="74270"/>
                  <a:pt x="10066" y="74300"/>
                </a:cubicBezTo>
                <a:cubicBezTo>
                  <a:pt x="10022" y="74344"/>
                  <a:pt x="9978" y="74359"/>
                  <a:pt x="9919" y="74373"/>
                </a:cubicBezTo>
                <a:cubicBezTo>
                  <a:pt x="9934" y="74344"/>
                  <a:pt x="9934" y="74300"/>
                  <a:pt x="9934" y="74241"/>
                </a:cubicBezTo>
                <a:lnTo>
                  <a:pt x="10096" y="74197"/>
                </a:lnTo>
                <a:close/>
                <a:moveTo>
                  <a:pt x="10611" y="74314"/>
                </a:moveTo>
                <a:cubicBezTo>
                  <a:pt x="10611" y="74314"/>
                  <a:pt x="10596" y="74344"/>
                  <a:pt x="10596" y="74359"/>
                </a:cubicBezTo>
                <a:cubicBezTo>
                  <a:pt x="10581" y="74373"/>
                  <a:pt x="10537" y="74388"/>
                  <a:pt x="10522" y="74388"/>
                </a:cubicBezTo>
                <a:cubicBezTo>
                  <a:pt x="10522" y="74373"/>
                  <a:pt x="10537" y="74359"/>
                  <a:pt x="10537" y="74359"/>
                </a:cubicBezTo>
                <a:cubicBezTo>
                  <a:pt x="10552" y="74329"/>
                  <a:pt x="10596" y="74329"/>
                  <a:pt x="10611" y="74314"/>
                </a:cubicBezTo>
                <a:close/>
                <a:moveTo>
                  <a:pt x="8374" y="58200"/>
                </a:moveTo>
                <a:lnTo>
                  <a:pt x="8315" y="58259"/>
                </a:lnTo>
                <a:cubicBezTo>
                  <a:pt x="6534" y="60555"/>
                  <a:pt x="5681" y="63277"/>
                  <a:pt x="5945" y="65926"/>
                </a:cubicBezTo>
                <a:cubicBezTo>
                  <a:pt x="6107" y="67589"/>
                  <a:pt x="6770" y="69031"/>
                  <a:pt x="7417" y="70444"/>
                </a:cubicBezTo>
                <a:cubicBezTo>
                  <a:pt x="8020" y="71739"/>
                  <a:pt x="8594" y="72990"/>
                  <a:pt x="8742" y="74329"/>
                </a:cubicBezTo>
                <a:cubicBezTo>
                  <a:pt x="8668" y="74359"/>
                  <a:pt x="8594" y="74388"/>
                  <a:pt x="8521" y="74403"/>
                </a:cubicBezTo>
                <a:cubicBezTo>
                  <a:pt x="8300" y="73078"/>
                  <a:pt x="7667" y="71871"/>
                  <a:pt x="7005" y="70576"/>
                </a:cubicBezTo>
                <a:cubicBezTo>
                  <a:pt x="6269" y="69149"/>
                  <a:pt x="5519" y="67677"/>
                  <a:pt x="5327" y="65985"/>
                </a:cubicBezTo>
                <a:cubicBezTo>
                  <a:pt x="5077" y="63424"/>
                  <a:pt x="5990" y="60790"/>
                  <a:pt x="7947" y="58553"/>
                </a:cubicBezTo>
                <a:lnTo>
                  <a:pt x="8182" y="58318"/>
                </a:lnTo>
                <a:cubicBezTo>
                  <a:pt x="8241" y="58274"/>
                  <a:pt x="8315" y="58244"/>
                  <a:pt x="8374" y="58200"/>
                </a:cubicBezTo>
                <a:close/>
                <a:moveTo>
                  <a:pt x="9330" y="74226"/>
                </a:moveTo>
                <a:lnTo>
                  <a:pt x="9330" y="74388"/>
                </a:lnTo>
                <a:lnTo>
                  <a:pt x="9316" y="74388"/>
                </a:lnTo>
                <a:cubicBezTo>
                  <a:pt x="9257" y="74432"/>
                  <a:pt x="9183" y="74447"/>
                  <a:pt x="9124" y="74462"/>
                </a:cubicBezTo>
                <a:lnTo>
                  <a:pt x="9124" y="74300"/>
                </a:lnTo>
                <a:cubicBezTo>
                  <a:pt x="9198" y="74285"/>
                  <a:pt x="9271" y="74270"/>
                  <a:pt x="9330" y="74226"/>
                </a:cubicBezTo>
                <a:close/>
                <a:moveTo>
                  <a:pt x="10287" y="74314"/>
                </a:moveTo>
                <a:lnTo>
                  <a:pt x="10287" y="74314"/>
                </a:lnTo>
                <a:cubicBezTo>
                  <a:pt x="10257" y="74359"/>
                  <a:pt x="10257" y="74373"/>
                  <a:pt x="10243" y="74417"/>
                </a:cubicBezTo>
                <a:cubicBezTo>
                  <a:pt x="10213" y="74432"/>
                  <a:pt x="10154" y="74447"/>
                  <a:pt x="10110" y="74462"/>
                </a:cubicBezTo>
                <a:cubicBezTo>
                  <a:pt x="10110" y="74447"/>
                  <a:pt x="10140" y="74417"/>
                  <a:pt x="10140" y="74388"/>
                </a:cubicBezTo>
                <a:lnTo>
                  <a:pt x="10140" y="74373"/>
                </a:lnTo>
                <a:cubicBezTo>
                  <a:pt x="10184" y="74359"/>
                  <a:pt x="10228" y="74344"/>
                  <a:pt x="10287" y="74314"/>
                </a:cubicBezTo>
                <a:close/>
                <a:moveTo>
                  <a:pt x="9860" y="74285"/>
                </a:moveTo>
                <a:cubicBezTo>
                  <a:pt x="9860" y="74314"/>
                  <a:pt x="9845" y="74373"/>
                  <a:pt x="9816" y="74417"/>
                </a:cubicBezTo>
                <a:cubicBezTo>
                  <a:pt x="9772" y="74447"/>
                  <a:pt x="9713" y="74462"/>
                  <a:pt x="9654" y="74491"/>
                </a:cubicBezTo>
                <a:cubicBezTo>
                  <a:pt x="9654" y="74447"/>
                  <a:pt x="9669" y="74388"/>
                  <a:pt x="9669" y="74359"/>
                </a:cubicBezTo>
                <a:cubicBezTo>
                  <a:pt x="9728" y="74344"/>
                  <a:pt x="9801" y="74314"/>
                  <a:pt x="9860" y="74285"/>
                </a:cubicBezTo>
                <a:close/>
                <a:moveTo>
                  <a:pt x="7947" y="58450"/>
                </a:moveTo>
                <a:cubicBezTo>
                  <a:pt x="7932" y="58465"/>
                  <a:pt x="7903" y="58494"/>
                  <a:pt x="7873" y="58509"/>
                </a:cubicBezTo>
                <a:cubicBezTo>
                  <a:pt x="5901" y="60775"/>
                  <a:pt x="4959" y="63424"/>
                  <a:pt x="5239" y="66000"/>
                </a:cubicBezTo>
                <a:cubicBezTo>
                  <a:pt x="5430" y="67692"/>
                  <a:pt x="6181" y="69178"/>
                  <a:pt x="6917" y="70621"/>
                </a:cubicBezTo>
                <a:cubicBezTo>
                  <a:pt x="7579" y="71886"/>
                  <a:pt x="8197" y="73122"/>
                  <a:pt x="8418" y="74432"/>
                </a:cubicBezTo>
                <a:cubicBezTo>
                  <a:pt x="8344" y="74447"/>
                  <a:pt x="8271" y="74491"/>
                  <a:pt x="8197" y="74506"/>
                </a:cubicBezTo>
                <a:cubicBezTo>
                  <a:pt x="7903" y="73181"/>
                  <a:pt x="7226" y="71974"/>
                  <a:pt x="6505" y="70724"/>
                </a:cubicBezTo>
                <a:cubicBezTo>
                  <a:pt x="5681" y="69281"/>
                  <a:pt x="4812" y="67766"/>
                  <a:pt x="4636" y="66058"/>
                </a:cubicBezTo>
                <a:cubicBezTo>
                  <a:pt x="4268" y="62718"/>
                  <a:pt x="6269" y="60084"/>
                  <a:pt x="7505" y="58818"/>
                </a:cubicBezTo>
                <a:lnTo>
                  <a:pt x="7814" y="58494"/>
                </a:lnTo>
                <a:cubicBezTo>
                  <a:pt x="7859" y="58494"/>
                  <a:pt x="7903" y="58480"/>
                  <a:pt x="7947" y="58450"/>
                </a:cubicBezTo>
                <a:close/>
                <a:moveTo>
                  <a:pt x="10419" y="74388"/>
                </a:moveTo>
                <a:cubicBezTo>
                  <a:pt x="10390" y="74417"/>
                  <a:pt x="10390" y="74432"/>
                  <a:pt x="10375" y="74447"/>
                </a:cubicBezTo>
                <a:cubicBezTo>
                  <a:pt x="10346" y="74506"/>
                  <a:pt x="10316" y="74520"/>
                  <a:pt x="10287" y="74520"/>
                </a:cubicBezTo>
                <a:cubicBezTo>
                  <a:pt x="10302" y="74506"/>
                  <a:pt x="10302" y="74491"/>
                  <a:pt x="10316" y="74447"/>
                </a:cubicBezTo>
                <a:cubicBezTo>
                  <a:pt x="10360" y="74432"/>
                  <a:pt x="10390" y="74417"/>
                  <a:pt x="10419" y="74388"/>
                </a:cubicBezTo>
                <a:close/>
                <a:moveTo>
                  <a:pt x="10455" y="74549"/>
                </a:moveTo>
                <a:cubicBezTo>
                  <a:pt x="10450" y="74556"/>
                  <a:pt x="10445" y="74561"/>
                  <a:pt x="10441" y="74565"/>
                </a:cubicBezTo>
                <a:lnTo>
                  <a:pt x="10441" y="74565"/>
                </a:lnTo>
                <a:lnTo>
                  <a:pt x="10449" y="74550"/>
                </a:lnTo>
                <a:cubicBezTo>
                  <a:pt x="10451" y="74550"/>
                  <a:pt x="10453" y="74550"/>
                  <a:pt x="10455" y="74549"/>
                </a:cubicBezTo>
                <a:close/>
                <a:moveTo>
                  <a:pt x="9051" y="74344"/>
                </a:moveTo>
                <a:lnTo>
                  <a:pt x="9051" y="74506"/>
                </a:lnTo>
                <a:cubicBezTo>
                  <a:pt x="8977" y="74520"/>
                  <a:pt x="8918" y="74565"/>
                  <a:pt x="8845" y="74579"/>
                </a:cubicBezTo>
                <a:cubicBezTo>
                  <a:pt x="8845" y="74520"/>
                  <a:pt x="8845" y="74462"/>
                  <a:pt x="8830" y="74417"/>
                </a:cubicBezTo>
                <a:cubicBezTo>
                  <a:pt x="8903" y="74373"/>
                  <a:pt x="8977" y="74359"/>
                  <a:pt x="9051" y="74344"/>
                </a:cubicBezTo>
                <a:close/>
                <a:moveTo>
                  <a:pt x="9580" y="74373"/>
                </a:moveTo>
                <a:cubicBezTo>
                  <a:pt x="9580" y="74432"/>
                  <a:pt x="9566" y="74462"/>
                  <a:pt x="9566" y="74520"/>
                </a:cubicBezTo>
                <a:cubicBezTo>
                  <a:pt x="9507" y="74535"/>
                  <a:pt x="9463" y="74579"/>
                  <a:pt x="9389" y="74594"/>
                </a:cubicBezTo>
                <a:cubicBezTo>
                  <a:pt x="9404" y="74565"/>
                  <a:pt x="9404" y="74506"/>
                  <a:pt x="9404" y="74447"/>
                </a:cubicBezTo>
                <a:cubicBezTo>
                  <a:pt x="9463" y="74432"/>
                  <a:pt x="9536" y="74417"/>
                  <a:pt x="9580" y="74373"/>
                </a:cubicBezTo>
                <a:close/>
                <a:moveTo>
                  <a:pt x="10037" y="74417"/>
                </a:moveTo>
                <a:lnTo>
                  <a:pt x="10037" y="74417"/>
                </a:lnTo>
                <a:cubicBezTo>
                  <a:pt x="10022" y="74447"/>
                  <a:pt x="10022" y="74491"/>
                  <a:pt x="10007" y="74520"/>
                </a:cubicBezTo>
                <a:cubicBezTo>
                  <a:pt x="9948" y="74535"/>
                  <a:pt x="9919" y="74579"/>
                  <a:pt x="9860" y="74594"/>
                </a:cubicBezTo>
                <a:cubicBezTo>
                  <a:pt x="9875" y="74579"/>
                  <a:pt x="9875" y="74565"/>
                  <a:pt x="9875" y="74520"/>
                </a:cubicBezTo>
                <a:cubicBezTo>
                  <a:pt x="9875" y="74506"/>
                  <a:pt x="9875" y="74491"/>
                  <a:pt x="9889" y="74462"/>
                </a:cubicBezTo>
                <a:cubicBezTo>
                  <a:pt x="9948" y="74447"/>
                  <a:pt x="10007" y="74432"/>
                  <a:pt x="10037" y="74417"/>
                </a:cubicBezTo>
                <a:close/>
                <a:moveTo>
                  <a:pt x="7440" y="58780"/>
                </a:moveTo>
                <a:lnTo>
                  <a:pt x="7440" y="58780"/>
                </a:lnTo>
                <a:cubicBezTo>
                  <a:pt x="6204" y="60048"/>
                  <a:pt x="4195" y="62694"/>
                  <a:pt x="4562" y="66073"/>
                </a:cubicBezTo>
                <a:cubicBezTo>
                  <a:pt x="4739" y="67810"/>
                  <a:pt x="5607" y="69340"/>
                  <a:pt x="6461" y="70782"/>
                </a:cubicBezTo>
                <a:cubicBezTo>
                  <a:pt x="7167" y="72033"/>
                  <a:pt x="7859" y="73240"/>
                  <a:pt x="8153" y="74535"/>
                </a:cubicBezTo>
                <a:cubicBezTo>
                  <a:pt x="8079" y="74565"/>
                  <a:pt x="8006" y="74594"/>
                  <a:pt x="7932" y="74609"/>
                </a:cubicBezTo>
                <a:cubicBezTo>
                  <a:pt x="7564" y="73270"/>
                  <a:pt x="6799" y="72063"/>
                  <a:pt x="6048" y="70856"/>
                </a:cubicBezTo>
                <a:cubicBezTo>
                  <a:pt x="5136" y="69384"/>
                  <a:pt x="4179" y="67869"/>
                  <a:pt x="3973" y="66117"/>
                </a:cubicBezTo>
                <a:cubicBezTo>
                  <a:pt x="3694" y="63704"/>
                  <a:pt x="4842" y="61128"/>
                  <a:pt x="7093" y="59053"/>
                </a:cubicBezTo>
                <a:cubicBezTo>
                  <a:pt x="7185" y="58975"/>
                  <a:pt x="7310" y="58874"/>
                  <a:pt x="7440" y="58780"/>
                </a:cubicBezTo>
                <a:close/>
                <a:moveTo>
                  <a:pt x="8756" y="74417"/>
                </a:moveTo>
                <a:lnTo>
                  <a:pt x="8756" y="74594"/>
                </a:lnTo>
                <a:cubicBezTo>
                  <a:pt x="8683" y="74609"/>
                  <a:pt x="8609" y="74653"/>
                  <a:pt x="8550" y="74668"/>
                </a:cubicBezTo>
                <a:cubicBezTo>
                  <a:pt x="8550" y="74609"/>
                  <a:pt x="8536" y="74550"/>
                  <a:pt x="8536" y="74491"/>
                </a:cubicBezTo>
                <a:cubicBezTo>
                  <a:pt x="8609" y="74462"/>
                  <a:pt x="8683" y="74432"/>
                  <a:pt x="8756" y="74417"/>
                </a:cubicBezTo>
                <a:close/>
                <a:moveTo>
                  <a:pt x="10199" y="74520"/>
                </a:moveTo>
                <a:cubicBezTo>
                  <a:pt x="10169" y="74535"/>
                  <a:pt x="10169" y="74579"/>
                  <a:pt x="10154" y="74594"/>
                </a:cubicBezTo>
                <a:cubicBezTo>
                  <a:pt x="10110" y="74609"/>
                  <a:pt x="10081" y="74653"/>
                  <a:pt x="10051" y="74668"/>
                </a:cubicBezTo>
                <a:cubicBezTo>
                  <a:pt x="10066" y="74638"/>
                  <a:pt x="10066" y="74609"/>
                  <a:pt x="10081" y="74579"/>
                </a:cubicBezTo>
                <a:lnTo>
                  <a:pt x="10199" y="74520"/>
                </a:lnTo>
                <a:close/>
                <a:moveTo>
                  <a:pt x="9330" y="74491"/>
                </a:moveTo>
                <a:cubicBezTo>
                  <a:pt x="9330" y="74535"/>
                  <a:pt x="9316" y="74579"/>
                  <a:pt x="9316" y="74638"/>
                </a:cubicBezTo>
                <a:cubicBezTo>
                  <a:pt x="9257" y="74668"/>
                  <a:pt x="9183" y="74682"/>
                  <a:pt x="9124" y="74712"/>
                </a:cubicBezTo>
                <a:lnTo>
                  <a:pt x="9124" y="74565"/>
                </a:lnTo>
                <a:cubicBezTo>
                  <a:pt x="9198" y="74535"/>
                  <a:pt x="9257" y="74506"/>
                  <a:pt x="9330" y="74491"/>
                </a:cubicBezTo>
                <a:close/>
                <a:moveTo>
                  <a:pt x="9801" y="74506"/>
                </a:moveTo>
                <a:lnTo>
                  <a:pt x="9801" y="74506"/>
                </a:lnTo>
                <a:cubicBezTo>
                  <a:pt x="9786" y="74535"/>
                  <a:pt x="9786" y="74579"/>
                  <a:pt x="9772" y="74609"/>
                </a:cubicBezTo>
                <a:cubicBezTo>
                  <a:pt x="9728" y="74653"/>
                  <a:pt x="9683" y="74682"/>
                  <a:pt x="9625" y="74712"/>
                </a:cubicBezTo>
                <a:lnTo>
                  <a:pt x="9625" y="74668"/>
                </a:lnTo>
                <a:cubicBezTo>
                  <a:pt x="9625" y="74638"/>
                  <a:pt x="9639" y="74609"/>
                  <a:pt x="9639" y="74579"/>
                </a:cubicBezTo>
                <a:cubicBezTo>
                  <a:pt x="9698" y="74565"/>
                  <a:pt x="9742" y="74535"/>
                  <a:pt x="9801" y="74506"/>
                </a:cubicBezTo>
                <a:close/>
                <a:moveTo>
                  <a:pt x="10287" y="74638"/>
                </a:moveTo>
                <a:cubicBezTo>
                  <a:pt x="10287" y="74638"/>
                  <a:pt x="10287" y="74653"/>
                  <a:pt x="10272" y="74668"/>
                </a:cubicBezTo>
                <a:cubicBezTo>
                  <a:pt x="10243" y="74682"/>
                  <a:pt x="10213" y="74712"/>
                  <a:pt x="10199" y="74726"/>
                </a:cubicBezTo>
                <a:cubicBezTo>
                  <a:pt x="10199" y="74712"/>
                  <a:pt x="10213" y="74682"/>
                  <a:pt x="10213" y="74668"/>
                </a:cubicBezTo>
                <a:cubicBezTo>
                  <a:pt x="10228" y="74653"/>
                  <a:pt x="10257" y="74653"/>
                  <a:pt x="10287" y="74638"/>
                </a:cubicBezTo>
                <a:close/>
                <a:moveTo>
                  <a:pt x="6887" y="59142"/>
                </a:moveTo>
                <a:cubicBezTo>
                  <a:pt x="4680" y="61217"/>
                  <a:pt x="3576" y="63777"/>
                  <a:pt x="3841" y="66176"/>
                </a:cubicBezTo>
                <a:cubicBezTo>
                  <a:pt x="4047" y="67942"/>
                  <a:pt x="5018" y="69458"/>
                  <a:pt x="5945" y="70959"/>
                </a:cubicBezTo>
                <a:cubicBezTo>
                  <a:pt x="6681" y="72122"/>
                  <a:pt x="7447" y="73358"/>
                  <a:pt x="7814" y="74682"/>
                </a:cubicBezTo>
                <a:cubicBezTo>
                  <a:pt x="7741" y="74726"/>
                  <a:pt x="7667" y="74741"/>
                  <a:pt x="7594" y="74785"/>
                </a:cubicBezTo>
                <a:cubicBezTo>
                  <a:pt x="7167" y="73402"/>
                  <a:pt x="6343" y="72210"/>
                  <a:pt x="5533" y="71033"/>
                </a:cubicBezTo>
                <a:cubicBezTo>
                  <a:pt x="4533" y="69532"/>
                  <a:pt x="3458" y="68016"/>
                  <a:pt x="3238" y="66220"/>
                </a:cubicBezTo>
                <a:cubicBezTo>
                  <a:pt x="2943" y="63895"/>
                  <a:pt x="4209" y="61335"/>
                  <a:pt x="6608" y="59363"/>
                </a:cubicBezTo>
                <a:lnTo>
                  <a:pt x="6887" y="59142"/>
                </a:lnTo>
                <a:close/>
                <a:moveTo>
                  <a:pt x="8447" y="74520"/>
                </a:moveTo>
                <a:cubicBezTo>
                  <a:pt x="8462" y="74594"/>
                  <a:pt x="8462" y="74653"/>
                  <a:pt x="8477" y="74712"/>
                </a:cubicBezTo>
                <a:cubicBezTo>
                  <a:pt x="8403" y="74726"/>
                  <a:pt x="8330" y="74756"/>
                  <a:pt x="8256" y="74785"/>
                </a:cubicBezTo>
                <a:cubicBezTo>
                  <a:pt x="8241" y="74726"/>
                  <a:pt x="8241" y="74653"/>
                  <a:pt x="8227" y="74594"/>
                </a:cubicBezTo>
                <a:cubicBezTo>
                  <a:pt x="8300" y="74579"/>
                  <a:pt x="8374" y="74535"/>
                  <a:pt x="8447" y="74520"/>
                </a:cubicBezTo>
                <a:close/>
                <a:moveTo>
                  <a:pt x="9978" y="74653"/>
                </a:moveTo>
                <a:lnTo>
                  <a:pt x="9978" y="74653"/>
                </a:lnTo>
                <a:cubicBezTo>
                  <a:pt x="9948" y="74682"/>
                  <a:pt x="9948" y="74712"/>
                  <a:pt x="9934" y="74741"/>
                </a:cubicBezTo>
                <a:cubicBezTo>
                  <a:pt x="9904" y="74741"/>
                  <a:pt x="9860" y="74756"/>
                  <a:pt x="9801" y="74800"/>
                </a:cubicBezTo>
                <a:cubicBezTo>
                  <a:pt x="9831" y="74756"/>
                  <a:pt x="9831" y="74726"/>
                  <a:pt x="9845" y="74712"/>
                </a:cubicBezTo>
                <a:cubicBezTo>
                  <a:pt x="9875" y="74682"/>
                  <a:pt x="9934" y="74668"/>
                  <a:pt x="9978" y="74653"/>
                </a:cubicBezTo>
                <a:close/>
                <a:moveTo>
                  <a:pt x="9051" y="74579"/>
                </a:moveTo>
                <a:lnTo>
                  <a:pt x="9051" y="74741"/>
                </a:lnTo>
                <a:cubicBezTo>
                  <a:pt x="8992" y="74756"/>
                  <a:pt x="8918" y="74800"/>
                  <a:pt x="8874" y="74815"/>
                </a:cubicBezTo>
                <a:lnTo>
                  <a:pt x="8874" y="74653"/>
                </a:lnTo>
                <a:cubicBezTo>
                  <a:pt x="8903" y="74638"/>
                  <a:pt x="8977" y="74609"/>
                  <a:pt x="9051" y="74579"/>
                </a:cubicBezTo>
                <a:close/>
                <a:moveTo>
                  <a:pt x="9551" y="74609"/>
                </a:moveTo>
                <a:lnTo>
                  <a:pt x="9551" y="74653"/>
                </a:lnTo>
                <a:cubicBezTo>
                  <a:pt x="9551" y="74682"/>
                  <a:pt x="9536" y="74712"/>
                  <a:pt x="9536" y="74741"/>
                </a:cubicBezTo>
                <a:cubicBezTo>
                  <a:pt x="9477" y="74785"/>
                  <a:pt x="9419" y="74800"/>
                  <a:pt x="9360" y="74815"/>
                </a:cubicBezTo>
                <a:cubicBezTo>
                  <a:pt x="9360" y="74756"/>
                  <a:pt x="9374" y="74726"/>
                  <a:pt x="9374" y="74682"/>
                </a:cubicBezTo>
                <a:cubicBezTo>
                  <a:pt x="9433" y="74668"/>
                  <a:pt x="9492" y="74638"/>
                  <a:pt x="9551" y="74609"/>
                </a:cubicBezTo>
                <a:close/>
                <a:moveTo>
                  <a:pt x="10096" y="74726"/>
                </a:moveTo>
                <a:cubicBezTo>
                  <a:pt x="10081" y="74741"/>
                  <a:pt x="10081" y="74785"/>
                  <a:pt x="10066" y="74800"/>
                </a:cubicBezTo>
                <a:cubicBezTo>
                  <a:pt x="10022" y="74815"/>
                  <a:pt x="10007" y="74829"/>
                  <a:pt x="9978" y="74859"/>
                </a:cubicBezTo>
                <a:cubicBezTo>
                  <a:pt x="9992" y="74829"/>
                  <a:pt x="9992" y="74800"/>
                  <a:pt x="10007" y="74785"/>
                </a:cubicBezTo>
                <a:cubicBezTo>
                  <a:pt x="10051" y="74756"/>
                  <a:pt x="10066" y="74741"/>
                  <a:pt x="10096" y="74726"/>
                </a:cubicBezTo>
                <a:close/>
                <a:moveTo>
                  <a:pt x="8138" y="74653"/>
                </a:moveTo>
                <a:cubicBezTo>
                  <a:pt x="8168" y="74682"/>
                  <a:pt x="8168" y="74756"/>
                  <a:pt x="8182" y="74815"/>
                </a:cubicBezTo>
                <a:cubicBezTo>
                  <a:pt x="8109" y="74829"/>
                  <a:pt x="8035" y="74874"/>
                  <a:pt x="7962" y="74903"/>
                </a:cubicBezTo>
                <a:cubicBezTo>
                  <a:pt x="7947" y="74859"/>
                  <a:pt x="7932" y="74785"/>
                  <a:pt x="7903" y="74726"/>
                </a:cubicBezTo>
                <a:cubicBezTo>
                  <a:pt x="7991" y="74697"/>
                  <a:pt x="8050" y="74668"/>
                  <a:pt x="8138" y="74653"/>
                </a:cubicBezTo>
                <a:close/>
                <a:moveTo>
                  <a:pt x="9742" y="74726"/>
                </a:moveTo>
                <a:cubicBezTo>
                  <a:pt x="9728" y="74756"/>
                  <a:pt x="9728" y="74800"/>
                  <a:pt x="9713" y="74829"/>
                </a:cubicBezTo>
                <a:cubicBezTo>
                  <a:pt x="9669" y="74859"/>
                  <a:pt x="9625" y="74888"/>
                  <a:pt x="9580" y="74903"/>
                </a:cubicBezTo>
                <a:cubicBezTo>
                  <a:pt x="9580" y="74888"/>
                  <a:pt x="9580" y="74859"/>
                  <a:pt x="9610" y="74800"/>
                </a:cubicBezTo>
                <a:cubicBezTo>
                  <a:pt x="9654" y="74785"/>
                  <a:pt x="9698" y="74756"/>
                  <a:pt x="9742" y="74726"/>
                </a:cubicBezTo>
                <a:close/>
                <a:moveTo>
                  <a:pt x="8771" y="74682"/>
                </a:moveTo>
                <a:lnTo>
                  <a:pt x="8771" y="74859"/>
                </a:lnTo>
                <a:cubicBezTo>
                  <a:pt x="8727" y="74874"/>
                  <a:pt x="8639" y="74903"/>
                  <a:pt x="8580" y="74918"/>
                </a:cubicBezTo>
                <a:cubicBezTo>
                  <a:pt x="8580" y="74874"/>
                  <a:pt x="8550" y="74815"/>
                  <a:pt x="8550" y="74756"/>
                </a:cubicBezTo>
                <a:cubicBezTo>
                  <a:pt x="8624" y="74741"/>
                  <a:pt x="8697" y="74712"/>
                  <a:pt x="8771" y="74682"/>
                </a:cubicBezTo>
                <a:close/>
                <a:moveTo>
                  <a:pt x="9286" y="74726"/>
                </a:moveTo>
                <a:lnTo>
                  <a:pt x="9286" y="74800"/>
                </a:lnTo>
                <a:cubicBezTo>
                  <a:pt x="9286" y="74815"/>
                  <a:pt x="9286" y="74829"/>
                  <a:pt x="9271" y="74874"/>
                </a:cubicBezTo>
                <a:cubicBezTo>
                  <a:pt x="9213" y="74888"/>
                  <a:pt x="9168" y="74918"/>
                  <a:pt x="9110" y="74947"/>
                </a:cubicBezTo>
                <a:lnTo>
                  <a:pt x="9110" y="74800"/>
                </a:lnTo>
                <a:cubicBezTo>
                  <a:pt x="9183" y="74785"/>
                  <a:pt x="9242" y="74741"/>
                  <a:pt x="9286" y="74726"/>
                </a:cubicBezTo>
                <a:close/>
                <a:moveTo>
                  <a:pt x="9889" y="74859"/>
                </a:moveTo>
                <a:lnTo>
                  <a:pt x="9889" y="74859"/>
                </a:lnTo>
                <a:cubicBezTo>
                  <a:pt x="9875" y="74888"/>
                  <a:pt x="9875" y="74903"/>
                  <a:pt x="9860" y="74947"/>
                </a:cubicBezTo>
                <a:cubicBezTo>
                  <a:pt x="9831" y="74947"/>
                  <a:pt x="9786" y="74962"/>
                  <a:pt x="9742" y="75006"/>
                </a:cubicBezTo>
                <a:cubicBezTo>
                  <a:pt x="9772" y="74962"/>
                  <a:pt x="9772" y="74947"/>
                  <a:pt x="9786" y="74903"/>
                </a:cubicBezTo>
                <a:lnTo>
                  <a:pt x="9889" y="74859"/>
                </a:lnTo>
                <a:close/>
                <a:moveTo>
                  <a:pt x="7844" y="74741"/>
                </a:moveTo>
                <a:cubicBezTo>
                  <a:pt x="7859" y="74800"/>
                  <a:pt x="7873" y="74874"/>
                  <a:pt x="7888" y="74932"/>
                </a:cubicBezTo>
                <a:cubicBezTo>
                  <a:pt x="7814" y="74962"/>
                  <a:pt x="7741" y="74977"/>
                  <a:pt x="7667" y="75021"/>
                </a:cubicBezTo>
                <a:cubicBezTo>
                  <a:pt x="7653" y="74947"/>
                  <a:pt x="7638" y="74888"/>
                  <a:pt x="7623" y="74829"/>
                </a:cubicBezTo>
                <a:cubicBezTo>
                  <a:pt x="7697" y="74800"/>
                  <a:pt x="7770" y="74785"/>
                  <a:pt x="7844" y="74741"/>
                </a:cubicBezTo>
                <a:close/>
                <a:moveTo>
                  <a:pt x="9992" y="74932"/>
                </a:moveTo>
                <a:lnTo>
                  <a:pt x="9992" y="74932"/>
                </a:lnTo>
                <a:cubicBezTo>
                  <a:pt x="9978" y="74962"/>
                  <a:pt x="9978" y="74962"/>
                  <a:pt x="9948" y="74977"/>
                </a:cubicBezTo>
                <a:cubicBezTo>
                  <a:pt x="9934" y="75006"/>
                  <a:pt x="9919" y="75021"/>
                  <a:pt x="9904" y="75021"/>
                </a:cubicBezTo>
                <a:cubicBezTo>
                  <a:pt x="9904" y="75006"/>
                  <a:pt x="9919" y="74977"/>
                  <a:pt x="9919" y="74962"/>
                </a:cubicBezTo>
                <a:cubicBezTo>
                  <a:pt x="9934" y="74947"/>
                  <a:pt x="9948" y="74947"/>
                  <a:pt x="9992" y="74932"/>
                </a:cubicBezTo>
                <a:close/>
                <a:moveTo>
                  <a:pt x="8477" y="74800"/>
                </a:moveTo>
                <a:cubicBezTo>
                  <a:pt x="8477" y="74859"/>
                  <a:pt x="8506" y="74903"/>
                  <a:pt x="8506" y="74962"/>
                </a:cubicBezTo>
                <a:cubicBezTo>
                  <a:pt x="8418" y="74977"/>
                  <a:pt x="8374" y="75021"/>
                  <a:pt x="8300" y="75035"/>
                </a:cubicBezTo>
                <a:cubicBezTo>
                  <a:pt x="8300" y="74977"/>
                  <a:pt x="8285" y="74918"/>
                  <a:pt x="8256" y="74859"/>
                </a:cubicBezTo>
                <a:cubicBezTo>
                  <a:pt x="8359" y="74859"/>
                  <a:pt x="8403" y="74815"/>
                  <a:pt x="8477" y="74800"/>
                </a:cubicBezTo>
                <a:close/>
                <a:moveTo>
                  <a:pt x="9492" y="74829"/>
                </a:moveTo>
                <a:lnTo>
                  <a:pt x="9492" y="74829"/>
                </a:lnTo>
                <a:cubicBezTo>
                  <a:pt x="9477" y="74874"/>
                  <a:pt x="9477" y="74903"/>
                  <a:pt x="9448" y="74962"/>
                </a:cubicBezTo>
                <a:cubicBezTo>
                  <a:pt x="9433" y="75006"/>
                  <a:pt x="9374" y="75021"/>
                  <a:pt x="9330" y="75035"/>
                </a:cubicBezTo>
                <a:cubicBezTo>
                  <a:pt x="9330" y="75006"/>
                  <a:pt x="9345" y="74962"/>
                  <a:pt x="9345" y="74903"/>
                </a:cubicBezTo>
                <a:cubicBezTo>
                  <a:pt x="9404" y="74888"/>
                  <a:pt x="9448" y="74859"/>
                  <a:pt x="9492" y="74829"/>
                </a:cubicBezTo>
                <a:close/>
                <a:moveTo>
                  <a:pt x="9036" y="74829"/>
                </a:moveTo>
                <a:lnTo>
                  <a:pt x="9036" y="74947"/>
                </a:lnTo>
                <a:lnTo>
                  <a:pt x="9036" y="74977"/>
                </a:lnTo>
                <a:cubicBezTo>
                  <a:pt x="8977" y="75006"/>
                  <a:pt x="8918" y="75035"/>
                  <a:pt x="8874" y="75050"/>
                </a:cubicBezTo>
                <a:lnTo>
                  <a:pt x="8874" y="74903"/>
                </a:lnTo>
                <a:cubicBezTo>
                  <a:pt x="8918" y="74888"/>
                  <a:pt x="8977" y="74859"/>
                  <a:pt x="9036" y="74829"/>
                </a:cubicBezTo>
                <a:close/>
                <a:moveTo>
                  <a:pt x="9698" y="74947"/>
                </a:moveTo>
                <a:lnTo>
                  <a:pt x="9698" y="74947"/>
                </a:lnTo>
                <a:cubicBezTo>
                  <a:pt x="9683" y="74977"/>
                  <a:pt x="9683" y="75021"/>
                  <a:pt x="9654" y="75035"/>
                </a:cubicBezTo>
                <a:cubicBezTo>
                  <a:pt x="9610" y="75080"/>
                  <a:pt x="9566" y="75109"/>
                  <a:pt x="9536" y="75124"/>
                </a:cubicBezTo>
                <a:cubicBezTo>
                  <a:pt x="9551" y="75094"/>
                  <a:pt x="9551" y="75050"/>
                  <a:pt x="9566" y="75021"/>
                </a:cubicBezTo>
                <a:cubicBezTo>
                  <a:pt x="9610" y="75006"/>
                  <a:pt x="9654" y="74977"/>
                  <a:pt x="9698" y="74947"/>
                </a:cubicBezTo>
                <a:close/>
                <a:moveTo>
                  <a:pt x="9271" y="74962"/>
                </a:moveTo>
                <a:cubicBezTo>
                  <a:pt x="9271" y="75006"/>
                  <a:pt x="9257" y="75050"/>
                  <a:pt x="9257" y="75094"/>
                </a:cubicBezTo>
                <a:cubicBezTo>
                  <a:pt x="9198" y="75109"/>
                  <a:pt x="9139" y="75153"/>
                  <a:pt x="9095" y="75168"/>
                </a:cubicBezTo>
                <a:cubicBezTo>
                  <a:pt x="9095" y="75124"/>
                  <a:pt x="9095" y="75080"/>
                  <a:pt x="9110" y="75035"/>
                </a:cubicBezTo>
                <a:cubicBezTo>
                  <a:pt x="9154" y="75021"/>
                  <a:pt x="9213" y="74977"/>
                  <a:pt x="9271" y="74962"/>
                </a:cubicBezTo>
                <a:close/>
                <a:moveTo>
                  <a:pt x="8182" y="74903"/>
                </a:moveTo>
                <a:cubicBezTo>
                  <a:pt x="8197" y="74962"/>
                  <a:pt x="8197" y="75021"/>
                  <a:pt x="8197" y="75094"/>
                </a:cubicBezTo>
                <a:cubicBezTo>
                  <a:pt x="8124" y="75124"/>
                  <a:pt x="8079" y="75153"/>
                  <a:pt x="8006" y="75183"/>
                </a:cubicBezTo>
                <a:cubicBezTo>
                  <a:pt x="8020" y="75109"/>
                  <a:pt x="8006" y="75035"/>
                  <a:pt x="7991" y="74977"/>
                </a:cubicBezTo>
                <a:cubicBezTo>
                  <a:pt x="8065" y="74947"/>
                  <a:pt x="8138" y="74932"/>
                  <a:pt x="8182" y="74903"/>
                </a:cubicBezTo>
                <a:close/>
                <a:moveTo>
                  <a:pt x="8771" y="74947"/>
                </a:moveTo>
                <a:lnTo>
                  <a:pt x="8771" y="75094"/>
                </a:lnTo>
                <a:lnTo>
                  <a:pt x="8771" y="75109"/>
                </a:lnTo>
                <a:cubicBezTo>
                  <a:pt x="8727" y="75124"/>
                  <a:pt x="8639" y="75168"/>
                  <a:pt x="8594" y="75183"/>
                </a:cubicBezTo>
                <a:cubicBezTo>
                  <a:pt x="8594" y="75124"/>
                  <a:pt x="8594" y="75080"/>
                  <a:pt x="8580" y="75021"/>
                </a:cubicBezTo>
                <a:cubicBezTo>
                  <a:pt x="8639" y="75006"/>
                  <a:pt x="8697" y="74962"/>
                  <a:pt x="8771" y="74947"/>
                </a:cubicBezTo>
                <a:close/>
                <a:moveTo>
                  <a:pt x="9786" y="75050"/>
                </a:moveTo>
                <a:cubicBezTo>
                  <a:pt x="9786" y="75080"/>
                  <a:pt x="9772" y="75109"/>
                  <a:pt x="9772" y="75124"/>
                </a:cubicBezTo>
                <a:cubicBezTo>
                  <a:pt x="9728" y="75153"/>
                  <a:pt x="9713" y="75168"/>
                  <a:pt x="9683" y="75183"/>
                </a:cubicBezTo>
                <a:cubicBezTo>
                  <a:pt x="9683" y="75168"/>
                  <a:pt x="9698" y="75124"/>
                  <a:pt x="9698" y="75109"/>
                </a:cubicBezTo>
                <a:cubicBezTo>
                  <a:pt x="9728" y="75094"/>
                  <a:pt x="9742" y="75080"/>
                  <a:pt x="9786" y="75050"/>
                </a:cubicBezTo>
                <a:close/>
                <a:moveTo>
                  <a:pt x="9433" y="75080"/>
                </a:moveTo>
                <a:lnTo>
                  <a:pt x="9433" y="75080"/>
                </a:lnTo>
                <a:cubicBezTo>
                  <a:pt x="9419" y="75109"/>
                  <a:pt x="9419" y="75153"/>
                  <a:pt x="9404" y="75183"/>
                </a:cubicBezTo>
                <a:cubicBezTo>
                  <a:pt x="9360" y="75197"/>
                  <a:pt x="9316" y="75241"/>
                  <a:pt x="9271" y="75256"/>
                </a:cubicBezTo>
                <a:cubicBezTo>
                  <a:pt x="9316" y="75227"/>
                  <a:pt x="9316" y="75183"/>
                  <a:pt x="9316" y="75153"/>
                </a:cubicBezTo>
                <a:cubicBezTo>
                  <a:pt x="9345" y="75124"/>
                  <a:pt x="9404" y="75094"/>
                  <a:pt x="9433" y="75080"/>
                </a:cubicBezTo>
                <a:close/>
                <a:moveTo>
                  <a:pt x="7903" y="75006"/>
                </a:moveTo>
                <a:cubicBezTo>
                  <a:pt x="7932" y="75050"/>
                  <a:pt x="7932" y="75124"/>
                  <a:pt x="7947" y="75183"/>
                </a:cubicBezTo>
                <a:cubicBezTo>
                  <a:pt x="7873" y="75227"/>
                  <a:pt x="7814" y="75241"/>
                  <a:pt x="7741" y="75271"/>
                </a:cubicBezTo>
                <a:cubicBezTo>
                  <a:pt x="7726" y="75227"/>
                  <a:pt x="7711" y="75168"/>
                  <a:pt x="7711" y="75094"/>
                </a:cubicBezTo>
                <a:cubicBezTo>
                  <a:pt x="7785" y="75050"/>
                  <a:pt x="7859" y="75035"/>
                  <a:pt x="7903" y="75006"/>
                </a:cubicBezTo>
                <a:close/>
                <a:moveTo>
                  <a:pt x="9006" y="75080"/>
                </a:moveTo>
                <a:cubicBezTo>
                  <a:pt x="9006" y="75124"/>
                  <a:pt x="8992" y="75168"/>
                  <a:pt x="8992" y="75227"/>
                </a:cubicBezTo>
                <a:cubicBezTo>
                  <a:pt x="8948" y="75241"/>
                  <a:pt x="8889" y="75271"/>
                  <a:pt x="8830" y="75300"/>
                </a:cubicBezTo>
                <a:lnTo>
                  <a:pt x="8830" y="75153"/>
                </a:lnTo>
                <a:cubicBezTo>
                  <a:pt x="8903" y="75124"/>
                  <a:pt x="8962" y="75094"/>
                  <a:pt x="9006" y="75080"/>
                </a:cubicBezTo>
                <a:close/>
                <a:moveTo>
                  <a:pt x="8506" y="75050"/>
                </a:moveTo>
                <a:cubicBezTo>
                  <a:pt x="8506" y="75109"/>
                  <a:pt x="8506" y="75168"/>
                  <a:pt x="8521" y="75227"/>
                </a:cubicBezTo>
                <a:cubicBezTo>
                  <a:pt x="8462" y="75256"/>
                  <a:pt x="8388" y="75271"/>
                  <a:pt x="8330" y="75315"/>
                </a:cubicBezTo>
                <a:cubicBezTo>
                  <a:pt x="8330" y="75256"/>
                  <a:pt x="8315" y="75197"/>
                  <a:pt x="8315" y="75153"/>
                </a:cubicBezTo>
                <a:cubicBezTo>
                  <a:pt x="8374" y="75109"/>
                  <a:pt x="8447" y="75080"/>
                  <a:pt x="8506" y="75050"/>
                </a:cubicBezTo>
                <a:close/>
                <a:moveTo>
                  <a:pt x="9580" y="75183"/>
                </a:moveTo>
                <a:lnTo>
                  <a:pt x="9580" y="75183"/>
                </a:lnTo>
                <a:cubicBezTo>
                  <a:pt x="9566" y="75227"/>
                  <a:pt x="9566" y="75241"/>
                  <a:pt x="9551" y="75256"/>
                </a:cubicBezTo>
                <a:cubicBezTo>
                  <a:pt x="9536" y="75271"/>
                  <a:pt x="9492" y="75315"/>
                  <a:pt x="9463" y="75330"/>
                </a:cubicBezTo>
                <a:cubicBezTo>
                  <a:pt x="9477" y="75300"/>
                  <a:pt x="9477" y="75271"/>
                  <a:pt x="9477" y="75241"/>
                </a:cubicBezTo>
                <a:lnTo>
                  <a:pt x="9580" y="75183"/>
                </a:lnTo>
                <a:close/>
                <a:moveTo>
                  <a:pt x="9669" y="75256"/>
                </a:moveTo>
                <a:cubicBezTo>
                  <a:pt x="9683" y="75300"/>
                  <a:pt x="9683" y="75300"/>
                  <a:pt x="9654" y="75315"/>
                </a:cubicBezTo>
                <a:cubicBezTo>
                  <a:pt x="9639" y="75330"/>
                  <a:pt x="9625" y="75345"/>
                  <a:pt x="9610" y="75345"/>
                </a:cubicBezTo>
                <a:cubicBezTo>
                  <a:pt x="9610" y="75330"/>
                  <a:pt x="9625" y="75315"/>
                  <a:pt x="9625" y="75300"/>
                </a:cubicBezTo>
                <a:cubicBezTo>
                  <a:pt x="9639" y="75271"/>
                  <a:pt x="9654" y="75256"/>
                  <a:pt x="9669" y="75256"/>
                </a:cubicBezTo>
                <a:close/>
                <a:moveTo>
                  <a:pt x="9242" y="75183"/>
                </a:moveTo>
                <a:cubicBezTo>
                  <a:pt x="9242" y="75227"/>
                  <a:pt x="9213" y="75271"/>
                  <a:pt x="9198" y="75315"/>
                </a:cubicBezTo>
                <a:cubicBezTo>
                  <a:pt x="9139" y="75345"/>
                  <a:pt x="9110" y="75374"/>
                  <a:pt x="9065" y="75389"/>
                </a:cubicBezTo>
                <a:cubicBezTo>
                  <a:pt x="9065" y="75345"/>
                  <a:pt x="9095" y="75300"/>
                  <a:pt x="9095" y="75256"/>
                </a:cubicBezTo>
                <a:cubicBezTo>
                  <a:pt x="9139" y="75241"/>
                  <a:pt x="9183" y="75197"/>
                  <a:pt x="9242" y="75183"/>
                </a:cubicBezTo>
                <a:close/>
                <a:moveTo>
                  <a:pt x="8241" y="75168"/>
                </a:moveTo>
                <a:cubicBezTo>
                  <a:pt x="8241" y="75227"/>
                  <a:pt x="8256" y="75271"/>
                  <a:pt x="8256" y="75330"/>
                </a:cubicBezTo>
                <a:cubicBezTo>
                  <a:pt x="8212" y="75374"/>
                  <a:pt x="8138" y="75389"/>
                  <a:pt x="8079" y="75418"/>
                </a:cubicBezTo>
                <a:cubicBezTo>
                  <a:pt x="8079" y="75374"/>
                  <a:pt x="8065" y="75315"/>
                  <a:pt x="8065" y="75241"/>
                </a:cubicBezTo>
                <a:cubicBezTo>
                  <a:pt x="8109" y="75227"/>
                  <a:pt x="8168" y="75183"/>
                  <a:pt x="8241" y="75168"/>
                </a:cubicBezTo>
                <a:close/>
                <a:moveTo>
                  <a:pt x="8756" y="75197"/>
                </a:moveTo>
                <a:lnTo>
                  <a:pt x="8756" y="75345"/>
                </a:lnTo>
                <a:cubicBezTo>
                  <a:pt x="8697" y="75374"/>
                  <a:pt x="8639" y="75389"/>
                  <a:pt x="8594" y="75418"/>
                </a:cubicBezTo>
                <a:lnTo>
                  <a:pt x="8594" y="75271"/>
                </a:lnTo>
                <a:cubicBezTo>
                  <a:pt x="8639" y="75256"/>
                  <a:pt x="8697" y="75227"/>
                  <a:pt x="8756" y="75197"/>
                </a:cubicBezTo>
                <a:close/>
                <a:moveTo>
                  <a:pt x="9360" y="75315"/>
                </a:moveTo>
                <a:lnTo>
                  <a:pt x="9360" y="75315"/>
                </a:lnTo>
                <a:cubicBezTo>
                  <a:pt x="9345" y="75345"/>
                  <a:pt x="9345" y="75389"/>
                  <a:pt x="9330" y="75403"/>
                </a:cubicBezTo>
                <a:cubicBezTo>
                  <a:pt x="9316" y="75418"/>
                  <a:pt x="9271" y="75448"/>
                  <a:pt x="9242" y="75477"/>
                </a:cubicBezTo>
                <a:cubicBezTo>
                  <a:pt x="9242" y="75448"/>
                  <a:pt x="9257" y="75403"/>
                  <a:pt x="9257" y="75389"/>
                </a:cubicBezTo>
                <a:cubicBezTo>
                  <a:pt x="9286" y="75374"/>
                  <a:pt x="9330" y="75345"/>
                  <a:pt x="9360" y="75315"/>
                </a:cubicBezTo>
                <a:close/>
                <a:moveTo>
                  <a:pt x="9492" y="75389"/>
                </a:moveTo>
                <a:cubicBezTo>
                  <a:pt x="9492" y="75418"/>
                  <a:pt x="9477" y="75448"/>
                  <a:pt x="9477" y="75462"/>
                </a:cubicBezTo>
                <a:cubicBezTo>
                  <a:pt x="9463" y="75477"/>
                  <a:pt x="9419" y="75492"/>
                  <a:pt x="9404" y="75521"/>
                </a:cubicBezTo>
                <a:cubicBezTo>
                  <a:pt x="9404" y="75492"/>
                  <a:pt x="9419" y="75462"/>
                  <a:pt x="9419" y="75448"/>
                </a:cubicBezTo>
                <a:cubicBezTo>
                  <a:pt x="9433" y="75418"/>
                  <a:pt x="9477" y="75403"/>
                  <a:pt x="9492" y="75389"/>
                </a:cubicBezTo>
                <a:close/>
                <a:moveTo>
                  <a:pt x="8992" y="75330"/>
                </a:moveTo>
                <a:cubicBezTo>
                  <a:pt x="8992" y="75374"/>
                  <a:pt x="8977" y="75418"/>
                  <a:pt x="8977" y="75462"/>
                </a:cubicBezTo>
                <a:cubicBezTo>
                  <a:pt x="8918" y="75477"/>
                  <a:pt x="8874" y="75492"/>
                  <a:pt x="8830" y="75536"/>
                </a:cubicBezTo>
                <a:cubicBezTo>
                  <a:pt x="8830" y="75492"/>
                  <a:pt x="8830" y="75448"/>
                  <a:pt x="8845" y="75403"/>
                </a:cubicBezTo>
                <a:cubicBezTo>
                  <a:pt x="8903" y="75389"/>
                  <a:pt x="8962" y="75345"/>
                  <a:pt x="8992" y="75330"/>
                </a:cubicBezTo>
                <a:close/>
                <a:moveTo>
                  <a:pt x="7962" y="75271"/>
                </a:moveTo>
                <a:cubicBezTo>
                  <a:pt x="7976" y="75330"/>
                  <a:pt x="7976" y="75389"/>
                  <a:pt x="7976" y="75462"/>
                </a:cubicBezTo>
                <a:cubicBezTo>
                  <a:pt x="7932" y="75492"/>
                  <a:pt x="7859" y="75521"/>
                  <a:pt x="7800" y="75551"/>
                </a:cubicBezTo>
                <a:cubicBezTo>
                  <a:pt x="7785" y="75477"/>
                  <a:pt x="7785" y="75418"/>
                  <a:pt x="7770" y="75374"/>
                </a:cubicBezTo>
                <a:cubicBezTo>
                  <a:pt x="7844" y="75330"/>
                  <a:pt x="7888" y="75315"/>
                  <a:pt x="7962" y="75271"/>
                </a:cubicBezTo>
                <a:close/>
                <a:moveTo>
                  <a:pt x="8521" y="75300"/>
                </a:moveTo>
                <a:lnTo>
                  <a:pt x="8521" y="75462"/>
                </a:lnTo>
                <a:cubicBezTo>
                  <a:pt x="8462" y="75492"/>
                  <a:pt x="8403" y="75521"/>
                  <a:pt x="8359" y="75551"/>
                </a:cubicBezTo>
                <a:lnTo>
                  <a:pt x="8359" y="75389"/>
                </a:lnTo>
                <a:cubicBezTo>
                  <a:pt x="8388" y="75345"/>
                  <a:pt x="8462" y="75330"/>
                  <a:pt x="8521" y="75300"/>
                </a:cubicBezTo>
                <a:close/>
                <a:moveTo>
                  <a:pt x="9183" y="75418"/>
                </a:moveTo>
                <a:lnTo>
                  <a:pt x="9183" y="75418"/>
                </a:lnTo>
                <a:cubicBezTo>
                  <a:pt x="9168" y="75462"/>
                  <a:pt x="9168" y="75492"/>
                  <a:pt x="9139" y="75536"/>
                </a:cubicBezTo>
                <a:cubicBezTo>
                  <a:pt x="9110" y="75551"/>
                  <a:pt x="9065" y="75595"/>
                  <a:pt x="9036" y="75609"/>
                </a:cubicBezTo>
                <a:cubicBezTo>
                  <a:pt x="9036" y="75565"/>
                  <a:pt x="9036" y="75536"/>
                  <a:pt x="9051" y="75492"/>
                </a:cubicBezTo>
                <a:cubicBezTo>
                  <a:pt x="9095" y="75477"/>
                  <a:pt x="9139" y="75448"/>
                  <a:pt x="9183" y="75418"/>
                </a:cubicBezTo>
                <a:close/>
                <a:moveTo>
                  <a:pt x="8756" y="75418"/>
                </a:moveTo>
                <a:cubicBezTo>
                  <a:pt x="8756" y="75477"/>
                  <a:pt x="8756" y="75521"/>
                  <a:pt x="8742" y="75565"/>
                </a:cubicBezTo>
                <a:cubicBezTo>
                  <a:pt x="8683" y="75609"/>
                  <a:pt x="8653" y="75624"/>
                  <a:pt x="8594" y="75668"/>
                </a:cubicBezTo>
                <a:lnTo>
                  <a:pt x="8594" y="75521"/>
                </a:lnTo>
                <a:cubicBezTo>
                  <a:pt x="8639" y="75477"/>
                  <a:pt x="8697" y="75462"/>
                  <a:pt x="8756" y="75418"/>
                </a:cubicBezTo>
                <a:close/>
                <a:moveTo>
                  <a:pt x="8256" y="75418"/>
                </a:moveTo>
                <a:lnTo>
                  <a:pt x="8256" y="75595"/>
                </a:lnTo>
                <a:cubicBezTo>
                  <a:pt x="8212" y="75624"/>
                  <a:pt x="8153" y="75639"/>
                  <a:pt x="8094" y="75683"/>
                </a:cubicBezTo>
                <a:cubicBezTo>
                  <a:pt x="8094" y="75624"/>
                  <a:pt x="8079" y="75565"/>
                  <a:pt x="8079" y="75521"/>
                </a:cubicBezTo>
                <a:cubicBezTo>
                  <a:pt x="8138" y="75477"/>
                  <a:pt x="8212" y="75448"/>
                  <a:pt x="8256" y="75418"/>
                </a:cubicBezTo>
                <a:close/>
                <a:moveTo>
                  <a:pt x="9286" y="75536"/>
                </a:moveTo>
                <a:cubicBezTo>
                  <a:pt x="9271" y="75551"/>
                  <a:pt x="9271" y="75595"/>
                  <a:pt x="9257" y="75609"/>
                </a:cubicBezTo>
                <a:cubicBezTo>
                  <a:pt x="9257" y="75624"/>
                  <a:pt x="9213" y="75639"/>
                  <a:pt x="9183" y="75683"/>
                </a:cubicBezTo>
                <a:cubicBezTo>
                  <a:pt x="9183" y="75639"/>
                  <a:pt x="9198" y="75624"/>
                  <a:pt x="9198" y="75595"/>
                </a:cubicBezTo>
                <a:cubicBezTo>
                  <a:pt x="9242" y="75565"/>
                  <a:pt x="9271" y="75551"/>
                  <a:pt x="9286" y="75536"/>
                </a:cubicBezTo>
                <a:close/>
                <a:moveTo>
                  <a:pt x="9404" y="75609"/>
                </a:moveTo>
                <a:lnTo>
                  <a:pt x="9404" y="75609"/>
                </a:lnTo>
                <a:cubicBezTo>
                  <a:pt x="9374" y="75624"/>
                  <a:pt x="9374" y="75639"/>
                  <a:pt x="9374" y="75668"/>
                </a:cubicBezTo>
                <a:cubicBezTo>
                  <a:pt x="9360" y="75683"/>
                  <a:pt x="9345" y="75683"/>
                  <a:pt x="9330" y="75698"/>
                </a:cubicBezTo>
                <a:cubicBezTo>
                  <a:pt x="9330" y="75683"/>
                  <a:pt x="9345" y="75668"/>
                  <a:pt x="9345" y="75639"/>
                </a:cubicBezTo>
                <a:cubicBezTo>
                  <a:pt x="9360" y="75624"/>
                  <a:pt x="9374" y="75624"/>
                  <a:pt x="9404" y="75609"/>
                </a:cubicBezTo>
                <a:close/>
                <a:moveTo>
                  <a:pt x="8948" y="75551"/>
                </a:moveTo>
                <a:cubicBezTo>
                  <a:pt x="8948" y="75595"/>
                  <a:pt x="8918" y="75624"/>
                  <a:pt x="8918" y="75683"/>
                </a:cubicBezTo>
                <a:cubicBezTo>
                  <a:pt x="8889" y="75698"/>
                  <a:pt x="8845" y="75712"/>
                  <a:pt x="8800" y="75757"/>
                </a:cubicBezTo>
                <a:cubicBezTo>
                  <a:pt x="8800" y="75712"/>
                  <a:pt x="8815" y="75668"/>
                  <a:pt x="8815" y="75624"/>
                </a:cubicBezTo>
                <a:cubicBezTo>
                  <a:pt x="8845" y="75609"/>
                  <a:pt x="8903" y="75565"/>
                  <a:pt x="8948" y="75551"/>
                </a:cubicBezTo>
                <a:close/>
                <a:moveTo>
                  <a:pt x="8006" y="75536"/>
                </a:moveTo>
                <a:cubicBezTo>
                  <a:pt x="8006" y="75595"/>
                  <a:pt x="8020" y="75639"/>
                  <a:pt x="8020" y="75698"/>
                </a:cubicBezTo>
                <a:cubicBezTo>
                  <a:pt x="7962" y="75727"/>
                  <a:pt x="7903" y="75757"/>
                  <a:pt x="7829" y="75786"/>
                </a:cubicBezTo>
                <a:cubicBezTo>
                  <a:pt x="7844" y="75757"/>
                  <a:pt x="7844" y="75698"/>
                  <a:pt x="7814" y="75639"/>
                </a:cubicBezTo>
                <a:cubicBezTo>
                  <a:pt x="7873" y="75595"/>
                  <a:pt x="7947" y="75565"/>
                  <a:pt x="8006" y="75536"/>
                </a:cubicBezTo>
                <a:close/>
                <a:moveTo>
                  <a:pt x="8521" y="75565"/>
                </a:moveTo>
                <a:lnTo>
                  <a:pt x="8521" y="75712"/>
                </a:lnTo>
                <a:cubicBezTo>
                  <a:pt x="8462" y="75742"/>
                  <a:pt x="8403" y="75757"/>
                  <a:pt x="8359" y="75786"/>
                </a:cubicBezTo>
                <a:lnTo>
                  <a:pt x="8359" y="75639"/>
                </a:lnTo>
                <a:cubicBezTo>
                  <a:pt x="8403" y="75624"/>
                  <a:pt x="8462" y="75595"/>
                  <a:pt x="8521" y="75565"/>
                </a:cubicBezTo>
                <a:close/>
                <a:moveTo>
                  <a:pt x="9110" y="75668"/>
                </a:moveTo>
                <a:lnTo>
                  <a:pt x="9110" y="75668"/>
                </a:lnTo>
                <a:cubicBezTo>
                  <a:pt x="9095" y="75698"/>
                  <a:pt x="9095" y="75742"/>
                  <a:pt x="9065" y="75757"/>
                </a:cubicBezTo>
                <a:cubicBezTo>
                  <a:pt x="9051" y="75771"/>
                  <a:pt x="9006" y="75786"/>
                  <a:pt x="8977" y="75830"/>
                </a:cubicBezTo>
                <a:cubicBezTo>
                  <a:pt x="8977" y="75786"/>
                  <a:pt x="8992" y="75757"/>
                  <a:pt x="8992" y="75742"/>
                </a:cubicBezTo>
                <a:cubicBezTo>
                  <a:pt x="9036" y="75712"/>
                  <a:pt x="9065" y="75683"/>
                  <a:pt x="9110" y="75668"/>
                </a:cubicBezTo>
                <a:close/>
                <a:moveTo>
                  <a:pt x="9213" y="75742"/>
                </a:moveTo>
                <a:cubicBezTo>
                  <a:pt x="9213" y="75771"/>
                  <a:pt x="9198" y="75786"/>
                  <a:pt x="9198" y="75815"/>
                </a:cubicBezTo>
                <a:cubicBezTo>
                  <a:pt x="9183" y="75830"/>
                  <a:pt x="9139" y="75845"/>
                  <a:pt x="9124" y="75860"/>
                </a:cubicBezTo>
                <a:cubicBezTo>
                  <a:pt x="9124" y="75845"/>
                  <a:pt x="9139" y="75830"/>
                  <a:pt x="9139" y="75786"/>
                </a:cubicBezTo>
                <a:cubicBezTo>
                  <a:pt x="9154" y="75771"/>
                  <a:pt x="9198" y="75757"/>
                  <a:pt x="9213" y="75742"/>
                </a:cubicBezTo>
                <a:close/>
                <a:moveTo>
                  <a:pt x="8742" y="75683"/>
                </a:moveTo>
                <a:cubicBezTo>
                  <a:pt x="8742" y="75712"/>
                  <a:pt x="8727" y="75771"/>
                  <a:pt x="8727" y="75815"/>
                </a:cubicBezTo>
                <a:cubicBezTo>
                  <a:pt x="8668" y="75830"/>
                  <a:pt x="8624" y="75860"/>
                  <a:pt x="8580" y="75889"/>
                </a:cubicBezTo>
                <a:cubicBezTo>
                  <a:pt x="8580" y="75845"/>
                  <a:pt x="8580" y="75786"/>
                  <a:pt x="8594" y="75757"/>
                </a:cubicBezTo>
                <a:cubicBezTo>
                  <a:pt x="8639" y="75742"/>
                  <a:pt x="8683" y="75698"/>
                  <a:pt x="8742" y="75683"/>
                </a:cubicBezTo>
                <a:close/>
                <a:moveTo>
                  <a:pt x="8271" y="75683"/>
                </a:moveTo>
                <a:lnTo>
                  <a:pt x="8271" y="75845"/>
                </a:lnTo>
                <a:cubicBezTo>
                  <a:pt x="8256" y="75860"/>
                  <a:pt x="8241" y="75860"/>
                  <a:pt x="8227" y="75889"/>
                </a:cubicBezTo>
                <a:lnTo>
                  <a:pt x="8109" y="75933"/>
                </a:lnTo>
                <a:cubicBezTo>
                  <a:pt x="8109" y="75889"/>
                  <a:pt x="8109" y="75830"/>
                  <a:pt x="8094" y="75771"/>
                </a:cubicBezTo>
                <a:cubicBezTo>
                  <a:pt x="8168" y="75742"/>
                  <a:pt x="8227" y="75698"/>
                  <a:pt x="8271" y="75683"/>
                </a:cubicBezTo>
                <a:close/>
                <a:moveTo>
                  <a:pt x="8903" y="75786"/>
                </a:moveTo>
                <a:cubicBezTo>
                  <a:pt x="8903" y="75830"/>
                  <a:pt x="8889" y="75860"/>
                  <a:pt x="8889" y="75904"/>
                </a:cubicBezTo>
                <a:cubicBezTo>
                  <a:pt x="8845" y="75918"/>
                  <a:pt x="8815" y="75963"/>
                  <a:pt x="8771" y="75977"/>
                </a:cubicBezTo>
                <a:lnTo>
                  <a:pt x="8771" y="75860"/>
                </a:lnTo>
                <a:cubicBezTo>
                  <a:pt x="8815" y="75845"/>
                  <a:pt x="8845" y="75815"/>
                  <a:pt x="8903" y="75786"/>
                </a:cubicBezTo>
                <a:close/>
                <a:moveTo>
                  <a:pt x="8506" y="75815"/>
                </a:moveTo>
                <a:cubicBezTo>
                  <a:pt x="8506" y="75860"/>
                  <a:pt x="8506" y="75904"/>
                  <a:pt x="8477" y="75963"/>
                </a:cubicBezTo>
                <a:cubicBezTo>
                  <a:pt x="8447" y="75977"/>
                  <a:pt x="8388" y="75992"/>
                  <a:pt x="8359" y="76036"/>
                </a:cubicBezTo>
                <a:lnTo>
                  <a:pt x="8359" y="75889"/>
                </a:lnTo>
                <a:cubicBezTo>
                  <a:pt x="8403" y="75860"/>
                  <a:pt x="8447" y="75830"/>
                  <a:pt x="8506" y="75815"/>
                </a:cubicBezTo>
                <a:close/>
                <a:moveTo>
                  <a:pt x="9036" y="75889"/>
                </a:moveTo>
                <a:lnTo>
                  <a:pt x="9036" y="75889"/>
                </a:lnTo>
                <a:cubicBezTo>
                  <a:pt x="9006" y="75918"/>
                  <a:pt x="9006" y="75933"/>
                  <a:pt x="8992" y="75977"/>
                </a:cubicBezTo>
                <a:cubicBezTo>
                  <a:pt x="8977" y="75977"/>
                  <a:pt x="8962" y="76007"/>
                  <a:pt x="8918" y="76036"/>
                </a:cubicBezTo>
                <a:cubicBezTo>
                  <a:pt x="8918" y="75992"/>
                  <a:pt x="8933" y="75977"/>
                  <a:pt x="8933" y="75933"/>
                </a:cubicBezTo>
                <a:cubicBezTo>
                  <a:pt x="8977" y="75918"/>
                  <a:pt x="8992" y="75904"/>
                  <a:pt x="9036" y="75889"/>
                </a:cubicBezTo>
                <a:close/>
                <a:moveTo>
                  <a:pt x="8020" y="75786"/>
                </a:moveTo>
                <a:lnTo>
                  <a:pt x="8020" y="75963"/>
                </a:lnTo>
                <a:cubicBezTo>
                  <a:pt x="7962" y="75992"/>
                  <a:pt x="7917" y="76007"/>
                  <a:pt x="7859" y="76051"/>
                </a:cubicBezTo>
                <a:cubicBezTo>
                  <a:pt x="7859" y="75992"/>
                  <a:pt x="7844" y="75933"/>
                  <a:pt x="7844" y="75889"/>
                </a:cubicBezTo>
                <a:cubicBezTo>
                  <a:pt x="7903" y="75860"/>
                  <a:pt x="7962" y="75830"/>
                  <a:pt x="8020" y="75786"/>
                </a:cubicBezTo>
                <a:close/>
                <a:moveTo>
                  <a:pt x="9124" y="75977"/>
                </a:moveTo>
                <a:lnTo>
                  <a:pt x="9124" y="75977"/>
                </a:lnTo>
                <a:cubicBezTo>
                  <a:pt x="9124" y="75978"/>
                  <a:pt x="9110" y="75992"/>
                  <a:pt x="9110" y="76007"/>
                </a:cubicBezTo>
                <a:cubicBezTo>
                  <a:pt x="9095" y="76036"/>
                  <a:pt x="9065" y="76051"/>
                  <a:pt x="9051" y="76051"/>
                </a:cubicBezTo>
                <a:cubicBezTo>
                  <a:pt x="9051" y="76021"/>
                  <a:pt x="9065" y="76007"/>
                  <a:pt x="9065" y="76007"/>
                </a:cubicBezTo>
                <a:cubicBezTo>
                  <a:pt x="9080" y="75992"/>
                  <a:pt x="9109" y="75992"/>
                  <a:pt x="9124" y="75977"/>
                </a:cubicBezTo>
                <a:close/>
                <a:moveTo>
                  <a:pt x="8697" y="75918"/>
                </a:moveTo>
                <a:cubicBezTo>
                  <a:pt x="8697" y="75963"/>
                  <a:pt x="8683" y="75992"/>
                  <a:pt x="8683" y="76051"/>
                </a:cubicBezTo>
                <a:cubicBezTo>
                  <a:pt x="8624" y="76066"/>
                  <a:pt x="8594" y="76080"/>
                  <a:pt x="8550" y="76124"/>
                </a:cubicBezTo>
                <a:cubicBezTo>
                  <a:pt x="8550" y="76080"/>
                  <a:pt x="8565" y="76036"/>
                  <a:pt x="8565" y="75992"/>
                </a:cubicBezTo>
                <a:cubicBezTo>
                  <a:pt x="8609" y="75977"/>
                  <a:pt x="8668" y="75933"/>
                  <a:pt x="8697" y="75918"/>
                </a:cubicBezTo>
                <a:close/>
                <a:moveTo>
                  <a:pt x="8271" y="75933"/>
                </a:moveTo>
                <a:lnTo>
                  <a:pt x="8271" y="76080"/>
                </a:lnTo>
                <a:cubicBezTo>
                  <a:pt x="8227" y="76110"/>
                  <a:pt x="8168" y="76139"/>
                  <a:pt x="8109" y="76154"/>
                </a:cubicBezTo>
                <a:lnTo>
                  <a:pt x="8109" y="76007"/>
                </a:lnTo>
                <a:cubicBezTo>
                  <a:pt x="8168" y="75992"/>
                  <a:pt x="8212" y="75963"/>
                  <a:pt x="8256" y="75933"/>
                </a:cubicBezTo>
                <a:close/>
                <a:moveTo>
                  <a:pt x="8845" y="76007"/>
                </a:moveTo>
                <a:cubicBezTo>
                  <a:pt x="8845" y="76051"/>
                  <a:pt x="8830" y="76080"/>
                  <a:pt x="8830" y="76110"/>
                </a:cubicBezTo>
                <a:cubicBezTo>
                  <a:pt x="8800" y="76139"/>
                  <a:pt x="8756" y="76154"/>
                  <a:pt x="8727" y="76183"/>
                </a:cubicBezTo>
                <a:cubicBezTo>
                  <a:pt x="8727" y="76139"/>
                  <a:pt x="8742" y="76110"/>
                  <a:pt x="8742" y="76080"/>
                </a:cubicBezTo>
                <a:cubicBezTo>
                  <a:pt x="8771" y="76066"/>
                  <a:pt x="8815" y="76036"/>
                  <a:pt x="8845" y="76007"/>
                </a:cubicBezTo>
                <a:close/>
                <a:moveTo>
                  <a:pt x="8962" y="76110"/>
                </a:moveTo>
                <a:lnTo>
                  <a:pt x="8962" y="76110"/>
                </a:lnTo>
                <a:cubicBezTo>
                  <a:pt x="8948" y="76124"/>
                  <a:pt x="8948" y="76139"/>
                  <a:pt x="8918" y="76183"/>
                </a:cubicBezTo>
                <a:lnTo>
                  <a:pt x="8874" y="76227"/>
                </a:lnTo>
                <a:cubicBezTo>
                  <a:pt x="8874" y="76213"/>
                  <a:pt x="8889" y="76198"/>
                  <a:pt x="8889" y="76154"/>
                </a:cubicBezTo>
                <a:cubicBezTo>
                  <a:pt x="8903" y="76139"/>
                  <a:pt x="8918" y="76124"/>
                  <a:pt x="8962" y="76110"/>
                </a:cubicBezTo>
                <a:close/>
                <a:moveTo>
                  <a:pt x="8477" y="76051"/>
                </a:moveTo>
                <a:cubicBezTo>
                  <a:pt x="8477" y="76080"/>
                  <a:pt x="8462" y="76139"/>
                  <a:pt x="8462" y="76183"/>
                </a:cubicBezTo>
                <a:cubicBezTo>
                  <a:pt x="8433" y="76213"/>
                  <a:pt x="8374" y="76227"/>
                  <a:pt x="8330" y="76272"/>
                </a:cubicBezTo>
                <a:cubicBezTo>
                  <a:pt x="8330" y="76213"/>
                  <a:pt x="8359" y="76183"/>
                  <a:pt x="8359" y="76124"/>
                </a:cubicBezTo>
                <a:cubicBezTo>
                  <a:pt x="8388" y="76110"/>
                  <a:pt x="8447" y="76066"/>
                  <a:pt x="8477" y="76051"/>
                </a:cubicBezTo>
                <a:close/>
                <a:moveTo>
                  <a:pt x="8035" y="76051"/>
                </a:moveTo>
                <a:lnTo>
                  <a:pt x="8035" y="76213"/>
                </a:lnTo>
                <a:cubicBezTo>
                  <a:pt x="8006" y="76227"/>
                  <a:pt x="7947" y="76272"/>
                  <a:pt x="7903" y="76286"/>
                </a:cubicBezTo>
                <a:lnTo>
                  <a:pt x="7888" y="76286"/>
                </a:lnTo>
                <a:cubicBezTo>
                  <a:pt x="7888" y="76227"/>
                  <a:pt x="7888" y="76169"/>
                  <a:pt x="7873" y="76124"/>
                </a:cubicBezTo>
                <a:cubicBezTo>
                  <a:pt x="7932" y="76124"/>
                  <a:pt x="7991" y="76080"/>
                  <a:pt x="8035" y="76051"/>
                </a:cubicBezTo>
                <a:close/>
                <a:moveTo>
                  <a:pt x="8639" y="76154"/>
                </a:moveTo>
                <a:cubicBezTo>
                  <a:pt x="8639" y="76198"/>
                  <a:pt x="8624" y="76227"/>
                  <a:pt x="8624" y="76272"/>
                </a:cubicBezTo>
                <a:cubicBezTo>
                  <a:pt x="8594" y="76286"/>
                  <a:pt x="8550" y="76301"/>
                  <a:pt x="8521" y="76345"/>
                </a:cubicBezTo>
                <a:cubicBezTo>
                  <a:pt x="8521" y="76301"/>
                  <a:pt x="8536" y="76272"/>
                  <a:pt x="8536" y="76227"/>
                </a:cubicBezTo>
                <a:cubicBezTo>
                  <a:pt x="8580" y="76213"/>
                  <a:pt x="8609" y="76169"/>
                  <a:pt x="8639" y="76154"/>
                </a:cubicBezTo>
                <a:close/>
                <a:moveTo>
                  <a:pt x="8771" y="76227"/>
                </a:moveTo>
                <a:cubicBezTo>
                  <a:pt x="8771" y="76257"/>
                  <a:pt x="8756" y="76286"/>
                  <a:pt x="8756" y="76301"/>
                </a:cubicBezTo>
                <a:lnTo>
                  <a:pt x="8668" y="76404"/>
                </a:lnTo>
                <a:cubicBezTo>
                  <a:pt x="8668" y="76360"/>
                  <a:pt x="8683" y="76345"/>
                  <a:pt x="8683" y="76301"/>
                </a:cubicBezTo>
                <a:cubicBezTo>
                  <a:pt x="8727" y="76286"/>
                  <a:pt x="8742" y="76272"/>
                  <a:pt x="8771" y="76227"/>
                </a:cubicBezTo>
                <a:close/>
                <a:moveTo>
                  <a:pt x="8256" y="76183"/>
                </a:moveTo>
                <a:cubicBezTo>
                  <a:pt x="8256" y="76227"/>
                  <a:pt x="8256" y="76272"/>
                  <a:pt x="8241" y="76331"/>
                </a:cubicBezTo>
                <a:cubicBezTo>
                  <a:pt x="8212" y="76360"/>
                  <a:pt x="8153" y="76375"/>
                  <a:pt x="8109" y="76419"/>
                </a:cubicBezTo>
                <a:lnTo>
                  <a:pt x="8109" y="76272"/>
                </a:lnTo>
                <a:cubicBezTo>
                  <a:pt x="8168" y="76227"/>
                  <a:pt x="8227" y="76198"/>
                  <a:pt x="8256" y="76183"/>
                </a:cubicBezTo>
                <a:close/>
                <a:moveTo>
                  <a:pt x="8845" y="76365"/>
                </a:moveTo>
                <a:cubicBezTo>
                  <a:pt x="8845" y="76368"/>
                  <a:pt x="8845" y="76371"/>
                  <a:pt x="8845" y="76375"/>
                </a:cubicBezTo>
                <a:lnTo>
                  <a:pt x="8815" y="76419"/>
                </a:lnTo>
                <a:cubicBezTo>
                  <a:pt x="8815" y="76389"/>
                  <a:pt x="8830" y="76375"/>
                  <a:pt x="8830" y="76375"/>
                </a:cubicBezTo>
                <a:lnTo>
                  <a:pt x="8845" y="76365"/>
                </a:lnTo>
                <a:close/>
                <a:moveTo>
                  <a:pt x="8447" y="76286"/>
                </a:moveTo>
                <a:cubicBezTo>
                  <a:pt x="8447" y="76331"/>
                  <a:pt x="8418" y="76360"/>
                  <a:pt x="8418" y="76419"/>
                </a:cubicBezTo>
                <a:cubicBezTo>
                  <a:pt x="8388" y="76434"/>
                  <a:pt x="8359" y="76448"/>
                  <a:pt x="8315" y="76492"/>
                </a:cubicBezTo>
                <a:cubicBezTo>
                  <a:pt x="8315" y="76448"/>
                  <a:pt x="8330" y="76404"/>
                  <a:pt x="8330" y="76360"/>
                </a:cubicBezTo>
                <a:cubicBezTo>
                  <a:pt x="8374" y="76345"/>
                  <a:pt x="8403" y="76301"/>
                  <a:pt x="8447" y="76286"/>
                </a:cubicBezTo>
                <a:close/>
                <a:moveTo>
                  <a:pt x="8035" y="76301"/>
                </a:moveTo>
                <a:lnTo>
                  <a:pt x="8035" y="76448"/>
                </a:lnTo>
                <a:cubicBezTo>
                  <a:pt x="8006" y="76492"/>
                  <a:pt x="7947" y="76507"/>
                  <a:pt x="7903" y="76551"/>
                </a:cubicBezTo>
                <a:lnTo>
                  <a:pt x="7903" y="76404"/>
                </a:lnTo>
                <a:cubicBezTo>
                  <a:pt x="7903" y="76375"/>
                  <a:pt x="7932" y="76375"/>
                  <a:pt x="7947" y="76360"/>
                </a:cubicBezTo>
                <a:cubicBezTo>
                  <a:pt x="7991" y="76345"/>
                  <a:pt x="8006" y="76331"/>
                  <a:pt x="8035" y="76301"/>
                </a:cubicBezTo>
                <a:close/>
                <a:moveTo>
                  <a:pt x="8594" y="76375"/>
                </a:moveTo>
                <a:cubicBezTo>
                  <a:pt x="8594" y="76419"/>
                  <a:pt x="8580" y="76448"/>
                  <a:pt x="8580" y="76478"/>
                </a:cubicBezTo>
                <a:cubicBezTo>
                  <a:pt x="8536" y="76492"/>
                  <a:pt x="8521" y="76522"/>
                  <a:pt x="8477" y="76551"/>
                </a:cubicBezTo>
                <a:cubicBezTo>
                  <a:pt x="8477" y="76522"/>
                  <a:pt x="8506" y="76492"/>
                  <a:pt x="8506" y="76448"/>
                </a:cubicBezTo>
                <a:cubicBezTo>
                  <a:pt x="8536" y="76434"/>
                  <a:pt x="8550" y="76404"/>
                  <a:pt x="8594" y="76375"/>
                </a:cubicBezTo>
                <a:close/>
                <a:moveTo>
                  <a:pt x="8727" y="76448"/>
                </a:moveTo>
                <a:cubicBezTo>
                  <a:pt x="8697" y="76492"/>
                  <a:pt x="8683" y="76507"/>
                  <a:pt x="8683" y="76522"/>
                </a:cubicBezTo>
                <a:lnTo>
                  <a:pt x="8624" y="76581"/>
                </a:lnTo>
                <a:cubicBezTo>
                  <a:pt x="8624" y="76566"/>
                  <a:pt x="8639" y="76551"/>
                  <a:pt x="8639" y="76507"/>
                </a:cubicBezTo>
                <a:cubicBezTo>
                  <a:pt x="8668" y="76492"/>
                  <a:pt x="8683" y="76478"/>
                  <a:pt x="8727" y="76448"/>
                </a:cubicBezTo>
                <a:close/>
                <a:moveTo>
                  <a:pt x="8241" y="76419"/>
                </a:moveTo>
                <a:cubicBezTo>
                  <a:pt x="8241" y="76448"/>
                  <a:pt x="8227" y="76507"/>
                  <a:pt x="8227" y="76551"/>
                </a:cubicBezTo>
                <a:cubicBezTo>
                  <a:pt x="8182" y="76581"/>
                  <a:pt x="8153" y="76625"/>
                  <a:pt x="8109" y="76640"/>
                </a:cubicBezTo>
                <a:lnTo>
                  <a:pt x="8109" y="76507"/>
                </a:lnTo>
                <a:cubicBezTo>
                  <a:pt x="8153" y="76478"/>
                  <a:pt x="8212" y="76448"/>
                  <a:pt x="8241" y="76419"/>
                </a:cubicBezTo>
                <a:close/>
                <a:moveTo>
                  <a:pt x="8388" y="76522"/>
                </a:moveTo>
                <a:cubicBezTo>
                  <a:pt x="8388" y="76566"/>
                  <a:pt x="8374" y="76595"/>
                  <a:pt x="8374" y="76640"/>
                </a:cubicBezTo>
                <a:cubicBezTo>
                  <a:pt x="8330" y="76654"/>
                  <a:pt x="8315" y="76698"/>
                  <a:pt x="8285" y="76713"/>
                </a:cubicBezTo>
                <a:cubicBezTo>
                  <a:pt x="8300" y="76669"/>
                  <a:pt x="8300" y="76640"/>
                  <a:pt x="8300" y="76595"/>
                </a:cubicBezTo>
                <a:cubicBezTo>
                  <a:pt x="8330" y="76581"/>
                  <a:pt x="8374" y="76551"/>
                  <a:pt x="8388" y="76522"/>
                </a:cubicBezTo>
                <a:close/>
                <a:moveTo>
                  <a:pt x="8521" y="76625"/>
                </a:moveTo>
                <a:cubicBezTo>
                  <a:pt x="8521" y="76640"/>
                  <a:pt x="8506" y="76669"/>
                  <a:pt x="8506" y="76698"/>
                </a:cubicBezTo>
                <a:cubicBezTo>
                  <a:pt x="8477" y="76728"/>
                  <a:pt x="8462" y="76743"/>
                  <a:pt x="8433" y="76772"/>
                </a:cubicBezTo>
                <a:cubicBezTo>
                  <a:pt x="8433" y="76728"/>
                  <a:pt x="8447" y="76713"/>
                  <a:pt x="8447" y="76669"/>
                </a:cubicBezTo>
                <a:cubicBezTo>
                  <a:pt x="8462" y="76654"/>
                  <a:pt x="8506" y="76640"/>
                  <a:pt x="8521" y="76625"/>
                </a:cubicBezTo>
                <a:close/>
                <a:moveTo>
                  <a:pt x="8609" y="76731"/>
                </a:moveTo>
                <a:cubicBezTo>
                  <a:pt x="8609" y="76735"/>
                  <a:pt x="8609" y="76739"/>
                  <a:pt x="8609" y="76743"/>
                </a:cubicBezTo>
                <a:lnTo>
                  <a:pt x="8580" y="76787"/>
                </a:lnTo>
                <a:cubicBezTo>
                  <a:pt x="8580" y="76757"/>
                  <a:pt x="8594" y="76743"/>
                  <a:pt x="8594" y="76743"/>
                </a:cubicBezTo>
                <a:cubicBezTo>
                  <a:pt x="8600" y="76737"/>
                  <a:pt x="8605" y="76734"/>
                  <a:pt x="8609" y="76731"/>
                </a:cubicBezTo>
                <a:close/>
                <a:moveTo>
                  <a:pt x="8035" y="76566"/>
                </a:moveTo>
                <a:cubicBezTo>
                  <a:pt x="8035" y="76625"/>
                  <a:pt x="8035" y="76654"/>
                  <a:pt x="8020" y="76713"/>
                </a:cubicBezTo>
                <a:cubicBezTo>
                  <a:pt x="7991" y="76743"/>
                  <a:pt x="7947" y="76772"/>
                  <a:pt x="7888" y="76801"/>
                </a:cubicBezTo>
                <a:lnTo>
                  <a:pt x="7888" y="76654"/>
                </a:lnTo>
                <a:cubicBezTo>
                  <a:pt x="7947" y="76625"/>
                  <a:pt x="7991" y="76581"/>
                  <a:pt x="8035" y="76566"/>
                </a:cubicBezTo>
                <a:close/>
                <a:moveTo>
                  <a:pt x="8227" y="76669"/>
                </a:moveTo>
                <a:cubicBezTo>
                  <a:pt x="8227" y="76713"/>
                  <a:pt x="8197" y="76743"/>
                  <a:pt x="8197" y="76801"/>
                </a:cubicBezTo>
                <a:cubicBezTo>
                  <a:pt x="8168" y="76816"/>
                  <a:pt x="8138" y="76846"/>
                  <a:pt x="8094" y="76875"/>
                </a:cubicBezTo>
                <a:cubicBezTo>
                  <a:pt x="8094" y="76846"/>
                  <a:pt x="8094" y="76801"/>
                  <a:pt x="8109" y="76743"/>
                </a:cubicBezTo>
                <a:cubicBezTo>
                  <a:pt x="8153" y="76728"/>
                  <a:pt x="8182" y="76698"/>
                  <a:pt x="8227" y="76669"/>
                </a:cubicBezTo>
                <a:close/>
                <a:moveTo>
                  <a:pt x="8359" y="76772"/>
                </a:moveTo>
                <a:cubicBezTo>
                  <a:pt x="8359" y="76801"/>
                  <a:pt x="8330" y="76846"/>
                  <a:pt x="8330" y="76860"/>
                </a:cubicBezTo>
                <a:cubicBezTo>
                  <a:pt x="8300" y="76875"/>
                  <a:pt x="8271" y="76890"/>
                  <a:pt x="8256" y="76934"/>
                </a:cubicBezTo>
                <a:cubicBezTo>
                  <a:pt x="8256" y="76890"/>
                  <a:pt x="8271" y="76860"/>
                  <a:pt x="8271" y="76846"/>
                </a:cubicBezTo>
                <a:cubicBezTo>
                  <a:pt x="8300" y="76816"/>
                  <a:pt x="8330" y="76801"/>
                  <a:pt x="8359" y="76772"/>
                </a:cubicBezTo>
                <a:close/>
                <a:moveTo>
                  <a:pt x="8447" y="76846"/>
                </a:moveTo>
                <a:cubicBezTo>
                  <a:pt x="8447" y="76875"/>
                  <a:pt x="8447" y="76890"/>
                  <a:pt x="8433" y="76919"/>
                </a:cubicBezTo>
                <a:lnTo>
                  <a:pt x="8374" y="76963"/>
                </a:lnTo>
                <a:cubicBezTo>
                  <a:pt x="8374" y="76949"/>
                  <a:pt x="8388" y="76934"/>
                  <a:pt x="8388" y="76890"/>
                </a:cubicBezTo>
                <a:lnTo>
                  <a:pt x="8447" y="76846"/>
                </a:lnTo>
                <a:close/>
                <a:moveTo>
                  <a:pt x="8006" y="76801"/>
                </a:moveTo>
                <a:cubicBezTo>
                  <a:pt x="8006" y="76846"/>
                  <a:pt x="7991" y="76890"/>
                  <a:pt x="7991" y="76934"/>
                </a:cubicBezTo>
                <a:cubicBezTo>
                  <a:pt x="7962" y="76963"/>
                  <a:pt x="7932" y="77007"/>
                  <a:pt x="7888" y="77022"/>
                </a:cubicBezTo>
                <a:lnTo>
                  <a:pt x="7888" y="76890"/>
                </a:lnTo>
                <a:cubicBezTo>
                  <a:pt x="7932" y="76860"/>
                  <a:pt x="7962" y="76846"/>
                  <a:pt x="8006" y="76801"/>
                </a:cubicBezTo>
                <a:close/>
                <a:moveTo>
                  <a:pt x="8168" y="76919"/>
                </a:moveTo>
                <a:cubicBezTo>
                  <a:pt x="8168" y="76949"/>
                  <a:pt x="8153" y="76993"/>
                  <a:pt x="8153" y="77022"/>
                </a:cubicBezTo>
                <a:cubicBezTo>
                  <a:pt x="8109" y="77037"/>
                  <a:pt x="8094" y="77081"/>
                  <a:pt x="8065" y="77096"/>
                </a:cubicBezTo>
                <a:cubicBezTo>
                  <a:pt x="8079" y="77066"/>
                  <a:pt x="8079" y="77022"/>
                  <a:pt x="8079" y="76993"/>
                </a:cubicBezTo>
                <a:cubicBezTo>
                  <a:pt x="8109" y="76963"/>
                  <a:pt x="8153" y="76934"/>
                  <a:pt x="8168" y="76919"/>
                </a:cubicBezTo>
                <a:close/>
                <a:moveTo>
                  <a:pt x="8271" y="77007"/>
                </a:moveTo>
                <a:cubicBezTo>
                  <a:pt x="8271" y="77022"/>
                  <a:pt x="8271" y="77066"/>
                  <a:pt x="8256" y="77081"/>
                </a:cubicBezTo>
                <a:lnTo>
                  <a:pt x="8212" y="77140"/>
                </a:lnTo>
                <a:cubicBezTo>
                  <a:pt x="8212" y="77110"/>
                  <a:pt x="8227" y="77081"/>
                  <a:pt x="8227" y="77066"/>
                </a:cubicBezTo>
                <a:lnTo>
                  <a:pt x="8271" y="77007"/>
                </a:lnTo>
                <a:close/>
                <a:moveTo>
                  <a:pt x="8374" y="77096"/>
                </a:moveTo>
                <a:cubicBezTo>
                  <a:pt x="8374" y="77110"/>
                  <a:pt x="8359" y="77110"/>
                  <a:pt x="8359" y="77140"/>
                </a:cubicBezTo>
                <a:cubicBezTo>
                  <a:pt x="8359" y="77155"/>
                  <a:pt x="8330" y="77155"/>
                  <a:pt x="8330" y="77169"/>
                </a:cubicBezTo>
                <a:cubicBezTo>
                  <a:pt x="8330" y="77155"/>
                  <a:pt x="8330" y="77140"/>
                  <a:pt x="8359" y="77140"/>
                </a:cubicBezTo>
                <a:cubicBezTo>
                  <a:pt x="8359" y="77110"/>
                  <a:pt x="8359" y="77096"/>
                  <a:pt x="8374" y="77096"/>
                </a:cubicBezTo>
                <a:close/>
                <a:moveTo>
                  <a:pt x="8006" y="77066"/>
                </a:moveTo>
                <a:cubicBezTo>
                  <a:pt x="8006" y="77096"/>
                  <a:pt x="7991" y="77140"/>
                  <a:pt x="7991" y="77184"/>
                </a:cubicBezTo>
                <a:cubicBezTo>
                  <a:pt x="7932" y="77213"/>
                  <a:pt x="7903" y="77228"/>
                  <a:pt x="7873" y="77258"/>
                </a:cubicBezTo>
                <a:cubicBezTo>
                  <a:pt x="7873" y="77228"/>
                  <a:pt x="7873" y="77184"/>
                  <a:pt x="7888" y="77140"/>
                </a:cubicBezTo>
                <a:cubicBezTo>
                  <a:pt x="7932" y="77110"/>
                  <a:pt x="7962" y="77081"/>
                  <a:pt x="8006" y="77066"/>
                </a:cubicBezTo>
                <a:close/>
                <a:moveTo>
                  <a:pt x="8109" y="77155"/>
                </a:moveTo>
                <a:cubicBezTo>
                  <a:pt x="8109" y="77184"/>
                  <a:pt x="8094" y="77213"/>
                  <a:pt x="8094" y="77243"/>
                </a:cubicBezTo>
                <a:lnTo>
                  <a:pt x="8020" y="77317"/>
                </a:lnTo>
                <a:cubicBezTo>
                  <a:pt x="8020" y="77287"/>
                  <a:pt x="8035" y="77243"/>
                  <a:pt x="8035" y="77228"/>
                </a:cubicBezTo>
                <a:lnTo>
                  <a:pt x="8109" y="77155"/>
                </a:lnTo>
                <a:close/>
                <a:moveTo>
                  <a:pt x="8227" y="77243"/>
                </a:moveTo>
                <a:cubicBezTo>
                  <a:pt x="8212" y="77258"/>
                  <a:pt x="8212" y="77287"/>
                  <a:pt x="8212" y="77302"/>
                </a:cubicBezTo>
                <a:lnTo>
                  <a:pt x="8168" y="77331"/>
                </a:lnTo>
                <a:cubicBezTo>
                  <a:pt x="8168" y="77317"/>
                  <a:pt x="8168" y="77302"/>
                  <a:pt x="8182" y="77272"/>
                </a:cubicBezTo>
                <a:lnTo>
                  <a:pt x="8227" y="77243"/>
                </a:lnTo>
                <a:close/>
                <a:moveTo>
                  <a:pt x="7947" y="77302"/>
                </a:moveTo>
                <a:cubicBezTo>
                  <a:pt x="7947" y="77331"/>
                  <a:pt x="7932" y="77375"/>
                  <a:pt x="7932" y="77405"/>
                </a:cubicBezTo>
                <a:cubicBezTo>
                  <a:pt x="7917" y="77434"/>
                  <a:pt x="7873" y="77464"/>
                  <a:pt x="7844" y="77478"/>
                </a:cubicBezTo>
                <a:cubicBezTo>
                  <a:pt x="7844" y="77449"/>
                  <a:pt x="7859" y="77405"/>
                  <a:pt x="7859" y="77375"/>
                </a:cubicBezTo>
                <a:cubicBezTo>
                  <a:pt x="7888" y="77361"/>
                  <a:pt x="7932" y="77317"/>
                  <a:pt x="7947" y="77302"/>
                </a:cubicBezTo>
                <a:close/>
                <a:moveTo>
                  <a:pt x="8094" y="77390"/>
                </a:moveTo>
                <a:lnTo>
                  <a:pt x="8094" y="77390"/>
                </a:lnTo>
                <a:cubicBezTo>
                  <a:pt x="8065" y="77405"/>
                  <a:pt x="8065" y="77434"/>
                  <a:pt x="8065" y="77464"/>
                </a:cubicBezTo>
                <a:lnTo>
                  <a:pt x="8006" y="77523"/>
                </a:lnTo>
                <a:cubicBezTo>
                  <a:pt x="8006" y="77508"/>
                  <a:pt x="8020" y="77464"/>
                  <a:pt x="8020" y="77449"/>
                </a:cubicBezTo>
                <a:cubicBezTo>
                  <a:pt x="8035" y="77434"/>
                  <a:pt x="8065" y="77405"/>
                  <a:pt x="8094" y="77390"/>
                </a:cubicBezTo>
                <a:close/>
                <a:moveTo>
                  <a:pt x="7903" y="77537"/>
                </a:moveTo>
                <a:cubicBezTo>
                  <a:pt x="7888" y="77581"/>
                  <a:pt x="7888" y="77596"/>
                  <a:pt x="7888" y="77626"/>
                </a:cubicBezTo>
                <a:cubicBezTo>
                  <a:pt x="7873" y="77655"/>
                  <a:pt x="7859" y="77684"/>
                  <a:pt x="7814" y="77699"/>
                </a:cubicBezTo>
                <a:cubicBezTo>
                  <a:pt x="7814" y="77670"/>
                  <a:pt x="7829" y="77626"/>
                  <a:pt x="7829" y="77611"/>
                </a:cubicBezTo>
                <a:cubicBezTo>
                  <a:pt x="7859" y="77596"/>
                  <a:pt x="7888" y="77581"/>
                  <a:pt x="7903" y="77537"/>
                </a:cubicBezTo>
                <a:close/>
                <a:moveTo>
                  <a:pt x="8020" y="77611"/>
                </a:moveTo>
                <a:cubicBezTo>
                  <a:pt x="8006" y="77655"/>
                  <a:pt x="8006" y="77655"/>
                  <a:pt x="7991" y="77670"/>
                </a:cubicBezTo>
                <a:cubicBezTo>
                  <a:pt x="7962" y="77684"/>
                  <a:pt x="7947" y="77699"/>
                  <a:pt x="7947" y="77729"/>
                </a:cubicBezTo>
                <a:cubicBezTo>
                  <a:pt x="7947" y="77699"/>
                  <a:pt x="7947" y="77684"/>
                  <a:pt x="7962" y="77670"/>
                </a:cubicBezTo>
                <a:lnTo>
                  <a:pt x="8020" y="77611"/>
                </a:lnTo>
                <a:close/>
                <a:moveTo>
                  <a:pt x="7859" y="77773"/>
                </a:moveTo>
                <a:lnTo>
                  <a:pt x="7859" y="77773"/>
                </a:lnTo>
                <a:cubicBezTo>
                  <a:pt x="7844" y="77817"/>
                  <a:pt x="7844" y="77832"/>
                  <a:pt x="7844" y="77846"/>
                </a:cubicBezTo>
                <a:lnTo>
                  <a:pt x="7785" y="77905"/>
                </a:lnTo>
                <a:cubicBezTo>
                  <a:pt x="7785" y="77890"/>
                  <a:pt x="7800" y="77846"/>
                  <a:pt x="7800" y="77832"/>
                </a:cubicBezTo>
                <a:lnTo>
                  <a:pt x="7859" y="77773"/>
                </a:lnTo>
                <a:close/>
                <a:moveTo>
                  <a:pt x="7800" y="78023"/>
                </a:moveTo>
                <a:cubicBezTo>
                  <a:pt x="7785" y="78038"/>
                  <a:pt x="7785" y="78052"/>
                  <a:pt x="7785" y="78067"/>
                </a:cubicBezTo>
                <a:cubicBezTo>
                  <a:pt x="7770" y="78096"/>
                  <a:pt x="7770" y="78111"/>
                  <a:pt x="7741" y="78111"/>
                </a:cubicBezTo>
                <a:cubicBezTo>
                  <a:pt x="7741" y="78096"/>
                  <a:pt x="7741" y="78067"/>
                  <a:pt x="7770" y="78052"/>
                </a:cubicBezTo>
                <a:cubicBezTo>
                  <a:pt x="7785" y="78038"/>
                  <a:pt x="7785" y="78023"/>
                  <a:pt x="7800" y="78023"/>
                </a:cubicBezTo>
                <a:close/>
                <a:moveTo>
                  <a:pt x="7535" y="74859"/>
                </a:moveTo>
                <a:cubicBezTo>
                  <a:pt x="7564" y="74918"/>
                  <a:pt x="7579" y="74977"/>
                  <a:pt x="7594" y="75050"/>
                </a:cubicBezTo>
                <a:cubicBezTo>
                  <a:pt x="7064" y="75271"/>
                  <a:pt x="6534" y="75521"/>
                  <a:pt x="6019" y="75815"/>
                </a:cubicBezTo>
                <a:cubicBezTo>
                  <a:pt x="3723" y="77110"/>
                  <a:pt x="1987" y="79392"/>
                  <a:pt x="1266" y="81893"/>
                </a:cubicBezTo>
                <a:cubicBezTo>
                  <a:pt x="1913" y="79230"/>
                  <a:pt x="3694" y="76816"/>
                  <a:pt x="6107" y="75521"/>
                </a:cubicBezTo>
                <a:cubicBezTo>
                  <a:pt x="6564" y="75256"/>
                  <a:pt x="7049" y="75050"/>
                  <a:pt x="7535" y="74859"/>
                </a:cubicBezTo>
                <a:close/>
                <a:moveTo>
                  <a:pt x="7638" y="75109"/>
                </a:moveTo>
                <a:cubicBezTo>
                  <a:pt x="7638" y="75183"/>
                  <a:pt x="7653" y="75256"/>
                  <a:pt x="7667" y="75315"/>
                </a:cubicBezTo>
                <a:cubicBezTo>
                  <a:pt x="7108" y="75565"/>
                  <a:pt x="6519" y="75845"/>
                  <a:pt x="5975" y="76183"/>
                </a:cubicBezTo>
                <a:cubicBezTo>
                  <a:pt x="3738" y="77508"/>
                  <a:pt x="2075" y="79642"/>
                  <a:pt x="1339" y="82026"/>
                </a:cubicBezTo>
                <a:cubicBezTo>
                  <a:pt x="2016" y="79495"/>
                  <a:pt x="3753" y="77184"/>
                  <a:pt x="6063" y="75860"/>
                </a:cubicBezTo>
                <a:cubicBezTo>
                  <a:pt x="6564" y="75565"/>
                  <a:pt x="7093" y="75330"/>
                  <a:pt x="7638" y="75109"/>
                </a:cubicBezTo>
                <a:close/>
                <a:moveTo>
                  <a:pt x="7682" y="75403"/>
                </a:moveTo>
                <a:cubicBezTo>
                  <a:pt x="7711" y="75462"/>
                  <a:pt x="7711" y="75536"/>
                  <a:pt x="7726" y="75595"/>
                </a:cubicBezTo>
                <a:cubicBezTo>
                  <a:pt x="7123" y="75889"/>
                  <a:pt x="6519" y="76198"/>
                  <a:pt x="5931" y="76537"/>
                </a:cubicBezTo>
                <a:cubicBezTo>
                  <a:pt x="3635" y="77964"/>
                  <a:pt x="1957" y="80201"/>
                  <a:pt x="1251" y="82629"/>
                </a:cubicBezTo>
                <a:cubicBezTo>
                  <a:pt x="1884" y="80039"/>
                  <a:pt x="3606" y="77670"/>
                  <a:pt x="6019" y="76257"/>
                </a:cubicBezTo>
                <a:cubicBezTo>
                  <a:pt x="6549" y="75933"/>
                  <a:pt x="7123" y="75668"/>
                  <a:pt x="7682" y="75403"/>
                </a:cubicBezTo>
                <a:close/>
                <a:moveTo>
                  <a:pt x="7741" y="75668"/>
                </a:moveTo>
                <a:cubicBezTo>
                  <a:pt x="7770" y="75712"/>
                  <a:pt x="7770" y="75771"/>
                  <a:pt x="7770" y="75845"/>
                </a:cubicBezTo>
                <a:cubicBezTo>
                  <a:pt x="7123" y="76183"/>
                  <a:pt x="6490" y="76522"/>
                  <a:pt x="5872" y="76919"/>
                </a:cubicBezTo>
                <a:cubicBezTo>
                  <a:pt x="3606" y="78361"/>
                  <a:pt x="1913" y="80628"/>
                  <a:pt x="1221" y="83041"/>
                </a:cubicBezTo>
                <a:cubicBezTo>
                  <a:pt x="1854" y="80466"/>
                  <a:pt x="3591" y="78096"/>
                  <a:pt x="5960" y="76625"/>
                </a:cubicBezTo>
                <a:cubicBezTo>
                  <a:pt x="6534" y="76272"/>
                  <a:pt x="7137" y="75963"/>
                  <a:pt x="7741" y="75668"/>
                </a:cubicBezTo>
                <a:close/>
                <a:moveTo>
                  <a:pt x="7785" y="75933"/>
                </a:moveTo>
                <a:cubicBezTo>
                  <a:pt x="7785" y="75992"/>
                  <a:pt x="7800" y="76051"/>
                  <a:pt x="7800" y="76110"/>
                </a:cubicBezTo>
                <a:cubicBezTo>
                  <a:pt x="7137" y="76478"/>
                  <a:pt x="6475" y="76860"/>
                  <a:pt x="5828" y="77272"/>
                </a:cubicBezTo>
                <a:cubicBezTo>
                  <a:pt x="3591" y="78788"/>
                  <a:pt x="1943" y="80981"/>
                  <a:pt x="1236" y="83321"/>
                </a:cubicBezTo>
                <a:cubicBezTo>
                  <a:pt x="1884" y="80834"/>
                  <a:pt x="3591" y="78494"/>
                  <a:pt x="5931" y="76993"/>
                </a:cubicBezTo>
                <a:cubicBezTo>
                  <a:pt x="6534" y="76595"/>
                  <a:pt x="7152" y="76257"/>
                  <a:pt x="7785" y="75933"/>
                </a:cubicBezTo>
                <a:close/>
                <a:moveTo>
                  <a:pt x="7800" y="76198"/>
                </a:moveTo>
                <a:cubicBezTo>
                  <a:pt x="7800" y="76257"/>
                  <a:pt x="7800" y="76301"/>
                  <a:pt x="7814" y="76360"/>
                </a:cubicBezTo>
                <a:cubicBezTo>
                  <a:pt x="7137" y="76757"/>
                  <a:pt x="6461" y="77184"/>
                  <a:pt x="5784" y="77670"/>
                </a:cubicBezTo>
                <a:cubicBezTo>
                  <a:pt x="3517" y="79244"/>
                  <a:pt x="1884" y="81496"/>
                  <a:pt x="1177" y="83836"/>
                </a:cubicBezTo>
                <a:cubicBezTo>
                  <a:pt x="1781" y="81305"/>
                  <a:pt x="3473" y="78950"/>
                  <a:pt x="5872" y="77361"/>
                </a:cubicBezTo>
                <a:cubicBezTo>
                  <a:pt x="6490" y="76934"/>
                  <a:pt x="7152" y="76551"/>
                  <a:pt x="7800" y="76198"/>
                </a:cubicBezTo>
                <a:close/>
                <a:moveTo>
                  <a:pt x="7800" y="76448"/>
                </a:moveTo>
                <a:lnTo>
                  <a:pt x="7800" y="76625"/>
                </a:lnTo>
                <a:cubicBezTo>
                  <a:pt x="7726" y="76669"/>
                  <a:pt x="7638" y="76728"/>
                  <a:pt x="7564" y="76787"/>
                </a:cubicBezTo>
                <a:cubicBezTo>
                  <a:pt x="6961" y="77184"/>
                  <a:pt x="6313" y="77596"/>
                  <a:pt x="5710" y="78052"/>
                </a:cubicBezTo>
                <a:cubicBezTo>
                  <a:pt x="3458" y="79701"/>
                  <a:pt x="1854" y="81864"/>
                  <a:pt x="1163" y="84145"/>
                </a:cubicBezTo>
                <a:cubicBezTo>
                  <a:pt x="1825" y="81673"/>
                  <a:pt x="3473" y="79362"/>
                  <a:pt x="5813" y="77729"/>
                </a:cubicBezTo>
                <a:cubicBezTo>
                  <a:pt x="6475" y="77258"/>
                  <a:pt x="7152" y="76846"/>
                  <a:pt x="7800" y="76448"/>
                </a:cubicBezTo>
                <a:close/>
                <a:moveTo>
                  <a:pt x="7829" y="76698"/>
                </a:moveTo>
                <a:lnTo>
                  <a:pt x="7829" y="76846"/>
                </a:lnTo>
                <a:cubicBezTo>
                  <a:pt x="7653" y="76963"/>
                  <a:pt x="7447" y="77110"/>
                  <a:pt x="7270" y="77243"/>
                </a:cubicBezTo>
                <a:cubicBezTo>
                  <a:pt x="6755" y="77611"/>
                  <a:pt x="6210" y="77979"/>
                  <a:pt x="5695" y="78391"/>
                </a:cubicBezTo>
                <a:cubicBezTo>
                  <a:pt x="3414" y="80113"/>
                  <a:pt x="1825" y="82335"/>
                  <a:pt x="1148" y="84616"/>
                </a:cubicBezTo>
                <a:cubicBezTo>
                  <a:pt x="1737" y="82188"/>
                  <a:pt x="3370" y="79833"/>
                  <a:pt x="5784" y="78096"/>
                </a:cubicBezTo>
                <a:cubicBezTo>
                  <a:pt x="6387" y="77655"/>
                  <a:pt x="7005" y="77228"/>
                  <a:pt x="7638" y="76816"/>
                </a:cubicBezTo>
                <a:cubicBezTo>
                  <a:pt x="7711" y="76787"/>
                  <a:pt x="7770" y="76728"/>
                  <a:pt x="7829" y="76698"/>
                </a:cubicBezTo>
                <a:close/>
                <a:moveTo>
                  <a:pt x="7800" y="76949"/>
                </a:moveTo>
                <a:lnTo>
                  <a:pt x="7800" y="77096"/>
                </a:lnTo>
                <a:cubicBezTo>
                  <a:pt x="7505" y="77331"/>
                  <a:pt x="7196" y="77552"/>
                  <a:pt x="6902" y="77802"/>
                </a:cubicBezTo>
                <a:cubicBezTo>
                  <a:pt x="6475" y="78111"/>
                  <a:pt x="6048" y="78435"/>
                  <a:pt x="5622" y="78773"/>
                </a:cubicBezTo>
                <a:cubicBezTo>
                  <a:pt x="4253" y="79862"/>
                  <a:pt x="2016" y="81996"/>
                  <a:pt x="1118" y="84910"/>
                </a:cubicBezTo>
                <a:cubicBezTo>
                  <a:pt x="1751" y="82541"/>
                  <a:pt x="3385" y="80245"/>
                  <a:pt x="5725" y="78464"/>
                </a:cubicBezTo>
                <a:cubicBezTo>
                  <a:pt x="6240" y="78067"/>
                  <a:pt x="6770" y="77684"/>
                  <a:pt x="7285" y="77317"/>
                </a:cubicBezTo>
                <a:cubicBezTo>
                  <a:pt x="7476" y="77184"/>
                  <a:pt x="7638" y="77081"/>
                  <a:pt x="7800" y="76949"/>
                </a:cubicBezTo>
                <a:close/>
                <a:moveTo>
                  <a:pt x="7785" y="77213"/>
                </a:moveTo>
                <a:cubicBezTo>
                  <a:pt x="7785" y="77243"/>
                  <a:pt x="7785" y="77302"/>
                  <a:pt x="7770" y="77331"/>
                </a:cubicBezTo>
                <a:cubicBezTo>
                  <a:pt x="7358" y="77670"/>
                  <a:pt x="6946" y="78008"/>
                  <a:pt x="6534" y="78347"/>
                </a:cubicBezTo>
                <a:cubicBezTo>
                  <a:pt x="6210" y="78597"/>
                  <a:pt x="5887" y="78862"/>
                  <a:pt x="5578" y="79141"/>
                </a:cubicBezTo>
                <a:cubicBezTo>
                  <a:pt x="3355" y="80981"/>
                  <a:pt x="1795" y="83129"/>
                  <a:pt x="1104" y="85278"/>
                </a:cubicBezTo>
                <a:lnTo>
                  <a:pt x="1104" y="85263"/>
                </a:lnTo>
                <a:cubicBezTo>
                  <a:pt x="1928" y="82188"/>
                  <a:pt x="4268" y="79965"/>
                  <a:pt x="5666" y="78832"/>
                </a:cubicBezTo>
                <a:cubicBezTo>
                  <a:pt x="6093" y="78494"/>
                  <a:pt x="6505" y="78170"/>
                  <a:pt x="6931" y="77846"/>
                </a:cubicBezTo>
                <a:cubicBezTo>
                  <a:pt x="7226" y="77626"/>
                  <a:pt x="7505" y="77405"/>
                  <a:pt x="7785" y="77213"/>
                </a:cubicBezTo>
                <a:close/>
                <a:moveTo>
                  <a:pt x="7770" y="77449"/>
                </a:moveTo>
                <a:cubicBezTo>
                  <a:pt x="7770" y="77478"/>
                  <a:pt x="7741" y="77523"/>
                  <a:pt x="7741" y="77581"/>
                </a:cubicBezTo>
                <a:cubicBezTo>
                  <a:pt x="7255" y="78038"/>
                  <a:pt x="6711" y="78494"/>
                  <a:pt x="6181" y="78950"/>
                </a:cubicBezTo>
                <a:cubicBezTo>
                  <a:pt x="5960" y="79141"/>
                  <a:pt x="5739" y="79318"/>
                  <a:pt x="5519" y="79524"/>
                </a:cubicBezTo>
                <a:cubicBezTo>
                  <a:pt x="3959" y="80869"/>
                  <a:pt x="2107" y="82854"/>
                  <a:pt x="1194" y="85316"/>
                </a:cubicBezTo>
                <a:lnTo>
                  <a:pt x="1194" y="85316"/>
                </a:lnTo>
                <a:cubicBezTo>
                  <a:pt x="1869" y="83161"/>
                  <a:pt x="3422" y="81026"/>
                  <a:pt x="5636" y="79200"/>
                </a:cubicBezTo>
                <a:cubicBezTo>
                  <a:pt x="5945" y="78935"/>
                  <a:pt x="6269" y="78656"/>
                  <a:pt x="6593" y="78406"/>
                </a:cubicBezTo>
                <a:cubicBezTo>
                  <a:pt x="6990" y="78067"/>
                  <a:pt x="7373" y="77758"/>
                  <a:pt x="7770" y="77449"/>
                </a:cubicBezTo>
                <a:close/>
                <a:moveTo>
                  <a:pt x="7726" y="77684"/>
                </a:moveTo>
                <a:cubicBezTo>
                  <a:pt x="7726" y="77714"/>
                  <a:pt x="7711" y="77758"/>
                  <a:pt x="7711" y="77802"/>
                </a:cubicBezTo>
                <a:cubicBezTo>
                  <a:pt x="7123" y="78376"/>
                  <a:pt x="6475" y="78965"/>
                  <a:pt x="5813" y="79568"/>
                </a:cubicBezTo>
                <a:lnTo>
                  <a:pt x="5460" y="79877"/>
                </a:lnTo>
                <a:cubicBezTo>
                  <a:pt x="3318" y="81799"/>
                  <a:pt x="1892" y="83751"/>
                  <a:pt x="1169" y="85702"/>
                </a:cubicBezTo>
                <a:lnTo>
                  <a:pt x="1169" y="85702"/>
                </a:lnTo>
                <a:cubicBezTo>
                  <a:pt x="1168" y="85693"/>
                  <a:pt x="1163" y="85684"/>
                  <a:pt x="1163" y="85675"/>
                </a:cubicBezTo>
                <a:cubicBezTo>
                  <a:pt x="2001" y="83071"/>
                  <a:pt x="3959" y="80951"/>
                  <a:pt x="5578" y="79568"/>
                </a:cubicBezTo>
                <a:cubicBezTo>
                  <a:pt x="5798" y="79377"/>
                  <a:pt x="6019" y="79200"/>
                  <a:pt x="6240" y="78994"/>
                </a:cubicBezTo>
                <a:cubicBezTo>
                  <a:pt x="6755" y="78553"/>
                  <a:pt x="7255" y="78126"/>
                  <a:pt x="7726" y="77684"/>
                </a:cubicBezTo>
                <a:close/>
                <a:moveTo>
                  <a:pt x="7711" y="77964"/>
                </a:moveTo>
                <a:cubicBezTo>
                  <a:pt x="7697" y="77979"/>
                  <a:pt x="7697" y="77993"/>
                  <a:pt x="7667" y="78038"/>
                </a:cubicBezTo>
                <a:cubicBezTo>
                  <a:pt x="6990" y="78788"/>
                  <a:pt x="6210" y="79509"/>
                  <a:pt x="5460" y="80216"/>
                </a:cubicBezTo>
                <a:lnTo>
                  <a:pt x="5430" y="80260"/>
                </a:lnTo>
                <a:cubicBezTo>
                  <a:pt x="3296" y="82246"/>
                  <a:pt x="1928" y="84101"/>
                  <a:pt x="1192" y="85940"/>
                </a:cubicBezTo>
                <a:lnTo>
                  <a:pt x="1192" y="85881"/>
                </a:lnTo>
                <a:cubicBezTo>
                  <a:pt x="1898" y="83895"/>
                  <a:pt x="3355" y="81893"/>
                  <a:pt x="5533" y="79951"/>
                </a:cubicBezTo>
                <a:lnTo>
                  <a:pt x="5887" y="79627"/>
                </a:lnTo>
                <a:cubicBezTo>
                  <a:pt x="6519" y="79068"/>
                  <a:pt x="7137" y="78509"/>
                  <a:pt x="7711" y="77964"/>
                </a:cubicBezTo>
                <a:close/>
                <a:moveTo>
                  <a:pt x="7638" y="78199"/>
                </a:moveTo>
                <a:lnTo>
                  <a:pt x="7638" y="78258"/>
                </a:lnTo>
                <a:cubicBezTo>
                  <a:pt x="6990" y="79024"/>
                  <a:pt x="6210" y="79804"/>
                  <a:pt x="5386" y="80613"/>
                </a:cubicBezTo>
                <a:cubicBezTo>
                  <a:pt x="3900" y="82070"/>
                  <a:pt x="2193" y="83939"/>
                  <a:pt x="1251" y="86161"/>
                </a:cubicBezTo>
                <a:cubicBezTo>
                  <a:pt x="1251" y="86146"/>
                  <a:pt x="1236" y="86117"/>
                  <a:pt x="1236" y="86087"/>
                </a:cubicBezTo>
                <a:cubicBezTo>
                  <a:pt x="1928" y="84218"/>
                  <a:pt x="3311" y="82335"/>
                  <a:pt x="5475" y="80319"/>
                </a:cubicBezTo>
                <a:lnTo>
                  <a:pt x="5519" y="80274"/>
                </a:lnTo>
                <a:cubicBezTo>
                  <a:pt x="6240" y="79598"/>
                  <a:pt x="6976" y="78921"/>
                  <a:pt x="7638" y="78199"/>
                </a:cubicBezTo>
                <a:close/>
                <a:moveTo>
                  <a:pt x="7579" y="78435"/>
                </a:moveTo>
                <a:cubicBezTo>
                  <a:pt x="7579" y="78464"/>
                  <a:pt x="7579" y="78464"/>
                  <a:pt x="7564" y="78479"/>
                </a:cubicBezTo>
                <a:cubicBezTo>
                  <a:pt x="6902" y="79347"/>
                  <a:pt x="6107" y="80171"/>
                  <a:pt x="5342" y="80981"/>
                </a:cubicBezTo>
                <a:cubicBezTo>
                  <a:pt x="3738" y="82600"/>
                  <a:pt x="2193" y="84366"/>
                  <a:pt x="1310" y="86367"/>
                </a:cubicBezTo>
                <a:cubicBezTo>
                  <a:pt x="1310" y="86352"/>
                  <a:pt x="1295" y="86308"/>
                  <a:pt x="1295" y="86293"/>
                </a:cubicBezTo>
                <a:cubicBezTo>
                  <a:pt x="2207" y="84027"/>
                  <a:pt x="3944" y="82143"/>
                  <a:pt x="5445" y="80672"/>
                </a:cubicBezTo>
                <a:cubicBezTo>
                  <a:pt x="6225" y="79907"/>
                  <a:pt x="6961" y="79171"/>
                  <a:pt x="7579" y="78435"/>
                </a:cubicBezTo>
                <a:close/>
                <a:moveTo>
                  <a:pt x="1118" y="86382"/>
                </a:moveTo>
                <a:cubicBezTo>
                  <a:pt x="1118" y="86411"/>
                  <a:pt x="1118" y="86426"/>
                  <a:pt x="1148" y="86441"/>
                </a:cubicBezTo>
                <a:lnTo>
                  <a:pt x="1148" y="86455"/>
                </a:lnTo>
                <a:cubicBezTo>
                  <a:pt x="1118" y="86441"/>
                  <a:pt x="1118" y="86426"/>
                  <a:pt x="1118" y="86411"/>
                </a:cubicBezTo>
                <a:lnTo>
                  <a:pt x="1118" y="86382"/>
                </a:lnTo>
                <a:close/>
                <a:moveTo>
                  <a:pt x="1221" y="86455"/>
                </a:moveTo>
                <a:cubicBezTo>
                  <a:pt x="1236" y="86455"/>
                  <a:pt x="1236" y="86500"/>
                  <a:pt x="1236" y="86514"/>
                </a:cubicBezTo>
                <a:lnTo>
                  <a:pt x="1236" y="86529"/>
                </a:lnTo>
                <a:cubicBezTo>
                  <a:pt x="1236" y="86500"/>
                  <a:pt x="1236" y="86485"/>
                  <a:pt x="1221" y="86455"/>
                </a:cubicBezTo>
                <a:close/>
                <a:moveTo>
                  <a:pt x="7478" y="78754"/>
                </a:moveTo>
                <a:lnTo>
                  <a:pt x="7478" y="78754"/>
                </a:lnTo>
                <a:cubicBezTo>
                  <a:pt x="6821" y="79681"/>
                  <a:pt x="6038" y="80551"/>
                  <a:pt x="5298" y="81349"/>
                </a:cubicBezTo>
                <a:cubicBezTo>
                  <a:pt x="3797" y="82953"/>
                  <a:pt x="2281" y="84660"/>
                  <a:pt x="1369" y="86603"/>
                </a:cubicBezTo>
                <a:cubicBezTo>
                  <a:pt x="1369" y="86573"/>
                  <a:pt x="1339" y="86558"/>
                  <a:pt x="1339" y="86514"/>
                </a:cubicBezTo>
                <a:cubicBezTo>
                  <a:pt x="2222" y="84454"/>
                  <a:pt x="3797" y="82688"/>
                  <a:pt x="5416" y="81040"/>
                </a:cubicBezTo>
                <a:cubicBezTo>
                  <a:pt x="6135" y="80292"/>
                  <a:pt x="6854" y="79543"/>
                  <a:pt x="7478" y="78754"/>
                </a:cubicBezTo>
                <a:close/>
                <a:moveTo>
                  <a:pt x="1177" y="86588"/>
                </a:moveTo>
                <a:cubicBezTo>
                  <a:pt x="1177" y="86603"/>
                  <a:pt x="1177" y="86632"/>
                  <a:pt x="1192" y="86647"/>
                </a:cubicBezTo>
                <a:cubicBezTo>
                  <a:pt x="1192" y="86661"/>
                  <a:pt x="1192" y="86661"/>
                  <a:pt x="1177" y="86676"/>
                </a:cubicBezTo>
                <a:cubicBezTo>
                  <a:pt x="1163" y="86661"/>
                  <a:pt x="1163" y="86647"/>
                  <a:pt x="1163" y="86632"/>
                </a:cubicBezTo>
                <a:cubicBezTo>
                  <a:pt x="1163" y="86603"/>
                  <a:pt x="1163" y="86603"/>
                  <a:pt x="1177" y="86588"/>
                </a:cubicBezTo>
                <a:close/>
                <a:moveTo>
                  <a:pt x="1280" y="86647"/>
                </a:moveTo>
                <a:cubicBezTo>
                  <a:pt x="1280" y="86661"/>
                  <a:pt x="1310" y="86706"/>
                  <a:pt x="1310" y="86720"/>
                </a:cubicBezTo>
                <a:cubicBezTo>
                  <a:pt x="1310" y="86720"/>
                  <a:pt x="1310" y="86735"/>
                  <a:pt x="1280" y="86735"/>
                </a:cubicBezTo>
                <a:cubicBezTo>
                  <a:pt x="1280" y="86720"/>
                  <a:pt x="1266" y="86676"/>
                  <a:pt x="1266" y="86661"/>
                </a:cubicBezTo>
                <a:cubicBezTo>
                  <a:pt x="1266" y="86661"/>
                  <a:pt x="1266" y="86647"/>
                  <a:pt x="1280" y="86647"/>
                </a:cubicBezTo>
                <a:close/>
                <a:moveTo>
                  <a:pt x="7299" y="79141"/>
                </a:moveTo>
                <a:lnTo>
                  <a:pt x="7299" y="79141"/>
                </a:lnTo>
                <a:cubicBezTo>
                  <a:pt x="6681" y="80054"/>
                  <a:pt x="5960" y="80922"/>
                  <a:pt x="5239" y="81717"/>
                </a:cubicBezTo>
                <a:cubicBezTo>
                  <a:pt x="3885" y="83218"/>
                  <a:pt x="2369" y="84895"/>
                  <a:pt x="1413" y="86809"/>
                </a:cubicBezTo>
                <a:cubicBezTo>
                  <a:pt x="1413" y="86779"/>
                  <a:pt x="1398" y="86750"/>
                  <a:pt x="1398" y="86720"/>
                </a:cubicBezTo>
                <a:cubicBezTo>
                  <a:pt x="2296" y="84748"/>
                  <a:pt x="3826" y="83012"/>
                  <a:pt x="5357" y="81408"/>
                </a:cubicBezTo>
                <a:cubicBezTo>
                  <a:pt x="6019" y="80701"/>
                  <a:pt x="6696" y="79951"/>
                  <a:pt x="7299" y="79141"/>
                </a:cubicBezTo>
                <a:close/>
                <a:moveTo>
                  <a:pt x="1104" y="86794"/>
                </a:moveTo>
                <a:cubicBezTo>
                  <a:pt x="1104" y="86809"/>
                  <a:pt x="1104" y="86823"/>
                  <a:pt x="1118" y="86853"/>
                </a:cubicBezTo>
                <a:cubicBezTo>
                  <a:pt x="1118" y="86853"/>
                  <a:pt x="1118" y="86867"/>
                  <a:pt x="1104" y="86867"/>
                </a:cubicBezTo>
                <a:lnTo>
                  <a:pt x="1104" y="86809"/>
                </a:lnTo>
                <a:lnTo>
                  <a:pt x="1104" y="86794"/>
                </a:lnTo>
                <a:close/>
                <a:moveTo>
                  <a:pt x="1207" y="86794"/>
                </a:moveTo>
                <a:cubicBezTo>
                  <a:pt x="1207" y="86809"/>
                  <a:pt x="1236" y="86853"/>
                  <a:pt x="1236" y="86867"/>
                </a:cubicBezTo>
                <a:cubicBezTo>
                  <a:pt x="1236" y="86882"/>
                  <a:pt x="1207" y="86897"/>
                  <a:pt x="1207" y="86897"/>
                </a:cubicBezTo>
                <a:cubicBezTo>
                  <a:pt x="1221" y="86882"/>
                  <a:pt x="1192" y="86867"/>
                  <a:pt x="1192" y="86823"/>
                </a:cubicBezTo>
                <a:cubicBezTo>
                  <a:pt x="1192" y="86809"/>
                  <a:pt x="1207" y="86794"/>
                  <a:pt x="1207" y="86794"/>
                </a:cubicBezTo>
                <a:close/>
                <a:moveTo>
                  <a:pt x="1339" y="86823"/>
                </a:moveTo>
                <a:cubicBezTo>
                  <a:pt x="1339" y="86867"/>
                  <a:pt x="1354" y="86882"/>
                  <a:pt x="1354" y="86926"/>
                </a:cubicBezTo>
                <a:cubicBezTo>
                  <a:pt x="1354" y="86941"/>
                  <a:pt x="1339" y="86941"/>
                  <a:pt x="1339" y="86956"/>
                </a:cubicBezTo>
                <a:cubicBezTo>
                  <a:pt x="1324" y="86941"/>
                  <a:pt x="1324" y="86897"/>
                  <a:pt x="1324" y="86867"/>
                </a:cubicBezTo>
                <a:cubicBezTo>
                  <a:pt x="1324" y="86838"/>
                  <a:pt x="1324" y="86838"/>
                  <a:pt x="1339" y="86823"/>
                </a:cubicBezTo>
                <a:close/>
                <a:moveTo>
                  <a:pt x="7137" y="79480"/>
                </a:moveTo>
                <a:cubicBezTo>
                  <a:pt x="6564" y="80451"/>
                  <a:pt x="5857" y="81334"/>
                  <a:pt x="5195" y="82085"/>
                </a:cubicBezTo>
                <a:lnTo>
                  <a:pt x="4930" y="82379"/>
                </a:lnTo>
                <a:cubicBezTo>
                  <a:pt x="3664" y="83851"/>
                  <a:pt x="2340" y="85352"/>
                  <a:pt x="1457" y="87044"/>
                </a:cubicBezTo>
                <a:cubicBezTo>
                  <a:pt x="1428" y="87015"/>
                  <a:pt x="1428" y="86970"/>
                  <a:pt x="1413" y="86941"/>
                </a:cubicBezTo>
                <a:cubicBezTo>
                  <a:pt x="2355" y="84984"/>
                  <a:pt x="3885" y="83291"/>
                  <a:pt x="5283" y="81761"/>
                </a:cubicBezTo>
                <a:cubicBezTo>
                  <a:pt x="5916" y="81054"/>
                  <a:pt x="6564" y="80289"/>
                  <a:pt x="7137" y="79480"/>
                </a:cubicBezTo>
                <a:close/>
                <a:moveTo>
                  <a:pt x="1148" y="86970"/>
                </a:moveTo>
                <a:cubicBezTo>
                  <a:pt x="1148" y="87000"/>
                  <a:pt x="1163" y="87015"/>
                  <a:pt x="1163" y="87044"/>
                </a:cubicBezTo>
                <a:cubicBezTo>
                  <a:pt x="1163" y="87073"/>
                  <a:pt x="1148" y="87073"/>
                  <a:pt x="1148" y="87088"/>
                </a:cubicBezTo>
                <a:cubicBezTo>
                  <a:pt x="1148" y="87044"/>
                  <a:pt x="1148" y="87029"/>
                  <a:pt x="1118" y="87015"/>
                </a:cubicBezTo>
                <a:cubicBezTo>
                  <a:pt x="1118" y="87000"/>
                  <a:pt x="1118" y="87000"/>
                  <a:pt x="1148" y="86970"/>
                </a:cubicBezTo>
                <a:close/>
                <a:moveTo>
                  <a:pt x="1266" y="87000"/>
                </a:moveTo>
                <a:cubicBezTo>
                  <a:pt x="1266" y="87029"/>
                  <a:pt x="1280" y="87044"/>
                  <a:pt x="1280" y="87088"/>
                </a:cubicBezTo>
                <a:cubicBezTo>
                  <a:pt x="1280" y="87103"/>
                  <a:pt x="1266" y="87118"/>
                  <a:pt x="1266" y="87147"/>
                </a:cubicBezTo>
                <a:cubicBezTo>
                  <a:pt x="1251" y="87103"/>
                  <a:pt x="1251" y="87073"/>
                  <a:pt x="1251" y="87044"/>
                </a:cubicBezTo>
                <a:cubicBezTo>
                  <a:pt x="1251" y="87029"/>
                  <a:pt x="1266" y="87015"/>
                  <a:pt x="1266" y="87000"/>
                </a:cubicBezTo>
                <a:close/>
                <a:moveTo>
                  <a:pt x="1383" y="87044"/>
                </a:moveTo>
                <a:cubicBezTo>
                  <a:pt x="1383" y="87088"/>
                  <a:pt x="1398" y="87118"/>
                  <a:pt x="1413" y="87147"/>
                </a:cubicBezTo>
                <a:cubicBezTo>
                  <a:pt x="1413" y="87162"/>
                  <a:pt x="1398" y="87162"/>
                  <a:pt x="1398" y="87176"/>
                </a:cubicBezTo>
                <a:cubicBezTo>
                  <a:pt x="1383" y="87162"/>
                  <a:pt x="1383" y="87118"/>
                  <a:pt x="1369" y="87088"/>
                </a:cubicBezTo>
                <a:cubicBezTo>
                  <a:pt x="1369" y="87073"/>
                  <a:pt x="1383" y="87073"/>
                  <a:pt x="1383" y="87044"/>
                </a:cubicBezTo>
                <a:close/>
                <a:moveTo>
                  <a:pt x="7005" y="79848"/>
                </a:moveTo>
                <a:lnTo>
                  <a:pt x="7005" y="79848"/>
                </a:lnTo>
                <a:cubicBezTo>
                  <a:pt x="6461" y="80819"/>
                  <a:pt x="5784" y="81673"/>
                  <a:pt x="5136" y="82453"/>
                </a:cubicBezTo>
                <a:cubicBezTo>
                  <a:pt x="4945" y="82673"/>
                  <a:pt x="4783" y="82879"/>
                  <a:pt x="4592" y="83100"/>
                </a:cubicBezTo>
                <a:cubicBezTo>
                  <a:pt x="3488" y="84425"/>
                  <a:pt x="2355" y="85764"/>
                  <a:pt x="1531" y="87265"/>
                </a:cubicBezTo>
                <a:cubicBezTo>
                  <a:pt x="1516" y="87235"/>
                  <a:pt x="1516" y="87191"/>
                  <a:pt x="1486" y="87162"/>
                </a:cubicBezTo>
                <a:cubicBezTo>
                  <a:pt x="2369" y="85425"/>
                  <a:pt x="3694" y="83924"/>
                  <a:pt x="4989" y="82423"/>
                </a:cubicBezTo>
                <a:lnTo>
                  <a:pt x="5239" y="82129"/>
                </a:lnTo>
                <a:cubicBezTo>
                  <a:pt x="5828" y="81452"/>
                  <a:pt x="6461" y="80687"/>
                  <a:pt x="7005" y="79848"/>
                </a:cubicBezTo>
                <a:close/>
                <a:moveTo>
                  <a:pt x="1192" y="87176"/>
                </a:moveTo>
                <a:cubicBezTo>
                  <a:pt x="1192" y="87191"/>
                  <a:pt x="1207" y="87235"/>
                  <a:pt x="1207" y="87250"/>
                </a:cubicBezTo>
                <a:cubicBezTo>
                  <a:pt x="1207" y="87265"/>
                  <a:pt x="1192" y="87294"/>
                  <a:pt x="1192" y="87294"/>
                </a:cubicBezTo>
                <a:cubicBezTo>
                  <a:pt x="1177" y="87265"/>
                  <a:pt x="1177" y="87250"/>
                  <a:pt x="1177" y="87221"/>
                </a:cubicBezTo>
                <a:cubicBezTo>
                  <a:pt x="1177" y="87191"/>
                  <a:pt x="1192" y="87176"/>
                  <a:pt x="1192" y="87176"/>
                </a:cubicBezTo>
                <a:close/>
                <a:moveTo>
                  <a:pt x="1310" y="87191"/>
                </a:moveTo>
                <a:cubicBezTo>
                  <a:pt x="1310" y="87235"/>
                  <a:pt x="1324" y="87250"/>
                  <a:pt x="1324" y="87294"/>
                </a:cubicBezTo>
                <a:cubicBezTo>
                  <a:pt x="1324" y="87309"/>
                  <a:pt x="1310" y="87324"/>
                  <a:pt x="1310" y="87338"/>
                </a:cubicBezTo>
                <a:cubicBezTo>
                  <a:pt x="1310" y="87324"/>
                  <a:pt x="1310" y="87294"/>
                  <a:pt x="1280" y="87250"/>
                </a:cubicBezTo>
                <a:cubicBezTo>
                  <a:pt x="1280" y="87235"/>
                  <a:pt x="1310" y="87221"/>
                  <a:pt x="1310" y="87191"/>
                </a:cubicBezTo>
                <a:close/>
                <a:moveTo>
                  <a:pt x="1457" y="87265"/>
                </a:moveTo>
                <a:cubicBezTo>
                  <a:pt x="1472" y="87309"/>
                  <a:pt x="1472" y="87338"/>
                  <a:pt x="1486" y="87383"/>
                </a:cubicBezTo>
                <a:cubicBezTo>
                  <a:pt x="1486" y="87397"/>
                  <a:pt x="1472" y="87412"/>
                  <a:pt x="1472" y="87412"/>
                </a:cubicBezTo>
                <a:cubicBezTo>
                  <a:pt x="1457" y="87383"/>
                  <a:pt x="1442" y="87338"/>
                  <a:pt x="1442" y="87309"/>
                </a:cubicBezTo>
                <a:cubicBezTo>
                  <a:pt x="1442" y="87294"/>
                  <a:pt x="1457" y="87294"/>
                  <a:pt x="1457" y="87265"/>
                </a:cubicBezTo>
                <a:close/>
                <a:moveTo>
                  <a:pt x="1118" y="87368"/>
                </a:moveTo>
                <a:lnTo>
                  <a:pt x="1118" y="87368"/>
                </a:lnTo>
                <a:cubicBezTo>
                  <a:pt x="1148" y="87383"/>
                  <a:pt x="1148" y="87397"/>
                  <a:pt x="1148" y="87412"/>
                </a:cubicBezTo>
                <a:lnTo>
                  <a:pt x="1148" y="87441"/>
                </a:lnTo>
                <a:cubicBezTo>
                  <a:pt x="1118" y="87412"/>
                  <a:pt x="1118" y="87397"/>
                  <a:pt x="1118" y="87368"/>
                </a:cubicBezTo>
                <a:close/>
                <a:moveTo>
                  <a:pt x="6755" y="80436"/>
                </a:moveTo>
                <a:lnTo>
                  <a:pt x="6755" y="80436"/>
                </a:lnTo>
                <a:cubicBezTo>
                  <a:pt x="6240" y="81349"/>
                  <a:pt x="5636" y="82158"/>
                  <a:pt x="5092" y="82835"/>
                </a:cubicBezTo>
                <a:cubicBezTo>
                  <a:pt x="4842" y="83144"/>
                  <a:pt x="4577" y="83483"/>
                  <a:pt x="4327" y="83792"/>
                </a:cubicBezTo>
                <a:cubicBezTo>
                  <a:pt x="3355" y="84969"/>
                  <a:pt x="2369" y="86190"/>
                  <a:pt x="1619" y="87515"/>
                </a:cubicBezTo>
                <a:cubicBezTo>
                  <a:pt x="1604" y="87471"/>
                  <a:pt x="1604" y="87441"/>
                  <a:pt x="1575" y="87397"/>
                </a:cubicBezTo>
                <a:cubicBezTo>
                  <a:pt x="2414" y="85867"/>
                  <a:pt x="3547" y="84513"/>
                  <a:pt x="4665" y="83159"/>
                </a:cubicBezTo>
                <a:cubicBezTo>
                  <a:pt x="4856" y="82953"/>
                  <a:pt x="5033" y="82747"/>
                  <a:pt x="5210" y="82526"/>
                </a:cubicBezTo>
                <a:cubicBezTo>
                  <a:pt x="5725" y="81893"/>
                  <a:pt x="6269" y="81202"/>
                  <a:pt x="6755" y="80436"/>
                </a:cubicBezTo>
                <a:close/>
                <a:moveTo>
                  <a:pt x="1236" y="87383"/>
                </a:moveTo>
                <a:cubicBezTo>
                  <a:pt x="1236" y="87412"/>
                  <a:pt x="1251" y="87441"/>
                  <a:pt x="1251" y="87471"/>
                </a:cubicBezTo>
                <a:cubicBezTo>
                  <a:pt x="1251" y="87486"/>
                  <a:pt x="1236" y="87515"/>
                  <a:pt x="1236" y="87530"/>
                </a:cubicBezTo>
                <a:cubicBezTo>
                  <a:pt x="1236" y="87486"/>
                  <a:pt x="1221" y="87456"/>
                  <a:pt x="1221" y="87441"/>
                </a:cubicBezTo>
                <a:cubicBezTo>
                  <a:pt x="1221" y="87412"/>
                  <a:pt x="1236" y="87397"/>
                  <a:pt x="1236" y="87383"/>
                </a:cubicBezTo>
                <a:close/>
                <a:moveTo>
                  <a:pt x="1383" y="87412"/>
                </a:moveTo>
                <a:cubicBezTo>
                  <a:pt x="1398" y="87456"/>
                  <a:pt x="1398" y="87486"/>
                  <a:pt x="1413" y="87515"/>
                </a:cubicBezTo>
                <a:cubicBezTo>
                  <a:pt x="1398" y="87530"/>
                  <a:pt x="1398" y="87544"/>
                  <a:pt x="1383" y="87559"/>
                </a:cubicBezTo>
                <a:cubicBezTo>
                  <a:pt x="1369" y="87544"/>
                  <a:pt x="1369" y="87515"/>
                  <a:pt x="1339" y="87471"/>
                </a:cubicBezTo>
                <a:cubicBezTo>
                  <a:pt x="1369" y="87456"/>
                  <a:pt x="1369" y="87441"/>
                  <a:pt x="1383" y="87412"/>
                </a:cubicBezTo>
                <a:close/>
                <a:moveTo>
                  <a:pt x="1045" y="87530"/>
                </a:moveTo>
                <a:cubicBezTo>
                  <a:pt x="1045" y="87544"/>
                  <a:pt x="1045" y="87559"/>
                  <a:pt x="1060" y="87589"/>
                </a:cubicBezTo>
                <a:lnTo>
                  <a:pt x="1060" y="87603"/>
                </a:lnTo>
                <a:cubicBezTo>
                  <a:pt x="1045" y="87589"/>
                  <a:pt x="1045" y="87559"/>
                  <a:pt x="1045" y="87544"/>
                </a:cubicBezTo>
                <a:lnTo>
                  <a:pt x="1045" y="87530"/>
                </a:lnTo>
                <a:close/>
                <a:moveTo>
                  <a:pt x="1163" y="87559"/>
                </a:moveTo>
                <a:cubicBezTo>
                  <a:pt x="1163" y="87589"/>
                  <a:pt x="1177" y="87618"/>
                  <a:pt x="1177" y="87633"/>
                </a:cubicBezTo>
                <a:cubicBezTo>
                  <a:pt x="1177" y="87633"/>
                  <a:pt x="1177" y="87662"/>
                  <a:pt x="1163" y="87662"/>
                </a:cubicBezTo>
                <a:lnTo>
                  <a:pt x="1163" y="87589"/>
                </a:lnTo>
                <a:lnTo>
                  <a:pt x="1163" y="87559"/>
                </a:lnTo>
                <a:close/>
                <a:moveTo>
                  <a:pt x="1516" y="87486"/>
                </a:moveTo>
                <a:cubicBezTo>
                  <a:pt x="1531" y="87530"/>
                  <a:pt x="1531" y="87559"/>
                  <a:pt x="1545" y="87603"/>
                </a:cubicBezTo>
                <a:cubicBezTo>
                  <a:pt x="1545" y="87618"/>
                  <a:pt x="1531" y="87633"/>
                  <a:pt x="1531" y="87662"/>
                </a:cubicBezTo>
                <a:cubicBezTo>
                  <a:pt x="1516" y="87603"/>
                  <a:pt x="1516" y="87559"/>
                  <a:pt x="1486" y="87530"/>
                </a:cubicBezTo>
                <a:cubicBezTo>
                  <a:pt x="1486" y="87515"/>
                  <a:pt x="1516" y="87486"/>
                  <a:pt x="1516" y="87486"/>
                </a:cubicBezTo>
                <a:close/>
                <a:moveTo>
                  <a:pt x="1280" y="87589"/>
                </a:moveTo>
                <a:cubicBezTo>
                  <a:pt x="1280" y="87618"/>
                  <a:pt x="1310" y="87633"/>
                  <a:pt x="1310" y="87677"/>
                </a:cubicBezTo>
                <a:cubicBezTo>
                  <a:pt x="1280" y="87692"/>
                  <a:pt x="1280" y="87706"/>
                  <a:pt x="1266" y="87736"/>
                </a:cubicBezTo>
                <a:cubicBezTo>
                  <a:pt x="1280" y="87706"/>
                  <a:pt x="1266" y="87677"/>
                  <a:pt x="1266" y="87633"/>
                </a:cubicBezTo>
                <a:cubicBezTo>
                  <a:pt x="1266" y="87618"/>
                  <a:pt x="1280" y="87603"/>
                  <a:pt x="1280" y="87589"/>
                </a:cubicBezTo>
                <a:close/>
                <a:moveTo>
                  <a:pt x="6534" y="80996"/>
                </a:moveTo>
                <a:cubicBezTo>
                  <a:pt x="6107" y="81702"/>
                  <a:pt x="5636" y="82438"/>
                  <a:pt x="5048" y="83203"/>
                </a:cubicBezTo>
                <a:cubicBezTo>
                  <a:pt x="4724" y="83630"/>
                  <a:pt x="4386" y="84057"/>
                  <a:pt x="4062" y="84454"/>
                </a:cubicBezTo>
                <a:cubicBezTo>
                  <a:pt x="3223" y="85499"/>
                  <a:pt x="2369" y="86573"/>
                  <a:pt x="1692" y="87736"/>
                </a:cubicBezTo>
                <a:cubicBezTo>
                  <a:pt x="1678" y="87692"/>
                  <a:pt x="1648" y="87662"/>
                  <a:pt x="1648" y="87603"/>
                </a:cubicBezTo>
                <a:cubicBezTo>
                  <a:pt x="2414" y="86264"/>
                  <a:pt x="3414" y="85043"/>
                  <a:pt x="4400" y="83851"/>
                </a:cubicBezTo>
                <a:cubicBezTo>
                  <a:pt x="4650" y="83542"/>
                  <a:pt x="4915" y="83203"/>
                  <a:pt x="5165" y="82894"/>
                </a:cubicBezTo>
                <a:cubicBezTo>
                  <a:pt x="5607" y="82335"/>
                  <a:pt x="6093" y="81702"/>
                  <a:pt x="6534" y="80996"/>
                </a:cubicBezTo>
                <a:close/>
                <a:moveTo>
                  <a:pt x="1442" y="87618"/>
                </a:moveTo>
                <a:cubicBezTo>
                  <a:pt x="1457" y="87662"/>
                  <a:pt x="1457" y="87692"/>
                  <a:pt x="1472" y="87736"/>
                </a:cubicBezTo>
                <a:cubicBezTo>
                  <a:pt x="1457" y="87750"/>
                  <a:pt x="1457" y="87765"/>
                  <a:pt x="1442" y="87809"/>
                </a:cubicBezTo>
                <a:cubicBezTo>
                  <a:pt x="1413" y="87765"/>
                  <a:pt x="1413" y="87736"/>
                  <a:pt x="1398" y="87692"/>
                </a:cubicBezTo>
                <a:cubicBezTo>
                  <a:pt x="1413" y="87677"/>
                  <a:pt x="1413" y="87662"/>
                  <a:pt x="1442" y="87618"/>
                </a:cubicBezTo>
                <a:close/>
                <a:moveTo>
                  <a:pt x="1104" y="87706"/>
                </a:moveTo>
                <a:cubicBezTo>
                  <a:pt x="1104" y="87736"/>
                  <a:pt x="1104" y="87750"/>
                  <a:pt x="1118" y="87780"/>
                </a:cubicBezTo>
                <a:cubicBezTo>
                  <a:pt x="1118" y="87809"/>
                  <a:pt x="1118" y="87809"/>
                  <a:pt x="1104" y="87824"/>
                </a:cubicBezTo>
                <a:cubicBezTo>
                  <a:pt x="1104" y="87809"/>
                  <a:pt x="1089" y="87765"/>
                  <a:pt x="1089" y="87750"/>
                </a:cubicBezTo>
                <a:cubicBezTo>
                  <a:pt x="1089" y="87736"/>
                  <a:pt x="1089" y="87736"/>
                  <a:pt x="1104" y="87706"/>
                </a:cubicBezTo>
                <a:close/>
                <a:moveTo>
                  <a:pt x="1575" y="87692"/>
                </a:moveTo>
                <a:cubicBezTo>
                  <a:pt x="1604" y="87736"/>
                  <a:pt x="1604" y="87765"/>
                  <a:pt x="1619" y="87809"/>
                </a:cubicBezTo>
                <a:cubicBezTo>
                  <a:pt x="1619" y="87824"/>
                  <a:pt x="1604" y="87839"/>
                  <a:pt x="1604" y="87853"/>
                </a:cubicBezTo>
                <a:cubicBezTo>
                  <a:pt x="1589" y="87824"/>
                  <a:pt x="1589" y="87780"/>
                  <a:pt x="1560" y="87750"/>
                </a:cubicBezTo>
                <a:cubicBezTo>
                  <a:pt x="1560" y="87736"/>
                  <a:pt x="1575" y="87706"/>
                  <a:pt x="1575" y="87692"/>
                </a:cubicBezTo>
                <a:close/>
                <a:moveTo>
                  <a:pt x="1207" y="87750"/>
                </a:moveTo>
                <a:cubicBezTo>
                  <a:pt x="1207" y="87780"/>
                  <a:pt x="1236" y="87809"/>
                  <a:pt x="1236" y="87839"/>
                </a:cubicBezTo>
                <a:cubicBezTo>
                  <a:pt x="1236" y="87848"/>
                  <a:pt x="1223" y="87852"/>
                  <a:pt x="1215" y="87861"/>
                </a:cubicBezTo>
                <a:lnTo>
                  <a:pt x="1215" y="87861"/>
                </a:lnTo>
                <a:cubicBezTo>
                  <a:pt x="1220" y="87838"/>
                  <a:pt x="1214" y="87813"/>
                  <a:pt x="1192" y="87780"/>
                </a:cubicBezTo>
                <a:cubicBezTo>
                  <a:pt x="1192" y="87765"/>
                  <a:pt x="1192" y="87765"/>
                  <a:pt x="1207" y="87750"/>
                </a:cubicBezTo>
                <a:close/>
                <a:moveTo>
                  <a:pt x="1369" y="87809"/>
                </a:moveTo>
                <a:cubicBezTo>
                  <a:pt x="1383" y="87839"/>
                  <a:pt x="1383" y="87883"/>
                  <a:pt x="1398" y="87912"/>
                </a:cubicBezTo>
                <a:cubicBezTo>
                  <a:pt x="1383" y="87927"/>
                  <a:pt x="1383" y="87956"/>
                  <a:pt x="1369" y="87971"/>
                </a:cubicBezTo>
                <a:cubicBezTo>
                  <a:pt x="1339" y="87927"/>
                  <a:pt x="1324" y="87898"/>
                  <a:pt x="1324" y="87853"/>
                </a:cubicBezTo>
                <a:cubicBezTo>
                  <a:pt x="1339" y="87839"/>
                  <a:pt x="1339" y="87824"/>
                  <a:pt x="1369" y="87809"/>
                </a:cubicBezTo>
                <a:close/>
                <a:moveTo>
                  <a:pt x="1148" y="87912"/>
                </a:moveTo>
                <a:cubicBezTo>
                  <a:pt x="1148" y="87927"/>
                  <a:pt x="1163" y="87971"/>
                  <a:pt x="1163" y="87986"/>
                </a:cubicBezTo>
                <a:cubicBezTo>
                  <a:pt x="1163" y="88001"/>
                  <a:pt x="1148" y="88001"/>
                  <a:pt x="1148" y="88030"/>
                </a:cubicBezTo>
                <a:cubicBezTo>
                  <a:pt x="1148" y="88001"/>
                  <a:pt x="1148" y="87986"/>
                  <a:pt x="1118" y="87956"/>
                </a:cubicBezTo>
                <a:cubicBezTo>
                  <a:pt x="1118" y="87927"/>
                  <a:pt x="1148" y="87927"/>
                  <a:pt x="1148" y="87912"/>
                </a:cubicBezTo>
                <a:close/>
                <a:moveTo>
                  <a:pt x="1516" y="87839"/>
                </a:moveTo>
                <a:cubicBezTo>
                  <a:pt x="1531" y="87883"/>
                  <a:pt x="1531" y="87912"/>
                  <a:pt x="1545" y="87956"/>
                </a:cubicBezTo>
                <a:cubicBezTo>
                  <a:pt x="1531" y="87971"/>
                  <a:pt x="1516" y="88001"/>
                  <a:pt x="1516" y="88030"/>
                </a:cubicBezTo>
                <a:cubicBezTo>
                  <a:pt x="1486" y="87986"/>
                  <a:pt x="1486" y="87956"/>
                  <a:pt x="1472" y="87912"/>
                </a:cubicBezTo>
                <a:cubicBezTo>
                  <a:pt x="1486" y="87898"/>
                  <a:pt x="1486" y="87853"/>
                  <a:pt x="1516" y="87839"/>
                </a:cubicBezTo>
                <a:close/>
                <a:moveTo>
                  <a:pt x="1266" y="87971"/>
                </a:moveTo>
                <a:cubicBezTo>
                  <a:pt x="1266" y="88001"/>
                  <a:pt x="1280" y="88030"/>
                  <a:pt x="1280" y="88059"/>
                </a:cubicBezTo>
                <a:cubicBezTo>
                  <a:pt x="1280" y="88074"/>
                  <a:pt x="1266" y="88074"/>
                  <a:pt x="1266" y="88104"/>
                </a:cubicBezTo>
                <a:cubicBezTo>
                  <a:pt x="1266" y="88059"/>
                  <a:pt x="1266" y="88045"/>
                  <a:pt x="1251" y="88001"/>
                </a:cubicBezTo>
                <a:cubicBezTo>
                  <a:pt x="1251" y="87986"/>
                  <a:pt x="1266" y="87986"/>
                  <a:pt x="1266" y="87971"/>
                </a:cubicBezTo>
                <a:close/>
                <a:moveTo>
                  <a:pt x="1089" y="88104"/>
                </a:moveTo>
                <a:cubicBezTo>
                  <a:pt x="1089" y="88118"/>
                  <a:pt x="1104" y="88148"/>
                  <a:pt x="1104" y="88162"/>
                </a:cubicBezTo>
                <a:cubicBezTo>
                  <a:pt x="1104" y="88162"/>
                  <a:pt x="1104" y="88192"/>
                  <a:pt x="1089" y="88192"/>
                </a:cubicBezTo>
                <a:cubicBezTo>
                  <a:pt x="1089" y="88177"/>
                  <a:pt x="1074" y="88133"/>
                  <a:pt x="1074" y="88118"/>
                </a:cubicBezTo>
                <a:cubicBezTo>
                  <a:pt x="1074" y="88118"/>
                  <a:pt x="1074" y="88104"/>
                  <a:pt x="1089" y="88104"/>
                </a:cubicBezTo>
                <a:close/>
                <a:moveTo>
                  <a:pt x="1413" y="88001"/>
                </a:moveTo>
                <a:cubicBezTo>
                  <a:pt x="1428" y="88045"/>
                  <a:pt x="1428" y="88074"/>
                  <a:pt x="1457" y="88118"/>
                </a:cubicBezTo>
                <a:cubicBezTo>
                  <a:pt x="1442" y="88133"/>
                  <a:pt x="1413" y="88148"/>
                  <a:pt x="1413" y="88192"/>
                </a:cubicBezTo>
                <a:cubicBezTo>
                  <a:pt x="1398" y="88148"/>
                  <a:pt x="1398" y="88118"/>
                  <a:pt x="1383" y="88074"/>
                </a:cubicBezTo>
                <a:cubicBezTo>
                  <a:pt x="1398" y="88059"/>
                  <a:pt x="1398" y="88045"/>
                  <a:pt x="1413" y="88001"/>
                </a:cubicBezTo>
                <a:close/>
                <a:moveTo>
                  <a:pt x="1192" y="88133"/>
                </a:moveTo>
                <a:cubicBezTo>
                  <a:pt x="1192" y="88177"/>
                  <a:pt x="1207" y="88192"/>
                  <a:pt x="1207" y="88221"/>
                </a:cubicBezTo>
                <a:cubicBezTo>
                  <a:pt x="1207" y="88251"/>
                  <a:pt x="1192" y="88265"/>
                  <a:pt x="1192" y="88265"/>
                </a:cubicBezTo>
                <a:cubicBezTo>
                  <a:pt x="1192" y="88221"/>
                  <a:pt x="1177" y="88207"/>
                  <a:pt x="1177" y="88177"/>
                </a:cubicBezTo>
                <a:cubicBezTo>
                  <a:pt x="1177" y="88148"/>
                  <a:pt x="1192" y="88133"/>
                  <a:pt x="1192" y="88133"/>
                </a:cubicBezTo>
                <a:close/>
                <a:moveTo>
                  <a:pt x="1324" y="88177"/>
                </a:moveTo>
                <a:cubicBezTo>
                  <a:pt x="1339" y="88207"/>
                  <a:pt x="1339" y="88251"/>
                  <a:pt x="1369" y="88280"/>
                </a:cubicBezTo>
                <a:cubicBezTo>
                  <a:pt x="1339" y="88295"/>
                  <a:pt x="1339" y="88324"/>
                  <a:pt x="1339" y="88324"/>
                </a:cubicBezTo>
                <a:cubicBezTo>
                  <a:pt x="1324" y="88280"/>
                  <a:pt x="1324" y="88251"/>
                  <a:pt x="1310" y="88207"/>
                </a:cubicBezTo>
                <a:cubicBezTo>
                  <a:pt x="1310" y="88192"/>
                  <a:pt x="1324" y="88192"/>
                  <a:pt x="1324" y="88177"/>
                </a:cubicBezTo>
                <a:close/>
                <a:moveTo>
                  <a:pt x="1001" y="88251"/>
                </a:moveTo>
                <a:cubicBezTo>
                  <a:pt x="1015" y="88280"/>
                  <a:pt x="1030" y="88295"/>
                  <a:pt x="1030" y="88324"/>
                </a:cubicBezTo>
                <a:cubicBezTo>
                  <a:pt x="1030" y="88324"/>
                  <a:pt x="1030" y="88339"/>
                  <a:pt x="1015" y="88339"/>
                </a:cubicBezTo>
                <a:cubicBezTo>
                  <a:pt x="1015" y="88324"/>
                  <a:pt x="1015" y="88295"/>
                  <a:pt x="1001" y="88265"/>
                </a:cubicBezTo>
                <a:lnTo>
                  <a:pt x="1001" y="88251"/>
                </a:lnTo>
                <a:close/>
                <a:moveTo>
                  <a:pt x="1118" y="88280"/>
                </a:moveTo>
                <a:cubicBezTo>
                  <a:pt x="1118" y="88295"/>
                  <a:pt x="1133" y="88339"/>
                  <a:pt x="1133" y="88354"/>
                </a:cubicBezTo>
                <a:cubicBezTo>
                  <a:pt x="1133" y="88368"/>
                  <a:pt x="1118" y="88368"/>
                  <a:pt x="1118" y="88398"/>
                </a:cubicBezTo>
                <a:cubicBezTo>
                  <a:pt x="1118" y="88368"/>
                  <a:pt x="1118" y="88354"/>
                  <a:pt x="1104" y="88324"/>
                </a:cubicBezTo>
                <a:cubicBezTo>
                  <a:pt x="1104" y="88295"/>
                  <a:pt x="1104" y="88295"/>
                  <a:pt x="1118" y="88280"/>
                </a:cubicBezTo>
                <a:close/>
                <a:moveTo>
                  <a:pt x="1251" y="88339"/>
                </a:moveTo>
                <a:cubicBezTo>
                  <a:pt x="1251" y="88368"/>
                  <a:pt x="1266" y="88413"/>
                  <a:pt x="1295" y="88427"/>
                </a:cubicBezTo>
                <a:cubicBezTo>
                  <a:pt x="1266" y="88442"/>
                  <a:pt x="1266" y="88472"/>
                  <a:pt x="1251" y="88486"/>
                </a:cubicBezTo>
                <a:cubicBezTo>
                  <a:pt x="1251" y="88442"/>
                  <a:pt x="1236" y="88413"/>
                  <a:pt x="1236" y="88398"/>
                </a:cubicBezTo>
                <a:cubicBezTo>
                  <a:pt x="1236" y="88368"/>
                  <a:pt x="1251" y="88354"/>
                  <a:pt x="1251" y="88339"/>
                </a:cubicBezTo>
                <a:close/>
                <a:moveTo>
                  <a:pt x="1060" y="88442"/>
                </a:moveTo>
                <a:cubicBezTo>
                  <a:pt x="1060" y="88472"/>
                  <a:pt x="1089" y="88501"/>
                  <a:pt x="1089" y="88516"/>
                </a:cubicBezTo>
                <a:cubicBezTo>
                  <a:pt x="1089" y="88545"/>
                  <a:pt x="1060" y="88545"/>
                  <a:pt x="1060" y="88560"/>
                </a:cubicBezTo>
                <a:cubicBezTo>
                  <a:pt x="1045" y="88545"/>
                  <a:pt x="1045" y="88516"/>
                  <a:pt x="1045" y="88486"/>
                </a:cubicBezTo>
                <a:cubicBezTo>
                  <a:pt x="1045" y="88472"/>
                  <a:pt x="1045" y="88472"/>
                  <a:pt x="1060" y="88442"/>
                </a:cubicBezTo>
                <a:close/>
                <a:moveTo>
                  <a:pt x="1177" y="88501"/>
                </a:moveTo>
                <a:cubicBezTo>
                  <a:pt x="1177" y="88545"/>
                  <a:pt x="1192" y="88560"/>
                  <a:pt x="1192" y="88589"/>
                </a:cubicBezTo>
                <a:cubicBezTo>
                  <a:pt x="1192" y="88619"/>
                  <a:pt x="1192" y="88619"/>
                  <a:pt x="1177" y="88633"/>
                </a:cubicBezTo>
                <a:cubicBezTo>
                  <a:pt x="1177" y="88589"/>
                  <a:pt x="1163" y="88575"/>
                  <a:pt x="1163" y="88545"/>
                </a:cubicBezTo>
                <a:cubicBezTo>
                  <a:pt x="1163" y="88516"/>
                  <a:pt x="1177" y="88516"/>
                  <a:pt x="1177" y="88501"/>
                </a:cubicBezTo>
                <a:close/>
                <a:moveTo>
                  <a:pt x="957" y="88633"/>
                </a:moveTo>
                <a:cubicBezTo>
                  <a:pt x="1001" y="88663"/>
                  <a:pt x="1001" y="88678"/>
                  <a:pt x="1001" y="88707"/>
                </a:cubicBezTo>
                <a:cubicBezTo>
                  <a:pt x="1001" y="88707"/>
                  <a:pt x="1001" y="88722"/>
                  <a:pt x="971" y="88722"/>
                </a:cubicBezTo>
                <a:cubicBezTo>
                  <a:pt x="971" y="88707"/>
                  <a:pt x="971" y="88678"/>
                  <a:pt x="957" y="88648"/>
                </a:cubicBezTo>
                <a:lnTo>
                  <a:pt x="957" y="88633"/>
                </a:lnTo>
                <a:close/>
                <a:moveTo>
                  <a:pt x="1104" y="88663"/>
                </a:moveTo>
                <a:cubicBezTo>
                  <a:pt x="1104" y="88707"/>
                  <a:pt x="1118" y="88722"/>
                  <a:pt x="1118" y="88751"/>
                </a:cubicBezTo>
                <a:cubicBezTo>
                  <a:pt x="1118" y="88766"/>
                  <a:pt x="1104" y="88781"/>
                  <a:pt x="1104" y="88795"/>
                </a:cubicBezTo>
                <a:cubicBezTo>
                  <a:pt x="1104" y="88751"/>
                  <a:pt x="1089" y="88736"/>
                  <a:pt x="1089" y="88707"/>
                </a:cubicBezTo>
                <a:cubicBezTo>
                  <a:pt x="1089" y="88678"/>
                  <a:pt x="1104" y="88663"/>
                  <a:pt x="1104" y="88663"/>
                </a:cubicBezTo>
                <a:close/>
                <a:moveTo>
                  <a:pt x="1030" y="88854"/>
                </a:moveTo>
                <a:cubicBezTo>
                  <a:pt x="1030" y="88869"/>
                  <a:pt x="1030" y="88884"/>
                  <a:pt x="1045" y="88928"/>
                </a:cubicBezTo>
                <a:cubicBezTo>
                  <a:pt x="1045" y="88942"/>
                  <a:pt x="1030" y="88942"/>
                  <a:pt x="1030" y="88957"/>
                </a:cubicBezTo>
                <a:cubicBezTo>
                  <a:pt x="1030" y="88942"/>
                  <a:pt x="1015" y="88913"/>
                  <a:pt x="1015" y="88884"/>
                </a:cubicBezTo>
                <a:cubicBezTo>
                  <a:pt x="1015" y="88869"/>
                  <a:pt x="1015" y="88869"/>
                  <a:pt x="1030" y="88854"/>
                </a:cubicBezTo>
                <a:close/>
                <a:moveTo>
                  <a:pt x="957" y="89001"/>
                </a:moveTo>
                <a:cubicBezTo>
                  <a:pt x="957" y="89031"/>
                  <a:pt x="971" y="89045"/>
                  <a:pt x="971" y="89075"/>
                </a:cubicBezTo>
                <a:cubicBezTo>
                  <a:pt x="957" y="89075"/>
                  <a:pt x="957" y="89031"/>
                  <a:pt x="957" y="89016"/>
                </a:cubicBezTo>
                <a:lnTo>
                  <a:pt x="957" y="89001"/>
                </a:lnTo>
                <a:close/>
                <a:moveTo>
                  <a:pt x="883" y="89178"/>
                </a:moveTo>
                <a:cubicBezTo>
                  <a:pt x="898" y="89207"/>
                  <a:pt x="898" y="89222"/>
                  <a:pt x="898" y="89237"/>
                </a:cubicBezTo>
                <a:cubicBezTo>
                  <a:pt x="898" y="89237"/>
                  <a:pt x="898" y="89251"/>
                  <a:pt x="883" y="89251"/>
                </a:cubicBezTo>
                <a:lnTo>
                  <a:pt x="883" y="89207"/>
                </a:lnTo>
                <a:lnTo>
                  <a:pt x="883" y="89178"/>
                </a:lnTo>
                <a:close/>
                <a:moveTo>
                  <a:pt x="9151" y="1"/>
                </a:moveTo>
                <a:cubicBezTo>
                  <a:pt x="8699" y="1"/>
                  <a:pt x="8245" y="78"/>
                  <a:pt x="7800" y="247"/>
                </a:cubicBezTo>
                <a:lnTo>
                  <a:pt x="7844" y="320"/>
                </a:lnTo>
                <a:cubicBezTo>
                  <a:pt x="8284" y="155"/>
                  <a:pt x="8730" y="79"/>
                  <a:pt x="9173" y="79"/>
                </a:cubicBezTo>
                <a:cubicBezTo>
                  <a:pt x="10580" y="79"/>
                  <a:pt x="11953" y="849"/>
                  <a:pt x="12995" y="1969"/>
                </a:cubicBezTo>
                <a:cubicBezTo>
                  <a:pt x="12597" y="1601"/>
                  <a:pt x="12185" y="1248"/>
                  <a:pt x="11714" y="997"/>
                </a:cubicBezTo>
                <a:cubicBezTo>
                  <a:pt x="10828" y="465"/>
                  <a:pt x="9902" y="191"/>
                  <a:pt x="9007" y="191"/>
                </a:cubicBezTo>
                <a:cubicBezTo>
                  <a:pt x="8565" y="191"/>
                  <a:pt x="8130" y="258"/>
                  <a:pt x="7711" y="394"/>
                </a:cubicBezTo>
                <a:lnTo>
                  <a:pt x="7726" y="468"/>
                </a:lnTo>
                <a:cubicBezTo>
                  <a:pt x="8149" y="330"/>
                  <a:pt x="8578" y="266"/>
                  <a:pt x="9006" y="266"/>
                </a:cubicBezTo>
                <a:cubicBezTo>
                  <a:pt x="10494" y="266"/>
                  <a:pt x="11959" y="1043"/>
                  <a:pt x="13068" y="2175"/>
                </a:cubicBezTo>
                <a:cubicBezTo>
                  <a:pt x="11931" y="1095"/>
                  <a:pt x="10445" y="356"/>
                  <a:pt x="8903" y="356"/>
                </a:cubicBezTo>
                <a:cubicBezTo>
                  <a:pt x="8469" y="356"/>
                  <a:pt x="8030" y="415"/>
                  <a:pt x="7594" y="541"/>
                </a:cubicBezTo>
                <a:lnTo>
                  <a:pt x="7623" y="615"/>
                </a:lnTo>
                <a:cubicBezTo>
                  <a:pt x="8046" y="495"/>
                  <a:pt x="8471" y="439"/>
                  <a:pt x="8892" y="439"/>
                </a:cubicBezTo>
                <a:cubicBezTo>
                  <a:pt x="10538" y="439"/>
                  <a:pt x="12123" y="1291"/>
                  <a:pt x="13260" y="2498"/>
                </a:cubicBezTo>
                <a:cubicBezTo>
                  <a:pt x="12818" y="2086"/>
                  <a:pt x="12332" y="1719"/>
                  <a:pt x="11817" y="1424"/>
                </a:cubicBezTo>
                <a:cubicBezTo>
                  <a:pt x="10796" y="845"/>
                  <a:pt x="9729" y="545"/>
                  <a:pt x="8698" y="545"/>
                </a:cubicBezTo>
                <a:cubicBezTo>
                  <a:pt x="8288" y="545"/>
                  <a:pt x="7884" y="592"/>
                  <a:pt x="7491" y="688"/>
                </a:cubicBezTo>
                <a:lnTo>
                  <a:pt x="7505" y="762"/>
                </a:lnTo>
                <a:cubicBezTo>
                  <a:pt x="7888" y="668"/>
                  <a:pt x="8283" y="623"/>
                  <a:pt x="8681" y="623"/>
                </a:cubicBezTo>
                <a:cubicBezTo>
                  <a:pt x="10351" y="623"/>
                  <a:pt x="12097" y="1412"/>
                  <a:pt x="13392" y="2719"/>
                </a:cubicBezTo>
                <a:cubicBezTo>
                  <a:pt x="12043" y="1478"/>
                  <a:pt x="10270" y="721"/>
                  <a:pt x="8541" y="721"/>
                </a:cubicBezTo>
                <a:cubicBezTo>
                  <a:pt x="8157" y="721"/>
                  <a:pt x="7776" y="758"/>
                  <a:pt x="7402" y="836"/>
                </a:cubicBezTo>
                <a:lnTo>
                  <a:pt x="7417" y="909"/>
                </a:lnTo>
                <a:cubicBezTo>
                  <a:pt x="7782" y="835"/>
                  <a:pt x="8155" y="799"/>
                  <a:pt x="8531" y="799"/>
                </a:cubicBezTo>
                <a:cubicBezTo>
                  <a:pt x="10386" y="799"/>
                  <a:pt x="12316" y="1673"/>
                  <a:pt x="13686" y="3117"/>
                </a:cubicBezTo>
                <a:cubicBezTo>
                  <a:pt x="13157" y="2616"/>
                  <a:pt x="12568" y="2175"/>
                  <a:pt x="11906" y="1822"/>
                </a:cubicBezTo>
                <a:cubicBezTo>
                  <a:pt x="10775" y="1206"/>
                  <a:pt x="9550" y="888"/>
                  <a:pt x="8374" y="888"/>
                </a:cubicBezTo>
                <a:cubicBezTo>
                  <a:pt x="8005" y="888"/>
                  <a:pt x="7640" y="919"/>
                  <a:pt x="7285" y="983"/>
                </a:cubicBezTo>
                <a:lnTo>
                  <a:pt x="7299" y="1056"/>
                </a:lnTo>
                <a:cubicBezTo>
                  <a:pt x="7645" y="995"/>
                  <a:pt x="7996" y="966"/>
                  <a:pt x="8349" y="966"/>
                </a:cubicBezTo>
                <a:cubicBezTo>
                  <a:pt x="10296" y="966"/>
                  <a:pt x="12300" y="1861"/>
                  <a:pt x="13745" y="3293"/>
                </a:cubicBezTo>
                <a:cubicBezTo>
                  <a:pt x="12225" y="1900"/>
                  <a:pt x="10172" y="1063"/>
                  <a:pt x="8146" y="1063"/>
                </a:cubicBezTo>
                <a:cubicBezTo>
                  <a:pt x="7818" y="1063"/>
                  <a:pt x="7491" y="1085"/>
                  <a:pt x="7167" y="1130"/>
                </a:cubicBezTo>
                <a:lnTo>
                  <a:pt x="7196" y="1203"/>
                </a:lnTo>
                <a:cubicBezTo>
                  <a:pt x="7513" y="1158"/>
                  <a:pt x="7833" y="1137"/>
                  <a:pt x="8155" y="1137"/>
                </a:cubicBezTo>
                <a:cubicBezTo>
                  <a:pt x="10254" y="1137"/>
                  <a:pt x="12405" y="2069"/>
                  <a:pt x="13937" y="3587"/>
                </a:cubicBezTo>
                <a:cubicBezTo>
                  <a:pt x="12339" y="2133"/>
                  <a:pt x="10145" y="1228"/>
                  <a:pt x="7952" y="1228"/>
                </a:cubicBezTo>
                <a:cubicBezTo>
                  <a:pt x="7660" y="1228"/>
                  <a:pt x="7369" y="1244"/>
                  <a:pt x="7079" y="1277"/>
                </a:cubicBezTo>
                <a:lnTo>
                  <a:pt x="7079" y="1351"/>
                </a:lnTo>
                <a:cubicBezTo>
                  <a:pt x="7363" y="1320"/>
                  <a:pt x="7648" y="1305"/>
                  <a:pt x="7934" y="1305"/>
                </a:cubicBezTo>
                <a:cubicBezTo>
                  <a:pt x="10237" y="1305"/>
                  <a:pt x="12545" y="2286"/>
                  <a:pt x="14143" y="3897"/>
                </a:cubicBezTo>
                <a:cubicBezTo>
                  <a:pt x="13539" y="3337"/>
                  <a:pt x="12818" y="2852"/>
                  <a:pt x="12038" y="2454"/>
                </a:cubicBezTo>
                <a:cubicBezTo>
                  <a:pt x="10678" y="1762"/>
                  <a:pt x="9157" y="1392"/>
                  <a:pt x="7695" y="1392"/>
                </a:cubicBezTo>
                <a:cubicBezTo>
                  <a:pt x="7448" y="1392"/>
                  <a:pt x="7203" y="1403"/>
                  <a:pt x="6961" y="1424"/>
                </a:cubicBezTo>
                <a:lnTo>
                  <a:pt x="6961" y="1498"/>
                </a:lnTo>
                <a:cubicBezTo>
                  <a:pt x="7195" y="1478"/>
                  <a:pt x="7429" y="1469"/>
                  <a:pt x="7664" y="1469"/>
                </a:cubicBezTo>
                <a:cubicBezTo>
                  <a:pt x="10108" y="1469"/>
                  <a:pt x="12583" y="2497"/>
                  <a:pt x="14275" y="4161"/>
                </a:cubicBezTo>
                <a:cubicBezTo>
                  <a:pt x="12492" y="2542"/>
                  <a:pt x="9992" y="1552"/>
                  <a:pt x="7460" y="1552"/>
                </a:cubicBezTo>
                <a:cubicBezTo>
                  <a:pt x="7255" y="1552"/>
                  <a:pt x="7049" y="1558"/>
                  <a:pt x="6843" y="1571"/>
                </a:cubicBezTo>
                <a:lnTo>
                  <a:pt x="6843" y="1645"/>
                </a:lnTo>
                <a:cubicBezTo>
                  <a:pt x="7017" y="1636"/>
                  <a:pt x="7190" y="1631"/>
                  <a:pt x="7363" y="1631"/>
                </a:cubicBezTo>
                <a:cubicBezTo>
                  <a:pt x="9997" y="1631"/>
                  <a:pt x="12584" y="2670"/>
                  <a:pt x="14393" y="4382"/>
                </a:cubicBezTo>
                <a:cubicBezTo>
                  <a:pt x="12488" y="2690"/>
                  <a:pt x="9800" y="1685"/>
                  <a:pt x="7032" y="1685"/>
                </a:cubicBezTo>
                <a:cubicBezTo>
                  <a:pt x="6935" y="1685"/>
                  <a:pt x="6838" y="1687"/>
                  <a:pt x="6740" y="1689"/>
                </a:cubicBezTo>
                <a:lnTo>
                  <a:pt x="6740" y="1763"/>
                </a:lnTo>
                <a:cubicBezTo>
                  <a:pt x="6853" y="1759"/>
                  <a:pt x="6966" y="1758"/>
                  <a:pt x="7078" y="1758"/>
                </a:cubicBezTo>
                <a:cubicBezTo>
                  <a:pt x="9873" y="1758"/>
                  <a:pt x="12570" y="2803"/>
                  <a:pt x="14437" y="4529"/>
                </a:cubicBezTo>
                <a:lnTo>
                  <a:pt x="14437" y="4544"/>
                </a:lnTo>
                <a:cubicBezTo>
                  <a:pt x="13760" y="3970"/>
                  <a:pt x="13009" y="3484"/>
                  <a:pt x="12141" y="3072"/>
                </a:cubicBezTo>
                <a:cubicBezTo>
                  <a:pt x="10518" y="2289"/>
                  <a:pt x="8632" y="1864"/>
                  <a:pt x="6805" y="1864"/>
                </a:cubicBezTo>
                <a:cubicBezTo>
                  <a:pt x="6744" y="1864"/>
                  <a:pt x="6683" y="1865"/>
                  <a:pt x="6622" y="1866"/>
                </a:cubicBezTo>
                <a:lnTo>
                  <a:pt x="6622" y="1939"/>
                </a:lnTo>
                <a:cubicBezTo>
                  <a:pt x="6665" y="1939"/>
                  <a:pt x="6707" y="1939"/>
                  <a:pt x="6749" y="1939"/>
                </a:cubicBezTo>
                <a:cubicBezTo>
                  <a:pt x="9733" y="1939"/>
                  <a:pt x="12522" y="2964"/>
                  <a:pt x="14496" y="4691"/>
                </a:cubicBezTo>
                <a:cubicBezTo>
                  <a:pt x="14496" y="4706"/>
                  <a:pt x="14496" y="4706"/>
                  <a:pt x="14510" y="4735"/>
                </a:cubicBezTo>
                <a:cubicBezTo>
                  <a:pt x="13833" y="4176"/>
                  <a:pt x="13054" y="3676"/>
                  <a:pt x="12200" y="3278"/>
                </a:cubicBezTo>
                <a:cubicBezTo>
                  <a:pt x="10463" y="2469"/>
                  <a:pt x="8521" y="2028"/>
                  <a:pt x="6534" y="1983"/>
                </a:cubicBezTo>
                <a:lnTo>
                  <a:pt x="6534" y="2057"/>
                </a:lnTo>
                <a:cubicBezTo>
                  <a:pt x="9625" y="2116"/>
                  <a:pt x="12524" y="3161"/>
                  <a:pt x="14569" y="4883"/>
                </a:cubicBezTo>
                <a:lnTo>
                  <a:pt x="14569" y="4897"/>
                </a:lnTo>
                <a:cubicBezTo>
                  <a:pt x="13892" y="4367"/>
                  <a:pt x="13112" y="3882"/>
                  <a:pt x="12259" y="3484"/>
                </a:cubicBezTo>
                <a:cubicBezTo>
                  <a:pt x="10508" y="2675"/>
                  <a:pt x="8506" y="2204"/>
                  <a:pt x="6416" y="2131"/>
                </a:cubicBezTo>
                <a:lnTo>
                  <a:pt x="6416" y="2204"/>
                </a:lnTo>
                <a:cubicBezTo>
                  <a:pt x="9051" y="2307"/>
                  <a:pt x="12229" y="3131"/>
                  <a:pt x="14613" y="5030"/>
                </a:cubicBezTo>
                <a:cubicBezTo>
                  <a:pt x="14613" y="5044"/>
                  <a:pt x="14613" y="5044"/>
                  <a:pt x="14628" y="5059"/>
                </a:cubicBezTo>
                <a:cubicBezTo>
                  <a:pt x="13951" y="4544"/>
                  <a:pt x="13171" y="4088"/>
                  <a:pt x="12303" y="3676"/>
                </a:cubicBezTo>
                <a:cubicBezTo>
                  <a:pt x="10537" y="2896"/>
                  <a:pt x="8477" y="2395"/>
                  <a:pt x="6328" y="2263"/>
                </a:cubicBezTo>
                <a:lnTo>
                  <a:pt x="6328" y="2337"/>
                </a:lnTo>
                <a:cubicBezTo>
                  <a:pt x="9639" y="2528"/>
                  <a:pt x="12568" y="3558"/>
                  <a:pt x="14658" y="5192"/>
                </a:cubicBezTo>
                <a:cubicBezTo>
                  <a:pt x="14658" y="5206"/>
                  <a:pt x="14658" y="5221"/>
                  <a:pt x="14687" y="5250"/>
                </a:cubicBezTo>
                <a:cubicBezTo>
                  <a:pt x="12553" y="3676"/>
                  <a:pt x="9625" y="2690"/>
                  <a:pt x="6240" y="2425"/>
                </a:cubicBezTo>
                <a:lnTo>
                  <a:pt x="6240" y="2498"/>
                </a:lnTo>
                <a:cubicBezTo>
                  <a:pt x="9654" y="2763"/>
                  <a:pt x="12597" y="3764"/>
                  <a:pt x="14716" y="5368"/>
                </a:cubicBezTo>
                <a:cubicBezTo>
                  <a:pt x="14716" y="5383"/>
                  <a:pt x="14716" y="5412"/>
                  <a:pt x="14731" y="5427"/>
                </a:cubicBezTo>
                <a:cubicBezTo>
                  <a:pt x="11935" y="3440"/>
                  <a:pt x="8374" y="2793"/>
                  <a:pt x="6137" y="2572"/>
                </a:cubicBezTo>
                <a:lnTo>
                  <a:pt x="6137" y="2646"/>
                </a:lnTo>
                <a:cubicBezTo>
                  <a:pt x="8388" y="2866"/>
                  <a:pt x="11994" y="3514"/>
                  <a:pt x="14775" y="5530"/>
                </a:cubicBezTo>
                <a:cubicBezTo>
                  <a:pt x="14775" y="5559"/>
                  <a:pt x="14775" y="5574"/>
                  <a:pt x="14790" y="5589"/>
                </a:cubicBezTo>
                <a:cubicBezTo>
                  <a:pt x="14084" y="5118"/>
                  <a:pt x="13318" y="4691"/>
                  <a:pt x="12465" y="4323"/>
                </a:cubicBezTo>
                <a:cubicBezTo>
                  <a:pt x="10669" y="3529"/>
                  <a:pt x="8506" y="2999"/>
                  <a:pt x="6048" y="2719"/>
                </a:cubicBezTo>
                <a:lnTo>
                  <a:pt x="6048" y="2793"/>
                </a:lnTo>
                <a:cubicBezTo>
                  <a:pt x="8786" y="3102"/>
                  <a:pt x="12200" y="3867"/>
                  <a:pt x="14820" y="5707"/>
                </a:cubicBezTo>
                <a:lnTo>
                  <a:pt x="14820" y="5751"/>
                </a:lnTo>
                <a:cubicBezTo>
                  <a:pt x="12656" y="4309"/>
                  <a:pt x="9713" y="3352"/>
                  <a:pt x="5960" y="2866"/>
                </a:cubicBezTo>
                <a:lnTo>
                  <a:pt x="5945" y="2940"/>
                </a:lnTo>
                <a:cubicBezTo>
                  <a:pt x="9728" y="3440"/>
                  <a:pt x="12671" y="4397"/>
                  <a:pt x="14849" y="5869"/>
                </a:cubicBezTo>
                <a:cubicBezTo>
                  <a:pt x="14849" y="5883"/>
                  <a:pt x="14864" y="5927"/>
                  <a:pt x="14864" y="5942"/>
                </a:cubicBezTo>
                <a:cubicBezTo>
                  <a:pt x="12068" y="4117"/>
                  <a:pt x="8550" y="3396"/>
                  <a:pt x="5842" y="3014"/>
                </a:cubicBezTo>
                <a:lnTo>
                  <a:pt x="5828" y="3087"/>
                </a:lnTo>
                <a:cubicBezTo>
                  <a:pt x="8550" y="3470"/>
                  <a:pt x="12068" y="4206"/>
                  <a:pt x="14878" y="6045"/>
                </a:cubicBezTo>
                <a:cubicBezTo>
                  <a:pt x="14878" y="6089"/>
                  <a:pt x="14893" y="6104"/>
                  <a:pt x="14893" y="6148"/>
                </a:cubicBezTo>
                <a:cubicBezTo>
                  <a:pt x="12141" y="4412"/>
                  <a:pt x="8727" y="3646"/>
                  <a:pt x="5739" y="3161"/>
                </a:cubicBezTo>
                <a:lnTo>
                  <a:pt x="5725" y="3234"/>
                </a:lnTo>
                <a:cubicBezTo>
                  <a:pt x="8697" y="3720"/>
                  <a:pt x="12156" y="4485"/>
                  <a:pt x="14908" y="6236"/>
                </a:cubicBezTo>
                <a:cubicBezTo>
                  <a:pt x="14908" y="6251"/>
                  <a:pt x="14908" y="6266"/>
                  <a:pt x="14923" y="6295"/>
                </a:cubicBezTo>
                <a:cubicBezTo>
                  <a:pt x="12274" y="4676"/>
                  <a:pt x="8962" y="3882"/>
                  <a:pt x="5636" y="3308"/>
                </a:cubicBezTo>
                <a:lnTo>
                  <a:pt x="5607" y="3381"/>
                </a:lnTo>
                <a:cubicBezTo>
                  <a:pt x="8948" y="3970"/>
                  <a:pt x="12274" y="4765"/>
                  <a:pt x="14923" y="6398"/>
                </a:cubicBezTo>
                <a:cubicBezTo>
                  <a:pt x="15129" y="7737"/>
                  <a:pt x="15129" y="9136"/>
                  <a:pt x="15129" y="10504"/>
                </a:cubicBezTo>
                <a:cubicBezTo>
                  <a:pt x="15129" y="11019"/>
                  <a:pt x="15129" y="11564"/>
                  <a:pt x="15143" y="12079"/>
                </a:cubicBezTo>
                <a:cubicBezTo>
                  <a:pt x="15173" y="13668"/>
                  <a:pt x="15364" y="15022"/>
                  <a:pt x="15702" y="16199"/>
                </a:cubicBezTo>
                <a:cubicBezTo>
                  <a:pt x="15747" y="16376"/>
                  <a:pt x="15776" y="16523"/>
                  <a:pt x="15820" y="16670"/>
                </a:cubicBezTo>
                <a:cubicBezTo>
                  <a:pt x="15850" y="16862"/>
                  <a:pt x="15909" y="17068"/>
                  <a:pt x="15967" y="17274"/>
                </a:cubicBezTo>
                <a:cubicBezTo>
                  <a:pt x="15982" y="17377"/>
                  <a:pt x="15997" y="17480"/>
                  <a:pt x="16041" y="17583"/>
                </a:cubicBezTo>
                <a:lnTo>
                  <a:pt x="16100" y="17921"/>
                </a:lnTo>
                <a:cubicBezTo>
                  <a:pt x="16115" y="18113"/>
                  <a:pt x="16144" y="18319"/>
                  <a:pt x="16188" y="18525"/>
                </a:cubicBezTo>
                <a:cubicBezTo>
                  <a:pt x="16203" y="18657"/>
                  <a:pt x="16218" y="18775"/>
                  <a:pt x="16247" y="18893"/>
                </a:cubicBezTo>
                <a:lnTo>
                  <a:pt x="16291" y="19393"/>
                </a:lnTo>
                <a:cubicBezTo>
                  <a:pt x="16291" y="19496"/>
                  <a:pt x="16321" y="19614"/>
                  <a:pt x="16321" y="19731"/>
                </a:cubicBezTo>
                <a:cubicBezTo>
                  <a:pt x="16321" y="19908"/>
                  <a:pt x="16335" y="20085"/>
                  <a:pt x="16335" y="20246"/>
                </a:cubicBezTo>
                <a:lnTo>
                  <a:pt x="16335" y="20688"/>
                </a:lnTo>
                <a:cubicBezTo>
                  <a:pt x="16335" y="20850"/>
                  <a:pt x="16321" y="21012"/>
                  <a:pt x="16321" y="21159"/>
                </a:cubicBezTo>
                <a:cubicBezTo>
                  <a:pt x="16291" y="21306"/>
                  <a:pt x="16291" y="21424"/>
                  <a:pt x="16291" y="21586"/>
                </a:cubicBezTo>
                <a:cubicBezTo>
                  <a:pt x="16276" y="21733"/>
                  <a:pt x="16262" y="21880"/>
                  <a:pt x="16262" y="22027"/>
                </a:cubicBezTo>
                <a:lnTo>
                  <a:pt x="16203" y="22469"/>
                </a:lnTo>
                <a:cubicBezTo>
                  <a:pt x="16173" y="22616"/>
                  <a:pt x="16144" y="22763"/>
                  <a:pt x="16129" y="22910"/>
                </a:cubicBezTo>
                <a:cubicBezTo>
                  <a:pt x="16100" y="23057"/>
                  <a:pt x="16056" y="23204"/>
                  <a:pt x="16041" y="23352"/>
                </a:cubicBezTo>
                <a:lnTo>
                  <a:pt x="15923" y="23793"/>
                </a:lnTo>
                <a:cubicBezTo>
                  <a:pt x="15894" y="23940"/>
                  <a:pt x="15835" y="24087"/>
                  <a:pt x="15806" y="24205"/>
                </a:cubicBezTo>
                <a:cubicBezTo>
                  <a:pt x="15747" y="24352"/>
                  <a:pt x="15702" y="24499"/>
                  <a:pt x="15658" y="24647"/>
                </a:cubicBezTo>
                <a:lnTo>
                  <a:pt x="15482" y="25088"/>
                </a:lnTo>
                <a:lnTo>
                  <a:pt x="15379" y="25368"/>
                </a:lnTo>
                <a:cubicBezTo>
                  <a:pt x="14201" y="28385"/>
                  <a:pt x="14746" y="31961"/>
                  <a:pt x="16762" y="34477"/>
                </a:cubicBezTo>
                <a:cubicBezTo>
                  <a:pt x="17866" y="35860"/>
                  <a:pt x="19367" y="36905"/>
                  <a:pt x="20809" y="37921"/>
                </a:cubicBezTo>
                <a:cubicBezTo>
                  <a:pt x="22089" y="38818"/>
                  <a:pt x="23414" y="39731"/>
                  <a:pt x="24488" y="40908"/>
                </a:cubicBezTo>
                <a:cubicBezTo>
                  <a:pt x="24459" y="40952"/>
                  <a:pt x="24429" y="40967"/>
                  <a:pt x="24415" y="41011"/>
                </a:cubicBezTo>
                <a:cubicBezTo>
                  <a:pt x="23679" y="41821"/>
                  <a:pt x="22884" y="42601"/>
                  <a:pt x="22104" y="43366"/>
                </a:cubicBezTo>
                <a:cubicBezTo>
                  <a:pt x="21133" y="44337"/>
                  <a:pt x="20117" y="45323"/>
                  <a:pt x="19205" y="46397"/>
                </a:cubicBezTo>
                <a:cubicBezTo>
                  <a:pt x="19087" y="46530"/>
                  <a:pt x="18984" y="46648"/>
                  <a:pt x="18867" y="46795"/>
                </a:cubicBezTo>
                <a:lnTo>
                  <a:pt x="18778" y="46898"/>
                </a:lnTo>
                <a:cubicBezTo>
                  <a:pt x="18616" y="47074"/>
                  <a:pt x="18469" y="47266"/>
                  <a:pt x="18322" y="47442"/>
                </a:cubicBezTo>
                <a:cubicBezTo>
                  <a:pt x="18131" y="47648"/>
                  <a:pt x="17954" y="47869"/>
                  <a:pt x="17763" y="48075"/>
                </a:cubicBezTo>
                <a:cubicBezTo>
                  <a:pt x="17586" y="48252"/>
                  <a:pt x="17424" y="48472"/>
                  <a:pt x="17233" y="48693"/>
                </a:cubicBezTo>
                <a:cubicBezTo>
                  <a:pt x="17056" y="48870"/>
                  <a:pt x="16880" y="49090"/>
                  <a:pt x="16703" y="49297"/>
                </a:cubicBezTo>
                <a:cubicBezTo>
                  <a:pt x="16512" y="49503"/>
                  <a:pt x="16321" y="49723"/>
                  <a:pt x="16144" y="49929"/>
                </a:cubicBezTo>
                <a:cubicBezTo>
                  <a:pt x="15967" y="50106"/>
                  <a:pt x="15806" y="50312"/>
                  <a:pt x="15629" y="50503"/>
                </a:cubicBezTo>
                <a:cubicBezTo>
                  <a:pt x="15452" y="50695"/>
                  <a:pt x="15290" y="50886"/>
                  <a:pt x="15114" y="51077"/>
                </a:cubicBezTo>
                <a:lnTo>
                  <a:pt x="14569" y="51695"/>
                </a:lnTo>
                <a:lnTo>
                  <a:pt x="14069" y="52240"/>
                </a:lnTo>
                <a:cubicBezTo>
                  <a:pt x="13848" y="52461"/>
                  <a:pt x="13642" y="52681"/>
                  <a:pt x="13466" y="52902"/>
                </a:cubicBezTo>
                <a:cubicBezTo>
                  <a:pt x="13274" y="53093"/>
                  <a:pt x="13112" y="53270"/>
                  <a:pt x="12951" y="53461"/>
                </a:cubicBezTo>
                <a:cubicBezTo>
                  <a:pt x="12730" y="53682"/>
                  <a:pt x="12524" y="53903"/>
                  <a:pt x="12318" y="54123"/>
                </a:cubicBezTo>
                <a:cubicBezTo>
                  <a:pt x="12141" y="54300"/>
                  <a:pt x="11979" y="54477"/>
                  <a:pt x="11832" y="54639"/>
                </a:cubicBezTo>
                <a:cubicBezTo>
                  <a:pt x="11611" y="54845"/>
                  <a:pt x="11391" y="55065"/>
                  <a:pt x="11185" y="55301"/>
                </a:cubicBezTo>
                <a:cubicBezTo>
                  <a:pt x="10978" y="55507"/>
                  <a:pt x="10772" y="55683"/>
                  <a:pt x="10581" y="55904"/>
                </a:cubicBezTo>
                <a:cubicBezTo>
                  <a:pt x="10360" y="56095"/>
                  <a:pt x="10154" y="56287"/>
                  <a:pt x="9963" y="56478"/>
                </a:cubicBezTo>
                <a:cubicBezTo>
                  <a:pt x="9742" y="56655"/>
                  <a:pt x="9551" y="56846"/>
                  <a:pt x="9345" y="57052"/>
                </a:cubicBezTo>
                <a:cubicBezTo>
                  <a:pt x="9124" y="57229"/>
                  <a:pt x="8903" y="57420"/>
                  <a:pt x="8697" y="57597"/>
                </a:cubicBezTo>
                <a:cubicBezTo>
                  <a:pt x="8477" y="57758"/>
                  <a:pt x="8256" y="57935"/>
                  <a:pt x="8050" y="58112"/>
                </a:cubicBezTo>
                <a:cubicBezTo>
                  <a:pt x="7829" y="58259"/>
                  <a:pt x="7608" y="58421"/>
                  <a:pt x="7417" y="58597"/>
                </a:cubicBezTo>
                <a:cubicBezTo>
                  <a:pt x="7123" y="58774"/>
                  <a:pt x="6828" y="58980"/>
                  <a:pt x="6549" y="59201"/>
                </a:cubicBezTo>
                <a:cubicBezTo>
                  <a:pt x="5445" y="60098"/>
                  <a:pt x="4562" y="61143"/>
                  <a:pt x="3959" y="62276"/>
                </a:cubicBezTo>
                <a:cubicBezTo>
                  <a:pt x="3252" y="63557"/>
                  <a:pt x="2973" y="64866"/>
                  <a:pt x="3149" y="66147"/>
                </a:cubicBezTo>
                <a:cubicBezTo>
                  <a:pt x="3370" y="67957"/>
                  <a:pt x="4430" y="69502"/>
                  <a:pt x="5445" y="70988"/>
                </a:cubicBezTo>
                <a:cubicBezTo>
                  <a:pt x="6255" y="72166"/>
                  <a:pt x="7079" y="73358"/>
                  <a:pt x="7505" y="74712"/>
                </a:cubicBezTo>
                <a:cubicBezTo>
                  <a:pt x="7005" y="74888"/>
                  <a:pt x="6505" y="75109"/>
                  <a:pt x="6048" y="75374"/>
                </a:cubicBezTo>
                <a:cubicBezTo>
                  <a:pt x="3149" y="76949"/>
                  <a:pt x="1133" y="80098"/>
                  <a:pt x="957" y="83409"/>
                </a:cubicBezTo>
                <a:cubicBezTo>
                  <a:pt x="957" y="83483"/>
                  <a:pt x="957" y="83556"/>
                  <a:pt x="942" y="83615"/>
                </a:cubicBezTo>
                <a:lnTo>
                  <a:pt x="942" y="83718"/>
                </a:lnTo>
                <a:cubicBezTo>
                  <a:pt x="942" y="83792"/>
                  <a:pt x="942" y="83880"/>
                  <a:pt x="912" y="83954"/>
                </a:cubicBezTo>
                <a:lnTo>
                  <a:pt x="912" y="84027"/>
                </a:lnTo>
                <a:cubicBezTo>
                  <a:pt x="912" y="84130"/>
                  <a:pt x="898" y="84233"/>
                  <a:pt x="898" y="84321"/>
                </a:cubicBezTo>
                <a:lnTo>
                  <a:pt x="898" y="84351"/>
                </a:lnTo>
                <a:cubicBezTo>
                  <a:pt x="883" y="84469"/>
                  <a:pt x="883" y="84601"/>
                  <a:pt x="883" y="84734"/>
                </a:cubicBezTo>
                <a:cubicBezTo>
                  <a:pt x="868" y="84837"/>
                  <a:pt x="868" y="84969"/>
                  <a:pt x="868" y="85087"/>
                </a:cubicBezTo>
                <a:cubicBezTo>
                  <a:pt x="839" y="85204"/>
                  <a:pt x="839" y="85352"/>
                  <a:pt x="839" y="85484"/>
                </a:cubicBezTo>
                <a:cubicBezTo>
                  <a:pt x="824" y="85602"/>
                  <a:pt x="824" y="85705"/>
                  <a:pt x="824" y="85823"/>
                </a:cubicBezTo>
                <a:cubicBezTo>
                  <a:pt x="809" y="85940"/>
                  <a:pt x="809" y="86073"/>
                  <a:pt x="809" y="86205"/>
                </a:cubicBezTo>
                <a:cubicBezTo>
                  <a:pt x="795" y="86308"/>
                  <a:pt x="795" y="86441"/>
                  <a:pt x="795" y="86558"/>
                </a:cubicBezTo>
                <a:cubicBezTo>
                  <a:pt x="780" y="86676"/>
                  <a:pt x="780" y="86809"/>
                  <a:pt x="751" y="86956"/>
                </a:cubicBezTo>
                <a:cubicBezTo>
                  <a:pt x="736" y="87088"/>
                  <a:pt x="736" y="87221"/>
                  <a:pt x="721" y="87324"/>
                </a:cubicBezTo>
                <a:cubicBezTo>
                  <a:pt x="706" y="87456"/>
                  <a:pt x="706" y="87559"/>
                  <a:pt x="677" y="87692"/>
                </a:cubicBezTo>
                <a:cubicBezTo>
                  <a:pt x="662" y="87809"/>
                  <a:pt x="662" y="87912"/>
                  <a:pt x="648" y="88045"/>
                </a:cubicBezTo>
                <a:cubicBezTo>
                  <a:pt x="633" y="88192"/>
                  <a:pt x="603" y="88324"/>
                  <a:pt x="603" y="88472"/>
                </a:cubicBezTo>
                <a:cubicBezTo>
                  <a:pt x="589" y="88589"/>
                  <a:pt x="589" y="88707"/>
                  <a:pt x="574" y="88839"/>
                </a:cubicBezTo>
                <a:cubicBezTo>
                  <a:pt x="545" y="88942"/>
                  <a:pt x="545" y="89075"/>
                  <a:pt x="530" y="89178"/>
                </a:cubicBezTo>
                <a:cubicBezTo>
                  <a:pt x="515" y="89310"/>
                  <a:pt x="515" y="89428"/>
                  <a:pt x="500" y="89546"/>
                </a:cubicBezTo>
                <a:cubicBezTo>
                  <a:pt x="471" y="89693"/>
                  <a:pt x="456" y="89840"/>
                  <a:pt x="456" y="89987"/>
                </a:cubicBezTo>
                <a:cubicBezTo>
                  <a:pt x="441" y="90105"/>
                  <a:pt x="441" y="90193"/>
                  <a:pt x="427" y="90311"/>
                </a:cubicBezTo>
                <a:cubicBezTo>
                  <a:pt x="397" y="90414"/>
                  <a:pt x="397" y="90502"/>
                  <a:pt x="383" y="90620"/>
                </a:cubicBezTo>
                <a:cubicBezTo>
                  <a:pt x="368" y="90753"/>
                  <a:pt x="353" y="90900"/>
                  <a:pt x="353" y="91017"/>
                </a:cubicBezTo>
                <a:cubicBezTo>
                  <a:pt x="0" y="93490"/>
                  <a:pt x="986" y="96271"/>
                  <a:pt x="3326" y="97051"/>
                </a:cubicBezTo>
                <a:lnTo>
                  <a:pt x="3341" y="96978"/>
                </a:lnTo>
                <a:cubicBezTo>
                  <a:pt x="1486" y="96359"/>
                  <a:pt x="515" y="94461"/>
                  <a:pt x="383" y="92460"/>
                </a:cubicBezTo>
                <a:lnTo>
                  <a:pt x="383" y="92460"/>
                </a:lnTo>
                <a:cubicBezTo>
                  <a:pt x="441" y="92989"/>
                  <a:pt x="574" y="93519"/>
                  <a:pt x="751" y="94020"/>
                </a:cubicBezTo>
                <a:cubicBezTo>
                  <a:pt x="1280" y="95477"/>
                  <a:pt x="2266" y="96536"/>
                  <a:pt x="3517" y="97007"/>
                </a:cubicBezTo>
                <a:lnTo>
                  <a:pt x="3547" y="96933"/>
                </a:lnTo>
                <a:cubicBezTo>
                  <a:pt x="1692" y="96212"/>
                  <a:pt x="662" y="94255"/>
                  <a:pt x="471" y="92254"/>
                </a:cubicBezTo>
                <a:lnTo>
                  <a:pt x="471" y="92254"/>
                </a:lnTo>
                <a:cubicBezTo>
                  <a:pt x="751" y="94240"/>
                  <a:pt x="1795" y="96153"/>
                  <a:pt x="3694" y="96963"/>
                </a:cubicBezTo>
                <a:lnTo>
                  <a:pt x="3738" y="96889"/>
                </a:lnTo>
                <a:cubicBezTo>
                  <a:pt x="1751" y="96050"/>
                  <a:pt x="692" y="93961"/>
                  <a:pt x="515" y="91871"/>
                </a:cubicBezTo>
                <a:lnTo>
                  <a:pt x="515" y="91871"/>
                </a:lnTo>
                <a:cubicBezTo>
                  <a:pt x="589" y="92474"/>
                  <a:pt x="751" y="93063"/>
                  <a:pt x="971" y="93637"/>
                </a:cubicBezTo>
                <a:cubicBezTo>
                  <a:pt x="1560" y="95138"/>
                  <a:pt x="2605" y="96301"/>
                  <a:pt x="3885" y="96904"/>
                </a:cubicBezTo>
                <a:lnTo>
                  <a:pt x="3915" y="96830"/>
                </a:lnTo>
                <a:cubicBezTo>
                  <a:pt x="2060" y="95977"/>
                  <a:pt x="809" y="93872"/>
                  <a:pt x="574" y="91606"/>
                </a:cubicBezTo>
                <a:lnTo>
                  <a:pt x="574" y="91606"/>
                </a:lnTo>
                <a:cubicBezTo>
                  <a:pt x="898" y="93843"/>
                  <a:pt x="2193" y="95903"/>
                  <a:pt x="4062" y="96860"/>
                </a:cubicBezTo>
                <a:lnTo>
                  <a:pt x="4106" y="96786"/>
                </a:lnTo>
                <a:cubicBezTo>
                  <a:pt x="2119" y="95771"/>
                  <a:pt x="809" y="93505"/>
                  <a:pt x="589" y="91120"/>
                </a:cubicBezTo>
                <a:lnTo>
                  <a:pt x="589" y="91120"/>
                </a:lnTo>
                <a:cubicBezTo>
                  <a:pt x="677" y="91827"/>
                  <a:pt x="883" y="92548"/>
                  <a:pt x="1163" y="93225"/>
                </a:cubicBezTo>
                <a:cubicBezTo>
                  <a:pt x="1825" y="94800"/>
                  <a:pt x="2899" y="96050"/>
                  <a:pt x="4224" y="96786"/>
                </a:cubicBezTo>
                <a:lnTo>
                  <a:pt x="4268" y="96713"/>
                </a:lnTo>
                <a:cubicBezTo>
                  <a:pt x="2281" y="95609"/>
                  <a:pt x="912" y="93328"/>
                  <a:pt x="648" y="90929"/>
                </a:cubicBezTo>
                <a:lnTo>
                  <a:pt x="648" y="90929"/>
                </a:lnTo>
                <a:cubicBezTo>
                  <a:pt x="1015" y="93298"/>
                  <a:pt x="2384" y="95535"/>
                  <a:pt x="4400" y="96727"/>
                </a:cubicBezTo>
                <a:lnTo>
                  <a:pt x="4430" y="96654"/>
                </a:lnTo>
                <a:cubicBezTo>
                  <a:pt x="2355" y="95418"/>
                  <a:pt x="957" y="93034"/>
                  <a:pt x="677" y="90561"/>
                </a:cubicBezTo>
                <a:lnTo>
                  <a:pt x="677" y="90561"/>
                </a:lnTo>
                <a:cubicBezTo>
                  <a:pt x="1060" y="93004"/>
                  <a:pt x="2487" y="95329"/>
                  <a:pt x="4577" y="96669"/>
                </a:cubicBezTo>
                <a:lnTo>
                  <a:pt x="4621" y="96595"/>
                </a:lnTo>
                <a:cubicBezTo>
                  <a:pt x="2443" y="95197"/>
                  <a:pt x="986" y="92739"/>
                  <a:pt x="721" y="90179"/>
                </a:cubicBezTo>
                <a:lnTo>
                  <a:pt x="721" y="90179"/>
                </a:lnTo>
                <a:cubicBezTo>
                  <a:pt x="839" y="91003"/>
                  <a:pt x="1089" y="91812"/>
                  <a:pt x="1457" y="92622"/>
                </a:cubicBezTo>
                <a:cubicBezTo>
                  <a:pt x="2193" y="94240"/>
                  <a:pt x="3370" y="95653"/>
                  <a:pt x="4768" y="96610"/>
                </a:cubicBezTo>
                <a:lnTo>
                  <a:pt x="4798" y="96536"/>
                </a:lnTo>
                <a:cubicBezTo>
                  <a:pt x="2575" y="95035"/>
                  <a:pt x="1089" y="92460"/>
                  <a:pt x="765" y="89870"/>
                </a:cubicBezTo>
                <a:lnTo>
                  <a:pt x="765" y="89870"/>
                </a:lnTo>
                <a:cubicBezTo>
                  <a:pt x="1177" y="92415"/>
                  <a:pt x="2708" y="94947"/>
                  <a:pt x="4930" y="96536"/>
                </a:cubicBezTo>
                <a:lnTo>
                  <a:pt x="4989" y="96463"/>
                </a:lnTo>
                <a:cubicBezTo>
                  <a:pt x="2708" y="94829"/>
                  <a:pt x="1177" y="92224"/>
                  <a:pt x="809" y="89605"/>
                </a:cubicBezTo>
                <a:lnTo>
                  <a:pt x="809" y="89605"/>
                </a:lnTo>
                <a:cubicBezTo>
                  <a:pt x="1251" y="92195"/>
                  <a:pt x="2796" y="94755"/>
                  <a:pt x="5092" y="96492"/>
                </a:cubicBezTo>
                <a:lnTo>
                  <a:pt x="5151" y="96433"/>
                </a:lnTo>
                <a:cubicBezTo>
                  <a:pt x="2811" y="94667"/>
                  <a:pt x="1266" y="92077"/>
                  <a:pt x="868" y="89458"/>
                </a:cubicBezTo>
                <a:lnTo>
                  <a:pt x="868" y="89443"/>
                </a:lnTo>
                <a:cubicBezTo>
                  <a:pt x="1030" y="90311"/>
                  <a:pt x="1324" y="91165"/>
                  <a:pt x="1722" y="92033"/>
                </a:cubicBezTo>
                <a:cubicBezTo>
                  <a:pt x="2531" y="93711"/>
                  <a:pt x="3782" y="95270"/>
                  <a:pt x="5254" y="96448"/>
                </a:cubicBezTo>
                <a:lnTo>
                  <a:pt x="5313" y="96389"/>
                </a:lnTo>
                <a:cubicBezTo>
                  <a:pt x="2943" y="94520"/>
                  <a:pt x="1383" y="91930"/>
                  <a:pt x="912" y="89310"/>
                </a:cubicBezTo>
                <a:cubicBezTo>
                  <a:pt x="912" y="89296"/>
                  <a:pt x="912" y="89296"/>
                  <a:pt x="942" y="89281"/>
                </a:cubicBezTo>
                <a:cubicBezTo>
                  <a:pt x="1118" y="90134"/>
                  <a:pt x="1413" y="91003"/>
                  <a:pt x="1840" y="91856"/>
                </a:cubicBezTo>
                <a:cubicBezTo>
                  <a:pt x="2664" y="93563"/>
                  <a:pt x="3915" y="95138"/>
                  <a:pt x="5460" y="96418"/>
                </a:cubicBezTo>
                <a:lnTo>
                  <a:pt x="5519" y="96359"/>
                </a:lnTo>
                <a:cubicBezTo>
                  <a:pt x="3149" y="94387"/>
                  <a:pt x="1531" y="91739"/>
                  <a:pt x="1015" y="89148"/>
                </a:cubicBezTo>
                <a:cubicBezTo>
                  <a:pt x="1015" y="89148"/>
                  <a:pt x="1015" y="89134"/>
                  <a:pt x="1030" y="89134"/>
                </a:cubicBezTo>
                <a:cubicBezTo>
                  <a:pt x="1236" y="89973"/>
                  <a:pt x="1531" y="90841"/>
                  <a:pt x="1943" y="91680"/>
                </a:cubicBezTo>
                <a:cubicBezTo>
                  <a:pt x="2796" y="93401"/>
                  <a:pt x="4076" y="95035"/>
                  <a:pt x="5651" y="96374"/>
                </a:cubicBezTo>
                <a:lnTo>
                  <a:pt x="5695" y="96315"/>
                </a:lnTo>
                <a:cubicBezTo>
                  <a:pt x="3709" y="94594"/>
                  <a:pt x="1722" y="91959"/>
                  <a:pt x="1089" y="89016"/>
                </a:cubicBezTo>
                <a:cubicBezTo>
                  <a:pt x="1089" y="89001"/>
                  <a:pt x="1104" y="89001"/>
                  <a:pt x="1104" y="88987"/>
                </a:cubicBezTo>
                <a:cubicBezTo>
                  <a:pt x="1310" y="89811"/>
                  <a:pt x="1619" y="90650"/>
                  <a:pt x="2060" y="91503"/>
                </a:cubicBezTo>
                <a:cubicBezTo>
                  <a:pt x="2929" y="93225"/>
                  <a:pt x="4224" y="94903"/>
                  <a:pt x="5828" y="96345"/>
                </a:cubicBezTo>
                <a:lnTo>
                  <a:pt x="5887" y="96286"/>
                </a:lnTo>
                <a:cubicBezTo>
                  <a:pt x="3414" y="94064"/>
                  <a:pt x="1781" y="91430"/>
                  <a:pt x="1177" y="88854"/>
                </a:cubicBezTo>
                <a:cubicBezTo>
                  <a:pt x="1177" y="88839"/>
                  <a:pt x="1192" y="88810"/>
                  <a:pt x="1192" y="88810"/>
                </a:cubicBezTo>
                <a:cubicBezTo>
                  <a:pt x="1869" y="91371"/>
                  <a:pt x="3532" y="93990"/>
                  <a:pt x="6019" y="96301"/>
                </a:cubicBezTo>
                <a:lnTo>
                  <a:pt x="6063" y="96242"/>
                </a:lnTo>
                <a:cubicBezTo>
                  <a:pt x="3561" y="93887"/>
                  <a:pt x="1913" y="91282"/>
                  <a:pt x="1251" y="88707"/>
                </a:cubicBezTo>
                <a:cubicBezTo>
                  <a:pt x="1251" y="88692"/>
                  <a:pt x="1266" y="88663"/>
                  <a:pt x="1266" y="88648"/>
                </a:cubicBezTo>
                <a:cubicBezTo>
                  <a:pt x="2207" y="91945"/>
                  <a:pt x="4577" y="94682"/>
                  <a:pt x="6181" y="96242"/>
                </a:cubicBezTo>
                <a:lnTo>
                  <a:pt x="6240" y="96198"/>
                </a:lnTo>
                <a:cubicBezTo>
                  <a:pt x="4621" y="94623"/>
                  <a:pt x="2222" y="91856"/>
                  <a:pt x="1324" y="88545"/>
                </a:cubicBezTo>
                <a:cubicBezTo>
                  <a:pt x="1324" y="88516"/>
                  <a:pt x="1339" y="88501"/>
                  <a:pt x="1339" y="88486"/>
                </a:cubicBezTo>
                <a:cubicBezTo>
                  <a:pt x="1575" y="89296"/>
                  <a:pt x="1913" y="90105"/>
                  <a:pt x="2355" y="90929"/>
                </a:cubicBezTo>
                <a:cubicBezTo>
                  <a:pt x="3267" y="92680"/>
                  <a:pt x="4621" y="94446"/>
                  <a:pt x="6358" y="96198"/>
                </a:cubicBezTo>
                <a:lnTo>
                  <a:pt x="6416" y="96139"/>
                </a:lnTo>
                <a:cubicBezTo>
                  <a:pt x="4474" y="94181"/>
                  <a:pt x="2310" y="91459"/>
                  <a:pt x="1413" y="88368"/>
                </a:cubicBezTo>
                <a:cubicBezTo>
                  <a:pt x="1413" y="88354"/>
                  <a:pt x="1428" y="88339"/>
                  <a:pt x="1428" y="88339"/>
                </a:cubicBezTo>
                <a:cubicBezTo>
                  <a:pt x="2222" y="90826"/>
                  <a:pt x="3900" y="93416"/>
                  <a:pt x="6549" y="96153"/>
                </a:cubicBezTo>
                <a:lnTo>
                  <a:pt x="6608" y="96095"/>
                </a:lnTo>
                <a:cubicBezTo>
                  <a:pt x="3959" y="93343"/>
                  <a:pt x="2266" y="90753"/>
                  <a:pt x="1486" y="88251"/>
                </a:cubicBezTo>
                <a:cubicBezTo>
                  <a:pt x="1501" y="88221"/>
                  <a:pt x="1501" y="88192"/>
                  <a:pt x="1531" y="88177"/>
                </a:cubicBezTo>
                <a:cubicBezTo>
                  <a:pt x="2575" y="91356"/>
                  <a:pt x="4856" y="94093"/>
                  <a:pt x="6711" y="96095"/>
                </a:cubicBezTo>
                <a:lnTo>
                  <a:pt x="6770" y="96050"/>
                </a:lnTo>
                <a:cubicBezTo>
                  <a:pt x="4886" y="94034"/>
                  <a:pt x="2590" y="91268"/>
                  <a:pt x="1575" y="88074"/>
                </a:cubicBezTo>
                <a:cubicBezTo>
                  <a:pt x="1604" y="88059"/>
                  <a:pt x="1604" y="88030"/>
                  <a:pt x="1619" y="88001"/>
                </a:cubicBezTo>
                <a:cubicBezTo>
                  <a:pt x="2678" y="91076"/>
                  <a:pt x="4871" y="93843"/>
                  <a:pt x="6902" y="96050"/>
                </a:cubicBezTo>
                <a:lnTo>
                  <a:pt x="6946" y="95992"/>
                </a:lnTo>
                <a:cubicBezTo>
                  <a:pt x="4930" y="93769"/>
                  <a:pt x="2723" y="90988"/>
                  <a:pt x="1678" y="87898"/>
                </a:cubicBezTo>
                <a:cubicBezTo>
                  <a:pt x="1692" y="87883"/>
                  <a:pt x="1692" y="87853"/>
                  <a:pt x="1707" y="87839"/>
                </a:cubicBezTo>
                <a:cubicBezTo>
                  <a:pt x="2752" y="90767"/>
                  <a:pt x="4856" y="93446"/>
                  <a:pt x="7079" y="95992"/>
                </a:cubicBezTo>
                <a:lnTo>
                  <a:pt x="7137" y="95933"/>
                </a:lnTo>
                <a:cubicBezTo>
                  <a:pt x="4915" y="93401"/>
                  <a:pt x="2796" y="90694"/>
                  <a:pt x="1766" y="87750"/>
                </a:cubicBezTo>
                <a:cubicBezTo>
                  <a:pt x="2458" y="86573"/>
                  <a:pt x="3326" y="85484"/>
                  <a:pt x="4179" y="84439"/>
                </a:cubicBezTo>
                <a:cubicBezTo>
                  <a:pt x="4503" y="84027"/>
                  <a:pt x="4842" y="83615"/>
                  <a:pt x="5151" y="83188"/>
                </a:cubicBezTo>
                <a:cubicBezTo>
                  <a:pt x="6107" y="81937"/>
                  <a:pt x="6828" y="80745"/>
                  <a:pt x="7285" y="79612"/>
                </a:cubicBezTo>
                <a:cubicBezTo>
                  <a:pt x="7358" y="79465"/>
                  <a:pt x="7417" y="79318"/>
                  <a:pt x="7491" y="79171"/>
                </a:cubicBezTo>
                <a:cubicBezTo>
                  <a:pt x="7579" y="78994"/>
                  <a:pt x="7667" y="78788"/>
                  <a:pt x="7756" y="78612"/>
                </a:cubicBezTo>
                <a:cubicBezTo>
                  <a:pt x="7814" y="78509"/>
                  <a:pt x="7859" y="78420"/>
                  <a:pt x="7903" y="78317"/>
                </a:cubicBezTo>
                <a:cubicBezTo>
                  <a:pt x="7962" y="78214"/>
                  <a:pt x="8020" y="78111"/>
                  <a:pt x="8079" y="78023"/>
                </a:cubicBezTo>
                <a:cubicBezTo>
                  <a:pt x="8182" y="77832"/>
                  <a:pt x="8271" y="77670"/>
                  <a:pt x="8374" y="77478"/>
                </a:cubicBezTo>
                <a:cubicBezTo>
                  <a:pt x="8447" y="77375"/>
                  <a:pt x="8491" y="77258"/>
                  <a:pt x="8565" y="77155"/>
                </a:cubicBezTo>
                <a:cubicBezTo>
                  <a:pt x="8668" y="77007"/>
                  <a:pt x="8756" y="76875"/>
                  <a:pt x="8845" y="76728"/>
                </a:cubicBezTo>
                <a:cubicBezTo>
                  <a:pt x="8918" y="76640"/>
                  <a:pt x="8977" y="76551"/>
                  <a:pt x="9051" y="76448"/>
                </a:cubicBezTo>
                <a:cubicBezTo>
                  <a:pt x="9154" y="76331"/>
                  <a:pt x="9257" y="76183"/>
                  <a:pt x="9345" y="76051"/>
                </a:cubicBezTo>
                <a:cubicBezTo>
                  <a:pt x="9433" y="75933"/>
                  <a:pt x="9522" y="75815"/>
                  <a:pt x="9625" y="75698"/>
                </a:cubicBezTo>
                <a:lnTo>
                  <a:pt x="9889" y="75374"/>
                </a:lnTo>
                <a:cubicBezTo>
                  <a:pt x="10007" y="75256"/>
                  <a:pt x="10096" y="75153"/>
                  <a:pt x="10184" y="75035"/>
                </a:cubicBezTo>
                <a:lnTo>
                  <a:pt x="10508" y="74726"/>
                </a:lnTo>
                <a:cubicBezTo>
                  <a:pt x="10611" y="74638"/>
                  <a:pt x="10728" y="74520"/>
                  <a:pt x="10817" y="74417"/>
                </a:cubicBezTo>
                <a:cubicBezTo>
                  <a:pt x="10920" y="74314"/>
                  <a:pt x="11052" y="74211"/>
                  <a:pt x="11170" y="74123"/>
                </a:cubicBezTo>
                <a:cubicBezTo>
                  <a:pt x="11288" y="74020"/>
                  <a:pt x="11405" y="73932"/>
                  <a:pt x="11508" y="73829"/>
                </a:cubicBezTo>
                <a:cubicBezTo>
                  <a:pt x="11641" y="73726"/>
                  <a:pt x="11758" y="73637"/>
                  <a:pt x="11861" y="73549"/>
                </a:cubicBezTo>
                <a:cubicBezTo>
                  <a:pt x="11994" y="73461"/>
                  <a:pt x="12097" y="73387"/>
                  <a:pt x="12229" y="73284"/>
                </a:cubicBezTo>
                <a:cubicBezTo>
                  <a:pt x="12362" y="73211"/>
                  <a:pt x="12494" y="73122"/>
                  <a:pt x="12612" y="73034"/>
                </a:cubicBezTo>
                <a:cubicBezTo>
                  <a:pt x="12744" y="72960"/>
                  <a:pt x="12892" y="72872"/>
                  <a:pt x="13024" y="72799"/>
                </a:cubicBezTo>
                <a:cubicBezTo>
                  <a:pt x="13112" y="72740"/>
                  <a:pt x="13201" y="72696"/>
                  <a:pt x="13304" y="72651"/>
                </a:cubicBezTo>
                <a:cubicBezTo>
                  <a:pt x="16100" y="71047"/>
                  <a:pt x="17910" y="67898"/>
                  <a:pt x="17939" y="64675"/>
                </a:cubicBezTo>
                <a:cubicBezTo>
                  <a:pt x="17939" y="62894"/>
                  <a:pt x="17424" y="61143"/>
                  <a:pt x="16924" y="59480"/>
                </a:cubicBezTo>
                <a:cubicBezTo>
                  <a:pt x="16482" y="57964"/>
                  <a:pt x="16026" y="56405"/>
                  <a:pt x="15953" y="54845"/>
                </a:cubicBezTo>
                <a:cubicBezTo>
                  <a:pt x="16836" y="54668"/>
                  <a:pt x="17689" y="54565"/>
                  <a:pt x="18499" y="54477"/>
                </a:cubicBezTo>
                <a:cubicBezTo>
                  <a:pt x="21324" y="54123"/>
                  <a:pt x="23752" y="53829"/>
                  <a:pt x="25327" y="51725"/>
                </a:cubicBezTo>
                <a:cubicBezTo>
                  <a:pt x="26210" y="50577"/>
                  <a:pt x="26813" y="49414"/>
                  <a:pt x="27167" y="48237"/>
                </a:cubicBezTo>
                <a:cubicBezTo>
                  <a:pt x="27167" y="48193"/>
                  <a:pt x="27167" y="48178"/>
                  <a:pt x="27181" y="48163"/>
                </a:cubicBezTo>
                <a:cubicBezTo>
                  <a:pt x="27211" y="48105"/>
                  <a:pt x="27225" y="48031"/>
                  <a:pt x="27240" y="47972"/>
                </a:cubicBezTo>
                <a:cubicBezTo>
                  <a:pt x="27240" y="47957"/>
                  <a:pt x="27255" y="47957"/>
                  <a:pt x="27255" y="47943"/>
                </a:cubicBezTo>
                <a:cubicBezTo>
                  <a:pt x="27314" y="47737"/>
                  <a:pt x="27358" y="47516"/>
                  <a:pt x="27387" y="47310"/>
                </a:cubicBezTo>
                <a:cubicBezTo>
                  <a:pt x="27432" y="47045"/>
                  <a:pt x="27432" y="46780"/>
                  <a:pt x="27432" y="46500"/>
                </a:cubicBezTo>
                <a:lnTo>
                  <a:pt x="27432" y="46486"/>
                </a:lnTo>
                <a:cubicBezTo>
                  <a:pt x="27402" y="46839"/>
                  <a:pt x="27358" y="47207"/>
                  <a:pt x="27255" y="47575"/>
                </a:cubicBezTo>
                <a:lnTo>
                  <a:pt x="27255" y="47428"/>
                </a:lnTo>
                <a:cubicBezTo>
                  <a:pt x="27255" y="47369"/>
                  <a:pt x="27255" y="47310"/>
                  <a:pt x="27284" y="47266"/>
                </a:cubicBezTo>
                <a:cubicBezTo>
                  <a:pt x="27358" y="46986"/>
                  <a:pt x="27387" y="46721"/>
                  <a:pt x="27432" y="46471"/>
                </a:cubicBezTo>
                <a:cubicBezTo>
                  <a:pt x="27432" y="46118"/>
                  <a:pt x="27446" y="45765"/>
                  <a:pt x="27446" y="45426"/>
                </a:cubicBezTo>
                <a:cubicBezTo>
                  <a:pt x="27446" y="45102"/>
                  <a:pt x="27387" y="44852"/>
                  <a:pt x="27402" y="44558"/>
                </a:cubicBezTo>
                <a:cubicBezTo>
                  <a:pt x="27402" y="44543"/>
                  <a:pt x="27402" y="44543"/>
                  <a:pt x="27387" y="44514"/>
                </a:cubicBezTo>
                <a:cubicBezTo>
                  <a:pt x="27387" y="44411"/>
                  <a:pt x="27387" y="44293"/>
                  <a:pt x="27402" y="44190"/>
                </a:cubicBezTo>
                <a:cubicBezTo>
                  <a:pt x="27432" y="43925"/>
                  <a:pt x="27446" y="43660"/>
                  <a:pt x="27446" y="43395"/>
                </a:cubicBezTo>
                <a:cubicBezTo>
                  <a:pt x="27461" y="43116"/>
                  <a:pt x="27476" y="42851"/>
                  <a:pt x="27476" y="42571"/>
                </a:cubicBezTo>
                <a:cubicBezTo>
                  <a:pt x="27505" y="42336"/>
                  <a:pt x="27520" y="42071"/>
                  <a:pt x="27520" y="41835"/>
                </a:cubicBezTo>
                <a:cubicBezTo>
                  <a:pt x="27549" y="41526"/>
                  <a:pt x="27579" y="41232"/>
                  <a:pt x="27579" y="40938"/>
                </a:cubicBezTo>
                <a:cubicBezTo>
                  <a:pt x="27593" y="40673"/>
                  <a:pt x="27608" y="40437"/>
                  <a:pt x="27623" y="40172"/>
                </a:cubicBezTo>
                <a:cubicBezTo>
                  <a:pt x="27667" y="39863"/>
                  <a:pt x="27682" y="39569"/>
                  <a:pt x="27696" y="39275"/>
                </a:cubicBezTo>
                <a:cubicBezTo>
                  <a:pt x="27726" y="39039"/>
                  <a:pt x="27755" y="38804"/>
                  <a:pt x="27755" y="38554"/>
                </a:cubicBezTo>
                <a:cubicBezTo>
                  <a:pt x="27799" y="38259"/>
                  <a:pt x="27829" y="37950"/>
                  <a:pt x="27844" y="37641"/>
                </a:cubicBezTo>
                <a:cubicBezTo>
                  <a:pt x="27888" y="37362"/>
                  <a:pt x="27917" y="37067"/>
                  <a:pt x="27947" y="36788"/>
                </a:cubicBezTo>
                <a:cubicBezTo>
                  <a:pt x="27991" y="36523"/>
                  <a:pt x="28035" y="36243"/>
                  <a:pt x="28050" y="35963"/>
                </a:cubicBezTo>
                <a:cubicBezTo>
                  <a:pt x="28108" y="35684"/>
                  <a:pt x="28138" y="35419"/>
                  <a:pt x="28182" y="35139"/>
                </a:cubicBezTo>
                <a:lnTo>
                  <a:pt x="28344" y="34315"/>
                </a:lnTo>
                <a:cubicBezTo>
                  <a:pt x="28418" y="34036"/>
                  <a:pt x="28476" y="33771"/>
                  <a:pt x="28535" y="33506"/>
                </a:cubicBezTo>
                <a:cubicBezTo>
                  <a:pt x="28609" y="33241"/>
                  <a:pt x="28682" y="32991"/>
                  <a:pt x="28727" y="32726"/>
                </a:cubicBezTo>
                <a:cubicBezTo>
                  <a:pt x="28844" y="32402"/>
                  <a:pt x="28947" y="32049"/>
                  <a:pt x="29021" y="31710"/>
                </a:cubicBezTo>
                <a:cubicBezTo>
                  <a:pt x="29315" y="30342"/>
                  <a:pt x="29359" y="28944"/>
                  <a:pt x="29124" y="27708"/>
                </a:cubicBezTo>
                <a:cubicBezTo>
                  <a:pt x="28844" y="26310"/>
                  <a:pt x="28241" y="25118"/>
                  <a:pt x="27314" y="24205"/>
                </a:cubicBezTo>
                <a:cubicBezTo>
                  <a:pt x="26019" y="22940"/>
                  <a:pt x="24223" y="22410"/>
                  <a:pt x="22502" y="21895"/>
                </a:cubicBezTo>
                <a:cubicBezTo>
                  <a:pt x="21133" y="21483"/>
                  <a:pt x="19735" y="21071"/>
                  <a:pt x="18557" y="20291"/>
                </a:cubicBezTo>
                <a:cubicBezTo>
                  <a:pt x="18837" y="19834"/>
                  <a:pt x="19073" y="19349"/>
                  <a:pt x="19279" y="18863"/>
                </a:cubicBezTo>
                <a:cubicBezTo>
                  <a:pt x="20559" y="15802"/>
                  <a:pt x="20147" y="12094"/>
                  <a:pt x="18204" y="9400"/>
                </a:cubicBezTo>
                <a:cubicBezTo>
                  <a:pt x="18175" y="9371"/>
                  <a:pt x="18131" y="9312"/>
                  <a:pt x="18116" y="9268"/>
                </a:cubicBezTo>
                <a:cubicBezTo>
                  <a:pt x="18087" y="9239"/>
                  <a:pt x="18072" y="9180"/>
                  <a:pt x="18028" y="9150"/>
                </a:cubicBezTo>
                <a:lnTo>
                  <a:pt x="17925" y="8974"/>
                </a:lnTo>
                <a:cubicBezTo>
                  <a:pt x="17895" y="8944"/>
                  <a:pt x="17881" y="8900"/>
                  <a:pt x="17836" y="8885"/>
                </a:cubicBezTo>
                <a:cubicBezTo>
                  <a:pt x="17792" y="8812"/>
                  <a:pt x="17733" y="8723"/>
                  <a:pt x="17675" y="8650"/>
                </a:cubicBezTo>
                <a:cubicBezTo>
                  <a:pt x="17675" y="8650"/>
                  <a:pt x="17675" y="8635"/>
                  <a:pt x="17660" y="8635"/>
                </a:cubicBezTo>
                <a:cubicBezTo>
                  <a:pt x="17586" y="8517"/>
                  <a:pt x="17513" y="8429"/>
                  <a:pt x="17439" y="8311"/>
                </a:cubicBezTo>
                <a:cubicBezTo>
                  <a:pt x="17365" y="8223"/>
                  <a:pt x="17307" y="8120"/>
                  <a:pt x="17233" y="8017"/>
                </a:cubicBezTo>
                <a:cubicBezTo>
                  <a:pt x="17159" y="7914"/>
                  <a:pt x="17086" y="7796"/>
                  <a:pt x="16998" y="7693"/>
                </a:cubicBezTo>
                <a:cubicBezTo>
                  <a:pt x="16939" y="7605"/>
                  <a:pt x="16865" y="7502"/>
                  <a:pt x="16792" y="7414"/>
                </a:cubicBezTo>
                <a:cubicBezTo>
                  <a:pt x="16718" y="7311"/>
                  <a:pt x="16644" y="7193"/>
                  <a:pt x="16571" y="7105"/>
                </a:cubicBezTo>
                <a:cubicBezTo>
                  <a:pt x="16497" y="7016"/>
                  <a:pt x="16453" y="6899"/>
                  <a:pt x="16379" y="6810"/>
                </a:cubicBezTo>
                <a:lnTo>
                  <a:pt x="16159" y="6472"/>
                </a:lnTo>
                <a:cubicBezTo>
                  <a:pt x="16085" y="6369"/>
                  <a:pt x="16012" y="6281"/>
                  <a:pt x="15938" y="6163"/>
                </a:cubicBezTo>
                <a:cubicBezTo>
                  <a:pt x="15864" y="6060"/>
                  <a:pt x="15806" y="5957"/>
                  <a:pt x="15732" y="5869"/>
                </a:cubicBezTo>
                <a:cubicBezTo>
                  <a:pt x="15673" y="5780"/>
                  <a:pt x="15599" y="5692"/>
                  <a:pt x="15526" y="5574"/>
                </a:cubicBezTo>
                <a:cubicBezTo>
                  <a:pt x="15452" y="5471"/>
                  <a:pt x="15379" y="5339"/>
                  <a:pt x="15290" y="5221"/>
                </a:cubicBezTo>
                <a:cubicBezTo>
                  <a:pt x="15217" y="5118"/>
                  <a:pt x="15158" y="5030"/>
                  <a:pt x="15084" y="4927"/>
                </a:cubicBezTo>
                <a:cubicBezTo>
                  <a:pt x="15026" y="4838"/>
                  <a:pt x="14952" y="4735"/>
                  <a:pt x="14878" y="4632"/>
                </a:cubicBezTo>
                <a:cubicBezTo>
                  <a:pt x="14805" y="4529"/>
                  <a:pt x="14761" y="4441"/>
                  <a:pt x="14687" y="4323"/>
                </a:cubicBezTo>
                <a:cubicBezTo>
                  <a:pt x="14613" y="4191"/>
                  <a:pt x="14510" y="4073"/>
                  <a:pt x="14437" y="3955"/>
                </a:cubicBezTo>
                <a:cubicBezTo>
                  <a:pt x="14393" y="3867"/>
                  <a:pt x="14334" y="3794"/>
                  <a:pt x="14275" y="3705"/>
                </a:cubicBezTo>
                <a:lnTo>
                  <a:pt x="14113" y="3426"/>
                </a:lnTo>
                <a:cubicBezTo>
                  <a:pt x="14040" y="3308"/>
                  <a:pt x="13966" y="3190"/>
                  <a:pt x="13892" y="3072"/>
                </a:cubicBezTo>
                <a:cubicBezTo>
                  <a:pt x="12872" y="1341"/>
                  <a:pt x="11030" y="1"/>
                  <a:pt x="915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8" name="Google Shape;348;p11"/>
          <p:cNvSpPr/>
          <p:nvPr/>
        </p:nvSpPr>
        <p:spPr>
          <a:xfrm rot="-8100000" flipH="1">
            <a:off x="7311201" y="995584"/>
            <a:ext cx="1677747" cy="5504502"/>
          </a:xfrm>
          <a:custGeom>
            <a:avLst/>
            <a:gdLst/>
            <a:ahLst/>
            <a:cxnLst/>
            <a:rect l="l" t="t" r="r" b="b"/>
            <a:pathLst>
              <a:path w="29581" h="97052" extrusionOk="0">
                <a:moveTo>
                  <a:pt x="14658" y="4824"/>
                </a:moveTo>
                <a:cubicBezTo>
                  <a:pt x="14687" y="4838"/>
                  <a:pt x="14687" y="4853"/>
                  <a:pt x="14702" y="4883"/>
                </a:cubicBezTo>
                <a:lnTo>
                  <a:pt x="14702" y="4897"/>
                </a:lnTo>
                <a:cubicBezTo>
                  <a:pt x="14687" y="4883"/>
                  <a:pt x="14658" y="4883"/>
                  <a:pt x="14658" y="4853"/>
                </a:cubicBezTo>
                <a:lnTo>
                  <a:pt x="14658" y="4824"/>
                </a:lnTo>
                <a:close/>
                <a:moveTo>
                  <a:pt x="14716" y="5015"/>
                </a:moveTo>
                <a:lnTo>
                  <a:pt x="14775" y="5074"/>
                </a:lnTo>
                <a:cubicBezTo>
                  <a:pt x="14761" y="5059"/>
                  <a:pt x="14731" y="5044"/>
                  <a:pt x="14716" y="5044"/>
                </a:cubicBezTo>
                <a:lnTo>
                  <a:pt x="14716" y="5015"/>
                </a:lnTo>
                <a:close/>
                <a:moveTo>
                  <a:pt x="14761" y="5147"/>
                </a:moveTo>
                <a:lnTo>
                  <a:pt x="14805" y="5206"/>
                </a:lnTo>
                <a:lnTo>
                  <a:pt x="14805" y="5250"/>
                </a:lnTo>
                <a:lnTo>
                  <a:pt x="14761" y="5192"/>
                </a:lnTo>
                <a:lnTo>
                  <a:pt x="14761" y="5147"/>
                </a:lnTo>
                <a:close/>
                <a:moveTo>
                  <a:pt x="14923" y="5309"/>
                </a:moveTo>
                <a:cubicBezTo>
                  <a:pt x="14937" y="5324"/>
                  <a:pt x="14952" y="5339"/>
                  <a:pt x="14981" y="5353"/>
                </a:cubicBezTo>
                <a:lnTo>
                  <a:pt x="14981" y="5368"/>
                </a:lnTo>
                <a:cubicBezTo>
                  <a:pt x="14952" y="5353"/>
                  <a:pt x="14937" y="5353"/>
                  <a:pt x="14923" y="5339"/>
                </a:cubicBezTo>
                <a:lnTo>
                  <a:pt x="14923" y="5309"/>
                </a:lnTo>
                <a:close/>
                <a:moveTo>
                  <a:pt x="14789" y="5352"/>
                </a:moveTo>
                <a:cubicBezTo>
                  <a:pt x="14801" y="5364"/>
                  <a:pt x="14818" y="5377"/>
                  <a:pt x="14849" y="5398"/>
                </a:cubicBezTo>
                <a:cubicBezTo>
                  <a:pt x="14864" y="5412"/>
                  <a:pt x="14864" y="5427"/>
                  <a:pt x="14864" y="5427"/>
                </a:cubicBezTo>
                <a:cubicBezTo>
                  <a:pt x="14849" y="5412"/>
                  <a:pt x="14834" y="5398"/>
                  <a:pt x="14790" y="5368"/>
                </a:cubicBezTo>
                <a:cubicBezTo>
                  <a:pt x="14790" y="5363"/>
                  <a:pt x="14790" y="5357"/>
                  <a:pt x="14789" y="5352"/>
                </a:cubicBezTo>
                <a:close/>
                <a:moveTo>
                  <a:pt x="14981" y="5486"/>
                </a:moveTo>
                <a:lnTo>
                  <a:pt x="15026" y="5530"/>
                </a:lnTo>
                <a:lnTo>
                  <a:pt x="15026" y="5559"/>
                </a:lnTo>
                <a:cubicBezTo>
                  <a:pt x="15011" y="5545"/>
                  <a:pt x="14996" y="5515"/>
                  <a:pt x="14981" y="5515"/>
                </a:cubicBezTo>
                <a:lnTo>
                  <a:pt x="14981" y="5486"/>
                </a:lnTo>
                <a:close/>
                <a:moveTo>
                  <a:pt x="14848" y="5535"/>
                </a:moveTo>
                <a:cubicBezTo>
                  <a:pt x="14863" y="5552"/>
                  <a:pt x="14886" y="5563"/>
                  <a:pt x="14908" y="5574"/>
                </a:cubicBezTo>
                <a:cubicBezTo>
                  <a:pt x="14893" y="5574"/>
                  <a:pt x="14923" y="5589"/>
                  <a:pt x="14923" y="5618"/>
                </a:cubicBezTo>
                <a:cubicBezTo>
                  <a:pt x="14908" y="5589"/>
                  <a:pt x="14864" y="5574"/>
                  <a:pt x="14849" y="5559"/>
                </a:cubicBezTo>
                <a:cubicBezTo>
                  <a:pt x="14849" y="5553"/>
                  <a:pt x="14849" y="5543"/>
                  <a:pt x="14848" y="5535"/>
                </a:cubicBezTo>
                <a:close/>
                <a:moveTo>
                  <a:pt x="15143" y="5633"/>
                </a:moveTo>
                <a:cubicBezTo>
                  <a:pt x="15158" y="5648"/>
                  <a:pt x="15173" y="5662"/>
                  <a:pt x="15202" y="5662"/>
                </a:cubicBezTo>
                <a:lnTo>
                  <a:pt x="15202" y="5692"/>
                </a:lnTo>
                <a:cubicBezTo>
                  <a:pt x="15173" y="5662"/>
                  <a:pt x="15158" y="5662"/>
                  <a:pt x="15143" y="5648"/>
                </a:cubicBezTo>
                <a:lnTo>
                  <a:pt x="15143" y="5633"/>
                </a:lnTo>
                <a:close/>
                <a:moveTo>
                  <a:pt x="15008" y="5661"/>
                </a:moveTo>
                <a:cubicBezTo>
                  <a:pt x="15020" y="5676"/>
                  <a:pt x="15037" y="5696"/>
                  <a:pt x="15070" y="5707"/>
                </a:cubicBezTo>
                <a:cubicBezTo>
                  <a:pt x="15084" y="5707"/>
                  <a:pt x="15084" y="5721"/>
                  <a:pt x="15084" y="5736"/>
                </a:cubicBezTo>
                <a:cubicBezTo>
                  <a:pt x="15070" y="5721"/>
                  <a:pt x="15040" y="5707"/>
                  <a:pt x="15011" y="5692"/>
                </a:cubicBezTo>
                <a:cubicBezTo>
                  <a:pt x="15011" y="5674"/>
                  <a:pt x="15011" y="5667"/>
                  <a:pt x="15008" y="5661"/>
                </a:cubicBezTo>
                <a:close/>
                <a:moveTo>
                  <a:pt x="14864" y="5663"/>
                </a:moveTo>
                <a:cubicBezTo>
                  <a:pt x="14878" y="5692"/>
                  <a:pt x="14923" y="5707"/>
                  <a:pt x="14937" y="5721"/>
                </a:cubicBezTo>
                <a:cubicBezTo>
                  <a:pt x="14952" y="5736"/>
                  <a:pt x="14952" y="5766"/>
                  <a:pt x="14952" y="5780"/>
                </a:cubicBezTo>
                <a:cubicBezTo>
                  <a:pt x="14937" y="5766"/>
                  <a:pt x="14908" y="5736"/>
                  <a:pt x="14878" y="5721"/>
                </a:cubicBezTo>
                <a:cubicBezTo>
                  <a:pt x="14878" y="5707"/>
                  <a:pt x="14878" y="5692"/>
                  <a:pt x="14864" y="5663"/>
                </a:cubicBezTo>
                <a:close/>
                <a:moveTo>
                  <a:pt x="15202" y="5810"/>
                </a:moveTo>
                <a:lnTo>
                  <a:pt x="15246" y="5869"/>
                </a:lnTo>
                <a:cubicBezTo>
                  <a:pt x="15232" y="5854"/>
                  <a:pt x="15217" y="5839"/>
                  <a:pt x="15202" y="5839"/>
                </a:cubicBezTo>
                <a:lnTo>
                  <a:pt x="15202" y="5810"/>
                </a:lnTo>
                <a:close/>
                <a:moveTo>
                  <a:pt x="15055" y="5795"/>
                </a:moveTo>
                <a:cubicBezTo>
                  <a:pt x="15070" y="5810"/>
                  <a:pt x="15099" y="5839"/>
                  <a:pt x="15129" y="5854"/>
                </a:cubicBezTo>
                <a:cubicBezTo>
                  <a:pt x="15129" y="5883"/>
                  <a:pt x="15129" y="5883"/>
                  <a:pt x="15143" y="5913"/>
                </a:cubicBezTo>
                <a:cubicBezTo>
                  <a:pt x="15129" y="5883"/>
                  <a:pt x="15084" y="5869"/>
                  <a:pt x="15070" y="5854"/>
                </a:cubicBezTo>
                <a:cubicBezTo>
                  <a:pt x="15070" y="5839"/>
                  <a:pt x="15070" y="5810"/>
                  <a:pt x="15055" y="5795"/>
                </a:cubicBezTo>
                <a:close/>
                <a:moveTo>
                  <a:pt x="14893" y="5854"/>
                </a:moveTo>
                <a:cubicBezTo>
                  <a:pt x="14937" y="5869"/>
                  <a:pt x="14952" y="5883"/>
                  <a:pt x="14996" y="5913"/>
                </a:cubicBezTo>
                <a:lnTo>
                  <a:pt x="14996" y="5942"/>
                </a:lnTo>
                <a:cubicBezTo>
                  <a:pt x="14952" y="5927"/>
                  <a:pt x="14937" y="5913"/>
                  <a:pt x="14893" y="5883"/>
                </a:cubicBezTo>
                <a:lnTo>
                  <a:pt x="14893" y="5854"/>
                </a:lnTo>
                <a:close/>
                <a:moveTo>
                  <a:pt x="15231" y="5958"/>
                </a:moveTo>
                <a:cubicBezTo>
                  <a:pt x="15243" y="5973"/>
                  <a:pt x="15259" y="5991"/>
                  <a:pt x="15290" y="6001"/>
                </a:cubicBezTo>
                <a:cubicBezTo>
                  <a:pt x="15290" y="6016"/>
                  <a:pt x="15305" y="6030"/>
                  <a:pt x="15305" y="6030"/>
                </a:cubicBezTo>
                <a:cubicBezTo>
                  <a:pt x="15290" y="6016"/>
                  <a:pt x="15261" y="6001"/>
                  <a:pt x="15232" y="5986"/>
                </a:cubicBezTo>
                <a:cubicBezTo>
                  <a:pt x="15232" y="5975"/>
                  <a:pt x="15232" y="5965"/>
                  <a:pt x="15231" y="5958"/>
                </a:cubicBezTo>
                <a:close/>
                <a:moveTo>
                  <a:pt x="15099" y="5986"/>
                </a:moveTo>
                <a:cubicBezTo>
                  <a:pt x="15114" y="6001"/>
                  <a:pt x="15158" y="6016"/>
                  <a:pt x="15173" y="6030"/>
                </a:cubicBezTo>
                <a:lnTo>
                  <a:pt x="15173" y="6075"/>
                </a:lnTo>
                <a:cubicBezTo>
                  <a:pt x="15158" y="6060"/>
                  <a:pt x="15129" y="6030"/>
                  <a:pt x="15099" y="6016"/>
                </a:cubicBezTo>
                <a:lnTo>
                  <a:pt x="15099" y="5986"/>
                </a:lnTo>
                <a:close/>
                <a:moveTo>
                  <a:pt x="14937" y="6001"/>
                </a:moveTo>
                <a:lnTo>
                  <a:pt x="14937" y="6001"/>
                </a:lnTo>
                <a:cubicBezTo>
                  <a:pt x="14981" y="6016"/>
                  <a:pt x="14996" y="6030"/>
                  <a:pt x="15026" y="6075"/>
                </a:cubicBezTo>
                <a:cubicBezTo>
                  <a:pt x="15026" y="6089"/>
                  <a:pt x="15040" y="6133"/>
                  <a:pt x="15040" y="6148"/>
                </a:cubicBezTo>
                <a:cubicBezTo>
                  <a:pt x="15011" y="6133"/>
                  <a:pt x="14996" y="6104"/>
                  <a:pt x="14952" y="6089"/>
                </a:cubicBezTo>
                <a:cubicBezTo>
                  <a:pt x="14937" y="6045"/>
                  <a:pt x="14937" y="6030"/>
                  <a:pt x="14937" y="6001"/>
                </a:cubicBezTo>
                <a:close/>
                <a:moveTo>
                  <a:pt x="15408" y="6104"/>
                </a:moveTo>
                <a:lnTo>
                  <a:pt x="15452" y="6148"/>
                </a:lnTo>
                <a:cubicBezTo>
                  <a:pt x="15452" y="6163"/>
                  <a:pt x="15452" y="6163"/>
                  <a:pt x="15467" y="6178"/>
                </a:cubicBezTo>
                <a:cubicBezTo>
                  <a:pt x="15452" y="6163"/>
                  <a:pt x="15438" y="6148"/>
                  <a:pt x="15408" y="6148"/>
                </a:cubicBezTo>
                <a:lnTo>
                  <a:pt x="15408" y="6104"/>
                </a:lnTo>
                <a:close/>
                <a:moveTo>
                  <a:pt x="15261" y="6104"/>
                </a:moveTo>
                <a:cubicBezTo>
                  <a:pt x="15290" y="6133"/>
                  <a:pt x="15320" y="6148"/>
                  <a:pt x="15349" y="6163"/>
                </a:cubicBezTo>
                <a:lnTo>
                  <a:pt x="15349" y="6207"/>
                </a:lnTo>
                <a:cubicBezTo>
                  <a:pt x="15320" y="6178"/>
                  <a:pt x="15290" y="6163"/>
                  <a:pt x="15261" y="6148"/>
                </a:cubicBezTo>
                <a:lnTo>
                  <a:pt x="15261" y="6104"/>
                </a:lnTo>
                <a:close/>
                <a:moveTo>
                  <a:pt x="15099" y="6148"/>
                </a:moveTo>
                <a:cubicBezTo>
                  <a:pt x="15143" y="6163"/>
                  <a:pt x="15158" y="6178"/>
                  <a:pt x="15202" y="6192"/>
                </a:cubicBezTo>
                <a:cubicBezTo>
                  <a:pt x="15217" y="6222"/>
                  <a:pt x="15217" y="6236"/>
                  <a:pt x="15217" y="6281"/>
                </a:cubicBezTo>
                <a:cubicBezTo>
                  <a:pt x="15173" y="6251"/>
                  <a:pt x="15158" y="6236"/>
                  <a:pt x="15129" y="6222"/>
                </a:cubicBezTo>
                <a:cubicBezTo>
                  <a:pt x="15129" y="6207"/>
                  <a:pt x="15129" y="6163"/>
                  <a:pt x="15099" y="6148"/>
                </a:cubicBezTo>
                <a:close/>
                <a:moveTo>
                  <a:pt x="15585" y="6236"/>
                </a:moveTo>
                <a:cubicBezTo>
                  <a:pt x="15585" y="6251"/>
                  <a:pt x="15599" y="6251"/>
                  <a:pt x="15614" y="6281"/>
                </a:cubicBezTo>
                <a:lnTo>
                  <a:pt x="15614" y="6295"/>
                </a:lnTo>
                <a:cubicBezTo>
                  <a:pt x="15599" y="6281"/>
                  <a:pt x="15585" y="6281"/>
                  <a:pt x="15585" y="6251"/>
                </a:cubicBezTo>
                <a:lnTo>
                  <a:pt x="15585" y="6236"/>
                </a:lnTo>
                <a:close/>
                <a:moveTo>
                  <a:pt x="14952" y="6178"/>
                </a:moveTo>
                <a:lnTo>
                  <a:pt x="14952" y="6178"/>
                </a:lnTo>
                <a:cubicBezTo>
                  <a:pt x="14996" y="6192"/>
                  <a:pt x="15026" y="6222"/>
                  <a:pt x="15055" y="6251"/>
                </a:cubicBezTo>
                <a:cubicBezTo>
                  <a:pt x="15055" y="6281"/>
                  <a:pt x="15070" y="6310"/>
                  <a:pt x="15070" y="6325"/>
                </a:cubicBezTo>
                <a:cubicBezTo>
                  <a:pt x="15026" y="6310"/>
                  <a:pt x="14996" y="6295"/>
                  <a:pt x="14981" y="6251"/>
                </a:cubicBezTo>
                <a:cubicBezTo>
                  <a:pt x="14981" y="6236"/>
                  <a:pt x="14981" y="6222"/>
                  <a:pt x="14952" y="6178"/>
                </a:cubicBezTo>
                <a:close/>
                <a:moveTo>
                  <a:pt x="15452" y="6251"/>
                </a:moveTo>
                <a:cubicBezTo>
                  <a:pt x="15467" y="6281"/>
                  <a:pt x="15496" y="6295"/>
                  <a:pt x="15511" y="6325"/>
                </a:cubicBezTo>
                <a:lnTo>
                  <a:pt x="15452" y="6281"/>
                </a:lnTo>
                <a:lnTo>
                  <a:pt x="15452" y="6251"/>
                </a:lnTo>
                <a:close/>
                <a:moveTo>
                  <a:pt x="15305" y="6281"/>
                </a:moveTo>
                <a:cubicBezTo>
                  <a:pt x="15320" y="6295"/>
                  <a:pt x="15364" y="6310"/>
                  <a:pt x="15379" y="6325"/>
                </a:cubicBezTo>
                <a:cubicBezTo>
                  <a:pt x="15379" y="6354"/>
                  <a:pt x="15393" y="6369"/>
                  <a:pt x="15393" y="6384"/>
                </a:cubicBezTo>
                <a:cubicBezTo>
                  <a:pt x="15379" y="6369"/>
                  <a:pt x="15349" y="6354"/>
                  <a:pt x="15320" y="6325"/>
                </a:cubicBezTo>
                <a:cubicBezTo>
                  <a:pt x="15320" y="6310"/>
                  <a:pt x="15320" y="6295"/>
                  <a:pt x="15305" y="6281"/>
                </a:cubicBezTo>
                <a:close/>
                <a:moveTo>
                  <a:pt x="15158" y="6310"/>
                </a:moveTo>
                <a:lnTo>
                  <a:pt x="15158" y="6310"/>
                </a:lnTo>
                <a:cubicBezTo>
                  <a:pt x="15202" y="6325"/>
                  <a:pt x="15217" y="6354"/>
                  <a:pt x="15246" y="6369"/>
                </a:cubicBezTo>
                <a:cubicBezTo>
                  <a:pt x="15246" y="6384"/>
                  <a:pt x="15261" y="6413"/>
                  <a:pt x="15261" y="6442"/>
                </a:cubicBezTo>
                <a:cubicBezTo>
                  <a:pt x="15232" y="6428"/>
                  <a:pt x="15217" y="6398"/>
                  <a:pt x="15173" y="6384"/>
                </a:cubicBezTo>
                <a:cubicBezTo>
                  <a:pt x="15158" y="6369"/>
                  <a:pt x="15158" y="6354"/>
                  <a:pt x="15158" y="6310"/>
                </a:cubicBezTo>
                <a:close/>
                <a:moveTo>
                  <a:pt x="14996" y="6369"/>
                </a:moveTo>
                <a:cubicBezTo>
                  <a:pt x="15026" y="6384"/>
                  <a:pt x="15070" y="6398"/>
                  <a:pt x="15099" y="6442"/>
                </a:cubicBezTo>
                <a:cubicBezTo>
                  <a:pt x="15099" y="6457"/>
                  <a:pt x="15099" y="6472"/>
                  <a:pt x="15114" y="6501"/>
                </a:cubicBezTo>
                <a:cubicBezTo>
                  <a:pt x="15084" y="6472"/>
                  <a:pt x="15040" y="6457"/>
                  <a:pt x="15011" y="6413"/>
                </a:cubicBezTo>
                <a:cubicBezTo>
                  <a:pt x="14996" y="6398"/>
                  <a:pt x="14996" y="6384"/>
                  <a:pt x="14996" y="6369"/>
                </a:cubicBezTo>
                <a:close/>
                <a:moveTo>
                  <a:pt x="15467" y="6398"/>
                </a:moveTo>
                <a:cubicBezTo>
                  <a:pt x="15496" y="6413"/>
                  <a:pt x="15511" y="6442"/>
                  <a:pt x="15541" y="6457"/>
                </a:cubicBezTo>
                <a:cubicBezTo>
                  <a:pt x="15570" y="6472"/>
                  <a:pt x="15570" y="6501"/>
                  <a:pt x="15570" y="6516"/>
                </a:cubicBezTo>
                <a:cubicBezTo>
                  <a:pt x="15541" y="6501"/>
                  <a:pt x="15511" y="6472"/>
                  <a:pt x="15496" y="6457"/>
                </a:cubicBezTo>
                <a:cubicBezTo>
                  <a:pt x="15496" y="6442"/>
                  <a:pt x="15496" y="6413"/>
                  <a:pt x="15467" y="6398"/>
                </a:cubicBezTo>
                <a:close/>
                <a:moveTo>
                  <a:pt x="15349" y="6457"/>
                </a:moveTo>
                <a:lnTo>
                  <a:pt x="15349" y="6457"/>
                </a:lnTo>
                <a:cubicBezTo>
                  <a:pt x="15379" y="6472"/>
                  <a:pt x="15393" y="6501"/>
                  <a:pt x="15438" y="6516"/>
                </a:cubicBezTo>
                <a:cubicBezTo>
                  <a:pt x="15438" y="6531"/>
                  <a:pt x="15438" y="6545"/>
                  <a:pt x="15452" y="6590"/>
                </a:cubicBezTo>
                <a:cubicBezTo>
                  <a:pt x="15408" y="6575"/>
                  <a:pt x="15393" y="6545"/>
                  <a:pt x="15364" y="6531"/>
                </a:cubicBezTo>
                <a:cubicBezTo>
                  <a:pt x="15364" y="6516"/>
                  <a:pt x="15349" y="6472"/>
                  <a:pt x="15349" y="6457"/>
                </a:cubicBezTo>
                <a:close/>
                <a:moveTo>
                  <a:pt x="15202" y="6501"/>
                </a:moveTo>
                <a:cubicBezTo>
                  <a:pt x="15232" y="6516"/>
                  <a:pt x="15276" y="6531"/>
                  <a:pt x="15290" y="6575"/>
                </a:cubicBezTo>
                <a:cubicBezTo>
                  <a:pt x="15290" y="6590"/>
                  <a:pt x="15290" y="6604"/>
                  <a:pt x="15305" y="6619"/>
                </a:cubicBezTo>
                <a:cubicBezTo>
                  <a:pt x="15261" y="6604"/>
                  <a:pt x="15232" y="6590"/>
                  <a:pt x="15217" y="6575"/>
                </a:cubicBezTo>
                <a:cubicBezTo>
                  <a:pt x="15202" y="6531"/>
                  <a:pt x="15202" y="6516"/>
                  <a:pt x="15202" y="6501"/>
                </a:cubicBezTo>
                <a:close/>
                <a:moveTo>
                  <a:pt x="15658" y="6531"/>
                </a:moveTo>
                <a:lnTo>
                  <a:pt x="15717" y="6590"/>
                </a:lnTo>
                <a:cubicBezTo>
                  <a:pt x="15732" y="6619"/>
                  <a:pt x="15732" y="6619"/>
                  <a:pt x="15732" y="6648"/>
                </a:cubicBezTo>
                <a:lnTo>
                  <a:pt x="15673" y="6590"/>
                </a:lnTo>
                <a:cubicBezTo>
                  <a:pt x="15673" y="6575"/>
                  <a:pt x="15673" y="6546"/>
                  <a:pt x="15658" y="6531"/>
                </a:cubicBezTo>
                <a:close/>
                <a:moveTo>
                  <a:pt x="15526" y="6604"/>
                </a:moveTo>
                <a:cubicBezTo>
                  <a:pt x="15541" y="6619"/>
                  <a:pt x="15585" y="6648"/>
                  <a:pt x="15599" y="6663"/>
                </a:cubicBezTo>
                <a:cubicBezTo>
                  <a:pt x="15614" y="6663"/>
                  <a:pt x="15614" y="6678"/>
                  <a:pt x="15614" y="6722"/>
                </a:cubicBezTo>
                <a:cubicBezTo>
                  <a:pt x="15599" y="6693"/>
                  <a:pt x="15570" y="6678"/>
                  <a:pt x="15541" y="6663"/>
                </a:cubicBezTo>
                <a:cubicBezTo>
                  <a:pt x="15541" y="6648"/>
                  <a:pt x="15526" y="6619"/>
                  <a:pt x="15526" y="6604"/>
                </a:cubicBezTo>
                <a:close/>
                <a:moveTo>
                  <a:pt x="15393" y="6648"/>
                </a:moveTo>
                <a:cubicBezTo>
                  <a:pt x="15438" y="6663"/>
                  <a:pt x="15452" y="6678"/>
                  <a:pt x="15496" y="6693"/>
                </a:cubicBezTo>
                <a:cubicBezTo>
                  <a:pt x="15481" y="6708"/>
                  <a:pt x="15473" y="6720"/>
                  <a:pt x="15474" y="6727"/>
                </a:cubicBezTo>
                <a:lnTo>
                  <a:pt x="15474" y="6727"/>
                </a:lnTo>
                <a:cubicBezTo>
                  <a:pt x="15446" y="6712"/>
                  <a:pt x="15429" y="6690"/>
                  <a:pt x="15393" y="6678"/>
                </a:cubicBezTo>
                <a:lnTo>
                  <a:pt x="15393" y="6648"/>
                </a:lnTo>
                <a:close/>
                <a:moveTo>
                  <a:pt x="15836" y="6693"/>
                </a:moveTo>
                <a:cubicBezTo>
                  <a:pt x="15865" y="6722"/>
                  <a:pt x="15879" y="6737"/>
                  <a:pt x="15894" y="6737"/>
                </a:cubicBezTo>
                <a:cubicBezTo>
                  <a:pt x="15894" y="6752"/>
                  <a:pt x="15894" y="6752"/>
                  <a:pt x="15909" y="6766"/>
                </a:cubicBezTo>
                <a:cubicBezTo>
                  <a:pt x="15894" y="6752"/>
                  <a:pt x="15879" y="6737"/>
                  <a:pt x="15864" y="6737"/>
                </a:cubicBezTo>
                <a:cubicBezTo>
                  <a:pt x="15864" y="6722"/>
                  <a:pt x="15864" y="6722"/>
                  <a:pt x="15836" y="6693"/>
                </a:cubicBezTo>
                <a:close/>
                <a:moveTo>
                  <a:pt x="15688" y="6737"/>
                </a:moveTo>
                <a:lnTo>
                  <a:pt x="15688" y="6737"/>
                </a:lnTo>
                <a:cubicBezTo>
                  <a:pt x="15717" y="6752"/>
                  <a:pt x="15732" y="6766"/>
                  <a:pt x="15761" y="6796"/>
                </a:cubicBezTo>
                <a:cubicBezTo>
                  <a:pt x="15791" y="6810"/>
                  <a:pt x="15791" y="6825"/>
                  <a:pt x="15791" y="6840"/>
                </a:cubicBezTo>
                <a:cubicBezTo>
                  <a:pt x="15761" y="6825"/>
                  <a:pt x="15747" y="6810"/>
                  <a:pt x="15717" y="6796"/>
                </a:cubicBezTo>
                <a:cubicBezTo>
                  <a:pt x="15717" y="6766"/>
                  <a:pt x="15688" y="6752"/>
                  <a:pt x="15688" y="6737"/>
                </a:cubicBezTo>
                <a:close/>
                <a:moveTo>
                  <a:pt x="15585" y="6766"/>
                </a:moveTo>
                <a:cubicBezTo>
                  <a:pt x="15614" y="6781"/>
                  <a:pt x="15629" y="6810"/>
                  <a:pt x="15658" y="6825"/>
                </a:cubicBezTo>
                <a:lnTo>
                  <a:pt x="15658" y="6869"/>
                </a:lnTo>
                <a:cubicBezTo>
                  <a:pt x="15644" y="6840"/>
                  <a:pt x="15599" y="6825"/>
                  <a:pt x="15585" y="6810"/>
                </a:cubicBezTo>
                <a:lnTo>
                  <a:pt x="15585" y="6766"/>
                </a:lnTo>
                <a:close/>
                <a:moveTo>
                  <a:pt x="15997" y="6825"/>
                </a:moveTo>
                <a:cubicBezTo>
                  <a:pt x="16026" y="6869"/>
                  <a:pt x="16026" y="6869"/>
                  <a:pt x="16041" y="6884"/>
                </a:cubicBezTo>
                <a:lnTo>
                  <a:pt x="16041" y="6899"/>
                </a:lnTo>
                <a:lnTo>
                  <a:pt x="15997" y="6855"/>
                </a:lnTo>
                <a:lnTo>
                  <a:pt x="15997" y="6825"/>
                </a:lnTo>
                <a:close/>
                <a:moveTo>
                  <a:pt x="15892" y="6879"/>
                </a:moveTo>
                <a:lnTo>
                  <a:pt x="15938" y="6913"/>
                </a:lnTo>
                <a:cubicBezTo>
                  <a:pt x="15953" y="6943"/>
                  <a:pt x="15953" y="6958"/>
                  <a:pt x="15953" y="6958"/>
                </a:cubicBezTo>
                <a:lnTo>
                  <a:pt x="15894" y="6899"/>
                </a:lnTo>
                <a:cubicBezTo>
                  <a:pt x="15894" y="6892"/>
                  <a:pt x="15894" y="6884"/>
                  <a:pt x="15892" y="6879"/>
                </a:cubicBezTo>
                <a:close/>
                <a:moveTo>
                  <a:pt x="15761" y="6899"/>
                </a:moveTo>
                <a:cubicBezTo>
                  <a:pt x="15776" y="6913"/>
                  <a:pt x="15820" y="6943"/>
                  <a:pt x="15835" y="6958"/>
                </a:cubicBezTo>
                <a:cubicBezTo>
                  <a:pt x="15820" y="6972"/>
                  <a:pt x="15835" y="6987"/>
                  <a:pt x="15835" y="6987"/>
                </a:cubicBezTo>
                <a:cubicBezTo>
                  <a:pt x="15820" y="6972"/>
                  <a:pt x="15791" y="6958"/>
                  <a:pt x="15761" y="6943"/>
                </a:cubicBezTo>
                <a:lnTo>
                  <a:pt x="15761" y="6899"/>
                </a:lnTo>
                <a:close/>
                <a:moveTo>
                  <a:pt x="16041" y="7016"/>
                </a:moveTo>
                <a:cubicBezTo>
                  <a:pt x="16056" y="7031"/>
                  <a:pt x="16085" y="7031"/>
                  <a:pt x="16085" y="7046"/>
                </a:cubicBezTo>
                <a:cubicBezTo>
                  <a:pt x="16115" y="7061"/>
                  <a:pt x="16115" y="7090"/>
                  <a:pt x="16115" y="7090"/>
                </a:cubicBezTo>
                <a:cubicBezTo>
                  <a:pt x="16100" y="7061"/>
                  <a:pt x="16085" y="7061"/>
                  <a:pt x="16056" y="7046"/>
                </a:cubicBezTo>
                <a:cubicBezTo>
                  <a:pt x="16056" y="7031"/>
                  <a:pt x="16056" y="7031"/>
                  <a:pt x="16041" y="7016"/>
                </a:cubicBezTo>
                <a:close/>
                <a:moveTo>
                  <a:pt x="15923" y="7046"/>
                </a:moveTo>
                <a:cubicBezTo>
                  <a:pt x="15953" y="7061"/>
                  <a:pt x="15967" y="7090"/>
                  <a:pt x="15997" y="7105"/>
                </a:cubicBezTo>
                <a:lnTo>
                  <a:pt x="15997" y="7119"/>
                </a:lnTo>
                <a:cubicBezTo>
                  <a:pt x="15982" y="7105"/>
                  <a:pt x="15967" y="7090"/>
                  <a:pt x="15923" y="7061"/>
                </a:cubicBezTo>
                <a:lnTo>
                  <a:pt x="15923" y="7046"/>
                </a:lnTo>
                <a:close/>
                <a:moveTo>
                  <a:pt x="16232" y="7149"/>
                </a:moveTo>
                <a:lnTo>
                  <a:pt x="16262" y="7193"/>
                </a:lnTo>
                <a:lnTo>
                  <a:pt x="16262" y="7208"/>
                </a:lnTo>
                <a:cubicBezTo>
                  <a:pt x="16247" y="7193"/>
                  <a:pt x="16232" y="7193"/>
                  <a:pt x="16232" y="7178"/>
                </a:cubicBezTo>
                <a:lnTo>
                  <a:pt x="16232" y="7149"/>
                </a:lnTo>
                <a:close/>
                <a:moveTo>
                  <a:pt x="16115" y="7193"/>
                </a:moveTo>
                <a:cubicBezTo>
                  <a:pt x="16129" y="7208"/>
                  <a:pt x="16159" y="7208"/>
                  <a:pt x="16173" y="7252"/>
                </a:cubicBezTo>
                <a:cubicBezTo>
                  <a:pt x="16159" y="7237"/>
                  <a:pt x="16129" y="7208"/>
                  <a:pt x="16115" y="7208"/>
                </a:cubicBezTo>
                <a:lnTo>
                  <a:pt x="16115" y="7193"/>
                </a:lnTo>
                <a:close/>
                <a:moveTo>
                  <a:pt x="15011" y="6531"/>
                </a:moveTo>
                <a:lnTo>
                  <a:pt x="15011" y="6531"/>
                </a:lnTo>
                <a:cubicBezTo>
                  <a:pt x="15055" y="6545"/>
                  <a:pt x="15084" y="6590"/>
                  <a:pt x="15129" y="6604"/>
                </a:cubicBezTo>
                <a:cubicBezTo>
                  <a:pt x="15379" y="8120"/>
                  <a:pt x="15364" y="9695"/>
                  <a:pt x="15349" y="11240"/>
                </a:cubicBezTo>
                <a:lnTo>
                  <a:pt x="15349" y="12476"/>
                </a:lnTo>
                <a:cubicBezTo>
                  <a:pt x="15349" y="13168"/>
                  <a:pt x="15364" y="13977"/>
                  <a:pt x="15467" y="14787"/>
                </a:cubicBezTo>
                <a:cubicBezTo>
                  <a:pt x="15320" y="14007"/>
                  <a:pt x="15246" y="13124"/>
                  <a:pt x="15232" y="12167"/>
                </a:cubicBezTo>
                <a:cubicBezTo>
                  <a:pt x="15217" y="11623"/>
                  <a:pt x="15217" y="11093"/>
                  <a:pt x="15217" y="10578"/>
                </a:cubicBezTo>
                <a:cubicBezTo>
                  <a:pt x="15217" y="9239"/>
                  <a:pt x="15217" y="7870"/>
                  <a:pt x="15011" y="6531"/>
                </a:cubicBezTo>
                <a:close/>
                <a:moveTo>
                  <a:pt x="15232" y="6678"/>
                </a:moveTo>
                <a:lnTo>
                  <a:pt x="15232" y="6678"/>
                </a:lnTo>
                <a:cubicBezTo>
                  <a:pt x="15246" y="6678"/>
                  <a:pt x="15290" y="6722"/>
                  <a:pt x="15320" y="6737"/>
                </a:cubicBezTo>
                <a:cubicBezTo>
                  <a:pt x="15644" y="8429"/>
                  <a:pt x="15599" y="10225"/>
                  <a:pt x="15570" y="11976"/>
                </a:cubicBezTo>
                <a:cubicBezTo>
                  <a:pt x="15570" y="12255"/>
                  <a:pt x="15541" y="12535"/>
                  <a:pt x="15541" y="12800"/>
                </a:cubicBezTo>
                <a:cubicBezTo>
                  <a:pt x="15526" y="13609"/>
                  <a:pt x="15541" y="14492"/>
                  <a:pt x="15644" y="15405"/>
                </a:cubicBezTo>
                <a:cubicBezTo>
                  <a:pt x="15467" y="14375"/>
                  <a:pt x="15438" y="13359"/>
                  <a:pt x="15438" y="12491"/>
                </a:cubicBezTo>
                <a:lnTo>
                  <a:pt x="15438" y="11255"/>
                </a:lnTo>
                <a:cubicBezTo>
                  <a:pt x="15452" y="9739"/>
                  <a:pt x="15452" y="8164"/>
                  <a:pt x="15232" y="6678"/>
                </a:cubicBezTo>
                <a:close/>
                <a:moveTo>
                  <a:pt x="15408" y="6810"/>
                </a:moveTo>
                <a:cubicBezTo>
                  <a:pt x="15438" y="6810"/>
                  <a:pt x="15467" y="6840"/>
                  <a:pt x="15511" y="6869"/>
                </a:cubicBezTo>
                <a:cubicBezTo>
                  <a:pt x="15894" y="8753"/>
                  <a:pt x="15820" y="10769"/>
                  <a:pt x="15747" y="12726"/>
                </a:cubicBezTo>
                <a:lnTo>
                  <a:pt x="15732" y="13124"/>
                </a:lnTo>
                <a:cubicBezTo>
                  <a:pt x="15688" y="14021"/>
                  <a:pt x="15688" y="15007"/>
                  <a:pt x="15791" y="16008"/>
                </a:cubicBezTo>
                <a:cubicBezTo>
                  <a:pt x="15614" y="14904"/>
                  <a:pt x="15599" y="13801"/>
                  <a:pt x="15614" y="12800"/>
                </a:cubicBezTo>
                <a:cubicBezTo>
                  <a:pt x="15614" y="12535"/>
                  <a:pt x="15629" y="12255"/>
                  <a:pt x="15629" y="11976"/>
                </a:cubicBezTo>
                <a:cubicBezTo>
                  <a:pt x="15673" y="10254"/>
                  <a:pt x="15717" y="8488"/>
                  <a:pt x="15408" y="6810"/>
                </a:cubicBezTo>
                <a:close/>
                <a:moveTo>
                  <a:pt x="15599" y="6913"/>
                </a:moveTo>
                <a:cubicBezTo>
                  <a:pt x="15644" y="6928"/>
                  <a:pt x="15658" y="6958"/>
                  <a:pt x="15688" y="6972"/>
                </a:cubicBezTo>
                <a:cubicBezTo>
                  <a:pt x="16173" y="9091"/>
                  <a:pt x="16041" y="11358"/>
                  <a:pt x="15938" y="13418"/>
                </a:cubicBezTo>
                <a:cubicBezTo>
                  <a:pt x="15879" y="14375"/>
                  <a:pt x="15835" y="15361"/>
                  <a:pt x="15909" y="16332"/>
                </a:cubicBezTo>
                <a:cubicBezTo>
                  <a:pt x="15791" y="15228"/>
                  <a:pt x="15791" y="14110"/>
                  <a:pt x="15820" y="13080"/>
                </a:cubicBezTo>
                <a:lnTo>
                  <a:pt x="15835" y="12697"/>
                </a:lnTo>
                <a:cubicBezTo>
                  <a:pt x="15894" y="10799"/>
                  <a:pt x="15967" y="8797"/>
                  <a:pt x="15599" y="6913"/>
                </a:cubicBezTo>
                <a:close/>
                <a:moveTo>
                  <a:pt x="15791" y="7061"/>
                </a:moveTo>
                <a:cubicBezTo>
                  <a:pt x="15806" y="7075"/>
                  <a:pt x="15835" y="7105"/>
                  <a:pt x="15864" y="7119"/>
                </a:cubicBezTo>
                <a:cubicBezTo>
                  <a:pt x="16394" y="9239"/>
                  <a:pt x="16276" y="11534"/>
                  <a:pt x="16100" y="13742"/>
                </a:cubicBezTo>
                <a:cubicBezTo>
                  <a:pt x="16026" y="14698"/>
                  <a:pt x="15953" y="15728"/>
                  <a:pt x="15982" y="16729"/>
                </a:cubicBezTo>
                <a:cubicBezTo>
                  <a:pt x="15894" y="15640"/>
                  <a:pt x="15909" y="14492"/>
                  <a:pt x="15982" y="13433"/>
                </a:cubicBezTo>
                <a:cubicBezTo>
                  <a:pt x="16115" y="11402"/>
                  <a:pt x="16247" y="9165"/>
                  <a:pt x="15791" y="7061"/>
                </a:cubicBezTo>
                <a:close/>
                <a:moveTo>
                  <a:pt x="15967" y="7193"/>
                </a:moveTo>
                <a:cubicBezTo>
                  <a:pt x="15982" y="7208"/>
                  <a:pt x="16026" y="7237"/>
                  <a:pt x="16041" y="7252"/>
                </a:cubicBezTo>
                <a:cubicBezTo>
                  <a:pt x="16630" y="9400"/>
                  <a:pt x="16541" y="11770"/>
                  <a:pt x="16306" y="14051"/>
                </a:cubicBezTo>
                <a:cubicBezTo>
                  <a:pt x="16188" y="15108"/>
                  <a:pt x="16100" y="16165"/>
                  <a:pt x="16114" y="17208"/>
                </a:cubicBezTo>
                <a:lnTo>
                  <a:pt x="16114" y="17208"/>
                </a:lnTo>
                <a:cubicBezTo>
                  <a:pt x="16114" y="17200"/>
                  <a:pt x="16112" y="17197"/>
                  <a:pt x="16100" y="17185"/>
                </a:cubicBezTo>
                <a:cubicBezTo>
                  <a:pt x="16026" y="16038"/>
                  <a:pt x="16100" y="14860"/>
                  <a:pt x="16173" y="13742"/>
                </a:cubicBezTo>
                <a:cubicBezTo>
                  <a:pt x="16365" y="11578"/>
                  <a:pt x="16482" y="9297"/>
                  <a:pt x="15967" y="7193"/>
                </a:cubicBezTo>
                <a:close/>
                <a:moveTo>
                  <a:pt x="16159" y="7340"/>
                </a:moveTo>
                <a:lnTo>
                  <a:pt x="16203" y="7399"/>
                </a:lnTo>
                <a:cubicBezTo>
                  <a:pt x="16909" y="9739"/>
                  <a:pt x="16747" y="12314"/>
                  <a:pt x="16497" y="14389"/>
                </a:cubicBezTo>
                <a:cubicBezTo>
                  <a:pt x="16365" y="15478"/>
                  <a:pt x="16262" y="16508"/>
                  <a:pt x="16232" y="17480"/>
                </a:cubicBezTo>
                <a:cubicBezTo>
                  <a:pt x="16232" y="17465"/>
                  <a:pt x="16203" y="17436"/>
                  <a:pt x="16203" y="17421"/>
                </a:cubicBezTo>
                <a:cubicBezTo>
                  <a:pt x="16188" y="16332"/>
                  <a:pt x="16276" y="15199"/>
                  <a:pt x="16394" y="14066"/>
                </a:cubicBezTo>
                <a:cubicBezTo>
                  <a:pt x="16615" y="11814"/>
                  <a:pt x="16718" y="9474"/>
                  <a:pt x="16159" y="7340"/>
                </a:cubicBezTo>
                <a:close/>
                <a:moveTo>
                  <a:pt x="16321" y="7487"/>
                </a:moveTo>
                <a:lnTo>
                  <a:pt x="16365" y="7546"/>
                </a:lnTo>
                <a:cubicBezTo>
                  <a:pt x="16998" y="9459"/>
                  <a:pt x="17086" y="11770"/>
                  <a:pt x="16688" y="14713"/>
                </a:cubicBezTo>
                <a:lnTo>
                  <a:pt x="16688" y="14757"/>
                </a:lnTo>
                <a:cubicBezTo>
                  <a:pt x="16541" y="15743"/>
                  <a:pt x="16409" y="16744"/>
                  <a:pt x="16335" y="17715"/>
                </a:cubicBezTo>
                <a:cubicBezTo>
                  <a:pt x="16321" y="17700"/>
                  <a:pt x="16321" y="17686"/>
                  <a:pt x="16291" y="17642"/>
                </a:cubicBezTo>
                <a:cubicBezTo>
                  <a:pt x="16321" y="16626"/>
                  <a:pt x="16424" y="15537"/>
                  <a:pt x="16571" y="14404"/>
                </a:cubicBezTo>
                <a:cubicBezTo>
                  <a:pt x="16836" y="12329"/>
                  <a:pt x="16998" y="9813"/>
                  <a:pt x="16321" y="7487"/>
                </a:cubicBezTo>
                <a:close/>
                <a:moveTo>
                  <a:pt x="16306" y="17803"/>
                </a:moveTo>
                <a:cubicBezTo>
                  <a:pt x="16306" y="17818"/>
                  <a:pt x="16321" y="17848"/>
                  <a:pt x="16321" y="17862"/>
                </a:cubicBezTo>
                <a:lnTo>
                  <a:pt x="16321" y="17921"/>
                </a:lnTo>
                <a:cubicBezTo>
                  <a:pt x="16321" y="17907"/>
                  <a:pt x="16306" y="17877"/>
                  <a:pt x="16306" y="17862"/>
                </a:cubicBezTo>
                <a:lnTo>
                  <a:pt x="16306" y="17803"/>
                </a:lnTo>
                <a:close/>
                <a:moveTo>
                  <a:pt x="16510" y="7643"/>
                </a:moveTo>
                <a:cubicBezTo>
                  <a:pt x="16528" y="7643"/>
                  <a:pt x="16531" y="7657"/>
                  <a:pt x="16541" y="7679"/>
                </a:cubicBezTo>
                <a:cubicBezTo>
                  <a:pt x="17233" y="9665"/>
                  <a:pt x="17365" y="12123"/>
                  <a:pt x="16895" y="15037"/>
                </a:cubicBezTo>
                <a:lnTo>
                  <a:pt x="16821" y="15493"/>
                </a:lnTo>
                <a:cubicBezTo>
                  <a:pt x="16688" y="16317"/>
                  <a:pt x="16541" y="17141"/>
                  <a:pt x="16453" y="17936"/>
                </a:cubicBezTo>
                <a:cubicBezTo>
                  <a:pt x="16424" y="17921"/>
                  <a:pt x="16409" y="17877"/>
                  <a:pt x="16409" y="17862"/>
                </a:cubicBezTo>
                <a:cubicBezTo>
                  <a:pt x="16468" y="16847"/>
                  <a:pt x="16615" y="15802"/>
                  <a:pt x="16762" y="14772"/>
                </a:cubicBezTo>
                <a:lnTo>
                  <a:pt x="16762" y="14742"/>
                </a:lnTo>
                <a:cubicBezTo>
                  <a:pt x="17159" y="11843"/>
                  <a:pt x="17086" y="9548"/>
                  <a:pt x="16482" y="7649"/>
                </a:cubicBezTo>
                <a:cubicBezTo>
                  <a:pt x="16494" y="7645"/>
                  <a:pt x="16503" y="7643"/>
                  <a:pt x="16510" y="7643"/>
                </a:cubicBezTo>
                <a:close/>
                <a:moveTo>
                  <a:pt x="16644" y="7767"/>
                </a:moveTo>
                <a:lnTo>
                  <a:pt x="16644" y="7767"/>
                </a:lnTo>
                <a:cubicBezTo>
                  <a:pt x="16674" y="7782"/>
                  <a:pt x="16688" y="7796"/>
                  <a:pt x="16703" y="7796"/>
                </a:cubicBezTo>
                <a:cubicBezTo>
                  <a:pt x="17675" y="10357"/>
                  <a:pt x="17483" y="13227"/>
                  <a:pt x="17086" y="15331"/>
                </a:cubicBezTo>
                <a:cubicBezTo>
                  <a:pt x="17042" y="15596"/>
                  <a:pt x="16983" y="15890"/>
                  <a:pt x="16924" y="16170"/>
                </a:cubicBezTo>
                <a:cubicBezTo>
                  <a:pt x="16792" y="16832"/>
                  <a:pt x="16659" y="17494"/>
                  <a:pt x="16571" y="18113"/>
                </a:cubicBezTo>
                <a:cubicBezTo>
                  <a:pt x="16556" y="18083"/>
                  <a:pt x="16541" y="18068"/>
                  <a:pt x="16512" y="18024"/>
                </a:cubicBezTo>
                <a:cubicBezTo>
                  <a:pt x="16615" y="17200"/>
                  <a:pt x="16733" y="16332"/>
                  <a:pt x="16880" y="15464"/>
                </a:cubicBezTo>
                <a:lnTo>
                  <a:pt x="16968" y="15007"/>
                </a:lnTo>
                <a:cubicBezTo>
                  <a:pt x="17424" y="12152"/>
                  <a:pt x="17336" y="9724"/>
                  <a:pt x="16644" y="7767"/>
                </a:cubicBezTo>
                <a:close/>
                <a:moveTo>
                  <a:pt x="16394" y="18010"/>
                </a:moveTo>
                <a:cubicBezTo>
                  <a:pt x="16409" y="18024"/>
                  <a:pt x="16409" y="18039"/>
                  <a:pt x="16424" y="18083"/>
                </a:cubicBezTo>
                <a:lnTo>
                  <a:pt x="16424" y="18157"/>
                </a:lnTo>
                <a:cubicBezTo>
                  <a:pt x="16409" y="18113"/>
                  <a:pt x="16409" y="18098"/>
                  <a:pt x="16394" y="18083"/>
                </a:cubicBezTo>
                <a:lnTo>
                  <a:pt x="16394" y="18010"/>
                </a:lnTo>
                <a:close/>
                <a:moveTo>
                  <a:pt x="16394" y="18230"/>
                </a:moveTo>
                <a:cubicBezTo>
                  <a:pt x="16394" y="18274"/>
                  <a:pt x="16409" y="18289"/>
                  <a:pt x="16409" y="18289"/>
                </a:cubicBezTo>
                <a:lnTo>
                  <a:pt x="16409" y="18363"/>
                </a:lnTo>
                <a:cubicBezTo>
                  <a:pt x="16409" y="18348"/>
                  <a:pt x="16394" y="18319"/>
                  <a:pt x="16394" y="18304"/>
                </a:cubicBezTo>
                <a:lnTo>
                  <a:pt x="16394" y="18230"/>
                </a:lnTo>
                <a:close/>
                <a:moveTo>
                  <a:pt x="16512" y="18171"/>
                </a:moveTo>
                <a:cubicBezTo>
                  <a:pt x="16541" y="18216"/>
                  <a:pt x="16556" y="18230"/>
                  <a:pt x="16571" y="18274"/>
                </a:cubicBezTo>
                <a:cubicBezTo>
                  <a:pt x="16541" y="18304"/>
                  <a:pt x="16541" y="18348"/>
                  <a:pt x="16541" y="18363"/>
                </a:cubicBezTo>
                <a:cubicBezTo>
                  <a:pt x="16527" y="18319"/>
                  <a:pt x="16497" y="18304"/>
                  <a:pt x="16497" y="18274"/>
                </a:cubicBezTo>
                <a:cubicBezTo>
                  <a:pt x="16497" y="18230"/>
                  <a:pt x="16497" y="18201"/>
                  <a:pt x="16512" y="18171"/>
                </a:cubicBezTo>
                <a:close/>
                <a:moveTo>
                  <a:pt x="16904" y="8079"/>
                </a:moveTo>
                <a:lnTo>
                  <a:pt x="16904" y="8079"/>
                </a:lnTo>
                <a:cubicBezTo>
                  <a:pt x="17725" y="10191"/>
                  <a:pt x="17853" y="12831"/>
                  <a:pt x="17277" y="15655"/>
                </a:cubicBezTo>
                <a:cubicBezTo>
                  <a:pt x="17189" y="16067"/>
                  <a:pt x="17101" y="16479"/>
                  <a:pt x="17012" y="16876"/>
                </a:cubicBezTo>
                <a:cubicBezTo>
                  <a:pt x="16909" y="17362"/>
                  <a:pt x="16792" y="17862"/>
                  <a:pt x="16703" y="18363"/>
                </a:cubicBezTo>
                <a:lnTo>
                  <a:pt x="16644" y="18245"/>
                </a:lnTo>
                <a:cubicBezTo>
                  <a:pt x="16733" y="17583"/>
                  <a:pt x="16880" y="16891"/>
                  <a:pt x="17012" y="16185"/>
                </a:cubicBezTo>
                <a:cubicBezTo>
                  <a:pt x="17071" y="15920"/>
                  <a:pt x="17130" y="15625"/>
                  <a:pt x="17189" y="15346"/>
                </a:cubicBezTo>
                <a:cubicBezTo>
                  <a:pt x="17564" y="13326"/>
                  <a:pt x="17769" y="10558"/>
                  <a:pt x="16904" y="8079"/>
                </a:cubicBezTo>
                <a:close/>
                <a:moveTo>
                  <a:pt x="16998" y="8091"/>
                </a:moveTo>
                <a:cubicBezTo>
                  <a:pt x="18263" y="11005"/>
                  <a:pt x="17866" y="14198"/>
                  <a:pt x="17454" y="15964"/>
                </a:cubicBezTo>
                <a:cubicBezTo>
                  <a:pt x="17351" y="16508"/>
                  <a:pt x="17204" y="17024"/>
                  <a:pt x="17086" y="17539"/>
                </a:cubicBezTo>
                <a:cubicBezTo>
                  <a:pt x="16998" y="17877"/>
                  <a:pt x="16924" y="18230"/>
                  <a:pt x="16836" y="18569"/>
                </a:cubicBezTo>
                <a:cubicBezTo>
                  <a:pt x="16821" y="18525"/>
                  <a:pt x="16777" y="18480"/>
                  <a:pt x="16762" y="18451"/>
                </a:cubicBezTo>
                <a:cubicBezTo>
                  <a:pt x="16850" y="17936"/>
                  <a:pt x="16983" y="17421"/>
                  <a:pt x="17086" y="16891"/>
                </a:cubicBezTo>
                <a:cubicBezTo>
                  <a:pt x="17174" y="16479"/>
                  <a:pt x="17277" y="16082"/>
                  <a:pt x="17351" y="15670"/>
                </a:cubicBezTo>
                <a:cubicBezTo>
                  <a:pt x="17939" y="12829"/>
                  <a:pt x="17807" y="10195"/>
                  <a:pt x="16998" y="8091"/>
                </a:cubicBezTo>
                <a:close/>
                <a:moveTo>
                  <a:pt x="16615" y="18377"/>
                </a:moveTo>
                <a:cubicBezTo>
                  <a:pt x="16630" y="18407"/>
                  <a:pt x="16644" y="18436"/>
                  <a:pt x="16659" y="18466"/>
                </a:cubicBezTo>
                <a:cubicBezTo>
                  <a:pt x="16674" y="18510"/>
                  <a:pt x="16674" y="18539"/>
                  <a:pt x="16644" y="18583"/>
                </a:cubicBezTo>
                <a:cubicBezTo>
                  <a:pt x="16630" y="18539"/>
                  <a:pt x="16615" y="18510"/>
                  <a:pt x="16600" y="18480"/>
                </a:cubicBezTo>
                <a:cubicBezTo>
                  <a:pt x="16600" y="18451"/>
                  <a:pt x="16615" y="18407"/>
                  <a:pt x="16615" y="18377"/>
                </a:cubicBezTo>
                <a:close/>
                <a:moveTo>
                  <a:pt x="16482" y="18436"/>
                </a:moveTo>
                <a:cubicBezTo>
                  <a:pt x="16497" y="18451"/>
                  <a:pt x="16497" y="18495"/>
                  <a:pt x="16527" y="18510"/>
                </a:cubicBezTo>
                <a:cubicBezTo>
                  <a:pt x="16527" y="18539"/>
                  <a:pt x="16527" y="18569"/>
                  <a:pt x="16497" y="18598"/>
                </a:cubicBezTo>
                <a:cubicBezTo>
                  <a:pt x="16482" y="18583"/>
                  <a:pt x="16482" y="18539"/>
                  <a:pt x="16468" y="18525"/>
                </a:cubicBezTo>
                <a:cubicBezTo>
                  <a:pt x="16482" y="18480"/>
                  <a:pt x="16482" y="18451"/>
                  <a:pt x="16482" y="18436"/>
                </a:cubicBezTo>
                <a:close/>
                <a:moveTo>
                  <a:pt x="17218" y="8370"/>
                </a:moveTo>
                <a:cubicBezTo>
                  <a:pt x="18190" y="10592"/>
                  <a:pt x="18381" y="13433"/>
                  <a:pt x="17660" y="16288"/>
                </a:cubicBezTo>
                <a:cubicBezTo>
                  <a:pt x="17513" y="16906"/>
                  <a:pt x="17336" y="17539"/>
                  <a:pt x="17145" y="18142"/>
                </a:cubicBezTo>
                <a:cubicBezTo>
                  <a:pt x="17086" y="18348"/>
                  <a:pt x="17042" y="18539"/>
                  <a:pt x="16968" y="18760"/>
                </a:cubicBezTo>
                <a:cubicBezTo>
                  <a:pt x="16924" y="18731"/>
                  <a:pt x="16909" y="18686"/>
                  <a:pt x="16880" y="18657"/>
                </a:cubicBezTo>
                <a:lnTo>
                  <a:pt x="17159" y="17553"/>
                </a:lnTo>
                <a:cubicBezTo>
                  <a:pt x="17292" y="17038"/>
                  <a:pt x="17424" y="16523"/>
                  <a:pt x="17542" y="15993"/>
                </a:cubicBezTo>
                <a:cubicBezTo>
                  <a:pt x="17939" y="14272"/>
                  <a:pt x="18337" y="11225"/>
                  <a:pt x="17218" y="8370"/>
                </a:cubicBezTo>
                <a:close/>
                <a:moveTo>
                  <a:pt x="16468" y="18686"/>
                </a:moveTo>
                <a:cubicBezTo>
                  <a:pt x="16468" y="18716"/>
                  <a:pt x="16482" y="18731"/>
                  <a:pt x="16482" y="18745"/>
                </a:cubicBezTo>
                <a:lnTo>
                  <a:pt x="16482" y="18804"/>
                </a:lnTo>
                <a:cubicBezTo>
                  <a:pt x="16482" y="18789"/>
                  <a:pt x="16468" y="18760"/>
                  <a:pt x="16468" y="18745"/>
                </a:cubicBezTo>
                <a:lnTo>
                  <a:pt x="16468" y="18686"/>
                </a:lnTo>
                <a:close/>
                <a:moveTo>
                  <a:pt x="16733" y="18569"/>
                </a:moveTo>
                <a:cubicBezTo>
                  <a:pt x="16762" y="18598"/>
                  <a:pt x="16777" y="18642"/>
                  <a:pt x="16821" y="18672"/>
                </a:cubicBezTo>
                <a:cubicBezTo>
                  <a:pt x="16792" y="18716"/>
                  <a:pt x="16792" y="18745"/>
                  <a:pt x="16777" y="18804"/>
                </a:cubicBezTo>
                <a:lnTo>
                  <a:pt x="16718" y="18686"/>
                </a:lnTo>
                <a:cubicBezTo>
                  <a:pt x="16718" y="18657"/>
                  <a:pt x="16733" y="18598"/>
                  <a:pt x="16733" y="18569"/>
                </a:cubicBezTo>
                <a:close/>
                <a:moveTo>
                  <a:pt x="16571" y="18613"/>
                </a:moveTo>
                <a:cubicBezTo>
                  <a:pt x="16600" y="18657"/>
                  <a:pt x="16615" y="18672"/>
                  <a:pt x="16630" y="18716"/>
                </a:cubicBezTo>
                <a:cubicBezTo>
                  <a:pt x="16630" y="18745"/>
                  <a:pt x="16615" y="18789"/>
                  <a:pt x="16615" y="18819"/>
                </a:cubicBezTo>
                <a:cubicBezTo>
                  <a:pt x="16600" y="18789"/>
                  <a:pt x="16571" y="18760"/>
                  <a:pt x="16571" y="18731"/>
                </a:cubicBezTo>
                <a:lnTo>
                  <a:pt x="16571" y="18613"/>
                </a:lnTo>
                <a:close/>
                <a:moveTo>
                  <a:pt x="17395" y="8562"/>
                </a:moveTo>
                <a:cubicBezTo>
                  <a:pt x="18454" y="10872"/>
                  <a:pt x="18616" y="13727"/>
                  <a:pt x="17866" y="16597"/>
                </a:cubicBezTo>
                <a:cubicBezTo>
                  <a:pt x="17660" y="17333"/>
                  <a:pt x="17439" y="18054"/>
                  <a:pt x="17218" y="18731"/>
                </a:cubicBezTo>
                <a:cubicBezTo>
                  <a:pt x="17204" y="18804"/>
                  <a:pt x="17159" y="18878"/>
                  <a:pt x="17145" y="18951"/>
                </a:cubicBezTo>
                <a:cubicBezTo>
                  <a:pt x="17101" y="18907"/>
                  <a:pt x="17086" y="18878"/>
                  <a:pt x="17056" y="18834"/>
                </a:cubicBezTo>
                <a:cubicBezTo>
                  <a:pt x="17101" y="18613"/>
                  <a:pt x="17189" y="18392"/>
                  <a:pt x="17233" y="18157"/>
                </a:cubicBezTo>
                <a:cubicBezTo>
                  <a:pt x="17410" y="17553"/>
                  <a:pt x="17586" y="16921"/>
                  <a:pt x="17748" y="16288"/>
                </a:cubicBezTo>
                <a:cubicBezTo>
                  <a:pt x="18440" y="13506"/>
                  <a:pt x="18307" y="10769"/>
                  <a:pt x="17395" y="8562"/>
                </a:cubicBezTo>
                <a:close/>
                <a:moveTo>
                  <a:pt x="16453" y="18966"/>
                </a:moveTo>
                <a:cubicBezTo>
                  <a:pt x="16468" y="18981"/>
                  <a:pt x="16468" y="18981"/>
                  <a:pt x="16468" y="19010"/>
                </a:cubicBezTo>
                <a:cubicBezTo>
                  <a:pt x="16453" y="18981"/>
                  <a:pt x="16453" y="18966"/>
                  <a:pt x="16453" y="18966"/>
                </a:cubicBezTo>
                <a:close/>
                <a:moveTo>
                  <a:pt x="16865" y="18760"/>
                </a:moveTo>
                <a:cubicBezTo>
                  <a:pt x="16880" y="18804"/>
                  <a:pt x="16924" y="18834"/>
                  <a:pt x="16939" y="18878"/>
                </a:cubicBezTo>
                <a:cubicBezTo>
                  <a:pt x="16939" y="18907"/>
                  <a:pt x="16924" y="18966"/>
                  <a:pt x="16909" y="19010"/>
                </a:cubicBezTo>
                <a:cubicBezTo>
                  <a:pt x="16895" y="18966"/>
                  <a:pt x="16850" y="18937"/>
                  <a:pt x="16836" y="18893"/>
                </a:cubicBezTo>
                <a:cubicBezTo>
                  <a:pt x="16850" y="18863"/>
                  <a:pt x="16850" y="18804"/>
                  <a:pt x="16865" y="18760"/>
                </a:cubicBezTo>
                <a:close/>
                <a:moveTo>
                  <a:pt x="16541" y="18878"/>
                </a:moveTo>
                <a:cubicBezTo>
                  <a:pt x="16556" y="18893"/>
                  <a:pt x="16556" y="18937"/>
                  <a:pt x="16571" y="18951"/>
                </a:cubicBezTo>
                <a:cubicBezTo>
                  <a:pt x="16600" y="18966"/>
                  <a:pt x="16571" y="19010"/>
                  <a:pt x="16571" y="19025"/>
                </a:cubicBezTo>
                <a:cubicBezTo>
                  <a:pt x="16556" y="19010"/>
                  <a:pt x="16556" y="18966"/>
                  <a:pt x="16541" y="18951"/>
                </a:cubicBezTo>
                <a:lnTo>
                  <a:pt x="16541" y="18878"/>
                </a:lnTo>
                <a:close/>
                <a:moveTo>
                  <a:pt x="16688" y="18819"/>
                </a:moveTo>
                <a:cubicBezTo>
                  <a:pt x="16703" y="18848"/>
                  <a:pt x="16718" y="18878"/>
                  <a:pt x="16733" y="18907"/>
                </a:cubicBezTo>
                <a:cubicBezTo>
                  <a:pt x="16733" y="18951"/>
                  <a:pt x="16733" y="18981"/>
                  <a:pt x="16718" y="19025"/>
                </a:cubicBezTo>
                <a:cubicBezTo>
                  <a:pt x="16703" y="18981"/>
                  <a:pt x="16688" y="18951"/>
                  <a:pt x="16674" y="18937"/>
                </a:cubicBezTo>
                <a:cubicBezTo>
                  <a:pt x="16674" y="18893"/>
                  <a:pt x="16688" y="18848"/>
                  <a:pt x="16688" y="18819"/>
                </a:cubicBezTo>
                <a:close/>
                <a:moveTo>
                  <a:pt x="17675" y="9018"/>
                </a:moveTo>
                <a:cubicBezTo>
                  <a:pt x="18690" y="11314"/>
                  <a:pt x="18837" y="14183"/>
                  <a:pt x="18042" y="16921"/>
                </a:cubicBezTo>
                <a:cubicBezTo>
                  <a:pt x="17822" y="17700"/>
                  <a:pt x="17557" y="18436"/>
                  <a:pt x="17292" y="19172"/>
                </a:cubicBezTo>
                <a:cubicBezTo>
                  <a:pt x="17262" y="19128"/>
                  <a:pt x="17218" y="19099"/>
                  <a:pt x="17204" y="19040"/>
                </a:cubicBezTo>
                <a:cubicBezTo>
                  <a:pt x="17233" y="18951"/>
                  <a:pt x="17262" y="18863"/>
                  <a:pt x="17292" y="18760"/>
                </a:cubicBezTo>
                <a:cubicBezTo>
                  <a:pt x="17513" y="18068"/>
                  <a:pt x="17748" y="17347"/>
                  <a:pt x="17954" y="16611"/>
                </a:cubicBezTo>
                <a:cubicBezTo>
                  <a:pt x="18675" y="13933"/>
                  <a:pt x="18587" y="11240"/>
                  <a:pt x="17675" y="9018"/>
                </a:cubicBezTo>
                <a:close/>
                <a:moveTo>
                  <a:pt x="17012" y="18951"/>
                </a:moveTo>
                <a:cubicBezTo>
                  <a:pt x="17056" y="18981"/>
                  <a:pt x="17071" y="19025"/>
                  <a:pt x="17101" y="19054"/>
                </a:cubicBezTo>
                <a:cubicBezTo>
                  <a:pt x="17086" y="19113"/>
                  <a:pt x="17071" y="19157"/>
                  <a:pt x="17056" y="19202"/>
                </a:cubicBezTo>
                <a:cubicBezTo>
                  <a:pt x="17012" y="19172"/>
                  <a:pt x="16998" y="19128"/>
                  <a:pt x="16983" y="19099"/>
                </a:cubicBezTo>
                <a:cubicBezTo>
                  <a:pt x="16998" y="19040"/>
                  <a:pt x="16998" y="19010"/>
                  <a:pt x="17012" y="18951"/>
                </a:cubicBezTo>
                <a:close/>
                <a:moveTo>
                  <a:pt x="16527" y="19113"/>
                </a:moveTo>
                <a:cubicBezTo>
                  <a:pt x="16527" y="19128"/>
                  <a:pt x="16541" y="19143"/>
                  <a:pt x="16541" y="19172"/>
                </a:cubicBezTo>
                <a:lnTo>
                  <a:pt x="16541" y="19246"/>
                </a:lnTo>
                <a:cubicBezTo>
                  <a:pt x="16541" y="19231"/>
                  <a:pt x="16527" y="19202"/>
                  <a:pt x="16527" y="19187"/>
                </a:cubicBezTo>
                <a:lnTo>
                  <a:pt x="16527" y="19113"/>
                </a:lnTo>
                <a:close/>
                <a:moveTo>
                  <a:pt x="16659" y="19054"/>
                </a:moveTo>
                <a:cubicBezTo>
                  <a:pt x="16688" y="19099"/>
                  <a:pt x="16703" y="19113"/>
                  <a:pt x="16718" y="19157"/>
                </a:cubicBezTo>
                <a:cubicBezTo>
                  <a:pt x="16688" y="19187"/>
                  <a:pt x="16688" y="19216"/>
                  <a:pt x="16688" y="19246"/>
                </a:cubicBezTo>
                <a:cubicBezTo>
                  <a:pt x="16674" y="19202"/>
                  <a:pt x="16644" y="19187"/>
                  <a:pt x="16644" y="19157"/>
                </a:cubicBezTo>
                <a:cubicBezTo>
                  <a:pt x="16644" y="19113"/>
                  <a:pt x="16659" y="19084"/>
                  <a:pt x="16659" y="19054"/>
                </a:cubicBezTo>
                <a:close/>
                <a:moveTo>
                  <a:pt x="16836" y="19010"/>
                </a:moveTo>
                <a:cubicBezTo>
                  <a:pt x="16850" y="19040"/>
                  <a:pt x="16895" y="19084"/>
                  <a:pt x="16909" y="19113"/>
                </a:cubicBezTo>
                <a:cubicBezTo>
                  <a:pt x="16865" y="19157"/>
                  <a:pt x="16850" y="19187"/>
                  <a:pt x="16850" y="19246"/>
                </a:cubicBezTo>
                <a:lnTo>
                  <a:pt x="16792" y="19128"/>
                </a:lnTo>
                <a:cubicBezTo>
                  <a:pt x="16821" y="19099"/>
                  <a:pt x="16821" y="19040"/>
                  <a:pt x="16836" y="19010"/>
                </a:cubicBezTo>
                <a:close/>
                <a:moveTo>
                  <a:pt x="17866" y="9239"/>
                </a:moveTo>
                <a:cubicBezTo>
                  <a:pt x="18940" y="11593"/>
                  <a:pt x="19102" y="14492"/>
                  <a:pt x="18248" y="17244"/>
                </a:cubicBezTo>
                <a:cubicBezTo>
                  <a:pt x="18028" y="17951"/>
                  <a:pt x="17748" y="18672"/>
                  <a:pt x="17468" y="19349"/>
                </a:cubicBezTo>
                <a:cubicBezTo>
                  <a:pt x="17439" y="19319"/>
                  <a:pt x="17395" y="19275"/>
                  <a:pt x="17365" y="19231"/>
                </a:cubicBezTo>
                <a:cubicBezTo>
                  <a:pt x="17645" y="18495"/>
                  <a:pt x="17925" y="17715"/>
                  <a:pt x="18145" y="16921"/>
                </a:cubicBezTo>
                <a:cubicBezTo>
                  <a:pt x="18911" y="14257"/>
                  <a:pt x="18808" y="11505"/>
                  <a:pt x="17866" y="9239"/>
                </a:cubicBezTo>
                <a:close/>
                <a:moveTo>
                  <a:pt x="17159" y="19128"/>
                </a:moveTo>
                <a:cubicBezTo>
                  <a:pt x="17204" y="19172"/>
                  <a:pt x="17233" y="19202"/>
                  <a:pt x="17248" y="19246"/>
                </a:cubicBezTo>
                <a:cubicBezTo>
                  <a:pt x="17262" y="19260"/>
                  <a:pt x="17233" y="19275"/>
                  <a:pt x="17233" y="19305"/>
                </a:cubicBezTo>
                <a:cubicBezTo>
                  <a:pt x="17218" y="19334"/>
                  <a:pt x="17218" y="19378"/>
                  <a:pt x="17204" y="19408"/>
                </a:cubicBezTo>
                <a:cubicBezTo>
                  <a:pt x="17159" y="19378"/>
                  <a:pt x="17145" y="19334"/>
                  <a:pt x="17101" y="19275"/>
                </a:cubicBezTo>
                <a:cubicBezTo>
                  <a:pt x="17130" y="19216"/>
                  <a:pt x="17145" y="19172"/>
                  <a:pt x="17159" y="19128"/>
                </a:cubicBezTo>
                <a:close/>
                <a:moveTo>
                  <a:pt x="16497" y="19349"/>
                </a:moveTo>
                <a:cubicBezTo>
                  <a:pt x="16497" y="19378"/>
                  <a:pt x="16512" y="19378"/>
                  <a:pt x="16512" y="19393"/>
                </a:cubicBezTo>
                <a:lnTo>
                  <a:pt x="16512" y="19452"/>
                </a:lnTo>
                <a:cubicBezTo>
                  <a:pt x="16512" y="19422"/>
                  <a:pt x="16512" y="19422"/>
                  <a:pt x="16497" y="19408"/>
                </a:cubicBezTo>
                <a:lnTo>
                  <a:pt x="16497" y="19349"/>
                </a:lnTo>
                <a:close/>
                <a:moveTo>
                  <a:pt x="16762" y="19246"/>
                </a:moveTo>
                <a:cubicBezTo>
                  <a:pt x="16777" y="19275"/>
                  <a:pt x="16792" y="19319"/>
                  <a:pt x="16821" y="19334"/>
                </a:cubicBezTo>
                <a:cubicBezTo>
                  <a:pt x="16792" y="19378"/>
                  <a:pt x="16792" y="19408"/>
                  <a:pt x="16777" y="19452"/>
                </a:cubicBezTo>
                <a:cubicBezTo>
                  <a:pt x="16762" y="19408"/>
                  <a:pt x="16733" y="19378"/>
                  <a:pt x="16718" y="19349"/>
                </a:cubicBezTo>
                <a:cubicBezTo>
                  <a:pt x="16733" y="19334"/>
                  <a:pt x="16762" y="19305"/>
                  <a:pt x="16762" y="19246"/>
                </a:cubicBezTo>
                <a:close/>
                <a:moveTo>
                  <a:pt x="16939" y="19187"/>
                </a:moveTo>
                <a:cubicBezTo>
                  <a:pt x="16968" y="19216"/>
                  <a:pt x="16998" y="19260"/>
                  <a:pt x="17012" y="19305"/>
                </a:cubicBezTo>
                <a:cubicBezTo>
                  <a:pt x="16998" y="19349"/>
                  <a:pt x="16998" y="19408"/>
                  <a:pt x="16983" y="19452"/>
                </a:cubicBezTo>
                <a:cubicBezTo>
                  <a:pt x="16968" y="19408"/>
                  <a:pt x="16924" y="19378"/>
                  <a:pt x="16909" y="19334"/>
                </a:cubicBezTo>
                <a:cubicBezTo>
                  <a:pt x="16924" y="19275"/>
                  <a:pt x="16924" y="19246"/>
                  <a:pt x="16939" y="19187"/>
                </a:cubicBezTo>
                <a:close/>
                <a:moveTo>
                  <a:pt x="16615" y="19305"/>
                </a:moveTo>
                <a:cubicBezTo>
                  <a:pt x="16630" y="19319"/>
                  <a:pt x="16630" y="19349"/>
                  <a:pt x="16644" y="19378"/>
                </a:cubicBezTo>
                <a:cubicBezTo>
                  <a:pt x="16644" y="19408"/>
                  <a:pt x="16630" y="19422"/>
                  <a:pt x="16630" y="19466"/>
                </a:cubicBezTo>
                <a:cubicBezTo>
                  <a:pt x="16615" y="19452"/>
                  <a:pt x="16615" y="19408"/>
                  <a:pt x="16600" y="19393"/>
                </a:cubicBezTo>
                <a:cubicBezTo>
                  <a:pt x="16600" y="19349"/>
                  <a:pt x="16615" y="19334"/>
                  <a:pt x="16615" y="19305"/>
                </a:cubicBezTo>
                <a:close/>
                <a:moveTo>
                  <a:pt x="18101" y="9680"/>
                </a:moveTo>
                <a:lnTo>
                  <a:pt x="18101" y="9680"/>
                </a:lnTo>
                <a:cubicBezTo>
                  <a:pt x="19176" y="12020"/>
                  <a:pt x="19308" y="14919"/>
                  <a:pt x="18440" y="17553"/>
                </a:cubicBezTo>
                <a:cubicBezTo>
                  <a:pt x="18204" y="18230"/>
                  <a:pt x="17939" y="18893"/>
                  <a:pt x="17645" y="19540"/>
                </a:cubicBezTo>
                <a:lnTo>
                  <a:pt x="17513" y="19408"/>
                </a:lnTo>
                <a:cubicBezTo>
                  <a:pt x="17792" y="18716"/>
                  <a:pt x="18087" y="17995"/>
                  <a:pt x="18307" y="17259"/>
                </a:cubicBezTo>
                <a:cubicBezTo>
                  <a:pt x="19117" y="14669"/>
                  <a:pt x="19028" y="11946"/>
                  <a:pt x="18101" y="9680"/>
                </a:cubicBezTo>
                <a:close/>
                <a:moveTo>
                  <a:pt x="17336" y="19319"/>
                </a:moveTo>
                <a:lnTo>
                  <a:pt x="17439" y="19422"/>
                </a:lnTo>
                <a:cubicBezTo>
                  <a:pt x="17410" y="19496"/>
                  <a:pt x="17380" y="19555"/>
                  <a:pt x="17365" y="19614"/>
                </a:cubicBezTo>
                <a:cubicBezTo>
                  <a:pt x="17336" y="19569"/>
                  <a:pt x="17292" y="19540"/>
                  <a:pt x="17277" y="19481"/>
                </a:cubicBezTo>
                <a:cubicBezTo>
                  <a:pt x="17292" y="19422"/>
                  <a:pt x="17307" y="19393"/>
                  <a:pt x="17336" y="19334"/>
                </a:cubicBezTo>
                <a:lnTo>
                  <a:pt x="17336" y="19319"/>
                </a:lnTo>
                <a:close/>
                <a:moveTo>
                  <a:pt x="17086" y="19393"/>
                </a:moveTo>
                <a:cubicBezTo>
                  <a:pt x="17130" y="19422"/>
                  <a:pt x="17145" y="19466"/>
                  <a:pt x="17174" y="19496"/>
                </a:cubicBezTo>
                <a:cubicBezTo>
                  <a:pt x="17145" y="19555"/>
                  <a:pt x="17130" y="19584"/>
                  <a:pt x="17101" y="19643"/>
                </a:cubicBezTo>
                <a:cubicBezTo>
                  <a:pt x="17086" y="19614"/>
                  <a:pt x="17056" y="19569"/>
                  <a:pt x="17027" y="19540"/>
                </a:cubicBezTo>
                <a:cubicBezTo>
                  <a:pt x="17056" y="19481"/>
                  <a:pt x="17071" y="19422"/>
                  <a:pt x="17086" y="19393"/>
                </a:cubicBezTo>
                <a:close/>
                <a:moveTo>
                  <a:pt x="16895" y="19452"/>
                </a:moveTo>
                <a:cubicBezTo>
                  <a:pt x="16909" y="19481"/>
                  <a:pt x="16924" y="19525"/>
                  <a:pt x="16968" y="19555"/>
                </a:cubicBezTo>
                <a:cubicBezTo>
                  <a:pt x="16924" y="19584"/>
                  <a:pt x="16924" y="19628"/>
                  <a:pt x="16909" y="19687"/>
                </a:cubicBezTo>
                <a:lnTo>
                  <a:pt x="16850" y="19569"/>
                </a:lnTo>
                <a:cubicBezTo>
                  <a:pt x="16865" y="19540"/>
                  <a:pt x="16865" y="19481"/>
                  <a:pt x="16895" y="19452"/>
                </a:cubicBezTo>
                <a:close/>
                <a:moveTo>
                  <a:pt x="16571" y="19555"/>
                </a:moveTo>
                <a:cubicBezTo>
                  <a:pt x="16571" y="19569"/>
                  <a:pt x="16600" y="19584"/>
                  <a:pt x="16600" y="19614"/>
                </a:cubicBezTo>
                <a:cubicBezTo>
                  <a:pt x="16600" y="19643"/>
                  <a:pt x="16571" y="19672"/>
                  <a:pt x="16571" y="19702"/>
                </a:cubicBezTo>
                <a:cubicBezTo>
                  <a:pt x="16571" y="19687"/>
                  <a:pt x="16556" y="19672"/>
                  <a:pt x="16556" y="19643"/>
                </a:cubicBezTo>
                <a:cubicBezTo>
                  <a:pt x="16556" y="19614"/>
                  <a:pt x="16556" y="19584"/>
                  <a:pt x="16571" y="19555"/>
                </a:cubicBezTo>
                <a:close/>
                <a:moveTo>
                  <a:pt x="16703" y="19496"/>
                </a:moveTo>
                <a:cubicBezTo>
                  <a:pt x="16718" y="19540"/>
                  <a:pt x="16747" y="19555"/>
                  <a:pt x="16762" y="19584"/>
                </a:cubicBezTo>
                <a:cubicBezTo>
                  <a:pt x="16747" y="19628"/>
                  <a:pt x="16747" y="19672"/>
                  <a:pt x="16718" y="19702"/>
                </a:cubicBezTo>
                <a:cubicBezTo>
                  <a:pt x="16703" y="19672"/>
                  <a:pt x="16688" y="19643"/>
                  <a:pt x="16688" y="19614"/>
                </a:cubicBezTo>
                <a:cubicBezTo>
                  <a:pt x="16688" y="19569"/>
                  <a:pt x="16703" y="19540"/>
                  <a:pt x="16703" y="19496"/>
                </a:cubicBezTo>
                <a:close/>
                <a:moveTo>
                  <a:pt x="18322" y="9886"/>
                </a:moveTo>
                <a:lnTo>
                  <a:pt x="18322" y="9886"/>
                </a:lnTo>
                <a:cubicBezTo>
                  <a:pt x="19426" y="12285"/>
                  <a:pt x="19573" y="15228"/>
                  <a:pt x="18631" y="17862"/>
                </a:cubicBezTo>
                <a:cubicBezTo>
                  <a:pt x="18410" y="18510"/>
                  <a:pt x="18145" y="19113"/>
                  <a:pt x="17851" y="19717"/>
                </a:cubicBezTo>
                <a:cubicBezTo>
                  <a:pt x="17807" y="19687"/>
                  <a:pt x="17748" y="19643"/>
                  <a:pt x="17719" y="19599"/>
                </a:cubicBezTo>
                <a:cubicBezTo>
                  <a:pt x="18013" y="18937"/>
                  <a:pt x="18293" y="18274"/>
                  <a:pt x="18528" y="17568"/>
                </a:cubicBezTo>
                <a:cubicBezTo>
                  <a:pt x="19367" y="15007"/>
                  <a:pt x="19279" y="12197"/>
                  <a:pt x="18322" y="9886"/>
                </a:cubicBezTo>
                <a:close/>
                <a:moveTo>
                  <a:pt x="17498" y="19496"/>
                </a:moveTo>
                <a:lnTo>
                  <a:pt x="17630" y="19628"/>
                </a:lnTo>
                <a:cubicBezTo>
                  <a:pt x="17586" y="19687"/>
                  <a:pt x="17571" y="19746"/>
                  <a:pt x="17527" y="19790"/>
                </a:cubicBezTo>
                <a:cubicBezTo>
                  <a:pt x="17498" y="19761"/>
                  <a:pt x="17454" y="19717"/>
                  <a:pt x="17424" y="19672"/>
                </a:cubicBezTo>
                <a:cubicBezTo>
                  <a:pt x="17439" y="19614"/>
                  <a:pt x="17483" y="19555"/>
                  <a:pt x="17498" y="19496"/>
                </a:cubicBezTo>
                <a:close/>
                <a:moveTo>
                  <a:pt x="17233" y="19555"/>
                </a:moveTo>
                <a:cubicBezTo>
                  <a:pt x="17277" y="19584"/>
                  <a:pt x="17307" y="19628"/>
                  <a:pt x="17336" y="19672"/>
                </a:cubicBezTo>
                <a:cubicBezTo>
                  <a:pt x="17307" y="19746"/>
                  <a:pt x="17292" y="19790"/>
                  <a:pt x="17277" y="19834"/>
                </a:cubicBezTo>
                <a:cubicBezTo>
                  <a:pt x="17233" y="19820"/>
                  <a:pt x="17204" y="19775"/>
                  <a:pt x="17189" y="19717"/>
                </a:cubicBezTo>
                <a:lnTo>
                  <a:pt x="17233" y="19555"/>
                </a:lnTo>
                <a:close/>
                <a:moveTo>
                  <a:pt x="17277" y="19834"/>
                </a:moveTo>
                <a:cubicBezTo>
                  <a:pt x="17277" y="19842"/>
                  <a:pt x="17273" y="19845"/>
                  <a:pt x="17272" y="19845"/>
                </a:cubicBezTo>
                <a:cubicBezTo>
                  <a:pt x="17270" y="19845"/>
                  <a:pt x="17270" y="19842"/>
                  <a:pt x="17277" y="19834"/>
                </a:cubicBezTo>
                <a:close/>
                <a:moveTo>
                  <a:pt x="16998" y="19628"/>
                </a:moveTo>
                <a:cubicBezTo>
                  <a:pt x="17012" y="19672"/>
                  <a:pt x="17056" y="19702"/>
                  <a:pt x="17071" y="19746"/>
                </a:cubicBezTo>
                <a:cubicBezTo>
                  <a:pt x="17071" y="19790"/>
                  <a:pt x="17056" y="19849"/>
                  <a:pt x="17042" y="19893"/>
                </a:cubicBezTo>
                <a:cubicBezTo>
                  <a:pt x="17012" y="19849"/>
                  <a:pt x="16983" y="19820"/>
                  <a:pt x="16968" y="19775"/>
                </a:cubicBezTo>
                <a:cubicBezTo>
                  <a:pt x="16983" y="19717"/>
                  <a:pt x="16998" y="19687"/>
                  <a:pt x="16998" y="19628"/>
                </a:cubicBezTo>
                <a:close/>
                <a:moveTo>
                  <a:pt x="16541" y="19820"/>
                </a:moveTo>
                <a:cubicBezTo>
                  <a:pt x="16541" y="19834"/>
                  <a:pt x="16556" y="19849"/>
                  <a:pt x="16556" y="19849"/>
                </a:cubicBezTo>
                <a:cubicBezTo>
                  <a:pt x="16556" y="19864"/>
                  <a:pt x="16556" y="19879"/>
                  <a:pt x="16541" y="19908"/>
                </a:cubicBezTo>
                <a:cubicBezTo>
                  <a:pt x="16541" y="19893"/>
                  <a:pt x="16541" y="19864"/>
                  <a:pt x="16527" y="19864"/>
                </a:cubicBezTo>
                <a:cubicBezTo>
                  <a:pt x="16541" y="19849"/>
                  <a:pt x="16541" y="19834"/>
                  <a:pt x="16541" y="19820"/>
                </a:cubicBezTo>
                <a:close/>
                <a:moveTo>
                  <a:pt x="16821" y="19672"/>
                </a:moveTo>
                <a:cubicBezTo>
                  <a:pt x="16836" y="19702"/>
                  <a:pt x="16850" y="19746"/>
                  <a:pt x="16865" y="19761"/>
                </a:cubicBezTo>
                <a:cubicBezTo>
                  <a:pt x="16850" y="19834"/>
                  <a:pt x="16850" y="19864"/>
                  <a:pt x="16836" y="19908"/>
                </a:cubicBezTo>
                <a:lnTo>
                  <a:pt x="16777" y="19790"/>
                </a:lnTo>
                <a:cubicBezTo>
                  <a:pt x="16792" y="19761"/>
                  <a:pt x="16792" y="19702"/>
                  <a:pt x="16821" y="19672"/>
                </a:cubicBezTo>
                <a:close/>
                <a:moveTo>
                  <a:pt x="18543" y="10210"/>
                </a:moveTo>
                <a:cubicBezTo>
                  <a:pt x="19676" y="12638"/>
                  <a:pt x="19808" y="15567"/>
                  <a:pt x="18822" y="18201"/>
                </a:cubicBezTo>
                <a:cubicBezTo>
                  <a:pt x="18602" y="18775"/>
                  <a:pt x="18322" y="19349"/>
                  <a:pt x="18042" y="19908"/>
                </a:cubicBezTo>
                <a:cubicBezTo>
                  <a:pt x="17998" y="19864"/>
                  <a:pt x="17954" y="19834"/>
                  <a:pt x="17895" y="19775"/>
                </a:cubicBezTo>
                <a:cubicBezTo>
                  <a:pt x="18190" y="19172"/>
                  <a:pt x="18469" y="18539"/>
                  <a:pt x="18705" y="17907"/>
                </a:cubicBezTo>
                <a:cubicBezTo>
                  <a:pt x="19617" y="15361"/>
                  <a:pt x="19514" y="12564"/>
                  <a:pt x="18543" y="10210"/>
                </a:cubicBezTo>
                <a:close/>
                <a:moveTo>
                  <a:pt x="16674" y="19746"/>
                </a:moveTo>
                <a:cubicBezTo>
                  <a:pt x="16688" y="19761"/>
                  <a:pt x="16688" y="19790"/>
                  <a:pt x="16703" y="19820"/>
                </a:cubicBezTo>
                <a:cubicBezTo>
                  <a:pt x="16703" y="19849"/>
                  <a:pt x="16688" y="19893"/>
                  <a:pt x="16688" y="19923"/>
                </a:cubicBezTo>
                <a:cubicBezTo>
                  <a:pt x="16674" y="19908"/>
                  <a:pt x="16674" y="19864"/>
                  <a:pt x="16644" y="19849"/>
                </a:cubicBezTo>
                <a:cubicBezTo>
                  <a:pt x="16644" y="19820"/>
                  <a:pt x="16644" y="19775"/>
                  <a:pt x="16674" y="19746"/>
                </a:cubicBezTo>
                <a:close/>
                <a:moveTo>
                  <a:pt x="17660" y="19672"/>
                </a:moveTo>
                <a:lnTo>
                  <a:pt x="17778" y="19775"/>
                </a:lnTo>
                <a:lnTo>
                  <a:pt x="17792" y="19790"/>
                </a:lnTo>
                <a:cubicBezTo>
                  <a:pt x="17778" y="19864"/>
                  <a:pt x="17748" y="19923"/>
                  <a:pt x="17719" y="19982"/>
                </a:cubicBezTo>
                <a:lnTo>
                  <a:pt x="17586" y="19849"/>
                </a:lnTo>
                <a:cubicBezTo>
                  <a:pt x="17601" y="19790"/>
                  <a:pt x="17645" y="19746"/>
                  <a:pt x="17660" y="19672"/>
                </a:cubicBezTo>
                <a:close/>
                <a:moveTo>
                  <a:pt x="17365" y="19761"/>
                </a:moveTo>
                <a:cubicBezTo>
                  <a:pt x="17410" y="19790"/>
                  <a:pt x="17439" y="19834"/>
                  <a:pt x="17468" y="19879"/>
                </a:cubicBezTo>
                <a:cubicBezTo>
                  <a:pt x="17468" y="19937"/>
                  <a:pt x="17439" y="19996"/>
                  <a:pt x="17424" y="20055"/>
                </a:cubicBezTo>
                <a:cubicBezTo>
                  <a:pt x="17380" y="20011"/>
                  <a:pt x="17351" y="19982"/>
                  <a:pt x="17307" y="19923"/>
                </a:cubicBezTo>
                <a:cubicBezTo>
                  <a:pt x="17307" y="19908"/>
                  <a:pt x="17336" y="19893"/>
                  <a:pt x="17336" y="19864"/>
                </a:cubicBezTo>
                <a:cubicBezTo>
                  <a:pt x="17351" y="19834"/>
                  <a:pt x="17365" y="19790"/>
                  <a:pt x="17365" y="19761"/>
                </a:cubicBezTo>
                <a:close/>
                <a:moveTo>
                  <a:pt x="18852" y="10769"/>
                </a:moveTo>
                <a:cubicBezTo>
                  <a:pt x="19911" y="13153"/>
                  <a:pt x="20000" y="16023"/>
                  <a:pt x="19028" y="18510"/>
                </a:cubicBezTo>
                <a:cubicBezTo>
                  <a:pt x="18808" y="19040"/>
                  <a:pt x="18543" y="19555"/>
                  <a:pt x="18263" y="20070"/>
                </a:cubicBezTo>
                <a:cubicBezTo>
                  <a:pt x="18219" y="20040"/>
                  <a:pt x="18160" y="19996"/>
                  <a:pt x="18116" y="19967"/>
                </a:cubicBezTo>
                <a:cubicBezTo>
                  <a:pt x="18410" y="19393"/>
                  <a:pt x="18690" y="18819"/>
                  <a:pt x="18911" y="18230"/>
                </a:cubicBezTo>
                <a:cubicBezTo>
                  <a:pt x="19838" y="15787"/>
                  <a:pt x="19794" y="13080"/>
                  <a:pt x="18852" y="10769"/>
                </a:cubicBezTo>
                <a:close/>
                <a:moveTo>
                  <a:pt x="17145" y="19834"/>
                </a:moveTo>
                <a:cubicBezTo>
                  <a:pt x="17189" y="19864"/>
                  <a:pt x="17204" y="19908"/>
                  <a:pt x="17233" y="19937"/>
                </a:cubicBezTo>
                <a:cubicBezTo>
                  <a:pt x="17204" y="19996"/>
                  <a:pt x="17189" y="20040"/>
                  <a:pt x="17159" y="20085"/>
                </a:cubicBezTo>
                <a:cubicBezTo>
                  <a:pt x="17145" y="20055"/>
                  <a:pt x="17115" y="20011"/>
                  <a:pt x="17086" y="19982"/>
                </a:cubicBezTo>
                <a:cubicBezTo>
                  <a:pt x="17101" y="19923"/>
                  <a:pt x="17130" y="19864"/>
                  <a:pt x="17145" y="19834"/>
                </a:cubicBezTo>
                <a:close/>
                <a:moveTo>
                  <a:pt x="16615" y="19996"/>
                </a:moveTo>
                <a:cubicBezTo>
                  <a:pt x="16615" y="20011"/>
                  <a:pt x="16630" y="20040"/>
                  <a:pt x="16630" y="20070"/>
                </a:cubicBezTo>
                <a:cubicBezTo>
                  <a:pt x="16630" y="20085"/>
                  <a:pt x="16615" y="20129"/>
                  <a:pt x="16615" y="20143"/>
                </a:cubicBezTo>
                <a:cubicBezTo>
                  <a:pt x="16615" y="20129"/>
                  <a:pt x="16600" y="20114"/>
                  <a:pt x="16600" y="20070"/>
                </a:cubicBezTo>
                <a:cubicBezTo>
                  <a:pt x="16600" y="20055"/>
                  <a:pt x="16615" y="20011"/>
                  <a:pt x="16615" y="19996"/>
                </a:cubicBezTo>
                <a:close/>
                <a:moveTo>
                  <a:pt x="16762" y="19923"/>
                </a:moveTo>
                <a:cubicBezTo>
                  <a:pt x="16762" y="19952"/>
                  <a:pt x="16777" y="19996"/>
                  <a:pt x="16792" y="20011"/>
                </a:cubicBezTo>
                <a:cubicBezTo>
                  <a:pt x="16777" y="20055"/>
                  <a:pt x="16777" y="20085"/>
                  <a:pt x="16762" y="20143"/>
                </a:cubicBezTo>
                <a:cubicBezTo>
                  <a:pt x="16747" y="20114"/>
                  <a:pt x="16747" y="20085"/>
                  <a:pt x="16718" y="20055"/>
                </a:cubicBezTo>
                <a:cubicBezTo>
                  <a:pt x="16733" y="20011"/>
                  <a:pt x="16733" y="19982"/>
                  <a:pt x="16762" y="19923"/>
                </a:cubicBezTo>
                <a:close/>
                <a:moveTo>
                  <a:pt x="16924" y="19893"/>
                </a:moveTo>
                <a:cubicBezTo>
                  <a:pt x="16939" y="19923"/>
                  <a:pt x="16968" y="19967"/>
                  <a:pt x="16998" y="19996"/>
                </a:cubicBezTo>
                <a:cubicBezTo>
                  <a:pt x="16983" y="20055"/>
                  <a:pt x="16968" y="20085"/>
                  <a:pt x="16939" y="20143"/>
                </a:cubicBezTo>
                <a:lnTo>
                  <a:pt x="16895" y="20040"/>
                </a:lnTo>
                <a:cubicBezTo>
                  <a:pt x="16909" y="19982"/>
                  <a:pt x="16909" y="19923"/>
                  <a:pt x="16924" y="19893"/>
                </a:cubicBezTo>
                <a:close/>
                <a:moveTo>
                  <a:pt x="17881" y="19849"/>
                </a:moveTo>
                <a:cubicBezTo>
                  <a:pt x="17939" y="19893"/>
                  <a:pt x="17969" y="19923"/>
                  <a:pt x="18028" y="19967"/>
                </a:cubicBezTo>
                <a:cubicBezTo>
                  <a:pt x="17969" y="20040"/>
                  <a:pt x="17939" y="20114"/>
                  <a:pt x="17925" y="20158"/>
                </a:cubicBezTo>
                <a:cubicBezTo>
                  <a:pt x="17881" y="20129"/>
                  <a:pt x="17822" y="20085"/>
                  <a:pt x="17792" y="20040"/>
                </a:cubicBezTo>
                <a:cubicBezTo>
                  <a:pt x="17822" y="19982"/>
                  <a:pt x="17836" y="19908"/>
                  <a:pt x="17881" y="19849"/>
                </a:cubicBezTo>
                <a:close/>
                <a:moveTo>
                  <a:pt x="17557" y="19923"/>
                </a:moveTo>
                <a:cubicBezTo>
                  <a:pt x="17586" y="19952"/>
                  <a:pt x="17630" y="19996"/>
                  <a:pt x="17660" y="20055"/>
                </a:cubicBezTo>
                <a:cubicBezTo>
                  <a:pt x="17645" y="20129"/>
                  <a:pt x="17630" y="20188"/>
                  <a:pt x="17586" y="20232"/>
                </a:cubicBezTo>
                <a:cubicBezTo>
                  <a:pt x="17557" y="20202"/>
                  <a:pt x="17513" y="20158"/>
                  <a:pt x="17483" y="20114"/>
                </a:cubicBezTo>
                <a:cubicBezTo>
                  <a:pt x="17498" y="20055"/>
                  <a:pt x="17527" y="19996"/>
                  <a:pt x="17557" y="19923"/>
                </a:cubicBezTo>
                <a:close/>
                <a:moveTo>
                  <a:pt x="18940" y="10813"/>
                </a:moveTo>
                <a:cubicBezTo>
                  <a:pt x="20162" y="13300"/>
                  <a:pt x="20279" y="16288"/>
                  <a:pt x="19205" y="18819"/>
                </a:cubicBezTo>
                <a:cubicBezTo>
                  <a:pt x="18999" y="19305"/>
                  <a:pt x="18764" y="19775"/>
                  <a:pt x="18484" y="20232"/>
                </a:cubicBezTo>
                <a:lnTo>
                  <a:pt x="18322" y="20129"/>
                </a:lnTo>
                <a:cubicBezTo>
                  <a:pt x="18602" y="19614"/>
                  <a:pt x="18867" y="19099"/>
                  <a:pt x="19073" y="18539"/>
                </a:cubicBezTo>
                <a:cubicBezTo>
                  <a:pt x="20044" y="16096"/>
                  <a:pt x="19970" y="13227"/>
                  <a:pt x="18940" y="10813"/>
                </a:cubicBezTo>
                <a:close/>
                <a:moveTo>
                  <a:pt x="17292" y="19996"/>
                </a:moveTo>
                <a:cubicBezTo>
                  <a:pt x="17336" y="20040"/>
                  <a:pt x="17365" y="20070"/>
                  <a:pt x="17380" y="20129"/>
                </a:cubicBezTo>
                <a:cubicBezTo>
                  <a:pt x="17365" y="20188"/>
                  <a:pt x="17336" y="20232"/>
                  <a:pt x="17307" y="20291"/>
                </a:cubicBezTo>
                <a:cubicBezTo>
                  <a:pt x="17277" y="20261"/>
                  <a:pt x="17262" y="20217"/>
                  <a:pt x="17218" y="20158"/>
                </a:cubicBezTo>
                <a:cubicBezTo>
                  <a:pt x="17233" y="20114"/>
                  <a:pt x="17262" y="20055"/>
                  <a:pt x="17292" y="19996"/>
                </a:cubicBezTo>
                <a:close/>
                <a:moveTo>
                  <a:pt x="17056" y="20070"/>
                </a:moveTo>
                <a:cubicBezTo>
                  <a:pt x="17071" y="20099"/>
                  <a:pt x="17101" y="20143"/>
                  <a:pt x="17130" y="20173"/>
                </a:cubicBezTo>
                <a:cubicBezTo>
                  <a:pt x="17101" y="20232"/>
                  <a:pt x="17086" y="20291"/>
                  <a:pt x="17071" y="20320"/>
                </a:cubicBezTo>
                <a:cubicBezTo>
                  <a:pt x="17056" y="20291"/>
                  <a:pt x="17012" y="20246"/>
                  <a:pt x="16998" y="20217"/>
                </a:cubicBezTo>
                <a:cubicBezTo>
                  <a:pt x="17012" y="20158"/>
                  <a:pt x="17042" y="20129"/>
                  <a:pt x="17056" y="20070"/>
                </a:cubicBezTo>
                <a:close/>
                <a:moveTo>
                  <a:pt x="18087" y="20011"/>
                </a:moveTo>
                <a:cubicBezTo>
                  <a:pt x="18131" y="20055"/>
                  <a:pt x="18190" y="20085"/>
                  <a:pt x="18234" y="20129"/>
                </a:cubicBezTo>
                <a:cubicBezTo>
                  <a:pt x="18190" y="20202"/>
                  <a:pt x="18160" y="20246"/>
                  <a:pt x="18116" y="20320"/>
                </a:cubicBezTo>
                <a:cubicBezTo>
                  <a:pt x="18072" y="20291"/>
                  <a:pt x="18013" y="20261"/>
                  <a:pt x="17969" y="20217"/>
                </a:cubicBezTo>
                <a:cubicBezTo>
                  <a:pt x="18013" y="20143"/>
                  <a:pt x="18042" y="20085"/>
                  <a:pt x="18087" y="20011"/>
                </a:cubicBezTo>
                <a:close/>
                <a:moveTo>
                  <a:pt x="16571" y="20261"/>
                </a:moveTo>
                <a:cubicBezTo>
                  <a:pt x="16571" y="20276"/>
                  <a:pt x="16600" y="20291"/>
                  <a:pt x="16600" y="20291"/>
                </a:cubicBezTo>
                <a:cubicBezTo>
                  <a:pt x="16600" y="20305"/>
                  <a:pt x="16571" y="20320"/>
                  <a:pt x="16571" y="20349"/>
                </a:cubicBezTo>
                <a:cubicBezTo>
                  <a:pt x="16571" y="20335"/>
                  <a:pt x="16571" y="20305"/>
                  <a:pt x="16556" y="20305"/>
                </a:cubicBezTo>
                <a:cubicBezTo>
                  <a:pt x="16556" y="20291"/>
                  <a:pt x="16556" y="20276"/>
                  <a:pt x="16571" y="20261"/>
                </a:cubicBezTo>
                <a:close/>
                <a:moveTo>
                  <a:pt x="16836" y="20129"/>
                </a:moveTo>
                <a:cubicBezTo>
                  <a:pt x="16865" y="20158"/>
                  <a:pt x="16895" y="20202"/>
                  <a:pt x="16909" y="20232"/>
                </a:cubicBezTo>
                <a:cubicBezTo>
                  <a:pt x="16895" y="20276"/>
                  <a:pt x="16865" y="20320"/>
                  <a:pt x="16850" y="20364"/>
                </a:cubicBezTo>
                <a:lnTo>
                  <a:pt x="16792" y="20246"/>
                </a:lnTo>
                <a:cubicBezTo>
                  <a:pt x="16821" y="20217"/>
                  <a:pt x="16821" y="20158"/>
                  <a:pt x="16836" y="20129"/>
                </a:cubicBezTo>
                <a:close/>
                <a:moveTo>
                  <a:pt x="16659" y="20188"/>
                </a:moveTo>
                <a:cubicBezTo>
                  <a:pt x="16703" y="20217"/>
                  <a:pt x="16718" y="20232"/>
                  <a:pt x="16718" y="20276"/>
                </a:cubicBezTo>
                <a:cubicBezTo>
                  <a:pt x="16703" y="20305"/>
                  <a:pt x="16703" y="20349"/>
                  <a:pt x="16688" y="20379"/>
                </a:cubicBezTo>
                <a:cubicBezTo>
                  <a:pt x="16674" y="20349"/>
                  <a:pt x="16674" y="20320"/>
                  <a:pt x="16644" y="20291"/>
                </a:cubicBezTo>
                <a:cubicBezTo>
                  <a:pt x="16644" y="20261"/>
                  <a:pt x="16659" y="20217"/>
                  <a:pt x="16659" y="20188"/>
                </a:cubicBezTo>
                <a:close/>
                <a:moveTo>
                  <a:pt x="17733" y="20129"/>
                </a:moveTo>
                <a:cubicBezTo>
                  <a:pt x="17778" y="20158"/>
                  <a:pt x="17822" y="20202"/>
                  <a:pt x="17866" y="20246"/>
                </a:cubicBezTo>
                <a:cubicBezTo>
                  <a:pt x="17822" y="20305"/>
                  <a:pt x="17792" y="20379"/>
                  <a:pt x="17778" y="20438"/>
                </a:cubicBezTo>
                <a:cubicBezTo>
                  <a:pt x="17733" y="20379"/>
                  <a:pt x="17675" y="20349"/>
                  <a:pt x="17645" y="20305"/>
                </a:cubicBezTo>
                <a:cubicBezTo>
                  <a:pt x="17675" y="20246"/>
                  <a:pt x="17704" y="20188"/>
                  <a:pt x="17733" y="20129"/>
                </a:cubicBezTo>
                <a:close/>
                <a:moveTo>
                  <a:pt x="18293" y="20188"/>
                </a:moveTo>
                <a:lnTo>
                  <a:pt x="18454" y="20291"/>
                </a:lnTo>
                <a:cubicBezTo>
                  <a:pt x="18410" y="20364"/>
                  <a:pt x="18381" y="20438"/>
                  <a:pt x="18322" y="20497"/>
                </a:cubicBezTo>
                <a:cubicBezTo>
                  <a:pt x="18293" y="20482"/>
                  <a:pt x="18234" y="20438"/>
                  <a:pt x="18175" y="20379"/>
                </a:cubicBezTo>
                <a:cubicBezTo>
                  <a:pt x="18219" y="20305"/>
                  <a:pt x="18248" y="20261"/>
                  <a:pt x="18293" y="20188"/>
                </a:cubicBezTo>
                <a:close/>
                <a:moveTo>
                  <a:pt x="17439" y="20202"/>
                </a:moveTo>
                <a:cubicBezTo>
                  <a:pt x="17483" y="20232"/>
                  <a:pt x="17513" y="20276"/>
                  <a:pt x="17557" y="20320"/>
                </a:cubicBezTo>
                <a:cubicBezTo>
                  <a:pt x="17513" y="20379"/>
                  <a:pt x="17498" y="20438"/>
                  <a:pt x="17454" y="20511"/>
                </a:cubicBezTo>
                <a:cubicBezTo>
                  <a:pt x="17424" y="20452"/>
                  <a:pt x="17410" y="20408"/>
                  <a:pt x="17365" y="20364"/>
                </a:cubicBezTo>
                <a:cubicBezTo>
                  <a:pt x="17380" y="20305"/>
                  <a:pt x="17424" y="20261"/>
                  <a:pt x="17439" y="20202"/>
                </a:cubicBezTo>
                <a:close/>
                <a:moveTo>
                  <a:pt x="17189" y="20261"/>
                </a:moveTo>
                <a:cubicBezTo>
                  <a:pt x="17218" y="20291"/>
                  <a:pt x="17233" y="20335"/>
                  <a:pt x="17277" y="20364"/>
                </a:cubicBezTo>
                <a:cubicBezTo>
                  <a:pt x="17262" y="20423"/>
                  <a:pt x="17218" y="20482"/>
                  <a:pt x="17204" y="20526"/>
                </a:cubicBezTo>
                <a:cubicBezTo>
                  <a:pt x="17189" y="20497"/>
                  <a:pt x="17145" y="20452"/>
                  <a:pt x="17130" y="20408"/>
                </a:cubicBezTo>
                <a:cubicBezTo>
                  <a:pt x="17145" y="20364"/>
                  <a:pt x="17159" y="20305"/>
                  <a:pt x="17189" y="20261"/>
                </a:cubicBezTo>
                <a:close/>
                <a:moveTo>
                  <a:pt x="16968" y="20305"/>
                </a:moveTo>
                <a:cubicBezTo>
                  <a:pt x="16983" y="20349"/>
                  <a:pt x="16998" y="20379"/>
                  <a:pt x="17042" y="20423"/>
                </a:cubicBezTo>
                <a:cubicBezTo>
                  <a:pt x="17012" y="20482"/>
                  <a:pt x="16983" y="20526"/>
                  <a:pt x="16968" y="20570"/>
                </a:cubicBezTo>
                <a:lnTo>
                  <a:pt x="16909" y="20452"/>
                </a:lnTo>
                <a:cubicBezTo>
                  <a:pt x="16924" y="20408"/>
                  <a:pt x="16939" y="20364"/>
                  <a:pt x="16968" y="20305"/>
                </a:cubicBezTo>
                <a:close/>
                <a:moveTo>
                  <a:pt x="16630" y="20438"/>
                </a:moveTo>
                <a:cubicBezTo>
                  <a:pt x="16630" y="20452"/>
                  <a:pt x="16644" y="20482"/>
                  <a:pt x="16644" y="20511"/>
                </a:cubicBezTo>
                <a:cubicBezTo>
                  <a:pt x="16644" y="20555"/>
                  <a:pt x="16630" y="20570"/>
                  <a:pt x="16630" y="20600"/>
                </a:cubicBezTo>
                <a:cubicBezTo>
                  <a:pt x="16630" y="20585"/>
                  <a:pt x="16615" y="20570"/>
                  <a:pt x="16615" y="20526"/>
                </a:cubicBezTo>
                <a:cubicBezTo>
                  <a:pt x="16615" y="20497"/>
                  <a:pt x="16630" y="20452"/>
                  <a:pt x="16630" y="20438"/>
                </a:cubicBezTo>
                <a:close/>
                <a:moveTo>
                  <a:pt x="16792" y="20408"/>
                </a:moveTo>
                <a:lnTo>
                  <a:pt x="16836" y="20482"/>
                </a:lnTo>
                <a:cubicBezTo>
                  <a:pt x="16821" y="20511"/>
                  <a:pt x="16792" y="20555"/>
                  <a:pt x="16792" y="20600"/>
                </a:cubicBezTo>
                <a:cubicBezTo>
                  <a:pt x="16777" y="20570"/>
                  <a:pt x="16777" y="20541"/>
                  <a:pt x="16762" y="20511"/>
                </a:cubicBezTo>
                <a:cubicBezTo>
                  <a:pt x="16777" y="20482"/>
                  <a:pt x="16777" y="20438"/>
                  <a:pt x="16792" y="20408"/>
                </a:cubicBezTo>
                <a:close/>
                <a:moveTo>
                  <a:pt x="17939" y="20291"/>
                </a:moveTo>
                <a:cubicBezTo>
                  <a:pt x="17984" y="20320"/>
                  <a:pt x="18028" y="20364"/>
                  <a:pt x="18087" y="20408"/>
                </a:cubicBezTo>
                <a:cubicBezTo>
                  <a:pt x="18042" y="20482"/>
                  <a:pt x="18013" y="20526"/>
                  <a:pt x="17969" y="20600"/>
                </a:cubicBezTo>
                <a:cubicBezTo>
                  <a:pt x="17925" y="20570"/>
                  <a:pt x="17866" y="20526"/>
                  <a:pt x="17822" y="20482"/>
                </a:cubicBezTo>
                <a:cubicBezTo>
                  <a:pt x="17866" y="20423"/>
                  <a:pt x="17895" y="20349"/>
                  <a:pt x="17939" y="20291"/>
                </a:cubicBezTo>
                <a:close/>
                <a:moveTo>
                  <a:pt x="17601" y="20379"/>
                </a:moveTo>
                <a:lnTo>
                  <a:pt x="17733" y="20511"/>
                </a:lnTo>
                <a:cubicBezTo>
                  <a:pt x="17704" y="20570"/>
                  <a:pt x="17660" y="20644"/>
                  <a:pt x="17645" y="20688"/>
                </a:cubicBezTo>
                <a:lnTo>
                  <a:pt x="17513" y="20570"/>
                </a:lnTo>
                <a:cubicBezTo>
                  <a:pt x="17557" y="20511"/>
                  <a:pt x="17571" y="20438"/>
                  <a:pt x="17601" y="20379"/>
                </a:cubicBezTo>
                <a:close/>
                <a:moveTo>
                  <a:pt x="17336" y="20452"/>
                </a:moveTo>
                <a:cubicBezTo>
                  <a:pt x="17365" y="20497"/>
                  <a:pt x="17380" y="20526"/>
                  <a:pt x="17424" y="20570"/>
                </a:cubicBezTo>
                <a:cubicBezTo>
                  <a:pt x="17380" y="20629"/>
                  <a:pt x="17365" y="20673"/>
                  <a:pt x="17336" y="20732"/>
                </a:cubicBezTo>
                <a:cubicBezTo>
                  <a:pt x="17292" y="20703"/>
                  <a:pt x="17277" y="20658"/>
                  <a:pt x="17233" y="20600"/>
                </a:cubicBezTo>
                <a:cubicBezTo>
                  <a:pt x="17277" y="20570"/>
                  <a:pt x="17292" y="20511"/>
                  <a:pt x="17336" y="20452"/>
                </a:cubicBezTo>
                <a:close/>
                <a:moveTo>
                  <a:pt x="17071" y="20511"/>
                </a:moveTo>
                <a:cubicBezTo>
                  <a:pt x="17086" y="20541"/>
                  <a:pt x="17130" y="20585"/>
                  <a:pt x="17145" y="20614"/>
                </a:cubicBezTo>
                <a:cubicBezTo>
                  <a:pt x="17130" y="20673"/>
                  <a:pt x="17086" y="20732"/>
                  <a:pt x="17071" y="20776"/>
                </a:cubicBezTo>
                <a:cubicBezTo>
                  <a:pt x="17056" y="20732"/>
                  <a:pt x="17042" y="20688"/>
                  <a:pt x="16998" y="20658"/>
                </a:cubicBezTo>
                <a:cubicBezTo>
                  <a:pt x="17042" y="20629"/>
                  <a:pt x="17056" y="20570"/>
                  <a:pt x="17071" y="20511"/>
                </a:cubicBezTo>
                <a:close/>
                <a:moveTo>
                  <a:pt x="18131" y="20452"/>
                </a:moveTo>
                <a:cubicBezTo>
                  <a:pt x="18190" y="20497"/>
                  <a:pt x="18248" y="20526"/>
                  <a:pt x="18278" y="20570"/>
                </a:cubicBezTo>
                <a:cubicBezTo>
                  <a:pt x="18248" y="20644"/>
                  <a:pt x="18190" y="20688"/>
                  <a:pt x="18160" y="20776"/>
                </a:cubicBezTo>
                <a:cubicBezTo>
                  <a:pt x="18116" y="20747"/>
                  <a:pt x="18072" y="20688"/>
                  <a:pt x="18028" y="20658"/>
                </a:cubicBezTo>
                <a:cubicBezTo>
                  <a:pt x="18072" y="20585"/>
                  <a:pt x="18101" y="20526"/>
                  <a:pt x="18131" y="20452"/>
                </a:cubicBezTo>
                <a:close/>
                <a:moveTo>
                  <a:pt x="16600" y="20688"/>
                </a:moveTo>
                <a:cubicBezTo>
                  <a:pt x="16600" y="20717"/>
                  <a:pt x="16615" y="20732"/>
                  <a:pt x="16615" y="20747"/>
                </a:cubicBezTo>
                <a:cubicBezTo>
                  <a:pt x="16615" y="20776"/>
                  <a:pt x="16600" y="20791"/>
                  <a:pt x="16600" y="20806"/>
                </a:cubicBezTo>
                <a:cubicBezTo>
                  <a:pt x="16571" y="20791"/>
                  <a:pt x="16571" y="20776"/>
                  <a:pt x="16571" y="20747"/>
                </a:cubicBezTo>
                <a:cubicBezTo>
                  <a:pt x="16571" y="20732"/>
                  <a:pt x="16571" y="20717"/>
                  <a:pt x="16600" y="20688"/>
                </a:cubicBezTo>
                <a:close/>
                <a:moveTo>
                  <a:pt x="16850" y="20570"/>
                </a:moveTo>
                <a:cubicBezTo>
                  <a:pt x="16895" y="20600"/>
                  <a:pt x="16909" y="20644"/>
                  <a:pt x="16924" y="20673"/>
                </a:cubicBezTo>
                <a:cubicBezTo>
                  <a:pt x="16909" y="20717"/>
                  <a:pt x="16880" y="20776"/>
                  <a:pt x="16865" y="20806"/>
                </a:cubicBezTo>
                <a:lnTo>
                  <a:pt x="16821" y="20688"/>
                </a:lnTo>
                <a:cubicBezTo>
                  <a:pt x="16836" y="20658"/>
                  <a:pt x="16850" y="20600"/>
                  <a:pt x="16850" y="20570"/>
                </a:cubicBezTo>
                <a:close/>
                <a:moveTo>
                  <a:pt x="16703" y="20629"/>
                </a:moveTo>
                <a:cubicBezTo>
                  <a:pt x="16718" y="20658"/>
                  <a:pt x="16733" y="20673"/>
                  <a:pt x="16733" y="20717"/>
                </a:cubicBezTo>
                <a:cubicBezTo>
                  <a:pt x="16718" y="20747"/>
                  <a:pt x="16718" y="20791"/>
                  <a:pt x="16703" y="20820"/>
                </a:cubicBezTo>
                <a:cubicBezTo>
                  <a:pt x="16688" y="20791"/>
                  <a:pt x="16688" y="20776"/>
                  <a:pt x="16659" y="20732"/>
                </a:cubicBezTo>
                <a:cubicBezTo>
                  <a:pt x="16688" y="20703"/>
                  <a:pt x="16688" y="20658"/>
                  <a:pt x="16703" y="20629"/>
                </a:cubicBezTo>
                <a:close/>
                <a:moveTo>
                  <a:pt x="17792" y="20570"/>
                </a:moveTo>
                <a:cubicBezTo>
                  <a:pt x="17822" y="20600"/>
                  <a:pt x="17881" y="20644"/>
                  <a:pt x="17925" y="20673"/>
                </a:cubicBezTo>
                <a:cubicBezTo>
                  <a:pt x="17881" y="20732"/>
                  <a:pt x="17836" y="20806"/>
                  <a:pt x="17807" y="20865"/>
                </a:cubicBezTo>
                <a:cubicBezTo>
                  <a:pt x="17778" y="20820"/>
                  <a:pt x="17733" y="20791"/>
                  <a:pt x="17675" y="20747"/>
                </a:cubicBezTo>
                <a:cubicBezTo>
                  <a:pt x="17719" y="20688"/>
                  <a:pt x="17748" y="20629"/>
                  <a:pt x="17792" y="20570"/>
                </a:cubicBezTo>
                <a:close/>
                <a:moveTo>
                  <a:pt x="17483" y="20644"/>
                </a:moveTo>
                <a:cubicBezTo>
                  <a:pt x="17513" y="20673"/>
                  <a:pt x="17557" y="20717"/>
                  <a:pt x="17586" y="20776"/>
                </a:cubicBezTo>
                <a:cubicBezTo>
                  <a:pt x="17557" y="20820"/>
                  <a:pt x="17513" y="20879"/>
                  <a:pt x="17498" y="20953"/>
                </a:cubicBezTo>
                <a:cubicBezTo>
                  <a:pt x="17454" y="20894"/>
                  <a:pt x="17424" y="20865"/>
                  <a:pt x="17410" y="20820"/>
                </a:cubicBezTo>
                <a:cubicBezTo>
                  <a:pt x="17424" y="20747"/>
                  <a:pt x="17454" y="20703"/>
                  <a:pt x="17483" y="20644"/>
                </a:cubicBezTo>
                <a:close/>
                <a:moveTo>
                  <a:pt x="17218" y="20717"/>
                </a:moveTo>
                <a:cubicBezTo>
                  <a:pt x="17262" y="20747"/>
                  <a:pt x="17277" y="20791"/>
                  <a:pt x="17307" y="20820"/>
                </a:cubicBezTo>
                <a:cubicBezTo>
                  <a:pt x="17277" y="20879"/>
                  <a:pt x="17233" y="20938"/>
                  <a:pt x="17218" y="20997"/>
                </a:cubicBezTo>
                <a:cubicBezTo>
                  <a:pt x="17204" y="20953"/>
                  <a:pt x="17159" y="20923"/>
                  <a:pt x="17145" y="20879"/>
                </a:cubicBezTo>
                <a:cubicBezTo>
                  <a:pt x="17159" y="20820"/>
                  <a:pt x="17204" y="20776"/>
                  <a:pt x="17218" y="20717"/>
                </a:cubicBezTo>
                <a:close/>
                <a:moveTo>
                  <a:pt x="16983" y="20776"/>
                </a:moveTo>
                <a:cubicBezTo>
                  <a:pt x="16998" y="20806"/>
                  <a:pt x="17012" y="20850"/>
                  <a:pt x="17056" y="20879"/>
                </a:cubicBezTo>
                <a:cubicBezTo>
                  <a:pt x="17042" y="20938"/>
                  <a:pt x="17012" y="20968"/>
                  <a:pt x="16983" y="21026"/>
                </a:cubicBezTo>
                <a:lnTo>
                  <a:pt x="16924" y="20923"/>
                </a:lnTo>
                <a:cubicBezTo>
                  <a:pt x="16939" y="20865"/>
                  <a:pt x="16968" y="20820"/>
                  <a:pt x="16983" y="20776"/>
                </a:cubicBezTo>
                <a:close/>
                <a:moveTo>
                  <a:pt x="16644" y="20879"/>
                </a:moveTo>
                <a:cubicBezTo>
                  <a:pt x="16644" y="20894"/>
                  <a:pt x="16659" y="20938"/>
                  <a:pt x="16659" y="20953"/>
                </a:cubicBezTo>
                <a:cubicBezTo>
                  <a:pt x="16644" y="20982"/>
                  <a:pt x="16644" y="21012"/>
                  <a:pt x="16630" y="21041"/>
                </a:cubicBezTo>
                <a:cubicBezTo>
                  <a:pt x="16630" y="21026"/>
                  <a:pt x="16615" y="21012"/>
                  <a:pt x="16615" y="20968"/>
                </a:cubicBezTo>
                <a:cubicBezTo>
                  <a:pt x="16630" y="20938"/>
                  <a:pt x="16630" y="20894"/>
                  <a:pt x="16644" y="20879"/>
                </a:cubicBezTo>
                <a:close/>
                <a:moveTo>
                  <a:pt x="16792" y="20820"/>
                </a:moveTo>
                <a:cubicBezTo>
                  <a:pt x="16821" y="20865"/>
                  <a:pt x="16836" y="20879"/>
                  <a:pt x="16836" y="20923"/>
                </a:cubicBezTo>
                <a:cubicBezTo>
                  <a:pt x="16821" y="20953"/>
                  <a:pt x="16792" y="21012"/>
                  <a:pt x="16777" y="21041"/>
                </a:cubicBezTo>
                <a:cubicBezTo>
                  <a:pt x="16762" y="21012"/>
                  <a:pt x="16762" y="20982"/>
                  <a:pt x="16747" y="20953"/>
                </a:cubicBezTo>
                <a:cubicBezTo>
                  <a:pt x="16762" y="20894"/>
                  <a:pt x="16777" y="20865"/>
                  <a:pt x="16792" y="20820"/>
                </a:cubicBezTo>
                <a:close/>
                <a:moveTo>
                  <a:pt x="17969" y="20732"/>
                </a:moveTo>
                <a:cubicBezTo>
                  <a:pt x="18028" y="20776"/>
                  <a:pt x="18072" y="20806"/>
                  <a:pt x="18116" y="20865"/>
                </a:cubicBezTo>
                <a:cubicBezTo>
                  <a:pt x="18087" y="20938"/>
                  <a:pt x="18028" y="20982"/>
                  <a:pt x="17984" y="21056"/>
                </a:cubicBezTo>
                <a:cubicBezTo>
                  <a:pt x="17954" y="21012"/>
                  <a:pt x="17925" y="20968"/>
                  <a:pt x="17866" y="20938"/>
                </a:cubicBezTo>
                <a:cubicBezTo>
                  <a:pt x="17895" y="20865"/>
                  <a:pt x="17939" y="20806"/>
                  <a:pt x="17969" y="20732"/>
                </a:cubicBezTo>
                <a:close/>
                <a:moveTo>
                  <a:pt x="17645" y="20820"/>
                </a:moveTo>
                <a:lnTo>
                  <a:pt x="17778" y="20953"/>
                </a:lnTo>
                <a:cubicBezTo>
                  <a:pt x="17733" y="21012"/>
                  <a:pt x="17704" y="21085"/>
                  <a:pt x="17660" y="21144"/>
                </a:cubicBezTo>
                <a:cubicBezTo>
                  <a:pt x="17630" y="21085"/>
                  <a:pt x="17586" y="21041"/>
                  <a:pt x="17557" y="21012"/>
                </a:cubicBezTo>
                <a:cubicBezTo>
                  <a:pt x="17586" y="20953"/>
                  <a:pt x="17630" y="20879"/>
                  <a:pt x="17645" y="20820"/>
                </a:cubicBezTo>
                <a:close/>
                <a:moveTo>
                  <a:pt x="17351" y="20894"/>
                </a:moveTo>
                <a:cubicBezTo>
                  <a:pt x="17380" y="20938"/>
                  <a:pt x="17410" y="20968"/>
                  <a:pt x="17439" y="21012"/>
                </a:cubicBezTo>
                <a:cubicBezTo>
                  <a:pt x="17410" y="21071"/>
                  <a:pt x="17365" y="21115"/>
                  <a:pt x="17351" y="21174"/>
                </a:cubicBezTo>
                <a:cubicBezTo>
                  <a:pt x="17336" y="21144"/>
                  <a:pt x="17307" y="21115"/>
                  <a:pt x="17277" y="21085"/>
                </a:cubicBezTo>
                <a:cubicBezTo>
                  <a:pt x="17277" y="21071"/>
                  <a:pt x="17262" y="21071"/>
                  <a:pt x="17262" y="21041"/>
                </a:cubicBezTo>
                <a:cubicBezTo>
                  <a:pt x="17292" y="21012"/>
                  <a:pt x="17336" y="20953"/>
                  <a:pt x="17351" y="20894"/>
                </a:cubicBezTo>
                <a:close/>
                <a:moveTo>
                  <a:pt x="17115" y="20968"/>
                </a:moveTo>
                <a:cubicBezTo>
                  <a:pt x="17130" y="21012"/>
                  <a:pt x="17159" y="21041"/>
                  <a:pt x="17189" y="21085"/>
                </a:cubicBezTo>
                <a:cubicBezTo>
                  <a:pt x="17145" y="21115"/>
                  <a:pt x="17130" y="21174"/>
                  <a:pt x="17086" y="21232"/>
                </a:cubicBezTo>
                <a:lnTo>
                  <a:pt x="17042" y="21115"/>
                </a:lnTo>
                <a:cubicBezTo>
                  <a:pt x="17056" y="21056"/>
                  <a:pt x="17086" y="21012"/>
                  <a:pt x="17115" y="20968"/>
                </a:cubicBezTo>
                <a:close/>
                <a:moveTo>
                  <a:pt x="16571" y="21115"/>
                </a:moveTo>
                <a:cubicBezTo>
                  <a:pt x="16571" y="21144"/>
                  <a:pt x="16571" y="21159"/>
                  <a:pt x="16585" y="21174"/>
                </a:cubicBezTo>
                <a:cubicBezTo>
                  <a:pt x="16585" y="21188"/>
                  <a:pt x="16571" y="21232"/>
                  <a:pt x="16571" y="21247"/>
                </a:cubicBezTo>
                <a:cubicBezTo>
                  <a:pt x="16571" y="21232"/>
                  <a:pt x="16556" y="21218"/>
                  <a:pt x="16556" y="21188"/>
                </a:cubicBezTo>
                <a:cubicBezTo>
                  <a:pt x="16556" y="21174"/>
                  <a:pt x="16571" y="21144"/>
                  <a:pt x="16571" y="21115"/>
                </a:cubicBezTo>
                <a:close/>
                <a:moveTo>
                  <a:pt x="16718" y="21056"/>
                </a:moveTo>
                <a:cubicBezTo>
                  <a:pt x="16718" y="21100"/>
                  <a:pt x="16733" y="21115"/>
                  <a:pt x="16733" y="21159"/>
                </a:cubicBezTo>
                <a:cubicBezTo>
                  <a:pt x="16718" y="21188"/>
                  <a:pt x="16703" y="21232"/>
                  <a:pt x="16703" y="21262"/>
                </a:cubicBezTo>
                <a:cubicBezTo>
                  <a:pt x="16703" y="21232"/>
                  <a:pt x="16688" y="21203"/>
                  <a:pt x="16688" y="21174"/>
                </a:cubicBezTo>
                <a:cubicBezTo>
                  <a:pt x="16703" y="21144"/>
                  <a:pt x="16703" y="21100"/>
                  <a:pt x="16718" y="21056"/>
                </a:cubicBezTo>
                <a:close/>
                <a:moveTo>
                  <a:pt x="16895" y="21012"/>
                </a:moveTo>
                <a:lnTo>
                  <a:pt x="16939" y="21115"/>
                </a:lnTo>
                <a:cubicBezTo>
                  <a:pt x="16924" y="21174"/>
                  <a:pt x="16909" y="21218"/>
                  <a:pt x="16895" y="21262"/>
                </a:cubicBezTo>
                <a:cubicBezTo>
                  <a:pt x="16865" y="21232"/>
                  <a:pt x="16850" y="21188"/>
                  <a:pt x="16850" y="21159"/>
                </a:cubicBezTo>
                <a:cubicBezTo>
                  <a:pt x="16850" y="21100"/>
                  <a:pt x="16865" y="21056"/>
                  <a:pt x="16895" y="21012"/>
                </a:cubicBezTo>
                <a:close/>
                <a:moveTo>
                  <a:pt x="17822" y="21012"/>
                </a:moveTo>
                <a:cubicBezTo>
                  <a:pt x="17866" y="21041"/>
                  <a:pt x="17925" y="21085"/>
                  <a:pt x="17954" y="21144"/>
                </a:cubicBezTo>
                <a:cubicBezTo>
                  <a:pt x="17925" y="21218"/>
                  <a:pt x="17866" y="21262"/>
                  <a:pt x="17822" y="21335"/>
                </a:cubicBezTo>
                <a:cubicBezTo>
                  <a:pt x="17792" y="21262"/>
                  <a:pt x="17748" y="21232"/>
                  <a:pt x="17719" y="21188"/>
                </a:cubicBezTo>
                <a:cubicBezTo>
                  <a:pt x="17748" y="21144"/>
                  <a:pt x="17792" y="21071"/>
                  <a:pt x="17822" y="21012"/>
                </a:cubicBezTo>
                <a:close/>
                <a:moveTo>
                  <a:pt x="17498" y="21056"/>
                </a:moveTo>
                <a:cubicBezTo>
                  <a:pt x="17527" y="21100"/>
                  <a:pt x="17571" y="21144"/>
                  <a:pt x="17601" y="21188"/>
                </a:cubicBezTo>
                <a:cubicBezTo>
                  <a:pt x="17571" y="21247"/>
                  <a:pt x="17527" y="21321"/>
                  <a:pt x="17498" y="21380"/>
                </a:cubicBezTo>
                <a:cubicBezTo>
                  <a:pt x="17454" y="21335"/>
                  <a:pt x="17439" y="21306"/>
                  <a:pt x="17410" y="21247"/>
                </a:cubicBezTo>
                <a:cubicBezTo>
                  <a:pt x="17439" y="21188"/>
                  <a:pt x="17483" y="21144"/>
                  <a:pt x="17498" y="21056"/>
                </a:cubicBezTo>
                <a:close/>
                <a:moveTo>
                  <a:pt x="17218" y="21144"/>
                </a:moveTo>
                <a:cubicBezTo>
                  <a:pt x="17233" y="21174"/>
                  <a:pt x="17277" y="21218"/>
                  <a:pt x="17307" y="21247"/>
                </a:cubicBezTo>
                <a:cubicBezTo>
                  <a:pt x="17277" y="21306"/>
                  <a:pt x="17262" y="21350"/>
                  <a:pt x="17218" y="21409"/>
                </a:cubicBezTo>
                <a:cubicBezTo>
                  <a:pt x="17204" y="21394"/>
                  <a:pt x="17204" y="21380"/>
                  <a:pt x="17189" y="21350"/>
                </a:cubicBezTo>
                <a:cubicBezTo>
                  <a:pt x="17159" y="21335"/>
                  <a:pt x="17159" y="21321"/>
                  <a:pt x="17145" y="21306"/>
                </a:cubicBezTo>
                <a:cubicBezTo>
                  <a:pt x="17159" y="21247"/>
                  <a:pt x="17204" y="21188"/>
                  <a:pt x="17218" y="21144"/>
                </a:cubicBezTo>
                <a:close/>
                <a:moveTo>
                  <a:pt x="16983" y="21218"/>
                </a:moveTo>
                <a:lnTo>
                  <a:pt x="17042" y="21321"/>
                </a:lnTo>
                <a:cubicBezTo>
                  <a:pt x="17012" y="21380"/>
                  <a:pt x="16983" y="21424"/>
                  <a:pt x="16968" y="21468"/>
                </a:cubicBezTo>
                <a:lnTo>
                  <a:pt x="16909" y="21365"/>
                </a:lnTo>
                <a:cubicBezTo>
                  <a:pt x="16939" y="21306"/>
                  <a:pt x="16968" y="21247"/>
                  <a:pt x="16983" y="21218"/>
                </a:cubicBezTo>
                <a:close/>
                <a:moveTo>
                  <a:pt x="16644" y="21321"/>
                </a:moveTo>
                <a:cubicBezTo>
                  <a:pt x="16644" y="21335"/>
                  <a:pt x="16674" y="21380"/>
                  <a:pt x="16674" y="21394"/>
                </a:cubicBezTo>
                <a:cubicBezTo>
                  <a:pt x="16644" y="21424"/>
                  <a:pt x="16644" y="21468"/>
                  <a:pt x="16630" y="21483"/>
                </a:cubicBezTo>
                <a:cubicBezTo>
                  <a:pt x="16615" y="21453"/>
                  <a:pt x="16615" y="21424"/>
                  <a:pt x="16615" y="21409"/>
                </a:cubicBezTo>
                <a:cubicBezTo>
                  <a:pt x="16630" y="21380"/>
                  <a:pt x="16630" y="21335"/>
                  <a:pt x="16644" y="21321"/>
                </a:cubicBezTo>
                <a:close/>
                <a:moveTo>
                  <a:pt x="16792" y="21262"/>
                </a:moveTo>
                <a:cubicBezTo>
                  <a:pt x="16806" y="21306"/>
                  <a:pt x="16836" y="21335"/>
                  <a:pt x="16836" y="21365"/>
                </a:cubicBezTo>
                <a:cubicBezTo>
                  <a:pt x="16821" y="21394"/>
                  <a:pt x="16792" y="21453"/>
                  <a:pt x="16777" y="21483"/>
                </a:cubicBezTo>
                <a:cubicBezTo>
                  <a:pt x="16762" y="21453"/>
                  <a:pt x="16762" y="21409"/>
                  <a:pt x="16733" y="21394"/>
                </a:cubicBezTo>
                <a:cubicBezTo>
                  <a:pt x="16762" y="21365"/>
                  <a:pt x="16777" y="21306"/>
                  <a:pt x="16792" y="21262"/>
                </a:cubicBezTo>
                <a:close/>
                <a:moveTo>
                  <a:pt x="17660" y="21262"/>
                </a:moveTo>
                <a:cubicBezTo>
                  <a:pt x="17704" y="21306"/>
                  <a:pt x="17733" y="21365"/>
                  <a:pt x="17763" y="21394"/>
                </a:cubicBezTo>
                <a:cubicBezTo>
                  <a:pt x="17733" y="21453"/>
                  <a:pt x="17675" y="21527"/>
                  <a:pt x="17645" y="21586"/>
                </a:cubicBezTo>
                <a:cubicBezTo>
                  <a:pt x="17630" y="21541"/>
                  <a:pt x="17586" y="21483"/>
                  <a:pt x="17557" y="21453"/>
                </a:cubicBezTo>
                <a:cubicBezTo>
                  <a:pt x="17586" y="21394"/>
                  <a:pt x="17630" y="21321"/>
                  <a:pt x="17660" y="21262"/>
                </a:cubicBezTo>
                <a:close/>
                <a:moveTo>
                  <a:pt x="17365" y="21335"/>
                </a:moveTo>
                <a:cubicBezTo>
                  <a:pt x="17410" y="21380"/>
                  <a:pt x="17424" y="21409"/>
                  <a:pt x="17454" y="21468"/>
                </a:cubicBezTo>
                <a:lnTo>
                  <a:pt x="17351" y="21630"/>
                </a:lnTo>
                <a:cubicBezTo>
                  <a:pt x="17307" y="21600"/>
                  <a:pt x="17292" y="21541"/>
                  <a:pt x="17277" y="21512"/>
                </a:cubicBezTo>
                <a:cubicBezTo>
                  <a:pt x="17307" y="21453"/>
                  <a:pt x="17336" y="21394"/>
                  <a:pt x="17365" y="21335"/>
                </a:cubicBezTo>
                <a:close/>
                <a:moveTo>
                  <a:pt x="17086" y="21394"/>
                </a:moveTo>
                <a:cubicBezTo>
                  <a:pt x="17096" y="21394"/>
                  <a:pt x="17099" y="21401"/>
                  <a:pt x="17096" y="21401"/>
                </a:cubicBezTo>
                <a:cubicBezTo>
                  <a:pt x="17094" y="21401"/>
                  <a:pt x="17091" y="21399"/>
                  <a:pt x="17086" y="21394"/>
                </a:cubicBezTo>
                <a:lnTo>
                  <a:pt x="17086" y="21394"/>
                </a:lnTo>
                <a:cubicBezTo>
                  <a:pt x="17130" y="21453"/>
                  <a:pt x="17145" y="21468"/>
                  <a:pt x="17159" y="21512"/>
                </a:cubicBezTo>
                <a:cubicBezTo>
                  <a:pt x="17130" y="21556"/>
                  <a:pt x="17115" y="21615"/>
                  <a:pt x="17071" y="21674"/>
                </a:cubicBezTo>
                <a:cubicBezTo>
                  <a:pt x="17071" y="21659"/>
                  <a:pt x="17056" y="21659"/>
                  <a:pt x="17056" y="21630"/>
                </a:cubicBezTo>
                <a:cubicBezTo>
                  <a:pt x="17042" y="21600"/>
                  <a:pt x="17012" y="21586"/>
                  <a:pt x="17012" y="21541"/>
                </a:cubicBezTo>
                <a:cubicBezTo>
                  <a:pt x="17042" y="21512"/>
                  <a:pt x="17071" y="21453"/>
                  <a:pt x="17086" y="21394"/>
                </a:cubicBezTo>
                <a:close/>
                <a:moveTo>
                  <a:pt x="16556" y="21556"/>
                </a:moveTo>
                <a:cubicBezTo>
                  <a:pt x="16556" y="21586"/>
                  <a:pt x="16556" y="21600"/>
                  <a:pt x="16571" y="21615"/>
                </a:cubicBezTo>
                <a:cubicBezTo>
                  <a:pt x="16571" y="21630"/>
                  <a:pt x="16556" y="21674"/>
                  <a:pt x="16556" y="21689"/>
                </a:cubicBezTo>
                <a:cubicBezTo>
                  <a:pt x="16541" y="21674"/>
                  <a:pt x="16541" y="21659"/>
                  <a:pt x="16541" y="21630"/>
                </a:cubicBezTo>
                <a:cubicBezTo>
                  <a:pt x="16541" y="21615"/>
                  <a:pt x="16556" y="21586"/>
                  <a:pt x="16556" y="21556"/>
                </a:cubicBezTo>
                <a:close/>
                <a:moveTo>
                  <a:pt x="16688" y="21512"/>
                </a:moveTo>
                <a:cubicBezTo>
                  <a:pt x="16703" y="21541"/>
                  <a:pt x="16718" y="21556"/>
                  <a:pt x="16718" y="21600"/>
                </a:cubicBezTo>
                <a:lnTo>
                  <a:pt x="16674" y="21703"/>
                </a:lnTo>
                <a:cubicBezTo>
                  <a:pt x="16674" y="21674"/>
                  <a:pt x="16644" y="21644"/>
                  <a:pt x="16644" y="21615"/>
                </a:cubicBezTo>
                <a:cubicBezTo>
                  <a:pt x="16674" y="21586"/>
                  <a:pt x="16688" y="21541"/>
                  <a:pt x="16688" y="21512"/>
                </a:cubicBezTo>
                <a:close/>
                <a:moveTo>
                  <a:pt x="16865" y="21453"/>
                </a:moveTo>
                <a:lnTo>
                  <a:pt x="16924" y="21556"/>
                </a:lnTo>
                <a:cubicBezTo>
                  <a:pt x="16909" y="21615"/>
                  <a:pt x="16865" y="21659"/>
                  <a:pt x="16850" y="21703"/>
                </a:cubicBezTo>
                <a:cubicBezTo>
                  <a:pt x="16836" y="21674"/>
                  <a:pt x="16836" y="21630"/>
                  <a:pt x="16806" y="21600"/>
                </a:cubicBezTo>
                <a:cubicBezTo>
                  <a:pt x="16836" y="21541"/>
                  <a:pt x="16850" y="21512"/>
                  <a:pt x="16865" y="21453"/>
                </a:cubicBezTo>
                <a:close/>
                <a:moveTo>
                  <a:pt x="17513" y="21527"/>
                </a:moveTo>
                <a:cubicBezTo>
                  <a:pt x="17557" y="21556"/>
                  <a:pt x="17586" y="21615"/>
                  <a:pt x="17616" y="21644"/>
                </a:cubicBezTo>
                <a:cubicBezTo>
                  <a:pt x="17586" y="21703"/>
                  <a:pt x="17542" y="21777"/>
                  <a:pt x="17498" y="21836"/>
                </a:cubicBezTo>
                <a:cubicBezTo>
                  <a:pt x="17454" y="21777"/>
                  <a:pt x="17424" y="21747"/>
                  <a:pt x="17410" y="21689"/>
                </a:cubicBezTo>
                <a:lnTo>
                  <a:pt x="17513" y="21527"/>
                </a:lnTo>
                <a:close/>
                <a:moveTo>
                  <a:pt x="17218" y="21586"/>
                </a:moveTo>
                <a:cubicBezTo>
                  <a:pt x="17233" y="21615"/>
                  <a:pt x="17277" y="21659"/>
                  <a:pt x="17292" y="21703"/>
                </a:cubicBezTo>
                <a:cubicBezTo>
                  <a:pt x="17262" y="21762"/>
                  <a:pt x="17233" y="21821"/>
                  <a:pt x="17204" y="21880"/>
                </a:cubicBezTo>
                <a:cubicBezTo>
                  <a:pt x="17189" y="21836"/>
                  <a:pt x="17145" y="21792"/>
                  <a:pt x="17130" y="21747"/>
                </a:cubicBezTo>
                <a:cubicBezTo>
                  <a:pt x="17159" y="21689"/>
                  <a:pt x="17174" y="21630"/>
                  <a:pt x="17218" y="21586"/>
                </a:cubicBezTo>
                <a:close/>
                <a:moveTo>
                  <a:pt x="16497" y="21836"/>
                </a:moveTo>
                <a:lnTo>
                  <a:pt x="16497" y="21850"/>
                </a:lnTo>
                <a:cubicBezTo>
                  <a:pt x="16497" y="21880"/>
                  <a:pt x="16482" y="21895"/>
                  <a:pt x="16482" y="21895"/>
                </a:cubicBezTo>
                <a:lnTo>
                  <a:pt x="16482" y="21880"/>
                </a:lnTo>
                <a:cubicBezTo>
                  <a:pt x="16482" y="21850"/>
                  <a:pt x="16482" y="21836"/>
                  <a:pt x="16497" y="21836"/>
                </a:cubicBezTo>
                <a:close/>
                <a:moveTo>
                  <a:pt x="16983" y="21659"/>
                </a:moveTo>
                <a:cubicBezTo>
                  <a:pt x="16983" y="21674"/>
                  <a:pt x="16998" y="21674"/>
                  <a:pt x="16998" y="21689"/>
                </a:cubicBezTo>
                <a:cubicBezTo>
                  <a:pt x="17012" y="21703"/>
                  <a:pt x="17042" y="21747"/>
                  <a:pt x="17042" y="21762"/>
                </a:cubicBezTo>
                <a:cubicBezTo>
                  <a:pt x="16998" y="21821"/>
                  <a:pt x="16983" y="21880"/>
                  <a:pt x="16939" y="21909"/>
                </a:cubicBezTo>
                <a:lnTo>
                  <a:pt x="16895" y="21806"/>
                </a:lnTo>
                <a:cubicBezTo>
                  <a:pt x="16924" y="21747"/>
                  <a:pt x="16939" y="21689"/>
                  <a:pt x="16983" y="21659"/>
                </a:cubicBezTo>
                <a:close/>
                <a:moveTo>
                  <a:pt x="16615" y="21762"/>
                </a:moveTo>
                <a:cubicBezTo>
                  <a:pt x="16615" y="21777"/>
                  <a:pt x="16630" y="21821"/>
                  <a:pt x="16630" y="21836"/>
                </a:cubicBezTo>
                <a:cubicBezTo>
                  <a:pt x="16615" y="21880"/>
                  <a:pt x="16615" y="21909"/>
                  <a:pt x="16600" y="21924"/>
                </a:cubicBezTo>
                <a:cubicBezTo>
                  <a:pt x="16600" y="21909"/>
                  <a:pt x="16571" y="21880"/>
                  <a:pt x="16571" y="21850"/>
                </a:cubicBezTo>
                <a:cubicBezTo>
                  <a:pt x="16600" y="21821"/>
                  <a:pt x="16600" y="21777"/>
                  <a:pt x="16615" y="21762"/>
                </a:cubicBezTo>
                <a:close/>
                <a:moveTo>
                  <a:pt x="16777" y="21703"/>
                </a:moveTo>
                <a:cubicBezTo>
                  <a:pt x="16777" y="21733"/>
                  <a:pt x="16792" y="21762"/>
                  <a:pt x="16821" y="21792"/>
                </a:cubicBezTo>
                <a:cubicBezTo>
                  <a:pt x="16792" y="21836"/>
                  <a:pt x="16777" y="21895"/>
                  <a:pt x="16762" y="21924"/>
                </a:cubicBezTo>
                <a:cubicBezTo>
                  <a:pt x="16747" y="21895"/>
                  <a:pt x="16747" y="21865"/>
                  <a:pt x="16718" y="21836"/>
                </a:cubicBezTo>
                <a:cubicBezTo>
                  <a:pt x="16733" y="21792"/>
                  <a:pt x="16762" y="21747"/>
                  <a:pt x="16777" y="21703"/>
                </a:cubicBezTo>
                <a:close/>
                <a:moveTo>
                  <a:pt x="17351" y="21777"/>
                </a:moveTo>
                <a:cubicBezTo>
                  <a:pt x="17380" y="21821"/>
                  <a:pt x="17410" y="21880"/>
                  <a:pt x="17439" y="21909"/>
                </a:cubicBezTo>
                <a:cubicBezTo>
                  <a:pt x="17410" y="21939"/>
                  <a:pt x="17380" y="21998"/>
                  <a:pt x="17351" y="22042"/>
                </a:cubicBezTo>
                <a:cubicBezTo>
                  <a:pt x="17336" y="22057"/>
                  <a:pt x="17336" y="22071"/>
                  <a:pt x="17307" y="22086"/>
                </a:cubicBezTo>
                <a:cubicBezTo>
                  <a:pt x="17292" y="22057"/>
                  <a:pt x="17262" y="22012"/>
                  <a:pt x="17233" y="21968"/>
                </a:cubicBezTo>
                <a:cubicBezTo>
                  <a:pt x="17277" y="21895"/>
                  <a:pt x="17307" y="21836"/>
                  <a:pt x="17351" y="21777"/>
                </a:cubicBezTo>
                <a:close/>
                <a:moveTo>
                  <a:pt x="17086" y="21836"/>
                </a:moveTo>
                <a:cubicBezTo>
                  <a:pt x="17101" y="21880"/>
                  <a:pt x="17130" y="21909"/>
                  <a:pt x="17159" y="21954"/>
                </a:cubicBezTo>
                <a:cubicBezTo>
                  <a:pt x="17130" y="21998"/>
                  <a:pt x="17086" y="22057"/>
                  <a:pt x="17071" y="22115"/>
                </a:cubicBezTo>
                <a:cubicBezTo>
                  <a:pt x="17042" y="22071"/>
                  <a:pt x="17012" y="22042"/>
                  <a:pt x="16998" y="21998"/>
                </a:cubicBezTo>
                <a:cubicBezTo>
                  <a:pt x="17042" y="21954"/>
                  <a:pt x="17056" y="21895"/>
                  <a:pt x="17086" y="21836"/>
                </a:cubicBezTo>
                <a:close/>
                <a:moveTo>
                  <a:pt x="16512" y="22027"/>
                </a:moveTo>
                <a:cubicBezTo>
                  <a:pt x="16512" y="22042"/>
                  <a:pt x="16512" y="22057"/>
                  <a:pt x="16541" y="22071"/>
                </a:cubicBezTo>
                <a:cubicBezTo>
                  <a:pt x="16512" y="22101"/>
                  <a:pt x="16512" y="22130"/>
                  <a:pt x="16497" y="22145"/>
                </a:cubicBezTo>
                <a:lnTo>
                  <a:pt x="16497" y="22101"/>
                </a:lnTo>
                <a:cubicBezTo>
                  <a:pt x="16497" y="22071"/>
                  <a:pt x="16512" y="22042"/>
                  <a:pt x="16512" y="22027"/>
                </a:cubicBezTo>
                <a:close/>
                <a:moveTo>
                  <a:pt x="16674" y="21954"/>
                </a:moveTo>
                <a:cubicBezTo>
                  <a:pt x="16688" y="21983"/>
                  <a:pt x="16688" y="21998"/>
                  <a:pt x="16703" y="22042"/>
                </a:cubicBezTo>
                <a:lnTo>
                  <a:pt x="16644" y="22145"/>
                </a:lnTo>
                <a:cubicBezTo>
                  <a:pt x="16644" y="22115"/>
                  <a:pt x="16630" y="22086"/>
                  <a:pt x="16630" y="22057"/>
                </a:cubicBezTo>
                <a:cubicBezTo>
                  <a:pt x="16630" y="22042"/>
                  <a:pt x="16644" y="21983"/>
                  <a:pt x="16674" y="21954"/>
                </a:cubicBezTo>
                <a:close/>
                <a:moveTo>
                  <a:pt x="16850" y="21895"/>
                </a:moveTo>
                <a:cubicBezTo>
                  <a:pt x="16865" y="21909"/>
                  <a:pt x="16865" y="21924"/>
                  <a:pt x="16865" y="21954"/>
                </a:cubicBezTo>
                <a:cubicBezTo>
                  <a:pt x="16865" y="21968"/>
                  <a:pt x="16880" y="21983"/>
                  <a:pt x="16880" y="21998"/>
                </a:cubicBezTo>
                <a:cubicBezTo>
                  <a:pt x="16865" y="22057"/>
                  <a:pt x="16836" y="22101"/>
                  <a:pt x="16806" y="22145"/>
                </a:cubicBezTo>
                <a:cubicBezTo>
                  <a:pt x="16792" y="22115"/>
                  <a:pt x="16792" y="22071"/>
                  <a:pt x="16777" y="22042"/>
                </a:cubicBezTo>
                <a:cubicBezTo>
                  <a:pt x="16792" y="21983"/>
                  <a:pt x="16836" y="21954"/>
                  <a:pt x="16850" y="21895"/>
                </a:cubicBezTo>
                <a:close/>
                <a:moveTo>
                  <a:pt x="16453" y="22263"/>
                </a:moveTo>
                <a:lnTo>
                  <a:pt x="16453" y="22292"/>
                </a:lnTo>
                <a:cubicBezTo>
                  <a:pt x="16453" y="22307"/>
                  <a:pt x="16424" y="22336"/>
                  <a:pt x="16424" y="22336"/>
                </a:cubicBezTo>
                <a:lnTo>
                  <a:pt x="16424" y="22321"/>
                </a:lnTo>
                <a:cubicBezTo>
                  <a:pt x="16424" y="22292"/>
                  <a:pt x="16453" y="22277"/>
                  <a:pt x="16453" y="22263"/>
                </a:cubicBezTo>
                <a:close/>
                <a:moveTo>
                  <a:pt x="17204" y="22042"/>
                </a:moveTo>
                <a:cubicBezTo>
                  <a:pt x="17218" y="22071"/>
                  <a:pt x="17248" y="22115"/>
                  <a:pt x="17277" y="22160"/>
                </a:cubicBezTo>
                <a:lnTo>
                  <a:pt x="17159" y="22336"/>
                </a:lnTo>
                <a:cubicBezTo>
                  <a:pt x="17145" y="22292"/>
                  <a:pt x="17130" y="22263"/>
                  <a:pt x="17086" y="22204"/>
                </a:cubicBezTo>
                <a:lnTo>
                  <a:pt x="17204" y="22042"/>
                </a:lnTo>
                <a:close/>
                <a:moveTo>
                  <a:pt x="16556" y="22189"/>
                </a:moveTo>
                <a:cubicBezTo>
                  <a:pt x="16556" y="22204"/>
                  <a:pt x="16571" y="22248"/>
                  <a:pt x="16571" y="22263"/>
                </a:cubicBezTo>
                <a:lnTo>
                  <a:pt x="16538" y="22340"/>
                </a:lnTo>
                <a:cubicBezTo>
                  <a:pt x="16538" y="22329"/>
                  <a:pt x="16534" y="22314"/>
                  <a:pt x="16527" y="22292"/>
                </a:cubicBezTo>
                <a:cubicBezTo>
                  <a:pt x="16541" y="22263"/>
                  <a:pt x="16541" y="22218"/>
                  <a:pt x="16556" y="22189"/>
                </a:cubicBezTo>
                <a:close/>
                <a:moveTo>
                  <a:pt x="16718" y="22145"/>
                </a:moveTo>
                <a:cubicBezTo>
                  <a:pt x="16733" y="22160"/>
                  <a:pt x="16762" y="22204"/>
                  <a:pt x="16762" y="22218"/>
                </a:cubicBezTo>
                <a:lnTo>
                  <a:pt x="16762" y="22248"/>
                </a:lnTo>
                <a:cubicBezTo>
                  <a:pt x="16747" y="22277"/>
                  <a:pt x="16703" y="22336"/>
                  <a:pt x="16688" y="22366"/>
                </a:cubicBezTo>
                <a:cubicBezTo>
                  <a:pt x="16674" y="22336"/>
                  <a:pt x="16674" y="22292"/>
                  <a:pt x="16674" y="22277"/>
                </a:cubicBezTo>
                <a:cubicBezTo>
                  <a:pt x="16688" y="22248"/>
                  <a:pt x="16703" y="22189"/>
                  <a:pt x="16718" y="22145"/>
                </a:cubicBezTo>
                <a:close/>
                <a:moveTo>
                  <a:pt x="16968" y="22101"/>
                </a:moveTo>
                <a:cubicBezTo>
                  <a:pt x="16968" y="22130"/>
                  <a:pt x="16983" y="22160"/>
                  <a:pt x="16998" y="22204"/>
                </a:cubicBezTo>
                <a:cubicBezTo>
                  <a:pt x="16968" y="22263"/>
                  <a:pt x="16939" y="22321"/>
                  <a:pt x="16909" y="22366"/>
                </a:cubicBezTo>
                <a:cubicBezTo>
                  <a:pt x="16895" y="22336"/>
                  <a:pt x="16865" y="22292"/>
                  <a:pt x="16865" y="22263"/>
                </a:cubicBezTo>
                <a:cubicBezTo>
                  <a:pt x="16909" y="22204"/>
                  <a:pt x="16924" y="22145"/>
                  <a:pt x="16968" y="22101"/>
                </a:cubicBezTo>
                <a:close/>
                <a:moveTo>
                  <a:pt x="17042" y="22277"/>
                </a:moveTo>
                <a:cubicBezTo>
                  <a:pt x="17056" y="22321"/>
                  <a:pt x="17071" y="22351"/>
                  <a:pt x="17115" y="22395"/>
                </a:cubicBezTo>
                <a:lnTo>
                  <a:pt x="16998" y="22557"/>
                </a:lnTo>
                <a:lnTo>
                  <a:pt x="16939" y="22439"/>
                </a:lnTo>
                <a:cubicBezTo>
                  <a:pt x="16983" y="22395"/>
                  <a:pt x="17012" y="22336"/>
                  <a:pt x="17042" y="22277"/>
                </a:cubicBezTo>
                <a:close/>
                <a:moveTo>
                  <a:pt x="16482" y="22454"/>
                </a:moveTo>
                <a:cubicBezTo>
                  <a:pt x="16482" y="22483"/>
                  <a:pt x="16482" y="22498"/>
                  <a:pt x="16497" y="22513"/>
                </a:cubicBezTo>
                <a:cubicBezTo>
                  <a:pt x="16482" y="22527"/>
                  <a:pt x="16482" y="22572"/>
                  <a:pt x="16468" y="22586"/>
                </a:cubicBezTo>
                <a:cubicBezTo>
                  <a:pt x="16453" y="22572"/>
                  <a:pt x="16453" y="22557"/>
                  <a:pt x="16453" y="22527"/>
                </a:cubicBezTo>
                <a:cubicBezTo>
                  <a:pt x="16468" y="22513"/>
                  <a:pt x="16468" y="22483"/>
                  <a:pt x="16482" y="22454"/>
                </a:cubicBezTo>
                <a:close/>
                <a:moveTo>
                  <a:pt x="16792" y="22336"/>
                </a:moveTo>
                <a:cubicBezTo>
                  <a:pt x="16836" y="22366"/>
                  <a:pt x="16836" y="22410"/>
                  <a:pt x="16850" y="22439"/>
                </a:cubicBezTo>
                <a:cubicBezTo>
                  <a:pt x="16821" y="22498"/>
                  <a:pt x="16792" y="22527"/>
                  <a:pt x="16762" y="22586"/>
                </a:cubicBezTo>
                <a:cubicBezTo>
                  <a:pt x="16747" y="22557"/>
                  <a:pt x="16747" y="22513"/>
                  <a:pt x="16718" y="22483"/>
                </a:cubicBezTo>
                <a:cubicBezTo>
                  <a:pt x="16733" y="22424"/>
                  <a:pt x="16777" y="22395"/>
                  <a:pt x="16792" y="22336"/>
                </a:cubicBezTo>
                <a:close/>
                <a:moveTo>
                  <a:pt x="16615" y="22395"/>
                </a:moveTo>
                <a:cubicBezTo>
                  <a:pt x="16615" y="22424"/>
                  <a:pt x="16630" y="22439"/>
                  <a:pt x="16630" y="22483"/>
                </a:cubicBezTo>
                <a:cubicBezTo>
                  <a:pt x="16615" y="22513"/>
                  <a:pt x="16585" y="22557"/>
                  <a:pt x="16571" y="22616"/>
                </a:cubicBezTo>
                <a:cubicBezTo>
                  <a:pt x="16571" y="22572"/>
                  <a:pt x="16571" y="22527"/>
                  <a:pt x="16556" y="22513"/>
                </a:cubicBezTo>
                <a:cubicBezTo>
                  <a:pt x="16571" y="22483"/>
                  <a:pt x="16600" y="22439"/>
                  <a:pt x="16615" y="22395"/>
                </a:cubicBezTo>
                <a:close/>
                <a:moveTo>
                  <a:pt x="16365" y="22704"/>
                </a:moveTo>
                <a:lnTo>
                  <a:pt x="16365" y="22719"/>
                </a:lnTo>
                <a:cubicBezTo>
                  <a:pt x="16365" y="22733"/>
                  <a:pt x="16350" y="22748"/>
                  <a:pt x="16350" y="22778"/>
                </a:cubicBezTo>
                <a:lnTo>
                  <a:pt x="16350" y="22763"/>
                </a:lnTo>
                <a:cubicBezTo>
                  <a:pt x="16350" y="22733"/>
                  <a:pt x="16365" y="22719"/>
                  <a:pt x="16365" y="22704"/>
                </a:cubicBezTo>
                <a:close/>
                <a:moveTo>
                  <a:pt x="16497" y="22630"/>
                </a:moveTo>
                <a:cubicBezTo>
                  <a:pt x="16497" y="22645"/>
                  <a:pt x="16512" y="22689"/>
                  <a:pt x="16512" y="22704"/>
                </a:cubicBezTo>
                <a:lnTo>
                  <a:pt x="16468" y="22807"/>
                </a:lnTo>
                <a:lnTo>
                  <a:pt x="16468" y="22733"/>
                </a:lnTo>
                <a:cubicBezTo>
                  <a:pt x="16482" y="22704"/>
                  <a:pt x="16497" y="22660"/>
                  <a:pt x="16497" y="22630"/>
                </a:cubicBezTo>
                <a:close/>
                <a:moveTo>
                  <a:pt x="16688" y="22586"/>
                </a:moveTo>
                <a:cubicBezTo>
                  <a:pt x="16703" y="22630"/>
                  <a:pt x="16703" y="22660"/>
                  <a:pt x="16718" y="22689"/>
                </a:cubicBezTo>
                <a:cubicBezTo>
                  <a:pt x="16703" y="22719"/>
                  <a:pt x="16674" y="22778"/>
                  <a:pt x="16644" y="22807"/>
                </a:cubicBezTo>
                <a:cubicBezTo>
                  <a:pt x="16644" y="22792"/>
                  <a:pt x="16630" y="22748"/>
                  <a:pt x="16630" y="22733"/>
                </a:cubicBezTo>
                <a:cubicBezTo>
                  <a:pt x="16615" y="22733"/>
                  <a:pt x="16615" y="22733"/>
                  <a:pt x="16615" y="22719"/>
                </a:cubicBezTo>
                <a:cubicBezTo>
                  <a:pt x="16630" y="22689"/>
                  <a:pt x="16674" y="22630"/>
                  <a:pt x="16688" y="22586"/>
                </a:cubicBezTo>
                <a:close/>
                <a:moveTo>
                  <a:pt x="16895" y="22542"/>
                </a:moveTo>
                <a:lnTo>
                  <a:pt x="16939" y="22645"/>
                </a:lnTo>
                <a:lnTo>
                  <a:pt x="16836" y="22807"/>
                </a:lnTo>
                <a:cubicBezTo>
                  <a:pt x="16821" y="22778"/>
                  <a:pt x="16821" y="22733"/>
                  <a:pt x="16792" y="22704"/>
                </a:cubicBezTo>
                <a:cubicBezTo>
                  <a:pt x="16836" y="22645"/>
                  <a:pt x="16850" y="22586"/>
                  <a:pt x="16895" y="22542"/>
                </a:cubicBezTo>
                <a:close/>
                <a:moveTo>
                  <a:pt x="16409" y="22881"/>
                </a:moveTo>
                <a:lnTo>
                  <a:pt x="16409" y="22940"/>
                </a:lnTo>
                <a:cubicBezTo>
                  <a:pt x="16394" y="22984"/>
                  <a:pt x="16394" y="22998"/>
                  <a:pt x="16365" y="23028"/>
                </a:cubicBezTo>
                <a:lnTo>
                  <a:pt x="16365" y="22984"/>
                </a:lnTo>
                <a:cubicBezTo>
                  <a:pt x="16394" y="22940"/>
                  <a:pt x="16394" y="22925"/>
                  <a:pt x="16409" y="22881"/>
                </a:cubicBezTo>
                <a:close/>
                <a:moveTo>
                  <a:pt x="16762" y="22778"/>
                </a:moveTo>
                <a:cubicBezTo>
                  <a:pt x="16762" y="22836"/>
                  <a:pt x="16777" y="22851"/>
                  <a:pt x="16792" y="22881"/>
                </a:cubicBezTo>
                <a:cubicBezTo>
                  <a:pt x="16762" y="22940"/>
                  <a:pt x="16747" y="22984"/>
                  <a:pt x="16703" y="23028"/>
                </a:cubicBezTo>
                <a:cubicBezTo>
                  <a:pt x="16688" y="22998"/>
                  <a:pt x="16688" y="22954"/>
                  <a:pt x="16674" y="22925"/>
                </a:cubicBezTo>
                <a:cubicBezTo>
                  <a:pt x="16703" y="22866"/>
                  <a:pt x="16718" y="22836"/>
                  <a:pt x="16762" y="22778"/>
                </a:cubicBezTo>
                <a:close/>
                <a:moveTo>
                  <a:pt x="16556" y="22836"/>
                </a:moveTo>
                <a:cubicBezTo>
                  <a:pt x="16556" y="22866"/>
                  <a:pt x="16571" y="22881"/>
                  <a:pt x="16571" y="22925"/>
                </a:cubicBezTo>
                <a:cubicBezTo>
                  <a:pt x="16556" y="22954"/>
                  <a:pt x="16512" y="22998"/>
                  <a:pt x="16497" y="23057"/>
                </a:cubicBezTo>
                <a:lnTo>
                  <a:pt x="16497" y="23013"/>
                </a:lnTo>
                <a:lnTo>
                  <a:pt x="16497" y="22954"/>
                </a:lnTo>
                <a:cubicBezTo>
                  <a:pt x="16512" y="22925"/>
                  <a:pt x="16541" y="22881"/>
                  <a:pt x="16556" y="22836"/>
                </a:cubicBezTo>
                <a:close/>
                <a:moveTo>
                  <a:pt x="16291" y="23146"/>
                </a:moveTo>
                <a:lnTo>
                  <a:pt x="16291" y="23160"/>
                </a:lnTo>
                <a:cubicBezTo>
                  <a:pt x="16291" y="23175"/>
                  <a:pt x="16276" y="23190"/>
                  <a:pt x="16276" y="23219"/>
                </a:cubicBezTo>
                <a:lnTo>
                  <a:pt x="16276" y="23204"/>
                </a:lnTo>
                <a:cubicBezTo>
                  <a:pt x="16276" y="23175"/>
                  <a:pt x="16291" y="23160"/>
                  <a:pt x="16291" y="23146"/>
                </a:cubicBezTo>
                <a:close/>
                <a:moveTo>
                  <a:pt x="16615" y="23057"/>
                </a:moveTo>
                <a:cubicBezTo>
                  <a:pt x="16630" y="23087"/>
                  <a:pt x="16630" y="23131"/>
                  <a:pt x="16644" y="23146"/>
                </a:cubicBezTo>
                <a:cubicBezTo>
                  <a:pt x="16615" y="23175"/>
                  <a:pt x="16600" y="23234"/>
                  <a:pt x="16556" y="23263"/>
                </a:cubicBezTo>
                <a:cubicBezTo>
                  <a:pt x="16541" y="23234"/>
                  <a:pt x="16541" y="23204"/>
                  <a:pt x="16541" y="23175"/>
                </a:cubicBezTo>
                <a:cubicBezTo>
                  <a:pt x="16556" y="23116"/>
                  <a:pt x="16600" y="23087"/>
                  <a:pt x="16615" y="23057"/>
                </a:cubicBezTo>
                <a:close/>
                <a:moveTo>
                  <a:pt x="16424" y="23087"/>
                </a:moveTo>
                <a:cubicBezTo>
                  <a:pt x="16424" y="23101"/>
                  <a:pt x="16424" y="23146"/>
                  <a:pt x="16438" y="23160"/>
                </a:cubicBezTo>
                <a:lnTo>
                  <a:pt x="16394" y="23278"/>
                </a:lnTo>
                <a:cubicBezTo>
                  <a:pt x="16394" y="23234"/>
                  <a:pt x="16394" y="23219"/>
                  <a:pt x="16365" y="23204"/>
                </a:cubicBezTo>
                <a:lnTo>
                  <a:pt x="16424" y="23087"/>
                </a:lnTo>
                <a:close/>
                <a:moveTo>
                  <a:pt x="16321" y="23322"/>
                </a:moveTo>
                <a:lnTo>
                  <a:pt x="16321" y="23381"/>
                </a:lnTo>
                <a:cubicBezTo>
                  <a:pt x="16306" y="23425"/>
                  <a:pt x="16276" y="23440"/>
                  <a:pt x="16276" y="23469"/>
                </a:cubicBezTo>
                <a:lnTo>
                  <a:pt x="16276" y="23425"/>
                </a:lnTo>
                <a:cubicBezTo>
                  <a:pt x="16291" y="23381"/>
                  <a:pt x="16291" y="23366"/>
                  <a:pt x="16321" y="23322"/>
                </a:cubicBezTo>
                <a:close/>
                <a:moveTo>
                  <a:pt x="16482" y="23278"/>
                </a:moveTo>
                <a:cubicBezTo>
                  <a:pt x="16482" y="23307"/>
                  <a:pt x="16497" y="23322"/>
                  <a:pt x="16497" y="23366"/>
                </a:cubicBezTo>
                <a:cubicBezTo>
                  <a:pt x="16482" y="23396"/>
                  <a:pt x="16453" y="23440"/>
                  <a:pt x="16424" y="23499"/>
                </a:cubicBezTo>
                <a:cubicBezTo>
                  <a:pt x="16409" y="23455"/>
                  <a:pt x="16409" y="23440"/>
                  <a:pt x="16409" y="23396"/>
                </a:cubicBezTo>
                <a:cubicBezTo>
                  <a:pt x="16424" y="23366"/>
                  <a:pt x="16453" y="23322"/>
                  <a:pt x="16482" y="23278"/>
                </a:cubicBezTo>
                <a:close/>
                <a:moveTo>
                  <a:pt x="16188" y="23587"/>
                </a:moveTo>
                <a:lnTo>
                  <a:pt x="16188" y="23602"/>
                </a:lnTo>
                <a:cubicBezTo>
                  <a:pt x="16188" y="23616"/>
                  <a:pt x="16173" y="23631"/>
                  <a:pt x="16173" y="23661"/>
                </a:cubicBezTo>
                <a:lnTo>
                  <a:pt x="16173" y="23631"/>
                </a:lnTo>
                <a:cubicBezTo>
                  <a:pt x="16173" y="23616"/>
                  <a:pt x="16188" y="23602"/>
                  <a:pt x="16188" y="23587"/>
                </a:cubicBezTo>
                <a:close/>
                <a:moveTo>
                  <a:pt x="16335" y="23528"/>
                </a:moveTo>
                <a:cubicBezTo>
                  <a:pt x="16335" y="23543"/>
                  <a:pt x="16335" y="23587"/>
                  <a:pt x="16350" y="23602"/>
                </a:cubicBezTo>
                <a:lnTo>
                  <a:pt x="16291" y="23719"/>
                </a:lnTo>
                <a:cubicBezTo>
                  <a:pt x="16276" y="23675"/>
                  <a:pt x="16276" y="23661"/>
                  <a:pt x="16276" y="23631"/>
                </a:cubicBezTo>
                <a:lnTo>
                  <a:pt x="16335" y="23528"/>
                </a:lnTo>
                <a:close/>
                <a:moveTo>
                  <a:pt x="16203" y="23764"/>
                </a:moveTo>
                <a:lnTo>
                  <a:pt x="16203" y="23822"/>
                </a:lnTo>
                <a:cubicBezTo>
                  <a:pt x="16193" y="23832"/>
                  <a:pt x="16183" y="23855"/>
                  <a:pt x="16173" y="23874"/>
                </a:cubicBezTo>
                <a:lnTo>
                  <a:pt x="16173" y="23874"/>
                </a:lnTo>
                <a:cubicBezTo>
                  <a:pt x="16173" y="23871"/>
                  <a:pt x="16173" y="23869"/>
                  <a:pt x="16173" y="23867"/>
                </a:cubicBezTo>
                <a:cubicBezTo>
                  <a:pt x="16188" y="23822"/>
                  <a:pt x="16203" y="23808"/>
                  <a:pt x="16203" y="23764"/>
                </a:cubicBezTo>
                <a:close/>
                <a:moveTo>
                  <a:pt x="16085" y="24043"/>
                </a:moveTo>
                <a:lnTo>
                  <a:pt x="16085" y="24058"/>
                </a:lnTo>
                <a:cubicBezTo>
                  <a:pt x="16085" y="24087"/>
                  <a:pt x="16056" y="24102"/>
                  <a:pt x="16056" y="24102"/>
                </a:cubicBezTo>
                <a:cubicBezTo>
                  <a:pt x="16056" y="24087"/>
                  <a:pt x="16085" y="24058"/>
                  <a:pt x="16085" y="24043"/>
                </a:cubicBezTo>
                <a:close/>
                <a:moveTo>
                  <a:pt x="18528" y="20364"/>
                </a:moveTo>
                <a:cubicBezTo>
                  <a:pt x="19705" y="21144"/>
                  <a:pt x="21103" y="21556"/>
                  <a:pt x="22457" y="21983"/>
                </a:cubicBezTo>
                <a:cubicBezTo>
                  <a:pt x="24194" y="22498"/>
                  <a:pt x="25975" y="23057"/>
                  <a:pt x="27270" y="24279"/>
                </a:cubicBezTo>
                <a:cubicBezTo>
                  <a:pt x="28962" y="25897"/>
                  <a:pt x="29580" y="28694"/>
                  <a:pt x="28933" y="31740"/>
                </a:cubicBezTo>
                <a:cubicBezTo>
                  <a:pt x="28918" y="31843"/>
                  <a:pt x="28888" y="31975"/>
                  <a:pt x="28844" y="32078"/>
                </a:cubicBezTo>
                <a:cubicBezTo>
                  <a:pt x="29271" y="29062"/>
                  <a:pt x="28535" y="26383"/>
                  <a:pt x="26828" y="24705"/>
                </a:cubicBezTo>
                <a:cubicBezTo>
                  <a:pt x="25548" y="23455"/>
                  <a:pt x="23841" y="22866"/>
                  <a:pt x="22192" y="22292"/>
                </a:cubicBezTo>
                <a:cubicBezTo>
                  <a:pt x="20868" y="21836"/>
                  <a:pt x="19499" y="21380"/>
                  <a:pt x="18396" y="20570"/>
                </a:cubicBezTo>
                <a:cubicBezTo>
                  <a:pt x="18440" y="20497"/>
                  <a:pt x="18484" y="20423"/>
                  <a:pt x="18528" y="20364"/>
                </a:cubicBezTo>
                <a:close/>
                <a:moveTo>
                  <a:pt x="18351" y="20644"/>
                </a:moveTo>
                <a:cubicBezTo>
                  <a:pt x="19485" y="21453"/>
                  <a:pt x="20839" y="21924"/>
                  <a:pt x="22163" y="22395"/>
                </a:cubicBezTo>
                <a:cubicBezTo>
                  <a:pt x="23811" y="22954"/>
                  <a:pt x="25518" y="23543"/>
                  <a:pt x="26769" y="24779"/>
                </a:cubicBezTo>
                <a:cubicBezTo>
                  <a:pt x="28491" y="26471"/>
                  <a:pt x="29212" y="29194"/>
                  <a:pt x="28756" y="32226"/>
                </a:cubicBezTo>
                <a:cubicBezTo>
                  <a:pt x="28712" y="32402"/>
                  <a:pt x="28697" y="32579"/>
                  <a:pt x="28638" y="32770"/>
                </a:cubicBezTo>
                <a:lnTo>
                  <a:pt x="28638" y="32711"/>
                </a:lnTo>
                <a:cubicBezTo>
                  <a:pt x="28815" y="30945"/>
                  <a:pt x="28741" y="27619"/>
                  <a:pt x="26298" y="25206"/>
                </a:cubicBezTo>
                <a:cubicBezTo>
                  <a:pt x="25077" y="23970"/>
                  <a:pt x="23458" y="23322"/>
                  <a:pt x="21883" y="22719"/>
                </a:cubicBezTo>
                <a:cubicBezTo>
                  <a:pt x="20544" y="22189"/>
                  <a:pt x="19264" y="21689"/>
                  <a:pt x="18234" y="20850"/>
                </a:cubicBezTo>
                <a:cubicBezTo>
                  <a:pt x="18263" y="20776"/>
                  <a:pt x="18322" y="20688"/>
                  <a:pt x="18351" y="20644"/>
                </a:cubicBezTo>
                <a:close/>
                <a:moveTo>
                  <a:pt x="18160" y="20923"/>
                </a:moveTo>
                <a:cubicBezTo>
                  <a:pt x="19205" y="21762"/>
                  <a:pt x="20485" y="22277"/>
                  <a:pt x="21839" y="22792"/>
                </a:cubicBezTo>
                <a:cubicBezTo>
                  <a:pt x="23399" y="23396"/>
                  <a:pt x="25003" y="24043"/>
                  <a:pt x="26225" y="25265"/>
                </a:cubicBezTo>
                <a:cubicBezTo>
                  <a:pt x="28624" y="27649"/>
                  <a:pt x="28697" y="30945"/>
                  <a:pt x="28535" y="32711"/>
                </a:cubicBezTo>
                <a:cubicBezTo>
                  <a:pt x="28550" y="32844"/>
                  <a:pt x="28535" y="32991"/>
                  <a:pt x="28506" y="33138"/>
                </a:cubicBezTo>
                <a:cubicBezTo>
                  <a:pt x="28491" y="33182"/>
                  <a:pt x="28476" y="33226"/>
                  <a:pt x="28462" y="33285"/>
                </a:cubicBezTo>
                <a:lnTo>
                  <a:pt x="28462" y="33182"/>
                </a:lnTo>
                <a:cubicBezTo>
                  <a:pt x="28565" y="30195"/>
                  <a:pt x="27638" y="27546"/>
                  <a:pt x="25813" y="25706"/>
                </a:cubicBezTo>
                <a:cubicBezTo>
                  <a:pt x="24606" y="24485"/>
                  <a:pt x="23090" y="23808"/>
                  <a:pt x="21589" y="23160"/>
                </a:cubicBezTo>
                <a:cubicBezTo>
                  <a:pt x="20294" y="22572"/>
                  <a:pt x="19043" y="22027"/>
                  <a:pt x="18028" y="21115"/>
                </a:cubicBezTo>
                <a:cubicBezTo>
                  <a:pt x="18057" y="21041"/>
                  <a:pt x="18116" y="20997"/>
                  <a:pt x="18160" y="20923"/>
                </a:cubicBezTo>
                <a:close/>
                <a:moveTo>
                  <a:pt x="18028" y="21174"/>
                </a:moveTo>
                <a:cubicBezTo>
                  <a:pt x="19043" y="22071"/>
                  <a:pt x="20294" y="22630"/>
                  <a:pt x="21604" y="23219"/>
                </a:cubicBezTo>
                <a:cubicBezTo>
                  <a:pt x="23075" y="23867"/>
                  <a:pt x="24591" y="24544"/>
                  <a:pt x="25769" y="25750"/>
                </a:cubicBezTo>
                <a:cubicBezTo>
                  <a:pt x="27579" y="27575"/>
                  <a:pt x="28521" y="30224"/>
                  <a:pt x="28388" y="33182"/>
                </a:cubicBezTo>
                <a:cubicBezTo>
                  <a:pt x="28388" y="33300"/>
                  <a:pt x="28373" y="33403"/>
                  <a:pt x="28373" y="33521"/>
                </a:cubicBezTo>
                <a:cubicBezTo>
                  <a:pt x="28344" y="33594"/>
                  <a:pt x="28315" y="33653"/>
                  <a:pt x="28285" y="33727"/>
                </a:cubicBezTo>
                <a:lnTo>
                  <a:pt x="28285" y="33653"/>
                </a:lnTo>
                <a:cubicBezTo>
                  <a:pt x="28256" y="30739"/>
                  <a:pt x="27211" y="28090"/>
                  <a:pt x="25327" y="26177"/>
                </a:cubicBezTo>
                <a:cubicBezTo>
                  <a:pt x="24179" y="24985"/>
                  <a:pt x="22737" y="24279"/>
                  <a:pt x="21354" y="23587"/>
                </a:cubicBezTo>
                <a:cubicBezTo>
                  <a:pt x="20073" y="22940"/>
                  <a:pt x="18837" y="22336"/>
                  <a:pt x="17895" y="21380"/>
                </a:cubicBezTo>
                <a:cubicBezTo>
                  <a:pt x="17939" y="21306"/>
                  <a:pt x="17998" y="21247"/>
                  <a:pt x="18028" y="21174"/>
                </a:cubicBezTo>
                <a:close/>
                <a:moveTo>
                  <a:pt x="28344" y="33815"/>
                </a:moveTo>
                <a:cubicBezTo>
                  <a:pt x="28329" y="33844"/>
                  <a:pt x="28329" y="33889"/>
                  <a:pt x="28329" y="33918"/>
                </a:cubicBezTo>
                <a:cubicBezTo>
                  <a:pt x="28315" y="33962"/>
                  <a:pt x="28285" y="34021"/>
                  <a:pt x="28285" y="34050"/>
                </a:cubicBezTo>
                <a:lnTo>
                  <a:pt x="28285" y="33947"/>
                </a:lnTo>
                <a:cubicBezTo>
                  <a:pt x="28314" y="33903"/>
                  <a:pt x="28329" y="33844"/>
                  <a:pt x="28344" y="33815"/>
                </a:cubicBezTo>
                <a:close/>
                <a:moveTo>
                  <a:pt x="17866" y="21453"/>
                </a:moveTo>
                <a:cubicBezTo>
                  <a:pt x="18822" y="22410"/>
                  <a:pt x="20059" y="23013"/>
                  <a:pt x="21339" y="23661"/>
                </a:cubicBezTo>
                <a:cubicBezTo>
                  <a:pt x="22722" y="24338"/>
                  <a:pt x="24135" y="25059"/>
                  <a:pt x="25298" y="26236"/>
                </a:cubicBezTo>
                <a:cubicBezTo>
                  <a:pt x="27152" y="28134"/>
                  <a:pt x="28182" y="30754"/>
                  <a:pt x="28241" y="33653"/>
                </a:cubicBezTo>
                <a:cubicBezTo>
                  <a:pt x="28197" y="33741"/>
                  <a:pt x="28197" y="33830"/>
                  <a:pt x="28197" y="33918"/>
                </a:cubicBezTo>
                <a:cubicBezTo>
                  <a:pt x="28167" y="33992"/>
                  <a:pt x="28123" y="34095"/>
                  <a:pt x="28108" y="34168"/>
                </a:cubicBezTo>
                <a:lnTo>
                  <a:pt x="28108" y="34124"/>
                </a:lnTo>
                <a:cubicBezTo>
                  <a:pt x="27932" y="31269"/>
                  <a:pt x="26784" y="28694"/>
                  <a:pt x="24841" y="26677"/>
                </a:cubicBezTo>
                <a:cubicBezTo>
                  <a:pt x="23738" y="25515"/>
                  <a:pt x="22384" y="24779"/>
                  <a:pt x="21118" y="24058"/>
                </a:cubicBezTo>
                <a:cubicBezTo>
                  <a:pt x="19853" y="23352"/>
                  <a:pt x="18631" y="22660"/>
                  <a:pt x="17733" y="21659"/>
                </a:cubicBezTo>
                <a:cubicBezTo>
                  <a:pt x="17778" y="21586"/>
                  <a:pt x="17822" y="21527"/>
                  <a:pt x="17866" y="21453"/>
                </a:cubicBezTo>
                <a:close/>
                <a:moveTo>
                  <a:pt x="28197" y="34168"/>
                </a:moveTo>
                <a:lnTo>
                  <a:pt x="28197" y="34168"/>
                </a:lnTo>
                <a:cubicBezTo>
                  <a:pt x="28197" y="34212"/>
                  <a:pt x="28182" y="34271"/>
                  <a:pt x="28182" y="34345"/>
                </a:cubicBezTo>
                <a:cubicBezTo>
                  <a:pt x="28167" y="34404"/>
                  <a:pt x="28138" y="34477"/>
                  <a:pt x="28108" y="34536"/>
                </a:cubicBezTo>
                <a:lnTo>
                  <a:pt x="28108" y="34359"/>
                </a:lnTo>
                <a:cubicBezTo>
                  <a:pt x="28123" y="34315"/>
                  <a:pt x="28138" y="34256"/>
                  <a:pt x="28182" y="34198"/>
                </a:cubicBezTo>
                <a:cubicBezTo>
                  <a:pt x="28182" y="34183"/>
                  <a:pt x="28197" y="34183"/>
                  <a:pt x="28197" y="34168"/>
                </a:cubicBezTo>
                <a:close/>
                <a:moveTo>
                  <a:pt x="17660" y="21703"/>
                </a:moveTo>
                <a:cubicBezTo>
                  <a:pt x="18557" y="22733"/>
                  <a:pt x="19779" y="23425"/>
                  <a:pt x="21059" y="24117"/>
                </a:cubicBezTo>
                <a:cubicBezTo>
                  <a:pt x="22354" y="24838"/>
                  <a:pt x="23664" y="25574"/>
                  <a:pt x="24768" y="26707"/>
                </a:cubicBezTo>
                <a:cubicBezTo>
                  <a:pt x="26696" y="28723"/>
                  <a:pt x="27829" y="31269"/>
                  <a:pt x="28020" y="34109"/>
                </a:cubicBezTo>
                <a:cubicBezTo>
                  <a:pt x="28020" y="34183"/>
                  <a:pt x="28020" y="34256"/>
                  <a:pt x="28035" y="34330"/>
                </a:cubicBezTo>
                <a:lnTo>
                  <a:pt x="27932" y="34610"/>
                </a:lnTo>
                <a:lnTo>
                  <a:pt x="27932" y="34580"/>
                </a:lnTo>
                <a:cubicBezTo>
                  <a:pt x="27593" y="31858"/>
                  <a:pt x="26357" y="29282"/>
                  <a:pt x="24326" y="27148"/>
                </a:cubicBezTo>
                <a:cubicBezTo>
                  <a:pt x="23267" y="26045"/>
                  <a:pt x="22031" y="25279"/>
                  <a:pt x="20868" y="24544"/>
                </a:cubicBezTo>
                <a:cubicBezTo>
                  <a:pt x="19588" y="23749"/>
                  <a:pt x="18381" y="22998"/>
                  <a:pt x="17527" y="21895"/>
                </a:cubicBezTo>
                <a:cubicBezTo>
                  <a:pt x="17571" y="21836"/>
                  <a:pt x="17630" y="21762"/>
                  <a:pt x="17660" y="21703"/>
                </a:cubicBezTo>
                <a:close/>
                <a:moveTo>
                  <a:pt x="28138" y="34654"/>
                </a:moveTo>
                <a:cubicBezTo>
                  <a:pt x="28167" y="34698"/>
                  <a:pt x="28167" y="34713"/>
                  <a:pt x="28138" y="34757"/>
                </a:cubicBezTo>
                <a:cubicBezTo>
                  <a:pt x="28123" y="34786"/>
                  <a:pt x="28123" y="34830"/>
                  <a:pt x="28108" y="34860"/>
                </a:cubicBezTo>
                <a:lnTo>
                  <a:pt x="28108" y="34771"/>
                </a:lnTo>
                <a:cubicBezTo>
                  <a:pt x="28123" y="34727"/>
                  <a:pt x="28123" y="34698"/>
                  <a:pt x="28138" y="34654"/>
                </a:cubicBezTo>
                <a:close/>
                <a:moveTo>
                  <a:pt x="28035" y="34551"/>
                </a:moveTo>
                <a:lnTo>
                  <a:pt x="28035" y="34757"/>
                </a:lnTo>
                <a:cubicBezTo>
                  <a:pt x="28020" y="34830"/>
                  <a:pt x="27976" y="34904"/>
                  <a:pt x="27961" y="34978"/>
                </a:cubicBezTo>
                <a:lnTo>
                  <a:pt x="27961" y="34992"/>
                </a:lnTo>
                <a:cubicBezTo>
                  <a:pt x="27961" y="34919"/>
                  <a:pt x="27947" y="34860"/>
                  <a:pt x="27947" y="34786"/>
                </a:cubicBezTo>
                <a:cubicBezTo>
                  <a:pt x="27976" y="34698"/>
                  <a:pt x="28020" y="34624"/>
                  <a:pt x="28035" y="34551"/>
                </a:cubicBezTo>
                <a:close/>
                <a:moveTo>
                  <a:pt x="17498" y="21968"/>
                </a:moveTo>
                <a:cubicBezTo>
                  <a:pt x="18351" y="23072"/>
                  <a:pt x="19558" y="23822"/>
                  <a:pt x="20824" y="24617"/>
                </a:cubicBezTo>
                <a:cubicBezTo>
                  <a:pt x="22001" y="25353"/>
                  <a:pt x="23208" y="26104"/>
                  <a:pt x="24267" y="27207"/>
                </a:cubicBezTo>
                <a:cubicBezTo>
                  <a:pt x="26284" y="29326"/>
                  <a:pt x="27520" y="31887"/>
                  <a:pt x="27829" y="34610"/>
                </a:cubicBezTo>
                <a:cubicBezTo>
                  <a:pt x="27829" y="34654"/>
                  <a:pt x="27844" y="34713"/>
                  <a:pt x="27844" y="34771"/>
                </a:cubicBezTo>
                <a:cubicBezTo>
                  <a:pt x="27814" y="34860"/>
                  <a:pt x="27770" y="34978"/>
                  <a:pt x="27741" y="35066"/>
                </a:cubicBezTo>
                <a:lnTo>
                  <a:pt x="27741" y="35051"/>
                </a:lnTo>
                <a:cubicBezTo>
                  <a:pt x="27299" y="32432"/>
                  <a:pt x="25989" y="29945"/>
                  <a:pt x="23826" y="27649"/>
                </a:cubicBezTo>
                <a:cubicBezTo>
                  <a:pt x="22825" y="26604"/>
                  <a:pt x="21722" y="25824"/>
                  <a:pt x="20662" y="25073"/>
                </a:cubicBezTo>
                <a:cubicBezTo>
                  <a:pt x="19382" y="24190"/>
                  <a:pt x="18175" y="23352"/>
                  <a:pt x="17365" y="22145"/>
                </a:cubicBezTo>
                <a:cubicBezTo>
                  <a:pt x="17380" y="22130"/>
                  <a:pt x="17395" y="22086"/>
                  <a:pt x="17424" y="22071"/>
                </a:cubicBezTo>
                <a:cubicBezTo>
                  <a:pt x="17439" y="22042"/>
                  <a:pt x="17468" y="21998"/>
                  <a:pt x="17498" y="21968"/>
                </a:cubicBezTo>
                <a:close/>
                <a:moveTo>
                  <a:pt x="28050" y="35022"/>
                </a:moveTo>
                <a:cubicBezTo>
                  <a:pt x="28035" y="35066"/>
                  <a:pt x="28035" y="35125"/>
                  <a:pt x="28035" y="35169"/>
                </a:cubicBezTo>
                <a:cubicBezTo>
                  <a:pt x="28020" y="35228"/>
                  <a:pt x="28005" y="35301"/>
                  <a:pt x="27976" y="35360"/>
                </a:cubicBezTo>
                <a:lnTo>
                  <a:pt x="27976" y="35213"/>
                </a:lnTo>
                <a:cubicBezTo>
                  <a:pt x="28005" y="35154"/>
                  <a:pt x="28020" y="35081"/>
                  <a:pt x="28050" y="35022"/>
                </a:cubicBezTo>
                <a:close/>
                <a:moveTo>
                  <a:pt x="27873" y="34948"/>
                </a:moveTo>
                <a:cubicBezTo>
                  <a:pt x="27873" y="35022"/>
                  <a:pt x="27888" y="35095"/>
                  <a:pt x="27888" y="35169"/>
                </a:cubicBezTo>
                <a:cubicBezTo>
                  <a:pt x="27858" y="35287"/>
                  <a:pt x="27829" y="35375"/>
                  <a:pt x="27799" y="35448"/>
                </a:cubicBezTo>
                <a:cubicBezTo>
                  <a:pt x="27799" y="35375"/>
                  <a:pt x="27785" y="35301"/>
                  <a:pt x="27755" y="35242"/>
                </a:cubicBezTo>
                <a:cubicBezTo>
                  <a:pt x="27799" y="35154"/>
                  <a:pt x="27829" y="35051"/>
                  <a:pt x="27873" y="34948"/>
                </a:cubicBezTo>
                <a:close/>
                <a:moveTo>
                  <a:pt x="17307" y="22218"/>
                </a:moveTo>
                <a:cubicBezTo>
                  <a:pt x="18116" y="23425"/>
                  <a:pt x="19337" y="24264"/>
                  <a:pt x="20603" y="25147"/>
                </a:cubicBezTo>
                <a:cubicBezTo>
                  <a:pt x="21677" y="25883"/>
                  <a:pt x="22781" y="26663"/>
                  <a:pt x="23767" y="27708"/>
                </a:cubicBezTo>
                <a:cubicBezTo>
                  <a:pt x="25916" y="29989"/>
                  <a:pt x="27225" y="32476"/>
                  <a:pt x="27652" y="35081"/>
                </a:cubicBezTo>
                <a:cubicBezTo>
                  <a:pt x="27652" y="35139"/>
                  <a:pt x="27667" y="35198"/>
                  <a:pt x="27667" y="35228"/>
                </a:cubicBezTo>
                <a:cubicBezTo>
                  <a:pt x="27638" y="35360"/>
                  <a:pt x="27593" y="35463"/>
                  <a:pt x="27564" y="35581"/>
                </a:cubicBezTo>
                <a:lnTo>
                  <a:pt x="27564" y="35537"/>
                </a:lnTo>
                <a:cubicBezTo>
                  <a:pt x="27019" y="33035"/>
                  <a:pt x="25651" y="30636"/>
                  <a:pt x="23326" y="28149"/>
                </a:cubicBezTo>
                <a:cubicBezTo>
                  <a:pt x="22428" y="27163"/>
                  <a:pt x="21427" y="26398"/>
                  <a:pt x="20471" y="25662"/>
                </a:cubicBezTo>
                <a:cubicBezTo>
                  <a:pt x="19190" y="24676"/>
                  <a:pt x="17954" y="23719"/>
                  <a:pt x="17204" y="22410"/>
                </a:cubicBezTo>
                <a:cubicBezTo>
                  <a:pt x="17233" y="22351"/>
                  <a:pt x="17277" y="22292"/>
                  <a:pt x="17307" y="22218"/>
                </a:cubicBezTo>
                <a:close/>
                <a:moveTo>
                  <a:pt x="28020" y="35508"/>
                </a:moveTo>
                <a:lnTo>
                  <a:pt x="28020" y="35508"/>
                </a:lnTo>
                <a:cubicBezTo>
                  <a:pt x="28005" y="35537"/>
                  <a:pt x="28005" y="35566"/>
                  <a:pt x="28005" y="35581"/>
                </a:cubicBezTo>
                <a:cubicBezTo>
                  <a:pt x="28005" y="35610"/>
                  <a:pt x="27976" y="35640"/>
                  <a:pt x="27976" y="35669"/>
                </a:cubicBezTo>
                <a:lnTo>
                  <a:pt x="27976" y="35596"/>
                </a:lnTo>
                <a:cubicBezTo>
                  <a:pt x="28005" y="35566"/>
                  <a:pt x="28005" y="35537"/>
                  <a:pt x="28020" y="35508"/>
                </a:cubicBezTo>
                <a:close/>
                <a:moveTo>
                  <a:pt x="27902" y="35390"/>
                </a:moveTo>
                <a:cubicBezTo>
                  <a:pt x="27888" y="35463"/>
                  <a:pt x="27902" y="35537"/>
                  <a:pt x="27902" y="35596"/>
                </a:cubicBezTo>
                <a:cubicBezTo>
                  <a:pt x="27888" y="35669"/>
                  <a:pt x="27858" y="35743"/>
                  <a:pt x="27829" y="35816"/>
                </a:cubicBezTo>
                <a:cubicBezTo>
                  <a:pt x="27829" y="35757"/>
                  <a:pt x="27814" y="35684"/>
                  <a:pt x="27814" y="35625"/>
                </a:cubicBezTo>
                <a:cubicBezTo>
                  <a:pt x="27858" y="35551"/>
                  <a:pt x="27873" y="35463"/>
                  <a:pt x="27902" y="35390"/>
                </a:cubicBezTo>
                <a:close/>
                <a:moveTo>
                  <a:pt x="27711" y="35419"/>
                </a:moveTo>
                <a:cubicBezTo>
                  <a:pt x="27726" y="35493"/>
                  <a:pt x="27726" y="35566"/>
                  <a:pt x="27726" y="35654"/>
                </a:cubicBezTo>
                <a:cubicBezTo>
                  <a:pt x="27682" y="35743"/>
                  <a:pt x="27652" y="35860"/>
                  <a:pt x="27608" y="35949"/>
                </a:cubicBezTo>
                <a:cubicBezTo>
                  <a:pt x="27593" y="35875"/>
                  <a:pt x="27593" y="35816"/>
                  <a:pt x="27579" y="35743"/>
                </a:cubicBezTo>
                <a:cubicBezTo>
                  <a:pt x="27638" y="35640"/>
                  <a:pt x="27667" y="35522"/>
                  <a:pt x="27711" y="35419"/>
                </a:cubicBezTo>
                <a:close/>
                <a:moveTo>
                  <a:pt x="17145" y="22483"/>
                </a:moveTo>
                <a:cubicBezTo>
                  <a:pt x="17925" y="23793"/>
                  <a:pt x="19131" y="24720"/>
                  <a:pt x="20412" y="25721"/>
                </a:cubicBezTo>
                <a:cubicBezTo>
                  <a:pt x="21383" y="26457"/>
                  <a:pt x="22369" y="27222"/>
                  <a:pt x="23267" y="28179"/>
                </a:cubicBezTo>
                <a:cubicBezTo>
                  <a:pt x="25563" y="30666"/>
                  <a:pt x="26946" y="33064"/>
                  <a:pt x="27490" y="35537"/>
                </a:cubicBezTo>
                <a:cubicBezTo>
                  <a:pt x="27505" y="35596"/>
                  <a:pt x="27505" y="35654"/>
                  <a:pt x="27520" y="35713"/>
                </a:cubicBezTo>
                <a:cubicBezTo>
                  <a:pt x="27490" y="35802"/>
                  <a:pt x="27461" y="35875"/>
                  <a:pt x="27446" y="35949"/>
                </a:cubicBezTo>
                <a:cubicBezTo>
                  <a:pt x="27432" y="36008"/>
                  <a:pt x="27402" y="36052"/>
                  <a:pt x="27387" y="36096"/>
                </a:cubicBezTo>
                <a:cubicBezTo>
                  <a:pt x="27387" y="36052"/>
                  <a:pt x="27373" y="36037"/>
                  <a:pt x="27373" y="36008"/>
                </a:cubicBezTo>
                <a:cubicBezTo>
                  <a:pt x="26769" y="33609"/>
                  <a:pt x="25401" y="31401"/>
                  <a:pt x="22825" y="28620"/>
                </a:cubicBezTo>
                <a:cubicBezTo>
                  <a:pt x="22016" y="27737"/>
                  <a:pt x="21162" y="27001"/>
                  <a:pt x="20323" y="26295"/>
                </a:cubicBezTo>
                <a:cubicBezTo>
                  <a:pt x="18999" y="25162"/>
                  <a:pt x="17733" y="24087"/>
                  <a:pt x="17042" y="22645"/>
                </a:cubicBezTo>
                <a:lnTo>
                  <a:pt x="17145" y="22483"/>
                </a:lnTo>
                <a:close/>
                <a:moveTo>
                  <a:pt x="27902" y="35907"/>
                </a:moveTo>
                <a:cubicBezTo>
                  <a:pt x="27899" y="35942"/>
                  <a:pt x="27888" y="35971"/>
                  <a:pt x="27888" y="36022"/>
                </a:cubicBezTo>
                <a:cubicBezTo>
                  <a:pt x="27873" y="36081"/>
                  <a:pt x="27858" y="36125"/>
                  <a:pt x="27858" y="36184"/>
                </a:cubicBezTo>
                <a:lnTo>
                  <a:pt x="27858" y="36052"/>
                </a:lnTo>
                <a:cubicBezTo>
                  <a:pt x="27873" y="36008"/>
                  <a:pt x="27887" y="35951"/>
                  <a:pt x="27902" y="35907"/>
                </a:cubicBezTo>
                <a:close/>
                <a:moveTo>
                  <a:pt x="27755" y="35831"/>
                </a:moveTo>
                <a:lnTo>
                  <a:pt x="27755" y="36037"/>
                </a:lnTo>
                <a:cubicBezTo>
                  <a:pt x="27741" y="36125"/>
                  <a:pt x="27711" y="36228"/>
                  <a:pt x="27682" y="36302"/>
                </a:cubicBezTo>
                <a:cubicBezTo>
                  <a:pt x="27682" y="36228"/>
                  <a:pt x="27667" y="36170"/>
                  <a:pt x="27667" y="36111"/>
                </a:cubicBezTo>
                <a:cubicBezTo>
                  <a:pt x="27711" y="36022"/>
                  <a:pt x="27726" y="35934"/>
                  <a:pt x="27755" y="35831"/>
                </a:cubicBezTo>
                <a:close/>
                <a:moveTo>
                  <a:pt x="27535" y="35905"/>
                </a:moveTo>
                <a:cubicBezTo>
                  <a:pt x="27549" y="35978"/>
                  <a:pt x="27549" y="36052"/>
                  <a:pt x="27579" y="36111"/>
                </a:cubicBezTo>
                <a:lnTo>
                  <a:pt x="27461" y="36449"/>
                </a:lnTo>
                <a:cubicBezTo>
                  <a:pt x="27446" y="36376"/>
                  <a:pt x="27446" y="36317"/>
                  <a:pt x="27432" y="36258"/>
                </a:cubicBezTo>
                <a:cubicBezTo>
                  <a:pt x="27461" y="36170"/>
                  <a:pt x="27490" y="36081"/>
                  <a:pt x="27520" y="35978"/>
                </a:cubicBezTo>
                <a:cubicBezTo>
                  <a:pt x="27520" y="35949"/>
                  <a:pt x="27535" y="35934"/>
                  <a:pt x="27535" y="35905"/>
                </a:cubicBezTo>
                <a:close/>
                <a:moveTo>
                  <a:pt x="27873" y="36390"/>
                </a:moveTo>
                <a:lnTo>
                  <a:pt x="27873" y="36449"/>
                </a:lnTo>
                <a:cubicBezTo>
                  <a:pt x="27873" y="36464"/>
                  <a:pt x="27858" y="36479"/>
                  <a:pt x="27858" y="36493"/>
                </a:cubicBezTo>
                <a:lnTo>
                  <a:pt x="27858" y="36464"/>
                </a:lnTo>
                <a:cubicBezTo>
                  <a:pt x="27858" y="36449"/>
                  <a:pt x="27873" y="36420"/>
                  <a:pt x="27873" y="36390"/>
                </a:cubicBezTo>
                <a:close/>
                <a:moveTo>
                  <a:pt x="16998" y="22748"/>
                </a:moveTo>
                <a:cubicBezTo>
                  <a:pt x="17719" y="24190"/>
                  <a:pt x="18970" y="25250"/>
                  <a:pt x="20294" y="26383"/>
                </a:cubicBezTo>
                <a:cubicBezTo>
                  <a:pt x="21118" y="27090"/>
                  <a:pt x="21986" y="27811"/>
                  <a:pt x="22796" y="28694"/>
                </a:cubicBezTo>
                <a:cubicBezTo>
                  <a:pt x="25342" y="31475"/>
                  <a:pt x="26710" y="33682"/>
                  <a:pt x="27314" y="36052"/>
                </a:cubicBezTo>
                <a:lnTo>
                  <a:pt x="27373" y="36273"/>
                </a:lnTo>
                <a:cubicBezTo>
                  <a:pt x="27299" y="36376"/>
                  <a:pt x="27270" y="36479"/>
                  <a:pt x="27225" y="36611"/>
                </a:cubicBezTo>
                <a:cubicBezTo>
                  <a:pt x="27211" y="36567"/>
                  <a:pt x="27211" y="36537"/>
                  <a:pt x="27181" y="36493"/>
                </a:cubicBezTo>
                <a:cubicBezTo>
                  <a:pt x="26343" y="33697"/>
                  <a:pt x="24415" y="31416"/>
                  <a:pt x="22325" y="29135"/>
                </a:cubicBezTo>
                <a:cubicBezTo>
                  <a:pt x="21633" y="28370"/>
                  <a:pt x="20912" y="27693"/>
                  <a:pt x="20220" y="27045"/>
                </a:cubicBezTo>
                <a:cubicBezTo>
                  <a:pt x="18764" y="25691"/>
                  <a:pt x="17513" y="24529"/>
                  <a:pt x="16880" y="22925"/>
                </a:cubicBezTo>
                <a:lnTo>
                  <a:pt x="16998" y="22748"/>
                </a:lnTo>
                <a:close/>
                <a:moveTo>
                  <a:pt x="27785" y="36302"/>
                </a:moveTo>
                <a:lnTo>
                  <a:pt x="27770" y="36464"/>
                </a:lnTo>
                <a:lnTo>
                  <a:pt x="27726" y="36685"/>
                </a:lnTo>
                <a:cubicBezTo>
                  <a:pt x="27726" y="36626"/>
                  <a:pt x="27711" y="36567"/>
                  <a:pt x="27711" y="36523"/>
                </a:cubicBezTo>
                <a:cubicBezTo>
                  <a:pt x="27726" y="36449"/>
                  <a:pt x="27755" y="36361"/>
                  <a:pt x="27785" y="36302"/>
                </a:cubicBezTo>
                <a:close/>
                <a:moveTo>
                  <a:pt x="27593" y="36302"/>
                </a:moveTo>
                <a:cubicBezTo>
                  <a:pt x="27593" y="36376"/>
                  <a:pt x="27608" y="36420"/>
                  <a:pt x="27608" y="36493"/>
                </a:cubicBezTo>
                <a:cubicBezTo>
                  <a:pt x="27593" y="36596"/>
                  <a:pt x="27564" y="36699"/>
                  <a:pt x="27535" y="36788"/>
                </a:cubicBezTo>
                <a:cubicBezTo>
                  <a:pt x="27520" y="36729"/>
                  <a:pt x="27520" y="36670"/>
                  <a:pt x="27505" y="36611"/>
                </a:cubicBezTo>
                <a:cubicBezTo>
                  <a:pt x="27535" y="36493"/>
                  <a:pt x="27549" y="36405"/>
                  <a:pt x="27593" y="36302"/>
                </a:cubicBezTo>
                <a:close/>
                <a:moveTo>
                  <a:pt x="27387" y="36405"/>
                </a:moveTo>
                <a:cubicBezTo>
                  <a:pt x="27402" y="36479"/>
                  <a:pt x="27432" y="36537"/>
                  <a:pt x="27432" y="36611"/>
                </a:cubicBezTo>
                <a:cubicBezTo>
                  <a:pt x="27387" y="36714"/>
                  <a:pt x="27358" y="36846"/>
                  <a:pt x="27314" y="36964"/>
                </a:cubicBezTo>
                <a:lnTo>
                  <a:pt x="27270" y="36743"/>
                </a:lnTo>
                <a:cubicBezTo>
                  <a:pt x="27299" y="36626"/>
                  <a:pt x="27343" y="36523"/>
                  <a:pt x="27387" y="36405"/>
                </a:cubicBezTo>
                <a:close/>
                <a:moveTo>
                  <a:pt x="27770" y="36758"/>
                </a:moveTo>
                <a:lnTo>
                  <a:pt x="27770" y="36861"/>
                </a:lnTo>
                <a:cubicBezTo>
                  <a:pt x="27755" y="36920"/>
                  <a:pt x="27755" y="36979"/>
                  <a:pt x="27741" y="37038"/>
                </a:cubicBezTo>
                <a:lnTo>
                  <a:pt x="27741" y="36920"/>
                </a:lnTo>
                <a:cubicBezTo>
                  <a:pt x="27755" y="36861"/>
                  <a:pt x="27770" y="36817"/>
                  <a:pt x="27770" y="36758"/>
                </a:cubicBezTo>
                <a:close/>
                <a:moveTo>
                  <a:pt x="16821" y="22954"/>
                </a:moveTo>
                <a:cubicBezTo>
                  <a:pt x="17454" y="24573"/>
                  <a:pt x="18734" y="25736"/>
                  <a:pt x="20162" y="27075"/>
                </a:cubicBezTo>
                <a:cubicBezTo>
                  <a:pt x="20868" y="27722"/>
                  <a:pt x="21574" y="28399"/>
                  <a:pt x="22281" y="29179"/>
                </a:cubicBezTo>
                <a:cubicBezTo>
                  <a:pt x="24356" y="31460"/>
                  <a:pt x="26269" y="33741"/>
                  <a:pt x="27122" y="36523"/>
                </a:cubicBezTo>
                <a:lnTo>
                  <a:pt x="27167" y="36743"/>
                </a:lnTo>
                <a:cubicBezTo>
                  <a:pt x="27137" y="36846"/>
                  <a:pt x="27078" y="36964"/>
                  <a:pt x="27034" y="37067"/>
                </a:cubicBezTo>
                <a:cubicBezTo>
                  <a:pt x="27019" y="37038"/>
                  <a:pt x="27019" y="36994"/>
                  <a:pt x="27005" y="36964"/>
                </a:cubicBezTo>
                <a:cubicBezTo>
                  <a:pt x="26107" y="34345"/>
                  <a:pt x="24209" y="32255"/>
                  <a:pt x="22207" y="30018"/>
                </a:cubicBezTo>
                <a:lnTo>
                  <a:pt x="21839" y="29606"/>
                </a:lnTo>
                <a:cubicBezTo>
                  <a:pt x="21280" y="28973"/>
                  <a:pt x="20721" y="28399"/>
                  <a:pt x="20162" y="27855"/>
                </a:cubicBezTo>
                <a:cubicBezTo>
                  <a:pt x="18616" y="26295"/>
                  <a:pt x="17277" y="24926"/>
                  <a:pt x="16718" y="23131"/>
                </a:cubicBezTo>
                <a:cubicBezTo>
                  <a:pt x="16762" y="23072"/>
                  <a:pt x="16792" y="23013"/>
                  <a:pt x="16821" y="22954"/>
                </a:cubicBezTo>
                <a:close/>
                <a:moveTo>
                  <a:pt x="27638" y="36743"/>
                </a:moveTo>
                <a:cubicBezTo>
                  <a:pt x="27652" y="36773"/>
                  <a:pt x="27652" y="36846"/>
                  <a:pt x="27652" y="36905"/>
                </a:cubicBezTo>
                <a:cubicBezTo>
                  <a:pt x="27638" y="36979"/>
                  <a:pt x="27608" y="37067"/>
                  <a:pt x="27579" y="37156"/>
                </a:cubicBezTo>
                <a:cubicBezTo>
                  <a:pt x="27579" y="37111"/>
                  <a:pt x="27564" y="37053"/>
                  <a:pt x="27564" y="36994"/>
                </a:cubicBezTo>
                <a:cubicBezTo>
                  <a:pt x="27579" y="36905"/>
                  <a:pt x="27608" y="36817"/>
                  <a:pt x="27638" y="36743"/>
                </a:cubicBezTo>
                <a:close/>
                <a:moveTo>
                  <a:pt x="27446" y="36788"/>
                </a:moveTo>
                <a:cubicBezTo>
                  <a:pt x="27461" y="36846"/>
                  <a:pt x="27461" y="36920"/>
                  <a:pt x="27490" y="36979"/>
                </a:cubicBezTo>
                <a:cubicBezTo>
                  <a:pt x="27461" y="37067"/>
                  <a:pt x="27432" y="37156"/>
                  <a:pt x="27402" y="37259"/>
                </a:cubicBezTo>
                <a:cubicBezTo>
                  <a:pt x="27402" y="37273"/>
                  <a:pt x="27387" y="37288"/>
                  <a:pt x="27387" y="37303"/>
                </a:cubicBezTo>
                <a:cubicBezTo>
                  <a:pt x="27373" y="37229"/>
                  <a:pt x="27373" y="37185"/>
                  <a:pt x="27358" y="37111"/>
                </a:cubicBezTo>
                <a:cubicBezTo>
                  <a:pt x="27387" y="36994"/>
                  <a:pt x="27432" y="36891"/>
                  <a:pt x="27446" y="36788"/>
                </a:cubicBezTo>
                <a:close/>
                <a:moveTo>
                  <a:pt x="27211" y="36861"/>
                </a:moveTo>
                <a:cubicBezTo>
                  <a:pt x="27225" y="36935"/>
                  <a:pt x="27240" y="37023"/>
                  <a:pt x="27270" y="37097"/>
                </a:cubicBezTo>
                <a:lnTo>
                  <a:pt x="27152" y="37435"/>
                </a:lnTo>
                <a:cubicBezTo>
                  <a:pt x="27137" y="37362"/>
                  <a:pt x="27093" y="37273"/>
                  <a:pt x="27078" y="37200"/>
                </a:cubicBezTo>
                <a:cubicBezTo>
                  <a:pt x="27122" y="37082"/>
                  <a:pt x="27167" y="36979"/>
                  <a:pt x="27211" y="36861"/>
                </a:cubicBezTo>
                <a:close/>
                <a:moveTo>
                  <a:pt x="16674" y="23234"/>
                </a:moveTo>
                <a:cubicBezTo>
                  <a:pt x="17233" y="25015"/>
                  <a:pt x="18587" y="26383"/>
                  <a:pt x="20103" y="27928"/>
                </a:cubicBezTo>
                <a:cubicBezTo>
                  <a:pt x="20662" y="28473"/>
                  <a:pt x="21236" y="29047"/>
                  <a:pt x="21780" y="29680"/>
                </a:cubicBezTo>
                <a:lnTo>
                  <a:pt x="22148" y="30092"/>
                </a:lnTo>
                <a:cubicBezTo>
                  <a:pt x="24150" y="32329"/>
                  <a:pt x="26033" y="34418"/>
                  <a:pt x="26931" y="36994"/>
                </a:cubicBezTo>
                <a:cubicBezTo>
                  <a:pt x="26946" y="37053"/>
                  <a:pt x="26975" y="37126"/>
                  <a:pt x="26990" y="37185"/>
                </a:cubicBezTo>
                <a:cubicBezTo>
                  <a:pt x="26931" y="37288"/>
                  <a:pt x="26902" y="37406"/>
                  <a:pt x="26843" y="37509"/>
                </a:cubicBezTo>
                <a:cubicBezTo>
                  <a:pt x="26843" y="37494"/>
                  <a:pt x="26828" y="37450"/>
                  <a:pt x="26828" y="37435"/>
                </a:cubicBezTo>
                <a:cubicBezTo>
                  <a:pt x="25945" y="35139"/>
                  <a:pt x="24267" y="33315"/>
                  <a:pt x="22487" y="31372"/>
                </a:cubicBezTo>
                <a:cubicBezTo>
                  <a:pt x="22119" y="30960"/>
                  <a:pt x="21707" y="30518"/>
                  <a:pt x="21339" y="30092"/>
                </a:cubicBezTo>
                <a:cubicBezTo>
                  <a:pt x="20956" y="29650"/>
                  <a:pt x="20574" y="29253"/>
                  <a:pt x="20206" y="28841"/>
                </a:cubicBezTo>
                <a:cubicBezTo>
                  <a:pt x="18513" y="27031"/>
                  <a:pt x="17042" y="25427"/>
                  <a:pt x="16571" y="23366"/>
                </a:cubicBezTo>
                <a:cubicBezTo>
                  <a:pt x="16615" y="23322"/>
                  <a:pt x="16630" y="23293"/>
                  <a:pt x="16674" y="23234"/>
                </a:cubicBezTo>
                <a:close/>
                <a:moveTo>
                  <a:pt x="27652" y="37156"/>
                </a:moveTo>
                <a:cubicBezTo>
                  <a:pt x="27667" y="37214"/>
                  <a:pt x="27667" y="37259"/>
                  <a:pt x="27667" y="37303"/>
                </a:cubicBezTo>
                <a:cubicBezTo>
                  <a:pt x="27652" y="37376"/>
                  <a:pt x="27638" y="37435"/>
                  <a:pt x="27608" y="37509"/>
                </a:cubicBezTo>
                <a:cubicBezTo>
                  <a:pt x="27608" y="37450"/>
                  <a:pt x="27608" y="37420"/>
                  <a:pt x="27593" y="37362"/>
                </a:cubicBezTo>
                <a:cubicBezTo>
                  <a:pt x="27608" y="37288"/>
                  <a:pt x="27638" y="37229"/>
                  <a:pt x="27652" y="37156"/>
                </a:cubicBezTo>
                <a:close/>
                <a:moveTo>
                  <a:pt x="27505" y="37156"/>
                </a:moveTo>
                <a:cubicBezTo>
                  <a:pt x="27505" y="37214"/>
                  <a:pt x="27520" y="37288"/>
                  <a:pt x="27520" y="37347"/>
                </a:cubicBezTo>
                <a:cubicBezTo>
                  <a:pt x="27505" y="37450"/>
                  <a:pt x="27490" y="37553"/>
                  <a:pt x="27461" y="37641"/>
                </a:cubicBezTo>
                <a:cubicBezTo>
                  <a:pt x="27446" y="37582"/>
                  <a:pt x="27446" y="37523"/>
                  <a:pt x="27432" y="37450"/>
                </a:cubicBezTo>
                <a:cubicBezTo>
                  <a:pt x="27446" y="37376"/>
                  <a:pt x="27461" y="37332"/>
                  <a:pt x="27490" y="37259"/>
                </a:cubicBezTo>
                <a:cubicBezTo>
                  <a:pt x="27490" y="37214"/>
                  <a:pt x="27505" y="37200"/>
                  <a:pt x="27505" y="37156"/>
                </a:cubicBezTo>
                <a:close/>
                <a:moveTo>
                  <a:pt x="27299" y="37259"/>
                </a:moveTo>
                <a:cubicBezTo>
                  <a:pt x="27314" y="37332"/>
                  <a:pt x="27343" y="37406"/>
                  <a:pt x="27343" y="37479"/>
                </a:cubicBezTo>
                <a:cubicBezTo>
                  <a:pt x="27314" y="37582"/>
                  <a:pt x="27284" y="37671"/>
                  <a:pt x="27240" y="37788"/>
                </a:cubicBezTo>
                <a:lnTo>
                  <a:pt x="27196" y="37568"/>
                </a:lnTo>
                <a:cubicBezTo>
                  <a:pt x="27225" y="37479"/>
                  <a:pt x="27270" y="37362"/>
                  <a:pt x="27299" y="37259"/>
                </a:cubicBezTo>
                <a:close/>
                <a:moveTo>
                  <a:pt x="27684" y="37684"/>
                </a:moveTo>
                <a:cubicBezTo>
                  <a:pt x="27682" y="37697"/>
                  <a:pt x="27682" y="37709"/>
                  <a:pt x="27682" y="37715"/>
                </a:cubicBezTo>
                <a:cubicBezTo>
                  <a:pt x="27682" y="37744"/>
                  <a:pt x="27667" y="37803"/>
                  <a:pt x="27667" y="37832"/>
                </a:cubicBezTo>
                <a:lnTo>
                  <a:pt x="27667" y="37744"/>
                </a:lnTo>
                <a:cubicBezTo>
                  <a:pt x="27674" y="37729"/>
                  <a:pt x="27678" y="37707"/>
                  <a:pt x="27684" y="37684"/>
                </a:cubicBezTo>
                <a:close/>
                <a:moveTo>
                  <a:pt x="27034" y="37303"/>
                </a:moveTo>
                <a:cubicBezTo>
                  <a:pt x="27064" y="37406"/>
                  <a:pt x="27093" y="37479"/>
                  <a:pt x="27122" y="37568"/>
                </a:cubicBezTo>
                <a:cubicBezTo>
                  <a:pt x="27064" y="37656"/>
                  <a:pt x="27019" y="37774"/>
                  <a:pt x="26990" y="37877"/>
                </a:cubicBezTo>
                <a:cubicBezTo>
                  <a:pt x="26946" y="37788"/>
                  <a:pt x="26931" y="37715"/>
                  <a:pt x="26902" y="37626"/>
                </a:cubicBezTo>
                <a:cubicBezTo>
                  <a:pt x="26946" y="37509"/>
                  <a:pt x="26990" y="37420"/>
                  <a:pt x="27034" y="37303"/>
                </a:cubicBezTo>
                <a:close/>
                <a:moveTo>
                  <a:pt x="16527" y="23499"/>
                </a:moveTo>
                <a:cubicBezTo>
                  <a:pt x="17012" y="25530"/>
                  <a:pt x="18469" y="27119"/>
                  <a:pt x="20147" y="28914"/>
                </a:cubicBezTo>
                <a:cubicBezTo>
                  <a:pt x="20515" y="29326"/>
                  <a:pt x="20897" y="29724"/>
                  <a:pt x="21280" y="30165"/>
                </a:cubicBezTo>
                <a:cubicBezTo>
                  <a:pt x="21677" y="30607"/>
                  <a:pt x="22060" y="31034"/>
                  <a:pt x="22443" y="31446"/>
                </a:cubicBezTo>
                <a:cubicBezTo>
                  <a:pt x="24209" y="33373"/>
                  <a:pt x="25886" y="35198"/>
                  <a:pt x="26769" y="37479"/>
                </a:cubicBezTo>
                <a:cubicBezTo>
                  <a:pt x="26784" y="37523"/>
                  <a:pt x="26799" y="37568"/>
                  <a:pt x="26828" y="37626"/>
                </a:cubicBezTo>
                <a:cubicBezTo>
                  <a:pt x="26769" y="37729"/>
                  <a:pt x="26710" y="37818"/>
                  <a:pt x="26681" y="37935"/>
                </a:cubicBezTo>
                <a:lnTo>
                  <a:pt x="26681" y="37921"/>
                </a:lnTo>
                <a:cubicBezTo>
                  <a:pt x="25798" y="35831"/>
                  <a:pt x="24223" y="34198"/>
                  <a:pt x="22590" y="32446"/>
                </a:cubicBezTo>
                <a:cubicBezTo>
                  <a:pt x="22016" y="31858"/>
                  <a:pt x="21457" y="31240"/>
                  <a:pt x="20883" y="30592"/>
                </a:cubicBezTo>
                <a:cubicBezTo>
                  <a:pt x="20736" y="30415"/>
                  <a:pt x="20574" y="30239"/>
                  <a:pt x="20426" y="30077"/>
                </a:cubicBezTo>
                <a:cubicBezTo>
                  <a:pt x="18454" y="27884"/>
                  <a:pt x="16792" y="26001"/>
                  <a:pt x="16424" y="23616"/>
                </a:cubicBezTo>
                <a:cubicBezTo>
                  <a:pt x="16468" y="23558"/>
                  <a:pt x="16482" y="23528"/>
                  <a:pt x="16527" y="23499"/>
                </a:cubicBezTo>
                <a:close/>
                <a:moveTo>
                  <a:pt x="27579" y="37582"/>
                </a:moveTo>
                <a:lnTo>
                  <a:pt x="27579" y="37582"/>
                </a:lnTo>
                <a:cubicBezTo>
                  <a:pt x="27564" y="37641"/>
                  <a:pt x="27564" y="37700"/>
                  <a:pt x="27579" y="37744"/>
                </a:cubicBezTo>
                <a:cubicBezTo>
                  <a:pt x="27564" y="37818"/>
                  <a:pt x="27535" y="37921"/>
                  <a:pt x="27520" y="37994"/>
                </a:cubicBezTo>
                <a:cubicBezTo>
                  <a:pt x="27520" y="37935"/>
                  <a:pt x="27505" y="37877"/>
                  <a:pt x="27505" y="37847"/>
                </a:cubicBezTo>
                <a:cubicBezTo>
                  <a:pt x="27520" y="37744"/>
                  <a:pt x="27535" y="37671"/>
                  <a:pt x="27579" y="37582"/>
                </a:cubicBezTo>
                <a:close/>
                <a:moveTo>
                  <a:pt x="27373" y="37656"/>
                </a:moveTo>
                <a:cubicBezTo>
                  <a:pt x="27387" y="37715"/>
                  <a:pt x="27387" y="37788"/>
                  <a:pt x="27417" y="37847"/>
                </a:cubicBezTo>
                <a:cubicBezTo>
                  <a:pt x="27417" y="37862"/>
                  <a:pt x="27387" y="37877"/>
                  <a:pt x="27387" y="37921"/>
                </a:cubicBezTo>
                <a:cubicBezTo>
                  <a:pt x="27373" y="37994"/>
                  <a:pt x="27358" y="38068"/>
                  <a:pt x="27343" y="38156"/>
                </a:cubicBezTo>
                <a:cubicBezTo>
                  <a:pt x="27314" y="38083"/>
                  <a:pt x="27314" y="38024"/>
                  <a:pt x="27299" y="37950"/>
                </a:cubicBezTo>
                <a:cubicBezTo>
                  <a:pt x="27314" y="37847"/>
                  <a:pt x="27343" y="37744"/>
                  <a:pt x="27373" y="37656"/>
                </a:cubicBezTo>
                <a:close/>
                <a:moveTo>
                  <a:pt x="27152" y="37715"/>
                </a:moveTo>
                <a:cubicBezTo>
                  <a:pt x="27167" y="37788"/>
                  <a:pt x="27196" y="37877"/>
                  <a:pt x="27211" y="37950"/>
                </a:cubicBezTo>
                <a:cubicBezTo>
                  <a:pt x="27167" y="38039"/>
                  <a:pt x="27137" y="38142"/>
                  <a:pt x="27093" y="38245"/>
                </a:cubicBezTo>
                <a:cubicBezTo>
                  <a:pt x="27078" y="38156"/>
                  <a:pt x="27049" y="38083"/>
                  <a:pt x="27019" y="38009"/>
                </a:cubicBezTo>
                <a:cubicBezTo>
                  <a:pt x="27064" y="37921"/>
                  <a:pt x="27122" y="37803"/>
                  <a:pt x="27152" y="37715"/>
                </a:cubicBezTo>
                <a:close/>
                <a:moveTo>
                  <a:pt x="26843" y="37715"/>
                </a:moveTo>
                <a:cubicBezTo>
                  <a:pt x="26872" y="37803"/>
                  <a:pt x="26902" y="37891"/>
                  <a:pt x="26931" y="37994"/>
                </a:cubicBezTo>
                <a:cubicBezTo>
                  <a:pt x="26902" y="38097"/>
                  <a:pt x="26843" y="38186"/>
                  <a:pt x="26799" y="38303"/>
                </a:cubicBezTo>
                <a:lnTo>
                  <a:pt x="26696" y="38024"/>
                </a:lnTo>
                <a:cubicBezTo>
                  <a:pt x="26755" y="37935"/>
                  <a:pt x="26799" y="37818"/>
                  <a:pt x="26843" y="37715"/>
                </a:cubicBezTo>
                <a:close/>
                <a:moveTo>
                  <a:pt x="16365" y="23734"/>
                </a:moveTo>
                <a:cubicBezTo>
                  <a:pt x="16762" y="26089"/>
                  <a:pt x="18410" y="27987"/>
                  <a:pt x="20323" y="30136"/>
                </a:cubicBezTo>
                <a:cubicBezTo>
                  <a:pt x="20471" y="30298"/>
                  <a:pt x="20647" y="30489"/>
                  <a:pt x="20780" y="30651"/>
                </a:cubicBezTo>
                <a:cubicBezTo>
                  <a:pt x="21354" y="31298"/>
                  <a:pt x="21928" y="31902"/>
                  <a:pt x="22502" y="32505"/>
                </a:cubicBezTo>
                <a:cubicBezTo>
                  <a:pt x="24135" y="34242"/>
                  <a:pt x="25680" y="35875"/>
                  <a:pt x="26578" y="37950"/>
                </a:cubicBezTo>
                <a:cubicBezTo>
                  <a:pt x="26593" y="37965"/>
                  <a:pt x="26593" y="38009"/>
                  <a:pt x="26622" y="38024"/>
                </a:cubicBezTo>
                <a:cubicBezTo>
                  <a:pt x="26563" y="38142"/>
                  <a:pt x="26504" y="38230"/>
                  <a:pt x="26446" y="38333"/>
                </a:cubicBezTo>
                <a:cubicBezTo>
                  <a:pt x="25548" y="36420"/>
                  <a:pt x="24076" y="34948"/>
                  <a:pt x="22516" y="33373"/>
                </a:cubicBezTo>
                <a:cubicBezTo>
                  <a:pt x="21795" y="32652"/>
                  <a:pt x="21059" y="31902"/>
                  <a:pt x="20368" y="31107"/>
                </a:cubicBezTo>
                <a:cubicBezTo>
                  <a:pt x="18190" y="28605"/>
                  <a:pt x="16497" y="26457"/>
                  <a:pt x="16321" y="23881"/>
                </a:cubicBezTo>
                <a:cubicBezTo>
                  <a:pt x="16321" y="23808"/>
                  <a:pt x="16335" y="23764"/>
                  <a:pt x="16365" y="23734"/>
                </a:cubicBezTo>
                <a:close/>
                <a:moveTo>
                  <a:pt x="27593" y="38024"/>
                </a:moveTo>
                <a:lnTo>
                  <a:pt x="27593" y="38156"/>
                </a:lnTo>
                <a:cubicBezTo>
                  <a:pt x="27579" y="38230"/>
                  <a:pt x="27549" y="38289"/>
                  <a:pt x="27549" y="38362"/>
                </a:cubicBezTo>
                <a:cubicBezTo>
                  <a:pt x="27549" y="38318"/>
                  <a:pt x="27549" y="38289"/>
                  <a:pt x="27535" y="38230"/>
                </a:cubicBezTo>
                <a:cubicBezTo>
                  <a:pt x="27549" y="38186"/>
                  <a:pt x="27549" y="38156"/>
                  <a:pt x="27579" y="38112"/>
                </a:cubicBezTo>
                <a:cubicBezTo>
                  <a:pt x="27579" y="38083"/>
                  <a:pt x="27593" y="38068"/>
                  <a:pt x="27593" y="38024"/>
                </a:cubicBezTo>
                <a:close/>
                <a:moveTo>
                  <a:pt x="27432" y="38068"/>
                </a:moveTo>
                <a:cubicBezTo>
                  <a:pt x="27432" y="38112"/>
                  <a:pt x="27446" y="38171"/>
                  <a:pt x="27446" y="38230"/>
                </a:cubicBezTo>
                <a:cubicBezTo>
                  <a:pt x="27432" y="38303"/>
                  <a:pt x="27402" y="38392"/>
                  <a:pt x="27387" y="38480"/>
                </a:cubicBezTo>
                <a:cubicBezTo>
                  <a:pt x="27373" y="38436"/>
                  <a:pt x="27373" y="38377"/>
                  <a:pt x="27358" y="38318"/>
                </a:cubicBezTo>
                <a:cubicBezTo>
                  <a:pt x="27373" y="38230"/>
                  <a:pt x="27402" y="38142"/>
                  <a:pt x="27432" y="38068"/>
                </a:cubicBezTo>
                <a:close/>
                <a:moveTo>
                  <a:pt x="27240" y="38068"/>
                </a:moveTo>
                <a:cubicBezTo>
                  <a:pt x="27270" y="38142"/>
                  <a:pt x="27284" y="38215"/>
                  <a:pt x="27284" y="38289"/>
                </a:cubicBezTo>
                <a:cubicBezTo>
                  <a:pt x="27240" y="38406"/>
                  <a:pt x="27211" y="38509"/>
                  <a:pt x="27196" y="38598"/>
                </a:cubicBezTo>
                <a:cubicBezTo>
                  <a:pt x="27167" y="38524"/>
                  <a:pt x="27152" y="38451"/>
                  <a:pt x="27137" y="38362"/>
                </a:cubicBezTo>
                <a:cubicBezTo>
                  <a:pt x="27167" y="38259"/>
                  <a:pt x="27211" y="38171"/>
                  <a:pt x="27240" y="38068"/>
                </a:cubicBezTo>
                <a:close/>
                <a:moveTo>
                  <a:pt x="26975" y="38097"/>
                </a:moveTo>
                <a:cubicBezTo>
                  <a:pt x="26990" y="38186"/>
                  <a:pt x="27019" y="38259"/>
                  <a:pt x="27049" y="38362"/>
                </a:cubicBezTo>
                <a:cubicBezTo>
                  <a:pt x="27005" y="38451"/>
                  <a:pt x="26975" y="38554"/>
                  <a:pt x="26931" y="38657"/>
                </a:cubicBezTo>
                <a:cubicBezTo>
                  <a:pt x="26902" y="38554"/>
                  <a:pt x="26872" y="38480"/>
                  <a:pt x="26843" y="38392"/>
                </a:cubicBezTo>
                <a:cubicBezTo>
                  <a:pt x="26872" y="38303"/>
                  <a:pt x="26931" y="38215"/>
                  <a:pt x="26975" y="38097"/>
                </a:cubicBezTo>
                <a:close/>
                <a:moveTo>
                  <a:pt x="26637" y="38112"/>
                </a:moveTo>
                <a:lnTo>
                  <a:pt x="26755" y="38392"/>
                </a:lnTo>
                <a:cubicBezTo>
                  <a:pt x="26696" y="38509"/>
                  <a:pt x="26652" y="38598"/>
                  <a:pt x="26607" y="38686"/>
                </a:cubicBezTo>
                <a:cubicBezTo>
                  <a:pt x="26563" y="38598"/>
                  <a:pt x="26504" y="38509"/>
                  <a:pt x="26475" y="38406"/>
                </a:cubicBezTo>
                <a:cubicBezTo>
                  <a:pt x="26534" y="38318"/>
                  <a:pt x="26578" y="38215"/>
                  <a:pt x="26637" y="38112"/>
                </a:cubicBezTo>
                <a:close/>
                <a:moveTo>
                  <a:pt x="27593" y="38480"/>
                </a:moveTo>
                <a:lnTo>
                  <a:pt x="27593" y="38554"/>
                </a:lnTo>
                <a:cubicBezTo>
                  <a:pt x="27593" y="38598"/>
                  <a:pt x="27579" y="38627"/>
                  <a:pt x="27579" y="38686"/>
                </a:cubicBezTo>
                <a:lnTo>
                  <a:pt x="27579" y="38612"/>
                </a:lnTo>
                <a:cubicBezTo>
                  <a:pt x="27593" y="38583"/>
                  <a:pt x="27593" y="38539"/>
                  <a:pt x="27593" y="38480"/>
                </a:cubicBezTo>
                <a:close/>
                <a:moveTo>
                  <a:pt x="16232" y="23970"/>
                </a:moveTo>
                <a:cubicBezTo>
                  <a:pt x="16468" y="26530"/>
                  <a:pt x="18145" y="28664"/>
                  <a:pt x="20294" y="31151"/>
                </a:cubicBezTo>
                <a:cubicBezTo>
                  <a:pt x="20986" y="31961"/>
                  <a:pt x="21722" y="32696"/>
                  <a:pt x="22443" y="33432"/>
                </a:cubicBezTo>
                <a:cubicBezTo>
                  <a:pt x="24003" y="35007"/>
                  <a:pt x="25489" y="36523"/>
                  <a:pt x="26401" y="38436"/>
                </a:cubicBezTo>
                <a:cubicBezTo>
                  <a:pt x="26343" y="38539"/>
                  <a:pt x="26284" y="38627"/>
                  <a:pt x="26210" y="38745"/>
                </a:cubicBezTo>
                <a:cubicBezTo>
                  <a:pt x="25298" y="36994"/>
                  <a:pt x="23870" y="35610"/>
                  <a:pt x="22369" y="34183"/>
                </a:cubicBezTo>
                <a:cubicBezTo>
                  <a:pt x="21516" y="33373"/>
                  <a:pt x="20662" y="32520"/>
                  <a:pt x="19853" y="31607"/>
                </a:cubicBezTo>
                <a:cubicBezTo>
                  <a:pt x="17939" y="29371"/>
                  <a:pt x="16173" y="26913"/>
                  <a:pt x="16173" y="24102"/>
                </a:cubicBezTo>
                <a:cubicBezTo>
                  <a:pt x="16188" y="24043"/>
                  <a:pt x="16203" y="23999"/>
                  <a:pt x="16232" y="23970"/>
                </a:cubicBezTo>
                <a:close/>
                <a:moveTo>
                  <a:pt x="27461" y="38436"/>
                </a:moveTo>
                <a:cubicBezTo>
                  <a:pt x="27490" y="38509"/>
                  <a:pt x="27490" y="38554"/>
                  <a:pt x="27490" y="38598"/>
                </a:cubicBezTo>
                <a:lnTo>
                  <a:pt x="27432" y="38818"/>
                </a:lnTo>
                <a:cubicBezTo>
                  <a:pt x="27432" y="38760"/>
                  <a:pt x="27417" y="38730"/>
                  <a:pt x="27417" y="38671"/>
                </a:cubicBezTo>
                <a:cubicBezTo>
                  <a:pt x="27417" y="38627"/>
                  <a:pt x="27432" y="38598"/>
                  <a:pt x="27432" y="38554"/>
                </a:cubicBezTo>
                <a:cubicBezTo>
                  <a:pt x="27446" y="38524"/>
                  <a:pt x="27446" y="38465"/>
                  <a:pt x="27461" y="38436"/>
                </a:cubicBezTo>
                <a:close/>
                <a:moveTo>
                  <a:pt x="27299" y="38480"/>
                </a:moveTo>
                <a:cubicBezTo>
                  <a:pt x="27314" y="38554"/>
                  <a:pt x="27314" y="38612"/>
                  <a:pt x="27343" y="38686"/>
                </a:cubicBezTo>
                <a:cubicBezTo>
                  <a:pt x="27314" y="38774"/>
                  <a:pt x="27284" y="38877"/>
                  <a:pt x="27270" y="38966"/>
                </a:cubicBezTo>
                <a:cubicBezTo>
                  <a:pt x="27240" y="38892"/>
                  <a:pt x="27225" y="38818"/>
                  <a:pt x="27225" y="38760"/>
                </a:cubicBezTo>
                <a:cubicBezTo>
                  <a:pt x="27240" y="38671"/>
                  <a:pt x="27284" y="38583"/>
                  <a:pt x="27299" y="38480"/>
                </a:cubicBezTo>
                <a:close/>
                <a:moveTo>
                  <a:pt x="27078" y="38509"/>
                </a:moveTo>
                <a:cubicBezTo>
                  <a:pt x="27093" y="38598"/>
                  <a:pt x="27108" y="38671"/>
                  <a:pt x="27137" y="38760"/>
                </a:cubicBezTo>
                <a:cubicBezTo>
                  <a:pt x="27093" y="38833"/>
                  <a:pt x="27064" y="38921"/>
                  <a:pt x="27034" y="39039"/>
                </a:cubicBezTo>
                <a:cubicBezTo>
                  <a:pt x="27019" y="38951"/>
                  <a:pt x="26990" y="38877"/>
                  <a:pt x="26961" y="38774"/>
                </a:cubicBezTo>
                <a:lnTo>
                  <a:pt x="27078" y="38509"/>
                </a:lnTo>
                <a:close/>
                <a:moveTo>
                  <a:pt x="26784" y="38509"/>
                </a:moveTo>
                <a:cubicBezTo>
                  <a:pt x="26828" y="38598"/>
                  <a:pt x="26843" y="38686"/>
                  <a:pt x="26872" y="38774"/>
                </a:cubicBezTo>
                <a:cubicBezTo>
                  <a:pt x="26843" y="38877"/>
                  <a:pt x="26784" y="38980"/>
                  <a:pt x="26755" y="39069"/>
                </a:cubicBezTo>
                <a:lnTo>
                  <a:pt x="26637" y="38804"/>
                </a:lnTo>
                <a:cubicBezTo>
                  <a:pt x="26696" y="38701"/>
                  <a:pt x="26725" y="38598"/>
                  <a:pt x="26784" y="38509"/>
                </a:cubicBezTo>
                <a:close/>
                <a:moveTo>
                  <a:pt x="26416" y="38524"/>
                </a:moveTo>
                <a:cubicBezTo>
                  <a:pt x="26460" y="38612"/>
                  <a:pt x="26504" y="38701"/>
                  <a:pt x="26549" y="38804"/>
                </a:cubicBezTo>
                <a:cubicBezTo>
                  <a:pt x="26490" y="38892"/>
                  <a:pt x="26431" y="38980"/>
                  <a:pt x="26387" y="39098"/>
                </a:cubicBezTo>
                <a:lnTo>
                  <a:pt x="26269" y="38877"/>
                </a:lnTo>
                <a:cubicBezTo>
                  <a:pt x="26254" y="38848"/>
                  <a:pt x="26254" y="38833"/>
                  <a:pt x="26239" y="38818"/>
                </a:cubicBezTo>
                <a:cubicBezTo>
                  <a:pt x="26284" y="38730"/>
                  <a:pt x="26343" y="38612"/>
                  <a:pt x="26416" y="38524"/>
                </a:cubicBezTo>
                <a:close/>
                <a:moveTo>
                  <a:pt x="16085" y="24235"/>
                </a:moveTo>
                <a:cubicBezTo>
                  <a:pt x="16159" y="27001"/>
                  <a:pt x="17881" y="29429"/>
                  <a:pt x="19779" y="31637"/>
                </a:cubicBezTo>
                <a:cubicBezTo>
                  <a:pt x="20559" y="32579"/>
                  <a:pt x="21442" y="33403"/>
                  <a:pt x="22295" y="34242"/>
                </a:cubicBezTo>
                <a:cubicBezTo>
                  <a:pt x="23811" y="35684"/>
                  <a:pt x="25224" y="37053"/>
                  <a:pt x="26136" y="38818"/>
                </a:cubicBezTo>
                <a:cubicBezTo>
                  <a:pt x="26092" y="38921"/>
                  <a:pt x="26019" y="39025"/>
                  <a:pt x="25960" y="39113"/>
                </a:cubicBezTo>
                <a:cubicBezTo>
                  <a:pt x="25003" y="37465"/>
                  <a:pt x="23620" y="36228"/>
                  <a:pt x="22163" y="34889"/>
                </a:cubicBezTo>
                <a:cubicBezTo>
                  <a:pt x="21206" y="34006"/>
                  <a:pt x="20220" y="33109"/>
                  <a:pt x="19337" y="32078"/>
                </a:cubicBezTo>
                <a:cubicBezTo>
                  <a:pt x="16909" y="29209"/>
                  <a:pt x="15864" y="26751"/>
                  <a:pt x="16026" y="24323"/>
                </a:cubicBezTo>
                <a:cubicBezTo>
                  <a:pt x="16041" y="24279"/>
                  <a:pt x="16056" y="24249"/>
                  <a:pt x="16085" y="24235"/>
                </a:cubicBezTo>
                <a:close/>
                <a:moveTo>
                  <a:pt x="27505" y="38892"/>
                </a:moveTo>
                <a:cubicBezTo>
                  <a:pt x="27520" y="38921"/>
                  <a:pt x="27520" y="38966"/>
                  <a:pt x="27520" y="38995"/>
                </a:cubicBezTo>
                <a:cubicBezTo>
                  <a:pt x="27505" y="39054"/>
                  <a:pt x="27505" y="39113"/>
                  <a:pt x="27490" y="39172"/>
                </a:cubicBezTo>
                <a:cubicBezTo>
                  <a:pt x="27490" y="39128"/>
                  <a:pt x="27490" y="39098"/>
                  <a:pt x="27461" y="39054"/>
                </a:cubicBezTo>
                <a:cubicBezTo>
                  <a:pt x="27490" y="38995"/>
                  <a:pt x="27490" y="38951"/>
                  <a:pt x="27505" y="38892"/>
                </a:cubicBezTo>
                <a:close/>
                <a:moveTo>
                  <a:pt x="27373" y="38877"/>
                </a:moveTo>
                <a:cubicBezTo>
                  <a:pt x="27373" y="38951"/>
                  <a:pt x="27387" y="38995"/>
                  <a:pt x="27387" y="39054"/>
                </a:cubicBezTo>
                <a:cubicBezTo>
                  <a:pt x="27373" y="39113"/>
                  <a:pt x="27373" y="39172"/>
                  <a:pt x="27358" y="39216"/>
                </a:cubicBezTo>
                <a:cubicBezTo>
                  <a:pt x="27358" y="39260"/>
                  <a:pt x="27343" y="39289"/>
                  <a:pt x="27343" y="39319"/>
                </a:cubicBezTo>
                <a:cubicBezTo>
                  <a:pt x="27314" y="39260"/>
                  <a:pt x="27314" y="39201"/>
                  <a:pt x="27299" y="39128"/>
                </a:cubicBezTo>
                <a:cubicBezTo>
                  <a:pt x="27314" y="39054"/>
                  <a:pt x="27358" y="38966"/>
                  <a:pt x="27373" y="38877"/>
                </a:cubicBezTo>
                <a:close/>
                <a:moveTo>
                  <a:pt x="27167" y="38892"/>
                </a:moveTo>
                <a:cubicBezTo>
                  <a:pt x="27181" y="38966"/>
                  <a:pt x="27211" y="39039"/>
                  <a:pt x="27225" y="39128"/>
                </a:cubicBezTo>
                <a:cubicBezTo>
                  <a:pt x="27196" y="39216"/>
                  <a:pt x="27152" y="39319"/>
                  <a:pt x="27137" y="39407"/>
                </a:cubicBezTo>
                <a:cubicBezTo>
                  <a:pt x="27122" y="39334"/>
                  <a:pt x="27093" y="39245"/>
                  <a:pt x="27078" y="39172"/>
                </a:cubicBezTo>
                <a:cubicBezTo>
                  <a:pt x="27122" y="39069"/>
                  <a:pt x="27152" y="38980"/>
                  <a:pt x="27167" y="38892"/>
                </a:cubicBezTo>
                <a:close/>
                <a:moveTo>
                  <a:pt x="26916" y="38892"/>
                </a:moveTo>
                <a:cubicBezTo>
                  <a:pt x="26931" y="38980"/>
                  <a:pt x="26975" y="39069"/>
                  <a:pt x="26990" y="39142"/>
                </a:cubicBezTo>
                <a:lnTo>
                  <a:pt x="26872" y="39422"/>
                </a:lnTo>
                <a:cubicBezTo>
                  <a:pt x="26843" y="39334"/>
                  <a:pt x="26828" y="39245"/>
                  <a:pt x="26784" y="39172"/>
                </a:cubicBezTo>
                <a:cubicBezTo>
                  <a:pt x="26828" y="39069"/>
                  <a:pt x="26872" y="38980"/>
                  <a:pt x="26916" y="38892"/>
                </a:cubicBezTo>
                <a:close/>
                <a:moveTo>
                  <a:pt x="26195" y="38892"/>
                </a:moveTo>
                <a:lnTo>
                  <a:pt x="26195" y="38907"/>
                </a:lnTo>
                <a:cubicBezTo>
                  <a:pt x="26254" y="38980"/>
                  <a:pt x="26284" y="39069"/>
                  <a:pt x="26343" y="39172"/>
                </a:cubicBezTo>
                <a:cubicBezTo>
                  <a:pt x="26284" y="39260"/>
                  <a:pt x="26239" y="39363"/>
                  <a:pt x="26181" y="39466"/>
                </a:cubicBezTo>
                <a:cubicBezTo>
                  <a:pt x="26166" y="39422"/>
                  <a:pt x="26136" y="39363"/>
                  <a:pt x="26107" y="39334"/>
                </a:cubicBezTo>
                <a:cubicBezTo>
                  <a:pt x="26063" y="39275"/>
                  <a:pt x="26048" y="39245"/>
                  <a:pt x="26004" y="39186"/>
                </a:cubicBezTo>
                <a:cubicBezTo>
                  <a:pt x="26078" y="39098"/>
                  <a:pt x="26136" y="38980"/>
                  <a:pt x="26195" y="38892"/>
                </a:cubicBezTo>
                <a:close/>
                <a:moveTo>
                  <a:pt x="26578" y="38892"/>
                </a:moveTo>
                <a:lnTo>
                  <a:pt x="26696" y="39172"/>
                </a:lnTo>
                <a:cubicBezTo>
                  <a:pt x="26637" y="39260"/>
                  <a:pt x="26593" y="39363"/>
                  <a:pt x="26549" y="39466"/>
                </a:cubicBezTo>
                <a:cubicBezTo>
                  <a:pt x="26504" y="39363"/>
                  <a:pt x="26475" y="39275"/>
                  <a:pt x="26416" y="39186"/>
                </a:cubicBezTo>
                <a:cubicBezTo>
                  <a:pt x="26490" y="39069"/>
                  <a:pt x="26534" y="38980"/>
                  <a:pt x="26578" y="38892"/>
                </a:cubicBezTo>
                <a:close/>
                <a:moveTo>
                  <a:pt x="15953" y="24485"/>
                </a:moveTo>
                <a:lnTo>
                  <a:pt x="15953" y="24485"/>
                </a:lnTo>
                <a:cubicBezTo>
                  <a:pt x="15835" y="26883"/>
                  <a:pt x="16909" y="29326"/>
                  <a:pt x="19293" y="32123"/>
                </a:cubicBezTo>
                <a:cubicBezTo>
                  <a:pt x="20176" y="33153"/>
                  <a:pt x="21177" y="34065"/>
                  <a:pt x="22134" y="34948"/>
                </a:cubicBezTo>
                <a:cubicBezTo>
                  <a:pt x="23605" y="36302"/>
                  <a:pt x="24989" y="37553"/>
                  <a:pt x="25916" y="39186"/>
                </a:cubicBezTo>
                <a:cubicBezTo>
                  <a:pt x="25842" y="39289"/>
                  <a:pt x="25798" y="39392"/>
                  <a:pt x="25724" y="39481"/>
                </a:cubicBezTo>
                <a:cubicBezTo>
                  <a:pt x="24738" y="37950"/>
                  <a:pt x="23399" y="36788"/>
                  <a:pt x="21972" y="35551"/>
                </a:cubicBezTo>
                <a:cubicBezTo>
                  <a:pt x="20897" y="34639"/>
                  <a:pt x="19794" y="33682"/>
                  <a:pt x="18852" y="32564"/>
                </a:cubicBezTo>
                <a:cubicBezTo>
                  <a:pt x="16571" y="29856"/>
                  <a:pt x="15585" y="27075"/>
                  <a:pt x="15909" y="24544"/>
                </a:cubicBezTo>
                <a:cubicBezTo>
                  <a:pt x="15909" y="24529"/>
                  <a:pt x="15923" y="24499"/>
                  <a:pt x="15953" y="24485"/>
                </a:cubicBezTo>
                <a:close/>
                <a:moveTo>
                  <a:pt x="27520" y="39348"/>
                </a:moveTo>
                <a:lnTo>
                  <a:pt x="27520" y="39407"/>
                </a:lnTo>
                <a:cubicBezTo>
                  <a:pt x="27520" y="39437"/>
                  <a:pt x="27505" y="39466"/>
                  <a:pt x="27505" y="39495"/>
                </a:cubicBezTo>
                <a:lnTo>
                  <a:pt x="27505" y="39437"/>
                </a:lnTo>
                <a:cubicBezTo>
                  <a:pt x="27505" y="39407"/>
                  <a:pt x="27520" y="39392"/>
                  <a:pt x="27520" y="39348"/>
                </a:cubicBezTo>
                <a:close/>
                <a:moveTo>
                  <a:pt x="27417" y="39275"/>
                </a:moveTo>
                <a:cubicBezTo>
                  <a:pt x="27432" y="39334"/>
                  <a:pt x="27432" y="39392"/>
                  <a:pt x="27432" y="39422"/>
                </a:cubicBezTo>
                <a:lnTo>
                  <a:pt x="27373" y="39643"/>
                </a:lnTo>
                <a:cubicBezTo>
                  <a:pt x="27373" y="39584"/>
                  <a:pt x="27358" y="39554"/>
                  <a:pt x="27358" y="39495"/>
                </a:cubicBezTo>
                <a:lnTo>
                  <a:pt x="27417" y="39275"/>
                </a:lnTo>
                <a:close/>
                <a:moveTo>
                  <a:pt x="27240" y="39289"/>
                </a:moveTo>
                <a:cubicBezTo>
                  <a:pt x="27270" y="39363"/>
                  <a:pt x="27270" y="39437"/>
                  <a:pt x="27284" y="39495"/>
                </a:cubicBezTo>
                <a:cubicBezTo>
                  <a:pt x="27270" y="39584"/>
                  <a:pt x="27240" y="39657"/>
                  <a:pt x="27211" y="39760"/>
                </a:cubicBezTo>
                <a:lnTo>
                  <a:pt x="27152" y="39540"/>
                </a:lnTo>
                <a:cubicBezTo>
                  <a:pt x="27196" y="39466"/>
                  <a:pt x="27225" y="39392"/>
                  <a:pt x="27240" y="39289"/>
                </a:cubicBezTo>
                <a:close/>
                <a:moveTo>
                  <a:pt x="27019" y="39289"/>
                </a:moveTo>
                <a:cubicBezTo>
                  <a:pt x="27034" y="39392"/>
                  <a:pt x="27064" y="39466"/>
                  <a:pt x="27078" y="39554"/>
                </a:cubicBezTo>
                <a:cubicBezTo>
                  <a:pt x="27034" y="39643"/>
                  <a:pt x="27019" y="39731"/>
                  <a:pt x="26990" y="39804"/>
                </a:cubicBezTo>
                <a:cubicBezTo>
                  <a:pt x="26975" y="39716"/>
                  <a:pt x="26931" y="39643"/>
                  <a:pt x="26916" y="39554"/>
                </a:cubicBezTo>
                <a:cubicBezTo>
                  <a:pt x="26946" y="39466"/>
                  <a:pt x="26990" y="39363"/>
                  <a:pt x="27019" y="39289"/>
                </a:cubicBezTo>
                <a:close/>
                <a:moveTo>
                  <a:pt x="26725" y="39275"/>
                </a:moveTo>
                <a:cubicBezTo>
                  <a:pt x="26769" y="39363"/>
                  <a:pt x="26784" y="39466"/>
                  <a:pt x="26813" y="39554"/>
                </a:cubicBezTo>
                <a:cubicBezTo>
                  <a:pt x="26784" y="39643"/>
                  <a:pt x="26725" y="39731"/>
                  <a:pt x="26696" y="39834"/>
                </a:cubicBezTo>
                <a:lnTo>
                  <a:pt x="26578" y="39554"/>
                </a:lnTo>
                <a:cubicBezTo>
                  <a:pt x="26637" y="39466"/>
                  <a:pt x="26666" y="39363"/>
                  <a:pt x="26725" y="39275"/>
                </a:cubicBezTo>
                <a:close/>
                <a:moveTo>
                  <a:pt x="15806" y="24764"/>
                </a:moveTo>
                <a:lnTo>
                  <a:pt x="15806" y="24764"/>
                </a:lnTo>
                <a:cubicBezTo>
                  <a:pt x="15541" y="27266"/>
                  <a:pt x="16571" y="29974"/>
                  <a:pt x="18778" y="32623"/>
                </a:cubicBezTo>
                <a:cubicBezTo>
                  <a:pt x="19720" y="33741"/>
                  <a:pt x="20824" y="34698"/>
                  <a:pt x="21913" y="35610"/>
                </a:cubicBezTo>
                <a:cubicBezTo>
                  <a:pt x="23340" y="36846"/>
                  <a:pt x="24709" y="38024"/>
                  <a:pt x="25666" y="39554"/>
                </a:cubicBezTo>
                <a:cubicBezTo>
                  <a:pt x="25592" y="39657"/>
                  <a:pt x="25518" y="39760"/>
                  <a:pt x="25445" y="39849"/>
                </a:cubicBezTo>
                <a:cubicBezTo>
                  <a:pt x="24444" y="38436"/>
                  <a:pt x="23120" y="37332"/>
                  <a:pt x="21707" y="36184"/>
                </a:cubicBezTo>
                <a:cubicBezTo>
                  <a:pt x="20529" y="35228"/>
                  <a:pt x="19337" y="34242"/>
                  <a:pt x="18337" y="33035"/>
                </a:cubicBezTo>
                <a:cubicBezTo>
                  <a:pt x="16159" y="30386"/>
                  <a:pt x="15246" y="27472"/>
                  <a:pt x="15806" y="24764"/>
                </a:cubicBezTo>
                <a:close/>
                <a:moveTo>
                  <a:pt x="25975" y="39260"/>
                </a:moveTo>
                <a:cubicBezTo>
                  <a:pt x="25989" y="39289"/>
                  <a:pt x="26019" y="39334"/>
                  <a:pt x="26048" y="39363"/>
                </a:cubicBezTo>
                <a:cubicBezTo>
                  <a:pt x="26048" y="39422"/>
                  <a:pt x="26092" y="39495"/>
                  <a:pt x="26122" y="39554"/>
                </a:cubicBezTo>
                <a:cubicBezTo>
                  <a:pt x="26063" y="39643"/>
                  <a:pt x="25989" y="39760"/>
                  <a:pt x="25930" y="39849"/>
                </a:cubicBezTo>
                <a:cubicBezTo>
                  <a:pt x="25930" y="39834"/>
                  <a:pt x="25916" y="39834"/>
                  <a:pt x="25916" y="39804"/>
                </a:cubicBezTo>
                <a:cubicBezTo>
                  <a:pt x="25872" y="39716"/>
                  <a:pt x="25813" y="39643"/>
                  <a:pt x="25769" y="39554"/>
                </a:cubicBezTo>
                <a:cubicBezTo>
                  <a:pt x="25842" y="39466"/>
                  <a:pt x="25901" y="39348"/>
                  <a:pt x="25975" y="39260"/>
                </a:cubicBezTo>
                <a:close/>
                <a:moveTo>
                  <a:pt x="26387" y="39275"/>
                </a:moveTo>
                <a:cubicBezTo>
                  <a:pt x="26416" y="39363"/>
                  <a:pt x="26460" y="39466"/>
                  <a:pt x="26504" y="39569"/>
                </a:cubicBezTo>
                <a:cubicBezTo>
                  <a:pt x="26460" y="39643"/>
                  <a:pt x="26401" y="39731"/>
                  <a:pt x="26343" y="39849"/>
                </a:cubicBezTo>
                <a:cubicBezTo>
                  <a:pt x="26298" y="39760"/>
                  <a:pt x="26254" y="39657"/>
                  <a:pt x="26210" y="39569"/>
                </a:cubicBezTo>
                <a:cubicBezTo>
                  <a:pt x="26269" y="39481"/>
                  <a:pt x="26328" y="39392"/>
                  <a:pt x="26387" y="39275"/>
                </a:cubicBezTo>
                <a:close/>
                <a:moveTo>
                  <a:pt x="27432" y="39701"/>
                </a:moveTo>
                <a:cubicBezTo>
                  <a:pt x="27446" y="39760"/>
                  <a:pt x="27446" y="39790"/>
                  <a:pt x="27446" y="39804"/>
                </a:cubicBezTo>
                <a:cubicBezTo>
                  <a:pt x="27432" y="39863"/>
                  <a:pt x="27432" y="39922"/>
                  <a:pt x="27402" y="39981"/>
                </a:cubicBezTo>
                <a:cubicBezTo>
                  <a:pt x="27402" y="39937"/>
                  <a:pt x="27402" y="39922"/>
                  <a:pt x="27387" y="39878"/>
                </a:cubicBezTo>
                <a:lnTo>
                  <a:pt x="27387" y="39863"/>
                </a:lnTo>
                <a:cubicBezTo>
                  <a:pt x="27402" y="39804"/>
                  <a:pt x="27402" y="39760"/>
                  <a:pt x="27432" y="39701"/>
                </a:cubicBezTo>
                <a:close/>
                <a:moveTo>
                  <a:pt x="27314" y="39701"/>
                </a:moveTo>
                <a:cubicBezTo>
                  <a:pt x="27314" y="39775"/>
                  <a:pt x="27314" y="39834"/>
                  <a:pt x="27343" y="39878"/>
                </a:cubicBezTo>
                <a:lnTo>
                  <a:pt x="27284" y="40099"/>
                </a:lnTo>
                <a:cubicBezTo>
                  <a:pt x="27270" y="40040"/>
                  <a:pt x="27270" y="39981"/>
                  <a:pt x="27240" y="39922"/>
                </a:cubicBezTo>
                <a:cubicBezTo>
                  <a:pt x="27270" y="39849"/>
                  <a:pt x="27284" y="39775"/>
                  <a:pt x="27314" y="39701"/>
                </a:cubicBezTo>
                <a:close/>
                <a:moveTo>
                  <a:pt x="27122" y="39672"/>
                </a:moveTo>
                <a:cubicBezTo>
                  <a:pt x="27137" y="39760"/>
                  <a:pt x="27152" y="39849"/>
                  <a:pt x="27167" y="39922"/>
                </a:cubicBezTo>
                <a:cubicBezTo>
                  <a:pt x="27137" y="40010"/>
                  <a:pt x="27122" y="40084"/>
                  <a:pt x="27078" y="40172"/>
                </a:cubicBezTo>
                <a:cubicBezTo>
                  <a:pt x="27064" y="40099"/>
                  <a:pt x="27034" y="40010"/>
                  <a:pt x="27019" y="39937"/>
                </a:cubicBezTo>
                <a:cubicBezTo>
                  <a:pt x="27064" y="39849"/>
                  <a:pt x="27078" y="39775"/>
                  <a:pt x="27122" y="39672"/>
                </a:cubicBezTo>
                <a:close/>
                <a:moveTo>
                  <a:pt x="15658" y="25162"/>
                </a:moveTo>
                <a:lnTo>
                  <a:pt x="15658" y="25162"/>
                </a:lnTo>
                <a:cubicBezTo>
                  <a:pt x="15276" y="27781"/>
                  <a:pt x="16203" y="30563"/>
                  <a:pt x="18293" y="33094"/>
                </a:cubicBezTo>
                <a:cubicBezTo>
                  <a:pt x="19279" y="34286"/>
                  <a:pt x="20500" y="35287"/>
                  <a:pt x="21677" y="36243"/>
                </a:cubicBezTo>
                <a:cubicBezTo>
                  <a:pt x="23075" y="37406"/>
                  <a:pt x="24415" y="38480"/>
                  <a:pt x="25401" y="39907"/>
                </a:cubicBezTo>
                <a:cubicBezTo>
                  <a:pt x="25327" y="39996"/>
                  <a:pt x="25253" y="40099"/>
                  <a:pt x="25180" y="40202"/>
                </a:cubicBezTo>
                <a:cubicBezTo>
                  <a:pt x="24179" y="38848"/>
                  <a:pt x="22811" y="37803"/>
                  <a:pt x="21486" y="36773"/>
                </a:cubicBezTo>
                <a:cubicBezTo>
                  <a:pt x="20220" y="35802"/>
                  <a:pt x="18911" y="34786"/>
                  <a:pt x="17881" y="33521"/>
                </a:cubicBezTo>
                <a:cubicBezTo>
                  <a:pt x="15806" y="31034"/>
                  <a:pt x="14981" y="27928"/>
                  <a:pt x="15658" y="25162"/>
                </a:cubicBezTo>
                <a:close/>
                <a:moveTo>
                  <a:pt x="26858" y="39657"/>
                </a:moveTo>
                <a:cubicBezTo>
                  <a:pt x="26872" y="39760"/>
                  <a:pt x="26916" y="39849"/>
                  <a:pt x="26931" y="39922"/>
                </a:cubicBezTo>
                <a:lnTo>
                  <a:pt x="26828" y="40202"/>
                </a:lnTo>
                <a:cubicBezTo>
                  <a:pt x="26784" y="40099"/>
                  <a:pt x="26769" y="40010"/>
                  <a:pt x="26725" y="39922"/>
                </a:cubicBezTo>
                <a:cubicBezTo>
                  <a:pt x="26784" y="39849"/>
                  <a:pt x="26828" y="39760"/>
                  <a:pt x="26858" y="39657"/>
                </a:cubicBezTo>
                <a:close/>
                <a:moveTo>
                  <a:pt x="25724" y="39628"/>
                </a:moveTo>
                <a:cubicBezTo>
                  <a:pt x="25754" y="39701"/>
                  <a:pt x="25798" y="39775"/>
                  <a:pt x="25842" y="39849"/>
                </a:cubicBezTo>
                <a:cubicBezTo>
                  <a:pt x="25857" y="39863"/>
                  <a:pt x="25857" y="39907"/>
                  <a:pt x="25886" y="39922"/>
                </a:cubicBezTo>
                <a:cubicBezTo>
                  <a:pt x="25813" y="40010"/>
                  <a:pt x="25754" y="40128"/>
                  <a:pt x="25680" y="40217"/>
                </a:cubicBezTo>
                <a:cubicBezTo>
                  <a:pt x="25621" y="40128"/>
                  <a:pt x="25548" y="40010"/>
                  <a:pt x="25504" y="39922"/>
                </a:cubicBezTo>
                <a:cubicBezTo>
                  <a:pt x="25577" y="39834"/>
                  <a:pt x="25651" y="39716"/>
                  <a:pt x="25724" y="39628"/>
                </a:cubicBezTo>
                <a:close/>
                <a:moveTo>
                  <a:pt x="26181" y="39628"/>
                </a:moveTo>
                <a:cubicBezTo>
                  <a:pt x="26210" y="39731"/>
                  <a:pt x="26254" y="39834"/>
                  <a:pt x="26298" y="39922"/>
                </a:cubicBezTo>
                <a:cubicBezTo>
                  <a:pt x="26254" y="40010"/>
                  <a:pt x="26195" y="40099"/>
                  <a:pt x="26136" y="40217"/>
                </a:cubicBezTo>
                <a:cubicBezTo>
                  <a:pt x="26078" y="40128"/>
                  <a:pt x="26048" y="40025"/>
                  <a:pt x="25989" y="39922"/>
                </a:cubicBezTo>
                <a:cubicBezTo>
                  <a:pt x="26048" y="39834"/>
                  <a:pt x="26122" y="39731"/>
                  <a:pt x="26181" y="39628"/>
                </a:cubicBezTo>
                <a:close/>
                <a:moveTo>
                  <a:pt x="26534" y="39657"/>
                </a:moveTo>
                <a:lnTo>
                  <a:pt x="26637" y="39937"/>
                </a:lnTo>
                <a:cubicBezTo>
                  <a:pt x="26593" y="40025"/>
                  <a:pt x="26549" y="40128"/>
                  <a:pt x="26490" y="40217"/>
                </a:cubicBezTo>
                <a:cubicBezTo>
                  <a:pt x="26475" y="40128"/>
                  <a:pt x="26431" y="40025"/>
                  <a:pt x="26387" y="39937"/>
                </a:cubicBezTo>
                <a:cubicBezTo>
                  <a:pt x="26431" y="39849"/>
                  <a:pt x="26490" y="39760"/>
                  <a:pt x="26534" y="39657"/>
                </a:cubicBezTo>
                <a:close/>
                <a:moveTo>
                  <a:pt x="27461" y="40172"/>
                </a:moveTo>
                <a:lnTo>
                  <a:pt x="27461" y="40202"/>
                </a:lnTo>
                <a:cubicBezTo>
                  <a:pt x="27461" y="40231"/>
                  <a:pt x="27446" y="40275"/>
                  <a:pt x="27446" y="40305"/>
                </a:cubicBezTo>
                <a:lnTo>
                  <a:pt x="27446" y="40275"/>
                </a:lnTo>
                <a:cubicBezTo>
                  <a:pt x="27446" y="40231"/>
                  <a:pt x="27461" y="40217"/>
                  <a:pt x="27461" y="40172"/>
                </a:cubicBezTo>
                <a:close/>
                <a:moveTo>
                  <a:pt x="27373" y="40128"/>
                </a:moveTo>
                <a:lnTo>
                  <a:pt x="27373" y="40128"/>
                </a:lnTo>
                <a:cubicBezTo>
                  <a:pt x="27358" y="40172"/>
                  <a:pt x="27373" y="40217"/>
                  <a:pt x="27373" y="40275"/>
                </a:cubicBezTo>
                <a:cubicBezTo>
                  <a:pt x="27358" y="40320"/>
                  <a:pt x="27358" y="40393"/>
                  <a:pt x="27343" y="40452"/>
                </a:cubicBezTo>
                <a:cubicBezTo>
                  <a:pt x="27343" y="40393"/>
                  <a:pt x="27314" y="40364"/>
                  <a:pt x="27314" y="40305"/>
                </a:cubicBezTo>
                <a:cubicBezTo>
                  <a:pt x="27343" y="40246"/>
                  <a:pt x="27358" y="40172"/>
                  <a:pt x="27373" y="40128"/>
                </a:cubicBezTo>
                <a:close/>
                <a:moveTo>
                  <a:pt x="27167" y="40084"/>
                </a:moveTo>
                <a:cubicBezTo>
                  <a:pt x="27211" y="40158"/>
                  <a:pt x="27211" y="40231"/>
                  <a:pt x="27225" y="40305"/>
                </a:cubicBezTo>
                <a:cubicBezTo>
                  <a:pt x="27211" y="40378"/>
                  <a:pt x="27181" y="40467"/>
                  <a:pt x="27152" y="40540"/>
                </a:cubicBezTo>
                <a:lnTo>
                  <a:pt x="27093" y="40320"/>
                </a:lnTo>
                <a:cubicBezTo>
                  <a:pt x="27108" y="40246"/>
                  <a:pt x="27152" y="40172"/>
                  <a:pt x="27167" y="40084"/>
                </a:cubicBezTo>
                <a:close/>
                <a:moveTo>
                  <a:pt x="15467" y="25633"/>
                </a:moveTo>
                <a:cubicBezTo>
                  <a:pt x="14996" y="28296"/>
                  <a:pt x="15820" y="31225"/>
                  <a:pt x="17792" y="33594"/>
                </a:cubicBezTo>
                <a:cubicBezTo>
                  <a:pt x="18837" y="34860"/>
                  <a:pt x="20147" y="35890"/>
                  <a:pt x="21412" y="36861"/>
                </a:cubicBezTo>
                <a:cubicBezTo>
                  <a:pt x="22737" y="37891"/>
                  <a:pt x="24091" y="38951"/>
                  <a:pt x="25106" y="40290"/>
                </a:cubicBezTo>
                <a:cubicBezTo>
                  <a:pt x="25033" y="40378"/>
                  <a:pt x="24944" y="40496"/>
                  <a:pt x="24871" y="40584"/>
                </a:cubicBezTo>
                <a:cubicBezTo>
                  <a:pt x="23826" y="39334"/>
                  <a:pt x="22487" y="38333"/>
                  <a:pt x="21177" y="37376"/>
                </a:cubicBezTo>
                <a:cubicBezTo>
                  <a:pt x="19808" y="36390"/>
                  <a:pt x="18410" y="35360"/>
                  <a:pt x="17351" y="34036"/>
                </a:cubicBezTo>
                <a:cubicBezTo>
                  <a:pt x="15393" y="31622"/>
                  <a:pt x="14702" y="28429"/>
                  <a:pt x="15467" y="25633"/>
                </a:cubicBezTo>
                <a:close/>
                <a:moveTo>
                  <a:pt x="25445" y="39996"/>
                </a:moveTo>
                <a:cubicBezTo>
                  <a:pt x="25518" y="40084"/>
                  <a:pt x="25563" y="40172"/>
                  <a:pt x="25621" y="40290"/>
                </a:cubicBezTo>
                <a:cubicBezTo>
                  <a:pt x="25548" y="40378"/>
                  <a:pt x="25474" y="40496"/>
                  <a:pt x="25430" y="40584"/>
                </a:cubicBezTo>
                <a:cubicBezTo>
                  <a:pt x="25357" y="40496"/>
                  <a:pt x="25298" y="40378"/>
                  <a:pt x="25224" y="40290"/>
                </a:cubicBezTo>
                <a:cubicBezTo>
                  <a:pt x="25298" y="40202"/>
                  <a:pt x="25371" y="40084"/>
                  <a:pt x="25445" y="39996"/>
                </a:cubicBezTo>
                <a:close/>
                <a:moveTo>
                  <a:pt x="25930" y="39996"/>
                </a:moveTo>
                <a:cubicBezTo>
                  <a:pt x="25975" y="40099"/>
                  <a:pt x="26033" y="40202"/>
                  <a:pt x="26092" y="40290"/>
                </a:cubicBezTo>
                <a:cubicBezTo>
                  <a:pt x="26033" y="40378"/>
                  <a:pt x="25975" y="40467"/>
                  <a:pt x="25901" y="40584"/>
                </a:cubicBezTo>
                <a:cubicBezTo>
                  <a:pt x="25842" y="40496"/>
                  <a:pt x="25798" y="40378"/>
                  <a:pt x="25739" y="40290"/>
                </a:cubicBezTo>
                <a:cubicBezTo>
                  <a:pt x="25813" y="40202"/>
                  <a:pt x="25872" y="40099"/>
                  <a:pt x="25930" y="39996"/>
                </a:cubicBezTo>
                <a:close/>
                <a:moveTo>
                  <a:pt x="26343" y="40025"/>
                </a:moveTo>
                <a:cubicBezTo>
                  <a:pt x="26387" y="40128"/>
                  <a:pt x="26416" y="40217"/>
                  <a:pt x="26475" y="40320"/>
                </a:cubicBezTo>
                <a:cubicBezTo>
                  <a:pt x="26416" y="40393"/>
                  <a:pt x="26357" y="40496"/>
                  <a:pt x="26298" y="40584"/>
                </a:cubicBezTo>
                <a:cubicBezTo>
                  <a:pt x="26269" y="40496"/>
                  <a:pt x="26210" y="40393"/>
                  <a:pt x="26181" y="40305"/>
                </a:cubicBezTo>
                <a:lnTo>
                  <a:pt x="26343" y="40025"/>
                </a:lnTo>
                <a:close/>
                <a:moveTo>
                  <a:pt x="26681" y="40025"/>
                </a:moveTo>
                <a:cubicBezTo>
                  <a:pt x="26710" y="40128"/>
                  <a:pt x="26725" y="40217"/>
                  <a:pt x="26769" y="40305"/>
                </a:cubicBezTo>
                <a:cubicBezTo>
                  <a:pt x="26725" y="40393"/>
                  <a:pt x="26696" y="40496"/>
                  <a:pt x="26637" y="40584"/>
                </a:cubicBezTo>
                <a:cubicBezTo>
                  <a:pt x="26622" y="40496"/>
                  <a:pt x="26578" y="40393"/>
                  <a:pt x="26549" y="40305"/>
                </a:cubicBezTo>
                <a:cubicBezTo>
                  <a:pt x="26607" y="40217"/>
                  <a:pt x="26637" y="40128"/>
                  <a:pt x="26681" y="40025"/>
                </a:cubicBezTo>
                <a:close/>
                <a:moveTo>
                  <a:pt x="26975" y="40069"/>
                </a:moveTo>
                <a:cubicBezTo>
                  <a:pt x="26990" y="40158"/>
                  <a:pt x="27005" y="40231"/>
                  <a:pt x="27019" y="40320"/>
                </a:cubicBezTo>
                <a:cubicBezTo>
                  <a:pt x="26990" y="40423"/>
                  <a:pt x="26975" y="40496"/>
                  <a:pt x="26931" y="40584"/>
                </a:cubicBezTo>
                <a:cubicBezTo>
                  <a:pt x="26916" y="40496"/>
                  <a:pt x="26872" y="40423"/>
                  <a:pt x="26858" y="40320"/>
                </a:cubicBezTo>
                <a:cubicBezTo>
                  <a:pt x="26902" y="40231"/>
                  <a:pt x="26931" y="40158"/>
                  <a:pt x="26975" y="40069"/>
                </a:cubicBezTo>
                <a:close/>
                <a:moveTo>
                  <a:pt x="27387" y="40584"/>
                </a:moveTo>
                <a:lnTo>
                  <a:pt x="27387" y="40658"/>
                </a:lnTo>
                <a:cubicBezTo>
                  <a:pt x="27387" y="40717"/>
                  <a:pt x="27373" y="40746"/>
                  <a:pt x="27373" y="40805"/>
                </a:cubicBezTo>
                <a:cubicBezTo>
                  <a:pt x="27373" y="40761"/>
                  <a:pt x="27373" y="40732"/>
                  <a:pt x="27358" y="40717"/>
                </a:cubicBezTo>
                <a:cubicBezTo>
                  <a:pt x="27373" y="40673"/>
                  <a:pt x="27373" y="40614"/>
                  <a:pt x="27387" y="40584"/>
                </a:cubicBezTo>
                <a:close/>
                <a:moveTo>
                  <a:pt x="25165" y="40364"/>
                </a:moveTo>
                <a:cubicBezTo>
                  <a:pt x="25239" y="40452"/>
                  <a:pt x="25312" y="40540"/>
                  <a:pt x="25371" y="40658"/>
                </a:cubicBezTo>
                <a:cubicBezTo>
                  <a:pt x="25312" y="40732"/>
                  <a:pt x="25239" y="40820"/>
                  <a:pt x="25180" y="40893"/>
                </a:cubicBezTo>
                <a:cubicBezTo>
                  <a:pt x="25165" y="40879"/>
                  <a:pt x="25150" y="40879"/>
                  <a:pt x="25150" y="40864"/>
                </a:cubicBezTo>
                <a:lnTo>
                  <a:pt x="25106" y="40893"/>
                </a:lnTo>
                <a:cubicBezTo>
                  <a:pt x="25062" y="40820"/>
                  <a:pt x="24974" y="40732"/>
                  <a:pt x="24930" y="40658"/>
                </a:cubicBezTo>
                <a:cubicBezTo>
                  <a:pt x="25003" y="40570"/>
                  <a:pt x="25092" y="40452"/>
                  <a:pt x="25165" y="40364"/>
                </a:cubicBezTo>
                <a:close/>
                <a:moveTo>
                  <a:pt x="27240" y="40511"/>
                </a:moveTo>
                <a:cubicBezTo>
                  <a:pt x="27270" y="40570"/>
                  <a:pt x="27270" y="40643"/>
                  <a:pt x="27284" y="40687"/>
                </a:cubicBezTo>
                <a:lnTo>
                  <a:pt x="27225" y="40908"/>
                </a:lnTo>
                <a:cubicBezTo>
                  <a:pt x="27211" y="40835"/>
                  <a:pt x="27211" y="40790"/>
                  <a:pt x="27196" y="40717"/>
                </a:cubicBezTo>
                <a:cubicBezTo>
                  <a:pt x="27211" y="40643"/>
                  <a:pt x="27225" y="40584"/>
                  <a:pt x="27240" y="40511"/>
                </a:cubicBezTo>
                <a:close/>
                <a:moveTo>
                  <a:pt x="15261" y="26074"/>
                </a:moveTo>
                <a:lnTo>
                  <a:pt x="15261" y="26074"/>
                </a:lnTo>
                <a:cubicBezTo>
                  <a:pt x="14672" y="28767"/>
                  <a:pt x="15408" y="31769"/>
                  <a:pt x="17277" y="34065"/>
                </a:cubicBezTo>
                <a:cubicBezTo>
                  <a:pt x="18366" y="35390"/>
                  <a:pt x="19764" y="36449"/>
                  <a:pt x="21118" y="37435"/>
                </a:cubicBezTo>
                <a:cubicBezTo>
                  <a:pt x="22428" y="38392"/>
                  <a:pt x="23767" y="39392"/>
                  <a:pt x="24797" y="40643"/>
                </a:cubicBezTo>
                <a:cubicBezTo>
                  <a:pt x="24709" y="40746"/>
                  <a:pt x="24635" y="40835"/>
                  <a:pt x="24547" y="40938"/>
                </a:cubicBezTo>
                <a:cubicBezTo>
                  <a:pt x="23517" y="39775"/>
                  <a:pt x="22192" y="38833"/>
                  <a:pt x="20883" y="37935"/>
                </a:cubicBezTo>
                <a:cubicBezTo>
                  <a:pt x="19440" y="36920"/>
                  <a:pt x="17954" y="35890"/>
                  <a:pt x="16850" y="34507"/>
                </a:cubicBezTo>
                <a:cubicBezTo>
                  <a:pt x="14967" y="32181"/>
                  <a:pt x="14378" y="28914"/>
                  <a:pt x="15261" y="26074"/>
                </a:cubicBezTo>
                <a:close/>
                <a:moveTo>
                  <a:pt x="25680" y="40349"/>
                </a:moveTo>
                <a:cubicBezTo>
                  <a:pt x="25739" y="40452"/>
                  <a:pt x="25798" y="40540"/>
                  <a:pt x="25842" y="40658"/>
                </a:cubicBezTo>
                <a:cubicBezTo>
                  <a:pt x="25798" y="40746"/>
                  <a:pt x="25710" y="40835"/>
                  <a:pt x="25666" y="40938"/>
                </a:cubicBezTo>
                <a:cubicBezTo>
                  <a:pt x="25621" y="40879"/>
                  <a:pt x="25592" y="40805"/>
                  <a:pt x="25548" y="40746"/>
                </a:cubicBezTo>
                <a:cubicBezTo>
                  <a:pt x="25533" y="40717"/>
                  <a:pt x="25504" y="40673"/>
                  <a:pt x="25474" y="40643"/>
                </a:cubicBezTo>
                <a:cubicBezTo>
                  <a:pt x="25548" y="40540"/>
                  <a:pt x="25621" y="40452"/>
                  <a:pt x="25680" y="40349"/>
                </a:cubicBezTo>
                <a:close/>
                <a:moveTo>
                  <a:pt x="26136" y="40378"/>
                </a:moveTo>
                <a:cubicBezTo>
                  <a:pt x="26195" y="40467"/>
                  <a:pt x="26239" y="40584"/>
                  <a:pt x="26269" y="40673"/>
                </a:cubicBezTo>
                <a:lnTo>
                  <a:pt x="26107" y="40952"/>
                </a:lnTo>
                <a:cubicBezTo>
                  <a:pt x="26048" y="40864"/>
                  <a:pt x="26019" y="40746"/>
                  <a:pt x="25960" y="40658"/>
                </a:cubicBezTo>
                <a:cubicBezTo>
                  <a:pt x="26019" y="40570"/>
                  <a:pt x="26063" y="40467"/>
                  <a:pt x="26136" y="40378"/>
                </a:cubicBezTo>
                <a:close/>
                <a:moveTo>
                  <a:pt x="26490" y="40393"/>
                </a:moveTo>
                <a:lnTo>
                  <a:pt x="26593" y="40673"/>
                </a:lnTo>
                <a:cubicBezTo>
                  <a:pt x="26563" y="40761"/>
                  <a:pt x="26504" y="40864"/>
                  <a:pt x="26475" y="40952"/>
                </a:cubicBezTo>
                <a:cubicBezTo>
                  <a:pt x="26431" y="40864"/>
                  <a:pt x="26401" y="40761"/>
                  <a:pt x="26343" y="40673"/>
                </a:cubicBezTo>
                <a:cubicBezTo>
                  <a:pt x="26401" y="40584"/>
                  <a:pt x="26431" y="40496"/>
                  <a:pt x="26490" y="40393"/>
                </a:cubicBezTo>
                <a:close/>
                <a:moveTo>
                  <a:pt x="27078" y="40467"/>
                </a:moveTo>
                <a:cubicBezTo>
                  <a:pt x="27078" y="40540"/>
                  <a:pt x="27093" y="40643"/>
                  <a:pt x="27122" y="40717"/>
                </a:cubicBezTo>
                <a:cubicBezTo>
                  <a:pt x="27093" y="40790"/>
                  <a:pt x="27064" y="40879"/>
                  <a:pt x="27034" y="40952"/>
                </a:cubicBezTo>
                <a:cubicBezTo>
                  <a:pt x="27019" y="40879"/>
                  <a:pt x="27005" y="40790"/>
                  <a:pt x="26990" y="40717"/>
                </a:cubicBezTo>
                <a:cubicBezTo>
                  <a:pt x="27019" y="40643"/>
                  <a:pt x="27034" y="40540"/>
                  <a:pt x="27078" y="40467"/>
                </a:cubicBezTo>
                <a:close/>
                <a:moveTo>
                  <a:pt x="26799" y="40437"/>
                </a:moveTo>
                <a:cubicBezTo>
                  <a:pt x="26813" y="40526"/>
                  <a:pt x="26858" y="40614"/>
                  <a:pt x="26872" y="40717"/>
                </a:cubicBezTo>
                <a:cubicBezTo>
                  <a:pt x="26843" y="40805"/>
                  <a:pt x="26799" y="40879"/>
                  <a:pt x="26769" y="40967"/>
                </a:cubicBezTo>
                <a:cubicBezTo>
                  <a:pt x="26725" y="40879"/>
                  <a:pt x="26710" y="40790"/>
                  <a:pt x="26681" y="40687"/>
                </a:cubicBezTo>
                <a:cubicBezTo>
                  <a:pt x="26725" y="40599"/>
                  <a:pt x="26769" y="40526"/>
                  <a:pt x="26799" y="40437"/>
                </a:cubicBezTo>
                <a:close/>
                <a:moveTo>
                  <a:pt x="24871" y="40717"/>
                </a:moveTo>
                <a:cubicBezTo>
                  <a:pt x="24944" y="40805"/>
                  <a:pt x="25003" y="40879"/>
                  <a:pt x="25062" y="40952"/>
                </a:cubicBezTo>
                <a:lnTo>
                  <a:pt x="25003" y="41011"/>
                </a:lnTo>
                <a:cubicBezTo>
                  <a:pt x="24944" y="41085"/>
                  <a:pt x="24871" y="41158"/>
                  <a:pt x="24797" y="41232"/>
                </a:cubicBezTo>
                <a:cubicBezTo>
                  <a:pt x="24738" y="41158"/>
                  <a:pt x="24665" y="41085"/>
                  <a:pt x="24621" y="41011"/>
                </a:cubicBezTo>
                <a:cubicBezTo>
                  <a:pt x="24709" y="40908"/>
                  <a:pt x="24783" y="40820"/>
                  <a:pt x="24871" y="40717"/>
                </a:cubicBezTo>
                <a:close/>
                <a:moveTo>
                  <a:pt x="27299" y="40938"/>
                </a:moveTo>
                <a:cubicBezTo>
                  <a:pt x="27314" y="40967"/>
                  <a:pt x="27314" y="41026"/>
                  <a:pt x="27314" y="41085"/>
                </a:cubicBezTo>
                <a:cubicBezTo>
                  <a:pt x="27314" y="41114"/>
                  <a:pt x="27299" y="41158"/>
                  <a:pt x="27299" y="41173"/>
                </a:cubicBezTo>
                <a:cubicBezTo>
                  <a:pt x="27299" y="41188"/>
                  <a:pt x="27284" y="41232"/>
                  <a:pt x="27284" y="41247"/>
                </a:cubicBezTo>
                <a:cubicBezTo>
                  <a:pt x="27284" y="41188"/>
                  <a:pt x="27270" y="41129"/>
                  <a:pt x="27270" y="41100"/>
                </a:cubicBezTo>
                <a:cubicBezTo>
                  <a:pt x="27284" y="41041"/>
                  <a:pt x="27299" y="40982"/>
                  <a:pt x="27299" y="40938"/>
                </a:cubicBezTo>
                <a:close/>
                <a:moveTo>
                  <a:pt x="25430" y="40717"/>
                </a:moveTo>
                <a:cubicBezTo>
                  <a:pt x="25445" y="40746"/>
                  <a:pt x="25460" y="40761"/>
                  <a:pt x="25474" y="40805"/>
                </a:cubicBezTo>
                <a:cubicBezTo>
                  <a:pt x="25518" y="40879"/>
                  <a:pt x="25563" y="40952"/>
                  <a:pt x="25607" y="41011"/>
                </a:cubicBezTo>
                <a:cubicBezTo>
                  <a:pt x="25533" y="41100"/>
                  <a:pt x="25474" y="41188"/>
                  <a:pt x="25401" y="41276"/>
                </a:cubicBezTo>
                <a:cubicBezTo>
                  <a:pt x="25386" y="41261"/>
                  <a:pt x="25386" y="41247"/>
                  <a:pt x="25371" y="41232"/>
                </a:cubicBezTo>
                <a:cubicBezTo>
                  <a:pt x="25401" y="41188"/>
                  <a:pt x="25430" y="41158"/>
                  <a:pt x="25460" y="41114"/>
                </a:cubicBezTo>
                <a:cubicBezTo>
                  <a:pt x="25445" y="41114"/>
                  <a:pt x="25430" y="41100"/>
                  <a:pt x="25401" y="41085"/>
                </a:cubicBezTo>
                <a:cubicBezTo>
                  <a:pt x="25386" y="41114"/>
                  <a:pt x="25357" y="41129"/>
                  <a:pt x="25327" y="41173"/>
                </a:cubicBezTo>
                <a:cubicBezTo>
                  <a:pt x="25298" y="41114"/>
                  <a:pt x="25253" y="41055"/>
                  <a:pt x="25195" y="41011"/>
                </a:cubicBezTo>
                <a:cubicBezTo>
                  <a:pt x="25283" y="40908"/>
                  <a:pt x="25342" y="40820"/>
                  <a:pt x="25430" y="40717"/>
                </a:cubicBezTo>
                <a:close/>
                <a:moveTo>
                  <a:pt x="25886" y="40732"/>
                </a:moveTo>
                <a:cubicBezTo>
                  <a:pt x="25930" y="40820"/>
                  <a:pt x="25989" y="40938"/>
                  <a:pt x="26033" y="41026"/>
                </a:cubicBezTo>
                <a:cubicBezTo>
                  <a:pt x="25975" y="41114"/>
                  <a:pt x="25916" y="41203"/>
                  <a:pt x="25842" y="41306"/>
                </a:cubicBezTo>
                <a:cubicBezTo>
                  <a:pt x="25827" y="41203"/>
                  <a:pt x="25754" y="41114"/>
                  <a:pt x="25695" y="41011"/>
                </a:cubicBezTo>
                <a:cubicBezTo>
                  <a:pt x="25754" y="40908"/>
                  <a:pt x="25827" y="40820"/>
                  <a:pt x="25886" y="40732"/>
                </a:cubicBezTo>
                <a:close/>
                <a:moveTo>
                  <a:pt x="26298" y="40761"/>
                </a:moveTo>
                <a:cubicBezTo>
                  <a:pt x="26343" y="40864"/>
                  <a:pt x="26387" y="40952"/>
                  <a:pt x="26431" y="41055"/>
                </a:cubicBezTo>
                <a:cubicBezTo>
                  <a:pt x="26387" y="41158"/>
                  <a:pt x="26343" y="41247"/>
                  <a:pt x="26284" y="41335"/>
                </a:cubicBezTo>
                <a:cubicBezTo>
                  <a:pt x="26254" y="41247"/>
                  <a:pt x="26195" y="41144"/>
                  <a:pt x="26166" y="41041"/>
                </a:cubicBezTo>
                <a:cubicBezTo>
                  <a:pt x="26195" y="40952"/>
                  <a:pt x="26254" y="40864"/>
                  <a:pt x="26298" y="40761"/>
                </a:cubicBezTo>
                <a:close/>
                <a:moveTo>
                  <a:pt x="26637" y="40805"/>
                </a:moveTo>
                <a:cubicBezTo>
                  <a:pt x="26681" y="40893"/>
                  <a:pt x="26696" y="40982"/>
                  <a:pt x="26725" y="41085"/>
                </a:cubicBezTo>
                <a:cubicBezTo>
                  <a:pt x="26696" y="41173"/>
                  <a:pt x="26652" y="41261"/>
                  <a:pt x="26622" y="41335"/>
                </a:cubicBezTo>
                <a:lnTo>
                  <a:pt x="26504" y="41055"/>
                </a:lnTo>
                <a:cubicBezTo>
                  <a:pt x="26549" y="40967"/>
                  <a:pt x="26607" y="40893"/>
                  <a:pt x="26637" y="40805"/>
                </a:cubicBezTo>
                <a:close/>
                <a:moveTo>
                  <a:pt x="26916" y="40835"/>
                </a:moveTo>
                <a:cubicBezTo>
                  <a:pt x="26931" y="40938"/>
                  <a:pt x="26946" y="41026"/>
                  <a:pt x="26975" y="41100"/>
                </a:cubicBezTo>
                <a:cubicBezTo>
                  <a:pt x="26931" y="41173"/>
                  <a:pt x="26916" y="41261"/>
                  <a:pt x="26872" y="41335"/>
                </a:cubicBezTo>
                <a:cubicBezTo>
                  <a:pt x="26858" y="41247"/>
                  <a:pt x="26828" y="41144"/>
                  <a:pt x="26799" y="41070"/>
                </a:cubicBezTo>
                <a:cubicBezTo>
                  <a:pt x="26858" y="41011"/>
                  <a:pt x="26902" y="40908"/>
                  <a:pt x="26916" y="40835"/>
                </a:cubicBezTo>
                <a:close/>
                <a:moveTo>
                  <a:pt x="27137" y="40893"/>
                </a:moveTo>
                <a:cubicBezTo>
                  <a:pt x="27152" y="40952"/>
                  <a:pt x="27167" y="41026"/>
                  <a:pt x="27167" y="41100"/>
                </a:cubicBezTo>
                <a:cubicBezTo>
                  <a:pt x="27152" y="41173"/>
                  <a:pt x="27137" y="41247"/>
                  <a:pt x="27122" y="41335"/>
                </a:cubicBezTo>
                <a:lnTo>
                  <a:pt x="27064" y="41114"/>
                </a:lnTo>
                <a:cubicBezTo>
                  <a:pt x="27078" y="41041"/>
                  <a:pt x="27122" y="40967"/>
                  <a:pt x="27137" y="40893"/>
                </a:cubicBezTo>
                <a:close/>
                <a:moveTo>
                  <a:pt x="25150" y="41085"/>
                </a:moveTo>
                <a:cubicBezTo>
                  <a:pt x="25180" y="41129"/>
                  <a:pt x="25224" y="41188"/>
                  <a:pt x="25283" y="41247"/>
                </a:cubicBezTo>
                <a:lnTo>
                  <a:pt x="25062" y="41512"/>
                </a:lnTo>
                <a:cubicBezTo>
                  <a:pt x="25018" y="41467"/>
                  <a:pt x="24959" y="41409"/>
                  <a:pt x="24930" y="41350"/>
                </a:cubicBezTo>
                <a:lnTo>
                  <a:pt x="25150" y="41085"/>
                </a:lnTo>
                <a:close/>
                <a:moveTo>
                  <a:pt x="27343" y="41379"/>
                </a:moveTo>
                <a:cubicBezTo>
                  <a:pt x="27343" y="41394"/>
                  <a:pt x="27343" y="41423"/>
                  <a:pt x="27358" y="41467"/>
                </a:cubicBezTo>
                <a:cubicBezTo>
                  <a:pt x="27358" y="41497"/>
                  <a:pt x="27343" y="41556"/>
                  <a:pt x="27343" y="41600"/>
                </a:cubicBezTo>
                <a:cubicBezTo>
                  <a:pt x="27343" y="41556"/>
                  <a:pt x="27343" y="41526"/>
                  <a:pt x="27314" y="41497"/>
                </a:cubicBezTo>
                <a:cubicBezTo>
                  <a:pt x="27343" y="41467"/>
                  <a:pt x="27343" y="41409"/>
                  <a:pt x="27343" y="41379"/>
                </a:cubicBezTo>
                <a:close/>
                <a:moveTo>
                  <a:pt x="25312" y="41320"/>
                </a:moveTo>
                <a:cubicBezTo>
                  <a:pt x="25327" y="41335"/>
                  <a:pt x="25327" y="41350"/>
                  <a:pt x="25357" y="41379"/>
                </a:cubicBezTo>
                <a:cubicBezTo>
                  <a:pt x="25283" y="41467"/>
                  <a:pt x="25209" y="41556"/>
                  <a:pt x="25136" y="41673"/>
                </a:cubicBezTo>
                <a:lnTo>
                  <a:pt x="25077" y="41615"/>
                </a:lnTo>
                <a:cubicBezTo>
                  <a:pt x="25165" y="41497"/>
                  <a:pt x="25239" y="41409"/>
                  <a:pt x="25312" y="41320"/>
                </a:cubicBezTo>
                <a:close/>
                <a:moveTo>
                  <a:pt x="25666" y="41100"/>
                </a:moveTo>
                <a:cubicBezTo>
                  <a:pt x="25724" y="41188"/>
                  <a:pt x="25769" y="41306"/>
                  <a:pt x="25827" y="41394"/>
                </a:cubicBezTo>
                <a:cubicBezTo>
                  <a:pt x="25769" y="41482"/>
                  <a:pt x="25695" y="41570"/>
                  <a:pt x="25651" y="41673"/>
                </a:cubicBezTo>
                <a:cubicBezTo>
                  <a:pt x="25621" y="41629"/>
                  <a:pt x="25592" y="41600"/>
                  <a:pt x="25577" y="41541"/>
                </a:cubicBezTo>
                <a:cubicBezTo>
                  <a:pt x="25607" y="41482"/>
                  <a:pt x="25651" y="41423"/>
                  <a:pt x="25695" y="41379"/>
                </a:cubicBezTo>
                <a:cubicBezTo>
                  <a:pt x="25666" y="41350"/>
                  <a:pt x="25651" y="41335"/>
                  <a:pt x="25621" y="41320"/>
                </a:cubicBezTo>
                <a:cubicBezTo>
                  <a:pt x="25592" y="41379"/>
                  <a:pt x="25548" y="41423"/>
                  <a:pt x="25518" y="41467"/>
                </a:cubicBezTo>
                <a:cubicBezTo>
                  <a:pt x="25504" y="41423"/>
                  <a:pt x="25474" y="41394"/>
                  <a:pt x="25460" y="41379"/>
                </a:cubicBezTo>
                <a:cubicBezTo>
                  <a:pt x="25533" y="41276"/>
                  <a:pt x="25592" y="41188"/>
                  <a:pt x="25666" y="41100"/>
                </a:cubicBezTo>
                <a:close/>
                <a:moveTo>
                  <a:pt x="26092" y="41114"/>
                </a:moveTo>
                <a:cubicBezTo>
                  <a:pt x="26136" y="41203"/>
                  <a:pt x="26181" y="41320"/>
                  <a:pt x="26210" y="41409"/>
                </a:cubicBezTo>
                <a:lnTo>
                  <a:pt x="26048" y="41688"/>
                </a:lnTo>
                <a:cubicBezTo>
                  <a:pt x="25989" y="41600"/>
                  <a:pt x="25960" y="41482"/>
                  <a:pt x="25901" y="41394"/>
                </a:cubicBezTo>
                <a:cubicBezTo>
                  <a:pt x="25975" y="41306"/>
                  <a:pt x="26033" y="41203"/>
                  <a:pt x="26092" y="41114"/>
                </a:cubicBezTo>
                <a:close/>
                <a:moveTo>
                  <a:pt x="26475" y="41158"/>
                </a:moveTo>
                <a:lnTo>
                  <a:pt x="26578" y="41423"/>
                </a:lnTo>
                <a:cubicBezTo>
                  <a:pt x="26534" y="41512"/>
                  <a:pt x="26475" y="41615"/>
                  <a:pt x="26431" y="41688"/>
                </a:cubicBezTo>
                <a:lnTo>
                  <a:pt x="26328" y="41409"/>
                </a:lnTo>
                <a:cubicBezTo>
                  <a:pt x="26387" y="41320"/>
                  <a:pt x="26416" y="41247"/>
                  <a:pt x="26475" y="41158"/>
                </a:cubicBezTo>
                <a:close/>
                <a:moveTo>
                  <a:pt x="27181" y="41306"/>
                </a:moveTo>
                <a:cubicBezTo>
                  <a:pt x="27211" y="41350"/>
                  <a:pt x="27225" y="41423"/>
                  <a:pt x="27225" y="41482"/>
                </a:cubicBezTo>
                <a:cubicBezTo>
                  <a:pt x="27211" y="41556"/>
                  <a:pt x="27181" y="41615"/>
                  <a:pt x="27167" y="41688"/>
                </a:cubicBezTo>
                <a:cubicBezTo>
                  <a:pt x="27152" y="41615"/>
                  <a:pt x="27152" y="41556"/>
                  <a:pt x="27137" y="41482"/>
                </a:cubicBezTo>
                <a:cubicBezTo>
                  <a:pt x="27152" y="41423"/>
                  <a:pt x="27167" y="41350"/>
                  <a:pt x="27181" y="41306"/>
                </a:cubicBezTo>
                <a:close/>
                <a:moveTo>
                  <a:pt x="26769" y="41188"/>
                </a:moveTo>
                <a:cubicBezTo>
                  <a:pt x="26784" y="41276"/>
                  <a:pt x="26813" y="41379"/>
                  <a:pt x="26843" y="41467"/>
                </a:cubicBezTo>
                <a:cubicBezTo>
                  <a:pt x="26799" y="41556"/>
                  <a:pt x="26769" y="41629"/>
                  <a:pt x="26725" y="41718"/>
                </a:cubicBezTo>
                <a:cubicBezTo>
                  <a:pt x="26696" y="41629"/>
                  <a:pt x="26681" y="41541"/>
                  <a:pt x="26637" y="41453"/>
                </a:cubicBezTo>
                <a:cubicBezTo>
                  <a:pt x="26696" y="41350"/>
                  <a:pt x="26725" y="41276"/>
                  <a:pt x="26769" y="41188"/>
                </a:cubicBezTo>
                <a:close/>
                <a:moveTo>
                  <a:pt x="27019" y="41247"/>
                </a:moveTo>
                <a:cubicBezTo>
                  <a:pt x="27034" y="41320"/>
                  <a:pt x="27034" y="41394"/>
                  <a:pt x="27064" y="41482"/>
                </a:cubicBezTo>
                <a:cubicBezTo>
                  <a:pt x="27049" y="41556"/>
                  <a:pt x="27005" y="41629"/>
                  <a:pt x="26990" y="41718"/>
                </a:cubicBezTo>
                <a:cubicBezTo>
                  <a:pt x="26975" y="41629"/>
                  <a:pt x="26946" y="41556"/>
                  <a:pt x="26931" y="41482"/>
                </a:cubicBezTo>
                <a:cubicBezTo>
                  <a:pt x="26975" y="41409"/>
                  <a:pt x="26990" y="41335"/>
                  <a:pt x="27019" y="41247"/>
                </a:cubicBezTo>
                <a:close/>
                <a:moveTo>
                  <a:pt x="25401" y="41453"/>
                </a:moveTo>
                <a:cubicBezTo>
                  <a:pt x="25430" y="41482"/>
                  <a:pt x="25445" y="41497"/>
                  <a:pt x="25460" y="41541"/>
                </a:cubicBezTo>
                <a:lnTo>
                  <a:pt x="25239" y="41821"/>
                </a:lnTo>
                <a:cubicBezTo>
                  <a:pt x="25224" y="41776"/>
                  <a:pt x="25195" y="41762"/>
                  <a:pt x="25180" y="41718"/>
                </a:cubicBezTo>
                <a:lnTo>
                  <a:pt x="25401" y="41453"/>
                </a:lnTo>
                <a:close/>
                <a:moveTo>
                  <a:pt x="25518" y="41615"/>
                </a:moveTo>
                <a:cubicBezTo>
                  <a:pt x="25533" y="41644"/>
                  <a:pt x="25563" y="41703"/>
                  <a:pt x="25592" y="41732"/>
                </a:cubicBezTo>
                <a:cubicBezTo>
                  <a:pt x="25518" y="41835"/>
                  <a:pt x="25460" y="41924"/>
                  <a:pt x="25386" y="42012"/>
                </a:cubicBezTo>
                <a:cubicBezTo>
                  <a:pt x="25357" y="41982"/>
                  <a:pt x="25327" y="41924"/>
                  <a:pt x="25298" y="41879"/>
                </a:cubicBezTo>
                <a:lnTo>
                  <a:pt x="25518" y="41615"/>
                </a:lnTo>
                <a:close/>
                <a:moveTo>
                  <a:pt x="25842" y="41453"/>
                </a:moveTo>
                <a:cubicBezTo>
                  <a:pt x="25901" y="41541"/>
                  <a:pt x="25960" y="41644"/>
                  <a:pt x="25989" y="41747"/>
                </a:cubicBezTo>
                <a:cubicBezTo>
                  <a:pt x="25960" y="41850"/>
                  <a:pt x="25901" y="41938"/>
                  <a:pt x="25842" y="42041"/>
                </a:cubicBezTo>
                <a:cubicBezTo>
                  <a:pt x="25813" y="41968"/>
                  <a:pt x="25769" y="41909"/>
                  <a:pt x="25739" y="41835"/>
                </a:cubicBezTo>
                <a:cubicBezTo>
                  <a:pt x="25798" y="41762"/>
                  <a:pt x="25842" y="41688"/>
                  <a:pt x="25886" y="41615"/>
                </a:cubicBezTo>
                <a:cubicBezTo>
                  <a:pt x="25872" y="41585"/>
                  <a:pt x="25842" y="41570"/>
                  <a:pt x="25827" y="41541"/>
                </a:cubicBezTo>
                <a:cubicBezTo>
                  <a:pt x="25769" y="41615"/>
                  <a:pt x="25739" y="41688"/>
                  <a:pt x="25680" y="41747"/>
                </a:cubicBezTo>
                <a:cubicBezTo>
                  <a:pt x="25680" y="41747"/>
                  <a:pt x="25680" y="41718"/>
                  <a:pt x="25666" y="41718"/>
                </a:cubicBezTo>
                <a:cubicBezTo>
                  <a:pt x="25724" y="41629"/>
                  <a:pt x="25798" y="41541"/>
                  <a:pt x="25842" y="41453"/>
                </a:cubicBezTo>
                <a:close/>
                <a:moveTo>
                  <a:pt x="27270" y="41718"/>
                </a:moveTo>
                <a:cubicBezTo>
                  <a:pt x="27270" y="41776"/>
                  <a:pt x="27270" y="41821"/>
                  <a:pt x="27284" y="41865"/>
                </a:cubicBezTo>
                <a:cubicBezTo>
                  <a:pt x="27270" y="41924"/>
                  <a:pt x="27270" y="41982"/>
                  <a:pt x="27240" y="42041"/>
                </a:cubicBezTo>
                <a:cubicBezTo>
                  <a:pt x="27240" y="41982"/>
                  <a:pt x="27225" y="41938"/>
                  <a:pt x="27225" y="41879"/>
                </a:cubicBezTo>
                <a:cubicBezTo>
                  <a:pt x="27240" y="41835"/>
                  <a:pt x="27270" y="41776"/>
                  <a:pt x="27270" y="41718"/>
                </a:cubicBezTo>
                <a:close/>
                <a:moveTo>
                  <a:pt x="26269" y="41497"/>
                </a:moveTo>
                <a:cubicBezTo>
                  <a:pt x="26313" y="41600"/>
                  <a:pt x="26343" y="41703"/>
                  <a:pt x="26387" y="41791"/>
                </a:cubicBezTo>
                <a:cubicBezTo>
                  <a:pt x="26328" y="41894"/>
                  <a:pt x="26284" y="41982"/>
                  <a:pt x="26239" y="42056"/>
                </a:cubicBezTo>
                <a:cubicBezTo>
                  <a:pt x="26195" y="41968"/>
                  <a:pt x="26136" y="41850"/>
                  <a:pt x="26107" y="41762"/>
                </a:cubicBezTo>
                <a:cubicBezTo>
                  <a:pt x="26166" y="41673"/>
                  <a:pt x="26210" y="41600"/>
                  <a:pt x="26269" y="41497"/>
                </a:cubicBezTo>
                <a:close/>
                <a:moveTo>
                  <a:pt x="27093" y="41629"/>
                </a:moveTo>
                <a:cubicBezTo>
                  <a:pt x="27122" y="41718"/>
                  <a:pt x="27122" y="41791"/>
                  <a:pt x="27137" y="41865"/>
                </a:cubicBezTo>
                <a:cubicBezTo>
                  <a:pt x="27122" y="41938"/>
                  <a:pt x="27093" y="42012"/>
                  <a:pt x="27078" y="42071"/>
                </a:cubicBezTo>
                <a:lnTo>
                  <a:pt x="27019" y="41850"/>
                </a:lnTo>
                <a:cubicBezTo>
                  <a:pt x="27034" y="41776"/>
                  <a:pt x="27078" y="41703"/>
                  <a:pt x="27093" y="41629"/>
                </a:cubicBezTo>
                <a:close/>
                <a:moveTo>
                  <a:pt x="26607" y="41541"/>
                </a:moveTo>
                <a:cubicBezTo>
                  <a:pt x="26637" y="41629"/>
                  <a:pt x="26652" y="41718"/>
                  <a:pt x="26696" y="41835"/>
                </a:cubicBezTo>
                <a:cubicBezTo>
                  <a:pt x="26652" y="41924"/>
                  <a:pt x="26622" y="41997"/>
                  <a:pt x="26578" y="42086"/>
                </a:cubicBezTo>
                <a:cubicBezTo>
                  <a:pt x="26549" y="41982"/>
                  <a:pt x="26504" y="41879"/>
                  <a:pt x="26475" y="41791"/>
                </a:cubicBezTo>
                <a:cubicBezTo>
                  <a:pt x="26504" y="41703"/>
                  <a:pt x="26563" y="41629"/>
                  <a:pt x="26607" y="41541"/>
                </a:cubicBezTo>
                <a:close/>
                <a:moveTo>
                  <a:pt x="26872" y="41600"/>
                </a:moveTo>
                <a:cubicBezTo>
                  <a:pt x="26902" y="41688"/>
                  <a:pt x="26916" y="41776"/>
                  <a:pt x="26931" y="41850"/>
                </a:cubicBezTo>
                <a:cubicBezTo>
                  <a:pt x="26902" y="41924"/>
                  <a:pt x="26872" y="42012"/>
                  <a:pt x="26843" y="42086"/>
                </a:cubicBezTo>
                <a:cubicBezTo>
                  <a:pt x="26828" y="41997"/>
                  <a:pt x="26784" y="41909"/>
                  <a:pt x="26769" y="41835"/>
                </a:cubicBezTo>
                <a:cubicBezTo>
                  <a:pt x="26828" y="41747"/>
                  <a:pt x="26843" y="41673"/>
                  <a:pt x="26872" y="41600"/>
                </a:cubicBezTo>
                <a:close/>
                <a:moveTo>
                  <a:pt x="25621" y="41821"/>
                </a:moveTo>
                <a:cubicBezTo>
                  <a:pt x="25621" y="41821"/>
                  <a:pt x="25621" y="41835"/>
                  <a:pt x="25651" y="41835"/>
                </a:cubicBezTo>
                <a:cubicBezTo>
                  <a:pt x="25592" y="41924"/>
                  <a:pt x="25518" y="42012"/>
                  <a:pt x="25445" y="42115"/>
                </a:cubicBezTo>
                <a:cubicBezTo>
                  <a:pt x="25445" y="42115"/>
                  <a:pt x="25445" y="42086"/>
                  <a:pt x="25430" y="42086"/>
                </a:cubicBezTo>
                <a:cubicBezTo>
                  <a:pt x="25504" y="41997"/>
                  <a:pt x="25563" y="41909"/>
                  <a:pt x="25621" y="41821"/>
                </a:cubicBezTo>
                <a:close/>
                <a:moveTo>
                  <a:pt x="26063" y="41865"/>
                </a:moveTo>
                <a:cubicBezTo>
                  <a:pt x="26107" y="41938"/>
                  <a:pt x="26122" y="42012"/>
                  <a:pt x="26166" y="42086"/>
                </a:cubicBezTo>
                <a:cubicBezTo>
                  <a:pt x="26107" y="42189"/>
                  <a:pt x="26063" y="42247"/>
                  <a:pt x="26019" y="42350"/>
                </a:cubicBezTo>
                <a:lnTo>
                  <a:pt x="25901" y="42130"/>
                </a:lnTo>
                <a:cubicBezTo>
                  <a:pt x="25960" y="42041"/>
                  <a:pt x="26019" y="41968"/>
                  <a:pt x="26063" y="41865"/>
                </a:cubicBezTo>
                <a:close/>
                <a:moveTo>
                  <a:pt x="27284" y="42159"/>
                </a:moveTo>
                <a:cubicBezTo>
                  <a:pt x="27299" y="42203"/>
                  <a:pt x="27299" y="42218"/>
                  <a:pt x="27299" y="42247"/>
                </a:cubicBezTo>
                <a:cubicBezTo>
                  <a:pt x="27299" y="42292"/>
                  <a:pt x="27284" y="42321"/>
                  <a:pt x="27284" y="42365"/>
                </a:cubicBezTo>
                <a:cubicBezTo>
                  <a:pt x="27284" y="42336"/>
                  <a:pt x="27284" y="42292"/>
                  <a:pt x="27270" y="42277"/>
                </a:cubicBezTo>
                <a:cubicBezTo>
                  <a:pt x="27270" y="42233"/>
                  <a:pt x="27284" y="42203"/>
                  <a:pt x="27284" y="42159"/>
                </a:cubicBezTo>
                <a:close/>
                <a:moveTo>
                  <a:pt x="25680" y="41909"/>
                </a:moveTo>
                <a:cubicBezTo>
                  <a:pt x="25724" y="41982"/>
                  <a:pt x="25754" y="42041"/>
                  <a:pt x="25798" y="42115"/>
                </a:cubicBezTo>
                <a:cubicBezTo>
                  <a:pt x="25739" y="42203"/>
                  <a:pt x="25666" y="42292"/>
                  <a:pt x="25607" y="42380"/>
                </a:cubicBezTo>
                <a:cubicBezTo>
                  <a:pt x="25563" y="42306"/>
                  <a:pt x="25518" y="42233"/>
                  <a:pt x="25474" y="42189"/>
                </a:cubicBezTo>
                <a:cubicBezTo>
                  <a:pt x="25548" y="42086"/>
                  <a:pt x="25621" y="41997"/>
                  <a:pt x="25680" y="41909"/>
                </a:cubicBezTo>
                <a:close/>
                <a:moveTo>
                  <a:pt x="26431" y="41894"/>
                </a:moveTo>
                <a:cubicBezTo>
                  <a:pt x="26475" y="41982"/>
                  <a:pt x="26504" y="42086"/>
                  <a:pt x="26549" y="42189"/>
                </a:cubicBezTo>
                <a:cubicBezTo>
                  <a:pt x="26504" y="42277"/>
                  <a:pt x="26460" y="42350"/>
                  <a:pt x="26416" y="42439"/>
                </a:cubicBezTo>
                <a:cubicBezTo>
                  <a:pt x="26416" y="42424"/>
                  <a:pt x="26401" y="42409"/>
                  <a:pt x="26401" y="42380"/>
                </a:cubicBezTo>
                <a:cubicBezTo>
                  <a:pt x="26401" y="42365"/>
                  <a:pt x="26416" y="42365"/>
                  <a:pt x="26416" y="42350"/>
                </a:cubicBezTo>
                <a:cubicBezTo>
                  <a:pt x="26387" y="42336"/>
                  <a:pt x="26387" y="42292"/>
                  <a:pt x="26357" y="42277"/>
                </a:cubicBezTo>
                <a:cubicBezTo>
                  <a:pt x="26357" y="42277"/>
                  <a:pt x="26357" y="42292"/>
                  <a:pt x="26343" y="42292"/>
                </a:cubicBezTo>
                <a:cubicBezTo>
                  <a:pt x="26328" y="42233"/>
                  <a:pt x="26313" y="42203"/>
                  <a:pt x="26284" y="42144"/>
                </a:cubicBezTo>
                <a:cubicBezTo>
                  <a:pt x="26343" y="42056"/>
                  <a:pt x="26387" y="41982"/>
                  <a:pt x="26431" y="41894"/>
                </a:cubicBezTo>
                <a:close/>
                <a:moveTo>
                  <a:pt x="26725" y="41938"/>
                </a:moveTo>
                <a:cubicBezTo>
                  <a:pt x="26755" y="42041"/>
                  <a:pt x="26784" y="42130"/>
                  <a:pt x="26799" y="42218"/>
                </a:cubicBezTo>
                <a:cubicBezTo>
                  <a:pt x="26769" y="42292"/>
                  <a:pt x="26725" y="42380"/>
                  <a:pt x="26710" y="42453"/>
                </a:cubicBezTo>
                <a:cubicBezTo>
                  <a:pt x="26681" y="42365"/>
                  <a:pt x="26652" y="42277"/>
                  <a:pt x="26622" y="42189"/>
                </a:cubicBezTo>
                <a:cubicBezTo>
                  <a:pt x="26652" y="42115"/>
                  <a:pt x="26696" y="42012"/>
                  <a:pt x="26725" y="41938"/>
                </a:cubicBezTo>
                <a:close/>
                <a:moveTo>
                  <a:pt x="27167" y="42071"/>
                </a:moveTo>
                <a:cubicBezTo>
                  <a:pt x="27167" y="42130"/>
                  <a:pt x="27167" y="42203"/>
                  <a:pt x="27196" y="42277"/>
                </a:cubicBezTo>
                <a:cubicBezTo>
                  <a:pt x="27167" y="42336"/>
                  <a:pt x="27152" y="42409"/>
                  <a:pt x="27152" y="42453"/>
                </a:cubicBezTo>
                <a:cubicBezTo>
                  <a:pt x="27137" y="42380"/>
                  <a:pt x="27137" y="42336"/>
                  <a:pt x="27122" y="42247"/>
                </a:cubicBezTo>
                <a:cubicBezTo>
                  <a:pt x="27137" y="42203"/>
                  <a:pt x="27152" y="42130"/>
                  <a:pt x="27167" y="42071"/>
                </a:cubicBezTo>
                <a:close/>
                <a:moveTo>
                  <a:pt x="26990" y="42012"/>
                </a:moveTo>
                <a:cubicBezTo>
                  <a:pt x="27005" y="42115"/>
                  <a:pt x="27019" y="42189"/>
                  <a:pt x="27034" y="42277"/>
                </a:cubicBezTo>
                <a:cubicBezTo>
                  <a:pt x="27005" y="42336"/>
                  <a:pt x="26975" y="42409"/>
                  <a:pt x="26946" y="42483"/>
                </a:cubicBezTo>
                <a:cubicBezTo>
                  <a:pt x="26931" y="42409"/>
                  <a:pt x="26916" y="42306"/>
                  <a:pt x="26902" y="42233"/>
                </a:cubicBezTo>
                <a:cubicBezTo>
                  <a:pt x="26931" y="42159"/>
                  <a:pt x="26946" y="42086"/>
                  <a:pt x="26990" y="42012"/>
                </a:cubicBezTo>
                <a:close/>
                <a:moveTo>
                  <a:pt x="26239" y="42233"/>
                </a:moveTo>
                <a:cubicBezTo>
                  <a:pt x="26254" y="42292"/>
                  <a:pt x="26269" y="42336"/>
                  <a:pt x="26284" y="42380"/>
                </a:cubicBezTo>
                <a:cubicBezTo>
                  <a:pt x="26254" y="42483"/>
                  <a:pt x="26195" y="42556"/>
                  <a:pt x="26136" y="42645"/>
                </a:cubicBezTo>
                <a:cubicBezTo>
                  <a:pt x="26122" y="42586"/>
                  <a:pt x="26092" y="42556"/>
                  <a:pt x="26063" y="42498"/>
                </a:cubicBezTo>
                <a:cubicBezTo>
                  <a:pt x="26136" y="42409"/>
                  <a:pt x="26181" y="42336"/>
                  <a:pt x="26239" y="42233"/>
                </a:cubicBezTo>
                <a:close/>
                <a:moveTo>
                  <a:pt x="25842" y="42203"/>
                </a:moveTo>
                <a:lnTo>
                  <a:pt x="25960" y="42424"/>
                </a:lnTo>
                <a:cubicBezTo>
                  <a:pt x="25901" y="42512"/>
                  <a:pt x="25842" y="42601"/>
                  <a:pt x="25783" y="42674"/>
                </a:cubicBezTo>
                <a:cubicBezTo>
                  <a:pt x="25754" y="42601"/>
                  <a:pt x="25710" y="42527"/>
                  <a:pt x="25666" y="42453"/>
                </a:cubicBezTo>
                <a:cubicBezTo>
                  <a:pt x="25739" y="42380"/>
                  <a:pt x="25798" y="42292"/>
                  <a:pt x="25842" y="42203"/>
                </a:cubicBezTo>
                <a:close/>
                <a:moveTo>
                  <a:pt x="26328" y="42483"/>
                </a:moveTo>
                <a:cubicBezTo>
                  <a:pt x="26328" y="42498"/>
                  <a:pt x="26343" y="42512"/>
                  <a:pt x="26343" y="42527"/>
                </a:cubicBezTo>
                <a:cubicBezTo>
                  <a:pt x="26298" y="42630"/>
                  <a:pt x="26254" y="42704"/>
                  <a:pt x="26210" y="42792"/>
                </a:cubicBezTo>
                <a:cubicBezTo>
                  <a:pt x="26210" y="42777"/>
                  <a:pt x="26195" y="42748"/>
                  <a:pt x="26195" y="42733"/>
                </a:cubicBezTo>
                <a:cubicBezTo>
                  <a:pt x="26239" y="42645"/>
                  <a:pt x="26284" y="42571"/>
                  <a:pt x="26328" y="42483"/>
                </a:cubicBezTo>
                <a:close/>
                <a:moveTo>
                  <a:pt x="26563" y="42292"/>
                </a:moveTo>
                <a:cubicBezTo>
                  <a:pt x="26607" y="42380"/>
                  <a:pt x="26622" y="42468"/>
                  <a:pt x="26652" y="42586"/>
                </a:cubicBezTo>
                <a:cubicBezTo>
                  <a:pt x="26622" y="42659"/>
                  <a:pt x="26578" y="42748"/>
                  <a:pt x="26549" y="42821"/>
                </a:cubicBezTo>
                <a:cubicBezTo>
                  <a:pt x="26534" y="42792"/>
                  <a:pt x="26504" y="42733"/>
                  <a:pt x="26490" y="42704"/>
                </a:cubicBezTo>
                <a:cubicBezTo>
                  <a:pt x="26504" y="42659"/>
                  <a:pt x="26534" y="42630"/>
                  <a:pt x="26549" y="42601"/>
                </a:cubicBezTo>
                <a:cubicBezTo>
                  <a:pt x="26534" y="42571"/>
                  <a:pt x="26504" y="42556"/>
                  <a:pt x="26490" y="42512"/>
                </a:cubicBezTo>
                <a:cubicBezTo>
                  <a:pt x="26475" y="42527"/>
                  <a:pt x="26475" y="42571"/>
                  <a:pt x="26460" y="42586"/>
                </a:cubicBezTo>
                <a:cubicBezTo>
                  <a:pt x="26460" y="42571"/>
                  <a:pt x="26431" y="42556"/>
                  <a:pt x="26431" y="42527"/>
                </a:cubicBezTo>
                <a:cubicBezTo>
                  <a:pt x="26475" y="42453"/>
                  <a:pt x="26534" y="42365"/>
                  <a:pt x="26563" y="42292"/>
                </a:cubicBezTo>
                <a:close/>
                <a:moveTo>
                  <a:pt x="27211" y="42512"/>
                </a:moveTo>
                <a:cubicBezTo>
                  <a:pt x="27225" y="42556"/>
                  <a:pt x="27225" y="42601"/>
                  <a:pt x="27225" y="42659"/>
                </a:cubicBezTo>
                <a:cubicBezTo>
                  <a:pt x="27211" y="42718"/>
                  <a:pt x="27211" y="42777"/>
                  <a:pt x="27181" y="42821"/>
                </a:cubicBezTo>
                <a:cubicBezTo>
                  <a:pt x="27181" y="42777"/>
                  <a:pt x="27167" y="42718"/>
                  <a:pt x="27167" y="42659"/>
                </a:cubicBezTo>
                <a:cubicBezTo>
                  <a:pt x="27181" y="42601"/>
                  <a:pt x="27211" y="42571"/>
                  <a:pt x="27211" y="42512"/>
                </a:cubicBezTo>
                <a:close/>
                <a:moveTo>
                  <a:pt x="26843" y="42350"/>
                </a:moveTo>
                <a:cubicBezTo>
                  <a:pt x="26858" y="42439"/>
                  <a:pt x="26872" y="42527"/>
                  <a:pt x="26902" y="42601"/>
                </a:cubicBezTo>
                <a:cubicBezTo>
                  <a:pt x="26872" y="42674"/>
                  <a:pt x="26843" y="42748"/>
                  <a:pt x="26799" y="42836"/>
                </a:cubicBezTo>
                <a:cubicBezTo>
                  <a:pt x="26784" y="42748"/>
                  <a:pt x="26755" y="42659"/>
                  <a:pt x="26725" y="42586"/>
                </a:cubicBezTo>
                <a:cubicBezTo>
                  <a:pt x="26784" y="42512"/>
                  <a:pt x="26799" y="42424"/>
                  <a:pt x="26843" y="42350"/>
                </a:cubicBezTo>
                <a:close/>
                <a:moveTo>
                  <a:pt x="27064" y="42424"/>
                </a:moveTo>
                <a:cubicBezTo>
                  <a:pt x="27064" y="42498"/>
                  <a:pt x="27078" y="42571"/>
                  <a:pt x="27093" y="42645"/>
                </a:cubicBezTo>
                <a:cubicBezTo>
                  <a:pt x="27078" y="42718"/>
                  <a:pt x="27064" y="42777"/>
                  <a:pt x="27049" y="42851"/>
                </a:cubicBezTo>
                <a:lnTo>
                  <a:pt x="26990" y="42630"/>
                </a:lnTo>
                <a:cubicBezTo>
                  <a:pt x="27005" y="42556"/>
                  <a:pt x="27049" y="42498"/>
                  <a:pt x="27064" y="42424"/>
                </a:cubicBezTo>
                <a:close/>
                <a:moveTo>
                  <a:pt x="26401" y="42645"/>
                </a:moveTo>
                <a:cubicBezTo>
                  <a:pt x="26401" y="42659"/>
                  <a:pt x="26416" y="42674"/>
                  <a:pt x="26416" y="42704"/>
                </a:cubicBezTo>
                <a:cubicBezTo>
                  <a:pt x="26372" y="42792"/>
                  <a:pt x="26328" y="42865"/>
                  <a:pt x="26284" y="42954"/>
                </a:cubicBezTo>
                <a:cubicBezTo>
                  <a:pt x="26284" y="42939"/>
                  <a:pt x="26269" y="42924"/>
                  <a:pt x="26269" y="42895"/>
                </a:cubicBezTo>
                <a:cubicBezTo>
                  <a:pt x="26298" y="42792"/>
                  <a:pt x="26343" y="42718"/>
                  <a:pt x="26401" y="42645"/>
                </a:cubicBezTo>
                <a:close/>
                <a:moveTo>
                  <a:pt x="27240" y="42939"/>
                </a:moveTo>
                <a:cubicBezTo>
                  <a:pt x="27270" y="42968"/>
                  <a:pt x="27270" y="43013"/>
                  <a:pt x="27270" y="43042"/>
                </a:cubicBezTo>
                <a:cubicBezTo>
                  <a:pt x="27270" y="43086"/>
                  <a:pt x="27270" y="43101"/>
                  <a:pt x="27240" y="43145"/>
                </a:cubicBezTo>
                <a:lnTo>
                  <a:pt x="27240" y="43160"/>
                </a:lnTo>
                <a:cubicBezTo>
                  <a:pt x="27240" y="43116"/>
                  <a:pt x="27240" y="43086"/>
                  <a:pt x="27225" y="43042"/>
                </a:cubicBezTo>
                <a:cubicBezTo>
                  <a:pt x="27225" y="43013"/>
                  <a:pt x="27240" y="42968"/>
                  <a:pt x="27240" y="42939"/>
                </a:cubicBezTo>
                <a:close/>
                <a:moveTo>
                  <a:pt x="26460" y="42807"/>
                </a:moveTo>
                <a:cubicBezTo>
                  <a:pt x="26475" y="42836"/>
                  <a:pt x="26490" y="42895"/>
                  <a:pt x="26490" y="42939"/>
                </a:cubicBezTo>
                <a:cubicBezTo>
                  <a:pt x="26460" y="43013"/>
                  <a:pt x="26416" y="43101"/>
                  <a:pt x="26387" y="43175"/>
                </a:cubicBezTo>
                <a:cubicBezTo>
                  <a:pt x="26357" y="43145"/>
                  <a:pt x="26343" y="43086"/>
                  <a:pt x="26328" y="43042"/>
                </a:cubicBezTo>
                <a:cubicBezTo>
                  <a:pt x="26357" y="42968"/>
                  <a:pt x="26416" y="42880"/>
                  <a:pt x="26460" y="42807"/>
                </a:cubicBezTo>
                <a:close/>
                <a:moveTo>
                  <a:pt x="26696" y="42704"/>
                </a:moveTo>
                <a:cubicBezTo>
                  <a:pt x="26710" y="42792"/>
                  <a:pt x="26755" y="42880"/>
                  <a:pt x="26769" y="42968"/>
                </a:cubicBezTo>
                <a:cubicBezTo>
                  <a:pt x="26769" y="42998"/>
                  <a:pt x="26769" y="42998"/>
                  <a:pt x="26755" y="43013"/>
                </a:cubicBezTo>
                <a:cubicBezTo>
                  <a:pt x="26725" y="43086"/>
                  <a:pt x="26696" y="43160"/>
                  <a:pt x="26681" y="43219"/>
                </a:cubicBezTo>
                <a:cubicBezTo>
                  <a:pt x="26652" y="43160"/>
                  <a:pt x="26637" y="43086"/>
                  <a:pt x="26622" y="43027"/>
                </a:cubicBezTo>
                <a:cubicBezTo>
                  <a:pt x="26637" y="42968"/>
                  <a:pt x="26681" y="42924"/>
                  <a:pt x="26696" y="42865"/>
                </a:cubicBezTo>
                <a:cubicBezTo>
                  <a:pt x="26666" y="42821"/>
                  <a:pt x="26652" y="42807"/>
                  <a:pt x="26652" y="42792"/>
                </a:cubicBezTo>
                <a:cubicBezTo>
                  <a:pt x="26666" y="42748"/>
                  <a:pt x="26696" y="42733"/>
                  <a:pt x="26696" y="42704"/>
                </a:cubicBezTo>
                <a:close/>
                <a:moveTo>
                  <a:pt x="26931" y="42748"/>
                </a:moveTo>
                <a:cubicBezTo>
                  <a:pt x="26946" y="42851"/>
                  <a:pt x="26975" y="42924"/>
                  <a:pt x="26990" y="43013"/>
                </a:cubicBezTo>
                <a:cubicBezTo>
                  <a:pt x="26975" y="43086"/>
                  <a:pt x="26931" y="43160"/>
                  <a:pt x="26916" y="43233"/>
                </a:cubicBezTo>
                <a:cubicBezTo>
                  <a:pt x="26902" y="43145"/>
                  <a:pt x="26872" y="43072"/>
                  <a:pt x="26858" y="42968"/>
                </a:cubicBezTo>
                <a:cubicBezTo>
                  <a:pt x="26902" y="42895"/>
                  <a:pt x="26916" y="42821"/>
                  <a:pt x="26931" y="42748"/>
                </a:cubicBezTo>
                <a:close/>
                <a:moveTo>
                  <a:pt x="27137" y="42836"/>
                </a:moveTo>
                <a:cubicBezTo>
                  <a:pt x="27137" y="42924"/>
                  <a:pt x="27137" y="42968"/>
                  <a:pt x="27152" y="43042"/>
                </a:cubicBezTo>
                <a:cubicBezTo>
                  <a:pt x="27137" y="43101"/>
                  <a:pt x="27122" y="43160"/>
                  <a:pt x="27122" y="43233"/>
                </a:cubicBezTo>
                <a:cubicBezTo>
                  <a:pt x="27093" y="43160"/>
                  <a:pt x="27093" y="43101"/>
                  <a:pt x="27078" y="43027"/>
                </a:cubicBezTo>
                <a:cubicBezTo>
                  <a:pt x="27093" y="42968"/>
                  <a:pt x="27122" y="42910"/>
                  <a:pt x="27137" y="42836"/>
                </a:cubicBezTo>
                <a:close/>
                <a:moveTo>
                  <a:pt x="26799" y="43116"/>
                </a:moveTo>
                <a:cubicBezTo>
                  <a:pt x="26813" y="43175"/>
                  <a:pt x="26813" y="43219"/>
                  <a:pt x="26843" y="43263"/>
                </a:cubicBezTo>
                <a:cubicBezTo>
                  <a:pt x="26799" y="43322"/>
                  <a:pt x="26784" y="43410"/>
                  <a:pt x="26755" y="43484"/>
                </a:cubicBezTo>
                <a:cubicBezTo>
                  <a:pt x="26725" y="43439"/>
                  <a:pt x="26710" y="43381"/>
                  <a:pt x="26710" y="43336"/>
                </a:cubicBezTo>
                <a:cubicBezTo>
                  <a:pt x="26755" y="43263"/>
                  <a:pt x="26769" y="43189"/>
                  <a:pt x="26799" y="43116"/>
                </a:cubicBezTo>
                <a:close/>
                <a:moveTo>
                  <a:pt x="26563" y="43116"/>
                </a:moveTo>
                <a:cubicBezTo>
                  <a:pt x="26578" y="43189"/>
                  <a:pt x="26607" y="43248"/>
                  <a:pt x="26622" y="43322"/>
                </a:cubicBezTo>
                <a:cubicBezTo>
                  <a:pt x="26578" y="43395"/>
                  <a:pt x="26549" y="43469"/>
                  <a:pt x="26504" y="43557"/>
                </a:cubicBezTo>
                <a:cubicBezTo>
                  <a:pt x="26490" y="43484"/>
                  <a:pt x="26460" y="43439"/>
                  <a:pt x="26431" y="43366"/>
                </a:cubicBezTo>
                <a:cubicBezTo>
                  <a:pt x="26490" y="43292"/>
                  <a:pt x="26534" y="43189"/>
                  <a:pt x="26563" y="43116"/>
                </a:cubicBezTo>
                <a:close/>
                <a:moveTo>
                  <a:pt x="27167" y="43263"/>
                </a:moveTo>
                <a:cubicBezTo>
                  <a:pt x="27167" y="43322"/>
                  <a:pt x="27196" y="43381"/>
                  <a:pt x="27196" y="43439"/>
                </a:cubicBezTo>
                <a:cubicBezTo>
                  <a:pt x="27167" y="43484"/>
                  <a:pt x="27167" y="43528"/>
                  <a:pt x="27152" y="43587"/>
                </a:cubicBezTo>
                <a:cubicBezTo>
                  <a:pt x="27152" y="43528"/>
                  <a:pt x="27137" y="43469"/>
                  <a:pt x="27137" y="43410"/>
                </a:cubicBezTo>
                <a:cubicBezTo>
                  <a:pt x="27152" y="43366"/>
                  <a:pt x="27152" y="43322"/>
                  <a:pt x="27167" y="43263"/>
                </a:cubicBezTo>
                <a:close/>
                <a:moveTo>
                  <a:pt x="27019" y="43189"/>
                </a:moveTo>
                <a:cubicBezTo>
                  <a:pt x="27019" y="43263"/>
                  <a:pt x="27034" y="43336"/>
                  <a:pt x="27064" y="43410"/>
                </a:cubicBezTo>
                <a:cubicBezTo>
                  <a:pt x="27049" y="43484"/>
                  <a:pt x="27019" y="43542"/>
                  <a:pt x="27005" y="43616"/>
                </a:cubicBezTo>
                <a:lnTo>
                  <a:pt x="27005" y="43601"/>
                </a:lnTo>
                <a:lnTo>
                  <a:pt x="27005" y="43572"/>
                </a:lnTo>
                <a:cubicBezTo>
                  <a:pt x="27005" y="43557"/>
                  <a:pt x="26990" y="43557"/>
                  <a:pt x="26990" y="43542"/>
                </a:cubicBezTo>
                <a:cubicBezTo>
                  <a:pt x="26990" y="43528"/>
                  <a:pt x="26990" y="43528"/>
                  <a:pt x="26975" y="43513"/>
                </a:cubicBezTo>
                <a:cubicBezTo>
                  <a:pt x="26975" y="43469"/>
                  <a:pt x="26946" y="43439"/>
                  <a:pt x="26946" y="43395"/>
                </a:cubicBezTo>
                <a:cubicBezTo>
                  <a:pt x="26975" y="43322"/>
                  <a:pt x="26990" y="43263"/>
                  <a:pt x="27019" y="43189"/>
                </a:cubicBezTo>
                <a:close/>
                <a:moveTo>
                  <a:pt x="26902" y="43528"/>
                </a:moveTo>
                <a:cubicBezTo>
                  <a:pt x="26902" y="43542"/>
                  <a:pt x="26902" y="43557"/>
                  <a:pt x="26916" y="43587"/>
                </a:cubicBezTo>
                <a:cubicBezTo>
                  <a:pt x="26902" y="43660"/>
                  <a:pt x="26858" y="43734"/>
                  <a:pt x="26843" y="43807"/>
                </a:cubicBezTo>
                <a:cubicBezTo>
                  <a:pt x="26843" y="43778"/>
                  <a:pt x="26813" y="43748"/>
                  <a:pt x="26813" y="43734"/>
                </a:cubicBezTo>
                <a:cubicBezTo>
                  <a:pt x="26843" y="43675"/>
                  <a:pt x="26872" y="43601"/>
                  <a:pt x="26902" y="43528"/>
                </a:cubicBezTo>
                <a:close/>
                <a:moveTo>
                  <a:pt x="27093" y="43616"/>
                </a:moveTo>
                <a:cubicBezTo>
                  <a:pt x="27093" y="43675"/>
                  <a:pt x="27093" y="43748"/>
                  <a:pt x="27122" y="43822"/>
                </a:cubicBezTo>
                <a:cubicBezTo>
                  <a:pt x="27078" y="43763"/>
                  <a:pt x="27078" y="43748"/>
                  <a:pt x="27064" y="43704"/>
                </a:cubicBezTo>
                <a:cubicBezTo>
                  <a:pt x="27078" y="43675"/>
                  <a:pt x="27078" y="43645"/>
                  <a:pt x="27093" y="43616"/>
                </a:cubicBezTo>
                <a:close/>
                <a:moveTo>
                  <a:pt x="26652" y="43454"/>
                </a:moveTo>
                <a:lnTo>
                  <a:pt x="26710" y="43616"/>
                </a:lnTo>
                <a:cubicBezTo>
                  <a:pt x="26666" y="43690"/>
                  <a:pt x="26637" y="43763"/>
                  <a:pt x="26607" y="43851"/>
                </a:cubicBezTo>
                <a:cubicBezTo>
                  <a:pt x="26578" y="43807"/>
                  <a:pt x="26563" y="43748"/>
                  <a:pt x="26549" y="43675"/>
                </a:cubicBezTo>
                <a:lnTo>
                  <a:pt x="26652" y="43454"/>
                </a:lnTo>
                <a:close/>
                <a:moveTo>
                  <a:pt x="27211" y="43719"/>
                </a:moveTo>
                <a:cubicBezTo>
                  <a:pt x="27211" y="43763"/>
                  <a:pt x="27225" y="43807"/>
                  <a:pt x="27225" y="43837"/>
                </a:cubicBezTo>
                <a:cubicBezTo>
                  <a:pt x="27225" y="43881"/>
                  <a:pt x="27211" y="43910"/>
                  <a:pt x="27211" y="43925"/>
                </a:cubicBezTo>
                <a:cubicBezTo>
                  <a:pt x="27211" y="43896"/>
                  <a:pt x="27211" y="43851"/>
                  <a:pt x="27196" y="43822"/>
                </a:cubicBezTo>
                <a:cubicBezTo>
                  <a:pt x="27196" y="43778"/>
                  <a:pt x="27211" y="43763"/>
                  <a:pt x="27211" y="43719"/>
                </a:cubicBezTo>
                <a:close/>
                <a:moveTo>
                  <a:pt x="26946" y="43763"/>
                </a:moveTo>
                <a:lnTo>
                  <a:pt x="26946" y="43778"/>
                </a:lnTo>
                <a:cubicBezTo>
                  <a:pt x="26931" y="43851"/>
                  <a:pt x="26902" y="43910"/>
                  <a:pt x="26872" y="43984"/>
                </a:cubicBezTo>
                <a:lnTo>
                  <a:pt x="26872" y="43969"/>
                </a:lnTo>
                <a:cubicBezTo>
                  <a:pt x="26902" y="43896"/>
                  <a:pt x="26931" y="43822"/>
                  <a:pt x="26946" y="43763"/>
                </a:cubicBezTo>
                <a:close/>
                <a:moveTo>
                  <a:pt x="27078" y="43822"/>
                </a:moveTo>
                <a:cubicBezTo>
                  <a:pt x="27078" y="43837"/>
                  <a:pt x="27078" y="43837"/>
                  <a:pt x="27093" y="43851"/>
                </a:cubicBezTo>
                <a:cubicBezTo>
                  <a:pt x="27078" y="43910"/>
                  <a:pt x="27078" y="43954"/>
                  <a:pt x="27064" y="43984"/>
                </a:cubicBezTo>
                <a:cubicBezTo>
                  <a:pt x="27064" y="43969"/>
                  <a:pt x="27064" y="43954"/>
                  <a:pt x="27049" y="43925"/>
                </a:cubicBezTo>
                <a:cubicBezTo>
                  <a:pt x="27064" y="43896"/>
                  <a:pt x="27064" y="43851"/>
                  <a:pt x="27078" y="43822"/>
                </a:cubicBezTo>
                <a:close/>
                <a:moveTo>
                  <a:pt x="26769" y="43851"/>
                </a:moveTo>
                <a:cubicBezTo>
                  <a:pt x="26769" y="43896"/>
                  <a:pt x="26784" y="43910"/>
                  <a:pt x="26784" y="43940"/>
                </a:cubicBezTo>
                <a:cubicBezTo>
                  <a:pt x="26769" y="44028"/>
                  <a:pt x="26725" y="44087"/>
                  <a:pt x="26710" y="44175"/>
                </a:cubicBezTo>
                <a:cubicBezTo>
                  <a:pt x="26696" y="44131"/>
                  <a:pt x="26696" y="44102"/>
                  <a:pt x="26666" y="44058"/>
                </a:cubicBezTo>
                <a:cubicBezTo>
                  <a:pt x="26710" y="43984"/>
                  <a:pt x="26725" y="43910"/>
                  <a:pt x="26769" y="43851"/>
                </a:cubicBezTo>
                <a:close/>
                <a:moveTo>
                  <a:pt x="26799" y="44116"/>
                </a:moveTo>
                <a:lnTo>
                  <a:pt x="26799" y="44146"/>
                </a:lnTo>
                <a:cubicBezTo>
                  <a:pt x="26799" y="44205"/>
                  <a:pt x="26784" y="44278"/>
                  <a:pt x="26755" y="44352"/>
                </a:cubicBezTo>
                <a:cubicBezTo>
                  <a:pt x="26755" y="44337"/>
                  <a:pt x="26755" y="44337"/>
                  <a:pt x="26725" y="44322"/>
                </a:cubicBezTo>
                <a:cubicBezTo>
                  <a:pt x="26755" y="44249"/>
                  <a:pt x="26784" y="44190"/>
                  <a:pt x="26799" y="44116"/>
                </a:cubicBezTo>
                <a:close/>
                <a:moveTo>
                  <a:pt x="27137" y="44175"/>
                </a:moveTo>
                <a:cubicBezTo>
                  <a:pt x="27152" y="44175"/>
                  <a:pt x="27152" y="44205"/>
                  <a:pt x="27152" y="44219"/>
                </a:cubicBezTo>
                <a:cubicBezTo>
                  <a:pt x="27137" y="44278"/>
                  <a:pt x="27137" y="44322"/>
                  <a:pt x="27122" y="44367"/>
                </a:cubicBezTo>
                <a:cubicBezTo>
                  <a:pt x="27122" y="44352"/>
                  <a:pt x="27122" y="44322"/>
                  <a:pt x="27093" y="44293"/>
                </a:cubicBezTo>
                <a:cubicBezTo>
                  <a:pt x="27122" y="44264"/>
                  <a:pt x="27122" y="44205"/>
                  <a:pt x="27137" y="44175"/>
                </a:cubicBezTo>
                <a:close/>
                <a:moveTo>
                  <a:pt x="26990" y="44131"/>
                </a:moveTo>
                <a:cubicBezTo>
                  <a:pt x="27005" y="44131"/>
                  <a:pt x="27005" y="44175"/>
                  <a:pt x="27005" y="44190"/>
                </a:cubicBezTo>
                <a:cubicBezTo>
                  <a:pt x="26990" y="44264"/>
                  <a:pt x="26975" y="44308"/>
                  <a:pt x="26946" y="44396"/>
                </a:cubicBezTo>
                <a:cubicBezTo>
                  <a:pt x="26946" y="44367"/>
                  <a:pt x="26931" y="44337"/>
                  <a:pt x="26931" y="44322"/>
                </a:cubicBezTo>
                <a:cubicBezTo>
                  <a:pt x="26946" y="44264"/>
                  <a:pt x="26975" y="44190"/>
                  <a:pt x="26990" y="44131"/>
                </a:cubicBezTo>
                <a:close/>
                <a:moveTo>
                  <a:pt x="26858" y="44278"/>
                </a:moveTo>
                <a:cubicBezTo>
                  <a:pt x="26843" y="44352"/>
                  <a:pt x="26813" y="44425"/>
                  <a:pt x="26784" y="44499"/>
                </a:cubicBezTo>
                <a:lnTo>
                  <a:pt x="26784" y="44484"/>
                </a:lnTo>
                <a:cubicBezTo>
                  <a:pt x="26799" y="44411"/>
                  <a:pt x="26843" y="44352"/>
                  <a:pt x="26858" y="44278"/>
                </a:cubicBezTo>
                <a:close/>
                <a:moveTo>
                  <a:pt x="27184" y="44596"/>
                </a:moveTo>
                <a:cubicBezTo>
                  <a:pt x="27188" y="44608"/>
                  <a:pt x="27196" y="44617"/>
                  <a:pt x="27196" y="44617"/>
                </a:cubicBezTo>
                <a:cubicBezTo>
                  <a:pt x="27196" y="44646"/>
                  <a:pt x="27167" y="44676"/>
                  <a:pt x="27167" y="44705"/>
                </a:cubicBezTo>
                <a:lnTo>
                  <a:pt x="27167" y="44646"/>
                </a:lnTo>
                <a:cubicBezTo>
                  <a:pt x="27167" y="44629"/>
                  <a:pt x="27176" y="44613"/>
                  <a:pt x="27184" y="44596"/>
                </a:cubicBezTo>
                <a:close/>
                <a:moveTo>
                  <a:pt x="26902" y="44455"/>
                </a:moveTo>
                <a:cubicBezTo>
                  <a:pt x="26902" y="44499"/>
                  <a:pt x="26916" y="44514"/>
                  <a:pt x="26916" y="44558"/>
                </a:cubicBezTo>
                <a:cubicBezTo>
                  <a:pt x="26902" y="44617"/>
                  <a:pt x="26858" y="44690"/>
                  <a:pt x="26843" y="44734"/>
                </a:cubicBezTo>
                <a:cubicBezTo>
                  <a:pt x="26843" y="44705"/>
                  <a:pt x="26828" y="44676"/>
                  <a:pt x="26828" y="44646"/>
                </a:cubicBezTo>
                <a:cubicBezTo>
                  <a:pt x="26843" y="44587"/>
                  <a:pt x="26872" y="44514"/>
                  <a:pt x="26902" y="44455"/>
                </a:cubicBezTo>
                <a:close/>
                <a:moveTo>
                  <a:pt x="27064" y="44484"/>
                </a:moveTo>
                <a:cubicBezTo>
                  <a:pt x="27064" y="44514"/>
                  <a:pt x="27064" y="44558"/>
                  <a:pt x="27078" y="44587"/>
                </a:cubicBezTo>
                <a:lnTo>
                  <a:pt x="27019" y="44764"/>
                </a:lnTo>
                <a:cubicBezTo>
                  <a:pt x="27019" y="44720"/>
                  <a:pt x="27005" y="44690"/>
                  <a:pt x="27005" y="44646"/>
                </a:cubicBezTo>
                <a:lnTo>
                  <a:pt x="27064" y="44484"/>
                </a:lnTo>
                <a:close/>
                <a:moveTo>
                  <a:pt x="26975" y="44808"/>
                </a:moveTo>
                <a:cubicBezTo>
                  <a:pt x="26975" y="44852"/>
                  <a:pt x="26990" y="44911"/>
                  <a:pt x="26990" y="44940"/>
                </a:cubicBezTo>
                <a:cubicBezTo>
                  <a:pt x="26975" y="45014"/>
                  <a:pt x="26946" y="45073"/>
                  <a:pt x="26931" y="45132"/>
                </a:cubicBezTo>
                <a:cubicBezTo>
                  <a:pt x="26931" y="45073"/>
                  <a:pt x="26916" y="45029"/>
                  <a:pt x="26916" y="44985"/>
                </a:cubicBezTo>
                <a:lnTo>
                  <a:pt x="26975" y="44808"/>
                </a:lnTo>
                <a:close/>
                <a:moveTo>
                  <a:pt x="27093" y="44882"/>
                </a:moveTo>
                <a:cubicBezTo>
                  <a:pt x="27093" y="44926"/>
                  <a:pt x="27093" y="44955"/>
                  <a:pt x="27122" y="44999"/>
                </a:cubicBezTo>
                <a:cubicBezTo>
                  <a:pt x="27093" y="45058"/>
                  <a:pt x="27093" y="45088"/>
                  <a:pt x="27078" y="45147"/>
                </a:cubicBezTo>
                <a:cubicBezTo>
                  <a:pt x="27078" y="45102"/>
                  <a:pt x="27064" y="45073"/>
                  <a:pt x="27064" y="45014"/>
                </a:cubicBezTo>
                <a:cubicBezTo>
                  <a:pt x="27078" y="44985"/>
                  <a:pt x="27078" y="44926"/>
                  <a:pt x="27093" y="44882"/>
                </a:cubicBezTo>
                <a:close/>
                <a:moveTo>
                  <a:pt x="27137" y="45323"/>
                </a:moveTo>
                <a:lnTo>
                  <a:pt x="27137" y="45426"/>
                </a:lnTo>
                <a:cubicBezTo>
                  <a:pt x="27137" y="45442"/>
                  <a:pt x="27133" y="45454"/>
                  <a:pt x="27129" y="45468"/>
                </a:cubicBezTo>
                <a:lnTo>
                  <a:pt x="27129" y="45468"/>
                </a:lnTo>
                <a:cubicBezTo>
                  <a:pt x="27128" y="45445"/>
                  <a:pt x="27122" y="45424"/>
                  <a:pt x="27122" y="45397"/>
                </a:cubicBezTo>
                <a:cubicBezTo>
                  <a:pt x="27122" y="45382"/>
                  <a:pt x="27137" y="45353"/>
                  <a:pt x="27137" y="45323"/>
                </a:cubicBezTo>
                <a:close/>
                <a:moveTo>
                  <a:pt x="26990" y="45220"/>
                </a:moveTo>
                <a:cubicBezTo>
                  <a:pt x="26990" y="45279"/>
                  <a:pt x="27005" y="45323"/>
                  <a:pt x="27005" y="45367"/>
                </a:cubicBezTo>
                <a:cubicBezTo>
                  <a:pt x="27019" y="45426"/>
                  <a:pt x="27005" y="45470"/>
                  <a:pt x="26990" y="45529"/>
                </a:cubicBezTo>
                <a:cubicBezTo>
                  <a:pt x="26975" y="45470"/>
                  <a:pt x="26975" y="45411"/>
                  <a:pt x="26946" y="45353"/>
                </a:cubicBezTo>
                <a:cubicBezTo>
                  <a:pt x="26961" y="45308"/>
                  <a:pt x="26990" y="45250"/>
                  <a:pt x="26990" y="45220"/>
                </a:cubicBezTo>
                <a:close/>
                <a:moveTo>
                  <a:pt x="24577" y="41085"/>
                </a:moveTo>
                <a:cubicBezTo>
                  <a:pt x="24635" y="41158"/>
                  <a:pt x="24709" y="41232"/>
                  <a:pt x="24768" y="41306"/>
                </a:cubicBezTo>
                <a:cubicBezTo>
                  <a:pt x="23855" y="42306"/>
                  <a:pt x="22855" y="43204"/>
                  <a:pt x="21854" y="44072"/>
                </a:cubicBezTo>
                <a:cubicBezTo>
                  <a:pt x="21236" y="44631"/>
                  <a:pt x="20588" y="45205"/>
                  <a:pt x="19985" y="45794"/>
                </a:cubicBezTo>
                <a:cubicBezTo>
                  <a:pt x="20691" y="45014"/>
                  <a:pt x="21457" y="44264"/>
                  <a:pt x="22207" y="43528"/>
                </a:cubicBezTo>
                <a:cubicBezTo>
                  <a:pt x="22987" y="42733"/>
                  <a:pt x="23811" y="41924"/>
                  <a:pt x="24577" y="41085"/>
                </a:cubicBezTo>
                <a:close/>
                <a:moveTo>
                  <a:pt x="27064" y="45617"/>
                </a:moveTo>
                <a:cubicBezTo>
                  <a:pt x="27064" y="45676"/>
                  <a:pt x="27078" y="45735"/>
                  <a:pt x="27078" y="45779"/>
                </a:cubicBezTo>
                <a:cubicBezTo>
                  <a:pt x="27078" y="45823"/>
                  <a:pt x="27064" y="45853"/>
                  <a:pt x="27064" y="45897"/>
                </a:cubicBezTo>
                <a:cubicBezTo>
                  <a:pt x="27034" y="45838"/>
                  <a:pt x="27034" y="45794"/>
                  <a:pt x="27019" y="45735"/>
                </a:cubicBezTo>
                <a:cubicBezTo>
                  <a:pt x="27034" y="45691"/>
                  <a:pt x="27034" y="45662"/>
                  <a:pt x="27064" y="45617"/>
                </a:cubicBezTo>
                <a:close/>
                <a:moveTo>
                  <a:pt x="27314" y="45529"/>
                </a:moveTo>
                <a:cubicBezTo>
                  <a:pt x="27314" y="45647"/>
                  <a:pt x="27299" y="45765"/>
                  <a:pt x="27284" y="45897"/>
                </a:cubicBezTo>
                <a:lnTo>
                  <a:pt x="27284" y="45823"/>
                </a:lnTo>
                <a:lnTo>
                  <a:pt x="27284" y="45735"/>
                </a:lnTo>
                <a:cubicBezTo>
                  <a:pt x="27299" y="45662"/>
                  <a:pt x="27299" y="45588"/>
                  <a:pt x="27314" y="45529"/>
                </a:cubicBezTo>
                <a:close/>
                <a:moveTo>
                  <a:pt x="27093" y="46059"/>
                </a:moveTo>
                <a:cubicBezTo>
                  <a:pt x="27093" y="46118"/>
                  <a:pt x="27093" y="46162"/>
                  <a:pt x="27122" y="46206"/>
                </a:cubicBezTo>
                <a:lnTo>
                  <a:pt x="27122" y="46250"/>
                </a:lnTo>
                <a:cubicBezTo>
                  <a:pt x="27093" y="46250"/>
                  <a:pt x="27093" y="46265"/>
                  <a:pt x="27093" y="46265"/>
                </a:cubicBezTo>
                <a:cubicBezTo>
                  <a:pt x="27093" y="46236"/>
                  <a:pt x="27078" y="46191"/>
                  <a:pt x="27078" y="46133"/>
                </a:cubicBezTo>
                <a:cubicBezTo>
                  <a:pt x="27078" y="46118"/>
                  <a:pt x="27093" y="46088"/>
                  <a:pt x="27093" y="46059"/>
                </a:cubicBezTo>
                <a:close/>
                <a:moveTo>
                  <a:pt x="24812" y="41350"/>
                </a:moveTo>
                <a:lnTo>
                  <a:pt x="24812" y="41350"/>
                </a:lnTo>
                <a:cubicBezTo>
                  <a:pt x="24797" y="41379"/>
                  <a:pt x="24783" y="41394"/>
                  <a:pt x="24768" y="41423"/>
                </a:cubicBezTo>
                <a:lnTo>
                  <a:pt x="24812" y="41482"/>
                </a:lnTo>
                <a:lnTo>
                  <a:pt x="24871" y="41423"/>
                </a:lnTo>
                <a:cubicBezTo>
                  <a:pt x="24915" y="41482"/>
                  <a:pt x="24959" y="41541"/>
                  <a:pt x="25003" y="41585"/>
                </a:cubicBezTo>
                <a:cubicBezTo>
                  <a:pt x="24003" y="42762"/>
                  <a:pt x="22869" y="43675"/>
                  <a:pt x="21648" y="44631"/>
                </a:cubicBezTo>
                <a:cubicBezTo>
                  <a:pt x="20897" y="45220"/>
                  <a:pt x="20147" y="45823"/>
                  <a:pt x="19411" y="46500"/>
                </a:cubicBezTo>
                <a:cubicBezTo>
                  <a:pt x="20206" y="45662"/>
                  <a:pt x="21059" y="44882"/>
                  <a:pt x="21913" y="44131"/>
                </a:cubicBezTo>
                <a:cubicBezTo>
                  <a:pt x="22899" y="43263"/>
                  <a:pt x="23914" y="42365"/>
                  <a:pt x="24812" y="41350"/>
                </a:cubicBezTo>
                <a:close/>
                <a:moveTo>
                  <a:pt x="27019" y="46353"/>
                </a:moveTo>
                <a:cubicBezTo>
                  <a:pt x="27019" y="46412"/>
                  <a:pt x="27019" y="46471"/>
                  <a:pt x="27034" y="46500"/>
                </a:cubicBezTo>
                <a:cubicBezTo>
                  <a:pt x="27019" y="46545"/>
                  <a:pt x="27019" y="46574"/>
                  <a:pt x="27005" y="46618"/>
                </a:cubicBezTo>
                <a:cubicBezTo>
                  <a:pt x="27005" y="46574"/>
                  <a:pt x="26990" y="46545"/>
                  <a:pt x="26990" y="46500"/>
                </a:cubicBezTo>
                <a:cubicBezTo>
                  <a:pt x="27005" y="46456"/>
                  <a:pt x="27005" y="46412"/>
                  <a:pt x="27019" y="46353"/>
                </a:cubicBezTo>
                <a:close/>
                <a:moveTo>
                  <a:pt x="27343" y="46000"/>
                </a:moveTo>
                <a:cubicBezTo>
                  <a:pt x="27343" y="46265"/>
                  <a:pt x="27299" y="46545"/>
                  <a:pt x="27240" y="46824"/>
                </a:cubicBezTo>
                <a:lnTo>
                  <a:pt x="27240" y="46633"/>
                </a:lnTo>
                <a:lnTo>
                  <a:pt x="27240" y="46515"/>
                </a:lnTo>
                <a:cubicBezTo>
                  <a:pt x="27284" y="46353"/>
                  <a:pt x="27314" y="46177"/>
                  <a:pt x="27343" y="46000"/>
                </a:cubicBezTo>
                <a:close/>
                <a:moveTo>
                  <a:pt x="27064" y="46868"/>
                </a:moveTo>
                <a:cubicBezTo>
                  <a:pt x="27064" y="46898"/>
                  <a:pt x="27078" y="46927"/>
                  <a:pt x="27078" y="46971"/>
                </a:cubicBezTo>
                <a:cubicBezTo>
                  <a:pt x="27078" y="46986"/>
                  <a:pt x="27064" y="47001"/>
                  <a:pt x="27064" y="47030"/>
                </a:cubicBezTo>
                <a:cubicBezTo>
                  <a:pt x="27064" y="47015"/>
                  <a:pt x="27064" y="46986"/>
                  <a:pt x="27049" y="46971"/>
                </a:cubicBezTo>
                <a:cubicBezTo>
                  <a:pt x="27049" y="46927"/>
                  <a:pt x="27064" y="46912"/>
                  <a:pt x="27064" y="46868"/>
                </a:cubicBezTo>
                <a:close/>
                <a:moveTo>
                  <a:pt x="25033" y="41644"/>
                </a:moveTo>
                <a:cubicBezTo>
                  <a:pt x="25062" y="41673"/>
                  <a:pt x="25077" y="41688"/>
                  <a:pt x="25092" y="41718"/>
                </a:cubicBezTo>
                <a:lnTo>
                  <a:pt x="25062" y="41762"/>
                </a:lnTo>
                <a:lnTo>
                  <a:pt x="25106" y="41821"/>
                </a:lnTo>
                <a:cubicBezTo>
                  <a:pt x="25106" y="41791"/>
                  <a:pt x="25121" y="41791"/>
                  <a:pt x="25121" y="41776"/>
                </a:cubicBezTo>
                <a:cubicBezTo>
                  <a:pt x="25150" y="41821"/>
                  <a:pt x="25165" y="41835"/>
                  <a:pt x="25180" y="41865"/>
                </a:cubicBezTo>
                <a:cubicBezTo>
                  <a:pt x="25121" y="41938"/>
                  <a:pt x="25077" y="42012"/>
                  <a:pt x="25018" y="42071"/>
                </a:cubicBezTo>
                <a:cubicBezTo>
                  <a:pt x="23988" y="43307"/>
                  <a:pt x="22737" y="44190"/>
                  <a:pt x="21427" y="45132"/>
                </a:cubicBezTo>
                <a:cubicBezTo>
                  <a:pt x="20544" y="45750"/>
                  <a:pt x="19647" y="46397"/>
                  <a:pt x="18778" y="47163"/>
                </a:cubicBezTo>
                <a:cubicBezTo>
                  <a:pt x="19720" y="46250"/>
                  <a:pt x="20721" y="45456"/>
                  <a:pt x="21692" y="44690"/>
                </a:cubicBezTo>
                <a:cubicBezTo>
                  <a:pt x="22899" y="43734"/>
                  <a:pt x="24047" y="42821"/>
                  <a:pt x="25033" y="41644"/>
                </a:cubicBezTo>
                <a:close/>
                <a:moveTo>
                  <a:pt x="25253" y="41938"/>
                </a:moveTo>
                <a:cubicBezTo>
                  <a:pt x="25298" y="41982"/>
                  <a:pt x="25312" y="42041"/>
                  <a:pt x="25342" y="42071"/>
                </a:cubicBezTo>
                <a:cubicBezTo>
                  <a:pt x="25371" y="42086"/>
                  <a:pt x="25386" y="42115"/>
                  <a:pt x="25401" y="42144"/>
                </a:cubicBezTo>
                <a:cubicBezTo>
                  <a:pt x="25401" y="42144"/>
                  <a:pt x="25401" y="42159"/>
                  <a:pt x="25415" y="42159"/>
                </a:cubicBezTo>
                <a:cubicBezTo>
                  <a:pt x="25312" y="42306"/>
                  <a:pt x="25180" y="42453"/>
                  <a:pt x="25077" y="42630"/>
                </a:cubicBezTo>
                <a:cubicBezTo>
                  <a:pt x="24003" y="43910"/>
                  <a:pt x="22678" y="44764"/>
                  <a:pt x="21280" y="45662"/>
                </a:cubicBezTo>
                <a:cubicBezTo>
                  <a:pt x="20323" y="46265"/>
                  <a:pt x="19337" y="46912"/>
                  <a:pt x="18410" y="47707"/>
                </a:cubicBezTo>
                <a:cubicBezTo>
                  <a:pt x="18396" y="47678"/>
                  <a:pt x="18410" y="47663"/>
                  <a:pt x="18440" y="47634"/>
                </a:cubicBezTo>
                <a:cubicBezTo>
                  <a:pt x="19411" y="46677"/>
                  <a:pt x="20456" y="45941"/>
                  <a:pt x="21486" y="45205"/>
                </a:cubicBezTo>
                <a:cubicBezTo>
                  <a:pt x="22811" y="44264"/>
                  <a:pt x="24047" y="43381"/>
                  <a:pt x="25092" y="42130"/>
                </a:cubicBezTo>
                <a:cubicBezTo>
                  <a:pt x="25150" y="42071"/>
                  <a:pt x="25195" y="41997"/>
                  <a:pt x="25253" y="41938"/>
                </a:cubicBezTo>
                <a:close/>
                <a:moveTo>
                  <a:pt x="25460" y="42218"/>
                </a:moveTo>
                <a:cubicBezTo>
                  <a:pt x="25518" y="42292"/>
                  <a:pt x="25548" y="42350"/>
                  <a:pt x="25607" y="42424"/>
                </a:cubicBezTo>
                <a:cubicBezTo>
                  <a:pt x="25445" y="42659"/>
                  <a:pt x="25253" y="42895"/>
                  <a:pt x="25062" y="43145"/>
                </a:cubicBezTo>
                <a:cubicBezTo>
                  <a:pt x="23958" y="44484"/>
                  <a:pt x="22575" y="45294"/>
                  <a:pt x="21089" y="46133"/>
                </a:cubicBezTo>
                <a:cubicBezTo>
                  <a:pt x="20095" y="46717"/>
                  <a:pt x="19073" y="47301"/>
                  <a:pt x="18108" y="48087"/>
                </a:cubicBezTo>
                <a:lnTo>
                  <a:pt x="18108" y="48087"/>
                </a:lnTo>
                <a:cubicBezTo>
                  <a:pt x="18130" y="48063"/>
                  <a:pt x="18153" y="48024"/>
                  <a:pt x="18175" y="48001"/>
                </a:cubicBezTo>
                <a:cubicBezTo>
                  <a:pt x="19190" y="47074"/>
                  <a:pt x="20250" y="46397"/>
                  <a:pt x="21309" y="45720"/>
                </a:cubicBezTo>
                <a:cubicBezTo>
                  <a:pt x="22708" y="44808"/>
                  <a:pt x="24032" y="43969"/>
                  <a:pt x="25106" y="42659"/>
                </a:cubicBezTo>
                <a:cubicBezTo>
                  <a:pt x="25224" y="42512"/>
                  <a:pt x="25357" y="42365"/>
                  <a:pt x="25460" y="42218"/>
                </a:cubicBezTo>
                <a:close/>
                <a:moveTo>
                  <a:pt x="25651" y="42512"/>
                </a:moveTo>
                <a:cubicBezTo>
                  <a:pt x="25695" y="42586"/>
                  <a:pt x="25739" y="42645"/>
                  <a:pt x="25769" y="42718"/>
                </a:cubicBezTo>
                <a:cubicBezTo>
                  <a:pt x="25548" y="43042"/>
                  <a:pt x="25312" y="43381"/>
                  <a:pt x="25062" y="43690"/>
                </a:cubicBezTo>
                <a:cubicBezTo>
                  <a:pt x="23929" y="45073"/>
                  <a:pt x="22457" y="45838"/>
                  <a:pt x="20897" y="46677"/>
                </a:cubicBezTo>
                <a:cubicBezTo>
                  <a:pt x="19867" y="47222"/>
                  <a:pt x="18808" y="47781"/>
                  <a:pt x="17792" y="48531"/>
                </a:cubicBezTo>
                <a:cubicBezTo>
                  <a:pt x="17836" y="48472"/>
                  <a:pt x="17881" y="48414"/>
                  <a:pt x="17925" y="48369"/>
                </a:cubicBezTo>
                <a:cubicBezTo>
                  <a:pt x="18940" y="47501"/>
                  <a:pt x="20044" y="46854"/>
                  <a:pt x="21118" y="46236"/>
                </a:cubicBezTo>
                <a:cubicBezTo>
                  <a:pt x="22605" y="45367"/>
                  <a:pt x="24003" y="44558"/>
                  <a:pt x="25106" y="43219"/>
                </a:cubicBezTo>
                <a:cubicBezTo>
                  <a:pt x="25298" y="42998"/>
                  <a:pt x="25474" y="42748"/>
                  <a:pt x="25651" y="42512"/>
                </a:cubicBezTo>
                <a:close/>
                <a:moveTo>
                  <a:pt x="17704" y="48561"/>
                </a:moveTo>
                <a:cubicBezTo>
                  <a:pt x="17675" y="48605"/>
                  <a:pt x="17645" y="48634"/>
                  <a:pt x="17630" y="48693"/>
                </a:cubicBezTo>
                <a:cubicBezTo>
                  <a:pt x="17601" y="48708"/>
                  <a:pt x="17571" y="48723"/>
                  <a:pt x="17557" y="48752"/>
                </a:cubicBezTo>
                <a:cubicBezTo>
                  <a:pt x="17571" y="48693"/>
                  <a:pt x="17601" y="48664"/>
                  <a:pt x="17630" y="48620"/>
                </a:cubicBezTo>
                <a:cubicBezTo>
                  <a:pt x="17645" y="48605"/>
                  <a:pt x="17675" y="48590"/>
                  <a:pt x="17704" y="48561"/>
                </a:cubicBezTo>
                <a:close/>
                <a:moveTo>
                  <a:pt x="26048" y="42586"/>
                </a:moveTo>
                <a:cubicBezTo>
                  <a:pt x="26063" y="42645"/>
                  <a:pt x="26107" y="42704"/>
                  <a:pt x="26122" y="42733"/>
                </a:cubicBezTo>
                <a:cubicBezTo>
                  <a:pt x="25827" y="43248"/>
                  <a:pt x="25474" y="43748"/>
                  <a:pt x="25092" y="44249"/>
                </a:cubicBezTo>
                <a:cubicBezTo>
                  <a:pt x="23929" y="45676"/>
                  <a:pt x="22413" y="46412"/>
                  <a:pt x="20765" y="47192"/>
                </a:cubicBezTo>
                <a:cubicBezTo>
                  <a:pt x="19705" y="47707"/>
                  <a:pt x="18616" y="48222"/>
                  <a:pt x="17586" y="48958"/>
                </a:cubicBezTo>
                <a:cubicBezTo>
                  <a:pt x="17586" y="48855"/>
                  <a:pt x="17645" y="48811"/>
                  <a:pt x="17675" y="48737"/>
                </a:cubicBezTo>
                <a:cubicBezTo>
                  <a:pt x="18734" y="47898"/>
                  <a:pt x="19853" y="47310"/>
                  <a:pt x="20956" y="46751"/>
                </a:cubicBezTo>
                <a:cubicBezTo>
                  <a:pt x="22516" y="45912"/>
                  <a:pt x="23988" y="45147"/>
                  <a:pt x="25136" y="43748"/>
                </a:cubicBezTo>
                <a:cubicBezTo>
                  <a:pt x="25386" y="43439"/>
                  <a:pt x="25621" y="43116"/>
                  <a:pt x="25827" y="42792"/>
                </a:cubicBezTo>
                <a:cubicBezTo>
                  <a:pt x="25872" y="42865"/>
                  <a:pt x="25901" y="42924"/>
                  <a:pt x="25960" y="42998"/>
                </a:cubicBezTo>
                <a:cubicBezTo>
                  <a:pt x="25945" y="42939"/>
                  <a:pt x="25901" y="42895"/>
                  <a:pt x="25886" y="42851"/>
                </a:cubicBezTo>
                <a:cubicBezTo>
                  <a:pt x="25930" y="42748"/>
                  <a:pt x="25989" y="42659"/>
                  <a:pt x="26048" y="42586"/>
                </a:cubicBezTo>
                <a:close/>
                <a:moveTo>
                  <a:pt x="17498" y="48870"/>
                </a:moveTo>
                <a:cubicBezTo>
                  <a:pt x="17454" y="48929"/>
                  <a:pt x="17424" y="48987"/>
                  <a:pt x="17395" y="49046"/>
                </a:cubicBezTo>
                <a:cubicBezTo>
                  <a:pt x="17365" y="49076"/>
                  <a:pt x="17321" y="49090"/>
                  <a:pt x="17292" y="49135"/>
                </a:cubicBezTo>
                <a:cubicBezTo>
                  <a:pt x="17307" y="49076"/>
                  <a:pt x="17351" y="49032"/>
                  <a:pt x="17380" y="48973"/>
                </a:cubicBezTo>
                <a:cubicBezTo>
                  <a:pt x="17424" y="48929"/>
                  <a:pt x="17454" y="48914"/>
                  <a:pt x="17498" y="48870"/>
                </a:cubicBezTo>
                <a:close/>
                <a:moveTo>
                  <a:pt x="17159" y="49149"/>
                </a:moveTo>
                <a:cubicBezTo>
                  <a:pt x="17145" y="49194"/>
                  <a:pt x="17101" y="49223"/>
                  <a:pt x="17086" y="49267"/>
                </a:cubicBezTo>
                <a:lnTo>
                  <a:pt x="17027" y="49326"/>
                </a:lnTo>
                <a:cubicBezTo>
                  <a:pt x="17056" y="49282"/>
                  <a:pt x="17071" y="49238"/>
                  <a:pt x="17101" y="49208"/>
                </a:cubicBezTo>
                <a:lnTo>
                  <a:pt x="17159" y="49149"/>
                </a:lnTo>
                <a:close/>
                <a:moveTo>
                  <a:pt x="26136" y="42836"/>
                </a:moveTo>
                <a:cubicBezTo>
                  <a:pt x="26166" y="42851"/>
                  <a:pt x="26166" y="42865"/>
                  <a:pt x="26181" y="42880"/>
                </a:cubicBezTo>
                <a:cubicBezTo>
                  <a:pt x="26122" y="42968"/>
                  <a:pt x="26092" y="43042"/>
                  <a:pt x="26033" y="43145"/>
                </a:cubicBezTo>
                <a:cubicBezTo>
                  <a:pt x="26048" y="43160"/>
                  <a:pt x="26063" y="43189"/>
                  <a:pt x="26063" y="43204"/>
                </a:cubicBezTo>
                <a:cubicBezTo>
                  <a:pt x="26122" y="43145"/>
                  <a:pt x="26166" y="43042"/>
                  <a:pt x="26210" y="42968"/>
                </a:cubicBezTo>
                <a:cubicBezTo>
                  <a:pt x="26239" y="42983"/>
                  <a:pt x="26239" y="43013"/>
                  <a:pt x="26239" y="43042"/>
                </a:cubicBezTo>
                <a:cubicBezTo>
                  <a:pt x="25916" y="43631"/>
                  <a:pt x="25533" y="44205"/>
                  <a:pt x="25077" y="44779"/>
                </a:cubicBezTo>
                <a:cubicBezTo>
                  <a:pt x="23900" y="46250"/>
                  <a:pt x="22281" y="46942"/>
                  <a:pt x="20574" y="47678"/>
                </a:cubicBezTo>
                <a:cubicBezTo>
                  <a:pt x="19485" y="48163"/>
                  <a:pt x="18381" y="48634"/>
                  <a:pt x="17307" y="49341"/>
                </a:cubicBezTo>
                <a:cubicBezTo>
                  <a:pt x="17351" y="49267"/>
                  <a:pt x="17410" y="49194"/>
                  <a:pt x="17439" y="49120"/>
                </a:cubicBezTo>
                <a:cubicBezTo>
                  <a:pt x="18528" y="48325"/>
                  <a:pt x="19661" y="47795"/>
                  <a:pt x="20765" y="47251"/>
                </a:cubicBezTo>
                <a:cubicBezTo>
                  <a:pt x="22413" y="46471"/>
                  <a:pt x="23958" y="45735"/>
                  <a:pt x="25136" y="44293"/>
                </a:cubicBezTo>
                <a:cubicBezTo>
                  <a:pt x="25518" y="43822"/>
                  <a:pt x="25842" y="43336"/>
                  <a:pt x="26136" y="42836"/>
                </a:cubicBezTo>
                <a:close/>
                <a:moveTo>
                  <a:pt x="17292" y="49223"/>
                </a:moveTo>
                <a:cubicBezTo>
                  <a:pt x="17248" y="49297"/>
                  <a:pt x="17218" y="49355"/>
                  <a:pt x="17189" y="49429"/>
                </a:cubicBezTo>
                <a:cubicBezTo>
                  <a:pt x="17130" y="49458"/>
                  <a:pt x="17086" y="49503"/>
                  <a:pt x="17042" y="49517"/>
                </a:cubicBezTo>
                <a:cubicBezTo>
                  <a:pt x="17071" y="49473"/>
                  <a:pt x="17101" y="49400"/>
                  <a:pt x="17145" y="49341"/>
                </a:cubicBezTo>
                <a:cubicBezTo>
                  <a:pt x="17189" y="49297"/>
                  <a:pt x="17233" y="49267"/>
                  <a:pt x="17292" y="49223"/>
                </a:cubicBezTo>
                <a:close/>
                <a:moveTo>
                  <a:pt x="16968" y="49488"/>
                </a:moveTo>
                <a:cubicBezTo>
                  <a:pt x="16924" y="49547"/>
                  <a:pt x="16909" y="49591"/>
                  <a:pt x="16865" y="49650"/>
                </a:cubicBezTo>
                <a:cubicBezTo>
                  <a:pt x="16836" y="49664"/>
                  <a:pt x="16792" y="49709"/>
                  <a:pt x="16777" y="49723"/>
                </a:cubicBezTo>
                <a:cubicBezTo>
                  <a:pt x="16792" y="49664"/>
                  <a:pt x="16836" y="49606"/>
                  <a:pt x="16865" y="49561"/>
                </a:cubicBezTo>
                <a:cubicBezTo>
                  <a:pt x="16909" y="49547"/>
                  <a:pt x="16924" y="49503"/>
                  <a:pt x="16968" y="49488"/>
                </a:cubicBezTo>
                <a:close/>
                <a:moveTo>
                  <a:pt x="26254" y="43145"/>
                </a:moveTo>
                <a:cubicBezTo>
                  <a:pt x="26269" y="43175"/>
                  <a:pt x="26284" y="43233"/>
                  <a:pt x="26298" y="43263"/>
                </a:cubicBezTo>
                <a:lnTo>
                  <a:pt x="26195" y="43484"/>
                </a:lnTo>
                <a:cubicBezTo>
                  <a:pt x="26210" y="43513"/>
                  <a:pt x="26210" y="43542"/>
                  <a:pt x="26225" y="43557"/>
                </a:cubicBezTo>
                <a:cubicBezTo>
                  <a:pt x="25930" y="44116"/>
                  <a:pt x="25548" y="44705"/>
                  <a:pt x="25077" y="45294"/>
                </a:cubicBezTo>
                <a:cubicBezTo>
                  <a:pt x="23855" y="46795"/>
                  <a:pt x="22178" y="47457"/>
                  <a:pt x="20397" y="48178"/>
                </a:cubicBezTo>
                <a:cubicBezTo>
                  <a:pt x="19293" y="48620"/>
                  <a:pt x="18175" y="49061"/>
                  <a:pt x="17086" y="49723"/>
                </a:cubicBezTo>
                <a:cubicBezTo>
                  <a:pt x="17130" y="49650"/>
                  <a:pt x="17174" y="49561"/>
                  <a:pt x="17218" y="49488"/>
                </a:cubicBezTo>
                <a:cubicBezTo>
                  <a:pt x="18337" y="48737"/>
                  <a:pt x="19485" y="48237"/>
                  <a:pt x="20603" y="47751"/>
                </a:cubicBezTo>
                <a:cubicBezTo>
                  <a:pt x="22310" y="47001"/>
                  <a:pt x="23929" y="46309"/>
                  <a:pt x="25121" y="44808"/>
                </a:cubicBezTo>
                <a:cubicBezTo>
                  <a:pt x="25563" y="44264"/>
                  <a:pt x="25930" y="43704"/>
                  <a:pt x="26254" y="43145"/>
                </a:cubicBezTo>
                <a:close/>
                <a:moveTo>
                  <a:pt x="16644" y="49767"/>
                </a:moveTo>
                <a:lnTo>
                  <a:pt x="16644" y="49767"/>
                </a:lnTo>
                <a:cubicBezTo>
                  <a:pt x="16630" y="49797"/>
                  <a:pt x="16600" y="49826"/>
                  <a:pt x="16571" y="49870"/>
                </a:cubicBezTo>
                <a:cubicBezTo>
                  <a:pt x="16556" y="49885"/>
                  <a:pt x="16527" y="49915"/>
                  <a:pt x="16497" y="49929"/>
                </a:cubicBezTo>
                <a:cubicBezTo>
                  <a:pt x="16541" y="49885"/>
                  <a:pt x="16556" y="49856"/>
                  <a:pt x="16571" y="49812"/>
                </a:cubicBezTo>
                <a:cubicBezTo>
                  <a:pt x="16600" y="49797"/>
                  <a:pt x="16615" y="49782"/>
                  <a:pt x="16644" y="49767"/>
                </a:cubicBezTo>
                <a:close/>
                <a:moveTo>
                  <a:pt x="17086" y="49591"/>
                </a:moveTo>
                <a:lnTo>
                  <a:pt x="16983" y="49812"/>
                </a:lnTo>
                <a:lnTo>
                  <a:pt x="16821" y="49929"/>
                </a:lnTo>
                <a:cubicBezTo>
                  <a:pt x="16836" y="49856"/>
                  <a:pt x="16895" y="49782"/>
                  <a:pt x="16924" y="49709"/>
                </a:cubicBezTo>
                <a:lnTo>
                  <a:pt x="17086" y="49591"/>
                </a:lnTo>
                <a:close/>
                <a:moveTo>
                  <a:pt x="16762" y="49812"/>
                </a:moveTo>
                <a:lnTo>
                  <a:pt x="16762" y="49812"/>
                </a:lnTo>
                <a:cubicBezTo>
                  <a:pt x="16718" y="49885"/>
                  <a:pt x="16688" y="49944"/>
                  <a:pt x="16644" y="50018"/>
                </a:cubicBezTo>
                <a:cubicBezTo>
                  <a:pt x="16615" y="50062"/>
                  <a:pt x="16556" y="50076"/>
                  <a:pt x="16527" y="50106"/>
                </a:cubicBezTo>
                <a:cubicBezTo>
                  <a:pt x="16556" y="50032"/>
                  <a:pt x="16600" y="49973"/>
                  <a:pt x="16630" y="49915"/>
                </a:cubicBezTo>
                <a:cubicBezTo>
                  <a:pt x="16674" y="49870"/>
                  <a:pt x="16718" y="49841"/>
                  <a:pt x="16762" y="49812"/>
                </a:cubicBezTo>
                <a:close/>
                <a:moveTo>
                  <a:pt x="26387" y="43454"/>
                </a:moveTo>
                <a:cubicBezTo>
                  <a:pt x="26401" y="43528"/>
                  <a:pt x="26431" y="43601"/>
                  <a:pt x="26460" y="43660"/>
                </a:cubicBezTo>
                <a:cubicBezTo>
                  <a:pt x="26122" y="44352"/>
                  <a:pt x="25680" y="45073"/>
                  <a:pt x="25092" y="45823"/>
                </a:cubicBezTo>
                <a:cubicBezTo>
                  <a:pt x="23855" y="47369"/>
                  <a:pt x="22089" y="48016"/>
                  <a:pt x="20250" y="48678"/>
                </a:cubicBezTo>
                <a:cubicBezTo>
                  <a:pt x="19146" y="49076"/>
                  <a:pt x="18013" y="49488"/>
                  <a:pt x="16909" y="50106"/>
                </a:cubicBezTo>
                <a:cubicBezTo>
                  <a:pt x="16939" y="50018"/>
                  <a:pt x="16998" y="49944"/>
                  <a:pt x="17042" y="49856"/>
                </a:cubicBezTo>
                <a:cubicBezTo>
                  <a:pt x="18160" y="49179"/>
                  <a:pt x="19308" y="48708"/>
                  <a:pt x="20441" y="48252"/>
                </a:cubicBezTo>
                <a:cubicBezTo>
                  <a:pt x="22222" y="47531"/>
                  <a:pt x="23929" y="46868"/>
                  <a:pt x="25150" y="45353"/>
                </a:cubicBezTo>
                <a:cubicBezTo>
                  <a:pt x="25666" y="44705"/>
                  <a:pt x="26063" y="44058"/>
                  <a:pt x="26387" y="43454"/>
                </a:cubicBezTo>
                <a:close/>
                <a:moveTo>
                  <a:pt x="16468" y="50062"/>
                </a:moveTo>
                <a:lnTo>
                  <a:pt x="16468" y="50062"/>
                </a:lnTo>
                <a:cubicBezTo>
                  <a:pt x="16424" y="50106"/>
                  <a:pt x="16409" y="50165"/>
                  <a:pt x="16365" y="50209"/>
                </a:cubicBezTo>
                <a:cubicBezTo>
                  <a:pt x="16335" y="50238"/>
                  <a:pt x="16291" y="50253"/>
                  <a:pt x="16262" y="50297"/>
                </a:cubicBezTo>
                <a:cubicBezTo>
                  <a:pt x="16276" y="50253"/>
                  <a:pt x="16321" y="50209"/>
                  <a:pt x="16350" y="50150"/>
                </a:cubicBezTo>
                <a:cubicBezTo>
                  <a:pt x="16394" y="50106"/>
                  <a:pt x="16424" y="50091"/>
                  <a:pt x="16468" y="50062"/>
                </a:cubicBezTo>
                <a:close/>
                <a:moveTo>
                  <a:pt x="16909" y="49929"/>
                </a:moveTo>
                <a:lnTo>
                  <a:pt x="16909" y="49929"/>
                </a:lnTo>
                <a:cubicBezTo>
                  <a:pt x="16865" y="50032"/>
                  <a:pt x="16821" y="50106"/>
                  <a:pt x="16777" y="50180"/>
                </a:cubicBezTo>
                <a:cubicBezTo>
                  <a:pt x="16718" y="50224"/>
                  <a:pt x="16644" y="50253"/>
                  <a:pt x="16600" y="50297"/>
                </a:cubicBezTo>
                <a:cubicBezTo>
                  <a:pt x="16630" y="50224"/>
                  <a:pt x="16674" y="50135"/>
                  <a:pt x="16718" y="50062"/>
                </a:cubicBezTo>
                <a:cubicBezTo>
                  <a:pt x="16777" y="50018"/>
                  <a:pt x="16850" y="49988"/>
                  <a:pt x="16909" y="49929"/>
                </a:cubicBezTo>
                <a:close/>
                <a:moveTo>
                  <a:pt x="16600" y="50150"/>
                </a:moveTo>
                <a:lnTo>
                  <a:pt x="16600" y="50150"/>
                </a:lnTo>
                <a:cubicBezTo>
                  <a:pt x="16541" y="50238"/>
                  <a:pt x="16497" y="50312"/>
                  <a:pt x="16468" y="50386"/>
                </a:cubicBezTo>
                <a:cubicBezTo>
                  <a:pt x="16409" y="50430"/>
                  <a:pt x="16350" y="50459"/>
                  <a:pt x="16321" y="50474"/>
                </a:cubicBezTo>
                <a:cubicBezTo>
                  <a:pt x="16350" y="50400"/>
                  <a:pt x="16394" y="50327"/>
                  <a:pt x="16453" y="50253"/>
                </a:cubicBezTo>
                <a:cubicBezTo>
                  <a:pt x="16497" y="50224"/>
                  <a:pt x="16541" y="50180"/>
                  <a:pt x="16600" y="50150"/>
                </a:cubicBezTo>
                <a:close/>
                <a:moveTo>
                  <a:pt x="16129" y="50327"/>
                </a:moveTo>
                <a:cubicBezTo>
                  <a:pt x="16115" y="50371"/>
                  <a:pt x="16100" y="50400"/>
                  <a:pt x="16056" y="50444"/>
                </a:cubicBezTo>
                <a:cubicBezTo>
                  <a:pt x="16041" y="50459"/>
                  <a:pt x="16012" y="50474"/>
                  <a:pt x="15982" y="50503"/>
                </a:cubicBezTo>
                <a:cubicBezTo>
                  <a:pt x="15997" y="50474"/>
                  <a:pt x="16026" y="50444"/>
                  <a:pt x="16056" y="50400"/>
                </a:cubicBezTo>
                <a:cubicBezTo>
                  <a:pt x="16085" y="50386"/>
                  <a:pt x="16115" y="50371"/>
                  <a:pt x="16129" y="50327"/>
                </a:cubicBezTo>
                <a:close/>
                <a:moveTo>
                  <a:pt x="26504" y="43763"/>
                </a:moveTo>
                <a:cubicBezTo>
                  <a:pt x="26534" y="43822"/>
                  <a:pt x="26549" y="43896"/>
                  <a:pt x="26563" y="43940"/>
                </a:cubicBezTo>
                <a:cubicBezTo>
                  <a:pt x="26195" y="44793"/>
                  <a:pt x="25724" y="45603"/>
                  <a:pt x="25106" y="46383"/>
                </a:cubicBezTo>
                <a:cubicBezTo>
                  <a:pt x="23841" y="47972"/>
                  <a:pt x="22016" y="48561"/>
                  <a:pt x="20088" y="49208"/>
                </a:cubicBezTo>
                <a:cubicBezTo>
                  <a:pt x="18970" y="49576"/>
                  <a:pt x="17822" y="49944"/>
                  <a:pt x="16718" y="50533"/>
                </a:cubicBezTo>
                <a:cubicBezTo>
                  <a:pt x="16762" y="50444"/>
                  <a:pt x="16792" y="50341"/>
                  <a:pt x="16850" y="50253"/>
                </a:cubicBezTo>
                <a:cubicBezTo>
                  <a:pt x="17969" y="49606"/>
                  <a:pt x="19146" y="49194"/>
                  <a:pt x="20294" y="48767"/>
                </a:cubicBezTo>
                <a:cubicBezTo>
                  <a:pt x="22148" y="48090"/>
                  <a:pt x="23914" y="47457"/>
                  <a:pt x="25165" y="45882"/>
                </a:cubicBezTo>
                <a:cubicBezTo>
                  <a:pt x="25695" y="45220"/>
                  <a:pt x="26107" y="44573"/>
                  <a:pt x="26416" y="43940"/>
                </a:cubicBezTo>
                <a:cubicBezTo>
                  <a:pt x="26460" y="43896"/>
                  <a:pt x="26475" y="43822"/>
                  <a:pt x="26504" y="43763"/>
                </a:cubicBezTo>
                <a:close/>
                <a:moveTo>
                  <a:pt x="16262" y="50386"/>
                </a:moveTo>
                <a:lnTo>
                  <a:pt x="16262" y="50386"/>
                </a:lnTo>
                <a:cubicBezTo>
                  <a:pt x="16232" y="50444"/>
                  <a:pt x="16188" y="50518"/>
                  <a:pt x="16159" y="50562"/>
                </a:cubicBezTo>
                <a:cubicBezTo>
                  <a:pt x="16100" y="50606"/>
                  <a:pt x="16056" y="50636"/>
                  <a:pt x="16012" y="50665"/>
                </a:cubicBezTo>
                <a:cubicBezTo>
                  <a:pt x="16041" y="50621"/>
                  <a:pt x="16085" y="50547"/>
                  <a:pt x="16115" y="50503"/>
                </a:cubicBezTo>
                <a:cubicBezTo>
                  <a:pt x="16159" y="50459"/>
                  <a:pt x="16203" y="50430"/>
                  <a:pt x="16262" y="50386"/>
                </a:cubicBezTo>
                <a:close/>
                <a:moveTo>
                  <a:pt x="16718" y="50312"/>
                </a:moveTo>
                <a:lnTo>
                  <a:pt x="16718" y="50312"/>
                </a:lnTo>
                <a:cubicBezTo>
                  <a:pt x="16688" y="50400"/>
                  <a:pt x="16644" y="50474"/>
                  <a:pt x="16615" y="50577"/>
                </a:cubicBezTo>
                <a:cubicBezTo>
                  <a:pt x="16541" y="50621"/>
                  <a:pt x="16468" y="50665"/>
                  <a:pt x="16394" y="50695"/>
                </a:cubicBezTo>
                <a:cubicBezTo>
                  <a:pt x="16424" y="50606"/>
                  <a:pt x="16468" y="50533"/>
                  <a:pt x="16527" y="50444"/>
                </a:cubicBezTo>
                <a:cubicBezTo>
                  <a:pt x="16600" y="50400"/>
                  <a:pt x="16644" y="50371"/>
                  <a:pt x="16718" y="50312"/>
                </a:cubicBezTo>
                <a:close/>
                <a:moveTo>
                  <a:pt x="15923" y="50650"/>
                </a:moveTo>
                <a:cubicBezTo>
                  <a:pt x="15894" y="50695"/>
                  <a:pt x="15879" y="50739"/>
                  <a:pt x="15835" y="50798"/>
                </a:cubicBezTo>
                <a:cubicBezTo>
                  <a:pt x="15806" y="50827"/>
                  <a:pt x="15761" y="50842"/>
                  <a:pt x="15732" y="50886"/>
                </a:cubicBezTo>
                <a:cubicBezTo>
                  <a:pt x="15761" y="50827"/>
                  <a:pt x="15806" y="50798"/>
                  <a:pt x="15820" y="50739"/>
                </a:cubicBezTo>
                <a:cubicBezTo>
                  <a:pt x="15864" y="50695"/>
                  <a:pt x="15894" y="50680"/>
                  <a:pt x="15923" y="50650"/>
                </a:cubicBezTo>
                <a:close/>
                <a:moveTo>
                  <a:pt x="16394" y="50533"/>
                </a:moveTo>
                <a:lnTo>
                  <a:pt x="16394" y="50533"/>
                </a:lnTo>
                <a:cubicBezTo>
                  <a:pt x="16350" y="50606"/>
                  <a:pt x="16321" y="50695"/>
                  <a:pt x="16276" y="50768"/>
                </a:cubicBezTo>
                <a:cubicBezTo>
                  <a:pt x="16232" y="50812"/>
                  <a:pt x="16173" y="50842"/>
                  <a:pt x="16100" y="50886"/>
                </a:cubicBezTo>
                <a:cubicBezTo>
                  <a:pt x="16129" y="50812"/>
                  <a:pt x="16173" y="50739"/>
                  <a:pt x="16232" y="50650"/>
                </a:cubicBezTo>
                <a:cubicBezTo>
                  <a:pt x="16276" y="50606"/>
                  <a:pt x="16335" y="50547"/>
                  <a:pt x="16394" y="50533"/>
                </a:cubicBezTo>
                <a:close/>
                <a:moveTo>
                  <a:pt x="26622" y="44205"/>
                </a:moveTo>
                <a:cubicBezTo>
                  <a:pt x="26637" y="44249"/>
                  <a:pt x="26637" y="44278"/>
                  <a:pt x="26652" y="44322"/>
                </a:cubicBezTo>
                <a:cubicBezTo>
                  <a:pt x="26328" y="45147"/>
                  <a:pt x="25827" y="46015"/>
                  <a:pt x="25136" y="46927"/>
                </a:cubicBezTo>
                <a:cubicBezTo>
                  <a:pt x="23841" y="48561"/>
                  <a:pt x="21942" y="49135"/>
                  <a:pt x="19941" y="49738"/>
                </a:cubicBezTo>
                <a:cubicBezTo>
                  <a:pt x="18822" y="50076"/>
                  <a:pt x="17675" y="50430"/>
                  <a:pt x="16556" y="50959"/>
                </a:cubicBezTo>
                <a:cubicBezTo>
                  <a:pt x="16600" y="50827"/>
                  <a:pt x="16630" y="50739"/>
                  <a:pt x="16674" y="50650"/>
                </a:cubicBezTo>
                <a:cubicBezTo>
                  <a:pt x="17807" y="50032"/>
                  <a:pt x="18970" y="49650"/>
                  <a:pt x="20103" y="49282"/>
                </a:cubicBezTo>
                <a:cubicBezTo>
                  <a:pt x="22060" y="48634"/>
                  <a:pt x="23885" y="48046"/>
                  <a:pt x="25165" y="46427"/>
                </a:cubicBezTo>
                <a:cubicBezTo>
                  <a:pt x="25724" y="45735"/>
                  <a:pt x="26181" y="44999"/>
                  <a:pt x="26504" y="44278"/>
                </a:cubicBezTo>
                <a:cubicBezTo>
                  <a:pt x="26534" y="44322"/>
                  <a:pt x="26534" y="44337"/>
                  <a:pt x="26549" y="44367"/>
                </a:cubicBezTo>
                <a:cubicBezTo>
                  <a:pt x="26563" y="44322"/>
                  <a:pt x="26607" y="44264"/>
                  <a:pt x="26622" y="44205"/>
                </a:cubicBezTo>
                <a:close/>
                <a:moveTo>
                  <a:pt x="15599" y="50915"/>
                </a:moveTo>
                <a:cubicBezTo>
                  <a:pt x="15585" y="50959"/>
                  <a:pt x="15570" y="50974"/>
                  <a:pt x="15541" y="51018"/>
                </a:cubicBezTo>
                <a:cubicBezTo>
                  <a:pt x="15526" y="51033"/>
                  <a:pt x="15496" y="51048"/>
                  <a:pt x="15467" y="51062"/>
                </a:cubicBezTo>
                <a:cubicBezTo>
                  <a:pt x="15496" y="51048"/>
                  <a:pt x="15511" y="51033"/>
                  <a:pt x="15526" y="50989"/>
                </a:cubicBezTo>
                <a:cubicBezTo>
                  <a:pt x="15541" y="50974"/>
                  <a:pt x="15585" y="50959"/>
                  <a:pt x="15599" y="50915"/>
                </a:cubicBezTo>
                <a:close/>
                <a:moveTo>
                  <a:pt x="16085" y="50753"/>
                </a:moveTo>
                <a:lnTo>
                  <a:pt x="16085" y="50753"/>
                </a:lnTo>
                <a:cubicBezTo>
                  <a:pt x="16041" y="50812"/>
                  <a:pt x="15997" y="50886"/>
                  <a:pt x="15967" y="50959"/>
                </a:cubicBezTo>
                <a:lnTo>
                  <a:pt x="15806" y="51062"/>
                </a:lnTo>
                <a:cubicBezTo>
                  <a:pt x="15835" y="50989"/>
                  <a:pt x="15879" y="50915"/>
                  <a:pt x="15909" y="50871"/>
                </a:cubicBezTo>
                <a:lnTo>
                  <a:pt x="16085" y="50753"/>
                </a:lnTo>
                <a:close/>
                <a:moveTo>
                  <a:pt x="16571" y="50680"/>
                </a:moveTo>
                <a:lnTo>
                  <a:pt x="16468" y="50959"/>
                </a:lnTo>
                <a:cubicBezTo>
                  <a:pt x="16365" y="51018"/>
                  <a:pt x="16306" y="51048"/>
                  <a:pt x="16232" y="51077"/>
                </a:cubicBezTo>
                <a:cubicBezTo>
                  <a:pt x="16262" y="50989"/>
                  <a:pt x="16306" y="50901"/>
                  <a:pt x="16350" y="50812"/>
                </a:cubicBezTo>
                <a:cubicBezTo>
                  <a:pt x="16424" y="50768"/>
                  <a:pt x="16497" y="50739"/>
                  <a:pt x="16571" y="50680"/>
                </a:cubicBezTo>
                <a:close/>
                <a:moveTo>
                  <a:pt x="16232" y="50886"/>
                </a:moveTo>
                <a:cubicBezTo>
                  <a:pt x="16188" y="50974"/>
                  <a:pt x="16144" y="51048"/>
                  <a:pt x="16115" y="51136"/>
                </a:cubicBezTo>
                <a:cubicBezTo>
                  <a:pt x="16041" y="51180"/>
                  <a:pt x="15967" y="51210"/>
                  <a:pt x="15909" y="51254"/>
                </a:cubicBezTo>
                <a:cubicBezTo>
                  <a:pt x="15953" y="51166"/>
                  <a:pt x="15982" y="51092"/>
                  <a:pt x="16041" y="50989"/>
                </a:cubicBezTo>
                <a:cubicBezTo>
                  <a:pt x="16100" y="50959"/>
                  <a:pt x="16173" y="50915"/>
                  <a:pt x="16232" y="50886"/>
                </a:cubicBezTo>
                <a:close/>
                <a:moveTo>
                  <a:pt x="15747" y="50974"/>
                </a:moveTo>
                <a:lnTo>
                  <a:pt x="15747" y="50974"/>
                </a:lnTo>
                <a:cubicBezTo>
                  <a:pt x="15717" y="51033"/>
                  <a:pt x="15673" y="51107"/>
                  <a:pt x="15644" y="51151"/>
                </a:cubicBezTo>
                <a:cubicBezTo>
                  <a:pt x="15585" y="51195"/>
                  <a:pt x="15541" y="51224"/>
                  <a:pt x="15496" y="51269"/>
                </a:cubicBezTo>
                <a:cubicBezTo>
                  <a:pt x="15526" y="51195"/>
                  <a:pt x="15570" y="51136"/>
                  <a:pt x="15599" y="51077"/>
                </a:cubicBezTo>
                <a:cubicBezTo>
                  <a:pt x="15658" y="51048"/>
                  <a:pt x="15688" y="51018"/>
                  <a:pt x="15747" y="50974"/>
                </a:cubicBezTo>
                <a:close/>
                <a:moveTo>
                  <a:pt x="26681" y="44425"/>
                </a:moveTo>
                <a:cubicBezTo>
                  <a:pt x="26681" y="44440"/>
                  <a:pt x="26681" y="44440"/>
                  <a:pt x="26696" y="44470"/>
                </a:cubicBezTo>
                <a:lnTo>
                  <a:pt x="26637" y="44631"/>
                </a:lnTo>
                <a:cubicBezTo>
                  <a:pt x="26652" y="44661"/>
                  <a:pt x="26652" y="44720"/>
                  <a:pt x="26681" y="44764"/>
                </a:cubicBezTo>
                <a:cubicBezTo>
                  <a:pt x="26696" y="44705"/>
                  <a:pt x="26710" y="44661"/>
                  <a:pt x="26725" y="44617"/>
                </a:cubicBezTo>
                <a:lnTo>
                  <a:pt x="26725" y="44646"/>
                </a:lnTo>
                <a:cubicBezTo>
                  <a:pt x="26416" y="45514"/>
                  <a:pt x="25901" y="46471"/>
                  <a:pt x="25136" y="47442"/>
                </a:cubicBezTo>
                <a:cubicBezTo>
                  <a:pt x="23811" y="49135"/>
                  <a:pt x="21839" y="49664"/>
                  <a:pt x="19764" y="50224"/>
                </a:cubicBezTo>
                <a:cubicBezTo>
                  <a:pt x="18631" y="50518"/>
                  <a:pt x="17513" y="50827"/>
                  <a:pt x="16394" y="51327"/>
                </a:cubicBezTo>
                <a:cubicBezTo>
                  <a:pt x="16424" y="51239"/>
                  <a:pt x="16468" y="51121"/>
                  <a:pt x="16497" y="51033"/>
                </a:cubicBezTo>
                <a:cubicBezTo>
                  <a:pt x="17645" y="50474"/>
                  <a:pt x="18808" y="50135"/>
                  <a:pt x="19941" y="49782"/>
                </a:cubicBezTo>
                <a:cubicBezTo>
                  <a:pt x="21972" y="49179"/>
                  <a:pt x="23855" y="48605"/>
                  <a:pt x="25165" y="46942"/>
                </a:cubicBezTo>
                <a:cubicBezTo>
                  <a:pt x="25813" y="46118"/>
                  <a:pt x="26313" y="45279"/>
                  <a:pt x="26681" y="44425"/>
                </a:cubicBezTo>
                <a:close/>
                <a:moveTo>
                  <a:pt x="15894" y="51077"/>
                </a:moveTo>
                <a:lnTo>
                  <a:pt x="15894" y="51077"/>
                </a:lnTo>
                <a:cubicBezTo>
                  <a:pt x="15864" y="51151"/>
                  <a:pt x="15820" y="51254"/>
                  <a:pt x="15791" y="51327"/>
                </a:cubicBezTo>
                <a:cubicBezTo>
                  <a:pt x="15717" y="51357"/>
                  <a:pt x="15658" y="51401"/>
                  <a:pt x="15585" y="51430"/>
                </a:cubicBezTo>
                <a:cubicBezTo>
                  <a:pt x="15614" y="51357"/>
                  <a:pt x="15658" y="51283"/>
                  <a:pt x="15717" y="51210"/>
                </a:cubicBezTo>
                <a:cubicBezTo>
                  <a:pt x="15761" y="51166"/>
                  <a:pt x="15835" y="51121"/>
                  <a:pt x="15894" y="51077"/>
                </a:cubicBezTo>
                <a:close/>
                <a:moveTo>
                  <a:pt x="15408" y="51239"/>
                </a:moveTo>
                <a:lnTo>
                  <a:pt x="15408" y="51239"/>
                </a:lnTo>
                <a:cubicBezTo>
                  <a:pt x="15379" y="51283"/>
                  <a:pt x="15364" y="51327"/>
                  <a:pt x="15320" y="51386"/>
                </a:cubicBezTo>
                <a:cubicBezTo>
                  <a:pt x="15290" y="51416"/>
                  <a:pt x="15246" y="51430"/>
                  <a:pt x="15187" y="51475"/>
                </a:cubicBezTo>
                <a:cubicBezTo>
                  <a:pt x="15246" y="51416"/>
                  <a:pt x="15290" y="51357"/>
                  <a:pt x="15305" y="51327"/>
                </a:cubicBezTo>
                <a:cubicBezTo>
                  <a:pt x="15349" y="51283"/>
                  <a:pt x="15379" y="51254"/>
                  <a:pt x="15408" y="51239"/>
                </a:cubicBezTo>
                <a:close/>
                <a:moveTo>
                  <a:pt x="16409" y="51092"/>
                </a:moveTo>
                <a:cubicBezTo>
                  <a:pt x="16365" y="51180"/>
                  <a:pt x="16335" y="51269"/>
                  <a:pt x="16306" y="51386"/>
                </a:cubicBezTo>
                <a:cubicBezTo>
                  <a:pt x="16232" y="51416"/>
                  <a:pt x="16129" y="51445"/>
                  <a:pt x="16056" y="51489"/>
                </a:cubicBezTo>
                <a:lnTo>
                  <a:pt x="16173" y="51210"/>
                </a:lnTo>
                <a:cubicBezTo>
                  <a:pt x="16247" y="51180"/>
                  <a:pt x="16335" y="51136"/>
                  <a:pt x="16409" y="51092"/>
                </a:cubicBezTo>
                <a:close/>
                <a:moveTo>
                  <a:pt x="15541" y="51327"/>
                </a:moveTo>
                <a:lnTo>
                  <a:pt x="15541" y="51327"/>
                </a:lnTo>
                <a:cubicBezTo>
                  <a:pt x="15526" y="51386"/>
                  <a:pt x="15496" y="51445"/>
                  <a:pt x="15452" y="51533"/>
                </a:cubicBezTo>
                <a:cubicBezTo>
                  <a:pt x="15393" y="51563"/>
                  <a:pt x="15349" y="51607"/>
                  <a:pt x="15261" y="51636"/>
                </a:cubicBezTo>
                <a:cubicBezTo>
                  <a:pt x="15305" y="51563"/>
                  <a:pt x="15349" y="51504"/>
                  <a:pt x="15379" y="51430"/>
                </a:cubicBezTo>
                <a:lnTo>
                  <a:pt x="15541" y="51327"/>
                </a:lnTo>
                <a:close/>
                <a:moveTo>
                  <a:pt x="16056" y="51269"/>
                </a:moveTo>
                <a:lnTo>
                  <a:pt x="15953" y="51548"/>
                </a:lnTo>
                <a:lnTo>
                  <a:pt x="15732" y="51651"/>
                </a:lnTo>
                <a:cubicBezTo>
                  <a:pt x="15761" y="51563"/>
                  <a:pt x="15806" y="51475"/>
                  <a:pt x="15835" y="51401"/>
                </a:cubicBezTo>
                <a:cubicBezTo>
                  <a:pt x="15909" y="51342"/>
                  <a:pt x="15982" y="51313"/>
                  <a:pt x="16056" y="51269"/>
                </a:cubicBezTo>
                <a:close/>
                <a:moveTo>
                  <a:pt x="15084" y="51504"/>
                </a:moveTo>
                <a:cubicBezTo>
                  <a:pt x="15070" y="51548"/>
                  <a:pt x="15040" y="51563"/>
                  <a:pt x="15026" y="51607"/>
                </a:cubicBezTo>
                <a:cubicBezTo>
                  <a:pt x="14996" y="51622"/>
                  <a:pt x="14981" y="51636"/>
                  <a:pt x="14937" y="51666"/>
                </a:cubicBezTo>
                <a:lnTo>
                  <a:pt x="14937" y="51666"/>
                </a:lnTo>
                <a:cubicBezTo>
                  <a:pt x="14981" y="51636"/>
                  <a:pt x="14996" y="51622"/>
                  <a:pt x="15011" y="51578"/>
                </a:cubicBezTo>
                <a:lnTo>
                  <a:pt x="15070" y="51533"/>
                </a:lnTo>
                <a:lnTo>
                  <a:pt x="15084" y="51504"/>
                </a:lnTo>
                <a:close/>
                <a:moveTo>
                  <a:pt x="26784" y="44779"/>
                </a:moveTo>
                <a:cubicBezTo>
                  <a:pt x="26784" y="44808"/>
                  <a:pt x="26799" y="44852"/>
                  <a:pt x="26799" y="44882"/>
                </a:cubicBezTo>
                <a:cubicBezTo>
                  <a:pt x="26784" y="44940"/>
                  <a:pt x="26769" y="44999"/>
                  <a:pt x="26755" y="45029"/>
                </a:cubicBezTo>
                <a:cubicBezTo>
                  <a:pt x="26755" y="45073"/>
                  <a:pt x="26769" y="45088"/>
                  <a:pt x="26769" y="45132"/>
                </a:cubicBezTo>
                <a:cubicBezTo>
                  <a:pt x="26431" y="46015"/>
                  <a:pt x="25916" y="46971"/>
                  <a:pt x="25150" y="47972"/>
                </a:cubicBezTo>
                <a:cubicBezTo>
                  <a:pt x="23782" y="49709"/>
                  <a:pt x="21766" y="50224"/>
                  <a:pt x="19617" y="50739"/>
                </a:cubicBezTo>
                <a:cubicBezTo>
                  <a:pt x="18513" y="51018"/>
                  <a:pt x="17380" y="51283"/>
                  <a:pt x="16276" y="51725"/>
                </a:cubicBezTo>
                <a:cubicBezTo>
                  <a:pt x="16321" y="51622"/>
                  <a:pt x="16335" y="51519"/>
                  <a:pt x="16379" y="51416"/>
                </a:cubicBezTo>
                <a:cubicBezTo>
                  <a:pt x="17513" y="50915"/>
                  <a:pt x="18661" y="50592"/>
                  <a:pt x="19794" y="50297"/>
                </a:cubicBezTo>
                <a:cubicBezTo>
                  <a:pt x="21898" y="49723"/>
                  <a:pt x="23855" y="49194"/>
                  <a:pt x="25209" y="47472"/>
                </a:cubicBezTo>
                <a:cubicBezTo>
                  <a:pt x="25901" y="46589"/>
                  <a:pt x="26416" y="45691"/>
                  <a:pt x="26784" y="44779"/>
                </a:cubicBezTo>
                <a:close/>
                <a:moveTo>
                  <a:pt x="15702" y="51460"/>
                </a:moveTo>
                <a:lnTo>
                  <a:pt x="15702" y="51460"/>
                </a:lnTo>
                <a:cubicBezTo>
                  <a:pt x="15688" y="51548"/>
                  <a:pt x="15658" y="51622"/>
                  <a:pt x="15614" y="51710"/>
                </a:cubicBezTo>
                <a:lnTo>
                  <a:pt x="15393" y="51828"/>
                </a:lnTo>
                <a:cubicBezTo>
                  <a:pt x="15438" y="51725"/>
                  <a:pt x="15467" y="51651"/>
                  <a:pt x="15511" y="51578"/>
                </a:cubicBezTo>
                <a:cubicBezTo>
                  <a:pt x="15585" y="51548"/>
                  <a:pt x="15629" y="51489"/>
                  <a:pt x="15702" y="51460"/>
                </a:cubicBezTo>
                <a:close/>
                <a:moveTo>
                  <a:pt x="15232" y="51548"/>
                </a:moveTo>
                <a:lnTo>
                  <a:pt x="15232" y="51548"/>
                </a:lnTo>
                <a:cubicBezTo>
                  <a:pt x="15187" y="51607"/>
                  <a:pt x="15158" y="51666"/>
                  <a:pt x="15143" y="51725"/>
                </a:cubicBezTo>
                <a:cubicBezTo>
                  <a:pt x="15084" y="51769"/>
                  <a:pt x="15026" y="51798"/>
                  <a:pt x="14996" y="51842"/>
                </a:cubicBezTo>
                <a:cubicBezTo>
                  <a:pt x="15026" y="51769"/>
                  <a:pt x="15055" y="51710"/>
                  <a:pt x="15084" y="51651"/>
                </a:cubicBezTo>
                <a:cubicBezTo>
                  <a:pt x="15143" y="51622"/>
                  <a:pt x="15173" y="51578"/>
                  <a:pt x="15232" y="51548"/>
                </a:cubicBezTo>
                <a:close/>
                <a:moveTo>
                  <a:pt x="16276" y="51489"/>
                </a:moveTo>
                <a:cubicBezTo>
                  <a:pt x="16247" y="51578"/>
                  <a:pt x="16203" y="51695"/>
                  <a:pt x="16188" y="51784"/>
                </a:cubicBezTo>
                <a:cubicBezTo>
                  <a:pt x="16100" y="51813"/>
                  <a:pt x="16026" y="51857"/>
                  <a:pt x="15938" y="51901"/>
                </a:cubicBezTo>
                <a:cubicBezTo>
                  <a:pt x="15953" y="51784"/>
                  <a:pt x="15982" y="51695"/>
                  <a:pt x="16026" y="51607"/>
                </a:cubicBezTo>
                <a:cubicBezTo>
                  <a:pt x="16115" y="51563"/>
                  <a:pt x="16188" y="51533"/>
                  <a:pt x="16276" y="51489"/>
                </a:cubicBezTo>
                <a:close/>
                <a:moveTo>
                  <a:pt x="15393" y="51651"/>
                </a:moveTo>
                <a:lnTo>
                  <a:pt x="15393" y="51651"/>
                </a:lnTo>
                <a:cubicBezTo>
                  <a:pt x="15364" y="51725"/>
                  <a:pt x="15320" y="51798"/>
                  <a:pt x="15290" y="51901"/>
                </a:cubicBezTo>
                <a:cubicBezTo>
                  <a:pt x="15217" y="51931"/>
                  <a:pt x="15158" y="51975"/>
                  <a:pt x="15084" y="52004"/>
                </a:cubicBezTo>
                <a:lnTo>
                  <a:pt x="15202" y="51784"/>
                </a:lnTo>
                <a:cubicBezTo>
                  <a:pt x="15261" y="51754"/>
                  <a:pt x="15320" y="51695"/>
                  <a:pt x="15393" y="51651"/>
                </a:cubicBezTo>
                <a:close/>
                <a:moveTo>
                  <a:pt x="14893" y="51798"/>
                </a:moveTo>
                <a:lnTo>
                  <a:pt x="14893" y="51798"/>
                </a:lnTo>
                <a:cubicBezTo>
                  <a:pt x="14864" y="51857"/>
                  <a:pt x="14849" y="51901"/>
                  <a:pt x="14820" y="51945"/>
                </a:cubicBezTo>
                <a:cubicBezTo>
                  <a:pt x="14790" y="51990"/>
                  <a:pt x="14731" y="52004"/>
                  <a:pt x="14702" y="52048"/>
                </a:cubicBezTo>
                <a:cubicBezTo>
                  <a:pt x="14731" y="51990"/>
                  <a:pt x="14761" y="51945"/>
                  <a:pt x="14790" y="51901"/>
                </a:cubicBezTo>
                <a:cubicBezTo>
                  <a:pt x="14834" y="51857"/>
                  <a:pt x="14864" y="51828"/>
                  <a:pt x="14893" y="51798"/>
                </a:cubicBezTo>
                <a:close/>
                <a:moveTo>
                  <a:pt x="15894" y="51651"/>
                </a:moveTo>
                <a:lnTo>
                  <a:pt x="15894" y="51651"/>
                </a:lnTo>
                <a:cubicBezTo>
                  <a:pt x="15864" y="51754"/>
                  <a:pt x="15820" y="51842"/>
                  <a:pt x="15806" y="51945"/>
                </a:cubicBezTo>
                <a:cubicBezTo>
                  <a:pt x="15732" y="51975"/>
                  <a:pt x="15658" y="52004"/>
                  <a:pt x="15570" y="52048"/>
                </a:cubicBezTo>
                <a:lnTo>
                  <a:pt x="15673" y="51769"/>
                </a:lnTo>
                <a:lnTo>
                  <a:pt x="15894" y="51651"/>
                </a:lnTo>
                <a:close/>
                <a:moveTo>
                  <a:pt x="26843" y="45147"/>
                </a:moveTo>
                <a:cubicBezTo>
                  <a:pt x="26858" y="45205"/>
                  <a:pt x="26858" y="45250"/>
                  <a:pt x="26872" y="45308"/>
                </a:cubicBezTo>
                <a:cubicBezTo>
                  <a:pt x="26858" y="45367"/>
                  <a:pt x="26843" y="45426"/>
                  <a:pt x="26828" y="45456"/>
                </a:cubicBezTo>
                <a:lnTo>
                  <a:pt x="26828" y="45500"/>
                </a:lnTo>
                <a:cubicBezTo>
                  <a:pt x="26490" y="46427"/>
                  <a:pt x="25960" y="47442"/>
                  <a:pt x="25136" y="48502"/>
                </a:cubicBezTo>
                <a:cubicBezTo>
                  <a:pt x="23752" y="50297"/>
                  <a:pt x="21648" y="50753"/>
                  <a:pt x="19426" y="51269"/>
                </a:cubicBezTo>
                <a:cubicBezTo>
                  <a:pt x="18381" y="51504"/>
                  <a:pt x="17262" y="51769"/>
                  <a:pt x="16129" y="52166"/>
                </a:cubicBezTo>
                <a:lnTo>
                  <a:pt x="16247" y="51842"/>
                </a:lnTo>
                <a:cubicBezTo>
                  <a:pt x="17365" y="51386"/>
                  <a:pt x="18513" y="51107"/>
                  <a:pt x="19632" y="50827"/>
                </a:cubicBezTo>
                <a:cubicBezTo>
                  <a:pt x="21795" y="50297"/>
                  <a:pt x="23841" y="49782"/>
                  <a:pt x="25209" y="48031"/>
                </a:cubicBezTo>
                <a:cubicBezTo>
                  <a:pt x="25989" y="47015"/>
                  <a:pt x="26504" y="46044"/>
                  <a:pt x="26843" y="45147"/>
                </a:cubicBezTo>
                <a:close/>
                <a:moveTo>
                  <a:pt x="15055" y="51857"/>
                </a:moveTo>
                <a:lnTo>
                  <a:pt x="15055" y="51857"/>
                </a:lnTo>
                <a:cubicBezTo>
                  <a:pt x="15026" y="51945"/>
                  <a:pt x="14996" y="52019"/>
                  <a:pt x="14952" y="52078"/>
                </a:cubicBezTo>
                <a:cubicBezTo>
                  <a:pt x="14908" y="52122"/>
                  <a:pt x="14834" y="52152"/>
                  <a:pt x="14775" y="52196"/>
                </a:cubicBezTo>
                <a:cubicBezTo>
                  <a:pt x="14805" y="52122"/>
                  <a:pt x="14849" y="52063"/>
                  <a:pt x="14878" y="51990"/>
                </a:cubicBezTo>
                <a:cubicBezTo>
                  <a:pt x="14937" y="51945"/>
                  <a:pt x="14996" y="51916"/>
                  <a:pt x="15055" y="51857"/>
                </a:cubicBezTo>
                <a:close/>
                <a:moveTo>
                  <a:pt x="15570" y="51813"/>
                </a:moveTo>
                <a:lnTo>
                  <a:pt x="15452" y="52093"/>
                </a:lnTo>
                <a:cubicBezTo>
                  <a:pt x="15379" y="52137"/>
                  <a:pt x="15290" y="52166"/>
                  <a:pt x="15217" y="52210"/>
                </a:cubicBezTo>
                <a:cubicBezTo>
                  <a:pt x="15246" y="52122"/>
                  <a:pt x="15290" y="52019"/>
                  <a:pt x="15320" y="51945"/>
                </a:cubicBezTo>
                <a:cubicBezTo>
                  <a:pt x="15423" y="51916"/>
                  <a:pt x="15496" y="51857"/>
                  <a:pt x="15570" y="51813"/>
                </a:cubicBezTo>
                <a:close/>
                <a:moveTo>
                  <a:pt x="14569" y="52093"/>
                </a:moveTo>
                <a:lnTo>
                  <a:pt x="14569" y="52093"/>
                </a:lnTo>
                <a:cubicBezTo>
                  <a:pt x="14555" y="52122"/>
                  <a:pt x="14525" y="52152"/>
                  <a:pt x="14510" y="52166"/>
                </a:cubicBezTo>
                <a:cubicBezTo>
                  <a:pt x="14481" y="52196"/>
                  <a:pt x="14466" y="52225"/>
                  <a:pt x="14422" y="52240"/>
                </a:cubicBezTo>
                <a:cubicBezTo>
                  <a:pt x="14437" y="52225"/>
                  <a:pt x="14466" y="52210"/>
                  <a:pt x="14481" y="52166"/>
                </a:cubicBezTo>
                <a:cubicBezTo>
                  <a:pt x="14510" y="52152"/>
                  <a:pt x="14525" y="52122"/>
                  <a:pt x="14569" y="52093"/>
                </a:cubicBezTo>
                <a:close/>
                <a:moveTo>
                  <a:pt x="16129" y="51872"/>
                </a:moveTo>
                <a:cubicBezTo>
                  <a:pt x="16100" y="51990"/>
                  <a:pt x="16085" y="52093"/>
                  <a:pt x="16041" y="52181"/>
                </a:cubicBezTo>
                <a:cubicBezTo>
                  <a:pt x="15967" y="52225"/>
                  <a:pt x="15879" y="52269"/>
                  <a:pt x="15791" y="52299"/>
                </a:cubicBezTo>
                <a:cubicBezTo>
                  <a:pt x="15820" y="52181"/>
                  <a:pt x="15835" y="52093"/>
                  <a:pt x="15879" y="51990"/>
                </a:cubicBezTo>
                <a:cubicBezTo>
                  <a:pt x="15967" y="51945"/>
                  <a:pt x="16056" y="51916"/>
                  <a:pt x="16129" y="51872"/>
                </a:cubicBezTo>
                <a:close/>
                <a:moveTo>
                  <a:pt x="15217" y="52004"/>
                </a:moveTo>
                <a:cubicBezTo>
                  <a:pt x="15202" y="52093"/>
                  <a:pt x="15158" y="52181"/>
                  <a:pt x="15129" y="52269"/>
                </a:cubicBezTo>
                <a:lnTo>
                  <a:pt x="14893" y="52372"/>
                </a:lnTo>
                <a:cubicBezTo>
                  <a:pt x="14937" y="52299"/>
                  <a:pt x="14981" y="52210"/>
                  <a:pt x="15011" y="52137"/>
                </a:cubicBezTo>
                <a:cubicBezTo>
                  <a:pt x="15084" y="52093"/>
                  <a:pt x="15158" y="52048"/>
                  <a:pt x="15217" y="52004"/>
                </a:cubicBezTo>
                <a:close/>
                <a:moveTo>
                  <a:pt x="14731" y="52122"/>
                </a:moveTo>
                <a:cubicBezTo>
                  <a:pt x="14702" y="52166"/>
                  <a:pt x="14658" y="52225"/>
                  <a:pt x="14643" y="52299"/>
                </a:cubicBezTo>
                <a:lnTo>
                  <a:pt x="14481" y="52416"/>
                </a:lnTo>
                <a:lnTo>
                  <a:pt x="14584" y="52240"/>
                </a:lnTo>
                <a:cubicBezTo>
                  <a:pt x="14628" y="52181"/>
                  <a:pt x="14687" y="52152"/>
                  <a:pt x="14731" y="52122"/>
                </a:cubicBezTo>
                <a:close/>
                <a:moveTo>
                  <a:pt x="15776" y="52034"/>
                </a:moveTo>
                <a:lnTo>
                  <a:pt x="15776" y="52034"/>
                </a:lnTo>
                <a:cubicBezTo>
                  <a:pt x="15747" y="52152"/>
                  <a:pt x="15732" y="52240"/>
                  <a:pt x="15688" y="52358"/>
                </a:cubicBezTo>
                <a:cubicBezTo>
                  <a:pt x="15599" y="52372"/>
                  <a:pt x="15511" y="52416"/>
                  <a:pt x="15438" y="52446"/>
                </a:cubicBezTo>
                <a:cubicBezTo>
                  <a:pt x="15467" y="52358"/>
                  <a:pt x="15511" y="52240"/>
                  <a:pt x="15541" y="52152"/>
                </a:cubicBezTo>
                <a:cubicBezTo>
                  <a:pt x="15614" y="52122"/>
                  <a:pt x="15717" y="52078"/>
                  <a:pt x="15776" y="52034"/>
                </a:cubicBezTo>
                <a:close/>
                <a:moveTo>
                  <a:pt x="14878" y="52225"/>
                </a:moveTo>
                <a:lnTo>
                  <a:pt x="14878" y="52225"/>
                </a:lnTo>
                <a:cubicBezTo>
                  <a:pt x="14849" y="52299"/>
                  <a:pt x="14805" y="52372"/>
                  <a:pt x="14775" y="52461"/>
                </a:cubicBezTo>
                <a:cubicBezTo>
                  <a:pt x="14702" y="52505"/>
                  <a:pt x="14643" y="52534"/>
                  <a:pt x="14569" y="52593"/>
                </a:cubicBezTo>
                <a:lnTo>
                  <a:pt x="14687" y="52372"/>
                </a:lnTo>
                <a:cubicBezTo>
                  <a:pt x="14761" y="52299"/>
                  <a:pt x="14834" y="52269"/>
                  <a:pt x="14878" y="52225"/>
                </a:cubicBezTo>
                <a:close/>
                <a:moveTo>
                  <a:pt x="26902" y="45529"/>
                </a:moveTo>
                <a:cubicBezTo>
                  <a:pt x="26931" y="45588"/>
                  <a:pt x="26931" y="45647"/>
                  <a:pt x="26946" y="45720"/>
                </a:cubicBezTo>
                <a:cubicBezTo>
                  <a:pt x="26946" y="45750"/>
                  <a:pt x="26931" y="45765"/>
                  <a:pt x="26931" y="45809"/>
                </a:cubicBezTo>
                <a:cubicBezTo>
                  <a:pt x="26622" y="46824"/>
                  <a:pt x="26063" y="47898"/>
                  <a:pt x="25165" y="49061"/>
                </a:cubicBezTo>
                <a:cubicBezTo>
                  <a:pt x="23752" y="50886"/>
                  <a:pt x="21574" y="51327"/>
                  <a:pt x="19279" y="51798"/>
                </a:cubicBezTo>
                <a:cubicBezTo>
                  <a:pt x="18248" y="52004"/>
                  <a:pt x="17145" y="52240"/>
                  <a:pt x="16041" y="52593"/>
                </a:cubicBezTo>
                <a:cubicBezTo>
                  <a:pt x="16056" y="52475"/>
                  <a:pt x="16100" y="52372"/>
                  <a:pt x="16115" y="52255"/>
                </a:cubicBezTo>
                <a:cubicBezTo>
                  <a:pt x="17218" y="51857"/>
                  <a:pt x="18337" y="51592"/>
                  <a:pt x="19440" y="51357"/>
                </a:cubicBezTo>
                <a:cubicBezTo>
                  <a:pt x="21692" y="50871"/>
                  <a:pt x="23811" y="50386"/>
                  <a:pt x="25209" y="48575"/>
                </a:cubicBezTo>
                <a:cubicBezTo>
                  <a:pt x="26033" y="47516"/>
                  <a:pt x="26563" y="46486"/>
                  <a:pt x="26902" y="45529"/>
                </a:cubicBezTo>
                <a:close/>
                <a:moveTo>
                  <a:pt x="14393" y="52387"/>
                </a:moveTo>
                <a:cubicBezTo>
                  <a:pt x="14363" y="52431"/>
                  <a:pt x="14334" y="52490"/>
                  <a:pt x="14304" y="52519"/>
                </a:cubicBezTo>
                <a:cubicBezTo>
                  <a:pt x="14275" y="52549"/>
                  <a:pt x="14216" y="52593"/>
                  <a:pt x="14187" y="52608"/>
                </a:cubicBezTo>
                <a:cubicBezTo>
                  <a:pt x="14201" y="52578"/>
                  <a:pt x="14246" y="52534"/>
                  <a:pt x="14260" y="52505"/>
                </a:cubicBezTo>
                <a:cubicBezTo>
                  <a:pt x="14290" y="52461"/>
                  <a:pt x="14349" y="52431"/>
                  <a:pt x="14393" y="52387"/>
                </a:cubicBezTo>
                <a:close/>
                <a:moveTo>
                  <a:pt x="15408" y="52210"/>
                </a:moveTo>
                <a:cubicBezTo>
                  <a:pt x="15379" y="52299"/>
                  <a:pt x="15335" y="52416"/>
                  <a:pt x="15320" y="52505"/>
                </a:cubicBezTo>
                <a:cubicBezTo>
                  <a:pt x="15246" y="52534"/>
                  <a:pt x="15158" y="52578"/>
                  <a:pt x="15070" y="52608"/>
                </a:cubicBezTo>
                <a:lnTo>
                  <a:pt x="15173" y="52343"/>
                </a:lnTo>
                <a:cubicBezTo>
                  <a:pt x="15246" y="52299"/>
                  <a:pt x="15349" y="52240"/>
                  <a:pt x="15408" y="52210"/>
                </a:cubicBezTo>
                <a:close/>
                <a:moveTo>
                  <a:pt x="16041" y="52299"/>
                </a:moveTo>
                <a:cubicBezTo>
                  <a:pt x="16026" y="52416"/>
                  <a:pt x="15982" y="52519"/>
                  <a:pt x="15967" y="52637"/>
                </a:cubicBezTo>
                <a:cubicBezTo>
                  <a:pt x="15864" y="52652"/>
                  <a:pt x="15761" y="52681"/>
                  <a:pt x="15673" y="52725"/>
                </a:cubicBezTo>
                <a:cubicBezTo>
                  <a:pt x="15688" y="52608"/>
                  <a:pt x="15732" y="52505"/>
                  <a:pt x="15761" y="52416"/>
                </a:cubicBezTo>
                <a:lnTo>
                  <a:pt x="16041" y="52299"/>
                </a:lnTo>
                <a:close/>
                <a:moveTo>
                  <a:pt x="14555" y="52431"/>
                </a:moveTo>
                <a:cubicBezTo>
                  <a:pt x="14510" y="52519"/>
                  <a:pt x="14481" y="52578"/>
                  <a:pt x="14437" y="52652"/>
                </a:cubicBezTo>
                <a:cubicBezTo>
                  <a:pt x="14393" y="52681"/>
                  <a:pt x="14304" y="52725"/>
                  <a:pt x="14260" y="52755"/>
                </a:cubicBezTo>
                <a:cubicBezTo>
                  <a:pt x="14290" y="52681"/>
                  <a:pt x="14334" y="52637"/>
                  <a:pt x="14363" y="52549"/>
                </a:cubicBezTo>
                <a:cubicBezTo>
                  <a:pt x="14422" y="52519"/>
                  <a:pt x="14481" y="52461"/>
                  <a:pt x="14555" y="52431"/>
                </a:cubicBezTo>
                <a:close/>
                <a:moveTo>
                  <a:pt x="14039" y="52667"/>
                </a:moveTo>
                <a:cubicBezTo>
                  <a:pt x="14025" y="52681"/>
                  <a:pt x="13995" y="52725"/>
                  <a:pt x="13981" y="52740"/>
                </a:cubicBezTo>
                <a:cubicBezTo>
                  <a:pt x="13970" y="52746"/>
                  <a:pt x="13957" y="52755"/>
                  <a:pt x="13944" y="52766"/>
                </a:cubicBezTo>
                <a:lnTo>
                  <a:pt x="13944" y="52766"/>
                </a:lnTo>
                <a:cubicBezTo>
                  <a:pt x="13946" y="52763"/>
                  <a:pt x="13949" y="52759"/>
                  <a:pt x="13951" y="52755"/>
                </a:cubicBezTo>
                <a:lnTo>
                  <a:pt x="14039" y="52667"/>
                </a:lnTo>
                <a:close/>
                <a:moveTo>
                  <a:pt x="15070" y="52387"/>
                </a:moveTo>
                <a:lnTo>
                  <a:pt x="14952" y="52667"/>
                </a:lnTo>
                <a:cubicBezTo>
                  <a:pt x="14878" y="52711"/>
                  <a:pt x="14790" y="52740"/>
                  <a:pt x="14716" y="52784"/>
                </a:cubicBezTo>
                <a:cubicBezTo>
                  <a:pt x="14761" y="52681"/>
                  <a:pt x="14790" y="52593"/>
                  <a:pt x="14834" y="52519"/>
                </a:cubicBezTo>
                <a:cubicBezTo>
                  <a:pt x="14923" y="52461"/>
                  <a:pt x="14996" y="52431"/>
                  <a:pt x="15070" y="52387"/>
                </a:cubicBezTo>
                <a:close/>
                <a:moveTo>
                  <a:pt x="15658" y="52431"/>
                </a:moveTo>
                <a:lnTo>
                  <a:pt x="15658" y="52431"/>
                </a:lnTo>
                <a:cubicBezTo>
                  <a:pt x="15614" y="52534"/>
                  <a:pt x="15599" y="52637"/>
                  <a:pt x="15585" y="52740"/>
                </a:cubicBezTo>
                <a:lnTo>
                  <a:pt x="15305" y="52858"/>
                </a:lnTo>
                <a:cubicBezTo>
                  <a:pt x="15349" y="52740"/>
                  <a:pt x="15364" y="52652"/>
                  <a:pt x="15393" y="52534"/>
                </a:cubicBezTo>
                <a:cubicBezTo>
                  <a:pt x="15496" y="52505"/>
                  <a:pt x="15585" y="52461"/>
                  <a:pt x="15658" y="52431"/>
                </a:cubicBezTo>
                <a:close/>
                <a:moveTo>
                  <a:pt x="14216" y="52681"/>
                </a:moveTo>
                <a:cubicBezTo>
                  <a:pt x="14187" y="52740"/>
                  <a:pt x="14172" y="52799"/>
                  <a:pt x="14128" y="52858"/>
                </a:cubicBezTo>
                <a:lnTo>
                  <a:pt x="13966" y="52961"/>
                </a:lnTo>
                <a:cubicBezTo>
                  <a:pt x="13995" y="52902"/>
                  <a:pt x="14025" y="52858"/>
                  <a:pt x="14054" y="52799"/>
                </a:cubicBezTo>
                <a:cubicBezTo>
                  <a:pt x="14113" y="52784"/>
                  <a:pt x="14157" y="52740"/>
                  <a:pt x="14216" y="52681"/>
                </a:cubicBezTo>
                <a:close/>
                <a:moveTo>
                  <a:pt x="14731" y="52593"/>
                </a:moveTo>
                <a:cubicBezTo>
                  <a:pt x="14687" y="52667"/>
                  <a:pt x="14658" y="52740"/>
                  <a:pt x="14628" y="52828"/>
                </a:cubicBezTo>
                <a:cubicBezTo>
                  <a:pt x="14555" y="52873"/>
                  <a:pt x="14481" y="52902"/>
                  <a:pt x="14407" y="52961"/>
                </a:cubicBezTo>
                <a:cubicBezTo>
                  <a:pt x="14437" y="52873"/>
                  <a:pt x="14481" y="52799"/>
                  <a:pt x="14510" y="52725"/>
                </a:cubicBezTo>
                <a:cubicBezTo>
                  <a:pt x="14584" y="52681"/>
                  <a:pt x="14658" y="52622"/>
                  <a:pt x="14731" y="52593"/>
                </a:cubicBezTo>
                <a:close/>
                <a:moveTo>
                  <a:pt x="15305" y="52593"/>
                </a:moveTo>
                <a:cubicBezTo>
                  <a:pt x="15261" y="52711"/>
                  <a:pt x="15246" y="52799"/>
                  <a:pt x="15217" y="52902"/>
                </a:cubicBezTo>
                <a:cubicBezTo>
                  <a:pt x="15129" y="52917"/>
                  <a:pt x="15026" y="52961"/>
                  <a:pt x="14937" y="53020"/>
                </a:cubicBezTo>
                <a:cubicBezTo>
                  <a:pt x="14981" y="52917"/>
                  <a:pt x="15011" y="52814"/>
                  <a:pt x="15040" y="52725"/>
                </a:cubicBezTo>
                <a:cubicBezTo>
                  <a:pt x="15143" y="52681"/>
                  <a:pt x="15217" y="52652"/>
                  <a:pt x="15305" y="52593"/>
                </a:cubicBezTo>
                <a:close/>
                <a:moveTo>
                  <a:pt x="26975" y="45941"/>
                </a:moveTo>
                <a:cubicBezTo>
                  <a:pt x="26990" y="45985"/>
                  <a:pt x="26990" y="46059"/>
                  <a:pt x="27005" y="46133"/>
                </a:cubicBezTo>
                <a:cubicBezTo>
                  <a:pt x="26990" y="46191"/>
                  <a:pt x="26975" y="46236"/>
                  <a:pt x="26975" y="46280"/>
                </a:cubicBezTo>
                <a:lnTo>
                  <a:pt x="26975" y="46309"/>
                </a:lnTo>
                <a:cubicBezTo>
                  <a:pt x="26652" y="47310"/>
                  <a:pt x="26092" y="48443"/>
                  <a:pt x="25180" y="49620"/>
                </a:cubicBezTo>
                <a:cubicBezTo>
                  <a:pt x="23752" y="51489"/>
                  <a:pt x="21604" y="51872"/>
                  <a:pt x="19131" y="52343"/>
                </a:cubicBezTo>
                <a:cubicBezTo>
                  <a:pt x="18116" y="52519"/>
                  <a:pt x="17071" y="52725"/>
                  <a:pt x="15982" y="53034"/>
                </a:cubicBezTo>
                <a:lnTo>
                  <a:pt x="16041" y="52711"/>
                </a:lnTo>
                <a:cubicBezTo>
                  <a:pt x="17159" y="52343"/>
                  <a:pt x="18263" y="52093"/>
                  <a:pt x="19293" y="51901"/>
                </a:cubicBezTo>
                <a:cubicBezTo>
                  <a:pt x="21619" y="51416"/>
                  <a:pt x="23811" y="50974"/>
                  <a:pt x="25224" y="49135"/>
                </a:cubicBezTo>
                <a:cubicBezTo>
                  <a:pt x="26048" y="48075"/>
                  <a:pt x="26578" y="47045"/>
                  <a:pt x="26916" y="46088"/>
                </a:cubicBezTo>
                <a:lnTo>
                  <a:pt x="26916" y="46103"/>
                </a:lnTo>
                <a:lnTo>
                  <a:pt x="26975" y="45941"/>
                </a:lnTo>
                <a:close/>
                <a:moveTo>
                  <a:pt x="15938" y="52681"/>
                </a:moveTo>
                <a:lnTo>
                  <a:pt x="15938" y="52681"/>
                </a:lnTo>
                <a:cubicBezTo>
                  <a:pt x="15909" y="52814"/>
                  <a:pt x="15894" y="52917"/>
                  <a:pt x="15879" y="53034"/>
                </a:cubicBezTo>
                <a:cubicBezTo>
                  <a:pt x="15761" y="53079"/>
                  <a:pt x="15673" y="53093"/>
                  <a:pt x="15570" y="53123"/>
                </a:cubicBezTo>
                <a:cubicBezTo>
                  <a:pt x="15585" y="53020"/>
                  <a:pt x="15599" y="52902"/>
                  <a:pt x="15644" y="52799"/>
                </a:cubicBezTo>
                <a:cubicBezTo>
                  <a:pt x="15732" y="52755"/>
                  <a:pt x="15835" y="52725"/>
                  <a:pt x="15938" y="52681"/>
                </a:cubicBezTo>
                <a:close/>
                <a:moveTo>
                  <a:pt x="14393" y="52799"/>
                </a:moveTo>
                <a:lnTo>
                  <a:pt x="14393" y="52799"/>
                </a:lnTo>
                <a:cubicBezTo>
                  <a:pt x="14349" y="52873"/>
                  <a:pt x="14304" y="52946"/>
                  <a:pt x="14275" y="53034"/>
                </a:cubicBezTo>
                <a:cubicBezTo>
                  <a:pt x="14201" y="53079"/>
                  <a:pt x="14128" y="53108"/>
                  <a:pt x="14069" y="53167"/>
                </a:cubicBezTo>
                <a:lnTo>
                  <a:pt x="14187" y="52946"/>
                </a:lnTo>
                <a:cubicBezTo>
                  <a:pt x="14246" y="52873"/>
                  <a:pt x="14319" y="52828"/>
                  <a:pt x="14393" y="52799"/>
                </a:cubicBezTo>
                <a:close/>
                <a:moveTo>
                  <a:pt x="14923" y="52755"/>
                </a:moveTo>
                <a:lnTo>
                  <a:pt x="14923" y="52755"/>
                </a:lnTo>
                <a:cubicBezTo>
                  <a:pt x="14878" y="52858"/>
                  <a:pt x="14849" y="52946"/>
                  <a:pt x="14820" y="53049"/>
                </a:cubicBezTo>
                <a:cubicBezTo>
                  <a:pt x="14761" y="53093"/>
                  <a:pt x="14658" y="53123"/>
                  <a:pt x="14569" y="53167"/>
                </a:cubicBezTo>
                <a:lnTo>
                  <a:pt x="14672" y="52887"/>
                </a:lnTo>
                <a:cubicBezTo>
                  <a:pt x="14761" y="52858"/>
                  <a:pt x="14849" y="52799"/>
                  <a:pt x="14923" y="52755"/>
                </a:cubicBezTo>
                <a:close/>
                <a:moveTo>
                  <a:pt x="13878" y="52961"/>
                </a:moveTo>
                <a:lnTo>
                  <a:pt x="13878" y="52961"/>
                </a:lnTo>
                <a:cubicBezTo>
                  <a:pt x="13848" y="53005"/>
                  <a:pt x="13819" y="53049"/>
                  <a:pt x="13804" y="53093"/>
                </a:cubicBezTo>
                <a:cubicBezTo>
                  <a:pt x="13745" y="53123"/>
                  <a:pt x="13701" y="53167"/>
                  <a:pt x="13657" y="53196"/>
                </a:cubicBezTo>
                <a:cubicBezTo>
                  <a:pt x="13672" y="53167"/>
                  <a:pt x="13701" y="53123"/>
                  <a:pt x="13730" y="53093"/>
                </a:cubicBezTo>
                <a:cubicBezTo>
                  <a:pt x="13745" y="53079"/>
                  <a:pt x="13775" y="53049"/>
                  <a:pt x="13804" y="53020"/>
                </a:cubicBezTo>
                <a:cubicBezTo>
                  <a:pt x="13819" y="53005"/>
                  <a:pt x="13833" y="52976"/>
                  <a:pt x="13878" y="52961"/>
                </a:cubicBezTo>
                <a:close/>
                <a:moveTo>
                  <a:pt x="15541" y="52858"/>
                </a:moveTo>
                <a:lnTo>
                  <a:pt x="15541" y="52858"/>
                </a:lnTo>
                <a:cubicBezTo>
                  <a:pt x="15526" y="52961"/>
                  <a:pt x="15496" y="53079"/>
                  <a:pt x="15467" y="53167"/>
                </a:cubicBezTo>
                <a:lnTo>
                  <a:pt x="15202" y="53270"/>
                </a:lnTo>
                <a:cubicBezTo>
                  <a:pt x="15217" y="53167"/>
                  <a:pt x="15246" y="53079"/>
                  <a:pt x="15276" y="52961"/>
                </a:cubicBezTo>
                <a:lnTo>
                  <a:pt x="15541" y="52858"/>
                </a:lnTo>
                <a:close/>
                <a:moveTo>
                  <a:pt x="14040" y="53020"/>
                </a:moveTo>
                <a:cubicBezTo>
                  <a:pt x="13995" y="53093"/>
                  <a:pt x="13966" y="53167"/>
                  <a:pt x="13951" y="53226"/>
                </a:cubicBezTo>
                <a:cubicBezTo>
                  <a:pt x="13878" y="53255"/>
                  <a:pt x="13819" y="53285"/>
                  <a:pt x="13745" y="53344"/>
                </a:cubicBezTo>
                <a:cubicBezTo>
                  <a:pt x="13775" y="53270"/>
                  <a:pt x="13819" y="53226"/>
                  <a:pt x="13848" y="53138"/>
                </a:cubicBezTo>
                <a:cubicBezTo>
                  <a:pt x="13907" y="53093"/>
                  <a:pt x="13981" y="53049"/>
                  <a:pt x="14040" y="53020"/>
                </a:cubicBezTo>
                <a:close/>
                <a:moveTo>
                  <a:pt x="14569" y="52946"/>
                </a:moveTo>
                <a:lnTo>
                  <a:pt x="14466" y="53226"/>
                </a:lnTo>
                <a:cubicBezTo>
                  <a:pt x="14393" y="53255"/>
                  <a:pt x="14290" y="53285"/>
                  <a:pt x="14216" y="53344"/>
                </a:cubicBezTo>
                <a:cubicBezTo>
                  <a:pt x="14260" y="53255"/>
                  <a:pt x="14290" y="53167"/>
                  <a:pt x="14334" y="53093"/>
                </a:cubicBezTo>
                <a:cubicBezTo>
                  <a:pt x="14422" y="53034"/>
                  <a:pt x="14496" y="52976"/>
                  <a:pt x="14569" y="52946"/>
                </a:cubicBezTo>
                <a:close/>
                <a:moveTo>
                  <a:pt x="15173" y="53020"/>
                </a:moveTo>
                <a:lnTo>
                  <a:pt x="15173" y="53020"/>
                </a:lnTo>
                <a:cubicBezTo>
                  <a:pt x="15143" y="53123"/>
                  <a:pt x="15129" y="53226"/>
                  <a:pt x="15099" y="53329"/>
                </a:cubicBezTo>
                <a:cubicBezTo>
                  <a:pt x="15011" y="53329"/>
                  <a:pt x="14893" y="53373"/>
                  <a:pt x="14805" y="53417"/>
                </a:cubicBezTo>
                <a:cubicBezTo>
                  <a:pt x="14849" y="53314"/>
                  <a:pt x="14864" y="53226"/>
                  <a:pt x="14893" y="53123"/>
                </a:cubicBezTo>
                <a:lnTo>
                  <a:pt x="15173" y="53020"/>
                </a:lnTo>
                <a:close/>
                <a:moveTo>
                  <a:pt x="13524" y="53270"/>
                </a:moveTo>
                <a:cubicBezTo>
                  <a:pt x="13510" y="53299"/>
                  <a:pt x="13480" y="53329"/>
                  <a:pt x="13466" y="53344"/>
                </a:cubicBezTo>
                <a:cubicBezTo>
                  <a:pt x="13421" y="53388"/>
                  <a:pt x="13392" y="53402"/>
                  <a:pt x="13363" y="53447"/>
                </a:cubicBezTo>
                <a:cubicBezTo>
                  <a:pt x="13377" y="53417"/>
                  <a:pt x="13392" y="53388"/>
                  <a:pt x="13407" y="53373"/>
                </a:cubicBezTo>
                <a:cubicBezTo>
                  <a:pt x="13451" y="53329"/>
                  <a:pt x="13480" y="53314"/>
                  <a:pt x="13524" y="53270"/>
                </a:cubicBezTo>
                <a:close/>
                <a:moveTo>
                  <a:pt x="26961" y="46456"/>
                </a:moveTo>
                <a:lnTo>
                  <a:pt x="26961" y="46471"/>
                </a:lnTo>
                <a:cubicBezTo>
                  <a:pt x="26975" y="46486"/>
                  <a:pt x="26990" y="46530"/>
                  <a:pt x="26990" y="46545"/>
                </a:cubicBezTo>
                <a:cubicBezTo>
                  <a:pt x="26990" y="46574"/>
                  <a:pt x="26990" y="46618"/>
                  <a:pt x="27005" y="46648"/>
                </a:cubicBezTo>
                <a:cubicBezTo>
                  <a:pt x="26666" y="47751"/>
                  <a:pt x="26107" y="48929"/>
                  <a:pt x="25180" y="50135"/>
                </a:cubicBezTo>
                <a:cubicBezTo>
                  <a:pt x="23708" y="52034"/>
                  <a:pt x="21501" y="52402"/>
                  <a:pt x="18940" y="52858"/>
                </a:cubicBezTo>
                <a:cubicBezTo>
                  <a:pt x="17969" y="53020"/>
                  <a:pt x="16939" y="53182"/>
                  <a:pt x="15909" y="53461"/>
                </a:cubicBezTo>
                <a:cubicBezTo>
                  <a:pt x="15923" y="53344"/>
                  <a:pt x="15953" y="53226"/>
                  <a:pt x="15953" y="53108"/>
                </a:cubicBezTo>
                <a:cubicBezTo>
                  <a:pt x="17027" y="52784"/>
                  <a:pt x="18101" y="52578"/>
                  <a:pt x="19117" y="52387"/>
                </a:cubicBezTo>
                <a:cubicBezTo>
                  <a:pt x="21501" y="51945"/>
                  <a:pt x="23752" y="51533"/>
                  <a:pt x="25224" y="49635"/>
                </a:cubicBezTo>
                <a:cubicBezTo>
                  <a:pt x="26033" y="48590"/>
                  <a:pt x="26593" y="47516"/>
                  <a:pt x="26961" y="46456"/>
                </a:cubicBezTo>
                <a:close/>
                <a:moveTo>
                  <a:pt x="14201" y="53167"/>
                </a:moveTo>
                <a:cubicBezTo>
                  <a:pt x="14187" y="53226"/>
                  <a:pt x="14143" y="53314"/>
                  <a:pt x="14113" y="53402"/>
                </a:cubicBezTo>
                <a:cubicBezTo>
                  <a:pt x="14040" y="53447"/>
                  <a:pt x="13966" y="53491"/>
                  <a:pt x="13878" y="53535"/>
                </a:cubicBezTo>
                <a:cubicBezTo>
                  <a:pt x="13907" y="53461"/>
                  <a:pt x="13951" y="53373"/>
                  <a:pt x="13981" y="53285"/>
                </a:cubicBezTo>
                <a:cubicBezTo>
                  <a:pt x="14054" y="53255"/>
                  <a:pt x="14128" y="53196"/>
                  <a:pt x="14201" y="53167"/>
                </a:cubicBezTo>
                <a:close/>
                <a:moveTo>
                  <a:pt x="14805" y="53152"/>
                </a:moveTo>
                <a:lnTo>
                  <a:pt x="14805" y="53152"/>
                </a:lnTo>
                <a:cubicBezTo>
                  <a:pt x="14775" y="53241"/>
                  <a:pt x="14761" y="53344"/>
                  <a:pt x="14716" y="53447"/>
                </a:cubicBezTo>
                <a:lnTo>
                  <a:pt x="14437" y="53550"/>
                </a:lnTo>
                <a:cubicBezTo>
                  <a:pt x="14481" y="53461"/>
                  <a:pt x="14496" y="53373"/>
                  <a:pt x="14525" y="53255"/>
                </a:cubicBezTo>
                <a:cubicBezTo>
                  <a:pt x="14628" y="53241"/>
                  <a:pt x="14716" y="53196"/>
                  <a:pt x="14805" y="53152"/>
                </a:cubicBezTo>
                <a:close/>
                <a:moveTo>
                  <a:pt x="13686" y="53270"/>
                </a:moveTo>
                <a:cubicBezTo>
                  <a:pt x="13657" y="53329"/>
                  <a:pt x="13627" y="53388"/>
                  <a:pt x="13598" y="53447"/>
                </a:cubicBezTo>
                <a:cubicBezTo>
                  <a:pt x="13539" y="53476"/>
                  <a:pt x="13480" y="53505"/>
                  <a:pt x="13407" y="53564"/>
                </a:cubicBezTo>
                <a:cubicBezTo>
                  <a:pt x="13451" y="53505"/>
                  <a:pt x="13480" y="53461"/>
                  <a:pt x="13510" y="53402"/>
                </a:cubicBezTo>
                <a:cubicBezTo>
                  <a:pt x="13583" y="53373"/>
                  <a:pt x="13627" y="53314"/>
                  <a:pt x="13686" y="53270"/>
                </a:cubicBezTo>
                <a:close/>
                <a:moveTo>
                  <a:pt x="15879" y="53138"/>
                </a:moveTo>
                <a:lnTo>
                  <a:pt x="15879" y="53138"/>
                </a:lnTo>
                <a:cubicBezTo>
                  <a:pt x="15864" y="53255"/>
                  <a:pt x="15835" y="53358"/>
                  <a:pt x="15835" y="53491"/>
                </a:cubicBezTo>
                <a:cubicBezTo>
                  <a:pt x="15717" y="53491"/>
                  <a:pt x="15599" y="53535"/>
                  <a:pt x="15511" y="53564"/>
                </a:cubicBezTo>
                <a:lnTo>
                  <a:pt x="15570" y="53241"/>
                </a:lnTo>
                <a:cubicBezTo>
                  <a:pt x="15673" y="53196"/>
                  <a:pt x="15761" y="53167"/>
                  <a:pt x="15879" y="53138"/>
                </a:cubicBezTo>
                <a:close/>
                <a:moveTo>
                  <a:pt x="13142" y="53594"/>
                </a:moveTo>
                <a:cubicBezTo>
                  <a:pt x="13142" y="53608"/>
                  <a:pt x="13112" y="53608"/>
                  <a:pt x="13112" y="53623"/>
                </a:cubicBezTo>
                <a:cubicBezTo>
                  <a:pt x="13100" y="53635"/>
                  <a:pt x="13078" y="53648"/>
                  <a:pt x="13053" y="53669"/>
                </a:cubicBezTo>
                <a:lnTo>
                  <a:pt x="13053" y="53669"/>
                </a:lnTo>
                <a:cubicBezTo>
                  <a:pt x="13054" y="53665"/>
                  <a:pt x="13054" y="53659"/>
                  <a:pt x="13054" y="53653"/>
                </a:cubicBezTo>
                <a:lnTo>
                  <a:pt x="13142" y="53594"/>
                </a:lnTo>
                <a:close/>
                <a:moveTo>
                  <a:pt x="15467" y="53255"/>
                </a:moveTo>
                <a:lnTo>
                  <a:pt x="15423" y="53594"/>
                </a:lnTo>
                <a:cubicBezTo>
                  <a:pt x="15305" y="53623"/>
                  <a:pt x="15217" y="53653"/>
                  <a:pt x="15099" y="53697"/>
                </a:cubicBezTo>
                <a:cubicBezTo>
                  <a:pt x="15129" y="53594"/>
                  <a:pt x="15143" y="53476"/>
                  <a:pt x="15173" y="53373"/>
                </a:cubicBezTo>
                <a:cubicBezTo>
                  <a:pt x="15276" y="53329"/>
                  <a:pt x="15379" y="53299"/>
                  <a:pt x="15467" y="53255"/>
                </a:cubicBezTo>
                <a:close/>
                <a:moveTo>
                  <a:pt x="13878" y="53373"/>
                </a:moveTo>
                <a:cubicBezTo>
                  <a:pt x="13833" y="53447"/>
                  <a:pt x="13789" y="53520"/>
                  <a:pt x="13760" y="53608"/>
                </a:cubicBezTo>
                <a:cubicBezTo>
                  <a:pt x="13686" y="53638"/>
                  <a:pt x="13613" y="53697"/>
                  <a:pt x="13539" y="53741"/>
                </a:cubicBezTo>
                <a:lnTo>
                  <a:pt x="13657" y="53520"/>
                </a:lnTo>
                <a:cubicBezTo>
                  <a:pt x="13730" y="53461"/>
                  <a:pt x="13789" y="53402"/>
                  <a:pt x="13878" y="53373"/>
                </a:cubicBezTo>
                <a:close/>
                <a:moveTo>
                  <a:pt x="14437" y="53329"/>
                </a:moveTo>
                <a:lnTo>
                  <a:pt x="14437" y="53329"/>
                </a:lnTo>
                <a:cubicBezTo>
                  <a:pt x="14407" y="53417"/>
                  <a:pt x="14363" y="53520"/>
                  <a:pt x="14349" y="53608"/>
                </a:cubicBezTo>
                <a:cubicBezTo>
                  <a:pt x="14260" y="53638"/>
                  <a:pt x="14157" y="53682"/>
                  <a:pt x="14069" y="53741"/>
                </a:cubicBezTo>
                <a:lnTo>
                  <a:pt x="14187" y="53461"/>
                </a:lnTo>
                <a:cubicBezTo>
                  <a:pt x="14275" y="53417"/>
                  <a:pt x="14349" y="53373"/>
                  <a:pt x="14437" y="53329"/>
                </a:cubicBezTo>
                <a:close/>
                <a:moveTo>
                  <a:pt x="13333" y="53550"/>
                </a:moveTo>
                <a:lnTo>
                  <a:pt x="13333" y="53550"/>
                </a:lnTo>
                <a:cubicBezTo>
                  <a:pt x="13318" y="53594"/>
                  <a:pt x="13289" y="53638"/>
                  <a:pt x="13260" y="53682"/>
                </a:cubicBezTo>
                <a:cubicBezTo>
                  <a:pt x="13201" y="53711"/>
                  <a:pt x="13157" y="53756"/>
                  <a:pt x="13112" y="53785"/>
                </a:cubicBezTo>
                <a:cubicBezTo>
                  <a:pt x="13127" y="53756"/>
                  <a:pt x="13171" y="53711"/>
                  <a:pt x="13186" y="53682"/>
                </a:cubicBezTo>
                <a:cubicBezTo>
                  <a:pt x="13230" y="53638"/>
                  <a:pt x="13289" y="53608"/>
                  <a:pt x="13333" y="53550"/>
                </a:cubicBezTo>
                <a:close/>
                <a:moveTo>
                  <a:pt x="15084" y="53402"/>
                </a:moveTo>
                <a:cubicBezTo>
                  <a:pt x="15070" y="53520"/>
                  <a:pt x="15040" y="53623"/>
                  <a:pt x="15011" y="53711"/>
                </a:cubicBezTo>
                <a:cubicBezTo>
                  <a:pt x="14893" y="53756"/>
                  <a:pt x="14805" y="53785"/>
                  <a:pt x="14702" y="53829"/>
                </a:cubicBezTo>
                <a:cubicBezTo>
                  <a:pt x="14731" y="53711"/>
                  <a:pt x="14761" y="53608"/>
                  <a:pt x="14790" y="53520"/>
                </a:cubicBezTo>
                <a:cubicBezTo>
                  <a:pt x="14878" y="53476"/>
                  <a:pt x="14996" y="53447"/>
                  <a:pt x="15084" y="53402"/>
                </a:cubicBezTo>
                <a:close/>
                <a:moveTo>
                  <a:pt x="14069" y="53520"/>
                </a:moveTo>
                <a:lnTo>
                  <a:pt x="14069" y="53520"/>
                </a:lnTo>
                <a:cubicBezTo>
                  <a:pt x="14040" y="53608"/>
                  <a:pt x="13995" y="53697"/>
                  <a:pt x="13981" y="53770"/>
                </a:cubicBezTo>
                <a:cubicBezTo>
                  <a:pt x="13892" y="53814"/>
                  <a:pt x="13819" y="53859"/>
                  <a:pt x="13716" y="53903"/>
                </a:cubicBezTo>
                <a:cubicBezTo>
                  <a:pt x="13760" y="53814"/>
                  <a:pt x="13789" y="53741"/>
                  <a:pt x="13833" y="53638"/>
                </a:cubicBezTo>
                <a:cubicBezTo>
                  <a:pt x="13907" y="53608"/>
                  <a:pt x="13995" y="53550"/>
                  <a:pt x="14069" y="53520"/>
                </a:cubicBezTo>
                <a:close/>
                <a:moveTo>
                  <a:pt x="27005" y="46868"/>
                </a:moveTo>
                <a:cubicBezTo>
                  <a:pt x="27005" y="46927"/>
                  <a:pt x="27019" y="46986"/>
                  <a:pt x="27019" y="47015"/>
                </a:cubicBezTo>
                <a:cubicBezTo>
                  <a:pt x="27034" y="47030"/>
                  <a:pt x="27034" y="47060"/>
                  <a:pt x="27034" y="47089"/>
                </a:cubicBezTo>
                <a:cubicBezTo>
                  <a:pt x="26710" y="48237"/>
                  <a:pt x="26122" y="49429"/>
                  <a:pt x="25180" y="50665"/>
                </a:cubicBezTo>
                <a:cubicBezTo>
                  <a:pt x="23679" y="52622"/>
                  <a:pt x="21412" y="52976"/>
                  <a:pt x="18764" y="53358"/>
                </a:cubicBezTo>
                <a:cubicBezTo>
                  <a:pt x="17822" y="53505"/>
                  <a:pt x="16850" y="53653"/>
                  <a:pt x="15864" y="53903"/>
                </a:cubicBezTo>
                <a:cubicBezTo>
                  <a:pt x="15864" y="53785"/>
                  <a:pt x="15879" y="53653"/>
                  <a:pt x="15894" y="53550"/>
                </a:cubicBezTo>
                <a:cubicBezTo>
                  <a:pt x="16939" y="53270"/>
                  <a:pt x="17969" y="53093"/>
                  <a:pt x="18940" y="52917"/>
                </a:cubicBezTo>
                <a:cubicBezTo>
                  <a:pt x="21516" y="52505"/>
                  <a:pt x="23723" y="52122"/>
                  <a:pt x="25239" y="50180"/>
                </a:cubicBezTo>
                <a:cubicBezTo>
                  <a:pt x="26107" y="49046"/>
                  <a:pt x="26666" y="47943"/>
                  <a:pt x="27005" y="46868"/>
                </a:cubicBezTo>
                <a:close/>
                <a:moveTo>
                  <a:pt x="13524" y="53564"/>
                </a:moveTo>
                <a:lnTo>
                  <a:pt x="13524" y="53564"/>
                </a:lnTo>
                <a:cubicBezTo>
                  <a:pt x="13480" y="53653"/>
                  <a:pt x="13451" y="53741"/>
                  <a:pt x="13407" y="53785"/>
                </a:cubicBezTo>
                <a:cubicBezTo>
                  <a:pt x="13333" y="53829"/>
                  <a:pt x="13289" y="53888"/>
                  <a:pt x="13215" y="53917"/>
                </a:cubicBezTo>
                <a:cubicBezTo>
                  <a:pt x="13245" y="53844"/>
                  <a:pt x="13289" y="53785"/>
                  <a:pt x="13318" y="53711"/>
                </a:cubicBezTo>
                <a:cubicBezTo>
                  <a:pt x="13392" y="53653"/>
                  <a:pt x="13451" y="53623"/>
                  <a:pt x="13524" y="53564"/>
                </a:cubicBezTo>
                <a:close/>
                <a:moveTo>
                  <a:pt x="14687" y="53550"/>
                </a:moveTo>
                <a:lnTo>
                  <a:pt x="14687" y="53550"/>
                </a:lnTo>
                <a:cubicBezTo>
                  <a:pt x="14658" y="53667"/>
                  <a:pt x="14628" y="53756"/>
                  <a:pt x="14613" y="53859"/>
                </a:cubicBezTo>
                <a:cubicBezTo>
                  <a:pt x="14510" y="53903"/>
                  <a:pt x="14422" y="53932"/>
                  <a:pt x="14319" y="53976"/>
                </a:cubicBezTo>
                <a:cubicBezTo>
                  <a:pt x="14334" y="53859"/>
                  <a:pt x="14363" y="53770"/>
                  <a:pt x="14407" y="53682"/>
                </a:cubicBezTo>
                <a:cubicBezTo>
                  <a:pt x="14496" y="53638"/>
                  <a:pt x="14584" y="53608"/>
                  <a:pt x="14687" y="53550"/>
                </a:cubicBezTo>
                <a:close/>
                <a:moveTo>
                  <a:pt x="15820" y="53564"/>
                </a:moveTo>
                <a:lnTo>
                  <a:pt x="15820" y="53564"/>
                </a:lnTo>
                <a:cubicBezTo>
                  <a:pt x="15806" y="53682"/>
                  <a:pt x="15806" y="53814"/>
                  <a:pt x="15806" y="53917"/>
                </a:cubicBezTo>
                <a:cubicBezTo>
                  <a:pt x="15673" y="53932"/>
                  <a:pt x="15570" y="53976"/>
                  <a:pt x="15452" y="54006"/>
                </a:cubicBezTo>
                <a:cubicBezTo>
                  <a:pt x="15467" y="53903"/>
                  <a:pt x="15467" y="53770"/>
                  <a:pt x="15496" y="53667"/>
                </a:cubicBezTo>
                <a:cubicBezTo>
                  <a:pt x="15599" y="53623"/>
                  <a:pt x="15717" y="53608"/>
                  <a:pt x="15820" y="53564"/>
                </a:cubicBezTo>
                <a:close/>
                <a:moveTo>
                  <a:pt x="12965" y="53859"/>
                </a:moveTo>
                <a:cubicBezTo>
                  <a:pt x="12951" y="53888"/>
                  <a:pt x="12936" y="53917"/>
                  <a:pt x="12921" y="53932"/>
                </a:cubicBezTo>
                <a:cubicBezTo>
                  <a:pt x="12877" y="53976"/>
                  <a:pt x="12818" y="54006"/>
                  <a:pt x="12789" y="54050"/>
                </a:cubicBezTo>
                <a:cubicBezTo>
                  <a:pt x="12803" y="54020"/>
                  <a:pt x="12818" y="54006"/>
                  <a:pt x="12847" y="53976"/>
                </a:cubicBezTo>
                <a:cubicBezTo>
                  <a:pt x="12877" y="53932"/>
                  <a:pt x="12936" y="53903"/>
                  <a:pt x="12965" y="53859"/>
                </a:cubicBezTo>
                <a:close/>
                <a:moveTo>
                  <a:pt x="13716" y="53697"/>
                </a:moveTo>
                <a:lnTo>
                  <a:pt x="13716" y="53697"/>
                </a:lnTo>
                <a:cubicBezTo>
                  <a:pt x="13686" y="53785"/>
                  <a:pt x="13657" y="53888"/>
                  <a:pt x="13613" y="53962"/>
                </a:cubicBezTo>
                <a:cubicBezTo>
                  <a:pt x="13539" y="53991"/>
                  <a:pt x="13451" y="54050"/>
                  <a:pt x="13377" y="54079"/>
                </a:cubicBezTo>
                <a:cubicBezTo>
                  <a:pt x="13407" y="54006"/>
                  <a:pt x="13451" y="53917"/>
                  <a:pt x="13480" y="53844"/>
                </a:cubicBezTo>
                <a:cubicBezTo>
                  <a:pt x="13554" y="53785"/>
                  <a:pt x="13657" y="53756"/>
                  <a:pt x="13716" y="53697"/>
                </a:cubicBezTo>
                <a:close/>
                <a:moveTo>
                  <a:pt x="14319" y="53711"/>
                </a:moveTo>
                <a:cubicBezTo>
                  <a:pt x="14275" y="53814"/>
                  <a:pt x="14260" y="53917"/>
                  <a:pt x="14246" y="54006"/>
                </a:cubicBezTo>
                <a:cubicBezTo>
                  <a:pt x="14143" y="54050"/>
                  <a:pt x="14054" y="54079"/>
                  <a:pt x="13951" y="54123"/>
                </a:cubicBezTo>
                <a:cubicBezTo>
                  <a:pt x="13981" y="54035"/>
                  <a:pt x="13995" y="53932"/>
                  <a:pt x="14040" y="53829"/>
                </a:cubicBezTo>
                <a:lnTo>
                  <a:pt x="14319" y="53711"/>
                </a:lnTo>
                <a:close/>
                <a:moveTo>
                  <a:pt x="15393" y="53682"/>
                </a:moveTo>
                <a:lnTo>
                  <a:pt x="15393" y="53682"/>
                </a:lnTo>
                <a:cubicBezTo>
                  <a:pt x="15379" y="53785"/>
                  <a:pt x="15364" y="53903"/>
                  <a:pt x="15364" y="54020"/>
                </a:cubicBezTo>
                <a:cubicBezTo>
                  <a:pt x="15246" y="54065"/>
                  <a:pt x="15143" y="54079"/>
                  <a:pt x="15026" y="54123"/>
                </a:cubicBezTo>
                <a:cubicBezTo>
                  <a:pt x="15055" y="54006"/>
                  <a:pt x="15070" y="53903"/>
                  <a:pt x="15084" y="53770"/>
                </a:cubicBezTo>
                <a:cubicBezTo>
                  <a:pt x="15187" y="53741"/>
                  <a:pt x="15305" y="53697"/>
                  <a:pt x="15393" y="53682"/>
                </a:cubicBezTo>
                <a:close/>
                <a:moveTo>
                  <a:pt x="13157" y="53859"/>
                </a:moveTo>
                <a:cubicBezTo>
                  <a:pt x="13112" y="53917"/>
                  <a:pt x="13098" y="53976"/>
                  <a:pt x="13054" y="54020"/>
                </a:cubicBezTo>
                <a:cubicBezTo>
                  <a:pt x="13009" y="54065"/>
                  <a:pt x="12936" y="54123"/>
                  <a:pt x="12877" y="54153"/>
                </a:cubicBezTo>
                <a:cubicBezTo>
                  <a:pt x="12921" y="54094"/>
                  <a:pt x="12936" y="54050"/>
                  <a:pt x="12965" y="54006"/>
                </a:cubicBezTo>
                <a:cubicBezTo>
                  <a:pt x="13039" y="53962"/>
                  <a:pt x="13098" y="53903"/>
                  <a:pt x="13157" y="53859"/>
                </a:cubicBezTo>
                <a:close/>
                <a:moveTo>
                  <a:pt x="14996" y="53814"/>
                </a:moveTo>
                <a:lnTo>
                  <a:pt x="14937" y="54138"/>
                </a:lnTo>
                <a:cubicBezTo>
                  <a:pt x="14849" y="54182"/>
                  <a:pt x="14731" y="54212"/>
                  <a:pt x="14628" y="54256"/>
                </a:cubicBezTo>
                <a:lnTo>
                  <a:pt x="14672" y="53917"/>
                </a:lnTo>
                <a:cubicBezTo>
                  <a:pt x="14790" y="53888"/>
                  <a:pt x="14878" y="53844"/>
                  <a:pt x="14996" y="53814"/>
                </a:cubicBezTo>
                <a:close/>
                <a:moveTo>
                  <a:pt x="13363" y="53932"/>
                </a:moveTo>
                <a:lnTo>
                  <a:pt x="13245" y="54153"/>
                </a:lnTo>
                <a:cubicBezTo>
                  <a:pt x="13171" y="54197"/>
                  <a:pt x="13098" y="54241"/>
                  <a:pt x="13009" y="54285"/>
                </a:cubicBezTo>
                <a:lnTo>
                  <a:pt x="13112" y="54065"/>
                </a:lnTo>
                <a:cubicBezTo>
                  <a:pt x="13215" y="54020"/>
                  <a:pt x="13289" y="53976"/>
                  <a:pt x="13363" y="53932"/>
                </a:cubicBezTo>
                <a:close/>
                <a:moveTo>
                  <a:pt x="13951" y="53888"/>
                </a:moveTo>
                <a:cubicBezTo>
                  <a:pt x="13907" y="53976"/>
                  <a:pt x="13878" y="54065"/>
                  <a:pt x="13848" y="54153"/>
                </a:cubicBezTo>
                <a:cubicBezTo>
                  <a:pt x="13760" y="54197"/>
                  <a:pt x="13672" y="54227"/>
                  <a:pt x="13583" y="54285"/>
                </a:cubicBezTo>
                <a:lnTo>
                  <a:pt x="13686" y="54006"/>
                </a:lnTo>
                <a:cubicBezTo>
                  <a:pt x="13775" y="53976"/>
                  <a:pt x="13878" y="53917"/>
                  <a:pt x="13951" y="53888"/>
                </a:cubicBezTo>
                <a:close/>
                <a:moveTo>
                  <a:pt x="12568" y="54197"/>
                </a:moveTo>
                <a:cubicBezTo>
                  <a:pt x="12553" y="54212"/>
                  <a:pt x="12553" y="54227"/>
                  <a:pt x="12524" y="54256"/>
                </a:cubicBezTo>
                <a:cubicBezTo>
                  <a:pt x="12509" y="54271"/>
                  <a:pt x="12494" y="54285"/>
                  <a:pt x="12450" y="54300"/>
                </a:cubicBezTo>
                <a:cubicBezTo>
                  <a:pt x="12494" y="54285"/>
                  <a:pt x="12509" y="54271"/>
                  <a:pt x="12509" y="54256"/>
                </a:cubicBezTo>
                <a:lnTo>
                  <a:pt x="12568" y="54197"/>
                </a:lnTo>
                <a:close/>
                <a:moveTo>
                  <a:pt x="27075" y="47307"/>
                </a:moveTo>
                <a:lnTo>
                  <a:pt x="27075" y="47307"/>
                </a:lnTo>
                <a:cubicBezTo>
                  <a:pt x="27064" y="47345"/>
                  <a:pt x="27065" y="47371"/>
                  <a:pt x="27078" y="47398"/>
                </a:cubicBezTo>
                <a:lnTo>
                  <a:pt x="27078" y="47457"/>
                </a:lnTo>
                <a:lnTo>
                  <a:pt x="27078" y="47531"/>
                </a:lnTo>
                <a:cubicBezTo>
                  <a:pt x="26769" y="48664"/>
                  <a:pt x="26195" y="49885"/>
                  <a:pt x="25195" y="51195"/>
                </a:cubicBezTo>
                <a:cubicBezTo>
                  <a:pt x="23649" y="53211"/>
                  <a:pt x="21324" y="53535"/>
                  <a:pt x="18616" y="53903"/>
                </a:cubicBezTo>
                <a:cubicBezTo>
                  <a:pt x="17733" y="54020"/>
                  <a:pt x="16821" y="54138"/>
                  <a:pt x="15879" y="54344"/>
                </a:cubicBezTo>
                <a:cubicBezTo>
                  <a:pt x="15879" y="54212"/>
                  <a:pt x="15879" y="54094"/>
                  <a:pt x="15894" y="53976"/>
                </a:cubicBezTo>
                <a:cubicBezTo>
                  <a:pt x="16880" y="53726"/>
                  <a:pt x="17881" y="53579"/>
                  <a:pt x="18822" y="53432"/>
                </a:cubicBezTo>
                <a:cubicBezTo>
                  <a:pt x="21471" y="53034"/>
                  <a:pt x="23752" y="52681"/>
                  <a:pt x="25268" y="50695"/>
                </a:cubicBezTo>
                <a:cubicBezTo>
                  <a:pt x="26148" y="49536"/>
                  <a:pt x="26736" y="48393"/>
                  <a:pt x="27075" y="47307"/>
                </a:cubicBezTo>
                <a:close/>
                <a:moveTo>
                  <a:pt x="14584" y="53962"/>
                </a:moveTo>
                <a:cubicBezTo>
                  <a:pt x="14569" y="54065"/>
                  <a:pt x="14555" y="54182"/>
                  <a:pt x="14525" y="54271"/>
                </a:cubicBezTo>
                <a:cubicBezTo>
                  <a:pt x="14422" y="54300"/>
                  <a:pt x="14334" y="54344"/>
                  <a:pt x="14216" y="54374"/>
                </a:cubicBezTo>
                <a:cubicBezTo>
                  <a:pt x="14246" y="54271"/>
                  <a:pt x="14275" y="54182"/>
                  <a:pt x="14290" y="54065"/>
                </a:cubicBezTo>
                <a:cubicBezTo>
                  <a:pt x="14393" y="54035"/>
                  <a:pt x="14496" y="53991"/>
                  <a:pt x="14584" y="53962"/>
                </a:cubicBezTo>
                <a:close/>
                <a:moveTo>
                  <a:pt x="12789" y="54153"/>
                </a:moveTo>
                <a:lnTo>
                  <a:pt x="12789" y="54153"/>
                </a:lnTo>
                <a:cubicBezTo>
                  <a:pt x="12774" y="54197"/>
                  <a:pt x="12730" y="54227"/>
                  <a:pt x="12715" y="54285"/>
                </a:cubicBezTo>
                <a:cubicBezTo>
                  <a:pt x="12656" y="54330"/>
                  <a:pt x="12583" y="54374"/>
                  <a:pt x="12524" y="54418"/>
                </a:cubicBezTo>
                <a:cubicBezTo>
                  <a:pt x="12538" y="54374"/>
                  <a:pt x="12583" y="54344"/>
                  <a:pt x="12597" y="54300"/>
                </a:cubicBezTo>
                <a:cubicBezTo>
                  <a:pt x="12671" y="54256"/>
                  <a:pt x="12730" y="54197"/>
                  <a:pt x="12789" y="54153"/>
                </a:cubicBezTo>
                <a:close/>
                <a:moveTo>
                  <a:pt x="15806" y="53991"/>
                </a:moveTo>
                <a:lnTo>
                  <a:pt x="15806" y="54359"/>
                </a:lnTo>
                <a:cubicBezTo>
                  <a:pt x="15673" y="54374"/>
                  <a:pt x="15570" y="54418"/>
                  <a:pt x="15438" y="54433"/>
                </a:cubicBezTo>
                <a:cubicBezTo>
                  <a:pt x="15423" y="54359"/>
                  <a:pt x="15423" y="54271"/>
                  <a:pt x="15438" y="54197"/>
                </a:cubicBezTo>
                <a:cubicBezTo>
                  <a:pt x="15438" y="54153"/>
                  <a:pt x="15438" y="54123"/>
                  <a:pt x="15452" y="54079"/>
                </a:cubicBezTo>
                <a:cubicBezTo>
                  <a:pt x="15555" y="54050"/>
                  <a:pt x="15688" y="54020"/>
                  <a:pt x="15806" y="53991"/>
                </a:cubicBezTo>
                <a:close/>
                <a:moveTo>
                  <a:pt x="13554" y="54065"/>
                </a:moveTo>
                <a:lnTo>
                  <a:pt x="13554" y="54065"/>
                </a:lnTo>
                <a:cubicBezTo>
                  <a:pt x="13524" y="54153"/>
                  <a:pt x="13480" y="54256"/>
                  <a:pt x="13466" y="54330"/>
                </a:cubicBezTo>
                <a:cubicBezTo>
                  <a:pt x="13377" y="54359"/>
                  <a:pt x="13289" y="54418"/>
                  <a:pt x="13201" y="54447"/>
                </a:cubicBezTo>
                <a:cubicBezTo>
                  <a:pt x="13245" y="54359"/>
                  <a:pt x="13289" y="54285"/>
                  <a:pt x="13318" y="54197"/>
                </a:cubicBezTo>
                <a:cubicBezTo>
                  <a:pt x="13392" y="54182"/>
                  <a:pt x="13480" y="54123"/>
                  <a:pt x="13554" y="54065"/>
                </a:cubicBezTo>
                <a:close/>
                <a:moveTo>
                  <a:pt x="12980" y="54197"/>
                </a:moveTo>
                <a:cubicBezTo>
                  <a:pt x="12951" y="54256"/>
                  <a:pt x="12921" y="54300"/>
                  <a:pt x="12892" y="54374"/>
                </a:cubicBezTo>
                <a:cubicBezTo>
                  <a:pt x="12818" y="54418"/>
                  <a:pt x="12744" y="54477"/>
                  <a:pt x="12671" y="54521"/>
                </a:cubicBezTo>
                <a:cubicBezTo>
                  <a:pt x="12715" y="54477"/>
                  <a:pt x="12744" y="54403"/>
                  <a:pt x="12789" y="54344"/>
                </a:cubicBezTo>
                <a:cubicBezTo>
                  <a:pt x="12862" y="54285"/>
                  <a:pt x="12936" y="54227"/>
                  <a:pt x="12980" y="54197"/>
                </a:cubicBezTo>
                <a:close/>
                <a:moveTo>
                  <a:pt x="14201" y="54109"/>
                </a:moveTo>
                <a:lnTo>
                  <a:pt x="14201" y="54109"/>
                </a:lnTo>
                <a:cubicBezTo>
                  <a:pt x="14187" y="54212"/>
                  <a:pt x="14143" y="54300"/>
                  <a:pt x="14128" y="54418"/>
                </a:cubicBezTo>
                <a:cubicBezTo>
                  <a:pt x="14025" y="54447"/>
                  <a:pt x="13922" y="54491"/>
                  <a:pt x="13819" y="54521"/>
                </a:cubicBezTo>
                <a:cubicBezTo>
                  <a:pt x="13848" y="54418"/>
                  <a:pt x="13892" y="54330"/>
                  <a:pt x="13907" y="54227"/>
                </a:cubicBezTo>
                <a:cubicBezTo>
                  <a:pt x="13995" y="54197"/>
                  <a:pt x="14113" y="54138"/>
                  <a:pt x="14201" y="54109"/>
                </a:cubicBezTo>
                <a:close/>
                <a:moveTo>
                  <a:pt x="15349" y="54094"/>
                </a:moveTo>
                <a:lnTo>
                  <a:pt x="15349" y="54168"/>
                </a:lnTo>
                <a:cubicBezTo>
                  <a:pt x="15349" y="54271"/>
                  <a:pt x="15320" y="54359"/>
                  <a:pt x="15320" y="54447"/>
                </a:cubicBezTo>
                <a:cubicBezTo>
                  <a:pt x="15217" y="54491"/>
                  <a:pt x="15099" y="54521"/>
                  <a:pt x="14981" y="54550"/>
                </a:cubicBezTo>
                <a:lnTo>
                  <a:pt x="14981" y="54433"/>
                </a:lnTo>
                <a:cubicBezTo>
                  <a:pt x="14981" y="54359"/>
                  <a:pt x="14996" y="54271"/>
                  <a:pt x="15011" y="54197"/>
                </a:cubicBezTo>
                <a:cubicBezTo>
                  <a:pt x="15129" y="54153"/>
                  <a:pt x="15232" y="54123"/>
                  <a:pt x="15349" y="54094"/>
                </a:cubicBezTo>
                <a:close/>
                <a:moveTo>
                  <a:pt x="14937" y="54212"/>
                </a:moveTo>
                <a:cubicBezTo>
                  <a:pt x="14937" y="54285"/>
                  <a:pt x="14923" y="54359"/>
                  <a:pt x="14923" y="54433"/>
                </a:cubicBezTo>
                <a:cubicBezTo>
                  <a:pt x="14923" y="54462"/>
                  <a:pt x="14923" y="54521"/>
                  <a:pt x="14908" y="54565"/>
                </a:cubicBezTo>
                <a:cubicBezTo>
                  <a:pt x="14790" y="54594"/>
                  <a:pt x="14687" y="54624"/>
                  <a:pt x="14555" y="54653"/>
                </a:cubicBezTo>
                <a:cubicBezTo>
                  <a:pt x="14569" y="54565"/>
                  <a:pt x="14584" y="54447"/>
                  <a:pt x="14613" y="54330"/>
                </a:cubicBezTo>
                <a:lnTo>
                  <a:pt x="14937" y="54212"/>
                </a:lnTo>
                <a:close/>
                <a:moveTo>
                  <a:pt x="12406" y="54462"/>
                </a:moveTo>
                <a:cubicBezTo>
                  <a:pt x="12377" y="54506"/>
                  <a:pt x="12362" y="54521"/>
                  <a:pt x="12347" y="54565"/>
                </a:cubicBezTo>
                <a:cubicBezTo>
                  <a:pt x="12303" y="54594"/>
                  <a:pt x="12259" y="54639"/>
                  <a:pt x="12215" y="54668"/>
                </a:cubicBezTo>
                <a:cubicBezTo>
                  <a:pt x="12229" y="54639"/>
                  <a:pt x="12259" y="54624"/>
                  <a:pt x="12274" y="54580"/>
                </a:cubicBezTo>
                <a:cubicBezTo>
                  <a:pt x="12303" y="54550"/>
                  <a:pt x="12362" y="54506"/>
                  <a:pt x="12406" y="54462"/>
                </a:cubicBezTo>
                <a:close/>
                <a:moveTo>
                  <a:pt x="13186" y="54285"/>
                </a:moveTo>
                <a:lnTo>
                  <a:pt x="13186" y="54285"/>
                </a:lnTo>
                <a:cubicBezTo>
                  <a:pt x="13157" y="54359"/>
                  <a:pt x="13112" y="54447"/>
                  <a:pt x="13098" y="54521"/>
                </a:cubicBezTo>
                <a:cubicBezTo>
                  <a:pt x="13009" y="54565"/>
                  <a:pt x="12936" y="54624"/>
                  <a:pt x="12833" y="54668"/>
                </a:cubicBezTo>
                <a:cubicBezTo>
                  <a:pt x="12877" y="54594"/>
                  <a:pt x="12921" y="54506"/>
                  <a:pt x="12951" y="54433"/>
                </a:cubicBezTo>
                <a:cubicBezTo>
                  <a:pt x="13024" y="54374"/>
                  <a:pt x="13112" y="54330"/>
                  <a:pt x="13186" y="54285"/>
                </a:cubicBezTo>
                <a:close/>
                <a:moveTo>
                  <a:pt x="13819" y="54271"/>
                </a:moveTo>
                <a:cubicBezTo>
                  <a:pt x="13775" y="54359"/>
                  <a:pt x="13760" y="54477"/>
                  <a:pt x="13745" y="54565"/>
                </a:cubicBezTo>
                <a:cubicBezTo>
                  <a:pt x="13657" y="54594"/>
                  <a:pt x="13539" y="54639"/>
                  <a:pt x="13451" y="54697"/>
                </a:cubicBezTo>
                <a:cubicBezTo>
                  <a:pt x="13480" y="54594"/>
                  <a:pt x="13510" y="54506"/>
                  <a:pt x="13539" y="54388"/>
                </a:cubicBezTo>
                <a:cubicBezTo>
                  <a:pt x="13627" y="54359"/>
                  <a:pt x="13730" y="54300"/>
                  <a:pt x="13819" y="54271"/>
                </a:cubicBezTo>
                <a:close/>
                <a:moveTo>
                  <a:pt x="12597" y="54447"/>
                </a:moveTo>
                <a:lnTo>
                  <a:pt x="12597" y="54447"/>
                </a:lnTo>
                <a:cubicBezTo>
                  <a:pt x="12568" y="54506"/>
                  <a:pt x="12553" y="54565"/>
                  <a:pt x="12509" y="54624"/>
                </a:cubicBezTo>
                <a:cubicBezTo>
                  <a:pt x="12435" y="54668"/>
                  <a:pt x="12362" y="54712"/>
                  <a:pt x="12303" y="54771"/>
                </a:cubicBezTo>
                <a:cubicBezTo>
                  <a:pt x="12347" y="54712"/>
                  <a:pt x="12362" y="54668"/>
                  <a:pt x="12406" y="54624"/>
                </a:cubicBezTo>
                <a:cubicBezTo>
                  <a:pt x="12435" y="54580"/>
                  <a:pt x="12494" y="54550"/>
                  <a:pt x="12524" y="54506"/>
                </a:cubicBezTo>
                <a:cubicBezTo>
                  <a:pt x="12553" y="54491"/>
                  <a:pt x="12583" y="54477"/>
                  <a:pt x="12597" y="54447"/>
                </a:cubicBezTo>
                <a:close/>
                <a:moveTo>
                  <a:pt x="14510" y="54359"/>
                </a:moveTo>
                <a:lnTo>
                  <a:pt x="14466" y="54697"/>
                </a:lnTo>
                <a:lnTo>
                  <a:pt x="14128" y="54800"/>
                </a:lnTo>
                <a:cubicBezTo>
                  <a:pt x="14157" y="54697"/>
                  <a:pt x="14187" y="54580"/>
                  <a:pt x="14201" y="54477"/>
                </a:cubicBezTo>
                <a:cubicBezTo>
                  <a:pt x="14304" y="54433"/>
                  <a:pt x="14422" y="54403"/>
                  <a:pt x="14510" y="54359"/>
                </a:cubicBezTo>
                <a:close/>
                <a:moveTo>
                  <a:pt x="27078" y="47737"/>
                </a:moveTo>
                <a:cubicBezTo>
                  <a:pt x="27122" y="47766"/>
                  <a:pt x="27122" y="47766"/>
                  <a:pt x="27122" y="47795"/>
                </a:cubicBezTo>
                <a:lnTo>
                  <a:pt x="27122" y="47810"/>
                </a:lnTo>
                <a:lnTo>
                  <a:pt x="27122" y="47854"/>
                </a:lnTo>
                <a:lnTo>
                  <a:pt x="27122" y="47869"/>
                </a:lnTo>
                <a:lnTo>
                  <a:pt x="27122" y="47898"/>
                </a:lnTo>
                <a:lnTo>
                  <a:pt x="27122" y="47928"/>
                </a:lnTo>
                <a:lnTo>
                  <a:pt x="27122" y="47943"/>
                </a:lnTo>
                <a:lnTo>
                  <a:pt x="27122" y="47957"/>
                </a:lnTo>
                <a:cubicBezTo>
                  <a:pt x="26828" y="49105"/>
                  <a:pt x="26210" y="50371"/>
                  <a:pt x="25180" y="51725"/>
                </a:cubicBezTo>
                <a:cubicBezTo>
                  <a:pt x="23620" y="53785"/>
                  <a:pt x="21192" y="54109"/>
                  <a:pt x="18410" y="54433"/>
                </a:cubicBezTo>
                <a:cubicBezTo>
                  <a:pt x="17586" y="54550"/>
                  <a:pt x="16718" y="54639"/>
                  <a:pt x="15864" y="54800"/>
                </a:cubicBezTo>
                <a:cubicBezTo>
                  <a:pt x="15864" y="54668"/>
                  <a:pt x="15864" y="54550"/>
                  <a:pt x="15835" y="54418"/>
                </a:cubicBezTo>
                <a:cubicBezTo>
                  <a:pt x="16777" y="54212"/>
                  <a:pt x="17719" y="54079"/>
                  <a:pt x="18602" y="53976"/>
                </a:cubicBezTo>
                <a:cubicBezTo>
                  <a:pt x="21324" y="53608"/>
                  <a:pt x="23694" y="53270"/>
                  <a:pt x="25239" y="51239"/>
                </a:cubicBezTo>
                <a:cubicBezTo>
                  <a:pt x="26195" y="49988"/>
                  <a:pt x="26769" y="48826"/>
                  <a:pt x="27078" y="47737"/>
                </a:cubicBezTo>
                <a:close/>
                <a:moveTo>
                  <a:pt x="13421" y="54447"/>
                </a:moveTo>
                <a:cubicBezTo>
                  <a:pt x="13392" y="54550"/>
                  <a:pt x="13377" y="54639"/>
                  <a:pt x="13333" y="54727"/>
                </a:cubicBezTo>
                <a:cubicBezTo>
                  <a:pt x="13245" y="54771"/>
                  <a:pt x="13157" y="54815"/>
                  <a:pt x="13054" y="54859"/>
                </a:cubicBezTo>
                <a:cubicBezTo>
                  <a:pt x="13098" y="54771"/>
                  <a:pt x="13142" y="54668"/>
                  <a:pt x="13157" y="54580"/>
                </a:cubicBezTo>
                <a:cubicBezTo>
                  <a:pt x="13245" y="54550"/>
                  <a:pt x="13333" y="54491"/>
                  <a:pt x="13421" y="54447"/>
                </a:cubicBezTo>
                <a:close/>
                <a:moveTo>
                  <a:pt x="12818" y="54506"/>
                </a:moveTo>
                <a:lnTo>
                  <a:pt x="12818" y="54506"/>
                </a:lnTo>
                <a:cubicBezTo>
                  <a:pt x="12789" y="54580"/>
                  <a:pt x="12744" y="54653"/>
                  <a:pt x="12730" y="54727"/>
                </a:cubicBezTo>
                <a:cubicBezTo>
                  <a:pt x="12656" y="54786"/>
                  <a:pt x="12568" y="54815"/>
                  <a:pt x="12494" y="54874"/>
                </a:cubicBezTo>
                <a:cubicBezTo>
                  <a:pt x="12524" y="54800"/>
                  <a:pt x="12568" y="54727"/>
                  <a:pt x="12597" y="54668"/>
                </a:cubicBezTo>
                <a:cubicBezTo>
                  <a:pt x="12656" y="54624"/>
                  <a:pt x="12744" y="54565"/>
                  <a:pt x="12818" y="54506"/>
                </a:cubicBezTo>
                <a:close/>
                <a:moveTo>
                  <a:pt x="15761" y="54447"/>
                </a:moveTo>
                <a:cubicBezTo>
                  <a:pt x="15791" y="54580"/>
                  <a:pt x="15791" y="54697"/>
                  <a:pt x="15791" y="54815"/>
                </a:cubicBezTo>
                <a:cubicBezTo>
                  <a:pt x="15658" y="54845"/>
                  <a:pt x="15526" y="54874"/>
                  <a:pt x="15393" y="54889"/>
                </a:cubicBezTo>
                <a:lnTo>
                  <a:pt x="15393" y="54521"/>
                </a:lnTo>
                <a:cubicBezTo>
                  <a:pt x="15526" y="54491"/>
                  <a:pt x="15644" y="54462"/>
                  <a:pt x="15761" y="54447"/>
                </a:cubicBezTo>
                <a:close/>
                <a:moveTo>
                  <a:pt x="12009" y="54800"/>
                </a:moveTo>
                <a:lnTo>
                  <a:pt x="12009" y="54800"/>
                </a:lnTo>
                <a:cubicBezTo>
                  <a:pt x="11994" y="54815"/>
                  <a:pt x="11994" y="54845"/>
                  <a:pt x="11979" y="54859"/>
                </a:cubicBezTo>
                <a:cubicBezTo>
                  <a:pt x="11935" y="54874"/>
                  <a:pt x="11906" y="54918"/>
                  <a:pt x="11891" y="54933"/>
                </a:cubicBezTo>
                <a:lnTo>
                  <a:pt x="11891" y="54933"/>
                </a:lnTo>
                <a:cubicBezTo>
                  <a:pt x="11906" y="54918"/>
                  <a:pt x="11920" y="54889"/>
                  <a:pt x="11920" y="54874"/>
                </a:cubicBezTo>
                <a:cubicBezTo>
                  <a:pt x="11965" y="54859"/>
                  <a:pt x="11979" y="54815"/>
                  <a:pt x="12009" y="54800"/>
                </a:cubicBezTo>
                <a:close/>
                <a:moveTo>
                  <a:pt x="14113" y="54506"/>
                </a:moveTo>
                <a:lnTo>
                  <a:pt x="14113" y="54506"/>
                </a:lnTo>
                <a:cubicBezTo>
                  <a:pt x="14098" y="54624"/>
                  <a:pt x="14069" y="54727"/>
                  <a:pt x="14054" y="54815"/>
                </a:cubicBezTo>
                <a:lnTo>
                  <a:pt x="13730" y="54933"/>
                </a:lnTo>
                <a:cubicBezTo>
                  <a:pt x="13745" y="54815"/>
                  <a:pt x="13775" y="54727"/>
                  <a:pt x="13789" y="54624"/>
                </a:cubicBezTo>
                <a:cubicBezTo>
                  <a:pt x="13907" y="54580"/>
                  <a:pt x="13995" y="54550"/>
                  <a:pt x="14113" y="54506"/>
                </a:cubicBezTo>
                <a:close/>
                <a:moveTo>
                  <a:pt x="15320" y="54550"/>
                </a:moveTo>
                <a:lnTo>
                  <a:pt x="15320" y="54918"/>
                </a:lnTo>
                <a:cubicBezTo>
                  <a:pt x="15202" y="54933"/>
                  <a:pt x="15084" y="54962"/>
                  <a:pt x="14952" y="54992"/>
                </a:cubicBezTo>
                <a:cubicBezTo>
                  <a:pt x="14952" y="54874"/>
                  <a:pt x="14981" y="54771"/>
                  <a:pt x="14981" y="54639"/>
                </a:cubicBezTo>
                <a:cubicBezTo>
                  <a:pt x="15084" y="54594"/>
                  <a:pt x="15217" y="54580"/>
                  <a:pt x="15320" y="54550"/>
                </a:cubicBezTo>
                <a:close/>
                <a:moveTo>
                  <a:pt x="12215" y="54742"/>
                </a:moveTo>
                <a:cubicBezTo>
                  <a:pt x="12200" y="54800"/>
                  <a:pt x="12185" y="54845"/>
                  <a:pt x="12141" y="54889"/>
                </a:cubicBezTo>
                <a:cubicBezTo>
                  <a:pt x="12097" y="54918"/>
                  <a:pt x="12082" y="54933"/>
                  <a:pt x="12053" y="54948"/>
                </a:cubicBezTo>
                <a:cubicBezTo>
                  <a:pt x="12009" y="54962"/>
                  <a:pt x="11979" y="55006"/>
                  <a:pt x="11935" y="55021"/>
                </a:cubicBezTo>
                <a:cubicBezTo>
                  <a:pt x="11950" y="54992"/>
                  <a:pt x="11994" y="54948"/>
                  <a:pt x="12038" y="54889"/>
                </a:cubicBezTo>
                <a:cubicBezTo>
                  <a:pt x="12082" y="54845"/>
                  <a:pt x="12141" y="54800"/>
                  <a:pt x="12215" y="54742"/>
                </a:cubicBezTo>
                <a:close/>
                <a:moveTo>
                  <a:pt x="13039" y="54639"/>
                </a:moveTo>
                <a:lnTo>
                  <a:pt x="13039" y="54639"/>
                </a:lnTo>
                <a:cubicBezTo>
                  <a:pt x="13024" y="54727"/>
                  <a:pt x="12995" y="54815"/>
                  <a:pt x="12951" y="54918"/>
                </a:cubicBezTo>
                <a:cubicBezTo>
                  <a:pt x="12862" y="54948"/>
                  <a:pt x="12774" y="55006"/>
                  <a:pt x="12671" y="55036"/>
                </a:cubicBezTo>
                <a:cubicBezTo>
                  <a:pt x="12715" y="54948"/>
                  <a:pt x="12744" y="54874"/>
                  <a:pt x="12789" y="54786"/>
                </a:cubicBezTo>
                <a:cubicBezTo>
                  <a:pt x="12877" y="54727"/>
                  <a:pt x="12965" y="54697"/>
                  <a:pt x="13039" y="54639"/>
                </a:cubicBezTo>
                <a:close/>
                <a:moveTo>
                  <a:pt x="13701" y="54653"/>
                </a:moveTo>
                <a:lnTo>
                  <a:pt x="13701" y="54653"/>
                </a:lnTo>
                <a:cubicBezTo>
                  <a:pt x="13686" y="54771"/>
                  <a:pt x="13657" y="54859"/>
                  <a:pt x="13627" y="54962"/>
                </a:cubicBezTo>
                <a:cubicBezTo>
                  <a:pt x="13524" y="55006"/>
                  <a:pt x="13421" y="55036"/>
                  <a:pt x="13318" y="55080"/>
                </a:cubicBezTo>
                <a:cubicBezTo>
                  <a:pt x="13363" y="54992"/>
                  <a:pt x="13377" y="54874"/>
                  <a:pt x="13407" y="54786"/>
                </a:cubicBezTo>
                <a:cubicBezTo>
                  <a:pt x="13510" y="54742"/>
                  <a:pt x="13613" y="54697"/>
                  <a:pt x="13701" y="54653"/>
                </a:cubicBezTo>
                <a:close/>
                <a:moveTo>
                  <a:pt x="12435" y="54771"/>
                </a:moveTo>
                <a:lnTo>
                  <a:pt x="12435" y="54771"/>
                </a:lnTo>
                <a:cubicBezTo>
                  <a:pt x="12421" y="54845"/>
                  <a:pt x="12377" y="54889"/>
                  <a:pt x="12347" y="54948"/>
                </a:cubicBezTo>
                <a:cubicBezTo>
                  <a:pt x="12274" y="55006"/>
                  <a:pt x="12185" y="55065"/>
                  <a:pt x="12112" y="55095"/>
                </a:cubicBezTo>
                <a:cubicBezTo>
                  <a:pt x="12141" y="55036"/>
                  <a:pt x="12156" y="54992"/>
                  <a:pt x="12200" y="54933"/>
                </a:cubicBezTo>
                <a:cubicBezTo>
                  <a:pt x="12274" y="54874"/>
                  <a:pt x="12362" y="54815"/>
                  <a:pt x="12435" y="54771"/>
                </a:cubicBezTo>
                <a:close/>
                <a:moveTo>
                  <a:pt x="14908" y="54653"/>
                </a:moveTo>
                <a:cubicBezTo>
                  <a:pt x="14908" y="54771"/>
                  <a:pt x="14878" y="54889"/>
                  <a:pt x="14878" y="55006"/>
                </a:cubicBezTo>
                <a:cubicBezTo>
                  <a:pt x="14761" y="55036"/>
                  <a:pt x="14643" y="55065"/>
                  <a:pt x="14510" y="55095"/>
                </a:cubicBezTo>
                <a:cubicBezTo>
                  <a:pt x="14510" y="54992"/>
                  <a:pt x="14525" y="54874"/>
                  <a:pt x="14555" y="54742"/>
                </a:cubicBezTo>
                <a:cubicBezTo>
                  <a:pt x="14658" y="54712"/>
                  <a:pt x="14790" y="54668"/>
                  <a:pt x="14908" y="54653"/>
                </a:cubicBezTo>
                <a:close/>
                <a:moveTo>
                  <a:pt x="14452" y="54786"/>
                </a:moveTo>
                <a:lnTo>
                  <a:pt x="14452" y="54786"/>
                </a:lnTo>
                <a:cubicBezTo>
                  <a:pt x="14437" y="54889"/>
                  <a:pt x="14437" y="55021"/>
                  <a:pt x="14422" y="55139"/>
                </a:cubicBezTo>
                <a:cubicBezTo>
                  <a:pt x="14304" y="55168"/>
                  <a:pt x="14187" y="55183"/>
                  <a:pt x="14069" y="55227"/>
                </a:cubicBezTo>
                <a:cubicBezTo>
                  <a:pt x="14098" y="55139"/>
                  <a:pt x="14098" y="55065"/>
                  <a:pt x="14113" y="54962"/>
                </a:cubicBezTo>
                <a:cubicBezTo>
                  <a:pt x="14113" y="54948"/>
                  <a:pt x="14113" y="54918"/>
                  <a:pt x="14128" y="54889"/>
                </a:cubicBezTo>
                <a:lnTo>
                  <a:pt x="14452" y="54786"/>
                </a:lnTo>
                <a:close/>
                <a:moveTo>
                  <a:pt x="12671" y="54859"/>
                </a:moveTo>
                <a:lnTo>
                  <a:pt x="12671" y="54859"/>
                </a:lnTo>
                <a:cubicBezTo>
                  <a:pt x="12641" y="54933"/>
                  <a:pt x="12597" y="55021"/>
                  <a:pt x="12583" y="55095"/>
                </a:cubicBezTo>
                <a:cubicBezTo>
                  <a:pt x="12494" y="55154"/>
                  <a:pt x="12406" y="55183"/>
                  <a:pt x="12303" y="55242"/>
                </a:cubicBezTo>
                <a:cubicBezTo>
                  <a:pt x="12347" y="55168"/>
                  <a:pt x="12377" y="55095"/>
                  <a:pt x="12421" y="55006"/>
                </a:cubicBezTo>
                <a:cubicBezTo>
                  <a:pt x="12494" y="54962"/>
                  <a:pt x="12583" y="54918"/>
                  <a:pt x="12671" y="54859"/>
                </a:cubicBezTo>
                <a:close/>
                <a:moveTo>
                  <a:pt x="13318" y="54845"/>
                </a:moveTo>
                <a:lnTo>
                  <a:pt x="13318" y="54845"/>
                </a:lnTo>
                <a:cubicBezTo>
                  <a:pt x="13289" y="54933"/>
                  <a:pt x="13260" y="55036"/>
                  <a:pt x="13245" y="55139"/>
                </a:cubicBezTo>
                <a:cubicBezTo>
                  <a:pt x="13142" y="55168"/>
                  <a:pt x="13039" y="55227"/>
                  <a:pt x="12936" y="55257"/>
                </a:cubicBezTo>
                <a:cubicBezTo>
                  <a:pt x="12951" y="55154"/>
                  <a:pt x="12995" y="55065"/>
                  <a:pt x="13024" y="54962"/>
                </a:cubicBezTo>
                <a:cubicBezTo>
                  <a:pt x="13112" y="54918"/>
                  <a:pt x="13230" y="54874"/>
                  <a:pt x="13318" y="54845"/>
                </a:cubicBezTo>
                <a:close/>
                <a:moveTo>
                  <a:pt x="11832" y="55065"/>
                </a:moveTo>
                <a:lnTo>
                  <a:pt x="11832" y="55065"/>
                </a:lnTo>
                <a:cubicBezTo>
                  <a:pt x="11817" y="55095"/>
                  <a:pt x="11788" y="55139"/>
                  <a:pt x="11758" y="55168"/>
                </a:cubicBezTo>
                <a:cubicBezTo>
                  <a:pt x="11714" y="55183"/>
                  <a:pt x="11700" y="55227"/>
                  <a:pt x="11655" y="55242"/>
                </a:cubicBezTo>
                <a:cubicBezTo>
                  <a:pt x="11641" y="55257"/>
                  <a:pt x="11611" y="55286"/>
                  <a:pt x="11582" y="55301"/>
                </a:cubicBezTo>
                <a:cubicBezTo>
                  <a:pt x="11626" y="55257"/>
                  <a:pt x="11670" y="55227"/>
                  <a:pt x="11685" y="55183"/>
                </a:cubicBezTo>
                <a:cubicBezTo>
                  <a:pt x="11729" y="55154"/>
                  <a:pt x="11788" y="55095"/>
                  <a:pt x="11832" y="55065"/>
                </a:cubicBezTo>
                <a:close/>
                <a:moveTo>
                  <a:pt x="14040" y="54903"/>
                </a:moveTo>
                <a:lnTo>
                  <a:pt x="14040" y="54948"/>
                </a:lnTo>
                <a:cubicBezTo>
                  <a:pt x="14025" y="55036"/>
                  <a:pt x="14025" y="55154"/>
                  <a:pt x="13995" y="55242"/>
                </a:cubicBezTo>
                <a:cubicBezTo>
                  <a:pt x="13892" y="55271"/>
                  <a:pt x="13775" y="55316"/>
                  <a:pt x="13657" y="55360"/>
                </a:cubicBezTo>
                <a:cubicBezTo>
                  <a:pt x="13657" y="55316"/>
                  <a:pt x="13672" y="55257"/>
                  <a:pt x="13672" y="55227"/>
                </a:cubicBezTo>
                <a:cubicBezTo>
                  <a:pt x="13686" y="55154"/>
                  <a:pt x="13686" y="55095"/>
                  <a:pt x="13701" y="55021"/>
                </a:cubicBezTo>
                <a:lnTo>
                  <a:pt x="14040" y="54903"/>
                </a:lnTo>
                <a:close/>
                <a:moveTo>
                  <a:pt x="12053" y="55065"/>
                </a:moveTo>
                <a:cubicBezTo>
                  <a:pt x="12009" y="55109"/>
                  <a:pt x="11994" y="55168"/>
                  <a:pt x="11950" y="55213"/>
                </a:cubicBezTo>
                <a:lnTo>
                  <a:pt x="11729" y="55374"/>
                </a:lnTo>
                <a:cubicBezTo>
                  <a:pt x="11773" y="55316"/>
                  <a:pt x="11788" y="55286"/>
                  <a:pt x="11832" y="55227"/>
                </a:cubicBezTo>
                <a:lnTo>
                  <a:pt x="12053" y="55065"/>
                </a:lnTo>
                <a:close/>
                <a:moveTo>
                  <a:pt x="12921" y="55006"/>
                </a:moveTo>
                <a:lnTo>
                  <a:pt x="12921" y="55006"/>
                </a:lnTo>
                <a:cubicBezTo>
                  <a:pt x="12877" y="55095"/>
                  <a:pt x="12862" y="55183"/>
                  <a:pt x="12818" y="55286"/>
                </a:cubicBezTo>
                <a:cubicBezTo>
                  <a:pt x="12730" y="55316"/>
                  <a:pt x="12627" y="55374"/>
                  <a:pt x="12524" y="55404"/>
                </a:cubicBezTo>
                <a:cubicBezTo>
                  <a:pt x="12568" y="55330"/>
                  <a:pt x="12597" y="55242"/>
                  <a:pt x="12641" y="55154"/>
                </a:cubicBezTo>
                <a:cubicBezTo>
                  <a:pt x="12730" y="55095"/>
                  <a:pt x="12818" y="55065"/>
                  <a:pt x="12921" y="55006"/>
                </a:cubicBezTo>
                <a:close/>
                <a:moveTo>
                  <a:pt x="12288" y="55095"/>
                </a:moveTo>
                <a:lnTo>
                  <a:pt x="12288" y="55095"/>
                </a:lnTo>
                <a:cubicBezTo>
                  <a:pt x="12259" y="55168"/>
                  <a:pt x="12215" y="55242"/>
                  <a:pt x="12200" y="55316"/>
                </a:cubicBezTo>
                <a:cubicBezTo>
                  <a:pt x="12112" y="55374"/>
                  <a:pt x="12009" y="55433"/>
                  <a:pt x="11935" y="55477"/>
                </a:cubicBezTo>
                <a:cubicBezTo>
                  <a:pt x="11979" y="55404"/>
                  <a:pt x="12009" y="55360"/>
                  <a:pt x="12053" y="55271"/>
                </a:cubicBezTo>
                <a:cubicBezTo>
                  <a:pt x="12112" y="55213"/>
                  <a:pt x="12200" y="55154"/>
                  <a:pt x="12288" y="55095"/>
                </a:cubicBezTo>
                <a:close/>
                <a:moveTo>
                  <a:pt x="13613" y="55065"/>
                </a:moveTo>
                <a:lnTo>
                  <a:pt x="13613" y="55065"/>
                </a:lnTo>
                <a:cubicBezTo>
                  <a:pt x="13598" y="55109"/>
                  <a:pt x="13598" y="55154"/>
                  <a:pt x="13583" y="55213"/>
                </a:cubicBezTo>
                <a:cubicBezTo>
                  <a:pt x="13554" y="55257"/>
                  <a:pt x="13554" y="55316"/>
                  <a:pt x="13554" y="55374"/>
                </a:cubicBezTo>
                <a:lnTo>
                  <a:pt x="13230" y="55477"/>
                </a:lnTo>
                <a:cubicBezTo>
                  <a:pt x="13245" y="55389"/>
                  <a:pt x="13260" y="55286"/>
                  <a:pt x="13304" y="55183"/>
                </a:cubicBezTo>
                <a:cubicBezTo>
                  <a:pt x="13407" y="55154"/>
                  <a:pt x="13524" y="55109"/>
                  <a:pt x="13613" y="55065"/>
                </a:cubicBezTo>
                <a:close/>
                <a:moveTo>
                  <a:pt x="11420" y="55404"/>
                </a:moveTo>
                <a:lnTo>
                  <a:pt x="11420" y="55404"/>
                </a:lnTo>
                <a:cubicBezTo>
                  <a:pt x="11405" y="55433"/>
                  <a:pt x="11391" y="55463"/>
                  <a:pt x="11376" y="55477"/>
                </a:cubicBezTo>
                <a:cubicBezTo>
                  <a:pt x="11332" y="55507"/>
                  <a:pt x="11302" y="55536"/>
                  <a:pt x="11258" y="55551"/>
                </a:cubicBezTo>
                <a:cubicBezTo>
                  <a:pt x="11317" y="55522"/>
                  <a:pt x="11317" y="55507"/>
                  <a:pt x="11332" y="55477"/>
                </a:cubicBezTo>
                <a:cubicBezTo>
                  <a:pt x="11376" y="55463"/>
                  <a:pt x="11405" y="55433"/>
                  <a:pt x="11420" y="55404"/>
                </a:cubicBezTo>
                <a:close/>
                <a:moveTo>
                  <a:pt x="12524" y="55227"/>
                </a:moveTo>
                <a:lnTo>
                  <a:pt x="12524" y="55227"/>
                </a:lnTo>
                <a:cubicBezTo>
                  <a:pt x="12494" y="55316"/>
                  <a:pt x="12465" y="55389"/>
                  <a:pt x="12435" y="55477"/>
                </a:cubicBezTo>
                <a:cubicBezTo>
                  <a:pt x="12318" y="55522"/>
                  <a:pt x="12229" y="55580"/>
                  <a:pt x="12141" y="55625"/>
                </a:cubicBezTo>
                <a:cubicBezTo>
                  <a:pt x="12185" y="55536"/>
                  <a:pt x="12215" y="55463"/>
                  <a:pt x="12244" y="55374"/>
                </a:cubicBezTo>
                <a:cubicBezTo>
                  <a:pt x="12347" y="55316"/>
                  <a:pt x="12435" y="55257"/>
                  <a:pt x="12524" y="55227"/>
                </a:cubicBezTo>
                <a:close/>
                <a:moveTo>
                  <a:pt x="11641" y="55374"/>
                </a:moveTo>
                <a:lnTo>
                  <a:pt x="11641" y="55374"/>
                </a:lnTo>
                <a:cubicBezTo>
                  <a:pt x="11626" y="55404"/>
                  <a:pt x="11582" y="55463"/>
                  <a:pt x="11567" y="55507"/>
                </a:cubicBezTo>
                <a:cubicBezTo>
                  <a:pt x="11494" y="55551"/>
                  <a:pt x="11420" y="55610"/>
                  <a:pt x="11346" y="55654"/>
                </a:cubicBezTo>
                <a:cubicBezTo>
                  <a:pt x="11391" y="55610"/>
                  <a:pt x="11405" y="55551"/>
                  <a:pt x="11449" y="55522"/>
                </a:cubicBezTo>
                <a:cubicBezTo>
                  <a:pt x="11523" y="55463"/>
                  <a:pt x="11567" y="55404"/>
                  <a:pt x="11641" y="55374"/>
                </a:cubicBezTo>
                <a:close/>
                <a:moveTo>
                  <a:pt x="13215" y="55227"/>
                </a:moveTo>
                <a:lnTo>
                  <a:pt x="13215" y="55227"/>
                </a:lnTo>
                <a:cubicBezTo>
                  <a:pt x="13186" y="55301"/>
                  <a:pt x="13171" y="55389"/>
                  <a:pt x="13157" y="55463"/>
                </a:cubicBezTo>
                <a:cubicBezTo>
                  <a:pt x="13157" y="55477"/>
                  <a:pt x="13157" y="55507"/>
                  <a:pt x="13142" y="55522"/>
                </a:cubicBezTo>
                <a:cubicBezTo>
                  <a:pt x="13024" y="55551"/>
                  <a:pt x="12921" y="55595"/>
                  <a:pt x="12803" y="55654"/>
                </a:cubicBezTo>
                <a:cubicBezTo>
                  <a:pt x="12847" y="55551"/>
                  <a:pt x="12862" y="55448"/>
                  <a:pt x="12892" y="55360"/>
                </a:cubicBezTo>
                <a:cubicBezTo>
                  <a:pt x="13009" y="55316"/>
                  <a:pt x="13098" y="55257"/>
                  <a:pt x="13215" y="55227"/>
                </a:cubicBezTo>
                <a:close/>
                <a:moveTo>
                  <a:pt x="11876" y="55374"/>
                </a:moveTo>
                <a:lnTo>
                  <a:pt x="11876" y="55374"/>
                </a:lnTo>
                <a:cubicBezTo>
                  <a:pt x="11847" y="55433"/>
                  <a:pt x="11832" y="55507"/>
                  <a:pt x="11788" y="55551"/>
                </a:cubicBezTo>
                <a:cubicBezTo>
                  <a:pt x="11700" y="55610"/>
                  <a:pt x="11626" y="55669"/>
                  <a:pt x="11538" y="55728"/>
                </a:cubicBezTo>
                <a:cubicBezTo>
                  <a:pt x="11567" y="55669"/>
                  <a:pt x="11582" y="55610"/>
                  <a:pt x="11626" y="55551"/>
                </a:cubicBezTo>
                <a:cubicBezTo>
                  <a:pt x="11641" y="55536"/>
                  <a:pt x="11670" y="55522"/>
                  <a:pt x="11685" y="55522"/>
                </a:cubicBezTo>
                <a:cubicBezTo>
                  <a:pt x="11758" y="55463"/>
                  <a:pt x="11817" y="55433"/>
                  <a:pt x="11876" y="55374"/>
                </a:cubicBezTo>
                <a:close/>
                <a:moveTo>
                  <a:pt x="12803" y="55389"/>
                </a:moveTo>
                <a:lnTo>
                  <a:pt x="12803" y="55389"/>
                </a:lnTo>
                <a:cubicBezTo>
                  <a:pt x="12774" y="55477"/>
                  <a:pt x="12744" y="55595"/>
                  <a:pt x="12730" y="55683"/>
                </a:cubicBezTo>
                <a:cubicBezTo>
                  <a:pt x="12627" y="55728"/>
                  <a:pt x="12509" y="55772"/>
                  <a:pt x="12406" y="55816"/>
                </a:cubicBezTo>
                <a:cubicBezTo>
                  <a:pt x="12435" y="55728"/>
                  <a:pt x="12450" y="55625"/>
                  <a:pt x="12494" y="55536"/>
                </a:cubicBezTo>
                <a:cubicBezTo>
                  <a:pt x="12597" y="55477"/>
                  <a:pt x="12686" y="55448"/>
                  <a:pt x="12803" y="55389"/>
                </a:cubicBezTo>
                <a:close/>
                <a:moveTo>
                  <a:pt x="12126" y="55448"/>
                </a:moveTo>
                <a:cubicBezTo>
                  <a:pt x="12082" y="55522"/>
                  <a:pt x="12053" y="55610"/>
                  <a:pt x="12038" y="55683"/>
                </a:cubicBezTo>
                <a:cubicBezTo>
                  <a:pt x="11935" y="55728"/>
                  <a:pt x="11847" y="55772"/>
                  <a:pt x="11744" y="55831"/>
                </a:cubicBezTo>
                <a:lnTo>
                  <a:pt x="11847" y="55610"/>
                </a:lnTo>
                <a:lnTo>
                  <a:pt x="12126" y="55448"/>
                </a:lnTo>
                <a:close/>
                <a:moveTo>
                  <a:pt x="11258" y="55669"/>
                </a:moveTo>
                <a:cubicBezTo>
                  <a:pt x="11243" y="55698"/>
                  <a:pt x="11199" y="55742"/>
                  <a:pt x="11185" y="55772"/>
                </a:cubicBezTo>
                <a:cubicBezTo>
                  <a:pt x="11126" y="55816"/>
                  <a:pt x="11082" y="55875"/>
                  <a:pt x="11023" y="55904"/>
                </a:cubicBezTo>
                <a:cubicBezTo>
                  <a:pt x="11037" y="55875"/>
                  <a:pt x="11052" y="55831"/>
                  <a:pt x="11096" y="55801"/>
                </a:cubicBezTo>
                <a:cubicBezTo>
                  <a:pt x="11155" y="55757"/>
                  <a:pt x="11199" y="55728"/>
                  <a:pt x="11258" y="55669"/>
                </a:cubicBezTo>
                <a:close/>
                <a:moveTo>
                  <a:pt x="11479" y="55669"/>
                </a:moveTo>
                <a:lnTo>
                  <a:pt x="11479" y="55669"/>
                </a:lnTo>
                <a:cubicBezTo>
                  <a:pt x="11449" y="55728"/>
                  <a:pt x="11420" y="55772"/>
                  <a:pt x="11391" y="55816"/>
                </a:cubicBezTo>
                <a:cubicBezTo>
                  <a:pt x="11332" y="55845"/>
                  <a:pt x="11273" y="55889"/>
                  <a:pt x="11214" y="55948"/>
                </a:cubicBezTo>
                <a:cubicBezTo>
                  <a:pt x="11199" y="55963"/>
                  <a:pt x="11170" y="55978"/>
                  <a:pt x="11140" y="55992"/>
                </a:cubicBezTo>
                <a:cubicBezTo>
                  <a:pt x="11185" y="55948"/>
                  <a:pt x="11199" y="55889"/>
                  <a:pt x="11243" y="55845"/>
                </a:cubicBezTo>
                <a:cubicBezTo>
                  <a:pt x="11317" y="55801"/>
                  <a:pt x="11391" y="55728"/>
                  <a:pt x="11479" y="55669"/>
                </a:cubicBezTo>
                <a:close/>
                <a:moveTo>
                  <a:pt x="12377" y="55595"/>
                </a:moveTo>
                <a:lnTo>
                  <a:pt x="12377" y="55595"/>
                </a:lnTo>
                <a:cubicBezTo>
                  <a:pt x="12347" y="55683"/>
                  <a:pt x="12318" y="55772"/>
                  <a:pt x="12288" y="55875"/>
                </a:cubicBezTo>
                <a:cubicBezTo>
                  <a:pt x="12185" y="55919"/>
                  <a:pt x="12082" y="55963"/>
                  <a:pt x="11979" y="56022"/>
                </a:cubicBezTo>
                <a:cubicBezTo>
                  <a:pt x="12038" y="55904"/>
                  <a:pt x="12068" y="55831"/>
                  <a:pt x="12082" y="55742"/>
                </a:cubicBezTo>
                <a:cubicBezTo>
                  <a:pt x="12185" y="55683"/>
                  <a:pt x="12288" y="55625"/>
                  <a:pt x="12377" y="55595"/>
                </a:cubicBezTo>
                <a:close/>
                <a:moveTo>
                  <a:pt x="11714" y="55683"/>
                </a:moveTo>
                <a:lnTo>
                  <a:pt x="11714" y="55683"/>
                </a:lnTo>
                <a:cubicBezTo>
                  <a:pt x="11685" y="55757"/>
                  <a:pt x="11641" y="55831"/>
                  <a:pt x="11626" y="55904"/>
                </a:cubicBezTo>
                <a:lnTo>
                  <a:pt x="11346" y="56066"/>
                </a:lnTo>
                <a:cubicBezTo>
                  <a:pt x="11391" y="55992"/>
                  <a:pt x="11420" y="55934"/>
                  <a:pt x="11449" y="55860"/>
                </a:cubicBezTo>
                <a:cubicBezTo>
                  <a:pt x="11538" y="55816"/>
                  <a:pt x="11626" y="55757"/>
                  <a:pt x="11714" y="55683"/>
                </a:cubicBezTo>
                <a:close/>
                <a:moveTo>
                  <a:pt x="10861" y="55963"/>
                </a:moveTo>
                <a:cubicBezTo>
                  <a:pt x="10831" y="55992"/>
                  <a:pt x="10817" y="56022"/>
                  <a:pt x="10802" y="56051"/>
                </a:cubicBezTo>
                <a:cubicBezTo>
                  <a:pt x="10758" y="56095"/>
                  <a:pt x="10714" y="56125"/>
                  <a:pt x="10669" y="56140"/>
                </a:cubicBezTo>
                <a:cubicBezTo>
                  <a:pt x="10684" y="56125"/>
                  <a:pt x="10714" y="56110"/>
                  <a:pt x="10728" y="56066"/>
                </a:cubicBezTo>
                <a:cubicBezTo>
                  <a:pt x="10758" y="56037"/>
                  <a:pt x="10817" y="55992"/>
                  <a:pt x="10861" y="55963"/>
                </a:cubicBezTo>
                <a:close/>
                <a:moveTo>
                  <a:pt x="11994" y="55801"/>
                </a:moveTo>
                <a:cubicBezTo>
                  <a:pt x="11950" y="55889"/>
                  <a:pt x="11935" y="55963"/>
                  <a:pt x="11906" y="56051"/>
                </a:cubicBezTo>
                <a:cubicBezTo>
                  <a:pt x="11788" y="56110"/>
                  <a:pt x="11700" y="56169"/>
                  <a:pt x="11582" y="56199"/>
                </a:cubicBezTo>
                <a:cubicBezTo>
                  <a:pt x="11626" y="56125"/>
                  <a:pt x="11670" y="56037"/>
                  <a:pt x="11700" y="55963"/>
                </a:cubicBezTo>
                <a:cubicBezTo>
                  <a:pt x="11788" y="55904"/>
                  <a:pt x="11891" y="55845"/>
                  <a:pt x="11994" y="55801"/>
                </a:cubicBezTo>
                <a:close/>
                <a:moveTo>
                  <a:pt x="11052" y="55978"/>
                </a:moveTo>
                <a:cubicBezTo>
                  <a:pt x="11023" y="56037"/>
                  <a:pt x="10993" y="56066"/>
                  <a:pt x="10964" y="56125"/>
                </a:cubicBezTo>
                <a:cubicBezTo>
                  <a:pt x="10890" y="56184"/>
                  <a:pt x="10817" y="56213"/>
                  <a:pt x="10743" y="56272"/>
                </a:cubicBezTo>
                <a:cubicBezTo>
                  <a:pt x="10787" y="56213"/>
                  <a:pt x="10817" y="56169"/>
                  <a:pt x="10846" y="56125"/>
                </a:cubicBezTo>
                <a:cubicBezTo>
                  <a:pt x="10934" y="56066"/>
                  <a:pt x="10993" y="56037"/>
                  <a:pt x="11052" y="55978"/>
                </a:cubicBezTo>
                <a:close/>
                <a:moveTo>
                  <a:pt x="11309" y="55989"/>
                </a:moveTo>
                <a:cubicBezTo>
                  <a:pt x="11271" y="56044"/>
                  <a:pt x="11255" y="56100"/>
                  <a:pt x="11214" y="56169"/>
                </a:cubicBezTo>
                <a:cubicBezTo>
                  <a:pt x="11126" y="56213"/>
                  <a:pt x="11037" y="56287"/>
                  <a:pt x="10949" y="56346"/>
                </a:cubicBezTo>
                <a:cubicBezTo>
                  <a:pt x="10964" y="56287"/>
                  <a:pt x="11008" y="56243"/>
                  <a:pt x="11037" y="56184"/>
                </a:cubicBezTo>
                <a:cubicBezTo>
                  <a:pt x="11111" y="56125"/>
                  <a:pt x="11199" y="56066"/>
                  <a:pt x="11273" y="56022"/>
                </a:cubicBezTo>
                <a:cubicBezTo>
                  <a:pt x="11283" y="56002"/>
                  <a:pt x="11299" y="55996"/>
                  <a:pt x="11309" y="55989"/>
                </a:cubicBezTo>
                <a:close/>
                <a:moveTo>
                  <a:pt x="10449" y="56316"/>
                </a:moveTo>
                <a:cubicBezTo>
                  <a:pt x="10449" y="56331"/>
                  <a:pt x="10434" y="56331"/>
                  <a:pt x="10434" y="56346"/>
                </a:cubicBezTo>
                <a:cubicBezTo>
                  <a:pt x="10419" y="56360"/>
                  <a:pt x="10390" y="56360"/>
                  <a:pt x="10375" y="56390"/>
                </a:cubicBezTo>
                <a:cubicBezTo>
                  <a:pt x="10375" y="56360"/>
                  <a:pt x="10375" y="56360"/>
                  <a:pt x="10390" y="56346"/>
                </a:cubicBezTo>
                <a:cubicBezTo>
                  <a:pt x="10405" y="56331"/>
                  <a:pt x="10434" y="56331"/>
                  <a:pt x="10449" y="56316"/>
                </a:cubicBezTo>
                <a:close/>
                <a:moveTo>
                  <a:pt x="11567" y="56037"/>
                </a:moveTo>
                <a:cubicBezTo>
                  <a:pt x="11538" y="56110"/>
                  <a:pt x="11494" y="56199"/>
                  <a:pt x="11479" y="56272"/>
                </a:cubicBezTo>
                <a:cubicBezTo>
                  <a:pt x="11376" y="56331"/>
                  <a:pt x="11273" y="56390"/>
                  <a:pt x="11170" y="56434"/>
                </a:cubicBezTo>
                <a:lnTo>
                  <a:pt x="11273" y="56213"/>
                </a:lnTo>
                <a:cubicBezTo>
                  <a:pt x="11376" y="56140"/>
                  <a:pt x="11479" y="56095"/>
                  <a:pt x="11567" y="56037"/>
                </a:cubicBezTo>
                <a:close/>
                <a:moveTo>
                  <a:pt x="10655" y="56272"/>
                </a:moveTo>
                <a:cubicBezTo>
                  <a:pt x="10611" y="56316"/>
                  <a:pt x="10596" y="56360"/>
                  <a:pt x="10566" y="56405"/>
                </a:cubicBezTo>
                <a:cubicBezTo>
                  <a:pt x="10478" y="56434"/>
                  <a:pt x="10434" y="56493"/>
                  <a:pt x="10360" y="56537"/>
                </a:cubicBezTo>
                <a:cubicBezTo>
                  <a:pt x="10390" y="56493"/>
                  <a:pt x="10434" y="56434"/>
                  <a:pt x="10463" y="56405"/>
                </a:cubicBezTo>
                <a:cubicBezTo>
                  <a:pt x="10522" y="56360"/>
                  <a:pt x="10596" y="56316"/>
                  <a:pt x="10655" y="56272"/>
                </a:cubicBezTo>
                <a:close/>
                <a:moveTo>
                  <a:pt x="10875" y="56287"/>
                </a:moveTo>
                <a:cubicBezTo>
                  <a:pt x="10831" y="56346"/>
                  <a:pt x="10817" y="56405"/>
                  <a:pt x="10787" y="56463"/>
                </a:cubicBezTo>
                <a:cubicBezTo>
                  <a:pt x="10684" y="56508"/>
                  <a:pt x="10596" y="56581"/>
                  <a:pt x="10508" y="56640"/>
                </a:cubicBezTo>
                <a:lnTo>
                  <a:pt x="10611" y="56478"/>
                </a:lnTo>
                <a:cubicBezTo>
                  <a:pt x="10714" y="56405"/>
                  <a:pt x="10802" y="56346"/>
                  <a:pt x="10875" y="56287"/>
                </a:cubicBezTo>
                <a:close/>
                <a:moveTo>
                  <a:pt x="11155" y="56287"/>
                </a:moveTo>
                <a:lnTo>
                  <a:pt x="11155" y="56287"/>
                </a:lnTo>
                <a:cubicBezTo>
                  <a:pt x="11111" y="56360"/>
                  <a:pt x="11096" y="56419"/>
                  <a:pt x="11052" y="56493"/>
                </a:cubicBezTo>
                <a:cubicBezTo>
                  <a:pt x="10949" y="56552"/>
                  <a:pt x="10861" y="56625"/>
                  <a:pt x="10743" y="56684"/>
                </a:cubicBezTo>
                <a:cubicBezTo>
                  <a:pt x="10787" y="56625"/>
                  <a:pt x="10802" y="56552"/>
                  <a:pt x="10831" y="56493"/>
                </a:cubicBezTo>
                <a:cubicBezTo>
                  <a:pt x="10949" y="56434"/>
                  <a:pt x="11052" y="56360"/>
                  <a:pt x="11155" y="56287"/>
                </a:cubicBezTo>
                <a:close/>
                <a:moveTo>
                  <a:pt x="10243" y="56552"/>
                </a:moveTo>
                <a:cubicBezTo>
                  <a:pt x="10228" y="56581"/>
                  <a:pt x="10199" y="56625"/>
                  <a:pt x="10169" y="56655"/>
                </a:cubicBezTo>
                <a:cubicBezTo>
                  <a:pt x="10140" y="56699"/>
                  <a:pt x="10081" y="56714"/>
                  <a:pt x="10037" y="56758"/>
                </a:cubicBezTo>
                <a:lnTo>
                  <a:pt x="10022" y="56772"/>
                </a:lnTo>
                <a:cubicBezTo>
                  <a:pt x="10051" y="56728"/>
                  <a:pt x="10081" y="56699"/>
                  <a:pt x="10110" y="56655"/>
                </a:cubicBezTo>
                <a:cubicBezTo>
                  <a:pt x="10154" y="56625"/>
                  <a:pt x="10213" y="56581"/>
                  <a:pt x="10243" y="56552"/>
                </a:cubicBezTo>
                <a:close/>
                <a:moveTo>
                  <a:pt x="10449" y="56581"/>
                </a:moveTo>
                <a:lnTo>
                  <a:pt x="10449" y="56581"/>
                </a:lnTo>
                <a:cubicBezTo>
                  <a:pt x="10434" y="56625"/>
                  <a:pt x="10390" y="56684"/>
                  <a:pt x="10360" y="56728"/>
                </a:cubicBezTo>
                <a:cubicBezTo>
                  <a:pt x="10287" y="56787"/>
                  <a:pt x="10199" y="56846"/>
                  <a:pt x="10096" y="56905"/>
                </a:cubicBezTo>
                <a:cubicBezTo>
                  <a:pt x="10140" y="56846"/>
                  <a:pt x="10169" y="56787"/>
                  <a:pt x="10228" y="56728"/>
                </a:cubicBezTo>
                <a:cubicBezTo>
                  <a:pt x="10302" y="56684"/>
                  <a:pt x="10375" y="56625"/>
                  <a:pt x="10449" y="56581"/>
                </a:cubicBezTo>
                <a:close/>
                <a:moveTo>
                  <a:pt x="10699" y="56581"/>
                </a:moveTo>
                <a:lnTo>
                  <a:pt x="10699" y="56581"/>
                </a:lnTo>
                <a:cubicBezTo>
                  <a:pt x="10669" y="56655"/>
                  <a:pt x="10655" y="56714"/>
                  <a:pt x="10611" y="56772"/>
                </a:cubicBezTo>
                <a:cubicBezTo>
                  <a:pt x="10522" y="56831"/>
                  <a:pt x="10449" y="56875"/>
                  <a:pt x="10360" y="56934"/>
                </a:cubicBezTo>
                <a:cubicBezTo>
                  <a:pt x="10349" y="56946"/>
                  <a:pt x="10327" y="56948"/>
                  <a:pt x="10312" y="56964"/>
                </a:cubicBezTo>
                <a:lnTo>
                  <a:pt x="10312" y="56964"/>
                </a:lnTo>
                <a:cubicBezTo>
                  <a:pt x="10350" y="56908"/>
                  <a:pt x="10378" y="56841"/>
                  <a:pt x="10405" y="56787"/>
                </a:cubicBezTo>
                <a:cubicBezTo>
                  <a:pt x="10508" y="56714"/>
                  <a:pt x="10611" y="56655"/>
                  <a:pt x="10699" y="56581"/>
                </a:cubicBezTo>
                <a:close/>
                <a:moveTo>
                  <a:pt x="9831" y="56876"/>
                </a:moveTo>
                <a:lnTo>
                  <a:pt x="9831" y="56876"/>
                </a:lnTo>
                <a:cubicBezTo>
                  <a:pt x="9801" y="56905"/>
                  <a:pt x="9786" y="56920"/>
                  <a:pt x="9786" y="56934"/>
                </a:cubicBezTo>
                <a:cubicBezTo>
                  <a:pt x="9772" y="56949"/>
                  <a:pt x="9728" y="56978"/>
                  <a:pt x="9713" y="56993"/>
                </a:cubicBezTo>
                <a:cubicBezTo>
                  <a:pt x="9728" y="56978"/>
                  <a:pt x="9728" y="56949"/>
                  <a:pt x="9742" y="56934"/>
                </a:cubicBezTo>
                <a:cubicBezTo>
                  <a:pt x="9772" y="56920"/>
                  <a:pt x="9801" y="56905"/>
                  <a:pt x="9831" y="56876"/>
                </a:cubicBezTo>
                <a:close/>
                <a:moveTo>
                  <a:pt x="10037" y="56861"/>
                </a:moveTo>
                <a:cubicBezTo>
                  <a:pt x="10007" y="56920"/>
                  <a:pt x="9963" y="56949"/>
                  <a:pt x="9948" y="57008"/>
                </a:cubicBezTo>
                <a:cubicBezTo>
                  <a:pt x="9875" y="57052"/>
                  <a:pt x="9801" y="57096"/>
                  <a:pt x="9728" y="57140"/>
                </a:cubicBezTo>
                <a:cubicBezTo>
                  <a:pt x="9772" y="57081"/>
                  <a:pt x="9801" y="57052"/>
                  <a:pt x="9845" y="56993"/>
                </a:cubicBezTo>
                <a:cubicBezTo>
                  <a:pt x="9919" y="56949"/>
                  <a:pt x="9978" y="56905"/>
                  <a:pt x="10037" y="56861"/>
                </a:cubicBezTo>
                <a:close/>
                <a:moveTo>
                  <a:pt x="10272" y="56905"/>
                </a:moveTo>
                <a:cubicBezTo>
                  <a:pt x="10228" y="56949"/>
                  <a:pt x="10199" y="57023"/>
                  <a:pt x="10169" y="57081"/>
                </a:cubicBezTo>
                <a:cubicBezTo>
                  <a:pt x="10081" y="57140"/>
                  <a:pt x="9978" y="57214"/>
                  <a:pt x="9875" y="57273"/>
                </a:cubicBezTo>
                <a:cubicBezTo>
                  <a:pt x="9919" y="57199"/>
                  <a:pt x="9978" y="57140"/>
                  <a:pt x="10007" y="57067"/>
                </a:cubicBezTo>
                <a:cubicBezTo>
                  <a:pt x="10081" y="57008"/>
                  <a:pt x="10169" y="56949"/>
                  <a:pt x="10272" y="56905"/>
                </a:cubicBezTo>
                <a:close/>
                <a:moveTo>
                  <a:pt x="9639" y="57140"/>
                </a:moveTo>
                <a:lnTo>
                  <a:pt x="9639" y="57140"/>
                </a:lnTo>
                <a:cubicBezTo>
                  <a:pt x="9610" y="57170"/>
                  <a:pt x="9580" y="57214"/>
                  <a:pt x="9551" y="57258"/>
                </a:cubicBezTo>
                <a:lnTo>
                  <a:pt x="9374" y="57376"/>
                </a:lnTo>
                <a:cubicBezTo>
                  <a:pt x="9404" y="57317"/>
                  <a:pt x="9433" y="57288"/>
                  <a:pt x="9477" y="57243"/>
                </a:cubicBezTo>
                <a:lnTo>
                  <a:pt x="9639" y="57140"/>
                </a:lnTo>
                <a:close/>
                <a:moveTo>
                  <a:pt x="9831" y="57170"/>
                </a:moveTo>
                <a:cubicBezTo>
                  <a:pt x="9801" y="57229"/>
                  <a:pt x="9772" y="57288"/>
                  <a:pt x="9728" y="57346"/>
                </a:cubicBezTo>
                <a:lnTo>
                  <a:pt x="9463" y="57508"/>
                </a:lnTo>
                <a:cubicBezTo>
                  <a:pt x="9492" y="57449"/>
                  <a:pt x="9551" y="57376"/>
                  <a:pt x="9580" y="57317"/>
                </a:cubicBezTo>
                <a:cubicBezTo>
                  <a:pt x="9654" y="57258"/>
                  <a:pt x="9757" y="57229"/>
                  <a:pt x="9831" y="57170"/>
                </a:cubicBezTo>
                <a:close/>
                <a:moveTo>
                  <a:pt x="9170" y="57449"/>
                </a:moveTo>
                <a:cubicBezTo>
                  <a:pt x="9159" y="57462"/>
                  <a:pt x="9147" y="57478"/>
                  <a:pt x="9139" y="57494"/>
                </a:cubicBezTo>
                <a:cubicBezTo>
                  <a:pt x="9126" y="57500"/>
                  <a:pt x="9111" y="57506"/>
                  <a:pt x="9097" y="57512"/>
                </a:cubicBezTo>
                <a:lnTo>
                  <a:pt x="9097" y="57512"/>
                </a:lnTo>
                <a:cubicBezTo>
                  <a:pt x="9101" y="57507"/>
                  <a:pt x="9106" y="57501"/>
                  <a:pt x="9110" y="57494"/>
                </a:cubicBezTo>
                <a:cubicBezTo>
                  <a:pt x="9128" y="57475"/>
                  <a:pt x="9151" y="57463"/>
                  <a:pt x="9170" y="57449"/>
                </a:cubicBezTo>
                <a:close/>
                <a:moveTo>
                  <a:pt x="9408" y="57434"/>
                </a:moveTo>
                <a:lnTo>
                  <a:pt x="9301" y="57582"/>
                </a:lnTo>
                <a:cubicBezTo>
                  <a:pt x="9227" y="57611"/>
                  <a:pt x="9154" y="57670"/>
                  <a:pt x="9065" y="57714"/>
                </a:cubicBezTo>
                <a:cubicBezTo>
                  <a:pt x="9124" y="57670"/>
                  <a:pt x="9168" y="57611"/>
                  <a:pt x="9198" y="57567"/>
                </a:cubicBezTo>
                <a:cubicBezTo>
                  <a:pt x="9271" y="57523"/>
                  <a:pt x="9330" y="57494"/>
                  <a:pt x="9404" y="57435"/>
                </a:cubicBezTo>
                <a:cubicBezTo>
                  <a:pt x="9404" y="57435"/>
                  <a:pt x="9406" y="57435"/>
                  <a:pt x="9408" y="57434"/>
                </a:cubicBezTo>
                <a:close/>
                <a:moveTo>
                  <a:pt x="8992" y="57685"/>
                </a:moveTo>
                <a:lnTo>
                  <a:pt x="8992" y="57685"/>
                </a:lnTo>
                <a:cubicBezTo>
                  <a:pt x="8962" y="57729"/>
                  <a:pt x="8918" y="57773"/>
                  <a:pt x="8889" y="57832"/>
                </a:cubicBezTo>
                <a:cubicBezTo>
                  <a:pt x="8830" y="57876"/>
                  <a:pt x="8771" y="57891"/>
                  <a:pt x="8742" y="57935"/>
                </a:cubicBezTo>
                <a:cubicBezTo>
                  <a:pt x="8727" y="57935"/>
                  <a:pt x="8727" y="57950"/>
                  <a:pt x="8697" y="57950"/>
                </a:cubicBezTo>
                <a:cubicBezTo>
                  <a:pt x="8756" y="57876"/>
                  <a:pt x="8800" y="57832"/>
                  <a:pt x="8830" y="57803"/>
                </a:cubicBezTo>
                <a:lnTo>
                  <a:pt x="8992" y="57685"/>
                </a:lnTo>
                <a:close/>
                <a:moveTo>
                  <a:pt x="8565" y="57950"/>
                </a:moveTo>
                <a:cubicBezTo>
                  <a:pt x="8550" y="57979"/>
                  <a:pt x="8521" y="58009"/>
                  <a:pt x="8491" y="58038"/>
                </a:cubicBezTo>
                <a:cubicBezTo>
                  <a:pt x="8462" y="58053"/>
                  <a:pt x="8418" y="58082"/>
                  <a:pt x="8374" y="58112"/>
                </a:cubicBezTo>
                <a:cubicBezTo>
                  <a:pt x="8403" y="58082"/>
                  <a:pt x="8447" y="58053"/>
                  <a:pt x="8462" y="58023"/>
                </a:cubicBezTo>
                <a:cubicBezTo>
                  <a:pt x="8506" y="58009"/>
                  <a:pt x="8536" y="57964"/>
                  <a:pt x="8565" y="57950"/>
                </a:cubicBezTo>
                <a:close/>
                <a:moveTo>
                  <a:pt x="15791" y="54903"/>
                </a:moveTo>
                <a:cubicBezTo>
                  <a:pt x="15879" y="56493"/>
                  <a:pt x="16335" y="58038"/>
                  <a:pt x="16777" y="59554"/>
                </a:cubicBezTo>
                <a:cubicBezTo>
                  <a:pt x="17277" y="61246"/>
                  <a:pt x="17792" y="62968"/>
                  <a:pt x="17778" y="64734"/>
                </a:cubicBezTo>
                <a:cubicBezTo>
                  <a:pt x="17778" y="67736"/>
                  <a:pt x="16188" y="70635"/>
                  <a:pt x="13701" y="72313"/>
                </a:cubicBezTo>
                <a:cubicBezTo>
                  <a:pt x="15864" y="70562"/>
                  <a:pt x="17159" y="67766"/>
                  <a:pt x="17145" y="64808"/>
                </a:cubicBezTo>
                <a:cubicBezTo>
                  <a:pt x="17145" y="63100"/>
                  <a:pt x="16688" y="61408"/>
                  <a:pt x="16262" y="59789"/>
                </a:cubicBezTo>
                <a:cubicBezTo>
                  <a:pt x="15835" y="58215"/>
                  <a:pt x="15423" y="56596"/>
                  <a:pt x="15393" y="54977"/>
                </a:cubicBezTo>
                <a:cubicBezTo>
                  <a:pt x="15526" y="54962"/>
                  <a:pt x="15658" y="54933"/>
                  <a:pt x="15791" y="54903"/>
                </a:cubicBezTo>
                <a:close/>
                <a:moveTo>
                  <a:pt x="15320" y="55006"/>
                </a:moveTo>
                <a:cubicBezTo>
                  <a:pt x="15335" y="56640"/>
                  <a:pt x="15776" y="58244"/>
                  <a:pt x="16188" y="59819"/>
                </a:cubicBezTo>
                <a:cubicBezTo>
                  <a:pt x="16630" y="61438"/>
                  <a:pt x="17071" y="63130"/>
                  <a:pt x="17071" y="64822"/>
                </a:cubicBezTo>
                <a:cubicBezTo>
                  <a:pt x="17086" y="67927"/>
                  <a:pt x="15629" y="70856"/>
                  <a:pt x="13260" y="72548"/>
                </a:cubicBezTo>
                <a:cubicBezTo>
                  <a:pt x="15320" y="70782"/>
                  <a:pt x="16497" y="67972"/>
                  <a:pt x="16468" y="64881"/>
                </a:cubicBezTo>
                <a:cubicBezTo>
                  <a:pt x="16453" y="63248"/>
                  <a:pt x="16056" y="61629"/>
                  <a:pt x="15688" y="60069"/>
                </a:cubicBezTo>
                <a:cubicBezTo>
                  <a:pt x="15305" y="58421"/>
                  <a:pt x="14893" y="56758"/>
                  <a:pt x="14952" y="55080"/>
                </a:cubicBezTo>
                <a:cubicBezTo>
                  <a:pt x="15084" y="55036"/>
                  <a:pt x="15217" y="55021"/>
                  <a:pt x="15320" y="55006"/>
                </a:cubicBezTo>
                <a:close/>
                <a:moveTo>
                  <a:pt x="14864" y="55095"/>
                </a:moveTo>
                <a:lnTo>
                  <a:pt x="14864" y="55095"/>
                </a:lnTo>
                <a:cubicBezTo>
                  <a:pt x="14834" y="56772"/>
                  <a:pt x="15217" y="58450"/>
                  <a:pt x="15614" y="60084"/>
                </a:cubicBezTo>
                <a:cubicBezTo>
                  <a:pt x="15982" y="61644"/>
                  <a:pt x="16365" y="63248"/>
                  <a:pt x="16394" y="64881"/>
                </a:cubicBezTo>
                <a:cubicBezTo>
                  <a:pt x="16424" y="68119"/>
                  <a:pt x="15099" y="71062"/>
                  <a:pt x="12862" y="72799"/>
                </a:cubicBezTo>
                <a:cubicBezTo>
                  <a:pt x="14790" y="71003"/>
                  <a:pt x="15820" y="68251"/>
                  <a:pt x="15761" y="64955"/>
                </a:cubicBezTo>
                <a:cubicBezTo>
                  <a:pt x="15747" y="63395"/>
                  <a:pt x="15408" y="61864"/>
                  <a:pt x="15099" y="60378"/>
                </a:cubicBezTo>
                <a:cubicBezTo>
                  <a:pt x="14731" y="58597"/>
                  <a:pt x="14363" y="56905"/>
                  <a:pt x="14496" y="55183"/>
                </a:cubicBezTo>
                <a:cubicBezTo>
                  <a:pt x="14628" y="55154"/>
                  <a:pt x="14731" y="55139"/>
                  <a:pt x="14864" y="55095"/>
                </a:cubicBezTo>
                <a:close/>
                <a:moveTo>
                  <a:pt x="14407" y="55213"/>
                </a:moveTo>
                <a:lnTo>
                  <a:pt x="14407" y="55213"/>
                </a:lnTo>
                <a:cubicBezTo>
                  <a:pt x="14290" y="56934"/>
                  <a:pt x="14643" y="58627"/>
                  <a:pt x="15011" y="60393"/>
                </a:cubicBezTo>
                <a:cubicBezTo>
                  <a:pt x="15320" y="61864"/>
                  <a:pt x="15644" y="63395"/>
                  <a:pt x="15673" y="64955"/>
                </a:cubicBezTo>
                <a:cubicBezTo>
                  <a:pt x="15747" y="68398"/>
                  <a:pt x="14613" y="71253"/>
                  <a:pt x="12480" y="73019"/>
                </a:cubicBezTo>
                <a:cubicBezTo>
                  <a:pt x="14246" y="71224"/>
                  <a:pt x="15143" y="68472"/>
                  <a:pt x="15070" y="65028"/>
                </a:cubicBezTo>
                <a:cubicBezTo>
                  <a:pt x="15026" y="63557"/>
                  <a:pt x="14775" y="62129"/>
                  <a:pt x="14510" y="60731"/>
                </a:cubicBezTo>
                <a:cubicBezTo>
                  <a:pt x="14157" y="58862"/>
                  <a:pt x="13848" y="57096"/>
                  <a:pt x="14054" y="55301"/>
                </a:cubicBezTo>
                <a:cubicBezTo>
                  <a:pt x="14157" y="55257"/>
                  <a:pt x="14290" y="55227"/>
                  <a:pt x="14407" y="55213"/>
                </a:cubicBezTo>
                <a:close/>
                <a:moveTo>
                  <a:pt x="13995" y="55316"/>
                </a:moveTo>
                <a:lnTo>
                  <a:pt x="13995" y="55316"/>
                </a:lnTo>
                <a:cubicBezTo>
                  <a:pt x="13804" y="57096"/>
                  <a:pt x="14128" y="58862"/>
                  <a:pt x="14466" y="60716"/>
                </a:cubicBezTo>
                <a:cubicBezTo>
                  <a:pt x="14716" y="62100"/>
                  <a:pt x="14981" y="63557"/>
                  <a:pt x="15011" y="65014"/>
                </a:cubicBezTo>
                <a:cubicBezTo>
                  <a:pt x="15084" y="68546"/>
                  <a:pt x="14128" y="71342"/>
                  <a:pt x="12274" y="73108"/>
                </a:cubicBezTo>
                <a:cubicBezTo>
                  <a:pt x="12229" y="73122"/>
                  <a:pt x="12215" y="73137"/>
                  <a:pt x="12200" y="73137"/>
                </a:cubicBezTo>
                <a:cubicBezTo>
                  <a:pt x="13775" y="71342"/>
                  <a:pt x="14481" y="68766"/>
                  <a:pt x="14393" y="65087"/>
                </a:cubicBezTo>
                <a:cubicBezTo>
                  <a:pt x="14349" y="63719"/>
                  <a:pt x="14143" y="62394"/>
                  <a:pt x="13951" y="61114"/>
                </a:cubicBezTo>
                <a:cubicBezTo>
                  <a:pt x="13627" y="59156"/>
                  <a:pt x="13363" y="57302"/>
                  <a:pt x="13657" y="55433"/>
                </a:cubicBezTo>
                <a:cubicBezTo>
                  <a:pt x="13760" y="55389"/>
                  <a:pt x="13892" y="55360"/>
                  <a:pt x="13995" y="55316"/>
                </a:cubicBezTo>
                <a:close/>
                <a:moveTo>
                  <a:pt x="13524" y="55477"/>
                </a:moveTo>
                <a:lnTo>
                  <a:pt x="13524" y="55477"/>
                </a:lnTo>
                <a:cubicBezTo>
                  <a:pt x="13245" y="57346"/>
                  <a:pt x="13524" y="59201"/>
                  <a:pt x="13833" y="61143"/>
                </a:cubicBezTo>
                <a:cubicBezTo>
                  <a:pt x="14040" y="62438"/>
                  <a:pt x="14246" y="63763"/>
                  <a:pt x="14275" y="65117"/>
                </a:cubicBezTo>
                <a:cubicBezTo>
                  <a:pt x="14407" y="68840"/>
                  <a:pt x="13672" y="71430"/>
                  <a:pt x="12009" y="73211"/>
                </a:cubicBezTo>
                <a:cubicBezTo>
                  <a:pt x="11979" y="73240"/>
                  <a:pt x="11965" y="73240"/>
                  <a:pt x="11920" y="73255"/>
                </a:cubicBezTo>
                <a:cubicBezTo>
                  <a:pt x="13613" y="71047"/>
                  <a:pt x="13760" y="68060"/>
                  <a:pt x="13672" y="65161"/>
                </a:cubicBezTo>
                <a:cubicBezTo>
                  <a:pt x="13627" y="63925"/>
                  <a:pt x="13466" y="62733"/>
                  <a:pt x="13318" y="61570"/>
                </a:cubicBezTo>
                <a:cubicBezTo>
                  <a:pt x="13039" y="59495"/>
                  <a:pt x="12803" y="57538"/>
                  <a:pt x="13186" y="55595"/>
                </a:cubicBezTo>
                <a:lnTo>
                  <a:pt x="13524" y="55477"/>
                </a:lnTo>
                <a:close/>
                <a:moveTo>
                  <a:pt x="13112" y="55610"/>
                </a:moveTo>
                <a:cubicBezTo>
                  <a:pt x="12730" y="57567"/>
                  <a:pt x="12980" y="59510"/>
                  <a:pt x="13260" y="61570"/>
                </a:cubicBezTo>
                <a:cubicBezTo>
                  <a:pt x="13407" y="62733"/>
                  <a:pt x="13569" y="63939"/>
                  <a:pt x="13613" y="65161"/>
                </a:cubicBezTo>
                <a:cubicBezTo>
                  <a:pt x="13701" y="68104"/>
                  <a:pt x="13539" y="71121"/>
                  <a:pt x="11788" y="73314"/>
                </a:cubicBezTo>
                <a:cubicBezTo>
                  <a:pt x="11744" y="73343"/>
                  <a:pt x="11700" y="73343"/>
                  <a:pt x="11670" y="73358"/>
                </a:cubicBezTo>
                <a:cubicBezTo>
                  <a:pt x="13083" y="71209"/>
                  <a:pt x="13112" y="68501"/>
                  <a:pt x="12995" y="65234"/>
                </a:cubicBezTo>
                <a:cubicBezTo>
                  <a:pt x="12951" y="64160"/>
                  <a:pt x="12847" y="63115"/>
                  <a:pt x="12730" y="62100"/>
                </a:cubicBezTo>
                <a:cubicBezTo>
                  <a:pt x="12509" y="59878"/>
                  <a:pt x="12288" y="57803"/>
                  <a:pt x="12789" y="55742"/>
                </a:cubicBezTo>
                <a:cubicBezTo>
                  <a:pt x="12892" y="55698"/>
                  <a:pt x="13009" y="55654"/>
                  <a:pt x="13112" y="55610"/>
                </a:cubicBezTo>
                <a:close/>
                <a:moveTo>
                  <a:pt x="11881" y="73374"/>
                </a:moveTo>
                <a:cubicBezTo>
                  <a:pt x="11888" y="73374"/>
                  <a:pt x="11881" y="73387"/>
                  <a:pt x="11861" y="73387"/>
                </a:cubicBezTo>
                <a:cubicBezTo>
                  <a:pt x="11871" y="73377"/>
                  <a:pt x="11878" y="73374"/>
                  <a:pt x="11881" y="73374"/>
                </a:cubicBezTo>
                <a:close/>
                <a:moveTo>
                  <a:pt x="11861" y="73387"/>
                </a:moveTo>
                <a:lnTo>
                  <a:pt x="11861" y="73387"/>
                </a:lnTo>
                <a:cubicBezTo>
                  <a:pt x="11847" y="73402"/>
                  <a:pt x="11832" y="73402"/>
                  <a:pt x="11817" y="73417"/>
                </a:cubicBezTo>
                <a:lnTo>
                  <a:pt x="11832" y="73402"/>
                </a:lnTo>
                <a:cubicBezTo>
                  <a:pt x="11847" y="73387"/>
                  <a:pt x="11861" y="73387"/>
                  <a:pt x="11861" y="73387"/>
                </a:cubicBezTo>
                <a:close/>
                <a:moveTo>
                  <a:pt x="12686" y="55801"/>
                </a:moveTo>
                <a:lnTo>
                  <a:pt x="12686" y="55801"/>
                </a:lnTo>
                <a:cubicBezTo>
                  <a:pt x="12215" y="57861"/>
                  <a:pt x="12421" y="59936"/>
                  <a:pt x="12656" y="62144"/>
                </a:cubicBezTo>
                <a:cubicBezTo>
                  <a:pt x="12759" y="63159"/>
                  <a:pt x="12877" y="64204"/>
                  <a:pt x="12906" y="65249"/>
                </a:cubicBezTo>
                <a:cubicBezTo>
                  <a:pt x="13039" y="68560"/>
                  <a:pt x="13009" y="71283"/>
                  <a:pt x="11538" y="73431"/>
                </a:cubicBezTo>
                <a:cubicBezTo>
                  <a:pt x="11494" y="73461"/>
                  <a:pt x="11435" y="73476"/>
                  <a:pt x="11405" y="73490"/>
                </a:cubicBezTo>
                <a:cubicBezTo>
                  <a:pt x="12568" y="71401"/>
                  <a:pt x="12450" y="68869"/>
                  <a:pt x="12318" y="66000"/>
                </a:cubicBezTo>
                <a:cubicBezTo>
                  <a:pt x="12303" y="65764"/>
                  <a:pt x="12303" y="65543"/>
                  <a:pt x="12288" y="65308"/>
                </a:cubicBezTo>
                <a:cubicBezTo>
                  <a:pt x="12244" y="64454"/>
                  <a:pt x="12185" y="63616"/>
                  <a:pt x="12126" y="62791"/>
                </a:cubicBezTo>
                <a:cubicBezTo>
                  <a:pt x="11935" y="60407"/>
                  <a:pt x="11758" y="58171"/>
                  <a:pt x="12347" y="55992"/>
                </a:cubicBezTo>
                <a:cubicBezTo>
                  <a:pt x="12347" y="55978"/>
                  <a:pt x="12362" y="55948"/>
                  <a:pt x="12362" y="55919"/>
                </a:cubicBezTo>
                <a:cubicBezTo>
                  <a:pt x="12465" y="55875"/>
                  <a:pt x="12583" y="55831"/>
                  <a:pt x="12686" y="55801"/>
                </a:cubicBezTo>
                <a:close/>
                <a:moveTo>
                  <a:pt x="11660" y="73469"/>
                </a:moveTo>
                <a:cubicBezTo>
                  <a:pt x="11649" y="73474"/>
                  <a:pt x="11641" y="73482"/>
                  <a:pt x="11641" y="73490"/>
                </a:cubicBezTo>
                <a:cubicBezTo>
                  <a:pt x="11611" y="73505"/>
                  <a:pt x="11597" y="73505"/>
                  <a:pt x="11552" y="73534"/>
                </a:cubicBezTo>
                <a:cubicBezTo>
                  <a:pt x="11567" y="73505"/>
                  <a:pt x="11567" y="73490"/>
                  <a:pt x="11597" y="73490"/>
                </a:cubicBezTo>
                <a:cubicBezTo>
                  <a:pt x="11620" y="73479"/>
                  <a:pt x="11634" y="73476"/>
                  <a:pt x="11660" y="73469"/>
                </a:cubicBezTo>
                <a:close/>
                <a:moveTo>
                  <a:pt x="12288" y="55963"/>
                </a:moveTo>
                <a:lnTo>
                  <a:pt x="12288" y="55978"/>
                </a:lnTo>
                <a:cubicBezTo>
                  <a:pt x="11685" y="58171"/>
                  <a:pt x="11861" y="60407"/>
                  <a:pt x="12053" y="62806"/>
                </a:cubicBezTo>
                <a:cubicBezTo>
                  <a:pt x="12126" y="63616"/>
                  <a:pt x="12185" y="64454"/>
                  <a:pt x="12215" y="65323"/>
                </a:cubicBezTo>
                <a:cubicBezTo>
                  <a:pt x="12229" y="65558"/>
                  <a:pt x="12229" y="65779"/>
                  <a:pt x="12259" y="66029"/>
                </a:cubicBezTo>
                <a:cubicBezTo>
                  <a:pt x="12377" y="68928"/>
                  <a:pt x="12494" y="71445"/>
                  <a:pt x="11302" y="73534"/>
                </a:cubicBezTo>
                <a:cubicBezTo>
                  <a:pt x="11243" y="73549"/>
                  <a:pt x="11199" y="73564"/>
                  <a:pt x="11155" y="73579"/>
                </a:cubicBezTo>
                <a:cubicBezTo>
                  <a:pt x="12009" y="71665"/>
                  <a:pt x="11861" y="69517"/>
                  <a:pt x="11700" y="67074"/>
                </a:cubicBezTo>
                <a:cubicBezTo>
                  <a:pt x="11670" y="66515"/>
                  <a:pt x="11626" y="65970"/>
                  <a:pt x="11597" y="65382"/>
                </a:cubicBezTo>
                <a:cubicBezTo>
                  <a:pt x="11552" y="64808"/>
                  <a:pt x="11523" y="64219"/>
                  <a:pt x="11494" y="63674"/>
                </a:cubicBezTo>
                <a:cubicBezTo>
                  <a:pt x="11332" y="61055"/>
                  <a:pt x="11170" y="58597"/>
                  <a:pt x="11920" y="56257"/>
                </a:cubicBezTo>
                <a:cubicBezTo>
                  <a:pt x="11935" y="56199"/>
                  <a:pt x="11965" y="56169"/>
                  <a:pt x="11979" y="56110"/>
                </a:cubicBezTo>
                <a:cubicBezTo>
                  <a:pt x="12082" y="56051"/>
                  <a:pt x="12185" y="56022"/>
                  <a:pt x="12288" y="55963"/>
                </a:cubicBezTo>
                <a:close/>
                <a:moveTo>
                  <a:pt x="11449" y="73549"/>
                </a:moveTo>
                <a:cubicBezTo>
                  <a:pt x="11420" y="73564"/>
                  <a:pt x="11420" y="73579"/>
                  <a:pt x="11405" y="73608"/>
                </a:cubicBezTo>
                <a:cubicBezTo>
                  <a:pt x="11376" y="73608"/>
                  <a:pt x="11332" y="73623"/>
                  <a:pt x="11302" y="73637"/>
                </a:cubicBezTo>
                <a:cubicBezTo>
                  <a:pt x="11317" y="73623"/>
                  <a:pt x="11317" y="73608"/>
                  <a:pt x="11332" y="73579"/>
                </a:cubicBezTo>
                <a:cubicBezTo>
                  <a:pt x="11376" y="73564"/>
                  <a:pt x="11405" y="73549"/>
                  <a:pt x="11449" y="73549"/>
                </a:cubicBezTo>
                <a:close/>
                <a:moveTo>
                  <a:pt x="11861" y="56169"/>
                </a:moveTo>
                <a:cubicBezTo>
                  <a:pt x="11861" y="56184"/>
                  <a:pt x="11847" y="56213"/>
                  <a:pt x="11847" y="56243"/>
                </a:cubicBezTo>
                <a:cubicBezTo>
                  <a:pt x="11111" y="58568"/>
                  <a:pt x="11258" y="61055"/>
                  <a:pt x="11420" y="63689"/>
                </a:cubicBezTo>
                <a:cubicBezTo>
                  <a:pt x="11464" y="64234"/>
                  <a:pt x="11494" y="64822"/>
                  <a:pt x="11523" y="65396"/>
                </a:cubicBezTo>
                <a:cubicBezTo>
                  <a:pt x="11552" y="65970"/>
                  <a:pt x="11597" y="66544"/>
                  <a:pt x="11626" y="67089"/>
                </a:cubicBezTo>
                <a:cubicBezTo>
                  <a:pt x="11788" y="69576"/>
                  <a:pt x="11935" y="71724"/>
                  <a:pt x="11023" y="73623"/>
                </a:cubicBezTo>
                <a:cubicBezTo>
                  <a:pt x="10964" y="73623"/>
                  <a:pt x="10905" y="73637"/>
                  <a:pt x="10846" y="73652"/>
                </a:cubicBezTo>
                <a:cubicBezTo>
                  <a:pt x="11508" y="71916"/>
                  <a:pt x="11332" y="70017"/>
                  <a:pt x="11111" y="67839"/>
                </a:cubicBezTo>
                <a:cubicBezTo>
                  <a:pt x="11037" y="67074"/>
                  <a:pt x="10949" y="66265"/>
                  <a:pt x="10905" y="65440"/>
                </a:cubicBezTo>
                <a:lnTo>
                  <a:pt x="10875" y="64881"/>
                </a:lnTo>
                <a:cubicBezTo>
                  <a:pt x="10714" y="61908"/>
                  <a:pt x="10537" y="59083"/>
                  <a:pt x="11479" y="56508"/>
                </a:cubicBezTo>
                <a:cubicBezTo>
                  <a:pt x="11494" y="56463"/>
                  <a:pt x="11538" y="56390"/>
                  <a:pt x="11552" y="56331"/>
                </a:cubicBezTo>
                <a:cubicBezTo>
                  <a:pt x="11670" y="56272"/>
                  <a:pt x="11758" y="56213"/>
                  <a:pt x="11861" y="56169"/>
                </a:cubicBezTo>
                <a:close/>
                <a:moveTo>
                  <a:pt x="11491" y="73646"/>
                </a:moveTo>
                <a:cubicBezTo>
                  <a:pt x="11493" y="73646"/>
                  <a:pt x="11494" y="73648"/>
                  <a:pt x="11494" y="73652"/>
                </a:cubicBezTo>
                <a:cubicBezTo>
                  <a:pt x="11479" y="73682"/>
                  <a:pt x="11464" y="73682"/>
                  <a:pt x="11449" y="73696"/>
                </a:cubicBezTo>
                <a:lnTo>
                  <a:pt x="11464" y="73682"/>
                </a:lnTo>
                <a:cubicBezTo>
                  <a:pt x="11475" y="73660"/>
                  <a:pt x="11486" y="73646"/>
                  <a:pt x="11491" y="73646"/>
                </a:cubicBezTo>
                <a:close/>
                <a:moveTo>
                  <a:pt x="11199" y="73623"/>
                </a:moveTo>
                <a:lnTo>
                  <a:pt x="11199" y="73623"/>
                </a:lnTo>
                <a:cubicBezTo>
                  <a:pt x="11185" y="73637"/>
                  <a:pt x="11170" y="73682"/>
                  <a:pt x="11170" y="73696"/>
                </a:cubicBezTo>
                <a:cubicBezTo>
                  <a:pt x="11126" y="73711"/>
                  <a:pt x="11082" y="73726"/>
                  <a:pt x="11037" y="73755"/>
                </a:cubicBezTo>
                <a:cubicBezTo>
                  <a:pt x="11052" y="73726"/>
                  <a:pt x="11052" y="73696"/>
                  <a:pt x="11082" y="73682"/>
                </a:cubicBezTo>
                <a:cubicBezTo>
                  <a:pt x="11111" y="73652"/>
                  <a:pt x="11170" y="73637"/>
                  <a:pt x="11199" y="73623"/>
                </a:cubicBezTo>
                <a:close/>
                <a:moveTo>
                  <a:pt x="11449" y="56375"/>
                </a:moveTo>
                <a:lnTo>
                  <a:pt x="11449" y="56375"/>
                </a:lnTo>
                <a:cubicBezTo>
                  <a:pt x="11420" y="56419"/>
                  <a:pt x="11420" y="56449"/>
                  <a:pt x="11405" y="56493"/>
                </a:cubicBezTo>
                <a:cubicBezTo>
                  <a:pt x="10463" y="59083"/>
                  <a:pt x="10625" y="61923"/>
                  <a:pt x="10802" y="64896"/>
                </a:cubicBezTo>
                <a:lnTo>
                  <a:pt x="10831" y="65455"/>
                </a:lnTo>
                <a:cubicBezTo>
                  <a:pt x="10875" y="66294"/>
                  <a:pt x="10964" y="67089"/>
                  <a:pt x="11037" y="67869"/>
                </a:cubicBezTo>
                <a:cubicBezTo>
                  <a:pt x="11258" y="70032"/>
                  <a:pt x="11464" y="71945"/>
                  <a:pt x="10758" y="73696"/>
                </a:cubicBezTo>
                <a:cubicBezTo>
                  <a:pt x="10684" y="73711"/>
                  <a:pt x="10640" y="73726"/>
                  <a:pt x="10581" y="73770"/>
                </a:cubicBezTo>
                <a:cubicBezTo>
                  <a:pt x="11082" y="72136"/>
                  <a:pt x="10817" y="70415"/>
                  <a:pt x="10537" y="68487"/>
                </a:cubicBezTo>
                <a:cubicBezTo>
                  <a:pt x="10405" y="67545"/>
                  <a:pt x="10257" y="66574"/>
                  <a:pt x="10213" y="65529"/>
                </a:cubicBezTo>
                <a:cubicBezTo>
                  <a:pt x="10022" y="62453"/>
                  <a:pt x="9948" y="59480"/>
                  <a:pt x="11037" y="56772"/>
                </a:cubicBezTo>
                <a:cubicBezTo>
                  <a:pt x="11082" y="56699"/>
                  <a:pt x="11096" y="56625"/>
                  <a:pt x="11126" y="56566"/>
                </a:cubicBezTo>
                <a:cubicBezTo>
                  <a:pt x="11243" y="56508"/>
                  <a:pt x="11332" y="56434"/>
                  <a:pt x="11449" y="56375"/>
                </a:cubicBezTo>
                <a:close/>
                <a:moveTo>
                  <a:pt x="11296" y="73750"/>
                </a:moveTo>
                <a:cubicBezTo>
                  <a:pt x="11291" y="73757"/>
                  <a:pt x="11284" y="73764"/>
                  <a:pt x="11273" y="73770"/>
                </a:cubicBezTo>
                <a:cubicBezTo>
                  <a:pt x="11258" y="73785"/>
                  <a:pt x="11229" y="73799"/>
                  <a:pt x="11199" y="73799"/>
                </a:cubicBezTo>
                <a:cubicBezTo>
                  <a:pt x="11214" y="73785"/>
                  <a:pt x="11214" y="73770"/>
                  <a:pt x="11243" y="73770"/>
                </a:cubicBezTo>
                <a:cubicBezTo>
                  <a:pt x="11261" y="73761"/>
                  <a:pt x="11279" y="73757"/>
                  <a:pt x="11296" y="73750"/>
                </a:cubicBezTo>
                <a:close/>
                <a:moveTo>
                  <a:pt x="11008" y="56625"/>
                </a:moveTo>
                <a:lnTo>
                  <a:pt x="10949" y="56728"/>
                </a:lnTo>
                <a:cubicBezTo>
                  <a:pt x="9860" y="59436"/>
                  <a:pt x="9934" y="62438"/>
                  <a:pt x="10125" y="65514"/>
                </a:cubicBezTo>
                <a:cubicBezTo>
                  <a:pt x="10169" y="66559"/>
                  <a:pt x="10316" y="67530"/>
                  <a:pt x="10449" y="68472"/>
                </a:cubicBezTo>
                <a:cubicBezTo>
                  <a:pt x="10728" y="70415"/>
                  <a:pt x="10978" y="72136"/>
                  <a:pt x="10463" y="73770"/>
                </a:cubicBezTo>
                <a:cubicBezTo>
                  <a:pt x="10419" y="73785"/>
                  <a:pt x="10346" y="73799"/>
                  <a:pt x="10287" y="73829"/>
                </a:cubicBezTo>
                <a:cubicBezTo>
                  <a:pt x="10640" y="72254"/>
                  <a:pt x="10316" y="70635"/>
                  <a:pt x="9992" y="68928"/>
                </a:cubicBezTo>
                <a:cubicBezTo>
                  <a:pt x="9786" y="67869"/>
                  <a:pt x="9566" y="66735"/>
                  <a:pt x="9492" y="65543"/>
                </a:cubicBezTo>
                <a:cubicBezTo>
                  <a:pt x="9242" y="61776"/>
                  <a:pt x="9566" y="59215"/>
                  <a:pt x="10581" y="56993"/>
                </a:cubicBezTo>
                <a:cubicBezTo>
                  <a:pt x="10611" y="56920"/>
                  <a:pt x="10640" y="56861"/>
                  <a:pt x="10669" y="56787"/>
                </a:cubicBezTo>
                <a:cubicBezTo>
                  <a:pt x="10802" y="56758"/>
                  <a:pt x="10890" y="56699"/>
                  <a:pt x="11008" y="56625"/>
                </a:cubicBezTo>
                <a:close/>
                <a:moveTo>
                  <a:pt x="10964" y="73711"/>
                </a:moveTo>
                <a:cubicBezTo>
                  <a:pt x="10949" y="73755"/>
                  <a:pt x="10934" y="73770"/>
                  <a:pt x="10934" y="73799"/>
                </a:cubicBezTo>
                <a:cubicBezTo>
                  <a:pt x="10875" y="73829"/>
                  <a:pt x="10831" y="73843"/>
                  <a:pt x="10787" y="73858"/>
                </a:cubicBezTo>
                <a:cubicBezTo>
                  <a:pt x="10787" y="73829"/>
                  <a:pt x="10802" y="73785"/>
                  <a:pt x="10817" y="73770"/>
                </a:cubicBezTo>
                <a:cubicBezTo>
                  <a:pt x="10875" y="73755"/>
                  <a:pt x="10934" y="73726"/>
                  <a:pt x="10964" y="73711"/>
                </a:cubicBezTo>
                <a:close/>
                <a:moveTo>
                  <a:pt x="10558" y="56925"/>
                </a:moveTo>
                <a:lnTo>
                  <a:pt x="10558" y="56925"/>
                </a:lnTo>
                <a:cubicBezTo>
                  <a:pt x="10537" y="56943"/>
                  <a:pt x="10536" y="56980"/>
                  <a:pt x="10522" y="56993"/>
                </a:cubicBezTo>
                <a:cubicBezTo>
                  <a:pt x="9507" y="59230"/>
                  <a:pt x="9183" y="61805"/>
                  <a:pt x="9433" y="65588"/>
                </a:cubicBezTo>
                <a:cubicBezTo>
                  <a:pt x="9507" y="66780"/>
                  <a:pt x="9728" y="67898"/>
                  <a:pt x="9934" y="68972"/>
                </a:cubicBezTo>
                <a:cubicBezTo>
                  <a:pt x="10272" y="70679"/>
                  <a:pt x="10581" y="72298"/>
                  <a:pt x="10213" y="73858"/>
                </a:cubicBezTo>
                <a:cubicBezTo>
                  <a:pt x="10140" y="73873"/>
                  <a:pt x="10081" y="73902"/>
                  <a:pt x="10007" y="73917"/>
                </a:cubicBezTo>
                <a:cubicBezTo>
                  <a:pt x="10228" y="72445"/>
                  <a:pt x="9860" y="70959"/>
                  <a:pt x="9492" y="69370"/>
                </a:cubicBezTo>
                <a:cubicBezTo>
                  <a:pt x="9213" y="68192"/>
                  <a:pt x="8918" y="66986"/>
                  <a:pt x="8830" y="65661"/>
                </a:cubicBezTo>
                <a:cubicBezTo>
                  <a:pt x="8594" y="62291"/>
                  <a:pt x="9021" y="59554"/>
                  <a:pt x="10169" y="57288"/>
                </a:cubicBezTo>
                <a:cubicBezTo>
                  <a:pt x="10199" y="57229"/>
                  <a:pt x="10228" y="57170"/>
                  <a:pt x="10243" y="57140"/>
                </a:cubicBezTo>
                <a:cubicBezTo>
                  <a:pt x="10302" y="57096"/>
                  <a:pt x="10375" y="57052"/>
                  <a:pt x="10434" y="57008"/>
                </a:cubicBezTo>
                <a:cubicBezTo>
                  <a:pt x="10462" y="56980"/>
                  <a:pt x="10515" y="56953"/>
                  <a:pt x="10558" y="56925"/>
                </a:cubicBezTo>
                <a:close/>
                <a:moveTo>
                  <a:pt x="11096" y="73799"/>
                </a:moveTo>
                <a:cubicBezTo>
                  <a:pt x="11082" y="73829"/>
                  <a:pt x="11052" y="73843"/>
                  <a:pt x="11052" y="73858"/>
                </a:cubicBezTo>
                <a:cubicBezTo>
                  <a:pt x="11023" y="73902"/>
                  <a:pt x="10978" y="73917"/>
                  <a:pt x="10949" y="73932"/>
                </a:cubicBezTo>
                <a:cubicBezTo>
                  <a:pt x="10964" y="73917"/>
                  <a:pt x="10964" y="73902"/>
                  <a:pt x="10978" y="73858"/>
                </a:cubicBezTo>
                <a:lnTo>
                  <a:pt x="11096" y="73799"/>
                </a:lnTo>
                <a:close/>
                <a:moveTo>
                  <a:pt x="10714" y="73799"/>
                </a:moveTo>
                <a:lnTo>
                  <a:pt x="10714" y="73799"/>
                </a:lnTo>
                <a:cubicBezTo>
                  <a:pt x="10684" y="73843"/>
                  <a:pt x="10669" y="73873"/>
                  <a:pt x="10669" y="73902"/>
                </a:cubicBezTo>
                <a:cubicBezTo>
                  <a:pt x="10611" y="73917"/>
                  <a:pt x="10566" y="73932"/>
                  <a:pt x="10508" y="73976"/>
                </a:cubicBezTo>
                <a:cubicBezTo>
                  <a:pt x="10522" y="73932"/>
                  <a:pt x="10522" y="73902"/>
                  <a:pt x="10537" y="73858"/>
                </a:cubicBezTo>
                <a:lnTo>
                  <a:pt x="10714" y="73799"/>
                </a:lnTo>
                <a:close/>
                <a:moveTo>
                  <a:pt x="11136" y="73926"/>
                </a:moveTo>
                <a:cubicBezTo>
                  <a:pt x="11140" y="73926"/>
                  <a:pt x="11146" y="73927"/>
                  <a:pt x="11155" y="73932"/>
                </a:cubicBezTo>
                <a:cubicBezTo>
                  <a:pt x="11126" y="73946"/>
                  <a:pt x="11111" y="73946"/>
                  <a:pt x="11096" y="73976"/>
                </a:cubicBezTo>
                <a:lnTo>
                  <a:pt x="11111" y="73946"/>
                </a:lnTo>
                <a:cubicBezTo>
                  <a:pt x="11121" y="73936"/>
                  <a:pt x="11124" y="73926"/>
                  <a:pt x="11136" y="73926"/>
                </a:cubicBezTo>
                <a:close/>
                <a:moveTo>
                  <a:pt x="10096" y="57214"/>
                </a:moveTo>
                <a:cubicBezTo>
                  <a:pt x="10096" y="57229"/>
                  <a:pt x="10081" y="57229"/>
                  <a:pt x="10081" y="57243"/>
                </a:cubicBezTo>
                <a:cubicBezTo>
                  <a:pt x="8918" y="59524"/>
                  <a:pt x="8506" y="62276"/>
                  <a:pt x="8742" y="65661"/>
                </a:cubicBezTo>
                <a:cubicBezTo>
                  <a:pt x="8830" y="66971"/>
                  <a:pt x="9124" y="68192"/>
                  <a:pt x="9419" y="69370"/>
                </a:cubicBezTo>
                <a:cubicBezTo>
                  <a:pt x="9801" y="70959"/>
                  <a:pt x="10154" y="72460"/>
                  <a:pt x="9934" y="73946"/>
                </a:cubicBezTo>
                <a:cubicBezTo>
                  <a:pt x="9860" y="73961"/>
                  <a:pt x="9801" y="73991"/>
                  <a:pt x="9728" y="74020"/>
                </a:cubicBezTo>
                <a:cubicBezTo>
                  <a:pt x="9845" y="72593"/>
                  <a:pt x="9433" y="71165"/>
                  <a:pt x="8992" y="69679"/>
                </a:cubicBezTo>
                <a:cubicBezTo>
                  <a:pt x="8624" y="68428"/>
                  <a:pt x="8241" y="67147"/>
                  <a:pt x="8138" y="65705"/>
                </a:cubicBezTo>
                <a:cubicBezTo>
                  <a:pt x="7888" y="62585"/>
                  <a:pt x="8433" y="59833"/>
                  <a:pt x="9713" y="57523"/>
                </a:cubicBezTo>
                <a:cubicBezTo>
                  <a:pt x="9728" y="57479"/>
                  <a:pt x="9772" y="57435"/>
                  <a:pt x="9786" y="57391"/>
                </a:cubicBezTo>
                <a:cubicBezTo>
                  <a:pt x="9904" y="57346"/>
                  <a:pt x="9992" y="57288"/>
                  <a:pt x="10096" y="57214"/>
                </a:cubicBezTo>
                <a:close/>
                <a:moveTo>
                  <a:pt x="10861" y="73917"/>
                </a:moveTo>
                <a:cubicBezTo>
                  <a:pt x="10861" y="73917"/>
                  <a:pt x="10861" y="73932"/>
                  <a:pt x="10831" y="73932"/>
                </a:cubicBezTo>
                <a:cubicBezTo>
                  <a:pt x="10817" y="73946"/>
                  <a:pt x="10817" y="73976"/>
                  <a:pt x="10802" y="73991"/>
                </a:cubicBezTo>
                <a:cubicBezTo>
                  <a:pt x="10787" y="74005"/>
                  <a:pt x="10728" y="74020"/>
                  <a:pt x="10684" y="74049"/>
                </a:cubicBezTo>
                <a:cubicBezTo>
                  <a:pt x="10714" y="74020"/>
                  <a:pt x="10714" y="73991"/>
                  <a:pt x="10728" y="73976"/>
                </a:cubicBezTo>
                <a:cubicBezTo>
                  <a:pt x="10758" y="73946"/>
                  <a:pt x="10817" y="73932"/>
                  <a:pt x="10861" y="73917"/>
                </a:cubicBezTo>
                <a:close/>
                <a:moveTo>
                  <a:pt x="10463" y="73873"/>
                </a:moveTo>
                <a:lnTo>
                  <a:pt x="10463" y="73873"/>
                </a:lnTo>
                <a:cubicBezTo>
                  <a:pt x="10449" y="73917"/>
                  <a:pt x="10449" y="73946"/>
                  <a:pt x="10434" y="73991"/>
                </a:cubicBezTo>
                <a:cubicBezTo>
                  <a:pt x="10360" y="74020"/>
                  <a:pt x="10302" y="74049"/>
                  <a:pt x="10243" y="74064"/>
                </a:cubicBezTo>
                <a:cubicBezTo>
                  <a:pt x="10257" y="74020"/>
                  <a:pt x="10257" y="73991"/>
                  <a:pt x="10287" y="73932"/>
                </a:cubicBezTo>
                <a:cubicBezTo>
                  <a:pt x="10346" y="73917"/>
                  <a:pt x="10419" y="73902"/>
                  <a:pt x="10463" y="73873"/>
                </a:cubicBezTo>
                <a:close/>
                <a:moveTo>
                  <a:pt x="10949" y="73991"/>
                </a:moveTo>
                <a:cubicBezTo>
                  <a:pt x="10949" y="74020"/>
                  <a:pt x="10949" y="74049"/>
                  <a:pt x="10934" y="74049"/>
                </a:cubicBezTo>
                <a:cubicBezTo>
                  <a:pt x="10905" y="74064"/>
                  <a:pt x="10875" y="74079"/>
                  <a:pt x="10831" y="74079"/>
                </a:cubicBezTo>
                <a:cubicBezTo>
                  <a:pt x="10831" y="74064"/>
                  <a:pt x="10846" y="74049"/>
                  <a:pt x="10846" y="74020"/>
                </a:cubicBezTo>
                <a:cubicBezTo>
                  <a:pt x="10890" y="74005"/>
                  <a:pt x="10905" y="74005"/>
                  <a:pt x="10949" y="73991"/>
                </a:cubicBezTo>
                <a:close/>
                <a:moveTo>
                  <a:pt x="9639" y="57494"/>
                </a:moveTo>
                <a:lnTo>
                  <a:pt x="9639" y="57494"/>
                </a:lnTo>
                <a:cubicBezTo>
                  <a:pt x="8315" y="59819"/>
                  <a:pt x="7785" y="62585"/>
                  <a:pt x="8035" y="65735"/>
                </a:cubicBezTo>
                <a:cubicBezTo>
                  <a:pt x="8153" y="67162"/>
                  <a:pt x="8536" y="68472"/>
                  <a:pt x="8903" y="69723"/>
                </a:cubicBezTo>
                <a:cubicBezTo>
                  <a:pt x="9345" y="71209"/>
                  <a:pt x="9742" y="72622"/>
                  <a:pt x="9639" y="74064"/>
                </a:cubicBezTo>
                <a:cubicBezTo>
                  <a:pt x="9610" y="74079"/>
                  <a:pt x="9580" y="74079"/>
                  <a:pt x="9551" y="74094"/>
                </a:cubicBezTo>
                <a:cubicBezTo>
                  <a:pt x="9507" y="74123"/>
                  <a:pt x="9477" y="74123"/>
                  <a:pt x="9419" y="74138"/>
                </a:cubicBezTo>
                <a:cubicBezTo>
                  <a:pt x="9433" y="72740"/>
                  <a:pt x="8977" y="71401"/>
                  <a:pt x="8477" y="69973"/>
                </a:cubicBezTo>
                <a:cubicBezTo>
                  <a:pt x="8020" y="68663"/>
                  <a:pt x="7564" y="67309"/>
                  <a:pt x="7432" y="65808"/>
                </a:cubicBezTo>
                <a:cubicBezTo>
                  <a:pt x="7196" y="62880"/>
                  <a:pt x="7814" y="60113"/>
                  <a:pt x="9271" y="57803"/>
                </a:cubicBezTo>
                <a:cubicBezTo>
                  <a:pt x="9316" y="57744"/>
                  <a:pt x="9330" y="57714"/>
                  <a:pt x="9360" y="57655"/>
                </a:cubicBezTo>
                <a:lnTo>
                  <a:pt x="9639" y="57494"/>
                </a:lnTo>
                <a:close/>
                <a:moveTo>
                  <a:pt x="10611" y="74005"/>
                </a:moveTo>
                <a:lnTo>
                  <a:pt x="10611" y="74005"/>
                </a:lnTo>
                <a:cubicBezTo>
                  <a:pt x="10596" y="74020"/>
                  <a:pt x="10596" y="74064"/>
                  <a:pt x="10581" y="74079"/>
                </a:cubicBezTo>
                <a:lnTo>
                  <a:pt x="10581" y="74094"/>
                </a:lnTo>
                <a:cubicBezTo>
                  <a:pt x="10522" y="74123"/>
                  <a:pt x="10478" y="74138"/>
                  <a:pt x="10434" y="74152"/>
                </a:cubicBezTo>
                <a:cubicBezTo>
                  <a:pt x="10449" y="74138"/>
                  <a:pt x="10463" y="74094"/>
                  <a:pt x="10463" y="74064"/>
                </a:cubicBezTo>
                <a:cubicBezTo>
                  <a:pt x="10522" y="74049"/>
                  <a:pt x="10566" y="74020"/>
                  <a:pt x="10611" y="74005"/>
                </a:cubicBezTo>
                <a:close/>
                <a:moveTo>
                  <a:pt x="10169" y="73991"/>
                </a:moveTo>
                <a:cubicBezTo>
                  <a:pt x="10154" y="74020"/>
                  <a:pt x="10154" y="74079"/>
                  <a:pt x="10140" y="74123"/>
                </a:cubicBezTo>
                <a:cubicBezTo>
                  <a:pt x="10081" y="74123"/>
                  <a:pt x="10022" y="74138"/>
                  <a:pt x="9978" y="74167"/>
                </a:cubicBezTo>
                <a:cubicBezTo>
                  <a:pt x="9978" y="74138"/>
                  <a:pt x="9992" y="74079"/>
                  <a:pt x="9992" y="74049"/>
                </a:cubicBezTo>
                <a:cubicBezTo>
                  <a:pt x="10037" y="74020"/>
                  <a:pt x="10110" y="74005"/>
                  <a:pt x="10169" y="73991"/>
                </a:cubicBezTo>
                <a:close/>
                <a:moveTo>
                  <a:pt x="9198" y="57758"/>
                </a:moveTo>
                <a:lnTo>
                  <a:pt x="9198" y="57758"/>
                </a:lnTo>
                <a:cubicBezTo>
                  <a:pt x="7726" y="60098"/>
                  <a:pt x="7079" y="62880"/>
                  <a:pt x="7344" y="65808"/>
                </a:cubicBezTo>
                <a:cubicBezTo>
                  <a:pt x="7476" y="67324"/>
                  <a:pt x="7947" y="68693"/>
                  <a:pt x="8403" y="70002"/>
                </a:cubicBezTo>
                <a:cubicBezTo>
                  <a:pt x="8903" y="71415"/>
                  <a:pt x="9360" y="72754"/>
                  <a:pt x="9345" y="74152"/>
                </a:cubicBezTo>
                <a:cubicBezTo>
                  <a:pt x="9271" y="74167"/>
                  <a:pt x="9198" y="74211"/>
                  <a:pt x="9124" y="74226"/>
                </a:cubicBezTo>
                <a:cubicBezTo>
                  <a:pt x="9051" y="72872"/>
                  <a:pt x="8536" y="71577"/>
                  <a:pt x="7976" y="70223"/>
                </a:cubicBezTo>
                <a:cubicBezTo>
                  <a:pt x="7432" y="68855"/>
                  <a:pt x="6858" y="67457"/>
                  <a:pt x="6711" y="65867"/>
                </a:cubicBezTo>
                <a:cubicBezTo>
                  <a:pt x="6461" y="63100"/>
                  <a:pt x="7196" y="60393"/>
                  <a:pt x="8815" y="58053"/>
                </a:cubicBezTo>
                <a:cubicBezTo>
                  <a:pt x="8845" y="57994"/>
                  <a:pt x="8903" y="57950"/>
                  <a:pt x="8933" y="57891"/>
                </a:cubicBezTo>
                <a:cubicBezTo>
                  <a:pt x="9036" y="57832"/>
                  <a:pt x="9124" y="57788"/>
                  <a:pt x="9198" y="57758"/>
                </a:cubicBezTo>
                <a:close/>
                <a:moveTo>
                  <a:pt x="10743" y="74094"/>
                </a:moveTo>
                <a:lnTo>
                  <a:pt x="10743" y="74094"/>
                </a:lnTo>
                <a:cubicBezTo>
                  <a:pt x="10728" y="74123"/>
                  <a:pt x="10728" y="74138"/>
                  <a:pt x="10714" y="74152"/>
                </a:cubicBezTo>
                <a:cubicBezTo>
                  <a:pt x="10669" y="74197"/>
                  <a:pt x="10640" y="74211"/>
                  <a:pt x="10596" y="74226"/>
                </a:cubicBezTo>
                <a:cubicBezTo>
                  <a:pt x="10611" y="74211"/>
                  <a:pt x="10611" y="74197"/>
                  <a:pt x="10640" y="74152"/>
                </a:cubicBezTo>
                <a:lnTo>
                  <a:pt x="10743" y="74094"/>
                </a:lnTo>
                <a:close/>
                <a:moveTo>
                  <a:pt x="10798" y="74220"/>
                </a:moveTo>
                <a:cubicBezTo>
                  <a:pt x="10801" y="74220"/>
                  <a:pt x="10802" y="74222"/>
                  <a:pt x="10802" y="74226"/>
                </a:cubicBezTo>
                <a:cubicBezTo>
                  <a:pt x="10788" y="74240"/>
                  <a:pt x="10760" y="74241"/>
                  <a:pt x="10758" y="74267"/>
                </a:cubicBezTo>
                <a:lnTo>
                  <a:pt x="10758" y="74267"/>
                </a:lnTo>
                <a:cubicBezTo>
                  <a:pt x="10758" y="74259"/>
                  <a:pt x="10761" y="74241"/>
                  <a:pt x="10772" y="74241"/>
                </a:cubicBezTo>
                <a:cubicBezTo>
                  <a:pt x="10783" y="74230"/>
                  <a:pt x="10793" y="74220"/>
                  <a:pt x="10798" y="74220"/>
                </a:cubicBezTo>
                <a:close/>
                <a:moveTo>
                  <a:pt x="9904" y="74064"/>
                </a:moveTo>
                <a:cubicBezTo>
                  <a:pt x="9904" y="74094"/>
                  <a:pt x="9875" y="74152"/>
                  <a:pt x="9875" y="74197"/>
                </a:cubicBezTo>
                <a:cubicBezTo>
                  <a:pt x="9831" y="74211"/>
                  <a:pt x="9757" y="74241"/>
                  <a:pt x="9698" y="74270"/>
                </a:cubicBezTo>
                <a:cubicBezTo>
                  <a:pt x="9698" y="74211"/>
                  <a:pt x="9713" y="74167"/>
                  <a:pt x="9713" y="74123"/>
                </a:cubicBezTo>
                <a:cubicBezTo>
                  <a:pt x="9772" y="74094"/>
                  <a:pt x="9845" y="74079"/>
                  <a:pt x="9904" y="74064"/>
                </a:cubicBezTo>
                <a:close/>
                <a:moveTo>
                  <a:pt x="10375" y="74094"/>
                </a:moveTo>
                <a:lnTo>
                  <a:pt x="10375" y="74094"/>
                </a:lnTo>
                <a:cubicBezTo>
                  <a:pt x="10360" y="74138"/>
                  <a:pt x="10360" y="74167"/>
                  <a:pt x="10346" y="74211"/>
                </a:cubicBezTo>
                <a:cubicBezTo>
                  <a:pt x="10287" y="74226"/>
                  <a:pt x="10228" y="74241"/>
                  <a:pt x="10199" y="74285"/>
                </a:cubicBezTo>
                <a:cubicBezTo>
                  <a:pt x="10199" y="74226"/>
                  <a:pt x="10213" y="74197"/>
                  <a:pt x="10213" y="74152"/>
                </a:cubicBezTo>
                <a:lnTo>
                  <a:pt x="10375" y="74094"/>
                </a:lnTo>
                <a:close/>
                <a:moveTo>
                  <a:pt x="8756" y="57979"/>
                </a:moveTo>
                <a:cubicBezTo>
                  <a:pt x="8771" y="57979"/>
                  <a:pt x="8771" y="58009"/>
                  <a:pt x="8756" y="58023"/>
                </a:cubicBezTo>
                <a:cubicBezTo>
                  <a:pt x="7123" y="60363"/>
                  <a:pt x="6387" y="63086"/>
                  <a:pt x="6637" y="65882"/>
                </a:cubicBezTo>
                <a:cubicBezTo>
                  <a:pt x="6784" y="67471"/>
                  <a:pt x="7358" y="68869"/>
                  <a:pt x="7917" y="70253"/>
                </a:cubicBezTo>
                <a:cubicBezTo>
                  <a:pt x="8462" y="71621"/>
                  <a:pt x="8977" y="72902"/>
                  <a:pt x="9036" y="74270"/>
                </a:cubicBezTo>
                <a:cubicBezTo>
                  <a:pt x="8962" y="74285"/>
                  <a:pt x="8889" y="74314"/>
                  <a:pt x="8815" y="74344"/>
                </a:cubicBezTo>
                <a:cubicBezTo>
                  <a:pt x="8668" y="72990"/>
                  <a:pt x="8094" y="71739"/>
                  <a:pt x="7491" y="70444"/>
                </a:cubicBezTo>
                <a:cubicBezTo>
                  <a:pt x="6843" y="69046"/>
                  <a:pt x="6181" y="67589"/>
                  <a:pt x="6019" y="65955"/>
                </a:cubicBezTo>
                <a:cubicBezTo>
                  <a:pt x="5754" y="63321"/>
                  <a:pt x="6608" y="60613"/>
                  <a:pt x="8374" y="58332"/>
                </a:cubicBezTo>
                <a:lnTo>
                  <a:pt x="8536" y="58112"/>
                </a:lnTo>
                <a:cubicBezTo>
                  <a:pt x="8609" y="58082"/>
                  <a:pt x="8683" y="58023"/>
                  <a:pt x="8756" y="57979"/>
                </a:cubicBezTo>
                <a:close/>
                <a:moveTo>
                  <a:pt x="10522" y="74211"/>
                </a:moveTo>
                <a:cubicBezTo>
                  <a:pt x="10508" y="74226"/>
                  <a:pt x="10508" y="74270"/>
                  <a:pt x="10493" y="74285"/>
                </a:cubicBezTo>
                <a:cubicBezTo>
                  <a:pt x="10449" y="74300"/>
                  <a:pt x="10390" y="74344"/>
                  <a:pt x="10360" y="74359"/>
                </a:cubicBezTo>
                <a:cubicBezTo>
                  <a:pt x="10375" y="74314"/>
                  <a:pt x="10375" y="74300"/>
                  <a:pt x="10390" y="74270"/>
                </a:cubicBezTo>
                <a:cubicBezTo>
                  <a:pt x="10434" y="74241"/>
                  <a:pt x="10463" y="74226"/>
                  <a:pt x="10522" y="74211"/>
                </a:cubicBezTo>
                <a:close/>
                <a:moveTo>
                  <a:pt x="9625" y="74152"/>
                </a:moveTo>
                <a:cubicBezTo>
                  <a:pt x="9625" y="74211"/>
                  <a:pt x="9610" y="74241"/>
                  <a:pt x="9610" y="74300"/>
                </a:cubicBezTo>
                <a:cubicBezTo>
                  <a:pt x="9551" y="74314"/>
                  <a:pt x="9477" y="74344"/>
                  <a:pt x="9419" y="74373"/>
                </a:cubicBezTo>
                <a:lnTo>
                  <a:pt x="9419" y="74226"/>
                </a:lnTo>
                <a:cubicBezTo>
                  <a:pt x="9477" y="74211"/>
                  <a:pt x="9507" y="74197"/>
                  <a:pt x="9566" y="74167"/>
                </a:cubicBezTo>
                <a:cubicBezTo>
                  <a:pt x="9580" y="74167"/>
                  <a:pt x="9610" y="74152"/>
                  <a:pt x="9625" y="74152"/>
                </a:cubicBezTo>
                <a:close/>
                <a:moveTo>
                  <a:pt x="10096" y="74197"/>
                </a:moveTo>
                <a:lnTo>
                  <a:pt x="10096" y="74197"/>
                </a:lnTo>
                <a:cubicBezTo>
                  <a:pt x="10081" y="74226"/>
                  <a:pt x="10081" y="74270"/>
                  <a:pt x="10066" y="74300"/>
                </a:cubicBezTo>
                <a:cubicBezTo>
                  <a:pt x="10022" y="74344"/>
                  <a:pt x="9978" y="74359"/>
                  <a:pt x="9919" y="74373"/>
                </a:cubicBezTo>
                <a:cubicBezTo>
                  <a:pt x="9934" y="74344"/>
                  <a:pt x="9934" y="74300"/>
                  <a:pt x="9934" y="74241"/>
                </a:cubicBezTo>
                <a:lnTo>
                  <a:pt x="10096" y="74197"/>
                </a:lnTo>
                <a:close/>
                <a:moveTo>
                  <a:pt x="10611" y="74314"/>
                </a:moveTo>
                <a:cubicBezTo>
                  <a:pt x="10611" y="74314"/>
                  <a:pt x="10596" y="74344"/>
                  <a:pt x="10596" y="74359"/>
                </a:cubicBezTo>
                <a:cubicBezTo>
                  <a:pt x="10581" y="74373"/>
                  <a:pt x="10537" y="74388"/>
                  <a:pt x="10522" y="74388"/>
                </a:cubicBezTo>
                <a:cubicBezTo>
                  <a:pt x="10522" y="74373"/>
                  <a:pt x="10537" y="74359"/>
                  <a:pt x="10537" y="74359"/>
                </a:cubicBezTo>
                <a:cubicBezTo>
                  <a:pt x="10552" y="74329"/>
                  <a:pt x="10596" y="74329"/>
                  <a:pt x="10611" y="74314"/>
                </a:cubicBezTo>
                <a:close/>
                <a:moveTo>
                  <a:pt x="8374" y="58200"/>
                </a:moveTo>
                <a:lnTo>
                  <a:pt x="8315" y="58259"/>
                </a:lnTo>
                <a:cubicBezTo>
                  <a:pt x="6534" y="60555"/>
                  <a:pt x="5681" y="63277"/>
                  <a:pt x="5945" y="65926"/>
                </a:cubicBezTo>
                <a:cubicBezTo>
                  <a:pt x="6107" y="67589"/>
                  <a:pt x="6770" y="69031"/>
                  <a:pt x="7417" y="70444"/>
                </a:cubicBezTo>
                <a:cubicBezTo>
                  <a:pt x="8020" y="71739"/>
                  <a:pt x="8594" y="72990"/>
                  <a:pt x="8742" y="74329"/>
                </a:cubicBezTo>
                <a:cubicBezTo>
                  <a:pt x="8668" y="74359"/>
                  <a:pt x="8594" y="74388"/>
                  <a:pt x="8521" y="74403"/>
                </a:cubicBezTo>
                <a:cubicBezTo>
                  <a:pt x="8300" y="73078"/>
                  <a:pt x="7667" y="71871"/>
                  <a:pt x="7005" y="70576"/>
                </a:cubicBezTo>
                <a:cubicBezTo>
                  <a:pt x="6269" y="69149"/>
                  <a:pt x="5519" y="67677"/>
                  <a:pt x="5327" y="65985"/>
                </a:cubicBezTo>
                <a:cubicBezTo>
                  <a:pt x="5077" y="63424"/>
                  <a:pt x="5990" y="60790"/>
                  <a:pt x="7947" y="58553"/>
                </a:cubicBezTo>
                <a:lnTo>
                  <a:pt x="8182" y="58318"/>
                </a:lnTo>
                <a:cubicBezTo>
                  <a:pt x="8241" y="58274"/>
                  <a:pt x="8315" y="58244"/>
                  <a:pt x="8374" y="58200"/>
                </a:cubicBezTo>
                <a:close/>
                <a:moveTo>
                  <a:pt x="9330" y="74226"/>
                </a:moveTo>
                <a:lnTo>
                  <a:pt x="9330" y="74388"/>
                </a:lnTo>
                <a:lnTo>
                  <a:pt x="9316" y="74388"/>
                </a:lnTo>
                <a:cubicBezTo>
                  <a:pt x="9257" y="74432"/>
                  <a:pt x="9183" y="74447"/>
                  <a:pt x="9124" y="74462"/>
                </a:cubicBezTo>
                <a:lnTo>
                  <a:pt x="9124" y="74300"/>
                </a:lnTo>
                <a:cubicBezTo>
                  <a:pt x="9198" y="74285"/>
                  <a:pt x="9271" y="74270"/>
                  <a:pt x="9330" y="74226"/>
                </a:cubicBezTo>
                <a:close/>
                <a:moveTo>
                  <a:pt x="10287" y="74314"/>
                </a:moveTo>
                <a:lnTo>
                  <a:pt x="10287" y="74314"/>
                </a:lnTo>
                <a:cubicBezTo>
                  <a:pt x="10257" y="74359"/>
                  <a:pt x="10257" y="74373"/>
                  <a:pt x="10243" y="74417"/>
                </a:cubicBezTo>
                <a:cubicBezTo>
                  <a:pt x="10213" y="74432"/>
                  <a:pt x="10154" y="74447"/>
                  <a:pt x="10110" y="74462"/>
                </a:cubicBezTo>
                <a:cubicBezTo>
                  <a:pt x="10110" y="74447"/>
                  <a:pt x="10140" y="74417"/>
                  <a:pt x="10140" y="74388"/>
                </a:cubicBezTo>
                <a:lnTo>
                  <a:pt x="10140" y="74373"/>
                </a:lnTo>
                <a:cubicBezTo>
                  <a:pt x="10184" y="74359"/>
                  <a:pt x="10228" y="74344"/>
                  <a:pt x="10287" y="74314"/>
                </a:cubicBezTo>
                <a:close/>
                <a:moveTo>
                  <a:pt x="9860" y="74285"/>
                </a:moveTo>
                <a:cubicBezTo>
                  <a:pt x="9860" y="74314"/>
                  <a:pt x="9845" y="74373"/>
                  <a:pt x="9816" y="74417"/>
                </a:cubicBezTo>
                <a:cubicBezTo>
                  <a:pt x="9772" y="74447"/>
                  <a:pt x="9713" y="74462"/>
                  <a:pt x="9654" y="74491"/>
                </a:cubicBezTo>
                <a:cubicBezTo>
                  <a:pt x="9654" y="74447"/>
                  <a:pt x="9669" y="74388"/>
                  <a:pt x="9669" y="74359"/>
                </a:cubicBezTo>
                <a:cubicBezTo>
                  <a:pt x="9728" y="74344"/>
                  <a:pt x="9801" y="74314"/>
                  <a:pt x="9860" y="74285"/>
                </a:cubicBezTo>
                <a:close/>
                <a:moveTo>
                  <a:pt x="7947" y="58450"/>
                </a:moveTo>
                <a:cubicBezTo>
                  <a:pt x="7932" y="58465"/>
                  <a:pt x="7903" y="58494"/>
                  <a:pt x="7873" y="58509"/>
                </a:cubicBezTo>
                <a:cubicBezTo>
                  <a:pt x="5901" y="60775"/>
                  <a:pt x="4959" y="63424"/>
                  <a:pt x="5239" y="66000"/>
                </a:cubicBezTo>
                <a:cubicBezTo>
                  <a:pt x="5430" y="67692"/>
                  <a:pt x="6181" y="69178"/>
                  <a:pt x="6917" y="70621"/>
                </a:cubicBezTo>
                <a:cubicBezTo>
                  <a:pt x="7579" y="71886"/>
                  <a:pt x="8197" y="73122"/>
                  <a:pt x="8418" y="74432"/>
                </a:cubicBezTo>
                <a:cubicBezTo>
                  <a:pt x="8344" y="74447"/>
                  <a:pt x="8271" y="74491"/>
                  <a:pt x="8197" y="74506"/>
                </a:cubicBezTo>
                <a:cubicBezTo>
                  <a:pt x="7903" y="73181"/>
                  <a:pt x="7226" y="71974"/>
                  <a:pt x="6505" y="70724"/>
                </a:cubicBezTo>
                <a:cubicBezTo>
                  <a:pt x="5681" y="69281"/>
                  <a:pt x="4812" y="67766"/>
                  <a:pt x="4636" y="66058"/>
                </a:cubicBezTo>
                <a:cubicBezTo>
                  <a:pt x="4268" y="62718"/>
                  <a:pt x="6269" y="60084"/>
                  <a:pt x="7505" y="58818"/>
                </a:cubicBezTo>
                <a:lnTo>
                  <a:pt x="7814" y="58494"/>
                </a:lnTo>
                <a:cubicBezTo>
                  <a:pt x="7859" y="58494"/>
                  <a:pt x="7903" y="58480"/>
                  <a:pt x="7947" y="58450"/>
                </a:cubicBezTo>
                <a:close/>
                <a:moveTo>
                  <a:pt x="10419" y="74388"/>
                </a:moveTo>
                <a:cubicBezTo>
                  <a:pt x="10390" y="74417"/>
                  <a:pt x="10390" y="74432"/>
                  <a:pt x="10375" y="74447"/>
                </a:cubicBezTo>
                <a:cubicBezTo>
                  <a:pt x="10346" y="74506"/>
                  <a:pt x="10316" y="74520"/>
                  <a:pt x="10287" y="74520"/>
                </a:cubicBezTo>
                <a:cubicBezTo>
                  <a:pt x="10302" y="74506"/>
                  <a:pt x="10302" y="74491"/>
                  <a:pt x="10316" y="74447"/>
                </a:cubicBezTo>
                <a:cubicBezTo>
                  <a:pt x="10360" y="74432"/>
                  <a:pt x="10390" y="74417"/>
                  <a:pt x="10419" y="74388"/>
                </a:cubicBezTo>
                <a:close/>
                <a:moveTo>
                  <a:pt x="10455" y="74549"/>
                </a:moveTo>
                <a:cubicBezTo>
                  <a:pt x="10450" y="74556"/>
                  <a:pt x="10445" y="74561"/>
                  <a:pt x="10441" y="74565"/>
                </a:cubicBezTo>
                <a:lnTo>
                  <a:pt x="10441" y="74565"/>
                </a:lnTo>
                <a:lnTo>
                  <a:pt x="10449" y="74550"/>
                </a:lnTo>
                <a:cubicBezTo>
                  <a:pt x="10451" y="74550"/>
                  <a:pt x="10453" y="74550"/>
                  <a:pt x="10455" y="74549"/>
                </a:cubicBezTo>
                <a:close/>
                <a:moveTo>
                  <a:pt x="9051" y="74344"/>
                </a:moveTo>
                <a:lnTo>
                  <a:pt x="9051" y="74506"/>
                </a:lnTo>
                <a:cubicBezTo>
                  <a:pt x="8977" y="74520"/>
                  <a:pt x="8918" y="74565"/>
                  <a:pt x="8845" y="74579"/>
                </a:cubicBezTo>
                <a:cubicBezTo>
                  <a:pt x="8845" y="74520"/>
                  <a:pt x="8845" y="74462"/>
                  <a:pt x="8830" y="74417"/>
                </a:cubicBezTo>
                <a:cubicBezTo>
                  <a:pt x="8903" y="74373"/>
                  <a:pt x="8977" y="74359"/>
                  <a:pt x="9051" y="74344"/>
                </a:cubicBezTo>
                <a:close/>
                <a:moveTo>
                  <a:pt x="9580" y="74373"/>
                </a:moveTo>
                <a:cubicBezTo>
                  <a:pt x="9580" y="74432"/>
                  <a:pt x="9566" y="74462"/>
                  <a:pt x="9566" y="74520"/>
                </a:cubicBezTo>
                <a:cubicBezTo>
                  <a:pt x="9507" y="74535"/>
                  <a:pt x="9463" y="74579"/>
                  <a:pt x="9389" y="74594"/>
                </a:cubicBezTo>
                <a:cubicBezTo>
                  <a:pt x="9404" y="74565"/>
                  <a:pt x="9404" y="74506"/>
                  <a:pt x="9404" y="74447"/>
                </a:cubicBezTo>
                <a:cubicBezTo>
                  <a:pt x="9463" y="74432"/>
                  <a:pt x="9536" y="74417"/>
                  <a:pt x="9580" y="74373"/>
                </a:cubicBezTo>
                <a:close/>
                <a:moveTo>
                  <a:pt x="10037" y="74417"/>
                </a:moveTo>
                <a:lnTo>
                  <a:pt x="10037" y="74417"/>
                </a:lnTo>
                <a:cubicBezTo>
                  <a:pt x="10022" y="74447"/>
                  <a:pt x="10022" y="74491"/>
                  <a:pt x="10007" y="74520"/>
                </a:cubicBezTo>
                <a:cubicBezTo>
                  <a:pt x="9948" y="74535"/>
                  <a:pt x="9919" y="74579"/>
                  <a:pt x="9860" y="74594"/>
                </a:cubicBezTo>
                <a:cubicBezTo>
                  <a:pt x="9875" y="74579"/>
                  <a:pt x="9875" y="74565"/>
                  <a:pt x="9875" y="74520"/>
                </a:cubicBezTo>
                <a:cubicBezTo>
                  <a:pt x="9875" y="74506"/>
                  <a:pt x="9875" y="74491"/>
                  <a:pt x="9889" y="74462"/>
                </a:cubicBezTo>
                <a:cubicBezTo>
                  <a:pt x="9948" y="74447"/>
                  <a:pt x="10007" y="74432"/>
                  <a:pt x="10037" y="74417"/>
                </a:cubicBezTo>
                <a:close/>
                <a:moveTo>
                  <a:pt x="7440" y="58780"/>
                </a:moveTo>
                <a:lnTo>
                  <a:pt x="7440" y="58780"/>
                </a:lnTo>
                <a:cubicBezTo>
                  <a:pt x="6204" y="60048"/>
                  <a:pt x="4195" y="62694"/>
                  <a:pt x="4562" y="66073"/>
                </a:cubicBezTo>
                <a:cubicBezTo>
                  <a:pt x="4739" y="67810"/>
                  <a:pt x="5607" y="69340"/>
                  <a:pt x="6461" y="70782"/>
                </a:cubicBezTo>
                <a:cubicBezTo>
                  <a:pt x="7167" y="72033"/>
                  <a:pt x="7859" y="73240"/>
                  <a:pt x="8153" y="74535"/>
                </a:cubicBezTo>
                <a:cubicBezTo>
                  <a:pt x="8079" y="74565"/>
                  <a:pt x="8006" y="74594"/>
                  <a:pt x="7932" y="74609"/>
                </a:cubicBezTo>
                <a:cubicBezTo>
                  <a:pt x="7564" y="73270"/>
                  <a:pt x="6799" y="72063"/>
                  <a:pt x="6048" y="70856"/>
                </a:cubicBezTo>
                <a:cubicBezTo>
                  <a:pt x="5136" y="69384"/>
                  <a:pt x="4179" y="67869"/>
                  <a:pt x="3973" y="66117"/>
                </a:cubicBezTo>
                <a:cubicBezTo>
                  <a:pt x="3694" y="63704"/>
                  <a:pt x="4842" y="61128"/>
                  <a:pt x="7093" y="59053"/>
                </a:cubicBezTo>
                <a:cubicBezTo>
                  <a:pt x="7185" y="58975"/>
                  <a:pt x="7310" y="58874"/>
                  <a:pt x="7440" y="58780"/>
                </a:cubicBezTo>
                <a:close/>
                <a:moveTo>
                  <a:pt x="8756" y="74417"/>
                </a:moveTo>
                <a:lnTo>
                  <a:pt x="8756" y="74594"/>
                </a:lnTo>
                <a:cubicBezTo>
                  <a:pt x="8683" y="74609"/>
                  <a:pt x="8609" y="74653"/>
                  <a:pt x="8550" y="74668"/>
                </a:cubicBezTo>
                <a:cubicBezTo>
                  <a:pt x="8550" y="74609"/>
                  <a:pt x="8536" y="74550"/>
                  <a:pt x="8536" y="74491"/>
                </a:cubicBezTo>
                <a:cubicBezTo>
                  <a:pt x="8609" y="74462"/>
                  <a:pt x="8683" y="74432"/>
                  <a:pt x="8756" y="74417"/>
                </a:cubicBezTo>
                <a:close/>
                <a:moveTo>
                  <a:pt x="10199" y="74520"/>
                </a:moveTo>
                <a:cubicBezTo>
                  <a:pt x="10169" y="74535"/>
                  <a:pt x="10169" y="74579"/>
                  <a:pt x="10154" y="74594"/>
                </a:cubicBezTo>
                <a:cubicBezTo>
                  <a:pt x="10110" y="74609"/>
                  <a:pt x="10081" y="74653"/>
                  <a:pt x="10051" y="74668"/>
                </a:cubicBezTo>
                <a:cubicBezTo>
                  <a:pt x="10066" y="74638"/>
                  <a:pt x="10066" y="74609"/>
                  <a:pt x="10081" y="74579"/>
                </a:cubicBezTo>
                <a:lnTo>
                  <a:pt x="10199" y="74520"/>
                </a:lnTo>
                <a:close/>
                <a:moveTo>
                  <a:pt x="9330" y="74491"/>
                </a:moveTo>
                <a:cubicBezTo>
                  <a:pt x="9330" y="74535"/>
                  <a:pt x="9316" y="74579"/>
                  <a:pt x="9316" y="74638"/>
                </a:cubicBezTo>
                <a:cubicBezTo>
                  <a:pt x="9257" y="74668"/>
                  <a:pt x="9183" y="74682"/>
                  <a:pt x="9124" y="74712"/>
                </a:cubicBezTo>
                <a:lnTo>
                  <a:pt x="9124" y="74565"/>
                </a:lnTo>
                <a:cubicBezTo>
                  <a:pt x="9198" y="74535"/>
                  <a:pt x="9257" y="74506"/>
                  <a:pt x="9330" y="74491"/>
                </a:cubicBezTo>
                <a:close/>
                <a:moveTo>
                  <a:pt x="9801" y="74506"/>
                </a:moveTo>
                <a:lnTo>
                  <a:pt x="9801" y="74506"/>
                </a:lnTo>
                <a:cubicBezTo>
                  <a:pt x="9786" y="74535"/>
                  <a:pt x="9786" y="74579"/>
                  <a:pt x="9772" y="74609"/>
                </a:cubicBezTo>
                <a:cubicBezTo>
                  <a:pt x="9728" y="74653"/>
                  <a:pt x="9683" y="74682"/>
                  <a:pt x="9625" y="74712"/>
                </a:cubicBezTo>
                <a:lnTo>
                  <a:pt x="9625" y="74668"/>
                </a:lnTo>
                <a:cubicBezTo>
                  <a:pt x="9625" y="74638"/>
                  <a:pt x="9639" y="74609"/>
                  <a:pt x="9639" y="74579"/>
                </a:cubicBezTo>
                <a:cubicBezTo>
                  <a:pt x="9698" y="74565"/>
                  <a:pt x="9742" y="74535"/>
                  <a:pt x="9801" y="74506"/>
                </a:cubicBezTo>
                <a:close/>
                <a:moveTo>
                  <a:pt x="10287" y="74638"/>
                </a:moveTo>
                <a:cubicBezTo>
                  <a:pt x="10287" y="74638"/>
                  <a:pt x="10287" y="74653"/>
                  <a:pt x="10272" y="74668"/>
                </a:cubicBezTo>
                <a:cubicBezTo>
                  <a:pt x="10243" y="74682"/>
                  <a:pt x="10213" y="74712"/>
                  <a:pt x="10199" y="74726"/>
                </a:cubicBezTo>
                <a:cubicBezTo>
                  <a:pt x="10199" y="74712"/>
                  <a:pt x="10213" y="74682"/>
                  <a:pt x="10213" y="74668"/>
                </a:cubicBezTo>
                <a:cubicBezTo>
                  <a:pt x="10228" y="74653"/>
                  <a:pt x="10257" y="74653"/>
                  <a:pt x="10287" y="74638"/>
                </a:cubicBezTo>
                <a:close/>
                <a:moveTo>
                  <a:pt x="6887" y="59142"/>
                </a:moveTo>
                <a:cubicBezTo>
                  <a:pt x="4680" y="61217"/>
                  <a:pt x="3576" y="63777"/>
                  <a:pt x="3841" y="66176"/>
                </a:cubicBezTo>
                <a:cubicBezTo>
                  <a:pt x="4047" y="67942"/>
                  <a:pt x="5018" y="69458"/>
                  <a:pt x="5945" y="70959"/>
                </a:cubicBezTo>
                <a:cubicBezTo>
                  <a:pt x="6681" y="72122"/>
                  <a:pt x="7447" y="73358"/>
                  <a:pt x="7814" y="74682"/>
                </a:cubicBezTo>
                <a:cubicBezTo>
                  <a:pt x="7741" y="74726"/>
                  <a:pt x="7667" y="74741"/>
                  <a:pt x="7594" y="74785"/>
                </a:cubicBezTo>
                <a:cubicBezTo>
                  <a:pt x="7167" y="73402"/>
                  <a:pt x="6343" y="72210"/>
                  <a:pt x="5533" y="71033"/>
                </a:cubicBezTo>
                <a:cubicBezTo>
                  <a:pt x="4533" y="69532"/>
                  <a:pt x="3458" y="68016"/>
                  <a:pt x="3238" y="66220"/>
                </a:cubicBezTo>
                <a:cubicBezTo>
                  <a:pt x="2943" y="63895"/>
                  <a:pt x="4209" y="61335"/>
                  <a:pt x="6608" y="59363"/>
                </a:cubicBezTo>
                <a:lnTo>
                  <a:pt x="6887" y="59142"/>
                </a:lnTo>
                <a:close/>
                <a:moveTo>
                  <a:pt x="8447" y="74520"/>
                </a:moveTo>
                <a:cubicBezTo>
                  <a:pt x="8462" y="74594"/>
                  <a:pt x="8462" y="74653"/>
                  <a:pt x="8477" y="74712"/>
                </a:cubicBezTo>
                <a:cubicBezTo>
                  <a:pt x="8403" y="74726"/>
                  <a:pt x="8330" y="74756"/>
                  <a:pt x="8256" y="74785"/>
                </a:cubicBezTo>
                <a:cubicBezTo>
                  <a:pt x="8241" y="74726"/>
                  <a:pt x="8241" y="74653"/>
                  <a:pt x="8227" y="74594"/>
                </a:cubicBezTo>
                <a:cubicBezTo>
                  <a:pt x="8300" y="74579"/>
                  <a:pt x="8374" y="74535"/>
                  <a:pt x="8447" y="74520"/>
                </a:cubicBezTo>
                <a:close/>
                <a:moveTo>
                  <a:pt x="9978" y="74653"/>
                </a:moveTo>
                <a:lnTo>
                  <a:pt x="9978" y="74653"/>
                </a:lnTo>
                <a:cubicBezTo>
                  <a:pt x="9948" y="74682"/>
                  <a:pt x="9948" y="74712"/>
                  <a:pt x="9934" y="74741"/>
                </a:cubicBezTo>
                <a:cubicBezTo>
                  <a:pt x="9904" y="74741"/>
                  <a:pt x="9860" y="74756"/>
                  <a:pt x="9801" y="74800"/>
                </a:cubicBezTo>
                <a:cubicBezTo>
                  <a:pt x="9831" y="74756"/>
                  <a:pt x="9831" y="74726"/>
                  <a:pt x="9845" y="74712"/>
                </a:cubicBezTo>
                <a:cubicBezTo>
                  <a:pt x="9875" y="74682"/>
                  <a:pt x="9934" y="74668"/>
                  <a:pt x="9978" y="74653"/>
                </a:cubicBezTo>
                <a:close/>
                <a:moveTo>
                  <a:pt x="9051" y="74579"/>
                </a:moveTo>
                <a:lnTo>
                  <a:pt x="9051" y="74741"/>
                </a:lnTo>
                <a:cubicBezTo>
                  <a:pt x="8992" y="74756"/>
                  <a:pt x="8918" y="74800"/>
                  <a:pt x="8874" y="74815"/>
                </a:cubicBezTo>
                <a:lnTo>
                  <a:pt x="8874" y="74653"/>
                </a:lnTo>
                <a:cubicBezTo>
                  <a:pt x="8903" y="74638"/>
                  <a:pt x="8977" y="74609"/>
                  <a:pt x="9051" y="74579"/>
                </a:cubicBezTo>
                <a:close/>
                <a:moveTo>
                  <a:pt x="9551" y="74609"/>
                </a:moveTo>
                <a:lnTo>
                  <a:pt x="9551" y="74653"/>
                </a:lnTo>
                <a:cubicBezTo>
                  <a:pt x="9551" y="74682"/>
                  <a:pt x="9536" y="74712"/>
                  <a:pt x="9536" y="74741"/>
                </a:cubicBezTo>
                <a:cubicBezTo>
                  <a:pt x="9477" y="74785"/>
                  <a:pt x="9419" y="74800"/>
                  <a:pt x="9360" y="74815"/>
                </a:cubicBezTo>
                <a:cubicBezTo>
                  <a:pt x="9360" y="74756"/>
                  <a:pt x="9374" y="74726"/>
                  <a:pt x="9374" y="74682"/>
                </a:cubicBezTo>
                <a:cubicBezTo>
                  <a:pt x="9433" y="74668"/>
                  <a:pt x="9492" y="74638"/>
                  <a:pt x="9551" y="74609"/>
                </a:cubicBezTo>
                <a:close/>
                <a:moveTo>
                  <a:pt x="10096" y="74726"/>
                </a:moveTo>
                <a:cubicBezTo>
                  <a:pt x="10081" y="74741"/>
                  <a:pt x="10081" y="74785"/>
                  <a:pt x="10066" y="74800"/>
                </a:cubicBezTo>
                <a:cubicBezTo>
                  <a:pt x="10022" y="74815"/>
                  <a:pt x="10007" y="74829"/>
                  <a:pt x="9978" y="74859"/>
                </a:cubicBezTo>
                <a:cubicBezTo>
                  <a:pt x="9992" y="74829"/>
                  <a:pt x="9992" y="74800"/>
                  <a:pt x="10007" y="74785"/>
                </a:cubicBezTo>
                <a:cubicBezTo>
                  <a:pt x="10051" y="74756"/>
                  <a:pt x="10066" y="74741"/>
                  <a:pt x="10096" y="74726"/>
                </a:cubicBezTo>
                <a:close/>
                <a:moveTo>
                  <a:pt x="8138" y="74653"/>
                </a:moveTo>
                <a:cubicBezTo>
                  <a:pt x="8168" y="74682"/>
                  <a:pt x="8168" y="74756"/>
                  <a:pt x="8182" y="74815"/>
                </a:cubicBezTo>
                <a:cubicBezTo>
                  <a:pt x="8109" y="74829"/>
                  <a:pt x="8035" y="74874"/>
                  <a:pt x="7962" y="74903"/>
                </a:cubicBezTo>
                <a:cubicBezTo>
                  <a:pt x="7947" y="74859"/>
                  <a:pt x="7932" y="74785"/>
                  <a:pt x="7903" y="74726"/>
                </a:cubicBezTo>
                <a:cubicBezTo>
                  <a:pt x="7991" y="74697"/>
                  <a:pt x="8050" y="74668"/>
                  <a:pt x="8138" y="74653"/>
                </a:cubicBezTo>
                <a:close/>
                <a:moveTo>
                  <a:pt x="9742" y="74726"/>
                </a:moveTo>
                <a:cubicBezTo>
                  <a:pt x="9728" y="74756"/>
                  <a:pt x="9728" y="74800"/>
                  <a:pt x="9713" y="74829"/>
                </a:cubicBezTo>
                <a:cubicBezTo>
                  <a:pt x="9669" y="74859"/>
                  <a:pt x="9625" y="74888"/>
                  <a:pt x="9580" y="74903"/>
                </a:cubicBezTo>
                <a:cubicBezTo>
                  <a:pt x="9580" y="74888"/>
                  <a:pt x="9580" y="74859"/>
                  <a:pt x="9610" y="74800"/>
                </a:cubicBezTo>
                <a:cubicBezTo>
                  <a:pt x="9654" y="74785"/>
                  <a:pt x="9698" y="74756"/>
                  <a:pt x="9742" y="74726"/>
                </a:cubicBezTo>
                <a:close/>
                <a:moveTo>
                  <a:pt x="8771" y="74682"/>
                </a:moveTo>
                <a:lnTo>
                  <a:pt x="8771" y="74859"/>
                </a:lnTo>
                <a:cubicBezTo>
                  <a:pt x="8727" y="74874"/>
                  <a:pt x="8639" y="74903"/>
                  <a:pt x="8580" y="74918"/>
                </a:cubicBezTo>
                <a:cubicBezTo>
                  <a:pt x="8580" y="74874"/>
                  <a:pt x="8550" y="74815"/>
                  <a:pt x="8550" y="74756"/>
                </a:cubicBezTo>
                <a:cubicBezTo>
                  <a:pt x="8624" y="74741"/>
                  <a:pt x="8697" y="74712"/>
                  <a:pt x="8771" y="74682"/>
                </a:cubicBezTo>
                <a:close/>
                <a:moveTo>
                  <a:pt x="9286" y="74726"/>
                </a:moveTo>
                <a:lnTo>
                  <a:pt x="9286" y="74800"/>
                </a:lnTo>
                <a:cubicBezTo>
                  <a:pt x="9286" y="74815"/>
                  <a:pt x="9286" y="74829"/>
                  <a:pt x="9271" y="74874"/>
                </a:cubicBezTo>
                <a:cubicBezTo>
                  <a:pt x="9213" y="74888"/>
                  <a:pt x="9168" y="74918"/>
                  <a:pt x="9110" y="74947"/>
                </a:cubicBezTo>
                <a:lnTo>
                  <a:pt x="9110" y="74800"/>
                </a:lnTo>
                <a:cubicBezTo>
                  <a:pt x="9183" y="74785"/>
                  <a:pt x="9242" y="74741"/>
                  <a:pt x="9286" y="74726"/>
                </a:cubicBezTo>
                <a:close/>
                <a:moveTo>
                  <a:pt x="9889" y="74859"/>
                </a:moveTo>
                <a:lnTo>
                  <a:pt x="9889" y="74859"/>
                </a:lnTo>
                <a:cubicBezTo>
                  <a:pt x="9875" y="74888"/>
                  <a:pt x="9875" y="74903"/>
                  <a:pt x="9860" y="74947"/>
                </a:cubicBezTo>
                <a:cubicBezTo>
                  <a:pt x="9831" y="74947"/>
                  <a:pt x="9786" y="74962"/>
                  <a:pt x="9742" y="75006"/>
                </a:cubicBezTo>
                <a:cubicBezTo>
                  <a:pt x="9772" y="74962"/>
                  <a:pt x="9772" y="74947"/>
                  <a:pt x="9786" y="74903"/>
                </a:cubicBezTo>
                <a:lnTo>
                  <a:pt x="9889" y="74859"/>
                </a:lnTo>
                <a:close/>
                <a:moveTo>
                  <a:pt x="7844" y="74741"/>
                </a:moveTo>
                <a:cubicBezTo>
                  <a:pt x="7859" y="74800"/>
                  <a:pt x="7873" y="74874"/>
                  <a:pt x="7888" y="74932"/>
                </a:cubicBezTo>
                <a:cubicBezTo>
                  <a:pt x="7814" y="74962"/>
                  <a:pt x="7741" y="74977"/>
                  <a:pt x="7667" y="75021"/>
                </a:cubicBezTo>
                <a:cubicBezTo>
                  <a:pt x="7653" y="74947"/>
                  <a:pt x="7638" y="74888"/>
                  <a:pt x="7623" y="74829"/>
                </a:cubicBezTo>
                <a:cubicBezTo>
                  <a:pt x="7697" y="74800"/>
                  <a:pt x="7770" y="74785"/>
                  <a:pt x="7844" y="74741"/>
                </a:cubicBezTo>
                <a:close/>
                <a:moveTo>
                  <a:pt x="9992" y="74932"/>
                </a:moveTo>
                <a:lnTo>
                  <a:pt x="9992" y="74932"/>
                </a:lnTo>
                <a:cubicBezTo>
                  <a:pt x="9978" y="74962"/>
                  <a:pt x="9978" y="74962"/>
                  <a:pt x="9948" y="74977"/>
                </a:cubicBezTo>
                <a:cubicBezTo>
                  <a:pt x="9934" y="75006"/>
                  <a:pt x="9919" y="75021"/>
                  <a:pt x="9904" y="75021"/>
                </a:cubicBezTo>
                <a:cubicBezTo>
                  <a:pt x="9904" y="75006"/>
                  <a:pt x="9919" y="74977"/>
                  <a:pt x="9919" y="74962"/>
                </a:cubicBezTo>
                <a:cubicBezTo>
                  <a:pt x="9934" y="74947"/>
                  <a:pt x="9948" y="74947"/>
                  <a:pt x="9992" y="74932"/>
                </a:cubicBezTo>
                <a:close/>
                <a:moveTo>
                  <a:pt x="8477" y="74800"/>
                </a:moveTo>
                <a:cubicBezTo>
                  <a:pt x="8477" y="74859"/>
                  <a:pt x="8506" y="74903"/>
                  <a:pt x="8506" y="74962"/>
                </a:cubicBezTo>
                <a:cubicBezTo>
                  <a:pt x="8418" y="74977"/>
                  <a:pt x="8374" y="75021"/>
                  <a:pt x="8300" y="75035"/>
                </a:cubicBezTo>
                <a:cubicBezTo>
                  <a:pt x="8300" y="74977"/>
                  <a:pt x="8285" y="74918"/>
                  <a:pt x="8256" y="74859"/>
                </a:cubicBezTo>
                <a:cubicBezTo>
                  <a:pt x="8359" y="74859"/>
                  <a:pt x="8403" y="74815"/>
                  <a:pt x="8477" y="74800"/>
                </a:cubicBezTo>
                <a:close/>
                <a:moveTo>
                  <a:pt x="9492" y="74829"/>
                </a:moveTo>
                <a:lnTo>
                  <a:pt x="9492" y="74829"/>
                </a:lnTo>
                <a:cubicBezTo>
                  <a:pt x="9477" y="74874"/>
                  <a:pt x="9477" y="74903"/>
                  <a:pt x="9448" y="74962"/>
                </a:cubicBezTo>
                <a:cubicBezTo>
                  <a:pt x="9433" y="75006"/>
                  <a:pt x="9374" y="75021"/>
                  <a:pt x="9330" y="75035"/>
                </a:cubicBezTo>
                <a:cubicBezTo>
                  <a:pt x="9330" y="75006"/>
                  <a:pt x="9345" y="74962"/>
                  <a:pt x="9345" y="74903"/>
                </a:cubicBezTo>
                <a:cubicBezTo>
                  <a:pt x="9404" y="74888"/>
                  <a:pt x="9448" y="74859"/>
                  <a:pt x="9492" y="74829"/>
                </a:cubicBezTo>
                <a:close/>
                <a:moveTo>
                  <a:pt x="9036" y="74829"/>
                </a:moveTo>
                <a:lnTo>
                  <a:pt x="9036" y="74947"/>
                </a:lnTo>
                <a:lnTo>
                  <a:pt x="9036" y="74977"/>
                </a:lnTo>
                <a:cubicBezTo>
                  <a:pt x="8977" y="75006"/>
                  <a:pt x="8918" y="75035"/>
                  <a:pt x="8874" y="75050"/>
                </a:cubicBezTo>
                <a:lnTo>
                  <a:pt x="8874" y="74903"/>
                </a:lnTo>
                <a:cubicBezTo>
                  <a:pt x="8918" y="74888"/>
                  <a:pt x="8977" y="74859"/>
                  <a:pt x="9036" y="74829"/>
                </a:cubicBezTo>
                <a:close/>
                <a:moveTo>
                  <a:pt x="9698" y="74947"/>
                </a:moveTo>
                <a:lnTo>
                  <a:pt x="9698" y="74947"/>
                </a:lnTo>
                <a:cubicBezTo>
                  <a:pt x="9683" y="74977"/>
                  <a:pt x="9683" y="75021"/>
                  <a:pt x="9654" y="75035"/>
                </a:cubicBezTo>
                <a:cubicBezTo>
                  <a:pt x="9610" y="75080"/>
                  <a:pt x="9566" y="75109"/>
                  <a:pt x="9536" y="75124"/>
                </a:cubicBezTo>
                <a:cubicBezTo>
                  <a:pt x="9551" y="75094"/>
                  <a:pt x="9551" y="75050"/>
                  <a:pt x="9566" y="75021"/>
                </a:cubicBezTo>
                <a:cubicBezTo>
                  <a:pt x="9610" y="75006"/>
                  <a:pt x="9654" y="74977"/>
                  <a:pt x="9698" y="74947"/>
                </a:cubicBezTo>
                <a:close/>
                <a:moveTo>
                  <a:pt x="9271" y="74962"/>
                </a:moveTo>
                <a:cubicBezTo>
                  <a:pt x="9271" y="75006"/>
                  <a:pt x="9257" y="75050"/>
                  <a:pt x="9257" y="75094"/>
                </a:cubicBezTo>
                <a:cubicBezTo>
                  <a:pt x="9198" y="75109"/>
                  <a:pt x="9139" y="75153"/>
                  <a:pt x="9095" y="75168"/>
                </a:cubicBezTo>
                <a:cubicBezTo>
                  <a:pt x="9095" y="75124"/>
                  <a:pt x="9095" y="75080"/>
                  <a:pt x="9110" y="75035"/>
                </a:cubicBezTo>
                <a:cubicBezTo>
                  <a:pt x="9154" y="75021"/>
                  <a:pt x="9213" y="74977"/>
                  <a:pt x="9271" y="74962"/>
                </a:cubicBezTo>
                <a:close/>
                <a:moveTo>
                  <a:pt x="8182" y="74903"/>
                </a:moveTo>
                <a:cubicBezTo>
                  <a:pt x="8197" y="74962"/>
                  <a:pt x="8197" y="75021"/>
                  <a:pt x="8197" y="75094"/>
                </a:cubicBezTo>
                <a:cubicBezTo>
                  <a:pt x="8124" y="75124"/>
                  <a:pt x="8079" y="75153"/>
                  <a:pt x="8006" y="75183"/>
                </a:cubicBezTo>
                <a:cubicBezTo>
                  <a:pt x="8020" y="75109"/>
                  <a:pt x="8006" y="75035"/>
                  <a:pt x="7991" y="74977"/>
                </a:cubicBezTo>
                <a:cubicBezTo>
                  <a:pt x="8065" y="74947"/>
                  <a:pt x="8138" y="74932"/>
                  <a:pt x="8182" y="74903"/>
                </a:cubicBezTo>
                <a:close/>
                <a:moveTo>
                  <a:pt x="8771" y="74947"/>
                </a:moveTo>
                <a:lnTo>
                  <a:pt x="8771" y="75094"/>
                </a:lnTo>
                <a:lnTo>
                  <a:pt x="8771" y="75109"/>
                </a:lnTo>
                <a:cubicBezTo>
                  <a:pt x="8727" y="75124"/>
                  <a:pt x="8639" y="75168"/>
                  <a:pt x="8594" y="75183"/>
                </a:cubicBezTo>
                <a:cubicBezTo>
                  <a:pt x="8594" y="75124"/>
                  <a:pt x="8594" y="75080"/>
                  <a:pt x="8580" y="75021"/>
                </a:cubicBezTo>
                <a:cubicBezTo>
                  <a:pt x="8639" y="75006"/>
                  <a:pt x="8697" y="74962"/>
                  <a:pt x="8771" y="74947"/>
                </a:cubicBezTo>
                <a:close/>
                <a:moveTo>
                  <a:pt x="9786" y="75050"/>
                </a:moveTo>
                <a:cubicBezTo>
                  <a:pt x="9786" y="75080"/>
                  <a:pt x="9772" y="75109"/>
                  <a:pt x="9772" y="75124"/>
                </a:cubicBezTo>
                <a:cubicBezTo>
                  <a:pt x="9728" y="75153"/>
                  <a:pt x="9713" y="75168"/>
                  <a:pt x="9683" y="75183"/>
                </a:cubicBezTo>
                <a:cubicBezTo>
                  <a:pt x="9683" y="75168"/>
                  <a:pt x="9698" y="75124"/>
                  <a:pt x="9698" y="75109"/>
                </a:cubicBezTo>
                <a:cubicBezTo>
                  <a:pt x="9728" y="75094"/>
                  <a:pt x="9742" y="75080"/>
                  <a:pt x="9786" y="75050"/>
                </a:cubicBezTo>
                <a:close/>
                <a:moveTo>
                  <a:pt x="9433" y="75080"/>
                </a:moveTo>
                <a:lnTo>
                  <a:pt x="9433" y="75080"/>
                </a:lnTo>
                <a:cubicBezTo>
                  <a:pt x="9419" y="75109"/>
                  <a:pt x="9419" y="75153"/>
                  <a:pt x="9404" y="75183"/>
                </a:cubicBezTo>
                <a:cubicBezTo>
                  <a:pt x="9360" y="75197"/>
                  <a:pt x="9316" y="75241"/>
                  <a:pt x="9271" y="75256"/>
                </a:cubicBezTo>
                <a:cubicBezTo>
                  <a:pt x="9316" y="75227"/>
                  <a:pt x="9316" y="75183"/>
                  <a:pt x="9316" y="75153"/>
                </a:cubicBezTo>
                <a:cubicBezTo>
                  <a:pt x="9345" y="75124"/>
                  <a:pt x="9404" y="75094"/>
                  <a:pt x="9433" y="75080"/>
                </a:cubicBezTo>
                <a:close/>
                <a:moveTo>
                  <a:pt x="7903" y="75006"/>
                </a:moveTo>
                <a:cubicBezTo>
                  <a:pt x="7932" y="75050"/>
                  <a:pt x="7932" y="75124"/>
                  <a:pt x="7947" y="75183"/>
                </a:cubicBezTo>
                <a:cubicBezTo>
                  <a:pt x="7873" y="75227"/>
                  <a:pt x="7814" y="75241"/>
                  <a:pt x="7741" y="75271"/>
                </a:cubicBezTo>
                <a:cubicBezTo>
                  <a:pt x="7726" y="75227"/>
                  <a:pt x="7711" y="75168"/>
                  <a:pt x="7711" y="75094"/>
                </a:cubicBezTo>
                <a:cubicBezTo>
                  <a:pt x="7785" y="75050"/>
                  <a:pt x="7859" y="75035"/>
                  <a:pt x="7903" y="75006"/>
                </a:cubicBezTo>
                <a:close/>
                <a:moveTo>
                  <a:pt x="9006" y="75080"/>
                </a:moveTo>
                <a:cubicBezTo>
                  <a:pt x="9006" y="75124"/>
                  <a:pt x="8992" y="75168"/>
                  <a:pt x="8992" y="75227"/>
                </a:cubicBezTo>
                <a:cubicBezTo>
                  <a:pt x="8948" y="75241"/>
                  <a:pt x="8889" y="75271"/>
                  <a:pt x="8830" y="75300"/>
                </a:cubicBezTo>
                <a:lnTo>
                  <a:pt x="8830" y="75153"/>
                </a:lnTo>
                <a:cubicBezTo>
                  <a:pt x="8903" y="75124"/>
                  <a:pt x="8962" y="75094"/>
                  <a:pt x="9006" y="75080"/>
                </a:cubicBezTo>
                <a:close/>
                <a:moveTo>
                  <a:pt x="8506" y="75050"/>
                </a:moveTo>
                <a:cubicBezTo>
                  <a:pt x="8506" y="75109"/>
                  <a:pt x="8506" y="75168"/>
                  <a:pt x="8521" y="75227"/>
                </a:cubicBezTo>
                <a:cubicBezTo>
                  <a:pt x="8462" y="75256"/>
                  <a:pt x="8388" y="75271"/>
                  <a:pt x="8330" y="75315"/>
                </a:cubicBezTo>
                <a:cubicBezTo>
                  <a:pt x="8330" y="75256"/>
                  <a:pt x="8315" y="75197"/>
                  <a:pt x="8315" y="75153"/>
                </a:cubicBezTo>
                <a:cubicBezTo>
                  <a:pt x="8374" y="75109"/>
                  <a:pt x="8447" y="75080"/>
                  <a:pt x="8506" y="75050"/>
                </a:cubicBezTo>
                <a:close/>
                <a:moveTo>
                  <a:pt x="9580" y="75183"/>
                </a:moveTo>
                <a:lnTo>
                  <a:pt x="9580" y="75183"/>
                </a:lnTo>
                <a:cubicBezTo>
                  <a:pt x="9566" y="75227"/>
                  <a:pt x="9566" y="75241"/>
                  <a:pt x="9551" y="75256"/>
                </a:cubicBezTo>
                <a:cubicBezTo>
                  <a:pt x="9536" y="75271"/>
                  <a:pt x="9492" y="75315"/>
                  <a:pt x="9463" y="75330"/>
                </a:cubicBezTo>
                <a:cubicBezTo>
                  <a:pt x="9477" y="75300"/>
                  <a:pt x="9477" y="75271"/>
                  <a:pt x="9477" y="75241"/>
                </a:cubicBezTo>
                <a:lnTo>
                  <a:pt x="9580" y="75183"/>
                </a:lnTo>
                <a:close/>
                <a:moveTo>
                  <a:pt x="9669" y="75256"/>
                </a:moveTo>
                <a:cubicBezTo>
                  <a:pt x="9683" y="75300"/>
                  <a:pt x="9683" y="75300"/>
                  <a:pt x="9654" y="75315"/>
                </a:cubicBezTo>
                <a:cubicBezTo>
                  <a:pt x="9639" y="75330"/>
                  <a:pt x="9625" y="75345"/>
                  <a:pt x="9610" y="75345"/>
                </a:cubicBezTo>
                <a:cubicBezTo>
                  <a:pt x="9610" y="75330"/>
                  <a:pt x="9625" y="75315"/>
                  <a:pt x="9625" y="75300"/>
                </a:cubicBezTo>
                <a:cubicBezTo>
                  <a:pt x="9639" y="75271"/>
                  <a:pt x="9654" y="75256"/>
                  <a:pt x="9669" y="75256"/>
                </a:cubicBezTo>
                <a:close/>
                <a:moveTo>
                  <a:pt x="9242" y="75183"/>
                </a:moveTo>
                <a:cubicBezTo>
                  <a:pt x="9242" y="75227"/>
                  <a:pt x="9213" y="75271"/>
                  <a:pt x="9198" y="75315"/>
                </a:cubicBezTo>
                <a:cubicBezTo>
                  <a:pt x="9139" y="75345"/>
                  <a:pt x="9110" y="75374"/>
                  <a:pt x="9065" y="75389"/>
                </a:cubicBezTo>
                <a:cubicBezTo>
                  <a:pt x="9065" y="75345"/>
                  <a:pt x="9095" y="75300"/>
                  <a:pt x="9095" y="75256"/>
                </a:cubicBezTo>
                <a:cubicBezTo>
                  <a:pt x="9139" y="75241"/>
                  <a:pt x="9183" y="75197"/>
                  <a:pt x="9242" y="75183"/>
                </a:cubicBezTo>
                <a:close/>
                <a:moveTo>
                  <a:pt x="8241" y="75168"/>
                </a:moveTo>
                <a:cubicBezTo>
                  <a:pt x="8241" y="75227"/>
                  <a:pt x="8256" y="75271"/>
                  <a:pt x="8256" y="75330"/>
                </a:cubicBezTo>
                <a:cubicBezTo>
                  <a:pt x="8212" y="75374"/>
                  <a:pt x="8138" y="75389"/>
                  <a:pt x="8079" y="75418"/>
                </a:cubicBezTo>
                <a:cubicBezTo>
                  <a:pt x="8079" y="75374"/>
                  <a:pt x="8065" y="75315"/>
                  <a:pt x="8065" y="75241"/>
                </a:cubicBezTo>
                <a:cubicBezTo>
                  <a:pt x="8109" y="75227"/>
                  <a:pt x="8168" y="75183"/>
                  <a:pt x="8241" y="75168"/>
                </a:cubicBezTo>
                <a:close/>
                <a:moveTo>
                  <a:pt x="8756" y="75197"/>
                </a:moveTo>
                <a:lnTo>
                  <a:pt x="8756" y="75345"/>
                </a:lnTo>
                <a:cubicBezTo>
                  <a:pt x="8697" y="75374"/>
                  <a:pt x="8639" y="75389"/>
                  <a:pt x="8594" y="75418"/>
                </a:cubicBezTo>
                <a:lnTo>
                  <a:pt x="8594" y="75271"/>
                </a:lnTo>
                <a:cubicBezTo>
                  <a:pt x="8639" y="75256"/>
                  <a:pt x="8697" y="75227"/>
                  <a:pt x="8756" y="75197"/>
                </a:cubicBezTo>
                <a:close/>
                <a:moveTo>
                  <a:pt x="9360" y="75315"/>
                </a:moveTo>
                <a:lnTo>
                  <a:pt x="9360" y="75315"/>
                </a:lnTo>
                <a:cubicBezTo>
                  <a:pt x="9345" y="75345"/>
                  <a:pt x="9345" y="75389"/>
                  <a:pt x="9330" y="75403"/>
                </a:cubicBezTo>
                <a:cubicBezTo>
                  <a:pt x="9316" y="75418"/>
                  <a:pt x="9271" y="75448"/>
                  <a:pt x="9242" y="75477"/>
                </a:cubicBezTo>
                <a:cubicBezTo>
                  <a:pt x="9242" y="75448"/>
                  <a:pt x="9257" y="75403"/>
                  <a:pt x="9257" y="75389"/>
                </a:cubicBezTo>
                <a:cubicBezTo>
                  <a:pt x="9286" y="75374"/>
                  <a:pt x="9330" y="75345"/>
                  <a:pt x="9360" y="75315"/>
                </a:cubicBezTo>
                <a:close/>
                <a:moveTo>
                  <a:pt x="9492" y="75389"/>
                </a:moveTo>
                <a:cubicBezTo>
                  <a:pt x="9492" y="75418"/>
                  <a:pt x="9477" y="75448"/>
                  <a:pt x="9477" y="75462"/>
                </a:cubicBezTo>
                <a:cubicBezTo>
                  <a:pt x="9463" y="75477"/>
                  <a:pt x="9419" y="75492"/>
                  <a:pt x="9404" y="75521"/>
                </a:cubicBezTo>
                <a:cubicBezTo>
                  <a:pt x="9404" y="75492"/>
                  <a:pt x="9419" y="75462"/>
                  <a:pt x="9419" y="75448"/>
                </a:cubicBezTo>
                <a:cubicBezTo>
                  <a:pt x="9433" y="75418"/>
                  <a:pt x="9477" y="75403"/>
                  <a:pt x="9492" y="75389"/>
                </a:cubicBezTo>
                <a:close/>
                <a:moveTo>
                  <a:pt x="8992" y="75330"/>
                </a:moveTo>
                <a:cubicBezTo>
                  <a:pt x="8992" y="75374"/>
                  <a:pt x="8977" y="75418"/>
                  <a:pt x="8977" y="75462"/>
                </a:cubicBezTo>
                <a:cubicBezTo>
                  <a:pt x="8918" y="75477"/>
                  <a:pt x="8874" y="75492"/>
                  <a:pt x="8830" y="75536"/>
                </a:cubicBezTo>
                <a:cubicBezTo>
                  <a:pt x="8830" y="75492"/>
                  <a:pt x="8830" y="75448"/>
                  <a:pt x="8845" y="75403"/>
                </a:cubicBezTo>
                <a:cubicBezTo>
                  <a:pt x="8903" y="75389"/>
                  <a:pt x="8962" y="75345"/>
                  <a:pt x="8992" y="75330"/>
                </a:cubicBezTo>
                <a:close/>
                <a:moveTo>
                  <a:pt x="7962" y="75271"/>
                </a:moveTo>
                <a:cubicBezTo>
                  <a:pt x="7976" y="75330"/>
                  <a:pt x="7976" y="75389"/>
                  <a:pt x="7976" y="75462"/>
                </a:cubicBezTo>
                <a:cubicBezTo>
                  <a:pt x="7932" y="75492"/>
                  <a:pt x="7859" y="75521"/>
                  <a:pt x="7800" y="75551"/>
                </a:cubicBezTo>
                <a:cubicBezTo>
                  <a:pt x="7785" y="75477"/>
                  <a:pt x="7785" y="75418"/>
                  <a:pt x="7770" y="75374"/>
                </a:cubicBezTo>
                <a:cubicBezTo>
                  <a:pt x="7844" y="75330"/>
                  <a:pt x="7888" y="75315"/>
                  <a:pt x="7962" y="75271"/>
                </a:cubicBezTo>
                <a:close/>
                <a:moveTo>
                  <a:pt x="8521" y="75300"/>
                </a:moveTo>
                <a:lnTo>
                  <a:pt x="8521" y="75462"/>
                </a:lnTo>
                <a:cubicBezTo>
                  <a:pt x="8462" y="75492"/>
                  <a:pt x="8403" y="75521"/>
                  <a:pt x="8359" y="75551"/>
                </a:cubicBezTo>
                <a:lnTo>
                  <a:pt x="8359" y="75389"/>
                </a:lnTo>
                <a:cubicBezTo>
                  <a:pt x="8388" y="75345"/>
                  <a:pt x="8462" y="75330"/>
                  <a:pt x="8521" y="75300"/>
                </a:cubicBezTo>
                <a:close/>
                <a:moveTo>
                  <a:pt x="9183" y="75418"/>
                </a:moveTo>
                <a:lnTo>
                  <a:pt x="9183" y="75418"/>
                </a:lnTo>
                <a:cubicBezTo>
                  <a:pt x="9168" y="75462"/>
                  <a:pt x="9168" y="75492"/>
                  <a:pt x="9139" y="75536"/>
                </a:cubicBezTo>
                <a:cubicBezTo>
                  <a:pt x="9110" y="75551"/>
                  <a:pt x="9065" y="75595"/>
                  <a:pt x="9036" y="75609"/>
                </a:cubicBezTo>
                <a:cubicBezTo>
                  <a:pt x="9036" y="75565"/>
                  <a:pt x="9036" y="75536"/>
                  <a:pt x="9051" y="75492"/>
                </a:cubicBezTo>
                <a:cubicBezTo>
                  <a:pt x="9095" y="75477"/>
                  <a:pt x="9139" y="75448"/>
                  <a:pt x="9183" y="75418"/>
                </a:cubicBezTo>
                <a:close/>
                <a:moveTo>
                  <a:pt x="8756" y="75418"/>
                </a:moveTo>
                <a:cubicBezTo>
                  <a:pt x="8756" y="75477"/>
                  <a:pt x="8756" y="75521"/>
                  <a:pt x="8742" y="75565"/>
                </a:cubicBezTo>
                <a:cubicBezTo>
                  <a:pt x="8683" y="75609"/>
                  <a:pt x="8653" y="75624"/>
                  <a:pt x="8594" y="75668"/>
                </a:cubicBezTo>
                <a:lnTo>
                  <a:pt x="8594" y="75521"/>
                </a:lnTo>
                <a:cubicBezTo>
                  <a:pt x="8639" y="75477"/>
                  <a:pt x="8697" y="75462"/>
                  <a:pt x="8756" y="75418"/>
                </a:cubicBezTo>
                <a:close/>
                <a:moveTo>
                  <a:pt x="8256" y="75418"/>
                </a:moveTo>
                <a:lnTo>
                  <a:pt x="8256" y="75595"/>
                </a:lnTo>
                <a:cubicBezTo>
                  <a:pt x="8212" y="75624"/>
                  <a:pt x="8153" y="75639"/>
                  <a:pt x="8094" y="75683"/>
                </a:cubicBezTo>
                <a:cubicBezTo>
                  <a:pt x="8094" y="75624"/>
                  <a:pt x="8079" y="75565"/>
                  <a:pt x="8079" y="75521"/>
                </a:cubicBezTo>
                <a:cubicBezTo>
                  <a:pt x="8138" y="75477"/>
                  <a:pt x="8212" y="75448"/>
                  <a:pt x="8256" y="75418"/>
                </a:cubicBezTo>
                <a:close/>
                <a:moveTo>
                  <a:pt x="9286" y="75536"/>
                </a:moveTo>
                <a:cubicBezTo>
                  <a:pt x="9271" y="75551"/>
                  <a:pt x="9271" y="75595"/>
                  <a:pt x="9257" y="75609"/>
                </a:cubicBezTo>
                <a:cubicBezTo>
                  <a:pt x="9257" y="75624"/>
                  <a:pt x="9213" y="75639"/>
                  <a:pt x="9183" y="75683"/>
                </a:cubicBezTo>
                <a:cubicBezTo>
                  <a:pt x="9183" y="75639"/>
                  <a:pt x="9198" y="75624"/>
                  <a:pt x="9198" y="75595"/>
                </a:cubicBezTo>
                <a:cubicBezTo>
                  <a:pt x="9242" y="75565"/>
                  <a:pt x="9271" y="75551"/>
                  <a:pt x="9286" y="75536"/>
                </a:cubicBezTo>
                <a:close/>
                <a:moveTo>
                  <a:pt x="9404" y="75609"/>
                </a:moveTo>
                <a:lnTo>
                  <a:pt x="9404" y="75609"/>
                </a:lnTo>
                <a:cubicBezTo>
                  <a:pt x="9374" y="75624"/>
                  <a:pt x="9374" y="75639"/>
                  <a:pt x="9374" y="75668"/>
                </a:cubicBezTo>
                <a:cubicBezTo>
                  <a:pt x="9360" y="75683"/>
                  <a:pt x="9345" y="75683"/>
                  <a:pt x="9330" y="75698"/>
                </a:cubicBezTo>
                <a:cubicBezTo>
                  <a:pt x="9330" y="75683"/>
                  <a:pt x="9345" y="75668"/>
                  <a:pt x="9345" y="75639"/>
                </a:cubicBezTo>
                <a:cubicBezTo>
                  <a:pt x="9360" y="75624"/>
                  <a:pt x="9374" y="75624"/>
                  <a:pt x="9404" y="75609"/>
                </a:cubicBezTo>
                <a:close/>
                <a:moveTo>
                  <a:pt x="8948" y="75551"/>
                </a:moveTo>
                <a:cubicBezTo>
                  <a:pt x="8948" y="75595"/>
                  <a:pt x="8918" y="75624"/>
                  <a:pt x="8918" y="75683"/>
                </a:cubicBezTo>
                <a:cubicBezTo>
                  <a:pt x="8889" y="75698"/>
                  <a:pt x="8845" y="75712"/>
                  <a:pt x="8800" y="75757"/>
                </a:cubicBezTo>
                <a:cubicBezTo>
                  <a:pt x="8800" y="75712"/>
                  <a:pt x="8815" y="75668"/>
                  <a:pt x="8815" y="75624"/>
                </a:cubicBezTo>
                <a:cubicBezTo>
                  <a:pt x="8845" y="75609"/>
                  <a:pt x="8903" y="75565"/>
                  <a:pt x="8948" y="75551"/>
                </a:cubicBezTo>
                <a:close/>
                <a:moveTo>
                  <a:pt x="8006" y="75536"/>
                </a:moveTo>
                <a:cubicBezTo>
                  <a:pt x="8006" y="75595"/>
                  <a:pt x="8020" y="75639"/>
                  <a:pt x="8020" y="75698"/>
                </a:cubicBezTo>
                <a:cubicBezTo>
                  <a:pt x="7962" y="75727"/>
                  <a:pt x="7903" y="75757"/>
                  <a:pt x="7829" y="75786"/>
                </a:cubicBezTo>
                <a:cubicBezTo>
                  <a:pt x="7844" y="75757"/>
                  <a:pt x="7844" y="75698"/>
                  <a:pt x="7814" y="75639"/>
                </a:cubicBezTo>
                <a:cubicBezTo>
                  <a:pt x="7873" y="75595"/>
                  <a:pt x="7947" y="75565"/>
                  <a:pt x="8006" y="75536"/>
                </a:cubicBezTo>
                <a:close/>
                <a:moveTo>
                  <a:pt x="8521" y="75565"/>
                </a:moveTo>
                <a:lnTo>
                  <a:pt x="8521" y="75712"/>
                </a:lnTo>
                <a:cubicBezTo>
                  <a:pt x="8462" y="75742"/>
                  <a:pt x="8403" y="75757"/>
                  <a:pt x="8359" y="75786"/>
                </a:cubicBezTo>
                <a:lnTo>
                  <a:pt x="8359" y="75639"/>
                </a:lnTo>
                <a:cubicBezTo>
                  <a:pt x="8403" y="75624"/>
                  <a:pt x="8462" y="75595"/>
                  <a:pt x="8521" y="75565"/>
                </a:cubicBezTo>
                <a:close/>
                <a:moveTo>
                  <a:pt x="9110" y="75668"/>
                </a:moveTo>
                <a:lnTo>
                  <a:pt x="9110" y="75668"/>
                </a:lnTo>
                <a:cubicBezTo>
                  <a:pt x="9095" y="75698"/>
                  <a:pt x="9095" y="75742"/>
                  <a:pt x="9065" y="75757"/>
                </a:cubicBezTo>
                <a:cubicBezTo>
                  <a:pt x="9051" y="75771"/>
                  <a:pt x="9006" y="75786"/>
                  <a:pt x="8977" y="75830"/>
                </a:cubicBezTo>
                <a:cubicBezTo>
                  <a:pt x="8977" y="75786"/>
                  <a:pt x="8992" y="75757"/>
                  <a:pt x="8992" y="75742"/>
                </a:cubicBezTo>
                <a:cubicBezTo>
                  <a:pt x="9036" y="75712"/>
                  <a:pt x="9065" y="75683"/>
                  <a:pt x="9110" y="75668"/>
                </a:cubicBezTo>
                <a:close/>
                <a:moveTo>
                  <a:pt x="9213" y="75742"/>
                </a:moveTo>
                <a:cubicBezTo>
                  <a:pt x="9213" y="75771"/>
                  <a:pt x="9198" y="75786"/>
                  <a:pt x="9198" y="75815"/>
                </a:cubicBezTo>
                <a:cubicBezTo>
                  <a:pt x="9183" y="75830"/>
                  <a:pt x="9139" y="75845"/>
                  <a:pt x="9124" y="75860"/>
                </a:cubicBezTo>
                <a:cubicBezTo>
                  <a:pt x="9124" y="75845"/>
                  <a:pt x="9139" y="75830"/>
                  <a:pt x="9139" y="75786"/>
                </a:cubicBezTo>
                <a:cubicBezTo>
                  <a:pt x="9154" y="75771"/>
                  <a:pt x="9198" y="75757"/>
                  <a:pt x="9213" y="75742"/>
                </a:cubicBezTo>
                <a:close/>
                <a:moveTo>
                  <a:pt x="8742" y="75683"/>
                </a:moveTo>
                <a:cubicBezTo>
                  <a:pt x="8742" y="75712"/>
                  <a:pt x="8727" y="75771"/>
                  <a:pt x="8727" y="75815"/>
                </a:cubicBezTo>
                <a:cubicBezTo>
                  <a:pt x="8668" y="75830"/>
                  <a:pt x="8624" y="75860"/>
                  <a:pt x="8580" y="75889"/>
                </a:cubicBezTo>
                <a:cubicBezTo>
                  <a:pt x="8580" y="75845"/>
                  <a:pt x="8580" y="75786"/>
                  <a:pt x="8594" y="75757"/>
                </a:cubicBezTo>
                <a:cubicBezTo>
                  <a:pt x="8639" y="75742"/>
                  <a:pt x="8683" y="75698"/>
                  <a:pt x="8742" y="75683"/>
                </a:cubicBezTo>
                <a:close/>
                <a:moveTo>
                  <a:pt x="8271" y="75683"/>
                </a:moveTo>
                <a:lnTo>
                  <a:pt x="8271" y="75845"/>
                </a:lnTo>
                <a:cubicBezTo>
                  <a:pt x="8256" y="75860"/>
                  <a:pt x="8241" y="75860"/>
                  <a:pt x="8227" y="75889"/>
                </a:cubicBezTo>
                <a:lnTo>
                  <a:pt x="8109" y="75933"/>
                </a:lnTo>
                <a:cubicBezTo>
                  <a:pt x="8109" y="75889"/>
                  <a:pt x="8109" y="75830"/>
                  <a:pt x="8094" y="75771"/>
                </a:cubicBezTo>
                <a:cubicBezTo>
                  <a:pt x="8168" y="75742"/>
                  <a:pt x="8227" y="75698"/>
                  <a:pt x="8271" y="75683"/>
                </a:cubicBezTo>
                <a:close/>
                <a:moveTo>
                  <a:pt x="8903" y="75786"/>
                </a:moveTo>
                <a:cubicBezTo>
                  <a:pt x="8903" y="75830"/>
                  <a:pt x="8889" y="75860"/>
                  <a:pt x="8889" y="75904"/>
                </a:cubicBezTo>
                <a:cubicBezTo>
                  <a:pt x="8845" y="75918"/>
                  <a:pt x="8815" y="75963"/>
                  <a:pt x="8771" y="75977"/>
                </a:cubicBezTo>
                <a:lnTo>
                  <a:pt x="8771" y="75860"/>
                </a:lnTo>
                <a:cubicBezTo>
                  <a:pt x="8815" y="75845"/>
                  <a:pt x="8845" y="75815"/>
                  <a:pt x="8903" y="75786"/>
                </a:cubicBezTo>
                <a:close/>
                <a:moveTo>
                  <a:pt x="8506" y="75815"/>
                </a:moveTo>
                <a:cubicBezTo>
                  <a:pt x="8506" y="75860"/>
                  <a:pt x="8506" y="75904"/>
                  <a:pt x="8477" y="75963"/>
                </a:cubicBezTo>
                <a:cubicBezTo>
                  <a:pt x="8447" y="75977"/>
                  <a:pt x="8388" y="75992"/>
                  <a:pt x="8359" y="76036"/>
                </a:cubicBezTo>
                <a:lnTo>
                  <a:pt x="8359" y="75889"/>
                </a:lnTo>
                <a:cubicBezTo>
                  <a:pt x="8403" y="75860"/>
                  <a:pt x="8447" y="75830"/>
                  <a:pt x="8506" y="75815"/>
                </a:cubicBezTo>
                <a:close/>
                <a:moveTo>
                  <a:pt x="9036" y="75889"/>
                </a:moveTo>
                <a:lnTo>
                  <a:pt x="9036" y="75889"/>
                </a:lnTo>
                <a:cubicBezTo>
                  <a:pt x="9006" y="75918"/>
                  <a:pt x="9006" y="75933"/>
                  <a:pt x="8992" y="75977"/>
                </a:cubicBezTo>
                <a:cubicBezTo>
                  <a:pt x="8977" y="75977"/>
                  <a:pt x="8962" y="76007"/>
                  <a:pt x="8918" y="76036"/>
                </a:cubicBezTo>
                <a:cubicBezTo>
                  <a:pt x="8918" y="75992"/>
                  <a:pt x="8933" y="75977"/>
                  <a:pt x="8933" y="75933"/>
                </a:cubicBezTo>
                <a:cubicBezTo>
                  <a:pt x="8977" y="75918"/>
                  <a:pt x="8992" y="75904"/>
                  <a:pt x="9036" y="75889"/>
                </a:cubicBezTo>
                <a:close/>
                <a:moveTo>
                  <a:pt x="8020" y="75786"/>
                </a:moveTo>
                <a:lnTo>
                  <a:pt x="8020" y="75963"/>
                </a:lnTo>
                <a:cubicBezTo>
                  <a:pt x="7962" y="75992"/>
                  <a:pt x="7917" y="76007"/>
                  <a:pt x="7859" y="76051"/>
                </a:cubicBezTo>
                <a:cubicBezTo>
                  <a:pt x="7859" y="75992"/>
                  <a:pt x="7844" y="75933"/>
                  <a:pt x="7844" y="75889"/>
                </a:cubicBezTo>
                <a:cubicBezTo>
                  <a:pt x="7903" y="75860"/>
                  <a:pt x="7962" y="75830"/>
                  <a:pt x="8020" y="75786"/>
                </a:cubicBezTo>
                <a:close/>
                <a:moveTo>
                  <a:pt x="9124" y="75977"/>
                </a:moveTo>
                <a:lnTo>
                  <a:pt x="9124" y="75977"/>
                </a:lnTo>
                <a:cubicBezTo>
                  <a:pt x="9124" y="75978"/>
                  <a:pt x="9110" y="75992"/>
                  <a:pt x="9110" y="76007"/>
                </a:cubicBezTo>
                <a:cubicBezTo>
                  <a:pt x="9095" y="76036"/>
                  <a:pt x="9065" y="76051"/>
                  <a:pt x="9051" y="76051"/>
                </a:cubicBezTo>
                <a:cubicBezTo>
                  <a:pt x="9051" y="76021"/>
                  <a:pt x="9065" y="76007"/>
                  <a:pt x="9065" y="76007"/>
                </a:cubicBezTo>
                <a:cubicBezTo>
                  <a:pt x="9080" y="75992"/>
                  <a:pt x="9109" y="75992"/>
                  <a:pt x="9124" y="75977"/>
                </a:cubicBezTo>
                <a:close/>
                <a:moveTo>
                  <a:pt x="8697" y="75918"/>
                </a:moveTo>
                <a:cubicBezTo>
                  <a:pt x="8697" y="75963"/>
                  <a:pt x="8683" y="75992"/>
                  <a:pt x="8683" y="76051"/>
                </a:cubicBezTo>
                <a:cubicBezTo>
                  <a:pt x="8624" y="76066"/>
                  <a:pt x="8594" y="76080"/>
                  <a:pt x="8550" y="76124"/>
                </a:cubicBezTo>
                <a:cubicBezTo>
                  <a:pt x="8550" y="76080"/>
                  <a:pt x="8565" y="76036"/>
                  <a:pt x="8565" y="75992"/>
                </a:cubicBezTo>
                <a:cubicBezTo>
                  <a:pt x="8609" y="75977"/>
                  <a:pt x="8668" y="75933"/>
                  <a:pt x="8697" y="75918"/>
                </a:cubicBezTo>
                <a:close/>
                <a:moveTo>
                  <a:pt x="8271" y="75933"/>
                </a:moveTo>
                <a:lnTo>
                  <a:pt x="8271" y="76080"/>
                </a:lnTo>
                <a:cubicBezTo>
                  <a:pt x="8227" y="76110"/>
                  <a:pt x="8168" y="76139"/>
                  <a:pt x="8109" y="76154"/>
                </a:cubicBezTo>
                <a:lnTo>
                  <a:pt x="8109" y="76007"/>
                </a:lnTo>
                <a:cubicBezTo>
                  <a:pt x="8168" y="75992"/>
                  <a:pt x="8212" y="75963"/>
                  <a:pt x="8256" y="75933"/>
                </a:cubicBezTo>
                <a:close/>
                <a:moveTo>
                  <a:pt x="8845" y="76007"/>
                </a:moveTo>
                <a:cubicBezTo>
                  <a:pt x="8845" y="76051"/>
                  <a:pt x="8830" y="76080"/>
                  <a:pt x="8830" y="76110"/>
                </a:cubicBezTo>
                <a:cubicBezTo>
                  <a:pt x="8800" y="76139"/>
                  <a:pt x="8756" y="76154"/>
                  <a:pt x="8727" y="76183"/>
                </a:cubicBezTo>
                <a:cubicBezTo>
                  <a:pt x="8727" y="76139"/>
                  <a:pt x="8742" y="76110"/>
                  <a:pt x="8742" y="76080"/>
                </a:cubicBezTo>
                <a:cubicBezTo>
                  <a:pt x="8771" y="76066"/>
                  <a:pt x="8815" y="76036"/>
                  <a:pt x="8845" y="76007"/>
                </a:cubicBezTo>
                <a:close/>
                <a:moveTo>
                  <a:pt x="8962" y="76110"/>
                </a:moveTo>
                <a:lnTo>
                  <a:pt x="8962" y="76110"/>
                </a:lnTo>
                <a:cubicBezTo>
                  <a:pt x="8948" y="76124"/>
                  <a:pt x="8948" y="76139"/>
                  <a:pt x="8918" y="76183"/>
                </a:cubicBezTo>
                <a:lnTo>
                  <a:pt x="8874" y="76227"/>
                </a:lnTo>
                <a:cubicBezTo>
                  <a:pt x="8874" y="76213"/>
                  <a:pt x="8889" y="76198"/>
                  <a:pt x="8889" y="76154"/>
                </a:cubicBezTo>
                <a:cubicBezTo>
                  <a:pt x="8903" y="76139"/>
                  <a:pt x="8918" y="76124"/>
                  <a:pt x="8962" y="76110"/>
                </a:cubicBezTo>
                <a:close/>
                <a:moveTo>
                  <a:pt x="8477" y="76051"/>
                </a:moveTo>
                <a:cubicBezTo>
                  <a:pt x="8477" y="76080"/>
                  <a:pt x="8462" y="76139"/>
                  <a:pt x="8462" y="76183"/>
                </a:cubicBezTo>
                <a:cubicBezTo>
                  <a:pt x="8433" y="76213"/>
                  <a:pt x="8374" y="76227"/>
                  <a:pt x="8330" y="76272"/>
                </a:cubicBezTo>
                <a:cubicBezTo>
                  <a:pt x="8330" y="76213"/>
                  <a:pt x="8359" y="76183"/>
                  <a:pt x="8359" y="76124"/>
                </a:cubicBezTo>
                <a:cubicBezTo>
                  <a:pt x="8388" y="76110"/>
                  <a:pt x="8447" y="76066"/>
                  <a:pt x="8477" y="76051"/>
                </a:cubicBezTo>
                <a:close/>
                <a:moveTo>
                  <a:pt x="8035" y="76051"/>
                </a:moveTo>
                <a:lnTo>
                  <a:pt x="8035" y="76213"/>
                </a:lnTo>
                <a:cubicBezTo>
                  <a:pt x="8006" y="76227"/>
                  <a:pt x="7947" y="76272"/>
                  <a:pt x="7903" y="76286"/>
                </a:cubicBezTo>
                <a:lnTo>
                  <a:pt x="7888" y="76286"/>
                </a:lnTo>
                <a:cubicBezTo>
                  <a:pt x="7888" y="76227"/>
                  <a:pt x="7888" y="76169"/>
                  <a:pt x="7873" y="76124"/>
                </a:cubicBezTo>
                <a:cubicBezTo>
                  <a:pt x="7932" y="76124"/>
                  <a:pt x="7991" y="76080"/>
                  <a:pt x="8035" y="76051"/>
                </a:cubicBezTo>
                <a:close/>
                <a:moveTo>
                  <a:pt x="8639" y="76154"/>
                </a:moveTo>
                <a:cubicBezTo>
                  <a:pt x="8639" y="76198"/>
                  <a:pt x="8624" y="76227"/>
                  <a:pt x="8624" y="76272"/>
                </a:cubicBezTo>
                <a:cubicBezTo>
                  <a:pt x="8594" y="76286"/>
                  <a:pt x="8550" y="76301"/>
                  <a:pt x="8521" y="76345"/>
                </a:cubicBezTo>
                <a:cubicBezTo>
                  <a:pt x="8521" y="76301"/>
                  <a:pt x="8536" y="76272"/>
                  <a:pt x="8536" y="76227"/>
                </a:cubicBezTo>
                <a:cubicBezTo>
                  <a:pt x="8580" y="76213"/>
                  <a:pt x="8609" y="76169"/>
                  <a:pt x="8639" y="76154"/>
                </a:cubicBezTo>
                <a:close/>
                <a:moveTo>
                  <a:pt x="8771" y="76227"/>
                </a:moveTo>
                <a:cubicBezTo>
                  <a:pt x="8771" y="76257"/>
                  <a:pt x="8756" y="76286"/>
                  <a:pt x="8756" y="76301"/>
                </a:cubicBezTo>
                <a:lnTo>
                  <a:pt x="8668" y="76404"/>
                </a:lnTo>
                <a:cubicBezTo>
                  <a:pt x="8668" y="76360"/>
                  <a:pt x="8683" y="76345"/>
                  <a:pt x="8683" y="76301"/>
                </a:cubicBezTo>
                <a:cubicBezTo>
                  <a:pt x="8727" y="76286"/>
                  <a:pt x="8742" y="76272"/>
                  <a:pt x="8771" y="76227"/>
                </a:cubicBezTo>
                <a:close/>
                <a:moveTo>
                  <a:pt x="8256" y="76183"/>
                </a:moveTo>
                <a:cubicBezTo>
                  <a:pt x="8256" y="76227"/>
                  <a:pt x="8256" y="76272"/>
                  <a:pt x="8241" y="76331"/>
                </a:cubicBezTo>
                <a:cubicBezTo>
                  <a:pt x="8212" y="76360"/>
                  <a:pt x="8153" y="76375"/>
                  <a:pt x="8109" y="76419"/>
                </a:cubicBezTo>
                <a:lnTo>
                  <a:pt x="8109" y="76272"/>
                </a:lnTo>
                <a:cubicBezTo>
                  <a:pt x="8168" y="76227"/>
                  <a:pt x="8227" y="76198"/>
                  <a:pt x="8256" y="76183"/>
                </a:cubicBezTo>
                <a:close/>
                <a:moveTo>
                  <a:pt x="8845" y="76365"/>
                </a:moveTo>
                <a:cubicBezTo>
                  <a:pt x="8845" y="76368"/>
                  <a:pt x="8845" y="76371"/>
                  <a:pt x="8845" y="76375"/>
                </a:cubicBezTo>
                <a:lnTo>
                  <a:pt x="8815" y="76419"/>
                </a:lnTo>
                <a:cubicBezTo>
                  <a:pt x="8815" y="76389"/>
                  <a:pt x="8830" y="76375"/>
                  <a:pt x="8830" y="76375"/>
                </a:cubicBezTo>
                <a:lnTo>
                  <a:pt x="8845" y="76365"/>
                </a:lnTo>
                <a:close/>
                <a:moveTo>
                  <a:pt x="8447" y="76286"/>
                </a:moveTo>
                <a:cubicBezTo>
                  <a:pt x="8447" y="76331"/>
                  <a:pt x="8418" y="76360"/>
                  <a:pt x="8418" y="76419"/>
                </a:cubicBezTo>
                <a:cubicBezTo>
                  <a:pt x="8388" y="76434"/>
                  <a:pt x="8359" y="76448"/>
                  <a:pt x="8315" y="76492"/>
                </a:cubicBezTo>
                <a:cubicBezTo>
                  <a:pt x="8315" y="76448"/>
                  <a:pt x="8330" y="76404"/>
                  <a:pt x="8330" y="76360"/>
                </a:cubicBezTo>
                <a:cubicBezTo>
                  <a:pt x="8374" y="76345"/>
                  <a:pt x="8403" y="76301"/>
                  <a:pt x="8447" y="76286"/>
                </a:cubicBezTo>
                <a:close/>
                <a:moveTo>
                  <a:pt x="8035" y="76301"/>
                </a:moveTo>
                <a:lnTo>
                  <a:pt x="8035" y="76448"/>
                </a:lnTo>
                <a:cubicBezTo>
                  <a:pt x="8006" y="76492"/>
                  <a:pt x="7947" y="76507"/>
                  <a:pt x="7903" y="76551"/>
                </a:cubicBezTo>
                <a:lnTo>
                  <a:pt x="7903" y="76404"/>
                </a:lnTo>
                <a:cubicBezTo>
                  <a:pt x="7903" y="76375"/>
                  <a:pt x="7932" y="76375"/>
                  <a:pt x="7947" y="76360"/>
                </a:cubicBezTo>
                <a:cubicBezTo>
                  <a:pt x="7991" y="76345"/>
                  <a:pt x="8006" y="76331"/>
                  <a:pt x="8035" y="76301"/>
                </a:cubicBezTo>
                <a:close/>
                <a:moveTo>
                  <a:pt x="8594" y="76375"/>
                </a:moveTo>
                <a:cubicBezTo>
                  <a:pt x="8594" y="76419"/>
                  <a:pt x="8580" y="76448"/>
                  <a:pt x="8580" y="76478"/>
                </a:cubicBezTo>
                <a:cubicBezTo>
                  <a:pt x="8536" y="76492"/>
                  <a:pt x="8521" y="76522"/>
                  <a:pt x="8477" y="76551"/>
                </a:cubicBezTo>
                <a:cubicBezTo>
                  <a:pt x="8477" y="76522"/>
                  <a:pt x="8506" y="76492"/>
                  <a:pt x="8506" y="76448"/>
                </a:cubicBezTo>
                <a:cubicBezTo>
                  <a:pt x="8536" y="76434"/>
                  <a:pt x="8550" y="76404"/>
                  <a:pt x="8594" y="76375"/>
                </a:cubicBezTo>
                <a:close/>
                <a:moveTo>
                  <a:pt x="8727" y="76448"/>
                </a:moveTo>
                <a:cubicBezTo>
                  <a:pt x="8697" y="76492"/>
                  <a:pt x="8683" y="76507"/>
                  <a:pt x="8683" y="76522"/>
                </a:cubicBezTo>
                <a:lnTo>
                  <a:pt x="8624" y="76581"/>
                </a:lnTo>
                <a:cubicBezTo>
                  <a:pt x="8624" y="76566"/>
                  <a:pt x="8639" y="76551"/>
                  <a:pt x="8639" y="76507"/>
                </a:cubicBezTo>
                <a:cubicBezTo>
                  <a:pt x="8668" y="76492"/>
                  <a:pt x="8683" y="76478"/>
                  <a:pt x="8727" y="76448"/>
                </a:cubicBezTo>
                <a:close/>
                <a:moveTo>
                  <a:pt x="8241" y="76419"/>
                </a:moveTo>
                <a:cubicBezTo>
                  <a:pt x="8241" y="76448"/>
                  <a:pt x="8227" y="76507"/>
                  <a:pt x="8227" y="76551"/>
                </a:cubicBezTo>
                <a:cubicBezTo>
                  <a:pt x="8182" y="76581"/>
                  <a:pt x="8153" y="76625"/>
                  <a:pt x="8109" y="76640"/>
                </a:cubicBezTo>
                <a:lnTo>
                  <a:pt x="8109" y="76507"/>
                </a:lnTo>
                <a:cubicBezTo>
                  <a:pt x="8153" y="76478"/>
                  <a:pt x="8212" y="76448"/>
                  <a:pt x="8241" y="76419"/>
                </a:cubicBezTo>
                <a:close/>
                <a:moveTo>
                  <a:pt x="8388" y="76522"/>
                </a:moveTo>
                <a:cubicBezTo>
                  <a:pt x="8388" y="76566"/>
                  <a:pt x="8374" y="76595"/>
                  <a:pt x="8374" y="76640"/>
                </a:cubicBezTo>
                <a:cubicBezTo>
                  <a:pt x="8330" y="76654"/>
                  <a:pt x="8315" y="76698"/>
                  <a:pt x="8285" y="76713"/>
                </a:cubicBezTo>
                <a:cubicBezTo>
                  <a:pt x="8300" y="76669"/>
                  <a:pt x="8300" y="76640"/>
                  <a:pt x="8300" y="76595"/>
                </a:cubicBezTo>
                <a:cubicBezTo>
                  <a:pt x="8330" y="76581"/>
                  <a:pt x="8374" y="76551"/>
                  <a:pt x="8388" y="76522"/>
                </a:cubicBezTo>
                <a:close/>
                <a:moveTo>
                  <a:pt x="8521" y="76625"/>
                </a:moveTo>
                <a:cubicBezTo>
                  <a:pt x="8521" y="76640"/>
                  <a:pt x="8506" y="76669"/>
                  <a:pt x="8506" y="76698"/>
                </a:cubicBezTo>
                <a:cubicBezTo>
                  <a:pt x="8477" y="76728"/>
                  <a:pt x="8462" y="76743"/>
                  <a:pt x="8433" y="76772"/>
                </a:cubicBezTo>
                <a:cubicBezTo>
                  <a:pt x="8433" y="76728"/>
                  <a:pt x="8447" y="76713"/>
                  <a:pt x="8447" y="76669"/>
                </a:cubicBezTo>
                <a:cubicBezTo>
                  <a:pt x="8462" y="76654"/>
                  <a:pt x="8506" y="76640"/>
                  <a:pt x="8521" y="76625"/>
                </a:cubicBezTo>
                <a:close/>
                <a:moveTo>
                  <a:pt x="8609" y="76731"/>
                </a:moveTo>
                <a:cubicBezTo>
                  <a:pt x="8609" y="76735"/>
                  <a:pt x="8609" y="76739"/>
                  <a:pt x="8609" y="76743"/>
                </a:cubicBezTo>
                <a:lnTo>
                  <a:pt x="8580" y="76787"/>
                </a:lnTo>
                <a:cubicBezTo>
                  <a:pt x="8580" y="76757"/>
                  <a:pt x="8594" y="76743"/>
                  <a:pt x="8594" y="76743"/>
                </a:cubicBezTo>
                <a:cubicBezTo>
                  <a:pt x="8600" y="76737"/>
                  <a:pt x="8605" y="76734"/>
                  <a:pt x="8609" y="76731"/>
                </a:cubicBezTo>
                <a:close/>
                <a:moveTo>
                  <a:pt x="8035" y="76566"/>
                </a:moveTo>
                <a:cubicBezTo>
                  <a:pt x="8035" y="76625"/>
                  <a:pt x="8035" y="76654"/>
                  <a:pt x="8020" y="76713"/>
                </a:cubicBezTo>
                <a:cubicBezTo>
                  <a:pt x="7991" y="76743"/>
                  <a:pt x="7947" y="76772"/>
                  <a:pt x="7888" y="76801"/>
                </a:cubicBezTo>
                <a:lnTo>
                  <a:pt x="7888" y="76654"/>
                </a:lnTo>
                <a:cubicBezTo>
                  <a:pt x="7947" y="76625"/>
                  <a:pt x="7991" y="76581"/>
                  <a:pt x="8035" y="76566"/>
                </a:cubicBezTo>
                <a:close/>
                <a:moveTo>
                  <a:pt x="8227" y="76669"/>
                </a:moveTo>
                <a:cubicBezTo>
                  <a:pt x="8227" y="76713"/>
                  <a:pt x="8197" y="76743"/>
                  <a:pt x="8197" y="76801"/>
                </a:cubicBezTo>
                <a:cubicBezTo>
                  <a:pt x="8168" y="76816"/>
                  <a:pt x="8138" y="76846"/>
                  <a:pt x="8094" y="76875"/>
                </a:cubicBezTo>
                <a:cubicBezTo>
                  <a:pt x="8094" y="76846"/>
                  <a:pt x="8094" y="76801"/>
                  <a:pt x="8109" y="76743"/>
                </a:cubicBezTo>
                <a:cubicBezTo>
                  <a:pt x="8153" y="76728"/>
                  <a:pt x="8182" y="76698"/>
                  <a:pt x="8227" y="76669"/>
                </a:cubicBezTo>
                <a:close/>
                <a:moveTo>
                  <a:pt x="8359" y="76772"/>
                </a:moveTo>
                <a:cubicBezTo>
                  <a:pt x="8359" y="76801"/>
                  <a:pt x="8330" y="76846"/>
                  <a:pt x="8330" y="76860"/>
                </a:cubicBezTo>
                <a:cubicBezTo>
                  <a:pt x="8300" y="76875"/>
                  <a:pt x="8271" y="76890"/>
                  <a:pt x="8256" y="76934"/>
                </a:cubicBezTo>
                <a:cubicBezTo>
                  <a:pt x="8256" y="76890"/>
                  <a:pt x="8271" y="76860"/>
                  <a:pt x="8271" y="76846"/>
                </a:cubicBezTo>
                <a:cubicBezTo>
                  <a:pt x="8300" y="76816"/>
                  <a:pt x="8330" y="76801"/>
                  <a:pt x="8359" y="76772"/>
                </a:cubicBezTo>
                <a:close/>
                <a:moveTo>
                  <a:pt x="8447" y="76846"/>
                </a:moveTo>
                <a:cubicBezTo>
                  <a:pt x="8447" y="76875"/>
                  <a:pt x="8447" y="76890"/>
                  <a:pt x="8433" y="76919"/>
                </a:cubicBezTo>
                <a:lnTo>
                  <a:pt x="8374" y="76963"/>
                </a:lnTo>
                <a:cubicBezTo>
                  <a:pt x="8374" y="76949"/>
                  <a:pt x="8388" y="76934"/>
                  <a:pt x="8388" y="76890"/>
                </a:cubicBezTo>
                <a:lnTo>
                  <a:pt x="8447" y="76846"/>
                </a:lnTo>
                <a:close/>
                <a:moveTo>
                  <a:pt x="8006" y="76801"/>
                </a:moveTo>
                <a:cubicBezTo>
                  <a:pt x="8006" y="76846"/>
                  <a:pt x="7991" y="76890"/>
                  <a:pt x="7991" y="76934"/>
                </a:cubicBezTo>
                <a:cubicBezTo>
                  <a:pt x="7962" y="76963"/>
                  <a:pt x="7932" y="77007"/>
                  <a:pt x="7888" y="77022"/>
                </a:cubicBezTo>
                <a:lnTo>
                  <a:pt x="7888" y="76890"/>
                </a:lnTo>
                <a:cubicBezTo>
                  <a:pt x="7932" y="76860"/>
                  <a:pt x="7962" y="76846"/>
                  <a:pt x="8006" y="76801"/>
                </a:cubicBezTo>
                <a:close/>
                <a:moveTo>
                  <a:pt x="8168" y="76919"/>
                </a:moveTo>
                <a:cubicBezTo>
                  <a:pt x="8168" y="76949"/>
                  <a:pt x="8153" y="76993"/>
                  <a:pt x="8153" y="77022"/>
                </a:cubicBezTo>
                <a:cubicBezTo>
                  <a:pt x="8109" y="77037"/>
                  <a:pt x="8094" y="77081"/>
                  <a:pt x="8065" y="77096"/>
                </a:cubicBezTo>
                <a:cubicBezTo>
                  <a:pt x="8079" y="77066"/>
                  <a:pt x="8079" y="77022"/>
                  <a:pt x="8079" y="76993"/>
                </a:cubicBezTo>
                <a:cubicBezTo>
                  <a:pt x="8109" y="76963"/>
                  <a:pt x="8153" y="76934"/>
                  <a:pt x="8168" y="76919"/>
                </a:cubicBezTo>
                <a:close/>
                <a:moveTo>
                  <a:pt x="8271" y="77007"/>
                </a:moveTo>
                <a:cubicBezTo>
                  <a:pt x="8271" y="77022"/>
                  <a:pt x="8271" y="77066"/>
                  <a:pt x="8256" y="77081"/>
                </a:cubicBezTo>
                <a:lnTo>
                  <a:pt x="8212" y="77140"/>
                </a:lnTo>
                <a:cubicBezTo>
                  <a:pt x="8212" y="77110"/>
                  <a:pt x="8227" y="77081"/>
                  <a:pt x="8227" y="77066"/>
                </a:cubicBezTo>
                <a:lnTo>
                  <a:pt x="8271" y="77007"/>
                </a:lnTo>
                <a:close/>
                <a:moveTo>
                  <a:pt x="8374" y="77096"/>
                </a:moveTo>
                <a:cubicBezTo>
                  <a:pt x="8374" y="77110"/>
                  <a:pt x="8359" y="77110"/>
                  <a:pt x="8359" y="77140"/>
                </a:cubicBezTo>
                <a:cubicBezTo>
                  <a:pt x="8359" y="77155"/>
                  <a:pt x="8330" y="77155"/>
                  <a:pt x="8330" y="77169"/>
                </a:cubicBezTo>
                <a:cubicBezTo>
                  <a:pt x="8330" y="77155"/>
                  <a:pt x="8330" y="77140"/>
                  <a:pt x="8359" y="77140"/>
                </a:cubicBezTo>
                <a:cubicBezTo>
                  <a:pt x="8359" y="77110"/>
                  <a:pt x="8359" y="77096"/>
                  <a:pt x="8374" y="77096"/>
                </a:cubicBezTo>
                <a:close/>
                <a:moveTo>
                  <a:pt x="8006" y="77066"/>
                </a:moveTo>
                <a:cubicBezTo>
                  <a:pt x="8006" y="77096"/>
                  <a:pt x="7991" y="77140"/>
                  <a:pt x="7991" y="77184"/>
                </a:cubicBezTo>
                <a:cubicBezTo>
                  <a:pt x="7932" y="77213"/>
                  <a:pt x="7903" y="77228"/>
                  <a:pt x="7873" y="77258"/>
                </a:cubicBezTo>
                <a:cubicBezTo>
                  <a:pt x="7873" y="77228"/>
                  <a:pt x="7873" y="77184"/>
                  <a:pt x="7888" y="77140"/>
                </a:cubicBezTo>
                <a:cubicBezTo>
                  <a:pt x="7932" y="77110"/>
                  <a:pt x="7962" y="77081"/>
                  <a:pt x="8006" y="77066"/>
                </a:cubicBezTo>
                <a:close/>
                <a:moveTo>
                  <a:pt x="8109" y="77155"/>
                </a:moveTo>
                <a:cubicBezTo>
                  <a:pt x="8109" y="77184"/>
                  <a:pt x="8094" y="77213"/>
                  <a:pt x="8094" y="77243"/>
                </a:cubicBezTo>
                <a:lnTo>
                  <a:pt x="8020" y="77317"/>
                </a:lnTo>
                <a:cubicBezTo>
                  <a:pt x="8020" y="77287"/>
                  <a:pt x="8035" y="77243"/>
                  <a:pt x="8035" y="77228"/>
                </a:cubicBezTo>
                <a:lnTo>
                  <a:pt x="8109" y="77155"/>
                </a:lnTo>
                <a:close/>
                <a:moveTo>
                  <a:pt x="8227" y="77243"/>
                </a:moveTo>
                <a:cubicBezTo>
                  <a:pt x="8212" y="77258"/>
                  <a:pt x="8212" y="77287"/>
                  <a:pt x="8212" y="77302"/>
                </a:cubicBezTo>
                <a:lnTo>
                  <a:pt x="8168" y="77331"/>
                </a:lnTo>
                <a:cubicBezTo>
                  <a:pt x="8168" y="77317"/>
                  <a:pt x="8168" y="77302"/>
                  <a:pt x="8182" y="77272"/>
                </a:cubicBezTo>
                <a:lnTo>
                  <a:pt x="8227" y="77243"/>
                </a:lnTo>
                <a:close/>
                <a:moveTo>
                  <a:pt x="7947" y="77302"/>
                </a:moveTo>
                <a:cubicBezTo>
                  <a:pt x="7947" y="77331"/>
                  <a:pt x="7932" y="77375"/>
                  <a:pt x="7932" y="77405"/>
                </a:cubicBezTo>
                <a:cubicBezTo>
                  <a:pt x="7917" y="77434"/>
                  <a:pt x="7873" y="77464"/>
                  <a:pt x="7844" y="77478"/>
                </a:cubicBezTo>
                <a:cubicBezTo>
                  <a:pt x="7844" y="77449"/>
                  <a:pt x="7859" y="77405"/>
                  <a:pt x="7859" y="77375"/>
                </a:cubicBezTo>
                <a:cubicBezTo>
                  <a:pt x="7888" y="77361"/>
                  <a:pt x="7932" y="77317"/>
                  <a:pt x="7947" y="77302"/>
                </a:cubicBezTo>
                <a:close/>
                <a:moveTo>
                  <a:pt x="8094" y="77390"/>
                </a:moveTo>
                <a:lnTo>
                  <a:pt x="8094" y="77390"/>
                </a:lnTo>
                <a:cubicBezTo>
                  <a:pt x="8065" y="77405"/>
                  <a:pt x="8065" y="77434"/>
                  <a:pt x="8065" y="77464"/>
                </a:cubicBezTo>
                <a:lnTo>
                  <a:pt x="8006" y="77523"/>
                </a:lnTo>
                <a:cubicBezTo>
                  <a:pt x="8006" y="77508"/>
                  <a:pt x="8020" y="77464"/>
                  <a:pt x="8020" y="77449"/>
                </a:cubicBezTo>
                <a:cubicBezTo>
                  <a:pt x="8035" y="77434"/>
                  <a:pt x="8065" y="77405"/>
                  <a:pt x="8094" y="77390"/>
                </a:cubicBezTo>
                <a:close/>
                <a:moveTo>
                  <a:pt x="7903" y="77537"/>
                </a:moveTo>
                <a:cubicBezTo>
                  <a:pt x="7888" y="77581"/>
                  <a:pt x="7888" y="77596"/>
                  <a:pt x="7888" y="77626"/>
                </a:cubicBezTo>
                <a:cubicBezTo>
                  <a:pt x="7873" y="77655"/>
                  <a:pt x="7859" y="77684"/>
                  <a:pt x="7814" y="77699"/>
                </a:cubicBezTo>
                <a:cubicBezTo>
                  <a:pt x="7814" y="77670"/>
                  <a:pt x="7829" y="77626"/>
                  <a:pt x="7829" y="77611"/>
                </a:cubicBezTo>
                <a:cubicBezTo>
                  <a:pt x="7859" y="77596"/>
                  <a:pt x="7888" y="77581"/>
                  <a:pt x="7903" y="77537"/>
                </a:cubicBezTo>
                <a:close/>
                <a:moveTo>
                  <a:pt x="8020" y="77611"/>
                </a:moveTo>
                <a:cubicBezTo>
                  <a:pt x="8006" y="77655"/>
                  <a:pt x="8006" y="77655"/>
                  <a:pt x="7991" y="77670"/>
                </a:cubicBezTo>
                <a:cubicBezTo>
                  <a:pt x="7962" y="77684"/>
                  <a:pt x="7947" y="77699"/>
                  <a:pt x="7947" y="77729"/>
                </a:cubicBezTo>
                <a:cubicBezTo>
                  <a:pt x="7947" y="77699"/>
                  <a:pt x="7947" y="77684"/>
                  <a:pt x="7962" y="77670"/>
                </a:cubicBezTo>
                <a:lnTo>
                  <a:pt x="8020" y="77611"/>
                </a:lnTo>
                <a:close/>
                <a:moveTo>
                  <a:pt x="7859" y="77773"/>
                </a:moveTo>
                <a:lnTo>
                  <a:pt x="7859" y="77773"/>
                </a:lnTo>
                <a:cubicBezTo>
                  <a:pt x="7844" y="77817"/>
                  <a:pt x="7844" y="77832"/>
                  <a:pt x="7844" y="77846"/>
                </a:cubicBezTo>
                <a:lnTo>
                  <a:pt x="7785" y="77905"/>
                </a:lnTo>
                <a:cubicBezTo>
                  <a:pt x="7785" y="77890"/>
                  <a:pt x="7800" y="77846"/>
                  <a:pt x="7800" y="77832"/>
                </a:cubicBezTo>
                <a:lnTo>
                  <a:pt x="7859" y="77773"/>
                </a:lnTo>
                <a:close/>
                <a:moveTo>
                  <a:pt x="7800" y="78023"/>
                </a:moveTo>
                <a:cubicBezTo>
                  <a:pt x="7785" y="78038"/>
                  <a:pt x="7785" y="78052"/>
                  <a:pt x="7785" y="78067"/>
                </a:cubicBezTo>
                <a:cubicBezTo>
                  <a:pt x="7770" y="78096"/>
                  <a:pt x="7770" y="78111"/>
                  <a:pt x="7741" y="78111"/>
                </a:cubicBezTo>
                <a:cubicBezTo>
                  <a:pt x="7741" y="78096"/>
                  <a:pt x="7741" y="78067"/>
                  <a:pt x="7770" y="78052"/>
                </a:cubicBezTo>
                <a:cubicBezTo>
                  <a:pt x="7785" y="78038"/>
                  <a:pt x="7785" y="78023"/>
                  <a:pt x="7800" y="78023"/>
                </a:cubicBezTo>
                <a:close/>
                <a:moveTo>
                  <a:pt x="7535" y="74859"/>
                </a:moveTo>
                <a:cubicBezTo>
                  <a:pt x="7564" y="74918"/>
                  <a:pt x="7579" y="74977"/>
                  <a:pt x="7594" y="75050"/>
                </a:cubicBezTo>
                <a:cubicBezTo>
                  <a:pt x="7064" y="75271"/>
                  <a:pt x="6534" y="75521"/>
                  <a:pt x="6019" y="75815"/>
                </a:cubicBezTo>
                <a:cubicBezTo>
                  <a:pt x="3723" y="77110"/>
                  <a:pt x="1987" y="79392"/>
                  <a:pt x="1266" y="81893"/>
                </a:cubicBezTo>
                <a:cubicBezTo>
                  <a:pt x="1913" y="79230"/>
                  <a:pt x="3694" y="76816"/>
                  <a:pt x="6107" y="75521"/>
                </a:cubicBezTo>
                <a:cubicBezTo>
                  <a:pt x="6564" y="75256"/>
                  <a:pt x="7049" y="75050"/>
                  <a:pt x="7535" y="74859"/>
                </a:cubicBezTo>
                <a:close/>
                <a:moveTo>
                  <a:pt x="7638" y="75109"/>
                </a:moveTo>
                <a:cubicBezTo>
                  <a:pt x="7638" y="75183"/>
                  <a:pt x="7653" y="75256"/>
                  <a:pt x="7667" y="75315"/>
                </a:cubicBezTo>
                <a:cubicBezTo>
                  <a:pt x="7108" y="75565"/>
                  <a:pt x="6519" y="75845"/>
                  <a:pt x="5975" y="76183"/>
                </a:cubicBezTo>
                <a:cubicBezTo>
                  <a:pt x="3738" y="77508"/>
                  <a:pt x="2075" y="79642"/>
                  <a:pt x="1339" y="82026"/>
                </a:cubicBezTo>
                <a:cubicBezTo>
                  <a:pt x="2016" y="79495"/>
                  <a:pt x="3753" y="77184"/>
                  <a:pt x="6063" y="75860"/>
                </a:cubicBezTo>
                <a:cubicBezTo>
                  <a:pt x="6564" y="75565"/>
                  <a:pt x="7093" y="75330"/>
                  <a:pt x="7638" y="75109"/>
                </a:cubicBezTo>
                <a:close/>
                <a:moveTo>
                  <a:pt x="7682" y="75403"/>
                </a:moveTo>
                <a:cubicBezTo>
                  <a:pt x="7711" y="75462"/>
                  <a:pt x="7711" y="75536"/>
                  <a:pt x="7726" y="75595"/>
                </a:cubicBezTo>
                <a:cubicBezTo>
                  <a:pt x="7123" y="75889"/>
                  <a:pt x="6519" y="76198"/>
                  <a:pt x="5931" y="76537"/>
                </a:cubicBezTo>
                <a:cubicBezTo>
                  <a:pt x="3635" y="77964"/>
                  <a:pt x="1957" y="80201"/>
                  <a:pt x="1251" y="82629"/>
                </a:cubicBezTo>
                <a:cubicBezTo>
                  <a:pt x="1884" y="80039"/>
                  <a:pt x="3606" y="77670"/>
                  <a:pt x="6019" y="76257"/>
                </a:cubicBezTo>
                <a:cubicBezTo>
                  <a:pt x="6549" y="75933"/>
                  <a:pt x="7123" y="75668"/>
                  <a:pt x="7682" y="75403"/>
                </a:cubicBezTo>
                <a:close/>
                <a:moveTo>
                  <a:pt x="7741" y="75668"/>
                </a:moveTo>
                <a:cubicBezTo>
                  <a:pt x="7770" y="75712"/>
                  <a:pt x="7770" y="75771"/>
                  <a:pt x="7770" y="75845"/>
                </a:cubicBezTo>
                <a:cubicBezTo>
                  <a:pt x="7123" y="76183"/>
                  <a:pt x="6490" y="76522"/>
                  <a:pt x="5872" y="76919"/>
                </a:cubicBezTo>
                <a:cubicBezTo>
                  <a:pt x="3606" y="78361"/>
                  <a:pt x="1913" y="80628"/>
                  <a:pt x="1221" y="83041"/>
                </a:cubicBezTo>
                <a:cubicBezTo>
                  <a:pt x="1854" y="80466"/>
                  <a:pt x="3591" y="78096"/>
                  <a:pt x="5960" y="76625"/>
                </a:cubicBezTo>
                <a:cubicBezTo>
                  <a:pt x="6534" y="76272"/>
                  <a:pt x="7137" y="75963"/>
                  <a:pt x="7741" y="75668"/>
                </a:cubicBezTo>
                <a:close/>
                <a:moveTo>
                  <a:pt x="7785" y="75933"/>
                </a:moveTo>
                <a:cubicBezTo>
                  <a:pt x="7785" y="75992"/>
                  <a:pt x="7800" y="76051"/>
                  <a:pt x="7800" y="76110"/>
                </a:cubicBezTo>
                <a:cubicBezTo>
                  <a:pt x="7137" y="76478"/>
                  <a:pt x="6475" y="76860"/>
                  <a:pt x="5828" y="77272"/>
                </a:cubicBezTo>
                <a:cubicBezTo>
                  <a:pt x="3591" y="78788"/>
                  <a:pt x="1943" y="80981"/>
                  <a:pt x="1236" y="83321"/>
                </a:cubicBezTo>
                <a:cubicBezTo>
                  <a:pt x="1884" y="80834"/>
                  <a:pt x="3591" y="78494"/>
                  <a:pt x="5931" y="76993"/>
                </a:cubicBezTo>
                <a:cubicBezTo>
                  <a:pt x="6534" y="76595"/>
                  <a:pt x="7152" y="76257"/>
                  <a:pt x="7785" y="75933"/>
                </a:cubicBezTo>
                <a:close/>
                <a:moveTo>
                  <a:pt x="7800" y="76198"/>
                </a:moveTo>
                <a:cubicBezTo>
                  <a:pt x="7800" y="76257"/>
                  <a:pt x="7800" y="76301"/>
                  <a:pt x="7814" y="76360"/>
                </a:cubicBezTo>
                <a:cubicBezTo>
                  <a:pt x="7137" y="76757"/>
                  <a:pt x="6461" y="77184"/>
                  <a:pt x="5784" y="77670"/>
                </a:cubicBezTo>
                <a:cubicBezTo>
                  <a:pt x="3517" y="79244"/>
                  <a:pt x="1884" y="81496"/>
                  <a:pt x="1177" y="83836"/>
                </a:cubicBezTo>
                <a:cubicBezTo>
                  <a:pt x="1781" y="81305"/>
                  <a:pt x="3473" y="78950"/>
                  <a:pt x="5872" y="77361"/>
                </a:cubicBezTo>
                <a:cubicBezTo>
                  <a:pt x="6490" y="76934"/>
                  <a:pt x="7152" y="76551"/>
                  <a:pt x="7800" y="76198"/>
                </a:cubicBezTo>
                <a:close/>
                <a:moveTo>
                  <a:pt x="7800" y="76448"/>
                </a:moveTo>
                <a:lnTo>
                  <a:pt x="7800" y="76625"/>
                </a:lnTo>
                <a:cubicBezTo>
                  <a:pt x="7726" y="76669"/>
                  <a:pt x="7638" y="76728"/>
                  <a:pt x="7564" y="76787"/>
                </a:cubicBezTo>
                <a:cubicBezTo>
                  <a:pt x="6961" y="77184"/>
                  <a:pt x="6313" y="77596"/>
                  <a:pt x="5710" y="78052"/>
                </a:cubicBezTo>
                <a:cubicBezTo>
                  <a:pt x="3458" y="79701"/>
                  <a:pt x="1854" y="81864"/>
                  <a:pt x="1163" y="84145"/>
                </a:cubicBezTo>
                <a:cubicBezTo>
                  <a:pt x="1825" y="81673"/>
                  <a:pt x="3473" y="79362"/>
                  <a:pt x="5813" y="77729"/>
                </a:cubicBezTo>
                <a:cubicBezTo>
                  <a:pt x="6475" y="77258"/>
                  <a:pt x="7152" y="76846"/>
                  <a:pt x="7800" y="76448"/>
                </a:cubicBezTo>
                <a:close/>
                <a:moveTo>
                  <a:pt x="7829" y="76698"/>
                </a:moveTo>
                <a:lnTo>
                  <a:pt x="7829" y="76846"/>
                </a:lnTo>
                <a:cubicBezTo>
                  <a:pt x="7653" y="76963"/>
                  <a:pt x="7447" y="77110"/>
                  <a:pt x="7270" y="77243"/>
                </a:cubicBezTo>
                <a:cubicBezTo>
                  <a:pt x="6755" y="77611"/>
                  <a:pt x="6210" y="77979"/>
                  <a:pt x="5695" y="78391"/>
                </a:cubicBezTo>
                <a:cubicBezTo>
                  <a:pt x="3414" y="80113"/>
                  <a:pt x="1825" y="82335"/>
                  <a:pt x="1148" y="84616"/>
                </a:cubicBezTo>
                <a:cubicBezTo>
                  <a:pt x="1737" y="82188"/>
                  <a:pt x="3370" y="79833"/>
                  <a:pt x="5784" y="78096"/>
                </a:cubicBezTo>
                <a:cubicBezTo>
                  <a:pt x="6387" y="77655"/>
                  <a:pt x="7005" y="77228"/>
                  <a:pt x="7638" y="76816"/>
                </a:cubicBezTo>
                <a:cubicBezTo>
                  <a:pt x="7711" y="76787"/>
                  <a:pt x="7770" y="76728"/>
                  <a:pt x="7829" y="76698"/>
                </a:cubicBezTo>
                <a:close/>
                <a:moveTo>
                  <a:pt x="7800" y="76949"/>
                </a:moveTo>
                <a:lnTo>
                  <a:pt x="7800" y="77096"/>
                </a:lnTo>
                <a:cubicBezTo>
                  <a:pt x="7505" y="77331"/>
                  <a:pt x="7196" y="77552"/>
                  <a:pt x="6902" y="77802"/>
                </a:cubicBezTo>
                <a:cubicBezTo>
                  <a:pt x="6475" y="78111"/>
                  <a:pt x="6048" y="78435"/>
                  <a:pt x="5622" y="78773"/>
                </a:cubicBezTo>
                <a:cubicBezTo>
                  <a:pt x="4253" y="79862"/>
                  <a:pt x="2016" y="81996"/>
                  <a:pt x="1118" y="84910"/>
                </a:cubicBezTo>
                <a:cubicBezTo>
                  <a:pt x="1751" y="82541"/>
                  <a:pt x="3385" y="80245"/>
                  <a:pt x="5725" y="78464"/>
                </a:cubicBezTo>
                <a:cubicBezTo>
                  <a:pt x="6240" y="78067"/>
                  <a:pt x="6770" y="77684"/>
                  <a:pt x="7285" y="77317"/>
                </a:cubicBezTo>
                <a:cubicBezTo>
                  <a:pt x="7476" y="77184"/>
                  <a:pt x="7638" y="77081"/>
                  <a:pt x="7800" y="76949"/>
                </a:cubicBezTo>
                <a:close/>
                <a:moveTo>
                  <a:pt x="7785" y="77213"/>
                </a:moveTo>
                <a:cubicBezTo>
                  <a:pt x="7785" y="77243"/>
                  <a:pt x="7785" y="77302"/>
                  <a:pt x="7770" y="77331"/>
                </a:cubicBezTo>
                <a:cubicBezTo>
                  <a:pt x="7358" y="77670"/>
                  <a:pt x="6946" y="78008"/>
                  <a:pt x="6534" y="78347"/>
                </a:cubicBezTo>
                <a:cubicBezTo>
                  <a:pt x="6210" y="78597"/>
                  <a:pt x="5887" y="78862"/>
                  <a:pt x="5578" y="79141"/>
                </a:cubicBezTo>
                <a:cubicBezTo>
                  <a:pt x="3355" y="80981"/>
                  <a:pt x="1795" y="83129"/>
                  <a:pt x="1104" y="85278"/>
                </a:cubicBezTo>
                <a:lnTo>
                  <a:pt x="1104" y="85263"/>
                </a:lnTo>
                <a:cubicBezTo>
                  <a:pt x="1928" y="82188"/>
                  <a:pt x="4268" y="79965"/>
                  <a:pt x="5666" y="78832"/>
                </a:cubicBezTo>
                <a:cubicBezTo>
                  <a:pt x="6093" y="78494"/>
                  <a:pt x="6505" y="78170"/>
                  <a:pt x="6931" y="77846"/>
                </a:cubicBezTo>
                <a:cubicBezTo>
                  <a:pt x="7226" y="77626"/>
                  <a:pt x="7505" y="77405"/>
                  <a:pt x="7785" y="77213"/>
                </a:cubicBezTo>
                <a:close/>
                <a:moveTo>
                  <a:pt x="7770" y="77449"/>
                </a:moveTo>
                <a:cubicBezTo>
                  <a:pt x="7770" y="77478"/>
                  <a:pt x="7741" y="77523"/>
                  <a:pt x="7741" y="77581"/>
                </a:cubicBezTo>
                <a:cubicBezTo>
                  <a:pt x="7255" y="78038"/>
                  <a:pt x="6711" y="78494"/>
                  <a:pt x="6181" y="78950"/>
                </a:cubicBezTo>
                <a:cubicBezTo>
                  <a:pt x="5960" y="79141"/>
                  <a:pt x="5739" y="79318"/>
                  <a:pt x="5519" y="79524"/>
                </a:cubicBezTo>
                <a:cubicBezTo>
                  <a:pt x="3959" y="80869"/>
                  <a:pt x="2107" y="82854"/>
                  <a:pt x="1194" y="85316"/>
                </a:cubicBezTo>
                <a:lnTo>
                  <a:pt x="1194" y="85316"/>
                </a:lnTo>
                <a:cubicBezTo>
                  <a:pt x="1869" y="83161"/>
                  <a:pt x="3422" y="81026"/>
                  <a:pt x="5636" y="79200"/>
                </a:cubicBezTo>
                <a:cubicBezTo>
                  <a:pt x="5945" y="78935"/>
                  <a:pt x="6269" y="78656"/>
                  <a:pt x="6593" y="78406"/>
                </a:cubicBezTo>
                <a:cubicBezTo>
                  <a:pt x="6990" y="78067"/>
                  <a:pt x="7373" y="77758"/>
                  <a:pt x="7770" y="77449"/>
                </a:cubicBezTo>
                <a:close/>
                <a:moveTo>
                  <a:pt x="7726" y="77684"/>
                </a:moveTo>
                <a:cubicBezTo>
                  <a:pt x="7726" y="77714"/>
                  <a:pt x="7711" y="77758"/>
                  <a:pt x="7711" y="77802"/>
                </a:cubicBezTo>
                <a:cubicBezTo>
                  <a:pt x="7123" y="78376"/>
                  <a:pt x="6475" y="78965"/>
                  <a:pt x="5813" y="79568"/>
                </a:cubicBezTo>
                <a:lnTo>
                  <a:pt x="5460" y="79877"/>
                </a:lnTo>
                <a:cubicBezTo>
                  <a:pt x="3318" y="81799"/>
                  <a:pt x="1892" y="83751"/>
                  <a:pt x="1169" y="85702"/>
                </a:cubicBezTo>
                <a:lnTo>
                  <a:pt x="1169" y="85702"/>
                </a:lnTo>
                <a:cubicBezTo>
                  <a:pt x="1168" y="85693"/>
                  <a:pt x="1163" y="85684"/>
                  <a:pt x="1163" y="85675"/>
                </a:cubicBezTo>
                <a:cubicBezTo>
                  <a:pt x="2001" y="83071"/>
                  <a:pt x="3959" y="80951"/>
                  <a:pt x="5578" y="79568"/>
                </a:cubicBezTo>
                <a:cubicBezTo>
                  <a:pt x="5798" y="79377"/>
                  <a:pt x="6019" y="79200"/>
                  <a:pt x="6240" y="78994"/>
                </a:cubicBezTo>
                <a:cubicBezTo>
                  <a:pt x="6755" y="78553"/>
                  <a:pt x="7255" y="78126"/>
                  <a:pt x="7726" y="77684"/>
                </a:cubicBezTo>
                <a:close/>
                <a:moveTo>
                  <a:pt x="7711" y="77964"/>
                </a:moveTo>
                <a:cubicBezTo>
                  <a:pt x="7697" y="77979"/>
                  <a:pt x="7697" y="77993"/>
                  <a:pt x="7667" y="78038"/>
                </a:cubicBezTo>
                <a:cubicBezTo>
                  <a:pt x="6990" y="78788"/>
                  <a:pt x="6210" y="79509"/>
                  <a:pt x="5460" y="80216"/>
                </a:cubicBezTo>
                <a:lnTo>
                  <a:pt x="5430" y="80260"/>
                </a:lnTo>
                <a:cubicBezTo>
                  <a:pt x="3296" y="82246"/>
                  <a:pt x="1928" y="84101"/>
                  <a:pt x="1192" y="85940"/>
                </a:cubicBezTo>
                <a:lnTo>
                  <a:pt x="1192" y="85881"/>
                </a:lnTo>
                <a:cubicBezTo>
                  <a:pt x="1898" y="83895"/>
                  <a:pt x="3355" y="81893"/>
                  <a:pt x="5533" y="79951"/>
                </a:cubicBezTo>
                <a:lnTo>
                  <a:pt x="5887" y="79627"/>
                </a:lnTo>
                <a:cubicBezTo>
                  <a:pt x="6519" y="79068"/>
                  <a:pt x="7137" y="78509"/>
                  <a:pt x="7711" y="77964"/>
                </a:cubicBezTo>
                <a:close/>
                <a:moveTo>
                  <a:pt x="7638" y="78199"/>
                </a:moveTo>
                <a:lnTo>
                  <a:pt x="7638" y="78258"/>
                </a:lnTo>
                <a:cubicBezTo>
                  <a:pt x="6990" y="79024"/>
                  <a:pt x="6210" y="79804"/>
                  <a:pt x="5386" y="80613"/>
                </a:cubicBezTo>
                <a:cubicBezTo>
                  <a:pt x="3900" y="82070"/>
                  <a:pt x="2193" y="83939"/>
                  <a:pt x="1251" y="86161"/>
                </a:cubicBezTo>
                <a:cubicBezTo>
                  <a:pt x="1251" y="86146"/>
                  <a:pt x="1236" y="86117"/>
                  <a:pt x="1236" y="86087"/>
                </a:cubicBezTo>
                <a:cubicBezTo>
                  <a:pt x="1928" y="84218"/>
                  <a:pt x="3311" y="82335"/>
                  <a:pt x="5475" y="80319"/>
                </a:cubicBezTo>
                <a:lnTo>
                  <a:pt x="5519" y="80274"/>
                </a:lnTo>
                <a:cubicBezTo>
                  <a:pt x="6240" y="79598"/>
                  <a:pt x="6976" y="78921"/>
                  <a:pt x="7638" y="78199"/>
                </a:cubicBezTo>
                <a:close/>
                <a:moveTo>
                  <a:pt x="7579" y="78435"/>
                </a:moveTo>
                <a:cubicBezTo>
                  <a:pt x="7579" y="78464"/>
                  <a:pt x="7579" y="78464"/>
                  <a:pt x="7564" y="78479"/>
                </a:cubicBezTo>
                <a:cubicBezTo>
                  <a:pt x="6902" y="79347"/>
                  <a:pt x="6107" y="80171"/>
                  <a:pt x="5342" y="80981"/>
                </a:cubicBezTo>
                <a:cubicBezTo>
                  <a:pt x="3738" y="82600"/>
                  <a:pt x="2193" y="84366"/>
                  <a:pt x="1310" y="86367"/>
                </a:cubicBezTo>
                <a:cubicBezTo>
                  <a:pt x="1310" y="86352"/>
                  <a:pt x="1295" y="86308"/>
                  <a:pt x="1295" y="86293"/>
                </a:cubicBezTo>
                <a:cubicBezTo>
                  <a:pt x="2207" y="84027"/>
                  <a:pt x="3944" y="82143"/>
                  <a:pt x="5445" y="80672"/>
                </a:cubicBezTo>
                <a:cubicBezTo>
                  <a:pt x="6225" y="79907"/>
                  <a:pt x="6961" y="79171"/>
                  <a:pt x="7579" y="78435"/>
                </a:cubicBezTo>
                <a:close/>
                <a:moveTo>
                  <a:pt x="1118" y="86382"/>
                </a:moveTo>
                <a:cubicBezTo>
                  <a:pt x="1118" y="86411"/>
                  <a:pt x="1118" y="86426"/>
                  <a:pt x="1148" y="86441"/>
                </a:cubicBezTo>
                <a:lnTo>
                  <a:pt x="1148" y="86455"/>
                </a:lnTo>
                <a:cubicBezTo>
                  <a:pt x="1118" y="86441"/>
                  <a:pt x="1118" y="86426"/>
                  <a:pt x="1118" y="86411"/>
                </a:cubicBezTo>
                <a:lnTo>
                  <a:pt x="1118" y="86382"/>
                </a:lnTo>
                <a:close/>
                <a:moveTo>
                  <a:pt x="1221" y="86455"/>
                </a:moveTo>
                <a:cubicBezTo>
                  <a:pt x="1236" y="86455"/>
                  <a:pt x="1236" y="86500"/>
                  <a:pt x="1236" y="86514"/>
                </a:cubicBezTo>
                <a:lnTo>
                  <a:pt x="1236" y="86529"/>
                </a:lnTo>
                <a:cubicBezTo>
                  <a:pt x="1236" y="86500"/>
                  <a:pt x="1236" y="86485"/>
                  <a:pt x="1221" y="86455"/>
                </a:cubicBezTo>
                <a:close/>
                <a:moveTo>
                  <a:pt x="7478" y="78754"/>
                </a:moveTo>
                <a:lnTo>
                  <a:pt x="7478" y="78754"/>
                </a:lnTo>
                <a:cubicBezTo>
                  <a:pt x="6821" y="79681"/>
                  <a:pt x="6038" y="80551"/>
                  <a:pt x="5298" y="81349"/>
                </a:cubicBezTo>
                <a:cubicBezTo>
                  <a:pt x="3797" y="82953"/>
                  <a:pt x="2281" y="84660"/>
                  <a:pt x="1369" y="86603"/>
                </a:cubicBezTo>
                <a:cubicBezTo>
                  <a:pt x="1369" y="86573"/>
                  <a:pt x="1339" y="86558"/>
                  <a:pt x="1339" y="86514"/>
                </a:cubicBezTo>
                <a:cubicBezTo>
                  <a:pt x="2222" y="84454"/>
                  <a:pt x="3797" y="82688"/>
                  <a:pt x="5416" y="81040"/>
                </a:cubicBezTo>
                <a:cubicBezTo>
                  <a:pt x="6135" y="80292"/>
                  <a:pt x="6854" y="79543"/>
                  <a:pt x="7478" y="78754"/>
                </a:cubicBezTo>
                <a:close/>
                <a:moveTo>
                  <a:pt x="1177" y="86588"/>
                </a:moveTo>
                <a:cubicBezTo>
                  <a:pt x="1177" y="86603"/>
                  <a:pt x="1177" y="86632"/>
                  <a:pt x="1192" y="86647"/>
                </a:cubicBezTo>
                <a:cubicBezTo>
                  <a:pt x="1192" y="86661"/>
                  <a:pt x="1192" y="86661"/>
                  <a:pt x="1177" y="86676"/>
                </a:cubicBezTo>
                <a:cubicBezTo>
                  <a:pt x="1163" y="86661"/>
                  <a:pt x="1163" y="86647"/>
                  <a:pt x="1163" y="86632"/>
                </a:cubicBezTo>
                <a:cubicBezTo>
                  <a:pt x="1163" y="86603"/>
                  <a:pt x="1163" y="86603"/>
                  <a:pt x="1177" y="86588"/>
                </a:cubicBezTo>
                <a:close/>
                <a:moveTo>
                  <a:pt x="1280" y="86647"/>
                </a:moveTo>
                <a:cubicBezTo>
                  <a:pt x="1280" y="86661"/>
                  <a:pt x="1310" y="86706"/>
                  <a:pt x="1310" y="86720"/>
                </a:cubicBezTo>
                <a:cubicBezTo>
                  <a:pt x="1310" y="86720"/>
                  <a:pt x="1310" y="86735"/>
                  <a:pt x="1280" y="86735"/>
                </a:cubicBezTo>
                <a:cubicBezTo>
                  <a:pt x="1280" y="86720"/>
                  <a:pt x="1266" y="86676"/>
                  <a:pt x="1266" y="86661"/>
                </a:cubicBezTo>
                <a:cubicBezTo>
                  <a:pt x="1266" y="86661"/>
                  <a:pt x="1266" y="86647"/>
                  <a:pt x="1280" y="86647"/>
                </a:cubicBezTo>
                <a:close/>
                <a:moveTo>
                  <a:pt x="7299" y="79141"/>
                </a:moveTo>
                <a:lnTo>
                  <a:pt x="7299" y="79141"/>
                </a:lnTo>
                <a:cubicBezTo>
                  <a:pt x="6681" y="80054"/>
                  <a:pt x="5960" y="80922"/>
                  <a:pt x="5239" y="81717"/>
                </a:cubicBezTo>
                <a:cubicBezTo>
                  <a:pt x="3885" y="83218"/>
                  <a:pt x="2369" y="84895"/>
                  <a:pt x="1413" y="86809"/>
                </a:cubicBezTo>
                <a:cubicBezTo>
                  <a:pt x="1413" y="86779"/>
                  <a:pt x="1398" y="86750"/>
                  <a:pt x="1398" y="86720"/>
                </a:cubicBezTo>
                <a:cubicBezTo>
                  <a:pt x="2296" y="84748"/>
                  <a:pt x="3826" y="83012"/>
                  <a:pt x="5357" y="81408"/>
                </a:cubicBezTo>
                <a:cubicBezTo>
                  <a:pt x="6019" y="80701"/>
                  <a:pt x="6696" y="79951"/>
                  <a:pt x="7299" y="79141"/>
                </a:cubicBezTo>
                <a:close/>
                <a:moveTo>
                  <a:pt x="1104" y="86794"/>
                </a:moveTo>
                <a:cubicBezTo>
                  <a:pt x="1104" y="86809"/>
                  <a:pt x="1104" y="86823"/>
                  <a:pt x="1118" y="86853"/>
                </a:cubicBezTo>
                <a:cubicBezTo>
                  <a:pt x="1118" y="86853"/>
                  <a:pt x="1118" y="86867"/>
                  <a:pt x="1104" y="86867"/>
                </a:cubicBezTo>
                <a:lnTo>
                  <a:pt x="1104" y="86809"/>
                </a:lnTo>
                <a:lnTo>
                  <a:pt x="1104" y="86794"/>
                </a:lnTo>
                <a:close/>
                <a:moveTo>
                  <a:pt x="1207" y="86794"/>
                </a:moveTo>
                <a:cubicBezTo>
                  <a:pt x="1207" y="86809"/>
                  <a:pt x="1236" y="86853"/>
                  <a:pt x="1236" y="86867"/>
                </a:cubicBezTo>
                <a:cubicBezTo>
                  <a:pt x="1236" y="86882"/>
                  <a:pt x="1207" y="86897"/>
                  <a:pt x="1207" y="86897"/>
                </a:cubicBezTo>
                <a:cubicBezTo>
                  <a:pt x="1221" y="86882"/>
                  <a:pt x="1192" y="86867"/>
                  <a:pt x="1192" y="86823"/>
                </a:cubicBezTo>
                <a:cubicBezTo>
                  <a:pt x="1192" y="86809"/>
                  <a:pt x="1207" y="86794"/>
                  <a:pt x="1207" y="86794"/>
                </a:cubicBezTo>
                <a:close/>
                <a:moveTo>
                  <a:pt x="1339" y="86823"/>
                </a:moveTo>
                <a:cubicBezTo>
                  <a:pt x="1339" y="86867"/>
                  <a:pt x="1354" y="86882"/>
                  <a:pt x="1354" y="86926"/>
                </a:cubicBezTo>
                <a:cubicBezTo>
                  <a:pt x="1354" y="86941"/>
                  <a:pt x="1339" y="86941"/>
                  <a:pt x="1339" y="86956"/>
                </a:cubicBezTo>
                <a:cubicBezTo>
                  <a:pt x="1324" y="86941"/>
                  <a:pt x="1324" y="86897"/>
                  <a:pt x="1324" y="86867"/>
                </a:cubicBezTo>
                <a:cubicBezTo>
                  <a:pt x="1324" y="86838"/>
                  <a:pt x="1324" y="86838"/>
                  <a:pt x="1339" y="86823"/>
                </a:cubicBezTo>
                <a:close/>
                <a:moveTo>
                  <a:pt x="7137" y="79480"/>
                </a:moveTo>
                <a:cubicBezTo>
                  <a:pt x="6564" y="80451"/>
                  <a:pt x="5857" y="81334"/>
                  <a:pt x="5195" y="82085"/>
                </a:cubicBezTo>
                <a:lnTo>
                  <a:pt x="4930" y="82379"/>
                </a:lnTo>
                <a:cubicBezTo>
                  <a:pt x="3664" y="83851"/>
                  <a:pt x="2340" y="85352"/>
                  <a:pt x="1457" y="87044"/>
                </a:cubicBezTo>
                <a:cubicBezTo>
                  <a:pt x="1428" y="87015"/>
                  <a:pt x="1428" y="86970"/>
                  <a:pt x="1413" y="86941"/>
                </a:cubicBezTo>
                <a:cubicBezTo>
                  <a:pt x="2355" y="84984"/>
                  <a:pt x="3885" y="83291"/>
                  <a:pt x="5283" y="81761"/>
                </a:cubicBezTo>
                <a:cubicBezTo>
                  <a:pt x="5916" y="81054"/>
                  <a:pt x="6564" y="80289"/>
                  <a:pt x="7137" y="79480"/>
                </a:cubicBezTo>
                <a:close/>
                <a:moveTo>
                  <a:pt x="1148" y="86970"/>
                </a:moveTo>
                <a:cubicBezTo>
                  <a:pt x="1148" y="87000"/>
                  <a:pt x="1163" y="87015"/>
                  <a:pt x="1163" y="87044"/>
                </a:cubicBezTo>
                <a:cubicBezTo>
                  <a:pt x="1163" y="87073"/>
                  <a:pt x="1148" y="87073"/>
                  <a:pt x="1148" y="87088"/>
                </a:cubicBezTo>
                <a:cubicBezTo>
                  <a:pt x="1148" y="87044"/>
                  <a:pt x="1148" y="87029"/>
                  <a:pt x="1118" y="87015"/>
                </a:cubicBezTo>
                <a:cubicBezTo>
                  <a:pt x="1118" y="87000"/>
                  <a:pt x="1118" y="87000"/>
                  <a:pt x="1148" y="86970"/>
                </a:cubicBezTo>
                <a:close/>
                <a:moveTo>
                  <a:pt x="1266" y="87000"/>
                </a:moveTo>
                <a:cubicBezTo>
                  <a:pt x="1266" y="87029"/>
                  <a:pt x="1280" y="87044"/>
                  <a:pt x="1280" y="87088"/>
                </a:cubicBezTo>
                <a:cubicBezTo>
                  <a:pt x="1280" y="87103"/>
                  <a:pt x="1266" y="87118"/>
                  <a:pt x="1266" y="87147"/>
                </a:cubicBezTo>
                <a:cubicBezTo>
                  <a:pt x="1251" y="87103"/>
                  <a:pt x="1251" y="87073"/>
                  <a:pt x="1251" y="87044"/>
                </a:cubicBezTo>
                <a:cubicBezTo>
                  <a:pt x="1251" y="87029"/>
                  <a:pt x="1266" y="87015"/>
                  <a:pt x="1266" y="87000"/>
                </a:cubicBezTo>
                <a:close/>
                <a:moveTo>
                  <a:pt x="1383" y="87044"/>
                </a:moveTo>
                <a:cubicBezTo>
                  <a:pt x="1383" y="87088"/>
                  <a:pt x="1398" y="87118"/>
                  <a:pt x="1413" y="87147"/>
                </a:cubicBezTo>
                <a:cubicBezTo>
                  <a:pt x="1413" y="87162"/>
                  <a:pt x="1398" y="87162"/>
                  <a:pt x="1398" y="87176"/>
                </a:cubicBezTo>
                <a:cubicBezTo>
                  <a:pt x="1383" y="87162"/>
                  <a:pt x="1383" y="87118"/>
                  <a:pt x="1369" y="87088"/>
                </a:cubicBezTo>
                <a:cubicBezTo>
                  <a:pt x="1369" y="87073"/>
                  <a:pt x="1383" y="87073"/>
                  <a:pt x="1383" y="87044"/>
                </a:cubicBezTo>
                <a:close/>
                <a:moveTo>
                  <a:pt x="7005" y="79848"/>
                </a:moveTo>
                <a:lnTo>
                  <a:pt x="7005" y="79848"/>
                </a:lnTo>
                <a:cubicBezTo>
                  <a:pt x="6461" y="80819"/>
                  <a:pt x="5784" y="81673"/>
                  <a:pt x="5136" y="82453"/>
                </a:cubicBezTo>
                <a:cubicBezTo>
                  <a:pt x="4945" y="82673"/>
                  <a:pt x="4783" y="82879"/>
                  <a:pt x="4592" y="83100"/>
                </a:cubicBezTo>
                <a:cubicBezTo>
                  <a:pt x="3488" y="84425"/>
                  <a:pt x="2355" y="85764"/>
                  <a:pt x="1531" y="87265"/>
                </a:cubicBezTo>
                <a:cubicBezTo>
                  <a:pt x="1516" y="87235"/>
                  <a:pt x="1516" y="87191"/>
                  <a:pt x="1486" y="87162"/>
                </a:cubicBezTo>
                <a:cubicBezTo>
                  <a:pt x="2369" y="85425"/>
                  <a:pt x="3694" y="83924"/>
                  <a:pt x="4989" y="82423"/>
                </a:cubicBezTo>
                <a:lnTo>
                  <a:pt x="5239" y="82129"/>
                </a:lnTo>
                <a:cubicBezTo>
                  <a:pt x="5828" y="81452"/>
                  <a:pt x="6461" y="80687"/>
                  <a:pt x="7005" y="79848"/>
                </a:cubicBezTo>
                <a:close/>
                <a:moveTo>
                  <a:pt x="1192" y="87176"/>
                </a:moveTo>
                <a:cubicBezTo>
                  <a:pt x="1192" y="87191"/>
                  <a:pt x="1207" y="87235"/>
                  <a:pt x="1207" y="87250"/>
                </a:cubicBezTo>
                <a:cubicBezTo>
                  <a:pt x="1207" y="87265"/>
                  <a:pt x="1192" y="87294"/>
                  <a:pt x="1192" y="87294"/>
                </a:cubicBezTo>
                <a:cubicBezTo>
                  <a:pt x="1177" y="87265"/>
                  <a:pt x="1177" y="87250"/>
                  <a:pt x="1177" y="87221"/>
                </a:cubicBezTo>
                <a:cubicBezTo>
                  <a:pt x="1177" y="87191"/>
                  <a:pt x="1192" y="87176"/>
                  <a:pt x="1192" y="87176"/>
                </a:cubicBezTo>
                <a:close/>
                <a:moveTo>
                  <a:pt x="1310" y="87191"/>
                </a:moveTo>
                <a:cubicBezTo>
                  <a:pt x="1310" y="87235"/>
                  <a:pt x="1324" y="87250"/>
                  <a:pt x="1324" y="87294"/>
                </a:cubicBezTo>
                <a:cubicBezTo>
                  <a:pt x="1324" y="87309"/>
                  <a:pt x="1310" y="87324"/>
                  <a:pt x="1310" y="87338"/>
                </a:cubicBezTo>
                <a:cubicBezTo>
                  <a:pt x="1310" y="87324"/>
                  <a:pt x="1310" y="87294"/>
                  <a:pt x="1280" y="87250"/>
                </a:cubicBezTo>
                <a:cubicBezTo>
                  <a:pt x="1280" y="87235"/>
                  <a:pt x="1310" y="87221"/>
                  <a:pt x="1310" y="87191"/>
                </a:cubicBezTo>
                <a:close/>
                <a:moveTo>
                  <a:pt x="1457" y="87265"/>
                </a:moveTo>
                <a:cubicBezTo>
                  <a:pt x="1472" y="87309"/>
                  <a:pt x="1472" y="87338"/>
                  <a:pt x="1486" y="87383"/>
                </a:cubicBezTo>
                <a:cubicBezTo>
                  <a:pt x="1486" y="87397"/>
                  <a:pt x="1472" y="87412"/>
                  <a:pt x="1472" y="87412"/>
                </a:cubicBezTo>
                <a:cubicBezTo>
                  <a:pt x="1457" y="87383"/>
                  <a:pt x="1442" y="87338"/>
                  <a:pt x="1442" y="87309"/>
                </a:cubicBezTo>
                <a:cubicBezTo>
                  <a:pt x="1442" y="87294"/>
                  <a:pt x="1457" y="87294"/>
                  <a:pt x="1457" y="87265"/>
                </a:cubicBezTo>
                <a:close/>
                <a:moveTo>
                  <a:pt x="1118" y="87368"/>
                </a:moveTo>
                <a:lnTo>
                  <a:pt x="1118" y="87368"/>
                </a:lnTo>
                <a:cubicBezTo>
                  <a:pt x="1148" y="87383"/>
                  <a:pt x="1148" y="87397"/>
                  <a:pt x="1148" y="87412"/>
                </a:cubicBezTo>
                <a:lnTo>
                  <a:pt x="1148" y="87441"/>
                </a:lnTo>
                <a:cubicBezTo>
                  <a:pt x="1118" y="87412"/>
                  <a:pt x="1118" y="87397"/>
                  <a:pt x="1118" y="87368"/>
                </a:cubicBezTo>
                <a:close/>
                <a:moveTo>
                  <a:pt x="6755" y="80436"/>
                </a:moveTo>
                <a:lnTo>
                  <a:pt x="6755" y="80436"/>
                </a:lnTo>
                <a:cubicBezTo>
                  <a:pt x="6240" y="81349"/>
                  <a:pt x="5636" y="82158"/>
                  <a:pt x="5092" y="82835"/>
                </a:cubicBezTo>
                <a:cubicBezTo>
                  <a:pt x="4842" y="83144"/>
                  <a:pt x="4577" y="83483"/>
                  <a:pt x="4327" y="83792"/>
                </a:cubicBezTo>
                <a:cubicBezTo>
                  <a:pt x="3355" y="84969"/>
                  <a:pt x="2369" y="86190"/>
                  <a:pt x="1619" y="87515"/>
                </a:cubicBezTo>
                <a:cubicBezTo>
                  <a:pt x="1604" y="87471"/>
                  <a:pt x="1604" y="87441"/>
                  <a:pt x="1575" y="87397"/>
                </a:cubicBezTo>
                <a:cubicBezTo>
                  <a:pt x="2414" y="85867"/>
                  <a:pt x="3547" y="84513"/>
                  <a:pt x="4665" y="83159"/>
                </a:cubicBezTo>
                <a:cubicBezTo>
                  <a:pt x="4856" y="82953"/>
                  <a:pt x="5033" y="82747"/>
                  <a:pt x="5210" y="82526"/>
                </a:cubicBezTo>
                <a:cubicBezTo>
                  <a:pt x="5725" y="81893"/>
                  <a:pt x="6269" y="81202"/>
                  <a:pt x="6755" y="80436"/>
                </a:cubicBezTo>
                <a:close/>
                <a:moveTo>
                  <a:pt x="1236" y="87383"/>
                </a:moveTo>
                <a:cubicBezTo>
                  <a:pt x="1236" y="87412"/>
                  <a:pt x="1251" y="87441"/>
                  <a:pt x="1251" y="87471"/>
                </a:cubicBezTo>
                <a:cubicBezTo>
                  <a:pt x="1251" y="87486"/>
                  <a:pt x="1236" y="87515"/>
                  <a:pt x="1236" y="87530"/>
                </a:cubicBezTo>
                <a:cubicBezTo>
                  <a:pt x="1236" y="87486"/>
                  <a:pt x="1221" y="87456"/>
                  <a:pt x="1221" y="87441"/>
                </a:cubicBezTo>
                <a:cubicBezTo>
                  <a:pt x="1221" y="87412"/>
                  <a:pt x="1236" y="87397"/>
                  <a:pt x="1236" y="87383"/>
                </a:cubicBezTo>
                <a:close/>
                <a:moveTo>
                  <a:pt x="1383" y="87412"/>
                </a:moveTo>
                <a:cubicBezTo>
                  <a:pt x="1398" y="87456"/>
                  <a:pt x="1398" y="87486"/>
                  <a:pt x="1413" y="87515"/>
                </a:cubicBezTo>
                <a:cubicBezTo>
                  <a:pt x="1398" y="87530"/>
                  <a:pt x="1398" y="87544"/>
                  <a:pt x="1383" y="87559"/>
                </a:cubicBezTo>
                <a:cubicBezTo>
                  <a:pt x="1369" y="87544"/>
                  <a:pt x="1369" y="87515"/>
                  <a:pt x="1339" y="87471"/>
                </a:cubicBezTo>
                <a:cubicBezTo>
                  <a:pt x="1369" y="87456"/>
                  <a:pt x="1369" y="87441"/>
                  <a:pt x="1383" y="87412"/>
                </a:cubicBezTo>
                <a:close/>
                <a:moveTo>
                  <a:pt x="1045" y="87530"/>
                </a:moveTo>
                <a:cubicBezTo>
                  <a:pt x="1045" y="87544"/>
                  <a:pt x="1045" y="87559"/>
                  <a:pt x="1060" y="87589"/>
                </a:cubicBezTo>
                <a:lnTo>
                  <a:pt x="1060" y="87603"/>
                </a:lnTo>
                <a:cubicBezTo>
                  <a:pt x="1045" y="87589"/>
                  <a:pt x="1045" y="87559"/>
                  <a:pt x="1045" y="87544"/>
                </a:cubicBezTo>
                <a:lnTo>
                  <a:pt x="1045" y="87530"/>
                </a:lnTo>
                <a:close/>
                <a:moveTo>
                  <a:pt x="1163" y="87559"/>
                </a:moveTo>
                <a:cubicBezTo>
                  <a:pt x="1163" y="87589"/>
                  <a:pt x="1177" y="87618"/>
                  <a:pt x="1177" y="87633"/>
                </a:cubicBezTo>
                <a:cubicBezTo>
                  <a:pt x="1177" y="87633"/>
                  <a:pt x="1177" y="87662"/>
                  <a:pt x="1163" y="87662"/>
                </a:cubicBezTo>
                <a:lnTo>
                  <a:pt x="1163" y="87589"/>
                </a:lnTo>
                <a:lnTo>
                  <a:pt x="1163" y="87559"/>
                </a:lnTo>
                <a:close/>
                <a:moveTo>
                  <a:pt x="1516" y="87486"/>
                </a:moveTo>
                <a:cubicBezTo>
                  <a:pt x="1531" y="87530"/>
                  <a:pt x="1531" y="87559"/>
                  <a:pt x="1545" y="87603"/>
                </a:cubicBezTo>
                <a:cubicBezTo>
                  <a:pt x="1545" y="87618"/>
                  <a:pt x="1531" y="87633"/>
                  <a:pt x="1531" y="87662"/>
                </a:cubicBezTo>
                <a:cubicBezTo>
                  <a:pt x="1516" y="87603"/>
                  <a:pt x="1516" y="87559"/>
                  <a:pt x="1486" y="87530"/>
                </a:cubicBezTo>
                <a:cubicBezTo>
                  <a:pt x="1486" y="87515"/>
                  <a:pt x="1516" y="87486"/>
                  <a:pt x="1516" y="87486"/>
                </a:cubicBezTo>
                <a:close/>
                <a:moveTo>
                  <a:pt x="1280" y="87589"/>
                </a:moveTo>
                <a:cubicBezTo>
                  <a:pt x="1280" y="87618"/>
                  <a:pt x="1310" y="87633"/>
                  <a:pt x="1310" y="87677"/>
                </a:cubicBezTo>
                <a:cubicBezTo>
                  <a:pt x="1280" y="87692"/>
                  <a:pt x="1280" y="87706"/>
                  <a:pt x="1266" y="87736"/>
                </a:cubicBezTo>
                <a:cubicBezTo>
                  <a:pt x="1280" y="87706"/>
                  <a:pt x="1266" y="87677"/>
                  <a:pt x="1266" y="87633"/>
                </a:cubicBezTo>
                <a:cubicBezTo>
                  <a:pt x="1266" y="87618"/>
                  <a:pt x="1280" y="87603"/>
                  <a:pt x="1280" y="87589"/>
                </a:cubicBezTo>
                <a:close/>
                <a:moveTo>
                  <a:pt x="6534" y="80996"/>
                </a:moveTo>
                <a:cubicBezTo>
                  <a:pt x="6107" y="81702"/>
                  <a:pt x="5636" y="82438"/>
                  <a:pt x="5048" y="83203"/>
                </a:cubicBezTo>
                <a:cubicBezTo>
                  <a:pt x="4724" y="83630"/>
                  <a:pt x="4386" y="84057"/>
                  <a:pt x="4062" y="84454"/>
                </a:cubicBezTo>
                <a:cubicBezTo>
                  <a:pt x="3223" y="85499"/>
                  <a:pt x="2369" y="86573"/>
                  <a:pt x="1692" y="87736"/>
                </a:cubicBezTo>
                <a:cubicBezTo>
                  <a:pt x="1678" y="87692"/>
                  <a:pt x="1648" y="87662"/>
                  <a:pt x="1648" y="87603"/>
                </a:cubicBezTo>
                <a:cubicBezTo>
                  <a:pt x="2414" y="86264"/>
                  <a:pt x="3414" y="85043"/>
                  <a:pt x="4400" y="83851"/>
                </a:cubicBezTo>
                <a:cubicBezTo>
                  <a:pt x="4650" y="83542"/>
                  <a:pt x="4915" y="83203"/>
                  <a:pt x="5165" y="82894"/>
                </a:cubicBezTo>
                <a:cubicBezTo>
                  <a:pt x="5607" y="82335"/>
                  <a:pt x="6093" y="81702"/>
                  <a:pt x="6534" y="80996"/>
                </a:cubicBezTo>
                <a:close/>
                <a:moveTo>
                  <a:pt x="1442" y="87618"/>
                </a:moveTo>
                <a:cubicBezTo>
                  <a:pt x="1457" y="87662"/>
                  <a:pt x="1457" y="87692"/>
                  <a:pt x="1472" y="87736"/>
                </a:cubicBezTo>
                <a:cubicBezTo>
                  <a:pt x="1457" y="87750"/>
                  <a:pt x="1457" y="87765"/>
                  <a:pt x="1442" y="87809"/>
                </a:cubicBezTo>
                <a:cubicBezTo>
                  <a:pt x="1413" y="87765"/>
                  <a:pt x="1413" y="87736"/>
                  <a:pt x="1398" y="87692"/>
                </a:cubicBezTo>
                <a:cubicBezTo>
                  <a:pt x="1413" y="87677"/>
                  <a:pt x="1413" y="87662"/>
                  <a:pt x="1442" y="87618"/>
                </a:cubicBezTo>
                <a:close/>
                <a:moveTo>
                  <a:pt x="1104" y="87706"/>
                </a:moveTo>
                <a:cubicBezTo>
                  <a:pt x="1104" y="87736"/>
                  <a:pt x="1104" y="87750"/>
                  <a:pt x="1118" y="87780"/>
                </a:cubicBezTo>
                <a:cubicBezTo>
                  <a:pt x="1118" y="87809"/>
                  <a:pt x="1118" y="87809"/>
                  <a:pt x="1104" y="87824"/>
                </a:cubicBezTo>
                <a:cubicBezTo>
                  <a:pt x="1104" y="87809"/>
                  <a:pt x="1089" y="87765"/>
                  <a:pt x="1089" y="87750"/>
                </a:cubicBezTo>
                <a:cubicBezTo>
                  <a:pt x="1089" y="87736"/>
                  <a:pt x="1089" y="87736"/>
                  <a:pt x="1104" y="87706"/>
                </a:cubicBezTo>
                <a:close/>
                <a:moveTo>
                  <a:pt x="1575" y="87692"/>
                </a:moveTo>
                <a:cubicBezTo>
                  <a:pt x="1604" y="87736"/>
                  <a:pt x="1604" y="87765"/>
                  <a:pt x="1619" y="87809"/>
                </a:cubicBezTo>
                <a:cubicBezTo>
                  <a:pt x="1619" y="87824"/>
                  <a:pt x="1604" y="87839"/>
                  <a:pt x="1604" y="87853"/>
                </a:cubicBezTo>
                <a:cubicBezTo>
                  <a:pt x="1589" y="87824"/>
                  <a:pt x="1589" y="87780"/>
                  <a:pt x="1560" y="87750"/>
                </a:cubicBezTo>
                <a:cubicBezTo>
                  <a:pt x="1560" y="87736"/>
                  <a:pt x="1575" y="87706"/>
                  <a:pt x="1575" y="87692"/>
                </a:cubicBezTo>
                <a:close/>
                <a:moveTo>
                  <a:pt x="1207" y="87750"/>
                </a:moveTo>
                <a:cubicBezTo>
                  <a:pt x="1207" y="87780"/>
                  <a:pt x="1236" y="87809"/>
                  <a:pt x="1236" y="87839"/>
                </a:cubicBezTo>
                <a:cubicBezTo>
                  <a:pt x="1236" y="87848"/>
                  <a:pt x="1223" y="87852"/>
                  <a:pt x="1215" y="87861"/>
                </a:cubicBezTo>
                <a:lnTo>
                  <a:pt x="1215" y="87861"/>
                </a:lnTo>
                <a:cubicBezTo>
                  <a:pt x="1220" y="87838"/>
                  <a:pt x="1214" y="87813"/>
                  <a:pt x="1192" y="87780"/>
                </a:cubicBezTo>
                <a:cubicBezTo>
                  <a:pt x="1192" y="87765"/>
                  <a:pt x="1192" y="87765"/>
                  <a:pt x="1207" y="87750"/>
                </a:cubicBezTo>
                <a:close/>
                <a:moveTo>
                  <a:pt x="1369" y="87809"/>
                </a:moveTo>
                <a:cubicBezTo>
                  <a:pt x="1383" y="87839"/>
                  <a:pt x="1383" y="87883"/>
                  <a:pt x="1398" y="87912"/>
                </a:cubicBezTo>
                <a:cubicBezTo>
                  <a:pt x="1383" y="87927"/>
                  <a:pt x="1383" y="87956"/>
                  <a:pt x="1369" y="87971"/>
                </a:cubicBezTo>
                <a:cubicBezTo>
                  <a:pt x="1339" y="87927"/>
                  <a:pt x="1324" y="87898"/>
                  <a:pt x="1324" y="87853"/>
                </a:cubicBezTo>
                <a:cubicBezTo>
                  <a:pt x="1339" y="87839"/>
                  <a:pt x="1339" y="87824"/>
                  <a:pt x="1369" y="87809"/>
                </a:cubicBezTo>
                <a:close/>
                <a:moveTo>
                  <a:pt x="1148" y="87912"/>
                </a:moveTo>
                <a:cubicBezTo>
                  <a:pt x="1148" y="87927"/>
                  <a:pt x="1163" y="87971"/>
                  <a:pt x="1163" y="87986"/>
                </a:cubicBezTo>
                <a:cubicBezTo>
                  <a:pt x="1163" y="88001"/>
                  <a:pt x="1148" y="88001"/>
                  <a:pt x="1148" y="88030"/>
                </a:cubicBezTo>
                <a:cubicBezTo>
                  <a:pt x="1148" y="88001"/>
                  <a:pt x="1148" y="87986"/>
                  <a:pt x="1118" y="87956"/>
                </a:cubicBezTo>
                <a:cubicBezTo>
                  <a:pt x="1118" y="87927"/>
                  <a:pt x="1148" y="87927"/>
                  <a:pt x="1148" y="87912"/>
                </a:cubicBezTo>
                <a:close/>
                <a:moveTo>
                  <a:pt x="1516" y="87839"/>
                </a:moveTo>
                <a:cubicBezTo>
                  <a:pt x="1531" y="87883"/>
                  <a:pt x="1531" y="87912"/>
                  <a:pt x="1545" y="87956"/>
                </a:cubicBezTo>
                <a:cubicBezTo>
                  <a:pt x="1531" y="87971"/>
                  <a:pt x="1516" y="88001"/>
                  <a:pt x="1516" y="88030"/>
                </a:cubicBezTo>
                <a:cubicBezTo>
                  <a:pt x="1486" y="87986"/>
                  <a:pt x="1486" y="87956"/>
                  <a:pt x="1472" y="87912"/>
                </a:cubicBezTo>
                <a:cubicBezTo>
                  <a:pt x="1486" y="87898"/>
                  <a:pt x="1486" y="87853"/>
                  <a:pt x="1516" y="87839"/>
                </a:cubicBezTo>
                <a:close/>
                <a:moveTo>
                  <a:pt x="1266" y="87971"/>
                </a:moveTo>
                <a:cubicBezTo>
                  <a:pt x="1266" y="88001"/>
                  <a:pt x="1280" y="88030"/>
                  <a:pt x="1280" y="88059"/>
                </a:cubicBezTo>
                <a:cubicBezTo>
                  <a:pt x="1280" y="88074"/>
                  <a:pt x="1266" y="88074"/>
                  <a:pt x="1266" y="88104"/>
                </a:cubicBezTo>
                <a:cubicBezTo>
                  <a:pt x="1266" y="88059"/>
                  <a:pt x="1266" y="88045"/>
                  <a:pt x="1251" y="88001"/>
                </a:cubicBezTo>
                <a:cubicBezTo>
                  <a:pt x="1251" y="87986"/>
                  <a:pt x="1266" y="87986"/>
                  <a:pt x="1266" y="87971"/>
                </a:cubicBezTo>
                <a:close/>
                <a:moveTo>
                  <a:pt x="1089" y="88104"/>
                </a:moveTo>
                <a:cubicBezTo>
                  <a:pt x="1089" y="88118"/>
                  <a:pt x="1104" y="88148"/>
                  <a:pt x="1104" y="88162"/>
                </a:cubicBezTo>
                <a:cubicBezTo>
                  <a:pt x="1104" y="88162"/>
                  <a:pt x="1104" y="88192"/>
                  <a:pt x="1089" y="88192"/>
                </a:cubicBezTo>
                <a:cubicBezTo>
                  <a:pt x="1089" y="88177"/>
                  <a:pt x="1074" y="88133"/>
                  <a:pt x="1074" y="88118"/>
                </a:cubicBezTo>
                <a:cubicBezTo>
                  <a:pt x="1074" y="88118"/>
                  <a:pt x="1074" y="88104"/>
                  <a:pt x="1089" y="88104"/>
                </a:cubicBezTo>
                <a:close/>
                <a:moveTo>
                  <a:pt x="1413" y="88001"/>
                </a:moveTo>
                <a:cubicBezTo>
                  <a:pt x="1428" y="88045"/>
                  <a:pt x="1428" y="88074"/>
                  <a:pt x="1457" y="88118"/>
                </a:cubicBezTo>
                <a:cubicBezTo>
                  <a:pt x="1442" y="88133"/>
                  <a:pt x="1413" y="88148"/>
                  <a:pt x="1413" y="88192"/>
                </a:cubicBezTo>
                <a:cubicBezTo>
                  <a:pt x="1398" y="88148"/>
                  <a:pt x="1398" y="88118"/>
                  <a:pt x="1383" y="88074"/>
                </a:cubicBezTo>
                <a:cubicBezTo>
                  <a:pt x="1398" y="88059"/>
                  <a:pt x="1398" y="88045"/>
                  <a:pt x="1413" y="88001"/>
                </a:cubicBezTo>
                <a:close/>
                <a:moveTo>
                  <a:pt x="1192" y="88133"/>
                </a:moveTo>
                <a:cubicBezTo>
                  <a:pt x="1192" y="88177"/>
                  <a:pt x="1207" y="88192"/>
                  <a:pt x="1207" y="88221"/>
                </a:cubicBezTo>
                <a:cubicBezTo>
                  <a:pt x="1207" y="88251"/>
                  <a:pt x="1192" y="88265"/>
                  <a:pt x="1192" y="88265"/>
                </a:cubicBezTo>
                <a:cubicBezTo>
                  <a:pt x="1192" y="88221"/>
                  <a:pt x="1177" y="88207"/>
                  <a:pt x="1177" y="88177"/>
                </a:cubicBezTo>
                <a:cubicBezTo>
                  <a:pt x="1177" y="88148"/>
                  <a:pt x="1192" y="88133"/>
                  <a:pt x="1192" y="88133"/>
                </a:cubicBezTo>
                <a:close/>
                <a:moveTo>
                  <a:pt x="1324" y="88177"/>
                </a:moveTo>
                <a:cubicBezTo>
                  <a:pt x="1339" y="88207"/>
                  <a:pt x="1339" y="88251"/>
                  <a:pt x="1369" y="88280"/>
                </a:cubicBezTo>
                <a:cubicBezTo>
                  <a:pt x="1339" y="88295"/>
                  <a:pt x="1339" y="88324"/>
                  <a:pt x="1339" y="88324"/>
                </a:cubicBezTo>
                <a:cubicBezTo>
                  <a:pt x="1324" y="88280"/>
                  <a:pt x="1324" y="88251"/>
                  <a:pt x="1310" y="88207"/>
                </a:cubicBezTo>
                <a:cubicBezTo>
                  <a:pt x="1310" y="88192"/>
                  <a:pt x="1324" y="88192"/>
                  <a:pt x="1324" y="88177"/>
                </a:cubicBezTo>
                <a:close/>
                <a:moveTo>
                  <a:pt x="1001" y="88251"/>
                </a:moveTo>
                <a:cubicBezTo>
                  <a:pt x="1015" y="88280"/>
                  <a:pt x="1030" y="88295"/>
                  <a:pt x="1030" y="88324"/>
                </a:cubicBezTo>
                <a:cubicBezTo>
                  <a:pt x="1030" y="88324"/>
                  <a:pt x="1030" y="88339"/>
                  <a:pt x="1015" y="88339"/>
                </a:cubicBezTo>
                <a:cubicBezTo>
                  <a:pt x="1015" y="88324"/>
                  <a:pt x="1015" y="88295"/>
                  <a:pt x="1001" y="88265"/>
                </a:cubicBezTo>
                <a:lnTo>
                  <a:pt x="1001" y="88251"/>
                </a:lnTo>
                <a:close/>
                <a:moveTo>
                  <a:pt x="1118" y="88280"/>
                </a:moveTo>
                <a:cubicBezTo>
                  <a:pt x="1118" y="88295"/>
                  <a:pt x="1133" y="88339"/>
                  <a:pt x="1133" y="88354"/>
                </a:cubicBezTo>
                <a:cubicBezTo>
                  <a:pt x="1133" y="88368"/>
                  <a:pt x="1118" y="88368"/>
                  <a:pt x="1118" y="88398"/>
                </a:cubicBezTo>
                <a:cubicBezTo>
                  <a:pt x="1118" y="88368"/>
                  <a:pt x="1118" y="88354"/>
                  <a:pt x="1104" y="88324"/>
                </a:cubicBezTo>
                <a:cubicBezTo>
                  <a:pt x="1104" y="88295"/>
                  <a:pt x="1104" y="88295"/>
                  <a:pt x="1118" y="88280"/>
                </a:cubicBezTo>
                <a:close/>
                <a:moveTo>
                  <a:pt x="1251" y="88339"/>
                </a:moveTo>
                <a:cubicBezTo>
                  <a:pt x="1251" y="88368"/>
                  <a:pt x="1266" y="88413"/>
                  <a:pt x="1295" y="88427"/>
                </a:cubicBezTo>
                <a:cubicBezTo>
                  <a:pt x="1266" y="88442"/>
                  <a:pt x="1266" y="88472"/>
                  <a:pt x="1251" y="88486"/>
                </a:cubicBezTo>
                <a:cubicBezTo>
                  <a:pt x="1251" y="88442"/>
                  <a:pt x="1236" y="88413"/>
                  <a:pt x="1236" y="88398"/>
                </a:cubicBezTo>
                <a:cubicBezTo>
                  <a:pt x="1236" y="88368"/>
                  <a:pt x="1251" y="88354"/>
                  <a:pt x="1251" y="88339"/>
                </a:cubicBezTo>
                <a:close/>
                <a:moveTo>
                  <a:pt x="1060" y="88442"/>
                </a:moveTo>
                <a:cubicBezTo>
                  <a:pt x="1060" y="88472"/>
                  <a:pt x="1089" y="88501"/>
                  <a:pt x="1089" y="88516"/>
                </a:cubicBezTo>
                <a:cubicBezTo>
                  <a:pt x="1089" y="88545"/>
                  <a:pt x="1060" y="88545"/>
                  <a:pt x="1060" y="88560"/>
                </a:cubicBezTo>
                <a:cubicBezTo>
                  <a:pt x="1045" y="88545"/>
                  <a:pt x="1045" y="88516"/>
                  <a:pt x="1045" y="88486"/>
                </a:cubicBezTo>
                <a:cubicBezTo>
                  <a:pt x="1045" y="88472"/>
                  <a:pt x="1045" y="88472"/>
                  <a:pt x="1060" y="88442"/>
                </a:cubicBezTo>
                <a:close/>
                <a:moveTo>
                  <a:pt x="1177" y="88501"/>
                </a:moveTo>
                <a:cubicBezTo>
                  <a:pt x="1177" y="88545"/>
                  <a:pt x="1192" y="88560"/>
                  <a:pt x="1192" y="88589"/>
                </a:cubicBezTo>
                <a:cubicBezTo>
                  <a:pt x="1192" y="88619"/>
                  <a:pt x="1192" y="88619"/>
                  <a:pt x="1177" y="88633"/>
                </a:cubicBezTo>
                <a:cubicBezTo>
                  <a:pt x="1177" y="88589"/>
                  <a:pt x="1163" y="88575"/>
                  <a:pt x="1163" y="88545"/>
                </a:cubicBezTo>
                <a:cubicBezTo>
                  <a:pt x="1163" y="88516"/>
                  <a:pt x="1177" y="88516"/>
                  <a:pt x="1177" y="88501"/>
                </a:cubicBezTo>
                <a:close/>
                <a:moveTo>
                  <a:pt x="957" y="88633"/>
                </a:moveTo>
                <a:cubicBezTo>
                  <a:pt x="1001" y="88663"/>
                  <a:pt x="1001" y="88678"/>
                  <a:pt x="1001" y="88707"/>
                </a:cubicBezTo>
                <a:cubicBezTo>
                  <a:pt x="1001" y="88707"/>
                  <a:pt x="1001" y="88722"/>
                  <a:pt x="971" y="88722"/>
                </a:cubicBezTo>
                <a:cubicBezTo>
                  <a:pt x="971" y="88707"/>
                  <a:pt x="971" y="88678"/>
                  <a:pt x="957" y="88648"/>
                </a:cubicBezTo>
                <a:lnTo>
                  <a:pt x="957" y="88633"/>
                </a:lnTo>
                <a:close/>
                <a:moveTo>
                  <a:pt x="1104" y="88663"/>
                </a:moveTo>
                <a:cubicBezTo>
                  <a:pt x="1104" y="88707"/>
                  <a:pt x="1118" y="88722"/>
                  <a:pt x="1118" y="88751"/>
                </a:cubicBezTo>
                <a:cubicBezTo>
                  <a:pt x="1118" y="88766"/>
                  <a:pt x="1104" y="88781"/>
                  <a:pt x="1104" y="88795"/>
                </a:cubicBezTo>
                <a:cubicBezTo>
                  <a:pt x="1104" y="88751"/>
                  <a:pt x="1089" y="88736"/>
                  <a:pt x="1089" y="88707"/>
                </a:cubicBezTo>
                <a:cubicBezTo>
                  <a:pt x="1089" y="88678"/>
                  <a:pt x="1104" y="88663"/>
                  <a:pt x="1104" y="88663"/>
                </a:cubicBezTo>
                <a:close/>
                <a:moveTo>
                  <a:pt x="1030" y="88854"/>
                </a:moveTo>
                <a:cubicBezTo>
                  <a:pt x="1030" y="88869"/>
                  <a:pt x="1030" y="88884"/>
                  <a:pt x="1045" y="88928"/>
                </a:cubicBezTo>
                <a:cubicBezTo>
                  <a:pt x="1045" y="88942"/>
                  <a:pt x="1030" y="88942"/>
                  <a:pt x="1030" y="88957"/>
                </a:cubicBezTo>
                <a:cubicBezTo>
                  <a:pt x="1030" y="88942"/>
                  <a:pt x="1015" y="88913"/>
                  <a:pt x="1015" y="88884"/>
                </a:cubicBezTo>
                <a:cubicBezTo>
                  <a:pt x="1015" y="88869"/>
                  <a:pt x="1015" y="88869"/>
                  <a:pt x="1030" y="88854"/>
                </a:cubicBezTo>
                <a:close/>
                <a:moveTo>
                  <a:pt x="957" y="89001"/>
                </a:moveTo>
                <a:cubicBezTo>
                  <a:pt x="957" y="89031"/>
                  <a:pt x="971" y="89045"/>
                  <a:pt x="971" y="89075"/>
                </a:cubicBezTo>
                <a:cubicBezTo>
                  <a:pt x="957" y="89075"/>
                  <a:pt x="957" y="89031"/>
                  <a:pt x="957" y="89016"/>
                </a:cubicBezTo>
                <a:lnTo>
                  <a:pt x="957" y="89001"/>
                </a:lnTo>
                <a:close/>
                <a:moveTo>
                  <a:pt x="883" y="89178"/>
                </a:moveTo>
                <a:cubicBezTo>
                  <a:pt x="898" y="89207"/>
                  <a:pt x="898" y="89222"/>
                  <a:pt x="898" y="89237"/>
                </a:cubicBezTo>
                <a:cubicBezTo>
                  <a:pt x="898" y="89237"/>
                  <a:pt x="898" y="89251"/>
                  <a:pt x="883" y="89251"/>
                </a:cubicBezTo>
                <a:lnTo>
                  <a:pt x="883" y="89207"/>
                </a:lnTo>
                <a:lnTo>
                  <a:pt x="883" y="89178"/>
                </a:lnTo>
                <a:close/>
                <a:moveTo>
                  <a:pt x="9151" y="1"/>
                </a:moveTo>
                <a:cubicBezTo>
                  <a:pt x="8699" y="1"/>
                  <a:pt x="8245" y="78"/>
                  <a:pt x="7800" y="247"/>
                </a:cubicBezTo>
                <a:lnTo>
                  <a:pt x="7844" y="320"/>
                </a:lnTo>
                <a:cubicBezTo>
                  <a:pt x="8284" y="155"/>
                  <a:pt x="8730" y="79"/>
                  <a:pt x="9173" y="79"/>
                </a:cubicBezTo>
                <a:cubicBezTo>
                  <a:pt x="10580" y="79"/>
                  <a:pt x="11953" y="849"/>
                  <a:pt x="12995" y="1969"/>
                </a:cubicBezTo>
                <a:cubicBezTo>
                  <a:pt x="12597" y="1601"/>
                  <a:pt x="12185" y="1248"/>
                  <a:pt x="11714" y="997"/>
                </a:cubicBezTo>
                <a:cubicBezTo>
                  <a:pt x="10828" y="465"/>
                  <a:pt x="9902" y="191"/>
                  <a:pt x="9007" y="191"/>
                </a:cubicBezTo>
                <a:cubicBezTo>
                  <a:pt x="8565" y="191"/>
                  <a:pt x="8130" y="258"/>
                  <a:pt x="7711" y="394"/>
                </a:cubicBezTo>
                <a:lnTo>
                  <a:pt x="7726" y="468"/>
                </a:lnTo>
                <a:cubicBezTo>
                  <a:pt x="8149" y="330"/>
                  <a:pt x="8578" y="266"/>
                  <a:pt x="9006" y="266"/>
                </a:cubicBezTo>
                <a:cubicBezTo>
                  <a:pt x="10494" y="266"/>
                  <a:pt x="11959" y="1043"/>
                  <a:pt x="13068" y="2175"/>
                </a:cubicBezTo>
                <a:cubicBezTo>
                  <a:pt x="11931" y="1095"/>
                  <a:pt x="10445" y="356"/>
                  <a:pt x="8903" y="356"/>
                </a:cubicBezTo>
                <a:cubicBezTo>
                  <a:pt x="8469" y="356"/>
                  <a:pt x="8030" y="415"/>
                  <a:pt x="7594" y="541"/>
                </a:cubicBezTo>
                <a:lnTo>
                  <a:pt x="7623" y="615"/>
                </a:lnTo>
                <a:cubicBezTo>
                  <a:pt x="8046" y="495"/>
                  <a:pt x="8471" y="439"/>
                  <a:pt x="8892" y="439"/>
                </a:cubicBezTo>
                <a:cubicBezTo>
                  <a:pt x="10538" y="439"/>
                  <a:pt x="12123" y="1291"/>
                  <a:pt x="13260" y="2498"/>
                </a:cubicBezTo>
                <a:cubicBezTo>
                  <a:pt x="12818" y="2086"/>
                  <a:pt x="12332" y="1719"/>
                  <a:pt x="11817" y="1424"/>
                </a:cubicBezTo>
                <a:cubicBezTo>
                  <a:pt x="10796" y="845"/>
                  <a:pt x="9729" y="545"/>
                  <a:pt x="8698" y="545"/>
                </a:cubicBezTo>
                <a:cubicBezTo>
                  <a:pt x="8288" y="545"/>
                  <a:pt x="7884" y="592"/>
                  <a:pt x="7491" y="688"/>
                </a:cubicBezTo>
                <a:lnTo>
                  <a:pt x="7505" y="762"/>
                </a:lnTo>
                <a:cubicBezTo>
                  <a:pt x="7888" y="668"/>
                  <a:pt x="8283" y="623"/>
                  <a:pt x="8681" y="623"/>
                </a:cubicBezTo>
                <a:cubicBezTo>
                  <a:pt x="10351" y="623"/>
                  <a:pt x="12097" y="1412"/>
                  <a:pt x="13392" y="2719"/>
                </a:cubicBezTo>
                <a:cubicBezTo>
                  <a:pt x="12043" y="1478"/>
                  <a:pt x="10270" y="721"/>
                  <a:pt x="8541" y="721"/>
                </a:cubicBezTo>
                <a:cubicBezTo>
                  <a:pt x="8157" y="721"/>
                  <a:pt x="7776" y="758"/>
                  <a:pt x="7402" y="836"/>
                </a:cubicBezTo>
                <a:lnTo>
                  <a:pt x="7417" y="909"/>
                </a:lnTo>
                <a:cubicBezTo>
                  <a:pt x="7782" y="835"/>
                  <a:pt x="8155" y="799"/>
                  <a:pt x="8531" y="799"/>
                </a:cubicBezTo>
                <a:cubicBezTo>
                  <a:pt x="10386" y="799"/>
                  <a:pt x="12316" y="1673"/>
                  <a:pt x="13686" y="3117"/>
                </a:cubicBezTo>
                <a:cubicBezTo>
                  <a:pt x="13157" y="2616"/>
                  <a:pt x="12568" y="2175"/>
                  <a:pt x="11906" y="1822"/>
                </a:cubicBezTo>
                <a:cubicBezTo>
                  <a:pt x="10775" y="1206"/>
                  <a:pt x="9550" y="888"/>
                  <a:pt x="8374" y="888"/>
                </a:cubicBezTo>
                <a:cubicBezTo>
                  <a:pt x="8005" y="888"/>
                  <a:pt x="7640" y="919"/>
                  <a:pt x="7285" y="983"/>
                </a:cubicBezTo>
                <a:lnTo>
                  <a:pt x="7299" y="1056"/>
                </a:lnTo>
                <a:cubicBezTo>
                  <a:pt x="7645" y="995"/>
                  <a:pt x="7996" y="966"/>
                  <a:pt x="8349" y="966"/>
                </a:cubicBezTo>
                <a:cubicBezTo>
                  <a:pt x="10296" y="966"/>
                  <a:pt x="12300" y="1861"/>
                  <a:pt x="13745" y="3293"/>
                </a:cubicBezTo>
                <a:cubicBezTo>
                  <a:pt x="12225" y="1900"/>
                  <a:pt x="10172" y="1063"/>
                  <a:pt x="8146" y="1063"/>
                </a:cubicBezTo>
                <a:cubicBezTo>
                  <a:pt x="7818" y="1063"/>
                  <a:pt x="7491" y="1085"/>
                  <a:pt x="7167" y="1130"/>
                </a:cubicBezTo>
                <a:lnTo>
                  <a:pt x="7196" y="1203"/>
                </a:lnTo>
                <a:cubicBezTo>
                  <a:pt x="7513" y="1158"/>
                  <a:pt x="7833" y="1137"/>
                  <a:pt x="8155" y="1137"/>
                </a:cubicBezTo>
                <a:cubicBezTo>
                  <a:pt x="10254" y="1137"/>
                  <a:pt x="12405" y="2069"/>
                  <a:pt x="13937" y="3587"/>
                </a:cubicBezTo>
                <a:cubicBezTo>
                  <a:pt x="12339" y="2133"/>
                  <a:pt x="10145" y="1228"/>
                  <a:pt x="7952" y="1228"/>
                </a:cubicBezTo>
                <a:cubicBezTo>
                  <a:pt x="7660" y="1228"/>
                  <a:pt x="7369" y="1244"/>
                  <a:pt x="7079" y="1277"/>
                </a:cubicBezTo>
                <a:lnTo>
                  <a:pt x="7079" y="1351"/>
                </a:lnTo>
                <a:cubicBezTo>
                  <a:pt x="7363" y="1320"/>
                  <a:pt x="7648" y="1305"/>
                  <a:pt x="7934" y="1305"/>
                </a:cubicBezTo>
                <a:cubicBezTo>
                  <a:pt x="10237" y="1305"/>
                  <a:pt x="12545" y="2286"/>
                  <a:pt x="14143" y="3897"/>
                </a:cubicBezTo>
                <a:cubicBezTo>
                  <a:pt x="13539" y="3337"/>
                  <a:pt x="12818" y="2852"/>
                  <a:pt x="12038" y="2454"/>
                </a:cubicBezTo>
                <a:cubicBezTo>
                  <a:pt x="10678" y="1762"/>
                  <a:pt x="9157" y="1392"/>
                  <a:pt x="7695" y="1392"/>
                </a:cubicBezTo>
                <a:cubicBezTo>
                  <a:pt x="7448" y="1392"/>
                  <a:pt x="7203" y="1403"/>
                  <a:pt x="6961" y="1424"/>
                </a:cubicBezTo>
                <a:lnTo>
                  <a:pt x="6961" y="1498"/>
                </a:lnTo>
                <a:cubicBezTo>
                  <a:pt x="7195" y="1478"/>
                  <a:pt x="7429" y="1469"/>
                  <a:pt x="7664" y="1469"/>
                </a:cubicBezTo>
                <a:cubicBezTo>
                  <a:pt x="10108" y="1469"/>
                  <a:pt x="12583" y="2497"/>
                  <a:pt x="14275" y="4161"/>
                </a:cubicBezTo>
                <a:cubicBezTo>
                  <a:pt x="12492" y="2542"/>
                  <a:pt x="9992" y="1552"/>
                  <a:pt x="7460" y="1552"/>
                </a:cubicBezTo>
                <a:cubicBezTo>
                  <a:pt x="7255" y="1552"/>
                  <a:pt x="7049" y="1558"/>
                  <a:pt x="6843" y="1571"/>
                </a:cubicBezTo>
                <a:lnTo>
                  <a:pt x="6843" y="1645"/>
                </a:lnTo>
                <a:cubicBezTo>
                  <a:pt x="7017" y="1636"/>
                  <a:pt x="7190" y="1631"/>
                  <a:pt x="7363" y="1631"/>
                </a:cubicBezTo>
                <a:cubicBezTo>
                  <a:pt x="9997" y="1631"/>
                  <a:pt x="12584" y="2670"/>
                  <a:pt x="14393" y="4382"/>
                </a:cubicBezTo>
                <a:cubicBezTo>
                  <a:pt x="12488" y="2690"/>
                  <a:pt x="9800" y="1685"/>
                  <a:pt x="7032" y="1685"/>
                </a:cubicBezTo>
                <a:cubicBezTo>
                  <a:pt x="6935" y="1685"/>
                  <a:pt x="6838" y="1687"/>
                  <a:pt x="6740" y="1689"/>
                </a:cubicBezTo>
                <a:lnTo>
                  <a:pt x="6740" y="1763"/>
                </a:lnTo>
                <a:cubicBezTo>
                  <a:pt x="6853" y="1759"/>
                  <a:pt x="6966" y="1758"/>
                  <a:pt x="7078" y="1758"/>
                </a:cubicBezTo>
                <a:cubicBezTo>
                  <a:pt x="9873" y="1758"/>
                  <a:pt x="12570" y="2803"/>
                  <a:pt x="14437" y="4529"/>
                </a:cubicBezTo>
                <a:lnTo>
                  <a:pt x="14437" y="4544"/>
                </a:lnTo>
                <a:cubicBezTo>
                  <a:pt x="13760" y="3970"/>
                  <a:pt x="13009" y="3484"/>
                  <a:pt x="12141" y="3072"/>
                </a:cubicBezTo>
                <a:cubicBezTo>
                  <a:pt x="10518" y="2289"/>
                  <a:pt x="8632" y="1864"/>
                  <a:pt x="6805" y="1864"/>
                </a:cubicBezTo>
                <a:cubicBezTo>
                  <a:pt x="6744" y="1864"/>
                  <a:pt x="6683" y="1865"/>
                  <a:pt x="6622" y="1866"/>
                </a:cubicBezTo>
                <a:lnTo>
                  <a:pt x="6622" y="1939"/>
                </a:lnTo>
                <a:cubicBezTo>
                  <a:pt x="6665" y="1939"/>
                  <a:pt x="6707" y="1939"/>
                  <a:pt x="6749" y="1939"/>
                </a:cubicBezTo>
                <a:cubicBezTo>
                  <a:pt x="9733" y="1939"/>
                  <a:pt x="12522" y="2964"/>
                  <a:pt x="14496" y="4691"/>
                </a:cubicBezTo>
                <a:cubicBezTo>
                  <a:pt x="14496" y="4706"/>
                  <a:pt x="14496" y="4706"/>
                  <a:pt x="14510" y="4735"/>
                </a:cubicBezTo>
                <a:cubicBezTo>
                  <a:pt x="13833" y="4176"/>
                  <a:pt x="13054" y="3676"/>
                  <a:pt x="12200" y="3278"/>
                </a:cubicBezTo>
                <a:cubicBezTo>
                  <a:pt x="10463" y="2469"/>
                  <a:pt x="8521" y="2028"/>
                  <a:pt x="6534" y="1983"/>
                </a:cubicBezTo>
                <a:lnTo>
                  <a:pt x="6534" y="2057"/>
                </a:lnTo>
                <a:cubicBezTo>
                  <a:pt x="9625" y="2116"/>
                  <a:pt x="12524" y="3161"/>
                  <a:pt x="14569" y="4883"/>
                </a:cubicBezTo>
                <a:lnTo>
                  <a:pt x="14569" y="4897"/>
                </a:lnTo>
                <a:cubicBezTo>
                  <a:pt x="13892" y="4367"/>
                  <a:pt x="13112" y="3882"/>
                  <a:pt x="12259" y="3484"/>
                </a:cubicBezTo>
                <a:cubicBezTo>
                  <a:pt x="10508" y="2675"/>
                  <a:pt x="8506" y="2204"/>
                  <a:pt x="6416" y="2131"/>
                </a:cubicBezTo>
                <a:lnTo>
                  <a:pt x="6416" y="2204"/>
                </a:lnTo>
                <a:cubicBezTo>
                  <a:pt x="9051" y="2307"/>
                  <a:pt x="12229" y="3131"/>
                  <a:pt x="14613" y="5030"/>
                </a:cubicBezTo>
                <a:cubicBezTo>
                  <a:pt x="14613" y="5044"/>
                  <a:pt x="14613" y="5044"/>
                  <a:pt x="14628" y="5059"/>
                </a:cubicBezTo>
                <a:cubicBezTo>
                  <a:pt x="13951" y="4544"/>
                  <a:pt x="13171" y="4088"/>
                  <a:pt x="12303" y="3676"/>
                </a:cubicBezTo>
                <a:cubicBezTo>
                  <a:pt x="10537" y="2896"/>
                  <a:pt x="8477" y="2395"/>
                  <a:pt x="6328" y="2263"/>
                </a:cubicBezTo>
                <a:lnTo>
                  <a:pt x="6328" y="2337"/>
                </a:lnTo>
                <a:cubicBezTo>
                  <a:pt x="9639" y="2528"/>
                  <a:pt x="12568" y="3558"/>
                  <a:pt x="14658" y="5192"/>
                </a:cubicBezTo>
                <a:cubicBezTo>
                  <a:pt x="14658" y="5206"/>
                  <a:pt x="14658" y="5221"/>
                  <a:pt x="14687" y="5250"/>
                </a:cubicBezTo>
                <a:cubicBezTo>
                  <a:pt x="12553" y="3676"/>
                  <a:pt x="9625" y="2690"/>
                  <a:pt x="6240" y="2425"/>
                </a:cubicBezTo>
                <a:lnTo>
                  <a:pt x="6240" y="2498"/>
                </a:lnTo>
                <a:cubicBezTo>
                  <a:pt x="9654" y="2763"/>
                  <a:pt x="12597" y="3764"/>
                  <a:pt x="14716" y="5368"/>
                </a:cubicBezTo>
                <a:cubicBezTo>
                  <a:pt x="14716" y="5383"/>
                  <a:pt x="14716" y="5412"/>
                  <a:pt x="14731" y="5427"/>
                </a:cubicBezTo>
                <a:cubicBezTo>
                  <a:pt x="11935" y="3440"/>
                  <a:pt x="8374" y="2793"/>
                  <a:pt x="6137" y="2572"/>
                </a:cubicBezTo>
                <a:lnTo>
                  <a:pt x="6137" y="2646"/>
                </a:lnTo>
                <a:cubicBezTo>
                  <a:pt x="8388" y="2866"/>
                  <a:pt x="11994" y="3514"/>
                  <a:pt x="14775" y="5530"/>
                </a:cubicBezTo>
                <a:cubicBezTo>
                  <a:pt x="14775" y="5559"/>
                  <a:pt x="14775" y="5574"/>
                  <a:pt x="14790" y="5589"/>
                </a:cubicBezTo>
                <a:cubicBezTo>
                  <a:pt x="14084" y="5118"/>
                  <a:pt x="13318" y="4691"/>
                  <a:pt x="12465" y="4323"/>
                </a:cubicBezTo>
                <a:cubicBezTo>
                  <a:pt x="10669" y="3529"/>
                  <a:pt x="8506" y="2999"/>
                  <a:pt x="6048" y="2719"/>
                </a:cubicBezTo>
                <a:lnTo>
                  <a:pt x="6048" y="2793"/>
                </a:lnTo>
                <a:cubicBezTo>
                  <a:pt x="8786" y="3102"/>
                  <a:pt x="12200" y="3867"/>
                  <a:pt x="14820" y="5707"/>
                </a:cubicBezTo>
                <a:lnTo>
                  <a:pt x="14820" y="5751"/>
                </a:lnTo>
                <a:cubicBezTo>
                  <a:pt x="12656" y="4309"/>
                  <a:pt x="9713" y="3352"/>
                  <a:pt x="5960" y="2866"/>
                </a:cubicBezTo>
                <a:lnTo>
                  <a:pt x="5945" y="2940"/>
                </a:lnTo>
                <a:cubicBezTo>
                  <a:pt x="9728" y="3440"/>
                  <a:pt x="12671" y="4397"/>
                  <a:pt x="14849" y="5869"/>
                </a:cubicBezTo>
                <a:cubicBezTo>
                  <a:pt x="14849" y="5883"/>
                  <a:pt x="14864" y="5927"/>
                  <a:pt x="14864" y="5942"/>
                </a:cubicBezTo>
                <a:cubicBezTo>
                  <a:pt x="12068" y="4117"/>
                  <a:pt x="8550" y="3396"/>
                  <a:pt x="5842" y="3014"/>
                </a:cubicBezTo>
                <a:lnTo>
                  <a:pt x="5828" y="3087"/>
                </a:lnTo>
                <a:cubicBezTo>
                  <a:pt x="8550" y="3470"/>
                  <a:pt x="12068" y="4206"/>
                  <a:pt x="14878" y="6045"/>
                </a:cubicBezTo>
                <a:cubicBezTo>
                  <a:pt x="14878" y="6089"/>
                  <a:pt x="14893" y="6104"/>
                  <a:pt x="14893" y="6148"/>
                </a:cubicBezTo>
                <a:cubicBezTo>
                  <a:pt x="12141" y="4412"/>
                  <a:pt x="8727" y="3646"/>
                  <a:pt x="5739" y="3161"/>
                </a:cubicBezTo>
                <a:lnTo>
                  <a:pt x="5725" y="3234"/>
                </a:lnTo>
                <a:cubicBezTo>
                  <a:pt x="8697" y="3720"/>
                  <a:pt x="12156" y="4485"/>
                  <a:pt x="14908" y="6236"/>
                </a:cubicBezTo>
                <a:cubicBezTo>
                  <a:pt x="14908" y="6251"/>
                  <a:pt x="14908" y="6266"/>
                  <a:pt x="14923" y="6295"/>
                </a:cubicBezTo>
                <a:cubicBezTo>
                  <a:pt x="12274" y="4676"/>
                  <a:pt x="8962" y="3882"/>
                  <a:pt x="5636" y="3308"/>
                </a:cubicBezTo>
                <a:lnTo>
                  <a:pt x="5607" y="3381"/>
                </a:lnTo>
                <a:cubicBezTo>
                  <a:pt x="8948" y="3970"/>
                  <a:pt x="12274" y="4765"/>
                  <a:pt x="14923" y="6398"/>
                </a:cubicBezTo>
                <a:cubicBezTo>
                  <a:pt x="15129" y="7737"/>
                  <a:pt x="15129" y="9136"/>
                  <a:pt x="15129" y="10504"/>
                </a:cubicBezTo>
                <a:cubicBezTo>
                  <a:pt x="15129" y="11019"/>
                  <a:pt x="15129" y="11564"/>
                  <a:pt x="15143" y="12079"/>
                </a:cubicBezTo>
                <a:cubicBezTo>
                  <a:pt x="15173" y="13668"/>
                  <a:pt x="15364" y="15022"/>
                  <a:pt x="15702" y="16199"/>
                </a:cubicBezTo>
                <a:cubicBezTo>
                  <a:pt x="15747" y="16376"/>
                  <a:pt x="15776" y="16523"/>
                  <a:pt x="15820" y="16670"/>
                </a:cubicBezTo>
                <a:cubicBezTo>
                  <a:pt x="15850" y="16862"/>
                  <a:pt x="15909" y="17068"/>
                  <a:pt x="15967" y="17274"/>
                </a:cubicBezTo>
                <a:cubicBezTo>
                  <a:pt x="15982" y="17377"/>
                  <a:pt x="15997" y="17480"/>
                  <a:pt x="16041" y="17583"/>
                </a:cubicBezTo>
                <a:lnTo>
                  <a:pt x="16100" y="17921"/>
                </a:lnTo>
                <a:cubicBezTo>
                  <a:pt x="16115" y="18113"/>
                  <a:pt x="16144" y="18319"/>
                  <a:pt x="16188" y="18525"/>
                </a:cubicBezTo>
                <a:cubicBezTo>
                  <a:pt x="16203" y="18657"/>
                  <a:pt x="16218" y="18775"/>
                  <a:pt x="16247" y="18893"/>
                </a:cubicBezTo>
                <a:lnTo>
                  <a:pt x="16291" y="19393"/>
                </a:lnTo>
                <a:cubicBezTo>
                  <a:pt x="16291" y="19496"/>
                  <a:pt x="16321" y="19614"/>
                  <a:pt x="16321" y="19731"/>
                </a:cubicBezTo>
                <a:cubicBezTo>
                  <a:pt x="16321" y="19908"/>
                  <a:pt x="16335" y="20085"/>
                  <a:pt x="16335" y="20246"/>
                </a:cubicBezTo>
                <a:lnTo>
                  <a:pt x="16335" y="20688"/>
                </a:lnTo>
                <a:cubicBezTo>
                  <a:pt x="16335" y="20850"/>
                  <a:pt x="16321" y="21012"/>
                  <a:pt x="16321" y="21159"/>
                </a:cubicBezTo>
                <a:cubicBezTo>
                  <a:pt x="16291" y="21306"/>
                  <a:pt x="16291" y="21424"/>
                  <a:pt x="16291" y="21586"/>
                </a:cubicBezTo>
                <a:cubicBezTo>
                  <a:pt x="16276" y="21733"/>
                  <a:pt x="16262" y="21880"/>
                  <a:pt x="16262" y="22027"/>
                </a:cubicBezTo>
                <a:lnTo>
                  <a:pt x="16203" y="22469"/>
                </a:lnTo>
                <a:cubicBezTo>
                  <a:pt x="16173" y="22616"/>
                  <a:pt x="16144" y="22763"/>
                  <a:pt x="16129" y="22910"/>
                </a:cubicBezTo>
                <a:cubicBezTo>
                  <a:pt x="16100" y="23057"/>
                  <a:pt x="16056" y="23204"/>
                  <a:pt x="16041" y="23352"/>
                </a:cubicBezTo>
                <a:lnTo>
                  <a:pt x="15923" y="23793"/>
                </a:lnTo>
                <a:cubicBezTo>
                  <a:pt x="15894" y="23940"/>
                  <a:pt x="15835" y="24087"/>
                  <a:pt x="15806" y="24205"/>
                </a:cubicBezTo>
                <a:cubicBezTo>
                  <a:pt x="15747" y="24352"/>
                  <a:pt x="15702" y="24499"/>
                  <a:pt x="15658" y="24647"/>
                </a:cubicBezTo>
                <a:lnTo>
                  <a:pt x="15482" y="25088"/>
                </a:lnTo>
                <a:lnTo>
                  <a:pt x="15379" y="25368"/>
                </a:lnTo>
                <a:cubicBezTo>
                  <a:pt x="14201" y="28385"/>
                  <a:pt x="14746" y="31961"/>
                  <a:pt x="16762" y="34477"/>
                </a:cubicBezTo>
                <a:cubicBezTo>
                  <a:pt x="17866" y="35860"/>
                  <a:pt x="19367" y="36905"/>
                  <a:pt x="20809" y="37921"/>
                </a:cubicBezTo>
                <a:cubicBezTo>
                  <a:pt x="22089" y="38818"/>
                  <a:pt x="23414" y="39731"/>
                  <a:pt x="24488" y="40908"/>
                </a:cubicBezTo>
                <a:cubicBezTo>
                  <a:pt x="24459" y="40952"/>
                  <a:pt x="24429" y="40967"/>
                  <a:pt x="24415" y="41011"/>
                </a:cubicBezTo>
                <a:cubicBezTo>
                  <a:pt x="23679" y="41821"/>
                  <a:pt x="22884" y="42601"/>
                  <a:pt x="22104" y="43366"/>
                </a:cubicBezTo>
                <a:cubicBezTo>
                  <a:pt x="21133" y="44337"/>
                  <a:pt x="20117" y="45323"/>
                  <a:pt x="19205" y="46397"/>
                </a:cubicBezTo>
                <a:cubicBezTo>
                  <a:pt x="19087" y="46530"/>
                  <a:pt x="18984" y="46648"/>
                  <a:pt x="18867" y="46795"/>
                </a:cubicBezTo>
                <a:lnTo>
                  <a:pt x="18778" y="46898"/>
                </a:lnTo>
                <a:cubicBezTo>
                  <a:pt x="18616" y="47074"/>
                  <a:pt x="18469" y="47266"/>
                  <a:pt x="18322" y="47442"/>
                </a:cubicBezTo>
                <a:cubicBezTo>
                  <a:pt x="18131" y="47648"/>
                  <a:pt x="17954" y="47869"/>
                  <a:pt x="17763" y="48075"/>
                </a:cubicBezTo>
                <a:cubicBezTo>
                  <a:pt x="17586" y="48252"/>
                  <a:pt x="17424" y="48472"/>
                  <a:pt x="17233" y="48693"/>
                </a:cubicBezTo>
                <a:cubicBezTo>
                  <a:pt x="17056" y="48870"/>
                  <a:pt x="16880" y="49090"/>
                  <a:pt x="16703" y="49297"/>
                </a:cubicBezTo>
                <a:cubicBezTo>
                  <a:pt x="16512" y="49503"/>
                  <a:pt x="16321" y="49723"/>
                  <a:pt x="16144" y="49929"/>
                </a:cubicBezTo>
                <a:cubicBezTo>
                  <a:pt x="15967" y="50106"/>
                  <a:pt x="15806" y="50312"/>
                  <a:pt x="15629" y="50503"/>
                </a:cubicBezTo>
                <a:cubicBezTo>
                  <a:pt x="15452" y="50695"/>
                  <a:pt x="15290" y="50886"/>
                  <a:pt x="15114" y="51077"/>
                </a:cubicBezTo>
                <a:lnTo>
                  <a:pt x="14569" y="51695"/>
                </a:lnTo>
                <a:lnTo>
                  <a:pt x="14069" y="52240"/>
                </a:lnTo>
                <a:cubicBezTo>
                  <a:pt x="13848" y="52461"/>
                  <a:pt x="13642" y="52681"/>
                  <a:pt x="13466" y="52902"/>
                </a:cubicBezTo>
                <a:cubicBezTo>
                  <a:pt x="13274" y="53093"/>
                  <a:pt x="13112" y="53270"/>
                  <a:pt x="12951" y="53461"/>
                </a:cubicBezTo>
                <a:cubicBezTo>
                  <a:pt x="12730" y="53682"/>
                  <a:pt x="12524" y="53903"/>
                  <a:pt x="12318" y="54123"/>
                </a:cubicBezTo>
                <a:cubicBezTo>
                  <a:pt x="12141" y="54300"/>
                  <a:pt x="11979" y="54477"/>
                  <a:pt x="11832" y="54639"/>
                </a:cubicBezTo>
                <a:cubicBezTo>
                  <a:pt x="11611" y="54845"/>
                  <a:pt x="11391" y="55065"/>
                  <a:pt x="11185" y="55301"/>
                </a:cubicBezTo>
                <a:cubicBezTo>
                  <a:pt x="10978" y="55507"/>
                  <a:pt x="10772" y="55683"/>
                  <a:pt x="10581" y="55904"/>
                </a:cubicBezTo>
                <a:cubicBezTo>
                  <a:pt x="10360" y="56095"/>
                  <a:pt x="10154" y="56287"/>
                  <a:pt x="9963" y="56478"/>
                </a:cubicBezTo>
                <a:cubicBezTo>
                  <a:pt x="9742" y="56655"/>
                  <a:pt x="9551" y="56846"/>
                  <a:pt x="9345" y="57052"/>
                </a:cubicBezTo>
                <a:cubicBezTo>
                  <a:pt x="9124" y="57229"/>
                  <a:pt x="8903" y="57420"/>
                  <a:pt x="8697" y="57597"/>
                </a:cubicBezTo>
                <a:cubicBezTo>
                  <a:pt x="8477" y="57758"/>
                  <a:pt x="8256" y="57935"/>
                  <a:pt x="8050" y="58112"/>
                </a:cubicBezTo>
                <a:cubicBezTo>
                  <a:pt x="7829" y="58259"/>
                  <a:pt x="7608" y="58421"/>
                  <a:pt x="7417" y="58597"/>
                </a:cubicBezTo>
                <a:cubicBezTo>
                  <a:pt x="7123" y="58774"/>
                  <a:pt x="6828" y="58980"/>
                  <a:pt x="6549" y="59201"/>
                </a:cubicBezTo>
                <a:cubicBezTo>
                  <a:pt x="5445" y="60098"/>
                  <a:pt x="4562" y="61143"/>
                  <a:pt x="3959" y="62276"/>
                </a:cubicBezTo>
                <a:cubicBezTo>
                  <a:pt x="3252" y="63557"/>
                  <a:pt x="2973" y="64866"/>
                  <a:pt x="3149" y="66147"/>
                </a:cubicBezTo>
                <a:cubicBezTo>
                  <a:pt x="3370" y="67957"/>
                  <a:pt x="4430" y="69502"/>
                  <a:pt x="5445" y="70988"/>
                </a:cubicBezTo>
                <a:cubicBezTo>
                  <a:pt x="6255" y="72166"/>
                  <a:pt x="7079" y="73358"/>
                  <a:pt x="7505" y="74712"/>
                </a:cubicBezTo>
                <a:cubicBezTo>
                  <a:pt x="7005" y="74888"/>
                  <a:pt x="6505" y="75109"/>
                  <a:pt x="6048" y="75374"/>
                </a:cubicBezTo>
                <a:cubicBezTo>
                  <a:pt x="3149" y="76949"/>
                  <a:pt x="1133" y="80098"/>
                  <a:pt x="957" y="83409"/>
                </a:cubicBezTo>
                <a:cubicBezTo>
                  <a:pt x="957" y="83483"/>
                  <a:pt x="957" y="83556"/>
                  <a:pt x="942" y="83615"/>
                </a:cubicBezTo>
                <a:lnTo>
                  <a:pt x="942" y="83718"/>
                </a:lnTo>
                <a:cubicBezTo>
                  <a:pt x="942" y="83792"/>
                  <a:pt x="942" y="83880"/>
                  <a:pt x="912" y="83954"/>
                </a:cubicBezTo>
                <a:lnTo>
                  <a:pt x="912" y="84027"/>
                </a:lnTo>
                <a:cubicBezTo>
                  <a:pt x="912" y="84130"/>
                  <a:pt x="898" y="84233"/>
                  <a:pt x="898" y="84321"/>
                </a:cubicBezTo>
                <a:lnTo>
                  <a:pt x="898" y="84351"/>
                </a:lnTo>
                <a:cubicBezTo>
                  <a:pt x="883" y="84469"/>
                  <a:pt x="883" y="84601"/>
                  <a:pt x="883" y="84734"/>
                </a:cubicBezTo>
                <a:cubicBezTo>
                  <a:pt x="868" y="84837"/>
                  <a:pt x="868" y="84969"/>
                  <a:pt x="868" y="85087"/>
                </a:cubicBezTo>
                <a:cubicBezTo>
                  <a:pt x="839" y="85204"/>
                  <a:pt x="839" y="85352"/>
                  <a:pt x="839" y="85484"/>
                </a:cubicBezTo>
                <a:cubicBezTo>
                  <a:pt x="824" y="85602"/>
                  <a:pt x="824" y="85705"/>
                  <a:pt x="824" y="85823"/>
                </a:cubicBezTo>
                <a:cubicBezTo>
                  <a:pt x="809" y="85940"/>
                  <a:pt x="809" y="86073"/>
                  <a:pt x="809" y="86205"/>
                </a:cubicBezTo>
                <a:cubicBezTo>
                  <a:pt x="795" y="86308"/>
                  <a:pt x="795" y="86441"/>
                  <a:pt x="795" y="86558"/>
                </a:cubicBezTo>
                <a:cubicBezTo>
                  <a:pt x="780" y="86676"/>
                  <a:pt x="780" y="86809"/>
                  <a:pt x="751" y="86956"/>
                </a:cubicBezTo>
                <a:cubicBezTo>
                  <a:pt x="736" y="87088"/>
                  <a:pt x="736" y="87221"/>
                  <a:pt x="721" y="87324"/>
                </a:cubicBezTo>
                <a:cubicBezTo>
                  <a:pt x="706" y="87456"/>
                  <a:pt x="706" y="87559"/>
                  <a:pt x="677" y="87692"/>
                </a:cubicBezTo>
                <a:cubicBezTo>
                  <a:pt x="662" y="87809"/>
                  <a:pt x="662" y="87912"/>
                  <a:pt x="648" y="88045"/>
                </a:cubicBezTo>
                <a:cubicBezTo>
                  <a:pt x="633" y="88192"/>
                  <a:pt x="603" y="88324"/>
                  <a:pt x="603" y="88472"/>
                </a:cubicBezTo>
                <a:cubicBezTo>
                  <a:pt x="589" y="88589"/>
                  <a:pt x="589" y="88707"/>
                  <a:pt x="574" y="88839"/>
                </a:cubicBezTo>
                <a:cubicBezTo>
                  <a:pt x="545" y="88942"/>
                  <a:pt x="545" y="89075"/>
                  <a:pt x="530" y="89178"/>
                </a:cubicBezTo>
                <a:cubicBezTo>
                  <a:pt x="515" y="89310"/>
                  <a:pt x="515" y="89428"/>
                  <a:pt x="500" y="89546"/>
                </a:cubicBezTo>
                <a:cubicBezTo>
                  <a:pt x="471" y="89693"/>
                  <a:pt x="456" y="89840"/>
                  <a:pt x="456" y="89987"/>
                </a:cubicBezTo>
                <a:cubicBezTo>
                  <a:pt x="441" y="90105"/>
                  <a:pt x="441" y="90193"/>
                  <a:pt x="427" y="90311"/>
                </a:cubicBezTo>
                <a:cubicBezTo>
                  <a:pt x="397" y="90414"/>
                  <a:pt x="397" y="90502"/>
                  <a:pt x="383" y="90620"/>
                </a:cubicBezTo>
                <a:cubicBezTo>
                  <a:pt x="368" y="90753"/>
                  <a:pt x="353" y="90900"/>
                  <a:pt x="353" y="91017"/>
                </a:cubicBezTo>
                <a:cubicBezTo>
                  <a:pt x="0" y="93490"/>
                  <a:pt x="986" y="96271"/>
                  <a:pt x="3326" y="97051"/>
                </a:cubicBezTo>
                <a:lnTo>
                  <a:pt x="3341" y="96978"/>
                </a:lnTo>
                <a:cubicBezTo>
                  <a:pt x="1486" y="96359"/>
                  <a:pt x="515" y="94461"/>
                  <a:pt x="383" y="92460"/>
                </a:cubicBezTo>
                <a:lnTo>
                  <a:pt x="383" y="92460"/>
                </a:lnTo>
                <a:cubicBezTo>
                  <a:pt x="441" y="92989"/>
                  <a:pt x="574" y="93519"/>
                  <a:pt x="751" y="94020"/>
                </a:cubicBezTo>
                <a:cubicBezTo>
                  <a:pt x="1280" y="95477"/>
                  <a:pt x="2266" y="96536"/>
                  <a:pt x="3517" y="97007"/>
                </a:cubicBezTo>
                <a:lnTo>
                  <a:pt x="3547" y="96933"/>
                </a:lnTo>
                <a:cubicBezTo>
                  <a:pt x="1692" y="96212"/>
                  <a:pt x="662" y="94255"/>
                  <a:pt x="471" y="92254"/>
                </a:cubicBezTo>
                <a:lnTo>
                  <a:pt x="471" y="92254"/>
                </a:lnTo>
                <a:cubicBezTo>
                  <a:pt x="751" y="94240"/>
                  <a:pt x="1795" y="96153"/>
                  <a:pt x="3694" y="96963"/>
                </a:cubicBezTo>
                <a:lnTo>
                  <a:pt x="3738" y="96889"/>
                </a:lnTo>
                <a:cubicBezTo>
                  <a:pt x="1751" y="96050"/>
                  <a:pt x="692" y="93961"/>
                  <a:pt x="515" y="91871"/>
                </a:cubicBezTo>
                <a:lnTo>
                  <a:pt x="515" y="91871"/>
                </a:lnTo>
                <a:cubicBezTo>
                  <a:pt x="589" y="92474"/>
                  <a:pt x="751" y="93063"/>
                  <a:pt x="971" y="93637"/>
                </a:cubicBezTo>
                <a:cubicBezTo>
                  <a:pt x="1560" y="95138"/>
                  <a:pt x="2605" y="96301"/>
                  <a:pt x="3885" y="96904"/>
                </a:cubicBezTo>
                <a:lnTo>
                  <a:pt x="3915" y="96830"/>
                </a:lnTo>
                <a:cubicBezTo>
                  <a:pt x="2060" y="95977"/>
                  <a:pt x="809" y="93872"/>
                  <a:pt x="574" y="91606"/>
                </a:cubicBezTo>
                <a:lnTo>
                  <a:pt x="574" y="91606"/>
                </a:lnTo>
                <a:cubicBezTo>
                  <a:pt x="898" y="93843"/>
                  <a:pt x="2193" y="95903"/>
                  <a:pt x="4062" y="96860"/>
                </a:cubicBezTo>
                <a:lnTo>
                  <a:pt x="4106" y="96786"/>
                </a:lnTo>
                <a:cubicBezTo>
                  <a:pt x="2119" y="95771"/>
                  <a:pt x="809" y="93505"/>
                  <a:pt x="589" y="91120"/>
                </a:cubicBezTo>
                <a:lnTo>
                  <a:pt x="589" y="91120"/>
                </a:lnTo>
                <a:cubicBezTo>
                  <a:pt x="677" y="91827"/>
                  <a:pt x="883" y="92548"/>
                  <a:pt x="1163" y="93225"/>
                </a:cubicBezTo>
                <a:cubicBezTo>
                  <a:pt x="1825" y="94800"/>
                  <a:pt x="2899" y="96050"/>
                  <a:pt x="4224" y="96786"/>
                </a:cubicBezTo>
                <a:lnTo>
                  <a:pt x="4268" y="96713"/>
                </a:lnTo>
                <a:cubicBezTo>
                  <a:pt x="2281" y="95609"/>
                  <a:pt x="912" y="93328"/>
                  <a:pt x="648" y="90929"/>
                </a:cubicBezTo>
                <a:lnTo>
                  <a:pt x="648" y="90929"/>
                </a:lnTo>
                <a:cubicBezTo>
                  <a:pt x="1015" y="93298"/>
                  <a:pt x="2384" y="95535"/>
                  <a:pt x="4400" y="96727"/>
                </a:cubicBezTo>
                <a:lnTo>
                  <a:pt x="4430" y="96654"/>
                </a:lnTo>
                <a:cubicBezTo>
                  <a:pt x="2355" y="95418"/>
                  <a:pt x="957" y="93034"/>
                  <a:pt x="677" y="90561"/>
                </a:cubicBezTo>
                <a:lnTo>
                  <a:pt x="677" y="90561"/>
                </a:lnTo>
                <a:cubicBezTo>
                  <a:pt x="1060" y="93004"/>
                  <a:pt x="2487" y="95329"/>
                  <a:pt x="4577" y="96669"/>
                </a:cubicBezTo>
                <a:lnTo>
                  <a:pt x="4621" y="96595"/>
                </a:lnTo>
                <a:cubicBezTo>
                  <a:pt x="2443" y="95197"/>
                  <a:pt x="986" y="92739"/>
                  <a:pt x="721" y="90179"/>
                </a:cubicBezTo>
                <a:lnTo>
                  <a:pt x="721" y="90179"/>
                </a:lnTo>
                <a:cubicBezTo>
                  <a:pt x="839" y="91003"/>
                  <a:pt x="1089" y="91812"/>
                  <a:pt x="1457" y="92622"/>
                </a:cubicBezTo>
                <a:cubicBezTo>
                  <a:pt x="2193" y="94240"/>
                  <a:pt x="3370" y="95653"/>
                  <a:pt x="4768" y="96610"/>
                </a:cubicBezTo>
                <a:lnTo>
                  <a:pt x="4798" y="96536"/>
                </a:lnTo>
                <a:cubicBezTo>
                  <a:pt x="2575" y="95035"/>
                  <a:pt x="1089" y="92460"/>
                  <a:pt x="765" y="89870"/>
                </a:cubicBezTo>
                <a:lnTo>
                  <a:pt x="765" y="89870"/>
                </a:lnTo>
                <a:cubicBezTo>
                  <a:pt x="1177" y="92415"/>
                  <a:pt x="2708" y="94947"/>
                  <a:pt x="4930" y="96536"/>
                </a:cubicBezTo>
                <a:lnTo>
                  <a:pt x="4989" y="96463"/>
                </a:lnTo>
                <a:cubicBezTo>
                  <a:pt x="2708" y="94829"/>
                  <a:pt x="1177" y="92224"/>
                  <a:pt x="809" y="89605"/>
                </a:cubicBezTo>
                <a:lnTo>
                  <a:pt x="809" y="89605"/>
                </a:lnTo>
                <a:cubicBezTo>
                  <a:pt x="1251" y="92195"/>
                  <a:pt x="2796" y="94755"/>
                  <a:pt x="5092" y="96492"/>
                </a:cubicBezTo>
                <a:lnTo>
                  <a:pt x="5151" y="96433"/>
                </a:lnTo>
                <a:cubicBezTo>
                  <a:pt x="2811" y="94667"/>
                  <a:pt x="1266" y="92077"/>
                  <a:pt x="868" y="89458"/>
                </a:cubicBezTo>
                <a:lnTo>
                  <a:pt x="868" y="89443"/>
                </a:lnTo>
                <a:cubicBezTo>
                  <a:pt x="1030" y="90311"/>
                  <a:pt x="1324" y="91165"/>
                  <a:pt x="1722" y="92033"/>
                </a:cubicBezTo>
                <a:cubicBezTo>
                  <a:pt x="2531" y="93711"/>
                  <a:pt x="3782" y="95270"/>
                  <a:pt x="5254" y="96448"/>
                </a:cubicBezTo>
                <a:lnTo>
                  <a:pt x="5313" y="96389"/>
                </a:lnTo>
                <a:cubicBezTo>
                  <a:pt x="2943" y="94520"/>
                  <a:pt x="1383" y="91930"/>
                  <a:pt x="912" y="89310"/>
                </a:cubicBezTo>
                <a:cubicBezTo>
                  <a:pt x="912" y="89296"/>
                  <a:pt x="912" y="89296"/>
                  <a:pt x="942" y="89281"/>
                </a:cubicBezTo>
                <a:cubicBezTo>
                  <a:pt x="1118" y="90134"/>
                  <a:pt x="1413" y="91003"/>
                  <a:pt x="1840" y="91856"/>
                </a:cubicBezTo>
                <a:cubicBezTo>
                  <a:pt x="2664" y="93563"/>
                  <a:pt x="3915" y="95138"/>
                  <a:pt x="5460" y="96418"/>
                </a:cubicBezTo>
                <a:lnTo>
                  <a:pt x="5519" y="96359"/>
                </a:lnTo>
                <a:cubicBezTo>
                  <a:pt x="3149" y="94387"/>
                  <a:pt x="1531" y="91739"/>
                  <a:pt x="1015" y="89148"/>
                </a:cubicBezTo>
                <a:cubicBezTo>
                  <a:pt x="1015" y="89148"/>
                  <a:pt x="1015" y="89134"/>
                  <a:pt x="1030" y="89134"/>
                </a:cubicBezTo>
                <a:cubicBezTo>
                  <a:pt x="1236" y="89973"/>
                  <a:pt x="1531" y="90841"/>
                  <a:pt x="1943" y="91680"/>
                </a:cubicBezTo>
                <a:cubicBezTo>
                  <a:pt x="2796" y="93401"/>
                  <a:pt x="4076" y="95035"/>
                  <a:pt x="5651" y="96374"/>
                </a:cubicBezTo>
                <a:lnTo>
                  <a:pt x="5695" y="96315"/>
                </a:lnTo>
                <a:cubicBezTo>
                  <a:pt x="3709" y="94594"/>
                  <a:pt x="1722" y="91959"/>
                  <a:pt x="1089" y="89016"/>
                </a:cubicBezTo>
                <a:cubicBezTo>
                  <a:pt x="1089" y="89001"/>
                  <a:pt x="1104" y="89001"/>
                  <a:pt x="1104" y="88987"/>
                </a:cubicBezTo>
                <a:cubicBezTo>
                  <a:pt x="1310" y="89811"/>
                  <a:pt x="1619" y="90650"/>
                  <a:pt x="2060" y="91503"/>
                </a:cubicBezTo>
                <a:cubicBezTo>
                  <a:pt x="2929" y="93225"/>
                  <a:pt x="4224" y="94903"/>
                  <a:pt x="5828" y="96345"/>
                </a:cubicBezTo>
                <a:lnTo>
                  <a:pt x="5887" y="96286"/>
                </a:lnTo>
                <a:cubicBezTo>
                  <a:pt x="3414" y="94064"/>
                  <a:pt x="1781" y="91430"/>
                  <a:pt x="1177" y="88854"/>
                </a:cubicBezTo>
                <a:cubicBezTo>
                  <a:pt x="1177" y="88839"/>
                  <a:pt x="1192" y="88810"/>
                  <a:pt x="1192" y="88810"/>
                </a:cubicBezTo>
                <a:cubicBezTo>
                  <a:pt x="1869" y="91371"/>
                  <a:pt x="3532" y="93990"/>
                  <a:pt x="6019" y="96301"/>
                </a:cubicBezTo>
                <a:lnTo>
                  <a:pt x="6063" y="96242"/>
                </a:lnTo>
                <a:cubicBezTo>
                  <a:pt x="3561" y="93887"/>
                  <a:pt x="1913" y="91282"/>
                  <a:pt x="1251" y="88707"/>
                </a:cubicBezTo>
                <a:cubicBezTo>
                  <a:pt x="1251" y="88692"/>
                  <a:pt x="1266" y="88663"/>
                  <a:pt x="1266" y="88648"/>
                </a:cubicBezTo>
                <a:cubicBezTo>
                  <a:pt x="2207" y="91945"/>
                  <a:pt x="4577" y="94682"/>
                  <a:pt x="6181" y="96242"/>
                </a:cubicBezTo>
                <a:lnTo>
                  <a:pt x="6240" y="96198"/>
                </a:lnTo>
                <a:cubicBezTo>
                  <a:pt x="4621" y="94623"/>
                  <a:pt x="2222" y="91856"/>
                  <a:pt x="1324" y="88545"/>
                </a:cubicBezTo>
                <a:cubicBezTo>
                  <a:pt x="1324" y="88516"/>
                  <a:pt x="1339" y="88501"/>
                  <a:pt x="1339" y="88486"/>
                </a:cubicBezTo>
                <a:cubicBezTo>
                  <a:pt x="1575" y="89296"/>
                  <a:pt x="1913" y="90105"/>
                  <a:pt x="2355" y="90929"/>
                </a:cubicBezTo>
                <a:cubicBezTo>
                  <a:pt x="3267" y="92680"/>
                  <a:pt x="4621" y="94446"/>
                  <a:pt x="6358" y="96198"/>
                </a:cubicBezTo>
                <a:lnTo>
                  <a:pt x="6416" y="96139"/>
                </a:lnTo>
                <a:cubicBezTo>
                  <a:pt x="4474" y="94181"/>
                  <a:pt x="2310" y="91459"/>
                  <a:pt x="1413" y="88368"/>
                </a:cubicBezTo>
                <a:cubicBezTo>
                  <a:pt x="1413" y="88354"/>
                  <a:pt x="1428" y="88339"/>
                  <a:pt x="1428" y="88339"/>
                </a:cubicBezTo>
                <a:cubicBezTo>
                  <a:pt x="2222" y="90826"/>
                  <a:pt x="3900" y="93416"/>
                  <a:pt x="6549" y="96153"/>
                </a:cubicBezTo>
                <a:lnTo>
                  <a:pt x="6608" y="96095"/>
                </a:lnTo>
                <a:cubicBezTo>
                  <a:pt x="3959" y="93343"/>
                  <a:pt x="2266" y="90753"/>
                  <a:pt x="1486" y="88251"/>
                </a:cubicBezTo>
                <a:cubicBezTo>
                  <a:pt x="1501" y="88221"/>
                  <a:pt x="1501" y="88192"/>
                  <a:pt x="1531" y="88177"/>
                </a:cubicBezTo>
                <a:cubicBezTo>
                  <a:pt x="2575" y="91356"/>
                  <a:pt x="4856" y="94093"/>
                  <a:pt x="6711" y="96095"/>
                </a:cubicBezTo>
                <a:lnTo>
                  <a:pt x="6770" y="96050"/>
                </a:lnTo>
                <a:cubicBezTo>
                  <a:pt x="4886" y="94034"/>
                  <a:pt x="2590" y="91268"/>
                  <a:pt x="1575" y="88074"/>
                </a:cubicBezTo>
                <a:cubicBezTo>
                  <a:pt x="1604" y="88059"/>
                  <a:pt x="1604" y="88030"/>
                  <a:pt x="1619" y="88001"/>
                </a:cubicBezTo>
                <a:cubicBezTo>
                  <a:pt x="2678" y="91076"/>
                  <a:pt x="4871" y="93843"/>
                  <a:pt x="6902" y="96050"/>
                </a:cubicBezTo>
                <a:lnTo>
                  <a:pt x="6946" y="95992"/>
                </a:lnTo>
                <a:cubicBezTo>
                  <a:pt x="4930" y="93769"/>
                  <a:pt x="2723" y="90988"/>
                  <a:pt x="1678" y="87898"/>
                </a:cubicBezTo>
                <a:cubicBezTo>
                  <a:pt x="1692" y="87883"/>
                  <a:pt x="1692" y="87853"/>
                  <a:pt x="1707" y="87839"/>
                </a:cubicBezTo>
                <a:cubicBezTo>
                  <a:pt x="2752" y="90767"/>
                  <a:pt x="4856" y="93446"/>
                  <a:pt x="7079" y="95992"/>
                </a:cubicBezTo>
                <a:lnTo>
                  <a:pt x="7137" y="95933"/>
                </a:lnTo>
                <a:cubicBezTo>
                  <a:pt x="4915" y="93401"/>
                  <a:pt x="2796" y="90694"/>
                  <a:pt x="1766" y="87750"/>
                </a:cubicBezTo>
                <a:cubicBezTo>
                  <a:pt x="2458" y="86573"/>
                  <a:pt x="3326" y="85484"/>
                  <a:pt x="4179" y="84439"/>
                </a:cubicBezTo>
                <a:cubicBezTo>
                  <a:pt x="4503" y="84027"/>
                  <a:pt x="4842" y="83615"/>
                  <a:pt x="5151" y="83188"/>
                </a:cubicBezTo>
                <a:cubicBezTo>
                  <a:pt x="6107" y="81937"/>
                  <a:pt x="6828" y="80745"/>
                  <a:pt x="7285" y="79612"/>
                </a:cubicBezTo>
                <a:cubicBezTo>
                  <a:pt x="7358" y="79465"/>
                  <a:pt x="7417" y="79318"/>
                  <a:pt x="7491" y="79171"/>
                </a:cubicBezTo>
                <a:cubicBezTo>
                  <a:pt x="7579" y="78994"/>
                  <a:pt x="7667" y="78788"/>
                  <a:pt x="7756" y="78612"/>
                </a:cubicBezTo>
                <a:cubicBezTo>
                  <a:pt x="7814" y="78509"/>
                  <a:pt x="7859" y="78420"/>
                  <a:pt x="7903" y="78317"/>
                </a:cubicBezTo>
                <a:cubicBezTo>
                  <a:pt x="7962" y="78214"/>
                  <a:pt x="8020" y="78111"/>
                  <a:pt x="8079" y="78023"/>
                </a:cubicBezTo>
                <a:cubicBezTo>
                  <a:pt x="8182" y="77832"/>
                  <a:pt x="8271" y="77670"/>
                  <a:pt x="8374" y="77478"/>
                </a:cubicBezTo>
                <a:cubicBezTo>
                  <a:pt x="8447" y="77375"/>
                  <a:pt x="8491" y="77258"/>
                  <a:pt x="8565" y="77155"/>
                </a:cubicBezTo>
                <a:cubicBezTo>
                  <a:pt x="8668" y="77007"/>
                  <a:pt x="8756" y="76875"/>
                  <a:pt x="8845" y="76728"/>
                </a:cubicBezTo>
                <a:cubicBezTo>
                  <a:pt x="8918" y="76640"/>
                  <a:pt x="8977" y="76551"/>
                  <a:pt x="9051" y="76448"/>
                </a:cubicBezTo>
                <a:cubicBezTo>
                  <a:pt x="9154" y="76331"/>
                  <a:pt x="9257" y="76183"/>
                  <a:pt x="9345" y="76051"/>
                </a:cubicBezTo>
                <a:cubicBezTo>
                  <a:pt x="9433" y="75933"/>
                  <a:pt x="9522" y="75815"/>
                  <a:pt x="9625" y="75698"/>
                </a:cubicBezTo>
                <a:lnTo>
                  <a:pt x="9889" y="75374"/>
                </a:lnTo>
                <a:cubicBezTo>
                  <a:pt x="10007" y="75256"/>
                  <a:pt x="10096" y="75153"/>
                  <a:pt x="10184" y="75035"/>
                </a:cubicBezTo>
                <a:lnTo>
                  <a:pt x="10508" y="74726"/>
                </a:lnTo>
                <a:cubicBezTo>
                  <a:pt x="10611" y="74638"/>
                  <a:pt x="10728" y="74520"/>
                  <a:pt x="10817" y="74417"/>
                </a:cubicBezTo>
                <a:cubicBezTo>
                  <a:pt x="10920" y="74314"/>
                  <a:pt x="11052" y="74211"/>
                  <a:pt x="11170" y="74123"/>
                </a:cubicBezTo>
                <a:cubicBezTo>
                  <a:pt x="11288" y="74020"/>
                  <a:pt x="11405" y="73932"/>
                  <a:pt x="11508" y="73829"/>
                </a:cubicBezTo>
                <a:cubicBezTo>
                  <a:pt x="11641" y="73726"/>
                  <a:pt x="11758" y="73637"/>
                  <a:pt x="11861" y="73549"/>
                </a:cubicBezTo>
                <a:cubicBezTo>
                  <a:pt x="11994" y="73461"/>
                  <a:pt x="12097" y="73387"/>
                  <a:pt x="12229" y="73284"/>
                </a:cubicBezTo>
                <a:cubicBezTo>
                  <a:pt x="12362" y="73211"/>
                  <a:pt x="12494" y="73122"/>
                  <a:pt x="12612" y="73034"/>
                </a:cubicBezTo>
                <a:cubicBezTo>
                  <a:pt x="12744" y="72960"/>
                  <a:pt x="12892" y="72872"/>
                  <a:pt x="13024" y="72799"/>
                </a:cubicBezTo>
                <a:cubicBezTo>
                  <a:pt x="13112" y="72740"/>
                  <a:pt x="13201" y="72696"/>
                  <a:pt x="13304" y="72651"/>
                </a:cubicBezTo>
                <a:cubicBezTo>
                  <a:pt x="16100" y="71047"/>
                  <a:pt x="17910" y="67898"/>
                  <a:pt x="17939" y="64675"/>
                </a:cubicBezTo>
                <a:cubicBezTo>
                  <a:pt x="17939" y="62894"/>
                  <a:pt x="17424" y="61143"/>
                  <a:pt x="16924" y="59480"/>
                </a:cubicBezTo>
                <a:cubicBezTo>
                  <a:pt x="16482" y="57964"/>
                  <a:pt x="16026" y="56405"/>
                  <a:pt x="15953" y="54845"/>
                </a:cubicBezTo>
                <a:cubicBezTo>
                  <a:pt x="16836" y="54668"/>
                  <a:pt x="17689" y="54565"/>
                  <a:pt x="18499" y="54477"/>
                </a:cubicBezTo>
                <a:cubicBezTo>
                  <a:pt x="21324" y="54123"/>
                  <a:pt x="23752" y="53829"/>
                  <a:pt x="25327" y="51725"/>
                </a:cubicBezTo>
                <a:cubicBezTo>
                  <a:pt x="26210" y="50577"/>
                  <a:pt x="26813" y="49414"/>
                  <a:pt x="27167" y="48237"/>
                </a:cubicBezTo>
                <a:cubicBezTo>
                  <a:pt x="27167" y="48193"/>
                  <a:pt x="27167" y="48178"/>
                  <a:pt x="27181" y="48163"/>
                </a:cubicBezTo>
                <a:cubicBezTo>
                  <a:pt x="27211" y="48105"/>
                  <a:pt x="27225" y="48031"/>
                  <a:pt x="27240" y="47972"/>
                </a:cubicBezTo>
                <a:cubicBezTo>
                  <a:pt x="27240" y="47957"/>
                  <a:pt x="27255" y="47957"/>
                  <a:pt x="27255" y="47943"/>
                </a:cubicBezTo>
                <a:cubicBezTo>
                  <a:pt x="27314" y="47737"/>
                  <a:pt x="27358" y="47516"/>
                  <a:pt x="27387" y="47310"/>
                </a:cubicBezTo>
                <a:cubicBezTo>
                  <a:pt x="27432" y="47045"/>
                  <a:pt x="27432" y="46780"/>
                  <a:pt x="27432" y="46500"/>
                </a:cubicBezTo>
                <a:lnTo>
                  <a:pt x="27432" y="46486"/>
                </a:lnTo>
                <a:cubicBezTo>
                  <a:pt x="27402" y="46839"/>
                  <a:pt x="27358" y="47207"/>
                  <a:pt x="27255" y="47575"/>
                </a:cubicBezTo>
                <a:lnTo>
                  <a:pt x="27255" y="47428"/>
                </a:lnTo>
                <a:cubicBezTo>
                  <a:pt x="27255" y="47369"/>
                  <a:pt x="27255" y="47310"/>
                  <a:pt x="27284" y="47266"/>
                </a:cubicBezTo>
                <a:cubicBezTo>
                  <a:pt x="27358" y="46986"/>
                  <a:pt x="27387" y="46721"/>
                  <a:pt x="27432" y="46471"/>
                </a:cubicBezTo>
                <a:cubicBezTo>
                  <a:pt x="27432" y="46118"/>
                  <a:pt x="27446" y="45765"/>
                  <a:pt x="27446" y="45426"/>
                </a:cubicBezTo>
                <a:cubicBezTo>
                  <a:pt x="27446" y="45102"/>
                  <a:pt x="27387" y="44852"/>
                  <a:pt x="27402" y="44558"/>
                </a:cubicBezTo>
                <a:cubicBezTo>
                  <a:pt x="27402" y="44543"/>
                  <a:pt x="27402" y="44543"/>
                  <a:pt x="27387" y="44514"/>
                </a:cubicBezTo>
                <a:cubicBezTo>
                  <a:pt x="27387" y="44411"/>
                  <a:pt x="27387" y="44293"/>
                  <a:pt x="27402" y="44190"/>
                </a:cubicBezTo>
                <a:cubicBezTo>
                  <a:pt x="27432" y="43925"/>
                  <a:pt x="27446" y="43660"/>
                  <a:pt x="27446" y="43395"/>
                </a:cubicBezTo>
                <a:cubicBezTo>
                  <a:pt x="27461" y="43116"/>
                  <a:pt x="27476" y="42851"/>
                  <a:pt x="27476" y="42571"/>
                </a:cubicBezTo>
                <a:cubicBezTo>
                  <a:pt x="27505" y="42336"/>
                  <a:pt x="27520" y="42071"/>
                  <a:pt x="27520" y="41835"/>
                </a:cubicBezTo>
                <a:cubicBezTo>
                  <a:pt x="27549" y="41526"/>
                  <a:pt x="27579" y="41232"/>
                  <a:pt x="27579" y="40938"/>
                </a:cubicBezTo>
                <a:cubicBezTo>
                  <a:pt x="27593" y="40673"/>
                  <a:pt x="27608" y="40437"/>
                  <a:pt x="27623" y="40172"/>
                </a:cubicBezTo>
                <a:cubicBezTo>
                  <a:pt x="27667" y="39863"/>
                  <a:pt x="27682" y="39569"/>
                  <a:pt x="27696" y="39275"/>
                </a:cubicBezTo>
                <a:cubicBezTo>
                  <a:pt x="27726" y="39039"/>
                  <a:pt x="27755" y="38804"/>
                  <a:pt x="27755" y="38554"/>
                </a:cubicBezTo>
                <a:cubicBezTo>
                  <a:pt x="27799" y="38259"/>
                  <a:pt x="27829" y="37950"/>
                  <a:pt x="27844" y="37641"/>
                </a:cubicBezTo>
                <a:cubicBezTo>
                  <a:pt x="27888" y="37362"/>
                  <a:pt x="27917" y="37067"/>
                  <a:pt x="27947" y="36788"/>
                </a:cubicBezTo>
                <a:cubicBezTo>
                  <a:pt x="27991" y="36523"/>
                  <a:pt x="28035" y="36243"/>
                  <a:pt x="28050" y="35963"/>
                </a:cubicBezTo>
                <a:cubicBezTo>
                  <a:pt x="28108" y="35684"/>
                  <a:pt x="28138" y="35419"/>
                  <a:pt x="28182" y="35139"/>
                </a:cubicBezTo>
                <a:lnTo>
                  <a:pt x="28344" y="34315"/>
                </a:lnTo>
                <a:cubicBezTo>
                  <a:pt x="28418" y="34036"/>
                  <a:pt x="28476" y="33771"/>
                  <a:pt x="28535" y="33506"/>
                </a:cubicBezTo>
                <a:cubicBezTo>
                  <a:pt x="28609" y="33241"/>
                  <a:pt x="28682" y="32991"/>
                  <a:pt x="28727" y="32726"/>
                </a:cubicBezTo>
                <a:cubicBezTo>
                  <a:pt x="28844" y="32402"/>
                  <a:pt x="28947" y="32049"/>
                  <a:pt x="29021" y="31710"/>
                </a:cubicBezTo>
                <a:cubicBezTo>
                  <a:pt x="29315" y="30342"/>
                  <a:pt x="29359" y="28944"/>
                  <a:pt x="29124" y="27708"/>
                </a:cubicBezTo>
                <a:cubicBezTo>
                  <a:pt x="28844" y="26310"/>
                  <a:pt x="28241" y="25118"/>
                  <a:pt x="27314" y="24205"/>
                </a:cubicBezTo>
                <a:cubicBezTo>
                  <a:pt x="26019" y="22940"/>
                  <a:pt x="24223" y="22410"/>
                  <a:pt x="22502" y="21895"/>
                </a:cubicBezTo>
                <a:cubicBezTo>
                  <a:pt x="21133" y="21483"/>
                  <a:pt x="19735" y="21071"/>
                  <a:pt x="18557" y="20291"/>
                </a:cubicBezTo>
                <a:cubicBezTo>
                  <a:pt x="18837" y="19834"/>
                  <a:pt x="19073" y="19349"/>
                  <a:pt x="19279" y="18863"/>
                </a:cubicBezTo>
                <a:cubicBezTo>
                  <a:pt x="20559" y="15802"/>
                  <a:pt x="20147" y="12094"/>
                  <a:pt x="18204" y="9400"/>
                </a:cubicBezTo>
                <a:cubicBezTo>
                  <a:pt x="18175" y="9371"/>
                  <a:pt x="18131" y="9312"/>
                  <a:pt x="18116" y="9268"/>
                </a:cubicBezTo>
                <a:cubicBezTo>
                  <a:pt x="18087" y="9239"/>
                  <a:pt x="18072" y="9180"/>
                  <a:pt x="18028" y="9150"/>
                </a:cubicBezTo>
                <a:lnTo>
                  <a:pt x="17925" y="8974"/>
                </a:lnTo>
                <a:cubicBezTo>
                  <a:pt x="17895" y="8944"/>
                  <a:pt x="17881" y="8900"/>
                  <a:pt x="17836" y="8885"/>
                </a:cubicBezTo>
                <a:cubicBezTo>
                  <a:pt x="17792" y="8812"/>
                  <a:pt x="17733" y="8723"/>
                  <a:pt x="17675" y="8650"/>
                </a:cubicBezTo>
                <a:cubicBezTo>
                  <a:pt x="17675" y="8650"/>
                  <a:pt x="17675" y="8635"/>
                  <a:pt x="17660" y="8635"/>
                </a:cubicBezTo>
                <a:cubicBezTo>
                  <a:pt x="17586" y="8517"/>
                  <a:pt x="17513" y="8429"/>
                  <a:pt x="17439" y="8311"/>
                </a:cubicBezTo>
                <a:cubicBezTo>
                  <a:pt x="17365" y="8223"/>
                  <a:pt x="17307" y="8120"/>
                  <a:pt x="17233" y="8017"/>
                </a:cubicBezTo>
                <a:cubicBezTo>
                  <a:pt x="17159" y="7914"/>
                  <a:pt x="17086" y="7796"/>
                  <a:pt x="16998" y="7693"/>
                </a:cubicBezTo>
                <a:cubicBezTo>
                  <a:pt x="16939" y="7605"/>
                  <a:pt x="16865" y="7502"/>
                  <a:pt x="16792" y="7414"/>
                </a:cubicBezTo>
                <a:cubicBezTo>
                  <a:pt x="16718" y="7311"/>
                  <a:pt x="16644" y="7193"/>
                  <a:pt x="16571" y="7105"/>
                </a:cubicBezTo>
                <a:cubicBezTo>
                  <a:pt x="16497" y="7016"/>
                  <a:pt x="16453" y="6899"/>
                  <a:pt x="16379" y="6810"/>
                </a:cubicBezTo>
                <a:lnTo>
                  <a:pt x="16159" y="6472"/>
                </a:lnTo>
                <a:cubicBezTo>
                  <a:pt x="16085" y="6369"/>
                  <a:pt x="16012" y="6281"/>
                  <a:pt x="15938" y="6163"/>
                </a:cubicBezTo>
                <a:cubicBezTo>
                  <a:pt x="15864" y="6060"/>
                  <a:pt x="15806" y="5957"/>
                  <a:pt x="15732" y="5869"/>
                </a:cubicBezTo>
                <a:cubicBezTo>
                  <a:pt x="15673" y="5780"/>
                  <a:pt x="15599" y="5692"/>
                  <a:pt x="15526" y="5574"/>
                </a:cubicBezTo>
                <a:cubicBezTo>
                  <a:pt x="15452" y="5471"/>
                  <a:pt x="15379" y="5339"/>
                  <a:pt x="15290" y="5221"/>
                </a:cubicBezTo>
                <a:cubicBezTo>
                  <a:pt x="15217" y="5118"/>
                  <a:pt x="15158" y="5030"/>
                  <a:pt x="15084" y="4927"/>
                </a:cubicBezTo>
                <a:cubicBezTo>
                  <a:pt x="15026" y="4838"/>
                  <a:pt x="14952" y="4735"/>
                  <a:pt x="14878" y="4632"/>
                </a:cubicBezTo>
                <a:cubicBezTo>
                  <a:pt x="14805" y="4529"/>
                  <a:pt x="14761" y="4441"/>
                  <a:pt x="14687" y="4323"/>
                </a:cubicBezTo>
                <a:cubicBezTo>
                  <a:pt x="14613" y="4191"/>
                  <a:pt x="14510" y="4073"/>
                  <a:pt x="14437" y="3955"/>
                </a:cubicBezTo>
                <a:cubicBezTo>
                  <a:pt x="14393" y="3867"/>
                  <a:pt x="14334" y="3794"/>
                  <a:pt x="14275" y="3705"/>
                </a:cubicBezTo>
                <a:lnTo>
                  <a:pt x="14113" y="3426"/>
                </a:lnTo>
                <a:cubicBezTo>
                  <a:pt x="14040" y="3308"/>
                  <a:pt x="13966" y="3190"/>
                  <a:pt x="13892" y="3072"/>
                </a:cubicBezTo>
                <a:cubicBezTo>
                  <a:pt x="12872" y="1341"/>
                  <a:pt x="11030" y="1"/>
                  <a:pt x="915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9" name="Google Shape;349;p11"/>
          <p:cNvSpPr/>
          <p:nvPr/>
        </p:nvSpPr>
        <p:spPr>
          <a:xfrm rot="10800000" flipH="1">
            <a:off x="-18475" y="3403050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0" name="Google Shape;350;p11"/>
          <p:cNvSpPr/>
          <p:nvPr/>
        </p:nvSpPr>
        <p:spPr>
          <a:xfrm rot="10800000" flipH="1">
            <a:off x="-18850" y="4134400"/>
            <a:ext cx="2027950" cy="1006350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1" name="Google Shape;351;p11"/>
          <p:cNvSpPr/>
          <p:nvPr/>
        </p:nvSpPr>
        <p:spPr>
          <a:xfrm rot="-10203261" flipH="1">
            <a:off x="-231162" y="3648247"/>
            <a:ext cx="3816097" cy="1347157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2" name="Google Shape;352;p11"/>
          <p:cNvSpPr/>
          <p:nvPr/>
        </p:nvSpPr>
        <p:spPr>
          <a:xfrm rot="10800000" flipH="1">
            <a:off x="1581943" y="465438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3" name="Google Shape;353;p11"/>
          <p:cNvSpPr/>
          <p:nvPr/>
        </p:nvSpPr>
        <p:spPr>
          <a:xfrm rot="10800000" flipH="1">
            <a:off x="7163493" y="288858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4" name="Google Shape;354;p11"/>
          <p:cNvSpPr/>
          <p:nvPr/>
        </p:nvSpPr>
        <p:spPr>
          <a:xfrm rot="10800000" flipH="1">
            <a:off x="240357" y="2012730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5" name="Google Shape;355;p11"/>
          <p:cNvSpPr/>
          <p:nvPr/>
        </p:nvSpPr>
        <p:spPr>
          <a:xfrm rot="10800000" flipH="1">
            <a:off x="8441751" y="3612258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6" name="Google Shape;356;p11"/>
          <p:cNvSpPr/>
          <p:nvPr/>
        </p:nvSpPr>
        <p:spPr>
          <a:xfrm rot="10800000" flipH="1">
            <a:off x="6766405" y="475918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7" name="Google Shape;357;p11"/>
          <p:cNvSpPr/>
          <p:nvPr/>
        </p:nvSpPr>
        <p:spPr>
          <a:xfrm rot="10800000" flipH="1">
            <a:off x="1077180" y="21358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1008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52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720000" y="1849000"/>
            <a:ext cx="23364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title" idx="2" hasCustomPrompt="1"/>
          </p:nvPr>
        </p:nvSpPr>
        <p:spPr>
          <a:xfrm>
            <a:off x="1250550" y="13882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1"/>
          </p:nvPr>
        </p:nvSpPr>
        <p:spPr>
          <a:xfrm>
            <a:off x="720000" y="218656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3"/>
          </p:nvPr>
        </p:nvSpPr>
        <p:spPr>
          <a:xfrm>
            <a:off x="3403800" y="1849000"/>
            <a:ext cx="23364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4" hasCustomPrompt="1"/>
          </p:nvPr>
        </p:nvSpPr>
        <p:spPr>
          <a:xfrm>
            <a:off x="3934350" y="13882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5"/>
          </p:nvPr>
        </p:nvSpPr>
        <p:spPr>
          <a:xfrm>
            <a:off x="3403800" y="218656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6"/>
          </p:nvPr>
        </p:nvSpPr>
        <p:spPr>
          <a:xfrm>
            <a:off x="5965900" y="1849000"/>
            <a:ext cx="24582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7" hasCustomPrompt="1"/>
          </p:nvPr>
        </p:nvSpPr>
        <p:spPr>
          <a:xfrm>
            <a:off x="6524200" y="1388288"/>
            <a:ext cx="13416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8"/>
          </p:nvPr>
        </p:nvSpPr>
        <p:spPr>
          <a:xfrm>
            <a:off x="5965900" y="2186565"/>
            <a:ext cx="2458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9"/>
          </p:nvPr>
        </p:nvSpPr>
        <p:spPr>
          <a:xfrm>
            <a:off x="720000" y="3400479"/>
            <a:ext cx="23364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13" hasCustomPrompt="1"/>
          </p:nvPr>
        </p:nvSpPr>
        <p:spPr>
          <a:xfrm>
            <a:off x="1250550" y="2939767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14"/>
          </p:nvPr>
        </p:nvSpPr>
        <p:spPr>
          <a:xfrm>
            <a:off x="720000" y="37589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5"/>
          </p:nvPr>
        </p:nvSpPr>
        <p:spPr>
          <a:xfrm>
            <a:off x="3403800" y="3400479"/>
            <a:ext cx="23364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6" hasCustomPrompt="1"/>
          </p:nvPr>
        </p:nvSpPr>
        <p:spPr>
          <a:xfrm>
            <a:off x="3934350" y="2939767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7"/>
          </p:nvPr>
        </p:nvSpPr>
        <p:spPr>
          <a:xfrm>
            <a:off x="3403800" y="37589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18"/>
          </p:nvPr>
        </p:nvSpPr>
        <p:spPr>
          <a:xfrm>
            <a:off x="5965900" y="3400479"/>
            <a:ext cx="24582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title" idx="19" hasCustomPrompt="1"/>
          </p:nvPr>
        </p:nvSpPr>
        <p:spPr>
          <a:xfrm>
            <a:off x="6524200" y="2939767"/>
            <a:ext cx="13416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20"/>
          </p:nvPr>
        </p:nvSpPr>
        <p:spPr>
          <a:xfrm>
            <a:off x="5965900" y="3758925"/>
            <a:ext cx="2458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3"/>
          <p:cNvSpPr/>
          <p:nvPr/>
        </p:nvSpPr>
        <p:spPr>
          <a:xfrm rot="5400000">
            <a:off x="7118113" y="467288"/>
            <a:ext cx="2561051" cy="1504674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0" name="Google Shape;380;p13"/>
          <p:cNvSpPr/>
          <p:nvPr/>
        </p:nvSpPr>
        <p:spPr>
          <a:xfrm rot="5400000">
            <a:off x="7701318" y="369377"/>
            <a:ext cx="1879934" cy="1019381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1" name="Google Shape;381;p13"/>
          <p:cNvSpPr/>
          <p:nvPr/>
        </p:nvSpPr>
        <p:spPr>
          <a:xfrm rot="6809793">
            <a:off x="6606205" y="2030452"/>
            <a:ext cx="4896304" cy="1728491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2" name="Google Shape;382;p13"/>
          <p:cNvSpPr/>
          <p:nvPr/>
        </p:nvSpPr>
        <p:spPr>
          <a:xfrm rot="-5400000">
            <a:off x="-467696" y="3386218"/>
            <a:ext cx="2233932" cy="1312485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3" name="Google Shape;383;p13"/>
          <p:cNvSpPr/>
          <p:nvPr/>
        </p:nvSpPr>
        <p:spPr>
          <a:xfrm rot="-5400000">
            <a:off x="-382290" y="3894931"/>
            <a:ext cx="1639813" cy="889177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4" name="Google Shape;384;p13"/>
          <p:cNvSpPr/>
          <p:nvPr/>
        </p:nvSpPr>
        <p:spPr>
          <a:xfrm rot="-3851446">
            <a:off x="-2377246" y="1540323"/>
            <a:ext cx="4896242" cy="1728469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5" name="Google Shape;385;p13"/>
          <p:cNvSpPr/>
          <p:nvPr/>
        </p:nvSpPr>
        <p:spPr>
          <a:xfrm rot="466407">
            <a:off x="8067322" y="-434757"/>
            <a:ext cx="1986495" cy="6360921"/>
          </a:xfrm>
          <a:custGeom>
            <a:avLst/>
            <a:gdLst/>
            <a:ahLst/>
            <a:cxnLst/>
            <a:rect l="l" t="t" r="r" b="b"/>
            <a:pathLst>
              <a:path w="28320" h="90683" extrusionOk="0">
                <a:moveTo>
                  <a:pt x="25887" y="280"/>
                </a:moveTo>
                <a:lnTo>
                  <a:pt x="25843" y="309"/>
                </a:lnTo>
                <a:cubicBezTo>
                  <a:pt x="26608" y="1913"/>
                  <a:pt x="27270" y="3576"/>
                  <a:pt x="27844" y="5239"/>
                </a:cubicBezTo>
                <a:cubicBezTo>
                  <a:pt x="27985" y="5653"/>
                  <a:pt x="28126" y="6081"/>
                  <a:pt x="28214" y="6518"/>
                </a:cubicBezTo>
                <a:lnTo>
                  <a:pt x="28214" y="6518"/>
                </a:lnTo>
                <a:cubicBezTo>
                  <a:pt x="28174" y="6090"/>
                  <a:pt x="28038" y="5647"/>
                  <a:pt x="27903" y="5225"/>
                </a:cubicBezTo>
                <a:cubicBezTo>
                  <a:pt x="27329" y="3547"/>
                  <a:pt x="26652" y="1869"/>
                  <a:pt x="25887" y="280"/>
                </a:cubicBezTo>
                <a:close/>
                <a:moveTo>
                  <a:pt x="13138" y="23081"/>
                </a:moveTo>
                <a:cubicBezTo>
                  <a:pt x="13154" y="23094"/>
                  <a:pt x="13170" y="23107"/>
                  <a:pt x="13187" y="23120"/>
                </a:cubicBezTo>
                <a:cubicBezTo>
                  <a:pt x="14099" y="23885"/>
                  <a:pt x="15217" y="24326"/>
                  <a:pt x="16100" y="24636"/>
                </a:cubicBezTo>
                <a:cubicBezTo>
                  <a:pt x="16233" y="24694"/>
                  <a:pt x="16380" y="24724"/>
                  <a:pt x="16513" y="24783"/>
                </a:cubicBezTo>
                <a:cubicBezTo>
                  <a:pt x="17478" y="25123"/>
                  <a:pt x="18494" y="25463"/>
                  <a:pt x="19235" y="26151"/>
                </a:cubicBezTo>
                <a:lnTo>
                  <a:pt x="19235" y="26151"/>
                </a:lnTo>
                <a:cubicBezTo>
                  <a:pt x="18455" y="25342"/>
                  <a:pt x="17351" y="24959"/>
                  <a:pt x="16292" y="24591"/>
                </a:cubicBezTo>
                <a:cubicBezTo>
                  <a:pt x="16159" y="24533"/>
                  <a:pt x="16012" y="24503"/>
                  <a:pt x="15880" y="24444"/>
                </a:cubicBezTo>
                <a:cubicBezTo>
                  <a:pt x="15047" y="24153"/>
                  <a:pt x="14018" y="23744"/>
                  <a:pt x="13138" y="23081"/>
                </a:cubicBezTo>
                <a:close/>
                <a:moveTo>
                  <a:pt x="25357" y="280"/>
                </a:moveTo>
                <a:lnTo>
                  <a:pt x="25298" y="309"/>
                </a:lnTo>
                <a:cubicBezTo>
                  <a:pt x="26064" y="1899"/>
                  <a:pt x="26726" y="3532"/>
                  <a:pt x="27270" y="5210"/>
                </a:cubicBezTo>
                <a:cubicBezTo>
                  <a:pt x="27506" y="5931"/>
                  <a:pt x="27727" y="6711"/>
                  <a:pt x="27697" y="7491"/>
                </a:cubicBezTo>
                <a:cubicBezTo>
                  <a:pt x="27653" y="8109"/>
                  <a:pt x="27476" y="8727"/>
                  <a:pt x="27123" y="9316"/>
                </a:cubicBezTo>
                <a:cubicBezTo>
                  <a:pt x="26549" y="10272"/>
                  <a:pt x="25563" y="11170"/>
                  <a:pt x="24165" y="11979"/>
                </a:cubicBezTo>
                <a:cubicBezTo>
                  <a:pt x="22658" y="12845"/>
                  <a:pt x="21058" y="13577"/>
                  <a:pt x="19391" y="14090"/>
                </a:cubicBezTo>
                <a:lnTo>
                  <a:pt x="19391" y="14090"/>
                </a:lnTo>
                <a:cubicBezTo>
                  <a:pt x="20000" y="13918"/>
                  <a:pt x="20603" y="13718"/>
                  <a:pt x="21196" y="13495"/>
                </a:cubicBezTo>
                <a:lnTo>
                  <a:pt x="21196" y="13495"/>
                </a:lnTo>
                <a:cubicBezTo>
                  <a:pt x="20526" y="13767"/>
                  <a:pt x="19842" y="14008"/>
                  <a:pt x="19147" y="14216"/>
                </a:cubicBezTo>
                <a:cubicBezTo>
                  <a:pt x="18705" y="14349"/>
                  <a:pt x="18264" y="14481"/>
                  <a:pt x="17822" y="14584"/>
                </a:cubicBezTo>
                <a:cubicBezTo>
                  <a:pt x="16513" y="14923"/>
                  <a:pt x="15188" y="15291"/>
                  <a:pt x="14011" y="15953"/>
                </a:cubicBezTo>
                <a:cubicBezTo>
                  <a:pt x="13525" y="16203"/>
                  <a:pt x="13113" y="16542"/>
                  <a:pt x="12716" y="16909"/>
                </a:cubicBezTo>
                <a:cubicBezTo>
                  <a:pt x="11946" y="17679"/>
                  <a:pt x="11481" y="18538"/>
                  <a:pt x="11337" y="19408"/>
                </a:cubicBezTo>
                <a:lnTo>
                  <a:pt x="11337" y="19408"/>
                </a:lnTo>
                <a:cubicBezTo>
                  <a:pt x="11408" y="18856"/>
                  <a:pt x="11611" y="18330"/>
                  <a:pt x="11901" y="17850"/>
                </a:cubicBezTo>
                <a:lnTo>
                  <a:pt x="11901" y="17850"/>
                </a:lnTo>
                <a:cubicBezTo>
                  <a:pt x="11392" y="18637"/>
                  <a:pt x="11161" y="19484"/>
                  <a:pt x="11244" y="20324"/>
                </a:cubicBezTo>
                <a:cubicBezTo>
                  <a:pt x="11376" y="21560"/>
                  <a:pt x="12171" y="22502"/>
                  <a:pt x="12819" y="23090"/>
                </a:cubicBezTo>
                <a:cubicBezTo>
                  <a:pt x="13437" y="23635"/>
                  <a:pt x="14217" y="24135"/>
                  <a:pt x="15203" y="24562"/>
                </a:cubicBezTo>
                <a:cubicBezTo>
                  <a:pt x="15394" y="24636"/>
                  <a:pt x="15585" y="24724"/>
                  <a:pt x="15806" y="24812"/>
                </a:cubicBezTo>
                <a:lnTo>
                  <a:pt x="15953" y="24871"/>
                </a:lnTo>
                <a:cubicBezTo>
                  <a:pt x="17131" y="25357"/>
                  <a:pt x="18337" y="25842"/>
                  <a:pt x="19147" y="26784"/>
                </a:cubicBezTo>
                <a:cubicBezTo>
                  <a:pt x="19844" y="27606"/>
                  <a:pt x="20131" y="28754"/>
                  <a:pt x="19917" y="29766"/>
                </a:cubicBezTo>
                <a:lnTo>
                  <a:pt x="19917" y="29766"/>
                </a:lnTo>
                <a:cubicBezTo>
                  <a:pt x="19960" y="29653"/>
                  <a:pt x="19997" y="29537"/>
                  <a:pt x="20028" y="29419"/>
                </a:cubicBezTo>
                <a:lnTo>
                  <a:pt x="20028" y="29419"/>
                </a:lnTo>
                <a:cubicBezTo>
                  <a:pt x="20120" y="28476"/>
                  <a:pt x="19820" y="27479"/>
                  <a:pt x="19176" y="26725"/>
                </a:cubicBezTo>
                <a:cubicBezTo>
                  <a:pt x="18367" y="25769"/>
                  <a:pt x="17131" y="25283"/>
                  <a:pt x="15953" y="24797"/>
                </a:cubicBezTo>
                <a:lnTo>
                  <a:pt x="15806" y="24739"/>
                </a:lnTo>
                <a:cubicBezTo>
                  <a:pt x="15585" y="24650"/>
                  <a:pt x="15394" y="24577"/>
                  <a:pt x="15203" y="24488"/>
                </a:cubicBezTo>
                <a:cubicBezTo>
                  <a:pt x="14231" y="24062"/>
                  <a:pt x="13452" y="23591"/>
                  <a:pt x="12833" y="23017"/>
                </a:cubicBezTo>
                <a:cubicBezTo>
                  <a:pt x="12201" y="22443"/>
                  <a:pt x="11421" y="21501"/>
                  <a:pt x="11303" y="20294"/>
                </a:cubicBezTo>
                <a:cubicBezTo>
                  <a:pt x="11277" y="20000"/>
                  <a:pt x="11288" y="19703"/>
                  <a:pt x="11337" y="19408"/>
                </a:cubicBezTo>
                <a:lnTo>
                  <a:pt x="11337" y="19408"/>
                </a:lnTo>
                <a:cubicBezTo>
                  <a:pt x="11303" y="19673"/>
                  <a:pt x="11300" y="19945"/>
                  <a:pt x="11332" y="20221"/>
                </a:cubicBezTo>
                <a:cubicBezTo>
                  <a:pt x="11465" y="21207"/>
                  <a:pt x="12053" y="22207"/>
                  <a:pt x="12981" y="22958"/>
                </a:cubicBezTo>
                <a:cubicBezTo>
                  <a:pt x="13033" y="23000"/>
                  <a:pt x="13085" y="23041"/>
                  <a:pt x="13138" y="23081"/>
                </a:cubicBezTo>
                <a:lnTo>
                  <a:pt x="13138" y="23081"/>
                </a:lnTo>
                <a:cubicBezTo>
                  <a:pt x="12224" y="22334"/>
                  <a:pt x="11639" y="21337"/>
                  <a:pt x="11524" y="20353"/>
                </a:cubicBezTo>
                <a:cubicBezTo>
                  <a:pt x="11303" y="18455"/>
                  <a:pt x="12760" y="16748"/>
                  <a:pt x="14290" y="15879"/>
                </a:cubicBezTo>
                <a:cubicBezTo>
                  <a:pt x="15497" y="15202"/>
                  <a:pt x="16880" y="14849"/>
                  <a:pt x="18205" y="14511"/>
                </a:cubicBezTo>
                <a:cubicBezTo>
                  <a:pt x="18646" y="14408"/>
                  <a:pt x="19103" y="14290"/>
                  <a:pt x="19544" y="14172"/>
                </a:cubicBezTo>
                <a:cubicBezTo>
                  <a:pt x="21325" y="13672"/>
                  <a:pt x="23061" y="12951"/>
                  <a:pt x="24680" y="12038"/>
                </a:cubicBezTo>
                <a:cubicBezTo>
                  <a:pt x="26284" y="11126"/>
                  <a:pt x="28212" y="9610"/>
                  <a:pt x="28300" y="7550"/>
                </a:cubicBezTo>
                <a:cubicBezTo>
                  <a:pt x="28320" y="7202"/>
                  <a:pt x="28283" y="6857"/>
                  <a:pt x="28214" y="6518"/>
                </a:cubicBezTo>
                <a:lnTo>
                  <a:pt x="28214" y="6518"/>
                </a:lnTo>
                <a:cubicBezTo>
                  <a:pt x="28244" y="6835"/>
                  <a:pt x="28222" y="7144"/>
                  <a:pt x="28109" y="7432"/>
                </a:cubicBezTo>
                <a:cubicBezTo>
                  <a:pt x="28021" y="9551"/>
                  <a:pt x="26078" y="11067"/>
                  <a:pt x="24459" y="11979"/>
                </a:cubicBezTo>
                <a:cubicBezTo>
                  <a:pt x="23415" y="12558"/>
                  <a:pt x="22322" y="13070"/>
                  <a:pt x="21196" y="13495"/>
                </a:cubicBezTo>
                <a:lnTo>
                  <a:pt x="21196" y="13495"/>
                </a:lnTo>
                <a:cubicBezTo>
                  <a:pt x="22227" y="13075"/>
                  <a:pt x="23225" y="12580"/>
                  <a:pt x="24180" y="12009"/>
                </a:cubicBezTo>
                <a:cubicBezTo>
                  <a:pt x="25578" y="11185"/>
                  <a:pt x="26593" y="10287"/>
                  <a:pt x="27167" y="9330"/>
                </a:cubicBezTo>
                <a:cubicBezTo>
                  <a:pt x="27535" y="8742"/>
                  <a:pt x="27712" y="8109"/>
                  <a:pt x="27756" y="7491"/>
                </a:cubicBezTo>
                <a:cubicBezTo>
                  <a:pt x="27785" y="6696"/>
                  <a:pt x="27565" y="5902"/>
                  <a:pt x="27329" y="5195"/>
                </a:cubicBezTo>
                <a:cubicBezTo>
                  <a:pt x="26770" y="3518"/>
                  <a:pt x="26108" y="1855"/>
                  <a:pt x="25357" y="280"/>
                </a:cubicBezTo>
                <a:close/>
                <a:moveTo>
                  <a:pt x="24886" y="236"/>
                </a:moveTo>
                <a:lnTo>
                  <a:pt x="24827" y="280"/>
                </a:lnTo>
                <a:cubicBezTo>
                  <a:pt x="25578" y="1825"/>
                  <a:pt x="26225" y="3459"/>
                  <a:pt x="26741" y="5151"/>
                </a:cubicBezTo>
                <a:cubicBezTo>
                  <a:pt x="26961" y="5872"/>
                  <a:pt x="27182" y="6637"/>
                  <a:pt x="27138" y="7417"/>
                </a:cubicBezTo>
                <a:cubicBezTo>
                  <a:pt x="27108" y="8021"/>
                  <a:pt x="26917" y="8624"/>
                  <a:pt x="26579" y="9213"/>
                </a:cubicBezTo>
                <a:cubicBezTo>
                  <a:pt x="26019" y="10169"/>
                  <a:pt x="25048" y="11082"/>
                  <a:pt x="23679" y="11906"/>
                </a:cubicBezTo>
                <a:cubicBezTo>
                  <a:pt x="22120" y="12862"/>
                  <a:pt x="20471" y="13613"/>
                  <a:pt x="18749" y="14172"/>
                </a:cubicBezTo>
                <a:cubicBezTo>
                  <a:pt x="18308" y="14319"/>
                  <a:pt x="17852" y="14437"/>
                  <a:pt x="17410" y="14570"/>
                </a:cubicBezTo>
                <a:cubicBezTo>
                  <a:pt x="17061" y="14668"/>
                  <a:pt x="16710" y="14768"/>
                  <a:pt x="16360" y="14875"/>
                </a:cubicBezTo>
                <a:lnTo>
                  <a:pt x="16360" y="14875"/>
                </a:lnTo>
                <a:cubicBezTo>
                  <a:pt x="16890" y="14720"/>
                  <a:pt x="17426" y="14587"/>
                  <a:pt x="17955" y="14452"/>
                </a:cubicBezTo>
                <a:cubicBezTo>
                  <a:pt x="18032" y="14434"/>
                  <a:pt x="18109" y="14415"/>
                  <a:pt x="18188" y="14397"/>
                </a:cubicBezTo>
                <a:lnTo>
                  <a:pt x="18188" y="14397"/>
                </a:lnTo>
                <a:cubicBezTo>
                  <a:pt x="17924" y="14476"/>
                  <a:pt x="17665" y="14552"/>
                  <a:pt x="17410" y="14628"/>
                </a:cubicBezTo>
                <a:cubicBezTo>
                  <a:pt x="16159" y="14982"/>
                  <a:pt x="14879" y="15349"/>
                  <a:pt x="13731" y="16012"/>
                </a:cubicBezTo>
                <a:cubicBezTo>
                  <a:pt x="13692" y="16033"/>
                  <a:pt x="13652" y="16056"/>
                  <a:pt x="13613" y="16079"/>
                </a:cubicBezTo>
                <a:lnTo>
                  <a:pt x="13613" y="16079"/>
                </a:lnTo>
                <a:cubicBezTo>
                  <a:pt x="13759" y="15980"/>
                  <a:pt x="13907" y="15889"/>
                  <a:pt x="14055" y="15806"/>
                </a:cubicBezTo>
                <a:cubicBezTo>
                  <a:pt x="14354" y="15634"/>
                  <a:pt x="14662" y="15486"/>
                  <a:pt x="14978" y="15354"/>
                </a:cubicBezTo>
                <a:lnTo>
                  <a:pt x="14978" y="15354"/>
                </a:lnTo>
                <a:cubicBezTo>
                  <a:pt x="14551" y="15525"/>
                  <a:pt x="14133" y="15721"/>
                  <a:pt x="13731" y="15953"/>
                </a:cubicBezTo>
                <a:cubicBezTo>
                  <a:pt x="13275" y="16232"/>
                  <a:pt x="12848" y="16542"/>
                  <a:pt x="12466" y="16924"/>
                </a:cubicBezTo>
                <a:cubicBezTo>
                  <a:pt x="11435" y="17940"/>
                  <a:pt x="10920" y="19132"/>
                  <a:pt x="11023" y="20294"/>
                </a:cubicBezTo>
                <a:cubicBezTo>
                  <a:pt x="11097" y="21207"/>
                  <a:pt x="11597" y="22134"/>
                  <a:pt x="12480" y="23031"/>
                </a:cubicBezTo>
                <a:cubicBezTo>
                  <a:pt x="13113" y="23664"/>
                  <a:pt x="13922" y="24209"/>
                  <a:pt x="14923" y="24694"/>
                </a:cubicBezTo>
                <a:cubicBezTo>
                  <a:pt x="15114" y="24783"/>
                  <a:pt x="15321" y="24871"/>
                  <a:pt x="15556" y="24989"/>
                </a:cubicBezTo>
                <a:cubicBezTo>
                  <a:pt x="16910" y="25607"/>
                  <a:pt x="18087" y="26210"/>
                  <a:pt x="18897" y="27240"/>
                </a:cubicBezTo>
                <a:cubicBezTo>
                  <a:pt x="19635" y="28184"/>
                  <a:pt x="19878" y="29407"/>
                  <a:pt x="19555" y="30449"/>
                </a:cubicBezTo>
                <a:lnTo>
                  <a:pt x="19555" y="30449"/>
                </a:lnTo>
                <a:cubicBezTo>
                  <a:pt x="19566" y="30432"/>
                  <a:pt x="19576" y="30416"/>
                  <a:pt x="19587" y="30399"/>
                </a:cubicBezTo>
                <a:lnTo>
                  <a:pt x="19587" y="30399"/>
                </a:lnTo>
                <a:cubicBezTo>
                  <a:pt x="19883" y="29355"/>
                  <a:pt x="19637" y="28135"/>
                  <a:pt x="18926" y="27196"/>
                </a:cubicBezTo>
                <a:cubicBezTo>
                  <a:pt x="18117" y="26137"/>
                  <a:pt x="16910" y="25533"/>
                  <a:pt x="15556" y="24915"/>
                </a:cubicBezTo>
                <a:cubicBezTo>
                  <a:pt x="15321" y="24797"/>
                  <a:pt x="15114" y="24709"/>
                  <a:pt x="14923" y="24621"/>
                </a:cubicBezTo>
                <a:cubicBezTo>
                  <a:pt x="13937" y="24135"/>
                  <a:pt x="13128" y="23591"/>
                  <a:pt x="12495" y="22973"/>
                </a:cubicBezTo>
                <a:cubicBezTo>
                  <a:pt x="11612" y="22090"/>
                  <a:pt x="11141" y="21192"/>
                  <a:pt x="11067" y="20294"/>
                </a:cubicBezTo>
                <a:cubicBezTo>
                  <a:pt x="10979" y="19146"/>
                  <a:pt x="11465" y="17969"/>
                  <a:pt x="12480" y="16968"/>
                </a:cubicBezTo>
                <a:cubicBezTo>
                  <a:pt x="12816" y="16632"/>
                  <a:pt x="13201" y="16321"/>
                  <a:pt x="13613" y="16079"/>
                </a:cubicBezTo>
                <a:lnTo>
                  <a:pt x="13613" y="16079"/>
                </a:lnTo>
                <a:cubicBezTo>
                  <a:pt x="12949" y="16530"/>
                  <a:pt x="12330" y="17140"/>
                  <a:pt x="11901" y="17850"/>
                </a:cubicBezTo>
                <a:lnTo>
                  <a:pt x="11901" y="17850"/>
                </a:lnTo>
                <a:cubicBezTo>
                  <a:pt x="12115" y="17520"/>
                  <a:pt x="12377" y="17199"/>
                  <a:pt x="12686" y="16895"/>
                </a:cubicBezTo>
                <a:cubicBezTo>
                  <a:pt x="13069" y="16497"/>
                  <a:pt x="13496" y="16188"/>
                  <a:pt x="13967" y="15909"/>
                </a:cubicBezTo>
                <a:cubicBezTo>
                  <a:pt x="15173" y="15232"/>
                  <a:pt x="16513" y="14879"/>
                  <a:pt x="17793" y="14540"/>
                </a:cubicBezTo>
                <a:cubicBezTo>
                  <a:pt x="18234" y="14422"/>
                  <a:pt x="18676" y="14290"/>
                  <a:pt x="19117" y="14172"/>
                </a:cubicBezTo>
                <a:cubicBezTo>
                  <a:pt x="19209" y="14146"/>
                  <a:pt x="19300" y="14118"/>
                  <a:pt x="19391" y="14090"/>
                </a:cubicBezTo>
                <a:lnTo>
                  <a:pt x="19391" y="14090"/>
                </a:lnTo>
                <a:cubicBezTo>
                  <a:pt x="19364" y="14098"/>
                  <a:pt x="19336" y="14106"/>
                  <a:pt x="19309" y="14113"/>
                </a:cubicBezTo>
                <a:cubicBezTo>
                  <a:pt x="18944" y="14211"/>
                  <a:pt x="18559" y="14308"/>
                  <a:pt x="18188" y="14397"/>
                </a:cubicBezTo>
                <a:lnTo>
                  <a:pt x="18188" y="14397"/>
                </a:lnTo>
                <a:cubicBezTo>
                  <a:pt x="18382" y="14338"/>
                  <a:pt x="18579" y="14279"/>
                  <a:pt x="18779" y="14216"/>
                </a:cubicBezTo>
                <a:cubicBezTo>
                  <a:pt x="20501" y="13672"/>
                  <a:pt x="22164" y="12921"/>
                  <a:pt x="23724" y="11965"/>
                </a:cubicBezTo>
                <a:cubicBezTo>
                  <a:pt x="25078" y="11111"/>
                  <a:pt x="26064" y="10213"/>
                  <a:pt x="26623" y="9257"/>
                </a:cubicBezTo>
                <a:cubicBezTo>
                  <a:pt x="26976" y="8668"/>
                  <a:pt x="27182" y="8035"/>
                  <a:pt x="27197" y="7417"/>
                </a:cubicBezTo>
                <a:cubicBezTo>
                  <a:pt x="27241" y="6623"/>
                  <a:pt x="27035" y="5857"/>
                  <a:pt x="26799" y="5122"/>
                </a:cubicBezTo>
                <a:cubicBezTo>
                  <a:pt x="26255" y="3444"/>
                  <a:pt x="25622" y="1810"/>
                  <a:pt x="24886" y="236"/>
                </a:cubicBezTo>
                <a:close/>
                <a:moveTo>
                  <a:pt x="19235" y="26151"/>
                </a:moveTo>
                <a:lnTo>
                  <a:pt x="19235" y="26151"/>
                </a:lnTo>
                <a:cubicBezTo>
                  <a:pt x="19235" y="26151"/>
                  <a:pt x="19235" y="26151"/>
                  <a:pt x="19235" y="26151"/>
                </a:cubicBezTo>
                <a:cubicBezTo>
                  <a:pt x="20024" y="26992"/>
                  <a:pt x="20319" y="28291"/>
                  <a:pt x="20028" y="29419"/>
                </a:cubicBezTo>
                <a:lnTo>
                  <a:pt x="20028" y="29419"/>
                </a:lnTo>
                <a:cubicBezTo>
                  <a:pt x="19997" y="29727"/>
                  <a:pt x="19925" y="30030"/>
                  <a:pt x="19809" y="30316"/>
                </a:cubicBezTo>
                <a:cubicBezTo>
                  <a:pt x="19750" y="30463"/>
                  <a:pt x="19691" y="30581"/>
                  <a:pt x="19618" y="30699"/>
                </a:cubicBezTo>
                <a:cubicBezTo>
                  <a:pt x="19809" y="30463"/>
                  <a:pt x="19956" y="30213"/>
                  <a:pt x="20074" y="29919"/>
                </a:cubicBezTo>
                <a:cubicBezTo>
                  <a:pt x="20560" y="28741"/>
                  <a:pt x="20295" y="27270"/>
                  <a:pt x="19412" y="26328"/>
                </a:cubicBezTo>
                <a:cubicBezTo>
                  <a:pt x="19355" y="26266"/>
                  <a:pt x="19296" y="26207"/>
                  <a:pt x="19235" y="26151"/>
                </a:cubicBezTo>
                <a:close/>
                <a:moveTo>
                  <a:pt x="24386" y="236"/>
                </a:moveTo>
                <a:lnTo>
                  <a:pt x="24327" y="280"/>
                </a:lnTo>
                <a:cubicBezTo>
                  <a:pt x="25063" y="1810"/>
                  <a:pt x="25710" y="3444"/>
                  <a:pt x="26211" y="5122"/>
                </a:cubicBezTo>
                <a:cubicBezTo>
                  <a:pt x="26402" y="5799"/>
                  <a:pt x="26623" y="6593"/>
                  <a:pt x="26579" y="7359"/>
                </a:cubicBezTo>
                <a:cubicBezTo>
                  <a:pt x="26534" y="7962"/>
                  <a:pt x="26358" y="8580"/>
                  <a:pt x="26019" y="9139"/>
                </a:cubicBezTo>
                <a:cubicBezTo>
                  <a:pt x="25475" y="10096"/>
                  <a:pt x="24533" y="11008"/>
                  <a:pt x="23223" y="11847"/>
                </a:cubicBezTo>
                <a:cubicBezTo>
                  <a:pt x="21693" y="12818"/>
                  <a:pt x="20074" y="13613"/>
                  <a:pt x="18411" y="14187"/>
                </a:cubicBezTo>
                <a:cubicBezTo>
                  <a:pt x="17969" y="14334"/>
                  <a:pt x="17499" y="14481"/>
                  <a:pt x="17042" y="14614"/>
                </a:cubicBezTo>
                <a:cubicBezTo>
                  <a:pt x="15836" y="14982"/>
                  <a:pt x="14585" y="15349"/>
                  <a:pt x="13481" y="16012"/>
                </a:cubicBezTo>
                <a:cubicBezTo>
                  <a:pt x="13010" y="16277"/>
                  <a:pt x="12598" y="16600"/>
                  <a:pt x="12230" y="16968"/>
                </a:cubicBezTo>
                <a:cubicBezTo>
                  <a:pt x="11215" y="17954"/>
                  <a:pt x="10700" y="19132"/>
                  <a:pt x="10788" y="20279"/>
                </a:cubicBezTo>
                <a:cubicBezTo>
                  <a:pt x="10847" y="21162"/>
                  <a:pt x="11288" y="22045"/>
                  <a:pt x="12156" y="22973"/>
                </a:cubicBezTo>
                <a:cubicBezTo>
                  <a:pt x="12775" y="23664"/>
                  <a:pt x="13599" y="24282"/>
                  <a:pt x="14629" y="24812"/>
                </a:cubicBezTo>
                <a:cubicBezTo>
                  <a:pt x="14850" y="24930"/>
                  <a:pt x="15056" y="25033"/>
                  <a:pt x="15276" y="25151"/>
                </a:cubicBezTo>
                <a:cubicBezTo>
                  <a:pt x="16748" y="25901"/>
                  <a:pt x="17866" y="26622"/>
                  <a:pt x="18646" y="27711"/>
                </a:cubicBezTo>
                <a:cubicBezTo>
                  <a:pt x="19330" y="28668"/>
                  <a:pt x="19556" y="29841"/>
                  <a:pt x="19255" y="30840"/>
                </a:cubicBezTo>
                <a:lnTo>
                  <a:pt x="19255" y="30840"/>
                </a:lnTo>
                <a:cubicBezTo>
                  <a:pt x="19267" y="30826"/>
                  <a:pt x="19280" y="30811"/>
                  <a:pt x="19292" y="30797"/>
                </a:cubicBezTo>
                <a:lnTo>
                  <a:pt x="19292" y="30797"/>
                </a:lnTo>
                <a:cubicBezTo>
                  <a:pt x="19576" y="29785"/>
                  <a:pt x="19343" y="28617"/>
                  <a:pt x="18661" y="27667"/>
                </a:cubicBezTo>
                <a:cubicBezTo>
                  <a:pt x="17896" y="26578"/>
                  <a:pt x="16748" y="25842"/>
                  <a:pt x="15276" y="25092"/>
                </a:cubicBezTo>
                <a:cubicBezTo>
                  <a:pt x="15056" y="24989"/>
                  <a:pt x="14850" y="24871"/>
                  <a:pt x="14629" y="24768"/>
                </a:cubicBezTo>
                <a:cubicBezTo>
                  <a:pt x="13599" y="24223"/>
                  <a:pt x="12775" y="23605"/>
                  <a:pt x="12171" y="22943"/>
                </a:cubicBezTo>
                <a:cubicBezTo>
                  <a:pt x="11318" y="22001"/>
                  <a:pt x="10876" y="21133"/>
                  <a:pt x="10832" y="20279"/>
                </a:cubicBezTo>
                <a:cubicBezTo>
                  <a:pt x="10758" y="19146"/>
                  <a:pt x="11244" y="17998"/>
                  <a:pt x="12245" y="17012"/>
                </a:cubicBezTo>
                <a:cubicBezTo>
                  <a:pt x="12613" y="16645"/>
                  <a:pt x="13010" y="16335"/>
                  <a:pt x="13481" y="16056"/>
                </a:cubicBezTo>
                <a:cubicBezTo>
                  <a:pt x="14000" y="15758"/>
                  <a:pt x="14552" y="15512"/>
                  <a:pt x="15115" y="15297"/>
                </a:cubicBezTo>
                <a:lnTo>
                  <a:pt x="15115" y="15297"/>
                </a:lnTo>
                <a:cubicBezTo>
                  <a:pt x="15069" y="15316"/>
                  <a:pt x="15024" y="15335"/>
                  <a:pt x="14978" y="15354"/>
                </a:cubicBezTo>
                <a:lnTo>
                  <a:pt x="14978" y="15354"/>
                </a:lnTo>
                <a:cubicBezTo>
                  <a:pt x="15431" y="15172"/>
                  <a:pt x="15894" y="15017"/>
                  <a:pt x="16360" y="14875"/>
                </a:cubicBezTo>
                <a:lnTo>
                  <a:pt x="16360" y="14875"/>
                </a:lnTo>
                <a:cubicBezTo>
                  <a:pt x="16242" y="14909"/>
                  <a:pt x="16124" y="14945"/>
                  <a:pt x="16007" y="14982"/>
                </a:cubicBezTo>
                <a:lnTo>
                  <a:pt x="16007" y="14982"/>
                </a:lnTo>
                <a:cubicBezTo>
                  <a:pt x="15709" y="15081"/>
                  <a:pt x="15411" y="15185"/>
                  <a:pt x="15115" y="15297"/>
                </a:cubicBezTo>
                <a:lnTo>
                  <a:pt x="15115" y="15297"/>
                </a:lnTo>
                <a:cubicBezTo>
                  <a:pt x="15408" y="15180"/>
                  <a:pt x="15706" y="15076"/>
                  <a:pt x="16007" y="14982"/>
                </a:cubicBezTo>
                <a:lnTo>
                  <a:pt x="16007" y="14982"/>
                </a:lnTo>
                <a:cubicBezTo>
                  <a:pt x="16349" y="14868"/>
                  <a:pt x="16690" y="14762"/>
                  <a:pt x="17028" y="14658"/>
                </a:cubicBezTo>
                <a:cubicBezTo>
                  <a:pt x="17469" y="14540"/>
                  <a:pt x="17925" y="14393"/>
                  <a:pt x="18382" y="14246"/>
                </a:cubicBezTo>
                <a:cubicBezTo>
                  <a:pt x="20074" y="13672"/>
                  <a:pt x="21693" y="12877"/>
                  <a:pt x="23223" y="11906"/>
                </a:cubicBezTo>
                <a:cubicBezTo>
                  <a:pt x="24548" y="11052"/>
                  <a:pt x="25504" y="10140"/>
                  <a:pt x="26064" y="9183"/>
                </a:cubicBezTo>
                <a:cubicBezTo>
                  <a:pt x="26387" y="8595"/>
                  <a:pt x="26593" y="7991"/>
                  <a:pt x="26623" y="7359"/>
                </a:cubicBezTo>
                <a:cubicBezTo>
                  <a:pt x="26682" y="6564"/>
                  <a:pt x="26461" y="5784"/>
                  <a:pt x="26255" y="5077"/>
                </a:cubicBezTo>
                <a:cubicBezTo>
                  <a:pt x="25769" y="3400"/>
                  <a:pt x="25122" y="1766"/>
                  <a:pt x="24386" y="236"/>
                </a:cubicBezTo>
                <a:close/>
                <a:moveTo>
                  <a:pt x="19917" y="29766"/>
                </a:moveTo>
                <a:lnTo>
                  <a:pt x="19917" y="29766"/>
                </a:lnTo>
                <a:cubicBezTo>
                  <a:pt x="19910" y="29783"/>
                  <a:pt x="19904" y="29799"/>
                  <a:pt x="19897" y="29816"/>
                </a:cubicBezTo>
                <a:cubicBezTo>
                  <a:pt x="19811" y="30022"/>
                  <a:pt x="19706" y="30217"/>
                  <a:pt x="19587" y="30399"/>
                </a:cubicBezTo>
                <a:lnTo>
                  <a:pt x="19587" y="30399"/>
                </a:lnTo>
                <a:cubicBezTo>
                  <a:pt x="19558" y="30501"/>
                  <a:pt x="19524" y="30601"/>
                  <a:pt x="19485" y="30699"/>
                </a:cubicBezTo>
                <a:cubicBezTo>
                  <a:pt x="19441" y="30831"/>
                  <a:pt x="19382" y="30964"/>
                  <a:pt x="19309" y="31096"/>
                </a:cubicBezTo>
                <a:cubicBezTo>
                  <a:pt x="19471" y="30846"/>
                  <a:pt x="19632" y="30596"/>
                  <a:pt x="19750" y="30301"/>
                </a:cubicBezTo>
                <a:cubicBezTo>
                  <a:pt x="19823" y="30129"/>
                  <a:pt x="19878" y="29950"/>
                  <a:pt x="19917" y="29766"/>
                </a:cubicBezTo>
                <a:close/>
                <a:moveTo>
                  <a:pt x="23856" y="236"/>
                </a:moveTo>
                <a:lnTo>
                  <a:pt x="23797" y="280"/>
                </a:lnTo>
                <a:cubicBezTo>
                  <a:pt x="24533" y="1781"/>
                  <a:pt x="25136" y="3400"/>
                  <a:pt x="25622" y="5077"/>
                </a:cubicBezTo>
                <a:cubicBezTo>
                  <a:pt x="25799" y="5740"/>
                  <a:pt x="26005" y="6534"/>
                  <a:pt x="25961" y="7300"/>
                </a:cubicBezTo>
                <a:cubicBezTo>
                  <a:pt x="25931" y="7918"/>
                  <a:pt x="25740" y="8506"/>
                  <a:pt x="25416" y="9095"/>
                </a:cubicBezTo>
                <a:cubicBezTo>
                  <a:pt x="24886" y="10022"/>
                  <a:pt x="23959" y="10949"/>
                  <a:pt x="22693" y="11818"/>
                </a:cubicBezTo>
                <a:cubicBezTo>
                  <a:pt x="21207" y="12804"/>
                  <a:pt x="19618" y="13613"/>
                  <a:pt x="17969" y="14202"/>
                </a:cubicBezTo>
                <a:cubicBezTo>
                  <a:pt x="17528" y="14363"/>
                  <a:pt x="17057" y="14511"/>
                  <a:pt x="16601" y="14643"/>
                </a:cubicBezTo>
                <a:cubicBezTo>
                  <a:pt x="15424" y="15011"/>
                  <a:pt x="14217" y="15394"/>
                  <a:pt x="13142" y="16056"/>
                </a:cubicBezTo>
                <a:cubicBezTo>
                  <a:pt x="12701" y="16335"/>
                  <a:pt x="12274" y="16645"/>
                  <a:pt x="11936" y="17012"/>
                </a:cubicBezTo>
                <a:cubicBezTo>
                  <a:pt x="10935" y="17998"/>
                  <a:pt x="10435" y="19146"/>
                  <a:pt x="10494" y="20279"/>
                </a:cubicBezTo>
                <a:cubicBezTo>
                  <a:pt x="10552" y="21383"/>
                  <a:pt x="11200" y="22281"/>
                  <a:pt x="11759" y="22958"/>
                </a:cubicBezTo>
                <a:cubicBezTo>
                  <a:pt x="12392" y="23694"/>
                  <a:pt x="13231" y="24371"/>
                  <a:pt x="14305" y="24989"/>
                </a:cubicBezTo>
                <a:lnTo>
                  <a:pt x="14805" y="25254"/>
                </a:lnTo>
                <a:lnTo>
                  <a:pt x="14967" y="25357"/>
                </a:lnTo>
                <a:cubicBezTo>
                  <a:pt x="16159" y="26019"/>
                  <a:pt x="17499" y="26872"/>
                  <a:pt x="18352" y="28182"/>
                </a:cubicBezTo>
                <a:cubicBezTo>
                  <a:pt x="18993" y="29178"/>
                  <a:pt x="19192" y="30300"/>
                  <a:pt x="18901" y="31255"/>
                </a:cubicBezTo>
                <a:lnTo>
                  <a:pt x="18901" y="31255"/>
                </a:lnTo>
                <a:cubicBezTo>
                  <a:pt x="18940" y="31210"/>
                  <a:pt x="18978" y="31164"/>
                  <a:pt x="19016" y="31117"/>
                </a:cubicBezTo>
                <a:lnTo>
                  <a:pt x="19016" y="31117"/>
                </a:lnTo>
                <a:cubicBezTo>
                  <a:pt x="19257" y="30173"/>
                  <a:pt x="19036" y="29073"/>
                  <a:pt x="18411" y="28123"/>
                </a:cubicBezTo>
                <a:cubicBezTo>
                  <a:pt x="17543" y="26799"/>
                  <a:pt x="16203" y="25945"/>
                  <a:pt x="14997" y="25254"/>
                </a:cubicBezTo>
                <a:lnTo>
                  <a:pt x="14835" y="25165"/>
                </a:lnTo>
                <a:lnTo>
                  <a:pt x="14335" y="24886"/>
                </a:lnTo>
                <a:cubicBezTo>
                  <a:pt x="13290" y="24297"/>
                  <a:pt x="12421" y="23620"/>
                  <a:pt x="11818" y="22884"/>
                </a:cubicBezTo>
                <a:cubicBezTo>
                  <a:pt x="11273" y="22222"/>
                  <a:pt x="10626" y="21324"/>
                  <a:pt x="10567" y="20235"/>
                </a:cubicBezTo>
                <a:cubicBezTo>
                  <a:pt x="10508" y="19132"/>
                  <a:pt x="11023" y="17998"/>
                  <a:pt x="11980" y="17042"/>
                </a:cubicBezTo>
                <a:cubicBezTo>
                  <a:pt x="12348" y="16689"/>
                  <a:pt x="12760" y="16350"/>
                  <a:pt x="13201" y="16100"/>
                </a:cubicBezTo>
                <a:cubicBezTo>
                  <a:pt x="14261" y="15453"/>
                  <a:pt x="15482" y="15070"/>
                  <a:pt x="16645" y="14702"/>
                </a:cubicBezTo>
                <a:cubicBezTo>
                  <a:pt x="17086" y="14555"/>
                  <a:pt x="17557" y="14408"/>
                  <a:pt x="17999" y="14260"/>
                </a:cubicBezTo>
                <a:cubicBezTo>
                  <a:pt x="19662" y="13672"/>
                  <a:pt x="21237" y="12862"/>
                  <a:pt x="22723" y="11847"/>
                </a:cubicBezTo>
                <a:cubicBezTo>
                  <a:pt x="24018" y="10979"/>
                  <a:pt x="24930" y="10066"/>
                  <a:pt x="25475" y="9110"/>
                </a:cubicBezTo>
                <a:cubicBezTo>
                  <a:pt x="25799" y="8521"/>
                  <a:pt x="25990" y="7918"/>
                  <a:pt x="26019" y="7300"/>
                </a:cubicBezTo>
                <a:cubicBezTo>
                  <a:pt x="26078" y="6520"/>
                  <a:pt x="25872" y="5725"/>
                  <a:pt x="25666" y="5048"/>
                </a:cubicBezTo>
                <a:cubicBezTo>
                  <a:pt x="25195" y="3370"/>
                  <a:pt x="24592" y="1752"/>
                  <a:pt x="23856" y="236"/>
                </a:cubicBezTo>
                <a:close/>
                <a:moveTo>
                  <a:pt x="19555" y="30449"/>
                </a:moveTo>
                <a:cubicBezTo>
                  <a:pt x="19473" y="30570"/>
                  <a:pt x="19385" y="30686"/>
                  <a:pt x="19292" y="30797"/>
                </a:cubicBezTo>
                <a:lnTo>
                  <a:pt x="19292" y="30797"/>
                </a:lnTo>
                <a:cubicBezTo>
                  <a:pt x="19263" y="30898"/>
                  <a:pt x="19230" y="30998"/>
                  <a:pt x="19191" y="31096"/>
                </a:cubicBezTo>
                <a:cubicBezTo>
                  <a:pt x="19162" y="31184"/>
                  <a:pt x="19117" y="31258"/>
                  <a:pt x="19088" y="31346"/>
                </a:cubicBezTo>
                <a:lnTo>
                  <a:pt x="19162" y="31273"/>
                </a:lnTo>
                <a:cubicBezTo>
                  <a:pt x="19294" y="31096"/>
                  <a:pt x="19382" y="30905"/>
                  <a:pt x="19471" y="30684"/>
                </a:cubicBezTo>
                <a:cubicBezTo>
                  <a:pt x="19502" y="30607"/>
                  <a:pt x="19530" y="30528"/>
                  <a:pt x="19555" y="30449"/>
                </a:cubicBezTo>
                <a:close/>
                <a:moveTo>
                  <a:pt x="19255" y="30840"/>
                </a:moveTo>
                <a:cubicBezTo>
                  <a:pt x="19205" y="30898"/>
                  <a:pt x="19155" y="30953"/>
                  <a:pt x="19103" y="31008"/>
                </a:cubicBezTo>
                <a:cubicBezTo>
                  <a:pt x="19073" y="31045"/>
                  <a:pt x="19044" y="31081"/>
                  <a:pt x="19016" y="31117"/>
                </a:cubicBezTo>
                <a:lnTo>
                  <a:pt x="19016" y="31117"/>
                </a:lnTo>
                <a:cubicBezTo>
                  <a:pt x="18984" y="31240"/>
                  <a:pt x="18944" y="31361"/>
                  <a:pt x="18897" y="31479"/>
                </a:cubicBezTo>
                <a:cubicBezTo>
                  <a:pt x="18882" y="31508"/>
                  <a:pt x="18882" y="31538"/>
                  <a:pt x="18867" y="31567"/>
                </a:cubicBezTo>
                <a:cubicBezTo>
                  <a:pt x="18926" y="31552"/>
                  <a:pt x="18955" y="31508"/>
                  <a:pt x="19000" y="31479"/>
                </a:cubicBezTo>
                <a:cubicBezTo>
                  <a:pt x="19073" y="31346"/>
                  <a:pt x="19117" y="31214"/>
                  <a:pt x="19176" y="31067"/>
                </a:cubicBezTo>
                <a:cubicBezTo>
                  <a:pt x="19206" y="30992"/>
                  <a:pt x="19232" y="30917"/>
                  <a:pt x="19255" y="30840"/>
                </a:cubicBezTo>
                <a:close/>
                <a:moveTo>
                  <a:pt x="23297" y="206"/>
                </a:moveTo>
                <a:lnTo>
                  <a:pt x="23238" y="236"/>
                </a:lnTo>
                <a:cubicBezTo>
                  <a:pt x="23974" y="1737"/>
                  <a:pt x="24562" y="3356"/>
                  <a:pt x="25033" y="5004"/>
                </a:cubicBezTo>
                <a:cubicBezTo>
                  <a:pt x="25210" y="5666"/>
                  <a:pt x="25401" y="6446"/>
                  <a:pt x="25342" y="7211"/>
                </a:cubicBezTo>
                <a:cubicBezTo>
                  <a:pt x="25298" y="7815"/>
                  <a:pt x="25122" y="8403"/>
                  <a:pt x="24813" y="8977"/>
                </a:cubicBezTo>
                <a:cubicBezTo>
                  <a:pt x="24298" y="9919"/>
                  <a:pt x="23415" y="10861"/>
                  <a:pt x="22164" y="11715"/>
                </a:cubicBezTo>
                <a:cubicBezTo>
                  <a:pt x="20707" y="12745"/>
                  <a:pt x="19162" y="13584"/>
                  <a:pt x="17543" y="14187"/>
                </a:cubicBezTo>
                <a:cubicBezTo>
                  <a:pt x="17101" y="14349"/>
                  <a:pt x="16616" y="14511"/>
                  <a:pt x="16174" y="14658"/>
                </a:cubicBezTo>
                <a:cubicBezTo>
                  <a:pt x="15041" y="15055"/>
                  <a:pt x="13878" y="15438"/>
                  <a:pt x="12833" y="16085"/>
                </a:cubicBezTo>
                <a:cubicBezTo>
                  <a:pt x="12392" y="16350"/>
                  <a:pt x="11980" y="16674"/>
                  <a:pt x="11641" y="17012"/>
                </a:cubicBezTo>
                <a:cubicBezTo>
                  <a:pt x="10685" y="17969"/>
                  <a:pt x="10170" y="19117"/>
                  <a:pt x="10184" y="20221"/>
                </a:cubicBezTo>
                <a:cubicBezTo>
                  <a:pt x="10214" y="21251"/>
                  <a:pt x="10788" y="22148"/>
                  <a:pt x="11362" y="22884"/>
                </a:cubicBezTo>
                <a:cubicBezTo>
                  <a:pt x="11965" y="23694"/>
                  <a:pt x="12848" y="24429"/>
                  <a:pt x="13952" y="25092"/>
                </a:cubicBezTo>
                <a:lnTo>
                  <a:pt x="14187" y="25239"/>
                </a:lnTo>
                <a:cubicBezTo>
                  <a:pt x="14335" y="25327"/>
                  <a:pt x="14511" y="25430"/>
                  <a:pt x="14658" y="25519"/>
                </a:cubicBezTo>
                <a:cubicBezTo>
                  <a:pt x="16292" y="26505"/>
                  <a:pt x="17381" y="27505"/>
                  <a:pt x="18058" y="28638"/>
                </a:cubicBezTo>
                <a:cubicBezTo>
                  <a:pt x="18660" y="29650"/>
                  <a:pt x="18842" y="30726"/>
                  <a:pt x="18569" y="31641"/>
                </a:cubicBezTo>
                <a:lnTo>
                  <a:pt x="18569" y="31641"/>
                </a:lnTo>
                <a:cubicBezTo>
                  <a:pt x="18603" y="31602"/>
                  <a:pt x="18635" y="31564"/>
                  <a:pt x="18666" y="31525"/>
                </a:cubicBezTo>
                <a:lnTo>
                  <a:pt x="18666" y="31525"/>
                </a:lnTo>
                <a:cubicBezTo>
                  <a:pt x="18891" y="30623"/>
                  <a:pt x="18693" y="29573"/>
                  <a:pt x="18117" y="28609"/>
                </a:cubicBezTo>
                <a:cubicBezTo>
                  <a:pt x="17410" y="27446"/>
                  <a:pt x="16321" y="26460"/>
                  <a:pt x="14688" y="25460"/>
                </a:cubicBezTo>
                <a:cubicBezTo>
                  <a:pt x="14541" y="25371"/>
                  <a:pt x="14379" y="25283"/>
                  <a:pt x="14231" y="25180"/>
                </a:cubicBezTo>
                <a:lnTo>
                  <a:pt x="13996" y="25033"/>
                </a:lnTo>
                <a:cubicBezTo>
                  <a:pt x="12892" y="24371"/>
                  <a:pt x="12024" y="23635"/>
                  <a:pt x="11421" y="22855"/>
                </a:cubicBezTo>
                <a:cubicBezTo>
                  <a:pt x="10861" y="22119"/>
                  <a:pt x="10273" y="21251"/>
                  <a:pt x="10258" y="20235"/>
                </a:cubicBezTo>
                <a:cubicBezTo>
                  <a:pt x="10214" y="19146"/>
                  <a:pt x="10729" y="18028"/>
                  <a:pt x="11671" y="17086"/>
                </a:cubicBezTo>
                <a:cubicBezTo>
                  <a:pt x="12024" y="16748"/>
                  <a:pt x="12421" y="16424"/>
                  <a:pt x="12848" y="16159"/>
                </a:cubicBezTo>
                <a:cubicBezTo>
                  <a:pt x="13878" y="15511"/>
                  <a:pt x="15056" y="15129"/>
                  <a:pt x="16174" y="14731"/>
                </a:cubicBezTo>
                <a:cubicBezTo>
                  <a:pt x="16616" y="14584"/>
                  <a:pt x="17101" y="14422"/>
                  <a:pt x="17543" y="14260"/>
                </a:cubicBezTo>
                <a:cubicBezTo>
                  <a:pt x="19162" y="13657"/>
                  <a:pt x="20721" y="12818"/>
                  <a:pt x="22178" y="11788"/>
                </a:cubicBezTo>
                <a:cubicBezTo>
                  <a:pt x="23429" y="10905"/>
                  <a:pt x="24327" y="9978"/>
                  <a:pt x="24842" y="9036"/>
                </a:cubicBezTo>
                <a:cubicBezTo>
                  <a:pt x="25151" y="8448"/>
                  <a:pt x="25342" y="7844"/>
                  <a:pt x="25401" y="7226"/>
                </a:cubicBezTo>
                <a:cubicBezTo>
                  <a:pt x="25445" y="6446"/>
                  <a:pt x="25269" y="5666"/>
                  <a:pt x="25078" y="4989"/>
                </a:cubicBezTo>
                <a:cubicBezTo>
                  <a:pt x="24621" y="3312"/>
                  <a:pt x="24033" y="1707"/>
                  <a:pt x="23297" y="206"/>
                </a:cubicBezTo>
                <a:close/>
                <a:moveTo>
                  <a:pt x="18749" y="31655"/>
                </a:moveTo>
                <a:cubicBezTo>
                  <a:pt x="18743" y="31668"/>
                  <a:pt x="18733" y="31679"/>
                  <a:pt x="18722" y="31687"/>
                </a:cubicBezTo>
                <a:lnTo>
                  <a:pt x="18722" y="31687"/>
                </a:lnTo>
                <a:cubicBezTo>
                  <a:pt x="18727" y="31672"/>
                  <a:pt x="18738" y="31655"/>
                  <a:pt x="18749" y="31655"/>
                </a:cubicBezTo>
                <a:close/>
                <a:moveTo>
                  <a:pt x="18901" y="31255"/>
                </a:moveTo>
                <a:cubicBezTo>
                  <a:pt x="18854" y="31311"/>
                  <a:pt x="18804" y="31365"/>
                  <a:pt x="18749" y="31420"/>
                </a:cubicBezTo>
                <a:cubicBezTo>
                  <a:pt x="18723" y="31454"/>
                  <a:pt x="18695" y="31489"/>
                  <a:pt x="18666" y="31525"/>
                </a:cubicBezTo>
                <a:lnTo>
                  <a:pt x="18666" y="31525"/>
                </a:lnTo>
                <a:cubicBezTo>
                  <a:pt x="18644" y="31614"/>
                  <a:pt x="18618" y="31702"/>
                  <a:pt x="18588" y="31788"/>
                </a:cubicBezTo>
                <a:cubicBezTo>
                  <a:pt x="18619" y="31772"/>
                  <a:pt x="18641" y="31753"/>
                  <a:pt x="18665" y="31733"/>
                </a:cubicBezTo>
                <a:lnTo>
                  <a:pt x="18665" y="31733"/>
                </a:lnTo>
                <a:cubicBezTo>
                  <a:pt x="18659" y="31747"/>
                  <a:pt x="18656" y="31763"/>
                  <a:pt x="18646" y="31773"/>
                </a:cubicBezTo>
                <a:lnTo>
                  <a:pt x="18720" y="31699"/>
                </a:lnTo>
                <a:cubicBezTo>
                  <a:pt x="18720" y="31697"/>
                  <a:pt x="18720" y="31695"/>
                  <a:pt x="18721" y="31692"/>
                </a:cubicBezTo>
                <a:lnTo>
                  <a:pt x="18721" y="31692"/>
                </a:lnTo>
                <a:cubicBezTo>
                  <a:pt x="18725" y="31690"/>
                  <a:pt x="18730" y="31687"/>
                  <a:pt x="18735" y="31685"/>
                </a:cubicBezTo>
                <a:cubicBezTo>
                  <a:pt x="18779" y="31611"/>
                  <a:pt x="18808" y="31552"/>
                  <a:pt x="18823" y="31479"/>
                </a:cubicBezTo>
                <a:cubicBezTo>
                  <a:pt x="18852" y="31405"/>
                  <a:pt x="18878" y="31331"/>
                  <a:pt x="18901" y="31255"/>
                </a:cubicBezTo>
                <a:close/>
                <a:moveTo>
                  <a:pt x="18569" y="31641"/>
                </a:moveTo>
                <a:lnTo>
                  <a:pt x="18569" y="31641"/>
                </a:lnTo>
                <a:cubicBezTo>
                  <a:pt x="18515" y="31703"/>
                  <a:pt x="18457" y="31763"/>
                  <a:pt x="18396" y="31817"/>
                </a:cubicBezTo>
                <a:cubicBezTo>
                  <a:pt x="18372" y="31851"/>
                  <a:pt x="18348" y="31886"/>
                  <a:pt x="18322" y="31920"/>
                </a:cubicBezTo>
                <a:lnTo>
                  <a:pt x="18322" y="31920"/>
                </a:lnTo>
                <a:cubicBezTo>
                  <a:pt x="18318" y="31939"/>
                  <a:pt x="18313" y="31959"/>
                  <a:pt x="18308" y="31979"/>
                </a:cubicBezTo>
                <a:cubicBezTo>
                  <a:pt x="18338" y="31956"/>
                  <a:pt x="18373" y="31930"/>
                  <a:pt x="18407" y="31905"/>
                </a:cubicBezTo>
                <a:lnTo>
                  <a:pt x="18407" y="31905"/>
                </a:lnTo>
                <a:cubicBezTo>
                  <a:pt x="18398" y="31935"/>
                  <a:pt x="18378" y="31960"/>
                  <a:pt x="18367" y="31994"/>
                </a:cubicBezTo>
                <a:cubicBezTo>
                  <a:pt x="18426" y="31979"/>
                  <a:pt x="18455" y="31935"/>
                  <a:pt x="18499" y="31905"/>
                </a:cubicBezTo>
                <a:cubicBezTo>
                  <a:pt x="18514" y="31861"/>
                  <a:pt x="18529" y="31832"/>
                  <a:pt x="18529" y="31788"/>
                </a:cubicBezTo>
                <a:lnTo>
                  <a:pt x="18529" y="31788"/>
                </a:lnTo>
                <a:cubicBezTo>
                  <a:pt x="18525" y="31794"/>
                  <a:pt x="18520" y="31799"/>
                  <a:pt x="18515" y="31804"/>
                </a:cubicBezTo>
                <a:lnTo>
                  <a:pt x="18515" y="31804"/>
                </a:lnTo>
                <a:cubicBezTo>
                  <a:pt x="18535" y="31750"/>
                  <a:pt x="18553" y="31696"/>
                  <a:pt x="18569" y="31641"/>
                </a:cubicBezTo>
                <a:close/>
                <a:moveTo>
                  <a:pt x="18411" y="32082"/>
                </a:moveTo>
                <a:cubicBezTo>
                  <a:pt x="18387" y="32082"/>
                  <a:pt x="18373" y="32092"/>
                  <a:pt x="18368" y="32112"/>
                </a:cubicBezTo>
                <a:lnTo>
                  <a:pt x="18368" y="32112"/>
                </a:lnTo>
                <a:cubicBezTo>
                  <a:pt x="18381" y="32101"/>
                  <a:pt x="18396" y="32089"/>
                  <a:pt x="18411" y="32082"/>
                </a:cubicBezTo>
                <a:close/>
                <a:moveTo>
                  <a:pt x="22267" y="162"/>
                </a:moveTo>
                <a:lnTo>
                  <a:pt x="22208" y="206"/>
                </a:lnTo>
                <a:cubicBezTo>
                  <a:pt x="22929" y="1678"/>
                  <a:pt x="23503" y="3253"/>
                  <a:pt x="23900" y="4901"/>
                </a:cubicBezTo>
                <a:cubicBezTo>
                  <a:pt x="24077" y="5593"/>
                  <a:pt x="24224" y="6328"/>
                  <a:pt x="24165" y="7079"/>
                </a:cubicBezTo>
                <a:cubicBezTo>
                  <a:pt x="24121" y="7668"/>
                  <a:pt x="23944" y="8256"/>
                  <a:pt x="23650" y="8830"/>
                </a:cubicBezTo>
                <a:cubicBezTo>
                  <a:pt x="23150" y="9787"/>
                  <a:pt x="22340" y="10684"/>
                  <a:pt x="21163" y="11612"/>
                </a:cubicBezTo>
                <a:cubicBezTo>
                  <a:pt x="19780" y="12671"/>
                  <a:pt x="18293" y="13539"/>
                  <a:pt x="16748" y="14202"/>
                </a:cubicBezTo>
                <a:cubicBezTo>
                  <a:pt x="16307" y="14393"/>
                  <a:pt x="15836" y="14570"/>
                  <a:pt x="15394" y="14731"/>
                </a:cubicBezTo>
                <a:cubicBezTo>
                  <a:pt x="14335" y="15143"/>
                  <a:pt x="13231" y="15541"/>
                  <a:pt x="12259" y="16174"/>
                </a:cubicBezTo>
                <a:cubicBezTo>
                  <a:pt x="11833" y="16453"/>
                  <a:pt x="11450" y="16762"/>
                  <a:pt x="11126" y="17086"/>
                </a:cubicBezTo>
                <a:cubicBezTo>
                  <a:pt x="10199" y="18028"/>
                  <a:pt x="9684" y="19117"/>
                  <a:pt x="9669" y="20176"/>
                </a:cubicBezTo>
                <a:cubicBezTo>
                  <a:pt x="9655" y="21177"/>
                  <a:pt x="10170" y="22045"/>
                  <a:pt x="10641" y="22796"/>
                </a:cubicBezTo>
                <a:cubicBezTo>
                  <a:pt x="11229" y="23694"/>
                  <a:pt x="12127" y="24562"/>
                  <a:pt x="13334" y="25371"/>
                </a:cubicBezTo>
                <a:cubicBezTo>
                  <a:pt x="13555" y="25519"/>
                  <a:pt x="13805" y="25680"/>
                  <a:pt x="14070" y="25872"/>
                </a:cubicBezTo>
                <a:cubicBezTo>
                  <a:pt x="15688" y="26975"/>
                  <a:pt x="16822" y="28182"/>
                  <a:pt x="17499" y="29580"/>
                </a:cubicBezTo>
                <a:cubicBezTo>
                  <a:pt x="17774" y="30132"/>
                  <a:pt x="18179" y="31155"/>
                  <a:pt x="17978" y="32185"/>
                </a:cubicBezTo>
                <a:lnTo>
                  <a:pt x="17978" y="32185"/>
                </a:lnTo>
                <a:cubicBezTo>
                  <a:pt x="18001" y="32171"/>
                  <a:pt x="18024" y="32156"/>
                  <a:pt x="18048" y="32141"/>
                </a:cubicBezTo>
                <a:lnTo>
                  <a:pt x="18048" y="32141"/>
                </a:lnTo>
                <a:cubicBezTo>
                  <a:pt x="18213" y="31107"/>
                  <a:pt x="17834" y="30105"/>
                  <a:pt x="17557" y="29551"/>
                </a:cubicBezTo>
                <a:cubicBezTo>
                  <a:pt x="16866" y="28153"/>
                  <a:pt x="15718" y="26931"/>
                  <a:pt x="14099" y="25813"/>
                </a:cubicBezTo>
                <a:cubicBezTo>
                  <a:pt x="13849" y="25651"/>
                  <a:pt x="13584" y="25460"/>
                  <a:pt x="13363" y="25312"/>
                </a:cubicBezTo>
                <a:cubicBezTo>
                  <a:pt x="12171" y="24518"/>
                  <a:pt x="11273" y="23664"/>
                  <a:pt x="10700" y="22752"/>
                </a:cubicBezTo>
                <a:cubicBezTo>
                  <a:pt x="10199" y="21987"/>
                  <a:pt x="9728" y="21162"/>
                  <a:pt x="9728" y="20176"/>
                </a:cubicBezTo>
                <a:cubicBezTo>
                  <a:pt x="9728" y="19132"/>
                  <a:pt x="10243" y="18072"/>
                  <a:pt x="11156" y="17145"/>
                </a:cubicBezTo>
                <a:cubicBezTo>
                  <a:pt x="11494" y="16792"/>
                  <a:pt x="11877" y="16497"/>
                  <a:pt x="12304" y="16232"/>
                </a:cubicBezTo>
                <a:cubicBezTo>
                  <a:pt x="13275" y="15600"/>
                  <a:pt x="14364" y="15202"/>
                  <a:pt x="15409" y="14790"/>
                </a:cubicBezTo>
                <a:cubicBezTo>
                  <a:pt x="15850" y="14628"/>
                  <a:pt x="16321" y="14437"/>
                  <a:pt x="16763" y="14260"/>
                </a:cubicBezTo>
                <a:cubicBezTo>
                  <a:pt x="18308" y="13598"/>
                  <a:pt x="19809" y="12730"/>
                  <a:pt x="21207" y="11670"/>
                </a:cubicBezTo>
                <a:cubicBezTo>
                  <a:pt x="22399" y="10743"/>
                  <a:pt x="23209" y="9831"/>
                  <a:pt x="23709" y="8845"/>
                </a:cubicBezTo>
                <a:cubicBezTo>
                  <a:pt x="24003" y="8286"/>
                  <a:pt x="24180" y="7668"/>
                  <a:pt x="24224" y="7079"/>
                </a:cubicBezTo>
                <a:cubicBezTo>
                  <a:pt x="24268" y="6328"/>
                  <a:pt x="24121" y="5578"/>
                  <a:pt x="23959" y="4871"/>
                </a:cubicBezTo>
                <a:cubicBezTo>
                  <a:pt x="23562" y="3223"/>
                  <a:pt x="22988" y="1634"/>
                  <a:pt x="22267" y="162"/>
                </a:cubicBezTo>
                <a:close/>
                <a:moveTo>
                  <a:pt x="18368" y="32112"/>
                </a:moveTo>
                <a:lnTo>
                  <a:pt x="18368" y="32112"/>
                </a:lnTo>
                <a:cubicBezTo>
                  <a:pt x="18356" y="32123"/>
                  <a:pt x="18345" y="32134"/>
                  <a:pt x="18337" y="32141"/>
                </a:cubicBezTo>
                <a:cubicBezTo>
                  <a:pt x="18308" y="32156"/>
                  <a:pt x="18308" y="32170"/>
                  <a:pt x="18293" y="32200"/>
                </a:cubicBezTo>
                <a:lnTo>
                  <a:pt x="18367" y="32126"/>
                </a:lnTo>
                <a:cubicBezTo>
                  <a:pt x="18367" y="32121"/>
                  <a:pt x="18367" y="32116"/>
                  <a:pt x="18368" y="32112"/>
                </a:cubicBezTo>
                <a:close/>
                <a:moveTo>
                  <a:pt x="17978" y="32185"/>
                </a:moveTo>
                <a:cubicBezTo>
                  <a:pt x="17942" y="32207"/>
                  <a:pt x="17907" y="32228"/>
                  <a:pt x="17866" y="32244"/>
                </a:cubicBezTo>
                <a:cubicBezTo>
                  <a:pt x="17861" y="32266"/>
                  <a:pt x="17858" y="32285"/>
                  <a:pt x="17855" y="32303"/>
                </a:cubicBezTo>
                <a:lnTo>
                  <a:pt x="17855" y="32303"/>
                </a:lnTo>
                <a:cubicBezTo>
                  <a:pt x="17895" y="32281"/>
                  <a:pt x="17932" y="32259"/>
                  <a:pt x="17969" y="32229"/>
                </a:cubicBezTo>
                <a:cubicBezTo>
                  <a:pt x="17973" y="32214"/>
                  <a:pt x="17976" y="32200"/>
                  <a:pt x="17978" y="32185"/>
                </a:cubicBezTo>
                <a:close/>
                <a:moveTo>
                  <a:pt x="21722" y="162"/>
                </a:moveTo>
                <a:lnTo>
                  <a:pt x="21663" y="206"/>
                </a:lnTo>
                <a:cubicBezTo>
                  <a:pt x="22384" y="1663"/>
                  <a:pt x="22929" y="3223"/>
                  <a:pt x="23297" y="4871"/>
                </a:cubicBezTo>
                <a:cubicBezTo>
                  <a:pt x="23444" y="5563"/>
                  <a:pt x="23591" y="6299"/>
                  <a:pt x="23532" y="7049"/>
                </a:cubicBezTo>
                <a:cubicBezTo>
                  <a:pt x="23488" y="7638"/>
                  <a:pt x="23312" y="8212"/>
                  <a:pt x="23047" y="8771"/>
                </a:cubicBezTo>
                <a:cubicBezTo>
                  <a:pt x="22561" y="9728"/>
                  <a:pt x="21766" y="10655"/>
                  <a:pt x="20633" y="11567"/>
                </a:cubicBezTo>
                <a:cubicBezTo>
                  <a:pt x="19294" y="12656"/>
                  <a:pt x="17837" y="13554"/>
                  <a:pt x="16321" y="14216"/>
                </a:cubicBezTo>
                <a:cubicBezTo>
                  <a:pt x="15880" y="14422"/>
                  <a:pt x="15409" y="14614"/>
                  <a:pt x="14967" y="14790"/>
                </a:cubicBezTo>
                <a:cubicBezTo>
                  <a:pt x="13952" y="15202"/>
                  <a:pt x="12892" y="15614"/>
                  <a:pt x="11950" y="16247"/>
                </a:cubicBezTo>
                <a:cubicBezTo>
                  <a:pt x="11538" y="16527"/>
                  <a:pt x="11156" y="16821"/>
                  <a:pt x="10832" y="17160"/>
                </a:cubicBezTo>
                <a:cubicBezTo>
                  <a:pt x="9920" y="18087"/>
                  <a:pt x="9404" y="19146"/>
                  <a:pt x="9375" y="20206"/>
                </a:cubicBezTo>
                <a:cubicBezTo>
                  <a:pt x="9331" y="21162"/>
                  <a:pt x="9802" y="22001"/>
                  <a:pt x="10258" y="22796"/>
                </a:cubicBezTo>
                <a:cubicBezTo>
                  <a:pt x="10832" y="23753"/>
                  <a:pt x="11744" y="24665"/>
                  <a:pt x="12995" y="25548"/>
                </a:cubicBezTo>
                <a:cubicBezTo>
                  <a:pt x="13290" y="25754"/>
                  <a:pt x="13525" y="25916"/>
                  <a:pt x="13746" y="26092"/>
                </a:cubicBezTo>
                <a:cubicBezTo>
                  <a:pt x="15394" y="27270"/>
                  <a:pt x="16527" y="28594"/>
                  <a:pt x="17204" y="30081"/>
                </a:cubicBezTo>
                <a:cubicBezTo>
                  <a:pt x="17476" y="30681"/>
                  <a:pt x="17747" y="31517"/>
                  <a:pt x="17682" y="32361"/>
                </a:cubicBezTo>
                <a:lnTo>
                  <a:pt x="17682" y="32361"/>
                </a:lnTo>
                <a:cubicBezTo>
                  <a:pt x="17696" y="32352"/>
                  <a:pt x="17710" y="32344"/>
                  <a:pt x="17724" y="32335"/>
                </a:cubicBezTo>
                <a:lnTo>
                  <a:pt x="17724" y="32335"/>
                </a:lnTo>
                <a:cubicBezTo>
                  <a:pt x="17814" y="31481"/>
                  <a:pt x="17538" y="30645"/>
                  <a:pt x="17263" y="30036"/>
                </a:cubicBezTo>
                <a:cubicBezTo>
                  <a:pt x="16571" y="28535"/>
                  <a:pt x="15424" y="27211"/>
                  <a:pt x="13790" y="26019"/>
                </a:cubicBezTo>
                <a:cubicBezTo>
                  <a:pt x="13569" y="25872"/>
                  <a:pt x="13334" y="25680"/>
                  <a:pt x="13039" y="25474"/>
                </a:cubicBezTo>
                <a:cubicBezTo>
                  <a:pt x="11789" y="24621"/>
                  <a:pt x="10861" y="23694"/>
                  <a:pt x="10317" y="22737"/>
                </a:cubicBezTo>
                <a:cubicBezTo>
                  <a:pt x="9846" y="21972"/>
                  <a:pt x="9404" y="21118"/>
                  <a:pt x="9434" y="20176"/>
                </a:cubicBezTo>
                <a:cubicBezTo>
                  <a:pt x="9463" y="19146"/>
                  <a:pt x="9964" y="18101"/>
                  <a:pt x="10861" y="17204"/>
                </a:cubicBezTo>
                <a:cubicBezTo>
                  <a:pt x="11200" y="16865"/>
                  <a:pt x="11568" y="16556"/>
                  <a:pt x="11965" y="16277"/>
                </a:cubicBezTo>
                <a:cubicBezTo>
                  <a:pt x="12907" y="15673"/>
                  <a:pt x="13952" y="15246"/>
                  <a:pt x="14967" y="14849"/>
                </a:cubicBezTo>
                <a:cubicBezTo>
                  <a:pt x="15409" y="14658"/>
                  <a:pt x="15880" y="14481"/>
                  <a:pt x="16321" y="14275"/>
                </a:cubicBezTo>
                <a:cubicBezTo>
                  <a:pt x="17852" y="13598"/>
                  <a:pt x="19309" y="12701"/>
                  <a:pt x="20648" y="11612"/>
                </a:cubicBezTo>
                <a:cubicBezTo>
                  <a:pt x="21810" y="10670"/>
                  <a:pt x="22605" y="9757"/>
                  <a:pt x="23076" y="8771"/>
                </a:cubicBezTo>
                <a:cubicBezTo>
                  <a:pt x="23370" y="8212"/>
                  <a:pt x="23532" y="7623"/>
                  <a:pt x="23591" y="7035"/>
                </a:cubicBezTo>
                <a:cubicBezTo>
                  <a:pt x="23650" y="6269"/>
                  <a:pt x="23518" y="5534"/>
                  <a:pt x="23356" y="4842"/>
                </a:cubicBezTo>
                <a:cubicBezTo>
                  <a:pt x="22988" y="3179"/>
                  <a:pt x="22414" y="1619"/>
                  <a:pt x="21722" y="162"/>
                </a:cubicBezTo>
                <a:close/>
                <a:moveTo>
                  <a:pt x="18190" y="32214"/>
                </a:moveTo>
                <a:lnTo>
                  <a:pt x="18190" y="32214"/>
                </a:lnTo>
                <a:cubicBezTo>
                  <a:pt x="18146" y="32244"/>
                  <a:pt x="18087" y="32273"/>
                  <a:pt x="18058" y="32303"/>
                </a:cubicBezTo>
                <a:cubicBezTo>
                  <a:pt x="18058" y="32347"/>
                  <a:pt x="18043" y="32376"/>
                  <a:pt x="18014" y="32420"/>
                </a:cubicBezTo>
                <a:cubicBezTo>
                  <a:pt x="18072" y="32376"/>
                  <a:pt x="18117" y="32347"/>
                  <a:pt x="18146" y="32303"/>
                </a:cubicBezTo>
                <a:cubicBezTo>
                  <a:pt x="18161" y="32288"/>
                  <a:pt x="18190" y="32244"/>
                  <a:pt x="18190" y="32214"/>
                </a:cubicBezTo>
                <a:close/>
                <a:moveTo>
                  <a:pt x="18058" y="32479"/>
                </a:moveTo>
                <a:lnTo>
                  <a:pt x="18058" y="32479"/>
                </a:lnTo>
                <a:cubicBezTo>
                  <a:pt x="18052" y="32485"/>
                  <a:pt x="18049" y="32491"/>
                  <a:pt x="18045" y="32497"/>
                </a:cubicBezTo>
                <a:lnTo>
                  <a:pt x="18045" y="32497"/>
                </a:lnTo>
                <a:cubicBezTo>
                  <a:pt x="18050" y="32491"/>
                  <a:pt x="18055" y="32486"/>
                  <a:pt x="18058" y="32479"/>
                </a:cubicBezTo>
                <a:close/>
                <a:moveTo>
                  <a:pt x="17682" y="32361"/>
                </a:moveTo>
                <a:cubicBezTo>
                  <a:pt x="17640" y="32385"/>
                  <a:pt x="17599" y="32410"/>
                  <a:pt x="17557" y="32435"/>
                </a:cubicBezTo>
                <a:cubicBezTo>
                  <a:pt x="17557" y="32460"/>
                  <a:pt x="17557" y="32480"/>
                  <a:pt x="17556" y="32499"/>
                </a:cubicBezTo>
                <a:lnTo>
                  <a:pt x="17556" y="32499"/>
                </a:lnTo>
                <a:cubicBezTo>
                  <a:pt x="17593" y="32480"/>
                  <a:pt x="17631" y="32460"/>
                  <a:pt x="17675" y="32435"/>
                </a:cubicBezTo>
                <a:cubicBezTo>
                  <a:pt x="17678" y="32410"/>
                  <a:pt x="17680" y="32385"/>
                  <a:pt x="17682" y="32361"/>
                </a:cubicBezTo>
                <a:close/>
                <a:moveTo>
                  <a:pt x="18045" y="32497"/>
                </a:moveTo>
                <a:cubicBezTo>
                  <a:pt x="18025" y="32515"/>
                  <a:pt x="17996" y="32527"/>
                  <a:pt x="17984" y="32538"/>
                </a:cubicBezTo>
                <a:cubicBezTo>
                  <a:pt x="17979" y="32549"/>
                  <a:pt x="17975" y="32558"/>
                  <a:pt x="17972" y="32565"/>
                </a:cubicBezTo>
                <a:lnTo>
                  <a:pt x="17972" y="32565"/>
                </a:lnTo>
                <a:lnTo>
                  <a:pt x="18014" y="32523"/>
                </a:lnTo>
                <a:cubicBezTo>
                  <a:pt x="18032" y="32515"/>
                  <a:pt x="18039" y="32506"/>
                  <a:pt x="18045" y="32497"/>
                </a:cubicBezTo>
                <a:close/>
                <a:moveTo>
                  <a:pt x="21178" y="192"/>
                </a:moveTo>
                <a:lnTo>
                  <a:pt x="21134" y="221"/>
                </a:lnTo>
                <a:cubicBezTo>
                  <a:pt x="21825" y="1663"/>
                  <a:pt x="22384" y="3223"/>
                  <a:pt x="22723" y="4857"/>
                </a:cubicBezTo>
                <a:cubicBezTo>
                  <a:pt x="22855" y="5504"/>
                  <a:pt x="23003" y="6255"/>
                  <a:pt x="22929" y="7005"/>
                </a:cubicBezTo>
                <a:cubicBezTo>
                  <a:pt x="22870" y="7579"/>
                  <a:pt x="22708" y="8168"/>
                  <a:pt x="22429" y="8727"/>
                </a:cubicBezTo>
                <a:cubicBezTo>
                  <a:pt x="21972" y="9684"/>
                  <a:pt x="21207" y="10596"/>
                  <a:pt x="20103" y="11538"/>
                </a:cubicBezTo>
                <a:cubicBezTo>
                  <a:pt x="18794" y="12642"/>
                  <a:pt x="17381" y="13554"/>
                  <a:pt x="15909" y="14260"/>
                </a:cubicBezTo>
                <a:cubicBezTo>
                  <a:pt x="15468" y="14467"/>
                  <a:pt x="14997" y="14658"/>
                  <a:pt x="14541" y="14849"/>
                </a:cubicBezTo>
                <a:cubicBezTo>
                  <a:pt x="13569" y="15276"/>
                  <a:pt x="12539" y="15688"/>
                  <a:pt x="11641" y="16306"/>
                </a:cubicBezTo>
                <a:cubicBezTo>
                  <a:pt x="11229" y="16571"/>
                  <a:pt x="10861" y="16865"/>
                  <a:pt x="10538" y="17218"/>
                </a:cubicBezTo>
                <a:cubicBezTo>
                  <a:pt x="9655" y="18116"/>
                  <a:pt x="9140" y="19176"/>
                  <a:pt x="9081" y="20206"/>
                </a:cubicBezTo>
                <a:cubicBezTo>
                  <a:pt x="9022" y="21133"/>
                  <a:pt x="9434" y="21942"/>
                  <a:pt x="9875" y="22752"/>
                </a:cubicBezTo>
                <a:cubicBezTo>
                  <a:pt x="10420" y="23767"/>
                  <a:pt x="11347" y="24724"/>
                  <a:pt x="12672" y="25695"/>
                </a:cubicBezTo>
                <a:cubicBezTo>
                  <a:pt x="12966" y="25916"/>
                  <a:pt x="13216" y="26107"/>
                  <a:pt x="13437" y="26269"/>
                </a:cubicBezTo>
                <a:cubicBezTo>
                  <a:pt x="15070" y="27520"/>
                  <a:pt x="16248" y="28962"/>
                  <a:pt x="16910" y="30552"/>
                </a:cubicBezTo>
                <a:cubicBezTo>
                  <a:pt x="17221" y="31287"/>
                  <a:pt x="17369" y="31954"/>
                  <a:pt x="17341" y="32567"/>
                </a:cubicBezTo>
                <a:lnTo>
                  <a:pt x="17341" y="32567"/>
                </a:lnTo>
                <a:cubicBezTo>
                  <a:pt x="17364" y="32554"/>
                  <a:pt x="17388" y="32541"/>
                  <a:pt x="17411" y="32529"/>
                </a:cubicBezTo>
                <a:lnTo>
                  <a:pt x="17411" y="32529"/>
                </a:lnTo>
                <a:cubicBezTo>
                  <a:pt x="17418" y="31911"/>
                  <a:pt x="17298" y="31251"/>
                  <a:pt x="16983" y="30522"/>
                </a:cubicBezTo>
                <a:cubicBezTo>
                  <a:pt x="16321" y="28903"/>
                  <a:pt x="15129" y="27446"/>
                  <a:pt x="13496" y="26195"/>
                </a:cubicBezTo>
                <a:cubicBezTo>
                  <a:pt x="13275" y="26034"/>
                  <a:pt x="13010" y="25842"/>
                  <a:pt x="12716" y="25622"/>
                </a:cubicBezTo>
                <a:cubicBezTo>
                  <a:pt x="11391" y="24665"/>
                  <a:pt x="10494" y="23708"/>
                  <a:pt x="9949" y="22722"/>
                </a:cubicBezTo>
                <a:cubicBezTo>
                  <a:pt x="9507" y="21913"/>
                  <a:pt x="9110" y="21118"/>
                  <a:pt x="9154" y="20206"/>
                </a:cubicBezTo>
                <a:cubicBezTo>
                  <a:pt x="9213" y="19205"/>
                  <a:pt x="9699" y="18160"/>
                  <a:pt x="10582" y="17277"/>
                </a:cubicBezTo>
                <a:cubicBezTo>
                  <a:pt x="10920" y="16939"/>
                  <a:pt x="11288" y="16630"/>
                  <a:pt x="11671" y="16380"/>
                </a:cubicBezTo>
                <a:cubicBezTo>
                  <a:pt x="12569" y="15762"/>
                  <a:pt x="13584" y="15349"/>
                  <a:pt x="14555" y="14923"/>
                </a:cubicBezTo>
                <a:cubicBezTo>
                  <a:pt x="14997" y="14731"/>
                  <a:pt x="15482" y="14540"/>
                  <a:pt x="15924" y="14334"/>
                </a:cubicBezTo>
                <a:cubicBezTo>
                  <a:pt x="17410" y="13628"/>
                  <a:pt x="18823" y="12715"/>
                  <a:pt x="20133" y="11612"/>
                </a:cubicBezTo>
                <a:cubicBezTo>
                  <a:pt x="21251" y="10655"/>
                  <a:pt x="22017" y="9728"/>
                  <a:pt x="22487" y="8757"/>
                </a:cubicBezTo>
                <a:cubicBezTo>
                  <a:pt x="22767" y="8183"/>
                  <a:pt x="22929" y="7594"/>
                  <a:pt x="22988" y="7005"/>
                </a:cubicBezTo>
                <a:cubicBezTo>
                  <a:pt x="23061" y="6255"/>
                  <a:pt x="22914" y="5490"/>
                  <a:pt x="22782" y="4842"/>
                </a:cubicBezTo>
                <a:cubicBezTo>
                  <a:pt x="22429" y="3208"/>
                  <a:pt x="21899" y="1634"/>
                  <a:pt x="21178" y="192"/>
                </a:cubicBezTo>
                <a:close/>
                <a:moveTo>
                  <a:pt x="17972" y="32565"/>
                </a:moveTo>
                <a:lnTo>
                  <a:pt x="17940" y="32597"/>
                </a:lnTo>
                <a:cubicBezTo>
                  <a:pt x="17959" y="32588"/>
                  <a:pt x="17966" y="32578"/>
                  <a:pt x="17972" y="32565"/>
                </a:cubicBezTo>
                <a:close/>
                <a:moveTo>
                  <a:pt x="17938" y="32397"/>
                </a:moveTo>
                <a:cubicBezTo>
                  <a:pt x="17883" y="32469"/>
                  <a:pt x="17827" y="32539"/>
                  <a:pt x="17766" y="32606"/>
                </a:cubicBezTo>
                <a:lnTo>
                  <a:pt x="17766" y="32606"/>
                </a:lnTo>
                <a:cubicBezTo>
                  <a:pt x="17780" y="32575"/>
                  <a:pt x="17793" y="32522"/>
                  <a:pt x="17793" y="32494"/>
                </a:cubicBezTo>
                <a:lnTo>
                  <a:pt x="17938" y="32397"/>
                </a:lnTo>
                <a:close/>
                <a:moveTo>
                  <a:pt x="17341" y="32567"/>
                </a:moveTo>
                <a:lnTo>
                  <a:pt x="17341" y="32567"/>
                </a:lnTo>
                <a:cubicBezTo>
                  <a:pt x="17309" y="32584"/>
                  <a:pt x="17278" y="32600"/>
                  <a:pt x="17248" y="32612"/>
                </a:cubicBezTo>
                <a:cubicBezTo>
                  <a:pt x="17248" y="32637"/>
                  <a:pt x="17248" y="32661"/>
                  <a:pt x="17245" y="32687"/>
                </a:cubicBezTo>
                <a:lnTo>
                  <a:pt x="17245" y="32687"/>
                </a:lnTo>
                <a:cubicBezTo>
                  <a:pt x="17276" y="32672"/>
                  <a:pt x="17306" y="32656"/>
                  <a:pt x="17337" y="32641"/>
                </a:cubicBezTo>
                <a:cubicBezTo>
                  <a:pt x="17338" y="32616"/>
                  <a:pt x="17340" y="32592"/>
                  <a:pt x="17341" y="32567"/>
                </a:cubicBezTo>
                <a:close/>
                <a:moveTo>
                  <a:pt x="17719" y="32538"/>
                </a:moveTo>
                <a:cubicBezTo>
                  <a:pt x="17719" y="32568"/>
                  <a:pt x="17705" y="32597"/>
                  <a:pt x="17690" y="32612"/>
                </a:cubicBezTo>
                <a:cubicBezTo>
                  <a:pt x="17690" y="32641"/>
                  <a:pt x="17675" y="32656"/>
                  <a:pt x="17675" y="32671"/>
                </a:cubicBezTo>
                <a:cubicBezTo>
                  <a:pt x="17616" y="32715"/>
                  <a:pt x="17557" y="32759"/>
                  <a:pt x="17484" y="32803"/>
                </a:cubicBezTo>
                <a:cubicBezTo>
                  <a:pt x="17499" y="32744"/>
                  <a:pt x="17499" y="32715"/>
                  <a:pt x="17528" y="32656"/>
                </a:cubicBezTo>
                <a:cubicBezTo>
                  <a:pt x="17602" y="32641"/>
                  <a:pt x="17646" y="32597"/>
                  <a:pt x="17719" y="32538"/>
                </a:cubicBezTo>
                <a:close/>
                <a:moveTo>
                  <a:pt x="17852" y="32641"/>
                </a:moveTo>
                <a:lnTo>
                  <a:pt x="17852" y="32641"/>
                </a:lnTo>
                <a:cubicBezTo>
                  <a:pt x="17822" y="32671"/>
                  <a:pt x="17763" y="32685"/>
                  <a:pt x="17719" y="32730"/>
                </a:cubicBezTo>
                <a:cubicBezTo>
                  <a:pt x="17705" y="32744"/>
                  <a:pt x="17705" y="32788"/>
                  <a:pt x="17690" y="32818"/>
                </a:cubicBezTo>
                <a:cubicBezTo>
                  <a:pt x="17719" y="32803"/>
                  <a:pt x="17763" y="32759"/>
                  <a:pt x="17793" y="32730"/>
                </a:cubicBezTo>
                <a:cubicBezTo>
                  <a:pt x="17822" y="32715"/>
                  <a:pt x="17837" y="32671"/>
                  <a:pt x="17852" y="32641"/>
                </a:cubicBezTo>
                <a:close/>
                <a:moveTo>
                  <a:pt x="16983" y="32764"/>
                </a:moveTo>
                <a:cubicBezTo>
                  <a:pt x="16960" y="32776"/>
                  <a:pt x="16935" y="32789"/>
                  <a:pt x="16910" y="32803"/>
                </a:cubicBezTo>
                <a:cubicBezTo>
                  <a:pt x="16910" y="32824"/>
                  <a:pt x="16910" y="32843"/>
                  <a:pt x="16909" y="32862"/>
                </a:cubicBezTo>
                <a:lnTo>
                  <a:pt x="16909" y="32862"/>
                </a:lnTo>
                <a:cubicBezTo>
                  <a:pt x="16934" y="32849"/>
                  <a:pt x="16959" y="32834"/>
                  <a:pt x="16983" y="32818"/>
                </a:cubicBezTo>
                <a:cubicBezTo>
                  <a:pt x="16983" y="32800"/>
                  <a:pt x="16983" y="32782"/>
                  <a:pt x="16983" y="32764"/>
                </a:cubicBezTo>
                <a:close/>
                <a:moveTo>
                  <a:pt x="20133" y="192"/>
                </a:moveTo>
                <a:lnTo>
                  <a:pt x="20074" y="221"/>
                </a:lnTo>
                <a:cubicBezTo>
                  <a:pt x="20780" y="1619"/>
                  <a:pt x="21281" y="3164"/>
                  <a:pt x="21590" y="4783"/>
                </a:cubicBezTo>
                <a:cubicBezTo>
                  <a:pt x="21693" y="5416"/>
                  <a:pt x="21810" y="6152"/>
                  <a:pt x="21737" y="6902"/>
                </a:cubicBezTo>
                <a:cubicBezTo>
                  <a:pt x="21678" y="7476"/>
                  <a:pt x="21516" y="8035"/>
                  <a:pt x="21251" y="8595"/>
                </a:cubicBezTo>
                <a:cubicBezTo>
                  <a:pt x="20810" y="9551"/>
                  <a:pt x="20103" y="10493"/>
                  <a:pt x="19088" y="11450"/>
                </a:cubicBezTo>
                <a:cubicBezTo>
                  <a:pt x="17866" y="12583"/>
                  <a:pt x="16527" y="13539"/>
                  <a:pt x="15100" y="14290"/>
                </a:cubicBezTo>
                <a:cubicBezTo>
                  <a:pt x="14658" y="14540"/>
                  <a:pt x="14187" y="14761"/>
                  <a:pt x="13731" y="14952"/>
                </a:cubicBezTo>
                <a:cubicBezTo>
                  <a:pt x="12833" y="15379"/>
                  <a:pt x="11892" y="15820"/>
                  <a:pt x="11053" y="16424"/>
                </a:cubicBezTo>
                <a:cubicBezTo>
                  <a:pt x="10655" y="16703"/>
                  <a:pt x="10317" y="16998"/>
                  <a:pt x="9993" y="17336"/>
                </a:cubicBezTo>
                <a:cubicBezTo>
                  <a:pt x="9154" y="18190"/>
                  <a:pt x="8639" y="19205"/>
                  <a:pt x="8551" y="20176"/>
                </a:cubicBezTo>
                <a:cubicBezTo>
                  <a:pt x="8448" y="21089"/>
                  <a:pt x="8801" y="21913"/>
                  <a:pt x="9154" y="22708"/>
                </a:cubicBezTo>
                <a:cubicBezTo>
                  <a:pt x="9669" y="23826"/>
                  <a:pt x="10582" y="24871"/>
                  <a:pt x="12053" y="26019"/>
                </a:cubicBezTo>
                <a:cubicBezTo>
                  <a:pt x="12348" y="26254"/>
                  <a:pt x="12627" y="26460"/>
                  <a:pt x="12863" y="26652"/>
                </a:cubicBezTo>
                <a:cubicBezTo>
                  <a:pt x="14599" y="28079"/>
                  <a:pt x="15777" y="29713"/>
                  <a:pt x="16380" y="31538"/>
                </a:cubicBezTo>
                <a:cubicBezTo>
                  <a:pt x="16553" y="32028"/>
                  <a:pt x="16653" y="32483"/>
                  <a:pt x="16682" y="32902"/>
                </a:cubicBezTo>
                <a:lnTo>
                  <a:pt x="16682" y="32902"/>
                </a:lnTo>
                <a:cubicBezTo>
                  <a:pt x="16692" y="32897"/>
                  <a:pt x="16701" y="32893"/>
                  <a:pt x="16711" y="32888"/>
                </a:cubicBezTo>
                <a:lnTo>
                  <a:pt x="16711" y="32888"/>
                </a:lnTo>
                <a:cubicBezTo>
                  <a:pt x="16663" y="32453"/>
                  <a:pt x="16562" y="31979"/>
                  <a:pt x="16395" y="31479"/>
                </a:cubicBezTo>
                <a:cubicBezTo>
                  <a:pt x="15777" y="29654"/>
                  <a:pt x="14599" y="28006"/>
                  <a:pt x="12863" y="26578"/>
                </a:cubicBezTo>
                <a:cubicBezTo>
                  <a:pt x="12627" y="26387"/>
                  <a:pt x="12348" y="26181"/>
                  <a:pt x="12053" y="25945"/>
                </a:cubicBezTo>
                <a:cubicBezTo>
                  <a:pt x="10611" y="24797"/>
                  <a:pt x="9684" y="23767"/>
                  <a:pt x="9169" y="22664"/>
                </a:cubicBezTo>
                <a:cubicBezTo>
                  <a:pt x="8816" y="21898"/>
                  <a:pt x="8492" y="21089"/>
                  <a:pt x="8580" y="20176"/>
                </a:cubicBezTo>
                <a:cubicBezTo>
                  <a:pt x="8669" y="19220"/>
                  <a:pt x="9184" y="18219"/>
                  <a:pt x="10023" y="17366"/>
                </a:cubicBezTo>
                <a:cubicBezTo>
                  <a:pt x="10332" y="17057"/>
                  <a:pt x="10685" y="16748"/>
                  <a:pt x="11067" y="16483"/>
                </a:cubicBezTo>
                <a:cubicBezTo>
                  <a:pt x="11906" y="15894"/>
                  <a:pt x="12848" y="15453"/>
                  <a:pt x="13746" y="15026"/>
                </a:cubicBezTo>
                <a:cubicBezTo>
                  <a:pt x="14187" y="14834"/>
                  <a:pt x="14673" y="14614"/>
                  <a:pt x="15114" y="14363"/>
                </a:cubicBezTo>
                <a:cubicBezTo>
                  <a:pt x="16542" y="13613"/>
                  <a:pt x="17896" y="12656"/>
                  <a:pt x="19117" y="11494"/>
                </a:cubicBezTo>
                <a:cubicBezTo>
                  <a:pt x="20148" y="10523"/>
                  <a:pt x="20869" y="9581"/>
                  <a:pt x="21310" y="8609"/>
                </a:cubicBezTo>
                <a:cubicBezTo>
                  <a:pt x="21575" y="8035"/>
                  <a:pt x="21737" y="7476"/>
                  <a:pt x="21796" y="6902"/>
                </a:cubicBezTo>
                <a:cubicBezTo>
                  <a:pt x="21869" y="6122"/>
                  <a:pt x="21752" y="5387"/>
                  <a:pt x="21649" y="4768"/>
                </a:cubicBezTo>
                <a:cubicBezTo>
                  <a:pt x="21354" y="3135"/>
                  <a:pt x="20839" y="1604"/>
                  <a:pt x="20133" y="192"/>
                </a:cubicBezTo>
                <a:close/>
                <a:moveTo>
                  <a:pt x="17454" y="32730"/>
                </a:moveTo>
                <a:lnTo>
                  <a:pt x="17454" y="32730"/>
                </a:lnTo>
                <a:cubicBezTo>
                  <a:pt x="17425" y="32788"/>
                  <a:pt x="17425" y="32818"/>
                  <a:pt x="17410" y="32877"/>
                </a:cubicBezTo>
                <a:cubicBezTo>
                  <a:pt x="17337" y="32936"/>
                  <a:pt x="17263" y="32965"/>
                  <a:pt x="17204" y="33009"/>
                </a:cubicBezTo>
                <a:cubicBezTo>
                  <a:pt x="17234" y="32950"/>
                  <a:pt x="17234" y="32891"/>
                  <a:pt x="17234" y="32862"/>
                </a:cubicBezTo>
                <a:cubicBezTo>
                  <a:pt x="17307" y="32818"/>
                  <a:pt x="17381" y="32759"/>
                  <a:pt x="17454" y="32730"/>
                </a:cubicBezTo>
                <a:close/>
                <a:moveTo>
                  <a:pt x="17690" y="32906"/>
                </a:moveTo>
                <a:lnTo>
                  <a:pt x="17690" y="32906"/>
                </a:lnTo>
                <a:cubicBezTo>
                  <a:pt x="17660" y="32950"/>
                  <a:pt x="17631" y="32965"/>
                  <a:pt x="17616" y="32980"/>
                </a:cubicBezTo>
                <a:cubicBezTo>
                  <a:pt x="17616" y="32997"/>
                  <a:pt x="17616" y="33009"/>
                  <a:pt x="17613" y="33019"/>
                </a:cubicBezTo>
                <a:lnTo>
                  <a:pt x="17613" y="33019"/>
                </a:lnTo>
                <a:cubicBezTo>
                  <a:pt x="17629" y="32997"/>
                  <a:pt x="17652" y="32976"/>
                  <a:pt x="17675" y="32965"/>
                </a:cubicBezTo>
                <a:cubicBezTo>
                  <a:pt x="17675" y="32950"/>
                  <a:pt x="17690" y="32936"/>
                  <a:pt x="17690" y="32906"/>
                </a:cubicBezTo>
                <a:close/>
                <a:moveTo>
                  <a:pt x="17586" y="32822"/>
                </a:moveTo>
                <a:cubicBezTo>
                  <a:pt x="17531" y="32894"/>
                  <a:pt x="17475" y="32965"/>
                  <a:pt x="17413" y="33032"/>
                </a:cubicBezTo>
                <a:lnTo>
                  <a:pt x="17413" y="33032"/>
                </a:lnTo>
                <a:cubicBezTo>
                  <a:pt x="17429" y="33001"/>
                  <a:pt x="17454" y="32947"/>
                  <a:pt x="17454" y="32906"/>
                </a:cubicBezTo>
                <a:lnTo>
                  <a:pt x="17586" y="32822"/>
                </a:lnTo>
                <a:close/>
                <a:moveTo>
                  <a:pt x="17613" y="33019"/>
                </a:moveTo>
                <a:cubicBezTo>
                  <a:pt x="17609" y="33026"/>
                  <a:pt x="17605" y="33032"/>
                  <a:pt x="17602" y="33039"/>
                </a:cubicBezTo>
                <a:cubicBezTo>
                  <a:pt x="17608" y="33032"/>
                  <a:pt x="17611" y="33026"/>
                  <a:pt x="17613" y="33019"/>
                </a:cubicBezTo>
                <a:close/>
                <a:moveTo>
                  <a:pt x="19632" y="221"/>
                </a:moveTo>
                <a:lnTo>
                  <a:pt x="19588" y="265"/>
                </a:lnTo>
                <a:cubicBezTo>
                  <a:pt x="20280" y="1663"/>
                  <a:pt x="20766" y="3164"/>
                  <a:pt x="21031" y="4783"/>
                </a:cubicBezTo>
                <a:cubicBezTo>
                  <a:pt x="21134" y="5357"/>
                  <a:pt x="21237" y="6108"/>
                  <a:pt x="21148" y="6888"/>
                </a:cubicBezTo>
                <a:cubicBezTo>
                  <a:pt x="21089" y="7432"/>
                  <a:pt x="20927" y="8006"/>
                  <a:pt x="20692" y="8551"/>
                </a:cubicBezTo>
                <a:cubicBezTo>
                  <a:pt x="20265" y="9507"/>
                  <a:pt x="19559" y="10449"/>
                  <a:pt x="18588" y="11420"/>
                </a:cubicBezTo>
                <a:cubicBezTo>
                  <a:pt x="17410" y="12583"/>
                  <a:pt x="16100" y="13554"/>
                  <a:pt x="14702" y="14334"/>
                </a:cubicBezTo>
                <a:cubicBezTo>
                  <a:pt x="14261" y="14570"/>
                  <a:pt x="13805" y="14805"/>
                  <a:pt x="13349" y="15026"/>
                </a:cubicBezTo>
                <a:cubicBezTo>
                  <a:pt x="12480" y="15467"/>
                  <a:pt x="11583" y="15909"/>
                  <a:pt x="10773" y="16497"/>
                </a:cubicBezTo>
                <a:cubicBezTo>
                  <a:pt x="10405" y="16777"/>
                  <a:pt x="10052" y="17071"/>
                  <a:pt x="9743" y="17380"/>
                </a:cubicBezTo>
                <a:cubicBezTo>
                  <a:pt x="8919" y="18234"/>
                  <a:pt x="8404" y="19220"/>
                  <a:pt x="8286" y="20176"/>
                </a:cubicBezTo>
                <a:cubicBezTo>
                  <a:pt x="8183" y="21089"/>
                  <a:pt x="8477" y="21913"/>
                  <a:pt x="8801" y="22664"/>
                </a:cubicBezTo>
                <a:cubicBezTo>
                  <a:pt x="9434" y="24150"/>
                  <a:pt x="10714" y="25312"/>
                  <a:pt x="11744" y="26166"/>
                </a:cubicBezTo>
                <a:cubicBezTo>
                  <a:pt x="12053" y="26401"/>
                  <a:pt x="12333" y="26637"/>
                  <a:pt x="12569" y="26843"/>
                </a:cubicBezTo>
                <a:cubicBezTo>
                  <a:pt x="14335" y="28344"/>
                  <a:pt x="15541" y="30081"/>
                  <a:pt x="16100" y="31994"/>
                </a:cubicBezTo>
                <a:cubicBezTo>
                  <a:pt x="16216" y="32380"/>
                  <a:pt x="16298" y="32732"/>
                  <a:pt x="16347" y="33080"/>
                </a:cubicBezTo>
                <a:lnTo>
                  <a:pt x="16347" y="33080"/>
                </a:lnTo>
                <a:cubicBezTo>
                  <a:pt x="16358" y="33073"/>
                  <a:pt x="16371" y="33067"/>
                  <a:pt x="16383" y="33060"/>
                </a:cubicBezTo>
                <a:lnTo>
                  <a:pt x="16383" y="33060"/>
                </a:lnTo>
                <a:cubicBezTo>
                  <a:pt x="16345" y="32728"/>
                  <a:pt x="16262" y="32371"/>
                  <a:pt x="16145" y="31979"/>
                </a:cubicBezTo>
                <a:cubicBezTo>
                  <a:pt x="15556" y="30036"/>
                  <a:pt x="14364" y="28300"/>
                  <a:pt x="12598" y="26784"/>
                </a:cubicBezTo>
                <a:cubicBezTo>
                  <a:pt x="12333" y="26563"/>
                  <a:pt x="12053" y="26343"/>
                  <a:pt x="11759" y="26107"/>
                </a:cubicBezTo>
                <a:cubicBezTo>
                  <a:pt x="10714" y="25283"/>
                  <a:pt x="9449" y="24120"/>
                  <a:pt x="8845" y="22649"/>
                </a:cubicBezTo>
                <a:cubicBezTo>
                  <a:pt x="8521" y="21898"/>
                  <a:pt x="8227" y="21089"/>
                  <a:pt x="8345" y="20206"/>
                </a:cubicBezTo>
                <a:cubicBezTo>
                  <a:pt x="8448" y="19264"/>
                  <a:pt x="8963" y="18293"/>
                  <a:pt x="9772" y="17439"/>
                </a:cubicBezTo>
                <a:cubicBezTo>
                  <a:pt x="10096" y="17130"/>
                  <a:pt x="10420" y="16836"/>
                  <a:pt x="10788" y="16556"/>
                </a:cubicBezTo>
                <a:cubicBezTo>
                  <a:pt x="11597" y="15968"/>
                  <a:pt x="12495" y="15526"/>
                  <a:pt x="13363" y="15099"/>
                </a:cubicBezTo>
                <a:cubicBezTo>
                  <a:pt x="13805" y="14879"/>
                  <a:pt x="14290" y="14643"/>
                  <a:pt x="14732" y="14408"/>
                </a:cubicBezTo>
                <a:cubicBezTo>
                  <a:pt x="16145" y="13628"/>
                  <a:pt x="17454" y="12642"/>
                  <a:pt x="18632" y="11479"/>
                </a:cubicBezTo>
                <a:cubicBezTo>
                  <a:pt x="19618" y="10508"/>
                  <a:pt x="20324" y="9551"/>
                  <a:pt x="20736" y="8580"/>
                </a:cubicBezTo>
                <a:cubicBezTo>
                  <a:pt x="21001" y="8006"/>
                  <a:pt x="21148" y="7432"/>
                  <a:pt x="21207" y="6888"/>
                </a:cubicBezTo>
                <a:cubicBezTo>
                  <a:pt x="21281" y="6108"/>
                  <a:pt x="21178" y="5357"/>
                  <a:pt x="21089" y="4768"/>
                </a:cubicBezTo>
                <a:cubicBezTo>
                  <a:pt x="20810" y="3150"/>
                  <a:pt x="20324" y="1619"/>
                  <a:pt x="19632" y="221"/>
                </a:cubicBezTo>
                <a:close/>
                <a:moveTo>
                  <a:pt x="16682" y="32902"/>
                </a:moveTo>
                <a:lnTo>
                  <a:pt x="16682" y="32902"/>
                </a:lnTo>
                <a:cubicBezTo>
                  <a:pt x="16645" y="32921"/>
                  <a:pt x="16608" y="32940"/>
                  <a:pt x="16571" y="32965"/>
                </a:cubicBezTo>
                <a:cubicBezTo>
                  <a:pt x="16571" y="33016"/>
                  <a:pt x="16571" y="33059"/>
                  <a:pt x="16576" y="33101"/>
                </a:cubicBezTo>
                <a:lnTo>
                  <a:pt x="16576" y="33101"/>
                </a:lnTo>
                <a:lnTo>
                  <a:pt x="16616" y="33083"/>
                </a:lnTo>
                <a:cubicBezTo>
                  <a:pt x="16660" y="33053"/>
                  <a:pt x="16674" y="33053"/>
                  <a:pt x="16689" y="33039"/>
                </a:cubicBezTo>
                <a:cubicBezTo>
                  <a:pt x="16688" y="32994"/>
                  <a:pt x="16685" y="32948"/>
                  <a:pt x="16682" y="32902"/>
                </a:cubicBezTo>
                <a:close/>
                <a:moveTo>
                  <a:pt x="16513" y="33009"/>
                </a:moveTo>
                <a:cubicBezTo>
                  <a:pt x="16498" y="33009"/>
                  <a:pt x="16498" y="33024"/>
                  <a:pt x="16468" y="33024"/>
                </a:cubicBezTo>
                <a:cubicBezTo>
                  <a:pt x="16440" y="33033"/>
                  <a:pt x="16411" y="33046"/>
                  <a:pt x="16383" y="33060"/>
                </a:cubicBezTo>
                <a:lnTo>
                  <a:pt x="16383" y="33060"/>
                </a:lnTo>
                <a:cubicBezTo>
                  <a:pt x="16387" y="33103"/>
                  <a:pt x="16392" y="33144"/>
                  <a:pt x="16395" y="33186"/>
                </a:cubicBezTo>
                <a:lnTo>
                  <a:pt x="16513" y="33131"/>
                </a:lnTo>
                <a:lnTo>
                  <a:pt x="16513" y="33009"/>
                </a:lnTo>
                <a:close/>
                <a:moveTo>
                  <a:pt x="17131" y="32891"/>
                </a:moveTo>
                <a:cubicBezTo>
                  <a:pt x="17131" y="32950"/>
                  <a:pt x="17116" y="33009"/>
                  <a:pt x="17101" y="33053"/>
                </a:cubicBezTo>
                <a:cubicBezTo>
                  <a:pt x="17028" y="33112"/>
                  <a:pt x="16954" y="33156"/>
                  <a:pt x="16866" y="33200"/>
                </a:cubicBezTo>
                <a:cubicBezTo>
                  <a:pt x="16895" y="33156"/>
                  <a:pt x="16895" y="33097"/>
                  <a:pt x="16895" y="33039"/>
                </a:cubicBezTo>
                <a:cubicBezTo>
                  <a:pt x="16969" y="32980"/>
                  <a:pt x="17057" y="32950"/>
                  <a:pt x="17131" y="32891"/>
                </a:cubicBezTo>
                <a:close/>
                <a:moveTo>
                  <a:pt x="17381" y="32980"/>
                </a:moveTo>
                <a:cubicBezTo>
                  <a:pt x="17381" y="33009"/>
                  <a:pt x="17351" y="33024"/>
                  <a:pt x="17351" y="33024"/>
                </a:cubicBezTo>
                <a:cubicBezTo>
                  <a:pt x="17337" y="33053"/>
                  <a:pt x="17337" y="33097"/>
                  <a:pt x="17322" y="33112"/>
                </a:cubicBezTo>
                <a:cubicBezTo>
                  <a:pt x="17263" y="33142"/>
                  <a:pt x="17204" y="33200"/>
                  <a:pt x="17131" y="33245"/>
                </a:cubicBezTo>
                <a:cubicBezTo>
                  <a:pt x="17160" y="33186"/>
                  <a:pt x="17160" y="33142"/>
                  <a:pt x="17175" y="33097"/>
                </a:cubicBezTo>
                <a:cubicBezTo>
                  <a:pt x="17248" y="33053"/>
                  <a:pt x="17307" y="33024"/>
                  <a:pt x="17381" y="32980"/>
                </a:cubicBezTo>
                <a:close/>
                <a:moveTo>
                  <a:pt x="17499" y="33053"/>
                </a:moveTo>
                <a:lnTo>
                  <a:pt x="17499" y="33053"/>
                </a:lnTo>
                <a:cubicBezTo>
                  <a:pt x="17469" y="33083"/>
                  <a:pt x="17410" y="33112"/>
                  <a:pt x="17381" y="33156"/>
                </a:cubicBezTo>
                <a:cubicBezTo>
                  <a:pt x="17351" y="33186"/>
                  <a:pt x="17351" y="33200"/>
                  <a:pt x="17337" y="33245"/>
                </a:cubicBezTo>
                <a:cubicBezTo>
                  <a:pt x="17366" y="33230"/>
                  <a:pt x="17410" y="33186"/>
                  <a:pt x="17454" y="33156"/>
                </a:cubicBezTo>
                <a:cubicBezTo>
                  <a:pt x="17469" y="33127"/>
                  <a:pt x="17484" y="33097"/>
                  <a:pt x="17499" y="33053"/>
                </a:cubicBezTo>
                <a:close/>
                <a:moveTo>
                  <a:pt x="16347" y="33080"/>
                </a:moveTo>
                <a:cubicBezTo>
                  <a:pt x="16301" y="33105"/>
                  <a:pt x="16258" y="33133"/>
                  <a:pt x="16218" y="33156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70" y="33278"/>
                  <a:pt x="16321" y="33252"/>
                  <a:pt x="16365" y="33230"/>
                </a:cubicBezTo>
                <a:cubicBezTo>
                  <a:pt x="16360" y="33180"/>
                  <a:pt x="16354" y="33130"/>
                  <a:pt x="16347" y="33080"/>
                </a:cubicBezTo>
                <a:close/>
                <a:moveTo>
                  <a:pt x="16822" y="33083"/>
                </a:moveTo>
                <a:cubicBezTo>
                  <a:pt x="16822" y="33127"/>
                  <a:pt x="16807" y="33186"/>
                  <a:pt x="16807" y="33245"/>
                </a:cubicBezTo>
                <a:cubicBezTo>
                  <a:pt x="16733" y="33303"/>
                  <a:pt x="16645" y="33333"/>
                  <a:pt x="16571" y="33392"/>
                </a:cubicBezTo>
                <a:lnTo>
                  <a:pt x="16571" y="33230"/>
                </a:lnTo>
                <a:cubicBezTo>
                  <a:pt x="16660" y="33171"/>
                  <a:pt x="16733" y="33127"/>
                  <a:pt x="16822" y="33083"/>
                </a:cubicBezTo>
                <a:close/>
                <a:moveTo>
                  <a:pt x="17184" y="33317"/>
                </a:moveTo>
                <a:cubicBezTo>
                  <a:pt x="17156" y="33350"/>
                  <a:pt x="17128" y="33381"/>
                  <a:pt x="17099" y="33412"/>
                </a:cubicBezTo>
                <a:lnTo>
                  <a:pt x="17099" y="33412"/>
                </a:lnTo>
                <a:cubicBezTo>
                  <a:pt x="17101" y="33397"/>
                  <a:pt x="17101" y="33385"/>
                  <a:pt x="17101" y="33377"/>
                </a:cubicBezTo>
                <a:lnTo>
                  <a:pt x="17184" y="33317"/>
                </a:lnTo>
                <a:close/>
                <a:moveTo>
                  <a:pt x="17086" y="33171"/>
                </a:moveTo>
                <a:lnTo>
                  <a:pt x="17086" y="33171"/>
                </a:lnTo>
                <a:cubicBezTo>
                  <a:pt x="17057" y="33230"/>
                  <a:pt x="17057" y="33259"/>
                  <a:pt x="17042" y="33318"/>
                </a:cubicBezTo>
                <a:cubicBezTo>
                  <a:pt x="16983" y="33348"/>
                  <a:pt x="16910" y="33406"/>
                  <a:pt x="16836" y="33451"/>
                </a:cubicBezTo>
                <a:cubicBezTo>
                  <a:pt x="16866" y="33392"/>
                  <a:pt x="16866" y="33333"/>
                  <a:pt x="16866" y="33289"/>
                </a:cubicBezTo>
                <a:cubicBezTo>
                  <a:pt x="16939" y="33259"/>
                  <a:pt x="16998" y="33200"/>
                  <a:pt x="17086" y="33171"/>
                </a:cubicBezTo>
                <a:close/>
                <a:moveTo>
                  <a:pt x="17337" y="33348"/>
                </a:moveTo>
                <a:cubicBezTo>
                  <a:pt x="17322" y="33377"/>
                  <a:pt x="17278" y="33392"/>
                  <a:pt x="17263" y="33406"/>
                </a:cubicBezTo>
                <a:cubicBezTo>
                  <a:pt x="17263" y="33421"/>
                  <a:pt x="17248" y="33451"/>
                  <a:pt x="17248" y="33465"/>
                </a:cubicBezTo>
                <a:lnTo>
                  <a:pt x="17322" y="33392"/>
                </a:lnTo>
                <a:cubicBezTo>
                  <a:pt x="17322" y="33377"/>
                  <a:pt x="17336" y="33348"/>
                  <a:pt x="17337" y="33348"/>
                </a:cubicBezTo>
                <a:close/>
                <a:moveTo>
                  <a:pt x="17160" y="33524"/>
                </a:moveTo>
                <a:cubicBezTo>
                  <a:pt x="17152" y="33528"/>
                  <a:pt x="17145" y="33532"/>
                  <a:pt x="17139" y="33537"/>
                </a:cubicBezTo>
                <a:lnTo>
                  <a:pt x="17139" y="33537"/>
                </a:lnTo>
                <a:cubicBezTo>
                  <a:pt x="17146" y="33533"/>
                  <a:pt x="17153" y="33529"/>
                  <a:pt x="17160" y="33524"/>
                </a:cubicBezTo>
                <a:close/>
                <a:moveTo>
                  <a:pt x="16050" y="33248"/>
                </a:moveTo>
                <a:cubicBezTo>
                  <a:pt x="16058" y="33292"/>
                  <a:pt x="16065" y="33335"/>
                  <a:pt x="16071" y="33377"/>
                </a:cubicBezTo>
                <a:cubicBezTo>
                  <a:pt x="16100" y="33363"/>
                  <a:pt x="16131" y="33347"/>
                  <a:pt x="16164" y="33331"/>
                </a:cubicBezTo>
                <a:lnTo>
                  <a:pt x="16164" y="33331"/>
                </a:lnTo>
                <a:cubicBezTo>
                  <a:pt x="16166" y="33352"/>
                  <a:pt x="16169" y="33373"/>
                  <a:pt x="16174" y="33392"/>
                </a:cubicBezTo>
                <a:lnTo>
                  <a:pt x="15894" y="33554"/>
                </a:lnTo>
                <a:cubicBezTo>
                  <a:pt x="15865" y="33480"/>
                  <a:pt x="15865" y="33406"/>
                  <a:pt x="15865" y="33348"/>
                </a:cubicBezTo>
                <a:cubicBezTo>
                  <a:pt x="15922" y="33310"/>
                  <a:pt x="15985" y="33278"/>
                  <a:pt x="16050" y="33248"/>
                </a:cubicBezTo>
                <a:close/>
                <a:moveTo>
                  <a:pt x="16513" y="33274"/>
                </a:moveTo>
                <a:lnTo>
                  <a:pt x="16513" y="33465"/>
                </a:lnTo>
                <a:cubicBezTo>
                  <a:pt x="16424" y="33524"/>
                  <a:pt x="16321" y="33568"/>
                  <a:pt x="16248" y="33613"/>
                </a:cubicBezTo>
                <a:cubicBezTo>
                  <a:pt x="16233" y="33539"/>
                  <a:pt x="16233" y="33480"/>
                  <a:pt x="16233" y="33421"/>
                </a:cubicBezTo>
                <a:cubicBezTo>
                  <a:pt x="16248" y="33406"/>
                  <a:pt x="16292" y="33392"/>
                  <a:pt x="16307" y="33392"/>
                </a:cubicBezTo>
                <a:cubicBezTo>
                  <a:pt x="16380" y="33348"/>
                  <a:pt x="16439" y="33318"/>
                  <a:pt x="16513" y="33274"/>
                </a:cubicBezTo>
                <a:close/>
                <a:moveTo>
                  <a:pt x="16807" y="33333"/>
                </a:moveTo>
                <a:cubicBezTo>
                  <a:pt x="16807" y="33392"/>
                  <a:pt x="16792" y="33451"/>
                  <a:pt x="16763" y="33495"/>
                </a:cubicBezTo>
                <a:cubicBezTo>
                  <a:pt x="16689" y="33554"/>
                  <a:pt x="16616" y="33598"/>
                  <a:pt x="16542" y="33642"/>
                </a:cubicBezTo>
                <a:cubicBezTo>
                  <a:pt x="16542" y="33598"/>
                  <a:pt x="16571" y="33539"/>
                  <a:pt x="16571" y="33480"/>
                </a:cubicBezTo>
                <a:cubicBezTo>
                  <a:pt x="16645" y="33421"/>
                  <a:pt x="16733" y="33392"/>
                  <a:pt x="16807" y="33333"/>
                </a:cubicBezTo>
                <a:close/>
                <a:moveTo>
                  <a:pt x="17013" y="33406"/>
                </a:moveTo>
                <a:lnTo>
                  <a:pt x="17013" y="33406"/>
                </a:lnTo>
                <a:cubicBezTo>
                  <a:pt x="16983" y="33465"/>
                  <a:pt x="16969" y="33495"/>
                  <a:pt x="16954" y="33554"/>
                </a:cubicBezTo>
                <a:cubicBezTo>
                  <a:pt x="16895" y="33598"/>
                  <a:pt x="16836" y="33642"/>
                  <a:pt x="16763" y="33686"/>
                </a:cubicBezTo>
                <a:cubicBezTo>
                  <a:pt x="16807" y="33627"/>
                  <a:pt x="16822" y="33598"/>
                  <a:pt x="16822" y="33539"/>
                </a:cubicBezTo>
                <a:cubicBezTo>
                  <a:pt x="16895" y="33495"/>
                  <a:pt x="16954" y="33451"/>
                  <a:pt x="17013" y="33406"/>
                </a:cubicBezTo>
                <a:close/>
                <a:moveTo>
                  <a:pt x="15791" y="33377"/>
                </a:moveTo>
                <a:cubicBezTo>
                  <a:pt x="15791" y="33451"/>
                  <a:pt x="15806" y="33495"/>
                  <a:pt x="15806" y="33554"/>
                </a:cubicBezTo>
                <a:cubicBezTo>
                  <a:pt x="15762" y="33568"/>
                  <a:pt x="15718" y="33613"/>
                  <a:pt x="15659" y="33627"/>
                </a:cubicBezTo>
                <a:cubicBezTo>
                  <a:pt x="15615" y="33642"/>
                  <a:pt x="15571" y="33686"/>
                  <a:pt x="15512" y="33701"/>
                </a:cubicBezTo>
                <a:cubicBezTo>
                  <a:pt x="15512" y="33671"/>
                  <a:pt x="15512" y="33613"/>
                  <a:pt x="15497" y="33539"/>
                </a:cubicBezTo>
                <a:cubicBezTo>
                  <a:pt x="15585" y="33480"/>
                  <a:pt x="15688" y="33421"/>
                  <a:pt x="15791" y="33377"/>
                </a:cubicBezTo>
                <a:close/>
                <a:moveTo>
                  <a:pt x="17139" y="33537"/>
                </a:moveTo>
                <a:lnTo>
                  <a:pt x="17139" y="33537"/>
                </a:lnTo>
                <a:cubicBezTo>
                  <a:pt x="17099" y="33559"/>
                  <a:pt x="17053" y="33575"/>
                  <a:pt x="17028" y="33613"/>
                </a:cubicBezTo>
                <a:cubicBezTo>
                  <a:pt x="17028" y="33627"/>
                  <a:pt x="17013" y="33671"/>
                  <a:pt x="16983" y="33701"/>
                </a:cubicBezTo>
                <a:lnTo>
                  <a:pt x="17101" y="33598"/>
                </a:lnTo>
                <a:cubicBezTo>
                  <a:pt x="17112" y="33566"/>
                  <a:pt x="17123" y="33549"/>
                  <a:pt x="17139" y="33537"/>
                </a:cubicBezTo>
                <a:close/>
                <a:moveTo>
                  <a:pt x="16159" y="33465"/>
                </a:moveTo>
                <a:lnTo>
                  <a:pt x="16159" y="33642"/>
                </a:lnTo>
                <a:cubicBezTo>
                  <a:pt x="16145" y="33657"/>
                  <a:pt x="16130" y="33657"/>
                  <a:pt x="16100" y="33686"/>
                </a:cubicBezTo>
                <a:cubicBezTo>
                  <a:pt x="16027" y="33716"/>
                  <a:pt x="15953" y="33774"/>
                  <a:pt x="15880" y="33804"/>
                </a:cubicBezTo>
                <a:lnTo>
                  <a:pt x="15880" y="33613"/>
                </a:lnTo>
                <a:cubicBezTo>
                  <a:pt x="15983" y="33554"/>
                  <a:pt x="16071" y="33495"/>
                  <a:pt x="16159" y="33465"/>
                </a:cubicBezTo>
                <a:close/>
                <a:moveTo>
                  <a:pt x="16802" y="33751"/>
                </a:moveTo>
                <a:lnTo>
                  <a:pt x="16802" y="33751"/>
                </a:lnTo>
                <a:cubicBezTo>
                  <a:pt x="16784" y="33773"/>
                  <a:pt x="16766" y="33794"/>
                  <a:pt x="16748" y="33816"/>
                </a:cubicBezTo>
                <a:lnTo>
                  <a:pt x="16748" y="33816"/>
                </a:lnTo>
                <a:cubicBezTo>
                  <a:pt x="16748" y="33789"/>
                  <a:pt x="16748" y="33789"/>
                  <a:pt x="16763" y="33774"/>
                </a:cubicBezTo>
                <a:lnTo>
                  <a:pt x="16802" y="33751"/>
                </a:lnTo>
                <a:close/>
                <a:moveTo>
                  <a:pt x="16498" y="33524"/>
                </a:moveTo>
                <a:cubicBezTo>
                  <a:pt x="16498" y="33568"/>
                  <a:pt x="16468" y="33627"/>
                  <a:pt x="16468" y="33686"/>
                </a:cubicBezTo>
                <a:cubicBezTo>
                  <a:pt x="16395" y="33745"/>
                  <a:pt x="16307" y="33789"/>
                  <a:pt x="16233" y="33833"/>
                </a:cubicBezTo>
                <a:lnTo>
                  <a:pt x="16233" y="33671"/>
                </a:lnTo>
                <a:cubicBezTo>
                  <a:pt x="16307" y="33627"/>
                  <a:pt x="16395" y="33568"/>
                  <a:pt x="16498" y="33524"/>
                </a:cubicBezTo>
                <a:close/>
                <a:moveTo>
                  <a:pt x="16748" y="33583"/>
                </a:moveTo>
                <a:cubicBezTo>
                  <a:pt x="16733" y="33642"/>
                  <a:pt x="16719" y="33701"/>
                  <a:pt x="16719" y="33745"/>
                </a:cubicBezTo>
                <a:cubicBezTo>
                  <a:pt x="16645" y="33789"/>
                  <a:pt x="16571" y="33833"/>
                  <a:pt x="16498" y="33892"/>
                </a:cubicBezTo>
                <a:cubicBezTo>
                  <a:pt x="16513" y="33833"/>
                  <a:pt x="16513" y="33774"/>
                  <a:pt x="16527" y="33745"/>
                </a:cubicBezTo>
                <a:cubicBezTo>
                  <a:pt x="16601" y="33686"/>
                  <a:pt x="16674" y="33642"/>
                  <a:pt x="16748" y="33583"/>
                </a:cubicBezTo>
                <a:close/>
                <a:moveTo>
                  <a:pt x="16983" y="33774"/>
                </a:moveTo>
                <a:cubicBezTo>
                  <a:pt x="16969" y="33789"/>
                  <a:pt x="16939" y="33819"/>
                  <a:pt x="16910" y="33833"/>
                </a:cubicBezTo>
                <a:cubicBezTo>
                  <a:pt x="16895" y="33848"/>
                  <a:pt x="16895" y="33863"/>
                  <a:pt x="16880" y="33892"/>
                </a:cubicBezTo>
                <a:lnTo>
                  <a:pt x="16954" y="33819"/>
                </a:lnTo>
                <a:cubicBezTo>
                  <a:pt x="16969" y="33819"/>
                  <a:pt x="16983" y="33789"/>
                  <a:pt x="16983" y="33774"/>
                </a:cubicBezTo>
                <a:close/>
                <a:moveTo>
                  <a:pt x="15424" y="33568"/>
                </a:moveTo>
                <a:cubicBezTo>
                  <a:pt x="15424" y="33642"/>
                  <a:pt x="15438" y="33701"/>
                  <a:pt x="15438" y="33774"/>
                </a:cubicBezTo>
                <a:cubicBezTo>
                  <a:pt x="15394" y="33819"/>
                  <a:pt x="15335" y="33833"/>
                  <a:pt x="15276" y="33863"/>
                </a:cubicBezTo>
                <a:cubicBezTo>
                  <a:pt x="15232" y="33892"/>
                  <a:pt x="15203" y="33922"/>
                  <a:pt x="15144" y="33936"/>
                </a:cubicBezTo>
                <a:cubicBezTo>
                  <a:pt x="15173" y="33892"/>
                  <a:pt x="15173" y="33819"/>
                  <a:pt x="15144" y="33745"/>
                </a:cubicBezTo>
                <a:lnTo>
                  <a:pt x="15424" y="33568"/>
                </a:lnTo>
                <a:close/>
                <a:moveTo>
                  <a:pt x="16807" y="33966"/>
                </a:moveTo>
                <a:cubicBezTo>
                  <a:pt x="16788" y="33966"/>
                  <a:pt x="16775" y="33971"/>
                  <a:pt x="16765" y="33981"/>
                </a:cubicBezTo>
                <a:lnTo>
                  <a:pt x="16765" y="33981"/>
                </a:lnTo>
                <a:cubicBezTo>
                  <a:pt x="16778" y="33975"/>
                  <a:pt x="16791" y="33970"/>
                  <a:pt x="16807" y="33966"/>
                </a:cubicBezTo>
                <a:close/>
                <a:moveTo>
                  <a:pt x="15806" y="33642"/>
                </a:moveTo>
                <a:lnTo>
                  <a:pt x="15806" y="33833"/>
                </a:lnTo>
                <a:lnTo>
                  <a:pt x="15541" y="33995"/>
                </a:lnTo>
                <a:lnTo>
                  <a:pt x="15541" y="33819"/>
                </a:lnTo>
                <a:cubicBezTo>
                  <a:pt x="15585" y="33774"/>
                  <a:pt x="15644" y="33745"/>
                  <a:pt x="15703" y="33716"/>
                </a:cubicBezTo>
                <a:cubicBezTo>
                  <a:pt x="15733" y="33701"/>
                  <a:pt x="15777" y="33686"/>
                  <a:pt x="15806" y="33642"/>
                </a:cubicBezTo>
                <a:close/>
                <a:moveTo>
                  <a:pt x="16159" y="33716"/>
                </a:moveTo>
                <a:cubicBezTo>
                  <a:pt x="16159" y="33774"/>
                  <a:pt x="16159" y="33833"/>
                  <a:pt x="16145" y="33907"/>
                </a:cubicBezTo>
                <a:cubicBezTo>
                  <a:pt x="16086" y="33936"/>
                  <a:pt x="16012" y="33980"/>
                  <a:pt x="15953" y="34010"/>
                </a:cubicBezTo>
                <a:cubicBezTo>
                  <a:pt x="15939" y="34025"/>
                  <a:pt x="15924" y="34025"/>
                  <a:pt x="15880" y="34054"/>
                </a:cubicBezTo>
                <a:cubicBezTo>
                  <a:pt x="15880" y="33995"/>
                  <a:pt x="15909" y="33922"/>
                  <a:pt x="15880" y="33863"/>
                </a:cubicBezTo>
                <a:cubicBezTo>
                  <a:pt x="15983" y="33819"/>
                  <a:pt x="16056" y="33774"/>
                  <a:pt x="16145" y="33716"/>
                </a:cubicBezTo>
                <a:close/>
                <a:moveTo>
                  <a:pt x="16454" y="33774"/>
                </a:moveTo>
                <a:cubicBezTo>
                  <a:pt x="16439" y="33833"/>
                  <a:pt x="16439" y="33877"/>
                  <a:pt x="16410" y="33936"/>
                </a:cubicBezTo>
                <a:cubicBezTo>
                  <a:pt x="16351" y="33995"/>
                  <a:pt x="16277" y="34054"/>
                  <a:pt x="16203" y="34083"/>
                </a:cubicBezTo>
                <a:cubicBezTo>
                  <a:pt x="16203" y="34025"/>
                  <a:pt x="16218" y="33980"/>
                  <a:pt x="16218" y="33922"/>
                </a:cubicBezTo>
                <a:cubicBezTo>
                  <a:pt x="16292" y="33863"/>
                  <a:pt x="16380" y="33833"/>
                  <a:pt x="16454" y="33774"/>
                </a:cubicBezTo>
                <a:close/>
                <a:moveTo>
                  <a:pt x="16660" y="33848"/>
                </a:moveTo>
                <a:lnTo>
                  <a:pt x="16660" y="33848"/>
                </a:lnTo>
                <a:cubicBezTo>
                  <a:pt x="16645" y="33907"/>
                  <a:pt x="16616" y="33936"/>
                  <a:pt x="16601" y="33980"/>
                </a:cubicBezTo>
                <a:cubicBezTo>
                  <a:pt x="16542" y="34010"/>
                  <a:pt x="16498" y="34069"/>
                  <a:pt x="16424" y="34113"/>
                </a:cubicBezTo>
                <a:cubicBezTo>
                  <a:pt x="16454" y="34069"/>
                  <a:pt x="16454" y="34039"/>
                  <a:pt x="16468" y="33980"/>
                </a:cubicBezTo>
                <a:cubicBezTo>
                  <a:pt x="16527" y="33936"/>
                  <a:pt x="16601" y="33892"/>
                  <a:pt x="16660" y="33848"/>
                </a:cubicBezTo>
                <a:close/>
                <a:moveTo>
                  <a:pt x="16765" y="33981"/>
                </a:moveTo>
                <a:cubicBezTo>
                  <a:pt x="16731" y="33997"/>
                  <a:pt x="16707" y="34022"/>
                  <a:pt x="16674" y="34054"/>
                </a:cubicBezTo>
                <a:cubicBezTo>
                  <a:pt x="16674" y="34069"/>
                  <a:pt x="16660" y="34113"/>
                  <a:pt x="16645" y="34142"/>
                </a:cubicBezTo>
                <a:lnTo>
                  <a:pt x="16748" y="34039"/>
                </a:lnTo>
                <a:cubicBezTo>
                  <a:pt x="16748" y="34014"/>
                  <a:pt x="16753" y="33993"/>
                  <a:pt x="16765" y="33981"/>
                </a:cubicBezTo>
                <a:close/>
                <a:moveTo>
                  <a:pt x="15100" y="33789"/>
                </a:moveTo>
                <a:cubicBezTo>
                  <a:pt x="15100" y="33863"/>
                  <a:pt x="15114" y="33922"/>
                  <a:pt x="15114" y="33995"/>
                </a:cubicBezTo>
                <a:cubicBezTo>
                  <a:pt x="15026" y="34054"/>
                  <a:pt x="14923" y="34113"/>
                  <a:pt x="14835" y="34186"/>
                </a:cubicBezTo>
                <a:cubicBezTo>
                  <a:pt x="14835" y="34083"/>
                  <a:pt x="14820" y="34039"/>
                  <a:pt x="14820" y="33966"/>
                </a:cubicBezTo>
                <a:lnTo>
                  <a:pt x="15100" y="33789"/>
                </a:lnTo>
                <a:close/>
                <a:moveTo>
                  <a:pt x="15468" y="33848"/>
                </a:moveTo>
                <a:cubicBezTo>
                  <a:pt x="15468" y="33907"/>
                  <a:pt x="15482" y="33980"/>
                  <a:pt x="15482" y="34039"/>
                </a:cubicBezTo>
                <a:lnTo>
                  <a:pt x="15203" y="34201"/>
                </a:lnTo>
                <a:cubicBezTo>
                  <a:pt x="15203" y="34142"/>
                  <a:pt x="15203" y="34083"/>
                  <a:pt x="15188" y="34010"/>
                </a:cubicBezTo>
                <a:cubicBezTo>
                  <a:pt x="15247" y="33980"/>
                  <a:pt x="15276" y="33966"/>
                  <a:pt x="15335" y="33922"/>
                </a:cubicBezTo>
                <a:cubicBezTo>
                  <a:pt x="15365" y="33907"/>
                  <a:pt x="15424" y="33863"/>
                  <a:pt x="15468" y="33848"/>
                </a:cubicBezTo>
                <a:close/>
                <a:moveTo>
                  <a:pt x="16417" y="34219"/>
                </a:moveTo>
                <a:lnTo>
                  <a:pt x="16417" y="34219"/>
                </a:lnTo>
                <a:cubicBezTo>
                  <a:pt x="16409" y="34227"/>
                  <a:pt x="16402" y="34236"/>
                  <a:pt x="16395" y="34244"/>
                </a:cubicBezTo>
                <a:lnTo>
                  <a:pt x="16395" y="34244"/>
                </a:lnTo>
                <a:cubicBezTo>
                  <a:pt x="16395" y="34240"/>
                  <a:pt x="16395" y="34235"/>
                  <a:pt x="16395" y="34231"/>
                </a:cubicBezTo>
                <a:cubicBezTo>
                  <a:pt x="16402" y="34227"/>
                  <a:pt x="16409" y="34223"/>
                  <a:pt x="16417" y="34219"/>
                </a:cubicBezTo>
                <a:close/>
                <a:moveTo>
                  <a:pt x="15836" y="33907"/>
                </a:moveTo>
                <a:lnTo>
                  <a:pt x="15836" y="34083"/>
                </a:lnTo>
                <a:lnTo>
                  <a:pt x="15556" y="34260"/>
                </a:lnTo>
                <a:lnTo>
                  <a:pt x="15556" y="34069"/>
                </a:lnTo>
                <a:lnTo>
                  <a:pt x="15836" y="33907"/>
                </a:lnTo>
                <a:close/>
                <a:moveTo>
                  <a:pt x="16159" y="33995"/>
                </a:moveTo>
                <a:cubicBezTo>
                  <a:pt x="16159" y="34054"/>
                  <a:pt x="16145" y="34113"/>
                  <a:pt x="16145" y="34157"/>
                </a:cubicBezTo>
                <a:cubicBezTo>
                  <a:pt x="16027" y="34201"/>
                  <a:pt x="15953" y="34260"/>
                  <a:pt x="15880" y="34304"/>
                </a:cubicBezTo>
                <a:cubicBezTo>
                  <a:pt x="15880" y="34260"/>
                  <a:pt x="15894" y="34201"/>
                  <a:pt x="15894" y="34142"/>
                </a:cubicBezTo>
                <a:lnTo>
                  <a:pt x="16012" y="34083"/>
                </a:lnTo>
                <a:cubicBezTo>
                  <a:pt x="16071" y="34054"/>
                  <a:pt x="16100" y="34025"/>
                  <a:pt x="16159" y="33995"/>
                </a:cubicBezTo>
                <a:close/>
                <a:moveTo>
                  <a:pt x="16395" y="34054"/>
                </a:moveTo>
                <a:lnTo>
                  <a:pt x="16395" y="34054"/>
                </a:lnTo>
                <a:cubicBezTo>
                  <a:pt x="16380" y="34113"/>
                  <a:pt x="16365" y="34142"/>
                  <a:pt x="16365" y="34201"/>
                </a:cubicBezTo>
                <a:cubicBezTo>
                  <a:pt x="16277" y="34231"/>
                  <a:pt x="16218" y="34289"/>
                  <a:pt x="16145" y="34348"/>
                </a:cubicBezTo>
                <a:cubicBezTo>
                  <a:pt x="16159" y="34289"/>
                  <a:pt x="16159" y="34231"/>
                  <a:pt x="16174" y="34201"/>
                </a:cubicBezTo>
                <a:cubicBezTo>
                  <a:pt x="16248" y="34142"/>
                  <a:pt x="16321" y="34113"/>
                  <a:pt x="16395" y="34054"/>
                </a:cubicBezTo>
                <a:close/>
                <a:moveTo>
                  <a:pt x="16616" y="34231"/>
                </a:moveTo>
                <a:lnTo>
                  <a:pt x="16616" y="34231"/>
                </a:lnTo>
                <a:cubicBezTo>
                  <a:pt x="16601" y="34260"/>
                  <a:pt x="16557" y="34275"/>
                  <a:pt x="16542" y="34289"/>
                </a:cubicBezTo>
                <a:cubicBezTo>
                  <a:pt x="16542" y="34304"/>
                  <a:pt x="16527" y="34334"/>
                  <a:pt x="16527" y="34348"/>
                </a:cubicBezTo>
                <a:cubicBezTo>
                  <a:pt x="16571" y="34334"/>
                  <a:pt x="16586" y="34289"/>
                  <a:pt x="16601" y="34275"/>
                </a:cubicBezTo>
                <a:cubicBezTo>
                  <a:pt x="16601" y="34260"/>
                  <a:pt x="16615" y="34231"/>
                  <a:pt x="16616" y="34231"/>
                </a:cubicBezTo>
                <a:close/>
                <a:moveTo>
                  <a:pt x="14747" y="33995"/>
                </a:moveTo>
                <a:cubicBezTo>
                  <a:pt x="14747" y="34069"/>
                  <a:pt x="14761" y="34128"/>
                  <a:pt x="14761" y="34201"/>
                </a:cubicBezTo>
                <a:cubicBezTo>
                  <a:pt x="14673" y="34260"/>
                  <a:pt x="14585" y="34304"/>
                  <a:pt x="14511" y="34378"/>
                </a:cubicBezTo>
                <a:cubicBezTo>
                  <a:pt x="14511" y="34334"/>
                  <a:pt x="14511" y="34275"/>
                  <a:pt x="14482" y="34201"/>
                </a:cubicBezTo>
                <a:lnTo>
                  <a:pt x="14482" y="34157"/>
                </a:lnTo>
                <a:cubicBezTo>
                  <a:pt x="14585" y="34113"/>
                  <a:pt x="14673" y="34054"/>
                  <a:pt x="14747" y="33995"/>
                </a:cubicBezTo>
                <a:close/>
                <a:moveTo>
                  <a:pt x="15129" y="34054"/>
                </a:moveTo>
                <a:cubicBezTo>
                  <a:pt x="15129" y="34128"/>
                  <a:pt x="15144" y="34186"/>
                  <a:pt x="15144" y="34260"/>
                </a:cubicBezTo>
                <a:cubicBezTo>
                  <a:pt x="15056" y="34304"/>
                  <a:pt x="14967" y="34363"/>
                  <a:pt x="14879" y="34437"/>
                </a:cubicBezTo>
                <a:cubicBezTo>
                  <a:pt x="14850" y="34363"/>
                  <a:pt x="14850" y="34304"/>
                  <a:pt x="14850" y="34231"/>
                </a:cubicBezTo>
                <a:cubicBezTo>
                  <a:pt x="14953" y="34186"/>
                  <a:pt x="15041" y="34128"/>
                  <a:pt x="15129" y="34054"/>
                </a:cubicBezTo>
                <a:close/>
                <a:moveTo>
                  <a:pt x="15482" y="34128"/>
                </a:moveTo>
                <a:lnTo>
                  <a:pt x="15482" y="34304"/>
                </a:lnTo>
                <a:cubicBezTo>
                  <a:pt x="15438" y="34334"/>
                  <a:pt x="15394" y="34363"/>
                  <a:pt x="15350" y="34378"/>
                </a:cubicBezTo>
                <a:cubicBezTo>
                  <a:pt x="15291" y="34422"/>
                  <a:pt x="15262" y="34437"/>
                  <a:pt x="15203" y="34481"/>
                </a:cubicBezTo>
                <a:cubicBezTo>
                  <a:pt x="15217" y="34422"/>
                  <a:pt x="15217" y="34348"/>
                  <a:pt x="15203" y="34289"/>
                </a:cubicBezTo>
                <a:lnTo>
                  <a:pt x="15482" y="34128"/>
                </a:lnTo>
                <a:close/>
                <a:moveTo>
                  <a:pt x="16290" y="34361"/>
                </a:moveTo>
                <a:cubicBezTo>
                  <a:pt x="16281" y="34372"/>
                  <a:pt x="16272" y="34382"/>
                  <a:pt x="16262" y="34392"/>
                </a:cubicBezTo>
                <a:cubicBezTo>
                  <a:pt x="16239" y="34433"/>
                  <a:pt x="16213" y="34472"/>
                  <a:pt x="16187" y="34510"/>
                </a:cubicBezTo>
                <a:lnTo>
                  <a:pt x="16187" y="34510"/>
                </a:lnTo>
                <a:cubicBezTo>
                  <a:pt x="16209" y="34490"/>
                  <a:pt x="16230" y="34469"/>
                  <a:pt x="16248" y="34451"/>
                </a:cubicBezTo>
                <a:cubicBezTo>
                  <a:pt x="16267" y="34423"/>
                  <a:pt x="16280" y="34394"/>
                  <a:pt x="16290" y="34361"/>
                </a:cubicBezTo>
                <a:close/>
                <a:moveTo>
                  <a:pt x="15806" y="34157"/>
                </a:moveTo>
                <a:cubicBezTo>
                  <a:pt x="15806" y="34216"/>
                  <a:pt x="15806" y="34275"/>
                  <a:pt x="15791" y="34348"/>
                </a:cubicBezTo>
                <a:cubicBezTo>
                  <a:pt x="15718" y="34407"/>
                  <a:pt x="15630" y="34451"/>
                  <a:pt x="15556" y="34510"/>
                </a:cubicBezTo>
                <a:lnTo>
                  <a:pt x="15556" y="34334"/>
                </a:lnTo>
                <a:cubicBezTo>
                  <a:pt x="15644" y="34275"/>
                  <a:pt x="15733" y="34216"/>
                  <a:pt x="15806" y="34157"/>
                </a:cubicBezTo>
                <a:close/>
                <a:moveTo>
                  <a:pt x="16100" y="34231"/>
                </a:moveTo>
                <a:cubicBezTo>
                  <a:pt x="16086" y="34289"/>
                  <a:pt x="16086" y="34348"/>
                  <a:pt x="16071" y="34392"/>
                </a:cubicBezTo>
                <a:cubicBezTo>
                  <a:pt x="15997" y="34451"/>
                  <a:pt x="15924" y="34495"/>
                  <a:pt x="15850" y="34554"/>
                </a:cubicBezTo>
                <a:cubicBezTo>
                  <a:pt x="15850" y="34495"/>
                  <a:pt x="15865" y="34437"/>
                  <a:pt x="15865" y="34378"/>
                </a:cubicBezTo>
                <a:cubicBezTo>
                  <a:pt x="15939" y="34319"/>
                  <a:pt x="16012" y="34275"/>
                  <a:pt x="16100" y="34231"/>
                </a:cubicBezTo>
                <a:close/>
                <a:moveTo>
                  <a:pt x="16439" y="34378"/>
                </a:moveTo>
                <a:cubicBezTo>
                  <a:pt x="16380" y="34407"/>
                  <a:pt x="16351" y="34437"/>
                  <a:pt x="16307" y="34481"/>
                </a:cubicBezTo>
                <a:cubicBezTo>
                  <a:pt x="16292" y="34510"/>
                  <a:pt x="16292" y="34525"/>
                  <a:pt x="16277" y="34569"/>
                </a:cubicBezTo>
                <a:cubicBezTo>
                  <a:pt x="16307" y="34554"/>
                  <a:pt x="16351" y="34510"/>
                  <a:pt x="16380" y="34481"/>
                </a:cubicBezTo>
                <a:cubicBezTo>
                  <a:pt x="16395" y="34451"/>
                  <a:pt x="16424" y="34422"/>
                  <a:pt x="16439" y="34378"/>
                </a:cubicBezTo>
                <a:close/>
                <a:moveTo>
                  <a:pt x="14438" y="34201"/>
                </a:moveTo>
                <a:cubicBezTo>
                  <a:pt x="14438" y="34275"/>
                  <a:pt x="14452" y="34348"/>
                  <a:pt x="14452" y="34407"/>
                </a:cubicBezTo>
                <a:cubicBezTo>
                  <a:pt x="14364" y="34451"/>
                  <a:pt x="14290" y="34525"/>
                  <a:pt x="14187" y="34584"/>
                </a:cubicBezTo>
                <a:cubicBezTo>
                  <a:pt x="14187" y="34525"/>
                  <a:pt x="14187" y="34451"/>
                  <a:pt x="14173" y="34378"/>
                </a:cubicBezTo>
                <a:cubicBezTo>
                  <a:pt x="14261" y="34334"/>
                  <a:pt x="14335" y="34275"/>
                  <a:pt x="14438" y="34201"/>
                </a:cubicBezTo>
                <a:close/>
                <a:moveTo>
                  <a:pt x="14776" y="34275"/>
                </a:moveTo>
                <a:cubicBezTo>
                  <a:pt x="14776" y="34348"/>
                  <a:pt x="14805" y="34392"/>
                  <a:pt x="14805" y="34481"/>
                </a:cubicBezTo>
                <a:cubicBezTo>
                  <a:pt x="14702" y="34525"/>
                  <a:pt x="14614" y="34599"/>
                  <a:pt x="14541" y="34657"/>
                </a:cubicBezTo>
                <a:cubicBezTo>
                  <a:pt x="14541" y="34584"/>
                  <a:pt x="14526" y="34525"/>
                  <a:pt x="14526" y="34451"/>
                </a:cubicBezTo>
                <a:cubicBezTo>
                  <a:pt x="14614" y="34392"/>
                  <a:pt x="14702" y="34334"/>
                  <a:pt x="14776" y="34275"/>
                </a:cubicBezTo>
                <a:close/>
                <a:moveTo>
                  <a:pt x="15144" y="34334"/>
                </a:moveTo>
                <a:lnTo>
                  <a:pt x="15144" y="34510"/>
                </a:lnTo>
                <a:cubicBezTo>
                  <a:pt x="15114" y="34525"/>
                  <a:pt x="15070" y="34569"/>
                  <a:pt x="15041" y="34584"/>
                </a:cubicBezTo>
                <a:cubicBezTo>
                  <a:pt x="14982" y="34628"/>
                  <a:pt x="14923" y="34657"/>
                  <a:pt x="14894" y="34702"/>
                </a:cubicBezTo>
                <a:cubicBezTo>
                  <a:pt x="14879" y="34643"/>
                  <a:pt x="14879" y="34569"/>
                  <a:pt x="14879" y="34510"/>
                </a:cubicBezTo>
                <a:cubicBezTo>
                  <a:pt x="14967" y="34451"/>
                  <a:pt x="15056" y="34378"/>
                  <a:pt x="15144" y="34334"/>
                </a:cubicBezTo>
                <a:close/>
                <a:moveTo>
                  <a:pt x="16054" y="34682"/>
                </a:moveTo>
                <a:cubicBezTo>
                  <a:pt x="16045" y="34693"/>
                  <a:pt x="16036" y="34704"/>
                  <a:pt x="16026" y="34714"/>
                </a:cubicBezTo>
                <a:lnTo>
                  <a:pt x="16026" y="34714"/>
                </a:lnTo>
                <a:cubicBezTo>
                  <a:pt x="16027" y="34710"/>
                  <a:pt x="16027" y="34706"/>
                  <a:pt x="16027" y="34702"/>
                </a:cubicBezTo>
                <a:cubicBezTo>
                  <a:pt x="16036" y="34695"/>
                  <a:pt x="16045" y="34688"/>
                  <a:pt x="16054" y="34682"/>
                </a:cubicBezTo>
                <a:close/>
                <a:moveTo>
                  <a:pt x="15497" y="34378"/>
                </a:moveTo>
                <a:lnTo>
                  <a:pt x="15497" y="34569"/>
                </a:lnTo>
                <a:cubicBezTo>
                  <a:pt x="15409" y="34628"/>
                  <a:pt x="15321" y="34672"/>
                  <a:pt x="15247" y="34746"/>
                </a:cubicBezTo>
                <a:lnTo>
                  <a:pt x="15247" y="34569"/>
                </a:lnTo>
                <a:cubicBezTo>
                  <a:pt x="15276" y="34510"/>
                  <a:pt x="15335" y="34481"/>
                  <a:pt x="15409" y="34437"/>
                </a:cubicBezTo>
                <a:cubicBezTo>
                  <a:pt x="15438" y="34422"/>
                  <a:pt x="15468" y="34407"/>
                  <a:pt x="15497" y="34378"/>
                </a:cubicBezTo>
                <a:close/>
                <a:moveTo>
                  <a:pt x="15791" y="34437"/>
                </a:moveTo>
                <a:cubicBezTo>
                  <a:pt x="15791" y="34495"/>
                  <a:pt x="15777" y="34554"/>
                  <a:pt x="15762" y="34599"/>
                </a:cubicBezTo>
                <a:cubicBezTo>
                  <a:pt x="15718" y="34643"/>
                  <a:pt x="15674" y="34657"/>
                  <a:pt x="15630" y="34702"/>
                </a:cubicBezTo>
                <a:cubicBezTo>
                  <a:pt x="15585" y="34716"/>
                  <a:pt x="15556" y="34746"/>
                  <a:pt x="15512" y="34775"/>
                </a:cubicBezTo>
                <a:cubicBezTo>
                  <a:pt x="15512" y="34716"/>
                  <a:pt x="15527" y="34657"/>
                  <a:pt x="15527" y="34599"/>
                </a:cubicBezTo>
                <a:cubicBezTo>
                  <a:pt x="15630" y="34554"/>
                  <a:pt x="15718" y="34495"/>
                  <a:pt x="15791" y="34437"/>
                </a:cubicBezTo>
                <a:close/>
                <a:moveTo>
                  <a:pt x="16248" y="34672"/>
                </a:moveTo>
                <a:cubicBezTo>
                  <a:pt x="16218" y="34702"/>
                  <a:pt x="16189" y="34716"/>
                  <a:pt x="16174" y="34731"/>
                </a:cubicBezTo>
                <a:cubicBezTo>
                  <a:pt x="16174" y="34746"/>
                  <a:pt x="16159" y="34775"/>
                  <a:pt x="16159" y="34790"/>
                </a:cubicBezTo>
                <a:cubicBezTo>
                  <a:pt x="16203" y="34775"/>
                  <a:pt x="16218" y="34731"/>
                  <a:pt x="16233" y="34716"/>
                </a:cubicBezTo>
                <a:cubicBezTo>
                  <a:pt x="16248" y="34702"/>
                  <a:pt x="16248" y="34702"/>
                  <a:pt x="16248" y="34672"/>
                </a:cubicBezTo>
                <a:close/>
                <a:moveTo>
                  <a:pt x="16027" y="34510"/>
                </a:moveTo>
                <a:lnTo>
                  <a:pt x="16027" y="34510"/>
                </a:lnTo>
                <a:cubicBezTo>
                  <a:pt x="16027" y="34525"/>
                  <a:pt x="16012" y="34569"/>
                  <a:pt x="16012" y="34584"/>
                </a:cubicBezTo>
                <a:cubicBezTo>
                  <a:pt x="16012" y="34599"/>
                  <a:pt x="15997" y="34643"/>
                  <a:pt x="15983" y="34657"/>
                </a:cubicBezTo>
                <a:cubicBezTo>
                  <a:pt x="15924" y="34702"/>
                  <a:pt x="15850" y="34746"/>
                  <a:pt x="15791" y="34805"/>
                </a:cubicBezTo>
                <a:cubicBezTo>
                  <a:pt x="15806" y="34746"/>
                  <a:pt x="15806" y="34702"/>
                  <a:pt x="15836" y="34657"/>
                </a:cubicBezTo>
                <a:cubicBezTo>
                  <a:pt x="15909" y="34599"/>
                  <a:pt x="15983" y="34569"/>
                  <a:pt x="16027" y="34510"/>
                </a:cubicBezTo>
                <a:close/>
                <a:moveTo>
                  <a:pt x="14114" y="34422"/>
                </a:moveTo>
                <a:cubicBezTo>
                  <a:pt x="14114" y="34495"/>
                  <a:pt x="14143" y="34569"/>
                  <a:pt x="14143" y="34643"/>
                </a:cubicBezTo>
                <a:cubicBezTo>
                  <a:pt x="14055" y="34702"/>
                  <a:pt x="13967" y="34760"/>
                  <a:pt x="13893" y="34819"/>
                </a:cubicBezTo>
                <a:cubicBezTo>
                  <a:pt x="13878" y="34746"/>
                  <a:pt x="13878" y="34672"/>
                  <a:pt x="13878" y="34599"/>
                </a:cubicBezTo>
                <a:cubicBezTo>
                  <a:pt x="13952" y="34554"/>
                  <a:pt x="14040" y="34495"/>
                  <a:pt x="14114" y="34422"/>
                </a:cubicBezTo>
                <a:close/>
                <a:moveTo>
                  <a:pt x="14467" y="34495"/>
                </a:moveTo>
                <a:cubicBezTo>
                  <a:pt x="14467" y="34569"/>
                  <a:pt x="14482" y="34643"/>
                  <a:pt x="14482" y="34702"/>
                </a:cubicBezTo>
                <a:cubicBezTo>
                  <a:pt x="14393" y="34746"/>
                  <a:pt x="14320" y="34819"/>
                  <a:pt x="14231" y="34878"/>
                </a:cubicBezTo>
                <a:cubicBezTo>
                  <a:pt x="14217" y="34819"/>
                  <a:pt x="14217" y="34746"/>
                  <a:pt x="14217" y="34672"/>
                </a:cubicBezTo>
                <a:cubicBezTo>
                  <a:pt x="14305" y="34628"/>
                  <a:pt x="14379" y="34554"/>
                  <a:pt x="14467" y="34495"/>
                </a:cubicBezTo>
                <a:close/>
                <a:moveTo>
                  <a:pt x="14805" y="34554"/>
                </a:moveTo>
                <a:cubicBezTo>
                  <a:pt x="14805" y="34628"/>
                  <a:pt x="14805" y="34672"/>
                  <a:pt x="14820" y="34746"/>
                </a:cubicBezTo>
                <a:cubicBezTo>
                  <a:pt x="14732" y="34805"/>
                  <a:pt x="14629" y="34878"/>
                  <a:pt x="14555" y="34937"/>
                </a:cubicBezTo>
                <a:cubicBezTo>
                  <a:pt x="14541" y="34878"/>
                  <a:pt x="14541" y="34805"/>
                  <a:pt x="14541" y="34731"/>
                </a:cubicBezTo>
                <a:cubicBezTo>
                  <a:pt x="14629" y="34672"/>
                  <a:pt x="14732" y="34599"/>
                  <a:pt x="14805" y="34554"/>
                </a:cubicBezTo>
                <a:close/>
                <a:moveTo>
                  <a:pt x="15144" y="34599"/>
                </a:moveTo>
                <a:lnTo>
                  <a:pt x="15144" y="34790"/>
                </a:lnTo>
                <a:cubicBezTo>
                  <a:pt x="15056" y="34849"/>
                  <a:pt x="14982" y="34893"/>
                  <a:pt x="14894" y="34966"/>
                </a:cubicBezTo>
                <a:cubicBezTo>
                  <a:pt x="14894" y="34966"/>
                  <a:pt x="14879" y="34966"/>
                  <a:pt x="14879" y="34996"/>
                </a:cubicBezTo>
                <a:lnTo>
                  <a:pt x="14879" y="34805"/>
                </a:lnTo>
                <a:cubicBezTo>
                  <a:pt x="14953" y="34731"/>
                  <a:pt x="14997" y="34702"/>
                  <a:pt x="15070" y="34657"/>
                </a:cubicBezTo>
                <a:cubicBezTo>
                  <a:pt x="15100" y="34643"/>
                  <a:pt x="15129" y="34628"/>
                  <a:pt x="15144" y="34599"/>
                </a:cubicBezTo>
                <a:close/>
                <a:moveTo>
                  <a:pt x="15482" y="34657"/>
                </a:moveTo>
                <a:cubicBezTo>
                  <a:pt x="15482" y="34716"/>
                  <a:pt x="15468" y="34760"/>
                  <a:pt x="15468" y="34849"/>
                </a:cubicBezTo>
                <a:cubicBezTo>
                  <a:pt x="15365" y="34878"/>
                  <a:pt x="15291" y="34937"/>
                  <a:pt x="15203" y="35011"/>
                </a:cubicBezTo>
                <a:cubicBezTo>
                  <a:pt x="15203" y="34952"/>
                  <a:pt x="15203" y="34893"/>
                  <a:pt x="15217" y="34819"/>
                </a:cubicBezTo>
                <a:cubicBezTo>
                  <a:pt x="15247" y="34819"/>
                  <a:pt x="15247" y="34805"/>
                  <a:pt x="15262" y="34805"/>
                </a:cubicBezTo>
                <a:cubicBezTo>
                  <a:pt x="15335" y="34746"/>
                  <a:pt x="15409" y="34716"/>
                  <a:pt x="15482" y="34657"/>
                </a:cubicBezTo>
                <a:close/>
                <a:moveTo>
                  <a:pt x="15762" y="34716"/>
                </a:moveTo>
                <a:cubicBezTo>
                  <a:pt x="15733" y="34775"/>
                  <a:pt x="15733" y="34819"/>
                  <a:pt x="15718" y="34878"/>
                </a:cubicBezTo>
                <a:cubicBezTo>
                  <a:pt x="15630" y="34922"/>
                  <a:pt x="15556" y="34966"/>
                  <a:pt x="15482" y="35025"/>
                </a:cubicBezTo>
                <a:cubicBezTo>
                  <a:pt x="15497" y="34966"/>
                  <a:pt x="15497" y="34922"/>
                  <a:pt x="15512" y="34863"/>
                </a:cubicBezTo>
                <a:lnTo>
                  <a:pt x="15688" y="34746"/>
                </a:lnTo>
                <a:cubicBezTo>
                  <a:pt x="15703" y="34731"/>
                  <a:pt x="15718" y="34716"/>
                  <a:pt x="15762" y="34716"/>
                </a:cubicBezTo>
                <a:close/>
                <a:moveTo>
                  <a:pt x="15925" y="34829"/>
                </a:moveTo>
                <a:cubicBezTo>
                  <a:pt x="15915" y="34840"/>
                  <a:pt x="15905" y="34852"/>
                  <a:pt x="15894" y="34863"/>
                </a:cubicBezTo>
                <a:cubicBezTo>
                  <a:pt x="15859" y="34920"/>
                  <a:pt x="15819" y="34976"/>
                  <a:pt x="15777" y="35032"/>
                </a:cubicBezTo>
                <a:lnTo>
                  <a:pt x="15777" y="35032"/>
                </a:lnTo>
                <a:cubicBezTo>
                  <a:pt x="15815" y="35002"/>
                  <a:pt x="15851" y="34976"/>
                  <a:pt x="15880" y="34937"/>
                </a:cubicBezTo>
                <a:cubicBezTo>
                  <a:pt x="15891" y="34893"/>
                  <a:pt x="15910" y="34865"/>
                  <a:pt x="15925" y="34829"/>
                </a:cubicBezTo>
                <a:close/>
                <a:moveTo>
                  <a:pt x="16056" y="34863"/>
                </a:moveTo>
                <a:lnTo>
                  <a:pt x="16056" y="34863"/>
                </a:lnTo>
                <a:cubicBezTo>
                  <a:pt x="16012" y="34878"/>
                  <a:pt x="15983" y="34922"/>
                  <a:pt x="15939" y="34952"/>
                </a:cubicBezTo>
                <a:cubicBezTo>
                  <a:pt x="15939" y="34996"/>
                  <a:pt x="15924" y="35011"/>
                  <a:pt x="15909" y="35040"/>
                </a:cubicBezTo>
                <a:lnTo>
                  <a:pt x="16012" y="34937"/>
                </a:lnTo>
                <a:cubicBezTo>
                  <a:pt x="16027" y="34922"/>
                  <a:pt x="16056" y="34878"/>
                  <a:pt x="16056" y="34863"/>
                </a:cubicBezTo>
                <a:close/>
                <a:moveTo>
                  <a:pt x="13819" y="34657"/>
                </a:moveTo>
                <a:cubicBezTo>
                  <a:pt x="13819" y="34731"/>
                  <a:pt x="13834" y="34805"/>
                  <a:pt x="13834" y="34878"/>
                </a:cubicBezTo>
                <a:cubicBezTo>
                  <a:pt x="13761" y="34937"/>
                  <a:pt x="13687" y="35011"/>
                  <a:pt x="13599" y="35069"/>
                </a:cubicBezTo>
                <a:cubicBezTo>
                  <a:pt x="13584" y="34996"/>
                  <a:pt x="13584" y="34922"/>
                  <a:pt x="13584" y="34849"/>
                </a:cubicBezTo>
                <a:cubicBezTo>
                  <a:pt x="13658" y="34790"/>
                  <a:pt x="13731" y="34716"/>
                  <a:pt x="13819" y="34657"/>
                </a:cubicBezTo>
                <a:close/>
                <a:moveTo>
                  <a:pt x="14143" y="34731"/>
                </a:moveTo>
                <a:cubicBezTo>
                  <a:pt x="14143" y="34805"/>
                  <a:pt x="14158" y="34878"/>
                  <a:pt x="14158" y="34952"/>
                </a:cubicBezTo>
                <a:cubicBezTo>
                  <a:pt x="14084" y="35011"/>
                  <a:pt x="13981" y="35084"/>
                  <a:pt x="13922" y="35128"/>
                </a:cubicBezTo>
                <a:cubicBezTo>
                  <a:pt x="13922" y="35069"/>
                  <a:pt x="13893" y="34996"/>
                  <a:pt x="13893" y="34922"/>
                </a:cubicBezTo>
                <a:cubicBezTo>
                  <a:pt x="13967" y="34863"/>
                  <a:pt x="14070" y="34790"/>
                  <a:pt x="14143" y="34731"/>
                </a:cubicBezTo>
                <a:close/>
                <a:moveTo>
                  <a:pt x="15909" y="35158"/>
                </a:moveTo>
                <a:cubicBezTo>
                  <a:pt x="15892" y="35158"/>
                  <a:pt x="15885" y="35163"/>
                  <a:pt x="15879" y="35170"/>
                </a:cubicBezTo>
                <a:lnTo>
                  <a:pt x="15879" y="35170"/>
                </a:lnTo>
                <a:cubicBezTo>
                  <a:pt x="15887" y="35166"/>
                  <a:pt x="15897" y="35162"/>
                  <a:pt x="15909" y="35158"/>
                </a:cubicBezTo>
                <a:close/>
                <a:moveTo>
                  <a:pt x="14482" y="34790"/>
                </a:moveTo>
                <a:lnTo>
                  <a:pt x="14482" y="34996"/>
                </a:lnTo>
                <a:cubicBezTo>
                  <a:pt x="14393" y="35069"/>
                  <a:pt x="14320" y="35114"/>
                  <a:pt x="14231" y="35187"/>
                </a:cubicBezTo>
                <a:lnTo>
                  <a:pt x="14231" y="34966"/>
                </a:lnTo>
                <a:cubicBezTo>
                  <a:pt x="14320" y="34922"/>
                  <a:pt x="14393" y="34849"/>
                  <a:pt x="14482" y="34790"/>
                </a:cubicBezTo>
                <a:close/>
                <a:moveTo>
                  <a:pt x="14820" y="34849"/>
                </a:moveTo>
                <a:lnTo>
                  <a:pt x="14820" y="35025"/>
                </a:lnTo>
                <a:cubicBezTo>
                  <a:pt x="14732" y="35099"/>
                  <a:pt x="14629" y="35158"/>
                  <a:pt x="14555" y="35231"/>
                </a:cubicBezTo>
                <a:lnTo>
                  <a:pt x="14555" y="35025"/>
                </a:lnTo>
                <a:cubicBezTo>
                  <a:pt x="14658" y="34966"/>
                  <a:pt x="14732" y="34893"/>
                  <a:pt x="14820" y="34849"/>
                </a:cubicBezTo>
                <a:close/>
                <a:moveTo>
                  <a:pt x="15129" y="34863"/>
                </a:moveTo>
                <a:cubicBezTo>
                  <a:pt x="15144" y="34937"/>
                  <a:pt x="15144" y="34996"/>
                  <a:pt x="15129" y="35040"/>
                </a:cubicBezTo>
                <a:cubicBezTo>
                  <a:pt x="15114" y="35069"/>
                  <a:pt x="15070" y="35084"/>
                  <a:pt x="15056" y="35099"/>
                </a:cubicBezTo>
                <a:cubicBezTo>
                  <a:pt x="14997" y="35143"/>
                  <a:pt x="14923" y="35187"/>
                  <a:pt x="14879" y="35231"/>
                </a:cubicBezTo>
                <a:lnTo>
                  <a:pt x="14879" y="35040"/>
                </a:lnTo>
                <a:cubicBezTo>
                  <a:pt x="14894" y="35025"/>
                  <a:pt x="14908" y="35025"/>
                  <a:pt x="14923" y="35011"/>
                </a:cubicBezTo>
                <a:cubicBezTo>
                  <a:pt x="14997" y="34952"/>
                  <a:pt x="15056" y="34922"/>
                  <a:pt x="15129" y="34863"/>
                </a:cubicBezTo>
                <a:close/>
                <a:moveTo>
                  <a:pt x="15438" y="34922"/>
                </a:moveTo>
                <a:cubicBezTo>
                  <a:pt x="15424" y="34966"/>
                  <a:pt x="15424" y="35025"/>
                  <a:pt x="15409" y="35084"/>
                </a:cubicBezTo>
                <a:cubicBezTo>
                  <a:pt x="15335" y="35143"/>
                  <a:pt x="15262" y="35187"/>
                  <a:pt x="15173" y="35246"/>
                </a:cubicBezTo>
                <a:cubicBezTo>
                  <a:pt x="15173" y="35187"/>
                  <a:pt x="15188" y="35143"/>
                  <a:pt x="15188" y="35084"/>
                </a:cubicBezTo>
                <a:cubicBezTo>
                  <a:pt x="15276" y="35025"/>
                  <a:pt x="15350" y="34966"/>
                  <a:pt x="15438" y="34922"/>
                </a:cubicBezTo>
                <a:close/>
                <a:moveTo>
                  <a:pt x="15879" y="35170"/>
                </a:moveTo>
                <a:cubicBezTo>
                  <a:pt x="15857" y="35182"/>
                  <a:pt x="15846" y="35195"/>
                  <a:pt x="15836" y="35217"/>
                </a:cubicBezTo>
                <a:cubicBezTo>
                  <a:pt x="15836" y="35231"/>
                  <a:pt x="15806" y="35246"/>
                  <a:pt x="15806" y="35261"/>
                </a:cubicBezTo>
                <a:cubicBezTo>
                  <a:pt x="15836" y="35231"/>
                  <a:pt x="15850" y="35217"/>
                  <a:pt x="15865" y="35187"/>
                </a:cubicBezTo>
                <a:cubicBezTo>
                  <a:pt x="15871" y="35181"/>
                  <a:pt x="15874" y="35175"/>
                  <a:pt x="15879" y="35170"/>
                </a:cubicBezTo>
                <a:close/>
                <a:moveTo>
                  <a:pt x="13510" y="34878"/>
                </a:moveTo>
                <a:cubicBezTo>
                  <a:pt x="13510" y="34952"/>
                  <a:pt x="13525" y="35025"/>
                  <a:pt x="13525" y="35099"/>
                </a:cubicBezTo>
                <a:cubicBezTo>
                  <a:pt x="13452" y="35158"/>
                  <a:pt x="13378" y="35231"/>
                  <a:pt x="13304" y="35290"/>
                </a:cubicBezTo>
                <a:cubicBezTo>
                  <a:pt x="13304" y="35231"/>
                  <a:pt x="13304" y="35158"/>
                  <a:pt x="13290" y="35069"/>
                </a:cubicBezTo>
                <a:cubicBezTo>
                  <a:pt x="13363" y="35011"/>
                  <a:pt x="13437" y="34937"/>
                  <a:pt x="13510" y="34878"/>
                </a:cubicBezTo>
                <a:close/>
                <a:moveTo>
                  <a:pt x="15659" y="34966"/>
                </a:moveTo>
                <a:lnTo>
                  <a:pt x="15659" y="34966"/>
                </a:lnTo>
                <a:cubicBezTo>
                  <a:pt x="15644" y="35025"/>
                  <a:pt x="15630" y="35084"/>
                  <a:pt x="15615" y="35114"/>
                </a:cubicBezTo>
                <a:cubicBezTo>
                  <a:pt x="15556" y="35172"/>
                  <a:pt x="15497" y="35231"/>
                  <a:pt x="15424" y="35290"/>
                </a:cubicBezTo>
                <a:cubicBezTo>
                  <a:pt x="15438" y="35231"/>
                  <a:pt x="15438" y="35172"/>
                  <a:pt x="15468" y="35114"/>
                </a:cubicBezTo>
                <a:cubicBezTo>
                  <a:pt x="15482" y="35099"/>
                  <a:pt x="15497" y="35084"/>
                  <a:pt x="15512" y="35084"/>
                </a:cubicBezTo>
                <a:cubicBezTo>
                  <a:pt x="15571" y="35040"/>
                  <a:pt x="15615" y="35011"/>
                  <a:pt x="15659" y="34966"/>
                </a:cubicBezTo>
                <a:close/>
                <a:moveTo>
                  <a:pt x="15836" y="35040"/>
                </a:moveTo>
                <a:cubicBezTo>
                  <a:pt x="15791" y="35099"/>
                  <a:pt x="15733" y="35143"/>
                  <a:pt x="15688" y="35172"/>
                </a:cubicBezTo>
                <a:cubicBezTo>
                  <a:pt x="15659" y="35231"/>
                  <a:pt x="15644" y="35261"/>
                  <a:pt x="15630" y="35305"/>
                </a:cubicBezTo>
                <a:cubicBezTo>
                  <a:pt x="15688" y="35246"/>
                  <a:pt x="15718" y="35217"/>
                  <a:pt x="15777" y="35172"/>
                </a:cubicBezTo>
                <a:cubicBezTo>
                  <a:pt x="15791" y="35114"/>
                  <a:pt x="15806" y="35084"/>
                  <a:pt x="15836" y="35040"/>
                </a:cubicBezTo>
                <a:close/>
                <a:moveTo>
                  <a:pt x="13849" y="34966"/>
                </a:moveTo>
                <a:cubicBezTo>
                  <a:pt x="13849" y="35025"/>
                  <a:pt x="13849" y="35099"/>
                  <a:pt x="13864" y="35158"/>
                </a:cubicBezTo>
                <a:lnTo>
                  <a:pt x="13864" y="35187"/>
                </a:lnTo>
                <a:cubicBezTo>
                  <a:pt x="13790" y="35246"/>
                  <a:pt x="13716" y="35320"/>
                  <a:pt x="13628" y="35378"/>
                </a:cubicBezTo>
                <a:cubicBezTo>
                  <a:pt x="13628" y="35305"/>
                  <a:pt x="13599" y="35231"/>
                  <a:pt x="13599" y="35158"/>
                </a:cubicBezTo>
                <a:cubicBezTo>
                  <a:pt x="13672" y="35099"/>
                  <a:pt x="13746" y="35025"/>
                  <a:pt x="13849" y="34966"/>
                </a:cubicBezTo>
                <a:close/>
                <a:moveTo>
                  <a:pt x="14158" y="35011"/>
                </a:moveTo>
                <a:lnTo>
                  <a:pt x="14158" y="35231"/>
                </a:lnTo>
                <a:cubicBezTo>
                  <a:pt x="14070" y="35305"/>
                  <a:pt x="13996" y="35364"/>
                  <a:pt x="13922" y="35437"/>
                </a:cubicBezTo>
                <a:lnTo>
                  <a:pt x="13922" y="35217"/>
                </a:lnTo>
                <a:cubicBezTo>
                  <a:pt x="13996" y="35143"/>
                  <a:pt x="14084" y="35084"/>
                  <a:pt x="14158" y="35011"/>
                </a:cubicBezTo>
                <a:close/>
                <a:moveTo>
                  <a:pt x="14482" y="35069"/>
                </a:moveTo>
                <a:lnTo>
                  <a:pt x="14482" y="35261"/>
                </a:lnTo>
                <a:cubicBezTo>
                  <a:pt x="14393" y="35334"/>
                  <a:pt x="14320" y="35393"/>
                  <a:pt x="14231" y="35467"/>
                </a:cubicBezTo>
                <a:lnTo>
                  <a:pt x="14231" y="35261"/>
                </a:lnTo>
                <a:cubicBezTo>
                  <a:pt x="14320" y="35187"/>
                  <a:pt x="14393" y="35143"/>
                  <a:pt x="14482" y="35069"/>
                </a:cubicBezTo>
                <a:close/>
                <a:moveTo>
                  <a:pt x="14820" y="35099"/>
                </a:moveTo>
                <a:cubicBezTo>
                  <a:pt x="14820" y="35158"/>
                  <a:pt x="14820" y="35231"/>
                  <a:pt x="14805" y="35290"/>
                </a:cubicBezTo>
                <a:lnTo>
                  <a:pt x="14761" y="35320"/>
                </a:lnTo>
                <a:lnTo>
                  <a:pt x="14541" y="35481"/>
                </a:lnTo>
                <a:lnTo>
                  <a:pt x="14541" y="35290"/>
                </a:lnTo>
                <a:cubicBezTo>
                  <a:pt x="14629" y="35231"/>
                  <a:pt x="14732" y="35172"/>
                  <a:pt x="14820" y="35099"/>
                </a:cubicBezTo>
                <a:close/>
                <a:moveTo>
                  <a:pt x="15114" y="35128"/>
                </a:moveTo>
                <a:cubicBezTo>
                  <a:pt x="15114" y="35187"/>
                  <a:pt x="15100" y="35261"/>
                  <a:pt x="15100" y="35320"/>
                </a:cubicBezTo>
                <a:cubicBezTo>
                  <a:pt x="15041" y="35378"/>
                  <a:pt x="14967" y="35408"/>
                  <a:pt x="14908" y="35467"/>
                </a:cubicBezTo>
                <a:cubicBezTo>
                  <a:pt x="14894" y="35481"/>
                  <a:pt x="14879" y="35481"/>
                  <a:pt x="14850" y="35496"/>
                </a:cubicBezTo>
                <a:cubicBezTo>
                  <a:pt x="14850" y="35452"/>
                  <a:pt x="14879" y="35378"/>
                  <a:pt x="14879" y="35320"/>
                </a:cubicBezTo>
                <a:lnTo>
                  <a:pt x="15100" y="35158"/>
                </a:lnTo>
                <a:lnTo>
                  <a:pt x="15114" y="35128"/>
                </a:lnTo>
                <a:close/>
                <a:moveTo>
                  <a:pt x="15577" y="35278"/>
                </a:moveTo>
                <a:cubicBezTo>
                  <a:pt x="15560" y="35297"/>
                  <a:pt x="15543" y="35316"/>
                  <a:pt x="15527" y="35334"/>
                </a:cubicBezTo>
                <a:lnTo>
                  <a:pt x="15381" y="35525"/>
                </a:lnTo>
                <a:lnTo>
                  <a:pt x="15381" y="35525"/>
                </a:lnTo>
                <a:cubicBezTo>
                  <a:pt x="15434" y="35476"/>
                  <a:pt x="15488" y="35447"/>
                  <a:pt x="15541" y="35393"/>
                </a:cubicBezTo>
                <a:cubicBezTo>
                  <a:pt x="15553" y="35346"/>
                  <a:pt x="15565" y="35318"/>
                  <a:pt x="15577" y="35278"/>
                </a:cubicBezTo>
                <a:close/>
                <a:moveTo>
                  <a:pt x="15394" y="35187"/>
                </a:moveTo>
                <a:lnTo>
                  <a:pt x="15394" y="35187"/>
                </a:lnTo>
                <a:cubicBezTo>
                  <a:pt x="15365" y="35246"/>
                  <a:pt x="15365" y="35305"/>
                  <a:pt x="15350" y="35364"/>
                </a:cubicBezTo>
                <a:lnTo>
                  <a:pt x="15335" y="35364"/>
                </a:lnTo>
                <a:cubicBezTo>
                  <a:pt x="15262" y="35408"/>
                  <a:pt x="15203" y="35467"/>
                  <a:pt x="15129" y="35526"/>
                </a:cubicBezTo>
                <a:cubicBezTo>
                  <a:pt x="15144" y="35467"/>
                  <a:pt x="15144" y="35408"/>
                  <a:pt x="15173" y="35364"/>
                </a:cubicBezTo>
                <a:lnTo>
                  <a:pt x="15394" y="35187"/>
                </a:lnTo>
                <a:close/>
                <a:moveTo>
                  <a:pt x="15688" y="35334"/>
                </a:moveTo>
                <a:lnTo>
                  <a:pt x="15571" y="35452"/>
                </a:lnTo>
                <a:cubicBezTo>
                  <a:pt x="15571" y="35481"/>
                  <a:pt x="15556" y="35511"/>
                  <a:pt x="15541" y="35540"/>
                </a:cubicBezTo>
                <a:lnTo>
                  <a:pt x="15644" y="35437"/>
                </a:lnTo>
                <a:cubicBezTo>
                  <a:pt x="15659" y="35393"/>
                  <a:pt x="15688" y="35364"/>
                  <a:pt x="15688" y="35334"/>
                </a:cubicBezTo>
                <a:close/>
                <a:moveTo>
                  <a:pt x="13555" y="35217"/>
                </a:moveTo>
                <a:cubicBezTo>
                  <a:pt x="13555" y="35290"/>
                  <a:pt x="13555" y="35364"/>
                  <a:pt x="13569" y="35452"/>
                </a:cubicBezTo>
                <a:cubicBezTo>
                  <a:pt x="13496" y="35526"/>
                  <a:pt x="13422" y="35585"/>
                  <a:pt x="13349" y="35658"/>
                </a:cubicBezTo>
                <a:cubicBezTo>
                  <a:pt x="13334" y="35540"/>
                  <a:pt x="13334" y="35467"/>
                  <a:pt x="13334" y="35393"/>
                </a:cubicBezTo>
                <a:cubicBezTo>
                  <a:pt x="13407" y="35334"/>
                  <a:pt x="13481" y="35261"/>
                  <a:pt x="13555" y="35217"/>
                </a:cubicBezTo>
                <a:close/>
                <a:moveTo>
                  <a:pt x="13864" y="35261"/>
                </a:moveTo>
                <a:lnTo>
                  <a:pt x="13864" y="35481"/>
                </a:lnTo>
                <a:cubicBezTo>
                  <a:pt x="13790" y="35555"/>
                  <a:pt x="13687" y="35614"/>
                  <a:pt x="13628" y="35688"/>
                </a:cubicBezTo>
                <a:lnTo>
                  <a:pt x="13628" y="35599"/>
                </a:lnTo>
                <a:lnTo>
                  <a:pt x="13628" y="35467"/>
                </a:lnTo>
                <a:cubicBezTo>
                  <a:pt x="13702" y="35393"/>
                  <a:pt x="13775" y="35334"/>
                  <a:pt x="13864" y="35261"/>
                </a:cubicBezTo>
                <a:close/>
                <a:moveTo>
                  <a:pt x="14173" y="35305"/>
                </a:moveTo>
                <a:lnTo>
                  <a:pt x="14173" y="35526"/>
                </a:lnTo>
                <a:cubicBezTo>
                  <a:pt x="14084" y="35599"/>
                  <a:pt x="14011" y="35673"/>
                  <a:pt x="13937" y="35732"/>
                </a:cubicBezTo>
                <a:lnTo>
                  <a:pt x="13937" y="35511"/>
                </a:lnTo>
                <a:cubicBezTo>
                  <a:pt x="14011" y="35437"/>
                  <a:pt x="14099" y="35378"/>
                  <a:pt x="14173" y="35305"/>
                </a:cubicBezTo>
                <a:close/>
                <a:moveTo>
                  <a:pt x="15512" y="35629"/>
                </a:moveTo>
                <a:lnTo>
                  <a:pt x="15468" y="35688"/>
                </a:lnTo>
                <a:cubicBezTo>
                  <a:pt x="15468" y="35688"/>
                  <a:pt x="15438" y="35702"/>
                  <a:pt x="15438" y="35732"/>
                </a:cubicBezTo>
                <a:lnTo>
                  <a:pt x="15497" y="35673"/>
                </a:lnTo>
                <a:cubicBezTo>
                  <a:pt x="15497" y="35673"/>
                  <a:pt x="15497" y="35658"/>
                  <a:pt x="15512" y="35629"/>
                </a:cubicBezTo>
                <a:close/>
                <a:moveTo>
                  <a:pt x="14482" y="35364"/>
                </a:moveTo>
                <a:lnTo>
                  <a:pt x="14482" y="35555"/>
                </a:lnTo>
                <a:cubicBezTo>
                  <a:pt x="14393" y="35629"/>
                  <a:pt x="14320" y="35702"/>
                  <a:pt x="14231" y="35776"/>
                </a:cubicBezTo>
                <a:lnTo>
                  <a:pt x="14231" y="35585"/>
                </a:lnTo>
                <a:cubicBezTo>
                  <a:pt x="14320" y="35481"/>
                  <a:pt x="14393" y="35437"/>
                  <a:pt x="14482" y="35364"/>
                </a:cubicBezTo>
                <a:close/>
                <a:moveTo>
                  <a:pt x="14805" y="35393"/>
                </a:moveTo>
                <a:cubicBezTo>
                  <a:pt x="14805" y="35452"/>
                  <a:pt x="14776" y="35526"/>
                  <a:pt x="14776" y="35585"/>
                </a:cubicBezTo>
                <a:cubicBezTo>
                  <a:pt x="14732" y="35614"/>
                  <a:pt x="14688" y="35658"/>
                  <a:pt x="14629" y="35688"/>
                </a:cubicBezTo>
                <a:cubicBezTo>
                  <a:pt x="14599" y="35732"/>
                  <a:pt x="14555" y="35746"/>
                  <a:pt x="14526" y="35776"/>
                </a:cubicBezTo>
                <a:cubicBezTo>
                  <a:pt x="14526" y="35732"/>
                  <a:pt x="14541" y="35658"/>
                  <a:pt x="14541" y="35599"/>
                </a:cubicBezTo>
                <a:cubicBezTo>
                  <a:pt x="14629" y="35526"/>
                  <a:pt x="14702" y="35467"/>
                  <a:pt x="14805" y="35393"/>
                </a:cubicBezTo>
                <a:close/>
                <a:moveTo>
                  <a:pt x="15070" y="35408"/>
                </a:moveTo>
                <a:lnTo>
                  <a:pt x="15070" y="35408"/>
                </a:lnTo>
                <a:cubicBezTo>
                  <a:pt x="15056" y="35467"/>
                  <a:pt x="15056" y="35526"/>
                  <a:pt x="15041" y="35599"/>
                </a:cubicBezTo>
                <a:cubicBezTo>
                  <a:pt x="14967" y="35658"/>
                  <a:pt x="14894" y="35732"/>
                  <a:pt x="14820" y="35776"/>
                </a:cubicBezTo>
                <a:cubicBezTo>
                  <a:pt x="14835" y="35732"/>
                  <a:pt x="14835" y="35673"/>
                  <a:pt x="14835" y="35599"/>
                </a:cubicBezTo>
                <a:cubicBezTo>
                  <a:pt x="14879" y="35585"/>
                  <a:pt x="14908" y="35540"/>
                  <a:pt x="14953" y="35526"/>
                </a:cubicBezTo>
                <a:cubicBezTo>
                  <a:pt x="14982" y="35481"/>
                  <a:pt x="15041" y="35452"/>
                  <a:pt x="15070" y="35408"/>
                </a:cubicBezTo>
                <a:close/>
                <a:moveTo>
                  <a:pt x="15321" y="35452"/>
                </a:moveTo>
                <a:lnTo>
                  <a:pt x="15262" y="35614"/>
                </a:lnTo>
                <a:cubicBezTo>
                  <a:pt x="15217" y="35658"/>
                  <a:pt x="15203" y="35673"/>
                  <a:pt x="15173" y="35688"/>
                </a:cubicBezTo>
                <a:cubicBezTo>
                  <a:pt x="15129" y="35732"/>
                  <a:pt x="15100" y="35761"/>
                  <a:pt x="15056" y="35776"/>
                </a:cubicBezTo>
                <a:cubicBezTo>
                  <a:pt x="15056" y="35761"/>
                  <a:pt x="15056" y="35761"/>
                  <a:pt x="15070" y="35746"/>
                </a:cubicBezTo>
                <a:cubicBezTo>
                  <a:pt x="15100" y="35702"/>
                  <a:pt x="15100" y="35658"/>
                  <a:pt x="15114" y="35614"/>
                </a:cubicBezTo>
                <a:cubicBezTo>
                  <a:pt x="15188" y="35555"/>
                  <a:pt x="15247" y="35511"/>
                  <a:pt x="15321" y="35452"/>
                </a:cubicBezTo>
                <a:close/>
                <a:moveTo>
                  <a:pt x="15468" y="35540"/>
                </a:moveTo>
                <a:lnTo>
                  <a:pt x="15468" y="35540"/>
                </a:lnTo>
                <a:cubicBezTo>
                  <a:pt x="15409" y="35585"/>
                  <a:pt x="15365" y="35629"/>
                  <a:pt x="15321" y="35673"/>
                </a:cubicBezTo>
                <a:cubicBezTo>
                  <a:pt x="15291" y="35732"/>
                  <a:pt x="15276" y="35761"/>
                  <a:pt x="15262" y="35805"/>
                </a:cubicBezTo>
                <a:cubicBezTo>
                  <a:pt x="15291" y="35746"/>
                  <a:pt x="15350" y="35702"/>
                  <a:pt x="15409" y="35673"/>
                </a:cubicBezTo>
                <a:cubicBezTo>
                  <a:pt x="15424" y="35614"/>
                  <a:pt x="15438" y="35585"/>
                  <a:pt x="15468" y="35540"/>
                </a:cubicBezTo>
                <a:close/>
                <a:moveTo>
                  <a:pt x="13555" y="35526"/>
                </a:moveTo>
                <a:lnTo>
                  <a:pt x="13555" y="35614"/>
                </a:lnTo>
                <a:lnTo>
                  <a:pt x="13555" y="35761"/>
                </a:lnTo>
                <a:cubicBezTo>
                  <a:pt x="13481" y="35835"/>
                  <a:pt x="13407" y="35894"/>
                  <a:pt x="13334" y="35967"/>
                </a:cubicBezTo>
                <a:lnTo>
                  <a:pt x="13334" y="35732"/>
                </a:lnTo>
                <a:cubicBezTo>
                  <a:pt x="13407" y="35658"/>
                  <a:pt x="13481" y="35585"/>
                  <a:pt x="13555" y="35526"/>
                </a:cubicBezTo>
                <a:close/>
                <a:moveTo>
                  <a:pt x="13849" y="35585"/>
                </a:moveTo>
                <a:cubicBezTo>
                  <a:pt x="13864" y="35658"/>
                  <a:pt x="13864" y="35732"/>
                  <a:pt x="13849" y="35805"/>
                </a:cubicBezTo>
                <a:cubicBezTo>
                  <a:pt x="13775" y="35879"/>
                  <a:pt x="13672" y="35952"/>
                  <a:pt x="13599" y="36026"/>
                </a:cubicBezTo>
                <a:lnTo>
                  <a:pt x="13599" y="35776"/>
                </a:lnTo>
                <a:cubicBezTo>
                  <a:pt x="13672" y="35702"/>
                  <a:pt x="13746" y="35658"/>
                  <a:pt x="13849" y="35585"/>
                </a:cubicBezTo>
                <a:close/>
                <a:moveTo>
                  <a:pt x="14158" y="35614"/>
                </a:moveTo>
                <a:lnTo>
                  <a:pt x="14158" y="35820"/>
                </a:lnTo>
                <a:cubicBezTo>
                  <a:pt x="14070" y="35894"/>
                  <a:pt x="13996" y="35967"/>
                  <a:pt x="13893" y="36041"/>
                </a:cubicBezTo>
                <a:cubicBezTo>
                  <a:pt x="13893" y="35967"/>
                  <a:pt x="13893" y="35894"/>
                  <a:pt x="13922" y="35820"/>
                </a:cubicBezTo>
                <a:cubicBezTo>
                  <a:pt x="13996" y="35761"/>
                  <a:pt x="14084" y="35688"/>
                  <a:pt x="14158" y="35614"/>
                </a:cubicBezTo>
                <a:close/>
                <a:moveTo>
                  <a:pt x="15291" y="35835"/>
                </a:moveTo>
                <a:lnTo>
                  <a:pt x="15188" y="35952"/>
                </a:lnTo>
                <a:cubicBezTo>
                  <a:pt x="15173" y="35982"/>
                  <a:pt x="15173" y="35997"/>
                  <a:pt x="15144" y="36041"/>
                </a:cubicBezTo>
                <a:lnTo>
                  <a:pt x="15262" y="35923"/>
                </a:lnTo>
                <a:cubicBezTo>
                  <a:pt x="15276" y="35894"/>
                  <a:pt x="15291" y="35879"/>
                  <a:pt x="15291" y="35835"/>
                </a:cubicBezTo>
                <a:close/>
                <a:moveTo>
                  <a:pt x="14482" y="35629"/>
                </a:moveTo>
                <a:cubicBezTo>
                  <a:pt x="14482" y="35702"/>
                  <a:pt x="14467" y="35761"/>
                  <a:pt x="14467" y="35835"/>
                </a:cubicBezTo>
                <a:cubicBezTo>
                  <a:pt x="14379" y="35908"/>
                  <a:pt x="14290" y="35982"/>
                  <a:pt x="14217" y="36055"/>
                </a:cubicBezTo>
                <a:cubicBezTo>
                  <a:pt x="14217" y="35982"/>
                  <a:pt x="14231" y="35923"/>
                  <a:pt x="14231" y="35849"/>
                </a:cubicBezTo>
                <a:cubicBezTo>
                  <a:pt x="14305" y="35776"/>
                  <a:pt x="14393" y="35702"/>
                  <a:pt x="14482" y="35629"/>
                </a:cubicBezTo>
                <a:close/>
                <a:moveTo>
                  <a:pt x="14761" y="35673"/>
                </a:moveTo>
                <a:lnTo>
                  <a:pt x="14761" y="35673"/>
                </a:lnTo>
                <a:cubicBezTo>
                  <a:pt x="14747" y="35732"/>
                  <a:pt x="14747" y="35805"/>
                  <a:pt x="14732" y="35849"/>
                </a:cubicBezTo>
                <a:cubicBezTo>
                  <a:pt x="14658" y="35923"/>
                  <a:pt x="14555" y="35982"/>
                  <a:pt x="14482" y="36055"/>
                </a:cubicBezTo>
                <a:cubicBezTo>
                  <a:pt x="14511" y="35997"/>
                  <a:pt x="14526" y="35923"/>
                  <a:pt x="14526" y="35879"/>
                </a:cubicBezTo>
                <a:cubicBezTo>
                  <a:pt x="14585" y="35835"/>
                  <a:pt x="14629" y="35776"/>
                  <a:pt x="14673" y="35746"/>
                </a:cubicBezTo>
                <a:cubicBezTo>
                  <a:pt x="14702" y="35732"/>
                  <a:pt x="14732" y="35688"/>
                  <a:pt x="14761" y="35673"/>
                </a:cubicBezTo>
                <a:close/>
                <a:moveTo>
                  <a:pt x="15026" y="35702"/>
                </a:moveTo>
                <a:cubicBezTo>
                  <a:pt x="15026" y="35732"/>
                  <a:pt x="15026" y="35732"/>
                  <a:pt x="14997" y="35746"/>
                </a:cubicBezTo>
                <a:cubicBezTo>
                  <a:pt x="14982" y="35805"/>
                  <a:pt x="14967" y="35835"/>
                  <a:pt x="14967" y="35894"/>
                </a:cubicBezTo>
                <a:cubicBezTo>
                  <a:pt x="14894" y="35952"/>
                  <a:pt x="14820" y="35997"/>
                  <a:pt x="14761" y="36055"/>
                </a:cubicBezTo>
                <a:cubicBezTo>
                  <a:pt x="14776" y="35997"/>
                  <a:pt x="14805" y="35952"/>
                  <a:pt x="14805" y="35894"/>
                </a:cubicBezTo>
                <a:cubicBezTo>
                  <a:pt x="14879" y="35835"/>
                  <a:pt x="14953" y="35761"/>
                  <a:pt x="15026" y="35702"/>
                </a:cubicBezTo>
                <a:close/>
                <a:moveTo>
                  <a:pt x="15129" y="36173"/>
                </a:moveTo>
                <a:lnTo>
                  <a:pt x="15070" y="36217"/>
                </a:lnTo>
                <a:cubicBezTo>
                  <a:pt x="15070" y="36247"/>
                  <a:pt x="15056" y="36247"/>
                  <a:pt x="15056" y="36261"/>
                </a:cubicBezTo>
                <a:lnTo>
                  <a:pt x="15114" y="36203"/>
                </a:lnTo>
                <a:cubicBezTo>
                  <a:pt x="15114" y="36188"/>
                  <a:pt x="15114" y="36188"/>
                  <a:pt x="15129" y="36173"/>
                </a:cubicBezTo>
                <a:close/>
                <a:moveTo>
                  <a:pt x="13569" y="35849"/>
                </a:moveTo>
                <a:lnTo>
                  <a:pt x="13569" y="35849"/>
                </a:lnTo>
                <a:cubicBezTo>
                  <a:pt x="13555" y="35923"/>
                  <a:pt x="13555" y="35997"/>
                  <a:pt x="13555" y="36100"/>
                </a:cubicBezTo>
                <a:lnTo>
                  <a:pt x="13334" y="36320"/>
                </a:lnTo>
                <a:cubicBezTo>
                  <a:pt x="13334" y="36232"/>
                  <a:pt x="13349" y="36158"/>
                  <a:pt x="13349" y="36070"/>
                </a:cubicBezTo>
                <a:lnTo>
                  <a:pt x="13349" y="36055"/>
                </a:lnTo>
                <a:cubicBezTo>
                  <a:pt x="13422" y="35982"/>
                  <a:pt x="13496" y="35908"/>
                  <a:pt x="13569" y="35849"/>
                </a:cubicBezTo>
                <a:close/>
                <a:moveTo>
                  <a:pt x="15070" y="36041"/>
                </a:moveTo>
                <a:lnTo>
                  <a:pt x="15056" y="36055"/>
                </a:lnTo>
                <a:cubicBezTo>
                  <a:pt x="14997" y="36100"/>
                  <a:pt x="14953" y="36144"/>
                  <a:pt x="14908" y="36188"/>
                </a:cubicBezTo>
                <a:cubicBezTo>
                  <a:pt x="14908" y="36247"/>
                  <a:pt x="14894" y="36276"/>
                  <a:pt x="14879" y="36320"/>
                </a:cubicBezTo>
                <a:cubicBezTo>
                  <a:pt x="14923" y="36276"/>
                  <a:pt x="14967" y="36217"/>
                  <a:pt x="15026" y="36173"/>
                </a:cubicBezTo>
                <a:cubicBezTo>
                  <a:pt x="15041" y="36114"/>
                  <a:pt x="15056" y="36070"/>
                  <a:pt x="15070" y="36041"/>
                </a:cubicBezTo>
                <a:close/>
                <a:moveTo>
                  <a:pt x="13849" y="35894"/>
                </a:moveTo>
                <a:cubicBezTo>
                  <a:pt x="13849" y="35967"/>
                  <a:pt x="13849" y="36041"/>
                  <a:pt x="13819" y="36114"/>
                </a:cubicBezTo>
                <a:cubicBezTo>
                  <a:pt x="13746" y="36188"/>
                  <a:pt x="13658" y="36261"/>
                  <a:pt x="13584" y="36350"/>
                </a:cubicBezTo>
                <a:cubicBezTo>
                  <a:pt x="13584" y="36276"/>
                  <a:pt x="13599" y="36188"/>
                  <a:pt x="13599" y="36114"/>
                </a:cubicBezTo>
                <a:cubicBezTo>
                  <a:pt x="13702" y="36041"/>
                  <a:pt x="13775" y="35967"/>
                  <a:pt x="13849" y="35894"/>
                </a:cubicBezTo>
                <a:close/>
                <a:moveTo>
                  <a:pt x="14452" y="35923"/>
                </a:moveTo>
                <a:cubicBezTo>
                  <a:pt x="14452" y="35997"/>
                  <a:pt x="14438" y="36055"/>
                  <a:pt x="14408" y="36114"/>
                </a:cubicBezTo>
                <a:cubicBezTo>
                  <a:pt x="14335" y="36203"/>
                  <a:pt x="14246" y="36276"/>
                  <a:pt x="14173" y="36350"/>
                </a:cubicBezTo>
                <a:cubicBezTo>
                  <a:pt x="14173" y="36276"/>
                  <a:pt x="14187" y="36217"/>
                  <a:pt x="14187" y="36144"/>
                </a:cubicBezTo>
                <a:cubicBezTo>
                  <a:pt x="14261" y="36070"/>
                  <a:pt x="14364" y="35997"/>
                  <a:pt x="14452" y="35923"/>
                </a:cubicBezTo>
                <a:close/>
                <a:moveTo>
                  <a:pt x="14702" y="35967"/>
                </a:moveTo>
                <a:lnTo>
                  <a:pt x="14702" y="35967"/>
                </a:lnTo>
                <a:cubicBezTo>
                  <a:pt x="14688" y="36026"/>
                  <a:pt x="14688" y="36070"/>
                  <a:pt x="14673" y="36129"/>
                </a:cubicBezTo>
                <a:lnTo>
                  <a:pt x="14673" y="36144"/>
                </a:lnTo>
                <a:cubicBezTo>
                  <a:pt x="14658" y="36144"/>
                  <a:pt x="14614" y="36188"/>
                  <a:pt x="14599" y="36203"/>
                </a:cubicBezTo>
                <a:cubicBezTo>
                  <a:pt x="14541" y="36261"/>
                  <a:pt x="14482" y="36291"/>
                  <a:pt x="14423" y="36350"/>
                </a:cubicBezTo>
                <a:cubicBezTo>
                  <a:pt x="14452" y="36291"/>
                  <a:pt x="14452" y="36217"/>
                  <a:pt x="14467" y="36173"/>
                </a:cubicBezTo>
                <a:cubicBezTo>
                  <a:pt x="14482" y="36144"/>
                  <a:pt x="14511" y="36129"/>
                  <a:pt x="14541" y="36114"/>
                </a:cubicBezTo>
                <a:cubicBezTo>
                  <a:pt x="14599" y="36055"/>
                  <a:pt x="14658" y="36026"/>
                  <a:pt x="14702" y="35967"/>
                </a:cubicBezTo>
                <a:close/>
                <a:moveTo>
                  <a:pt x="14923" y="35997"/>
                </a:moveTo>
                <a:lnTo>
                  <a:pt x="14879" y="36173"/>
                </a:lnTo>
                <a:cubicBezTo>
                  <a:pt x="14820" y="36217"/>
                  <a:pt x="14747" y="36276"/>
                  <a:pt x="14688" y="36350"/>
                </a:cubicBezTo>
                <a:cubicBezTo>
                  <a:pt x="14688" y="36276"/>
                  <a:pt x="14702" y="36217"/>
                  <a:pt x="14732" y="36173"/>
                </a:cubicBezTo>
                <a:cubicBezTo>
                  <a:pt x="14805" y="36114"/>
                  <a:pt x="14850" y="36055"/>
                  <a:pt x="14923" y="35997"/>
                </a:cubicBezTo>
                <a:close/>
                <a:moveTo>
                  <a:pt x="14158" y="35923"/>
                </a:moveTo>
                <a:cubicBezTo>
                  <a:pt x="14158" y="35997"/>
                  <a:pt x="14143" y="36055"/>
                  <a:pt x="14143" y="36129"/>
                </a:cubicBezTo>
                <a:cubicBezTo>
                  <a:pt x="14040" y="36203"/>
                  <a:pt x="13967" y="36276"/>
                  <a:pt x="13878" y="36364"/>
                </a:cubicBezTo>
                <a:cubicBezTo>
                  <a:pt x="13878" y="36291"/>
                  <a:pt x="13893" y="36217"/>
                  <a:pt x="13893" y="36144"/>
                </a:cubicBezTo>
                <a:cubicBezTo>
                  <a:pt x="13967" y="36070"/>
                  <a:pt x="14070" y="35997"/>
                  <a:pt x="14158" y="35923"/>
                </a:cubicBezTo>
                <a:close/>
                <a:moveTo>
                  <a:pt x="14923" y="36364"/>
                </a:moveTo>
                <a:lnTo>
                  <a:pt x="14820" y="36482"/>
                </a:lnTo>
                <a:cubicBezTo>
                  <a:pt x="14791" y="36512"/>
                  <a:pt x="14791" y="36541"/>
                  <a:pt x="14776" y="36570"/>
                </a:cubicBezTo>
                <a:cubicBezTo>
                  <a:pt x="14791" y="36541"/>
                  <a:pt x="14835" y="36497"/>
                  <a:pt x="14879" y="36467"/>
                </a:cubicBezTo>
                <a:cubicBezTo>
                  <a:pt x="14894" y="36438"/>
                  <a:pt x="14894" y="36409"/>
                  <a:pt x="14923" y="36364"/>
                </a:cubicBezTo>
                <a:close/>
                <a:moveTo>
                  <a:pt x="14820" y="36320"/>
                </a:moveTo>
                <a:lnTo>
                  <a:pt x="14820" y="36320"/>
                </a:lnTo>
                <a:cubicBezTo>
                  <a:pt x="14802" y="36331"/>
                  <a:pt x="14786" y="36342"/>
                  <a:pt x="14769" y="36355"/>
                </a:cubicBezTo>
                <a:lnTo>
                  <a:pt x="14769" y="36355"/>
                </a:lnTo>
                <a:cubicBezTo>
                  <a:pt x="14767" y="36358"/>
                  <a:pt x="14764" y="36361"/>
                  <a:pt x="14761" y="36364"/>
                </a:cubicBezTo>
                <a:cubicBezTo>
                  <a:pt x="14710" y="36444"/>
                  <a:pt x="14660" y="36523"/>
                  <a:pt x="14608" y="36600"/>
                </a:cubicBezTo>
                <a:lnTo>
                  <a:pt x="14608" y="36600"/>
                </a:lnTo>
                <a:cubicBezTo>
                  <a:pt x="14649" y="36551"/>
                  <a:pt x="14700" y="36504"/>
                  <a:pt x="14761" y="36467"/>
                </a:cubicBezTo>
                <a:cubicBezTo>
                  <a:pt x="14776" y="36409"/>
                  <a:pt x="14805" y="36364"/>
                  <a:pt x="14820" y="36320"/>
                </a:cubicBezTo>
                <a:close/>
                <a:moveTo>
                  <a:pt x="14658" y="36247"/>
                </a:moveTo>
                <a:lnTo>
                  <a:pt x="14599" y="36409"/>
                </a:lnTo>
                <a:cubicBezTo>
                  <a:pt x="14541" y="36482"/>
                  <a:pt x="14482" y="36512"/>
                  <a:pt x="14452" y="36556"/>
                </a:cubicBezTo>
                <a:lnTo>
                  <a:pt x="14379" y="36629"/>
                </a:lnTo>
                <a:cubicBezTo>
                  <a:pt x="14393" y="36585"/>
                  <a:pt x="14393" y="36556"/>
                  <a:pt x="14408" y="36512"/>
                </a:cubicBezTo>
                <a:cubicBezTo>
                  <a:pt x="14408" y="36497"/>
                  <a:pt x="14423" y="36467"/>
                  <a:pt x="14423" y="36438"/>
                </a:cubicBezTo>
                <a:cubicBezTo>
                  <a:pt x="14511" y="36364"/>
                  <a:pt x="14570" y="36320"/>
                  <a:pt x="14658" y="36247"/>
                </a:cubicBezTo>
                <a:close/>
                <a:moveTo>
                  <a:pt x="14393" y="36217"/>
                </a:moveTo>
                <a:lnTo>
                  <a:pt x="14393" y="36217"/>
                </a:lnTo>
                <a:cubicBezTo>
                  <a:pt x="14379" y="36276"/>
                  <a:pt x="14379" y="36350"/>
                  <a:pt x="14364" y="36409"/>
                </a:cubicBezTo>
                <a:cubicBezTo>
                  <a:pt x="14290" y="36482"/>
                  <a:pt x="14187" y="36556"/>
                  <a:pt x="14114" y="36644"/>
                </a:cubicBezTo>
                <a:cubicBezTo>
                  <a:pt x="14143" y="36585"/>
                  <a:pt x="14143" y="36541"/>
                  <a:pt x="14158" y="36467"/>
                </a:cubicBezTo>
                <a:cubicBezTo>
                  <a:pt x="14231" y="36394"/>
                  <a:pt x="14320" y="36320"/>
                  <a:pt x="14393" y="36217"/>
                </a:cubicBezTo>
                <a:close/>
                <a:moveTo>
                  <a:pt x="13525" y="36188"/>
                </a:moveTo>
                <a:cubicBezTo>
                  <a:pt x="13525" y="36261"/>
                  <a:pt x="13510" y="36350"/>
                  <a:pt x="13510" y="36423"/>
                </a:cubicBezTo>
                <a:lnTo>
                  <a:pt x="13275" y="36659"/>
                </a:lnTo>
                <a:cubicBezTo>
                  <a:pt x="13290" y="36570"/>
                  <a:pt x="13290" y="36497"/>
                  <a:pt x="13290" y="36409"/>
                </a:cubicBezTo>
                <a:cubicBezTo>
                  <a:pt x="13378" y="36335"/>
                  <a:pt x="13452" y="36261"/>
                  <a:pt x="13525" y="36188"/>
                </a:cubicBezTo>
                <a:close/>
                <a:moveTo>
                  <a:pt x="14143" y="36217"/>
                </a:moveTo>
                <a:cubicBezTo>
                  <a:pt x="14143" y="36291"/>
                  <a:pt x="14114" y="36364"/>
                  <a:pt x="14114" y="36423"/>
                </a:cubicBezTo>
                <a:cubicBezTo>
                  <a:pt x="14011" y="36512"/>
                  <a:pt x="13922" y="36615"/>
                  <a:pt x="13849" y="36688"/>
                </a:cubicBezTo>
                <a:cubicBezTo>
                  <a:pt x="13864" y="36615"/>
                  <a:pt x="13864" y="36541"/>
                  <a:pt x="13878" y="36467"/>
                </a:cubicBezTo>
                <a:cubicBezTo>
                  <a:pt x="13952" y="36394"/>
                  <a:pt x="14040" y="36291"/>
                  <a:pt x="14143" y="36217"/>
                </a:cubicBezTo>
                <a:close/>
                <a:moveTo>
                  <a:pt x="13819" y="36217"/>
                </a:moveTo>
                <a:cubicBezTo>
                  <a:pt x="13819" y="36291"/>
                  <a:pt x="13805" y="36364"/>
                  <a:pt x="13805" y="36438"/>
                </a:cubicBezTo>
                <a:cubicBezTo>
                  <a:pt x="13716" y="36512"/>
                  <a:pt x="13643" y="36615"/>
                  <a:pt x="13569" y="36703"/>
                </a:cubicBezTo>
                <a:cubicBezTo>
                  <a:pt x="13584" y="36629"/>
                  <a:pt x="13584" y="36541"/>
                  <a:pt x="13584" y="36467"/>
                </a:cubicBezTo>
                <a:lnTo>
                  <a:pt x="13819" y="36217"/>
                </a:lnTo>
                <a:close/>
                <a:moveTo>
                  <a:pt x="14702" y="36732"/>
                </a:moveTo>
                <a:cubicBezTo>
                  <a:pt x="14702" y="36762"/>
                  <a:pt x="14688" y="36777"/>
                  <a:pt x="14673" y="36791"/>
                </a:cubicBezTo>
                <a:lnTo>
                  <a:pt x="14702" y="36762"/>
                </a:lnTo>
                <a:lnTo>
                  <a:pt x="14702" y="36732"/>
                </a:lnTo>
                <a:close/>
                <a:moveTo>
                  <a:pt x="14673" y="36791"/>
                </a:moveTo>
                <a:lnTo>
                  <a:pt x="14673" y="36791"/>
                </a:lnTo>
                <a:cubicBezTo>
                  <a:pt x="14658" y="36791"/>
                  <a:pt x="14658" y="36806"/>
                  <a:pt x="14658" y="36806"/>
                </a:cubicBezTo>
                <a:lnTo>
                  <a:pt x="14673" y="36791"/>
                </a:lnTo>
                <a:close/>
                <a:moveTo>
                  <a:pt x="14673" y="36629"/>
                </a:moveTo>
                <a:lnTo>
                  <a:pt x="14526" y="36777"/>
                </a:lnTo>
                <a:cubicBezTo>
                  <a:pt x="14511" y="36835"/>
                  <a:pt x="14482" y="36865"/>
                  <a:pt x="14467" y="36909"/>
                </a:cubicBezTo>
                <a:lnTo>
                  <a:pt x="14614" y="36762"/>
                </a:lnTo>
                <a:cubicBezTo>
                  <a:pt x="14629" y="36703"/>
                  <a:pt x="14658" y="36659"/>
                  <a:pt x="14673" y="36629"/>
                </a:cubicBezTo>
                <a:close/>
                <a:moveTo>
                  <a:pt x="14541" y="36570"/>
                </a:moveTo>
                <a:lnTo>
                  <a:pt x="14482" y="36732"/>
                </a:lnTo>
                <a:cubicBezTo>
                  <a:pt x="14438" y="36791"/>
                  <a:pt x="14379" y="36865"/>
                  <a:pt x="14320" y="36924"/>
                </a:cubicBezTo>
                <a:lnTo>
                  <a:pt x="14305" y="36938"/>
                </a:lnTo>
                <a:cubicBezTo>
                  <a:pt x="14305" y="36880"/>
                  <a:pt x="14320" y="36835"/>
                  <a:pt x="14335" y="36777"/>
                </a:cubicBezTo>
                <a:lnTo>
                  <a:pt x="14511" y="36615"/>
                </a:lnTo>
                <a:lnTo>
                  <a:pt x="14541" y="36570"/>
                </a:lnTo>
                <a:close/>
                <a:moveTo>
                  <a:pt x="14335" y="36556"/>
                </a:moveTo>
                <a:lnTo>
                  <a:pt x="14335" y="36556"/>
                </a:lnTo>
                <a:cubicBezTo>
                  <a:pt x="14320" y="36615"/>
                  <a:pt x="14305" y="36688"/>
                  <a:pt x="14290" y="36732"/>
                </a:cubicBezTo>
                <a:lnTo>
                  <a:pt x="14246" y="36777"/>
                </a:lnTo>
                <a:lnTo>
                  <a:pt x="14040" y="36983"/>
                </a:lnTo>
                <a:cubicBezTo>
                  <a:pt x="14040" y="36953"/>
                  <a:pt x="14055" y="36938"/>
                  <a:pt x="14055" y="36924"/>
                </a:cubicBezTo>
                <a:cubicBezTo>
                  <a:pt x="14084" y="36880"/>
                  <a:pt x="14084" y="36835"/>
                  <a:pt x="14099" y="36791"/>
                </a:cubicBezTo>
                <a:cubicBezTo>
                  <a:pt x="14173" y="36718"/>
                  <a:pt x="14246" y="36629"/>
                  <a:pt x="14335" y="36556"/>
                </a:cubicBezTo>
                <a:close/>
                <a:moveTo>
                  <a:pt x="14070" y="36541"/>
                </a:moveTo>
                <a:cubicBezTo>
                  <a:pt x="14040" y="36615"/>
                  <a:pt x="14040" y="36688"/>
                  <a:pt x="14025" y="36732"/>
                </a:cubicBezTo>
                <a:cubicBezTo>
                  <a:pt x="13952" y="36850"/>
                  <a:pt x="13864" y="36938"/>
                  <a:pt x="13790" y="37012"/>
                </a:cubicBezTo>
                <a:cubicBezTo>
                  <a:pt x="13805" y="36938"/>
                  <a:pt x="13805" y="36865"/>
                  <a:pt x="13819" y="36791"/>
                </a:cubicBezTo>
                <a:cubicBezTo>
                  <a:pt x="13893" y="36703"/>
                  <a:pt x="13996" y="36629"/>
                  <a:pt x="14070" y="36541"/>
                </a:cubicBezTo>
                <a:close/>
                <a:moveTo>
                  <a:pt x="14511" y="36997"/>
                </a:moveTo>
                <a:lnTo>
                  <a:pt x="14511" y="36997"/>
                </a:lnTo>
                <a:cubicBezTo>
                  <a:pt x="14491" y="37007"/>
                  <a:pt x="14478" y="37017"/>
                  <a:pt x="14467" y="37035"/>
                </a:cubicBezTo>
                <a:lnTo>
                  <a:pt x="14467" y="37035"/>
                </a:lnTo>
                <a:lnTo>
                  <a:pt x="14511" y="36997"/>
                </a:lnTo>
                <a:close/>
                <a:moveTo>
                  <a:pt x="13510" y="36541"/>
                </a:moveTo>
                <a:cubicBezTo>
                  <a:pt x="13510" y="36615"/>
                  <a:pt x="13496" y="36703"/>
                  <a:pt x="13481" y="36777"/>
                </a:cubicBezTo>
                <a:cubicBezTo>
                  <a:pt x="13378" y="36865"/>
                  <a:pt x="13304" y="36953"/>
                  <a:pt x="13231" y="37056"/>
                </a:cubicBezTo>
                <a:cubicBezTo>
                  <a:pt x="13260" y="36953"/>
                  <a:pt x="13260" y="36865"/>
                  <a:pt x="13275" y="36777"/>
                </a:cubicBezTo>
                <a:cubicBezTo>
                  <a:pt x="13349" y="36703"/>
                  <a:pt x="13422" y="36615"/>
                  <a:pt x="13510" y="36541"/>
                </a:cubicBezTo>
                <a:close/>
                <a:moveTo>
                  <a:pt x="13790" y="36556"/>
                </a:moveTo>
                <a:cubicBezTo>
                  <a:pt x="13775" y="36629"/>
                  <a:pt x="13775" y="36703"/>
                  <a:pt x="13746" y="36777"/>
                </a:cubicBezTo>
                <a:cubicBezTo>
                  <a:pt x="13658" y="36865"/>
                  <a:pt x="13584" y="36953"/>
                  <a:pt x="13496" y="37056"/>
                </a:cubicBezTo>
                <a:cubicBezTo>
                  <a:pt x="13510" y="36968"/>
                  <a:pt x="13510" y="36880"/>
                  <a:pt x="13525" y="36806"/>
                </a:cubicBezTo>
                <a:lnTo>
                  <a:pt x="13790" y="36556"/>
                </a:lnTo>
                <a:close/>
                <a:moveTo>
                  <a:pt x="14467" y="37035"/>
                </a:moveTo>
                <a:lnTo>
                  <a:pt x="14393" y="37100"/>
                </a:lnTo>
                <a:cubicBezTo>
                  <a:pt x="14382" y="37133"/>
                  <a:pt x="14380" y="37150"/>
                  <a:pt x="14373" y="37174"/>
                </a:cubicBezTo>
                <a:lnTo>
                  <a:pt x="14373" y="37174"/>
                </a:lnTo>
                <a:cubicBezTo>
                  <a:pt x="14389" y="37130"/>
                  <a:pt x="14416" y="37095"/>
                  <a:pt x="14452" y="37071"/>
                </a:cubicBezTo>
                <a:cubicBezTo>
                  <a:pt x="14457" y="37056"/>
                  <a:pt x="14462" y="37045"/>
                  <a:pt x="14467" y="37035"/>
                </a:cubicBezTo>
                <a:close/>
                <a:moveTo>
                  <a:pt x="14373" y="37174"/>
                </a:moveTo>
                <a:cubicBezTo>
                  <a:pt x="14369" y="37184"/>
                  <a:pt x="14366" y="37193"/>
                  <a:pt x="14364" y="37203"/>
                </a:cubicBezTo>
                <a:cubicBezTo>
                  <a:pt x="14368" y="37192"/>
                  <a:pt x="14370" y="37183"/>
                  <a:pt x="14373" y="37174"/>
                </a:cubicBezTo>
                <a:close/>
                <a:moveTo>
                  <a:pt x="14308" y="37022"/>
                </a:moveTo>
                <a:lnTo>
                  <a:pt x="14308" y="37022"/>
                </a:lnTo>
                <a:cubicBezTo>
                  <a:pt x="14269" y="37085"/>
                  <a:pt x="14227" y="37151"/>
                  <a:pt x="14185" y="37216"/>
                </a:cubicBezTo>
                <a:lnTo>
                  <a:pt x="14185" y="37216"/>
                </a:lnTo>
                <a:cubicBezTo>
                  <a:pt x="14200" y="37182"/>
                  <a:pt x="14220" y="37145"/>
                  <a:pt x="14231" y="37100"/>
                </a:cubicBezTo>
                <a:cubicBezTo>
                  <a:pt x="14251" y="37081"/>
                  <a:pt x="14276" y="37049"/>
                  <a:pt x="14308" y="37022"/>
                </a:cubicBezTo>
                <a:close/>
                <a:moveTo>
                  <a:pt x="14231" y="36880"/>
                </a:moveTo>
                <a:lnTo>
                  <a:pt x="14231" y="36880"/>
                </a:lnTo>
                <a:cubicBezTo>
                  <a:pt x="14217" y="36938"/>
                  <a:pt x="14187" y="37012"/>
                  <a:pt x="14173" y="37071"/>
                </a:cubicBezTo>
                <a:cubicBezTo>
                  <a:pt x="14158" y="37086"/>
                  <a:pt x="14143" y="37130"/>
                  <a:pt x="14099" y="37144"/>
                </a:cubicBezTo>
                <a:cubicBezTo>
                  <a:pt x="14040" y="37203"/>
                  <a:pt x="14011" y="37247"/>
                  <a:pt x="13952" y="37306"/>
                </a:cubicBezTo>
                <a:cubicBezTo>
                  <a:pt x="13967" y="37247"/>
                  <a:pt x="13996" y="37174"/>
                  <a:pt x="14011" y="37130"/>
                </a:cubicBezTo>
                <a:cubicBezTo>
                  <a:pt x="14084" y="37056"/>
                  <a:pt x="14158" y="36953"/>
                  <a:pt x="14231" y="36880"/>
                </a:cubicBezTo>
                <a:close/>
                <a:moveTo>
                  <a:pt x="14011" y="36865"/>
                </a:moveTo>
                <a:lnTo>
                  <a:pt x="14011" y="36880"/>
                </a:lnTo>
                <a:cubicBezTo>
                  <a:pt x="13996" y="36953"/>
                  <a:pt x="13967" y="37012"/>
                  <a:pt x="13952" y="37071"/>
                </a:cubicBezTo>
                <a:cubicBezTo>
                  <a:pt x="13882" y="37155"/>
                  <a:pt x="13799" y="37238"/>
                  <a:pt x="13728" y="37322"/>
                </a:cubicBezTo>
                <a:lnTo>
                  <a:pt x="13728" y="37322"/>
                </a:lnTo>
                <a:cubicBezTo>
                  <a:pt x="13730" y="37317"/>
                  <a:pt x="13731" y="37311"/>
                  <a:pt x="13731" y="37306"/>
                </a:cubicBezTo>
                <a:cubicBezTo>
                  <a:pt x="13746" y="37247"/>
                  <a:pt x="13746" y="37203"/>
                  <a:pt x="13775" y="37144"/>
                </a:cubicBezTo>
                <a:cubicBezTo>
                  <a:pt x="13849" y="37056"/>
                  <a:pt x="13937" y="36953"/>
                  <a:pt x="14011" y="36865"/>
                </a:cubicBezTo>
                <a:close/>
                <a:moveTo>
                  <a:pt x="13746" y="36880"/>
                </a:moveTo>
                <a:cubicBezTo>
                  <a:pt x="13731" y="36953"/>
                  <a:pt x="13731" y="37027"/>
                  <a:pt x="13716" y="37100"/>
                </a:cubicBezTo>
                <a:cubicBezTo>
                  <a:pt x="13628" y="37218"/>
                  <a:pt x="13525" y="37321"/>
                  <a:pt x="13452" y="37424"/>
                </a:cubicBezTo>
                <a:cubicBezTo>
                  <a:pt x="13481" y="37321"/>
                  <a:pt x="13496" y="37247"/>
                  <a:pt x="13496" y="37159"/>
                </a:cubicBezTo>
                <a:cubicBezTo>
                  <a:pt x="13569" y="37071"/>
                  <a:pt x="13658" y="36983"/>
                  <a:pt x="13746" y="36880"/>
                </a:cubicBezTo>
                <a:close/>
                <a:moveTo>
                  <a:pt x="14261" y="37395"/>
                </a:moveTo>
                <a:cubicBezTo>
                  <a:pt x="14261" y="37424"/>
                  <a:pt x="14246" y="37424"/>
                  <a:pt x="14246" y="37439"/>
                </a:cubicBezTo>
                <a:cubicBezTo>
                  <a:pt x="14261" y="37424"/>
                  <a:pt x="14261" y="37424"/>
                  <a:pt x="14261" y="37395"/>
                </a:cubicBezTo>
                <a:close/>
                <a:moveTo>
                  <a:pt x="13481" y="36909"/>
                </a:moveTo>
                <a:lnTo>
                  <a:pt x="13481" y="36909"/>
                </a:lnTo>
                <a:cubicBezTo>
                  <a:pt x="13452" y="36997"/>
                  <a:pt x="13452" y="37071"/>
                  <a:pt x="13437" y="37159"/>
                </a:cubicBezTo>
                <a:cubicBezTo>
                  <a:pt x="13349" y="37277"/>
                  <a:pt x="13275" y="37365"/>
                  <a:pt x="13187" y="37468"/>
                </a:cubicBezTo>
                <a:lnTo>
                  <a:pt x="13231" y="37203"/>
                </a:lnTo>
                <a:cubicBezTo>
                  <a:pt x="13290" y="37086"/>
                  <a:pt x="13378" y="36997"/>
                  <a:pt x="13481" y="36909"/>
                </a:cubicBezTo>
                <a:close/>
                <a:moveTo>
                  <a:pt x="14246" y="37277"/>
                </a:moveTo>
                <a:lnTo>
                  <a:pt x="14187" y="37321"/>
                </a:lnTo>
                <a:cubicBezTo>
                  <a:pt x="14158" y="37365"/>
                  <a:pt x="14143" y="37395"/>
                  <a:pt x="14099" y="37439"/>
                </a:cubicBezTo>
                <a:cubicBezTo>
                  <a:pt x="14084" y="37498"/>
                  <a:pt x="14055" y="37527"/>
                  <a:pt x="14040" y="37571"/>
                </a:cubicBezTo>
                <a:cubicBezTo>
                  <a:pt x="14099" y="37512"/>
                  <a:pt x="14143" y="37453"/>
                  <a:pt x="14187" y="37395"/>
                </a:cubicBezTo>
                <a:cubicBezTo>
                  <a:pt x="14202" y="37350"/>
                  <a:pt x="14231" y="37306"/>
                  <a:pt x="14246" y="37277"/>
                </a:cubicBezTo>
                <a:close/>
                <a:moveTo>
                  <a:pt x="14099" y="37247"/>
                </a:moveTo>
                <a:lnTo>
                  <a:pt x="14040" y="37424"/>
                </a:lnTo>
                <a:cubicBezTo>
                  <a:pt x="14025" y="37453"/>
                  <a:pt x="13996" y="37468"/>
                  <a:pt x="13967" y="37512"/>
                </a:cubicBezTo>
                <a:cubicBezTo>
                  <a:pt x="13937" y="37571"/>
                  <a:pt x="13893" y="37615"/>
                  <a:pt x="13864" y="37660"/>
                </a:cubicBezTo>
                <a:cubicBezTo>
                  <a:pt x="13864" y="37601"/>
                  <a:pt x="13878" y="37542"/>
                  <a:pt x="13893" y="37498"/>
                </a:cubicBezTo>
                <a:cubicBezTo>
                  <a:pt x="13967" y="37424"/>
                  <a:pt x="14025" y="37321"/>
                  <a:pt x="14099" y="37247"/>
                </a:cubicBezTo>
                <a:close/>
                <a:moveTo>
                  <a:pt x="13922" y="37247"/>
                </a:moveTo>
                <a:lnTo>
                  <a:pt x="13864" y="37468"/>
                </a:lnTo>
                <a:cubicBezTo>
                  <a:pt x="13775" y="37542"/>
                  <a:pt x="13702" y="37660"/>
                  <a:pt x="13628" y="37748"/>
                </a:cubicBezTo>
                <a:lnTo>
                  <a:pt x="13672" y="37527"/>
                </a:lnTo>
                <a:cubicBezTo>
                  <a:pt x="13746" y="37439"/>
                  <a:pt x="13819" y="37350"/>
                  <a:pt x="13922" y="37247"/>
                </a:cubicBezTo>
                <a:close/>
                <a:moveTo>
                  <a:pt x="13672" y="37247"/>
                </a:moveTo>
                <a:lnTo>
                  <a:pt x="13672" y="37292"/>
                </a:lnTo>
                <a:cubicBezTo>
                  <a:pt x="13658" y="37365"/>
                  <a:pt x="13643" y="37424"/>
                  <a:pt x="13628" y="37498"/>
                </a:cubicBezTo>
                <a:cubicBezTo>
                  <a:pt x="13525" y="37601"/>
                  <a:pt x="13437" y="37733"/>
                  <a:pt x="13363" y="37836"/>
                </a:cubicBezTo>
                <a:cubicBezTo>
                  <a:pt x="13378" y="37792"/>
                  <a:pt x="13378" y="37748"/>
                  <a:pt x="13407" y="37689"/>
                </a:cubicBezTo>
                <a:cubicBezTo>
                  <a:pt x="13407" y="37660"/>
                  <a:pt x="13422" y="37615"/>
                  <a:pt x="13422" y="37571"/>
                </a:cubicBezTo>
                <a:cubicBezTo>
                  <a:pt x="13496" y="37453"/>
                  <a:pt x="13584" y="37365"/>
                  <a:pt x="13672" y="37247"/>
                </a:cubicBezTo>
                <a:close/>
                <a:moveTo>
                  <a:pt x="14025" y="37674"/>
                </a:moveTo>
                <a:lnTo>
                  <a:pt x="14025" y="37674"/>
                </a:lnTo>
                <a:cubicBezTo>
                  <a:pt x="13996" y="37718"/>
                  <a:pt x="13967" y="37763"/>
                  <a:pt x="13937" y="37807"/>
                </a:cubicBezTo>
                <a:cubicBezTo>
                  <a:pt x="13937" y="37836"/>
                  <a:pt x="13922" y="37866"/>
                  <a:pt x="13922" y="37880"/>
                </a:cubicBezTo>
                <a:cubicBezTo>
                  <a:pt x="13952" y="37836"/>
                  <a:pt x="13967" y="37792"/>
                  <a:pt x="14011" y="37748"/>
                </a:cubicBezTo>
                <a:cubicBezTo>
                  <a:pt x="14025" y="37733"/>
                  <a:pt x="14040" y="37718"/>
                  <a:pt x="14025" y="37674"/>
                </a:cubicBezTo>
                <a:close/>
                <a:moveTo>
                  <a:pt x="13407" y="37277"/>
                </a:moveTo>
                <a:lnTo>
                  <a:pt x="13407" y="37277"/>
                </a:lnTo>
                <a:cubicBezTo>
                  <a:pt x="13378" y="37365"/>
                  <a:pt x="13363" y="37453"/>
                  <a:pt x="13349" y="37527"/>
                </a:cubicBezTo>
                <a:cubicBezTo>
                  <a:pt x="13260" y="37660"/>
                  <a:pt x="13157" y="37763"/>
                  <a:pt x="13084" y="37895"/>
                </a:cubicBezTo>
                <a:cubicBezTo>
                  <a:pt x="13098" y="37807"/>
                  <a:pt x="13128" y="37689"/>
                  <a:pt x="13142" y="37601"/>
                </a:cubicBezTo>
                <a:cubicBezTo>
                  <a:pt x="13231" y="37498"/>
                  <a:pt x="13304" y="37380"/>
                  <a:pt x="13407" y="37277"/>
                </a:cubicBezTo>
                <a:close/>
                <a:moveTo>
                  <a:pt x="13813" y="37821"/>
                </a:moveTo>
                <a:lnTo>
                  <a:pt x="13813" y="37821"/>
                </a:lnTo>
                <a:cubicBezTo>
                  <a:pt x="13797" y="37849"/>
                  <a:pt x="13782" y="37877"/>
                  <a:pt x="13766" y="37905"/>
                </a:cubicBezTo>
                <a:lnTo>
                  <a:pt x="13766" y="37905"/>
                </a:lnTo>
                <a:lnTo>
                  <a:pt x="13775" y="37880"/>
                </a:lnTo>
                <a:cubicBezTo>
                  <a:pt x="13787" y="37861"/>
                  <a:pt x="13799" y="37841"/>
                  <a:pt x="13813" y="37821"/>
                </a:cubicBezTo>
                <a:close/>
                <a:moveTo>
                  <a:pt x="13775" y="37660"/>
                </a:moveTo>
                <a:cubicBezTo>
                  <a:pt x="13746" y="37733"/>
                  <a:pt x="13716" y="37807"/>
                  <a:pt x="13687" y="37880"/>
                </a:cubicBezTo>
                <a:cubicBezTo>
                  <a:pt x="13643" y="37954"/>
                  <a:pt x="13569" y="38057"/>
                  <a:pt x="13496" y="38175"/>
                </a:cubicBezTo>
                <a:lnTo>
                  <a:pt x="13555" y="37954"/>
                </a:lnTo>
                <a:cubicBezTo>
                  <a:pt x="13628" y="37836"/>
                  <a:pt x="13687" y="37748"/>
                  <a:pt x="13775" y="37660"/>
                </a:cubicBezTo>
                <a:close/>
                <a:moveTo>
                  <a:pt x="13790" y="38101"/>
                </a:moveTo>
                <a:cubicBezTo>
                  <a:pt x="13756" y="38124"/>
                  <a:pt x="13740" y="38155"/>
                  <a:pt x="13727" y="38181"/>
                </a:cubicBezTo>
                <a:lnTo>
                  <a:pt x="13727" y="38181"/>
                </a:lnTo>
                <a:cubicBezTo>
                  <a:pt x="13747" y="38155"/>
                  <a:pt x="13769" y="38128"/>
                  <a:pt x="13790" y="38101"/>
                </a:cubicBezTo>
                <a:close/>
                <a:moveTo>
                  <a:pt x="13569" y="37660"/>
                </a:moveTo>
                <a:lnTo>
                  <a:pt x="13569" y="37660"/>
                </a:lnTo>
                <a:cubicBezTo>
                  <a:pt x="13555" y="37733"/>
                  <a:pt x="13525" y="37821"/>
                  <a:pt x="13496" y="37895"/>
                </a:cubicBezTo>
                <a:cubicBezTo>
                  <a:pt x="13407" y="38027"/>
                  <a:pt x="13319" y="38145"/>
                  <a:pt x="13260" y="38263"/>
                </a:cubicBezTo>
                <a:cubicBezTo>
                  <a:pt x="13275" y="38175"/>
                  <a:pt x="13290" y="38072"/>
                  <a:pt x="13334" y="37983"/>
                </a:cubicBezTo>
                <a:cubicBezTo>
                  <a:pt x="13407" y="37895"/>
                  <a:pt x="13496" y="37792"/>
                  <a:pt x="13569" y="37660"/>
                </a:cubicBezTo>
                <a:close/>
                <a:moveTo>
                  <a:pt x="13727" y="38181"/>
                </a:moveTo>
                <a:cubicBezTo>
                  <a:pt x="13692" y="38228"/>
                  <a:pt x="13662" y="38275"/>
                  <a:pt x="13643" y="38322"/>
                </a:cubicBezTo>
                <a:cubicBezTo>
                  <a:pt x="13637" y="38328"/>
                  <a:pt x="13633" y="38339"/>
                  <a:pt x="13629" y="38352"/>
                </a:cubicBezTo>
                <a:lnTo>
                  <a:pt x="13629" y="38352"/>
                </a:lnTo>
                <a:cubicBezTo>
                  <a:pt x="13652" y="38314"/>
                  <a:pt x="13674" y="38280"/>
                  <a:pt x="13702" y="38233"/>
                </a:cubicBezTo>
                <a:lnTo>
                  <a:pt x="13716" y="38204"/>
                </a:lnTo>
                <a:cubicBezTo>
                  <a:pt x="13720" y="38197"/>
                  <a:pt x="13723" y="38190"/>
                  <a:pt x="13727" y="38181"/>
                </a:cubicBezTo>
                <a:close/>
                <a:moveTo>
                  <a:pt x="13629" y="38352"/>
                </a:moveTo>
                <a:cubicBezTo>
                  <a:pt x="13621" y="38365"/>
                  <a:pt x="13612" y="38378"/>
                  <a:pt x="13604" y="38392"/>
                </a:cubicBezTo>
                <a:lnTo>
                  <a:pt x="13604" y="38392"/>
                </a:lnTo>
                <a:cubicBezTo>
                  <a:pt x="13617" y="38383"/>
                  <a:pt x="13623" y="38367"/>
                  <a:pt x="13629" y="38352"/>
                </a:cubicBezTo>
                <a:close/>
                <a:moveTo>
                  <a:pt x="13334" y="37689"/>
                </a:moveTo>
                <a:lnTo>
                  <a:pt x="13275" y="37969"/>
                </a:lnTo>
                <a:cubicBezTo>
                  <a:pt x="13187" y="38116"/>
                  <a:pt x="13084" y="38248"/>
                  <a:pt x="13010" y="38395"/>
                </a:cubicBezTo>
                <a:cubicBezTo>
                  <a:pt x="13010" y="38381"/>
                  <a:pt x="13010" y="38351"/>
                  <a:pt x="13039" y="38322"/>
                </a:cubicBezTo>
                <a:cubicBezTo>
                  <a:pt x="13054" y="38233"/>
                  <a:pt x="13069" y="38160"/>
                  <a:pt x="13084" y="38057"/>
                </a:cubicBezTo>
                <a:cubicBezTo>
                  <a:pt x="13142" y="37954"/>
                  <a:pt x="13231" y="37821"/>
                  <a:pt x="13334" y="37689"/>
                </a:cubicBezTo>
                <a:close/>
                <a:moveTo>
                  <a:pt x="13604" y="38392"/>
                </a:moveTo>
                <a:cubicBezTo>
                  <a:pt x="13602" y="38394"/>
                  <a:pt x="13600" y="38394"/>
                  <a:pt x="13599" y="38395"/>
                </a:cubicBezTo>
                <a:cubicBezTo>
                  <a:pt x="13584" y="38410"/>
                  <a:pt x="13584" y="38410"/>
                  <a:pt x="13584" y="38425"/>
                </a:cubicBezTo>
                <a:cubicBezTo>
                  <a:pt x="13591" y="38413"/>
                  <a:pt x="13597" y="38403"/>
                  <a:pt x="13604" y="38392"/>
                </a:cubicBezTo>
                <a:close/>
                <a:moveTo>
                  <a:pt x="13613" y="38086"/>
                </a:moveTo>
                <a:cubicBezTo>
                  <a:pt x="13599" y="38160"/>
                  <a:pt x="13569" y="38204"/>
                  <a:pt x="13540" y="38278"/>
                </a:cubicBezTo>
                <a:cubicBezTo>
                  <a:pt x="13485" y="38365"/>
                  <a:pt x="13447" y="38444"/>
                  <a:pt x="13401" y="38532"/>
                </a:cubicBezTo>
                <a:lnTo>
                  <a:pt x="13401" y="38532"/>
                </a:lnTo>
                <a:cubicBezTo>
                  <a:pt x="13405" y="38517"/>
                  <a:pt x="13407" y="38500"/>
                  <a:pt x="13407" y="38484"/>
                </a:cubicBezTo>
                <a:cubicBezTo>
                  <a:pt x="13407" y="38454"/>
                  <a:pt x="13422" y="38425"/>
                  <a:pt x="13422" y="38395"/>
                </a:cubicBezTo>
                <a:cubicBezTo>
                  <a:pt x="13466" y="38278"/>
                  <a:pt x="13555" y="38175"/>
                  <a:pt x="13613" y="38086"/>
                </a:cubicBezTo>
                <a:close/>
                <a:moveTo>
                  <a:pt x="13510" y="38749"/>
                </a:moveTo>
                <a:cubicBezTo>
                  <a:pt x="13497" y="38749"/>
                  <a:pt x="13496" y="38749"/>
                  <a:pt x="13496" y="38760"/>
                </a:cubicBezTo>
                <a:lnTo>
                  <a:pt x="13496" y="38760"/>
                </a:lnTo>
                <a:cubicBezTo>
                  <a:pt x="13500" y="38756"/>
                  <a:pt x="13505" y="38752"/>
                  <a:pt x="13510" y="38749"/>
                </a:cubicBezTo>
                <a:close/>
                <a:moveTo>
                  <a:pt x="13452" y="38116"/>
                </a:moveTo>
                <a:lnTo>
                  <a:pt x="13452" y="38116"/>
                </a:lnTo>
                <a:cubicBezTo>
                  <a:pt x="13437" y="38204"/>
                  <a:pt x="13407" y="38292"/>
                  <a:pt x="13378" y="38366"/>
                </a:cubicBezTo>
                <a:cubicBezTo>
                  <a:pt x="13290" y="38528"/>
                  <a:pt x="13216" y="38646"/>
                  <a:pt x="13142" y="38793"/>
                </a:cubicBezTo>
                <a:cubicBezTo>
                  <a:pt x="13157" y="38704"/>
                  <a:pt x="13201" y="38601"/>
                  <a:pt x="13216" y="38498"/>
                </a:cubicBezTo>
                <a:cubicBezTo>
                  <a:pt x="13290" y="38381"/>
                  <a:pt x="13363" y="38248"/>
                  <a:pt x="13452" y="38116"/>
                </a:cubicBezTo>
                <a:close/>
                <a:moveTo>
                  <a:pt x="13496" y="38760"/>
                </a:moveTo>
                <a:cubicBezTo>
                  <a:pt x="13463" y="38792"/>
                  <a:pt x="13450" y="38840"/>
                  <a:pt x="13437" y="38866"/>
                </a:cubicBezTo>
                <a:cubicBezTo>
                  <a:pt x="13422" y="38896"/>
                  <a:pt x="13422" y="38896"/>
                  <a:pt x="13422" y="38910"/>
                </a:cubicBezTo>
                <a:cubicBezTo>
                  <a:pt x="13452" y="38852"/>
                  <a:pt x="13481" y="38822"/>
                  <a:pt x="13496" y="38763"/>
                </a:cubicBezTo>
                <a:cubicBezTo>
                  <a:pt x="13496" y="38762"/>
                  <a:pt x="13496" y="38761"/>
                  <a:pt x="13496" y="38760"/>
                </a:cubicBezTo>
                <a:close/>
                <a:moveTo>
                  <a:pt x="13216" y="38175"/>
                </a:moveTo>
                <a:cubicBezTo>
                  <a:pt x="13201" y="38278"/>
                  <a:pt x="13157" y="38381"/>
                  <a:pt x="13142" y="38484"/>
                </a:cubicBezTo>
                <a:cubicBezTo>
                  <a:pt x="13054" y="38646"/>
                  <a:pt x="12951" y="38807"/>
                  <a:pt x="12878" y="38969"/>
                </a:cubicBezTo>
                <a:cubicBezTo>
                  <a:pt x="12907" y="38852"/>
                  <a:pt x="12922" y="38719"/>
                  <a:pt x="12951" y="38616"/>
                </a:cubicBezTo>
                <a:cubicBezTo>
                  <a:pt x="13039" y="38469"/>
                  <a:pt x="13128" y="38322"/>
                  <a:pt x="13216" y="38175"/>
                </a:cubicBezTo>
                <a:close/>
                <a:moveTo>
                  <a:pt x="13422" y="38631"/>
                </a:moveTo>
                <a:lnTo>
                  <a:pt x="13260" y="38969"/>
                </a:lnTo>
                <a:lnTo>
                  <a:pt x="13201" y="39175"/>
                </a:lnTo>
                <a:cubicBezTo>
                  <a:pt x="13260" y="39072"/>
                  <a:pt x="13304" y="38940"/>
                  <a:pt x="13363" y="38837"/>
                </a:cubicBezTo>
                <a:cubicBezTo>
                  <a:pt x="13407" y="38778"/>
                  <a:pt x="13422" y="38704"/>
                  <a:pt x="13422" y="38631"/>
                </a:cubicBezTo>
                <a:close/>
                <a:moveTo>
                  <a:pt x="13290" y="38646"/>
                </a:moveTo>
                <a:lnTo>
                  <a:pt x="13290" y="38646"/>
                </a:lnTo>
                <a:cubicBezTo>
                  <a:pt x="13260" y="38749"/>
                  <a:pt x="13231" y="38852"/>
                  <a:pt x="13201" y="38940"/>
                </a:cubicBezTo>
                <a:cubicBezTo>
                  <a:pt x="13128" y="39116"/>
                  <a:pt x="13054" y="39264"/>
                  <a:pt x="12995" y="39425"/>
                </a:cubicBezTo>
                <a:cubicBezTo>
                  <a:pt x="13010" y="39308"/>
                  <a:pt x="13054" y="39205"/>
                  <a:pt x="13069" y="39087"/>
                </a:cubicBezTo>
                <a:lnTo>
                  <a:pt x="13290" y="38646"/>
                </a:lnTo>
                <a:close/>
                <a:moveTo>
                  <a:pt x="13187" y="39484"/>
                </a:moveTo>
                <a:lnTo>
                  <a:pt x="13187" y="39484"/>
                </a:lnTo>
                <a:cubicBezTo>
                  <a:pt x="13166" y="39515"/>
                  <a:pt x="13153" y="39552"/>
                  <a:pt x="13142" y="39596"/>
                </a:cubicBezTo>
                <a:lnTo>
                  <a:pt x="13142" y="39596"/>
                </a:lnTo>
                <a:cubicBezTo>
                  <a:pt x="13155" y="39559"/>
                  <a:pt x="13168" y="39522"/>
                  <a:pt x="13187" y="39484"/>
                </a:cubicBezTo>
                <a:close/>
                <a:moveTo>
                  <a:pt x="13069" y="38704"/>
                </a:moveTo>
                <a:lnTo>
                  <a:pt x="13069" y="38704"/>
                </a:lnTo>
                <a:cubicBezTo>
                  <a:pt x="13039" y="38822"/>
                  <a:pt x="13010" y="38940"/>
                  <a:pt x="12995" y="39058"/>
                </a:cubicBezTo>
                <a:cubicBezTo>
                  <a:pt x="12922" y="39264"/>
                  <a:pt x="12848" y="39440"/>
                  <a:pt x="12775" y="39632"/>
                </a:cubicBezTo>
                <a:cubicBezTo>
                  <a:pt x="12789" y="39499"/>
                  <a:pt x="12819" y="39352"/>
                  <a:pt x="12833" y="39219"/>
                </a:cubicBezTo>
                <a:cubicBezTo>
                  <a:pt x="12907" y="39058"/>
                  <a:pt x="12995" y="38866"/>
                  <a:pt x="13069" y="38704"/>
                </a:cubicBezTo>
                <a:close/>
                <a:moveTo>
                  <a:pt x="13142" y="39596"/>
                </a:moveTo>
                <a:lnTo>
                  <a:pt x="13142" y="39596"/>
                </a:lnTo>
                <a:cubicBezTo>
                  <a:pt x="13125" y="39647"/>
                  <a:pt x="13109" y="39698"/>
                  <a:pt x="13084" y="39749"/>
                </a:cubicBezTo>
                <a:cubicBezTo>
                  <a:pt x="13074" y="39786"/>
                  <a:pt x="13071" y="39829"/>
                  <a:pt x="13066" y="39870"/>
                </a:cubicBezTo>
                <a:lnTo>
                  <a:pt x="13066" y="39870"/>
                </a:lnTo>
                <a:cubicBezTo>
                  <a:pt x="13078" y="39800"/>
                  <a:pt x="13095" y="39727"/>
                  <a:pt x="13128" y="39661"/>
                </a:cubicBezTo>
                <a:cubicBezTo>
                  <a:pt x="13132" y="39638"/>
                  <a:pt x="13137" y="39616"/>
                  <a:pt x="13142" y="39596"/>
                </a:cubicBezTo>
                <a:close/>
                <a:moveTo>
                  <a:pt x="13066" y="39870"/>
                </a:moveTo>
                <a:lnTo>
                  <a:pt x="13066" y="39870"/>
                </a:lnTo>
                <a:cubicBezTo>
                  <a:pt x="13062" y="39894"/>
                  <a:pt x="13058" y="39918"/>
                  <a:pt x="13054" y="39941"/>
                </a:cubicBezTo>
                <a:cubicBezTo>
                  <a:pt x="13060" y="39919"/>
                  <a:pt x="13063" y="39894"/>
                  <a:pt x="13066" y="39870"/>
                </a:cubicBezTo>
                <a:close/>
                <a:moveTo>
                  <a:pt x="13071" y="39420"/>
                </a:moveTo>
                <a:cubicBezTo>
                  <a:pt x="13015" y="39605"/>
                  <a:pt x="12969" y="39793"/>
                  <a:pt x="12931" y="39983"/>
                </a:cubicBezTo>
                <a:lnTo>
                  <a:pt x="12931" y="39983"/>
                </a:lnTo>
                <a:cubicBezTo>
                  <a:pt x="12958" y="39894"/>
                  <a:pt x="12986" y="39807"/>
                  <a:pt x="13010" y="39720"/>
                </a:cubicBezTo>
                <a:cubicBezTo>
                  <a:pt x="13035" y="39620"/>
                  <a:pt x="13049" y="39520"/>
                  <a:pt x="13071" y="39420"/>
                </a:cubicBezTo>
                <a:close/>
                <a:moveTo>
                  <a:pt x="12936" y="39411"/>
                </a:moveTo>
                <a:lnTo>
                  <a:pt x="12936" y="39411"/>
                </a:lnTo>
                <a:cubicBezTo>
                  <a:pt x="12907" y="39558"/>
                  <a:pt x="12892" y="39705"/>
                  <a:pt x="12863" y="39823"/>
                </a:cubicBezTo>
                <a:cubicBezTo>
                  <a:pt x="12789" y="40029"/>
                  <a:pt x="12745" y="40235"/>
                  <a:pt x="12701" y="40456"/>
                </a:cubicBezTo>
                <a:cubicBezTo>
                  <a:pt x="12701" y="40308"/>
                  <a:pt x="12716" y="40147"/>
                  <a:pt x="12745" y="39999"/>
                </a:cubicBezTo>
                <a:cubicBezTo>
                  <a:pt x="12789" y="39793"/>
                  <a:pt x="12863" y="39602"/>
                  <a:pt x="12936" y="39411"/>
                </a:cubicBezTo>
                <a:close/>
                <a:moveTo>
                  <a:pt x="12936" y="40603"/>
                </a:moveTo>
                <a:lnTo>
                  <a:pt x="12936" y="40706"/>
                </a:lnTo>
                <a:cubicBezTo>
                  <a:pt x="12966" y="40691"/>
                  <a:pt x="12966" y="40647"/>
                  <a:pt x="12936" y="40603"/>
                </a:cubicBezTo>
                <a:close/>
                <a:moveTo>
                  <a:pt x="12936" y="40707"/>
                </a:moveTo>
                <a:lnTo>
                  <a:pt x="12936" y="40707"/>
                </a:lnTo>
                <a:cubicBezTo>
                  <a:pt x="12936" y="40736"/>
                  <a:pt x="12936" y="40765"/>
                  <a:pt x="12922" y="40779"/>
                </a:cubicBezTo>
                <a:cubicBezTo>
                  <a:pt x="12936" y="40765"/>
                  <a:pt x="12936" y="40750"/>
                  <a:pt x="12936" y="40707"/>
                </a:cubicBezTo>
                <a:close/>
                <a:moveTo>
                  <a:pt x="12907" y="40382"/>
                </a:moveTo>
                <a:cubicBezTo>
                  <a:pt x="12863" y="40529"/>
                  <a:pt x="12848" y="40647"/>
                  <a:pt x="12833" y="40809"/>
                </a:cubicBezTo>
                <a:lnTo>
                  <a:pt x="12833" y="41118"/>
                </a:lnTo>
                <a:cubicBezTo>
                  <a:pt x="12833" y="40985"/>
                  <a:pt x="12848" y="40838"/>
                  <a:pt x="12863" y="40706"/>
                </a:cubicBezTo>
                <a:cubicBezTo>
                  <a:pt x="12892" y="40618"/>
                  <a:pt x="12892" y="40529"/>
                  <a:pt x="12907" y="40441"/>
                </a:cubicBezTo>
                <a:lnTo>
                  <a:pt x="12907" y="40382"/>
                </a:lnTo>
                <a:close/>
                <a:moveTo>
                  <a:pt x="12775" y="40323"/>
                </a:moveTo>
                <a:cubicBezTo>
                  <a:pt x="12775" y="40411"/>
                  <a:pt x="12760" y="40485"/>
                  <a:pt x="12760" y="40588"/>
                </a:cubicBezTo>
                <a:cubicBezTo>
                  <a:pt x="12775" y="40632"/>
                  <a:pt x="12760" y="40706"/>
                  <a:pt x="12760" y="40779"/>
                </a:cubicBezTo>
                <a:cubicBezTo>
                  <a:pt x="12745" y="40985"/>
                  <a:pt x="12716" y="41191"/>
                  <a:pt x="12701" y="41368"/>
                </a:cubicBezTo>
                <a:cubicBezTo>
                  <a:pt x="12701" y="41294"/>
                  <a:pt x="12686" y="41221"/>
                  <a:pt x="12686" y="41147"/>
                </a:cubicBezTo>
                <a:cubicBezTo>
                  <a:pt x="12686" y="41074"/>
                  <a:pt x="12686" y="40985"/>
                  <a:pt x="12672" y="40912"/>
                </a:cubicBezTo>
                <a:cubicBezTo>
                  <a:pt x="12686" y="40706"/>
                  <a:pt x="12716" y="40514"/>
                  <a:pt x="12775" y="40323"/>
                </a:cubicBezTo>
                <a:close/>
                <a:moveTo>
                  <a:pt x="12907" y="41442"/>
                </a:moveTo>
                <a:lnTo>
                  <a:pt x="12907" y="41721"/>
                </a:lnTo>
                <a:cubicBezTo>
                  <a:pt x="12922" y="41780"/>
                  <a:pt x="12922" y="41854"/>
                  <a:pt x="12936" y="41913"/>
                </a:cubicBezTo>
                <a:cubicBezTo>
                  <a:pt x="12922" y="41810"/>
                  <a:pt x="12922" y="41736"/>
                  <a:pt x="12922" y="41633"/>
                </a:cubicBezTo>
                <a:cubicBezTo>
                  <a:pt x="12922" y="41574"/>
                  <a:pt x="12907" y="41515"/>
                  <a:pt x="12907" y="41442"/>
                </a:cubicBezTo>
                <a:close/>
                <a:moveTo>
                  <a:pt x="12789" y="41368"/>
                </a:moveTo>
                <a:cubicBezTo>
                  <a:pt x="12819" y="41500"/>
                  <a:pt x="12819" y="41603"/>
                  <a:pt x="12848" y="41736"/>
                </a:cubicBezTo>
                <a:cubicBezTo>
                  <a:pt x="12848" y="41883"/>
                  <a:pt x="12863" y="42030"/>
                  <a:pt x="12892" y="42177"/>
                </a:cubicBezTo>
                <a:cubicBezTo>
                  <a:pt x="12848" y="42074"/>
                  <a:pt x="12819" y="41957"/>
                  <a:pt x="12789" y="41854"/>
                </a:cubicBezTo>
                <a:cubicBezTo>
                  <a:pt x="12775" y="41692"/>
                  <a:pt x="12775" y="41515"/>
                  <a:pt x="12789" y="41368"/>
                </a:cubicBezTo>
                <a:close/>
                <a:moveTo>
                  <a:pt x="13069" y="42442"/>
                </a:moveTo>
                <a:lnTo>
                  <a:pt x="13069" y="42442"/>
                </a:lnTo>
                <a:cubicBezTo>
                  <a:pt x="13074" y="42453"/>
                  <a:pt x="13078" y="42465"/>
                  <a:pt x="13080" y="42479"/>
                </a:cubicBezTo>
                <a:lnTo>
                  <a:pt x="13080" y="42479"/>
                </a:lnTo>
                <a:cubicBezTo>
                  <a:pt x="13081" y="42464"/>
                  <a:pt x="13077" y="42451"/>
                  <a:pt x="13069" y="42442"/>
                </a:cubicBezTo>
                <a:close/>
                <a:moveTo>
                  <a:pt x="13080" y="42479"/>
                </a:moveTo>
                <a:cubicBezTo>
                  <a:pt x="13079" y="42490"/>
                  <a:pt x="13075" y="42503"/>
                  <a:pt x="13069" y="42516"/>
                </a:cubicBezTo>
                <a:cubicBezTo>
                  <a:pt x="13084" y="42531"/>
                  <a:pt x="13084" y="42531"/>
                  <a:pt x="13084" y="42545"/>
                </a:cubicBezTo>
                <a:cubicBezTo>
                  <a:pt x="13084" y="42527"/>
                  <a:pt x="13084" y="42502"/>
                  <a:pt x="13080" y="42479"/>
                </a:cubicBezTo>
                <a:close/>
                <a:moveTo>
                  <a:pt x="13288" y="43187"/>
                </a:moveTo>
                <a:cubicBezTo>
                  <a:pt x="13291" y="43195"/>
                  <a:pt x="13295" y="43203"/>
                  <a:pt x="13299" y="43211"/>
                </a:cubicBezTo>
                <a:lnTo>
                  <a:pt x="13299" y="43211"/>
                </a:lnTo>
                <a:cubicBezTo>
                  <a:pt x="13296" y="43202"/>
                  <a:pt x="13292" y="43194"/>
                  <a:pt x="13288" y="43187"/>
                </a:cubicBezTo>
                <a:close/>
                <a:moveTo>
                  <a:pt x="13231" y="35114"/>
                </a:moveTo>
                <a:cubicBezTo>
                  <a:pt x="13231" y="35187"/>
                  <a:pt x="13260" y="35290"/>
                  <a:pt x="13260" y="35364"/>
                </a:cubicBezTo>
                <a:cubicBezTo>
                  <a:pt x="12201" y="36276"/>
                  <a:pt x="11435" y="37306"/>
                  <a:pt x="10950" y="38395"/>
                </a:cubicBezTo>
                <a:cubicBezTo>
                  <a:pt x="9993" y="40559"/>
                  <a:pt x="10287" y="43090"/>
                  <a:pt x="11671" y="44606"/>
                </a:cubicBezTo>
                <a:cubicBezTo>
                  <a:pt x="11612" y="44606"/>
                  <a:pt x="11583" y="44606"/>
                  <a:pt x="11538" y="44591"/>
                </a:cubicBezTo>
                <a:cubicBezTo>
                  <a:pt x="10096" y="43016"/>
                  <a:pt x="9817" y="40382"/>
                  <a:pt x="10861" y="38130"/>
                </a:cubicBezTo>
                <a:cubicBezTo>
                  <a:pt x="11376" y="37056"/>
                  <a:pt x="12171" y="36041"/>
                  <a:pt x="13231" y="35114"/>
                </a:cubicBezTo>
                <a:close/>
                <a:moveTo>
                  <a:pt x="13260" y="35452"/>
                </a:moveTo>
                <a:cubicBezTo>
                  <a:pt x="13260" y="35526"/>
                  <a:pt x="13260" y="35614"/>
                  <a:pt x="13275" y="35688"/>
                </a:cubicBezTo>
                <a:cubicBezTo>
                  <a:pt x="12274" y="36615"/>
                  <a:pt x="11538" y="37615"/>
                  <a:pt x="11097" y="38690"/>
                </a:cubicBezTo>
                <a:cubicBezTo>
                  <a:pt x="10243" y="40779"/>
                  <a:pt x="10567" y="43208"/>
                  <a:pt x="11906" y="44679"/>
                </a:cubicBezTo>
                <a:cubicBezTo>
                  <a:pt x="11877" y="44679"/>
                  <a:pt x="11818" y="44665"/>
                  <a:pt x="11789" y="44665"/>
                </a:cubicBezTo>
                <a:cubicBezTo>
                  <a:pt x="10361" y="43163"/>
                  <a:pt x="10052" y="40618"/>
                  <a:pt x="11009" y="38425"/>
                </a:cubicBezTo>
                <a:cubicBezTo>
                  <a:pt x="11480" y="37365"/>
                  <a:pt x="12245" y="36350"/>
                  <a:pt x="13260" y="35452"/>
                </a:cubicBezTo>
                <a:close/>
                <a:moveTo>
                  <a:pt x="13275" y="35776"/>
                </a:moveTo>
                <a:lnTo>
                  <a:pt x="13275" y="36041"/>
                </a:lnTo>
                <a:cubicBezTo>
                  <a:pt x="12333" y="36953"/>
                  <a:pt x="11656" y="37954"/>
                  <a:pt x="11244" y="38999"/>
                </a:cubicBezTo>
                <a:cubicBezTo>
                  <a:pt x="10861" y="39999"/>
                  <a:pt x="10758" y="41118"/>
                  <a:pt x="10920" y="42148"/>
                </a:cubicBezTo>
                <a:cubicBezTo>
                  <a:pt x="11082" y="43193"/>
                  <a:pt x="11524" y="44091"/>
                  <a:pt x="12186" y="44797"/>
                </a:cubicBezTo>
                <a:cubicBezTo>
                  <a:pt x="12127" y="44782"/>
                  <a:pt x="12098" y="44753"/>
                  <a:pt x="12039" y="44738"/>
                </a:cubicBezTo>
                <a:cubicBezTo>
                  <a:pt x="10641" y="43311"/>
                  <a:pt x="10273" y="40838"/>
                  <a:pt x="11156" y="38719"/>
                </a:cubicBezTo>
                <a:cubicBezTo>
                  <a:pt x="11597" y="37674"/>
                  <a:pt x="12304" y="36688"/>
                  <a:pt x="13275" y="35776"/>
                </a:cubicBezTo>
                <a:close/>
                <a:moveTo>
                  <a:pt x="13245" y="36129"/>
                </a:moveTo>
                <a:cubicBezTo>
                  <a:pt x="13245" y="36217"/>
                  <a:pt x="13245" y="36291"/>
                  <a:pt x="13231" y="36394"/>
                </a:cubicBezTo>
                <a:cubicBezTo>
                  <a:pt x="12362" y="37292"/>
                  <a:pt x="11744" y="38263"/>
                  <a:pt x="11376" y="39293"/>
                </a:cubicBezTo>
                <a:cubicBezTo>
                  <a:pt x="10788" y="40985"/>
                  <a:pt x="10906" y="43340"/>
                  <a:pt x="12421" y="44871"/>
                </a:cubicBezTo>
                <a:cubicBezTo>
                  <a:pt x="12407" y="44856"/>
                  <a:pt x="12348" y="44826"/>
                  <a:pt x="12304" y="44812"/>
                </a:cubicBezTo>
                <a:cubicBezTo>
                  <a:pt x="10920" y="43428"/>
                  <a:pt x="10508" y="41074"/>
                  <a:pt x="11303" y="39013"/>
                </a:cubicBezTo>
                <a:cubicBezTo>
                  <a:pt x="11686" y="37983"/>
                  <a:pt x="12348" y="37012"/>
                  <a:pt x="13245" y="36129"/>
                </a:cubicBezTo>
                <a:close/>
                <a:moveTo>
                  <a:pt x="13231" y="36497"/>
                </a:moveTo>
                <a:cubicBezTo>
                  <a:pt x="13231" y="36585"/>
                  <a:pt x="13216" y="36674"/>
                  <a:pt x="13216" y="36777"/>
                </a:cubicBezTo>
                <a:cubicBezTo>
                  <a:pt x="12421" y="37660"/>
                  <a:pt x="11862" y="38616"/>
                  <a:pt x="11538" y="39602"/>
                </a:cubicBezTo>
                <a:cubicBezTo>
                  <a:pt x="11024" y="41234"/>
                  <a:pt x="11199" y="43496"/>
                  <a:pt x="12710" y="44968"/>
                </a:cubicBezTo>
                <a:lnTo>
                  <a:pt x="12710" y="44968"/>
                </a:lnTo>
                <a:cubicBezTo>
                  <a:pt x="12667" y="44927"/>
                  <a:pt x="12610" y="44899"/>
                  <a:pt x="12554" y="44885"/>
                </a:cubicBezTo>
                <a:cubicBezTo>
                  <a:pt x="10994" y="43384"/>
                  <a:pt x="10861" y="41000"/>
                  <a:pt x="11450" y="39308"/>
                </a:cubicBezTo>
                <a:cubicBezTo>
                  <a:pt x="11803" y="38322"/>
                  <a:pt x="12392" y="37365"/>
                  <a:pt x="13231" y="36497"/>
                </a:cubicBezTo>
                <a:close/>
                <a:moveTo>
                  <a:pt x="13201" y="36850"/>
                </a:moveTo>
                <a:lnTo>
                  <a:pt x="13201" y="36850"/>
                </a:lnTo>
                <a:cubicBezTo>
                  <a:pt x="13187" y="36938"/>
                  <a:pt x="13187" y="37027"/>
                  <a:pt x="13157" y="37115"/>
                </a:cubicBezTo>
                <a:cubicBezTo>
                  <a:pt x="12451" y="37983"/>
                  <a:pt x="11965" y="38881"/>
                  <a:pt x="11686" y="39838"/>
                </a:cubicBezTo>
                <a:cubicBezTo>
                  <a:pt x="11244" y="41442"/>
                  <a:pt x="11494" y="43620"/>
                  <a:pt x="12981" y="44988"/>
                </a:cubicBezTo>
                <a:cubicBezTo>
                  <a:pt x="12970" y="44991"/>
                  <a:pt x="12959" y="44992"/>
                  <a:pt x="12948" y="44992"/>
                </a:cubicBezTo>
                <a:cubicBezTo>
                  <a:pt x="12901" y="44992"/>
                  <a:pt x="12855" y="44968"/>
                  <a:pt x="12819" y="44944"/>
                </a:cubicBezTo>
                <a:cubicBezTo>
                  <a:pt x="11273" y="43502"/>
                  <a:pt x="11097" y="41236"/>
                  <a:pt x="11612" y="39587"/>
                </a:cubicBezTo>
                <a:cubicBezTo>
                  <a:pt x="11906" y="38631"/>
                  <a:pt x="12451" y="37704"/>
                  <a:pt x="13201" y="36850"/>
                </a:cubicBezTo>
                <a:close/>
                <a:moveTo>
                  <a:pt x="13142" y="37292"/>
                </a:moveTo>
                <a:lnTo>
                  <a:pt x="13142" y="37292"/>
                </a:lnTo>
                <a:cubicBezTo>
                  <a:pt x="13128" y="37380"/>
                  <a:pt x="13113" y="37498"/>
                  <a:pt x="13084" y="37586"/>
                </a:cubicBezTo>
                <a:cubicBezTo>
                  <a:pt x="12480" y="38410"/>
                  <a:pt x="12053" y="39278"/>
                  <a:pt x="11833" y="40176"/>
                </a:cubicBezTo>
                <a:cubicBezTo>
                  <a:pt x="11465" y="41721"/>
                  <a:pt x="11789" y="43826"/>
                  <a:pt x="13231" y="45121"/>
                </a:cubicBezTo>
                <a:lnTo>
                  <a:pt x="13069" y="45018"/>
                </a:lnTo>
                <a:cubicBezTo>
                  <a:pt x="11568" y="43649"/>
                  <a:pt x="11318" y="41486"/>
                  <a:pt x="11759" y="39896"/>
                </a:cubicBezTo>
                <a:cubicBezTo>
                  <a:pt x="12024" y="38999"/>
                  <a:pt x="12480" y="38116"/>
                  <a:pt x="13142" y="37292"/>
                </a:cubicBezTo>
                <a:close/>
                <a:moveTo>
                  <a:pt x="13069" y="37733"/>
                </a:moveTo>
                <a:cubicBezTo>
                  <a:pt x="13054" y="37836"/>
                  <a:pt x="13039" y="37954"/>
                  <a:pt x="13010" y="38042"/>
                </a:cubicBezTo>
                <a:cubicBezTo>
                  <a:pt x="12495" y="38807"/>
                  <a:pt x="12171" y="39632"/>
                  <a:pt x="12009" y="40456"/>
                </a:cubicBezTo>
                <a:cubicBezTo>
                  <a:pt x="11656" y="42280"/>
                  <a:pt x="12245" y="44120"/>
                  <a:pt x="13525" y="45180"/>
                </a:cubicBezTo>
                <a:cubicBezTo>
                  <a:pt x="13452" y="45165"/>
                  <a:pt x="13378" y="45121"/>
                  <a:pt x="13334" y="45091"/>
                </a:cubicBezTo>
                <a:cubicBezTo>
                  <a:pt x="11862" y="43826"/>
                  <a:pt x="11538" y="41721"/>
                  <a:pt x="11906" y="40191"/>
                </a:cubicBezTo>
                <a:cubicBezTo>
                  <a:pt x="12112" y="39352"/>
                  <a:pt x="12495" y="38513"/>
                  <a:pt x="13069" y="37733"/>
                </a:cubicBezTo>
                <a:close/>
                <a:moveTo>
                  <a:pt x="12863" y="38793"/>
                </a:moveTo>
                <a:lnTo>
                  <a:pt x="12863" y="38793"/>
                </a:lnTo>
                <a:cubicBezTo>
                  <a:pt x="12848" y="38925"/>
                  <a:pt x="12804" y="39072"/>
                  <a:pt x="12789" y="39205"/>
                </a:cubicBezTo>
                <a:cubicBezTo>
                  <a:pt x="12524" y="39808"/>
                  <a:pt x="12348" y="40441"/>
                  <a:pt x="12274" y="41059"/>
                </a:cubicBezTo>
                <a:cubicBezTo>
                  <a:pt x="12123" y="42693"/>
                  <a:pt x="12754" y="44289"/>
                  <a:pt x="13903" y="45248"/>
                </a:cubicBezTo>
                <a:lnTo>
                  <a:pt x="13903" y="45248"/>
                </a:lnTo>
                <a:cubicBezTo>
                  <a:pt x="13890" y="45240"/>
                  <a:pt x="13877" y="45232"/>
                  <a:pt x="13864" y="45224"/>
                </a:cubicBezTo>
                <a:lnTo>
                  <a:pt x="13864" y="45238"/>
                </a:lnTo>
                <a:cubicBezTo>
                  <a:pt x="12613" y="44238"/>
                  <a:pt x="11965" y="42516"/>
                  <a:pt x="12215" y="40765"/>
                </a:cubicBezTo>
                <a:cubicBezTo>
                  <a:pt x="12318" y="40102"/>
                  <a:pt x="12539" y="39440"/>
                  <a:pt x="12863" y="38793"/>
                </a:cubicBezTo>
                <a:close/>
                <a:moveTo>
                  <a:pt x="12966" y="38233"/>
                </a:moveTo>
                <a:cubicBezTo>
                  <a:pt x="12966" y="38263"/>
                  <a:pt x="12936" y="38278"/>
                  <a:pt x="12936" y="38322"/>
                </a:cubicBezTo>
                <a:cubicBezTo>
                  <a:pt x="12922" y="38410"/>
                  <a:pt x="12907" y="38484"/>
                  <a:pt x="12892" y="38572"/>
                </a:cubicBezTo>
                <a:cubicBezTo>
                  <a:pt x="12495" y="39293"/>
                  <a:pt x="12245" y="40014"/>
                  <a:pt x="12127" y="40765"/>
                </a:cubicBezTo>
                <a:cubicBezTo>
                  <a:pt x="11877" y="42531"/>
                  <a:pt x="12524" y="44297"/>
                  <a:pt x="13805" y="45283"/>
                </a:cubicBezTo>
                <a:cubicBezTo>
                  <a:pt x="13731" y="45238"/>
                  <a:pt x="13658" y="45194"/>
                  <a:pt x="13584" y="45165"/>
                </a:cubicBezTo>
                <a:cubicBezTo>
                  <a:pt x="12318" y="44091"/>
                  <a:pt x="11715" y="42280"/>
                  <a:pt x="12053" y="40470"/>
                </a:cubicBezTo>
                <a:cubicBezTo>
                  <a:pt x="12201" y="39705"/>
                  <a:pt x="12524" y="38940"/>
                  <a:pt x="12966" y="38233"/>
                </a:cubicBezTo>
                <a:close/>
                <a:moveTo>
                  <a:pt x="12716" y="39499"/>
                </a:moveTo>
                <a:lnTo>
                  <a:pt x="12716" y="39499"/>
                </a:lnTo>
                <a:cubicBezTo>
                  <a:pt x="12701" y="39661"/>
                  <a:pt x="12686" y="39808"/>
                  <a:pt x="12672" y="39970"/>
                </a:cubicBezTo>
                <a:cubicBezTo>
                  <a:pt x="12539" y="40441"/>
                  <a:pt x="12451" y="40897"/>
                  <a:pt x="12421" y="41353"/>
                </a:cubicBezTo>
                <a:cubicBezTo>
                  <a:pt x="12380" y="42586"/>
                  <a:pt x="12785" y="44239"/>
                  <a:pt x="14099" y="45293"/>
                </a:cubicBezTo>
                <a:lnTo>
                  <a:pt x="14099" y="45293"/>
                </a:lnTo>
                <a:lnTo>
                  <a:pt x="14099" y="45312"/>
                </a:lnTo>
                <a:cubicBezTo>
                  <a:pt x="12863" y="44385"/>
                  <a:pt x="12186" y="42737"/>
                  <a:pt x="12348" y="41059"/>
                </a:cubicBezTo>
                <a:cubicBezTo>
                  <a:pt x="12407" y="40529"/>
                  <a:pt x="12539" y="40014"/>
                  <a:pt x="12716" y="39499"/>
                </a:cubicBezTo>
                <a:close/>
                <a:moveTo>
                  <a:pt x="13599" y="43899"/>
                </a:moveTo>
                <a:cubicBezTo>
                  <a:pt x="13628" y="43929"/>
                  <a:pt x="13643" y="43943"/>
                  <a:pt x="13672" y="43988"/>
                </a:cubicBezTo>
                <a:cubicBezTo>
                  <a:pt x="13996" y="44517"/>
                  <a:pt x="14379" y="44959"/>
                  <a:pt x="14835" y="45327"/>
                </a:cubicBezTo>
                <a:cubicBezTo>
                  <a:pt x="14335" y="44944"/>
                  <a:pt x="13922" y="44458"/>
                  <a:pt x="13599" y="43899"/>
                </a:cubicBezTo>
                <a:close/>
                <a:moveTo>
                  <a:pt x="12613" y="40367"/>
                </a:moveTo>
                <a:cubicBezTo>
                  <a:pt x="12598" y="40544"/>
                  <a:pt x="12598" y="40735"/>
                  <a:pt x="12598" y="40912"/>
                </a:cubicBezTo>
                <a:cubicBezTo>
                  <a:pt x="12598" y="41147"/>
                  <a:pt x="12569" y="41412"/>
                  <a:pt x="12569" y="41648"/>
                </a:cubicBezTo>
                <a:cubicBezTo>
                  <a:pt x="12582" y="42820"/>
                  <a:pt x="13063" y="44385"/>
                  <a:pt x="14351" y="45369"/>
                </a:cubicBezTo>
                <a:lnTo>
                  <a:pt x="14351" y="45369"/>
                </a:lnTo>
                <a:lnTo>
                  <a:pt x="14335" y="45386"/>
                </a:lnTo>
                <a:cubicBezTo>
                  <a:pt x="12892" y="44355"/>
                  <a:pt x="12421" y="42648"/>
                  <a:pt x="12480" y="41353"/>
                </a:cubicBezTo>
                <a:cubicBezTo>
                  <a:pt x="12495" y="41015"/>
                  <a:pt x="12539" y="40691"/>
                  <a:pt x="12613" y="40367"/>
                </a:cubicBezTo>
                <a:close/>
                <a:moveTo>
                  <a:pt x="12642" y="41412"/>
                </a:moveTo>
                <a:cubicBezTo>
                  <a:pt x="12672" y="41559"/>
                  <a:pt x="12701" y="41707"/>
                  <a:pt x="12716" y="41868"/>
                </a:cubicBezTo>
                <a:lnTo>
                  <a:pt x="12716" y="41957"/>
                </a:lnTo>
                <a:cubicBezTo>
                  <a:pt x="12833" y="43384"/>
                  <a:pt x="13525" y="44679"/>
                  <a:pt x="14614" y="45459"/>
                </a:cubicBezTo>
                <a:lnTo>
                  <a:pt x="14614" y="45474"/>
                </a:lnTo>
                <a:cubicBezTo>
                  <a:pt x="13201" y="44517"/>
                  <a:pt x="12672" y="42899"/>
                  <a:pt x="12642" y="41662"/>
                </a:cubicBezTo>
                <a:lnTo>
                  <a:pt x="12642" y="41412"/>
                </a:lnTo>
                <a:close/>
                <a:moveTo>
                  <a:pt x="12848" y="42310"/>
                </a:moveTo>
                <a:lnTo>
                  <a:pt x="12951" y="42648"/>
                </a:lnTo>
                <a:cubicBezTo>
                  <a:pt x="13216" y="43855"/>
                  <a:pt x="13922" y="44885"/>
                  <a:pt x="14879" y="45533"/>
                </a:cubicBezTo>
                <a:cubicBezTo>
                  <a:pt x="13805" y="44856"/>
                  <a:pt x="13054" y="43649"/>
                  <a:pt x="12848" y="42310"/>
                </a:cubicBezTo>
                <a:close/>
                <a:moveTo>
                  <a:pt x="13157" y="43119"/>
                </a:moveTo>
                <a:cubicBezTo>
                  <a:pt x="13201" y="43208"/>
                  <a:pt x="13231" y="43281"/>
                  <a:pt x="13290" y="43355"/>
                </a:cubicBezTo>
                <a:cubicBezTo>
                  <a:pt x="13658" y="44297"/>
                  <a:pt x="14305" y="45091"/>
                  <a:pt x="15114" y="45606"/>
                </a:cubicBezTo>
                <a:cubicBezTo>
                  <a:pt x="14187" y="45077"/>
                  <a:pt x="13510" y="44164"/>
                  <a:pt x="13157" y="43119"/>
                </a:cubicBezTo>
                <a:close/>
                <a:moveTo>
                  <a:pt x="13982" y="45753"/>
                </a:moveTo>
                <a:cubicBezTo>
                  <a:pt x="14331" y="46075"/>
                  <a:pt x="14633" y="46440"/>
                  <a:pt x="14871" y="46863"/>
                </a:cubicBezTo>
                <a:lnTo>
                  <a:pt x="14871" y="46863"/>
                </a:lnTo>
                <a:cubicBezTo>
                  <a:pt x="14862" y="46854"/>
                  <a:pt x="14850" y="46848"/>
                  <a:pt x="14835" y="46843"/>
                </a:cubicBezTo>
                <a:cubicBezTo>
                  <a:pt x="14597" y="46423"/>
                  <a:pt x="14315" y="46064"/>
                  <a:pt x="13982" y="45753"/>
                </a:cubicBezTo>
                <a:close/>
                <a:moveTo>
                  <a:pt x="15129" y="47372"/>
                </a:moveTo>
                <a:cubicBezTo>
                  <a:pt x="15144" y="47402"/>
                  <a:pt x="15173" y="47431"/>
                  <a:pt x="15188" y="47461"/>
                </a:cubicBezTo>
                <a:cubicBezTo>
                  <a:pt x="15203" y="47519"/>
                  <a:pt x="15247" y="47593"/>
                  <a:pt x="15262" y="47637"/>
                </a:cubicBezTo>
                <a:cubicBezTo>
                  <a:pt x="15217" y="47622"/>
                  <a:pt x="15203" y="47593"/>
                  <a:pt x="15203" y="47549"/>
                </a:cubicBezTo>
                <a:cubicBezTo>
                  <a:pt x="15188" y="47490"/>
                  <a:pt x="15144" y="47446"/>
                  <a:pt x="15129" y="47372"/>
                </a:cubicBezTo>
                <a:close/>
                <a:moveTo>
                  <a:pt x="13407" y="45224"/>
                </a:moveTo>
                <a:lnTo>
                  <a:pt x="13407" y="45224"/>
                </a:lnTo>
                <a:cubicBezTo>
                  <a:pt x="14320" y="45754"/>
                  <a:pt x="14997" y="46651"/>
                  <a:pt x="15350" y="47696"/>
                </a:cubicBezTo>
                <a:cubicBezTo>
                  <a:pt x="15306" y="47608"/>
                  <a:pt x="15276" y="47534"/>
                  <a:pt x="15217" y="47461"/>
                </a:cubicBezTo>
                <a:cubicBezTo>
                  <a:pt x="14850" y="46504"/>
                  <a:pt x="14217" y="45709"/>
                  <a:pt x="13407" y="45224"/>
                </a:cubicBezTo>
                <a:close/>
                <a:moveTo>
                  <a:pt x="15424" y="48256"/>
                </a:moveTo>
                <a:lnTo>
                  <a:pt x="15424" y="48256"/>
                </a:lnTo>
                <a:cubicBezTo>
                  <a:pt x="15424" y="48270"/>
                  <a:pt x="15424" y="48270"/>
                  <a:pt x="15438" y="48285"/>
                </a:cubicBezTo>
                <a:cubicBezTo>
                  <a:pt x="15433" y="48302"/>
                  <a:pt x="15429" y="48314"/>
                  <a:pt x="15428" y="48324"/>
                </a:cubicBezTo>
                <a:lnTo>
                  <a:pt x="15428" y="48324"/>
                </a:lnTo>
                <a:cubicBezTo>
                  <a:pt x="15424" y="48301"/>
                  <a:pt x="15424" y="48275"/>
                  <a:pt x="15424" y="48256"/>
                </a:cubicBezTo>
                <a:close/>
                <a:moveTo>
                  <a:pt x="13658" y="45268"/>
                </a:moveTo>
                <a:cubicBezTo>
                  <a:pt x="14732" y="45960"/>
                  <a:pt x="15482" y="47152"/>
                  <a:pt x="15688" y="48491"/>
                </a:cubicBezTo>
                <a:lnTo>
                  <a:pt x="15571" y="48167"/>
                </a:lnTo>
                <a:cubicBezTo>
                  <a:pt x="15291" y="46960"/>
                  <a:pt x="14599" y="45915"/>
                  <a:pt x="13658" y="45268"/>
                </a:cubicBezTo>
                <a:close/>
                <a:moveTo>
                  <a:pt x="15409" y="47961"/>
                </a:moveTo>
                <a:lnTo>
                  <a:pt x="15409" y="47961"/>
                </a:lnTo>
                <a:cubicBezTo>
                  <a:pt x="15438" y="48035"/>
                  <a:pt x="15468" y="48108"/>
                  <a:pt x="15497" y="48182"/>
                </a:cubicBezTo>
                <a:lnTo>
                  <a:pt x="15556" y="48505"/>
                </a:lnTo>
                <a:cubicBezTo>
                  <a:pt x="15541" y="48432"/>
                  <a:pt x="15512" y="48344"/>
                  <a:pt x="15482" y="48270"/>
                </a:cubicBezTo>
                <a:cubicBezTo>
                  <a:pt x="15468" y="48167"/>
                  <a:pt x="15424" y="48064"/>
                  <a:pt x="15409" y="47961"/>
                </a:cubicBezTo>
                <a:close/>
                <a:moveTo>
                  <a:pt x="15585" y="48903"/>
                </a:moveTo>
                <a:lnTo>
                  <a:pt x="15585" y="48903"/>
                </a:lnTo>
                <a:cubicBezTo>
                  <a:pt x="15615" y="48947"/>
                  <a:pt x="15615" y="49021"/>
                  <a:pt x="15630" y="49079"/>
                </a:cubicBezTo>
                <a:lnTo>
                  <a:pt x="15630" y="49359"/>
                </a:lnTo>
                <a:cubicBezTo>
                  <a:pt x="15630" y="49300"/>
                  <a:pt x="15615" y="49227"/>
                  <a:pt x="15615" y="49168"/>
                </a:cubicBezTo>
                <a:cubicBezTo>
                  <a:pt x="15585" y="49079"/>
                  <a:pt x="15585" y="48991"/>
                  <a:pt x="15585" y="48903"/>
                </a:cubicBezTo>
                <a:close/>
                <a:moveTo>
                  <a:pt x="13893" y="45341"/>
                </a:moveTo>
                <a:cubicBezTo>
                  <a:pt x="15321" y="46298"/>
                  <a:pt x="15850" y="47917"/>
                  <a:pt x="15865" y="49153"/>
                </a:cubicBezTo>
                <a:lnTo>
                  <a:pt x="15865" y="49403"/>
                </a:lnTo>
                <a:cubicBezTo>
                  <a:pt x="15850" y="49271"/>
                  <a:pt x="15806" y="49094"/>
                  <a:pt x="15791" y="48947"/>
                </a:cubicBezTo>
                <a:lnTo>
                  <a:pt x="15791" y="48859"/>
                </a:lnTo>
                <a:cubicBezTo>
                  <a:pt x="15688" y="47446"/>
                  <a:pt x="14982" y="46136"/>
                  <a:pt x="13893" y="45371"/>
                </a:cubicBezTo>
                <a:lnTo>
                  <a:pt x="13893" y="45341"/>
                </a:lnTo>
                <a:close/>
                <a:moveTo>
                  <a:pt x="15630" y="48623"/>
                </a:moveTo>
                <a:cubicBezTo>
                  <a:pt x="15659" y="48726"/>
                  <a:pt x="15703" y="48844"/>
                  <a:pt x="15718" y="48947"/>
                </a:cubicBezTo>
                <a:cubicBezTo>
                  <a:pt x="15733" y="49109"/>
                  <a:pt x="15733" y="49285"/>
                  <a:pt x="15718" y="49433"/>
                </a:cubicBezTo>
                <a:cubicBezTo>
                  <a:pt x="15703" y="49300"/>
                  <a:pt x="15703" y="49197"/>
                  <a:pt x="15659" y="49065"/>
                </a:cubicBezTo>
                <a:cubicBezTo>
                  <a:pt x="15659" y="48918"/>
                  <a:pt x="15644" y="48770"/>
                  <a:pt x="15630" y="48623"/>
                </a:cubicBezTo>
                <a:close/>
                <a:moveTo>
                  <a:pt x="15585" y="50021"/>
                </a:moveTo>
                <a:lnTo>
                  <a:pt x="15585" y="50021"/>
                </a:lnTo>
                <a:cubicBezTo>
                  <a:pt x="15571" y="50036"/>
                  <a:pt x="15571" y="50080"/>
                  <a:pt x="15571" y="50095"/>
                </a:cubicBezTo>
                <a:lnTo>
                  <a:pt x="15571" y="50198"/>
                </a:lnTo>
                <a:cubicBezTo>
                  <a:pt x="15556" y="50168"/>
                  <a:pt x="15556" y="50124"/>
                  <a:pt x="15571" y="50095"/>
                </a:cubicBezTo>
                <a:cubicBezTo>
                  <a:pt x="15571" y="50065"/>
                  <a:pt x="15571" y="50036"/>
                  <a:pt x="15585" y="50021"/>
                </a:cubicBezTo>
                <a:close/>
                <a:moveTo>
                  <a:pt x="14173" y="45415"/>
                </a:moveTo>
                <a:cubicBezTo>
                  <a:pt x="15630" y="46445"/>
                  <a:pt x="16086" y="48167"/>
                  <a:pt x="16027" y="49447"/>
                </a:cubicBezTo>
                <a:cubicBezTo>
                  <a:pt x="16012" y="49786"/>
                  <a:pt x="15983" y="50110"/>
                  <a:pt x="15894" y="50433"/>
                </a:cubicBezTo>
                <a:cubicBezTo>
                  <a:pt x="15924" y="50257"/>
                  <a:pt x="15924" y="50065"/>
                  <a:pt x="15924" y="49889"/>
                </a:cubicBezTo>
                <a:cubicBezTo>
                  <a:pt x="15953" y="49653"/>
                  <a:pt x="15953" y="49388"/>
                  <a:pt x="15953" y="49153"/>
                </a:cubicBezTo>
                <a:cubicBezTo>
                  <a:pt x="15940" y="47974"/>
                  <a:pt x="15467" y="46400"/>
                  <a:pt x="14166" y="45429"/>
                </a:cubicBezTo>
                <a:lnTo>
                  <a:pt x="14166" y="45429"/>
                </a:lnTo>
                <a:lnTo>
                  <a:pt x="14173" y="45415"/>
                </a:lnTo>
                <a:close/>
                <a:moveTo>
                  <a:pt x="15688" y="49712"/>
                </a:moveTo>
                <a:lnTo>
                  <a:pt x="15688" y="50021"/>
                </a:lnTo>
                <a:cubicBezTo>
                  <a:pt x="15659" y="50168"/>
                  <a:pt x="15644" y="50301"/>
                  <a:pt x="15615" y="50448"/>
                </a:cubicBezTo>
                <a:lnTo>
                  <a:pt x="15615" y="50389"/>
                </a:lnTo>
                <a:cubicBezTo>
                  <a:pt x="15630" y="50271"/>
                  <a:pt x="15630" y="50198"/>
                  <a:pt x="15644" y="50110"/>
                </a:cubicBezTo>
                <a:cubicBezTo>
                  <a:pt x="15659" y="49977"/>
                  <a:pt x="15688" y="49830"/>
                  <a:pt x="15688" y="49712"/>
                </a:cubicBezTo>
                <a:close/>
                <a:moveTo>
                  <a:pt x="15806" y="49433"/>
                </a:moveTo>
                <a:cubicBezTo>
                  <a:pt x="15806" y="49506"/>
                  <a:pt x="15836" y="49580"/>
                  <a:pt x="15836" y="49653"/>
                </a:cubicBezTo>
                <a:cubicBezTo>
                  <a:pt x="15836" y="49727"/>
                  <a:pt x="15836" y="49815"/>
                  <a:pt x="15850" y="49889"/>
                </a:cubicBezTo>
                <a:cubicBezTo>
                  <a:pt x="15836" y="50095"/>
                  <a:pt x="15791" y="50301"/>
                  <a:pt x="15733" y="50477"/>
                </a:cubicBezTo>
                <a:cubicBezTo>
                  <a:pt x="15733" y="50389"/>
                  <a:pt x="15762" y="50316"/>
                  <a:pt x="15762" y="50227"/>
                </a:cubicBezTo>
                <a:cubicBezTo>
                  <a:pt x="15733" y="50168"/>
                  <a:pt x="15762" y="50095"/>
                  <a:pt x="15762" y="50021"/>
                </a:cubicBezTo>
                <a:cubicBezTo>
                  <a:pt x="15777" y="49815"/>
                  <a:pt x="15791" y="49609"/>
                  <a:pt x="15806" y="49433"/>
                </a:cubicBezTo>
                <a:close/>
                <a:moveTo>
                  <a:pt x="14408" y="45489"/>
                </a:moveTo>
                <a:cubicBezTo>
                  <a:pt x="15644" y="46416"/>
                  <a:pt x="16321" y="48064"/>
                  <a:pt x="16159" y="49742"/>
                </a:cubicBezTo>
                <a:cubicBezTo>
                  <a:pt x="16100" y="50271"/>
                  <a:pt x="15983" y="50787"/>
                  <a:pt x="15791" y="51302"/>
                </a:cubicBezTo>
                <a:cubicBezTo>
                  <a:pt x="15806" y="51140"/>
                  <a:pt x="15836" y="50993"/>
                  <a:pt x="15850" y="50831"/>
                </a:cubicBezTo>
                <a:cubicBezTo>
                  <a:pt x="15983" y="50374"/>
                  <a:pt x="16071" y="49904"/>
                  <a:pt x="16086" y="49447"/>
                </a:cubicBezTo>
                <a:cubicBezTo>
                  <a:pt x="16141" y="48215"/>
                  <a:pt x="15724" y="46574"/>
                  <a:pt x="14408" y="45510"/>
                </a:cubicBezTo>
                <a:lnTo>
                  <a:pt x="14408" y="45510"/>
                </a:lnTo>
                <a:lnTo>
                  <a:pt x="14408" y="45489"/>
                </a:lnTo>
                <a:close/>
                <a:moveTo>
                  <a:pt x="15434" y="51008"/>
                </a:moveTo>
                <a:cubicBezTo>
                  <a:pt x="15431" y="51028"/>
                  <a:pt x="15428" y="51048"/>
                  <a:pt x="15424" y="51066"/>
                </a:cubicBezTo>
                <a:cubicBezTo>
                  <a:pt x="15394" y="51154"/>
                  <a:pt x="15365" y="51257"/>
                  <a:pt x="15335" y="51346"/>
                </a:cubicBezTo>
                <a:cubicBezTo>
                  <a:pt x="15350" y="51287"/>
                  <a:pt x="15365" y="51213"/>
                  <a:pt x="15394" y="51154"/>
                </a:cubicBezTo>
                <a:cubicBezTo>
                  <a:pt x="15410" y="51106"/>
                  <a:pt x="15422" y="51057"/>
                  <a:pt x="15434" y="51008"/>
                </a:cubicBezTo>
                <a:close/>
                <a:moveTo>
                  <a:pt x="15644" y="50580"/>
                </a:moveTo>
                <a:lnTo>
                  <a:pt x="15644" y="50580"/>
                </a:lnTo>
                <a:cubicBezTo>
                  <a:pt x="15630" y="50713"/>
                  <a:pt x="15615" y="50845"/>
                  <a:pt x="15585" y="50948"/>
                </a:cubicBezTo>
                <a:cubicBezTo>
                  <a:pt x="15546" y="51105"/>
                  <a:pt x="15496" y="51238"/>
                  <a:pt x="15444" y="51379"/>
                </a:cubicBezTo>
                <a:lnTo>
                  <a:pt x="15444" y="51379"/>
                </a:lnTo>
                <a:cubicBezTo>
                  <a:pt x="15473" y="51287"/>
                  <a:pt x="15485" y="51179"/>
                  <a:pt x="15497" y="51081"/>
                </a:cubicBezTo>
                <a:cubicBezTo>
                  <a:pt x="15556" y="50919"/>
                  <a:pt x="15615" y="50757"/>
                  <a:pt x="15644" y="50580"/>
                </a:cubicBezTo>
                <a:close/>
                <a:moveTo>
                  <a:pt x="15806" y="50374"/>
                </a:moveTo>
                <a:cubicBezTo>
                  <a:pt x="15806" y="50522"/>
                  <a:pt x="15791" y="50683"/>
                  <a:pt x="15777" y="50831"/>
                </a:cubicBezTo>
                <a:cubicBezTo>
                  <a:pt x="15718" y="51037"/>
                  <a:pt x="15644" y="51213"/>
                  <a:pt x="15571" y="51419"/>
                </a:cubicBezTo>
                <a:cubicBezTo>
                  <a:pt x="15615" y="51272"/>
                  <a:pt x="15630" y="51125"/>
                  <a:pt x="15644" y="50993"/>
                </a:cubicBezTo>
                <a:cubicBezTo>
                  <a:pt x="15718" y="50772"/>
                  <a:pt x="15777" y="50566"/>
                  <a:pt x="15806" y="50374"/>
                </a:cubicBezTo>
                <a:close/>
                <a:moveTo>
                  <a:pt x="15100" y="51920"/>
                </a:moveTo>
                <a:cubicBezTo>
                  <a:pt x="15100" y="51933"/>
                  <a:pt x="15100" y="51934"/>
                  <a:pt x="15077" y="51946"/>
                </a:cubicBezTo>
                <a:lnTo>
                  <a:pt x="15077" y="51946"/>
                </a:lnTo>
                <a:cubicBezTo>
                  <a:pt x="15084" y="51937"/>
                  <a:pt x="15091" y="51928"/>
                  <a:pt x="15100" y="51920"/>
                </a:cubicBezTo>
                <a:close/>
                <a:moveTo>
                  <a:pt x="14673" y="45562"/>
                </a:moveTo>
                <a:cubicBezTo>
                  <a:pt x="15924" y="46563"/>
                  <a:pt x="16571" y="48285"/>
                  <a:pt x="16307" y="50036"/>
                </a:cubicBezTo>
                <a:cubicBezTo>
                  <a:pt x="16218" y="50698"/>
                  <a:pt x="15997" y="51360"/>
                  <a:pt x="15659" y="52008"/>
                </a:cubicBezTo>
                <a:cubicBezTo>
                  <a:pt x="15688" y="51876"/>
                  <a:pt x="15718" y="51728"/>
                  <a:pt x="15733" y="51596"/>
                </a:cubicBezTo>
                <a:cubicBezTo>
                  <a:pt x="15997" y="50993"/>
                  <a:pt x="16159" y="50374"/>
                  <a:pt x="16233" y="49742"/>
                </a:cubicBezTo>
                <a:cubicBezTo>
                  <a:pt x="16383" y="48115"/>
                  <a:pt x="15759" y="46526"/>
                  <a:pt x="14631" y="45565"/>
                </a:cubicBezTo>
                <a:lnTo>
                  <a:pt x="14631" y="45565"/>
                </a:lnTo>
                <a:cubicBezTo>
                  <a:pt x="14645" y="45574"/>
                  <a:pt x="14659" y="45583"/>
                  <a:pt x="14673" y="45592"/>
                </a:cubicBezTo>
                <a:lnTo>
                  <a:pt x="14673" y="45562"/>
                </a:lnTo>
                <a:close/>
                <a:moveTo>
                  <a:pt x="15062" y="51969"/>
                </a:moveTo>
                <a:lnTo>
                  <a:pt x="15062" y="51969"/>
                </a:lnTo>
                <a:cubicBezTo>
                  <a:pt x="15056" y="51984"/>
                  <a:pt x="15048" y="52003"/>
                  <a:pt x="15039" y="52022"/>
                </a:cubicBezTo>
                <a:lnTo>
                  <a:pt x="15039" y="52022"/>
                </a:lnTo>
                <a:cubicBezTo>
                  <a:pt x="15045" y="52003"/>
                  <a:pt x="15052" y="51985"/>
                  <a:pt x="15062" y="51969"/>
                </a:cubicBezTo>
                <a:close/>
                <a:moveTo>
                  <a:pt x="15733" y="51184"/>
                </a:moveTo>
                <a:lnTo>
                  <a:pt x="15733" y="51184"/>
                </a:lnTo>
                <a:cubicBezTo>
                  <a:pt x="15718" y="51302"/>
                  <a:pt x="15703" y="51449"/>
                  <a:pt x="15688" y="51581"/>
                </a:cubicBezTo>
                <a:cubicBezTo>
                  <a:pt x="15616" y="51741"/>
                  <a:pt x="15515" y="51915"/>
                  <a:pt x="15441" y="52089"/>
                </a:cubicBezTo>
                <a:lnTo>
                  <a:pt x="15441" y="52089"/>
                </a:lnTo>
                <a:cubicBezTo>
                  <a:pt x="15483" y="51987"/>
                  <a:pt x="15497" y="51858"/>
                  <a:pt x="15512" y="51743"/>
                </a:cubicBezTo>
                <a:cubicBezTo>
                  <a:pt x="15585" y="51566"/>
                  <a:pt x="15659" y="51375"/>
                  <a:pt x="15733" y="51184"/>
                </a:cubicBezTo>
                <a:close/>
                <a:moveTo>
                  <a:pt x="15321" y="51625"/>
                </a:moveTo>
                <a:lnTo>
                  <a:pt x="15262" y="51846"/>
                </a:lnTo>
                <a:lnTo>
                  <a:pt x="15100" y="52170"/>
                </a:lnTo>
                <a:cubicBezTo>
                  <a:pt x="15100" y="52096"/>
                  <a:pt x="15129" y="52037"/>
                  <a:pt x="15144" y="51964"/>
                </a:cubicBezTo>
                <a:cubicBezTo>
                  <a:pt x="15203" y="51861"/>
                  <a:pt x="15262" y="51728"/>
                  <a:pt x="15321" y="51625"/>
                </a:cubicBezTo>
                <a:close/>
                <a:moveTo>
                  <a:pt x="15512" y="51390"/>
                </a:moveTo>
                <a:lnTo>
                  <a:pt x="15512" y="51390"/>
                </a:lnTo>
                <a:cubicBezTo>
                  <a:pt x="15497" y="51508"/>
                  <a:pt x="15468" y="51625"/>
                  <a:pt x="15438" y="51728"/>
                </a:cubicBezTo>
                <a:lnTo>
                  <a:pt x="15217" y="52170"/>
                </a:lnTo>
                <a:cubicBezTo>
                  <a:pt x="15262" y="52082"/>
                  <a:pt x="15276" y="51964"/>
                  <a:pt x="15321" y="51876"/>
                </a:cubicBezTo>
                <a:cubicBezTo>
                  <a:pt x="15394" y="51714"/>
                  <a:pt x="15468" y="51566"/>
                  <a:pt x="15512" y="51390"/>
                </a:cubicBezTo>
                <a:close/>
                <a:moveTo>
                  <a:pt x="14923" y="52376"/>
                </a:moveTo>
                <a:cubicBezTo>
                  <a:pt x="14923" y="52389"/>
                  <a:pt x="14923" y="52390"/>
                  <a:pt x="14912" y="52402"/>
                </a:cubicBezTo>
                <a:lnTo>
                  <a:pt x="14912" y="52402"/>
                </a:lnTo>
                <a:cubicBezTo>
                  <a:pt x="14916" y="52393"/>
                  <a:pt x="14920" y="52385"/>
                  <a:pt x="14923" y="52376"/>
                </a:cubicBezTo>
                <a:close/>
                <a:moveTo>
                  <a:pt x="14702" y="45518"/>
                </a:moveTo>
                <a:lnTo>
                  <a:pt x="14702" y="45518"/>
                </a:lnTo>
                <a:cubicBezTo>
                  <a:pt x="14776" y="45562"/>
                  <a:pt x="14850" y="45606"/>
                  <a:pt x="14923" y="45636"/>
                </a:cubicBezTo>
                <a:cubicBezTo>
                  <a:pt x="16203" y="46710"/>
                  <a:pt x="16807" y="48535"/>
                  <a:pt x="16454" y="50330"/>
                </a:cubicBezTo>
                <a:cubicBezTo>
                  <a:pt x="16307" y="51110"/>
                  <a:pt x="15997" y="51861"/>
                  <a:pt x="15556" y="52582"/>
                </a:cubicBezTo>
                <a:cubicBezTo>
                  <a:pt x="15556" y="52552"/>
                  <a:pt x="15571" y="52523"/>
                  <a:pt x="15571" y="52479"/>
                </a:cubicBezTo>
                <a:cubicBezTo>
                  <a:pt x="15585" y="52391"/>
                  <a:pt x="15615" y="52317"/>
                  <a:pt x="15630" y="52229"/>
                </a:cubicBezTo>
                <a:cubicBezTo>
                  <a:pt x="16012" y="51508"/>
                  <a:pt x="16277" y="50787"/>
                  <a:pt x="16380" y="50036"/>
                </a:cubicBezTo>
                <a:cubicBezTo>
                  <a:pt x="16645" y="48270"/>
                  <a:pt x="15997" y="46504"/>
                  <a:pt x="14702" y="45518"/>
                </a:cubicBezTo>
                <a:close/>
                <a:moveTo>
                  <a:pt x="15630" y="51861"/>
                </a:moveTo>
                <a:lnTo>
                  <a:pt x="15630" y="51861"/>
                </a:lnTo>
                <a:cubicBezTo>
                  <a:pt x="15615" y="51964"/>
                  <a:pt x="15585" y="52096"/>
                  <a:pt x="15556" y="52214"/>
                </a:cubicBezTo>
                <a:cubicBezTo>
                  <a:pt x="15482" y="52361"/>
                  <a:pt x="15394" y="52508"/>
                  <a:pt x="15291" y="52655"/>
                </a:cubicBezTo>
                <a:cubicBezTo>
                  <a:pt x="15321" y="52538"/>
                  <a:pt x="15350" y="52449"/>
                  <a:pt x="15365" y="52332"/>
                </a:cubicBezTo>
                <a:cubicBezTo>
                  <a:pt x="15468" y="52170"/>
                  <a:pt x="15556" y="52008"/>
                  <a:pt x="15630" y="51861"/>
                </a:cubicBezTo>
                <a:close/>
                <a:moveTo>
                  <a:pt x="15365" y="52008"/>
                </a:moveTo>
                <a:lnTo>
                  <a:pt x="15365" y="52008"/>
                </a:lnTo>
                <a:cubicBezTo>
                  <a:pt x="15350" y="52096"/>
                  <a:pt x="15321" y="52214"/>
                  <a:pt x="15291" y="52302"/>
                </a:cubicBezTo>
                <a:cubicBezTo>
                  <a:pt x="15217" y="52435"/>
                  <a:pt x="15144" y="52552"/>
                  <a:pt x="15056" y="52685"/>
                </a:cubicBezTo>
                <a:cubicBezTo>
                  <a:pt x="15070" y="52597"/>
                  <a:pt x="15114" y="52508"/>
                  <a:pt x="15129" y="52435"/>
                </a:cubicBezTo>
                <a:cubicBezTo>
                  <a:pt x="15217" y="52302"/>
                  <a:pt x="15291" y="52155"/>
                  <a:pt x="15365" y="52008"/>
                </a:cubicBezTo>
                <a:close/>
                <a:moveTo>
                  <a:pt x="14900" y="52426"/>
                </a:moveTo>
                <a:lnTo>
                  <a:pt x="14900" y="52426"/>
                </a:lnTo>
                <a:cubicBezTo>
                  <a:pt x="14893" y="52449"/>
                  <a:pt x="14890" y="52471"/>
                  <a:pt x="14879" y="52494"/>
                </a:cubicBezTo>
                <a:cubicBezTo>
                  <a:pt x="14835" y="52567"/>
                  <a:pt x="14776" y="52655"/>
                  <a:pt x="14732" y="52714"/>
                </a:cubicBezTo>
                <a:cubicBezTo>
                  <a:pt x="14761" y="52670"/>
                  <a:pt x="14776" y="52626"/>
                  <a:pt x="14805" y="52597"/>
                </a:cubicBezTo>
                <a:lnTo>
                  <a:pt x="14820" y="52582"/>
                </a:lnTo>
                <a:cubicBezTo>
                  <a:pt x="14843" y="52526"/>
                  <a:pt x="14874" y="52478"/>
                  <a:pt x="14900" y="52426"/>
                </a:cubicBezTo>
                <a:close/>
                <a:moveTo>
                  <a:pt x="15120" y="52265"/>
                </a:moveTo>
                <a:lnTo>
                  <a:pt x="15120" y="52265"/>
                </a:lnTo>
                <a:cubicBezTo>
                  <a:pt x="15116" y="52280"/>
                  <a:pt x="15114" y="52297"/>
                  <a:pt x="15114" y="52317"/>
                </a:cubicBezTo>
                <a:cubicBezTo>
                  <a:pt x="15114" y="52361"/>
                  <a:pt x="15100" y="52376"/>
                  <a:pt x="15100" y="52405"/>
                </a:cubicBezTo>
                <a:cubicBezTo>
                  <a:pt x="15041" y="52523"/>
                  <a:pt x="14967" y="52626"/>
                  <a:pt x="14894" y="52729"/>
                </a:cubicBezTo>
                <a:cubicBezTo>
                  <a:pt x="14908" y="52655"/>
                  <a:pt x="14953" y="52597"/>
                  <a:pt x="14967" y="52523"/>
                </a:cubicBezTo>
                <a:cubicBezTo>
                  <a:pt x="15022" y="52435"/>
                  <a:pt x="15069" y="52355"/>
                  <a:pt x="15120" y="52265"/>
                </a:cubicBezTo>
                <a:close/>
                <a:moveTo>
                  <a:pt x="14982" y="45621"/>
                </a:moveTo>
                <a:lnTo>
                  <a:pt x="14982" y="45621"/>
                </a:lnTo>
                <a:cubicBezTo>
                  <a:pt x="15056" y="45665"/>
                  <a:pt x="15129" y="45695"/>
                  <a:pt x="15188" y="45709"/>
                </a:cubicBezTo>
                <a:cubicBezTo>
                  <a:pt x="16660" y="46975"/>
                  <a:pt x="16969" y="49079"/>
                  <a:pt x="16601" y="50610"/>
                </a:cubicBezTo>
                <a:cubicBezTo>
                  <a:pt x="16395" y="51449"/>
                  <a:pt x="16012" y="52288"/>
                  <a:pt x="15438" y="53068"/>
                </a:cubicBezTo>
                <a:cubicBezTo>
                  <a:pt x="15468" y="52965"/>
                  <a:pt x="15482" y="52847"/>
                  <a:pt x="15497" y="52759"/>
                </a:cubicBezTo>
                <a:cubicBezTo>
                  <a:pt x="16012" y="51993"/>
                  <a:pt x="16351" y="51184"/>
                  <a:pt x="16513" y="50345"/>
                </a:cubicBezTo>
                <a:cubicBezTo>
                  <a:pt x="16866" y="48535"/>
                  <a:pt x="16277" y="46695"/>
                  <a:pt x="14982" y="45621"/>
                </a:cubicBezTo>
                <a:close/>
                <a:moveTo>
                  <a:pt x="15497" y="52405"/>
                </a:moveTo>
                <a:cubicBezTo>
                  <a:pt x="15497" y="52435"/>
                  <a:pt x="15497" y="52449"/>
                  <a:pt x="15482" y="52479"/>
                </a:cubicBezTo>
                <a:cubicBezTo>
                  <a:pt x="15468" y="52582"/>
                  <a:pt x="15438" y="52655"/>
                  <a:pt x="15424" y="52744"/>
                </a:cubicBezTo>
                <a:cubicBezTo>
                  <a:pt x="15365" y="52876"/>
                  <a:pt x="15276" y="52979"/>
                  <a:pt x="15188" y="53112"/>
                </a:cubicBezTo>
                <a:lnTo>
                  <a:pt x="15247" y="52832"/>
                </a:lnTo>
                <a:cubicBezTo>
                  <a:pt x="15335" y="52685"/>
                  <a:pt x="15424" y="52552"/>
                  <a:pt x="15497" y="52405"/>
                </a:cubicBezTo>
                <a:close/>
                <a:moveTo>
                  <a:pt x="14599" y="52920"/>
                </a:moveTo>
                <a:cubicBezTo>
                  <a:pt x="14599" y="52950"/>
                  <a:pt x="14585" y="52965"/>
                  <a:pt x="14585" y="52994"/>
                </a:cubicBezTo>
                <a:cubicBezTo>
                  <a:pt x="14541" y="53038"/>
                  <a:pt x="14526" y="53097"/>
                  <a:pt x="14482" y="53126"/>
                </a:cubicBezTo>
                <a:cubicBezTo>
                  <a:pt x="14467" y="53097"/>
                  <a:pt x="14482" y="53068"/>
                  <a:pt x="14511" y="53053"/>
                </a:cubicBezTo>
                <a:cubicBezTo>
                  <a:pt x="14541" y="53023"/>
                  <a:pt x="14555" y="52965"/>
                  <a:pt x="14599" y="52920"/>
                </a:cubicBezTo>
                <a:close/>
                <a:moveTo>
                  <a:pt x="15262" y="52538"/>
                </a:moveTo>
                <a:lnTo>
                  <a:pt x="15262" y="52538"/>
                </a:lnTo>
                <a:cubicBezTo>
                  <a:pt x="15247" y="52626"/>
                  <a:pt x="15217" y="52729"/>
                  <a:pt x="15188" y="52817"/>
                </a:cubicBezTo>
                <a:cubicBezTo>
                  <a:pt x="15114" y="52920"/>
                  <a:pt x="15026" y="53038"/>
                  <a:pt x="14953" y="53141"/>
                </a:cubicBezTo>
                <a:cubicBezTo>
                  <a:pt x="14967" y="53068"/>
                  <a:pt x="14982" y="52979"/>
                  <a:pt x="15026" y="52906"/>
                </a:cubicBezTo>
                <a:cubicBezTo>
                  <a:pt x="15114" y="52773"/>
                  <a:pt x="15188" y="52655"/>
                  <a:pt x="15262" y="52538"/>
                </a:cubicBezTo>
                <a:close/>
                <a:moveTo>
                  <a:pt x="15026" y="52655"/>
                </a:moveTo>
                <a:lnTo>
                  <a:pt x="14967" y="52876"/>
                </a:lnTo>
                <a:cubicBezTo>
                  <a:pt x="14894" y="52979"/>
                  <a:pt x="14820" y="53068"/>
                  <a:pt x="14747" y="53171"/>
                </a:cubicBezTo>
                <a:cubicBezTo>
                  <a:pt x="14761" y="53097"/>
                  <a:pt x="14805" y="53023"/>
                  <a:pt x="14820" y="52950"/>
                </a:cubicBezTo>
                <a:cubicBezTo>
                  <a:pt x="14879" y="52847"/>
                  <a:pt x="14953" y="52744"/>
                  <a:pt x="15026" y="52655"/>
                </a:cubicBezTo>
                <a:close/>
                <a:moveTo>
                  <a:pt x="14791" y="52773"/>
                </a:moveTo>
                <a:lnTo>
                  <a:pt x="14747" y="52950"/>
                </a:lnTo>
                <a:cubicBezTo>
                  <a:pt x="14688" y="53023"/>
                  <a:pt x="14629" y="53112"/>
                  <a:pt x="14555" y="53185"/>
                </a:cubicBezTo>
                <a:cubicBezTo>
                  <a:pt x="14570" y="53126"/>
                  <a:pt x="14599" y="53068"/>
                  <a:pt x="14614" y="53038"/>
                </a:cubicBezTo>
                <a:cubicBezTo>
                  <a:pt x="14629" y="52994"/>
                  <a:pt x="14673" y="52965"/>
                  <a:pt x="14688" y="52950"/>
                </a:cubicBezTo>
                <a:lnTo>
                  <a:pt x="14791" y="52773"/>
                </a:lnTo>
                <a:close/>
                <a:moveTo>
                  <a:pt x="14467" y="53244"/>
                </a:moveTo>
                <a:cubicBezTo>
                  <a:pt x="14452" y="53274"/>
                  <a:pt x="14438" y="53318"/>
                  <a:pt x="14408" y="53362"/>
                </a:cubicBezTo>
                <a:cubicBezTo>
                  <a:pt x="14379" y="53406"/>
                  <a:pt x="14364" y="53435"/>
                  <a:pt x="14320" y="53480"/>
                </a:cubicBezTo>
                <a:lnTo>
                  <a:pt x="14261" y="53538"/>
                </a:lnTo>
                <a:cubicBezTo>
                  <a:pt x="14290" y="53494"/>
                  <a:pt x="14305" y="53465"/>
                  <a:pt x="14320" y="53406"/>
                </a:cubicBezTo>
                <a:cubicBezTo>
                  <a:pt x="14379" y="53347"/>
                  <a:pt x="14408" y="53288"/>
                  <a:pt x="14467" y="53244"/>
                </a:cubicBezTo>
                <a:close/>
                <a:moveTo>
                  <a:pt x="15424" y="52906"/>
                </a:moveTo>
                <a:lnTo>
                  <a:pt x="15424" y="52906"/>
                </a:lnTo>
                <a:cubicBezTo>
                  <a:pt x="15409" y="52994"/>
                  <a:pt x="15394" y="53112"/>
                  <a:pt x="15365" y="53200"/>
                </a:cubicBezTo>
                <a:cubicBezTo>
                  <a:pt x="15276" y="53318"/>
                  <a:pt x="15203" y="53421"/>
                  <a:pt x="15114" y="53538"/>
                </a:cubicBezTo>
                <a:cubicBezTo>
                  <a:pt x="15129" y="53435"/>
                  <a:pt x="15144" y="53347"/>
                  <a:pt x="15173" y="53274"/>
                </a:cubicBezTo>
                <a:cubicBezTo>
                  <a:pt x="15262" y="53141"/>
                  <a:pt x="15350" y="53038"/>
                  <a:pt x="15424" y="52906"/>
                </a:cubicBezTo>
                <a:close/>
                <a:moveTo>
                  <a:pt x="15276" y="45695"/>
                </a:moveTo>
                <a:cubicBezTo>
                  <a:pt x="15335" y="45739"/>
                  <a:pt x="15394" y="45768"/>
                  <a:pt x="15438" y="45783"/>
                </a:cubicBezTo>
                <a:cubicBezTo>
                  <a:pt x="16954" y="47152"/>
                  <a:pt x="17190" y="49315"/>
                  <a:pt x="16748" y="50919"/>
                </a:cubicBezTo>
                <a:cubicBezTo>
                  <a:pt x="16498" y="51817"/>
                  <a:pt x="16027" y="52700"/>
                  <a:pt x="15365" y="53538"/>
                </a:cubicBezTo>
                <a:cubicBezTo>
                  <a:pt x="15394" y="53435"/>
                  <a:pt x="15409" y="53332"/>
                  <a:pt x="15424" y="53229"/>
                </a:cubicBezTo>
                <a:cubicBezTo>
                  <a:pt x="16027" y="52405"/>
                  <a:pt x="16454" y="51552"/>
                  <a:pt x="16674" y="50639"/>
                </a:cubicBezTo>
                <a:cubicBezTo>
                  <a:pt x="17042" y="49094"/>
                  <a:pt x="16733" y="47004"/>
                  <a:pt x="15276" y="45695"/>
                </a:cubicBezTo>
                <a:close/>
                <a:moveTo>
                  <a:pt x="14894" y="53053"/>
                </a:moveTo>
                <a:lnTo>
                  <a:pt x="14835" y="53274"/>
                </a:lnTo>
                <a:cubicBezTo>
                  <a:pt x="14761" y="53362"/>
                  <a:pt x="14688" y="53465"/>
                  <a:pt x="14599" y="53553"/>
                </a:cubicBezTo>
                <a:lnTo>
                  <a:pt x="14658" y="53332"/>
                </a:lnTo>
                <a:cubicBezTo>
                  <a:pt x="14747" y="53259"/>
                  <a:pt x="14820" y="53141"/>
                  <a:pt x="14894" y="53053"/>
                </a:cubicBezTo>
                <a:close/>
                <a:moveTo>
                  <a:pt x="15144" y="52979"/>
                </a:moveTo>
                <a:cubicBezTo>
                  <a:pt x="15129" y="53038"/>
                  <a:pt x="15129" y="53068"/>
                  <a:pt x="15114" y="53126"/>
                </a:cubicBezTo>
                <a:cubicBezTo>
                  <a:pt x="15114" y="53171"/>
                  <a:pt x="15100" y="53200"/>
                  <a:pt x="15100" y="53259"/>
                </a:cubicBezTo>
                <a:cubicBezTo>
                  <a:pt x="15026" y="53347"/>
                  <a:pt x="14923" y="53435"/>
                  <a:pt x="14835" y="53553"/>
                </a:cubicBezTo>
                <a:lnTo>
                  <a:pt x="14835" y="53509"/>
                </a:lnTo>
                <a:cubicBezTo>
                  <a:pt x="14850" y="53435"/>
                  <a:pt x="14879" y="53391"/>
                  <a:pt x="14894" y="53318"/>
                </a:cubicBezTo>
                <a:cubicBezTo>
                  <a:pt x="14982" y="53200"/>
                  <a:pt x="15056" y="53097"/>
                  <a:pt x="15144" y="52979"/>
                </a:cubicBezTo>
                <a:close/>
                <a:moveTo>
                  <a:pt x="14658" y="53171"/>
                </a:moveTo>
                <a:cubicBezTo>
                  <a:pt x="14658" y="53200"/>
                  <a:pt x="14629" y="53259"/>
                  <a:pt x="14614" y="53332"/>
                </a:cubicBezTo>
                <a:cubicBezTo>
                  <a:pt x="14541" y="53406"/>
                  <a:pt x="14482" y="53494"/>
                  <a:pt x="14408" y="53568"/>
                </a:cubicBezTo>
                <a:lnTo>
                  <a:pt x="14467" y="53406"/>
                </a:lnTo>
                <a:cubicBezTo>
                  <a:pt x="14482" y="53362"/>
                  <a:pt x="14526" y="53347"/>
                  <a:pt x="14541" y="53318"/>
                </a:cubicBezTo>
                <a:cubicBezTo>
                  <a:pt x="14585" y="53259"/>
                  <a:pt x="14614" y="53200"/>
                  <a:pt x="14658" y="53171"/>
                </a:cubicBezTo>
                <a:close/>
                <a:moveTo>
                  <a:pt x="14145" y="53661"/>
                </a:moveTo>
                <a:lnTo>
                  <a:pt x="14145" y="53661"/>
                </a:lnTo>
                <a:cubicBezTo>
                  <a:pt x="14139" y="53679"/>
                  <a:pt x="14132" y="53697"/>
                  <a:pt x="14114" y="53715"/>
                </a:cubicBezTo>
                <a:lnTo>
                  <a:pt x="14011" y="53833"/>
                </a:lnTo>
                <a:cubicBezTo>
                  <a:pt x="14025" y="53803"/>
                  <a:pt x="14040" y="53774"/>
                  <a:pt x="14070" y="53759"/>
                </a:cubicBezTo>
                <a:cubicBezTo>
                  <a:pt x="14093" y="53724"/>
                  <a:pt x="14125" y="53699"/>
                  <a:pt x="14145" y="53661"/>
                </a:cubicBezTo>
                <a:close/>
                <a:moveTo>
                  <a:pt x="14335" y="53553"/>
                </a:moveTo>
                <a:lnTo>
                  <a:pt x="14335" y="53553"/>
                </a:lnTo>
                <a:cubicBezTo>
                  <a:pt x="14320" y="53612"/>
                  <a:pt x="14305" y="53641"/>
                  <a:pt x="14290" y="53700"/>
                </a:cubicBezTo>
                <a:cubicBezTo>
                  <a:pt x="14246" y="53730"/>
                  <a:pt x="14217" y="53789"/>
                  <a:pt x="14158" y="53833"/>
                </a:cubicBezTo>
                <a:lnTo>
                  <a:pt x="14099" y="53877"/>
                </a:lnTo>
                <a:cubicBezTo>
                  <a:pt x="14114" y="53833"/>
                  <a:pt x="14143" y="53789"/>
                  <a:pt x="14158" y="53730"/>
                </a:cubicBezTo>
                <a:cubicBezTo>
                  <a:pt x="14231" y="53686"/>
                  <a:pt x="14290" y="53627"/>
                  <a:pt x="14335" y="53553"/>
                </a:cubicBezTo>
                <a:close/>
                <a:moveTo>
                  <a:pt x="14555" y="53494"/>
                </a:moveTo>
                <a:lnTo>
                  <a:pt x="14555" y="53494"/>
                </a:lnTo>
                <a:cubicBezTo>
                  <a:pt x="14541" y="53553"/>
                  <a:pt x="14526" y="53627"/>
                  <a:pt x="14511" y="53686"/>
                </a:cubicBezTo>
                <a:cubicBezTo>
                  <a:pt x="14438" y="53759"/>
                  <a:pt x="14364" y="53848"/>
                  <a:pt x="14290" y="53921"/>
                </a:cubicBezTo>
                <a:cubicBezTo>
                  <a:pt x="14305" y="53862"/>
                  <a:pt x="14320" y="53789"/>
                  <a:pt x="14335" y="53730"/>
                </a:cubicBezTo>
                <a:cubicBezTo>
                  <a:pt x="14364" y="53715"/>
                  <a:pt x="14379" y="53686"/>
                  <a:pt x="14408" y="53656"/>
                </a:cubicBezTo>
                <a:cubicBezTo>
                  <a:pt x="14467" y="53612"/>
                  <a:pt x="14511" y="53553"/>
                  <a:pt x="14555" y="53494"/>
                </a:cubicBezTo>
                <a:close/>
                <a:moveTo>
                  <a:pt x="14791" y="53435"/>
                </a:moveTo>
                <a:cubicBezTo>
                  <a:pt x="14791" y="53465"/>
                  <a:pt x="14776" y="53480"/>
                  <a:pt x="14776" y="53509"/>
                </a:cubicBezTo>
                <a:cubicBezTo>
                  <a:pt x="14761" y="53568"/>
                  <a:pt x="14761" y="53627"/>
                  <a:pt x="14747" y="53671"/>
                </a:cubicBezTo>
                <a:cubicBezTo>
                  <a:pt x="14673" y="53759"/>
                  <a:pt x="14599" y="53848"/>
                  <a:pt x="14511" y="53921"/>
                </a:cubicBezTo>
                <a:lnTo>
                  <a:pt x="14511" y="53906"/>
                </a:lnTo>
                <a:cubicBezTo>
                  <a:pt x="14526" y="53833"/>
                  <a:pt x="14541" y="53774"/>
                  <a:pt x="14555" y="53715"/>
                </a:cubicBezTo>
                <a:cubicBezTo>
                  <a:pt x="14629" y="53627"/>
                  <a:pt x="14732" y="53538"/>
                  <a:pt x="14791" y="53435"/>
                </a:cubicBezTo>
                <a:close/>
                <a:moveTo>
                  <a:pt x="15056" y="53391"/>
                </a:moveTo>
                <a:lnTo>
                  <a:pt x="15056" y="53391"/>
                </a:lnTo>
                <a:cubicBezTo>
                  <a:pt x="15041" y="53480"/>
                  <a:pt x="15026" y="53553"/>
                  <a:pt x="15026" y="53641"/>
                </a:cubicBezTo>
                <a:cubicBezTo>
                  <a:pt x="14953" y="53730"/>
                  <a:pt x="14850" y="53833"/>
                  <a:pt x="14761" y="53921"/>
                </a:cubicBezTo>
                <a:cubicBezTo>
                  <a:pt x="14776" y="53848"/>
                  <a:pt x="14776" y="53774"/>
                  <a:pt x="14805" y="53700"/>
                </a:cubicBezTo>
                <a:cubicBezTo>
                  <a:pt x="14894" y="53612"/>
                  <a:pt x="14967" y="53494"/>
                  <a:pt x="15056" y="53391"/>
                </a:cubicBezTo>
                <a:close/>
                <a:moveTo>
                  <a:pt x="15335" y="53347"/>
                </a:moveTo>
                <a:lnTo>
                  <a:pt x="15276" y="53627"/>
                </a:lnTo>
                <a:cubicBezTo>
                  <a:pt x="15217" y="53730"/>
                  <a:pt x="15129" y="53833"/>
                  <a:pt x="15041" y="53921"/>
                </a:cubicBezTo>
                <a:cubicBezTo>
                  <a:pt x="15056" y="53833"/>
                  <a:pt x="15056" y="53759"/>
                  <a:pt x="15070" y="53656"/>
                </a:cubicBezTo>
                <a:cubicBezTo>
                  <a:pt x="15173" y="53553"/>
                  <a:pt x="15247" y="53465"/>
                  <a:pt x="15335" y="53347"/>
                </a:cubicBezTo>
                <a:close/>
                <a:moveTo>
                  <a:pt x="15541" y="45798"/>
                </a:moveTo>
                <a:cubicBezTo>
                  <a:pt x="15585" y="45798"/>
                  <a:pt x="15644" y="45842"/>
                  <a:pt x="15703" y="45857"/>
                </a:cubicBezTo>
                <a:cubicBezTo>
                  <a:pt x="17248" y="47299"/>
                  <a:pt x="17410" y="49565"/>
                  <a:pt x="16895" y="51213"/>
                </a:cubicBezTo>
                <a:cubicBezTo>
                  <a:pt x="16601" y="52170"/>
                  <a:pt x="16071" y="53097"/>
                  <a:pt x="15321" y="53951"/>
                </a:cubicBezTo>
                <a:cubicBezTo>
                  <a:pt x="15335" y="53862"/>
                  <a:pt x="15335" y="53774"/>
                  <a:pt x="15350" y="53686"/>
                </a:cubicBezTo>
                <a:cubicBezTo>
                  <a:pt x="16071" y="52817"/>
                  <a:pt x="16542" y="51920"/>
                  <a:pt x="16822" y="50948"/>
                </a:cubicBezTo>
                <a:cubicBezTo>
                  <a:pt x="17263" y="49359"/>
                  <a:pt x="17028" y="47181"/>
                  <a:pt x="15541" y="45798"/>
                </a:cubicBezTo>
                <a:close/>
                <a:moveTo>
                  <a:pt x="13864" y="53995"/>
                </a:moveTo>
                <a:cubicBezTo>
                  <a:pt x="13864" y="53995"/>
                  <a:pt x="13864" y="54009"/>
                  <a:pt x="13849" y="54009"/>
                </a:cubicBezTo>
                <a:lnTo>
                  <a:pt x="13864" y="53995"/>
                </a:lnTo>
                <a:close/>
                <a:moveTo>
                  <a:pt x="13811" y="54048"/>
                </a:moveTo>
                <a:cubicBezTo>
                  <a:pt x="13807" y="54056"/>
                  <a:pt x="13805" y="54063"/>
                  <a:pt x="13805" y="54068"/>
                </a:cubicBezTo>
                <a:lnTo>
                  <a:pt x="13805" y="54054"/>
                </a:lnTo>
                <a:lnTo>
                  <a:pt x="13811" y="54048"/>
                </a:lnTo>
                <a:close/>
                <a:moveTo>
                  <a:pt x="14040" y="53906"/>
                </a:moveTo>
                <a:cubicBezTo>
                  <a:pt x="14025" y="53936"/>
                  <a:pt x="14011" y="53965"/>
                  <a:pt x="13996" y="54024"/>
                </a:cubicBezTo>
                <a:lnTo>
                  <a:pt x="13849" y="54171"/>
                </a:lnTo>
                <a:cubicBezTo>
                  <a:pt x="13864" y="54142"/>
                  <a:pt x="13878" y="54098"/>
                  <a:pt x="13893" y="54054"/>
                </a:cubicBezTo>
                <a:cubicBezTo>
                  <a:pt x="13952" y="54009"/>
                  <a:pt x="13996" y="53951"/>
                  <a:pt x="14040" y="53906"/>
                </a:cubicBezTo>
                <a:close/>
                <a:moveTo>
                  <a:pt x="14202" y="53862"/>
                </a:moveTo>
                <a:lnTo>
                  <a:pt x="14202" y="53862"/>
                </a:lnTo>
                <a:cubicBezTo>
                  <a:pt x="14217" y="53921"/>
                  <a:pt x="14187" y="53980"/>
                  <a:pt x="14173" y="54024"/>
                </a:cubicBezTo>
                <a:lnTo>
                  <a:pt x="14011" y="54201"/>
                </a:lnTo>
                <a:lnTo>
                  <a:pt x="13967" y="54230"/>
                </a:lnTo>
                <a:lnTo>
                  <a:pt x="14025" y="54068"/>
                </a:lnTo>
                <a:cubicBezTo>
                  <a:pt x="14084" y="54009"/>
                  <a:pt x="14128" y="53936"/>
                  <a:pt x="14187" y="53877"/>
                </a:cubicBezTo>
                <a:lnTo>
                  <a:pt x="14202" y="53862"/>
                </a:lnTo>
                <a:close/>
                <a:moveTo>
                  <a:pt x="14467" y="53833"/>
                </a:moveTo>
                <a:cubicBezTo>
                  <a:pt x="14467" y="53848"/>
                  <a:pt x="14452" y="53862"/>
                  <a:pt x="14452" y="53877"/>
                </a:cubicBezTo>
                <a:cubicBezTo>
                  <a:pt x="14438" y="53921"/>
                  <a:pt x="14438" y="53980"/>
                  <a:pt x="14408" y="54009"/>
                </a:cubicBezTo>
                <a:cubicBezTo>
                  <a:pt x="14335" y="54083"/>
                  <a:pt x="14261" y="54171"/>
                  <a:pt x="14173" y="54245"/>
                </a:cubicBezTo>
                <a:cubicBezTo>
                  <a:pt x="14187" y="54201"/>
                  <a:pt x="14217" y="54127"/>
                  <a:pt x="14231" y="54068"/>
                </a:cubicBezTo>
                <a:lnTo>
                  <a:pt x="14261" y="54024"/>
                </a:lnTo>
                <a:cubicBezTo>
                  <a:pt x="14335" y="53951"/>
                  <a:pt x="14408" y="53906"/>
                  <a:pt x="14467" y="53833"/>
                </a:cubicBezTo>
                <a:close/>
                <a:moveTo>
                  <a:pt x="14732" y="53789"/>
                </a:moveTo>
                <a:cubicBezTo>
                  <a:pt x="14702" y="53862"/>
                  <a:pt x="14702" y="53936"/>
                  <a:pt x="14688" y="54009"/>
                </a:cubicBezTo>
                <a:cubicBezTo>
                  <a:pt x="14614" y="54098"/>
                  <a:pt x="14526" y="54171"/>
                  <a:pt x="14452" y="54274"/>
                </a:cubicBezTo>
                <a:cubicBezTo>
                  <a:pt x="14467" y="54201"/>
                  <a:pt x="14467" y="54127"/>
                  <a:pt x="14482" y="54068"/>
                </a:cubicBezTo>
                <a:cubicBezTo>
                  <a:pt x="14555" y="53980"/>
                  <a:pt x="14658" y="53877"/>
                  <a:pt x="14732" y="53789"/>
                </a:cubicBezTo>
                <a:close/>
                <a:moveTo>
                  <a:pt x="15026" y="53774"/>
                </a:moveTo>
                <a:lnTo>
                  <a:pt x="15026" y="53774"/>
                </a:lnTo>
                <a:cubicBezTo>
                  <a:pt x="14997" y="53848"/>
                  <a:pt x="14997" y="53936"/>
                  <a:pt x="14982" y="54009"/>
                </a:cubicBezTo>
                <a:cubicBezTo>
                  <a:pt x="14894" y="54083"/>
                  <a:pt x="14805" y="54171"/>
                  <a:pt x="14732" y="54274"/>
                </a:cubicBezTo>
                <a:cubicBezTo>
                  <a:pt x="14747" y="54201"/>
                  <a:pt x="14747" y="54127"/>
                  <a:pt x="14761" y="54054"/>
                </a:cubicBezTo>
                <a:cubicBezTo>
                  <a:pt x="14850" y="53951"/>
                  <a:pt x="14923" y="53862"/>
                  <a:pt x="15026" y="53774"/>
                </a:cubicBezTo>
                <a:close/>
                <a:moveTo>
                  <a:pt x="15276" y="53774"/>
                </a:moveTo>
                <a:lnTo>
                  <a:pt x="15276" y="53774"/>
                </a:lnTo>
                <a:cubicBezTo>
                  <a:pt x="15262" y="53862"/>
                  <a:pt x="15262" y="53951"/>
                  <a:pt x="15247" y="54054"/>
                </a:cubicBezTo>
                <a:cubicBezTo>
                  <a:pt x="15173" y="54098"/>
                  <a:pt x="15100" y="54201"/>
                  <a:pt x="14997" y="54289"/>
                </a:cubicBezTo>
                <a:cubicBezTo>
                  <a:pt x="14997" y="54215"/>
                  <a:pt x="15026" y="54127"/>
                  <a:pt x="15041" y="54054"/>
                </a:cubicBezTo>
                <a:cubicBezTo>
                  <a:pt x="15129" y="53951"/>
                  <a:pt x="15203" y="53862"/>
                  <a:pt x="15276" y="53774"/>
                </a:cubicBezTo>
                <a:close/>
                <a:moveTo>
                  <a:pt x="15791" y="45842"/>
                </a:moveTo>
                <a:lnTo>
                  <a:pt x="15791" y="45842"/>
                </a:lnTo>
                <a:cubicBezTo>
                  <a:pt x="15850" y="45886"/>
                  <a:pt x="15909" y="45915"/>
                  <a:pt x="15953" y="45930"/>
                </a:cubicBezTo>
                <a:cubicBezTo>
                  <a:pt x="17528" y="47446"/>
                  <a:pt x="17646" y="49815"/>
                  <a:pt x="17057" y="51508"/>
                </a:cubicBezTo>
                <a:cubicBezTo>
                  <a:pt x="16719" y="52508"/>
                  <a:pt x="16130" y="53465"/>
                  <a:pt x="15276" y="54318"/>
                </a:cubicBezTo>
                <a:cubicBezTo>
                  <a:pt x="15276" y="54230"/>
                  <a:pt x="15291" y="54142"/>
                  <a:pt x="15291" y="54054"/>
                </a:cubicBezTo>
                <a:cubicBezTo>
                  <a:pt x="16086" y="53171"/>
                  <a:pt x="16660" y="52214"/>
                  <a:pt x="16969" y="51213"/>
                </a:cubicBezTo>
                <a:cubicBezTo>
                  <a:pt x="17484" y="49580"/>
                  <a:pt x="17322" y="47313"/>
                  <a:pt x="15791" y="45842"/>
                </a:cubicBezTo>
                <a:close/>
                <a:moveTo>
                  <a:pt x="13731" y="54230"/>
                </a:moveTo>
                <a:cubicBezTo>
                  <a:pt x="13716" y="54274"/>
                  <a:pt x="13716" y="54289"/>
                  <a:pt x="13702" y="54318"/>
                </a:cubicBezTo>
                <a:lnTo>
                  <a:pt x="13584" y="54436"/>
                </a:lnTo>
                <a:cubicBezTo>
                  <a:pt x="13628" y="54392"/>
                  <a:pt x="13628" y="54377"/>
                  <a:pt x="13643" y="54348"/>
                </a:cubicBezTo>
                <a:cubicBezTo>
                  <a:pt x="13672" y="54304"/>
                  <a:pt x="13716" y="54274"/>
                  <a:pt x="13731" y="54230"/>
                </a:cubicBezTo>
                <a:close/>
                <a:moveTo>
                  <a:pt x="13937" y="54201"/>
                </a:moveTo>
                <a:cubicBezTo>
                  <a:pt x="13922" y="54245"/>
                  <a:pt x="13893" y="54289"/>
                  <a:pt x="13878" y="54348"/>
                </a:cubicBezTo>
                <a:cubicBezTo>
                  <a:pt x="13819" y="54392"/>
                  <a:pt x="13775" y="54451"/>
                  <a:pt x="13702" y="54510"/>
                </a:cubicBezTo>
                <a:cubicBezTo>
                  <a:pt x="13716" y="54451"/>
                  <a:pt x="13731" y="54421"/>
                  <a:pt x="13746" y="54363"/>
                </a:cubicBezTo>
                <a:cubicBezTo>
                  <a:pt x="13819" y="54304"/>
                  <a:pt x="13878" y="54245"/>
                  <a:pt x="13937" y="54201"/>
                </a:cubicBezTo>
                <a:close/>
                <a:moveTo>
                  <a:pt x="14143" y="54171"/>
                </a:moveTo>
                <a:lnTo>
                  <a:pt x="14143" y="54171"/>
                </a:lnTo>
                <a:cubicBezTo>
                  <a:pt x="14114" y="54215"/>
                  <a:pt x="14114" y="54245"/>
                  <a:pt x="14099" y="54289"/>
                </a:cubicBezTo>
                <a:cubicBezTo>
                  <a:pt x="14099" y="54304"/>
                  <a:pt x="14084" y="54348"/>
                  <a:pt x="14084" y="54363"/>
                </a:cubicBezTo>
                <a:cubicBezTo>
                  <a:pt x="14011" y="54436"/>
                  <a:pt x="13937" y="54495"/>
                  <a:pt x="13864" y="54569"/>
                </a:cubicBezTo>
                <a:lnTo>
                  <a:pt x="13922" y="54392"/>
                </a:lnTo>
                <a:cubicBezTo>
                  <a:pt x="13967" y="54318"/>
                  <a:pt x="14025" y="54289"/>
                  <a:pt x="14070" y="54245"/>
                </a:cubicBezTo>
                <a:lnTo>
                  <a:pt x="14143" y="54171"/>
                </a:lnTo>
                <a:close/>
                <a:moveTo>
                  <a:pt x="14393" y="54157"/>
                </a:moveTo>
                <a:lnTo>
                  <a:pt x="14393" y="54157"/>
                </a:lnTo>
                <a:cubicBezTo>
                  <a:pt x="14379" y="54215"/>
                  <a:pt x="14379" y="54289"/>
                  <a:pt x="14364" y="54363"/>
                </a:cubicBezTo>
                <a:cubicBezTo>
                  <a:pt x="14290" y="54421"/>
                  <a:pt x="14187" y="54495"/>
                  <a:pt x="14114" y="54583"/>
                </a:cubicBezTo>
                <a:cubicBezTo>
                  <a:pt x="14143" y="54524"/>
                  <a:pt x="14143" y="54451"/>
                  <a:pt x="14158" y="54392"/>
                </a:cubicBezTo>
                <a:cubicBezTo>
                  <a:pt x="14231" y="54318"/>
                  <a:pt x="14320" y="54245"/>
                  <a:pt x="14393" y="54157"/>
                </a:cubicBezTo>
                <a:close/>
                <a:moveTo>
                  <a:pt x="14673" y="54127"/>
                </a:moveTo>
                <a:lnTo>
                  <a:pt x="14673" y="54127"/>
                </a:lnTo>
                <a:cubicBezTo>
                  <a:pt x="14658" y="54201"/>
                  <a:pt x="14658" y="54274"/>
                  <a:pt x="14629" y="54348"/>
                </a:cubicBezTo>
                <a:cubicBezTo>
                  <a:pt x="14555" y="54421"/>
                  <a:pt x="14482" y="54510"/>
                  <a:pt x="14393" y="54583"/>
                </a:cubicBezTo>
                <a:cubicBezTo>
                  <a:pt x="14393" y="54510"/>
                  <a:pt x="14408" y="54436"/>
                  <a:pt x="14408" y="54377"/>
                </a:cubicBezTo>
                <a:lnTo>
                  <a:pt x="14673" y="54127"/>
                </a:lnTo>
                <a:close/>
                <a:moveTo>
                  <a:pt x="14953" y="54127"/>
                </a:moveTo>
                <a:lnTo>
                  <a:pt x="14953" y="54127"/>
                </a:lnTo>
                <a:cubicBezTo>
                  <a:pt x="14923" y="54201"/>
                  <a:pt x="14923" y="54289"/>
                  <a:pt x="14923" y="54363"/>
                </a:cubicBezTo>
                <a:lnTo>
                  <a:pt x="14688" y="54598"/>
                </a:lnTo>
                <a:cubicBezTo>
                  <a:pt x="14688" y="54524"/>
                  <a:pt x="14702" y="54451"/>
                  <a:pt x="14702" y="54377"/>
                </a:cubicBezTo>
                <a:cubicBezTo>
                  <a:pt x="14805" y="54289"/>
                  <a:pt x="14879" y="54215"/>
                  <a:pt x="14953" y="54127"/>
                </a:cubicBezTo>
                <a:close/>
                <a:moveTo>
                  <a:pt x="15247" y="54142"/>
                </a:moveTo>
                <a:lnTo>
                  <a:pt x="15247" y="54142"/>
                </a:lnTo>
                <a:cubicBezTo>
                  <a:pt x="15217" y="54230"/>
                  <a:pt x="15217" y="54304"/>
                  <a:pt x="15217" y="54392"/>
                </a:cubicBezTo>
                <a:cubicBezTo>
                  <a:pt x="15129" y="54466"/>
                  <a:pt x="15056" y="54539"/>
                  <a:pt x="14982" y="54613"/>
                </a:cubicBezTo>
                <a:cubicBezTo>
                  <a:pt x="14982" y="54539"/>
                  <a:pt x="14997" y="54451"/>
                  <a:pt x="14997" y="54377"/>
                </a:cubicBezTo>
                <a:lnTo>
                  <a:pt x="15247" y="54142"/>
                </a:lnTo>
                <a:close/>
                <a:moveTo>
                  <a:pt x="13452" y="54569"/>
                </a:moveTo>
                <a:cubicBezTo>
                  <a:pt x="13452" y="54583"/>
                  <a:pt x="13437" y="54583"/>
                  <a:pt x="13437" y="54598"/>
                </a:cubicBezTo>
                <a:lnTo>
                  <a:pt x="13402" y="54633"/>
                </a:lnTo>
                <a:lnTo>
                  <a:pt x="13402" y="54633"/>
                </a:lnTo>
                <a:cubicBezTo>
                  <a:pt x="13407" y="54622"/>
                  <a:pt x="13407" y="54613"/>
                  <a:pt x="13407" y="54613"/>
                </a:cubicBezTo>
                <a:lnTo>
                  <a:pt x="13452" y="54569"/>
                </a:lnTo>
                <a:close/>
                <a:moveTo>
                  <a:pt x="16086" y="45960"/>
                </a:moveTo>
                <a:cubicBezTo>
                  <a:pt x="16100" y="45960"/>
                  <a:pt x="16159" y="45989"/>
                  <a:pt x="16218" y="46004"/>
                </a:cubicBezTo>
                <a:cubicBezTo>
                  <a:pt x="17602" y="47387"/>
                  <a:pt x="17999" y="49742"/>
                  <a:pt x="17204" y="51802"/>
                </a:cubicBezTo>
                <a:cubicBezTo>
                  <a:pt x="16822" y="52832"/>
                  <a:pt x="16159" y="53803"/>
                  <a:pt x="15262" y="54686"/>
                </a:cubicBezTo>
                <a:cubicBezTo>
                  <a:pt x="15262" y="54598"/>
                  <a:pt x="15262" y="54524"/>
                  <a:pt x="15276" y="54436"/>
                </a:cubicBezTo>
                <a:cubicBezTo>
                  <a:pt x="16145" y="53538"/>
                  <a:pt x="16763" y="52552"/>
                  <a:pt x="17131" y="51522"/>
                </a:cubicBezTo>
                <a:cubicBezTo>
                  <a:pt x="17719" y="49830"/>
                  <a:pt x="17616" y="47475"/>
                  <a:pt x="16086" y="45960"/>
                </a:cubicBezTo>
                <a:close/>
                <a:moveTo>
                  <a:pt x="13643" y="54495"/>
                </a:moveTo>
                <a:lnTo>
                  <a:pt x="13643" y="54495"/>
                </a:lnTo>
                <a:cubicBezTo>
                  <a:pt x="13628" y="54524"/>
                  <a:pt x="13599" y="54569"/>
                  <a:pt x="13599" y="54613"/>
                </a:cubicBezTo>
                <a:cubicBezTo>
                  <a:pt x="13569" y="54657"/>
                  <a:pt x="13510" y="54716"/>
                  <a:pt x="13452" y="54745"/>
                </a:cubicBezTo>
                <a:lnTo>
                  <a:pt x="13437" y="54760"/>
                </a:lnTo>
                <a:cubicBezTo>
                  <a:pt x="13452" y="54731"/>
                  <a:pt x="13481" y="54686"/>
                  <a:pt x="13496" y="54642"/>
                </a:cubicBezTo>
                <a:cubicBezTo>
                  <a:pt x="13555" y="54583"/>
                  <a:pt x="13584" y="54524"/>
                  <a:pt x="13643" y="54495"/>
                </a:cubicBezTo>
                <a:close/>
                <a:moveTo>
                  <a:pt x="13819" y="54451"/>
                </a:moveTo>
                <a:cubicBezTo>
                  <a:pt x="13819" y="54524"/>
                  <a:pt x="13805" y="54583"/>
                  <a:pt x="13790" y="54642"/>
                </a:cubicBezTo>
                <a:cubicBezTo>
                  <a:pt x="13716" y="54686"/>
                  <a:pt x="13658" y="54745"/>
                  <a:pt x="13584" y="54804"/>
                </a:cubicBezTo>
                <a:lnTo>
                  <a:pt x="13643" y="54642"/>
                </a:lnTo>
                <a:cubicBezTo>
                  <a:pt x="13702" y="54583"/>
                  <a:pt x="13775" y="54524"/>
                  <a:pt x="13819" y="54451"/>
                </a:cubicBezTo>
                <a:close/>
                <a:moveTo>
                  <a:pt x="14084" y="54466"/>
                </a:moveTo>
                <a:cubicBezTo>
                  <a:pt x="14070" y="54524"/>
                  <a:pt x="14070" y="54598"/>
                  <a:pt x="14040" y="54657"/>
                </a:cubicBezTo>
                <a:cubicBezTo>
                  <a:pt x="14025" y="54672"/>
                  <a:pt x="14011" y="54686"/>
                  <a:pt x="13967" y="54716"/>
                </a:cubicBezTo>
                <a:cubicBezTo>
                  <a:pt x="13922" y="54760"/>
                  <a:pt x="13864" y="54804"/>
                  <a:pt x="13805" y="54863"/>
                </a:cubicBezTo>
                <a:cubicBezTo>
                  <a:pt x="13819" y="54804"/>
                  <a:pt x="13819" y="54745"/>
                  <a:pt x="13849" y="54686"/>
                </a:cubicBezTo>
                <a:lnTo>
                  <a:pt x="13849" y="54672"/>
                </a:lnTo>
                <a:cubicBezTo>
                  <a:pt x="13864" y="54657"/>
                  <a:pt x="13893" y="54642"/>
                  <a:pt x="13922" y="54613"/>
                </a:cubicBezTo>
                <a:cubicBezTo>
                  <a:pt x="13967" y="54569"/>
                  <a:pt x="14025" y="54524"/>
                  <a:pt x="14084" y="54466"/>
                </a:cubicBezTo>
                <a:close/>
                <a:moveTo>
                  <a:pt x="14335" y="54451"/>
                </a:moveTo>
                <a:cubicBezTo>
                  <a:pt x="14335" y="54524"/>
                  <a:pt x="14320" y="54583"/>
                  <a:pt x="14320" y="54657"/>
                </a:cubicBezTo>
                <a:cubicBezTo>
                  <a:pt x="14231" y="54731"/>
                  <a:pt x="14158" y="54804"/>
                  <a:pt x="14070" y="54878"/>
                </a:cubicBezTo>
                <a:cubicBezTo>
                  <a:pt x="14070" y="54804"/>
                  <a:pt x="14084" y="54745"/>
                  <a:pt x="14099" y="54686"/>
                </a:cubicBezTo>
                <a:cubicBezTo>
                  <a:pt x="14187" y="54613"/>
                  <a:pt x="14261" y="54539"/>
                  <a:pt x="14335" y="54451"/>
                </a:cubicBezTo>
                <a:close/>
                <a:moveTo>
                  <a:pt x="14629" y="54451"/>
                </a:moveTo>
                <a:cubicBezTo>
                  <a:pt x="14629" y="54524"/>
                  <a:pt x="14614" y="54598"/>
                  <a:pt x="14614" y="54672"/>
                </a:cubicBezTo>
                <a:cubicBezTo>
                  <a:pt x="14541" y="54745"/>
                  <a:pt x="14452" y="54819"/>
                  <a:pt x="14364" y="54892"/>
                </a:cubicBezTo>
                <a:cubicBezTo>
                  <a:pt x="14379" y="54819"/>
                  <a:pt x="14379" y="54745"/>
                  <a:pt x="14379" y="54686"/>
                </a:cubicBezTo>
                <a:cubicBezTo>
                  <a:pt x="14467" y="54613"/>
                  <a:pt x="14541" y="54524"/>
                  <a:pt x="14629" y="54451"/>
                </a:cubicBezTo>
                <a:close/>
                <a:moveTo>
                  <a:pt x="14923" y="54451"/>
                </a:moveTo>
                <a:cubicBezTo>
                  <a:pt x="14923" y="54524"/>
                  <a:pt x="14908" y="54613"/>
                  <a:pt x="14908" y="54686"/>
                </a:cubicBezTo>
                <a:cubicBezTo>
                  <a:pt x="14820" y="54760"/>
                  <a:pt x="14747" y="54834"/>
                  <a:pt x="14673" y="54907"/>
                </a:cubicBezTo>
                <a:cubicBezTo>
                  <a:pt x="14673" y="54834"/>
                  <a:pt x="14673" y="54760"/>
                  <a:pt x="14688" y="54686"/>
                </a:cubicBezTo>
                <a:cubicBezTo>
                  <a:pt x="14761" y="54613"/>
                  <a:pt x="14850" y="54539"/>
                  <a:pt x="14923" y="54451"/>
                </a:cubicBezTo>
                <a:close/>
                <a:moveTo>
                  <a:pt x="13363" y="54760"/>
                </a:moveTo>
                <a:lnTo>
                  <a:pt x="13363" y="54760"/>
                </a:lnTo>
                <a:cubicBezTo>
                  <a:pt x="13349" y="54804"/>
                  <a:pt x="13349" y="54819"/>
                  <a:pt x="13319" y="54863"/>
                </a:cubicBezTo>
                <a:lnTo>
                  <a:pt x="13216" y="54966"/>
                </a:lnTo>
                <a:cubicBezTo>
                  <a:pt x="13216" y="54951"/>
                  <a:pt x="13231" y="54907"/>
                  <a:pt x="13260" y="54878"/>
                </a:cubicBezTo>
                <a:lnTo>
                  <a:pt x="13363" y="54760"/>
                </a:lnTo>
                <a:close/>
                <a:moveTo>
                  <a:pt x="15188" y="54510"/>
                </a:moveTo>
                <a:cubicBezTo>
                  <a:pt x="15188" y="54583"/>
                  <a:pt x="15173" y="54657"/>
                  <a:pt x="15173" y="54745"/>
                </a:cubicBezTo>
                <a:lnTo>
                  <a:pt x="15173" y="54760"/>
                </a:lnTo>
                <a:cubicBezTo>
                  <a:pt x="15100" y="54834"/>
                  <a:pt x="15026" y="54907"/>
                  <a:pt x="14953" y="54966"/>
                </a:cubicBezTo>
                <a:cubicBezTo>
                  <a:pt x="14967" y="54892"/>
                  <a:pt x="14967" y="54804"/>
                  <a:pt x="14967" y="54731"/>
                </a:cubicBezTo>
                <a:lnTo>
                  <a:pt x="15188" y="54510"/>
                </a:lnTo>
                <a:close/>
                <a:moveTo>
                  <a:pt x="16321" y="46004"/>
                </a:moveTo>
                <a:cubicBezTo>
                  <a:pt x="16380" y="46048"/>
                  <a:pt x="16424" y="46063"/>
                  <a:pt x="16468" y="46063"/>
                </a:cubicBezTo>
                <a:cubicBezTo>
                  <a:pt x="17866" y="47505"/>
                  <a:pt x="18234" y="49962"/>
                  <a:pt x="17351" y="52082"/>
                </a:cubicBezTo>
                <a:cubicBezTo>
                  <a:pt x="16910" y="53126"/>
                  <a:pt x="16218" y="54127"/>
                  <a:pt x="15247" y="55025"/>
                </a:cubicBezTo>
                <a:lnTo>
                  <a:pt x="15247" y="54760"/>
                </a:lnTo>
                <a:cubicBezTo>
                  <a:pt x="16174" y="53848"/>
                  <a:pt x="16866" y="52847"/>
                  <a:pt x="17263" y="51802"/>
                </a:cubicBezTo>
                <a:cubicBezTo>
                  <a:pt x="17646" y="50816"/>
                  <a:pt x="17763" y="49683"/>
                  <a:pt x="17602" y="48653"/>
                </a:cubicBezTo>
                <a:cubicBezTo>
                  <a:pt x="17425" y="47608"/>
                  <a:pt x="16983" y="46710"/>
                  <a:pt x="16321" y="46004"/>
                </a:cubicBezTo>
                <a:close/>
                <a:moveTo>
                  <a:pt x="13525" y="54745"/>
                </a:moveTo>
                <a:cubicBezTo>
                  <a:pt x="13525" y="54804"/>
                  <a:pt x="13510" y="54834"/>
                  <a:pt x="13496" y="54892"/>
                </a:cubicBezTo>
                <a:cubicBezTo>
                  <a:pt x="13437" y="54951"/>
                  <a:pt x="13378" y="55010"/>
                  <a:pt x="13304" y="55040"/>
                </a:cubicBezTo>
                <a:cubicBezTo>
                  <a:pt x="13319" y="54981"/>
                  <a:pt x="13349" y="54951"/>
                  <a:pt x="13363" y="54892"/>
                </a:cubicBezTo>
                <a:cubicBezTo>
                  <a:pt x="13407" y="54863"/>
                  <a:pt x="13452" y="54819"/>
                  <a:pt x="13496" y="54789"/>
                </a:cubicBezTo>
                <a:lnTo>
                  <a:pt x="13525" y="54745"/>
                </a:lnTo>
                <a:close/>
                <a:moveTo>
                  <a:pt x="13746" y="54745"/>
                </a:moveTo>
                <a:lnTo>
                  <a:pt x="13746" y="54745"/>
                </a:lnTo>
                <a:cubicBezTo>
                  <a:pt x="13731" y="54804"/>
                  <a:pt x="13716" y="54863"/>
                  <a:pt x="13716" y="54907"/>
                </a:cubicBezTo>
                <a:cubicBezTo>
                  <a:pt x="13643" y="54966"/>
                  <a:pt x="13569" y="55040"/>
                  <a:pt x="13496" y="55098"/>
                </a:cubicBezTo>
                <a:cubicBezTo>
                  <a:pt x="13496" y="55069"/>
                  <a:pt x="13496" y="55069"/>
                  <a:pt x="13510" y="55054"/>
                </a:cubicBezTo>
                <a:cubicBezTo>
                  <a:pt x="13525" y="55010"/>
                  <a:pt x="13555" y="54966"/>
                  <a:pt x="13555" y="54907"/>
                </a:cubicBezTo>
                <a:cubicBezTo>
                  <a:pt x="13628" y="54878"/>
                  <a:pt x="13702" y="54819"/>
                  <a:pt x="13746" y="54745"/>
                </a:cubicBezTo>
                <a:close/>
                <a:moveTo>
                  <a:pt x="14025" y="54760"/>
                </a:moveTo>
                <a:cubicBezTo>
                  <a:pt x="14025" y="54819"/>
                  <a:pt x="14011" y="54892"/>
                  <a:pt x="14011" y="54951"/>
                </a:cubicBezTo>
                <a:cubicBezTo>
                  <a:pt x="13937" y="54981"/>
                  <a:pt x="13893" y="55025"/>
                  <a:pt x="13849" y="55084"/>
                </a:cubicBezTo>
                <a:cubicBezTo>
                  <a:pt x="13805" y="55098"/>
                  <a:pt x="13790" y="55128"/>
                  <a:pt x="13746" y="55157"/>
                </a:cubicBezTo>
                <a:cubicBezTo>
                  <a:pt x="13775" y="55098"/>
                  <a:pt x="13775" y="55025"/>
                  <a:pt x="13790" y="54966"/>
                </a:cubicBezTo>
                <a:cubicBezTo>
                  <a:pt x="13864" y="54892"/>
                  <a:pt x="13952" y="54834"/>
                  <a:pt x="14025" y="54760"/>
                </a:cubicBezTo>
                <a:close/>
                <a:moveTo>
                  <a:pt x="13069" y="55084"/>
                </a:moveTo>
                <a:cubicBezTo>
                  <a:pt x="13069" y="55098"/>
                  <a:pt x="13054" y="55113"/>
                  <a:pt x="13054" y="55113"/>
                </a:cubicBezTo>
                <a:lnTo>
                  <a:pt x="12995" y="55172"/>
                </a:lnTo>
                <a:cubicBezTo>
                  <a:pt x="13010" y="55157"/>
                  <a:pt x="13010" y="55157"/>
                  <a:pt x="13010" y="55128"/>
                </a:cubicBezTo>
                <a:lnTo>
                  <a:pt x="13069" y="55084"/>
                </a:lnTo>
                <a:close/>
                <a:moveTo>
                  <a:pt x="14320" y="54745"/>
                </a:moveTo>
                <a:cubicBezTo>
                  <a:pt x="14320" y="54819"/>
                  <a:pt x="14305" y="54878"/>
                  <a:pt x="14305" y="54951"/>
                </a:cubicBezTo>
                <a:cubicBezTo>
                  <a:pt x="14231" y="55025"/>
                  <a:pt x="14143" y="55098"/>
                  <a:pt x="14040" y="55172"/>
                </a:cubicBezTo>
                <a:cubicBezTo>
                  <a:pt x="14040" y="55098"/>
                  <a:pt x="14040" y="55040"/>
                  <a:pt x="14070" y="54966"/>
                </a:cubicBezTo>
                <a:cubicBezTo>
                  <a:pt x="14158" y="54892"/>
                  <a:pt x="14231" y="54819"/>
                  <a:pt x="14320" y="54745"/>
                </a:cubicBezTo>
                <a:close/>
                <a:moveTo>
                  <a:pt x="14614" y="54760"/>
                </a:moveTo>
                <a:cubicBezTo>
                  <a:pt x="14614" y="54834"/>
                  <a:pt x="14614" y="54907"/>
                  <a:pt x="14599" y="54981"/>
                </a:cubicBezTo>
                <a:cubicBezTo>
                  <a:pt x="14526" y="55040"/>
                  <a:pt x="14438" y="55113"/>
                  <a:pt x="14364" y="55187"/>
                </a:cubicBezTo>
                <a:lnTo>
                  <a:pt x="14364" y="54981"/>
                </a:lnTo>
                <a:cubicBezTo>
                  <a:pt x="14452" y="54907"/>
                  <a:pt x="14526" y="54834"/>
                  <a:pt x="14614" y="54760"/>
                </a:cubicBezTo>
                <a:close/>
                <a:moveTo>
                  <a:pt x="14908" y="54789"/>
                </a:moveTo>
                <a:lnTo>
                  <a:pt x="14908" y="55025"/>
                </a:lnTo>
                <a:cubicBezTo>
                  <a:pt x="14835" y="55098"/>
                  <a:pt x="14761" y="55157"/>
                  <a:pt x="14673" y="55231"/>
                </a:cubicBezTo>
                <a:cubicBezTo>
                  <a:pt x="14658" y="55157"/>
                  <a:pt x="14658" y="55084"/>
                  <a:pt x="14673" y="55010"/>
                </a:cubicBezTo>
                <a:cubicBezTo>
                  <a:pt x="14747" y="54937"/>
                  <a:pt x="14835" y="54863"/>
                  <a:pt x="14908" y="54789"/>
                </a:cubicBezTo>
                <a:close/>
                <a:moveTo>
                  <a:pt x="13260" y="55025"/>
                </a:moveTo>
                <a:cubicBezTo>
                  <a:pt x="13231" y="55054"/>
                  <a:pt x="13216" y="55098"/>
                  <a:pt x="13201" y="55157"/>
                </a:cubicBezTo>
                <a:cubicBezTo>
                  <a:pt x="13142" y="55187"/>
                  <a:pt x="13113" y="55246"/>
                  <a:pt x="13054" y="55275"/>
                </a:cubicBezTo>
                <a:cubicBezTo>
                  <a:pt x="13069" y="55246"/>
                  <a:pt x="13084" y="55201"/>
                  <a:pt x="13113" y="55157"/>
                </a:cubicBezTo>
                <a:cubicBezTo>
                  <a:pt x="13157" y="55098"/>
                  <a:pt x="13216" y="55054"/>
                  <a:pt x="13260" y="55025"/>
                </a:cubicBezTo>
                <a:close/>
                <a:moveTo>
                  <a:pt x="15188" y="54863"/>
                </a:moveTo>
                <a:lnTo>
                  <a:pt x="15188" y="55098"/>
                </a:lnTo>
                <a:cubicBezTo>
                  <a:pt x="15114" y="55157"/>
                  <a:pt x="15041" y="55231"/>
                  <a:pt x="14967" y="55304"/>
                </a:cubicBezTo>
                <a:lnTo>
                  <a:pt x="14967" y="55201"/>
                </a:lnTo>
                <a:lnTo>
                  <a:pt x="14967" y="55054"/>
                </a:lnTo>
                <a:cubicBezTo>
                  <a:pt x="15041" y="54981"/>
                  <a:pt x="15114" y="54937"/>
                  <a:pt x="15188" y="54863"/>
                </a:cubicBezTo>
                <a:close/>
                <a:moveTo>
                  <a:pt x="13452" y="55025"/>
                </a:moveTo>
                <a:cubicBezTo>
                  <a:pt x="13452" y="55040"/>
                  <a:pt x="13452" y="55040"/>
                  <a:pt x="13437" y="55054"/>
                </a:cubicBezTo>
                <a:cubicBezTo>
                  <a:pt x="13422" y="55098"/>
                  <a:pt x="13422" y="55157"/>
                  <a:pt x="13407" y="55187"/>
                </a:cubicBezTo>
                <a:cubicBezTo>
                  <a:pt x="13319" y="55246"/>
                  <a:pt x="13275" y="55304"/>
                  <a:pt x="13201" y="55349"/>
                </a:cubicBezTo>
                <a:lnTo>
                  <a:pt x="13260" y="55187"/>
                </a:lnTo>
                <a:cubicBezTo>
                  <a:pt x="13290" y="55157"/>
                  <a:pt x="13304" y="55128"/>
                  <a:pt x="13349" y="55113"/>
                </a:cubicBezTo>
                <a:cubicBezTo>
                  <a:pt x="13378" y="55084"/>
                  <a:pt x="13422" y="55040"/>
                  <a:pt x="13452" y="55025"/>
                </a:cubicBezTo>
                <a:close/>
                <a:moveTo>
                  <a:pt x="16640" y="46130"/>
                </a:moveTo>
                <a:cubicBezTo>
                  <a:pt x="16671" y="46130"/>
                  <a:pt x="16702" y="46140"/>
                  <a:pt x="16733" y="46151"/>
                </a:cubicBezTo>
                <a:cubicBezTo>
                  <a:pt x="18146" y="47667"/>
                  <a:pt x="18455" y="50198"/>
                  <a:pt x="17499" y="52391"/>
                </a:cubicBezTo>
                <a:cubicBezTo>
                  <a:pt x="17028" y="53465"/>
                  <a:pt x="16277" y="54466"/>
                  <a:pt x="15262" y="55378"/>
                </a:cubicBezTo>
                <a:cubicBezTo>
                  <a:pt x="15262" y="55304"/>
                  <a:pt x="15262" y="55201"/>
                  <a:pt x="15247" y="55128"/>
                </a:cubicBezTo>
                <a:cubicBezTo>
                  <a:pt x="16233" y="54215"/>
                  <a:pt x="16969" y="53200"/>
                  <a:pt x="17410" y="52126"/>
                </a:cubicBezTo>
                <a:cubicBezTo>
                  <a:pt x="18279" y="50036"/>
                  <a:pt x="17940" y="47608"/>
                  <a:pt x="16601" y="46136"/>
                </a:cubicBezTo>
                <a:cubicBezTo>
                  <a:pt x="16614" y="46132"/>
                  <a:pt x="16627" y="46130"/>
                  <a:pt x="16640" y="46130"/>
                </a:cubicBezTo>
                <a:close/>
                <a:moveTo>
                  <a:pt x="13702" y="55025"/>
                </a:moveTo>
                <a:cubicBezTo>
                  <a:pt x="13672" y="55084"/>
                  <a:pt x="13672" y="55128"/>
                  <a:pt x="13658" y="55201"/>
                </a:cubicBezTo>
                <a:cubicBezTo>
                  <a:pt x="13643" y="55231"/>
                  <a:pt x="13599" y="55260"/>
                  <a:pt x="13569" y="55275"/>
                </a:cubicBezTo>
                <a:cubicBezTo>
                  <a:pt x="13525" y="55319"/>
                  <a:pt x="13481" y="55349"/>
                  <a:pt x="13437" y="55393"/>
                </a:cubicBezTo>
                <a:cubicBezTo>
                  <a:pt x="13452" y="55334"/>
                  <a:pt x="13452" y="55275"/>
                  <a:pt x="13481" y="55201"/>
                </a:cubicBezTo>
                <a:cubicBezTo>
                  <a:pt x="13555" y="55157"/>
                  <a:pt x="13628" y="55084"/>
                  <a:pt x="13702" y="55025"/>
                </a:cubicBezTo>
                <a:close/>
                <a:moveTo>
                  <a:pt x="13996" y="55040"/>
                </a:moveTo>
                <a:cubicBezTo>
                  <a:pt x="13996" y="55098"/>
                  <a:pt x="13967" y="55172"/>
                  <a:pt x="13967" y="55231"/>
                </a:cubicBezTo>
                <a:cubicBezTo>
                  <a:pt x="13878" y="55290"/>
                  <a:pt x="13805" y="55349"/>
                  <a:pt x="13716" y="55422"/>
                </a:cubicBezTo>
                <a:cubicBezTo>
                  <a:pt x="13716" y="55378"/>
                  <a:pt x="13731" y="55304"/>
                  <a:pt x="13731" y="55246"/>
                </a:cubicBezTo>
                <a:cubicBezTo>
                  <a:pt x="13790" y="55201"/>
                  <a:pt x="13819" y="55172"/>
                  <a:pt x="13878" y="55128"/>
                </a:cubicBezTo>
                <a:cubicBezTo>
                  <a:pt x="13922" y="55098"/>
                  <a:pt x="13952" y="55069"/>
                  <a:pt x="13996" y="55040"/>
                </a:cubicBezTo>
                <a:close/>
                <a:moveTo>
                  <a:pt x="14290" y="55025"/>
                </a:moveTo>
                <a:lnTo>
                  <a:pt x="14290" y="55231"/>
                </a:lnTo>
                <a:cubicBezTo>
                  <a:pt x="14187" y="55319"/>
                  <a:pt x="14114" y="55393"/>
                  <a:pt x="14025" y="55452"/>
                </a:cubicBezTo>
                <a:lnTo>
                  <a:pt x="14025" y="55246"/>
                </a:lnTo>
                <a:cubicBezTo>
                  <a:pt x="14114" y="55172"/>
                  <a:pt x="14187" y="55098"/>
                  <a:pt x="14290" y="55025"/>
                </a:cubicBezTo>
                <a:close/>
                <a:moveTo>
                  <a:pt x="12981" y="55275"/>
                </a:moveTo>
                <a:lnTo>
                  <a:pt x="12981" y="55275"/>
                </a:lnTo>
                <a:cubicBezTo>
                  <a:pt x="12966" y="55319"/>
                  <a:pt x="12936" y="55334"/>
                  <a:pt x="12936" y="55378"/>
                </a:cubicBezTo>
                <a:lnTo>
                  <a:pt x="12833" y="55481"/>
                </a:lnTo>
                <a:cubicBezTo>
                  <a:pt x="12848" y="55452"/>
                  <a:pt x="12848" y="55407"/>
                  <a:pt x="12863" y="55393"/>
                </a:cubicBezTo>
                <a:lnTo>
                  <a:pt x="12981" y="55275"/>
                </a:lnTo>
                <a:close/>
                <a:moveTo>
                  <a:pt x="14585" y="55069"/>
                </a:moveTo>
                <a:lnTo>
                  <a:pt x="14585" y="55290"/>
                </a:lnTo>
                <a:cubicBezTo>
                  <a:pt x="14511" y="55363"/>
                  <a:pt x="14408" y="55422"/>
                  <a:pt x="14335" y="55496"/>
                </a:cubicBezTo>
                <a:lnTo>
                  <a:pt x="14335" y="55275"/>
                </a:lnTo>
                <a:cubicBezTo>
                  <a:pt x="14438" y="55201"/>
                  <a:pt x="14511" y="55128"/>
                  <a:pt x="14585" y="55069"/>
                </a:cubicBezTo>
                <a:close/>
                <a:moveTo>
                  <a:pt x="13142" y="55260"/>
                </a:moveTo>
                <a:cubicBezTo>
                  <a:pt x="13142" y="55319"/>
                  <a:pt x="13128" y="55378"/>
                  <a:pt x="13113" y="55407"/>
                </a:cubicBezTo>
                <a:cubicBezTo>
                  <a:pt x="13054" y="55466"/>
                  <a:pt x="12995" y="55496"/>
                  <a:pt x="12922" y="55555"/>
                </a:cubicBezTo>
                <a:cubicBezTo>
                  <a:pt x="12936" y="55496"/>
                  <a:pt x="12966" y="55466"/>
                  <a:pt x="12981" y="55407"/>
                </a:cubicBezTo>
                <a:cubicBezTo>
                  <a:pt x="13039" y="55349"/>
                  <a:pt x="13084" y="55319"/>
                  <a:pt x="13142" y="55260"/>
                </a:cubicBezTo>
                <a:close/>
                <a:moveTo>
                  <a:pt x="14894" y="55128"/>
                </a:moveTo>
                <a:lnTo>
                  <a:pt x="14894" y="55231"/>
                </a:lnTo>
                <a:lnTo>
                  <a:pt x="14894" y="55349"/>
                </a:lnTo>
                <a:cubicBezTo>
                  <a:pt x="14820" y="55422"/>
                  <a:pt x="14747" y="55481"/>
                  <a:pt x="14658" y="55555"/>
                </a:cubicBezTo>
                <a:lnTo>
                  <a:pt x="14658" y="55334"/>
                </a:lnTo>
                <a:cubicBezTo>
                  <a:pt x="14732" y="55260"/>
                  <a:pt x="14820" y="55201"/>
                  <a:pt x="14894" y="55128"/>
                </a:cubicBezTo>
                <a:close/>
                <a:moveTo>
                  <a:pt x="13378" y="55275"/>
                </a:moveTo>
                <a:lnTo>
                  <a:pt x="13378" y="55275"/>
                </a:lnTo>
                <a:cubicBezTo>
                  <a:pt x="13363" y="55334"/>
                  <a:pt x="13363" y="55393"/>
                  <a:pt x="13349" y="55437"/>
                </a:cubicBezTo>
                <a:lnTo>
                  <a:pt x="13128" y="55613"/>
                </a:lnTo>
                <a:cubicBezTo>
                  <a:pt x="13142" y="55555"/>
                  <a:pt x="13142" y="55496"/>
                  <a:pt x="13157" y="55437"/>
                </a:cubicBezTo>
                <a:lnTo>
                  <a:pt x="13187" y="55437"/>
                </a:lnTo>
                <a:cubicBezTo>
                  <a:pt x="13260" y="55393"/>
                  <a:pt x="13304" y="55334"/>
                  <a:pt x="13378" y="55275"/>
                </a:cubicBezTo>
                <a:close/>
                <a:moveTo>
                  <a:pt x="15173" y="55172"/>
                </a:moveTo>
                <a:cubicBezTo>
                  <a:pt x="15188" y="55260"/>
                  <a:pt x="15188" y="55334"/>
                  <a:pt x="15188" y="55422"/>
                </a:cubicBezTo>
                <a:cubicBezTo>
                  <a:pt x="15114" y="55481"/>
                  <a:pt x="15041" y="55555"/>
                  <a:pt x="14967" y="55613"/>
                </a:cubicBezTo>
                <a:cubicBezTo>
                  <a:pt x="14967" y="55540"/>
                  <a:pt x="14967" y="55466"/>
                  <a:pt x="14953" y="55378"/>
                </a:cubicBezTo>
                <a:cubicBezTo>
                  <a:pt x="15026" y="55304"/>
                  <a:pt x="15100" y="55246"/>
                  <a:pt x="15173" y="55172"/>
                </a:cubicBezTo>
                <a:close/>
                <a:moveTo>
                  <a:pt x="12701" y="55540"/>
                </a:moveTo>
                <a:cubicBezTo>
                  <a:pt x="12701" y="55555"/>
                  <a:pt x="12686" y="55569"/>
                  <a:pt x="12686" y="55599"/>
                </a:cubicBezTo>
                <a:cubicBezTo>
                  <a:pt x="12674" y="55611"/>
                  <a:pt x="12650" y="55624"/>
                  <a:pt x="12625" y="55637"/>
                </a:cubicBezTo>
                <a:lnTo>
                  <a:pt x="12625" y="55637"/>
                </a:lnTo>
                <a:cubicBezTo>
                  <a:pt x="12630" y="55631"/>
                  <a:pt x="12633" y="55622"/>
                  <a:pt x="12642" y="55613"/>
                </a:cubicBezTo>
                <a:cubicBezTo>
                  <a:pt x="12672" y="55599"/>
                  <a:pt x="12686" y="55569"/>
                  <a:pt x="12701" y="55540"/>
                </a:cubicBezTo>
                <a:close/>
                <a:moveTo>
                  <a:pt x="13658" y="55304"/>
                </a:moveTo>
                <a:cubicBezTo>
                  <a:pt x="13658" y="55349"/>
                  <a:pt x="13643" y="55422"/>
                  <a:pt x="13643" y="55481"/>
                </a:cubicBezTo>
                <a:lnTo>
                  <a:pt x="13422" y="55643"/>
                </a:lnTo>
                <a:lnTo>
                  <a:pt x="13407" y="55672"/>
                </a:lnTo>
                <a:cubicBezTo>
                  <a:pt x="13407" y="55613"/>
                  <a:pt x="13422" y="55540"/>
                  <a:pt x="13422" y="55481"/>
                </a:cubicBezTo>
                <a:cubicBezTo>
                  <a:pt x="13496" y="55422"/>
                  <a:pt x="13555" y="55393"/>
                  <a:pt x="13628" y="55334"/>
                </a:cubicBezTo>
                <a:lnTo>
                  <a:pt x="13658" y="55304"/>
                </a:lnTo>
                <a:close/>
                <a:moveTo>
                  <a:pt x="13967" y="55319"/>
                </a:moveTo>
                <a:lnTo>
                  <a:pt x="13967" y="55525"/>
                </a:lnTo>
                <a:cubicBezTo>
                  <a:pt x="13878" y="55569"/>
                  <a:pt x="13790" y="55628"/>
                  <a:pt x="13702" y="55702"/>
                </a:cubicBezTo>
                <a:cubicBezTo>
                  <a:pt x="13702" y="55643"/>
                  <a:pt x="13702" y="55569"/>
                  <a:pt x="13716" y="55525"/>
                </a:cubicBezTo>
                <a:lnTo>
                  <a:pt x="13746" y="55481"/>
                </a:lnTo>
                <a:lnTo>
                  <a:pt x="13967" y="55319"/>
                </a:lnTo>
                <a:close/>
                <a:moveTo>
                  <a:pt x="14290" y="55334"/>
                </a:moveTo>
                <a:lnTo>
                  <a:pt x="14290" y="55540"/>
                </a:lnTo>
                <a:cubicBezTo>
                  <a:pt x="14187" y="55613"/>
                  <a:pt x="14114" y="55672"/>
                  <a:pt x="14025" y="55746"/>
                </a:cubicBezTo>
                <a:lnTo>
                  <a:pt x="14025" y="55540"/>
                </a:lnTo>
                <a:cubicBezTo>
                  <a:pt x="14114" y="55466"/>
                  <a:pt x="14187" y="55407"/>
                  <a:pt x="14290" y="55334"/>
                </a:cubicBezTo>
                <a:close/>
                <a:moveTo>
                  <a:pt x="12892" y="55525"/>
                </a:moveTo>
                <a:lnTo>
                  <a:pt x="12892" y="55525"/>
                </a:lnTo>
                <a:cubicBezTo>
                  <a:pt x="12863" y="55555"/>
                  <a:pt x="12848" y="55599"/>
                  <a:pt x="12833" y="55643"/>
                </a:cubicBezTo>
                <a:cubicBezTo>
                  <a:pt x="12775" y="55687"/>
                  <a:pt x="12716" y="55716"/>
                  <a:pt x="12686" y="55775"/>
                </a:cubicBezTo>
                <a:cubicBezTo>
                  <a:pt x="12701" y="55746"/>
                  <a:pt x="12716" y="55702"/>
                  <a:pt x="12745" y="55643"/>
                </a:cubicBezTo>
                <a:cubicBezTo>
                  <a:pt x="12789" y="55599"/>
                  <a:pt x="12833" y="55555"/>
                  <a:pt x="12892" y="55525"/>
                </a:cubicBezTo>
                <a:close/>
                <a:moveTo>
                  <a:pt x="14599" y="55378"/>
                </a:moveTo>
                <a:lnTo>
                  <a:pt x="14599" y="55599"/>
                </a:lnTo>
                <a:cubicBezTo>
                  <a:pt x="14526" y="55672"/>
                  <a:pt x="14423" y="55716"/>
                  <a:pt x="14364" y="55790"/>
                </a:cubicBezTo>
                <a:lnTo>
                  <a:pt x="14364" y="55569"/>
                </a:lnTo>
                <a:cubicBezTo>
                  <a:pt x="14452" y="55496"/>
                  <a:pt x="14526" y="55452"/>
                  <a:pt x="14599" y="55378"/>
                </a:cubicBezTo>
                <a:close/>
                <a:moveTo>
                  <a:pt x="13084" y="55525"/>
                </a:moveTo>
                <a:lnTo>
                  <a:pt x="13084" y="55525"/>
                </a:lnTo>
                <a:cubicBezTo>
                  <a:pt x="13069" y="55569"/>
                  <a:pt x="13069" y="55628"/>
                  <a:pt x="13054" y="55687"/>
                </a:cubicBezTo>
                <a:cubicBezTo>
                  <a:pt x="13039" y="55702"/>
                  <a:pt x="13010" y="55716"/>
                  <a:pt x="12995" y="55716"/>
                </a:cubicBezTo>
                <a:cubicBezTo>
                  <a:pt x="12936" y="55761"/>
                  <a:pt x="12907" y="55790"/>
                  <a:pt x="12848" y="55834"/>
                </a:cubicBezTo>
                <a:cubicBezTo>
                  <a:pt x="12863" y="55775"/>
                  <a:pt x="12892" y="55716"/>
                  <a:pt x="12907" y="55687"/>
                </a:cubicBezTo>
                <a:cubicBezTo>
                  <a:pt x="12966" y="55628"/>
                  <a:pt x="13010" y="55569"/>
                  <a:pt x="13084" y="55525"/>
                </a:cubicBezTo>
                <a:close/>
                <a:moveTo>
                  <a:pt x="14894" y="55452"/>
                </a:moveTo>
                <a:cubicBezTo>
                  <a:pt x="14894" y="55525"/>
                  <a:pt x="14908" y="55599"/>
                  <a:pt x="14908" y="55672"/>
                </a:cubicBezTo>
                <a:cubicBezTo>
                  <a:pt x="14835" y="55716"/>
                  <a:pt x="14761" y="55790"/>
                  <a:pt x="14673" y="55849"/>
                </a:cubicBezTo>
                <a:cubicBezTo>
                  <a:pt x="14673" y="55790"/>
                  <a:pt x="14673" y="55716"/>
                  <a:pt x="14658" y="55672"/>
                </a:cubicBezTo>
                <a:lnTo>
                  <a:pt x="14658" y="55628"/>
                </a:lnTo>
                <a:cubicBezTo>
                  <a:pt x="14732" y="55569"/>
                  <a:pt x="14805" y="55496"/>
                  <a:pt x="14894" y="55452"/>
                </a:cubicBezTo>
                <a:close/>
                <a:moveTo>
                  <a:pt x="13349" y="55555"/>
                </a:moveTo>
                <a:cubicBezTo>
                  <a:pt x="13349" y="55613"/>
                  <a:pt x="13334" y="55672"/>
                  <a:pt x="13334" y="55716"/>
                </a:cubicBezTo>
                <a:cubicBezTo>
                  <a:pt x="13231" y="55775"/>
                  <a:pt x="13157" y="55834"/>
                  <a:pt x="13069" y="55893"/>
                </a:cubicBezTo>
                <a:cubicBezTo>
                  <a:pt x="13084" y="55834"/>
                  <a:pt x="13084" y="55775"/>
                  <a:pt x="13113" y="55716"/>
                </a:cubicBezTo>
                <a:cubicBezTo>
                  <a:pt x="13187" y="55672"/>
                  <a:pt x="13260" y="55613"/>
                  <a:pt x="13349" y="55555"/>
                </a:cubicBezTo>
                <a:close/>
                <a:moveTo>
                  <a:pt x="12613" y="55761"/>
                </a:moveTo>
                <a:cubicBezTo>
                  <a:pt x="12598" y="55790"/>
                  <a:pt x="12569" y="55820"/>
                  <a:pt x="12569" y="55849"/>
                </a:cubicBezTo>
                <a:cubicBezTo>
                  <a:pt x="12539" y="55893"/>
                  <a:pt x="12495" y="55923"/>
                  <a:pt x="12466" y="55937"/>
                </a:cubicBezTo>
                <a:cubicBezTo>
                  <a:pt x="12466" y="55923"/>
                  <a:pt x="12480" y="55908"/>
                  <a:pt x="12495" y="55864"/>
                </a:cubicBezTo>
                <a:lnTo>
                  <a:pt x="12613" y="55761"/>
                </a:lnTo>
                <a:close/>
                <a:moveTo>
                  <a:pt x="13643" y="55569"/>
                </a:moveTo>
                <a:lnTo>
                  <a:pt x="13643" y="55761"/>
                </a:lnTo>
                <a:cubicBezTo>
                  <a:pt x="13628" y="55775"/>
                  <a:pt x="13599" y="55775"/>
                  <a:pt x="13584" y="55790"/>
                </a:cubicBezTo>
                <a:cubicBezTo>
                  <a:pt x="13510" y="55849"/>
                  <a:pt x="13452" y="55893"/>
                  <a:pt x="13378" y="55937"/>
                </a:cubicBezTo>
                <a:cubicBezTo>
                  <a:pt x="13363" y="55893"/>
                  <a:pt x="13378" y="55820"/>
                  <a:pt x="13378" y="55761"/>
                </a:cubicBezTo>
                <a:cubicBezTo>
                  <a:pt x="13407" y="55746"/>
                  <a:pt x="13437" y="55716"/>
                  <a:pt x="13452" y="55702"/>
                </a:cubicBezTo>
                <a:cubicBezTo>
                  <a:pt x="13510" y="55672"/>
                  <a:pt x="13584" y="55613"/>
                  <a:pt x="13643" y="55569"/>
                </a:cubicBezTo>
                <a:close/>
                <a:moveTo>
                  <a:pt x="13952" y="55599"/>
                </a:moveTo>
                <a:lnTo>
                  <a:pt x="13952" y="55790"/>
                </a:lnTo>
                <a:cubicBezTo>
                  <a:pt x="13864" y="55849"/>
                  <a:pt x="13790" y="55923"/>
                  <a:pt x="13702" y="55981"/>
                </a:cubicBezTo>
                <a:lnTo>
                  <a:pt x="13702" y="55790"/>
                </a:lnTo>
                <a:cubicBezTo>
                  <a:pt x="13790" y="55716"/>
                  <a:pt x="13878" y="55672"/>
                  <a:pt x="13952" y="55599"/>
                </a:cubicBezTo>
                <a:close/>
                <a:moveTo>
                  <a:pt x="14290" y="55613"/>
                </a:moveTo>
                <a:lnTo>
                  <a:pt x="14290" y="55834"/>
                </a:lnTo>
                <a:cubicBezTo>
                  <a:pt x="14187" y="55893"/>
                  <a:pt x="14114" y="55967"/>
                  <a:pt x="14025" y="56011"/>
                </a:cubicBezTo>
                <a:lnTo>
                  <a:pt x="14025" y="55805"/>
                </a:lnTo>
                <a:cubicBezTo>
                  <a:pt x="14114" y="55746"/>
                  <a:pt x="14187" y="55687"/>
                  <a:pt x="14290" y="55613"/>
                </a:cubicBezTo>
                <a:close/>
                <a:moveTo>
                  <a:pt x="12789" y="55746"/>
                </a:moveTo>
                <a:cubicBezTo>
                  <a:pt x="12789" y="55761"/>
                  <a:pt x="12775" y="55790"/>
                  <a:pt x="12775" y="55805"/>
                </a:cubicBezTo>
                <a:cubicBezTo>
                  <a:pt x="12775" y="55834"/>
                  <a:pt x="12760" y="55864"/>
                  <a:pt x="12760" y="55878"/>
                </a:cubicBezTo>
                <a:cubicBezTo>
                  <a:pt x="12686" y="55937"/>
                  <a:pt x="12627" y="55996"/>
                  <a:pt x="12569" y="56040"/>
                </a:cubicBezTo>
                <a:cubicBezTo>
                  <a:pt x="12583" y="55981"/>
                  <a:pt x="12613" y="55937"/>
                  <a:pt x="12627" y="55893"/>
                </a:cubicBezTo>
                <a:cubicBezTo>
                  <a:pt x="12686" y="55834"/>
                  <a:pt x="12730" y="55790"/>
                  <a:pt x="12789" y="55746"/>
                </a:cubicBezTo>
                <a:close/>
                <a:moveTo>
                  <a:pt x="13010" y="55761"/>
                </a:moveTo>
                <a:cubicBezTo>
                  <a:pt x="12995" y="55820"/>
                  <a:pt x="12995" y="55864"/>
                  <a:pt x="12981" y="55923"/>
                </a:cubicBezTo>
                <a:cubicBezTo>
                  <a:pt x="12936" y="55981"/>
                  <a:pt x="12892" y="56011"/>
                  <a:pt x="12833" y="56055"/>
                </a:cubicBezTo>
                <a:cubicBezTo>
                  <a:pt x="12819" y="56070"/>
                  <a:pt x="12789" y="56084"/>
                  <a:pt x="12760" y="56084"/>
                </a:cubicBezTo>
                <a:cubicBezTo>
                  <a:pt x="12775" y="56040"/>
                  <a:pt x="12775" y="55981"/>
                  <a:pt x="12789" y="55923"/>
                </a:cubicBezTo>
                <a:lnTo>
                  <a:pt x="13010" y="55761"/>
                </a:lnTo>
                <a:close/>
                <a:moveTo>
                  <a:pt x="14599" y="55687"/>
                </a:moveTo>
                <a:cubicBezTo>
                  <a:pt x="14599" y="55761"/>
                  <a:pt x="14614" y="55834"/>
                  <a:pt x="14614" y="55908"/>
                </a:cubicBezTo>
                <a:cubicBezTo>
                  <a:pt x="14541" y="55967"/>
                  <a:pt x="14452" y="56040"/>
                  <a:pt x="14379" y="56084"/>
                </a:cubicBezTo>
                <a:cubicBezTo>
                  <a:pt x="14379" y="56011"/>
                  <a:pt x="14364" y="55937"/>
                  <a:pt x="14364" y="55864"/>
                </a:cubicBezTo>
                <a:cubicBezTo>
                  <a:pt x="14438" y="55820"/>
                  <a:pt x="14526" y="55746"/>
                  <a:pt x="14599" y="55687"/>
                </a:cubicBezTo>
                <a:close/>
                <a:moveTo>
                  <a:pt x="12348" y="56011"/>
                </a:moveTo>
                <a:cubicBezTo>
                  <a:pt x="12348" y="56040"/>
                  <a:pt x="12333" y="56055"/>
                  <a:pt x="12333" y="56070"/>
                </a:cubicBezTo>
                <a:cubicBezTo>
                  <a:pt x="12318" y="56084"/>
                  <a:pt x="12304" y="56114"/>
                  <a:pt x="12259" y="56129"/>
                </a:cubicBezTo>
                <a:cubicBezTo>
                  <a:pt x="12259" y="56129"/>
                  <a:pt x="12259" y="56114"/>
                  <a:pt x="12274" y="56084"/>
                </a:cubicBezTo>
                <a:cubicBezTo>
                  <a:pt x="12304" y="56070"/>
                  <a:pt x="12318" y="56040"/>
                  <a:pt x="12348" y="56011"/>
                </a:cubicBezTo>
                <a:close/>
                <a:moveTo>
                  <a:pt x="13304" y="55790"/>
                </a:moveTo>
                <a:cubicBezTo>
                  <a:pt x="13304" y="55849"/>
                  <a:pt x="13304" y="55908"/>
                  <a:pt x="13290" y="55981"/>
                </a:cubicBezTo>
                <a:cubicBezTo>
                  <a:pt x="13275" y="55981"/>
                  <a:pt x="13275" y="55996"/>
                  <a:pt x="13260" y="55996"/>
                </a:cubicBezTo>
                <a:cubicBezTo>
                  <a:pt x="13187" y="56055"/>
                  <a:pt x="13113" y="56084"/>
                  <a:pt x="13039" y="56143"/>
                </a:cubicBezTo>
                <a:cubicBezTo>
                  <a:pt x="13054" y="56114"/>
                  <a:pt x="13054" y="56040"/>
                  <a:pt x="13054" y="55981"/>
                </a:cubicBezTo>
                <a:cubicBezTo>
                  <a:pt x="13142" y="55923"/>
                  <a:pt x="13216" y="55864"/>
                  <a:pt x="13304" y="55790"/>
                </a:cubicBezTo>
                <a:close/>
                <a:moveTo>
                  <a:pt x="13643" y="55834"/>
                </a:moveTo>
                <a:lnTo>
                  <a:pt x="13643" y="56011"/>
                </a:lnTo>
                <a:cubicBezTo>
                  <a:pt x="13569" y="56070"/>
                  <a:pt x="13510" y="56114"/>
                  <a:pt x="13437" y="56158"/>
                </a:cubicBezTo>
                <a:cubicBezTo>
                  <a:pt x="13422" y="56187"/>
                  <a:pt x="13378" y="56202"/>
                  <a:pt x="13363" y="56217"/>
                </a:cubicBezTo>
                <a:lnTo>
                  <a:pt x="13363" y="56040"/>
                </a:lnTo>
                <a:cubicBezTo>
                  <a:pt x="13452" y="55981"/>
                  <a:pt x="13525" y="55923"/>
                  <a:pt x="13628" y="55849"/>
                </a:cubicBezTo>
                <a:cubicBezTo>
                  <a:pt x="13628" y="55849"/>
                  <a:pt x="13643" y="55849"/>
                  <a:pt x="13643" y="55834"/>
                </a:cubicBezTo>
                <a:close/>
                <a:moveTo>
                  <a:pt x="12524" y="55996"/>
                </a:moveTo>
                <a:cubicBezTo>
                  <a:pt x="12495" y="56040"/>
                  <a:pt x="12480" y="56070"/>
                  <a:pt x="12480" y="56129"/>
                </a:cubicBezTo>
                <a:cubicBezTo>
                  <a:pt x="12421" y="56158"/>
                  <a:pt x="12377" y="56202"/>
                  <a:pt x="12333" y="56261"/>
                </a:cubicBezTo>
                <a:cubicBezTo>
                  <a:pt x="12348" y="56217"/>
                  <a:pt x="12377" y="56187"/>
                  <a:pt x="12392" y="56129"/>
                </a:cubicBezTo>
                <a:cubicBezTo>
                  <a:pt x="12421" y="56070"/>
                  <a:pt x="12466" y="56040"/>
                  <a:pt x="12524" y="55996"/>
                </a:cubicBezTo>
                <a:close/>
                <a:moveTo>
                  <a:pt x="13952" y="55864"/>
                </a:moveTo>
                <a:cubicBezTo>
                  <a:pt x="13967" y="55937"/>
                  <a:pt x="13967" y="55996"/>
                  <a:pt x="13967" y="56070"/>
                </a:cubicBezTo>
                <a:cubicBezTo>
                  <a:pt x="13878" y="56129"/>
                  <a:pt x="13790" y="56202"/>
                  <a:pt x="13716" y="56261"/>
                </a:cubicBezTo>
                <a:cubicBezTo>
                  <a:pt x="13716" y="56187"/>
                  <a:pt x="13716" y="56129"/>
                  <a:pt x="13702" y="56055"/>
                </a:cubicBezTo>
                <a:cubicBezTo>
                  <a:pt x="13790" y="55996"/>
                  <a:pt x="13878" y="55923"/>
                  <a:pt x="13952" y="55864"/>
                </a:cubicBezTo>
                <a:close/>
                <a:moveTo>
                  <a:pt x="12716" y="56011"/>
                </a:moveTo>
                <a:lnTo>
                  <a:pt x="12716" y="56011"/>
                </a:lnTo>
                <a:cubicBezTo>
                  <a:pt x="12701" y="56070"/>
                  <a:pt x="12701" y="56129"/>
                  <a:pt x="12686" y="56158"/>
                </a:cubicBezTo>
                <a:cubicBezTo>
                  <a:pt x="12613" y="56217"/>
                  <a:pt x="12539" y="56261"/>
                  <a:pt x="12480" y="56305"/>
                </a:cubicBezTo>
                <a:cubicBezTo>
                  <a:pt x="12480" y="56290"/>
                  <a:pt x="12495" y="56261"/>
                  <a:pt x="12495" y="56232"/>
                </a:cubicBezTo>
                <a:cubicBezTo>
                  <a:pt x="12495" y="56217"/>
                  <a:pt x="12524" y="56187"/>
                  <a:pt x="12539" y="56158"/>
                </a:cubicBezTo>
                <a:cubicBezTo>
                  <a:pt x="12598" y="56114"/>
                  <a:pt x="12672" y="56055"/>
                  <a:pt x="12716" y="56011"/>
                </a:cubicBezTo>
                <a:close/>
                <a:moveTo>
                  <a:pt x="14290" y="55923"/>
                </a:moveTo>
                <a:cubicBezTo>
                  <a:pt x="14305" y="55981"/>
                  <a:pt x="14305" y="56055"/>
                  <a:pt x="14305" y="56129"/>
                </a:cubicBezTo>
                <a:cubicBezTo>
                  <a:pt x="14217" y="56187"/>
                  <a:pt x="14143" y="56261"/>
                  <a:pt x="14040" y="56305"/>
                </a:cubicBezTo>
                <a:cubicBezTo>
                  <a:pt x="14040" y="56232"/>
                  <a:pt x="14025" y="56158"/>
                  <a:pt x="14025" y="56114"/>
                </a:cubicBezTo>
                <a:cubicBezTo>
                  <a:pt x="14114" y="56055"/>
                  <a:pt x="14187" y="55981"/>
                  <a:pt x="14290" y="55923"/>
                </a:cubicBezTo>
                <a:close/>
                <a:moveTo>
                  <a:pt x="12995" y="56040"/>
                </a:moveTo>
                <a:cubicBezTo>
                  <a:pt x="12995" y="56084"/>
                  <a:pt x="12981" y="56143"/>
                  <a:pt x="12981" y="56202"/>
                </a:cubicBezTo>
                <a:cubicBezTo>
                  <a:pt x="12892" y="56261"/>
                  <a:pt x="12789" y="56305"/>
                  <a:pt x="12716" y="56364"/>
                </a:cubicBezTo>
                <a:cubicBezTo>
                  <a:pt x="12716" y="56305"/>
                  <a:pt x="12745" y="56261"/>
                  <a:pt x="12760" y="56202"/>
                </a:cubicBezTo>
                <a:cubicBezTo>
                  <a:pt x="12789" y="56158"/>
                  <a:pt x="12833" y="56143"/>
                  <a:pt x="12892" y="56114"/>
                </a:cubicBezTo>
                <a:cubicBezTo>
                  <a:pt x="12922" y="56084"/>
                  <a:pt x="12966" y="56055"/>
                  <a:pt x="12995" y="56040"/>
                </a:cubicBezTo>
                <a:close/>
                <a:moveTo>
                  <a:pt x="12245" y="56232"/>
                </a:moveTo>
                <a:lnTo>
                  <a:pt x="12245" y="56232"/>
                </a:lnTo>
                <a:cubicBezTo>
                  <a:pt x="12230" y="56276"/>
                  <a:pt x="12230" y="56290"/>
                  <a:pt x="12201" y="56335"/>
                </a:cubicBezTo>
                <a:cubicBezTo>
                  <a:pt x="12171" y="56364"/>
                  <a:pt x="12127" y="56408"/>
                  <a:pt x="12083" y="56423"/>
                </a:cubicBezTo>
                <a:cubicBezTo>
                  <a:pt x="12098" y="56379"/>
                  <a:pt x="12112" y="56364"/>
                  <a:pt x="12127" y="56335"/>
                </a:cubicBezTo>
                <a:cubicBezTo>
                  <a:pt x="12171" y="56290"/>
                  <a:pt x="12201" y="56261"/>
                  <a:pt x="12245" y="56232"/>
                </a:cubicBezTo>
                <a:close/>
                <a:moveTo>
                  <a:pt x="13275" y="56055"/>
                </a:moveTo>
                <a:lnTo>
                  <a:pt x="13275" y="56232"/>
                </a:lnTo>
                <a:cubicBezTo>
                  <a:pt x="13231" y="56290"/>
                  <a:pt x="13187" y="56335"/>
                  <a:pt x="13113" y="56364"/>
                </a:cubicBezTo>
                <a:cubicBezTo>
                  <a:pt x="13069" y="56379"/>
                  <a:pt x="13054" y="56408"/>
                  <a:pt x="13010" y="56423"/>
                </a:cubicBezTo>
                <a:lnTo>
                  <a:pt x="13010" y="56232"/>
                </a:lnTo>
                <a:cubicBezTo>
                  <a:pt x="13113" y="56187"/>
                  <a:pt x="13201" y="56129"/>
                  <a:pt x="13275" y="56055"/>
                </a:cubicBezTo>
                <a:close/>
                <a:moveTo>
                  <a:pt x="13628" y="56129"/>
                </a:moveTo>
                <a:cubicBezTo>
                  <a:pt x="13643" y="56158"/>
                  <a:pt x="13643" y="56232"/>
                  <a:pt x="13643" y="56305"/>
                </a:cubicBezTo>
                <a:cubicBezTo>
                  <a:pt x="13555" y="56364"/>
                  <a:pt x="13452" y="56438"/>
                  <a:pt x="13363" y="56496"/>
                </a:cubicBezTo>
                <a:lnTo>
                  <a:pt x="13363" y="56305"/>
                </a:lnTo>
                <a:cubicBezTo>
                  <a:pt x="13407" y="56290"/>
                  <a:pt x="13437" y="56261"/>
                  <a:pt x="13481" y="56232"/>
                </a:cubicBezTo>
                <a:cubicBezTo>
                  <a:pt x="13525" y="56202"/>
                  <a:pt x="13569" y="56158"/>
                  <a:pt x="13628" y="56129"/>
                </a:cubicBezTo>
                <a:close/>
                <a:moveTo>
                  <a:pt x="12421" y="56232"/>
                </a:moveTo>
                <a:lnTo>
                  <a:pt x="12421" y="56232"/>
                </a:lnTo>
                <a:cubicBezTo>
                  <a:pt x="12407" y="56290"/>
                  <a:pt x="12392" y="56335"/>
                  <a:pt x="12392" y="56379"/>
                </a:cubicBezTo>
                <a:cubicBezTo>
                  <a:pt x="12333" y="56423"/>
                  <a:pt x="12259" y="56452"/>
                  <a:pt x="12201" y="56511"/>
                </a:cubicBezTo>
                <a:cubicBezTo>
                  <a:pt x="12215" y="56452"/>
                  <a:pt x="12245" y="56423"/>
                  <a:pt x="12259" y="56364"/>
                </a:cubicBezTo>
                <a:cubicBezTo>
                  <a:pt x="12318" y="56335"/>
                  <a:pt x="12362" y="56276"/>
                  <a:pt x="12421" y="56232"/>
                </a:cubicBezTo>
                <a:close/>
                <a:moveTo>
                  <a:pt x="13967" y="56143"/>
                </a:moveTo>
                <a:cubicBezTo>
                  <a:pt x="13967" y="56217"/>
                  <a:pt x="13996" y="56290"/>
                  <a:pt x="13996" y="56349"/>
                </a:cubicBezTo>
                <a:cubicBezTo>
                  <a:pt x="13893" y="56408"/>
                  <a:pt x="13805" y="56482"/>
                  <a:pt x="13731" y="56526"/>
                </a:cubicBezTo>
                <a:cubicBezTo>
                  <a:pt x="13731" y="56452"/>
                  <a:pt x="13716" y="56408"/>
                  <a:pt x="13716" y="56335"/>
                </a:cubicBezTo>
                <a:cubicBezTo>
                  <a:pt x="13805" y="56276"/>
                  <a:pt x="13893" y="56202"/>
                  <a:pt x="13967" y="56143"/>
                </a:cubicBezTo>
                <a:close/>
                <a:moveTo>
                  <a:pt x="13984" y="56448"/>
                </a:moveTo>
                <a:lnTo>
                  <a:pt x="13984" y="56448"/>
                </a:lnTo>
                <a:cubicBezTo>
                  <a:pt x="13947" y="56480"/>
                  <a:pt x="13907" y="56506"/>
                  <a:pt x="13864" y="56532"/>
                </a:cubicBezTo>
                <a:lnTo>
                  <a:pt x="13864" y="56532"/>
                </a:lnTo>
                <a:cubicBezTo>
                  <a:pt x="13864" y="56530"/>
                  <a:pt x="13864" y="56528"/>
                  <a:pt x="13864" y="56526"/>
                </a:cubicBezTo>
                <a:cubicBezTo>
                  <a:pt x="13906" y="56498"/>
                  <a:pt x="13945" y="56473"/>
                  <a:pt x="13984" y="56448"/>
                </a:cubicBezTo>
                <a:close/>
                <a:moveTo>
                  <a:pt x="12672" y="56261"/>
                </a:moveTo>
                <a:cubicBezTo>
                  <a:pt x="12672" y="56305"/>
                  <a:pt x="12642" y="56364"/>
                  <a:pt x="12642" y="56423"/>
                </a:cubicBezTo>
                <a:cubicBezTo>
                  <a:pt x="12569" y="56482"/>
                  <a:pt x="12495" y="56526"/>
                  <a:pt x="12407" y="56570"/>
                </a:cubicBezTo>
                <a:cubicBezTo>
                  <a:pt x="12421" y="56511"/>
                  <a:pt x="12421" y="56452"/>
                  <a:pt x="12451" y="56408"/>
                </a:cubicBezTo>
                <a:cubicBezTo>
                  <a:pt x="12524" y="56349"/>
                  <a:pt x="12598" y="56290"/>
                  <a:pt x="12672" y="56261"/>
                </a:cubicBezTo>
                <a:close/>
                <a:moveTo>
                  <a:pt x="11980" y="56482"/>
                </a:moveTo>
                <a:lnTo>
                  <a:pt x="11980" y="56482"/>
                </a:lnTo>
                <a:cubicBezTo>
                  <a:pt x="11965" y="56496"/>
                  <a:pt x="11965" y="56511"/>
                  <a:pt x="11965" y="56526"/>
                </a:cubicBezTo>
                <a:cubicBezTo>
                  <a:pt x="11950" y="56555"/>
                  <a:pt x="11906" y="56570"/>
                  <a:pt x="11892" y="56585"/>
                </a:cubicBezTo>
                <a:cubicBezTo>
                  <a:pt x="11892" y="56585"/>
                  <a:pt x="11906" y="56570"/>
                  <a:pt x="11906" y="56555"/>
                </a:cubicBezTo>
                <a:cubicBezTo>
                  <a:pt x="11936" y="56526"/>
                  <a:pt x="11950" y="56496"/>
                  <a:pt x="11980" y="56482"/>
                </a:cubicBezTo>
                <a:close/>
                <a:moveTo>
                  <a:pt x="12966" y="56290"/>
                </a:moveTo>
                <a:lnTo>
                  <a:pt x="12966" y="56482"/>
                </a:lnTo>
                <a:cubicBezTo>
                  <a:pt x="12863" y="56526"/>
                  <a:pt x="12775" y="56585"/>
                  <a:pt x="12701" y="56644"/>
                </a:cubicBezTo>
                <a:lnTo>
                  <a:pt x="12701" y="56452"/>
                </a:lnTo>
                <a:cubicBezTo>
                  <a:pt x="12789" y="56408"/>
                  <a:pt x="12863" y="56349"/>
                  <a:pt x="12966" y="56290"/>
                </a:cubicBezTo>
                <a:close/>
                <a:moveTo>
                  <a:pt x="12156" y="56452"/>
                </a:moveTo>
                <a:cubicBezTo>
                  <a:pt x="12127" y="56496"/>
                  <a:pt x="12112" y="56526"/>
                  <a:pt x="12112" y="56585"/>
                </a:cubicBezTo>
                <a:cubicBezTo>
                  <a:pt x="12053" y="56629"/>
                  <a:pt x="12009" y="56658"/>
                  <a:pt x="11965" y="56702"/>
                </a:cubicBezTo>
                <a:cubicBezTo>
                  <a:pt x="11980" y="56658"/>
                  <a:pt x="12009" y="56629"/>
                  <a:pt x="12024" y="56570"/>
                </a:cubicBezTo>
                <a:cubicBezTo>
                  <a:pt x="12053" y="56526"/>
                  <a:pt x="12112" y="56496"/>
                  <a:pt x="12156" y="56452"/>
                </a:cubicBezTo>
                <a:close/>
                <a:moveTo>
                  <a:pt x="13304" y="56349"/>
                </a:moveTo>
                <a:lnTo>
                  <a:pt x="13304" y="56349"/>
                </a:lnTo>
                <a:cubicBezTo>
                  <a:pt x="13290" y="56408"/>
                  <a:pt x="13290" y="56452"/>
                  <a:pt x="13304" y="56526"/>
                </a:cubicBezTo>
                <a:lnTo>
                  <a:pt x="13039" y="56702"/>
                </a:lnTo>
                <a:lnTo>
                  <a:pt x="13039" y="56511"/>
                </a:lnTo>
                <a:cubicBezTo>
                  <a:pt x="13069" y="56496"/>
                  <a:pt x="13128" y="56452"/>
                  <a:pt x="13157" y="56438"/>
                </a:cubicBezTo>
                <a:cubicBezTo>
                  <a:pt x="13216" y="56408"/>
                  <a:pt x="13260" y="56379"/>
                  <a:pt x="13304" y="56349"/>
                </a:cubicBezTo>
                <a:close/>
                <a:moveTo>
                  <a:pt x="13643" y="56364"/>
                </a:moveTo>
                <a:cubicBezTo>
                  <a:pt x="13658" y="56438"/>
                  <a:pt x="13658" y="56511"/>
                  <a:pt x="13658" y="56570"/>
                </a:cubicBezTo>
                <a:cubicBezTo>
                  <a:pt x="13569" y="56629"/>
                  <a:pt x="13481" y="56673"/>
                  <a:pt x="13378" y="56747"/>
                </a:cubicBezTo>
                <a:cubicBezTo>
                  <a:pt x="13378" y="56673"/>
                  <a:pt x="13363" y="56629"/>
                  <a:pt x="13363" y="56541"/>
                </a:cubicBezTo>
                <a:cubicBezTo>
                  <a:pt x="13452" y="56496"/>
                  <a:pt x="13555" y="56438"/>
                  <a:pt x="13643" y="56364"/>
                </a:cubicBezTo>
                <a:close/>
                <a:moveTo>
                  <a:pt x="12348" y="56482"/>
                </a:moveTo>
                <a:lnTo>
                  <a:pt x="12348" y="56482"/>
                </a:lnTo>
                <a:cubicBezTo>
                  <a:pt x="12333" y="56526"/>
                  <a:pt x="12333" y="56585"/>
                  <a:pt x="12318" y="56629"/>
                </a:cubicBezTo>
                <a:cubicBezTo>
                  <a:pt x="12259" y="56673"/>
                  <a:pt x="12186" y="56717"/>
                  <a:pt x="12112" y="56776"/>
                </a:cubicBezTo>
                <a:cubicBezTo>
                  <a:pt x="12127" y="56717"/>
                  <a:pt x="12156" y="56673"/>
                  <a:pt x="12156" y="56629"/>
                </a:cubicBezTo>
                <a:cubicBezTo>
                  <a:pt x="12230" y="56570"/>
                  <a:pt x="12274" y="56526"/>
                  <a:pt x="12348" y="56482"/>
                </a:cubicBezTo>
                <a:close/>
                <a:moveTo>
                  <a:pt x="12627" y="56496"/>
                </a:moveTo>
                <a:cubicBezTo>
                  <a:pt x="12627" y="56555"/>
                  <a:pt x="12613" y="56599"/>
                  <a:pt x="12613" y="56658"/>
                </a:cubicBezTo>
                <a:lnTo>
                  <a:pt x="12495" y="56717"/>
                </a:lnTo>
                <a:cubicBezTo>
                  <a:pt x="12451" y="56747"/>
                  <a:pt x="12407" y="56776"/>
                  <a:pt x="12348" y="56806"/>
                </a:cubicBezTo>
                <a:cubicBezTo>
                  <a:pt x="12377" y="56776"/>
                  <a:pt x="12392" y="56717"/>
                  <a:pt x="12392" y="56658"/>
                </a:cubicBezTo>
                <a:cubicBezTo>
                  <a:pt x="12466" y="56599"/>
                  <a:pt x="12554" y="56541"/>
                  <a:pt x="12627" y="56496"/>
                </a:cubicBezTo>
                <a:close/>
                <a:moveTo>
                  <a:pt x="11877" y="56673"/>
                </a:moveTo>
                <a:lnTo>
                  <a:pt x="11877" y="56673"/>
                </a:lnTo>
                <a:cubicBezTo>
                  <a:pt x="11862" y="56717"/>
                  <a:pt x="11833" y="56747"/>
                  <a:pt x="11833" y="56776"/>
                </a:cubicBezTo>
                <a:cubicBezTo>
                  <a:pt x="11803" y="56806"/>
                  <a:pt x="11759" y="56850"/>
                  <a:pt x="11715" y="56864"/>
                </a:cubicBezTo>
                <a:cubicBezTo>
                  <a:pt x="11744" y="56850"/>
                  <a:pt x="11759" y="56806"/>
                  <a:pt x="11759" y="56791"/>
                </a:cubicBezTo>
                <a:lnTo>
                  <a:pt x="11877" y="56673"/>
                </a:lnTo>
                <a:close/>
                <a:moveTo>
                  <a:pt x="12966" y="56555"/>
                </a:moveTo>
                <a:lnTo>
                  <a:pt x="12966" y="56732"/>
                </a:lnTo>
                <a:lnTo>
                  <a:pt x="12686" y="56894"/>
                </a:lnTo>
                <a:lnTo>
                  <a:pt x="12686" y="56717"/>
                </a:lnTo>
                <a:lnTo>
                  <a:pt x="12966" y="56555"/>
                </a:lnTo>
                <a:close/>
                <a:moveTo>
                  <a:pt x="13323" y="56878"/>
                </a:moveTo>
                <a:lnTo>
                  <a:pt x="13265" y="56913"/>
                </a:lnTo>
                <a:lnTo>
                  <a:pt x="13265" y="56913"/>
                </a:lnTo>
                <a:cubicBezTo>
                  <a:pt x="13284" y="56900"/>
                  <a:pt x="13301" y="56888"/>
                  <a:pt x="13323" y="56878"/>
                </a:cubicBezTo>
                <a:close/>
                <a:moveTo>
                  <a:pt x="13675" y="56670"/>
                </a:moveTo>
                <a:cubicBezTo>
                  <a:pt x="13633" y="56695"/>
                  <a:pt x="13588" y="56719"/>
                  <a:pt x="13540" y="56747"/>
                </a:cubicBezTo>
                <a:cubicBezTo>
                  <a:pt x="13540" y="56806"/>
                  <a:pt x="13540" y="56864"/>
                  <a:pt x="13569" y="56909"/>
                </a:cubicBezTo>
                <a:cubicBezTo>
                  <a:pt x="13570" y="56914"/>
                  <a:pt x="13571" y="56919"/>
                  <a:pt x="13572" y="56925"/>
                </a:cubicBezTo>
                <a:lnTo>
                  <a:pt x="13572" y="56925"/>
                </a:lnTo>
                <a:lnTo>
                  <a:pt x="13702" y="56850"/>
                </a:lnTo>
                <a:cubicBezTo>
                  <a:pt x="13702" y="56802"/>
                  <a:pt x="13682" y="56745"/>
                  <a:pt x="13675" y="56670"/>
                </a:cubicBezTo>
                <a:close/>
                <a:moveTo>
                  <a:pt x="12098" y="56702"/>
                </a:moveTo>
                <a:cubicBezTo>
                  <a:pt x="12083" y="56747"/>
                  <a:pt x="12083" y="56791"/>
                  <a:pt x="12053" y="56850"/>
                </a:cubicBezTo>
                <a:cubicBezTo>
                  <a:pt x="11965" y="56864"/>
                  <a:pt x="11906" y="56923"/>
                  <a:pt x="11862" y="56953"/>
                </a:cubicBezTo>
                <a:cubicBezTo>
                  <a:pt x="11877" y="56894"/>
                  <a:pt x="11892" y="56864"/>
                  <a:pt x="11906" y="56820"/>
                </a:cubicBezTo>
                <a:cubicBezTo>
                  <a:pt x="11965" y="56791"/>
                  <a:pt x="12024" y="56732"/>
                  <a:pt x="12098" y="56702"/>
                </a:cubicBezTo>
                <a:close/>
                <a:moveTo>
                  <a:pt x="13304" y="56599"/>
                </a:moveTo>
                <a:cubicBezTo>
                  <a:pt x="13304" y="56658"/>
                  <a:pt x="13304" y="56732"/>
                  <a:pt x="13334" y="56791"/>
                </a:cubicBezTo>
                <a:cubicBezTo>
                  <a:pt x="13275" y="56820"/>
                  <a:pt x="13231" y="56850"/>
                  <a:pt x="13187" y="56879"/>
                </a:cubicBezTo>
                <a:cubicBezTo>
                  <a:pt x="13142" y="56894"/>
                  <a:pt x="13084" y="56938"/>
                  <a:pt x="13054" y="56953"/>
                </a:cubicBezTo>
                <a:cubicBezTo>
                  <a:pt x="13054" y="56894"/>
                  <a:pt x="13039" y="56820"/>
                  <a:pt x="13039" y="56776"/>
                </a:cubicBezTo>
                <a:lnTo>
                  <a:pt x="13304" y="56599"/>
                </a:lnTo>
                <a:close/>
                <a:moveTo>
                  <a:pt x="13265" y="56913"/>
                </a:moveTo>
                <a:cubicBezTo>
                  <a:pt x="13254" y="56921"/>
                  <a:pt x="13243" y="56930"/>
                  <a:pt x="13231" y="56938"/>
                </a:cubicBezTo>
                <a:cubicBezTo>
                  <a:pt x="13222" y="56944"/>
                  <a:pt x="13212" y="56950"/>
                  <a:pt x="13202" y="56956"/>
                </a:cubicBezTo>
                <a:lnTo>
                  <a:pt x="13202" y="56956"/>
                </a:lnTo>
                <a:cubicBezTo>
                  <a:pt x="13202" y="56955"/>
                  <a:pt x="13201" y="56954"/>
                  <a:pt x="13201" y="56953"/>
                </a:cubicBezTo>
                <a:lnTo>
                  <a:pt x="13265" y="56913"/>
                </a:lnTo>
                <a:close/>
                <a:moveTo>
                  <a:pt x="11597" y="56967"/>
                </a:moveTo>
                <a:cubicBezTo>
                  <a:pt x="11588" y="56985"/>
                  <a:pt x="11568" y="56998"/>
                  <a:pt x="11551" y="57008"/>
                </a:cubicBezTo>
                <a:lnTo>
                  <a:pt x="11551" y="57008"/>
                </a:lnTo>
                <a:lnTo>
                  <a:pt x="11568" y="56997"/>
                </a:lnTo>
                <a:lnTo>
                  <a:pt x="11597" y="56967"/>
                </a:lnTo>
                <a:close/>
                <a:moveTo>
                  <a:pt x="12318" y="56717"/>
                </a:moveTo>
                <a:cubicBezTo>
                  <a:pt x="12318" y="56776"/>
                  <a:pt x="12304" y="56820"/>
                  <a:pt x="12304" y="56879"/>
                </a:cubicBezTo>
                <a:cubicBezTo>
                  <a:pt x="12230" y="56938"/>
                  <a:pt x="12127" y="56967"/>
                  <a:pt x="12053" y="57026"/>
                </a:cubicBezTo>
                <a:cubicBezTo>
                  <a:pt x="12083" y="56967"/>
                  <a:pt x="12083" y="56923"/>
                  <a:pt x="12098" y="56864"/>
                </a:cubicBezTo>
                <a:cubicBezTo>
                  <a:pt x="12171" y="56806"/>
                  <a:pt x="12245" y="56747"/>
                  <a:pt x="12318" y="56717"/>
                </a:cubicBezTo>
                <a:close/>
                <a:moveTo>
                  <a:pt x="12627" y="56747"/>
                </a:moveTo>
                <a:lnTo>
                  <a:pt x="12627" y="56938"/>
                </a:lnTo>
                <a:cubicBezTo>
                  <a:pt x="12539" y="56997"/>
                  <a:pt x="12466" y="57026"/>
                  <a:pt x="12377" y="57085"/>
                </a:cubicBezTo>
                <a:lnTo>
                  <a:pt x="12348" y="57085"/>
                </a:lnTo>
                <a:cubicBezTo>
                  <a:pt x="12348" y="57026"/>
                  <a:pt x="12348" y="56967"/>
                  <a:pt x="12377" y="56894"/>
                </a:cubicBezTo>
                <a:cubicBezTo>
                  <a:pt x="12421" y="56864"/>
                  <a:pt x="12495" y="56820"/>
                  <a:pt x="12554" y="56791"/>
                </a:cubicBezTo>
                <a:cubicBezTo>
                  <a:pt x="12569" y="56761"/>
                  <a:pt x="12598" y="56761"/>
                  <a:pt x="12627" y="56747"/>
                </a:cubicBezTo>
                <a:close/>
                <a:moveTo>
                  <a:pt x="11803" y="56894"/>
                </a:moveTo>
                <a:lnTo>
                  <a:pt x="11803" y="56894"/>
                </a:lnTo>
                <a:cubicBezTo>
                  <a:pt x="11789" y="56938"/>
                  <a:pt x="11789" y="56953"/>
                  <a:pt x="11759" y="56997"/>
                </a:cubicBezTo>
                <a:cubicBezTo>
                  <a:pt x="11759" y="57012"/>
                  <a:pt x="11759" y="57012"/>
                  <a:pt x="11744" y="57026"/>
                </a:cubicBezTo>
                <a:lnTo>
                  <a:pt x="11583" y="57144"/>
                </a:lnTo>
                <a:lnTo>
                  <a:pt x="11641" y="57026"/>
                </a:lnTo>
                <a:cubicBezTo>
                  <a:pt x="11715" y="56967"/>
                  <a:pt x="11744" y="56938"/>
                  <a:pt x="11803" y="56894"/>
                </a:cubicBezTo>
                <a:close/>
                <a:moveTo>
                  <a:pt x="12981" y="56806"/>
                </a:moveTo>
                <a:lnTo>
                  <a:pt x="12981" y="56997"/>
                </a:lnTo>
                <a:cubicBezTo>
                  <a:pt x="12922" y="57026"/>
                  <a:pt x="12863" y="57070"/>
                  <a:pt x="12819" y="57085"/>
                </a:cubicBezTo>
                <a:cubicBezTo>
                  <a:pt x="12775" y="57100"/>
                  <a:pt x="12730" y="57115"/>
                  <a:pt x="12701" y="57159"/>
                </a:cubicBezTo>
                <a:lnTo>
                  <a:pt x="12701" y="56967"/>
                </a:lnTo>
                <a:lnTo>
                  <a:pt x="12981" y="56806"/>
                </a:lnTo>
                <a:close/>
                <a:moveTo>
                  <a:pt x="12009" y="56909"/>
                </a:moveTo>
                <a:cubicBezTo>
                  <a:pt x="11980" y="56967"/>
                  <a:pt x="11980" y="57026"/>
                  <a:pt x="11965" y="57070"/>
                </a:cubicBezTo>
                <a:cubicBezTo>
                  <a:pt x="11906" y="57115"/>
                  <a:pt x="11833" y="57173"/>
                  <a:pt x="11759" y="57218"/>
                </a:cubicBezTo>
                <a:cubicBezTo>
                  <a:pt x="11789" y="57159"/>
                  <a:pt x="11803" y="57100"/>
                  <a:pt x="11803" y="57070"/>
                </a:cubicBezTo>
                <a:cubicBezTo>
                  <a:pt x="11877" y="57012"/>
                  <a:pt x="11936" y="56967"/>
                  <a:pt x="12009" y="56909"/>
                </a:cubicBezTo>
                <a:close/>
                <a:moveTo>
                  <a:pt x="12274" y="56967"/>
                </a:moveTo>
                <a:lnTo>
                  <a:pt x="12274" y="57144"/>
                </a:lnTo>
                <a:cubicBezTo>
                  <a:pt x="12201" y="57188"/>
                  <a:pt x="12112" y="57232"/>
                  <a:pt x="12024" y="57291"/>
                </a:cubicBezTo>
                <a:cubicBezTo>
                  <a:pt x="12024" y="57232"/>
                  <a:pt x="12039" y="57173"/>
                  <a:pt x="12039" y="57115"/>
                </a:cubicBezTo>
                <a:cubicBezTo>
                  <a:pt x="12112" y="57070"/>
                  <a:pt x="12201" y="57012"/>
                  <a:pt x="12274" y="56967"/>
                </a:cubicBezTo>
                <a:close/>
                <a:moveTo>
                  <a:pt x="11524" y="57115"/>
                </a:moveTo>
                <a:lnTo>
                  <a:pt x="11524" y="57115"/>
                </a:lnTo>
                <a:cubicBezTo>
                  <a:pt x="11509" y="57159"/>
                  <a:pt x="11480" y="57188"/>
                  <a:pt x="11480" y="57218"/>
                </a:cubicBezTo>
                <a:cubicBezTo>
                  <a:pt x="11453" y="57244"/>
                  <a:pt x="11401" y="57259"/>
                  <a:pt x="11370" y="57295"/>
                </a:cubicBezTo>
                <a:lnTo>
                  <a:pt x="11370" y="57295"/>
                </a:lnTo>
                <a:cubicBezTo>
                  <a:pt x="11382" y="57276"/>
                  <a:pt x="11397" y="57244"/>
                  <a:pt x="11421" y="57232"/>
                </a:cubicBezTo>
                <a:lnTo>
                  <a:pt x="11524" y="57115"/>
                </a:lnTo>
                <a:close/>
                <a:moveTo>
                  <a:pt x="12627" y="56997"/>
                </a:moveTo>
                <a:lnTo>
                  <a:pt x="12627" y="57188"/>
                </a:lnTo>
                <a:cubicBezTo>
                  <a:pt x="12539" y="57247"/>
                  <a:pt x="12451" y="57306"/>
                  <a:pt x="12348" y="57335"/>
                </a:cubicBezTo>
                <a:lnTo>
                  <a:pt x="12348" y="57159"/>
                </a:lnTo>
                <a:cubicBezTo>
                  <a:pt x="12377" y="57144"/>
                  <a:pt x="12392" y="57144"/>
                  <a:pt x="12407" y="57115"/>
                </a:cubicBezTo>
                <a:cubicBezTo>
                  <a:pt x="12480" y="57085"/>
                  <a:pt x="12554" y="57026"/>
                  <a:pt x="12627" y="56997"/>
                </a:cubicBezTo>
                <a:close/>
                <a:moveTo>
                  <a:pt x="11730" y="57115"/>
                </a:moveTo>
                <a:cubicBezTo>
                  <a:pt x="11715" y="57173"/>
                  <a:pt x="11715" y="57218"/>
                  <a:pt x="11686" y="57262"/>
                </a:cubicBezTo>
                <a:cubicBezTo>
                  <a:pt x="11612" y="57321"/>
                  <a:pt x="11568" y="57365"/>
                  <a:pt x="11494" y="57394"/>
                </a:cubicBezTo>
                <a:cubicBezTo>
                  <a:pt x="11509" y="57335"/>
                  <a:pt x="11524" y="57306"/>
                  <a:pt x="11538" y="57247"/>
                </a:cubicBezTo>
                <a:cubicBezTo>
                  <a:pt x="11597" y="57218"/>
                  <a:pt x="11656" y="57159"/>
                  <a:pt x="11730" y="57115"/>
                </a:cubicBezTo>
                <a:close/>
                <a:moveTo>
                  <a:pt x="12336" y="57436"/>
                </a:moveTo>
                <a:lnTo>
                  <a:pt x="12333" y="57438"/>
                </a:lnTo>
                <a:cubicBezTo>
                  <a:pt x="12335" y="57444"/>
                  <a:pt x="12337" y="57451"/>
                  <a:pt x="12338" y="57458"/>
                </a:cubicBezTo>
                <a:lnTo>
                  <a:pt x="12338" y="57458"/>
                </a:lnTo>
                <a:cubicBezTo>
                  <a:pt x="12338" y="57451"/>
                  <a:pt x="12337" y="57444"/>
                  <a:pt x="12336" y="57436"/>
                </a:cubicBezTo>
                <a:close/>
                <a:moveTo>
                  <a:pt x="11273" y="57365"/>
                </a:moveTo>
                <a:lnTo>
                  <a:pt x="11273" y="57365"/>
                </a:lnTo>
                <a:cubicBezTo>
                  <a:pt x="11273" y="57379"/>
                  <a:pt x="11244" y="57394"/>
                  <a:pt x="11244" y="57409"/>
                </a:cubicBezTo>
                <a:cubicBezTo>
                  <a:pt x="11229" y="57438"/>
                  <a:pt x="11200" y="57453"/>
                  <a:pt x="11170" y="57468"/>
                </a:cubicBezTo>
                <a:cubicBezTo>
                  <a:pt x="11170" y="57453"/>
                  <a:pt x="11200" y="57453"/>
                  <a:pt x="11200" y="57438"/>
                </a:cubicBezTo>
                <a:lnTo>
                  <a:pt x="11273" y="57365"/>
                </a:lnTo>
                <a:close/>
                <a:moveTo>
                  <a:pt x="11965" y="57159"/>
                </a:moveTo>
                <a:cubicBezTo>
                  <a:pt x="11965" y="57218"/>
                  <a:pt x="11950" y="57262"/>
                  <a:pt x="11950" y="57321"/>
                </a:cubicBezTo>
                <a:cubicBezTo>
                  <a:pt x="11877" y="57379"/>
                  <a:pt x="11789" y="57409"/>
                  <a:pt x="11715" y="57468"/>
                </a:cubicBezTo>
                <a:cubicBezTo>
                  <a:pt x="11730" y="57409"/>
                  <a:pt x="11730" y="57365"/>
                  <a:pt x="11744" y="57306"/>
                </a:cubicBezTo>
                <a:cubicBezTo>
                  <a:pt x="11818" y="57247"/>
                  <a:pt x="11892" y="57218"/>
                  <a:pt x="11965" y="57159"/>
                </a:cubicBezTo>
                <a:close/>
                <a:moveTo>
                  <a:pt x="12338" y="57458"/>
                </a:moveTo>
                <a:cubicBezTo>
                  <a:pt x="12341" y="57478"/>
                  <a:pt x="12343" y="57497"/>
                  <a:pt x="12346" y="57517"/>
                </a:cubicBezTo>
                <a:lnTo>
                  <a:pt x="12346" y="57517"/>
                </a:lnTo>
                <a:cubicBezTo>
                  <a:pt x="12344" y="57496"/>
                  <a:pt x="12342" y="57476"/>
                  <a:pt x="12338" y="57458"/>
                </a:cubicBezTo>
                <a:close/>
                <a:moveTo>
                  <a:pt x="12259" y="57218"/>
                </a:moveTo>
                <a:cubicBezTo>
                  <a:pt x="12274" y="57262"/>
                  <a:pt x="12274" y="57321"/>
                  <a:pt x="12274" y="57394"/>
                </a:cubicBezTo>
                <a:cubicBezTo>
                  <a:pt x="12259" y="57409"/>
                  <a:pt x="12230" y="57438"/>
                  <a:pt x="12201" y="57438"/>
                </a:cubicBezTo>
                <a:cubicBezTo>
                  <a:pt x="12127" y="57468"/>
                  <a:pt x="12083" y="57497"/>
                  <a:pt x="12009" y="57541"/>
                </a:cubicBezTo>
                <a:lnTo>
                  <a:pt x="12009" y="57365"/>
                </a:lnTo>
                <a:cubicBezTo>
                  <a:pt x="12098" y="57306"/>
                  <a:pt x="12186" y="57247"/>
                  <a:pt x="12259" y="57218"/>
                </a:cubicBezTo>
                <a:close/>
                <a:moveTo>
                  <a:pt x="11450" y="57335"/>
                </a:moveTo>
                <a:cubicBezTo>
                  <a:pt x="11450" y="57365"/>
                  <a:pt x="11435" y="57379"/>
                  <a:pt x="11435" y="57379"/>
                </a:cubicBezTo>
                <a:cubicBezTo>
                  <a:pt x="11421" y="57394"/>
                  <a:pt x="11421" y="57438"/>
                  <a:pt x="11421" y="57453"/>
                </a:cubicBezTo>
                <a:lnTo>
                  <a:pt x="11244" y="57556"/>
                </a:lnTo>
                <a:cubicBezTo>
                  <a:pt x="11273" y="57527"/>
                  <a:pt x="11288" y="57482"/>
                  <a:pt x="11303" y="57438"/>
                </a:cubicBezTo>
                <a:cubicBezTo>
                  <a:pt x="11347" y="57409"/>
                  <a:pt x="11391" y="57379"/>
                  <a:pt x="11450" y="57335"/>
                </a:cubicBezTo>
                <a:close/>
                <a:moveTo>
                  <a:pt x="11671" y="57365"/>
                </a:moveTo>
                <a:lnTo>
                  <a:pt x="11671" y="57365"/>
                </a:lnTo>
                <a:cubicBezTo>
                  <a:pt x="11656" y="57409"/>
                  <a:pt x="11656" y="57468"/>
                  <a:pt x="11656" y="57512"/>
                </a:cubicBezTo>
                <a:cubicBezTo>
                  <a:pt x="11583" y="57541"/>
                  <a:pt x="11509" y="57600"/>
                  <a:pt x="11435" y="57630"/>
                </a:cubicBezTo>
                <a:cubicBezTo>
                  <a:pt x="11450" y="57585"/>
                  <a:pt x="11450" y="57541"/>
                  <a:pt x="11465" y="57482"/>
                </a:cubicBezTo>
                <a:cubicBezTo>
                  <a:pt x="11524" y="57453"/>
                  <a:pt x="11597" y="57409"/>
                  <a:pt x="11671" y="57365"/>
                </a:cubicBezTo>
                <a:close/>
                <a:moveTo>
                  <a:pt x="11950" y="57409"/>
                </a:moveTo>
                <a:lnTo>
                  <a:pt x="11950" y="57585"/>
                </a:lnTo>
                <a:cubicBezTo>
                  <a:pt x="11862" y="57630"/>
                  <a:pt x="11789" y="57674"/>
                  <a:pt x="11686" y="57733"/>
                </a:cubicBezTo>
                <a:cubicBezTo>
                  <a:pt x="11686" y="57674"/>
                  <a:pt x="11715" y="57615"/>
                  <a:pt x="11715" y="57556"/>
                </a:cubicBezTo>
                <a:cubicBezTo>
                  <a:pt x="11789" y="57512"/>
                  <a:pt x="11877" y="57468"/>
                  <a:pt x="11950" y="57409"/>
                </a:cubicBezTo>
                <a:close/>
                <a:moveTo>
                  <a:pt x="11170" y="57556"/>
                </a:moveTo>
                <a:lnTo>
                  <a:pt x="11170" y="57556"/>
                </a:lnTo>
                <a:cubicBezTo>
                  <a:pt x="11156" y="57600"/>
                  <a:pt x="11156" y="57615"/>
                  <a:pt x="11141" y="57659"/>
                </a:cubicBezTo>
                <a:cubicBezTo>
                  <a:pt x="11097" y="57688"/>
                  <a:pt x="11053" y="57733"/>
                  <a:pt x="11009" y="57747"/>
                </a:cubicBezTo>
                <a:cubicBezTo>
                  <a:pt x="11023" y="57703"/>
                  <a:pt x="11053" y="57688"/>
                  <a:pt x="11067" y="57659"/>
                </a:cubicBezTo>
                <a:cubicBezTo>
                  <a:pt x="11097" y="57615"/>
                  <a:pt x="11141" y="57585"/>
                  <a:pt x="11170" y="57556"/>
                </a:cubicBezTo>
                <a:close/>
                <a:moveTo>
                  <a:pt x="11376" y="57556"/>
                </a:moveTo>
                <a:cubicBezTo>
                  <a:pt x="11362" y="57615"/>
                  <a:pt x="11362" y="57659"/>
                  <a:pt x="11347" y="57703"/>
                </a:cubicBezTo>
                <a:cubicBezTo>
                  <a:pt x="11259" y="57747"/>
                  <a:pt x="11215" y="57806"/>
                  <a:pt x="11141" y="57836"/>
                </a:cubicBezTo>
                <a:cubicBezTo>
                  <a:pt x="11141" y="57821"/>
                  <a:pt x="11156" y="57806"/>
                  <a:pt x="11156" y="57806"/>
                </a:cubicBezTo>
                <a:cubicBezTo>
                  <a:pt x="11170" y="57762"/>
                  <a:pt x="11170" y="57733"/>
                  <a:pt x="11200" y="57703"/>
                </a:cubicBezTo>
                <a:cubicBezTo>
                  <a:pt x="11244" y="57659"/>
                  <a:pt x="11303" y="57615"/>
                  <a:pt x="11376" y="57556"/>
                </a:cubicBezTo>
                <a:close/>
                <a:moveTo>
                  <a:pt x="10913" y="57793"/>
                </a:moveTo>
                <a:cubicBezTo>
                  <a:pt x="10906" y="57812"/>
                  <a:pt x="10906" y="57824"/>
                  <a:pt x="10906" y="57836"/>
                </a:cubicBezTo>
                <a:cubicBezTo>
                  <a:pt x="10876" y="57850"/>
                  <a:pt x="10847" y="57880"/>
                  <a:pt x="10832" y="57909"/>
                </a:cubicBezTo>
                <a:cubicBezTo>
                  <a:pt x="10832" y="57895"/>
                  <a:pt x="10847" y="57880"/>
                  <a:pt x="10847" y="57850"/>
                </a:cubicBezTo>
                <a:cubicBezTo>
                  <a:pt x="10860" y="57838"/>
                  <a:pt x="10895" y="57825"/>
                  <a:pt x="10913" y="57793"/>
                </a:cubicBezTo>
                <a:close/>
                <a:moveTo>
                  <a:pt x="11656" y="57600"/>
                </a:moveTo>
                <a:lnTo>
                  <a:pt x="11656" y="57600"/>
                </a:lnTo>
                <a:cubicBezTo>
                  <a:pt x="11612" y="57659"/>
                  <a:pt x="11612" y="57703"/>
                  <a:pt x="11612" y="57762"/>
                </a:cubicBezTo>
                <a:cubicBezTo>
                  <a:pt x="11538" y="57821"/>
                  <a:pt x="11450" y="57850"/>
                  <a:pt x="11376" y="57909"/>
                </a:cubicBezTo>
                <a:cubicBezTo>
                  <a:pt x="11376" y="57850"/>
                  <a:pt x="11391" y="57806"/>
                  <a:pt x="11421" y="57747"/>
                </a:cubicBezTo>
                <a:cubicBezTo>
                  <a:pt x="11494" y="57688"/>
                  <a:pt x="11568" y="57659"/>
                  <a:pt x="11656" y="57600"/>
                </a:cubicBezTo>
                <a:close/>
                <a:moveTo>
                  <a:pt x="11097" y="57762"/>
                </a:moveTo>
                <a:lnTo>
                  <a:pt x="11097" y="57762"/>
                </a:lnTo>
                <a:cubicBezTo>
                  <a:pt x="11082" y="57806"/>
                  <a:pt x="11067" y="57850"/>
                  <a:pt x="11067" y="57895"/>
                </a:cubicBezTo>
                <a:lnTo>
                  <a:pt x="10891" y="57998"/>
                </a:lnTo>
                <a:cubicBezTo>
                  <a:pt x="10920" y="57968"/>
                  <a:pt x="10935" y="57924"/>
                  <a:pt x="10950" y="57880"/>
                </a:cubicBezTo>
                <a:cubicBezTo>
                  <a:pt x="10994" y="57836"/>
                  <a:pt x="11053" y="57806"/>
                  <a:pt x="11097" y="57762"/>
                </a:cubicBezTo>
                <a:close/>
                <a:moveTo>
                  <a:pt x="11303" y="57821"/>
                </a:moveTo>
                <a:lnTo>
                  <a:pt x="11303" y="57821"/>
                </a:lnTo>
                <a:cubicBezTo>
                  <a:pt x="11288" y="57880"/>
                  <a:pt x="11288" y="57924"/>
                  <a:pt x="11288" y="57968"/>
                </a:cubicBezTo>
                <a:cubicBezTo>
                  <a:pt x="11215" y="57998"/>
                  <a:pt x="11141" y="58042"/>
                  <a:pt x="11067" y="58101"/>
                </a:cubicBezTo>
                <a:cubicBezTo>
                  <a:pt x="11082" y="58042"/>
                  <a:pt x="11082" y="57998"/>
                  <a:pt x="11097" y="57953"/>
                </a:cubicBezTo>
                <a:cubicBezTo>
                  <a:pt x="11170" y="57895"/>
                  <a:pt x="11244" y="57850"/>
                  <a:pt x="11303" y="57821"/>
                </a:cubicBezTo>
                <a:close/>
                <a:moveTo>
                  <a:pt x="11605" y="57882"/>
                </a:moveTo>
                <a:cubicBezTo>
                  <a:pt x="11543" y="57915"/>
                  <a:pt x="11478" y="57942"/>
                  <a:pt x="11406" y="57983"/>
                </a:cubicBezTo>
                <a:cubicBezTo>
                  <a:pt x="11406" y="58031"/>
                  <a:pt x="11407" y="58080"/>
                  <a:pt x="11409" y="58130"/>
                </a:cubicBezTo>
                <a:lnTo>
                  <a:pt x="11409" y="58130"/>
                </a:lnTo>
                <a:cubicBezTo>
                  <a:pt x="11468" y="58092"/>
                  <a:pt x="11533" y="58059"/>
                  <a:pt x="11597" y="58027"/>
                </a:cubicBezTo>
                <a:cubicBezTo>
                  <a:pt x="11597" y="57979"/>
                  <a:pt x="11597" y="57931"/>
                  <a:pt x="11605" y="57882"/>
                </a:cubicBezTo>
                <a:close/>
                <a:moveTo>
                  <a:pt x="10832" y="57983"/>
                </a:moveTo>
                <a:lnTo>
                  <a:pt x="10832" y="57983"/>
                </a:lnTo>
                <a:cubicBezTo>
                  <a:pt x="10803" y="58027"/>
                  <a:pt x="10803" y="58056"/>
                  <a:pt x="10788" y="58071"/>
                </a:cubicBezTo>
                <a:cubicBezTo>
                  <a:pt x="10744" y="58115"/>
                  <a:pt x="10700" y="58130"/>
                  <a:pt x="10655" y="58174"/>
                </a:cubicBezTo>
                <a:cubicBezTo>
                  <a:pt x="10685" y="58145"/>
                  <a:pt x="10700" y="58115"/>
                  <a:pt x="10714" y="58071"/>
                </a:cubicBezTo>
                <a:cubicBezTo>
                  <a:pt x="10758" y="58042"/>
                  <a:pt x="10788" y="57998"/>
                  <a:pt x="10832" y="57983"/>
                </a:cubicBezTo>
                <a:close/>
                <a:moveTo>
                  <a:pt x="11128" y="58129"/>
                </a:moveTo>
                <a:cubicBezTo>
                  <a:pt x="11107" y="58143"/>
                  <a:pt x="11087" y="58158"/>
                  <a:pt x="11067" y="58174"/>
                </a:cubicBezTo>
                <a:cubicBezTo>
                  <a:pt x="11067" y="58175"/>
                  <a:pt x="11067" y="58177"/>
                  <a:pt x="11066" y="58178"/>
                </a:cubicBezTo>
                <a:lnTo>
                  <a:pt x="11066" y="58178"/>
                </a:lnTo>
                <a:cubicBezTo>
                  <a:pt x="11067" y="58172"/>
                  <a:pt x="11067" y="58166"/>
                  <a:pt x="11067" y="58159"/>
                </a:cubicBezTo>
                <a:cubicBezTo>
                  <a:pt x="11088" y="58149"/>
                  <a:pt x="11108" y="58139"/>
                  <a:pt x="11128" y="58129"/>
                </a:cubicBezTo>
                <a:close/>
                <a:moveTo>
                  <a:pt x="11023" y="57998"/>
                </a:moveTo>
                <a:lnTo>
                  <a:pt x="11023" y="57998"/>
                </a:lnTo>
                <a:cubicBezTo>
                  <a:pt x="11009" y="58056"/>
                  <a:pt x="11009" y="58101"/>
                  <a:pt x="10994" y="58145"/>
                </a:cubicBezTo>
                <a:cubicBezTo>
                  <a:pt x="10920" y="58189"/>
                  <a:pt x="10861" y="58218"/>
                  <a:pt x="10788" y="58262"/>
                </a:cubicBezTo>
                <a:cubicBezTo>
                  <a:pt x="10788" y="58248"/>
                  <a:pt x="10803" y="58204"/>
                  <a:pt x="10832" y="58189"/>
                </a:cubicBezTo>
                <a:cubicBezTo>
                  <a:pt x="10832" y="58174"/>
                  <a:pt x="10847" y="58145"/>
                  <a:pt x="10847" y="58130"/>
                </a:cubicBezTo>
                <a:cubicBezTo>
                  <a:pt x="10906" y="58101"/>
                  <a:pt x="10950" y="58042"/>
                  <a:pt x="11023" y="57998"/>
                </a:cubicBezTo>
                <a:close/>
                <a:moveTo>
                  <a:pt x="10567" y="58204"/>
                </a:moveTo>
                <a:lnTo>
                  <a:pt x="10567" y="58204"/>
                </a:lnTo>
                <a:cubicBezTo>
                  <a:pt x="10552" y="58218"/>
                  <a:pt x="10552" y="58248"/>
                  <a:pt x="10538" y="58262"/>
                </a:cubicBezTo>
                <a:cubicBezTo>
                  <a:pt x="10517" y="58273"/>
                  <a:pt x="10497" y="58283"/>
                  <a:pt x="10482" y="58298"/>
                </a:cubicBezTo>
                <a:lnTo>
                  <a:pt x="10482" y="58298"/>
                </a:lnTo>
                <a:cubicBezTo>
                  <a:pt x="10484" y="58290"/>
                  <a:pt x="10488" y="58283"/>
                  <a:pt x="10494" y="58277"/>
                </a:cubicBezTo>
                <a:lnTo>
                  <a:pt x="10567" y="58204"/>
                </a:lnTo>
                <a:close/>
                <a:moveTo>
                  <a:pt x="10758" y="58189"/>
                </a:moveTo>
                <a:lnTo>
                  <a:pt x="10758" y="58189"/>
                </a:lnTo>
                <a:cubicBezTo>
                  <a:pt x="10729" y="58218"/>
                  <a:pt x="10714" y="58277"/>
                  <a:pt x="10714" y="58321"/>
                </a:cubicBezTo>
                <a:lnTo>
                  <a:pt x="10552" y="58424"/>
                </a:lnTo>
                <a:lnTo>
                  <a:pt x="10552" y="58424"/>
                </a:lnTo>
                <a:lnTo>
                  <a:pt x="10611" y="58321"/>
                </a:lnTo>
                <a:cubicBezTo>
                  <a:pt x="10641" y="58277"/>
                  <a:pt x="10700" y="58248"/>
                  <a:pt x="10758" y="58189"/>
                </a:cubicBezTo>
                <a:close/>
                <a:moveTo>
                  <a:pt x="10979" y="58248"/>
                </a:moveTo>
                <a:lnTo>
                  <a:pt x="10979" y="58248"/>
                </a:lnTo>
                <a:cubicBezTo>
                  <a:pt x="10920" y="58277"/>
                  <a:pt x="10847" y="58336"/>
                  <a:pt x="10773" y="58365"/>
                </a:cubicBezTo>
                <a:cubicBezTo>
                  <a:pt x="10744" y="58424"/>
                  <a:pt x="10744" y="58468"/>
                  <a:pt x="10729" y="58513"/>
                </a:cubicBezTo>
                <a:cubicBezTo>
                  <a:pt x="10803" y="58483"/>
                  <a:pt x="10876" y="58424"/>
                  <a:pt x="10950" y="58395"/>
                </a:cubicBezTo>
                <a:cubicBezTo>
                  <a:pt x="10950" y="58336"/>
                  <a:pt x="10950" y="58277"/>
                  <a:pt x="10979" y="58248"/>
                </a:cubicBezTo>
                <a:close/>
                <a:moveTo>
                  <a:pt x="10494" y="58380"/>
                </a:moveTo>
                <a:lnTo>
                  <a:pt x="10494" y="58380"/>
                </a:lnTo>
                <a:cubicBezTo>
                  <a:pt x="10479" y="58424"/>
                  <a:pt x="10464" y="58454"/>
                  <a:pt x="10464" y="58498"/>
                </a:cubicBezTo>
                <a:cubicBezTo>
                  <a:pt x="10420" y="58542"/>
                  <a:pt x="10361" y="58557"/>
                  <a:pt x="10332" y="58586"/>
                </a:cubicBezTo>
                <a:cubicBezTo>
                  <a:pt x="10332" y="58557"/>
                  <a:pt x="10346" y="58542"/>
                  <a:pt x="10361" y="58498"/>
                </a:cubicBezTo>
                <a:cubicBezTo>
                  <a:pt x="10405" y="58468"/>
                  <a:pt x="10435" y="58424"/>
                  <a:pt x="10494" y="58380"/>
                </a:cubicBezTo>
                <a:close/>
                <a:moveTo>
                  <a:pt x="10214" y="58630"/>
                </a:moveTo>
                <a:cubicBezTo>
                  <a:pt x="10199" y="58645"/>
                  <a:pt x="10199" y="58660"/>
                  <a:pt x="10184" y="58689"/>
                </a:cubicBezTo>
                <a:cubicBezTo>
                  <a:pt x="10175" y="58698"/>
                  <a:pt x="10155" y="58708"/>
                  <a:pt x="10137" y="58717"/>
                </a:cubicBezTo>
                <a:lnTo>
                  <a:pt x="10137" y="58717"/>
                </a:lnTo>
                <a:cubicBezTo>
                  <a:pt x="10139" y="58713"/>
                  <a:pt x="10140" y="58708"/>
                  <a:pt x="10140" y="58704"/>
                </a:cubicBezTo>
                <a:lnTo>
                  <a:pt x="10214" y="58630"/>
                </a:lnTo>
                <a:close/>
                <a:moveTo>
                  <a:pt x="9817" y="59013"/>
                </a:moveTo>
                <a:lnTo>
                  <a:pt x="9817" y="59013"/>
                </a:lnTo>
                <a:cubicBezTo>
                  <a:pt x="9478" y="59970"/>
                  <a:pt x="9640" y="61132"/>
                  <a:pt x="10287" y="62192"/>
                </a:cubicBezTo>
                <a:cubicBezTo>
                  <a:pt x="10994" y="63354"/>
                  <a:pt x="12068" y="64355"/>
                  <a:pt x="13716" y="65341"/>
                </a:cubicBezTo>
                <a:cubicBezTo>
                  <a:pt x="13864" y="65429"/>
                  <a:pt x="14025" y="65532"/>
                  <a:pt x="14173" y="65621"/>
                </a:cubicBezTo>
                <a:lnTo>
                  <a:pt x="14393" y="65753"/>
                </a:lnTo>
                <a:cubicBezTo>
                  <a:pt x="15497" y="66415"/>
                  <a:pt x="16365" y="67151"/>
                  <a:pt x="16969" y="67931"/>
                </a:cubicBezTo>
                <a:cubicBezTo>
                  <a:pt x="17513" y="68667"/>
                  <a:pt x="18102" y="69535"/>
                  <a:pt x="18131" y="70551"/>
                </a:cubicBezTo>
                <a:cubicBezTo>
                  <a:pt x="18161" y="71640"/>
                  <a:pt x="17646" y="72758"/>
                  <a:pt x="16704" y="73700"/>
                </a:cubicBezTo>
                <a:cubicBezTo>
                  <a:pt x="16365" y="74038"/>
                  <a:pt x="15953" y="74362"/>
                  <a:pt x="15527" y="74627"/>
                </a:cubicBezTo>
                <a:cubicBezTo>
                  <a:pt x="15080" y="74907"/>
                  <a:pt x="14607" y="75138"/>
                  <a:pt x="14122" y="75342"/>
                </a:cubicBezTo>
                <a:lnTo>
                  <a:pt x="14122" y="75342"/>
                </a:lnTo>
                <a:cubicBezTo>
                  <a:pt x="14518" y="75169"/>
                  <a:pt x="14905" y="74974"/>
                  <a:pt x="15276" y="74745"/>
                </a:cubicBezTo>
                <a:cubicBezTo>
                  <a:pt x="15718" y="74465"/>
                  <a:pt x="16145" y="74156"/>
                  <a:pt x="16483" y="73788"/>
                </a:cubicBezTo>
                <a:cubicBezTo>
                  <a:pt x="17484" y="72817"/>
                  <a:pt x="17984" y="71654"/>
                  <a:pt x="17925" y="70536"/>
                </a:cubicBezTo>
                <a:cubicBezTo>
                  <a:pt x="17866" y="69432"/>
                  <a:pt x="17219" y="68520"/>
                  <a:pt x="16660" y="67843"/>
                </a:cubicBezTo>
                <a:cubicBezTo>
                  <a:pt x="16027" y="67107"/>
                  <a:pt x="15188" y="66430"/>
                  <a:pt x="14114" y="65827"/>
                </a:cubicBezTo>
                <a:lnTo>
                  <a:pt x="13613" y="65547"/>
                </a:lnTo>
                <a:lnTo>
                  <a:pt x="13437" y="65459"/>
                </a:lnTo>
                <a:cubicBezTo>
                  <a:pt x="12245" y="64797"/>
                  <a:pt x="10891" y="63928"/>
                  <a:pt x="10052" y="62618"/>
                </a:cubicBezTo>
                <a:cubicBezTo>
                  <a:pt x="9346" y="61559"/>
                  <a:pt x="9184" y="60323"/>
                  <a:pt x="9566" y="59322"/>
                </a:cubicBezTo>
                <a:cubicBezTo>
                  <a:pt x="9596" y="59248"/>
                  <a:pt x="9625" y="59204"/>
                  <a:pt x="9669" y="59131"/>
                </a:cubicBezTo>
                <a:cubicBezTo>
                  <a:pt x="9714" y="59087"/>
                  <a:pt x="9758" y="59057"/>
                  <a:pt x="9817" y="59013"/>
                </a:cubicBezTo>
                <a:close/>
                <a:moveTo>
                  <a:pt x="11996" y="57614"/>
                </a:moveTo>
                <a:cubicBezTo>
                  <a:pt x="11996" y="57615"/>
                  <a:pt x="11995" y="57615"/>
                  <a:pt x="11995" y="57615"/>
                </a:cubicBezTo>
                <a:lnTo>
                  <a:pt x="11995" y="57806"/>
                </a:lnTo>
                <a:cubicBezTo>
                  <a:pt x="12009" y="57806"/>
                  <a:pt x="12016" y="57800"/>
                  <a:pt x="12021" y="57793"/>
                </a:cubicBezTo>
                <a:lnTo>
                  <a:pt x="12021" y="57793"/>
                </a:lnTo>
                <a:cubicBezTo>
                  <a:pt x="12070" y="58106"/>
                  <a:pt x="12150" y="58441"/>
                  <a:pt x="12259" y="58807"/>
                </a:cubicBezTo>
                <a:cubicBezTo>
                  <a:pt x="12848" y="60735"/>
                  <a:pt x="14040" y="62486"/>
                  <a:pt x="15806" y="64002"/>
                </a:cubicBezTo>
                <a:cubicBezTo>
                  <a:pt x="16071" y="64223"/>
                  <a:pt x="16336" y="64443"/>
                  <a:pt x="16630" y="64679"/>
                </a:cubicBezTo>
                <a:cubicBezTo>
                  <a:pt x="17690" y="65503"/>
                  <a:pt x="18955" y="66665"/>
                  <a:pt x="19559" y="68137"/>
                </a:cubicBezTo>
                <a:cubicBezTo>
                  <a:pt x="19868" y="68888"/>
                  <a:pt x="20162" y="69697"/>
                  <a:pt x="20059" y="70580"/>
                </a:cubicBezTo>
                <a:cubicBezTo>
                  <a:pt x="19941" y="71522"/>
                  <a:pt x="19426" y="72493"/>
                  <a:pt x="18617" y="73347"/>
                </a:cubicBezTo>
                <a:cubicBezTo>
                  <a:pt x="18308" y="73656"/>
                  <a:pt x="17984" y="73950"/>
                  <a:pt x="17616" y="74230"/>
                </a:cubicBezTo>
                <a:cubicBezTo>
                  <a:pt x="16807" y="74818"/>
                  <a:pt x="15894" y="75260"/>
                  <a:pt x="15041" y="75672"/>
                </a:cubicBezTo>
                <a:cubicBezTo>
                  <a:pt x="14599" y="75893"/>
                  <a:pt x="14114" y="76143"/>
                  <a:pt x="13672" y="76378"/>
                </a:cubicBezTo>
                <a:cubicBezTo>
                  <a:pt x="12259" y="77144"/>
                  <a:pt x="10950" y="78144"/>
                  <a:pt x="9772" y="79307"/>
                </a:cubicBezTo>
                <a:cubicBezTo>
                  <a:pt x="8786" y="80278"/>
                  <a:pt x="8080" y="81235"/>
                  <a:pt x="7653" y="82206"/>
                </a:cubicBezTo>
                <a:cubicBezTo>
                  <a:pt x="7403" y="82780"/>
                  <a:pt x="7256" y="83354"/>
                  <a:pt x="7197" y="83898"/>
                </a:cubicBezTo>
                <a:cubicBezTo>
                  <a:pt x="7123" y="84678"/>
                  <a:pt x="7212" y="85429"/>
                  <a:pt x="7315" y="86018"/>
                </a:cubicBezTo>
                <a:cubicBezTo>
                  <a:pt x="7580" y="87636"/>
                  <a:pt x="8080" y="89167"/>
                  <a:pt x="8757" y="90565"/>
                </a:cubicBezTo>
                <a:lnTo>
                  <a:pt x="8816" y="90521"/>
                </a:lnTo>
                <a:cubicBezTo>
                  <a:pt x="8124" y="89123"/>
                  <a:pt x="7639" y="87622"/>
                  <a:pt x="7359" y="86003"/>
                </a:cubicBezTo>
                <a:cubicBezTo>
                  <a:pt x="7271" y="85429"/>
                  <a:pt x="7168" y="84678"/>
                  <a:pt x="7256" y="83898"/>
                </a:cubicBezTo>
                <a:cubicBezTo>
                  <a:pt x="7315" y="83354"/>
                  <a:pt x="7477" y="82780"/>
                  <a:pt x="7712" y="82221"/>
                </a:cubicBezTo>
                <a:cubicBezTo>
                  <a:pt x="8139" y="81264"/>
                  <a:pt x="8831" y="80337"/>
                  <a:pt x="9817" y="79351"/>
                </a:cubicBezTo>
                <a:cubicBezTo>
                  <a:pt x="10994" y="78203"/>
                  <a:pt x="12289" y="77217"/>
                  <a:pt x="13687" y="76452"/>
                </a:cubicBezTo>
                <a:cubicBezTo>
                  <a:pt x="14128" y="76216"/>
                  <a:pt x="14599" y="75966"/>
                  <a:pt x="15056" y="75745"/>
                </a:cubicBezTo>
                <a:cubicBezTo>
                  <a:pt x="15924" y="75304"/>
                  <a:pt x="16822" y="74862"/>
                  <a:pt x="17631" y="74274"/>
                </a:cubicBezTo>
                <a:cubicBezTo>
                  <a:pt x="17999" y="74009"/>
                  <a:pt x="18352" y="73715"/>
                  <a:pt x="18661" y="73391"/>
                </a:cubicBezTo>
                <a:cubicBezTo>
                  <a:pt x="19485" y="72552"/>
                  <a:pt x="20000" y="71551"/>
                  <a:pt x="20118" y="70595"/>
                </a:cubicBezTo>
                <a:cubicBezTo>
                  <a:pt x="20221" y="69697"/>
                  <a:pt x="19927" y="68873"/>
                  <a:pt x="19603" y="68122"/>
                </a:cubicBezTo>
                <a:cubicBezTo>
                  <a:pt x="18970" y="66621"/>
                  <a:pt x="17690" y="65473"/>
                  <a:pt x="16660" y="64620"/>
                </a:cubicBezTo>
                <a:cubicBezTo>
                  <a:pt x="16336" y="64384"/>
                  <a:pt x="16071" y="64149"/>
                  <a:pt x="15821" y="63943"/>
                </a:cubicBezTo>
                <a:cubicBezTo>
                  <a:pt x="14055" y="62427"/>
                  <a:pt x="12863" y="60705"/>
                  <a:pt x="12289" y="58792"/>
                </a:cubicBezTo>
                <a:cubicBezTo>
                  <a:pt x="12193" y="58431"/>
                  <a:pt x="12106" y="58090"/>
                  <a:pt x="12062" y="57768"/>
                </a:cubicBezTo>
                <a:lnTo>
                  <a:pt x="12062" y="57768"/>
                </a:lnTo>
                <a:cubicBezTo>
                  <a:pt x="12054" y="57771"/>
                  <a:pt x="12046" y="57774"/>
                  <a:pt x="12039" y="57777"/>
                </a:cubicBezTo>
                <a:cubicBezTo>
                  <a:pt x="12031" y="57777"/>
                  <a:pt x="12027" y="57785"/>
                  <a:pt x="12021" y="57793"/>
                </a:cubicBezTo>
                <a:lnTo>
                  <a:pt x="12021" y="57793"/>
                </a:lnTo>
                <a:cubicBezTo>
                  <a:pt x="12012" y="57732"/>
                  <a:pt x="12004" y="57673"/>
                  <a:pt x="11996" y="57614"/>
                </a:cubicBezTo>
                <a:close/>
                <a:moveTo>
                  <a:pt x="10132" y="58846"/>
                </a:moveTo>
                <a:lnTo>
                  <a:pt x="10132" y="58846"/>
                </a:lnTo>
                <a:cubicBezTo>
                  <a:pt x="10120" y="58863"/>
                  <a:pt x="10108" y="58889"/>
                  <a:pt x="10096" y="58925"/>
                </a:cubicBezTo>
                <a:cubicBezTo>
                  <a:pt x="10083" y="58933"/>
                  <a:pt x="10069" y="58942"/>
                  <a:pt x="10055" y="58950"/>
                </a:cubicBezTo>
                <a:lnTo>
                  <a:pt x="10055" y="58950"/>
                </a:lnTo>
                <a:cubicBezTo>
                  <a:pt x="10061" y="58923"/>
                  <a:pt x="10067" y="58897"/>
                  <a:pt x="10073" y="58870"/>
                </a:cubicBezTo>
                <a:lnTo>
                  <a:pt x="10073" y="58870"/>
                </a:lnTo>
                <a:cubicBezTo>
                  <a:pt x="10051" y="58885"/>
                  <a:pt x="10030" y="58903"/>
                  <a:pt x="10008" y="58925"/>
                </a:cubicBezTo>
                <a:cubicBezTo>
                  <a:pt x="9993" y="58954"/>
                  <a:pt x="9978" y="58984"/>
                  <a:pt x="9964" y="59013"/>
                </a:cubicBezTo>
                <a:cubicBezTo>
                  <a:pt x="9985" y="58992"/>
                  <a:pt x="10021" y="58971"/>
                  <a:pt x="10055" y="58950"/>
                </a:cubicBezTo>
                <a:lnTo>
                  <a:pt x="10055" y="58950"/>
                </a:lnTo>
                <a:cubicBezTo>
                  <a:pt x="9876" y="59807"/>
                  <a:pt x="10061" y="60792"/>
                  <a:pt x="10582" y="61735"/>
                </a:cubicBezTo>
                <a:cubicBezTo>
                  <a:pt x="11288" y="63001"/>
                  <a:pt x="12407" y="64134"/>
                  <a:pt x="14025" y="65179"/>
                </a:cubicBezTo>
                <a:cubicBezTo>
                  <a:pt x="14261" y="65326"/>
                  <a:pt x="14496" y="65473"/>
                  <a:pt x="14747" y="65635"/>
                </a:cubicBezTo>
                <a:cubicBezTo>
                  <a:pt x="15880" y="66356"/>
                  <a:pt x="16763" y="67166"/>
                  <a:pt x="17366" y="68005"/>
                </a:cubicBezTo>
                <a:cubicBezTo>
                  <a:pt x="17881" y="68726"/>
                  <a:pt x="18426" y="69594"/>
                  <a:pt x="18440" y="70609"/>
                </a:cubicBezTo>
                <a:cubicBezTo>
                  <a:pt x="18455" y="71669"/>
                  <a:pt x="17940" y="72773"/>
                  <a:pt x="16998" y="73700"/>
                </a:cubicBezTo>
                <a:cubicBezTo>
                  <a:pt x="16660" y="74038"/>
                  <a:pt x="16262" y="74362"/>
                  <a:pt x="15850" y="74612"/>
                </a:cubicBezTo>
                <a:cubicBezTo>
                  <a:pt x="14835" y="75245"/>
                  <a:pt x="13716" y="75642"/>
                  <a:pt x="12627" y="76025"/>
                </a:cubicBezTo>
                <a:cubicBezTo>
                  <a:pt x="12186" y="76202"/>
                  <a:pt x="11700" y="76364"/>
                  <a:pt x="11259" y="76525"/>
                </a:cubicBezTo>
                <a:cubicBezTo>
                  <a:pt x="9684" y="77158"/>
                  <a:pt x="8154" y="78012"/>
                  <a:pt x="6741" y="79071"/>
                </a:cubicBezTo>
                <a:cubicBezTo>
                  <a:pt x="5519" y="79969"/>
                  <a:pt x="4666" y="80911"/>
                  <a:pt x="4151" y="81838"/>
                </a:cubicBezTo>
                <a:cubicBezTo>
                  <a:pt x="3827" y="82427"/>
                  <a:pt x="3650" y="83015"/>
                  <a:pt x="3606" y="83633"/>
                </a:cubicBezTo>
                <a:cubicBezTo>
                  <a:pt x="3562" y="84340"/>
                  <a:pt x="3680" y="85032"/>
                  <a:pt x="3901" y="85856"/>
                </a:cubicBezTo>
                <a:cubicBezTo>
                  <a:pt x="4327" y="87504"/>
                  <a:pt x="4916" y="89108"/>
                  <a:pt x="5637" y="90594"/>
                </a:cubicBezTo>
                <a:lnTo>
                  <a:pt x="5696" y="90565"/>
                </a:lnTo>
                <a:cubicBezTo>
                  <a:pt x="4975" y="89079"/>
                  <a:pt x="4386" y="87489"/>
                  <a:pt x="3959" y="85841"/>
                </a:cubicBezTo>
                <a:cubicBezTo>
                  <a:pt x="3753" y="85032"/>
                  <a:pt x="3636" y="84340"/>
                  <a:pt x="3665" y="83633"/>
                </a:cubicBezTo>
                <a:cubicBezTo>
                  <a:pt x="3709" y="83045"/>
                  <a:pt x="3886" y="82456"/>
                  <a:pt x="4180" y="81882"/>
                </a:cubicBezTo>
                <a:cubicBezTo>
                  <a:pt x="4680" y="80940"/>
                  <a:pt x="5549" y="79999"/>
                  <a:pt x="6756" y="79116"/>
                </a:cubicBezTo>
                <a:cubicBezTo>
                  <a:pt x="8168" y="78071"/>
                  <a:pt x="9699" y="77232"/>
                  <a:pt x="11259" y="76599"/>
                </a:cubicBezTo>
                <a:cubicBezTo>
                  <a:pt x="11700" y="76422"/>
                  <a:pt x="12186" y="76246"/>
                  <a:pt x="12627" y="76099"/>
                </a:cubicBezTo>
                <a:cubicBezTo>
                  <a:pt x="13731" y="75716"/>
                  <a:pt x="14850" y="75319"/>
                  <a:pt x="15865" y="74671"/>
                </a:cubicBezTo>
                <a:cubicBezTo>
                  <a:pt x="16292" y="74392"/>
                  <a:pt x="16689" y="74083"/>
                  <a:pt x="17042" y="73729"/>
                </a:cubicBezTo>
                <a:cubicBezTo>
                  <a:pt x="17984" y="72773"/>
                  <a:pt x="18499" y="71669"/>
                  <a:pt x="18499" y="70580"/>
                </a:cubicBezTo>
                <a:cubicBezTo>
                  <a:pt x="18470" y="69609"/>
                  <a:pt x="17984" y="68740"/>
                  <a:pt x="17410" y="67961"/>
                </a:cubicBezTo>
                <a:cubicBezTo>
                  <a:pt x="16807" y="67092"/>
                  <a:pt x="15924" y="66298"/>
                  <a:pt x="14761" y="65562"/>
                </a:cubicBezTo>
                <a:cubicBezTo>
                  <a:pt x="14526" y="65415"/>
                  <a:pt x="14276" y="65267"/>
                  <a:pt x="14040" y="65106"/>
                </a:cubicBezTo>
                <a:cubicBezTo>
                  <a:pt x="12421" y="64061"/>
                  <a:pt x="11303" y="62928"/>
                  <a:pt x="10626" y="61677"/>
                </a:cubicBezTo>
                <a:cubicBezTo>
                  <a:pt x="10085" y="60722"/>
                  <a:pt x="9916" y="59686"/>
                  <a:pt x="10132" y="58846"/>
                </a:cubicBezTo>
                <a:close/>
                <a:moveTo>
                  <a:pt x="12346" y="57517"/>
                </a:moveTo>
                <a:cubicBezTo>
                  <a:pt x="12348" y="57549"/>
                  <a:pt x="12348" y="57584"/>
                  <a:pt x="12348" y="57615"/>
                </a:cubicBezTo>
                <a:cubicBezTo>
                  <a:pt x="12352" y="57614"/>
                  <a:pt x="12356" y="57613"/>
                  <a:pt x="12359" y="57612"/>
                </a:cubicBezTo>
                <a:lnTo>
                  <a:pt x="12359" y="57612"/>
                </a:lnTo>
                <a:cubicBezTo>
                  <a:pt x="12396" y="57845"/>
                  <a:pt x="12453" y="58089"/>
                  <a:pt x="12510" y="58351"/>
                </a:cubicBezTo>
                <a:cubicBezTo>
                  <a:pt x="13054" y="60367"/>
                  <a:pt x="14261" y="62206"/>
                  <a:pt x="16100" y="63825"/>
                </a:cubicBezTo>
                <a:cubicBezTo>
                  <a:pt x="16365" y="64046"/>
                  <a:pt x="16630" y="64296"/>
                  <a:pt x="16969" y="64561"/>
                </a:cubicBezTo>
                <a:cubicBezTo>
                  <a:pt x="18058" y="65473"/>
                  <a:pt x="19382" y="66680"/>
                  <a:pt x="19941" y="68211"/>
                </a:cubicBezTo>
                <a:cubicBezTo>
                  <a:pt x="20221" y="68932"/>
                  <a:pt x="20486" y="69756"/>
                  <a:pt x="20354" y="70639"/>
                </a:cubicBezTo>
                <a:cubicBezTo>
                  <a:pt x="20192" y="71816"/>
                  <a:pt x="19471" y="72758"/>
                  <a:pt x="18911" y="73347"/>
                </a:cubicBezTo>
                <a:cubicBezTo>
                  <a:pt x="18617" y="73656"/>
                  <a:pt x="18293" y="73950"/>
                  <a:pt x="17925" y="74200"/>
                </a:cubicBezTo>
                <a:cubicBezTo>
                  <a:pt x="17145" y="74774"/>
                  <a:pt x="16292" y="75230"/>
                  <a:pt x="15453" y="75657"/>
                </a:cubicBezTo>
                <a:cubicBezTo>
                  <a:pt x="15011" y="75893"/>
                  <a:pt x="14541" y="76143"/>
                  <a:pt x="14099" y="76393"/>
                </a:cubicBezTo>
                <a:cubicBezTo>
                  <a:pt x="12716" y="77202"/>
                  <a:pt x="11435" y="78218"/>
                  <a:pt x="10287" y="79395"/>
                </a:cubicBezTo>
                <a:cubicBezTo>
                  <a:pt x="9331" y="80381"/>
                  <a:pt x="8669" y="81338"/>
                  <a:pt x="8242" y="82324"/>
                </a:cubicBezTo>
                <a:cubicBezTo>
                  <a:pt x="8006" y="82868"/>
                  <a:pt x="7859" y="83442"/>
                  <a:pt x="7786" y="84016"/>
                </a:cubicBezTo>
                <a:cubicBezTo>
                  <a:pt x="7712" y="84619"/>
                  <a:pt x="7756" y="85267"/>
                  <a:pt x="7874" y="86106"/>
                </a:cubicBezTo>
                <a:cubicBezTo>
                  <a:pt x="8124" y="87725"/>
                  <a:pt x="8595" y="89240"/>
                  <a:pt x="9301" y="90609"/>
                </a:cubicBezTo>
                <a:lnTo>
                  <a:pt x="9346" y="90580"/>
                </a:lnTo>
                <a:cubicBezTo>
                  <a:pt x="8669" y="89196"/>
                  <a:pt x="8198" y="87695"/>
                  <a:pt x="7933" y="86091"/>
                </a:cubicBezTo>
                <a:cubicBezTo>
                  <a:pt x="7800" y="85238"/>
                  <a:pt x="7786" y="84619"/>
                  <a:pt x="7845" y="84016"/>
                </a:cubicBezTo>
                <a:cubicBezTo>
                  <a:pt x="7903" y="83457"/>
                  <a:pt x="8051" y="82883"/>
                  <a:pt x="8286" y="82338"/>
                </a:cubicBezTo>
                <a:cubicBezTo>
                  <a:pt x="8683" y="81367"/>
                  <a:pt x="9346" y="80425"/>
                  <a:pt x="10302" y="79425"/>
                </a:cubicBezTo>
                <a:cubicBezTo>
                  <a:pt x="11450" y="78247"/>
                  <a:pt x="12716" y="77261"/>
                  <a:pt x="14099" y="76452"/>
                </a:cubicBezTo>
                <a:cubicBezTo>
                  <a:pt x="14541" y="76187"/>
                  <a:pt x="14997" y="75952"/>
                  <a:pt x="15453" y="75716"/>
                </a:cubicBezTo>
                <a:cubicBezTo>
                  <a:pt x="16292" y="75275"/>
                  <a:pt x="17145" y="74833"/>
                  <a:pt x="17940" y="74244"/>
                </a:cubicBezTo>
                <a:cubicBezTo>
                  <a:pt x="18308" y="73965"/>
                  <a:pt x="18646" y="73670"/>
                  <a:pt x="18941" y="73361"/>
                </a:cubicBezTo>
                <a:cubicBezTo>
                  <a:pt x="19500" y="72773"/>
                  <a:pt x="20221" y="71816"/>
                  <a:pt x="20383" y="70624"/>
                </a:cubicBezTo>
                <a:cubicBezTo>
                  <a:pt x="20515" y="69712"/>
                  <a:pt x="20236" y="68873"/>
                  <a:pt x="19986" y="68152"/>
                </a:cubicBezTo>
                <a:cubicBezTo>
                  <a:pt x="19397" y="66607"/>
                  <a:pt x="18072" y="65370"/>
                  <a:pt x="16983" y="64487"/>
                </a:cubicBezTo>
                <a:cubicBezTo>
                  <a:pt x="16674" y="64237"/>
                  <a:pt x="16395" y="64002"/>
                  <a:pt x="16115" y="63781"/>
                </a:cubicBezTo>
                <a:cubicBezTo>
                  <a:pt x="14305" y="62162"/>
                  <a:pt x="13098" y="60337"/>
                  <a:pt x="12569" y="58336"/>
                </a:cubicBezTo>
                <a:cubicBezTo>
                  <a:pt x="12501" y="58067"/>
                  <a:pt x="12451" y="57824"/>
                  <a:pt x="12418" y="57593"/>
                </a:cubicBezTo>
                <a:lnTo>
                  <a:pt x="12418" y="57593"/>
                </a:lnTo>
                <a:cubicBezTo>
                  <a:pt x="12399" y="57600"/>
                  <a:pt x="12380" y="57606"/>
                  <a:pt x="12359" y="57612"/>
                </a:cubicBezTo>
                <a:lnTo>
                  <a:pt x="12359" y="57612"/>
                </a:lnTo>
                <a:cubicBezTo>
                  <a:pt x="12354" y="57580"/>
                  <a:pt x="12350" y="57548"/>
                  <a:pt x="12346" y="57517"/>
                </a:cubicBezTo>
                <a:close/>
                <a:moveTo>
                  <a:pt x="12713" y="57382"/>
                </a:moveTo>
                <a:lnTo>
                  <a:pt x="12713" y="57382"/>
                </a:lnTo>
                <a:cubicBezTo>
                  <a:pt x="12715" y="57400"/>
                  <a:pt x="12716" y="57419"/>
                  <a:pt x="12716" y="57438"/>
                </a:cubicBezTo>
                <a:cubicBezTo>
                  <a:pt x="12718" y="57437"/>
                  <a:pt x="12720" y="57436"/>
                  <a:pt x="12722" y="57435"/>
                </a:cubicBezTo>
                <a:lnTo>
                  <a:pt x="12722" y="57435"/>
                </a:lnTo>
                <a:cubicBezTo>
                  <a:pt x="12747" y="57578"/>
                  <a:pt x="12775" y="57722"/>
                  <a:pt x="12804" y="57865"/>
                </a:cubicBezTo>
                <a:cubicBezTo>
                  <a:pt x="13290" y="59970"/>
                  <a:pt x="14496" y="61912"/>
                  <a:pt x="16410" y="63649"/>
                </a:cubicBezTo>
                <a:cubicBezTo>
                  <a:pt x="16689" y="63884"/>
                  <a:pt x="16969" y="64149"/>
                  <a:pt x="17293" y="64414"/>
                </a:cubicBezTo>
                <a:cubicBezTo>
                  <a:pt x="18499" y="65429"/>
                  <a:pt x="19794" y="66680"/>
                  <a:pt x="20339" y="68240"/>
                </a:cubicBezTo>
                <a:cubicBezTo>
                  <a:pt x="20589" y="68976"/>
                  <a:pt x="20795" y="69785"/>
                  <a:pt x="20648" y="70654"/>
                </a:cubicBezTo>
                <a:cubicBezTo>
                  <a:pt x="20442" y="71816"/>
                  <a:pt x="19765" y="72729"/>
                  <a:pt x="19206" y="73303"/>
                </a:cubicBezTo>
                <a:cubicBezTo>
                  <a:pt x="18911" y="73612"/>
                  <a:pt x="18602" y="73891"/>
                  <a:pt x="18234" y="74171"/>
                </a:cubicBezTo>
                <a:cubicBezTo>
                  <a:pt x="17499" y="74745"/>
                  <a:pt x="16674" y="75186"/>
                  <a:pt x="15880" y="75628"/>
                </a:cubicBezTo>
                <a:cubicBezTo>
                  <a:pt x="15438" y="75878"/>
                  <a:pt x="14967" y="76113"/>
                  <a:pt x="14526" y="76393"/>
                </a:cubicBezTo>
                <a:cubicBezTo>
                  <a:pt x="13157" y="77217"/>
                  <a:pt x="11921" y="78247"/>
                  <a:pt x="10817" y="79454"/>
                </a:cubicBezTo>
                <a:cubicBezTo>
                  <a:pt x="9905" y="80440"/>
                  <a:pt x="9257" y="81397"/>
                  <a:pt x="8875" y="82397"/>
                </a:cubicBezTo>
                <a:cubicBezTo>
                  <a:pt x="8639" y="82942"/>
                  <a:pt x="8492" y="83516"/>
                  <a:pt x="8433" y="84060"/>
                </a:cubicBezTo>
                <a:cubicBezTo>
                  <a:pt x="8360" y="84678"/>
                  <a:pt x="8374" y="85341"/>
                  <a:pt x="8492" y="86150"/>
                </a:cubicBezTo>
                <a:cubicBezTo>
                  <a:pt x="8713" y="87739"/>
                  <a:pt x="9169" y="89255"/>
                  <a:pt x="9846" y="90638"/>
                </a:cubicBezTo>
                <a:lnTo>
                  <a:pt x="9905" y="90594"/>
                </a:lnTo>
                <a:cubicBezTo>
                  <a:pt x="9228" y="89240"/>
                  <a:pt x="8757" y="87725"/>
                  <a:pt x="8536" y="86121"/>
                </a:cubicBezTo>
                <a:cubicBezTo>
                  <a:pt x="8433" y="85311"/>
                  <a:pt x="8418" y="84649"/>
                  <a:pt x="8492" y="84060"/>
                </a:cubicBezTo>
                <a:cubicBezTo>
                  <a:pt x="8536" y="83516"/>
                  <a:pt x="8683" y="82957"/>
                  <a:pt x="8934" y="82412"/>
                </a:cubicBezTo>
                <a:cubicBezTo>
                  <a:pt x="9331" y="81441"/>
                  <a:pt x="9964" y="80484"/>
                  <a:pt x="10876" y="79483"/>
                </a:cubicBezTo>
                <a:cubicBezTo>
                  <a:pt x="11965" y="78291"/>
                  <a:pt x="13216" y="77276"/>
                  <a:pt x="14555" y="76437"/>
                </a:cubicBezTo>
                <a:cubicBezTo>
                  <a:pt x="14997" y="76158"/>
                  <a:pt x="15453" y="75893"/>
                  <a:pt x="15894" y="75657"/>
                </a:cubicBezTo>
                <a:cubicBezTo>
                  <a:pt x="16689" y="75216"/>
                  <a:pt x="17513" y="74759"/>
                  <a:pt x="18279" y="74186"/>
                </a:cubicBezTo>
                <a:cubicBezTo>
                  <a:pt x="18617" y="73906"/>
                  <a:pt x="18955" y="73612"/>
                  <a:pt x="19250" y="73317"/>
                </a:cubicBezTo>
                <a:cubicBezTo>
                  <a:pt x="19794" y="72729"/>
                  <a:pt x="20501" y="71816"/>
                  <a:pt x="20707" y="70639"/>
                </a:cubicBezTo>
                <a:cubicBezTo>
                  <a:pt x="20854" y="69771"/>
                  <a:pt x="20648" y="68947"/>
                  <a:pt x="20383" y="68196"/>
                </a:cubicBezTo>
                <a:cubicBezTo>
                  <a:pt x="19853" y="66621"/>
                  <a:pt x="18543" y="65356"/>
                  <a:pt x="17337" y="64340"/>
                </a:cubicBezTo>
                <a:cubicBezTo>
                  <a:pt x="17028" y="64075"/>
                  <a:pt x="16733" y="63825"/>
                  <a:pt x="16454" y="63575"/>
                </a:cubicBezTo>
                <a:cubicBezTo>
                  <a:pt x="14555" y="61868"/>
                  <a:pt x="13363" y="59925"/>
                  <a:pt x="12878" y="57836"/>
                </a:cubicBezTo>
                <a:cubicBezTo>
                  <a:pt x="12850" y="57688"/>
                  <a:pt x="12822" y="57535"/>
                  <a:pt x="12798" y="57395"/>
                </a:cubicBezTo>
                <a:lnTo>
                  <a:pt x="12798" y="57395"/>
                </a:lnTo>
                <a:cubicBezTo>
                  <a:pt x="12774" y="57408"/>
                  <a:pt x="12749" y="57422"/>
                  <a:pt x="12722" y="57435"/>
                </a:cubicBezTo>
                <a:lnTo>
                  <a:pt x="12722" y="57435"/>
                </a:lnTo>
                <a:cubicBezTo>
                  <a:pt x="12719" y="57417"/>
                  <a:pt x="12716" y="57400"/>
                  <a:pt x="12713" y="57382"/>
                </a:cubicBezTo>
                <a:close/>
                <a:moveTo>
                  <a:pt x="13226" y="57150"/>
                </a:moveTo>
                <a:lnTo>
                  <a:pt x="13088" y="57230"/>
                </a:lnTo>
                <a:lnTo>
                  <a:pt x="13088" y="57230"/>
                </a:lnTo>
                <a:cubicBezTo>
                  <a:pt x="13086" y="57219"/>
                  <a:pt x="13084" y="57209"/>
                  <a:pt x="13083" y="57199"/>
                </a:cubicBezTo>
                <a:lnTo>
                  <a:pt x="13083" y="57199"/>
                </a:lnTo>
                <a:cubicBezTo>
                  <a:pt x="13083" y="57210"/>
                  <a:pt x="13084" y="57221"/>
                  <a:pt x="13084" y="57232"/>
                </a:cubicBezTo>
                <a:lnTo>
                  <a:pt x="13088" y="57230"/>
                </a:lnTo>
                <a:lnTo>
                  <a:pt x="13088" y="57230"/>
                </a:lnTo>
                <a:cubicBezTo>
                  <a:pt x="13098" y="57283"/>
                  <a:pt x="13111" y="57337"/>
                  <a:pt x="13128" y="57394"/>
                </a:cubicBezTo>
                <a:cubicBezTo>
                  <a:pt x="13540" y="59557"/>
                  <a:pt x="14761" y="61603"/>
                  <a:pt x="16748" y="63443"/>
                </a:cubicBezTo>
                <a:cubicBezTo>
                  <a:pt x="17028" y="63707"/>
                  <a:pt x="17322" y="63958"/>
                  <a:pt x="17646" y="64252"/>
                </a:cubicBezTo>
                <a:cubicBezTo>
                  <a:pt x="18970" y="65400"/>
                  <a:pt x="20236" y="66665"/>
                  <a:pt x="20736" y="68270"/>
                </a:cubicBezTo>
                <a:cubicBezTo>
                  <a:pt x="20942" y="68902"/>
                  <a:pt x="21148" y="69771"/>
                  <a:pt x="20957" y="70639"/>
                </a:cubicBezTo>
                <a:cubicBezTo>
                  <a:pt x="20736" y="71757"/>
                  <a:pt x="20059" y="72684"/>
                  <a:pt x="19529" y="73229"/>
                </a:cubicBezTo>
                <a:cubicBezTo>
                  <a:pt x="19250" y="73523"/>
                  <a:pt x="18911" y="73818"/>
                  <a:pt x="18588" y="74097"/>
                </a:cubicBezTo>
                <a:cubicBezTo>
                  <a:pt x="17866" y="74642"/>
                  <a:pt x="17101" y="75113"/>
                  <a:pt x="16336" y="75554"/>
                </a:cubicBezTo>
                <a:cubicBezTo>
                  <a:pt x="15894" y="75804"/>
                  <a:pt x="15424" y="76084"/>
                  <a:pt x="14997" y="76378"/>
                </a:cubicBezTo>
                <a:cubicBezTo>
                  <a:pt x="13672" y="77247"/>
                  <a:pt x="12466" y="78291"/>
                  <a:pt x="11406" y="79498"/>
                </a:cubicBezTo>
                <a:cubicBezTo>
                  <a:pt x="10552" y="80514"/>
                  <a:pt x="9920" y="81470"/>
                  <a:pt x="9537" y="82471"/>
                </a:cubicBezTo>
                <a:cubicBezTo>
                  <a:pt x="9316" y="83015"/>
                  <a:pt x="9169" y="83575"/>
                  <a:pt x="9110" y="84119"/>
                </a:cubicBezTo>
                <a:cubicBezTo>
                  <a:pt x="9037" y="84722"/>
                  <a:pt x="9051" y="85385"/>
                  <a:pt x="9154" y="86179"/>
                </a:cubicBezTo>
                <a:cubicBezTo>
                  <a:pt x="9346" y="87783"/>
                  <a:pt x="9787" y="89270"/>
                  <a:pt x="10479" y="90638"/>
                </a:cubicBezTo>
                <a:lnTo>
                  <a:pt x="10523" y="90594"/>
                </a:lnTo>
                <a:cubicBezTo>
                  <a:pt x="9846" y="89255"/>
                  <a:pt x="9404" y="87769"/>
                  <a:pt x="9228" y="86165"/>
                </a:cubicBezTo>
                <a:cubicBezTo>
                  <a:pt x="9125" y="85370"/>
                  <a:pt x="9110" y="84722"/>
                  <a:pt x="9184" y="84119"/>
                </a:cubicBezTo>
                <a:cubicBezTo>
                  <a:pt x="9257" y="83575"/>
                  <a:pt x="9390" y="83015"/>
                  <a:pt x="9611" y="82486"/>
                </a:cubicBezTo>
                <a:cubicBezTo>
                  <a:pt x="9993" y="81514"/>
                  <a:pt x="10597" y="80558"/>
                  <a:pt x="11480" y="79542"/>
                </a:cubicBezTo>
                <a:cubicBezTo>
                  <a:pt x="12539" y="78350"/>
                  <a:pt x="13746" y="77291"/>
                  <a:pt x="15070" y="76437"/>
                </a:cubicBezTo>
                <a:cubicBezTo>
                  <a:pt x="15512" y="76143"/>
                  <a:pt x="15968" y="75878"/>
                  <a:pt x="16410" y="75598"/>
                </a:cubicBezTo>
                <a:cubicBezTo>
                  <a:pt x="17175" y="75157"/>
                  <a:pt x="17955" y="74701"/>
                  <a:pt x="18676" y="74156"/>
                </a:cubicBezTo>
                <a:cubicBezTo>
                  <a:pt x="19029" y="73877"/>
                  <a:pt x="19338" y="73582"/>
                  <a:pt x="19632" y="73288"/>
                </a:cubicBezTo>
                <a:cubicBezTo>
                  <a:pt x="20162" y="72714"/>
                  <a:pt x="20869" y="71801"/>
                  <a:pt x="21089" y="70654"/>
                </a:cubicBezTo>
                <a:cubicBezTo>
                  <a:pt x="21266" y="69756"/>
                  <a:pt x="21075" y="68888"/>
                  <a:pt x="20869" y="68240"/>
                </a:cubicBezTo>
                <a:cubicBezTo>
                  <a:pt x="20383" y="66651"/>
                  <a:pt x="19088" y="65356"/>
                  <a:pt x="17763" y="64223"/>
                </a:cubicBezTo>
                <a:cubicBezTo>
                  <a:pt x="17425" y="63943"/>
                  <a:pt x="17131" y="63663"/>
                  <a:pt x="16851" y="63413"/>
                </a:cubicBezTo>
                <a:cubicBezTo>
                  <a:pt x="14894" y="61574"/>
                  <a:pt x="13672" y="59543"/>
                  <a:pt x="13275" y="57379"/>
                </a:cubicBezTo>
                <a:cubicBezTo>
                  <a:pt x="13252" y="57302"/>
                  <a:pt x="13237" y="57225"/>
                  <a:pt x="13226" y="57150"/>
                </a:cubicBezTo>
                <a:close/>
                <a:moveTo>
                  <a:pt x="14399" y="56145"/>
                </a:moveTo>
                <a:cubicBezTo>
                  <a:pt x="14392" y="56150"/>
                  <a:pt x="14385" y="56154"/>
                  <a:pt x="14379" y="56158"/>
                </a:cubicBezTo>
                <a:cubicBezTo>
                  <a:pt x="14379" y="56232"/>
                  <a:pt x="14393" y="56305"/>
                  <a:pt x="14393" y="56379"/>
                </a:cubicBezTo>
                <a:cubicBezTo>
                  <a:pt x="14405" y="56367"/>
                  <a:pt x="14417" y="56357"/>
                  <a:pt x="14429" y="56346"/>
                </a:cubicBezTo>
                <a:lnTo>
                  <a:pt x="14429" y="56346"/>
                </a:lnTo>
                <a:cubicBezTo>
                  <a:pt x="14763" y="58469"/>
                  <a:pt x="15946" y="60568"/>
                  <a:pt x="18028" y="62721"/>
                </a:cubicBezTo>
                <a:cubicBezTo>
                  <a:pt x="18352" y="63045"/>
                  <a:pt x="18661" y="63354"/>
                  <a:pt x="19014" y="63678"/>
                </a:cubicBezTo>
                <a:cubicBezTo>
                  <a:pt x="20412" y="64988"/>
                  <a:pt x="21972" y="66459"/>
                  <a:pt x="22296" y="68417"/>
                </a:cubicBezTo>
                <a:cubicBezTo>
                  <a:pt x="22429" y="69197"/>
                  <a:pt x="22370" y="69977"/>
                  <a:pt x="22149" y="70698"/>
                </a:cubicBezTo>
                <a:cubicBezTo>
                  <a:pt x="21899" y="71507"/>
                  <a:pt x="21398" y="72331"/>
                  <a:pt x="20721" y="73067"/>
                </a:cubicBezTo>
                <a:cubicBezTo>
                  <a:pt x="20457" y="73347"/>
                  <a:pt x="20192" y="73612"/>
                  <a:pt x="19868" y="73891"/>
                </a:cubicBezTo>
                <a:cubicBezTo>
                  <a:pt x="19309" y="74392"/>
                  <a:pt x="18676" y="74848"/>
                  <a:pt x="18072" y="75289"/>
                </a:cubicBezTo>
                <a:cubicBezTo>
                  <a:pt x="17616" y="75628"/>
                  <a:pt x="17145" y="75966"/>
                  <a:pt x="16704" y="76319"/>
                </a:cubicBezTo>
                <a:cubicBezTo>
                  <a:pt x="15482" y="77320"/>
                  <a:pt x="14408" y="78453"/>
                  <a:pt x="13525" y="79704"/>
                </a:cubicBezTo>
                <a:cubicBezTo>
                  <a:pt x="12833" y="80705"/>
                  <a:pt x="12318" y="81735"/>
                  <a:pt x="11965" y="82736"/>
                </a:cubicBezTo>
                <a:cubicBezTo>
                  <a:pt x="11774" y="83280"/>
                  <a:pt x="11656" y="83810"/>
                  <a:pt x="11583" y="84340"/>
                </a:cubicBezTo>
                <a:cubicBezTo>
                  <a:pt x="11480" y="84973"/>
                  <a:pt x="11465" y="85635"/>
                  <a:pt x="11509" y="86327"/>
                </a:cubicBezTo>
                <a:cubicBezTo>
                  <a:pt x="11597" y="87886"/>
                  <a:pt x="11965" y="89343"/>
                  <a:pt x="12642" y="90653"/>
                </a:cubicBezTo>
                <a:lnTo>
                  <a:pt x="12701" y="90609"/>
                </a:lnTo>
                <a:cubicBezTo>
                  <a:pt x="12039" y="89329"/>
                  <a:pt x="11656" y="87872"/>
                  <a:pt x="11583" y="86327"/>
                </a:cubicBezTo>
                <a:cubicBezTo>
                  <a:pt x="11538" y="85635"/>
                  <a:pt x="11553" y="84973"/>
                  <a:pt x="11656" y="84340"/>
                </a:cubicBezTo>
                <a:cubicBezTo>
                  <a:pt x="11730" y="83810"/>
                  <a:pt x="11847" y="83280"/>
                  <a:pt x="12039" y="82736"/>
                </a:cubicBezTo>
                <a:cubicBezTo>
                  <a:pt x="12362" y="81735"/>
                  <a:pt x="12907" y="80720"/>
                  <a:pt x="13599" y="79719"/>
                </a:cubicBezTo>
                <a:cubicBezTo>
                  <a:pt x="14467" y="78468"/>
                  <a:pt x="15527" y="77350"/>
                  <a:pt x="16763" y="76364"/>
                </a:cubicBezTo>
                <a:cubicBezTo>
                  <a:pt x="17204" y="76010"/>
                  <a:pt x="17660" y="75657"/>
                  <a:pt x="18131" y="75333"/>
                </a:cubicBezTo>
                <a:cubicBezTo>
                  <a:pt x="18735" y="74892"/>
                  <a:pt x="19353" y="74421"/>
                  <a:pt x="19927" y="73935"/>
                </a:cubicBezTo>
                <a:cubicBezTo>
                  <a:pt x="20236" y="73656"/>
                  <a:pt x="20530" y="73376"/>
                  <a:pt x="20795" y="73097"/>
                </a:cubicBezTo>
                <a:cubicBezTo>
                  <a:pt x="21472" y="72346"/>
                  <a:pt x="21987" y="71522"/>
                  <a:pt x="22252" y="70712"/>
                </a:cubicBezTo>
                <a:cubicBezTo>
                  <a:pt x="22487" y="69977"/>
                  <a:pt x="22546" y="69197"/>
                  <a:pt x="22414" y="68387"/>
                </a:cubicBezTo>
                <a:cubicBezTo>
                  <a:pt x="22075" y="66430"/>
                  <a:pt x="20501" y="64929"/>
                  <a:pt x="19103" y="63634"/>
                </a:cubicBezTo>
                <a:cubicBezTo>
                  <a:pt x="18749" y="63295"/>
                  <a:pt x="18426" y="62986"/>
                  <a:pt x="18131" y="62677"/>
                </a:cubicBezTo>
                <a:cubicBezTo>
                  <a:pt x="16026" y="60501"/>
                  <a:pt x="14842" y="58406"/>
                  <a:pt x="14526" y="56275"/>
                </a:cubicBezTo>
                <a:lnTo>
                  <a:pt x="14526" y="56275"/>
                </a:lnTo>
                <a:cubicBezTo>
                  <a:pt x="14493" y="56297"/>
                  <a:pt x="14460" y="56320"/>
                  <a:pt x="14429" y="56346"/>
                </a:cubicBezTo>
                <a:lnTo>
                  <a:pt x="14429" y="56346"/>
                </a:lnTo>
                <a:cubicBezTo>
                  <a:pt x="14418" y="56279"/>
                  <a:pt x="14408" y="56212"/>
                  <a:pt x="14399" y="56145"/>
                </a:cubicBezTo>
                <a:close/>
                <a:moveTo>
                  <a:pt x="14423" y="0"/>
                </a:moveTo>
                <a:lnTo>
                  <a:pt x="14379" y="44"/>
                </a:lnTo>
                <a:cubicBezTo>
                  <a:pt x="15527" y="2281"/>
                  <a:pt x="15733" y="5122"/>
                  <a:pt x="14923" y="7785"/>
                </a:cubicBezTo>
                <a:cubicBezTo>
                  <a:pt x="14202" y="10155"/>
                  <a:pt x="12701" y="12421"/>
                  <a:pt x="10567" y="14334"/>
                </a:cubicBezTo>
                <a:cubicBezTo>
                  <a:pt x="10126" y="14731"/>
                  <a:pt x="9640" y="15129"/>
                  <a:pt x="9184" y="15511"/>
                </a:cubicBezTo>
                <a:cubicBezTo>
                  <a:pt x="8374" y="16174"/>
                  <a:pt x="7535" y="16865"/>
                  <a:pt x="6814" y="17660"/>
                </a:cubicBezTo>
                <a:cubicBezTo>
                  <a:pt x="6064" y="18514"/>
                  <a:pt x="4813" y="20221"/>
                  <a:pt x="5004" y="22207"/>
                </a:cubicBezTo>
                <a:cubicBezTo>
                  <a:pt x="5210" y="24223"/>
                  <a:pt x="6844" y="25813"/>
                  <a:pt x="8271" y="27196"/>
                </a:cubicBezTo>
                <a:lnTo>
                  <a:pt x="8418" y="27343"/>
                </a:lnTo>
                <a:cubicBezTo>
                  <a:pt x="10302" y="29183"/>
                  <a:pt x="12760" y="31905"/>
                  <a:pt x="13098" y="35099"/>
                </a:cubicBezTo>
                <a:cubicBezTo>
                  <a:pt x="12024" y="36026"/>
                  <a:pt x="11215" y="37056"/>
                  <a:pt x="10670" y="38175"/>
                </a:cubicBezTo>
                <a:cubicBezTo>
                  <a:pt x="9611" y="40456"/>
                  <a:pt x="9890" y="43119"/>
                  <a:pt x="11376" y="44723"/>
                </a:cubicBezTo>
                <a:cubicBezTo>
                  <a:pt x="11391" y="44738"/>
                  <a:pt x="11406" y="44782"/>
                  <a:pt x="11450" y="44797"/>
                </a:cubicBezTo>
                <a:lnTo>
                  <a:pt x="11509" y="44753"/>
                </a:lnTo>
                <a:cubicBezTo>
                  <a:pt x="11538" y="44782"/>
                  <a:pt x="11597" y="44782"/>
                  <a:pt x="11627" y="44797"/>
                </a:cubicBezTo>
                <a:cubicBezTo>
                  <a:pt x="11656" y="44812"/>
                  <a:pt x="11671" y="44856"/>
                  <a:pt x="11700" y="44871"/>
                </a:cubicBezTo>
                <a:lnTo>
                  <a:pt x="11744" y="44826"/>
                </a:lnTo>
                <a:cubicBezTo>
                  <a:pt x="11803" y="44856"/>
                  <a:pt x="11847" y="44871"/>
                  <a:pt x="11892" y="44885"/>
                </a:cubicBezTo>
                <a:lnTo>
                  <a:pt x="11950" y="44944"/>
                </a:lnTo>
                <a:lnTo>
                  <a:pt x="11980" y="44900"/>
                </a:lnTo>
                <a:cubicBezTo>
                  <a:pt x="12053" y="44929"/>
                  <a:pt x="12112" y="44959"/>
                  <a:pt x="12186" y="44974"/>
                </a:cubicBezTo>
                <a:lnTo>
                  <a:pt x="12201" y="45003"/>
                </a:lnTo>
                <a:lnTo>
                  <a:pt x="12215" y="44974"/>
                </a:lnTo>
                <a:cubicBezTo>
                  <a:pt x="12716" y="45180"/>
                  <a:pt x="13172" y="45474"/>
                  <a:pt x="13599" y="45827"/>
                </a:cubicBezTo>
                <a:cubicBezTo>
                  <a:pt x="13599" y="45827"/>
                  <a:pt x="13613" y="45827"/>
                  <a:pt x="13613" y="45842"/>
                </a:cubicBezTo>
                <a:lnTo>
                  <a:pt x="13672" y="45901"/>
                </a:lnTo>
                <a:cubicBezTo>
                  <a:pt x="14040" y="46224"/>
                  <a:pt x="14379" y="46636"/>
                  <a:pt x="14644" y="47078"/>
                </a:cubicBezTo>
                <a:cubicBezTo>
                  <a:pt x="14717" y="47210"/>
                  <a:pt x="14791" y="47328"/>
                  <a:pt x="14850" y="47461"/>
                </a:cubicBezTo>
                <a:cubicBezTo>
                  <a:pt x="14997" y="47770"/>
                  <a:pt x="15129" y="48108"/>
                  <a:pt x="15203" y="48432"/>
                </a:cubicBezTo>
                <a:cubicBezTo>
                  <a:pt x="15335" y="49006"/>
                  <a:pt x="15379" y="49609"/>
                  <a:pt x="15306" y="50198"/>
                </a:cubicBezTo>
                <a:cubicBezTo>
                  <a:pt x="15262" y="50639"/>
                  <a:pt x="15159" y="51066"/>
                  <a:pt x="15011" y="51493"/>
                </a:cubicBezTo>
                <a:cubicBezTo>
                  <a:pt x="14997" y="51566"/>
                  <a:pt x="14967" y="51640"/>
                  <a:pt x="14923" y="51714"/>
                </a:cubicBezTo>
                <a:cubicBezTo>
                  <a:pt x="14864" y="51861"/>
                  <a:pt x="14820" y="51993"/>
                  <a:pt x="14747" y="52140"/>
                </a:cubicBezTo>
                <a:cubicBezTo>
                  <a:pt x="14599" y="52435"/>
                  <a:pt x="14423" y="52729"/>
                  <a:pt x="14261" y="53023"/>
                </a:cubicBezTo>
                <a:cubicBezTo>
                  <a:pt x="14261" y="53038"/>
                  <a:pt x="14246" y="53053"/>
                  <a:pt x="14246" y="53053"/>
                </a:cubicBezTo>
                <a:cubicBezTo>
                  <a:pt x="14202" y="53126"/>
                  <a:pt x="14158" y="53200"/>
                  <a:pt x="14099" y="53274"/>
                </a:cubicBezTo>
                <a:cubicBezTo>
                  <a:pt x="14011" y="53421"/>
                  <a:pt x="13893" y="53583"/>
                  <a:pt x="13805" y="53730"/>
                </a:cubicBezTo>
                <a:cubicBezTo>
                  <a:pt x="13658" y="53921"/>
                  <a:pt x="13525" y="54127"/>
                  <a:pt x="13393" y="54318"/>
                </a:cubicBezTo>
                <a:cubicBezTo>
                  <a:pt x="13275" y="54495"/>
                  <a:pt x="13142" y="54672"/>
                  <a:pt x="13010" y="54863"/>
                </a:cubicBezTo>
                <a:lnTo>
                  <a:pt x="12627" y="55349"/>
                </a:lnTo>
                <a:cubicBezTo>
                  <a:pt x="12495" y="55496"/>
                  <a:pt x="12362" y="55672"/>
                  <a:pt x="12259" y="55834"/>
                </a:cubicBezTo>
                <a:cubicBezTo>
                  <a:pt x="12127" y="55981"/>
                  <a:pt x="11995" y="56129"/>
                  <a:pt x="11892" y="56290"/>
                </a:cubicBezTo>
                <a:cubicBezTo>
                  <a:pt x="11759" y="56438"/>
                  <a:pt x="11627" y="56585"/>
                  <a:pt x="11524" y="56732"/>
                </a:cubicBezTo>
                <a:cubicBezTo>
                  <a:pt x="11391" y="56879"/>
                  <a:pt x="11288" y="57026"/>
                  <a:pt x="11156" y="57173"/>
                </a:cubicBezTo>
                <a:cubicBezTo>
                  <a:pt x="11023" y="57306"/>
                  <a:pt x="10920" y="57453"/>
                  <a:pt x="10803" y="57600"/>
                </a:cubicBezTo>
                <a:cubicBezTo>
                  <a:pt x="10670" y="57733"/>
                  <a:pt x="10567" y="57880"/>
                  <a:pt x="10449" y="58027"/>
                </a:cubicBezTo>
                <a:cubicBezTo>
                  <a:pt x="10332" y="58145"/>
                  <a:pt x="10214" y="58292"/>
                  <a:pt x="10111" y="58439"/>
                </a:cubicBezTo>
                <a:cubicBezTo>
                  <a:pt x="9978" y="58571"/>
                  <a:pt x="9861" y="58719"/>
                  <a:pt x="9758" y="58866"/>
                </a:cubicBezTo>
                <a:cubicBezTo>
                  <a:pt x="9625" y="58998"/>
                  <a:pt x="9522" y="59145"/>
                  <a:pt x="9404" y="59278"/>
                </a:cubicBezTo>
                <a:cubicBezTo>
                  <a:pt x="9272" y="59396"/>
                  <a:pt x="9169" y="59528"/>
                  <a:pt x="9051" y="59675"/>
                </a:cubicBezTo>
                <a:cubicBezTo>
                  <a:pt x="8728" y="60028"/>
                  <a:pt x="8448" y="60411"/>
                  <a:pt x="8271" y="60867"/>
                </a:cubicBezTo>
                <a:cubicBezTo>
                  <a:pt x="7771" y="62089"/>
                  <a:pt x="8051" y="63590"/>
                  <a:pt x="8934" y="64532"/>
                </a:cubicBezTo>
                <a:cubicBezTo>
                  <a:pt x="9699" y="65341"/>
                  <a:pt x="10803" y="65724"/>
                  <a:pt x="11877" y="66092"/>
                </a:cubicBezTo>
                <a:cubicBezTo>
                  <a:pt x="11995" y="66150"/>
                  <a:pt x="12142" y="66195"/>
                  <a:pt x="12274" y="66239"/>
                </a:cubicBezTo>
                <a:cubicBezTo>
                  <a:pt x="13157" y="66562"/>
                  <a:pt x="14261" y="67004"/>
                  <a:pt x="15188" y="67740"/>
                </a:cubicBezTo>
                <a:cubicBezTo>
                  <a:pt x="16100" y="68490"/>
                  <a:pt x="16689" y="69476"/>
                  <a:pt x="16822" y="70477"/>
                </a:cubicBezTo>
                <a:cubicBezTo>
                  <a:pt x="17042" y="72346"/>
                  <a:pt x="15600" y="74038"/>
                  <a:pt x="14099" y="74892"/>
                </a:cubicBezTo>
                <a:cubicBezTo>
                  <a:pt x="12907" y="75569"/>
                  <a:pt x="11524" y="75907"/>
                  <a:pt x="10199" y="76231"/>
                </a:cubicBezTo>
                <a:cubicBezTo>
                  <a:pt x="9758" y="76349"/>
                  <a:pt x="9301" y="76452"/>
                  <a:pt x="8860" y="76584"/>
                </a:cubicBezTo>
                <a:cubicBezTo>
                  <a:pt x="7050" y="77085"/>
                  <a:pt x="5328" y="77820"/>
                  <a:pt x="3709" y="78718"/>
                </a:cubicBezTo>
                <a:cubicBezTo>
                  <a:pt x="2090" y="79616"/>
                  <a:pt x="133" y="81146"/>
                  <a:pt x="45" y="83266"/>
                </a:cubicBezTo>
                <a:cubicBezTo>
                  <a:pt x="1" y="84046"/>
                  <a:pt x="251" y="84840"/>
                  <a:pt x="501" y="85576"/>
                </a:cubicBezTo>
                <a:cubicBezTo>
                  <a:pt x="1075" y="87254"/>
                  <a:pt x="1752" y="88931"/>
                  <a:pt x="2502" y="90521"/>
                </a:cubicBezTo>
                <a:lnTo>
                  <a:pt x="2561" y="90491"/>
                </a:lnTo>
                <a:cubicBezTo>
                  <a:pt x="1796" y="88887"/>
                  <a:pt x="1134" y="87239"/>
                  <a:pt x="560" y="85561"/>
                </a:cubicBezTo>
                <a:cubicBezTo>
                  <a:pt x="295" y="84825"/>
                  <a:pt x="60" y="84046"/>
                  <a:pt x="104" y="83266"/>
                </a:cubicBezTo>
                <a:cubicBezTo>
                  <a:pt x="192" y="81205"/>
                  <a:pt x="2120" y="79675"/>
                  <a:pt x="3724" y="78777"/>
                </a:cubicBezTo>
                <a:cubicBezTo>
                  <a:pt x="5343" y="77850"/>
                  <a:pt x="7065" y="77129"/>
                  <a:pt x="8860" y="76643"/>
                </a:cubicBezTo>
                <a:cubicBezTo>
                  <a:pt x="9301" y="76511"/>
                  <a:pt x="9758" y="76393"/>
                  <a:pt x="10199" y="76290"/>
                </a:cubicBezTo>
                <a:cubicBezTo>
                  <a:pt x="11524" y="75952"/>
                  <a:pt x="12907" y="75613"/>
                  <a:pt x="14114" y="74921"/>
                </a:cubicBezTo>
                <a:cubicBezTo>
                  <a:pt x="15644" y="74068"/>
                  <a:pt x="17101" y="72346"/>
                  <a:pt x="16880" y="70462"/>
                </a:cubicBezTo>
                <a:cubicBezTo>
                  <a:pt x="16763" y="69447"/>
                  <a:pt x="16159" y="68431"/>
                  <a:pt x="15217" y="67681"/>
                </a:cubicBezTo>
                <a:cubicBezTo>
                  <a:pt x="14305" y="66930"/>
                  <a:pt x="13172" y="66489"/>
                  <a:pt x="12289" y="66165"/>
                </a:cubicBezTo>
                <a:cubicBezTo>
                  <a:pt x="12171" y="66121"/>
                  <a:pt x="12024" y="66077"/>
                  <a:pt x="11892" y="66018"/>
                </a:cubicBezTo>
                <a:cubicBezTo>
                  <a:pt x="10847" y="65650"/>
                  <a:pt x="9743" y="65282"/>
                  <a:pt x="8978" y="64473"/>
                </a:cubicBezTo>
                <a:cubicBezTo>
                  <a:pt x="8095" y="63546"/>
                  <a:pt x="7845" y="62074"/>
                  <a:pt x="8315" y="60897"/>
                </a:cubicBezTo>
                <a:cubicBezTo>
                  <a:pt x="8448" y="60602"/>
                  <a:pt x="8595" y="60337"/>
                  <a:pt x="8786" y="60102"/>
                </a:cubicBezTo>
                <a:lnTo>
                  <a:pt x="8786" y="60102"/>
                </a:lnTo>
                <a:cubicBezTo>
                  <a:pt x="8713" y="60234"/>
                  <a:pt x="8654" y="60337"/>
                  <a:pt x="8595" y="60485"/>
                </a:cubicBezTo>
                <a:cubicBezTo>
                  <a:pt x="8124" y="61647"/>
                  <a:pt x="8374" y="63075"/>
                  <a:pt x="9228" y="64075"/>
                </a:cubicBezTo>
                <a:cubicBezTo>
                  <a:pt x="10037" y="65032"/>
                  <a:pt x="11259" y="65532"/>
                  <a:pt x="12436" y="66003"/>
                </a:cubicBezTo>
                <a:lnTo>
                  <a:pt x="12583" y="66062"/>
                </a:lnTo>
                <a:cubicBezTo>
                  <a:pt x="12804" y="66150"/>
                  <a:pt x="13010" y="66224"/>
                  <a:pt x="13201" y="66312"/>
                </a:cubicBezTo>
                <a:cubicBezTo>
                  <a:pt x="14173" y="66739"/>
                  <a:pt x="14938" y="67225"/>
                  <a:pt x="15571" y="67784"/>
                </a:cubicBezTo>
                <a:cubicBezTo>
                  <a:pt x="16189" y="68358"/>
                  <a:pt x="16983" y="69300"/>
                  <a:pt x="17101" y="70506"/>
                </a:cubicBezTo>
                <a:cubicBezTo>
                  <a:pt x="17204" y="71669"/>
                  <a:pt x="16704" y="72861"/>
                  <a:pt x="15674" y="73891"/>
                </a:cubicBezTo>
                <a:cubicBezTo>
                  <a:pt x="15291" y="74259"/>
                  <a:pt x="14864" y="74598"/>
                  <a:pt x="14393" y="74848"/>
                </a:cubicBezTo>
                <a:cubicBezTo>
                  <a:pt x="13216" y="75510"/>
                  <a:pt x="11892" y="75878"/>
                  <a:pt x="10582" y="76216"/>
                </a:cubicBezTo>
                <a:cubicBezTo>
                  <a:pt x="10140" y="76319"/>
                  <a:pt x="9699" y="76452"/>
                  <a:pt x="9257" y="76584"/>
                </a:cubicBezTo>
                <a:cubicBezTo>
                  <a:pt x="7491" y="77114"/>
                  <a:pt x="5799" y="77850"/>
                  <a:pt x="4224" y="78792"/>
                </a:cubicBezTo>
                <a:cubicBezTo>
                  <a:pt x="2826" y="79616"/>
                  <a:pt x="1811" y="80514"/>
                  <a:pt x="1237" y="81470"/>
                </a:cubicBezTo>
                <a:cubicBezTo>
                  <a:pt x="869" y="82059"/>
                  <a:pt x="692" y="82692"/>
                  <a:pt x="648" y="83310"/>
                </a:cubicBezTo>
                <a:cubicBezTo>
                  <a:pt x="619" y="84104"/>
                  <a:pt x="839" y="84899"/>
                  <a:pt x="1075" y="85620"/>
                </a:cubicBezTo>
                <a:cubicBezTo>
                  <a:pt x="1619" y="87283"/>
                  <a:pt x="2282" y="88946"/>
                  <a:pt x="3047" y="90521"/>
                </a:cubicBezTo>
                <a:lnTo>
                  <a:pt x="3091" y="90491"/>
                </a:lnTo>
                <a:cubicBezTo>
                  <a:pt x="2341" y="88902"/>
                  <a:pt x="1678" y="87268"/>
                  <a:pt x="1134" y="85591"/>
                </a:cubicBezTo>
                <a:cubicBezTo>
                  <a:pt x="884" y="84884"/>
                  <a:pt x="663" y="84090"/>
                  <a:pt x="707" y="83310"/>
                </a:cubicBezTo>
                <a:cubicBezTo>
                  <a:pt x="736" y="82692"/>
                  <a:pt x="928" y="82088"/>
                  <a:pt x="1281" y="81500"/>
                </a:cubicBezTo>
                <a:cubicBezTo>
                  <a:pt x="1840" y="80543"/>
                  <a:pt x="2841" y="79631"/>
                  <a:pt x="4239" y="78821"/>
                </a:cubicBezTo>
                <a:cubicBezTo>
                  <a:pt x="5814" y="77909"/>
                  <a:pt x="7506" y="77158"/>
                  <a:pt x="9272" y="76643"/>
                </a:cubicBezTo>
                <a:cubicBezTo>
                  <a:pt x="9714" y="76511"/>
                  <a:pt x="10155" y="76378"/>
                  <a:pt x="10597" y="76275"/>
                </a:cubicBezTo>
                <a:cubicBezTo>
                  <a:pt x="11892" y="75922"/>
                  <a:pt x="13231" y="75569"/>
                  <a:pt x="14423" y="74892"/>
                </a:cubicBezTo>
                <a:cubicBezTo>
                  <a:pt x="14908" y="74612"/>
                  <a:pt x="15335" y="74303"/>
                  <a:pt x="15718" y="73921"/>
                </a:cubicBezTo>
                <a:cubicBezTo>
                  <a:pt x="16763" y="72891"/>
                  <a:pt x="17278" y="71669"/>
                  <a:pt x="17145" y="70477"/>
                </a:cubicBezTo>
                <a:cubicBezTo>
                  <a:pt x="17028" y="69241"/>
                  <a:pt x="16233" y="68299"/>
                  <a:pt x="15585" y="67710"/>
                </a:cubicBezTo>
                <a:cubicBezTo>
                  <a:pt x="14967" y="67166"/>
                  <a:pt x="14187" y="66665"/>
                  <a:pt x="13201" y="66239"/>
                </a:cubicBezTo>
                <a:cubicBezTo>
                  <a:pt x="13010" y="66165"/>
                  <a:pt x="12804" y="66077"/>
                  <a:pt x="12583" y="65989"/>
                </a:cubicBezTo>
                <a:lnTo>
                  <a:pt x="12436" y="65930"/>
                </a:lnTo>
                <a:cubicBezTo>
                  <a:pt x="11259" y="65459"/>
                  <a:pt x="10067" y="64958"/>
                  <a:pt x="9257" y="64017"/>
                </a:cubicBezTo>
                <a:cubicBezTo>
                  <a:pt x="8433" y="63045"/>
                  <a:pt x="8168" y="61632"/>
                  <a:pt x="8654" y="60499"/>
                </a:cubicBezTo>
                <a:cubicBezTo>
                  <a:pt x="8757" y="60205"/>
                  <a:pt x="8934" y="59955"/>
                  <a:pt x="9095" y="59719"/>
                </a:cubicBezTo>
                <a:lnTo>
                  <a:pt x="9095" y="59719"/>
                </a:lnTo>
                <a:cubicBezTo>
                  <a:pt x="9022" y="59837"/>
                  <a:pt x="8963" y="59970"/>
                  <a:pt x="8904" y="60102"/>
                </a:cubicBezTo>
                <a:cubicBezTo>
                  <a:pt x="8463" y="61206"/>
                  <a:pt x="8683" y="62589"/>
                  <a:pt x="9478" y="63619"/>
                </a:cubicBezTo>
                <a:cubicBezTo>
                  <a:pt x="10287" y="64664"/>
                  <a:pt x="11480" y="65267"/>
                  <a:pt x="12848" y="65900"/>
                </a:cubicBezTo>
                <a:cubicBezTo>
                  <a:pt x="13084" y="66003"/>
                  <a:pt x="13290" y="66092"/>
                  <a:pt x="13466" y="66195"/>
                </a:cubicBezTo>
                <a:cubicBezTo>
                  <a:pt x="14467" y="66665"/>
                  <a:pt x="15276" y="67225"/>
                  <a:pt x="15894" y="67828"/>
                </a:cubicBezTo>
                <a:cubicBezTo>
                  <a:pt x="16777" y="68711"/>
                  <a:pt x="17263" y="69609"/>
                  <a:pt x="17337" y="70506"/>
                </a:cubicBezTo>
                <a:cubicBezTo>
                  <a:pt x="17425" y="71654"/>
                  <a:pt x="16925" y="72832"/>
                  <a:pt x="15924" y="73847"/>
                </a:cubicBezTo>
                <a:cubicBezTo>
                  <a:pt x="15556" y="74215"/>
                  <a:pt x="15129" y="74539"/>
                  <a:pt x="14673" y="74804"/>
                </a:cubicBezTo>
                <a:cubicBezTo>
                  <a:pt x="13525" y="75466"/>
                  <a:pt x="12245" y="75834"/>
                  <a:pt x="10994" y="76172"/>
                </a:cubicBezTo>
                <a:cubicBezTo>
                  <a:pt x="10552" y="76305"/>
                  <a:pt x="10081" y="76437"/>
                  <a:pt x="9625" y="76584"/>
                </a:cubicBezTo>
                <a:cubicBezTo>
                  <a:pt x="7903" y="77129"/>
                  <a:pt x="6240" y="77894"/>
                  <a:pt x="4680" y="78851"/>
                </a:cubicBezTo>
                <a:cubicBezTo>
                  <a:pt x="3312" y="79689"/>
                  <a:pt x="2341" y="80587"/>
                  <a:pt x="1767" y="81544"/>
                </a:cubicBezTo>
                <a:cubicBezTo>
                  <a:pt x="1428" y="82132"/>
                  <a:pt x="1222" y="82765"/>
                  <a:pt x="1207" y="83383"/>
                </a:cubicBezTo>
                <a:cubicBezTo>
                  <a:pt x="1163" y="84178"/>
                  <a:pt x="1369" y="84958"/>
                  <a:pt x="1605" y="85694"/>
                </a:cubicBezTo>
                <a:cubicBezTo>
                  <a:pt x="2135" y="87357"/>
                  <a:pt x="2782" y="89005"/>
                  <a:pt x="3518" y="90565"/>
                </a:cubicBezTo>
                <a:lnTo>
                  <a:pt x="3577" y="90521"/>
                </a:lnTo>
                <a:cubicBezTo>
                  <a:pt x="2826" y="88975"/>
                  <a:pt x="2179" y="87342"/>
                  <a:pt x="1664" y="85650"/>
                </a:cubicBezTo>
                <a:cubicBezTo>
                  <a:pt x="1443" y="84928"/>
                  <a:pt x="1222" y="84163"/>
                  <a:pt x="1252" y="83383"/>
                </a:cubicBezTo>
                <a:cubicBezTo>
                  <a:pt x="1296" y="82780"/>
                  <a:pt x="1472" y="82177"/>
                  <a:pt x="1825" y="81588"/>
                </a:cubicBezTo>
                <a:cubicBezTo>
                  <a:pt x="2385" y="80631"/>
                  <a:pt x="3356" y="79734"/>
                  <a:pt x="4710" y="78895"/>
                </a:cubicBezTo>
                <a:cubicBezTo>
                  <a:pt x="6285" y="77938"/>
                  <a:pt x="7933" y="77188"/>
                  <a:pt x="9640" y="76643"/>
                </a:cubicBezTo>
                <a:cubicBezTo>
                  <a:pt x="10081" y="76496"/>
                  <a:pt x="10552" y="76364"/>
                  <a:pt x="10994" y="76231"/>
                </a:cubicBezTo>
                <a:cubicBezTo>
                  <a:pt x="12245" y="75878"/>
                  <a:pt x="13525" y="75510"/>
                  <a:pt x="14673" y="74848"/>
                </a:cubicBezTo>
                <a:cubicBezTo>
                  <a:pt x="15129" y="74583"/>
                  <a:pt x="15556" y="74259"/>
                  <a:pt x="15939" y="73877"/>
                </a:cubicBezTo>
                <a:cubicBezTo>
                  <a:pt x="16969" y="72861"/>
                  <a:pt x="17484" y="71669"/>
                  <a:pt x="17366" y="70506"/>
                </a:cubicBezTo>
                <a:cubicBezTo>
                  <a:pt x="17293" y="69594"/>
                  <a:pt x="16807" y="68667"/>
                  <a:pt x="15924" y="67769"/>
                </a:cubicBezTo>
                <a:cubicBezTo>
                  <a:pt x="15291" y="67151"/>
                  <a:pt x="14482" y="66592"/>
                  <a:pt x="13466" y="66121"/>
                </a:cubicBezTo>
                <a:cubicBezTo>
                  <a:pt x="13290" y="66018"/>
                  <a:pt x="13084" y="65930"/>
                  <a:pt x="12848" y="65827"/>
                </a:cubicBezTo>
                <a:cubicBezTo>
                  <a:pt x="11480" y="65194"/>
                  <a:pt x="10302" y="64590"/>
                  <a:pt x="9493" y="63560"/>
                </a:cubicBezTo>
                <a:cubicBezTo>
                  <a:pt x="8713" y="62545"/>
                  <a:pt x="8492" y="61206"/>
                  <a:pt x="8934" y="60117"/>
                </a:cubicBezTo>
                <a:cubicBezTo>
                  <a:pt x="9022" y="59896"/>
                  <a:pt x="9110" y="59719"/>
                  <a:pt x="9243" y="59528"/>
                </a:cubicBezTo>
                <a:lnTo>
                  <a:pt x="9316" y="59454"/>
                </a:lnTo>
                <a:lnTo>
                  <a:pt x="9316" y="59454"/>
                </a:lnTo>
                <a:cubicBezTo>
                  <a:pt x="9272" y="59543"/>
                  <a:pt x="9243" y="59616"/>
                  <a:pt x="9198" y="59719"/>
                </a:cubicBezTo>
                <a:cubicBezTo>
                  <a:pt x="8786" y="60779"/>
                  <a:pt x="8978" y="62089"/>
                  <a:pt x="9743" y="63134"/>
                </a:cubicBezTo>
                <a:cubicBezTo>
                  <a:pt x="10508" y="64223"/>
                  <a:pt x="11656" y="64958"/>
                  <a:pt x="13128" y="65709"/>
                </a:cubicBezTo>
                <a:cubicBezTo>
                  <a:pt x="13349" y="65827"/>
                  <a:pt x="13540" y="65930"/>
                  <a:pt x="13761" y="66047"/>
                </a:cubicBezTo>
                <a:cubicBezTo>
                  <a:pt x="14791" y="66577"/>
                  <a:pt x="15630" y="67195"/>
                  <a:pt x="16233" y="67858"/>
                </a:cubicBezTo>
                <a:cubicBezTo>
                  <a:pt x="17072" y="68799"/>
                  <a:pt x="17513" y="69668"/>
                  <a:pt x="17572" y="70536"/>
                </a:cubicBezTo>
                <a:cubicBezTo>
                  <a:pt x="17646" y="71654"/>
                  <a:pt x="17145" y="72817"/>
                  <a:pt x="16159" y="73788"/>
                </a:cubicBezTo>
                <a:cubicBezTo>
                  <a:pt x="15791" y="74156"/>
                  <a:pt x="15379" y="74465"/>
                  <a:pt x="14923" y="74745"/>
                </a:cubicBezTo>
                <a:cubicBezTo>
                  <a:pt x="13819" y="75392"/>
                  <a:pt x="12569" y="75775"/>
                  <a:pt x="11376" y="76143"/>
                </a:cubicBezTo>
                <a:cubicBezTo>
                  <a:pt x="10935" y="76275"/>
                  <a:pt x="10479" y="76422"/>
                  <a:pt x="10008" y="76570"/>
                </a:cubicBezTo>
                <a:cubicBezTo>
                  <a:pt x="8315" y="77129"/>
                  <a:pt x="6697" y="77924"/>
                  <a:pt x="5181" y="78895"/>
                </a:cubicBezTo>
                <a:cubicBezTo>
                  <a:pt x="3856" y="79748"/>
                  <a:pt x="2900" y="80661"/>
                  <a:pt x="2341" y="81617"/>
                </a:cubicBezTo>
                <a:cubicBezTo>
                  <a:pt x="2017" y="82206"/>
                  <a:pt x="1811" y="82824"/>
                  <a:pt x="1767" y="83442"/>
                </a:cubicBezTo>
                <a:cubicBezTo>
                  <a:pt x="1722" y="84237"/>
                  <a:pt x="1943" y="85032"/>
                  <a:pt x="2135" y="85723"/>
                </a:cubicBezTo>
                <a:cubicBezTo>
                  <a:pt x="2635" y="87401"/>
                  <a:pt x="3282" y="89034"/>
                  <a:pt x="4018" y="90565"/>
                </a:cubicBezTo>
                <a:lnTo>
                  <a:pt x="4077" y="90521"/>
                </a:lnTo>
                <a:cubicBezTo>
                  <a:pt x="3341" y="89005"/>
                  <a:pt x="2694" y="87357"/>
                  <a:pt x="2193" y="85694"/>
                </a:cubicBezTo>
                <a:cubicBezTo>
                  <a:pt x="1987" y="85002"/>
                  <a:pt x="1767" y="84222"/>
                  <a:pt x="1825" y="83442"/>
                </a:cubicBezTo>
                <a:cubicBezTo>
                  <a:pt x="1870" y="82839"/>
                  <a:pt x="2046" y="82235"/>
                  <a:pt x="2385" y="81661"/>
                </a:cubicBezTo>
                <a:cubicBezTo>
                  <a:pt x="2929" y="80705"/>
                  <a:pt x="3871" y="79807"/>
                  <a:pt x="5181" y="78954"/>
                </a:cubicBezTo>
                <a:cubicBezTo>
                  <a:pt x="6697" y="77982"/>
                  <a:pt x="8315" y="77188"/>
                  <a:pt x="9993" y="76614"/>
                </a:cubicBezTo>
                <a:cubicBezTo>
                  <a:pt x="10435" y="76467"/>
                  <a:pt x="10891" y="76319"/>
                  <a:pt x="11362" y="76202"/>
                </a:cubicBezTo>
                <a:cubicBezTo>
                  <a:pt x="12569" y="75834"/>
                  <a:pt x="13819" y="75466"/>
                  <a:pt x="14923" y="74804"/>
                </a:cubicBezTo>
                <a:cubicBezTo>
                  <a:pt x="15379" y="74524"/>
                  <a:pt x="15806" y="74215"/>
                  <a:pt x="16174" y="73847"/>
                </a:cubicBezTo>
                <a:cubicBezTo>
                  <a:pt x="17190" y="72846"/>
                  <a:pt x="17705" y="71669"/>
                  <a:pt x="17616" y="70536"/>
                </a:cubicBezTo>
                <a:cubicBezTo>
                  <a:pt x="17557" y="69653"/>
                  <a:pt x="17116" y="68770"/>
                  <a:pt x="16248" y="67828"/>
                </a:cubicBezTo>
                <a:cubicBezTo>
                  <a:pt x="15630" y="67151"/>
                  <a:pt x="14791" y="66518"/>
                  <a:pt x="13761" y="65989"/>
                </a:cubicBezTo>
                <a:cubicBezTo>
                  <a:pt x="13540" y="65871"/>
                  <a:pt x="13349" y="65768"/>
                  <a:pt x="13128" y="65650"/>
                </a:cubicBezTo>
                <a:cubicBezTo>
                  <a:pt x="11656" y="64900"/>
                  <a:pt x="10523" y="64178"/>
                  <a:pt x="9758" y="63104"/>
                </a:cubicBezTo>
                <a:cubicBezTo>
                  <a:pt x="9022" y="62074"/>
                  <a:pt x="8816" y="60779"/>
                  <a:pt x="9228" y="59734"/>
                </a:cubicBezTo>
                <a:cubicBezTo>
                  <a:pt x="9272" y="59587"/>
                  <a:pt x="9331" y="59454"/>
                  <a:pt x="9404" y="59322"/>
                </a:cubicBezTo>
                <a:cubicBezTo>
                  <a:pt x="9449" y="59293"/>
                  <a:pt x="9478" y="59248"/>
                  <a:pt x="9537" y="59234"/>
                </a:cubicBezTo>
                <a:lnTo>
                  <a:pt x="9537" y="59234"/>
                </a:lnTo>
                <a:cubicBezTo>
                  <a:pt x="9522" y="59278"/>
                  <a:pt x="9522" y="59293"/>
                  <a:pt x="9493" y="59322"/>
                </a:cubicBezTo>
                <a:cubicBezTo>
                  <a:pt x="9095" y="60337"/>
                  <a:pt x="9272" y="61603"/>
                  <a:pt x="9993" y="62677"/>
                </a:cubicBezTo>
                <a:cubicBezTo>
                  <a:pt x="10861" y="64002"/>
                  <a:pt x="12201" y="64870"/>
                  <a:pt x="13393" y="65547"/>
                </a:cubicBezTo>
                <a:lnTo>
                  <a:pt x="13584" y="65635"/>
                </a:lnTo>
                <a:lnTo>
                  <a:pt x="14084" y="65915"/>
                </a:lnTo>
                <a:cubicBezTo>
                  <a:pt x="15129" y="66504"/>
                  <a:pt x="15997" y="67181"/>
                  <a:pt x="16601" y="67916"/>
                </a:cubicBezTo>
                <a:cubicBezTo>
                  <a:pt x="17145" y="68579"/>
                  <a:pt x="17793" y="69476"/>
                  <a:pt x="17852" y="70565"/>
                </a:cubicBezTo>
                <a:cubicBezTo>
                  <a:pt x="17911" y="71669"/>
                  <a:pt x="17396" y="72817"/>
                  <a:pt x="16439" y="73773"/>
                </a:cubicBezTo>
                <a:cubicBezTo>
                  <a:pt x="16071" y="74112"/>
                  <a:pt x="15659" y="74450"/>
                  <a:pt x="15217" y="74701"/>
                </a:cubicBezTo>
                <a:cubicBezTo>
                  <a:pt x="14158" y="75348"/>
                  <a:pt x="12936" y="75731"/>
                  <a:pt x="11774" y="76099"/>
                </a:cubicBezTo>
                <a:cubicBezTo>
                  <a:pt x="11332" y="76246"/>
                  <a:pt x="10861" y="76393"/>
                  <a:pt x="10420" y="76540"/>
                </a:cubicBezTo>
                <a:cubicBezTo>
                  <a:pt x="8757" y="77129"/>
                  <a:pt x="7182" y="77938"/>
                  <a:pt x="5696" y="78954"/>
                </a:cubicBezTo>
                <a:cubicBezTo>
                  <a:pt x="4401" y="79822"/>
                  <a:pt x="3488" y="80734"/>
                  <a:pt x="2944" y="81691"/>
                </a:cubicBezTo>
                <a:cubicBezTo>
                  <a:pt x="2620" y="82280"/>
                  <a:pt x="2429" y="82898"/>
                  <a:pt x="2399" y="83501"/>
                </a:cubicBezTo>
                <a:cubicBezTo>
                  <a:pt x="2341" y="84296"/>
                  <a:pt x="2547" y="85076"/>
                  <a:pt x="2753" y="85767"/>
                </a:cubicBezTo>
                <a:cubicBezTo>
                  <a:pt x="3224" y="87430"/>
                  <a:pt x="3827" y="89049"/>
                  <a:pt x="4563" y="90565"/>
                </a:cubicBezTo>
                <a:lnTo>
                  <a:pt x="4622" y="90521"/>
                </a:lnTo>
                <a:cubicBezTo>
                  <a:pt x="3886" y="89020"/>
                  <a:pt x="3282" y="87401"/>
                  <a:pt x="2797" y="85723"/>
                </a:cubicBezTo>
                <a:cubicBezTo>
                  <a:pt x="2620" y="85061"/>
                  <a:pt x="2414" y="84266"/>
                  <a:pt x="2458" y="83501"/>
                </a:cubicBezTo>
                <a:cubicBezTo>
                  <a:pt x="2488" y="82898"/>
                  <a:pt x="2679" y="82309"/>
                  <a:pt x="3003" y="81720"/>
                </a:cubicBezTo>
                <a:cubicBezTo>
                  <a:pt x="3533" y="80778"/>
                  <a:pt x="4460" y="79851"/>
                  <a:pt x="5725" y="78998"/>
                </a:cubicBezTo>
                <a:cubicBezTo>
                  <a:pt x="7212" y="77997"/>
                  <a:pt x="8801" y="77188"/>
                  <a:pt x="10449" y="76599"/>
                </a:cubicBezTo>
                <a:cubicBezTo>
                  <a:pt x="10891" y="76437"/>
                  <a:pt x="11362" y="76290"/>
                  <a:pt x="11818" y="76158"/>
                </a:cubicBezTo>
                <a:cubicBezTo>
                  <a:pt x="12150" y="76054"/>
                  <a:pt x="12484" y="75949"/>
                  <a:pt x="12817" y="75837"/>
                </a:cubicBezTo>
                <a:lnTo>
                  <a:pt x="12817" y="75837"/>
                </a:lnTo>
                <a:cubicBezTo>
                  <a:pt x="12610" y="75910"/>
                  <a:pt x="12404" y="75982"/>
                  <a:pt x="12201" y="76055"/>
                </a:cubicBezTo>
                <a:cubicBezTo>
                  <a:pt x="11759" y="76202"/>
                  <a:pt x="11288" y="76364"/>
                  <a:pt x="10847" y="76525"/>
                </a:cubicBezTo>
                <a:cubicBezTo>
                  <a:pt x="9228" y="77129"/>
                  <a:pt x="7653" y="77968"/>
                  <a:pt x="6211" y="78998"/>
                </a:cubicBezTo>
                <a:cubicBezTo>
                  <a:pt x="4960" y="79881"/>
                  <a:pt x="4048" y="80808"/>
                  <a:pt x="3533" y="81750"/>
                </a:cubicBezTo>
                <a:cubicBezTo>
                  <a:pt x="3224" y="82338"/>
                  <a:pt x="3047" y="82942"/>
                  <a:pt x="2988" y="83560"/>
                </a:cubicBezTo>
                <a:cubicBezTo>
                  <a:pt x="2929" y="84340"/>
                  <a:pt x="3121" y="85120"/>
                  <a:pt x="3297" y="85797"/>
                </a:cubicBezTo>
                <a:cubicBezTo>
                  <a:pt x="3753" y="87474"/>
                  <a:pt x="4342" y="89079"/>
                  <a:pt x="5078" y="90580"/>
                </a:cubicBezTo>
                <a:lnTo>
                  <a:pt x="5137" y="90550"/>
                </a:lnTo>
                <a:cubicBezTo>
                  <a:pt x="4401" y="89049"/>
                  <a:pt x="3812" y="87430"/>
                  <a:pt x="3356" y="85782"/>
                </a:cubicBezTo>
                <a:cubicBezTo>
                  <a:pt x="3165" y="85120"/>
                  <a:pt x="2988" y="84340"/>
                  <a:pt x="3047" y="83575"/>
                </a:cubicBezTo>
                <a:cubicBezTo>
                  <a:pt x="3076" y="82971"/>
                  <a:pt x="3268" y="82383"/>
                  <a:pt x="3577" y="81809"/>
                </a:cubicBezTo>
                <a:cubicBezTo>
                  <a:pt x="4092" y="80867"/>
                  <a:pt x="4975" y="79925"/>
                  <a:pt x="6226" y="79071"/>
                </a:cubicBezTo>
                <a:cubicBezTo>
                  <a:pt x="7683" y="78041"/>
                  <a:pt x="9228" y="77202"/>
                  <a:pt x="10847" y="76599"/>
                </a:cubicBezTo>
                <a:cubicBezTo>
                  <a:pt x="11288" y="76437"/>
                  <a:pt x="11759" y="76275"/>
                  <a:pt x="12201" y="76128"/>
                </a:cubicBezTo>
                <a:cubicBezTo>
                  <a:pt x="13349" y="75731"/>
                  <a:pt x="14496" y="75348"/>
                  <a:pt x="15556" y="74701"/>
                </a:cubicBezTo>
                <a:cubicBezTo>
                  <a:pt x="15997" y="74436"/>
                  <a:pt x="16395" y="74112"/>
                  <a:pt x="16748" y="73773"/>
                </a:cubicBezTo>
                <a:cubicBezTo>
                  <a:pt x="17705" y="72817"/>
                  <a:pt x="18220" y="71669"/>
                  <a:pt x="18205" y="70565"/>
                </a:cubicBezTo>
                <a:cubicBezTo>
                  <a:pt x="18161" y="69535"/>
                  <a:pt x="17587" y="68637"/>
                  <a:pt x="17028" y="67902"/>
                </a:cubicBezTo>
                <a:cubicBezTo>
                  <a:pt x="16410" y="67092"/>
                  <a:pt x="15527" y="66356"/>
                  <a:pt x="14423" y="65694"/>
                </a:cubicBezTo>
                <a:lnTo>
                  <a:pt x="14202" y="65562"/>
                </a:lnTo>
                <a:cubicBezTo>
                  <a:pt x="14055" y="65473"/>
                  <a:pt x="13893" y="65385"/>
                  <a:pt x="13746" y="65282"/>
                </a:cubicBezTo>
                <a:cubicBezTo>
                  <a:pt x="12112" y="64296"/>
                  <a:pt x="11023" y="63295"/>
                  <a:pt x="10346" y="62162"/>
                </a:cubicBezTo>
                <a:cubicBezTo>
                  <a:pt x="9726" y="61120"/>
                  <a:pt x="9552" y="60010"/>
                  <a:pt x="9861" y="59078"/>
                </a:cubicBezTo>
                <a:lnTo>
                  <a:pt x="9861" y="59078"/>
                </a:lnTo>
                <a:cubicBezTo>
                  <a:pt x="9852" y="59088"/>
                  <a:pt x="9846" y="59094"/>
                  <a:pt x="9846" y="59101"/>
                </a:cubicBezTo>
                <a:cubicBezTo>
                  <a:pt x="9831" y="59131"/>
                  <a:pt x="9802" y="59145"/>
                  <a:pt x="9772" y="59160"/>
                </a:cubicBezTo>
                <a:cubicBezTo>
                  <a:pt x="9787" y="59145"/>
                  <a:pt x="9787" y="59131"/>
                  <a:pt x="9817" y="59101"/>
                </a:cubicBezTo>
                <a:lnTo>
                  <a:pt x="9871" y="59047"/>
                </a:lnTo>
                <a:lnTo>
                  <a:pt x="9871" y="59047"/>
                </a:lnTo>
                <a:cubicBezTo>
                  <a:pt x="9868" y="59057"/>
                  <a:pt x="9864" y="59067"/>
                  <a:pt x="9861" y="59078"/>
                </a:cubicBezTo>
                <a:lnTo>
                  <a:pt x="9861" y="59078"/>
                </a:lnTo>
                <a:cubicBezTo>
                  <a:pt x="9870" y="59067"/>
                  <a:pt x="9882" y="59051"/>
                  <a:pt x="9890" y="59028"/>
                </a:cubicBezTo>
                <a:lnTo>
                  <a:pt x="9890" y="59028"/>
                </a:lnTo>
                <a:lnTo>
                  <a:pt x="9871" y="59047"/>
                </a:lnTo>
                <a:lnTo>
                  <a:pt x="9871" y="59047"/>
                </a:lnTo>
                <a:cubicBezTo>
                  <a:pt x="9882" y="59016"/>
                  <a:pt x="9893" y="58985"/>
                  <a:pt x="9905" y="58954"/>
                </a:cubicBezTo>
                <a:cubicBezTo>
                  <a:pt x="9964" y="58925"/>
                  <a:pt x="10037" y="58866"/>
                  <a:pt x="10081" y="58836"/>
                </a:cubicBezTo>
                <a:lnTo>
                  <a:pt x="10081" y="58836"/>
                </a:lnTo>
                <a:cubicBezTo>
                  <a:pt x="10079" y="58848"/>
                  <a:pt x="10076" y="58859"/>
                  <a:pt x="10073" y="58870"/>
                </a:cubicBezTo>
                <a:lnTo>
                  <a:pt x="10073" y="58870"/>
                </a:lnTo>
                <a:cubicBezTo>
                  <a:pt x="10094" y="58856"/>
                  <a:pt x="10114" y="58846"/>
                  <a:pt x="10134" y="58839"/>
                </a:cubicBezTo>
                <a:lnTo>
                  <a:pt x="10134" y="58839"/>
                </a:lnTo>
                <a:cubicBezTo>
                  <a:pt x="10133" y="58841"/>
                  <a:pt x="10133" y="58844"/>
                  <a:pt x="10132" y="58846"/>
                </a:cubicBezTo>
                <a:lnTo>
                  <a:pt x="10132" y="58846"/>
                </a:lnTo>
                <a:cubicBezTo>
                  <a:pt x="10135" y="58842"/>
                  <a:pt x="10138" y="58839"/>
                  <a:pt x="10140" y="58836"/>
                </a:cubicBezTo>
                <a:lnTo>
                  <a:pt x="10140" y="58836"/>
                </a:lnTo>
                <a:cubicBezTo>
                  <a:pt x="10138" y="58837"/>
                  <a:pt x="10136" y="58838"/>
                  <a:pt x="10134" y="58839"/>
                </a:cubicBezTo>
                <a:lnTo>
                  <a:pt x="10134" y="58839"/>
                </a:lnTo>
                <a:cubicBezTo>
                  <a:pt x="10141" y="58813"/>
                  <a:pt x="10148" y="58788"/>
                  <a:pt x="10155" y="58763"/>
                </a:cubicBezTo>
                <a:cubicBezTo>
                  <a:pt x="10229" y="58719"/>
                  <a:pt x="10302" y="58660"/>
                  <a:pt x="10361" y="58630"/>
                </a:cubicBezTo>
                <a:lnTo>
                  <a:pt x="10361" y="58630"/>
                </a:lnTo>
                <a:cubicBezTo>
                  <a:pt x="10359" y="58642"/>
                  <a:pt x="10357" y="58653"/>
                  <a:pt x="10355" y="58665"/>
                </a:cubicBezTo>
                <a:lnTo>
                  <a:pt x="10355" y="58665"/>
                </a:lnTo>
                <a:cubicBezTo>
                  <a:pt x="10373" y="58652"/>
                  <a:pt x="10390" y="58641"/>
                  <a:pt x="10405" y="58630"/>
                </a:cubicBezTo>
                <a:lnTo>
                  <a:pt x="10405" y="58630"/>
                </a:lnTo>
                <a:cubicBezTo>
                  <a:pt x="10390" y="58660"/>
                  <a:pt x="10361" y="58704"/>
                  <a:pt x="10361" y="58733"/>
                </a:cubicBezTo>
                <a:lnTo>
                  <a:pt x="10344" y="58746"/>
                </a:lnTo>
                <a:lnTo>
                  <a:pt x="10344" y="58746"/>
                </a:lnTo>
                <a:cubicBezTo>
                  <a:pt x="10347" y="58719"/>
                  <a:pt x="10351" y="58692"/>
                  <a:pt x="10355" y="58665"/>
                </a:cubicBezTo>
                <a:lnTo>
                  <a:pt x="10355" y="58665"/>
                </a:lnTo>
                <a:cubicBezTo>
                  <a:pt x="10322" y="58689"/>
                  <a:pt x="10287" y="58714"/>
                  <a:pt x="10258" y="58733"/>
                </a:cubicBezTo>
                <a:lnTo>
                  <a:pt x="10199" y="58851"/>
                </a:lnTo>
                <a:lnTo>
                  <a:pt x="10199" y="58851"/>
                </a:lnTo>
                <a:lnTo>
                  <a:pt x="10344" y="58746"/>
                </a:lnTo>
                <a:lnTo>
                  <a:pt x="10344" y="58746"/>
                </a:lnTo>
                <a:cubicBezTo>
                  <a:pt x="10213" y="59750"/>
                  <a:pt x="10577" y="60712"/>
                  <a:pt x="10847" y="61265"/>
                </a:cubicBezTo>
                <a:cubicBezTo>
                  <a:pt x="11538" y="62663"/>
                  <a:pt x="12686" y="63869"/>
                  <a:pt x="14305" y="64988"/>
                </a:cubicBezTo>
                <a:cubicBezTo>
                  <a:pt x="14555" y="65179"/>
                  <a:pt x="14820" y="65341"/>
                  <a:pt x="15041" y="65488"/>
                </a:cubicBezTo>
                <a:cubicBezTo>
                  <a:pt x="16233" y="66283"/>
                  <a:pt x="17131" y="67151"/>
                  <a:pt x="17705" y="68049"/>
                </a:cubicBezTo>
                <a:cubicBezTo>
                  <a:pt x="18205" y="68814"/>
                  <a:pt x="18676" y="69653"/>
                  <a:pt x="18676" y="70624"/>
                </a:cubicBezTo>
                <a:cubicBezTo>
                  <a:pt x="18676" y="71669"/>
                  <a:pt x="18161" y="72743"/>
                  <a:pt x="17248" y="73656"/>
                </a:cubicBezTo>
                <a:cubicBezTo>
                  <a:pt x="16910" y="74009"/>
                  <a:pt x="16527" y="74303"/>
                  <a:pt x="16100" y="74583"/>
                </a:cubicBezTo>
                <a:cubicBezTo>
                  <a:pt x="15129" y="75201"/>
                  <a:pt x="14040" y="75613"/>
                  <a:pt x="12995" y="76010"/>
                </a:cubicBezTo>
                <a:cubicBezTo>
                  <a:pt x="12554" y="76172"/>
                  <a:pt x="12068" y="76364"/>
                  <a:pt x="11627" y="76540"/>
                </a:cubicBezTo>
                <a:cubicBezTo>
                  <a:pt x="10081" y="77202"/>
                  <a:pt x="8595" y="78071"/>
                  <a:pt x="7197" y="79145"/>
                </a:cubicBezTo>
                <a:cubicBezTo>
                  <a:pt x="6005" y="80057"/>
                  <a:pt x="5196" y="80985"/>
                  <a:pt x="4695" y="81956"/>
                </a:cubicBezTo>
                <a:cubicBezTo>
                  <a:pt x="4401" y="82530"/>
                  <a:pt x="4224" y="83133"/>
                  <a:pt x="4180" y="83722"/>
                </a:cubicBezTo>
                <a:cubicBezTo>
                  <a:pt x="4121" y="84472"/>
                  <a:pt x="4268" y="85223"/>
                  <a:pt x="4445" y="85929"/>
                </a:cubicBezTo>
                <a:cubicBezTo>
                  <a:pt x="4842" y="87577"/>
                  <a:pt x="5416" y="89167"/>
                  <a:pt x="6137" y="90638"/>
                </a:cubicBezTo>
                <a:lnTo>
                  <a:pt x="6182" y="90594"/>
                </a:lnTo>
                <a:cubicBezTo>
                  <a:pt x="5475" y="89123"/>
                  <a:pt x="4901" y="87548"/>
                  <a:pt x="4489" y="85914"/>
                </a:cubicBezTo>
                <a:cubicBezTo>
                  <a:pt x="4327" y="85208"/>
                  <a:pt x="4180" y="84472"/>
                  <a:pt x="4239" y="83722"/>
                </a:cubicBezTo>
                <a:cubicBezTo>
                  <a:pt x="4268" y="83133"/>
                  <a:pt x="4460" y="82544"/>
                  <a:pt x="4754" y="81971"/>
                </a:cubicBezTo>
                <a:cubicBezTo>
                  <a:pt x="5254" y="81014"/>
                  <a:pt x="6064" y="80116"/>
                  <a:pt x="7241" y="79189"/>
                </a:cubicBezTo>
                <a:cubicBezTo>
                  <a:pt x="8610" y="78130"/>
                  <a:pt x="10111" y="77261"/>
                  <a:pt x="11656" y="76599"/>
                </a:cubicBezTo>
                <a:cubicBezTo>
                  <a:pt x="12098" y="76422"/>
                  <a:pt x="12569" y="76231"/>
                  <a:pt x="13010" y="76069"/>
                </a:cubicBezTo>
                <a:cubicBezTo>
                  <a:pt x="14055" y="75657"/>
                  <a:pt x="15159" y="75260"/>
                  <a:pt x="16145" y="74627"/>
                </a:cubicBezTo>
                <a:cubicBezTo>
                  <a:pt x="16557" y="74362"/>
                  <a:pt x="16954" y="74038"/>
                  <a:pt x="17278" y="73715"/>
                </a:cubicBezTo>
                <a:cubicBezTo>
                  <a:pt x="18205" y="72773"/>
                  <a:pt x="18720" y="71684"/>
                  <a:pt x="18735" y="70624"/>
                </a:cubicBezTo>
                <a:cubicBezTo>
                  <a:pt x="18749" y="69623"/>
                  <a:pt x="18234" y="68770"/>
                  <a:pt x="17763" y="68005"/>
                </a:cubicBezTo>
                <a:cubicBezTo>
                  <a:pt x="17175" y="67107"/>
                  <a:pt x="16262" y="66239"/>
                  <a:pt x="15070" y="65429"/>
                </a:cubicBezTo>
                <a:cubicBezTo>
                  <a:pt x="14850" y="65282"/>
                  <a:pt x="14599" y="65120"/>
                  <a:pt x="14335" y="64944"/>
                </a:cubicBezTo>
                <a:cubicBezTo>
                  <a:pt x="12716" y="63840"/>
                  <a:pt x="11583" y="62618"/>
                  <a:pt x="10891" y="61220"/>
                </a:cubicBezTo>
                <a:cubicBezTo>
                  <a:pt x="10626" y="60676"/>
                  <a:pt x="10214" y="59616"/>
                  <a:pt x="10435" y="58571"/>
                </a:cubicBezTo>
                <a:cubicBezTo>
                  <a:pt x="10508" y="58513"/>
                  <a:pt x="10582" y="58483"/>
                  <a:pt x="10670" y="58424"/>
                </a:cubicBezTo>
                <a:lnTo>
                  <a:pt x="10670" y="58424"/>
                </a:lnTo>
                <a:cubicBezTo>
                  <a:pt x="10670" y="58427"/>
                  <a:pt x="10670" y="58430"/>
                  <a:pt x="10669" y="58433"/>
                </a:cubicBezTo>
                <a:lnTo>
                  <a:pt x="10669" y="58433"/>
                </a:lnTo>
                <a:cubicBezTo>
                  <a:pt x="10675" y="58430"/>
                  <a:pt x="10680" y="58427"/>
                  <a:pt x="10685" y="58424"/>
                </a:cubicBezTo>
                <a:lnTo>
                  <a:pt x="10685" y="58424"/>
                </a:lnTo>
                <a:cubicBezTo>
                  <a:pt x="10677" y="58436"/>
                  <a:pt x="10671" y="58448"/>
                  <a:pt x="10667" y="58460"/>
                </a:cubicBezTo>
                <a:lnTo>
                  <a:pt x="10667" y="58460"/>
                </a:lnTo>
                <a:cubicBezTo>
                  <a:pt x="10668" y="58451"/>
                  <a:pt x="10668" y="58442"/>
                  <a:pt x="10669" y="58433"/>
                </a:cubicBezTo>
                <a:lnTo>
                  <a:pt x="10669" y="58433"/>
                </a:lnTo>
                <a:cubicBezTo>
                  <a:pt x="10613" y="58464"/>
                  <a:pt x="10547" y="58516"/>
                  <a:pt x="10494" y="58557"/>
                </a:cubicBezTo>
                <a:cubicBezTo>
                  <a:pt x="10479" y="58557"/>
                  <a:pt x="10479" y="58571"/>
                  <a:pt x="10479" y="58571"/>
                </a:cubicBezTo>
                <a:cubicBezTo>
                  <a:pt x="10464" y="58616"/>
                  <a:pt x="10464" y="58645"/>
                  <a:pt x="10435" y="58689"/>
                </a:cubicBezTo>
                <a:cubicBezTo>
                  <a:pt x="10508" y="58630"/>
                  <a:pt x="10567" y="58586"/>
                  <a:pt x="10641" y="58557"/>
                </a:cubicBezTo>
                <a:cubicBezTo>
                  <a:pt x="10651" y="58524"/>
                  <a:pt x="10654" y="58492"/>
                  <a:pt x="10667" y="58460"/>
                </a:cubicBezTo>
                <a:lnTo>
                  <a:pt x="10667" y="58460"/>
                </a:lnTo>
                <a:cubicBezTo>
                  <a:pt x="10589" y="59316"/>
                  <a:pt x="10865" y="60169"/>
                  <a:pt x="11141" y="60764"/>
                </a:cubicBezTo>
                <a:cubicBezTo>
                  <a:pt x="11833" y="62265"/>
                  <a:pt x="12981" y="63590"/>
                  <a:pt x="14614" y="64797"/>
                </a:cubicBezTo>
                <a:cubicBezTo>
                  <a:pt x="14835" y="64944"/>
                  <a:pt x="15070" y="65120"/>
                  <a:pt x="15365" y="65326"/>
                </a:cubicBezTo>
                <a:cubicBezTo>
                  <a:pt x="16616" y="66195"/>
                  <a:pt x="17543" y="67107"/>
                  <a:pt x="18087" y="68064"/>
                </a:cubicBezTo>
                <a:cubicBezTo>
                  <a:pt x="18543" y="68844"/>
                  <a:pt x="18985" y="69682"/>
                  <a:pt x="18970" y="70624"/>
                </a:cubicBezTo>
                <a:cubicBezTo>
                  <a:pt x="18941" y="71654"/>
                  <a:pt x="18440" y="72699"/>
                  <a:pt x="17543" y="73597"/>
                </a:cubicBezTo>
                <a:cubicBezTo>
                  <a:pt x="17204" y="73935"/>
                  <a:pt x="16836" y="74244"/>
                  <a:pt x="16439" y="74524"/>
                </a:cubicBezTo>
                <a:cubicBezTo>
                  <a:pt x="15497" y="75127"/>
                  <a:pt x="14452" y="75554"/>
                  <a:pt x="13437" y="75952"/>
                </a:cubicBezTo>
                <a:cubicBezTo>
                  <a:pt x="12995" y="76143"/>
                  <a:pt x="12510" y="76319"/>
                  <a:pt x="12068" y="76525"/>
                </a:cubicBezTo>
                <a:cubicBezTo>
                  <a:pt x="10552" y="77202"/>
                  <a:pt x="9095" y="78115"/>
                  <a:pt x="7756" y="79189"/>
                </a:cubicBezTo>
                <a:cubicBezTo>
                  <a:pt x="6594" y="80131"/>
                  <a:pt x="5799" y="81058"/>
                  <a:pt x="5328" y="82029"/>
                </a:cubicBezTo>
                <a:cubicBezTo>
                  <a:pt x="5034" y="82603"/>
                  <a:pt x="4857" y="83192"/>
                  <a:pt x="4813" y="83781"/>
                </a:cubicBezTo>
                <a:cubicBezTo>
                  <a:pt x="4754" y="84531"/>
                  <a:pt x="4887" y="85267"/>
                  <a:pt x="5048" y="85959"/>
                </a:cubicBezTo>
                <a:cubicBezTo>
                  <a:pt x="5416" y="87622"/>
                  <a:pt x="5990" y="89182"/>
                  <a:pt x="6682" y="90638"/>
                </a:cubicBezTo>
                <a:lnTo>
                  <a:pt x="6741" y="90594"/>
                </a:lnTo>
                <a:cubicBezTo>
                  <a:pt x="6020" y="89152"/>
                  <a:pt x="5475" y="87577"/>
                  <a:pt x="5107" y="85929"/>
                </a:cubicBezTo>
                <a:cubicBezTo>
                  <a:pt x="4960" y="85238"/>
                  <a:pt x="4813" y="84516"/>
                  <a:pt x="4857" y="83751"/>
                </a:cubicBezTo>
                <a:cubicBezTo>
                  <a:pt x="4916" y="83163"/>
                  <a:pt x="5078" y="82603"/>
                  <a:pt x="5357" y="82029"/>
                </a:cubicBezTo>
                <a:cubicBezTo>
                  <a:pt x="5843" y="81073"/>
                  <a:pt x="6623" y="80146"/>
                  <a:pt x="7771" y="79233"/>
                </a:cubicBezTo>
                <a:cubicBezTo>
                  <a:pt x="9110" y="78144"/>
                  <a:pt x="10567" y="77247"/>
                  <a:pt x="12068" y="76584"/>
                </a:cubicBezTo>
                <a:cubicBezTo>
                  <a:pt x="12510" y="76378"/>
                  <a:pt x="12995" y="76202"/>
                  <a:pt x="13437" y="76010"/>
                </a:cubicBezTo>
                <a:cubicBezTo>
                  <a:pt x="14452" y="75613"/>
                  <a:pt x="15512" y="75186"/>
                  <a:pt x="16454" y="74553"/>
                </a:cubicBezTo>
                <a:cubicBezTo>
                  <a:pt x="16851" y="74289"/>
                  <a:pt x="17248" y="73965"/>
                  <a:pt x="17572" y="73641"/>
                </a:cubicBezTo>
                <a:cubicBezTo>
                  <a:pt x="18470" y="72714"/>
                  <a:pt x="18985" y="71654"/>
                  <a:pt x="19029" y="70609"/>
                </a:cubicBezTo>
                <a:cubicBezTo>
                  <a:pt x="19058" y="69653"/>
                  <a:pt x="18602" y="68799"/>
                  <a:pt x="18146" y="68005"/>
                </a:cubicBezTo>
                <a:cubicBezTo>
                  <a:pt x="17572" y="67048"/>
                  <a:pt x="16660" y="66136"/>
                  <a:pt x="15409" y="65253"/>
                </a:cubicBezTo>
                <a:cubicBezTo>
                  <a:pt x="15114" y="65047"/>
                  <a:pt x="14864" y="64885"/>
                  <a:pt x="14644" y="64723"/>
                </a:cubicBezTo>
                <a:cubicBezTo>
                  <a:pt x="13010" y="63546"/>
                  <a:pt x="11877" y="62221"/>
                  <a:pt x="11185" y="60720"/>
                </a:cubicBezTo>
                <a:cubicBezTo>
                  <a:pt x="10920" y="60102"/>
                  <a:pt x="10641" y="59234"/>
                  <a:pt x="10729" y="58365"/>
                </a:cubicBezTo>
                <a:cubicBezTo>
                  <a:pt x="10817" y="58321"/>
                  <a:pt x="10891" y="58277"/>
                  <a:pt x="10994" y="58218"/>
                </a:cubicBezTo>
                <a:lnTo>
                  <a:pt x="10994" y="58218"/>
                </a:lnTo>
                <a:cubicBezTo>
                  <a:pt x="10964" y="58851"/>
                  <a:pt x="11097" y="59528"/>
                  <a:pt x="11406" y="60279"/>
                </a:cubicBezTo>
                <a:cubicBezTo>
                  <a:pt x="12068" y="61897"/>
                  <a:pt x="13275" y="63354"/>
                  <a:pt x="14908" y="64605"/>
                </a:cubicBezTo>
                <a:cubicBezTo>
                  <a:pt x="15129" y="64767"/>
                  <a:pt x="15379" y="64958"/>
                  <a:pt x="15674" y="65179"/>
                </a:cubicBezTo>
                <a:cubicBezTo>
                  <a:pt x="16998" y="66136"/>
                  <a:pt x="17911" y="67092"/>
                  <a:pt x="18455" y="68078"/>
                </a:cubicBezTo>
                <a:cubicBezTo>
                  <a:pt x="18897" y="68888"/>
                  <a:pt x="19279" y="69682"/>
                  <a:pt x="19250" y="70609"/>
                </a:cubicBezTo>
                <a:cubicBezTo>
                  <a:pt x="19191" y="71595"/>
                  <a:pt x="18691" y="72640"/>
                  <a:pt x="17808" y="73523"/>
                </a:cubicBezTo>
                <a:cubicBezTo>
                  <a:pt x="17484" y="73862"/>
                  <a:pt x="17116" y="74171"/>
                  <a:pt x="16733" y="74436"/>
                </a:cubicBezTo>
                <a:cubicBezTo>
                  <a:pt x="15821" y="75039"/>
                  <a:pt x="14820" y="75466"/>
                  <a:pt x="13834" y="75878"/>
                </a:cubicBezTo>
                <a:cubicBezTo>
                  <a:pt x="13393" y="76069"/>
                  <a:pt x="12922" y="76275"/>
                  <a:pt x="12480" y="76467"/>
                </a:cubicBezTo>
                <a:cubicBezTo>
                  <a:pt x="10994" y="77173"/>
                  <a:pt x="9566" y="78085"/>
                  <a:pt x="8271" y="79189"/>
                </a:cubicBezTo>
                <a:cubicBezTo>
                  <a:pt x="7138" y="80146"/>
                  <a:pt x="6388" y="81073"/>
                  <a:pt x="5917" y="82044"/>
                </a:cubicBezTo>
                <a:cubicBezTo>
                  <a:pt x="5637" y="82618"/>
                  <a:pt x="5475" y="83207"/>
                  <a:pt x="5416" y="83795"/>
                </a:cubicBezTo>
                <a:cubicBezTo>
                  <a:pt x="5343" y="84546"/>
                  <a:pt x="5490" y="85311"/>
                  <a:pt x="5622" y="85959"/>
                </a:cubicBezTo>
                <a:cubicBezTo>
                  <a:pt x="5961" y="87592"/>
                  <a:pt x="6505" y="89167"/>
                  <a:pt x="7212" y="90609"/>
                </a:cubicBezTo>
                <a:lnTo>
                  <a:pt x="7271" y="90580"/>
                </a:lnTo>
                <a:cubicBezTo>
                  <a:pt x="6579" y="89137"/>
                  <a:pt x="6020" y="87577"/>
                  <a:pt x="5666" y="85944"/>
                </a:cubicBezTo>
                <a:cubicBezTo>
                  <a:pt x="5549" y="85296"/>
                  <a:pt x="5402" y="84546"/>
                  <a:pt x="5475" y="83795"/>
                </a:cubicBezTo>
                <a:cubicBezTo>
                  <a:pt x="5519" y="83221"/>
                  <a:pt x="5696" y="82633"/>
                  <a:pt x="5961" y="82074"/>
                </a:cubicBezTo>
                <a:cubicBezTo>
                  <a:pt x="6432" y="81117"/>
                  <a:pt x="7197" y="80205"/>
                  <a:pt x="8301" y="79263"/>
                </a:cubicBezTo>
                <a:cubicBezTo>
                  <a:pt x="9611" y="78159"/>
                  <a:pt x="11023" y="77247"/>
                  <a:pt x="12495" y="76540"/>
                </a:cubicBezTo>
                <a:cubicBezTo>
                  <a:pt x="12936" y="76334"/>
                  <a:pt x="13393" y="76143"/>
                  <a:pt x="13864" y="75952"/>
                </a:cubicBezTo>
                <a:cubicBezTo>
                  <a:pt x="14835" y="75525"/>
                  <a:pt x="15865" y="75113"/>
                  <a:pt x="16763" y="74495"/>
                </a:cubicBezTo>
                <a:cubicBezTo>
                  <a:pt x="17175" y="74230"/>
                  <a:pt x="17543" y="73935"/>
                  <a:pt x="17866" y="73582"/>
                </a:cubicBezTo>
                <a:cubicBezTo>
                  <a:pt x="18749" y="72684"/>
                  <a:pt x="19265" y="71625"/>
                  <a:pt x="19323" y="70595"/>
                </a:cubicBezTo>
                <a:cubicBezTo>
                  <a:pt x="19382" y="69668"/>
                  <a:pt x="18970" y="68858"/>
                  <a:pt x="18529" y="68049"/>
                </a:cubicBezTo>
                <a:cubicBezTo>
                  <a:pt x="17984" y="67033"/>
                  <a:pt x="17057" y="66077"/>
                  <a:pt x="15733" y="65106"/>
                </a:cubicBezTo>
                <a:cubicBezTo>
                  <a:pt x="15438" y="64885"/>
                  <a:pt x="15188" y="64693"/>
                  <a:pt x="14967" y="64532"/>
                </a:cubicBezTo>
                <a:cubicBezTo>
                  <a:pt x="13319" y="63281"/>
                  <a:pt x="12142" y="61839"/>
                  <a:pt x="11480" y="60249"/>
                </a:cubicBezTo>
                <a:cubicBezTo>
                  <a:pt x="11196" y="59546"/>
                  <a:pt x="11048" y="58905"/>
                  <a:pt x="11060" y="58315"/>
                </a:cubicBezTo>
                <a:lnTo>
                  <a:pt x="11060" y="58315"/>
                </a:lnTo>
                <a:cubicBezTo>
                  <a:pt x="11047" y="58322"/>
                  <a:pt x="11035" y="58329"/>
                  <a:pt x="11023" y="58336"/>
                </a:cubicBezTo>
                <a:cubicBezTo>
                  <a:pt x="11023" y="58279"/>
                  <a:pt x="11051" y="58221"/>
                  <a:pt x="11066" y="58178"/>
                </a:cubicBezTo>
                <a:lnTo>
                  <a:pt x="11066" y="58178"/>
                </a:lnTo>
                <a:cubicBezTo>
                  <a:pt x="11063" y="58223"/>
                  <a:pt x="11061" y="58269"/>
                  <a:pt x="11060" y="58315"/>
                </a:cubicBezTo>
                <a:lnTo>
                  <a:pt x="11060" y="58315"/>
                </a:lnTo>
                <a:cubicBezTo>
                  <a:pt x="11129" y="58278"/>
                  <a:pt x="11212" y="58241"/>
                  <a:pt x="11273" y="58204"/>
                </a:cubicBezTo>
                <a:cubicBezTo>
                  <a:pt x="11273" y="58146"/>
                  <a:pt x="11273" y="58103"/>
                  <a:pt x="11301" y="58033"/>
                </a:cubicBezTo>
                <a:lnTo>
                  <a:pt x="11301" y="58033"/>
                </a:lnTo>
                <a:cubicBezTo>
                  <a:pt x="11243" y="58069"/>
                  <a:pt x="11185" y="58100"/>
                  <a:pt x="11128" y="58129"/>
                </a:cubicBezTo>
                <a:lnTo>
                  <a:pt x="11128" y="58129"/>
                </a:lnTo>
                <a:cubicBezTo>
                  <a:pt x="11182" y="58091"/>
                  <a:pt x="11239" y="58059"/>
                  <a:pt x="11303" y="58027"/>
                </a:cubicBezTo>
                <a:lnTo>
                  <a:pt x="11303" y="58027"/>
                </a:lnTo>
                <a:cubicBezTo>
                  <a:pt x="11302" y="58029"/>
                  <a:pt x="11301" y="58031"/>
                  <a:pt x="11301" y="58033"/>
                </a:cubicBezTo>
                <a:lnTo>
                  <a:pt x="11301" y="58033"/>
                </a:lnTo>
                <a:cubicBezTo>
                  <a:pt x="11311" y="58026"/>
                  <a:pt x="11322" y="58019"/>
                  <a:pt x="11332" y="58012"/>
                </a:cubicBezTo>
                <a:cubicBezTo>
                  <a:pt x="11362" y="58557"/>
                  <a:pt x="11465" y="59160"/>
                  <a:pt x="11730" y="59808"/>
                </a:cubicBezTo>
                <a:cubicBezTo>
                  <a:pt x="12362" y="61529"/>
                  <a:pt x="13569" y="63075"/>
                  <a:pt x="15232" y="64399"/>
                </a:cubicBezTo>
                <a:cubicBezTo>
                  <a:pt x="15482" y="64590"/>
                  <a:pt x="15733" y="64782"/>
                  <a:pt x="16027" y="65003"/>
                </a:cubicBezTo>
                <a:cubicBezTo>
                  <a:pt x="17410" y="66033"/>
                  <a:pt x="18323" y="67048"/>
                  <a:pt x="18867" y="68093"/>
                </a:cubicBezTo>
                <a:cubicBezTo>
                  <a:pt x="19265" y="68902"/>
                  <a:pt x="19618" y="69697"/>
                  <a:pt x="19559" y="70595"/>
                </a:cubicBezTo>
                <a:cubicBezTo>
                  <a:pt x="19485" y="71581"/>
                  <a:pt x="18985" y="72611"/>
                  <a:pt x="18131" y="73464"/>
                </a:cubicBezTo>
                <a:cubicBezTo>
                  <a:pt x="17808" y="73803"/>
                  <a:pt x="17440" y="74097"/>
                  <a:pt x="17057" y="74377"/>
                </a:cubicBezTo>
                <a:cubicBezTo>
                  <a:pt x="16189" y="74980"/>
                  <a:pt x="15217" y="75407"/>
                  <a:pt x="14261" y="75819"/>
                </a:cubicBezTo>
                <a:cubicBezTo>
                  <a:pt x="13819" y="76025"/>
                  <a:pt x="13349" y="76231"/>
                  <a:pt x="12907" y="76452"/>
                </a:cubicBezTo>
                <a:cubicBezTo>
                  <a:pt x="11435" y="77188"/>
                  <a:pt x="10052" y="78130"/>
                  <a:pt x="8786" y="79248"/>
                </a:cubicBezTo>
                <a:cubicBezTo>
                  <a:pt x="7712" y="80205"/>
                  <a:pt x="6962" y="81146"/>
                  <a:pt x="6505" y="82118"/>
                </a:cubicBezTo>
                <a:cubicBezTo>
                  <a:pt x="6226" y="82692"/>
                  <a:pt x="6064" y="83251"/>
                  <a:pt x="6020" y="83839"/>
                </a:cubicBezTo>
                <a:cubicBezTo>
                  <a:pt x="5946" y="84605"/>
                  <a:pt x="6079" y="85355"/>
                  <a:pt x="6211" y="86003"/>
                </a:cubicBezTo>
                <a:cubicBezTo>
                  <a:pt x="6535" y="87636"/>
                  <a:pt x="7050" y="89182"/>
                  <a:pt x="7756" y="90609"/>
                </a:cubicBezTo>
                <a:lnTo>
                  <a:pt x="7800" y="90580"/>
                </a:lnTo>
                <a:cubicBezTo>
                  <a:pt x="7109" y="89167"/>
                  <a:pt x="6594" y="87622"/>
                  <a:pt x="6255" y="85973"/>
                </a:cubicBezTo>
                <a:cubicBezTo>
                  <a:pt x="6137" y="85355"/>
                  <a:pt x="6020" y="84605"/>
                  <a:pt x="6093" y="83839"/>
                </a:cubicBezTo>
                <a:cubicBezTo>
                  <a:pt x="6152" y="83280"/>
                  <a:pt x="6314" y="82706"/>
                  <a:pt x="6579" y="82132"/>
                </a:cubicBezTo>
                <a:cubicBezTo>
                  <a:pt x="7035" y="81176"/>
                  <a:pt x="7771" y="80234"/>
                  <a:pt x="8831" y="79307"/>
                </a:cubicBezTo>
                <a:cubicBezTo>
                  <a:pt x="10111" y="78174"/>
                  <a:pt x="11480" y="77247"/>
                  <a:pt x="12936" y="76525"/>
                </a:cubicBezTo>
                <a:cubicBezTo>
                  <a:pt x="13378" y="76305"/>
                  <a:pt x="13834" y="76099"/>
                  <a:pt x="14305" y="75893"/>
                </a:cubicBezTo>
                <a:cubicBezTo>
                  <a:pt x="15232" y="75481"/>
                  <a:pt x="16218" y="75039"/>
                  <a:pt x="17101" y="74450"/>
                </a:cubicBezTo>
                <a:cubicBezTo>
                  <a:pt x="17484" y="74171"/>
                  <a:pt x="17852" y="73877"/>
                  <a:pt x="18161" y="73538"/>
                </a:cubicBezTo>
                <a:cubicBezTo>
                  <a:pt x="19029" y="72655"/>
                  <a:pt x="19544" y="71625"/>
                  <a:pt x="19618" y="70624"/>
                </a:cubicBezTo>
                <a:cubicBezTo>
                  <a:pt x="19691" y="69697"/>
                  <a:pt x="19323" y="68888"/>
                  <a:pt x="18911" y="68078"/>
                </a:cubicBezTo>
                <a:cubicBezTo>
                  <a:pt x="18382" y="67019"/>
                  <a:pt x="17469" y="66003"/>
                  <a:pt x="16071" y="64958"/>
                </a:cubicBezTo>
                <a:cubicBezTo>
                  <a:pt x="15777" y="64738"/>
                  <a:pt x="15512" y="64532"/>
                  <a:pt x="15276" y="64340"/>
                </a:cubicBezTo>
                <a:cubicBezTo>
                  <a:pt x="13599" y="63016"/>
                  <a:pt x="12421" y="61471"/>
                  <a:pt x="11774" y="59763"/>
                </a:cubicBezTo>
                <a:cubicBezTo>
                  <a:pt x="11560" y="59175"/>
                  <a:pt x="11431" y="58623"/>
                  <a:pt x="11409" y="58130"/>
                </a:cubicBezTo>
                <a:lnTo>
                  <a:pt x="11409" y="58130"/>
                </a:lnTo>
                <a:cubicBezTo>
                  <a:pt x="11388" y="58144"/>
                  <a:pt x="11367" y="58158"/>
                  <a:pt x="11347" y="58174"/>
                </a:cubicBezTo>
                <a:cubicBezTo>
                  <a:pt x="11347" y="58115"/>
                  <a:pt x="11362" y="58056"/>
                  <a:pt x="11362" y="57998"/>
                </a:cubicBezTo>
                <a:cubicBezTo>
                  <a:pt x="11450" y="57953"/>
                  <a:pt x="11524" y="57909"/>
                  <a:pt x="11612" y="57850"/>
                </a:cubicBezTo>
                <a:lnTo>
                  <a:pt x="11612" y="57850"/>
                </a:lnTo>
                <a:cubicBezTo>
                  <a:pt x="11609" y="57861"/>
                  <a:pt x="11607" y="57872"/>
                  <a:pt x="11605" y="57882"/>
                </a:cubicBezTo>
                <a:lnTo>
                  <a:pt x="11605" y="57882"/>
                </a:lnTo>
                <a:cubicBezTo>
                  <a:pt x="11627" y="57871"/>
                  <a:pt x="11649" y="57859"/>
                  <a:pt x="11671" y="57845"/>
                </a:cubicBezTo>
                <a:lnTo>
                  <a:pt x="11671" y="57845"/>
                </a:lnTo>
                <a:lnTo>
                  <a:pt x="11671" y="57983"/>
                </a:lnTo>
                <a:cubicBezTo>
                  <a:pt x="11680" y="57977"/>
                  <a:pt x="11690" y="57971"/>
                  <a:pt x="11699" y="57965"/>
                </a:cubicBezTo>
                <a:lnTo>
                  <a:pt x="11699" y="57965"/>
                </a:lnTo>
                <a:cubicBezTo>
                  <a:pt x="11749" y="58386"/>
                  <a:pt x="11848" y="58842"/>
                  <a:pt x="11995" y="59322"/>
                </a:cubicBezTo>
                <a:cubicBezTo>
                  <a:pt x="12627" y="61147"/>
                  <a:pt x="13805" y="62795"/>
                  <a:pt x="15527" y="64223"/>
                </a:cubicBezTo>
                <a:cubicBezTo>
                  <a:pt x="15777" y="64414"/>
                  <a:pt x="16042" y="64620"/>
                  <a:pt x="16336" y="64855"/>
                </a:cubicBezTo>
                <a:cubicBezTo>
                  <a:pt x="17793" y="66003"/>
                  <a:pt x="18720" y="67033"/>
                  <a:pt x="19235" y="68137"/>
                </a:cubicBezTo>
                <a:cubicBezTo>
                  <a:pt x="19574" y="68902"/>
                  <a:pt x="19912" y="69712"/>
                  <a:pt x="19824" y="70624"/>
                </a:cubicBezTo>
                <a:cubicBezTo>
                  <a:pt x="19721" y="71581"/>
                  <a:pt x="19206" y="72581"/>
                  <a:pt x="18382" y="73435"/>
                </a:cubicBezTo>
                <a:cubicBezTo>
                  <a:pt x="18072" y="73744"/>
                  <a:pt x="17719" y="74053"/>
                  <a:pt x="17337" y="74318"/>
                </a:cubicBezTo>
                <a:cubicBezTo>
                  <a:pt x="16483" y="74907"/>
                  <a:pt x="15556" y="75348"/>
                  <a:pt x="14644" y="75775"/>
                </a:cubicBezTo>
                <a:cubicBezTo>
                  <a:pt x="14202" y="75966"/>
                  <a:pt x="13731" y="76187"/>
                  <a:pt x="13290" y="76437"/>
                </a:cubicBezTo>
                <a:cubicBezTo>
                  <a:pt x="11847" y="77188"/>
                  <a:pt x="10508" y="78144"/>
                  <a:pt x="9272" y="79277"/>
                </a:cubicBezTo>
                <a:cubicBezTo>
                  <a:pt x="8242" y="80263"/>
                  <a:pt x="7535" y="81191"/>
                  <a:pt x="7094" y="82177"/>
                </a:cubicBezTo>
                <a:cubicBezTo>
                  <a:pt x="6829" y="82736"/>
                  <a:pt x="6667" y="83310"/>
                  <a:pt x="6608" y="83884"/>
                </a:cubicBezTo>
                <a:cubicBezTo>
                  <a:pt x="6535" y="84649"/>
                  <a:pt x="6652" y="85385"/>
                  <a:pt x="6756" y="86018"/>
                </a:cubicBezTo>
                <a:cubicBezTo>
                  <a:pt x="7050" y="87651"/>
                  <a:pt x="7565" y="89182"/>
                  <a:pt x="8271" y="90594"/>
                </a:cubicBezTo>
                <a:lnTo>
                  <a:pt x="8315" y="90565"/>
                </a:lnTo>
                <a:cubicBezTo>
                  <a:pt x="7624" y="89167"/>
                  <a:pt x="7123" y="87622"/>
                  <a:pt x="6814" y="86003"/>
                </a:cubicBezTo>
                <a:cubicBezTo>
                  <a:pt x="6697" y="85370"/>
                  <a:pt x="6594" y="84634"/>
                  <a:pt x="6667" y="83884"/>
                </a:cubicBezTo>
                <a:cubicBezTo>
                  <a:pt x="6726" y="83310"/>
                  <a:pt x="6888" y="82736"/>
                  <a:pt x="7138" y="82191"/>
                </a:cubicBezTo>
                <a:cubicBezTo>
                  <a:pt x="7580" y="81235"/>
                  <a:pt x="8301" y="80293"/>
                  <a:pt x="9316" y="79336"/>
                </a:cubicBezTo>
                <a:cubicBezTo>
                  <a:pt x="10523" y="78203"/>
                  <a:pt x="11877" y="77247"/>
                  <a:pt x="13304" y="76481"/>
                </a:cubicBezTo>
                <a:cubicBezTo>
                  <a:pt x="13746" y="76246"/>
                  <a:pt x="14202" y="76025"/>
                  <a:pt x="14673" y="75819"/>
                </a:cubicBezTo>
                <a:cubicBezTo>
                  <a:pt x="15571" y="75407"/>
                  <a:pt x="16513" y="74966"/>
                  <a:pt x="17351" y="74347"/>
                </a:cubicBezTo>
                <a:cubicBezTo>
                  <a:pt x="17734" y="74083"/>
                  <a:pt x="18087" y="73788"/>
                  <a:pt x="18396" y="73450"/>
                </a:cubicBezTo>
                <a:cubicBezTo>
                  <a:pt x="19250" y="72581"/>
                  <a:pt x="19765" y="71581"/>
                  <a:pt x="19853" y="70595"/>
                </a:cubicBezTo>
                <a:cubicBezTo>
                  <a:pt x="19941" y="69697"/>
                  <a:pt x="19603" y="68873"/>
                  <a:pt x="19250" y="68078"/>
                </a:cubicBezTo>
                <a:cubicBezTo>
                  <a:pt x="18735" y="66960"/>
                  <a:pt x="17808" y="65915"/>
                  <a:pt x="16336" y="64767"/>
                </a:cubicBezTo>
                <a:cubicBezTo>
                  <a:pt x="16042" y="64532"/>
                  <a:pt x="15777" y="64326"/>
                  <a:pt x="15527" y="64120"/>
                </a:cubicBezTo>
                <a:cubicBezTo>
                  <a:pt x="13805" y="62707"/>
                  <a:pt x="12627" y="61073"/>
                  <a:pt x="12024" y="59248"/>
                </a:cubicBezTo>
                <a:cubicBezTo>
                  <a:pt x="11861" y="58785"/>
                  <a:pt x="11762" y="58354"/>
                  <a:pt x="11718" y="57954"/>
                </a:cubicBezTo>
                <a:lnTo>
                  <a:pt x="11718" y="57954"/>
                </a:lnTo>
                <a:cubicBezTo>
                  <a:pt x="11712" y="57958"/>
                  <a:pt x="11706" y="57961"/>
                  <a:pt x="11699" y="57965"/>
                </a:cubicBezTo>
                <a:lnTo>
                  <a:pt x="11699" y="57965"/>
                </a:lnTo>
                <a:cubicBezTo>
                  <a:pt x="11694" y="57921"/>
                  <a:pt x="11690" y="57878"/>
                  <a:pt x="11686" y="57836"/>
                </a:cubicBezTo>
                <a:cubicBezTo>
                  <a:pt x="11681" y="57839"/>
                  <a:pt x="11676" y="57842"/>
                  <a:pt x="11671" y="57845"/>
                </a:cubicBezTo>
                <a:lnTo>
                  <a:pt x="11671" y="57845"/>
                </a:lnTo>
                <a:lnTo>
                  <a:pt x="11671" y="57806"/>
                </a:lnTo>
                <a:cubicBezTo>
                  <a:pt x="11681" y="57799"/>
                  <a:pt x="11692" y="57792"/>
                  <a:pt x="11703" y="57786"/>
                </a:cubicBezTo>
                <a:lnTo>
                  <a:pt x="11703" y="57786"/>
                </a:lnTo>
                <a:cubicBezTo>
                  <a:pt x="11707" y="57841"/>
                  <a:pt x="11712" y="57897"/>
                  <a:pt x="11718" y="57954"/>
                </a:cubicBezTo>
                <a:lnTo>
                  <a:pt x="11718" y="57954"/>
                </a:lnTo>
                <a:cubicBezTo>
                  <a:pt x="11795" y="57913"/>
                  <a:pt x="11878" y="57884"/>
                  <a:pt x="11950" y="57836"/>
                </a:cubicBezTo>
                <a:cubicBezTo>
                  <a:pt x="11950" y="57777"/>
                  <a:pt x="11950" y="57703"/>
                  <a:pt x="11936" y="57659"/>
                </a:cubicBezTo>
                <a:cubicBezTo>
                  <a:pt x="11871" y="57698"/>
                  <a:pt x="11783" y="57737"/>
                  <a:pt x="11703" y="57786"/>
                </a:cubicBezTo>
                <a:lnTo>
                  <a:pt x="11703" y="57786"/>
                </a:lnTo>
                <a:cubicBezTo>
                  <a:pt x="11702" y="57773"/>
                  <a:pt x="11701" y="57760"/>
                  <a:pt x="11700" y="57747"/>
                </a:cubicBezTo>
                <a:cubicBezTo>
                  <a:pt x="11730" y="57718"/>
                  <a:pt x="11744" y="57718"/>
                  <a:pt x="11774" y="57703"/>
                </a:cubicBezTo>
                <a:lnTo>
                  <a:pt x="11995" y="57600"/>
                </a:lnTo>
                <a:cubicBezTo>
                  <a:pt x="11995" y="57605"/>
                  <a:pt x="11996" y="57610"/>
                  <a:pt x="11996" y="57614"/>
                </a:cubicBezTo>
                <a:lnTo>
                  <a:pt x="11996" y="57614"/>
                </a:lnTo>
                <a:cubicBezTo>
                  <a:pt x="12012" y="57609"/>
                  <a:pt x="12027" y="57602"/>
                  <a:pt x="12042" y="57595"/>
                </a:cubicBezTo>
                <a:lnTo>
                  <a:pt x="12042" y="57595"/>
                </a:lnTo>
                <a:cubicBezTo>
                  <a:pt x="12047" y="57652"/>
                  <a:pt x="12054" y="57710"/>
                  <a:pt x="12062" y="57768"/>
                </a:cubicBezTo>
                <a:lnTo>
                  <a:pt x="12062" y="57768"/>
                </a:lnTo>
                <a:cubicBezTo>
                  <a:pt x="12142" y="57737"/>
                  <a:pt x="12223" y="57686"/>
                  <a:pt x="12304" y="57659"/>
                </a:cubicBezTo>
                <a:lnTo>
                  <a:pt x="12289" y="57468"/>
                </a:lnTo>
                <a:cubicBezTo>
                  <a:pt x="12274" y="57468"/>
                  <a:pt x="12259" y="57482"/>
                  <a:pt x="12245" y="57482"/>
                </a:cubicBezTo>
                <a:cubicBezTo>
                  <a:pt x="12161" y="57518"/>
                  <a:pt x="12107" y="57564"/>
                  <a:pt x="12042" y="57595"/>
                </a:cubicBezTo>
                <a:lnTo>
                  <a:pt x="12042" y="57595"/>
                </a:lnTo>
                <a:cubicBezTo>
                  <a:pt x="12041" y="57582"/>
                  <a:pt x="12040" y="57569"/>
                  <a:pt x="12039" y="57556"/>
                </a:cubicBezTo>
                <a:cubicBezTo>
                  <a:pt x="12127" y="57497"/>
                  <a:pt x="12245" y="57453"/>
                  <a:pt x="12333" y="57409"/>
                </a:cubicBezTo>
                <a:cubicBezTo>
                  <a:pt x="12334" y="57418"/>
                  <a:pt x="12335" y="57427"/>
                  <a:pt x="12336" y="57436"/>
                </a:cubicBezTo>
                <a:lnTo>
                  <a:pt x="12336" y="57436"/>
                </a:lnTo>
                <a:lnTo>
                  <a:pt x="12394" y="57400"/>
                </a:lnTo>
                <a:lnTo>
                  <a:pt x="12394" y="57400"/>
                </a:lnTo>
                <a:cubicBezTo>
                  <a:pt x="12401" y="57463"/>
                  <a:pt x="12409" y="57528"/>
                  <a:pt x="12418" y="57593"/>
                </a:cubicBezTo>
                <a:lnTo>
                  <a:pt x="12418" y="57593"/>
                </a:lnTo>
                <a:cubicBezTo>
                  <a:pt x="12502" y="57561"/>
                  <a:pt x="12572" y="57514"/>
                  <a:pt x="12642" y="57468"/>
                </a:cubicBezTo>
                <a:cubicBezTo>
                  <a:pt x="12642" y="57394"/>
                  <a:pt x="12642" y="57335"/>
                  <a:pt x="12613" y="57262"/>
                </a:cubicBezTo>
                <a:lnTo>
                  <a:pt x="12394" y="57400"/>
                </a:lnTo>
                <a:lnTo>
                  <a:pt x="12394" y="57400"/>
                </a:lnTo>
                <a:cubicBezTo>
                  <a:pt x="12393" y="57393"/>
                  <a:pt x="12393" y="57386"/>
                  <a:pt x="12392" y="57379"/>
                </a:cubicBezTo>
                <a:cubicBezTo>
                  <a:pt x="12480" y="57321"/>
                  <a:pt x="12583" y="57262"/>
                  <a:pt x="12686" y="57203"/>
                </a:cubicBezTo>
                <a:cubicBezTo>
                  <a:pt x="12694" y="57263"/>
                  <a:pt x="12703" y="57322"/>
                  <a:pt x="12713" y="57382"/>
                </a:cubicBezTo>
                <a:lnTo>
                  <a:pt x="12713" y="57382"/>
                </a:lnTo>
                <a:cubicBezTo>
                  <a:pt x="12709" y="57333"/>
                  <a:pt x="12701" y="57290"/>
                  <a:pt x="12701" y="57247"/>
                </a:cubicBezTo>
                <a:cubicBezTo>
                  <a:pt x="12728" y="57240"/>
                  <a:pt x="12748" y="57228"/>
                  <a:pt x="12769" y="57214"/>
                </a:cubicBezTo>
                <a:lnTo>
                  <a:pt x="12769" y="57214"/>
                </a:lnTo>
                <a:cubicBezTo>
                  <a:pt x="12778" y="57271"/>
                  <a:pt x="12788" y="57331"/>
                  <a:pt x="12798" y="57395"/>
                </a:cubicBezTo>
                <a:lnTo>
                  <a:pt x="12798" y="57395"/>
                </a:lnTo>
                <a:cubicBezTo>
                  <a:pt x="12877" y="57350"/>
                  <a:pt x="12944" y="57306"/>
                  <a:pt x="13010" y="57262"/>
                </a:cubicBezTo>
                <a:cubicBezTo>
                  <a:pt x="12995" y="57188"/>
                  <a:pt x="12995" y="57144"/>
                  <a:pt x="12995" y="57100"/>
                </a:cubicBezTo>
                <a:cubicBezTo>
                  <a:pt x="12936" y="57115"/>
                  <a:pt x="12907" y="57159"/>
                  <a:pt x="12848" y="57173"/>
                </a:cubicBezTo>
                <a:cubicBezTo>
                  <a:pt x="12816" y="57181"/>
                  <a:pt x="12793" y="57198"/>
                  <a:pt x="12769" y="57214"/>
                </a:cubicBezTo>
                <a:lnTo>
                  <a:pt x="12769" y="57214"/>
                </a:lnTo>
                <a:cubicBezTo>
                  <a:pt x="12766" y="57195"/>
                  <a:pt x="12763" y="57177"/>
                  <a:pt x="12760" y="57159"/>
                </a:cubicBezTo>
                <a:cubicBezTo>
                  <a:pt x="12848" y="57100"/>
                  <a:pt x="12936" y="57041"/>
                  <a:pt x="13054" y="56982"/>
                </a:cubicBezTo>
                <a:cubicBezTo>
                  <a:pt x="13062" y="57054"/>
                  <a:pt x="13070" y="57125"/>
                  <a:pt x="13083" y="57199"/>
                </a:cubicBezTo>
                <a:lnTo>
                  <a:pt x="13083" y="57199"/>
                </a:lnTo>
                <a:cubicBezTo>
                  <a:pt x="13079" y="57140"/>
                  <a:pt x="13069" y="57088"/>
                  <a:pt x="13069" y="57026"/>
                </a:cubicBezTo>
                <a:cubicBezTo>
                  <a:pt x="13116" y="57003"/>
                  <a:pt x="13162" y="56980"/>
                  <a:pt x="13202" y="56956"/>
                </a:cubicBezTo>
                <a:lnTo>
                  <a:pt x="13202" y="56956"/>
                </a:lnTo>
                <a:cubicBezTo>
                  <a:pt x="13209" y="57018"/>
                  <a:pt x="13216" y="57083"/>
                  <a:pt x="13226" y="57150"/>
                </a:cubicBezTo>
                <a:lnTo>
                  <a:pt x="13226" y="57150"/>
                </a:lnTo>
                <a:lnTo>
                  <a:pt x="13363" y="57070"/>
                </a:lnTo>
                <a:cubicBezTo>
                  <a:pt x="13349" y="56997"/>
                  <a:pt x="13349" y="56938"/>
                  <a:pt x="13363" y="56864"/>
                </a:cubicBezTo>
                <a:lnTo>
                  <a:pt x="13363" y="56864"/>
                </a:lnTo>
                <a:cubicBezTo>
                  <a:pt x="13348" y="56868"/>
                  <a:pt x="13335" y="56873"/>
                  <a:pt x="13323" y="56878"/>
                </a:cubicBezTo>
                <a:lnTo>
                  <a:pt x="13323" y="56878"/>
                </a:lnTo>
                <a:lnTo>
                  <a:pt x="13408" y="56827"/>
                </a:lnTo>
                <a:lnTo>
                  <a:pt x="13408" y="56827"/>
                </a:lnTo>
                <a:cubicBezTo>
                  <a:pt x="13410" y="56891"/>
                  <a:pt x="13422" y="56945"/>
                  <a:pt x="13422" y="57012"/>
                </a:cubicBezTo>
                <a:lnTo>
                  <a:pt x="13500" y="56966"/>
                </a:lnTo>
                <a:lnTo>
                  <a:pt x="13500" y="56966"/>
                </a:lnTo>
                <a:cubicBezTo>
                  <a:pt x="13845" y="59193"/>
                  <a:pt x="15079" y="61317"/>
                  <a:pt x="17131" y="63281"/>
                </a:cubicBezTo>
                <a:cubicBezTo>
                  <a:pt x="17410" y="63560"/>
                  <a:pt x="17719" y="63825"/>
                  <a:pt x="18058" y="64120"/>
                </a:cubicBezTo>
                <a:cubicBezTo>
                  <a:pt x="19323" y="65253"/>
                  <a:pt x="20736" y="66607"/>
                  <a:pt x="21178" y="68314"/>
                </a:cubicBezTo>
                <a:cubicBezTo>
                  <a:pt x="21413" y="69241"/>
                  <a:pt x="21472" y="69991"/>
                  <a:pt x="21310" y="70683"/>
                </a:cubicBezTo>
                <a:cubicBezTo>
                  <a:pt x="21104" y="71537"/>
                  <a:pt x="20604" y="72420"/>
                  <a:pt x="19868" y="73214"/>
                </a:cubicBezTo>
                <a:cubicBezTo>
                  <a:pt x="19603" y="73509"/>
                  <a:pt x="19279" y="73788"/>
                  <a:pt x="18955" y="74068"/>
                </a:cubicBezTo>
                <a:cubicBezTo>
                  <a:pt x="18279" y="74598"/>
                  <a:pt x="17543" y="75069"/>
                  <a:pt x="16822" y="75510"/>
                </a:cubicBezTo>
                <a:cubicBezTo>
                  <a:pt x="16380" y="75790"/>
                  <a:pt x="15894" y="76084"/>
                  <a:pt x="15482" y="76378"/>
                </a:cubicBezTo>
                <a:cubicBezTo>
                  <a:pt x="14173" y="77276"/>
                  <a:pt x="12995" y="78350"/>
                  <a:pt x="11980" y="79557"/>
                </a:cubicBezTo>
                <a:cubicBezTo>
                  <a:pt x="11156" y="80572"/>
                  <a:pt x="10567" y="81544"/>
                  <a:pt x="10184" y="82544"/>
                </a:cubicBezTo>
                <a:cubicBezTo>
                  <a:pt x="9978" y="83089"/>
                  <a:pt x="9831" y="83648"/>
                  <a:pt x="9758" y="84193"/>
                </a:cubicBezTo>
                <a:cubicBezTo>
                  <a:pt x="9684" y="84811"/>
                  <a:pt x="9684" y="85473"/>
                  <a:pt x="9758" y="86238"/>
                </a:cubicBezTo>
                <a:cubicBezTo>
                  <a:pt x="9920" y="87813"/>
                  <a:pt x="10346" y="89314"/>
                  <a:pt x="11023" y="90653"/>
                </a:cubicBezTo>
                <a:lnTo>
                  <a:pt x="11082" y="90609"/>
                </a:lnTo>
                <a:cubicBezTo>
                  <a:pt x="10405" y="89270"/>
                  <a:pt x="9978" y="87798"/>
                  <a:pt x="9817" y="86224"/>
                </a:cubicBezTo>
                <a:cubicBezTo>
                  <a:pt x="9743" y="85444"/>
                  <a:pt x="9714" y="84781"/>
                  <a:pt x="9817" y="84193"/>
                </a:cubicBezTo>
                <a:cubicBezTo>
                  <a:pt x="9890" y="83663"/>
                  <a:pt x="10008" y="83104"/>
                  <a:pt x="10229" y="82559"/>
                </a:cubicBezTo>
                <a:cubicBezTo>
                  <a:pt x="10597" y="81558"/>
                  <a:pt x="11185" y="80602"/>
                  <a:pt x="12024" y="79601"/>
                </a:cubicBezTo>
                <a:cubicBezTo>
                  <a:pt x="13025" y="78380"/>
                  <a:pt x="14187" y="77320"/>
                  <a:pt x="15497" y="76408"/>
                </a:cubicBezTo>
                <a:cubicBezTo>
                  <a:pt x="15939" y="76113"/>
                  <a:pt x="16395" y="75819"/>
                  <a:pt x="16836" y="75554"/>
                </a:cubicBezTo>
                <a:cubicBezTo>
                  <a:pt x="17557" y="75113"/>
                  <a:pt x="18308" y="74642"/>
                  <a:pt x="18985" y="74097"/>
                </a:cubicBezTo>
                <a:cubicBezTo>
                  <a:pt x="19323" y="73818"/>
                  <a:pt x="19632" y="73538"/>
                  <a:pt x="19927" y="73244"/>
                </a:cubicBezTo>
                <a:cubicBezTo>
                  <a:pt x="20677" y="72464"/>
                  <a:pt x="21178" y="71551"/>
                  <a:pt x="21384" y="70668"/>
                </a:cubicBezTo>
                <a:cubicBezTo>
                  <a:pt x="21546" y="69977"/>
                  <a:pt x="21516" y="69226"/>
                  <a:pt x="21251" y="68284"/>
                </a:cubicBezTo>
                <a:cubicBezTo>
                  <a:pt x="20795" y="66548"/>
                  <a:pt x="19382" y="65209"/>
                  <a:pt x="18087" y="64075"/>
                </a:cubicBezTo>
                <a:cubicBezTo>
                  <a:pt x="17763" y="63781"/>
                  <a:pt x="17440" y="63501"/>
                  <a:pt x="17175" y="63222"/>
                </a:cubicBezTo>
                <a:cubicBezTo>
                  <a:pt x="15134" y="61255"/>
                  <a:pt x="13899" y="59156"/>
                  <a:pt x="13572" y="56925"/>
                </a:cubicBezTo>
                <a:lnTo>
                  <a:pt x="13572" y="56925"/>
                </a:lnTo>
                <a:lnTo>
                  <a:pt x="13500" y="56966"/>
                </a:lnTo>
                <a:lnTo>
                  <a:pt x="13500" y="56966"/>
                </a:lnTo>
                <a:cubicBezTo>
                  <a:pt x="13499" y="56957"/>
                  <a:pt x="13497" y="56947"/>
                  <a:pt x="13496" y="56938"/>
                </a:cubicBezTo>
                <a:cubicBezTo>
                  <a:pt x="13496" y="56879"/>
                  <a:pt x="13466" y="56835"/>
                  <a:pt x="13466" y="56791"/>
                </a:cubicBezTo>
                <a:lnTo>
                  <a:pt x="13408" y="56827"/>
                </a:lnTo>
                <a:lnTo>
                  <a:pt x="13408" y="56827"/>
                </a:lnTo>
                <a:cubicBezTo>
                  <a:pt x="13408" y="56820"/>
                  <a:pt x="13407" y="56813"/>
                  <a:pt x="13407" y="56806"/>
                </a:cubicBezTo>
                <a:cubicBezTo>
                  <a:pt x="13496" y="56747"/>
                  <a:pt x="13584" y="56688"/>
                  <a:pt x="13672" y="56614"/>
                </a:cubicBezTo>
                <a:cubicBezTo>
                  <a:pt x="13672" y="56634"/>
                  <a:pt x="13673" y="56653"/>
                  <a:pt x="13675" y="56670"/>
                </a:cubicBezTo>
                <a:lnTo>
                  <a:pt x="13675" y="56670"/>
                </a:lnTo>
                <a:cubicBezTo>
                  <a:pt x="13700" y="56656"/>
                  <a:pt x="13724" y="56641"/>
                  <a:pt x="13747" y="56626"/>
                </a:cubicBezTo>
                <a:lnTo>
                  <a:pt x="13747" y="56626"/>
                </a:lnTo>
                <a:cubicBezTo>
                  <a:pt x="13753" y="56688"/>
                  <a:pt x="13775" y="56741"/>
                  <a:pt x="13775" y="56806"/>
                </a:cubicBezTo>
                <a:cubicBezTo>
                  <a:pt x="13793" y="56791"/>
                  <a:pt x="13811" y="56778"/>
                  <a:pt x="13830" y="56766"/>
                </a:cubicBezTo>
                <a:lnTo>
                  <a:pt x="13830" y="56766"/>
                </a:lnTo>
                <a:cubicBezTo>
                  <a:pt x="14165" y="58967"/>
                  <a:pt x="15391" y="61085"/>
                  <a:pt x="17440" y="63119"/>
                </a:cubicBezTo>
                <a:cubicBezTo>
                  <a:pt x="17734" y="63413"/>
                  <a:pt x="18058" y="63693"/>
                  <a:pt x="18382" y="64002"/>
                </a:cubicBezTo>
                <a:cubicBezTo>
                  <a:pt x="19780" y="65253"/>
                  <a:pt x="21163" y="66636"/>
                  <a:pt x="21560" y="68358"/>
                </a:cubicBezTo>
                <a:cubicBezTo>
                  <a:pt x="21766" y="69241"/>
                  <a:pt x="21781" y="69991"/>
                  <a:pt x="21604" y="70698"/>
                </a:cubicBezTo>
                <a:cubicBezTo>
                  <a:pt x="21384" y="71537"/>
                  <a:pt x="20883" y="72405"/>
                  <a:pt x="20162" y="73170"/>
                </a:cubicBezTo>
                <a:cubicBezTo>
                  <a:pt x="19897" y="73464"/>
                  <a:pt x="19603" y="73744"/>
                  <a:pt x="19265" y="74024"/>
                </a:cubicBezTo>
                <a:cubicBezTo>
                  <a:pt x="18617" y="74553"/>
                  <a:pt x="17925" y="75010"/>
                  <a:pt x="17219" y="75466"/>
                </a:cubicBezTo>
                <a:cubicBezTo>
                  <a:pt x="16777" y="75760"/>
                  <a:pt x="16307" y="76040"/>
                  <a:pt x="15880" y="76378"/>
                </a:cubicBezTo>
                <a:cubicBezTo>
                  <a:pt x="14599" y="77305"/>
                  <a:pt x="13452" y="78409"/>
                  <a:pt x="12495" y="79631"/>
                </a:cubicBezTo>
                <a:cubicBezTo>
                  <a:pt x="11730" y="80631"/>
                  <a:pt x="11141" y="81632"/>
                  <a:pt x="10773" y="82633"/>
                </a:cubicBezTo>
                <a:cubicBezTo>
                  <a:pt x="10567" y="83163"/>
                  <a:pt x="10435" y="83722"/>
                  <a:pt x="10361" y="84266"/>
                </a:cubicBezTo>
                <a:cubicBezTo>
                  <a:pt x="10287" y="84870"/>
                  <a:pt x="10273" y="85547"/>
                  <a:pt x="10346" y="86297"/>
                </a:cubicBezTo>
                <a:cubicBezTo>
                  <a:pt x="10494" y="87872"/>
                  <a:pt x="10891" y="89343"/>
                  <a:pt x="11583" y="90668"/>
                </a:cubicBezTo>
                <a:lnTo>
                  <a:pt x="11627" y="90638"/>
                </a:lnTo>
                <a:cubicBezTo>
                  <a:pt x="10950" y="89314"/>
                  <a:pt x="10552" y="87842"/>
                  <a:pt x="10420" y="86268"/>
                </a:cubicBezTo>
                <a:cubicBezTo>
                  <a:pt x="10346" y="85517"/>
                  <a:pt x="10361" y="84870"/>
                  <a:pt x="10435" y="84266"/>
                </a:cubicBezTo>
                <a:cubicBezTo>
                  <a:pt x="10508" y="83736"/>
                  <a:pt x="10641" y="83177"/>
                  <a:pt x="10847" y="82647"/>
                </a:cubicBezTo>
                <a:cubicBezTo>
                  <a:pt x="11215" y="81676"/>
                  <a:pt x="11774" y="80661"/>
                  <a:pt x="12554" y="79675"/>
                </a:cubicBezTo>
                <a:cubicBezTo>
                  <a:pt x="13510" y="78439"/>
                  <a:pt x="14644" y="77350"/>
                  <a:pt x="15924" y="76437"/>
                </a:cubicBezTo>
                <a:cubicBezTo>
                  <a:pt x="16365" y="76113"/>
                  <a:pt x="16822" y="75804"/>
                  <a:pt x="17263" y="75510"/>
                </a:cubicBezTo>
                <a:cubicBezTo>
                  <a:pt x="17940" y="75069"/>
                  <a:pt x="18661" y="74612"/>
                  <a:pt x="19309" y="74083"/>
                </a:cubicBezTo>
                <a:cubicBezTo>
                  <a:pt x="19632" y="73803"/>
                  <a:pt x="19941" y="73523"/>
                  <a:pt x="20206" y="73229"/>
                </a:cubicBezTo>
                <a:cubicBezTo>
                  <a:pt x="20942" y="72434"/>
                  <a:pt x="21443" y="71581"/>
                  <a:pt x="21663" y="70712"/>
                </a:cubicBezTo>
                <a:cubicBezTo>
                  <a:pt x="21840" y="70006"/>
                  <a:pt x="21825" y="69241"/>
                  <a:pt x="21619" y="68343"/>
                </a:cubicBezTo>
                <a:cubicBezTo>
                  <a:pt x="21222" y="66592"/>
                  <a:pt x="19824" y="65194"/>
                  <a:pt x="18426" y="63943"/>
                </a:cubicBezTo>
                <a:cubicBezTo>
                  <a:pt x="18072" y="63634"/>
                  <a:pt x="17778" y="63354"/>
                  <a:pt x="17484" y="63060"/>
                </a:cubicBezTo>
                <a:cubicBezTo>
                  <a:pt x="15427" y="61046"/>
                  <a:pt x="14230" y="58922"/>
                  <a:pt x="13892" y="56726"/>
                </a:cubicBezTo>
                <a:lnTo>
                  <a:pt x="13892" y="56726"/>
                </a:lnTo>
                <a:cubicBezTo>
                  <a:pt x="13871" y="56739"/>
                  <a:pt x="13850" y="56752"/>
                  <a:pt x="13830" y="56766"/>
                </a:cubicBezTo>
                <a:lnTo>
                  <a:pt x="13830" y="56766"/>
                </a:lnTo>
                <a:cubicBezTo>
                  <a:pt x="13821" y="56705"/>
                  <a:pt x="13813" y="56645"/>
                  <a:pt x="13805" y="56585"/>
                </a:cubicBezTo>
                <a:cubicBezTo>
                  <a:pt x="13786" y="56599"/>
                  <a:pt x="13767" y="56613"/>
                  <a:pt x="13747" y="56626"/>
                </a:cubicBezTo>
                <a:lnTo>
                  <a:pt x="13747" y="56626"/>
                </a:lnTo>
                <a:cubicBezTo>
                  <a:pt x="13746" y="56618"/>
                  <a:pt x="13746" y="56609"/>
                  <a:pt x="13746" y="56599"/>
                </a:cubicBezTo>
                <a:cubicBezTo>
                  <a:pt x="13788" y="56576"/>
                  <a:pt x="13827" y="56554"/>
                  <a:pt x="13864" y="56532"/>
                </a:cubicBezTo>
                <a:lnTo>
                  <a:pt x="13864" y="56532"/>
                </a:lnTo>
                <a:cubicBezTo>
                  <a:pt x="13873" y="56597"/>
                  <a:pt x="13882" y="56662"/>
                  <a:pt x="13892" y="56726"/>
                </a:cubicBezTo>
                <a:lnTo>
                  <a:pt x="13892" y="56726"/>
                </a:lnTo>
                <a:cubicBezTo>
                  <a:pt x="13935" y="56700"/>
                  <a:pt x="13980" y="56674"/>
                  <a:pt x="14025" y="56644"/>
                </a:cubicBezTo>
                <a:lnTo>
                  <a:pt x="14025" y="56599"/>
                </a:lnTo>
                <a:cubicBezTo>
                  <a:pt x="14011" y="56557"/>
                  <a:pt x="14011" y="56501"/>
                  <a:pt x="14011" y="56431"/>
                </a:cubicBezTo>
                <a:lnTo>
                  <a:pt x="14011" y="56431"/>
                </a:lnTo>
                <a:cubicBezTo>
                  <a:pt x="14002" y="56437"/>
                  <a:pt x="13993" y="56442"/>
                  <a:pt x="13984" y="56448"/>
                </a:cubicBezTo>
                <a:lnTo>
                  <a:pt x="13984" y="56448"/>
                </a:lnTo>
                <a:cubicBezTo>
                  <a:pt x="13993" y="56440"/>
                  <a:pt x="14002" y="56432"/>
                  <a:pt x="14011" y="56423"/>
                </a:cubicBezTo>
                <a:cubicBezTo>
                  <a:pt x="14011" y="56426"/>
                  <a:pt x="14011" y="56428"/>
                  <a:pt x="14011" y="56431"/>
                </a:cubicBezTo>
                <a:lnTo>
                  <a:pt x="14011" y="56431"/>
                </a:lnTo>
                <a:cubicBezTo>
                  <a:pt x="14044" y="56410"/>
                  <a:pt x="14078" y="56388"/>
                  <a:pt x="14114" y="56364"/>
                </a:cubicBezTo>
                <a:cubicBezTo>
                  <a:pt x="14114" y="56368"/>
                  <a:pt x="14115" y="56372"/>
                  <a:pt x="14115" y="56376"/>
                </a:cubicBezTo>
                <a:lnTo>
                  <a:pt x="14115" y="56376"/>
                </a:lnTo>
                <a:cubicBezTo>
                  <a:pt x="14132" y="56363"/>
                  <a:pt x="14148" y="56351"/>
                  <a:pt x="14164" y="56338"/>
                </a:cubicBezTo>
                <a:lnTo>
                  <a:pt x="14164" y="56338"/>
                </a:lnTo>
                <a:cubicBezTo>
                  <a:pt x="14171" y="56399"/>
                  <a:pt x="14180" y="56459"/>
                  <a:pt x="14189" y="56520"/>
                </a:cubicBezTo>
                <a:lnTo>
                  <a:pt x="14189" y="56520"/>
                </a:lnTo>
                <a:cubicBezTo>
                  <a:pt x="14236" y="56487"/>
                  <a:pt x="14283" y="56457"/>
                  <a:pt x="14335" y="56423"/>
                </a:cubicBezTo>
                <a:cubicBezTo>
                  <a:pt x="14320" y="56349"/>
                  <a:pt x="14320" y="56276"/>
                  <a:pt x="14320" y="56217"/>
                </a:cubicBezTo>
                <a:cubicBezTo>
                  <a:pt x="14264" y="56254"/>
                  <a:pt x="14215" y="56297"/>
                  <a:pt x="14164" y="56338"/>
                </a:cubicBezTo>
                <a:lnTo>
                  <a:pt x="14164" y="56338"/>
                </a:lnTo>
                <a:cubicBezTo>
                  <a:pt x="14162" y="56322"/>
                  <a:pt x="14160" y="56306"/>
                  <a:pt x="14158" y="56290"/>
                </a:cubicBezTo>
                <a:cubicBezTo>
                  <a:pt x="14231" y="56232"/>
                  <a:pt x="14320" y="56173"/>
                  <a:pt x="14393" y="56099"/>
                </a:cubicBezTo>
                <a:cubicBezTo>
                  <a:pt x="14395" y="56114"/>
                  <a:pt x="14397" y="56130"/>
                  <a:pt x="14399" y="56145"/>
                </a:cubicBezTo>
                <a:lnTo>
                  <a:pt x="14399" y="56145"/>
                </a:lnTo>
                <a:cubicBezTo>
                  <a:pt x="14431" y="56125"/>
                  <a:pt x="14465" y="56100"/>
                  <a:pt x="14499" y="56073"/>
                </a:cubicBezTo>
                <a:lnTo>
                  <a:pt x="14499" y="56073"/>
                </a:lnTo>
                <a:cubicBezTo>
                  <a:pt x="14507" y="56141"/>
                  <a:pt x="14516" y="56208"/>
                  <a:pt x="14526" y="56275"/>
                </a:cubicBezTo>
                <a:lnTo>
                  <a:pt x="14526" y="56275"/>
                </a:lnTo>
                <a:cubicBezTo>
                  <a:pt x="14561" y="56251"/>
                  <a:pt x="14597" y="56228"/>
                  <a:pt x="14629" y="56202"/>
                </a:cubicBezTo>
                <a:cubicBezTo>
                  <a:pt x="14629" y="56129"/>
                  <a:pt x="14629" y="56055"/>
                  <a:pt x="14614" y="55981"/>
                </a:cubicBezTo>
                <a:cubicBezTo>
                  <a:pt x="14578" y="56010"/>
                  <a:pt x="14538" y="56043"/>
                  <a:pt x="14499" y="56073"/>
                </a:cubicBezTo>
                <a:lnTo>
                  <a:pt x="14499" y="56073"/>
                </a:lnTo>
                <a:cubicBezTo>
                  <a:pt x="14498" y="56067"/>
                  <a:pt x="14497" y="56061"/>
                  <a:pt x="14496" y="56055"/>
                </a:cubicBezTo>
                <a:cubicBezTo>
                  <a:pt x="14570" y="55996"/>
                  <a:pt x="14644" y="55937"/>
                  <a:pt x="14747" y="55864"/>
                </a:cubicBezTo>
                <a:cubicBezTo>
                  <a:pt x="14747" y="55870"/>
                  <a:pt x="14748" y="55877"/>
                  <a:pt x="14749" y="55884"/>
                </a:cubicBezTo>
                <a:lnTo>
                  <a:pt x="14749" y="55884"/>
                </a:lnTo>
                <a:cubicBezTo>
                  <a:pt x="14760" y="55875"/>
                  <a:pt x="14771" y="55866"/>
                  <a:pt x="14782" y="55857"/>
                </a:cubicBezTo>
                <a:lnTo>
                  <a:pt x="14782" y="55857"/>
                </a:lnTo>
                <a:cubicBezTo>
                  <a:pt x="14790" y="55930"/>
                  <a:pt x="14800" y="56003"/>
                  <a:pt x="14810" y="56076"/>
                </a:cubicBezTo>
                <a:lnTo>
                  <a:pt x="14810" y="56076"/>
                </a:lnTo>
                <a:cubicBezTo>
                  <a:pt x="14849" y="56044"/>
                  <a:pt x="14886" y="56011"/>
                  <a:pt x="14923" y="55981"/>
                </a:cubicBezTo>
                <a:cubicBezTo>
                  <a:pt x="14923" y="55908"/>
                  <a:pt x="14923" y="55820"/>
                  <a:pt x="14908" y="55761"/>
                </a:cubicBezTo>
                <a:cubicBezTo>
                  <a:pt x="14863" y="55791"/>
                  <a:pt x="14821" y="55825"/>
                  <a:pt x="14782" y="55857"/>
                </a:cubicBezTo>
                <a:lnTo>
                  <a:pt x="14782" y="55857"/>
                </a:lnTo>
                <a:cubicBezTo>
                  <a:pt x="14780" y="55840"/>
                  <a:pt x="14778" y="55822"/>
                  <a:pt x="14776" y="55805"/>
                </a:cubicBezTo>
                <a:cubicBezTo>
                  <a:pt x="14850" y="55761"/>
                  <a:pt x="14923" y="55687"/>
                  <a:pt x="14997" y="55628"/>
                </a:cubicBezTo>
                <a:cubicBezTo>
                  <a:pt x="14999" y="55647"/>
                  <a:pt x="15001" y="55665"/>
                  <a:pt x="15004" y="55684"/>
                </a:cubicBezTo>
                <a:lnTo>
                  <a:pt x="15004" y="55684"/>
                </a:lnTo>
                <a:cubicBezTo>
                  <a:pt x="15023" y="55668"/>
                  <a:pt x="15042" y="55651"/>
                  <a:pt x="15061" y="55635"/>
                </a:cubicBezTo>
                <a:lnTo>
                  <a:pt x="15061" y="55635"/>
                </a:lnTo>
                <a:cubicBezTo>
                  <a:pt x="15070" y="55705"/>
                  <a:pt x="15079" y="55775"/>
                  <a:pt x="15089" y="55844"/>
                </a:cubicBezTo>
                <a:lnTo>
                  <a:pt x="15089" y="55844"/>
                </a:lnTo>
                <a:cubicBezTo>
                  <a:pt x="15132" y="55807"/>
                  <a:pt x="15175" y="55772"/>
                  <a:pt x="15217" y="55746"/>
                </a:cubicBezTo>
                <a:cubicBezTo>
                  <a:pt x="15203" y="55672"/>
                  <a:pt x="15203" y="55569"/>
                  <a:pt x="15203" y="55525"/>
                </a:cubicBezTo>
                <a:cubicBezTo>
                  <a:pt x="15156" y="55553"/>
                  <a:pt x="15109" y="55594"/>
                  <a:pt x="15061" y="55635"/>
                </a:cubicBezTo>
                <a:lnTo>
                  <a:pt x="15061" y="55635"/>
                </a:lnTo>
                <a:cubicBezTo>
                  <a:pt x="15059" y="55618"/>
                  <a:pt x="15057" y="55601"/>
                  <a:pt x="15056" y="55584"/>
                </a:cubicBezTo>
                <a:cubicBezTo>
                  <a:pt x="16145" y="54672"/>
                  <a:pt x="16954" y="53641"/>
                  <a:pt x="17484" y="52523"/>
                </a:cubicBezTo>
                <a:cubicBezTo>
                  <a:pt x="17823" y="51793"/>
                  <a:pt x="18026" y="51022"/>
                  <a:pt x="18097" y="50259"/>
                </a:cubicBezTo>
                <a:lnTo>
                  <a:pt x="18097" y="50259"/>
                </a:lnTo>
                <a:cubicBezTo>
                  <a:pt x="18042" y="50981"/>
                  <a:pt x="17864" y="51712"/>
                  <a:pt x="17557" y="52405"/>
                </a:cubicBezTo>
                <a:cubicBezTo>
                  <a:pt x="17086" y="53494"/>
                  <a:pt x="16307" y="54524"/>
                  <a:pt x="15262" y="55452"/>
                </a:cubicBezTo>
                <a:cubicBezTo>
                  <a:pt x="15262" y="55525"/>
                  <a:pt x="15276" y="55613"/>
                  <a:pt x="15276" y="55687"/>
                </a:cubicBezTo>
                <a:cubicBezTo>
                  <a:pt x="16351" y="54760"/>
                  <a:pt x="17131" y="53759"/>
                  <a:pt x="17646" y="52670"/>
                </a:cubicBezTo>
                <a:cubicBezTo>
                  <a:pt x="18669" y="50497"/>
                  <a:pt x="18443" y="47980"/>
                  <a:pt x="17116" y="46379"/>
                </a:cubicBezTo>
                <a:lnTo>
                  <a:pt x="17116" y="46379"/>
                </a:lnTo>
                <a:cubicBezTo>
                  <a:pt x="17896" y="47431"/>
                  <a:pt x="18229" y="48831"/>
                  <a:pt x="18097" y="50259"/>
                </a:cubicBezTo>
                <a:lnTo>
                  <a:pt x="18097" y="50259"/>
                </a:lnTo>
                <a:cubicBezTo>
                  <a:pt x="18213" y="48729"/>
                  <a:pt x="17776" y="47235"/>
                  <a:pt x="16836" y="46195"/>
                </a:cubicBezTo>
                <a:cubicBezTo>
                  <a:pt x="16895" y="46195"/>
                  <a:pt x="16939" y="46210"/>
                  <a:pt x="16969" y="46210"/>
                </a:cubicBezTo>
                <a:cubicBezTo>
                  <a:pt x="17019" y="46265"/>
                  <a:pt x="17068" y="46321"/>
                  <a:pt x="17116" y="46379"/>
                </a:cubicBezTo>
                <a:lnTo>
                  <a:pt x="17116" y="46379"/>
                </a:lnTo>
                <a:cubicBezTo>
                  <a:pt x="17011" y="46237"/>
                  <a:pt x="16898" y="46102"/>
                  <a:pt x="16777" y="45974"/>
                </a:cubicBezTo>
                <a:cubicBezTo>
                  <a:pt x="16763" y="45945"/>
                  <a:pt x="16748" y="45915"/>
                  <a:pt x="16704" y="45901"/>
                </a:cubicBezTo>
                <a:lnTo>
                  <a:pt x="16660" y="45930"/>
                </a:lnTo>
                <a:cubicBezTo>
                  <a:pt x="16616" y="45915"/>
                  <a:pt x="16557" y="45915"/>
                  <a:pt x="16527" y="45901"/>
                </a:cubicBezTo>
                <a:cubicBezTo>
                  <a:pt x="16513" y="45871"/>
                  <a:pt x="16483" y="45842"/>
                  <a:pt x="16454" y="45827"/>
                </a:cubicBezTo>
                <a:lnTo>
                  <a:pt x="16410" y="45857"/>
                </a:lnTo>
                <a:cubicBezTo>
                  <a:pt x="16365" y="45842"/>
                  <a:pt x="16307" y="45827"/>
                  <a:pt x="16262" y="45798"/>
                </a:cubicBezTo>
                <a:lnTo>
                  <a:pt x="16218" y="45754"/>
                </a:lnTo>
                <a:lnTo>
                  <a:pt x="16174" y="45783"/>
                </a:lnTo>
                <a:cubicBezTo>
                  <a:pt x="16100" y="45768"/>
                  <a:pt x="16042" y="45724"/>
                  <a:pt x="15968" y="45709"/>
                </a:cubicBezTo>
                <a:lnTo>
                  <a:pt x="15953" y="45695"/>
                </a:lnTo>
                <a:lnTo>
                  <a:pt x="15939" y="45709"/>
                </a:lnTo>
                <a:cubicBezTo>
                  <a:pt x="15438" y="45503"/>
                  <a:pt x="14982" y="45209"/>
                  <a:pt x="14555" y="44871"/>
                </a:cubicBezTo>
                <a:cubicBezTo>
                  <a:pt x="14555" y="44871"/>
                  <a:pt x="14541" y="44871"/>
                  <a:pt x="14541" y="44841"/>
                </a:cubicBezTo>
                <a:lnTo>
                  <a:pt x="14482" y="44797"/>
                </a:lnTo>
                <a:cubicBezTo>
                  <a:pt x="14114" y="44458"/>
                  <a:pt x="13790" y="44061"/>
                  <a:pt x="13510" y="43620"/>
                </a:cubicBezTo>
                <a:cubicBezTo>
                  <a:pt x="13437" y="43487"/>
                  <a:pt x="13363" y="43355"/>
                  <a:pt x="13304" y="43222"/>
                </a:cubicBezTo>
                <a:cubicBezTo>
                  <a:pt x="13303" y="43219"/>
                  <a:pt x="13301" y="43215"/>
                  <a:pt x="13299" y="43211"/>
                </a:cubicBezTo>
                <a:lnTo>
                  <a:pt x="13299" y="43211"/>
                </a:lnTo>
                <a:cubicBezTo>
                  <a:pt x="13303" y="43223"/>
                  <a:pt x="13304" y="43236"/>
                  <a:pt x="13304" y="43252"/>
                </a:cubicBezTo>
                <a:cubicBezTo>
                  <a:pt x="13319" y="43311"/>
                  <a:pt x="13363" y="43355"/>
                  <a:pt x="13378" y="43428"/>
                </a:cubicBezTo>
                <a:cubicBezTo>
                  <a:pt x="13363" y="43399"/>
                  <a:pt x="13349" y="43384"/>
                  <a:pt x="13334" y="43340"/>
                </a:cubicBezTo>
                <a:cubicBezTo>
                  <a:pt x="13304" y="43281"/>
                  <a:pt x="13275" y="43208"/>
                  <a:pt x="13260" y="43163"/>
                </a:cubicBezTo>
                <a:lnTo>
                  <a:pt x="13260" y="43163"/>
                </a:lnTo>
                <a:cubicBezTo>
                  <a:pt x="13271" y="43169"/>
                  <a:pt x="13281" y="43177"/>
                  <a:pt x="13288" y="43187"/>
                </a:cubicBezTo>
                <a:lnTo>
                  <a:pt x="13288" y="43187"/>
                </a:lnTo>
                <a:cubicBezTo>
                  <a:pt x="13201" y="43002"/>
                  <a:pt x="13120" y="42813"/>
                  <a:pt x="13054" y="42618"/>
                </a:cubicBezTo>
                <a:lnTo>
                  <a:pt x="13054" y="42618"/>
                </a:lnTo>
                <a:cubicBezTo>
                  <a:pt x="13070" y="42695"/>
                  <a:pt x="13091" y="42764"/>
                  <a:pt x="13113" y="42840"/>
                </a:cubicBezTo>
                <a:cubicBezTo>
                  <a:pt x="13069" y="42766"/>
                  <a:pt x="13054" y="42693"/>
                  <a:pt x="13010" y="42619"/>
                </a:cubicBezTo>
                <a:lnTo>
                  <a:pt x="12972" y="42341"/>
                </a:lnTo>
                <a:lnTo>
                  <a:pt x="12972" y="42341"/>
                </a:lnTo>
                <a:cubicBezTo>
                  <a:pt x="12995" y="42434"/>
                  <a:pt x="13023" y="42526"/>
                  <a:pt x="13054" y="42618"/>
                </a:cubicBezTo>
                <a:lnTo>
                  <a:pt x="13054" y="42618"/>
                </a:lnTo>
                <a:cubicBezTo>
                  <a:pt x="13048" y="42590"/>
                  <a:pt x="13043" y="42561"/>
                  <a:pt x="13039" y="42531"/>
                </a:cubicBezTo>
                <a:cubicBezTo>
                  <a:pt x="12995" y="42457"/>
                  <a:pt x="12981" y="42369"/>
                  <a:pt x="12966" y="42295"/>
                </a:cubicBezTo>
                <a:lnTo>
                  <a:pt x="12966" y="42295"/>
                </a:lnTo>
                <a:lnTo>
                  <a:pt x="12972" y="42341"/>
                </a:lnTo>
                <a:lnTo>
                  <a:pt x="12972" y="42341"/>
                </a:lnTo>
                <a:cubicBezTo>
                  <a:pt x="12965" y="42311"/>
                  <a:pt x="12958" y="42281"/>
                  <a:pt x="12951" y="42251"/>
                </a:cubicBezTo>
                <a:cubicBezTo>
                  <a:pt x="12833" y="41677"/>
                  <a:pt x="12775" y="41074"/>
                  <a:pt x="12848" y="40485"/>
                </a:cubicBezTo>
                <a:cubicBezTo>
                  <a:pt x="12871" y="40316"/>
                  <a:pt x="12898" y="40148"/>
                  <a:pt x="12931" y="39983"/>
                </a:cubicBezTo>
                <a:lnTo>
                  <a:pt x="12931" y="39983"/>
                </a:lnTo>
                <a:cubicBezTo>
                  <a:pt x="12907" y="40060"/>
                  <a:pt x="12883" y="40139"/>
                  <a:pt x="12863" y="40220"/>
                </a:cubicBezTo>
                <a:cubicBezTo>
                  <a:pt x="12892" y="40088"/>
                  <a:pt x="12907" y="39955"/>
                  <a:pt x="12922" y="39852"/>
                </a:cubicBezTo>
                <a:cubicBezTo>
                  <a:pt x="12981" y="39676"/>
                  <a:pt x="13039" y="39528"/>
                  <a:pt x="13084" y="39367"/>
                </a:cubicBezTo>
                <a:lnTo>
                  <a:pt x="13084" y="39367"/>
                </a:lnTo>
                <a:cubicBezTo>
                  <a:pt x="13079" y="39385"/>
                  <a:pt x="13075" y="39402"/>
                  <a:pt x="13071" y="39420"/>
                </a:cubicBezTo>
                <a:lnTo>
                  <a:pt x="13071" y="39420"/>
                </a:lnTo>
                <a:cubicBezTo>
                  <a:pt x="13093" y="39348"/>
                  <a:pt x="13117" y="39276"/>
                  <a:pt x="13142" y="39205"/>
                </a:cubicBezTo>
                <a:cubicBezTo>
                  <a:pt x="13157" y="39131"/>
                  <a:pt x="13201" y="39058"/>
                  <a:pt x="13231" y="38984"/>
                </a:cubicBezTo>
                <a:cubicBezTo>
                  <a:pt x="13290" y="38837"/>
                  <a:pt x="13349" y="38704"/>
                  <a:pt x="13422" y="38557"/>
                </a:cubicBezTo>
                <a:cubicBezTo>
                  <a:pt x="13531" y="38340"/>
                  <a:pt x="13647" y="38123"/>
                  <a:pt x="13766" y="37905"/>
                </a:cubicBezTo>
                <a:lnTo>
                  <a:pt x="13766" y="37905"/>
                </a:lnTo>
                <a:lnTo>
                  <a:pt x="13716" y="38042"/>
                </a:lnTo>
                <a:lnTo>
                  <a:pt x="13819" y="37880"/>
                </a:lnTo>
                <a:cubicBezTo>
                  <a:pt x="13849" y="37836"/>
                  <a:pt x="13878" y="37821"/>
                  <a:pt x="13893" y="37792"/>
                </a:cubicBezTo>
                <a:cubicBezTo>
                  <a:pt x="13922" y="37748"/>
                  <a:pt x="13937" y="37689"/>
                  <a:pt x="13952" y="37645"/>
                </a:cubicBezTo>
                <a:lnTo>
                  <a:pt x="13952" y="37645"/>
                </a:lnTo>
                <a:cubicBezTo>
                  <a:pt x="13897" y="37699"/>
                  <a:pt x="13851" y="37762"/>
                  <a:pt x="13813" y="37821"/>
                </a:cubicBezTo>
                <a:lnTo>
                  <a:pt x="13813" y="37821"/>
                </a:lnTo>
                <a:cubicBezTo>
                  <a:pt x="13839" y="37772"/>
                  <a:pt x="13866" y="37723"/>
                  <a:pt x="13893" y="37674"/>
                </a:cubicBezTo>
                <a:cubicBezTo>
                  <a:pt x="13893" y="37660"/>
                  <a:pt x="13908" y="37660"/>
                  <a:pt x="13908" y="37630"/>
                </a:cubicBezTo>
                <a:cubicBezTo>
                  <a:pt x="13952" y="37556"/>
                  <a:pt x="14011" y="37483"/>
                  <a:pt x="14055" y="37409"/>
                </a:cubicBezTo>
                <a:cubicBezTo>
                  <a:pt x="14099" y="37347"/>
                  <a:pt x="14142" y="37282"/>
                  <a:pt x="14185" y="37216"/>
                </a:cubicBezTo>
                <a:lnTo>
                  <a:pt x="14185" y="37216"/>
                </a:lnTo>
                <a:cubicBezTo>
                  <a:pt x="14180" y="37227"/>
                  <a:pt x="14176" y="37237"/>
                  <a:pt x="14173" y="37247"/>
                </a:cubicBezTo>
                <a:cubicBezTo>
                  <a:pt x="14231" y="37203"/>
                  <a:pt x="14290" y="37130"/>
                  <a:pt x="14364" y="37071"/>
                </a:cubicBezTo>
                <a:cubicBezTo>
                  <a:pt x="14379" y="37012"/>
                  <a:pt x="14393" y="36983"/>
                  <a:pt x="14408" y="36924"/>
                </a:cubicBezTo>
                <a:lnTo>
                  <a:pt x="14408" y="36924"/>
                </a:lnTo>
                <a:lnTo>
                  <a:pt x="14364" y="36983"/>
                </a:lnTo>
                <a:cubicBezTo>
                  <a:pt x="14343" y="36993"/>
                  <a:pt x="14325" y="37007"/>
                  <a:pt x="14308" y="37022"/>
                </a:cubicBezTo>
                <a:lnTo>
                  <a:pt x="14308" y="37022"/>
                </a:lnTo>
                <a:cubicBezTo>
                  <a:pt x="14322" y="36999"/>
                  <a:pt x="14336" y="36976"/>
                  <a:pt x="14349" y="36953"/>
                </a:cubicBezTo>
                <a:cubicBezTo>
                  <a:pt x="14440" y="36844"/>
                  <a:pt x="14525" y="36724"/>
                  <a:pt x="14608" y="36600"/>
                </a:cubicBezTo>
                <a:lnTo>
                  <a:pt x="14608" y="36600"/>
                </a:lnTo>
                <a:cubicBezTo>
                  <a:pt x="14600" y="36610"/>
                  <a:pt x="14592" y="36620"/>
                  <a:pt x="14585" y="36629"/>
                </a:cubicBezTo>
                <a:cubicBezTo>
                  <a:pt x="14599" y="36570"/>
                  <a:pt x="14614" y="36541"/>
                  <a:pt x="14629" y="36482"/>
                </a:cubicBezTo>
                <a:cubicBezTo>
                  <a:pt x="14674" y="36438"/>
                  <a:pt x="14718" y="36393"/>
                  <a:pt x="14769" y="36355"/>
                </a:cubicBezTo>
                <a:lnTo>
                  <a:pt x="14769" y="36355"/>
                </a:lnTo>
                <a:cubicBezTo>
                  <a:pt x="14846" y="36260"/>
                  <a:pt x="14918" y="36155"/>
                  <a:pt x="14991" y="36049"/>
                </a:cubicBezTo>
                <a:lnTo>
                  <a:pt x="14991" y="36049"/>
                </a:lnTo>
                <a:lnTo>
                  <a:pt x="14982" y="36055"/>
                </a:lnTo>
                <a:cubicBezTo>
                  <a:pt x="14982" y="36026"/>
                  <a:pt x="14997" y="35967"/>
                  <a:pt x="15026" y="35908"/>
                </a:cubicBezTo>
                <a:cubicBezTo>
                  <a:pt x="15069" y="35851"/>
                  <a:pt x="15127" y="35807"/>
                  <a:pt x="15198" y="35764"/>
                </a:cubicBezTo>
                <a:lnTo>
                  <a:pt x="15198" y="35764"/>
                </a:lnTo>
                <a:lnTo>
                  <a:pt x="15144" y="35835"/>
                </a:lnTo>
                <a:cubicBezTo>
                  <a:pt x="15091" y="35905"/>
                  <a:pt x="15041" y="35977"/>
                  <a:pt x="14991" y="36049"/>
                </a:cubicBezTo>
                <a:lnTo>
                  <a:pt x="14991" y="36049"/>
                </a:lnTo>
                <a:lnTo>
                  <a:pt x="15026" y="36026"/>
                </a:lnTo>
                <a:cubicBezTo>
                  <a:pt x="15056" y="35982"/>
                  <a:pt x="15114" y="35952"/>
                  <a:pt x="15144" y="35908"/>
                </a:cubicBezTo>
                <a:cubicBezTo>
                  <a:pt x="15173" y="35849"/>
                  <a:pt x="15188" y="35820"/>
                  <a:pt x="15203" y="35761"/>
                </a:cubicBezTo>
                <a:lnTo>
                  <a:pt x="15203" y="35761"/>
                </a:lnTo>
                <a:cubicBezTo>
                  <a:pt x="15201" y="35762"/>
                  <a:pt x="15200" y="35763"/>
                  <a:pt x="15198" y="35764"/>
                </a:cubicBezTo>
                <a:lnTo>
                  <a:pt x="15198" y="35764"/>
                </a:lnTo>
                <a:lnTo>
                  <a:pt x="15381" y="35525"/>
                </a:lnTo>
                <a:lnTo>
                  <a:pt x="15381" y="35525"/>
                </a:lnTo>
                <a:cubicBezTo>
                  <a:pt x="15375" y="35530"/>
                  <a:pt x="15370" y="35535"/>
                  <a:pt x="15365" y="35540"/>
                </a:cubicBezTo>
                <a:cubicBezTo>
                  <a:pt x="15365" y="35481"/>
                  <a:pt x="15394" y="35452"/>
                  <a:pt x="15409" y="35393"/>
                </a:cubicBezTo>
                <a:cubicBezTo>
                  <a:pt x="15468" y="35334"/>
                  <a:pt x="15512" y="35305"/>
                  <a:pt x="15585" y="35246"/>
                </a:cubicBezTo>
                <a:lnTo>
                  <a:pt x="15585" y="35246"/>
                </a:lnTo>
                <a:cubicBezTo>
                  <a:pt x="15583" y="35258"/>
                  <a:pt x="15580" y="35268"/>
                  <a:pt x="15577" y="35278"/>
                </a:cubicBezTo>
                <a:lnTo>
                  <a:pt x="15577" y="35278"/>
                </a:lnTo>
                <a:cubicBezTo>
                  <a:pt x="15646" y="35199"/>
                  <a:pt x="15714" y="35116"/>
                  <a:pt x="15777" y="35032"/>
                </a:cubicBezTo>
                <a:lnTo>
                  <a:pt x="15777" y="35032"/>
                </a:lnTo>
                <a:cubicBezTo>
                  <a:pt x="15758" y="35048"/>
                  <a:pt x="15738" y="35064"/>
                  <a:pt x="15718" y="35084"/>
                </a:cubicBezTo>
                <a:cubicBezTo>
                  <a:pt x="15718" y="35025"/>
                  <a:pt x="15733" y="35011"/>
                  <a:pt x="15733" y="34996"/>
                </a:cubicBezTo>
                <a:cubicBezTo>
                  <a:pt x="15733" y="34966"/>
                  <a:pt x="15762" y="34937"/>
                  <a:pt x="15762" y="34922"/>
                </a:cubicBezTo>
                <a:cubicBezTo>
                  <a:pt x="15806" y="34878"/>
                  <a:pt x="15880" y="34819"/>
                  <a:pt x="15939" y="34790"/>
                </a:cubicBezTo>
                <a:lnTo>
                  <a:pt x="15939" y="34790"/>
                </a:lnTo>
                <a:cubicBezTo>
                  <a:pt x="15935" y="34804"/>
                  <a:pt x="15930" y="34817"/>
                  <a:pt x="15925" y="34829"/>
                </a:cubicBezTo>
                <a:lnTo>
                  <a:pt x="15925" y="34829"/>
                </a:lnTo>
                <a:cubicBezTo>
                  <a:pt x="15959" y="34791"/>
                  <a:pt x="15993" y="34753"/>
                  <a:pt x="16026" y="34714"/>
                </a:cubicBezTo>
                <a:lnTo>
                  <a:pt x="16026" y="34714"/>
                </a:lnTo>
                <a:cubicBezTo>
                  <a:pt x="16024" y="34754"/>
                  <a:pt x="16011" y="34793"/>
                  <a:pt x="15997" y="34819"/>
                </a:cubicBezTo>
                <a:lnTo>
                  <a:pt x="16130" y="34702"/>
                </a:lnTo>
                <a:cubicBezTo>
                  <a:pt x="16145" y="34643"/>
                  <a:pt x="16159" y="34599"/>
                  <a:pt x="16174" y="34569"/>
                </a:cubicBezTo>
                <a:lnTo>
                  <a:pt x="16174" y="34569"/>
                </a:lnTo>
                <a:cubicBezTo>
                  <a:pt x="16149" y="34619"/>
                  <a:pt x="16103" y="34648"/>
                  <a:pt x="16054" y="34682"/>
                </a:cubicBezTo>
                <a:lnTo>
                  <a:pt x="16054" y="34682"/>
                </a:lnTo>
                <a:cubicBezTo>
                  <a:pt x="16100" y="34627"/>
                  <a:pt x="16145" y="34570"/>
                  <a:pt x="16187" y="34510"/>
                </a:cubicBezTo>
                <a:lnTo>
                  <a:pt x="16187" y="34510"/>
                </a:lnTo>
                <a:cubicBezTo>
                  <a:pt x="16155" y="34539"/>
                  <a:pt x="16121" y="34566"/>
                  <a:pt x="16086" y="34584"/>
                </a:cubicBezTo>
                <a:cubicBezTo>
                  <a:pt x="16086" y="34525"/>
                  <a:pt x="16100" y="34495"/>
                  <a:pt x="16130" y="34437"/>
                </a:cubicBezTo>
                <a:cubicBezTo>
                  <a:pt x="16174" y="34407"/>
                  <a:pt x="16248" y="34348"/>
                  <a:pt x="16307" y="34304"/>
                </a:cubicBezTo>
                <a:lnTo>
                  <a:pt x="16307" y="34304"/>
                </a:lnTo>
                <a:cubicBezTo>
                  <a:pt x="16301" y="34325"/>
                  <a:pt x="16296" y="34344"/>
                  <a:pt x="16290" y="34361"/>
                </a:cubicBezTo>
                <a:lnTo>
                  <a:pt x="16290" y="34361"/>
                </a:lnTo>
                <a:cubicBezTo>
                  <a:pt x="16325" y="34322"/>
                  <a:pt x="16360" y="34283"/>
                  <a:pt x="16395" y="34244"/>
                </a:cubicBezTo>
                <a:lnTo>
                  <a:pt x="16395" y="34244"/>
                </a:lnTo>
                <a:cubicBezTo>
                  <a:pt x="16392" y="34296"/>
                  <a:pt x="16379" y="34336"/>
                  <a:pt x="16365" y="34363"/>
                </a:cubicBezTo>
                <a:cubicBezTo>
                  <a:pt x="16395" y="34334"/>
                  <a:pt x="16454" y="34275"/>
                  <a:pt x="16498" y="34260"/>
                </a:cubicBezTo>
                <a:cubicBezTo>
                  <a:pt x="16513" y="34201"/>
                  <a:pt x="16527" y="34157"/>
                  <a:pt x="16542" y="34128"/>
                </a:cubicBezTo>
                <a:lnTo>
                  <a:pt x="16542" y="34128"/>
                </a:lnTo>
                <a:cubicBezTo>
                  <a:pt x="16516" y="34153"/>
                  <a:pt x="16468" y="34190"/>
                  <a:pt x="16417" y="34219"/>
                </a:cubicBezTo>
                <a:lnTo>
                  <a:pt x="16417" y="34219"/>
                </a:lnTo>
                <a:cubicBezTo>
                  <a:pt x="16494" y="34130"/>
                  <a:pt x="16568" y="34040"/>
                  <a:pt x="16630" y="33951"/>
                </a:cubicBezTo>
                <a:cubicBezTo>
                  <a:pt x="16671" y="33906"/>
                  <a:pt x="16710" y="33861"/>
                  <a:pt x="16748" y="33816"/>
                </a:cubicBezTo>
                <a:lnTo>
                  <a:pt x="16748" y="33816"/>
                </a:lnTo>
                <a:cubicBezTo>
                  <a:pt x="16748" y="33817"/>
                  <a:pt x="16748" y="33818"/>
                  <a:pt x="16748" y="33819"/>
                </a:cubicBezTo>
                <a:cubicBezTo>
                  <a:pt x="16733" y="33848"/>
                  <a:pt x="16733" y="33863"/>
                  <a:pt x="16719" y="33907"/>
                </a:cubicBezTo>
                <a:cubicBezTo>
                  <a:pt x="16763" y="33863"/>
                  <a:pt x="16807" y="33833"/>
                  <a:pt x="16880" y="33774"/>
                </a:cubicBezTo>
                <a:lnTo>
                  <a:pt x="16939" y="33671"/>
                </a:lnTo>
                <a:lnTo>
                  <a:pt x="16802" y="33751"/>
                </a:lnTo>
                <a:lnTo>
                  <a:pt x="16802" y="33751"/>
                </a:lnTo>
                <a:cubicBezTo>
                  <a:pt x="16869" y="33671"/>
                  <a:pt x="16934" y="33590"/>
                  <a:pt x="16998" y="33509"/>
                </a:cubicBezTo>
                <a:cubicBezTo>
                  <a:pt x="17033" y="33479"/>
                  <a:pt x="17066" y="33446"/>
                  <a:pt x="17099" y="33412"/>
                </a:cubicBezTo>
                <a:lnTo>
                  <a:pt x="17099" y="33412"/>
                </a:lnTo>
                <a:cubicBezTo>
                  <a:pt x="17097" y="33424"/>
                  <a:pt x="17093" y="33437"/>
                  <a:pt x="17086" y="33451"/>
                </a:cubicBezTo>
                <a:cubicBezTo>
                  <a:pt x="17086" y="33451"/>
                  <a:pt x="17057" y="33465"/>
                  <a:pt x="17057" y="33480"/>
                </a:cubicBezTo>
                <a:cubicBezTo>
                  <a:pt x="17116" y="33421"/>
                  <a:pt x="17175" y="33392"/>
                  <a:pt x="17204" y="33392"/>
                </a:cubicBezTo>
                <a:cubicBezTo>
                  <a:pt x="17234" y="33333"/>
                  <a:pt x="17248" y="33303"/>
                  <a:pt x="17263" y="33259"/>
                </a:cubicBezTo>
                <a:lnTo>
                  <a:pt x="17263" y="33259"/>
                </a:lnTo>
                <a:lnTo>
                  <a:pt x="17184" y="33317"/>
                </a:lnTo>
                <a:lnTo>
                  <a:pt x="17184" y="33317"/>
                </a:lnTo>
                <a:cubicBezTo>
                  <a:pt x="17243" y="33246"/>
                  <a:pt x="17299" y="33172"/>
                  <a:pt x="17351" y="33097"/>
                </a:cubicBezTo>
                <a:cubicBezTo>
                  <a:pt x="17373" y="33076"/>
                  <a:pt x="17393" y="33054"/>
                  <a:pt x="17413" y="33032"/>
                </a:cubicBezTo>
                <a:lnTo>
                  <a:pt x="17413" y="33032"/>
                </a:lnTo>
                <a:cubicBezTo>
                  <a:pt x="17412" y="33034"/>
                  <a:pt x="17411" y="33037"/>
                  <a:pt x="17410" y="33039"/>
                </a:cubicBezTo>
                <a:cubicBezTo>
                  <a:pt x="17469" y="33009"/>
                  <a:pt x="17528" y="32965"/>
                  <a:pt x="17557" y="32936"/>
                </a:cubicBezTo>
                <a:cubicBezTo>
                  <a:pt x="17572" y="32877"/>
                  <a:pt x="17602" y="32833"/>
                  <a:pt x="17616" y="32803"/>
                </a:cubicBezTo>
                <a:lnTo>
                  <a:pt x="17616" y="32803"/>
                </a:lnTo>
                <a:lnTo>
                  <a:pt x="17586" y="32822"/>
                </a:lnTo>
                <a:lnTo>
                  <a:pt x="17586" y="32822"/>
                </a:lnTo>
                <a:cubicBezTo>
                  <a:pt x="17625" y="32772"/>
                  <a:pt x="17664" y="32721"/>
                  <a:pt x="17705" y="32671"/>
                </a:cubicBezTo>
                <a:cubicBezTo>
                  <a:pt x="17726" y="32649"/>
                  <a:pt x="17746" y="32628"/>
                  <a:pt x="17766" y="32606"/>
                </a:cubicBezTo>
                <a:lnTo>
                  <a:pt x="17766" y="32606"/>
                </a:lnTo>
                <a:cubicBezTo>
                  <a:pt x="17765" y="32608"/>
                  <a:pt x="17764" y="32610"/>
                  <a:pt x="17763" y="32612"/>
                </a:cubicBezTo>
                <a:cubicBezTo>
                  <a:pt x="17822" y="32582"/>
                  <a:pt x="17866" y="32538"/>
                  <a:pt x="17911" y="32494"/>
                </a:cubicBezTo>
                <a:lnTo>
                  <a:pt x="17969" y="32376"/>
                </a:lnTo>
                <a:lnTo>
                  <a:pt x="17938" y="32397"/>
                </a:lnTo>
                <a:lnTo>
                  <a:pt x="17938" y="32397"/>
                </a:lnTo>
                <a:cubicBezTo>
                  <a:pt x="17977" y="32347"/>
                  <a:pt x="18017" y="32295"/>
                  <a:pt x="18058" y="32244"/>
                </a:cubicBezTo>
                <a:cubicBezTo>
                  <a:pt x="18081" y="32218"/>
                  <a:pt x="18105" y="32191"/>
                  <a:pt x="18128" y="32163"/>
                </a:cubicBezTo>
                <a:lnTo>
                  <a:pt x="18128" y="32163"/>
                </a:lnTo>
                <a:cubicBezTo>
                  <a:pt x="18124" y="32176"/>
                  <a:pt x="18120" y="32188"/>
                  <a:pt x="18117" y="32200"/>
                </a:cubicBezTo>
                <a:cubicBezTo>
                  <a:pt x="18161" y="32156"/>
                  <a:pt x="18220" y="32126"/>
                  <a:pt x="18264" y="32067"/>
                </a:cubicBezTo>
                <a:lnTo>
                  <a:pt x="18308" y="3195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300" y="31949"/>
                  <a:pt x="18311" y="31934"/>
                  <a:pt x="18322" y="31920"/>
                </a:cubicBezTo>
                <a:lnTo>
                  <a:pt x="18322" y="31920"/>
                </a:lnTo>
                <a:cubicBezTo>
                  <a:pt x="18521" y="31050"/>
                  <a:pt x="18355" y="30044"/>
                  <a:pt x="17822" y="29065"/>
                </a:cubicBezTo>
                <a:cubicBezTo>
                  <a:pt x="17116" y="27800"/>
                  <a:pt x="15997" y="26681"/>
                  <a:pt x="14379" y="25622"/>
                </a:cubicBezTo>
                <a:cubicBezTo>
                  <a:pt x="14143" y="25474"/>
                  <a:pt x="13893" y="25327"/>
                  <a:pt x="13658" y="25165"/>
                </a:cubicBezTo>
                <a:cubicBezTo>
                  <a:pt x="12524" y="24444"/>
                  <a:pt x="11641" y="23635"/>
                  <a:pt x="11023" y="22796"/>
                </a:cubicBezTo>
                <a:cubicBezTo>
                  <a:pt x="10508" y="22075"/>
                  <a:pt x="9978" y="21207"/>
                  <a:pt x="9964" y="20206"/>
                </a:cubicBezTo>
                <a:cubicBezTo>
                  <a:pt x="9949" y="19132"/>
                  <a:pt x="10464" y="18028"/>
                  <a:pt x="11391" y="17115"/>
                </a:cubicBezTo>
                <a:cubicBezTo>
                  <a:pt x="11744" y="16762"/>
                  <a:pt x="12127" y="16453"/>
                  <a:pt x="12554" y="16188"/>
                </a:cubicBezTo>
                <a:cubicBezTo>
                  <a:pt x="13569" y="15570"/>
                  <a:pt x="14688" y="15158"/>
                  <a:pt x="15777" y="14776"/>
                </a:cubicBezTo>
                <a:cubicBezTo>
                  <a:pt x="16218" y="14614"/>
                  <a:pt x="16689" y="14437"/>
                  <a:pt x="17131" y="14275"/>
                </a:cubicBezTo>
                <a:cubicBezTo>
                  <a:pt x="18720" y="13657"/>
                  <a:pt x="20251" y="12789"/>
                  <a:pt x="21663" y="11744"/>
                </a:cubicBezTo>
                <a:cubicBezTo>
                  <a:pt x="22870" y="10832"/>
                  <a:pt x="23738" y="9904"/>
                  <a:pt x="24253" y="8963"/>
                </a:cubicBezTo>
                <a:cubicBezTo>
                  <a:pt x="24562" y="8374"/>
                  <a:pt x="24754" y="7785"/>
                  <a:pt x="24783" y="7182"/>
                </a:cubicBezTo>
                <a:cubicBezTo>
                  <a:pt x="24842" y="6461"/>
                  <a:pt x="24710" y="5784"/>
                  <a:pt x="24489" y="4945"/>
                </a:cubicBezTo>
                <a:cubicBezTo>
                  <a:pt x="24077" y="3297"/>
                  <a:pt x="23488" y="1693"/>
                  <a:pt x="22767" y="206"/>
                </a:cubicBezTo>
                <a:lnTo>
                  <a:pt x="22708" y="236"/>
                </a:lnTo>
                <a:cubicBezTo>
                  <a:pt x="23429" y="1737"/>
                  <a:pt x="24018" y="3312"/>
                  <a:pt x="24445" y="4974"/>
                </a:cubicBezTo>
                <a:cubicBezTo>
                  <a:pt x="24636" y="5784"/>
                  <a:pt x="24768" y="6461"/>
                  <a:pt x="24739" y="7182"/>
                </a:cubicBezTo>
                <a:cubicBezTo>
                  <a:pt x="24695" y="7771"/>
                  <a:pt x="24518" y="8359"/>
                  <a:pt x="24224" y="8918"/>
                </a:cubicBezTo>
                <a:cubicBezTo>
                  <a:pt x="23724" y="9860"/>
                  <a:pt x="22855" y="10802"/>
                  <a:pt x="21649" y="11685"/>
                </a:cubicBezTo>
                <a:cubicBezTo>
                  <a:pt x="20221" y="12730"/>
                  <a:pt x="18705" y="13584"/>
                  <a:pt x="17131" y="14202"/>
                </a:cubicBezTo>
                <a:cubicBezTo>
                  <a:pt x="16689" y="14393"/>
                  <a:pt x="16218" y="14555"/>
                  <a:pt x="15777" y="14702"/>
                </a:cubicBezTo>
                <a:cubicBezTo>
                  <a:pt x="14673" y="15085"/>
                  <a:pt x="13555" y="15497"/>
                  <a:pt x="12539" y="16129"/>
                </a:cubicBezTo>
                <a:cubicBezTo>
                  <a:pt x="12112" y="16409"/>
                  <a:pt x="11715" y="16718"/>
                  <a:pt x="11362" y="17071"/>
                </a:cubicBezTo>
                <a:cubicBezTo>
                  <a:pt x="10420" y="18028"/>
                  <a:pt x="9905" y="19132"/>
                  <a:pt x="9905" y="20221"/>
                </a:cubicBezTo>
                <a:cubicBezTo>
                  <a:pt x="9920" y="21192"/>
                  <a:pt x="10420" y="22060"/>
                  <a:pt x="10994" y="22855"/>
                </a:cubicBezTo>
                <a:cubicBezTo>
                  <a:pt x="11597" y="23708"/>
                  <a:pt x="12480" y="24503"/>
                  <a:pt x="13643" y="25239"/>
                </a:cubicBezTo>
                <a:cubicBezTo>
                  <a:pt x="13878" y="25386"/>
                  <a:pt x="14114" y="25533"/>
                  <a:pt x="14364" y="25695"/>
                </a:cubicBezTo>
                <a:cubicBezTo>
                  <a:pt x="15983" y="26755"/>
                  <a:pt x="17101" y="27873"/>
                  <a:pt x="17778" y="29124"/>
                </a:cubicBezTo>
                <a:cubicBezTo>
                  <a:pt x="18324" y="30086"/>
                  <a:pt x="18491" y="31133"/>
                  <a:pt x="18253" y="31990"/>
                </a:cubicBezTo>
                <a:lnTo>
                  <a:pt x="18253" y="3199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274" y="31983"/>
                  <a:pt x="18259" y="32003"/>
                  <a:pt x="18243" y="32022"/>
                </a:cubicBezTo>
                <a:lnTo>
                  <a:pt x="18243" y="32022"/>
                </a:lnTo>
                <a:cubicBezTo>
                  <a:pt x="18247" y="32011"/>
                  <a:pt x="18250" y="32001"/>
                  <a:pt x="18253" y="31990"/>
                </a:cubicBezTo>
                <a:lnTo>
                  <a:pt x="18253" y="31990"/>
                </a:lnTo>
                <a:lnTo>
                  <a:pt x="18146" y="32067"/>
                </a:lnTo>
                <a:cubicBezTo>
                  <a:pt x="18146" y="32076"/>
                  <a:pt x="18145" y="32088"/>
                  <a:pt x="18142" y="32102"/>
                </a:cubicBezTo>
                <a:lnTo>
                  <a:pt x="18142" y="32102"/>
                </a:lnTo>
                <a:cubicBezTo>
                  <a:pt x="18164" y="32088"/>
                  <a:pt x="18187" y="32074"/>
                  <a:pt x="18211" y="32063"/>
                </a:cubicBezTo>
                <a:lnTo>
                  <a:pt x="18211" y="32063"/>
                </a:lnTo>
                <a:cubicBezTo>
                  <a:pt x="18184" y="32097"/>
                  <a:pt x="18156" y="32130"/>
                  <a:pt x="18128" y="32163"/>
                </a:cubicBezTo>
                <a:lnTo>
                  <a:pt x="18128" y="32163"/>
                </a:lnTo>
                <a:cubicBezTo>
                  <a:pt x="18134" y="32142"/>
                  <a:pt x="18139" y="32121"/>
                  <a:pt x="18142" y="32102"/>
                </a:cubicBezTo>
                <a:lnTo>
                  <a:pt x="18142" y="32102"/>
                </a:lnTo>
                <a:cubicBezTo>
                  <a:pt x="18112" y="32121"/>
                  <a:pt x="18085" y="32141"/>
                  <a:pt x="18062" y="32157"/>
                </a:cubicBezTo>
                <a:lnTo>
                  <a:pt x="18062" y="32157"/>
                </a:lnTo>
                <a:cubicBezTo>
                  <a:pt x="18065" y="32146"/>
                  <a:pt x="18068" y="32135"/>
                  <a:pt x="18072" y="32126"/>
                </a:cubicBezTo>
                <a:lnTo>
                  <a:pt x="18072" y="32126"/>
                </a:lnTo>
                <a:cubicBezTo>
                  <a:pt x="18064" y="32131"/>
                  <a:pt x="18056" y="32136"/>
                  <a:pt x="18048" y="32141"/>
                </a:cubicBezTo>
                <a:lnTo>
                  <a:pt x="18048" y="32141"/>
                </a:lnTo>
                <a:cubicBezTo>
                  <a:pt x="18046" y="32151"/>
                  <a:pt x="18045" y="32161"/>
                  <a:pt x="18043" y="32170"/>
                </a:cubicBezTo>
                <a:cubicBezTo>
                  <a:pt x="18049" y="32166"/>
                  <a:pt x="18055" y="32162"/>
                  <a:pt x="18062" y="32157"/>
                </a:cubicBezTo>
                <a:lnTo>
                  <a:pt x="18062" y="32157"/>
                </a:lnTo>
                <a:cubicBezTo>
                  <a:pt x="18056" y="32182"/>
                  <a:pt x="18053" y="32209"/>
                  <a:pt x="18043" y="32229"/>
                </a:cubicBezTo>
                <a:cubicBezTo>
                  <a:pt x="18043" y="32229"/>
                  <a:pt x="18043" y="32244"/>
                  <a:pt x="18014" y="32244"/>
                </a:cubicBezTo>
                <a:cubicBezTo>
                  <a:pt x="17969" y="32288"/>
                  <a:pt x="17896" y="32347"/>
                  <a:pt x="17837" y="32376"/>
                </a:cubicBezTo>
                <a:cubicBezTo>
                  <a:pt x="17846" y="32358"/>
                  <a:pt x="17850" y="32333"/>
                  <a:pt x="17855" y="32303"/>
                </a:cubicBezTo>
                <a:lnTo>
                  <a:pt x="17855" y="32303"/>
                </a:lnTo>
                <a:cubicBezTo>
                  <a:pt x="17828" y="32318"/>
                  <a:pt x="17799" y="32332"/>
                  <a:pt x="17768" y="32349"/>
                </a:cubicBezTo>
                <a:lnTo>
                  <a:pt x="17768" y="32349"/>
                </a:lnTo>
                <a:cubicBezTo>
                  <a:pt x="17771" y="32335"/>
                  <a:pt x="17774" y="32320"/>
                  <a:pt x="17778" y="32303"/>
                </a:cubicBezTo>
                <a:lnTo>
                  <a:pt x="17778" y="32303"/>
                </a:lnTo>
                <a:cubicBezTo>
                  <a:pt x="17760" y="32314"/>
                  <a:pt x="17742" y="32324"/>
                  <a:pt x="17724" y="32335"/>
                </a:cubicBezTo>
                <a:lnTo>
                  <a:pt x="17724" y="32335"/>
                </a:lnTo>
                <a:cubicBezTo>
                  <a:pt x="17722" y="32349"/>
                  <a:pt x="17721" y="32363"/>
                  <a:pt x="17719" y="32376"/>
                </a:cubicBezTo>
                <a:cubicBezTo>
                  <a:pt x="17736" y="32367"/>
                  <a:pt x="17753" y="32358"/>
                  <a:pt x="17768" y="32349"/>
                </a:cubicBezTo>
                <a:lnTo>
                  <a:pt x="17768" y="32349"/>
                </a:lnTo>
                <a:cubicBezTo>
                  <a:pt x="17762" y="32382"/>
                  <a:pt x="17759" y="32409"/>
                  <a:pt x="17749" y="32450"/>
                </a:cubicBezTo>
                <a:cubicBezTo>
                  <a:pt x="17675" y="32494"/>
                  <a:pt x="17602" y="32538"/>
                  <a:pt x="17543" y="32582"/>
                </a:cubicBezTo>
                <a:cubicBezTo>
                  <a:pt x="17551" y="32549"/>
                  <a:pt x="17555" y="32524"/>
                  <a:pt x="17556" y="32499"/>
                </a:cubicBezTo>
                <a:lnTo>
                  <a:pt x="17556" y="32499"/>
                </a:lnTo>
                <a:cubicBezTo>
                  <a:pt x="17530" y="32512"/>
                  <a:pt x="17505" y="32525"/>
                  <a:pt x="17480" y="32540"/>
                </a:cubicBezTo>
                <a:lnTo>
                  <a:pt x="17480" y="32540"/>
                </a:lnTo>
                <a:cubicBezTo>
                  <a:pt x="17482" y="32523"/>
                  <a:pt x="17484" y="32508"/>
                  <a:pt x="17484" y="32494"/>
                </a:cubicBezTo>
                <a:lnTo>
                  <a:pt x="17484" y="32494"/>
                </a:lnTo>
                <a:cubicBezTo>
                  <a:pt x="17461" y="32503"/>
                  <a:pt x="17436" y="32515"/>
                  <a:pt x="17411" y="32529"/>
                </a:cubicBezTo>
                <a:lnTo>
                  <a:pt x="17411" y="32529"/>
                </a:lnTo>
                <a:cubicBezTo>
                  <a:pt x="17411" y="32547"/>
                  <a:pt x="17411" y="32564"/>
                  <a:pt x="17410" y="32582"/>
                </a:cubicBezTo>
                <a:cubicBezTo>
                  <a:pt x="17434" y="32566"/>
                  <a:pt x="17457" y="32553"/>
                  <a:pt x="17480" y="32540"/>
                </a:cubicBezTo>
                <a:lnTo>
                  <a:pt x="17480" y="32540"/>
                </a:lnTo>
                <a:cubicBezTo>
                  <a:pt x="17475" y="32575"/>
                  <a:pt x="17464" y="32616"/>
                  <a:pt x="17454" y="32656"/>
                </a:cubicBezTo>
                <a:cubicBezTo>
                  <a:pt x="17366" y="32715"/>
                  <a:pt x="17307" y="32744"/>
                  <a:pt x="17204" y="32803"/>
                </a:cubicBezTo>
                <a:cubicBezTo>
                  <a:pt x="17230" y="32761"/>
                  <a:pt x="17241" y="32723"/>
                  <a:pt x="17245" y="32687"/>
                </a:cubicBezTo>
                <a:lnTo>
                  <a:pt x="17245" y="32687"/>
                </a:lnTo>
                <a:cubicBezTo>
                  <a:pt x="17220" y="32700"/>
                  <a:pt x="17195" y="32713"/>
                  <a:pt x="17169" y="32727"/>
                </a:cubicBezTo>
                <a:lnTo>
                  <a:pt x="17169" y="32727"/>
                </a:lnTo>
                <a:cubicBezTo>
                  <a:pt x="17172" y="32704"/>
                  <a:pt x="17175" y="32682"/>
                  <a:pt x="17175" y="32656"/>
                </a:cubicBezTo>
                <a:lnTo>
                  <a:pt x="17175" y="32656"/>
                </a:lnTo>
                <a:cubicBezTo>
                  <a:pt x="17138" y="32685"/>
                  <a:pt x="17099" y="32707"/>
                  <a:pt x="17055" y="32729"/>
                </a:cubicBezTo>
                <a:lnTo>
                  <a:pt x="17055" y="32729"/>
                </a:lnTo>
                <a:cubicBezTo>
                  <a:pt x="17035" y="32200"/>
                  <a:pt x="16930" y="31617"/>
                  <a:pt x="16674" y="30993"/>
                </a:cubicBezTo>
                <a:cubicBezTo>
                  <a:pt x="16027" y="29271"/>
                  <a:pt x="14835" y="27726"/>
                  <a:pt x="13157" y="26401"/>
                </a:cubicBezTo>
                <a:cubicBezTo>
                  <a:pt x="12922" y="26210"/>
                  <a:pt x="12672" y="26019"/>
                  <a:pt x="12377" y="25798"/>
                </a:cubicBezTo>
                <a:cubicBezTo>
                  <a:pt x="10994" y="24768"/>
                  <a:pt x="10067" y="23753"/>
                  <a:pt x="9537" y="22708"/>
                </a:cubicBezTo>
                <a:cubicBezTo>
                  <a:pt x="9140" y="21898"/>
                  <a:pt x="8786" y="21104"/>
                  <a:pt x="8845" y="20206"/>
                </a:cubicBezTo>
                <a:cubicBezTo>
                  <a:pt x="8919" y="19220"/>
                  <a:pt x="9404" y="18190"/>
                  <a:pt x="10273" y="17336"/>
                </a:cubicBezTo>
                <a:cubicBezTo>
                  <a:pt x="10582" y="16998"/>
                  <a:pt x="10950" y="16703"/>
                  <a:pt x="11347" y="16424"/>
                </a:cubicBezTo>
                <a:cubicBezTo>
                  <a:pt x="12201" y="15820"/>
                  <a:pt x="13187" y="15394"/>
                  <a:pt x="14143" y="14982"/>
                </a:cubicBezTo>
                <a:cubicBezTo>
                  <a:pt x="14585" y="14776"/>
                  <a:pt x="15056" y="14570"/>
                  <a:pt x="15497" y="14349"/>
                </a:cubicBezTo>
                <a:cubicBezTo>
                  <a:pt x="16969" y="13613"/>
                  <a:pt x="18352" y="12671"/>
                  <a:pt x="19618" y="11553"/>
                </a:cubicBezTo>
                <a:cubicBezTo>
                  <a:pt x="20692" y="10596"/>
                  <a:pt x="21443" y="9654"/>
                  <a:pt x="21899" y="8683"/>
                </a:cubicBezTo>
                <a:cubicBezTo>
                  <a:pt x="22178" y="8109"/>
                  <a:pt x="22340" y="7550"/>
                  <a:pt x="22384" y="6961"/>
                </a:cubicBezTo>
                <a:cubicBezTo>
                  <a:pt x="22458" y="6196"/>
                  <a:pt x="22326" y="5445"/>
                  <a:pt x="22193" y="4798"/>
                </a:cubicBezTo>
                <a:cubicBezTo>
                  <a:pt x="21869" y="3164"/>
                  <a:pt x="21354" y="1619"/>
                  <a:pt x="20648" y="192"/>
                </a:cubicBezTo>
                <a:lnTo>
                  <a:pt x="20589" y="221"/>
                </a:lnTo>
                <a:cubicBezTo>
                  <a:pt x="21295" y="1634"/>
                  <a:pt x="21810" y="3179"/>
                  <a:pt x="22134" y="4827"/>
                </a:cubicBezTo>
                <a:cubicBezTo>
                  <a:pt x="22267" y="5445"/>
                  <a:pt x="22384" y="6196"/>
                  <a:pt x="22311" y="6961"/>
                </a:cubicBezTo>
                <a:cubicBezTo>
                  <a:pt x="22252" y="7520"/>
                  <a:pt x="22090" y="8094"/>
                  <a:pt x="21825" y="8668"/>
                </a:cubicBezTo>
                <a:cubicBezTo>
                  <a:pt x="21369" y="9625"/>
                  <a:pt x="20633" y="10567"/>
                  <a:pt x="19559" y="11494"/>
                </a:cubicBezTo>
                <a:cubicBezTo>
                  <a:pt x="18293" y="12627"/>
                  <a:pt x="16910" y="13554"/>
                  <a:pt x="15468" y="14275"/>
                </a:cubicBezTo>
                <a:cubicBezTo>
                  <a:pt x="15026" y="14496"/>
                  <a:pt x="14555" y="14702"/>
                  <a:pt x="14099" y="14908"/>
                </a:cubicBezTo>
                <a:cubicBezTo>
                  <a:pt x="13157" y="15320"/>
                  <a:pt x="12186" y="15762"/>
                  <a:pt x="11303" y="16350"/>
                </a:cubicBezTo>
                <a:cubicBezTo>
                  <a:pt x="10920" y="16630"/>
                  <a:pt x="10552" y="16924"/>
                  <a:pt x="10243" y="17263"/>
                </a:cubicBezTo>
                <a:cubicBezTo>
                  <a:pt x="9375" y="18146"/>
                  <a:pt x="8860" y="19176"/>
                  <a:pt x="8786" y="20176"/>
                </a:cubicBezTo>
                <a:cubicBezTo>
                  <a:pt x="8713" y="21104"/>
                  <a:pt x="9081" y="21913"/>
                  <a:pt x="9478" y="22722"/>
                </a:cubicBezTo>
                <a:cubicBezTo>
                  <a:pt x="10023" y="23782"/>
                  <a:pt x="10935" y="24797"/>
                  <a:pt x="12333" y="25842"/>
                </a:cubicBezTo>
                <a:cubicBezTo>
                  <a:pt x="12627" y="26063"/>
                  <a:pt x="12892" y="26269"/>
                  <a:pt x="13128" y="26460"/>
                </a:cubicBezTo>
                <a:cubicBezTo>
                  <a:pt x="14805" y="27785"/>
                  <a:pt x="15983" y="29330"/>
                  <a:pt x="16616" y="31037"/>
                </a:cubicBezTo>
                <a:cubicBezTo>
                  <a:pt x="16857" y="31663"/>
                  <a:pt x="16975" y="32247"/>
                  <a:pt x="16983" y="32764"/>
                </a:cubicBezTo>
                <a:lnTo>
                  <a:pt x="16983" y="32764"/>
                </a:lnTo>
                <a:cubicBezTo>
                  <a:pt x="17008" y="32752"/>
                  <a:pt x="17032" y="32740"/>
                  <a:pt x="17055" y="32729"/>
                </a:cubicBezTo>
                <a:lnTo>
                  <a:pt x="17055" y="32729"/>
                </a:lnTo>
                <a:cubicBezTo>
                  <a:pt x="17056" y="32749"/>
                  <a:pt x="17057" y="32769"/>
                  <a:pt x="17057" y="32788"/>
                </a:cubicBezTo>
                <a:cubicBezTo>
                  <a:pt x="17096" y="32766"/>
                  <a:pt x="17133" y="32746"/>
                  <a:pt x="17169" y="32727"/>
                </a:cubicBezTo>
                <a:lnTo>
                  <a:pt x="17169" y="32727"/>
                </a:lnTo>
                <a:cubicBezTo>
                  <a:pt x="17165" y="32756"/>
                  <a:pt x="17160" y="32785"/>
                  <a:pt x="17160" y="32818"/>
                </a:cubicBezTo>
                <a:cubicBezTo>
                  <a:pt x="17057" y="32877"/>
                  <a:pt x="16983" y="32906"/>
                  <a:pt x="16895" y="32965"/>
                </a:cubicBezTo>
                <a:cubicBezTo>
                  <a:pt x="16905" y="32927"/>
                  <a:pt x="16908" y="32895"/>
                  <a:pt x="16909" y="32862"/>
                </a:cubicBezTo>
                <a:lnTo>
                  <a:pt x="16909" y="32862"/>
                </a:lnTo>
                <a:cubicBezTo>
                  <a:pt x="16885" y="32875"/>
                  <a:pt x="16861" y="32887"/>
                  <a:pt x="16836" y="32899"/>
                </a:cubicBezTo>
                <a:lnTo>
                  <a:pt x="16836" y="32899"/>
                </a:lnTo>
                <a:lnTo>
                  <a:pt x="16836" y="32818"/>
                </a:lnTo>
                <a:cubicBezTo>
                  <a:pt x="16794" y="32846"/>
                  <a:pt x="16753" y="32867"/>
                  <a:pt x="16711" y="32888"/>
                </a:cubicBezTo>
                <a:lnTo>
                  <a:pt x="16711" y="32888"/>
                </a:lnTo>
                <a:cubicBezTo>
                  <a:pt x="16713" y="32914"/>
                  <a:pt x="16716" y="32939"/>
                  <a:pt x="16719" y="32965"/>
                </a:cubicBezTo>
                <a:cubicBezTo>
                  <a:pt x="16758" y="32939"/>
                  <a:pt x="16797" y="32918"/>
                  <a:pt x="16836" y="32899"/>
                </a:cubicBezTo>
                <a:lnTo>
                  <a:pt x="16836" y="32899"/>
                </a:lnTo>
                <a:lnTo>
                  <a:pt x="16836" y="33009"/>
                </a:lnTo>
                <a:cubicBezTo>
                  <a:pt x="16748" y="33053"/>
                  <a:pt x="16660" y="33097"/>
                  <a:pt x="16586" y="33156"/>
                </a:cubicBezTo>
                <a:cubicBezTo>
                  <a:pt x="16582" y="33138"/>
                  <a:pt x="16578" y="33120"/>
                  <a:pt x="16576" y="33101"/>
                </a:cubicBezTo>
                <a:lnTo>
                  <a:pt x="16576" y="33101"/>
                </a:lnTo>
                <a:lnTo>
                  <a:pt x="16513" y="33131"/>
                </a:lnTo>
                <a:lnTo>
                  <a:pt x="16513" y="33186"/>
                </a:lnTo>
                <a:cubicBezTo>
                  <a:pt x="16439" y="33230"/>
                  <a:pt x="16365" y="33274"/>
                  <a:pt x="16277" y="33318"/>
                </a:cubicBezTo>
                <a:cubicBezTo>
                  <a:pt x="16248" y="33318"/>
                  <a:pt x="16233" y="33333"/>
                  <a:pt x="16218" y="33333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00" y="33313"/>
                  <a:pt x="16182" y="33322"/>
                  <a:pt x="16164" y="33331"/>
                </a:cubicBezTo>
                <a:lnTo>
                  <a:pt x="16164" y="33331"/>
                </a:lnTo>
                <a:cubicBezTo>
                  <a:pt x="16159" y="33287"/>
                  <a:pt x="16159" y="33240"/>
                  <a:pt x="16159" y="33200"/>
                </a:cubicBezTo>
                <a:cubicBezTo>
                  <a:pt x="16123" y="33216"/>
                  <a:pt x="16086" y="33232"/>
                  <a:pt x="16050" y="33248"/>
                </a:cubicBezTo>
                <a:lnTo>
                  <a:pt x="16050" y="33248"/>
                </a:lnTo>
                <a:cubicBezTo>
                  <a:pt x="16006" y="32989"/>
                  <a:pt x="15943" y="32712"/>
                  <a:pt x="15880" y="32435"/>
                </a:cubicBezTo>
                <a:cubicBezTo>
                  <a:pt x="15350" y="30404"/>
                  <a:pt x="14143" y="28565"/>
                  <a:pt x="12304" y="26946"/>
                </a:cubicBezTo>
                <a:cubicBezTo>
                  <a:pt x="12039" y="26725"/>
                  <a:pt x="11759" y="26490"/>
                  <a:pt x="11435" y="26210"/>
                </a:cubicBezTo>
                <a:cubicBezTo>
                  <a:pt x="10346" y="25312"/>
                  <a:pt x="9022" y="24106"/>
                  <a:pt x="8448" y="22575"/>
                </a:cubicBezTo>
                <a:cubicBezTo>
                  <a:pt x="8183" y="21854"/>
                  <a:pt x="7918" y="21030"/>
                  <a:pt x="8051" y="20147"/>
                </a:cubicBezTo>
                <a:cubicBezTo>
                  <a:pt x="8212" y="18970"/>
                  <a:pt x="8934" y="18028"/>
                  <a:pt x="9478" y="17439"/>
                </a:cubicBezTo>
                <a:cubicBezTo>
                  <a:pt x="9772" y="17130"/>
                  <a:pt x="10111" y="16836"/>
                  <a:pt x="10479" y="16571"/>
                </a:cubicBezTo>
                <a:cubicBezTo>
                  <a:pt x="11244" y="16012"/>
                  <a:pt x="12112" y="15541"/>
                  <a:pt x="12936" y="15129"/>
                </a:cubicBezTo>
                <a:cubicBezTo>
                  <a:pt x="13378" y="14879"/>
                  <a:pt x="13864" y="14643"/>
                  <a:pt x="14305" y="14393"/>
                </a:cubicBezTo>
                <a:cubicBezTo>
                  <a:pt x="15688" y="13584"/>
                  <a:pt x="16969" y="12568"/>
                  <a:pt x="18117" y="11391"/>
                </a:cubicBezTo>
                <a:cubicBezTo>
                  <a:pt x="19073" y="10390"/>
                  <a:pt x="19735" y="9434"/>
                  <a:pt x="20148" y="8462"/>
                </a:cubicBezTo>
                <a:cubicBezTo>
                  <a:pt x="20398" y="7918"/>
                  <a:pt x="20545" y="7344"/>
                  <a:pt x="20618" y="6770"/>
                </a:cubicBezTo>
                <a:cubicBezTo>
                  <a:pt x="20692" y="6166"/>
                  <a:pt x="20648" y="5519"/>
                  <a:pt x="20515" y="4680"/>
                </a:cubicBezTo>
                <a:cubicBezTo>
                  <a:pt x="20280" y="3061"/>
                  <a:pt x="19809" y="1546"/>
                  <a:pt x="19103" y="162"/>
                </a:cubicBezTo>
                <a:lnTo>
                  <a:pt x="18808" y="118"/>
                </a:lnTo>
                <a:lnTo>
                  <a:pt x="18808" y="118"/>
                </a:lnTo>
                <a:cubicBezTo>
                  <a:pt x="19485" y="1487"/>
                  <a:pt x="19971" y="3002"/>
                  <a:pt x="20221" y="4607"/>
                </a:cubicBezTo>
                <a:cubicBezTo>
                  <a:pt x="20354" y="5445"/>
                  <a:pt x="20368" y="6078"/>
                  <a:pt x="20324" y="6682"/>
                </a:cubicBezTo>
                <a:cubicBezTo>
                  <a:pt x="20265" y="7226"/>
                  <a:pt x="20118" y="7800"/>
                  <a:pt x="19883" y="8359"/>
                </a:cubicBezTo>
                <a:cubicBezTo>
                  <a:pt x="19471" y="9330"/>
                  <a:pt x="18808" y="10272"/>
                  <a:pt x="17852" y="11258"/>
                </a:cubicBezTo>
                <a:cubicBezTo>
                  <a:pt x="16719" y="12436"/>
                  <a:pt x="15438" y="13436"/>
                  <a:pt x="14070" y="14246"/>
                </a:cubicBezTo>
                <a:cubicBezTo>
                  <a:pt x="13628" y="14496"/>
                  <a:pt x="13157" y="14731"/>
                  <a:pt x="12701" y="14982"/>
                </a:cubicBezTo>
                <a:cubicBezTo>
                  <a:pt x="11877" y="15423"/>
                  <a:pt x="11009" y="15865"/>
                  <a:pt x="10214" y="16453"/>
                </a:cubicBezTo>
                <a:cubicBezTo>
                  <a:pt x="9846" y="16718"/>
                  <a:pt x="9522" y="17012"/>
                  <a:pt x="9228" y="17336"/>
                </a:cubicBezTo>
                <a:cubicBezTo>
                  <a:pt x="8654" y="17925"/>
                  <a:pt x="7933" y="18881"/>
                  <a:pt x="7771" y="20073"/>
                </a:cubicBezTo>
                <a:cubicBezTo>
                  <a:pt x="7639" y="20971"/>
                  <a:pt x="7918" y="21825"/>
                  <a:pt x="8168" y="22531"/>
                </a:cubicBezTo>
                <a:cubicBezTo>
                  <a:pt x="8772" y="24076"/>
                  <a:pt x="10096" y="25312"/>
                  <a:pt x="11170" y="26195"/>
                </a:cubicBezTo>
                <a:cubicBezTo>
                  <a:pt x="11480" y="26460"/>
                  <a:pt x="11759" y="26696"/>
                  <a:pt x="12039" y="26917"/>
                </a:cubicBezTo>
                <a:cubicBezTo>
                  <a:pt x="13864" y="28535"/>
                  <a:pt x="15056" y="30360"/>
                  <a:pt x="15585" y="32362"/>
                </a:cubicBezTo>
                <a:cubicBezTo>
                  <a:pt x="15674" y="32715"/>
                  <a:pt x="15733" y="33024"/>
                  <a:pt x="15777" y="33318"/>
                </a:cubicBezTo>
                <a:cubicBezTo>
                  <a:pt x="15674" y="33377"/>
                  <a:pt x="15571" y="33421"/>
                  <a:pt x="15482" y="33480"/>
                </a:cubicBezTo>
                <a:cubicBezTo>
                  <a:pt x="15438" y="33259"/>
                  <a:pt x="15409" y="33039"/>
                  <a:pt x="15350" y="32818"/>
                </a:cubicBezTo>
                <a:cubicBezTo>
                  <a:pt x="14879" y="30728"/>
                  <a:pt x="13658" y="28771"/>
                  <a:pt x="11744" y="27049"/>
                </a:cubicBezTo>
                <a:cubicBezTo>
                  <a:pt x="11465" y="26799"/>
                  <a:pt x="11200" y="26549"/>
                  <a:pt x="10861" y="26269"/>
                </a:cubicBezTo>
                <a:cubicBezTo>
                  <a:pt x="9669" y="25254"/>
                  <a:pt x="8360" y="24003"/>
                  <a:pt x="7830" y="22443"/>
                </a:cubicBezTo>
                <a:cubicBezTo>
                  <a:pt x="7565" y="21707"/>
                  <a:pt x="7374" y="20898"/>
                  <a:pt x="7521" y="20029"/>
                </a:cubicBezTo>
                <a:cubicBezTo>
                  <a:pt x="7712" y="18881"/>
                  <a:pt x="8404" y="17954"/>
                  <a:pt x="8948" y="17380"/>
                </a:cubicBezTo>
                <a:cubicBezTo>
                  <a:pt x="9243" y="17071"/>
                  <a:pt x="9552" y="16792"/>
                  <a:pt x="9920" y="16527"/>
                </a:cubicBezTo>
                <a:cubicBezTo>
                  <a:pt x="10655" y="15953"/>
                  <a:pt x="11480" y="15511"/>
                  <a:pt x="12274" y="15070"/>
                </a:cubicBezTo>
                <a:cubicBezTo>
                  <a:pt x="12716" y="14805"/>
                  <a:pt x="13201" y="14570"/>
                  <a:pt x="13643" y="14290"/>
                </a:cubicBezTo>
                <a:cubicBezTo>
                  <a:pt x="14997" y="13466"/>
                  <a:pt x="16233" y="12436"/>
                  <a:pt x="17337" y="11244"/>
                </a:cubicBezTo>
                <a:cubicBezTo>
                  <a:pt x="18249" y="10243"/>
                  <a:pt x="18897" y="9286"/>
                  <a:pt x="19279" y="8300"/>
                </a:cubicBezTo>
                <a:cubicBezTo>
                  <a:pt x="19529" y="7741"/>
                  <a:pt x="19677" y="7182"/>
                  <a:pt x="19721" y="6623"/>
                </a:cubicBezTo>
                <a:cubicBezTo>
                  <a:pt x="19809" y="6019"/>
                  <a:pt x="19780" y="5357"/>
                  <a:pt x="19677" y="4548"/>
                </a:cubicBezTo>
                <a:cubicBezTo>
                  <a:pt x="19456" y="2944"/>
                  <a:pt x="18985" y="1443"/>
                  <a:pt x="18308" y="59"/>
                </a:cubicBezTo>
                <a:lnTo>
                  <a:pt x="18249" y="89"/>
                </a:lnTo>
                <a:cubicBezTo>
                  <a:pt x="18941" y="1457"/>
                  <a:pt x="19397" y="2958"/>
                  <a:pt x="19618" y="4562"/>
                </a:cubicBezTo>
                <a:cubicBezTo>
                  <a:pt x="19721" y="5372"/>
                  <a:pt x="19750" y="6034"/>
                  <a:pt x="19677" y="6623"/>
                </a:cubicBezTo>
                <a:cubicBezTo>
                  <a:pt x="19618" y="7182"/>
                  <a:pt x="19471" y="7726"/>
                  <a:pt x="19235" y="8286"/>
                </a:cubicBezTo>
                <a:cubicBezTo>
                  <a:pt x="18823" y="9257"/>
                  <a:pt x="18205" y="10213"/>
                  <a:pt x="17278" y="11199"/>
                </a:cubicBezTo>
                <a:cubicBezTo>
                  <a:pt x="16189" y="12406"/>
                  <a:pt x="14938" y="13407"/>
                  <a:pt x="13599" y="14260"/>
                </a:cubicBezTo>
                <a:cubicBezTo>
                  <a:pt x="13157" y="14540"/>
                  <a:pt x="12701" y="14790"/>
                  <a:pt x="12259" y="15026"/>
                </a:cubicBezTo>
                <a:cubicBezTo>
                  <a:pt x="11465" y="15467"/>
                  <a:pt x="10641" y="15938"/>
                  <a:pt x="9890" y="16497"/>
                </a:cubicBezTo>
                <a:cubicBezTo>
                  <a:pt x="9537" y="16777"/>
                  <a:pt x="9198" y="17071"/>
                  <a:pt x="8904" y="17366"/>
                </a:cubicBezTo>
                <a:cubicBezTo>
                  <a:pt x="8360" y="17954"/>
                  <a:pt x="7668" y="18881"/>
                  <a:pt x="7462" y="20059"/>
                </a:cubicBezTo>
                <a:cubicBezTo>
                  <a:pt x="7315" y="20912"/>
                  <a:pt x="7506" y="21751"/>
                  <a:pt x="7771" y="22502"/>
                </a:cubicBezTo>
                <a:cubicBezTo>
                  <a:pt x="8301" y="24062"/>
                  <a:pt x="9611" y="25327"/>
                  <a:pt x="10817" y="26343"/>
                </a:cubicBezTo>
                <a:cubicBezTo>
                  <a:pt x="11141" y="26622"/>
                  <a:pt x="11435" y="26858"/>
                  <a:pt x="11700" y="27123"/>
                </a:cubicBezTo>
                <a:cubicBezTo>
                  <a:pt x="13599" y="28830"/>
                  <a:pt x="14791" y="30758"/>
                  <a:pt x="15276" y="32862"/>
                </a:cubicBezTo>
                <a:cubicBezTo>
                  <a:pt x="15335" y="33097"/>
                  <a:pt x="15365" y="33333"/>
                  <a:pt x="15409" y="33539"/>
                </a:cubicBezTo>
                <a:cubicBezTo>
                  <a:pt x="15306" y="33598"/>
                  <a:pt x="15217" y="33642"/>
                  <a:pt x="15114" y="33701"/>
                </a:cubicBezTo>
                <a:cubicBezTo>
                  <a:pt x="15100" y="33568"/>
                  <a:pt x="15070" y="33451"/>
                  <a:pt x="15041" y="33303"/>
                </a:cubicBezTo>
                <a:cubicBezTo>
                  <a:pt x="14614" y="31125"/>
                  <a:pt x="13393" y="29080"/>
                  <a:pt x="11406" y="27240"/>
                </a:cubicBezTo>
                <a:cubicBezTo>
                  <a:pt x="11141" y="26990"/>
                  <a:pt x="10847" y="26725"/>
                  <a:pt x="10508" y="26431"/>
                </a:cubicBezTo>
                <a:cubicBezTo>
                  <a:pt x="9184" y="25298"/>
                  <a:pt x="7918" y="24032"/>
                  <a:pt x="7418" y="22428"/>
                </a:cubicBezTo>
                <a:cubicBezTo>
                  <a:pt x="7212" y="21781"/>
                  <a:pt x="7020" y="20912"/>
                  <a:pt x="7197" y="20059"/>
                </a:cubicBezTo>
                <a:cubicBezTo>
                  <a:pt x="7418" y="18926"/>
                  <a:pt x="8095" y="18013"/>
                  <a:pt x="8639" y="17454"/>
                </a:cubicBezTo>
                <a:cubicBezTo>
                  <a:pt x="8904" y="17160"/>
                  <a:pt x="9243" y="16865"/>
                  <a:pt x="9566" y="16600"/>
                </a:cubicBezTo>
                <a:cubicBezTo>
                  <a:pt x="10287" y="16041"/>
                  <a:pt x="11067" y="15585"/>
                  <a:pt x="11818" y="15143"/>
                </a:cubicBezTo>
                <a:cubicBezTo>
                  <a:pt x="12259" y="14879"/>
                  <a:pt x="12730" y="14614"/>
                  <a:pt x="13157" y="14319"/>
                </a:cubicBezTo>
                <a:cubicBezTo>
                  <a:pt x="14482" y="13451"/>
                  <a:pt x="15703" y="12406"/>
                  <a:pt x="16748" y="11185"/>
                </a:cubicBezTo>
                <a:cubicBezTo>
                  <a:pt x="17616" y="10169"/>
                  <a:pt x="18234" y="9213"/>
                  <a:pt x="18617" y="8227"/>
                </a:cubicBezTo>
                <a:cubicBezTo>
                  <a:pt x="18838" y="7668"/>
                  <a:pt x="18985" y="7123"/>
                  <a:pt x="19044" y="6564"/>
                </a:cubicBezTo>
                <a:cubicBezTo>
                  <a:pt x="19117" y="5960"/>
                  <a:pt x="19103" y="5298"/>
                  <a:pt x="19014" y="4504"/>
                </a:cubicBezTo>
                <a:cubicBezTo>
                  <a:pt x="18808" y="2914"/>
                  <a:pt x="18367" y="1413"/>
                  <a:pt x="17690" y="59"/>
                </a:cubicBezTo>
                <a:lnTo>
                  <a:pt x="17631" y="89"/>
                </a:lnTo>
                <a:cubicBezTo>
                  <a:pt x="18308" y="1443"/>
                  <a:pt x="18749" y="2929"/>
                  <a:pt x="18941" y="4533"/>
                </a:cubicBezTo>
                <a:cubicBezTo>
                  <a:pt x="19029" y="5313"/>
                  <a:pt x="19044" y="5960"/>
                  <a:pt x="18970" y="6564"/>
                </a:cubicBezTo>
                <a:cubicBezTo>
                  <a:pt x="18897" y="7123"/>
                  <a:pt x="18764" y="7668"/>
                  <a:pt x="18543" y="8212"/>
                </a:cubicBezTo>
                <a:cubicBezTo>
                  <a:pt x="18161" y="9183"/>
                  <a:pt x="17557" y="10140"/>
                  <a:pt x="16674" y="11155"/>
                </a:cubicBezTo>
                <a:cubicBezTo>
                  <a:pt x="15630" y="12347"/>
                  <a:pt x="14408" y="13392"/>
                  <a:pt x="13084" y="14260"/>
                </a:cubicBezTo>
                <a:cubicBezTo>
                  <a:pt x="12642" y="14555"/>
                  <a:pt x="12186" y="14805"/>
                  <a:pt x="11744" y="15085"/>
                </a:cubicBezTo>
                <a:cubicBezTo>
                  <a:pt x="10994" y="15526"/>
                  <a:pt x="10199" y="15982"/>
                  <a:pt x="9478" y="16542"/>
                </a:cubicBezTo>
                <a:cubicBezTo>
                  <a:pt x="9125" y="16821"/>
                  <a:pt x="8816" y="17115"/>
                  <a:pt x="8521" y="17410"/>
                </a:cubicBezTo>
                <a:cubicBezTo>
                  <a:pt x="7992" y="17969"/>
                  <a:pt x="7285" y="18896"/>
                  <a:pt x="7065" y="20029"/>
                </a:cubicBezTo>
                <a:cubicBezTo>
                  <a:pt x="6888" y="20942"/>
                  <a:pt x="7094" y="21795"/>
                  <a:pt x="7285" y="22443"/>
                </a:cubicBezTo>
                <a:cubicBezTo>
                  <a:pt x="7771" y="24047"/>
                  <a:pt x="9081" y="25327"/>
                  <a:pt x="10405" y="26475"/>
                </a:cubicBezTo>
                <a:cubicBezTo>
                  <a:pt x="10729" y="26755"/>
                  <a:pt x="11023" y="27020"/>
                  <a:pt x="11303" y="27284"/>
                </a:cubicBezTo>
                <a:cubicBezTo>
                  <a:pt x="13275" y="29124"/>
                  <a:pt x="14482" y="31140"/>
                  <a:pt x="14894" y="33318"/>
                </a:cubicBezTo>
                <a:cubicBezTo>
                  <a:pt x="14923" y="33465"/>
                  <a:pt x="14938" y="33613"/>
                  <a:pt x="14967" y="33745"/>
                </a:cubicBezTo>
                <a:lnTo>
                  <a:pt x="14688" y="33907"/>
                </a:lnTo>
                <a:cubicBezTo>
                  <a:pt x="14688" y="33848"/>
                  <a:pt x="14673" y="33819"/>
                  <a:pt x="14673" y="33760"/>
                </a:cubicBezTo>
                <a:cubicBezTo>
                  <a:pt x="14320" y="31508"/>
                  <a:pt x="13084" y="29374"/>
                  <a:pt x="11023" y="27417"/>
                </a:cubicBezTo>
                <a:cubicBezTo>
                  <a:pt x="10744" y="27137"/>
                  <a:pt x="10435" y="26858"/>
                  <a:pt x="10111" y="26563"/>
                </a:cubicBezTo>
                <a:cubicBezTo>
                  <a:pt x="8831" y="25445"/>
                  <a:pt x="7418" y="24076"/>
                  <a:pt x="6976" y="22369"/>
                </a:cubicBezTo>
                <a:cubicBezTo>
                  <a:pt x="6741" y="21457"/>
                  <a:pt x="6682" y="20692"/>
                  <a:pt x="6844" y="20015"/>
                </a:cubicBezTo>
                <a:cubicBezTo>
                  <a:pt x="7050" y="19146"/>
                  <a:pt x="7550" y="18263"/>
                  <a:pt x="8286" y="17483"/>
                </a:cubicBezTo>
                <a:cubicBezTo>
                  <a:pt x="8566" y="17189"/>
                  <a:pt x="8875" y="16909"/>
                  <a:pt x="9198" y="16630"/>
                </a:cubicBezTo>
                <a:cubicBezTo>
                  <a:pt x="9890" y="16100"/>
                  <a:pt x="10626" y="15614"/>
                  <a:pt x="11332" y="15173"/>
                </a:cubicBezTo>
                <a:cubicBezTo>
                  <a:pt x="11774" y="14908"/>
                  <a:pt x="12259" y="14614"/>
                  <a:pt x="12686" y="14319"/>
                </a:cubicBezTo>
                <a:cubicBezTo>
                  <a:pt x="13981" y="13407"/>
                  <a:pt x="15159" y="12347"/>
                  <a:pt x="16174" y="11126"/>
                </a:cubicBezTo>
                <a:cubicBezTo>
                  <a:pt x="16998" y="10125"/>
                  <a:pt x="17587" y="9139"/>
                  <a:pt x="17984" y="8153"/>
                </a:cubicBezTo>
                <a:cubicBezTo>
                  <a:pt x="18176" y="7594"/>
                  <a:pt x="18323" y="7049"/>
                  <a:pt x="18396" y="6490"/>
                </a:cubicBezTo>
                <a:cubicBezTo>
                  <a:pt x="18470" y="5887"/>
                  <a:pt x="18470" y="5225"/>
                  <a:pt x="18396" y="4459"/>
                </a:cubicBezTo>
                <a:cubicBezTo>
                  <a:pt x="18234" y="2870"/>
                  <a:pt x="17808" y="1384"/>
                  <a:pt x="17131" y="44"/>
                </a:cubicBezTo>
                <a:lnTo>
                  <a:pt x="17072" y="74"/>
                </a:lnTo>
                <a:cubicBezTo>
                  <a:pt x="17763" y="1413"/>
                  <a:pt x="18176" y="2885"/>
                  <a:pt x="18352" y="4474"/>
                </a:cubicBezTo>
                <a:cubicBezTo>
                  <a:pt x="18426" y="5239"/>
                  <a:pt x="18440" y="5902"/>
                  <a:pt x="18352" y="6490"/>
                </a:cubicBezTo>
                <a:cubicBezTo>
                  <a:pt x="18279" y="7035"/>
                  <a:pt x="18146" y="7579"/>
                  <a:pt x="17925" y="8138"/>
                </a:cubicBezTo>
                <a:cubicBezTo>
                  <a:pt x="17557" y="9124"/>
                  <a:pt x="16969" y="10081"/>
                  <a:pt x="16145" y="11096"/>
                </a:cubicBezTo>
                <a:cubicBezTo>
                  <a:pt x="15129" y="12303"/>
                  <a:pt x="13967" y="13377"/>
                  <a:pt x="12657" y="14275"/>
                </a:cubicBezTo>
                <a:cubicBezTo>
                  <a:pt x="12215" y="14570"/>
                  <a:pt x="11759" y="14864"/>
                  <a:pt x="11318" y="15143"/>
                </a:cubicBezTo>
                <a:cubicBezTo>
                  <a:pt x="10597" y="15585"/>
                  <a:pt x="9846" y="16041"/>
                  <a:pt x="9169" y="16600"/>
                </a:cubicBezTo>
                <a:cubicBezTo>
                  <a:pt x="8831" y="16865"/>
                  <a:pt x="8521" y="17145"/>
                  <a:pt x="8227" y="17439"/>
                </a:cubicBezTo>
                <a:cubicBezTo>
                  <a:pt x="7477" y="18234"/>
                  <a:pt x="6976" y="19132"/>
                  <a:pt x="6770" y="20015"/>
                </a:cubicBezTo>
                <a:cubicBezTo>
                  <a:pt x="6608" y="20721"/>
                  <a:pt x="6652" y="21472"/>
                  <a:pt x="6903" y="22413"/>
                </a:cubicBezTo>
                <a:cubicBezTo>
                  <a:pt x="7359" y="24135"/>
                  <a:pt x="8786" y="25474"/>
                  <a:pt x="10067" y="26622"/>
                </a:cubicBezTo>
                <a:cubicBezTo>
                  <a:pt x="10405" y="26917"/>
                  <a:pt x="10714" y="27196"/>
                  <a:pt x="10994" y="27461"/>
                </a:cubicBezTo>
                <a:cubicBezTo>
                  <a:pt x="13025" y="29433"/>
                  <a:pt x="14261" y="31552"/>
                  <a:pt x="14599" y="33774"/>
                </a:cubicBezTo>
                <a:cubicBezTo>
                  <a:pt x="14614" y="33833"/>
                  <a:pt x="14614" y="33892"/>
                  <a:pt x="14614" y="33936"/>
                </a:cubicBezTo>
                <a:cubicBezTo>
                  <a:pt x="14526" y="33995"/>
                  <a:pt x="14423" y="34054"/>
                  <a:pt x="14349" y="34113"/>
                </a:cubicBezTo>
                <a:cubicBezTo>
                  <a:pt x="14055" y="31847"/>
                  <a:pt x="12833" y="29654"/>
                  <a:pt x="10714" y="27579"/>
                </a:cubicBezTo>
                <a:cubicBezTo>
                  <a:pt x="10420" y="27299"/>
                  <a:pt x="10111" y="27005"/>
                  <a:pt x="9772" y="26696"/>
                </a:cubicBezTo>
                <a:cubicBezTo>
                  <a:pt x="8374" y="25445"/>
                  <a:pt x="6991" y="24062"/>
                  <a:pt x="6594" y="22340"/>
                </a:cubicBezTo>
                <a:cubicBezTo>
                  <a:pt x="6388" y="21457"/>
                  <a:pt x="6373" y="20692"/>
                  <a:pt x="6549" y="20000"/>
                </a:cubicBezTo>
                <a:cubicBezTo>
                  <a:pt x="6770" y="19146"/>
                  <a:pt x="7271" y="18293"/>
                  <a:pt x="7992" y="17513"/>
                </a:cubicBezTo>
                <a:cubicBezTo>
                  <a:pt x="8271" y="17218"/>
                  <a:pt x="8566" y="16939"/>
                  <a:pt x="8889" y="16674"/>
                </a:cubicBezTo>
                <a:cubicBezTo>
                  <a:pt x="9537" y="16129"/>
                  <a:pt x="10229" y="15673"/>
                  <a:pt x="10935" y="15232"/>
                </a:cubicBezTo>
                <a:cubicBezTo>
                  <a:pt x="11376" y="14937"/>
                  <a:pt x="11847" y="14643"/>
                  <a:pt x="12274" y="14319"/>
                </a:cubicBezTo>
                <a:cubicBezTo>
                  <a:pt x="13569" y="13392"/>
                  <a:pt x="14702" y="12288"/>
                  <a:pt x="15659" y="11052"/>
                </a:cubicBezTo>
                <a:cubicBezTo>
                  <a:pt x="16439" y="10066"/>
                  <a:pt x="17028" y="9051"/>
                  <a:pt x="17396" y="8065"/>
                </a:cubicBezTo>
                <a:cubicBezTo>
                  <a:pt x="17587" y="7520"/>
                  <a:pt x="17719" y="6976"/>
                  <a:pt x="17793" y="6417"/>
                </a:cubicBezTo>
                <a:cubicBezTo>
                  <a:pt x="17866" y="5813"/>
                  <a:pt x="17881" y="5151"/>
                  <a:pt x="17808" y="4401"/>
                </a:cubicBezTo>
                <a:cubicBezTo>
                  <a:pt x="17660" y="2811"/>
                  <a:pt x="17263" y="1340"/>
                  <a:pt x="16586" y="15"/>
                </a:cubicBezTo>
                <a:lnTo>
                  <a:pt x="16527" y="59"/>
                </a:lnTo>
                <a:cubicBezTo>
                  <a:pt x="17204" y="1384"/>
                  <a:pt x="17616" y="2855"/>
                  <a:pt x="17734" y="4415"/>
                </a:cubicBezTo>
                <a:cubicBezTo>
                  <a:pt x="17808" y="5166"/>
                  <a:pt x="17793" y="5813"/>
                  <a:pt x="17719" y="6417"/>
                </a:cubicBezTo>
                <a:cubicBezTo>
                  <a:pt x="17646" y="6961"/>
                  <a:pt x="17513" y="7506"/>
                  <a:pt x="17322" y="8035"/>
                </a:cubicBezTo>
                <a:cubicBezTo>
                  <a:pt x="16954" y="9021"/>
                  <a:pt x="16380" y="10022"/>
                  <a:pt x="15600" y="11023"/>
                </a:cubicBezTo>
                <a:cubicBezTo>
                  <a:pt x="14644" y="12259"/>
                  <a:pt x="13510" y="13333"/>
                  <a:pt x="12245" y="14260"/>
                </a:cubicBezTo>
                <a:cubicBezTo>
                  <a:pt x="11803" y="14570"/>
                  <a:pt x="11332" y="14879"/>
                  <a:pt x="10891" y="15173"/>
                </a:cubicBezTo>
                <a:cubicBezTo>
                  <a:pt x="10214" y="15614"/>
                  <a:pt x="9493" y="16085"/>
                  <a:pt x="8860" y="16615"/>
                </a:cubicBezTo>
                <a:cubicBezTo>
                  <a:pt x="8521" y="16895"/>
                  <a:pt x="8212" y="17160"/>
                  <a:pt x="7948" y="17454"/>
                </a:cubicBezTo>
                <a:cubicBezTo>
                  <a:pt x="7212" y="18249"/>
                  <a:pt x="6726" y="19117"/>
                  <a:pt x="6505" y="19985"/>
                </a:cubicBezTo>
                <a:cubicBezTo>
                  <a:pt x="6314" y="20677"/>
                  <a:pt x="6329" y="21457"/>
                  <a:pt x="6535" y="22354"/>
                </a:cubicBezTo>
                <a:cubicBezTo>
                  <a:pt x="6947" y="24106"/>
                  <a:pt x="8345" y="25504"/>
                  <a:pt x="9743" y="26755"/>
                </a:cubicBezTo>
                <a:cubicBezTo>
                  <a:pt x="10081" y="27064"/>
                  <a:pt x="10376" y="27358"/>
                  <a:pt x="10670" y="27638"/>
                </a:cubicBezTo>
                <a:cubicBezTo>
                  <a:pt x="12789" y="29713"/>
                  <a:pt x="14011" y="31905"/>
                  <a:pt x="14305" y="34157"/>
                </a:cubicBezTo>
                <a:cubicBezTo>
                  <a:pt x="14202" y="34216"/>
                  <a:pt x="14128" y="34275"/>
                  <a:pt x="14040" y="34334"/>
                </a:cubicBezTo>
                <a:cubicBezTo>
                  <a:pt x="13746" y="32097"/>
                  <a:pt x="12539" y="29889"/>
                  <a:pt x="10420" y="27755"/>
                </a:cubicBezTo>
                <a:cubicBezTo>
                  <a:pt x="10126" y="27461"/>
                  <a:pt x="9817" y="27152"/>
                  <a:pt x="9463" y="26843"/>
                </a:cubicBezTo>
                <a:cubicBezTo>
                  <a:pt x="7903" y="25401"/>
                  <a:pt x="6579" y="24062"/>
                  <a:pt x="6226" y="22296"/>
                </a:cubicBezTo>
                <a:cubicBezTo>
                  <a:pt x="6064" y="21457"/>
                  <a:pt x="6079" y="20692"/>
                  <a:pt x="6285" y="19985"/>
                </a:cubicBezTo>
                <a:cubicBezTo>
                  <a:pt x="6520" y="19146"/>
                  <a:pt x="7020" y="18307"/>
                  <a:pt x="7712" y="17557"/>
                </a:cubicBezTo>
                <a:cubicBezTo>
                  <a:pt x="7977" y="17277"/>
                  <a:pt x="8271" y="16983"/>
                  <a:pt x="8595" y="16718"/>
                </a:cubicBezTo>
                <a:cubicBezTo>
                  <a:pt x="9198" y="16203"/>
                  <a:pt x="9861" y="15747"/>
                  <a:pt x="10508" y="15305"/>
                </a:cubicBezTo>
                <a:cubicBezTo>
                  <a:pt x="10950" y="14996"/>
                  <a:pt x="11435" y="14687"/>
                  <a:pt x="11877" y="14334"/>
                </a:cubicBezTo>
                <a:cubicBezTo>
                  <a:pt x="13128" y="13377"/>
                  <a:pt x="14231" y="12259"/>
                  <a:pt x="15144" y="11023"/>
                </a:cubicBezTo>
                <a:cubicBezTo>
                  <a:pt x="15880" y="10022"/>
                  <a:pt x="16439" y="9021"/>
                  <a:pt x="16777" y="8006"/>
                </a:cubicBezTo>
                <a:cubicBezTo>
                  <a:pt x="16969" y="7476"/>
                  <a:pt x="17116" y="6917"/>
                  <a:pt x="17190" y="6387"/>
                </a:cubicBezTo>
                <a:cubicBezTo>
                  <a:pt x="17278" y="5754"/>
                  <a:pt x="17293" y="5092"/>
                  <a:pt x="17248" y="4386"/>
                </a:cubicBezTo>
                <a:cubicBezTo>
                  <a:pt x="17131" y="2811"/>
                  <a:pt x="16733" y="1340"/>
                  <a:pt x="16071" y="15"/>
                </a:cubicBezTo>
                <a:lnTo>
                  <a:pt x="16012" y="59"/>
                </a:lnTo>
                <a:cubicBezTo>
                  <a:pt x="16674" y="1369"/>
                  <a:pt x="17072" y="2811"/>
                  <a:pt x="17190" y="4386"/>
                </a:cubicBezTo>
                <a:cubicBezTo>
                  <a:pt x="17248" y="5092"/>
                  <a:pt x="17219" y="5754"/>
                  <a:pt x="17131" y="6373"/>
                </a:cubicBezTo>
                <a:cubicBezTo>
                  <a:pt x="17057" y="6902"/>
                  <a:pt x="16925" y="7432"/>
                  <a:pt x="16748" y="7962"/>
                </a:cubicBezTo>
                <a:cubicBezTo>
                  <a:pt x="16395" y="8963"/>
                  <a:pt x="15850" y="9978"/>
                  <a:pt x="15114" y="10964"/>
                </a:cubicBezTo>
                <a:cubicBezTo>
                  <a:pt x="14187" y="12200"/>
                  <a:pt x="13084" y="13319"/>
                  <a:pt x="11833" y="14275"/>
                </a:cubicBezTo>
                <a:cubicBezTo>
                  <a:pt x="11391" y="14614"/>
                  <a:pt x="10935" y="14937"/>
                  <a:pt x="10494" y="15246"/>
                </a:cubicBezTo>
                <a:cubicBezTo>
                  <a:pt x="9846" y="15688"/>
                  <a:pt x="9184" y="16159"/>
                  <a:pt x="8566" y="16689"/>
                </a:cubicBezTo>
                <a:cubicBezTo>
                  <a:pt x="8227" y="16968"/>
                  <a:pt x="7933" y="17233"/>
                  <a:pt x="7683" y="17528"/>
                </a:cubicBezTo>
                <a:cubicBezTo>
                  <a:pt x="6962" y="18307"/>
                  <a:pt x="6461" y="19146"/>
                  <a:pt x="6226" y="20000"/>
                </a:cubicBezTo>
                <a:cubicBezTo>
                  <a:pt x="6020" y="20721"/>
                  <a:pt x="5990" y="21486"/>
                  <a:pt x="6167" y="22340"/>
                </a:cubicBezTo>
                <a:cubicBezTo>
                  <a:pt x="6520" y="24120"/>
                  <a:pt x="7859" y="25460"/>
                  <a:pt x="9419" y="26917"/>
                </a:cubicBezTo>
                <a:cubicBezTo>
                  <a:pt x="9772" y="27240"/>
                  <a:pt x="10081" y="27535"/>
                  <a:pt x="10376" y="27829"/>
                </a:cubicBezTo>
                <a:cubicBezTo>
                  <a:pt x="12510" y="29963"/>
                  <a:pt x="13731" y="32170"/>
                  <a:pt x="14011" y="34407"/>
                </a:cubicBezTo>
                <a:cubicBezTo>
                  <a:pt x="13937" y="34451"/>
                  <a:pt x="13834" y="34510"/>
                  <a:pt x="13775" y="34584"/>
                </a:cubicBezTo>
                <a:cubicBezTo>
                  <a:pt x="13496" y="32376"/>
                  <a:pt x="12304" y="30213"/>
                  <a:pt x="10126" y="27961"/>
                </a:cubicBezTo>
                <a:cubicBezTo>
                  <a:pt x="9817" y="27652"/>
                  <a:pt x="9507" y="27343"/>
                  <a:pt x="9154" y="27005"/>
                </a:cubicBezTo>
                <a:cubicBezTo>
                  <a:pt x="7756" y="25695"/>
                  <a:pt x="6196" y="24223"/>
                  <a:pt x="5858" y="22281"/>
                </a:cubicBezTo>
                <a:cubicBezTo>
                  <a:pt x="5725" y="21486"/>
                  <a:pt x="5784" y="20721"/>
                  <a:pt x="6005" y="20000"/>
                </a:cubicBezTo>
                <a:cubicBezTo>
                  <a:pt x="6270" y="19190"/>
                  <a:pt x="6756" y="18366"/>
                  <a:pt x="7432" y="17631"/>
                </a:cubicBezTo>
                <a:cubicBezTo>
                  <a:pt x="7697" y="17351"/>
                  <a:pt x="7977" y="17071"/>
                  <a:pt x="8286" y="16792"/>
                </a:cubicBezTo>
                <a:cubicBezTo>
                  <a:pt x="8860" y="16306"/>
                  <a:pt x="9478" y="15835"/>
                  <a:pt x="10081" y="15394"/>
                </a:cubicBezTo>
                <a:cubicBezTo>
                  <a:pt x="10552" y="15070"/>
                  <a:pt x="11009" y="14717"/>
                  <a:pt x="11450" y="14363"/>
                </a:cubicBezTo>
                <a:cubicBezTo>
                  <a:pt x="12686" y="13377"/>
                  <a:pt x="13746" y="12230"/>
                  <a:pt x="14629" y="10979"/>
                </a:cubicBezTo>
                <a:cubicBezTo>
                  <a:pt x="15335" y="9993"/>
                  <a:pt x="15850" y="8963"/>
                  <a:pt x="16189" y="7947"/>
                </a:cubicBezTo>
                <a:cubicBezTo>
                  <a:pt x="16380" y="7417"/>
                  <a:pt x="16513" y="6888"/>
                  <a:pt x="16586" y="6343"/>
                </a:cubicBezTo>
                <a:cubicBezTo>
                  <a:pt x="16674" y="5725"/>
                  <a:pt x="16689" y="5063"/>
                  <a:pt x="16660" y="4356"/>
                </a:cubicBezTo>
                <a:cubicBezTo>
                  <a:pt x="16557" y="2796"/>
                  <a:pt x="16189" y="1340"/>
                  <a:pt x="15512" y="44"/>
                </a:cubicBezTo>
                <a:lnTo>
                  <a:pt x="15453" y="74"/>
                </a:lnTo>
                <a:cubicBezTo>
                  <a:pt x="16115" y="1369"/>
                  <a:pt x="16513" y="2811"/>
                  <a:pt x="16586" y="4356"/>
                </a:cubicBezTo>
                <a:cubicBezTo>
                  <a:pt x="16616" y="5063"/>
                  <a:pt x="16601" y="5725"/>
                  <a:pt x="16513" y="6343"/>
                </a:cubicBezTo>
                <a:cubicBezTo>
                  <a:pt x="16439" y="6888"/>
                  <a:pt x="16307" y="7417"/>
                  <a:pt x="16115" y="7947"/>
                </a:cubicBezTo>
                <a:cubicBezTo>
                  <a:pt x="15791" y="8963"/>
                  <a:pt x="15262" y="9978"/>
                  <a:pt x="14555" y="10964"/>
                </a:cubicBezTo>
                <a:cubicBezTo>
                  <a:pt x="13687" y="12215"/>
                  <a:pt x="12627" y="13333"/>
                  <a:pt x="11391" y="14334"/>
                </a:cubicBezTo>
                <a:cubicBezTo>
                  <a:pt x="10950" y="14687"/>
                  <a:pt x="10494" y="15026"/>
                  <a:pt x="10037" y="15364"/>
                </a:cubicBezTo>
                <a:cubicBezTo>
                  <a:pt x="9419" y="15806"/>
                  <a:pt x="8801" y="16262"/>
                  <a:pt x="8227" y="16762"/>
                </a:cubicBezTo>
                <a:cubicBezTo>
                  <a:pt x="7918" y="17042"/>
                  <a:pt x="7624" y="17307"/>
                  <a:pt x="7359" y="17586"/>
                </a:cubicBezTo>
                <a:cubicBezTo>
                  <a:pt x="6682" y="18337"/>
                  <a:pt x="6167" y="19176"/>
                  <a:pt x="5917" y="19985"/>
                </a:cubicBezTo>
                <a:cubicBezTo>
                  <a:pt x="5666" y="20721"/>
                  <a:pt x="5622" y="21486"/>
                  <a:pt x="5740" y="22296"/>
                </a:cubicBezTo>
                <a:cubicBezTo>
                  <a:pt x="6079" y="24268"/>
                  <a:pt x="7653" y="25754"/>
                  <a:pt x="9051" y="27064"/>
                </a:cubicBezTo>
                <a:cubicBezTo>
                  <a:pt x="9404" y="27387"/>
                  <a:pt x="9743" y="27711"/>
                  <a:pt x="10037" y="28020"/>
                </a:cubicBezTo>
                <a:cubicBezTo>
                  <a:pt x="12201" y="30257"/>
                  <a:pt x="13393" y="32435"/>
                  <a:pt x="13658" y="34643"/>
                </a:cubicBezTo>
                <a:cubicBezTo>
                  <a:pt x="13584" y="34702"/>
                  <a:pt x="13510" y="34746"/>
                  <a:pt x="13422" y="34819"/>
                </a:cubicBezTo>
                <a:cubicBezTo>
                  <a:pt x="13157" y="32656"/>
                  <a:pt x="11965" y="30448"/>
                  <a:pt x="9758" y="28153"/>
                </a:cubicBezTo>
                <a:cubicBezTo>
                  <a:pt x="9449" y="27814"/>
                  <a:pt x="9110" y="27505"/>
                  <a:pt x="8742" y="27152"/>
                </a:cubicBezTo>
                <a:lnTo>
                  <a:pt x="8683" y="27123"/>
                </a:lnTo>
                <a:cubicBezTo>
                  <a:pt x="7271" y="25754"/>
                  <a:pt x="5652" y="24223"/>
                  <a:pt x="5402" y="22237"/>
                </a:cubicBezTo>
                <a:cubicBezTo>
                  <a:pt x="5284" y="21486"/>
                  <a:pt x="5372" y="20721"/>
                  <a:pt x="5652" y="19985"/>
                </a:cubicBezTo>
                <a:cubicBezTo>
                  <a:pt x="5931" y="19190"/>
                  <a:pt x="6446" y="18381"/>
                  <a:pt x="7109" y="17660"/>
                </a:cubicBezTo>
                <a:cubicBezTo>
                  <a:pt x="7344" y="17380"/>
                  <a:pt x="7624" y="17130"/>
                  <a:pt x="7933" y="16851"/>
                </a:cubicBezTo>
                <a:cubicBezTo>
                  <a:pt x="8463" y="16380"/>
                  <a:pt x="9051" y="15909"/>
                  <a:pt x="9625" y="15467"/>
                </a:cubicBezTo>
                <a:cubicBezTo>
                  <a:pt x="10081" y="15129"/>
                  <a:pt x="10552" y="14761"/>
                  <a:pt x="10994" y="14363"/>
                </a:cubicBezTo>
                <a:cubicBezTo>
                  <a:pt x="12201" y="13333"/>
                  <a:pt x="13231" y="12185"/>
                  <a:pt x="14055" y="10905"/>
                </a:cubicBezTo>
                <a:cubicBezTo>
                  <a:pt x="14717" y="9919"/>
                  <a:pt x="15217" y="8889"/>
                  <a:pt x="15556" y="7859"/>
                </a:cubicBezTo>
                <a:cubicBezTo>
                  <a:pt x="15718" y="7344"/>
                  <a:pt x="15850" y="6785"/>
                  <a:pt x="15924" y="6255"/>
                </a:cubicBezTo>
                <a:cubicBezTo>
                  <a:pt x="16012" y="5607"/>
                  <a:pt x="16042" y="4945"/>
                  <a:pt x="16027" y="4283"/>
                </a:cubicBezTo>
                <a:cubicBezTo>
                  <a:pt x="15968" y="2738"/>
                  <a:pt x="15600" y="1295"/>
                  <a:pt x="14938" y="0"/>
                </a:cubicBezTo>
                <a:lnTo>
                  <a:pt x="14894" y="44"/>
                </a:lnTo>
                <a:cubicBezTo>
                  <a:pt x="15527" y="1310"/>
                  <a:pt x="15924" y="2782"/>
                  <a:pt x="15968" y="4312"/>
                </a:cubicBezTo>
                <a:cubicBezTo>
                  <a:pt x="15997" y="4974"/>
                  <a:pt x="15953" y="5637"/>
                  <a:pt x="15865" y="6269"/>
                </a:cubicBezTo>
                <a:cubicBezTo>
                  <a:pt x="15791" y="6814"/>
                  <a:pt x="15659" y="7344"/>
                  <a:pt x="15497" y="7859"/>
                </a:cubicBezTo>
                <a:cubicBezTo>
                  <a:pt x="15159" y="8889"/>
                  <a:pt x="14673" y="9904"/>
                  <a:pt x="14025" y="10890"/>
                </a:cubicBezTo>
                <a:cubicBezTo>
                  <a:pt x="13201" y="12141"/>
                  <a:pt x="12171" y="13304"/>
                  <a:pt x="10964" y="14334"/>
                </a:cubicBezTo>
                <a:cubicBezTo>
                  <a:pt x="10523" y="14717"/>
                  <a:pt x="10052" y="15070"/>
                  <a:pt x="9611" y="15423"/>
                </a:cubicBezTo>
                <a:cubicBezTo>
                  <a:pt x="9037" y="15865"/>
                  <a:pt x="8448" y="16306"/>
                  <a:pt x="7918" y="16792"/>
                </a:cubicBezTo>
                <a:cubicBezTo>
                  <a:pt x="7609" y="17071"/>
                  <a:pt x="7329" y="17351"/>
                  <a:pt x="7094" y="17631"/>
                </a:cubicBezTo>
                <a:cubicBezTo>
                  <a:pt x="6432" y="18366"/>
                  <a:pt x="5917" y="19176"/>
                  <a:pt x="5637" y="19956"/>
                </a:cubicBezTo>
                <a:cubicBezTo>
                  <a:pt x="5357" y="20721"/>
                  <a:pt x="5284" y="21486"/>
                  <a:pt x="5372" y="22266"/>
                </a:cubicBezTo>
                <a:cubicBezTo>
                  <a:pt x="5652" y="24268"/>
                  <a:pt x="7271" y="25813"/>
                  <a:pt x="8683" y="27167"/>
                </a:cubicBezTo>
                <a:lnTo>
                  <a:pt x="8742" y="27211"/>
                </a:lnTo>
                <a:cubicBezTo>
                  <a:pt x="9110" y="27564"/>
                  <a:pt x="9449" y="27888"/>
                  <a:pt x="9743" y="28197"/>
                </a:cubicBezTo>
                <a:cubicBezTo>
                  <a:pt x="11950" y="30507"/>
                  <a:pt x="13142" y="32685"/>
                  <a:pt x="13378" y="34878"/>
                </a:cubicBezTo>
                <a:cubicBezTo>
                  <a:pt x="13304" y="34937"/>
                  <a:pt x="13231" y="35011"/>
                  <a:pt x="13157" y="35069"/>
                </a:cubicBezTo>
                <a:cubicBezTo>
                  <a:pt x="12775" y="31861"/>
                  <a:pt x="10346" y="29139"/>
                  <a:pt x="8448" y="27299"/>
                </a:cubicBezTo>
                <a:lnTo>
                  <a:pt x="8301" y="27152"/>
                </a:lnTo>
                <a:cubicBezTo>
                  <a:pt x="6814" y="25695"/>
                  <a:pt x="5269" y="24209"/>
                  <a:pt x="5063" y="22207"/>
                </a:cubicBezTo>
                <a:cubicBezTo>
                  <a:pt x="4857" y="20235"/>
                  <a:pt x="6093" y="18543"/>
                  <a:pt x="6844" y="17704"/>
                </a:cubicBezTo>
                <a:cubicBezTo>
                  <a:pt x="7565" y="16909"/>
                  <a:pt x="8389" y="16232"/>
                  <a:pt x="9228" y="15541"/>
                </a:cubicBezTo>
                <a:cubicBezTo>
                  <a:pt x="9684" y="15158"/>
                  <a:pt x="10155" y="14776"/>
                  <a:pt x="10597" y="14363"/>
                </a:cubicBezTo>
                <a:cubicBezTo>
                  <a:pt x="12730" y="12436"/>
                  <a:pt x="14246" y="10169"/>
                  <a:pt x="14982" y="7785"/>
                </a:cubicBezTo>
                <a:cubicBezTo>
                  <a:pt x="15806" y="5092"/>
                  <a:pt x="15600" y="2267"/>
                  <a:pt x="14423" y="0"/>
                </a:cubicBezTo>
                <a:close/>
                <a:moveTo>
                  <a:pt x="14115" y="56376"/>
                </a:moveTo>
                <a:lnTo>
                  <a:pt x="14115" y="56376"/>
                </a:lnTo>
                <a:cubicBezTo>
                  <a:pt x="14100" y="56387"/>
                  <a:pt x="14085" y="56398"/>
                  <a:pt x="14070" y="56408"/>
                </a:cubicBezTo>
                <a:cubicBezTo>
                  <a:pt x="14070" y="56452"/>
                  <a:pt x="14084" y="56526"/>
                  <a:pt x="14084" y="56599"/>
                </a:cubicBezTo>
                <a:cubicBezTo>
                  <a:pt x="14104" y="56583"/>
                  <a:pt x="14123" y="56568"/>
                  <a:pt x="14141" y="56554"/>
                </a:cubicBezTo>
                <a:lnTo>
                  <a:pt x="14141" y="56554"/>
                </a:lnTo>
                <a:cubicBezTo>
                  <a:pt x="14479" y="58712"/>
                  <a:pt x="15690" y="60855"/>
                  <a:pt x="17734" y="62928"/>
                </a:cubicBezTo>
                <a:cubicBezTo>
                  <a:pt x="18028" y="63222"/>
                  <a:pt x="18352" y="63531"/>
                  <a:pt x="18691" y="63855"/>
                </a:cubicBezTo>
                <a:cubicBezTo>
                  <a:pt x="20265" y="65282"/>
                  <a:pt x="21590" y="66621"/>
                  <a:pt x="21928" y="68387"/>
                </a:cubicBezTo>
                <a:cubicBezTo>
                  <a:pt x="22105" y="69241"/>
                  <a:pt x="22075" y="69991"/>
                  <a:pt x="21884" y="70712"/>
                </a:cubicBezTo>
                <a:cubicBezTo>
                  <a:pt x="21634" y="71537"/>
                  <a:pt x="21148" y="72390"/>
                  <a:pt x="20442" y="73141"/>
                </a:cubicBezTo>
                <a:cubicBezTo>
                  <a:pt x="20192" y="73420"/>
                  <a:pt x="19897" y="73715"/>
                  <a:pt x="19559" y="73965"/>
                </a:cubicBezTo>
                <a:cubicBezTo>
                  <a:pt x="18955" y="74480"/>
                  <a:pt x="18293" y="74936"/>
                  <a:pt x="17646" y="75378"/>
                </a:cubicBezTo>
                <a:cubicBezTo>
                  <a:pt x="17204" y="75701"/>
                  <a:pt x="16733" y="76010"/>
                  <a:pt x="16292" y="76364"/>
                </a:cubicBezTo>
                <a:cubicBezTo>
                  <a:pt x="15041" y="77320"/>
                  <a:pt x="13937" y="78439"/>
                  <a:pt x="13010" y="79675"/>
                </a:cubicBezTo>
                <a:cubicBezTo>
                  <a:pt x="12274" y="80661"/>
                  <a:pt x="11730" y="81676"/>
                  <a:pt x="11376" y="82692"/>
                </a:cubicBezTo>
                <a:cubicBezTo>
                  <a:pt x="11185" y="83221"/>
                  <a:pt x="11038" y="83766"/>
                  <a:pt x="10964" y="84310"/>
                </a:cubicBezTo>
                <a:cubicBezTo>
                  <a:pt x="10876" y="84928"/>
                  <a:pt x="10861" y="85591"/>
                  <a:pt x="10920" y="86312"/>
                </a:cubicBezTo>
                <a:cubicBezTo>
                  <a:pt x="11023" y="87872"/>
                  <a:pt x="11435" y="89343"/>
                  <a:pt x="12098" y="90668"/>
                </a:cubicBezTo>
                <a:lnTo>
                  <a:pt x="12142" y="90638"/>
                </a:lnTo>
                <a:cubicBezTo>
                  <a:pt x="11480" y="89329"/>
                  <a:pt x="11082" y="87872"/>
                  <a:pt x="10964" y="86312"/>
                </a:cubicBezTo>
                <a:cubicBezTo>
                  <a:pt x="10920" y="85591"/>
                  <a:pt x="10935" y="84928"/>
                  <a:pt x="11023" y="84325"/>
                </a:cubicBezTo>
                <a:cubicBezTo>
                  <a:pt x="11097" y="83795"/>
                  <a:pt x="11229" y="83251"/>
                  <a:pt x="11406" y="82721"/>
                </a:cubicBezTo>
                <a:cubicBezTo>
                  <a:pt x="11759" y="81735"/>
                  <a:pt x="12318" y="80720"/>
                  <a:pt x="13054" y="79719"/>
                </a:cubicBezTo>
                <a:cubicBezTo>
                  <a:pt x="13967" y="78497"/>
                  <a:pt x="15070" y="77364"/>
                  <a:pt x="16321" y="76408"/>
                </a:cubicBezTo>
                <a:cubicBezTo>
                  <a:pt x="16763" y="76084"/>
                  <a:pt x="17219" y="75745"/>
                  <a:pt x="17660" y="75436"/>
                </a:cubicBezTo>
                <a:cubicBezTo>
                  <a:pt x="18308" y="74995"/>
                  <a:pt x="18970" y="74539"/>
                  <a:pt x="19603" y="74009"/>
                </a:cubicBezTo>
                <a:cubicBezTo>
                  <a:pt x="19927" y="73729"/>
                  <a:pt x="20221" y="73450"/>
                  <a:pt x="20486" y="73155"/>
                </a:cubicBezTo>
                <a:cubicBezTo>
                  <a:pt x="21192" y="72390"/>
                  <a:pt x="21693" y="71537"/>
                  <a:pt x="21928" y="70698"/>
                </a:cubicBezTo>
                <a:cubicBezTo>
                  <a:pt x="22134" y="69977"/>
                  <a:pt x="22178" y="69197"/>
                  <a:pt x="21987" y="68358"/>
                </a:cubicBezTo>
                <a:cubicBezTo>
                  <a:pt x="21634" y="66577"/>
                  <a:pt x="20295" y="65223"/>
                  <a:pt x="18735" y="63781"/>
                </a:cubicBezTo>
                <a:cubicBezTo>
                  <a:pt x="18382" y="63443"/>
                  <a:pt x="18072" y="63148"/>
                  <a:pt x="17778" y="62854"/>
                </a:cubicBezTo>
                <a:cubicBezTo>
                  <a:pt x="15718" y="60794"/>
                  <a:pt x="14508" y="58665"/>
                  <a:pt x="14189" y="56520"/>
                </a:cubicBezTo>
                <a:lnTo>
                  <a:pt x="14189" y="56520"/>
                </a:lnTo>
                <a:cubicBezTo>
                  <a:pt x="14173" y="56531"/>
                  <a:pt x="14157" y="56542"/>
                  <a:pt x="14141" y="56554"/>
                </a:cubicBezTo>
                <a:lnTo>
                  <a:pt x="14141" y="56554"/>
                </a:lnTo>
                <a:cubicBezTo>
                  <a:pt x="14132" y="56495"/>
                  <a:pt x="14123" y="56435"/>
                  <a:pt x="14115" y="56376"/>
                </a:cubicBezTo>
                <a:close/>
                <a:moveTo>
                  <a:pt x="14749" y="55884"/>
                </a:moveTo>
                <a:cubicBezTo>
                  <a:pt x="14723" y="55904"/>
                  <a:pt x="14698" y="55922"/>
                  <a:pt x="14673" y="55937"/>
                </a:cubicBezTo>
                <a:cubicBezTo>
                  <a:pt x="14673" y="56011"/>
                  <a:pt x="14688" y="56084"/>
                  <a:pt x="14688" y="56158"/>
                </a:cubicBezTo>
                <a:cubicBezTo>
                  <a:pt x="14719" y="56142"/>
                  <a:pt x="14749" y="56123"/>
                  <a:pt x="14778" y="56101"/>
                </a:cubicBezTo>
                <a:lnTo>
                  <a:pt x="14778" y="56101"/>
                </a:lnTo>
                <a:cubicBezTo>
                  <a:pt x="15085" y="58202"/>
                  <a:pt x="16269" y="60333"/>
                  <a:pt x="18396" y="62545"/>
                </a:cubicBezTo>
                <a:cubicBezTo>
                  <a:pt x="18720" y="62869"/>
                  <a:pt x="19044" y="63192"/>
                  <a:pt x="19412" y="63531"/>
                </a:cubicBezTo>
                <a:lnTo>
                  <a:pt x="19471" y="63575"/>
                </a:lnTo>
                <a:cubicBezTo>
                  <a:pt x="20883" y="64929"/>
                  <a:pt x="22502" y="66459"/>
                  <a:pt x="22767" y="68446"/>
                </a:cubicBezTo>
                <a:cubicBezTo>
                  <a:pt x="22870" y="69197"/>
                  <a:pt x="22782" y="69977"/>
                  <a:pt x="22502" y="70712"/>
                </a:cubicBezTo>
                <a:cubicBezTo>
                  <a:pt x="22223" y="71507"/>
                  <a:pt x="21707" y="72317"/>
                  <a:pt x="21045" y="73023"/>
                </a:cubicBezTo>
                <a:cubicBezTo>
                  <a:pt x="20810" y="73303"/>
                  <a:pt x="20530" y="73567"/>
                  <a:pt x="20221" y="73832"/>
                </a:cubicBezTo>
                <a:cubicBezTo>
                  <a:pt x="19691" y="74318"/>
                  <a:pt x="19103" y="74774"/>
                  <a:pt x="18529" y="75216"/>
                </a:cubicBezTo>
                <a:cubicBezTo>
                  <a:pt x="18072" y="75569"/>
                  <a:pt x="17616" y="75937"/>
                  <a:pt x="17175" y="76319"/>
                </a:cubicBezTo>
                <a:cubicBezTo>
                  <a:pt x="15953" y="77350"/>
                  <a:pt x="14923" y="78512"/>
                  <a:pt x="14099" y="79778"/>
                </a:cubicBezTo>
                <a:cubicBezTo>
                  <a:pt x="13437" y="80778"/>
                  <a:pt x="12936" y="81809"/>
                  <a:pt x="12613" y="82839"/>
                </a:cubicBezTo>
                <a:cubicBezTo>
                  <a:pt x="12436" y="83354"/>
                  <a:pt x="12318" y="83898"/>
                  <a:pt x="12245" y="84428"/>
                </a:cubicBezTo>
                <a:cubicBezTo>
                  <a:pt x="12142" y="85076"/>
                  <a:pt x="12112" y="85738"/>
                  <a:pt x="12127" y="86400"/>
                </a:cubicBezTo>
                <a:cubicBezTo>
                  <a:pt x="12186" y="87945"/>
                  <a:pt x="12554" y="89402"/>
                  <a:pt x="13216" y="90683"/>
                </a:cubicBezTo>
                <a:lnTo>
                  <a:pt x="13275" y="90653"/>
                </a:lnTo>
                <a:cubicBezTo>
                  <a:pt x="12627" y="89388"/>
                  <a:pt x="12245" y="87916"/>
                  <a:pt x="12186" y="86385"/>
                </a:cubicBezTo>
                <a:cubicBezTo>
                  <a:pt x="12171" y="85723"/>
                  <a:pt x="12201" y="85061"/>
                  <a:pt x="12289" y="84413"/>
                </a:cubicBezTo>
                <a:cubicBezTo>
                  <a:pt x="12362" y="83884"/>
                  <a:pt x="12495" y="83354"/>
                  <a:pt x="12657" y="82839"/>
                </a:cubicBezTo>
                <a:cubicBezTo>
                  <a:pt x="12995" y="81809"/>
                  <a:pt x="13496" y="80793"/>
                  <a:pt x="14128" y="79792"/>
                </a:cubicBezTo>
                <a:cubicBezTo>
                  <a:pt x="14967" y="78542"/>
                  <a:pt x="15997" y="77394"/>
                  <a:pt x="17190" y="76364"/>
                </a:cubicBezTo>
                <a:cubicBezTo>
                  <a:pt x="17631" y="75966"/>
                  <a:pt x="18102" y="75628"/>
                  <a:pt x="18543" y="75275"/>
                </a:cubicBezTo>
                <a:cubicBezTo>
                  <a:pt x="19117" y="74833"/>
                  <a:pt x="19706" y="74392"/>
                  <a:pt x="20236" y="73891"/>
                </a:cubicBezTo>
                <a:cubicBezTo>
                  <a:pt x="20560" y="73612"/>
                  <a:pt x="20824" y="73347"/>
                  <a:pt x="21075" y="73067"/>
                </a:cubicBezTo>
                <a:cubicBezTo>
                  <a:pt x="21737" y="72331"/>
                  <a:pt x="22252" y="71522"/>
                  <a:pt x="22517" y="70727"/>
                </a:cubicBezTo>
                <a:cubicBezTo>
                  <a:pt x="22796" y="69977"/>
                  <a:pt x="22870" y="69197"/>
                  <a:pt x="22782" y="68431"/>
                </a:cubicBezTo>
                <a:cubicBezTo>
                  <a:pt x="22502" y="66430"/>
                  <a:pt x="20883" y="64885"/>
                  <a:pt x="19471" y="63516"/>
                </a:cubicBezTo>
                <a:lnTo>
                  <a:pt x="19412" y="63487"/>
                </a:lnTo>
                <a:cubicBezTo>
                  <a:pt x="19044" y="63134"/>
                  <a:pt x="18720" y="62795"/>
                  <a:pt x="18426" y="62486"/>
                </a:cubicBezTo>
                <a:cubicBezTo>
                  <a:pt x="16309" y="60285"/>
                  <a:pt x="15113" y="58178"/>
                  <a:pt x="14810" y="56076"/>
                </a:cubicBezTo>
                <a:lnTo>
                  <a:pt x="14810" y="56076"/>
                </a:lnTo>
                <a:cubicBezTo>
                  <a:pt x="14799" y="56085"/>
                  <a:pt x="14789" y="56093"/>
                  <a:pt x="14778" y="56101"/>
                </a:cubicBezTo>
                <a:lnTo>
                  <a:pt x="14778" y="56101"/>
                </a:lnTo>
                <a:cubicBezTo>
                  <a:pt x="14767" y="56029"/>
                  <a:pt x="14757" y="55956"/>
                  <a:pt x="14749" y="55884"/>
                </a:cubicBezTo>
                <a:close/>
                <a:moveTo>
                  <a:pt x="15004" y="55684"/>
                </a:moveTo>
                <a:lnTo>
                  <a:pt x="15004" y="55684"/>
                </a:lnTo>
                <a:cubicBezTo>
                  <a:pt x="14996" y="55690"/>
                  <a:pt x="14989" y="55696"/>
                  <a:pt x="14982" y="55702"/>
                </a:cubicBezTo>
                <a:cubicBezTo>
                  <a:pt x="14982" y="55775"/>
                  <a:pt x="14997" y="55849"/>
                  <a:pt x="14997" y="55923"/>
                </a:cubicBezTo>
                <a:cubicBezTo>
                  <a:pt x="15009" y="55913"/>
                  <a:pt x="15021" y="55903"/>
                  <a:pt x="15033" y="55892"/>
                </a:cubicBezTo>
                <a:lnTo>
                  <a:pt x="15033" y="55892"/>
                </a:lnTo>
                <a:cubicBezTo>
                  <a:pt x="15513" y="58972"/>
                  <a:pt x="17860" y="61595"/>
                  <a:pt x="19706" y="63384"/>
                </a:cubicBezTo>
                <a:lnTo>
                  <a:pt x="19853" y="63531"/>
                </a:lnTo>
                <a:cubicBezTo>
                  <a:pt x="21340" y="64988"/>
                  <a:pt x="22885" y="66474"/>
                  <a:pt x="23091" y="68490"/>
                </a:cubicBezTo>
                <a:cubicBezTo>
                  <a:pt x="23297" y="70448"/>
                  <a:pt x="22061" y="72140"/>
                  <a:pt x="21310" y="72994"/>
                </a:cubicBezTo>
                <a:cubicBezTo>
                  <a:pt x="20589" y="73788"/>
                  <a:pt x="19765" y="74465"/>
                  <a:pt x="18941" y="75142"/>
                </a:cubicBezTo>
                <a:cubicBezTo>
                  <a:pt x="18470" y="75525"/>
                  <a:pt x="17999" y="75922"/>
                  <a:pt x="17557" y="76319"/>
                </a:cubicBezTo>
                <a:cubicBezTo>
                  <a:pt x="15424" y="78247"/>
                  <a:pt x="13908" y="80514"/>
                  <a:pt x="13172" y="82912"/>
                </a:cubicBezTo>
                <a:cubicBezTo>
                  <a:pt x="12348" y="85591"/>
                  <a:pt x="12554" y="88431"/>
                  <a:pt x="13731" y="90683"/>
                </a:cubicBezTo>
                <a:lnTo>
                  <a:pt x="13790" y="90653"/>
                </a:lnTo>
                <a:cubicBezTo>
                  <a:pt x="12627" y="88402"/>
                  <a:pt x="12421" y="85576"/>
                  <a:pt x="13231" y="82912"/>
                </a:cubicBezTo>
                <a:cubicBezTo>
                  <a:pt x="13952" y="80528"/>
                  <a:pt x="15453" y="78277"/>
                  <a:pt x="17587" y="76364"/>
                </a:cubicBezTo>
                <a:cubicBezTo>
                  <a:pt x="18028" y="75952"/>
                  <a:pt x="18514" y="75569"/>
                  <a:pt x="18970" y="75186"/>
                </a:cubicBezTo>
                <a:cubicBezTo>
                  <a:pt x="19780" y="74524"/>
                  <a:pt x="20633" y="73818"/>
                  <a:pt x="21340" y="73023"/>
                </a:cubicBezTo>
                <a:cubicBezTo>
                  <a:pt x="22105" y="72184"/>
                  <a:pt x="23356" y="70477"/>
                  <a:pt x="23150" y="68490"/>
                </a:cubicBezTo>
                <a:cubicBezTo>
                  <a:pt x="22944" y="66459"/>
                  <a:pt x="21310" y="64885"/>
                  <a:pt x="19897" y="63501"/>
                </a:cubicBezTo>
                <a:lnTo>
                  <a:pt x="19750" y="63354"/>
                </a:lnTo>
                <a:cubicBezTo>
                  <a:pt x="17903" y="61565"/>
                  <a:pt x="15541" y="58939"/>
                  <a:pt x="15089" y="55844"/>
                </a:cubicBezTo>
                <a:lnTo>
                  <a:pt x="15089" y="55844"/>
                </a:lnTo>
                <a:cubicBezTo>
                  <a:pt x="15070" y="55860"/>
                  <a:pt x="15052" y="55877"/>
                  <a:pt x="15033" y="55892"/>
                </a:cubicBezTo>
                <a:lnTo>
                  <a:pt x="15033" y="55892"/>
                </a:lnTo>
                <a:cubicBezTo>
                  <a:pt x="15022" y="55823"/>
                  <a:pt x="15013" y="55754"/>
                  <a:pt x="15004" y="5568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6" name="Google Shape;386;p13"/>
          <p:cNvSpPr/>
          <p:nvPr/>
        </p:nvSpPr>
        <p:spPr>
          <a:xfrm rot="466407">
            <a:off x="-789328" y="-1276332"/>
            <a:ext cx="1986495" cy="6360921"/>
          </a:xfrm>
          <a:custGeom>
            <a:avLst/>
            <a:gdLst/>
            <a:ahLst/>
            <a:cxnLst/>
            <a:rect l="l" t="t" r="r" b="b"/>
            <a:pathLst>
              <a:path w="28320" h="90683" extrusionOk="0">
                <a:moveTo>
                  <a:pt x="25887" y="280"/>
                </a:moveTo>
                <a:lnTo>
                  <a:pt x="25843" y="309"/>
                </a:lnTo>
                <a:cubicBezTo>
                  <a:pt x="26608" y="1913"/>
                  <a:pt x="27270" y="3576"/>
                  <a:pt x="27844" y="5239"/>
                </a:cubicBezTo>
                <a:cubicBezTo>
                  <a:pt x="27985" y="5653"/>
                  <a:pt x="28126" y="6081"/>
                  <a:pt x="28214" y="6518"/>
                </a:cubicBezTo>
                <a:lnTo>
                  <a:pt x="28214" y="6518"/>
                </a:lnTo>
                <a:cubicBezTo>
                  <a:pt x="28174" y="6090"/>
                  <a:pt x="28038" y="5647"/>
                  <a:pt x="27903" y="5225"/>
                </a:cubicBezTo>
                <a:cubicBezTo>
                  <a:pt x="27329" y="3547"/>
                  <a:pt x="26652" y="1869"/>
                  <a:pt x="25887" y="280"/>
                </a:cubicBezTo>
                <a:close/>
                <a:moveTo>
                  <a:pt x="13138" y="23081"/>
                </a:moveTo>
                <a:cubicBezTo>
                  <a:pt x="13154" y="23094"/>
                  <a:pt x="13170" y="23107"/>
                  <a:pt x="13187" y="23120"/>
                </a:cubicBezTo>
                <a:cubicBezTo>
                  <a:pt x="14099" y="23885"/>
                  <a:pt x="15217" y="24326"/>
                  <a:pt x="16100" y="24636"/>
                </a:cubicBezTo>
                <a:cubicBezTo>
                  <a:pt x="16233" y="24694"/>
                  <a:pt x="16380" y="24724"/>
                  <a:pt x="16513" y="24783"/>
                </a:cubicBezTo>
                <a:cubicBezTo>
                  <a:pt x="17478" y="25123"/>
                  <a:pt x="18494" y="25463"/>
                  <a:pt x="19235" y="26151"/>
                </a:cubicBezTo>
                <a:lnTo>
                  <a:pt x="19235" y="26151"/>
                </a:lnTo>
                <a:cubicBezTo>
                  <a:pt x="18455" y="25342"/>
                  <a:pt x="17351" y="24959"/>
                  <a:pt x="16292" y="24591"/>
                </a:cubicBezTo>
                <a:cubicBezTo>
                  <a:pt x="16159" y="24533"/>
                  <a:pt x="16012" y="24503"/>
                  <a:pt x="15880" y="24444"/>
                </a:cubicBezTo>
                <a:cubicBezTo>
                  <a:pt x="15047" y="24153"/>
                  <a:pt x="14018" y="23744"/>
                  <a:pt x="13138" y="23081"/>
                </a:cubicBezTo>
                <a:close/>
                <a:moveTo>
                  <a:pt x="25357" y="280"/>
                </a:moveTo>
                <a:lnTo>
                  <a:pt x="25298" y="309"/>
                </a:lnTo>
                <a:cubicBezTo>
                  <a:pt x="26064" y="1899"/>
                  <a:pt x="26726" y="3532"/>
                  <a:pt x="27270" y="5210"/>
                </a:cubicBezTo>
                <a:cubicBezTo>
                  <a:pt x="27506" y="5931"/>
                  <a:pt x="27727" y="6711"/>
                  <a:pt x="27697" y="7491"/>
                </a:cubicBezTo>
                <a:cubicBezTo>
                  <a:pt x="27653" y="8109"/>
                  <a:pt x="27476" y="8727"/>
                  <a:pt x="27123" y="9316"/>
                </a:cubicBezTo>
                <a:cubicBezTo>
                  <a:pt x="26549" y="10272"/>
                  <a:pt x="25563" y="11170"/>
                  <a:pt x="24165" y="11979"/>
                </a:cubicBezTo>
                <a:cubicBezTo>
                  <a:pt x="22658" y="12845"/>
                  <a:pt x="21058" y="13577"/>
                  <a:pt x="19391" y="14090"/>
                </a:cubicBezTo>
                <a:lnTo>
                  <a:pt x="19391" y="14090"/>
                </a:lnTo>
                <a:cubicBezTo>
                  <a:pt x="20000" y="13918"/>
                  <a:pt x="20603" y="13718"/>
                  <a:pt x="21196" y="13495"/>
                </a:cubicBezTo>
                <a:lnTo>
                  <a:pt x="21196" y="13495"/>
                </a:lnTo>
                <a:cubicBezTo>
                  <a:pt x="20526" y="13767"/>
                  <a:pt x="19842" y="14008"/>
                  <a:pt x="19147" y="14216"/>
                </a:cubicBezTo>
                <a:cubicBezTo>
                  <a:pt x="18705" y="14349"/>
                  <a:pt x="18264" y="14481"/>
                  <a:pt x="17822" y="14584"/>
                </a:cubicBezTo>
                <a:cubicBezTo>
                  <a:pt x="16513" y="14923"/>
                  <a:pt x="15188" y="15291"/>
                  <a:pt x="14011" y="15953"/>
                </a:cubicBezTo>
                <a:cubicBezTo>
                  <a:pt x="13525" y="16203"/>
                  <a:pt x="13113" y="16542"/>
                  <a:pt x="12716" y="16909"/>
                </a:cubicBezTo>
                <a:cubicBezTo>
                  <a:pt x="11946" y="17679"/>
                  <a:pt x="11481" y="18538"/>
                  <a:pt x="11337" y="19408"/>
                </a:cubicBezTo>
                <a:lnTo>
                  <a:pt x="11337" y="19408"/>
                </a:lnTo>
                <a:cubicBezTo>
                  <a:pt x="11408" y="18856"/>
                  <a:pt x="11611" y="18330"/>
                  <a:pt x="11901" y="17850"/>
                </a:cubicBezTo>
                <a:lnTo>
                  <a:pt x="11901" y="17850"/>
                </a:lnTo>
                <a:cubicBezTo>
                  <a:pt x="11392" y="18637"/>
                  <a:pt x="11161" y="19484"/>
                  <a:pt x="11244" y="20324"/>
                </a:cubicBezTo>
                <a:cubicBezTo>
                  <a:pt x="11376" y="21560"/>
                  <a:pt x="12171" y="22502"/>
                  <a:pt x="12819" y="23090"/>
                </a:cubicBezTo>
                <a:cubicBezTo>
                  <a:pt x="13437" y="23635"/>
                  <a:pt x="14217" y="24135"/>
                  <a:pt x="15203" y="24562"/>
                </a:cubicBezTo>
                <a:cubicBezTo>
                  <a:pt x="15394" y="24636"/>
                  <a:pt x="15585" y="24724"/>
                  <a:pt x="15806" y="24812"/>
                </a:cubicBezTo>
                <a:lnTo>
                  <a:pt x="15953" y="24871"/>
                </a:lnTo>
                <a:cubicBezTo>
                  <a:pt x="17131" y="25357"/>
                  <a:pt x="18337" y="25842"/>
                  <a:pt x="19147" y="26784"/>
                </a:cubicBezTo>
                <a:cubicBezTo>
                  <a:pt x="19844" y="27606"/>
                  <a:pt x="20131" y="28754"/>
                  <a:pt x="19917" y="29766"/>
                </a:cubicBezTo>
                <a:lnTo>
                  <a:pt x="19917" y="29766"/>
                </a:lnTo>
                <a:cubicBezTo>
                  <a:pt x="19960" y="29653"/>
                  <a:pt x="19997" y="29537"/>
                  <a:pt x="20028" y="29419"/>
                </a:cubicBezTo>
                <a:lnTo>
                  <a:pt x="20028" y="29419"/>
                </a:lnTo>
                <a:cubicBezTo>
                  <a:pt x="20120" y="28476"/>
                  <a:pt x="19820" y="27479"/>
                  <a:pt x="19176" y="26725"/>
                </a:cubicBezTo>
                <a:cubicBezTo>
                  <a:pt x="18367" y="25769"/>
                  <a:pt x="17131" y="25283"/>
                  <a:pt x="15953" y="24797"/>
                </a:cubicBezTo>
                <a:lnTo>
                  <a:pt x="15806" y="24739"/>
                </a:lnTo>
                <a:cubicBezTo>
                  <a:pt x="15585" y="24650"/>
                  <a:pt x="15394" y="24577"/>
                  <a:pt x="15203" y="24488"/>
                </a:cubicBezTo>
                <a:cubicBezTo>
                  <a:pt x="14231" y="24062"/>
                  <a:pt x="13452" y="23591"/>
                  <a:pt x="12833" y="23017"/>
                </a:cubicBezTo>
                <a:cubicBezTo>
                  <a:pt x="12201" y="22443"/>
                  <a:pt x="11421" y="21501"/>
                  <a:pt x="11303" y="20294"/>
                </a:cubicBezTo>
                <a:cubicBezTo>
                  <a:pt x="11277" y="20000"/>
                  <a:pt x="11288" y="19703"/>
                  <a:pt x="11337" y="19408"/>
                </a:cubicBezTo>
                <a:lnTo>
                  <a:pt x="11337" y="19408"/>
                </a:lnTo>
                <a:cubicBezTo>
                  <a:pt x="11303" y="19673"/>
                  <a:pt x="11300" y="19945"/>
                  <a:pt x="11332" y="20221"/>
                </a:cubicBezTo>
                <a:cubicBezTo>
                  <a:pt x="11465" y="21207"/>
                  <a:pt x="12053" y="22207"/>
                  <a:pt x="12981" y="22958"/>
                </a:cubicBezTo>
                <a:cubicBezTo>
                  <a:pt x="13033" y="23000"/>
                  <a:pt x="13085" y="23041"/>
                  <a:pt x="13138" y="23081"/>
                </a:cubicBezTo>
                <a:lnTo>
                  <a:pt x="13138" y="23081"/>
                </a:lnTo>
                <a:cubicBezTo>
                  <a:pt x="12224" y="22334"/>
                  <a:pt x="11639" y="21337"/>
                  <a:pt x="11524" y="20353"/>
                </a:cubicBezTo>
                <a:cubicBezTo>
                  <a:pt x="11303" y="18455"/>
                  <a:pt x="12760" y="16748"/>
                  <a:pt x="14290" y="15879"/>
                </a:cubicBezTo>
                <a:cubicBezTo>
                  <a:pt x="15497" y="15202"/>
                  <a:pt x="16880" y="14849"/>
                  <a:pt x="18205" y="14511"/>
                </a:cubicBezTo>
                <a:cubicBezTo>
                  <a:pt x="18646" y="14408"/>
                  <a:pt x="19103" y="14290"/>
                  <a:pt x="19544" y="14172"/>
                </a:cubicBezTo>
                <a:cubicBezTo>
                  <a:pt x="21325" y="13672"/>
                  <a:pt x="23061" y="12951"/>
                  <a:pt x="24680" y="12038"/>
                </a:cubicBezTo>
                <a:cubicBezTo>
                  <a:pt x="26284" y="11126"/>
                  <a:pt x="28212" y="9610"/>
                  <a:pt x="28300" y="7550"/>
                </a:cubicBezTo>
                <a:cubicBezTo>
                  <a:pt x="28320" y="7202"/>
                  <a:pt x="28283" y="6857"/>
                  <a:pt x="28214" y="6518"/>
                </a:cubicBezTo>
                <a:lnTo>
                  <a:pt x="28214" y="6518"/>
                </a:lnTo>
                <a:cubicBezTo>
                  <a:pt x="28244" y="6835"/>
                  <a:pt x="28222" y="7144"/>
                  <a:pt x="28109" y="7432"/>
                </a:cubicBezTo>
                <a:cubicBezTo>
                  <a:pt x="28021" y="9551"/>
                  <a:pt x="26078" y="11067"/>
                  <a:pt x="24459" y="11979"/>
                </a:cubicBezTo>
                <a:cubicBezTo>
                  <a:pt x="23415" y="12558"/>
                  <a:pt x="22322" y="13070"/>
                  <a:pt x="21196" y="13495"/>
                </a:cubicBezTo>
                <a:lnTo>
                  <a:pt x="21196" y="13495"/>
                </a:lnTo>
                <a:cubicBezTo>
                  <a:pt x="22227" y="13075"/>
                  <a:pt x="23225" y="12580"/>
                  <a:pt x="24180" y="12009"/>
                </a:cubicBezTo>
                <a:cubicBezTo>
                  <a:pt x="25578" y="11185"/>
                  <a:pt x="26593" y="10287"/>
                  <a:pt x="27167" y="9330"/>
                </a:cubicBezTo>
                <a:cubicBezTo>
                  <a:pt x="27535" y="8742"/>
                  <a:pt x="27712" y="8109"/>
                  <a:pt x="27756" y="7491"/>
                </a:cubicBezTo>
                <a:cubicBezTo>
                  <a:pt x="27785" y="6696"/>
                  <a:pt x="27565" y="5902"/>
                  <a:pt x="27329" y="5195"/>
                </a:cubicBezTo>
                <a:cubicBezTo>
                  <a:pt x="26770" y="3518"/>
                  <a:pt x="26108" y="1855"/>
                  <a:pt x="25357" y="280"/>
                </a:cubicBezTo>
                <a:close/>
                <a:moveTo>
                  <a:pt x="24886" y="236"/>
                </a:moveTo>
                <a:lnTo>
                  <a:pt x="24827" y="280"/>
                </a:lnTo>
                <a:cubicBezTo>
                  <a:pt x="25578" y="1825"/>
                  <a:pt x="26225" y="3459"/>
                  <a:pt x="26741" y="5151"/>
                </a:cubicBezTo>
                <a:cubicBezTo>
                  <a:pt x="26961" y="5872"/>
                  <a:pt x="27182" y="6637"/>
                  <a:pt x="27138" y="7417"/>
                </a:cubicBezTo>
                <a:cubicBezTo>
                  <a:pt x="27108" y="8021"/>
                  <a:pt x="26917" y="8624"/>
                  <a:pt x="26579" y="9213"/>
                </a:cubicBezTo>
                <a:cubicBezTo>
                  <a:pt x="26019" y="10169"/>
                  <a:pt x="25048" y="11082"/>
                  <a:pt x="23679" y="11906"/>
                </a:cubicBezTo>
                <a:cubicBezTo>
                  <a:pt x="22120" y="12862"/>
                  <a:pt x="20471" y="13613"/>
                  <a:pt x="18749" y="14172"/>
                </a:cubicBezTo>
                <a:cubicBezTo>
                  <a:pt x="18308" y="14319"/>
                  <a:pt x="17852" y="14437"/>
                  <a:pt x="17410" y="14570"/>
                </a:cubicBezTo>
                <a:cubicBezTo>
                  <a:pt x="17061" y="14668"/>
                  <a:pt x="16710" y="14768"/>
                  <a:pt x="16360" y="14875"/>
                </a:cubicBezTo>
                <a:lnTo>
                  <a:pt x="16360" y="14875"/>
                </a:lnTo>
                <a:cubicBezTo>
                  <a:pt x="16890" y="14720"/>
                  <a:pt x="17426" y="14587"/>
                  <a:pt x="17955" y="14452"/>
                </a:cubicBezTo>
                <a:cubicBezTo>
                  <a:pt x="18032" y="14434"/>
                  <a:pt x="18109" y="14415"/>
                  <a:pt x="18188" y="14397"/>
                </a:cubicBezTo>
                <a:lnTo>
                  <a:pt x="18188" y="14397"/>
                </a:lnTo>
                <a:cubicBezTo>
                  <a:pt x="17924" y="14476"/>
                  <a:pt x="17665" y="14552"/>
                  <a:pt x="17410" y="14628"/>
                </a:cubicBezTo>
                <a:cubicBezTo>
                  <a:pt x="16159" y="14982"/>
                  <a:pt x="14879" y="15349"/>
                  <a:pt x="13731" y="16012"/>
                </a:cubicBezTo>
                <a:cubicBezTo>
                  <a:pt x="13692" y="16033"/>
                  <a:pt x="13652" y="16056"/>
                  <a:pt x="13613" y="16079"/>
                </a:cubicBezTo>
                <a:lnTo>
                  <a:pt x="13613" y="16079"/>
                </a:lnTo>
                <a:cubicBezTo>
                  <a:pt x="13759" y="15980"/>
                  <a:pt x="13907" y="15889"/>
                  <a:pt x="14055" y="15806"/>
                </a:cubicBezTo>
                <a:cubicBezTo>
                  <a:pt x="14354" y="15634"/>
                  <a:pt x="14662" y="15486"/>
                  <a:pt x="14978" y="15354"/>
                </a:cubicBezTo>
                <a:lnTo>
                  <a:pt x="14978" y="15354"/>
                </a:lnTo>
                <a:cubicBezTo>
                  <a:pt x="14551" y="15525"/>
                  <a:pt x="14133" y="15721"/>
                  <a:pt x="13731" y="15953"/>
                </a:cubicBezTo>
                <a:cubicBezTo>
                  <a:pt x="13275" y="16232"/>
                  <a:pt x="12848" y="16542"/>
                  <a:pt x="12466" y="16924"/>
                </a:cubicBezTo>
                <a:cubicBezTo>
                  <a:pt x="11435" y="17940"/>
                  <a:pt x="10920" y="19132"/>
                  <a:pt x="11023" y="20294"/>
                </a:cubicBezTo>
                <a:cubicBezTo>
                  <a:pt x="11097" y="21207"/>
                  <a:pt x="11597" y="22134"/>
                  <a:pt x="12480" y="23031"/>
                </a:cubicBezTo>
                <a:cubicBezTo>
                  <a:pt x="13113" y="23664"/>
                  <a:pt x="13922" y="24209"/>
                  <a:pt x="14923" y="24694"/>
                </a:cubicBezTo>
                <a:cubicBezTo>
                  <a:pt x="15114" y="24783"/>
                  <a:pt x="15321" y="24871"/>
                  <a:pt x="15556" y="24989"/>
                </a:cubicBezTo>
                <a:cubicBezTo>
                  <a:pt x="16910" y="25607"/>
                  <a:pt x="18087" y="26210"/>
                  <a:pt x="18897" y="27240"/>
                </a:cubicBezTo>
                <a:cubicBezTo>
                  <a:pt x="19635" y="28184"/>
                  <a:pt x="19878" y="29407"/>
                  <a:pt x="19555" y="30449"/>
                </a:cubicBezTo>
                <a:lnTo>
                  <a:pt x="19555" y="30449"/>
                </a:lnTo>
                <a:cubicBezTo>
                  <a:pt x="19566" y="30432"/>
                  <a:pt x="19576" y="30416"/>
                  <a:pt x="19587" y="30399"/>
                </a:cubicBezTo>
                <a:lnTo>
                  <a:pt x="19587" y="30399"/>
                </a:lnTo>
                <a:cubicBezTo>
                  <a:pt x="19883" y="29355"/>
                  <a:pt x="19637" y="28135"/>
                  <a:pt x="18926" y="27196"/>
                </a:cubicBezTo>
                <a:cubicBezTo>
                  <a:pt x="18117" y="26137"/>
                  <a:pt x="16910" y="25533"/>
                  <a:pt x="15556" y="24915"/>
                </a:cubicBezTo>
                <a:cubicBezTo>
                  <a:pt x="15321" y="24797"/>
                  <a:pt x="15114" y="24709"/>
                  <a:pt x="14923" y="24621"/>
                </a:cubicBezTo>
                <a:cubicBezTo>
                  <a:pt x="13937" y="24135"/>
                  <a:pt x="13128" y="23591"/>
                  <a:pt x="12495" y="22973"/>
                </a:cubicBezTo>
                <a:cubicBezTo>
                  <a:pt x="11612" y="22090"/>
                  <a:pt x="11141" y="21192"/>
                  <a:pt x="11067" y="20294"/>
                </a:cubicBezTo>
                <a:cubicBezTo>
                  <a:pt x="10979" y="19146"/>
                  <a:pt x="11465" y="17969"/>
                  <a:pt x="12480" y="16968"/>
                </a:cubicBezTo>
                <a:cubicBezTo>
                  <a:pt x="12816" y="16632"/>
                  <a:pt x="13201" y="16321"/>
                  <a:pt x="13613" y="16079"/>
                </a:cubicBezTo>
                <a:lnTo>
                  <a:pt x="13613" y="16079"/>
                </a:lnTo>
                <a:cubicBezTo>
                  <a:pt x="12949" y="16530"/>
                  <a:pt x="12330" y="17140"/>
                  <a:pt x="11901" y="17850"/>
                </a:cubicBezTo>
                <a:lnTo>
                  <a:pt x="11901" y="17850"/>
                </a:lnTo>
                <a:cubicBezTo>
                  <a:pt x="12115" y="17520"/>
                  <a:pt x="12377" y="17199"/>
                  <a:pt x="12686" y="16895"/>
                </a:cubicBezTo>
                <a:cubicBezTo>
                  <a:pt x="13069" y="16497"/>
                  <a:pt x="13496" y="16188"/>
                  <a:pt x="13967" y="15909"/>
                </a:cubicBezTo>
                <a:cubicBezTo>
                  <a:pt x="15173" y="15232"/>
                  <a:pt x="16513" y="14879"/>
                  <a:pt x="17793" y="14540"/>
                </a:cubicBezTo>
                <a:cubicBezTo>
                  <a:pt x="18234" y="14422"/>
                  <a:pt x="18676" y="14290"/>
                  <a:pt x="19117" y="14172"/>
                </a:cubicBezTo>
                <a:cubicBezTo>
                  <a:pt x="19209" y="14146"/>
                  <a:pt x="19300" y="14118"/>
                  <a:pt x="19391" y="14090"/>
                </a:cubicBezTo>
                <a:lnTo>
                  <a:pt x="19391" y="14090"/>
                </a:lnTo>
                <a:cubicBezTo>
                  <a:pt x="19364" y="14098"/>
                  <a:pt x="19336" y="14106"/>
                  <a:pt x="19309" y="14113"/>
                </a:cubicBezTo>
                <a:cubicBezTo>
                  <a:pt x="18944" y="14211"/>
                  <a:pt x="18559" y="14308"/>
                  <a:pt x="18188" y="14397"/>
                </a:cubicBezTo>
                <a:lnTo>
                  <a:pt x="18188" y="14397"/>
                </a:lnTo>
                <a:cubicBezTo>
                  <a:pt x="18382" y="14338"/>
                  <a:pt x="18579" y="14279"/>
                  <a:pt x="18779" y="14216"/>
                </a:cubicBezTo>
                <a:cubicBezTo>
                  <a:pt x="20501" y="13672"/>
                  <a:pt x="22164" y="12921"/>
                  <a:pt x="23724" y="11965"/>
                </a:cubicBezTo>
                <a:cubicBezTo>
                  <a:pt x="25078" y="11111"/>
                  <a:pt x="26064" y="10213"/>
                  <a:pt x="26623" y="9257"/>
                </a:cubicBezTo>
                <a:cubicBezTo>
                  <a:pt x="26976" y="8668"/>
                  <a:pt x="27182" y="8035"/>
                  <a:pt x="27197" y="7417"/>
                </a:cubicBezTo>
                <a:cubicBezTo>
                  <a:pt x="27241" y="6623"/>
                  <a:pt x="27035" y="5857"/>
                  <a:pt x="26799" y="5122"/>
                </a:cubicBezTo>
                <a:cubicBezTo>
                  <a:pt x="26255" y="3444"/>
                  <a:pt x="25622" y="1810"/>
                  <a:pt x="24886" y="236"/>
                </a:cubicBezTo>
                <a:close/>
                <a:moveTo>
                  <a:pt x="19235" y="26151"/>
                </a:moveTo>
                <a:lnTo>
                  <a:pt x="19235" y="26151"/>
                </a:lnTo>
                <a:cubicBezTo>
                  <a:pt x="19235" y="26151"/>
                  <a:pt x="19235" y="26151"/>
                  <a:pt x="19235" y="26151"/>
                </a:cubicBezTo>
                <a:cubicBezTo>
                  <a:pt x="20024" y="26992"/>
                  <a:pt x="20319" y="28291"/>
                  <a:pt x="20028" y="29419"/>
                </a:cubicBezTo>
                <a:lnTo>
                  <a:pt x="20028" y="29419"/>
                </a:lnTo>
                <a:cubicBezTo>
                  <a:pt x="19997" y="29727"/>
                  <a:pt x="19925" y="30030"/>
                  <a:pt x="19809" y="30316"/>
                </a:cubicBezTo>
                <a:cubicBezTo>
                  <a:pt x="19750" y="30463"/>
                  <a:pt x="19691" y="30581"/>
                  <a:pt x="19618" y="30699"/>
                </a:cubicBezTo>
                <a:cubicBezTo>
                  <a:pt x="19809" y="30463"/>
                  <a:pt x="19956" y="30213"/>
                  <a:pt x="20074" y="29919"/>
                </a:cubicBezTo>
                <a:cubicBezTo>
                  <a:pt x="20560" y="28741"/>
                  <a:pt x="20295" y="27270"/>
                  <a:pt x="19412" y="26328"/>
                </a:cubicBezTo>
                <a:cubicBezTo>
                  <a:pt x="19355" y="26266"/>
                  <a:pt x="19296" y="26207"/>
                  <a:pt x="19235" y="26151"/>
                </a:cubicBezTo>
                <a:close/>
                <a:moveTo>
                  <a:pt x="24386" y="236"/>
                </a:moveTo>
                <a:lnTo>
                  <a:pt x="24327" y="280"/>
                </a:lnTo>
                <a:cubicBezTo>
                  <a:pt x="25063" y="1810"/>
                  <a:pt x="25710" y="3444"/>
                  <a:pt x="26211" y="5122"/>
                </a:cubicBezTo>
                <a:cubicBezTo>
                  <a:pt x="26402" y="5799"/>
                  <a:pt x="26623" y="6593"/>
                  <a:pt x="26579" y="7359"/>
                </a:cubicBezTo>
                <a:cubicBezTo>
                  <a:pt x="26534" y="7962"/>
                  <a:pt x="26358" y="8580"/>
                  <a:pt x="26019" y="9139"/>
                </a:cubicBezTo>
                <a:cubicBezTo>
                  <a:pt x="25475" y="10096"/>
                  <a:pt x="24533" y="11008"/>
                  <a:pt x="23223" y="11847"/>
                </a:cubicBezTo>
                <a:cubicBezTo>
                  <a:pt x="21693" y="12818"/>
                  <a:pt x="20074" y="13613"/>
                  <a:pt x="18411" y="14187"/>
                </a:cubicBezTo>
                <a:cubicBezTo>
                  <a:pt x="17969" y="14334"/>
                  <a:pt x="17499" y="14481"/>
                  <a:pt x="17042" y="14614"/>
                </a:cubicBezTo>
                <a:cubicBezTo>
                  <a:pt x="15836" y="14982"/>
                  <a:pt x="14585" y="15349"/>
                  <a:pt x="13481" y="16012"/>
                </a:cubicBezTo>
                <a:cubicBezTo>
                  <a:pt x="13010" y="16277"/>
                  <a:pt x="12598" y="16600"/>
                  <a:pt x="12230" y="16968"/>
                </a:cubicBezTo>
                <a:cubicBezTo>
                  <a:pt x="11215" y="17954"/>
                  <a:pt x="10700" y="19132"/>
                  <a:pt x="10788" y="20279"/>
                </a:cubicBezTo>
                <a:cubicBezTo>
                  <a:pt x="10847" y="21162"/>
                  <a:pt x="11288" y="22045"/>
                  <a:pt x="12156" y="22973"/>
                </a:cubicBezTo>
                <a:cubicBezTo>
                  <a:pt x="12775" y="23664"/>
                  <a:pt x="13599" y="24282"/>
                  <a:pt x="14629" y="24812"/>
                </a:cubicBezTo>
                <a:cubicBezTo>
                  <a:pt x="14850" y="24930"/>
                  <a:pt x="15056" y="25033"/>
                  <a:pt x="15276" y="25151"/>
                </a:cubicBezTo>
                <a:cubicBezTo>
                  <a:pt x="16748" y="25901"/>
                  <a:pt x="17866" y="26622"/>
                  <a:pt x="18646" y="27711"/>
                </a:cubicBezTo>
                <a:cubicBezTo>
                  <a:pt x="19330" y="28668"/>
                  <a:pt x="19556" y="29841"/>
                  <a:pt x="19255" y="30840"/>
                </a:cubicBezTo>
                <a:lnTo>
                  <a:pt x="19255" y="30840"/>
                </a:lnTo>
                <a:cubicBezTo>
                  <a:pt x="19267" y="30826"/>
                  <a:pt x="19280" y="30811"/>
                  <a:pt x="19292" y="30797"/>
                </a:cubicBezTo>
                <a:lnTo>
                  <a:pt x="19292" y="30797"/>
                </a:lnTo>
                <a:cubicBezTo>
                  <a:pt x="19576" y="29785"/>
                  <a:pt x="19343" y="28617"/>
                  <a:pt x="18661" y="27667"/>
                </a:cubicBezTo>
                <a:cubicBezTo>
                  <a:pt x="17896" y="26578"/>
                  <a:pt x="16748" y="25842"/>
                  <a:pt x="15276" y="25092"/>
                </a:cubicBezTo>
                <a:cubicBezTo>
                  <a:pt x="15056" y="24989"/>
                  <a:pt x="14850" y="24871"/>
                  <a:pt x="14629" y="24768"/>
                </a:cubicBezTo>
                <a:cubicBezTo>
                  <a:pt x="13599" y="24223"/>
                  <a:pt x="12775" y="23605"/>
                  <a:pt x="12171" y="22943"/>
                </a:cubicBezTo>
                <a:cubicBezTo>
                  <a:pt x="11318" y="22001"/>
                  <a:pt x="10876" y="21133"/>
                  <a:pt x="10832" y="20279"/>
                </a:cubicBezTo>
                <a:cubicBezTo>
                  <a:pt x="10758" y="19146"/>
                  <a:pt x="11244" y="17998"/>
                  <a:pt x="12245" y="17012"/>
                </a:cubicBezTo>
                <a:cubicBezTo>
                  <a:pt x="12613" y="16645"/>
                  <a:pt x="13010" y="16335"/>
                  <a:pt x="13481" y="16056"/>
                </a:cubicBezTo>
                <a:cubicBezTo>
                  <a:pt x="14000" y="15758"/>
                  <a:pt x="14552" y="15512"/>
                  <a:pt x="15115" y="15297"/>
                </a:cubicBezTo>
                <a:lnTo>
                  <a:pt x="15115" y="15297"/>
                </a:lnTo>
                <a:cubicBezTo>
                  <a:pt x="15069" y="15316"/>
                  <a:pt x="15024" y="15335"/>
                  <a:pt x="14978" y="15354"/>
                </a:cubicBezTo>
                <a:lnTo>
                  <a:pt x="14978" y="15354"/>
                </a:lnTo>
                <a:cubicBezTo>
                  <a:pt x="15431" y="15172"/>
                  <a:pt x="15894" y="15017"/>
                  <a:pt x="16360" y="14875"/>
                </a:cubicBezTo>
                <a:lnTo>
                  <a:pt x="16360" y="14875"/>
                </a:lnTo>
                <a:cubicBezTo>
                  <a:pt x="16242" y="14909"/>
                  <a:pt x="16124" y="14945"/>
                  <a:pt x="16007" y="14982"/>
                </a:cubicBezTo>
                <a:lnTo>
                  <a:pt x="16007" y="14982"/>
                </a:lnTo>
                <a:cubicBezTo>
                  <a:pt x="15709" y="15081"/>
                  <a:pt x="15411" y="15185"/>
                  <a:pt x="15115" y="15297"/>
                </a:cubicBezTo>
                <a:lnTo>
                  <a:pt x="15115" y="15297"/>
                </a:lnTo>
                <a:cubicBezTo>
                  <a:pt x="15408" y="15180"/>
                  <a:pt x="15706" y="15076"/>
                  <a:pt x="16007" y="14982"/>
                </a:cubicBezTo>
                <a:lnTo>
                  <a:pt x="16007" y="14982"/>
                </a:lnTo>
                <a:cubicBezTo>
                  <a:pt x="16349" y="14868"/>
                  <a:pt x="16690" y="14762"/>
                  <a:pt x="17028" y="14658"/>
                </a:cubicBezTo>
                <a:cubicBezTo>
                  <a:pt x="17469" y="14540"/>
                  <a:pt x="17925" y="14393"/>
                  <a:pt x="18382" y="14246"/>
                </a:cubicBezTo>
                <a:cubicBezTo>
                  <a:pt x="20074" y="13672"/>
                  <a:pt x="21693" y="12877"/>
                  <a:pt x="23223" y="11906"/>
                </a:cubicBezTo>
                <a:cubicBezTo>
                  <a:pt x="24548" y="11052"/>
                  <a:pt x="25504" y="10140"/>
                  <a:pt x="26064" y="9183"/>
                </a:cubicBezTo>
                <a:cubicBezTo>
                  <a:pt x="26387" y="8595"/>
                  <a:pt x="26593" y="7991"/>
                  <a:pt x="26623" y="7359"/>
                </a:cubicBezTo>
                <a:cubicBezTo>
                  <a:pt x="26682" y="6564"/>
                  <a:pt x="26461" y="5784"/>
                  <a:pt x="26255" y="5077"/>
                </a:cubicBezTo>
                <a:cubicBezTo>
                  <a:pt x="25769" y="3400"/>
                  <a:pt x="25122" y="1766"/>
                  <a:pt x="24386" y="236"/>
                </a:cubicBezTo>
                <a:close/>
                <a:moveTo>
                  <a:pt x="19917" y="29766"/>
                </a:moveTo>
                <a:lnTo>
                  <a:pt x="19917" y="29766"/>
                </a:lnTo>
                <a:cubicBezTo>
                  <a:pt x="19910" y="29783"/>
                  <a:pt x="19904" y="29799"/>
                  <a:pt x="19897" y="29816"/>
                </a:cubicBezTo>
                <a:cubicBezTo>
                  <a:pt x="19811" y="30022"/>
                  <a:pt x="19706" y="30217"/>
                  <a:pt x="19587" y="30399"/>
                </a:cubicBezTo>
                <a:lnTo>
                  <a:pt x="19587" y="30399"/>
                </a:lnTo>
                <a:cubicBezTo>
                  <a:pt x="19558" y="30501"/>
                  <a:pt x="19524" y="30601"/>
                  <a:pt x="19485" y="30699"/>
                </a:cubicBezTo>
                <a:cubicBezTo>
                  <a:pt x="19441" y="30831"/>
                  <a:pt x="19382" y="30964"/>
                  <a:pt x="19309" y="31096"/>
                </a:cubicBezTo>
                <a:cubicBezTo>
                  <a:pt x="19471" y="30846"/>
                  <a:pt x="19632" y="30596"/>
                  <a:pt x="19750" y="30301"/>
                </a:cubicBezTo>
                <a:cubicBezTo>
                  <a:pt x="19823" y="30129"/>
                  <a:pt x="19878" y="29950"/>
                  <a:pt x="19917" y="29766"/>
                </a:cubicBezTo>
                <a:close/>
                <a:moveTo>
                  <a:pt x="23856" y="236"/>
                </a:moveTo>
                <a:lnTo>
                  <a:pt x="23797" y="280"/>
                </a:lnTo>
                <a:cubicBezTo>
                  <a:pt x="24533" y="1781"/>
                  <a:pt x="25136" y="3400"/>
                  <a:pt x="25622" y="5077"/>
                </a:cubicBezTo>
                <a:cubicBezTo>
                  <a:pt x="25799" y="5740"/>
                  <a:pt x="26005" y="6534"/>
                  <a:pt x="25961" y="7300"/>
                </a:cubicBezTo>
                <a:cubicBezTo>
                  <a:pt x="25931" y="7918"/>
                  <a:pt x="25740" y="8506"/>
                  <a:pt x="25416" y="9095"/>
                </a:cubicBezTo>
                <a:cubicBezTo>
                  <a:pt x="24886" y="10022"/>
                  <a:pt x="23959" y="10949"/>
                  <a:pt x="22693" y="11818"/>
                </a:cubicBezTo>
                <a:cubicBezTo>
                  <a:pt x="21207" y="12804"/>
                  <a:pt x="19618" y="13613"/>
                  <a:pt x="17969" y="14202"/>
                </a:cubicBezTo>
                <a:cubicBezTo>
                  <a:pt x="17528" y="14363"/>
                  <a:pt x="17057" y="14511"/>
                  <a:pt x="16601" y="14643"/>
                </a:cubicBezTo>
                <a:cubicBezTo>
                  <a:pt x="15424" y="15011"/>
                  <a:pt x="14217" y="15394"/>
                  <a:pt x="13142" y="16056"/>
                </a:cubicBezTo>
                <a:cubicBezTo>
                  <a:pt x="12701" y="16335"/>
                  <a:pt x="12274" y="16645"/>
                  <a:pt x="11936" y="17012"/>
                </a:cubicBezTo>
                <a:cubicBezTo>
                  <a:pt x="10935" y="17998"/>
                  <a:pt x="10435" y="19146"/>
                  <a:pt x="10494" y="20279"/>
                </a:cubicBezTo>
                <a:cubicBezTo>
                  <a:pt x="10552" y="21383"/>
                  <a:pt x="11200" y="22281"/>
                  <a:pt x="11759" y="22958"/>
                </a:cubicBezTo>
                <a:cubicBezTo>
                  <a:pt x="12392" y="23694"/>
                  <a:pt x="13231" y="24371"/>
                  <a:pt x="14305" y="24989"/>
                </a:cubicBezTo>
                <a:lnTo>
                  <a:pt x="14805" y="25254"/>
                </a:lnTo>
                <a:lnTo>
                  <a:pt x="14967" y="25357"/>
                </a:lnTo>
                <a:cubicBezTo>
                  <a:pt x="16159" y="26019"/>
                  <a:pt x="17499" y="26872"/>
                  <a:pt x="18352" y="28182"/>
                </a:cubicBezTo>
                <a:cubicBezTo>
                  <a:pt x="18993" y="29178"/>
                  <a:pt x="19192" y="30300"/>
                  <a:pt x="18901" y="31255"/>
                </a:cubicBezTo>
                <a:lnTo>
                  <a:pt x="18901" y="31255"/>
                </a:lnTo>
                <a:cubicBezTo>
                  <a:pt x="18940" y="31210"/>
                  <a:pt x="18978" y="31164"/>
                  <a:pt x="19016" y="31117"/>
                </a:cubicBezTo>
                <a:lnTo>
                  <a:pt x="19016" y="31117"/>
                </a:lnTo>
                <a:cubicBezTo>
                  <a:pt x="19257" y="30173"/>
                  <a:pt x="19036" y="29073"/>
                  <a:pt x="18411" y="28123"/>
                </a:cubicBezTo>
                <a:cubicBezTo>
                  <a:pt x="17543" y="26799"/>
                  <a:pt x="16203" y="25945"/>
                  <a:pt x="14997" y="25254"/>
                </a:cubicBezTo>
                <a:lnTo>
                  <a:pt x="14835" y="25165"/>
                </a:lnTo>
                <a:lnTo>
                  <a:pt x="14335" y="24886"/>
                </a:lnTo>
                <a:cubicBezTo>
                  <a:pt x="13290" y="24297"/>
                  <a:pt x="12421" y="23620"/>
                  <a:pt x="11818" y="22884"/>
                </a:cubicBezTo>
                <a:cubicBezTo>
                  <a:pt x="11273" y="22222"/>
                  <a:pt x="10626" y="21324"/>
                  <a:pt x="10567" y="20235"/>
                </a:cubicBezTo>
                <a:cubicBezTo>
                  <a:pt x="10508" y="19132"/>
                  <a:pt x="11023" y="17998"/>
                  <a:pt x="11980" y="17042"/>
                </a:cubicBezTo>
                <a:cubicBezTo>
                  <a:pt x="12348" y="16689"/>
                  <a:pt x="12760" y="16350"/>
                  <a:pt x="13201" y="16100"/>
                </a:cubicBezTo>
                <a:cubicBezTo>
                  <a:pt x="14261" y="15453"/>
                  <a:pt x="15482" y="15070"/>
                  <a:pt x="16645" y="14702"/>
                </a:cubicBezTo>
                <a:cubicBezTo>
                  <a:pt x="17086" y="14555"/>
                  <a:pt x="17557" y="14408"/>
                  <a:pt x="17999" y="14260"/>
                </a:cubicBezTo>
                <a:cubicBezTo>
                  <a:pt x="19662" y="13672"/>
                  <a:pt x="21237" y="12862"/>
                  <a:pt x="22723" y="11847"/>
                </a:cubicBezTo>
                <a:cubicBezTo>
                  <a:pt x="24018" y="10979"/>
                  <a:pt x="24930" y="10066"/>
                  <a:pt x="25475" y="9110"/>
                </a:cubicBezTo>
                <a:cubicBezTo>
                  <a:pt x="25799" y="8521"/>
                  <a:pt x="25990" y="7918"/>
                  <a:pt x="26019" y="7300"/>
                </a:cubicBezTo>
                <a:cubicBezTo>
                  <a:pt x="26078" y="6520"/>
                  <a:pt x="25872" y="5725"/>
                  <a:pt x="25666" y="5048"/>
                </a:cubicBezTo>
                <a:cubicBezTo>
                  <a:pt x="25195" y="3370"/>
                  <a:pt x="24592" y="1752"/>
                  <a:pt x="23856" y="236"/>
                </a:cubicBezTo>
                <a:close/>
                <a:moveTo>
                  <a:pt x="19555" y="30449"/>
                </a:moveTo>
                <a:cubicBezTo>
                  <a:pt x="19473" y="30570"/>
                  <a:pt x="19385" y="30686"/>
                  <a:pt x="19292" y="30797"/>
                </a:cubicBezTo>
                <a:lnTo>
                  <a:pt x="19292" y="30797"/>
                </a:lnTo>
                <a:cubicBezTo>
                  <a:pt x="19263" y="30898"/>
                  <a:pt x="19230" y="30998"/>
                  <a:pt x="19191" y="31096"/>
                </a:cubicBezTo>
                <a:cubicBezTo>
                  <a:pt x="19162" y="31184"/>
                  <a:pt x="19117" y="31258"/>
                  <a:pt x="19088" y="31346"/>
                </a:cubicBezTo>
                <a:lnTo>
                  <a:pt x="19162" y="31273"/>
                </a:lnTo>
                <a:cubicBezTo>
                  <a:pt x="19294" y="31096"/>
                  <a:pt x="19382" y="30905"/>
                  <a:pt x="19471" y="30684"/>
                </a:cubicBezTo>
                <a:cubicBezTo>
                  <a:pt x="19502" y="30607"/>
                  <a:pt x="19530" y="30528"/>
                  <a:pt x="19555" y="30449"/>
                </a:cubicBezTo>
                <a:close/>
                <a:moveTo>
                  <a:pt x="19255" y="30840"/>
                </a:moveTo>
                <a:cubicBezTo>
                  <a:pt x="19205" y="30898"/>
                  <a:pt x="19155" y="30953"/>
                  <a:pt x="19103" y="31008"/>
                </a:cubicBezTo>
                <a:cubicBezTo>
                  <a:pt x="19073" y="31045"/>
                  <a:pt x="19044" y="31081"/>
                  <a:pt x="19016" y="31117"/>
                </a:cubicBezTo>
                <a:lnTo>
                  <a:pt x="19016" y="31117"/>
                </a:lnTo>
                <a:cubicBezTo>
                  <a:pt x="18984" y="31240"/>
                  <a:pt x="18944" y="31361"/>
                  <a:pt x="18897" y="31479"/>
                </a:cubicBezTo>
                <a:cubicBezTo>
                  <a:pt x="18882" y="31508"/>
                  <a:pt x="18882" y="31538"/>
                  <a:pt x="18867" y="31567"/>
                </a:cubicBezTo>
                <a:cubicBezTo>
                  <a:pt x="18926" y="31552"/>
                  <a:pt x="18955" y="31508"/>
                  <a:pt x="19000" y="31479"/>
                </a:cubicBezTo>
                <a:cubicBezTo>
                  <a:pt x="19073" y="31346"/>
                  <a:pt x="19117" y="31214"/>
                  <a:pt x="19176" y="31067"/>
                </a:cubicBezTo>
                <a:cubicBezTo>
                  <a:pt x="19206" y="30992"/>
                  <a:pt x="19232" y="30917"/>
                  <a:pt x="19255" y="30840"/>
                </a:cubicBezTo>
                <a:close/>
                <a:moveTo>
                  <a:pt x="23297" y="206"/>
                </a:moveTo>
                <a:lnTo>
                  <a:pt x="23238" y="236"/>
                </a:lnTo>
                <a:cubicBezTo>
                  <a:pt x="23974" y="1737"/>
                  <a:pt x="24562" y="3356"/>
                  <a:pt x="25033" y="5004"/>
                </a:cubicBezTo>
                <a:cubicBezTo>
                  <a:pt x="25210" y="5666"/>
                  <a:pt x="25401" y="6446"/>
                  <a:pt x="25342" y="7211"/>
                </a:cubicBezTo>
                <a:cubicBezTo>
                  <a:pt x="25298" y="7815"/>
                  <a:pt x="25122" y="8403"/>
                  <a:pt x="24813" y="8977"/>
                </a:cubicBezTo>
                <a:cubicBezTo>
                  <a:pt x="24298" y="9919"/>
                  <a:pt x="23415" y="10861"/>
                  <a:pt x="22164" y="11715"/>
                </a:cubicBezTo>
                <a:cubicBezTo>
                  <a:pt x="20707" y="12745"/>
                  <a:pt x="19162" y="13584"/>
                  <a:pt x="17543" y="14187"/>
                </a:cubicBezTo>
                <a:cubicBezTo>
                  <a:pt x="17101" y="14349"/>
                  <a:pt x="16616" y="14511"/>
                  <a:pt x="16174" y="14658"/>
                </a:cubicBezTo>
                <a:cubicBezTo>
                  <a:pt x="15041" y="15055"/>
                  <a:pt x="13878" y="15438"/>
                  <a:pt x="12833" y="16085"/>
                </a:cubicBezTo>
                <a:cubicBezTo>
                  <a:pt x="12392" y="16350"/>
                  <a:pt x="11980" y="16674"/>
                  <a:pt x="11641" y="17012"/>
                </a:cubicBezTo>
                <a:cubicBezTo>
                  <a:pt x="10685" y="17969"/>
                  <a:pt x="10170" y="19117"/>
                  <a:pt x="10184" y="20221"/>
                </a:cubicBezTo>
                <a:cubicBezTo>
                  <a:pt x="10214" y="21251"/>
                  <a:pt x="10788" y="22148"/>
                  <a:pt x="11362" y="22884"/>
                </a:cubicBezTo>
                <a:cubicBezTo>
                  <a:pt x="11965" y="23694"/>
                  <a:pt x="12848" y="24429"/>
                  <a:pt x="13952" y="25092"/>
                </a:cubicBezTo>
                <a:lnTo>
                  <a:pt x="14187" y="25239"/>
                </a:lnTo>
                <a:cubicBezTo>
                  <a:pt x="14335" y="25327"/>
                  <a:pt x="14511" y="25430"/>
                  <a:pt x="14658" y="25519"/>
                </a:cubicBezTo>
                <a:cubicBezTo>
                  <a:pt x="16292" y="26505"/>
                  <a:pt x="17381" y="27505"/>
                  <a:pt x="18058" y="28638"/>
                </a:cubicBezTo>
                <a:cubicBezTo>
                  <a:pt x="18660" y="29650"/>
                  <a:pt x="18842" y="30726"/>
                  <a:pt x="18569" y="31641"/>
                </a:cubicBezTo>
                <a:lnTo>
                  <a:pt x="18569" y="31641"/>
                </a:lnTo>
                <a:cubicBezTo>
                  <a:pt x="18603" y="31602"/>
                  <a:pt x="18635" y="31564"/>
                  <a:pt x="18666" y="31525"/>
                </a:cubicBezTo>
                <a:lnTo>
                  <a:pt x="18666" y="31525"/>
                </a:lnTo>
                <a:cubicBezTo>
                  <a:pt x="18891" y="30623"/>
                  <a:pt x="18693" y="29573"/>
                  <a:pt x="18117" y="28609"/>
                </a:cubicBezTo>
                <a:cubicBezTo>
                  <a:pt x="17410" y="27446"/>
                  <a:pt x="16321" y="26460"/>
                  <a:pt x="14688" y="25460"/>
                </a:cubicBezTo>
                <a:cubicBezTo>
                  <a:pt x="14541" y="25371"/>
                  <a:pt x="14379" y="25283"/>
                  <a:pt x="14231" y="25180"/>
                </a:cubicBezTo>
                <a:lnTo>
                  <a:pt x="13996" y="25033"/>
                </a:lnTo>
                <a:cubicBezTo>
                  <a:pt x="12892" y="24371"/>
                  <a:pt x="12024" y="23635"/>
                  <a:pt x="11421" y="22855"/>
                </a:cubicBezTo>
                <a:cubicBezTo>
                  <a:pt x="10861" y="22119"/>
                  <a:pt x="10273" y="21251"/>
                  <a:pt x="10258" y="20235"/>
                </a:cubicBezTo>
                <a:cubicBezTo>
                  <a:pt x="10214" y="19146"/>
                  <a:pt x="10729" y="18028"/>
                  <a:pt x="11671" y="17086"/>
                </a:cubicBezTo>
                <a:cubicBezTo>
                  <a:pt x="12024" y="16748"/>
                  <a:pt x="12421" y="16424"/>
                  <a:pt x="12848" y="16159"/>
                </a:cubicBezTo>
                <a:cubicBezTo>
                  <a:pt x="13878" y="15511"/>
                  <a:pt x="15056" y="15129"/>
                  <a:pt x="16174" y="14731"/>
                </a:cubicBezTo>
                <a:cubicBezTo>
                  <a:pt x="16616" y="14584"/>
                  <a:pt x="17101" y="14422"/>
                  <a:pt x="17543" y="14260"/>
                </a:cubicBezTo>
                <a:cubicBezTo>
                  <a:pt x="19162" y="13657"/>
                  <a:pt x="20721" y="12818"/>
                  <a:pt x="22178" y="11788"/>
                </a:cubicBezTo>
                <a:cubicBezTo>
                  <a:pt x="23429" y="10905"/>
                  <a:pt x="24327" y="9978"/>
                  <a:pt x="24842" y="9036"/>
                </a:cubicBezTo>
                <a:cubicBezTo>
                  <a:pt x="25151" y="8448"/>
                  <a:pt x="25342" y="7844"/>
                  <a:pt x="25401" y="7226"/>
                </a:cubicBezTo>
                <a:cubicBezTo>
                  <a:pt x="25445" y="6446"/>
                  <a:pt x="25269" y="5666"/>
                  <a:pt x="25078" y="4989"/>
                </a:cubicBezTo>
                <a:cubicBezTo>
                  <a:pt x="24621" y="3312"/>
                  <a:pt x="24033" y="1707"/>
                  <a:pt x="23297" y="206"/>
                </a:cubicBezTo>
                <a:close/>
                <a:moveTo>
                  <a:pt x="18749" y="31655"/>
                </a:moveTo>
                <a:cubicBezTo>
                  <a:pt x="18743" y="31668"/>
                  <a:pt x="18733" y="31679"/>
                  <a:pt x="18722" y="31687"/>
                </a:cubicBezTo>
                <a:lnTo>
                  <a:pt x="18722" y="31687"/>
                </a:lnTo>
                <a:cubicBezTo>
                  <a:pt x="18727" y="31672"/>
                  <a:pt x="18738" y="31655"/>
                  <a:pt x="18749" y="31655"/>
                </a:cubicBezTo>
                <a:close/>
                <a:moveTo>
                  <a:pt x="18901" y="31255"/>
                </a:moveTo>
                <a:cubicBezTo>
                  <a:pt x="18854" y="31311"/>
                  <a:pt x="18804" y="31365"/>
                  <a:pt x="18749" y="31420"/>
                </a:cubicBezTo>
                <a:cubicBezTo>
                  <a:pt x="18723" y="31454"/>
                  <a:pt x="18695" y="31489"/>
                  <a:pt x="18666" y="31525"/>
                </a:cubicBezTo>
                <a:lnTo>
                  <a:pt x="18666" y="31525"/>
                </a:lnTo>
                <a:cubicBezTo>
                  <a:pt x="18644" y="31614"/>
                  <a:pt x="18618" y="31702"/>
                  <a:pt x="18588" y="31788"/>
                </a:cubicBezTo>
                <a:cubicBezTo>
                  <a:pt x="18619" y="31772"/>
                  <a:pt x="18641" y="31753"/>
                  <a:pt x="18665" y="31733"/>
                </a:cubicBezTo>
                <a:lnTo>
                  <a:pt x="18665" y="31733"/>
                </a:lnTo>
                <a:cubicBezTo>
                  <a:pt x="18659" y="31747"/>
                  <a:pt x="18656" y="31763"/>
                  <a:pt x="18646" y="31773"/>
                </a:cubicBezTo>
                <a:lnTo>
                  <a:pt x="18720" y="31699"/>
                </a:lnTo>
                <a:cubicBezTo>
                  <a:pt x="18720" y="31697"/>
                  <a:pt x="18720" y="31695"/>
                  <a:pt x="18721" y="31692"/>
                </a:cubicBezTo>
                <a:lnTo>
                  <a:pt x="18721" y="31692"/>
                </a:lnTo>
                <a:cubicBezTo>
                  <a:pt x="18725" y="31690"/>
                  <a:pt x="18730" y="31687"/>
                  <a:pt x="18735" y="31685"/>
                </a:cubicBezTo>
                <a:cubicBezTo>
                  <a:pt x="18779" y="31611"/>
                  <a:pt x="18808" y="31552"/>
                  <a:pt x="18823" y="31479"/>
                </a:cubicBezTo>
                <a:cubicBezTo>
                  <a:pt x="18852" y="31405"/>
                  <a:pt x="18878" y="31331"/>
                  <a:pt x="18901" y="31255"/>
                </a:cubicBezTo>
                <a:close/>
                <a:moveTo>
                  <a:pt x="18569" y="31641"/>
                </a:moveTo>
                <a:lnTo>
                  <a:pt x="18569" y="31641"/>
                </a:lnTo>
                <a:cubicBezTo>
                  <a:pt x="18515" y="31703"/>
                  <a:pt x="18457" y="31763"/>
                  <a:pt x="18396" y="31817"/>
                </a:cubicBezTo>
                <a:cubicBezTo>
                  <a:pt x="18372" y="31851"/>
                  <a:pt x="18348" y="31886"/>
                  <a:pt x="18322" y="31920"/>
                </a:cubicBezTo>
                <a:lnTo>
                  <a:pt x="18322" y="31920"/>
                </a:lnTo>
                <a:cubicBezTo>
                  <a:pt x="18318" y="31939"/>
                  <a:pt x="18313" y="31959"/>
                  <a:pt x="18308" y="31979"/>
                </a:cubicBezTo>
                <a:cubicBezTo>
                  <a:pt x="18338" y="31956"/>
                  <a:pt x="18373" y="31930"/>
                  <a:pt x="18407" y="31905"/>
                </a:cubicBezTo>
                <a:lnTo>
                  <a:pt x="18407" y="31905"/>
                </a:lnTo>
                <a:cubicBezTo>
                  <a:pt x="18398" y="31935"/>
                  <a:pt x="18378" y="31960"/>
                  <a:pt x="18367" y="31994"/>
                </a:cubicBezTo>
                <a:cubicBezTo>
                  <a:pt x="18426" y="31979"/>
                  <a:pt x="18455" y="31935"/>
                  <a:pt x="18499" y="31905"/>
                </a:cubicBezTo>
                <a:cubicBezTo>
                  <a:pt x="18514" y="31861"/>
                  <a:pt x="18529" y="31832"/>
                  <a:pt x="18529" y="31788"/>
                </a:cubicBezTo>
                <a:lnTo>
                  <a:pt x="18529" y="31788"/>
                </a:lnTo>
                <a:cubicBezTo>
                  <a:pt x="18525" y="31794"/>
                  <a:pt x="18520" y="31799"/>
                  <a:pt x="18515" y="31804"/>
                </a:cubicBezTo>
                <a:lnTo>
                  <a:pt x="18515" y="31804"/>
                </a:lnTo>
                <a:cubicBezTo>
                  <a:pt x="18535" y="31750"/>
                  <a:pt x="18553" y="31696"/>
                  <a:pt x="18569" y="31641"/>
                </a:cubicBezTo>
                <a:close/>
                <a:moveTo>
                  <a:pt x="18411" y="32082"/>
                </a:moveTo>
                <a:cubicBezTo>
                  <a:pt x="18387" y="32082"/>
                  <a:pt x="18373" y="32092"/>
                  <a:pt x="18368" y="32112"/>
                </a:cubicBezTo>
                <a:lnTo>
                  <a:pt x="18368" y="32112"/>
                </a:lnTo>
                <a:cubicBezTo>
                  <a:pt x="18381" y="32101"/>
                  <a:pt x="18396" y="32089"/>
                  <a:pt x="18411" y="32082"/>
                </a:cubicBezTo>
                <a:close/>
                <a:moveTo>
                  <a:pt x="22267" y="162"/>
                </a:moveTo>
                <a:lnTo>
                  <a:pt x="22208" y="206"/>
                </a:lnTo>
                <a:cubicBezTo>
                  <a:pt x="22929" y="1678"/>
                  <a:pt x="23503" y="3253"/>
                  <a:pt x="23900" y="4901"/>
                </a:cubicBezTo>
                <a:cubicBezTo>
                  <a:pt x="24077" y="5593"/>
                  <a:pt x="24224" y="6328"/>
                  <a:pt x="24165" y="7079"/>
                </a:cubicBezTo>
                <a:cubicBezTo>
                  <a:pt x="24121" y="7668"/>
                  <a:pt x="23944" y="8256"/>
                  <a:pt x="23650" y="8830"/>
                </a:cubicBezTo>
                <a:cubicBezTo>
                  <a:pt x="23150" y="9787"/>
                  <a:pt x="22340" y="10684"/>
                  <a:pt x="21163" y="11612"/>
                </a:cubicBezTo>
                <a:cubicBezTo>
                  <a:pt x="19780" y="12671"/>
                  <a:pt x="18293" y="13539"/>
                  <a:pt x="16748" y="14202"/>
                </a:cubicBezTo>
                <a:cubicBezTo>
                  <a:pt x="16307" y="14393"/>
                  <a:pt x="15836" y="14570"/>
                  <a:pt x="15394" y="14731"/>
                </a:cubicBezTo>
                <a:cubicBezTo>
                  <a:pt x="14335" y="15143"/>
                  <a:pt x="13231" y="15541"/>
                  <a:pt x="12259" y="16174"/>
                </a:cubicBezTo>
                <a:cubicBezTo>
                  <a:pt x="11833" y="16453"/>
                  <a:pt x="11450" y="16762"/>
                  <a:pt x="11126" y="17086"/>
                </a:cubicBezTo>
                <a:cubicBezTo>
                  <a:pt x="10199" y="18028"/>
                  <a:pt x="9684" y="19117"/>
                  <a:pt x="9669" y="20176"/>
                </a:cubicBezTo>
                <a:cubicBezTo>
                  <a:pt x="9655" y="21177"/>
                  <a:pt x="10170" y="22045"/>
                  <a:pt x="10641" y="22796"/>
                </a:cubicBezTo>
                <a:cubicBezTo>
                  <a:pt x="11229" y="23694"/>
                  <a:pt x="12127" y="24562"/>
                  <a:pt x="13334" y="25371"/>
                </a:cubicBezTo>
                <a:cubicBezTo>
                  <a:pt x="13555" y="25519"/>
                  <a:pt x="13805" y="25680"/>
                  <a:pt x="14070" y="25872"/>
                </a:cubicBezTo>
                <a:cubicBezTo>
                  <a:pt x="15688" y="26975"/>
                  <a:pt x="16822" y="28182"/>
                  <a:pt x="17499" y="29580"/>
                </a:cubicBezTo>
                <a:cubicBezTo>
                  <a:pt x="17774" y="30132"/>
                  <a:pt x="18179" y="31155"/>
                  <a:pt x="17978" y="32185"/>
                </a:cubicBezTo>
                <a:lnTo>
                  <a:pt x="17978" y="32185"/>
                </a:lnTo>
                <a:cubicBezTo>
                  <a:pt x="18001" y="32171"/>
                  <a:pt x="18024" y="32156"/>
                  <a:pt x="18048" y="32141"/>
                </a:cubicBezTo>
                <a:lnTo>
                  <a:pt x="18048" y="32141"/>
                </a:lnTo>
                <a:cubicBezTo>
                  <a:pt x="18213" y="31107"/>
                  <a:pt x="17834" y="30105"/>
                  <a:pt x="17557" y="29551"/>
                </a:cubicBezTo>
                <a:cubicBezTo>
                  <a:pt x="16866" y="28153"/>
                  <a:pt x="15718" y="26931"/>
                  <a:pt x="14099" y="25813"/>
                </a:cubicBezTo>
                <a:cubicBezTo>
                  <a:pt x="13849" y="25651"/>
                  <a:pt x="13584" y="25460"/>
                  <a:pt x="13363" y="25312"/>
                </a:cubicBezTo>
                <a:cubicBezTo>
                  <a:pt x="12171" y="24518"/>
                  <a:pt x="11273" y="23664"/>
                  <a:pt x="10700" y="22752"/>
                </a:cubicBezTo>
                <a:cubicBezTo>
                  <a:pt x="10199" y="21987"/>
                  <a:pt x="9728" y="21162"/>
                  <a:pt x="9728" y="20176"/>
                </a:cubicBezTo>
                <a:cubicBezTo>
                  <a:pt x="9728" y="19132"/>
                  <a:pt x="10243" y="18072"/>
                  <a:pt x="11156" y="17145"/>
                </a:cubicBezTo>
                <a:cubicBezTo>
                  <a:pt x="11494" y="16792"/>
                  <a:pt x="11877" y="16497"/>
                  <a:pt x="12304" y="16232"/>
                </a:cubicBezTo>
                <a:cubicBezTo>
                  <a:pt x="13275" y="15600"/>
                  <a:pt x="14364" y="15202"/>
                  <a:pt x="15409" y="14790"/>
                </a:cubicBezTo>
                <a:cubicBezTo>
                  <a:pt x="15850" y="14628"/>
                  <a:pt x="16321" y="14437"/>
                  <a:pt x="16763" y="14260"/>
                </a:cubicBezTo>
                <a:cubicBezTo>
                  <a:pt x="18308" y="13598"/>
                  <a:pt x="19809" y="12730"/>
                  <a:pt x="21207" y="11670"/>
                </a:cubicBezTo>
                <a:cubicBezTo>
                  <a:pt x="22399" y="10743"/>
                  <a:pt x="23209" y="9831"/>
                  <a:pt x="23709" y="8845"/>
                </a:cubicBezTo>
                <a:cubicBezTo>
                  <a:pt x="24003" y="8286"/>
                  <a:pt x="24180" y="7668"/>
                  <a:pt x="24224" y="7079"/>
                </a:cubicBezTo>
                <a:cubicBezTo>
                  <a:pt x="24268" y="6328"/>
                  <a:pt x="24121" y="5578"/>
                  <a:pt x="23959" y="4871"/>
                </a:cubicBezTo>
                <a:cubicBezTo>
                  <a:pt x="23562" y="3223"/>
                  <a:pt x="22988" y="1634"/>
                  <a:pt x="22267" y="162"/>
                </a:cubicBezTo>
                <a:close/>
                <a:moveTo>
                  <a:pt x="18368" y="32112"/>
                </a:moveTo>
                <a:lnTo>
                  <a:pt x="18368" y="32112"/>
                </a:lnTo>
                <a:cubicBezTo>
                  <a:pt x="18356" y="32123"/>
                  <a:pt x="18345" y="32134"/>
                  <a:pt x="18337" y="32141"/>
                </a:cubicBezTo>
                <a:cubicBezTo>
                  <a:pt x="18308" y="32156"/>
                  <a:pt x="18308" y="32170"/>
                  <a:pt x="18293" y="32200"/>
                </a:cubicBezTo>
                <a:lnTo>
                  <a:pt x="18367" y="32126"/>
                </a:lnTo>
                <a:cubicBezTo>
                  <a:pt x="18367" y="32121"/>
                  <a:pt x="18367" y="32116"/>
                  <a:pt x="18368" y="32112"/>
                </a:cubicBezTo>
                <a:close/>
                <a:moveTo>
                  <a:pt x="17978" y="32185"/>
                </a:moveTo>
                <a:cubicBezTo>
                  <a:pt x="17942" y="32207"/>
                  <a:pt x="17907" y="32228"/>
                  <a:pt x="17866" y="32244"/>
                </a:cubicBezTo>
                <a:cubicBezTo>
                  <a:pt x="17861" y="32266"/>
                  <a:pt x="17858" y="32285"/>
                  <a:pt x="17855" y="32303"/>
                </a:cubicBezTo>
                <a:lnTo>
                  <a:pt x="17855" y="32303"/>
                </a:lnTo>
                <a:cubicBezTo>
                  <a:pt x="17895" y="32281"/>
                  <a:pt x="17932" y="32259"/>
                  <a:pt x="17969" y="32229"/>
                </a:cubicBezTo>
                <a:cubicBezTo>
                  <a:pt x="17973" y="32214"/>
                  <a:pt x="17976" y="32200"/>
                  <a:pt x="17978" y="32185"/>
                </a:cubicBezTo>
                <a:close/>
                <a:moveTo>
                  <a:pt x="21722" y="162"/>
                </a:moveTo>
                <a:lnTo>
                  <a:pt x="21663" y="206"/>
                </a:lnTo>
                <a:cubicBezTo>
                  <a:pt x="22384" y="1663"/>
                  <a:pt x="22929" y="3223"/>
                  <a:pt x="23297" y="4871"/>
                </a:cubicBezTo>
                <a:cubicBezTo>
                  <a:pt x="23444" y="5563"/>
                  <a:pt x="23591" y="6299"/>
                  <a:pt x="23532" y="7049"/>
                </a:cubicBezTo>
                <a:cubicBezTo>
                  <a:pt x="23488" y="7638"/>
                  <a:pt x="23312" y="8212"/>
                  <a:pt x="23047" y="8771"/>
                </a:cubicBezTo>
                <a:cubicBezTo>
                  <a:pt x="22561" y="9728"/>
                  <a:pt x="21766" y="10655"/>
                  <a:pt x="20633" y="11567"/>
                </a:cubicBezTo>
                <a:cubicBezTo>
                  <a:pt x="19294" y="12656"/>
                  <a:pt x="17837" y="13554"/>
                  <a:pt x="16321" y="14216"/>
                </a:cubicBezTo>
                <a:cubicBezTo>
                  <a:pt x="15880" y="14422"/>
                  <a:pt x="15409" y="14614"/>
                  <a:pt x="14967" y="14790"/>
                </a:cubicBezTo>
                <a:cubicBezTo>
                  <a:pt x="13952" y="15202"/>
                  <a:pt x="12892" y="15614"/>
                  <a:pt x="11950" y="16247"/>
                </a:cubicBezTo>
                <a:cubicBezTo>
                  <a:pt x="11538" y="16527"/>
                  <a:pt x="11156" y="16821"/>
                  <a:pt x="10832" y="17160"/>
                </a:cubicBezTo>
                <a:cubicBezTo>
                  <a:pt x="9920" y="18087"/>
                  <a:pt x="9404" y="19146"/>
                  <a:pt x="9375" y="20206"/>
                </a:cubicBezTo>
                <a:cubicBezTo>
                  <a:pt x="9331" y="21162"/>
                  <a:pt x="9802" y="22001"/>
                  <a:pt x="10258" y="22796"/>
                </a:cubicBezTo>
                <a:cubicBezTo>
                  <a:pt x="10832" y="23753"/>
                  <a:pt x="11744" y="24665"/>
                  <a:pt x="12995" y="25548"/>
                </a:cubicBezTo>
                <a:cubicBezTo>
                  <a:pt x="13290" y="25754"/>
                  <a:pt x="13525" y="25916"/>
                  <a:pt x="13746" y="26092"/>
                </a:cubicBezTo>
                <a:cubicBezTo>
                  <a:pt x="15394" y="27270"/>
                  <a:pt x="16527" y="28594"/>
                  <a:pt x="17204" y="30081"/>
                </a:cubicBezTo>
                <a:cubicBezTo>
                  <a:pt x="17476" y="30681"/>
                  <a:pt x="17747" y="31517"/>
                  <a:pt x="17682" y="32361"/>
                </a:cubicBezTo>
                <a:lnTo>
                  <a:pt x="17682" y="32361"/>
                </a:lnTo>
                <a:cubicBezTo>
                  <a:pt x="17696" y="32352"/>
                  <a:pt x="17710" y="32344"/>
                  <a:pt x="17724" y="32335"/>
                </a:cubicBezTo>
                <a:lnTo>
                  <a:pt x="17724" y="32335"/>
                </a:lnTo>
                <a:cubicBezTo>
                  <a:pt x="17814" y="31481"/>
                  <a:pt x="17538" y="30645"/>
                  <a:pt x="17263" y="30036"/>
                </a:cubicBezTo>
                <a:cubicBezTo>
                  <a:pt x="16571" y="28535"/>
                  <a:pt x="15424" y="27211"/>
                  <a:pt x="13790" y="26019"/>
                </a:cubicBezTo>
                <a:cubicBezTo>
                  <a:pt x="13569" y="25872"/>
                  <a:pt x="13334" y="25680"/>
                  <a:pt x="13039" y="25474"/>
                </a:cubicBezTo>
                <a:cubicBezTo>
                  <a:pt x="11789" y="24621"/>
                  <a:pt x="10861" y="23694"/>
                  <a:pt x="10317" y="22737"/>
                </a:cubicBezTo>
                <a:cubicBezTo>
                  <a:pt x="9846" y="21972"/>
                  <a:pt x="9404" y="21118"/>
                  <a:pt x="9434" y="20176"/>
                </a:cubicBezTo>
                <a:cubicBezTo>
                  <a:pt x="9463" y="19146"/>
                  <a:pt x="9964" y="18101"/>
                  <a:pt x="10861" y="17204"/>
                </a:cubicBezTo>
                <a:cubicBezTo>
                  <a:pt x="11200" y="16865"/>
                  <a:pt x="11568" y="16556"/>
                  <a:pt x="11965" y="16277"/>
                </a:cubicBezTo>
                <a:cubicBezTo>
                  <a:pt x="12907" y="15673"/>
                  <a:pt x="13952" y="15246"/>
                  <a:pt x="14967" y="14849"/>
                </a:cubicBezTo>
                <a:cubicBezTo>
                  <a:pt x="15409" y="14658"/>
                  <a:pt x="15880" y="14481"/>
                  <a:pt x="16321" y="14275"/>
                </a:cubicBezTo>
                <a:cubicBezTo>
                  <a:pt x="17852" y="13598"/>
                  <a:pt x="19309" y="12701"/>
                  <a:pt x="20648" y="11612"/>
                </a:cubicBezTo>
                <a:cubicBezTo>
                  <a:pt x="21810" y="10670"/>
                  <a:pt x="22605" y="9757"/>
                  <a:pt x="23076" y="8771"/>
                </a:cubicBezTo>
                <a:cubicBezTo>
                  <a:pt x="23370" y="8212"/>
                  <a:pt x="23532" y="7623"/>
                  <a:pt x="23591" y="7035"/>
                </a:cubicBezTo>
                <a:cubicBezTo>
                  <a:pt x="23650" y="6269"/>
                  <a:pt x="23518" y="5534"/>
                  <a:pt x="23356" y="4842"/>
                </a:cubicBezTo>
                <a:cubicBezTo>
                  <a:pt x="22988" y="3179"/>
                  <a:pt x="22414" y="1619"/>
                  <a:pt x="21722" y="162"/>
                </a:cubicBezTo>
                <a:close/>
                <a:moveTo>
                  <a:pt x="18190" y="32214"/>
                </a:moveTo>
                <a:lnTo>
                  <a:pt x="18190" y="32214"/>
                </a:lnTo>
                <a:cubicBezTo>
                  <a:pt x="18146" y="32244"/>
                  <a:pt x="18087" y="32273"/>
                  <a:pt x="18058" y="32303"/>
                </a:cubicBezTo>
                <a:cubicBezTo>
                  <a:pt x="18058" y="32347"/>
                  <a:pt x="18043" y="32376"/>
                  <a:pt x="18014" y="32420"/>
                </a:cubicBezTo>
                <a:cubicBezTo>
                  <a:pt x="18072" y="32376"/>
                  <a:pt x="18117" y="32347"/>
                  <a:pt x="18146" y="32303"/>
                </a:cubicBezTo>
                <a:cubicBezTo>
                  <a:pt x="18161" y="32288"/>
                  <a:pt x="18190" y="32244"/>
                  <a:pt x="18190" y="32214"/>
                </a:cubicBezTo>
                <a:close/>
                <a:moveTo>
                  <a:pt x="18058" y="32479"/>
                </a:moveTo>
                <a:lnTo>
                  <a:pt x="18058" y="32479"/>
                </a:lnTo>
                <a:cubicBezTo>
                  <a:pt x="18052" y="32485"/>
                  <a:pt x="18049" y="32491"/>
                  <a:pt x="18045" y="32497"/>
                </a:cubicBezTo>
                <a:lnTo>
                  <a:pt x="18045" y="32497"/>
                </a:lnTo>
                <a:cubicBezTo>
                  <a:pt x="18050" y="32491"/>
                  <a:pt x="18055" y="32486"/>
                  <a:pt x="18058" y="32479"/>
                </a:cubicBezTo>
                <a:close/>
                <a:moveTo>
                  <a:pt x="17682" y="32361"/>
                </a:moveTo>
                <a:cubicBezTo>
                  <a:pt x="17640" y="32385"/>
                  <a:pt x="17599" y="32410"/>
                  <a:pt x="17557" y="32435"/>
                </a:cubicBezTo>
                <a:cubicBezTo>
                  <a:pt x="17557" y="32460"/>
                  <a:pt x="17557" y="32480"/>
                  <a:pt x="17556" y="32499"/>
                </a:cubicBezTo>
                <a:lnTo>
                  <a:pt x="17556" y="32499"/>
                </a:lnTo>
                <a:cubicBezTo>
                  <a:pt x="17593" y="32480"/>
                  <a:pt x="17631" y="32460"/>
                  <a:pt x="17675" y="32435"/>
                </a:cubicBezTo>
                <a:cubicBezTo>
                  <a:pt x="17678" y="32410"/>
                  <a:pt x="17680" y="32385"/>
                  <a:pt x="17682" y="32361"/>
                </a:cubicBezTo>
                <a:close/>
                <a:moveTo>
                  <a:pt x="18045" y="32497"/>
                </a:moveTo>
                <a:cubicBezTo>
                  <a:pt x="18025" y="32515"/>
                  <a:pt x="17996" y="32527"/>
                  <a:pt x="17984" y="32538"/>
                </a:cubicBezTo>
                <a:cubicBezTo>
                  <a:pt x="17979" y="32549"/>
                  <a:pt x="17975" y="32558"/>
                  <a:pt x="17972" y="32565"/>
                </a:cubicBezTo>
                <a:lnTo>
                  <a:pt x="17972" y="32565"/>
                </a:lnTo>
                <a:lnTo>
                  <a:pt x="18014" y="32523"/>
                </a:lnTo>
                <a:cubicBezTo>
                  <a:pt x="18032" y="32515"/>
                  <a:pt x="18039" y="32506"/>
                  <a:pt x="18045" y="32497"/>
                </a:cubicBezTo>
                <a:close/>
                <a:moveTo>
                  <a:pt x="21178" y="192"/>
                </a:moveTo>
                <a:lnTo>
                  <a:pt x="21134" y="221"/>
                </a:lnTo>
                <a:cubicBezTo>
                  <a:pt x="21825" y="1663"/>
                  <a:pt x="22384" y="3223"/>
                  <a:pt x="22723" y="4857"/>
                </a:cubicBezTo>
                <a:cubicBezTo>
                  <a:pt x="22855" y="5504"/>
                  <a:pt x="23003" y="6255"/>
                  <a:pt x="22929" y="7005"/>
                </a:cubicBezTo>
                <a:cubicBezTo>
                  <a:pt x="22870" y="7579"/>
                  <a:pt x="22708" y="8168"/>
                  <a:pt x="22429" y="8727"/>
                </a:cubicBezTo>
                <a:cubicBezTo>
                  <a:pt x="21972" y="9684"/>
                  <a:pt x="21207" y="10596"/>
                  <a:pt x="20103" y="11538"/>
                </a:cubicBezTo>
                <a:cubicBezTo>
                  <a:pt x="18794" y="12642"/>
                  <a:pt x="17381" y="13554"/>
                  <a:pt x="15909" y="14260"/>
                </a:cubicBezTo>
                <a:cubicBezTo>
                  <a:pt x="15468" y="14467"/>
                  <a:pt x="14997" y="14658"/>
                  <a:pt x="14541" y="14849"/>
                </a:cubicBezTo>
                <a:cubicBezTo>
                  <a:pt x="13569" y="15276"/>
                  <a:pt x="12539" y="15688"/>
                  <a:pt x="11641" y="16306"/>
                </a:cubicBezTo>
                <a:cubicBezTo>
                  <a:pt x="11229" y="16571"/>
                  <a:pt x="10861" y="16865"/>
                  <a:pt x="10538" y="17218"/>
                </a:cubicBezTo>
                <a:cubicBezTo>
                  <a:pt x="9655" y="18116"/>
                  <a:pt x="9140" y="19176"/>
                  <a:pt x="9081" y="20206"/>
                </a:cubicBezTo>
                <a:cubicBezTo>
                  <a:pt x="9022" y="21133"/>
                  <a:pt x="9434" y="21942"/>
                  <a:pt x="9875" y="22752"/>
                </a:cubicBezTo>
                <a:cubicBezTo>
                  <a:pt x="10420" y="23767"/>
                  <a:pt x="11347" y="24724"/>
                  <a:pt x="12672" y="25695"/>
                </a:cubicBezTo>
                <a:cubicBezTo>
                  <a:pt x="12966" y="25916"/>
                  <a:pt x="13216" y="26107"/>
                  <a:pt x="13437" y="26269"/>
                </a:cubicBezTo>
                <a:cubicBezTo>
                  <a:pt x="15070" y="27520"/>
                  <a:pt x="16248" y="28962"/>
                  <a:pt x="16910" y="30552"/>
                </a:cubicBezTo>
                <a:cubicBezTo>
                  <a:pt x="17221" y="31287"/>
                  <a:pt x="17369" y="31954"/>
                  <a:pt x="17341" y="32567"/>
                </a:cubicBezTo>
                <a:lnTo>
                  <a:pt x="17341" y="32567"/>
                </a:lnTo>
                <a:cubicBezTo>
                  <a:pt x="17364" y="32554"/>
                  <a:pt x="17388" y="32541"/>
                  <a:pt x="17411" y="32529"/>
                </a:cubicBezTo>
                <a:lnTo>
                  <a:pt x="17411" y="32529"/>
                </a:lnTo>
                <a:cubicBezTo>
                  <a:pt x="17418" y="31911"/>
                  <a:pt x="17298" y="31251"/>
                  <a:pt x="16983" y="30522"/>
                </a:cubicBezTo>
                <a:cubicBezTo>
                  <a:pt x="16321" y="28903"/>
                  <a:pt x="15129" y="27446"/>
                  <a:pt x="13496" y="26195"/>
                </a:cubicBezTo>
                <a:cubicBezTo>
                  <a:pt x="13275" y="26034"/>
                  <a:pt x="13010" y="25842"/>
                  <a:pt x="12716" y="25622"/>
                </a:cubicBezTo>
                <a:cubicBezTo>
                  <a:pt x="11391" y="24665"/>
                  <a:pt x="10494" y="23708"/>
                  <a:pt x="9949" y="22722"/>
                </a:cubicBezTo>
                <a:cubicBezTo>
                  <a:pt x="9507" y="21913"/>
                  <a:pt x="9110" y="21118"/>
                  <a:pt x="9154" y="20206"/>
                </a:cubicBezTo>
                <a:cubicBezTo>
                  <a:pt x="9213" y="19205"/>
                  <a:pt x="9699" y="18160"/>
                  <a:pt x="10582" y="17277"/>
                </a:cubicBezTo>
                <a:cubicBezTo>
                  <a:pt x="10920" y="16939"/>
                  <a:pt x="11288" y="16630"/>
                  <a:pt x="11671" y="16380"/>
                </a:cubicBezTo>
                <a:cubicBezTo>
                  <a:pt x="12569" y="15762"/>
                  <a:pt x="13584" y="15349"/>
                  <a:pt x="14555" y="14923"/>
                </a:cubicBezTo>
                <a:cubicBezTo>
                  <a:pt x="14997" y="14731"/>
                  <a:pt x="15482" y="14540"/>
                  <a:pt x="15924" y="14334"/>
                </a:cubicBezTo>
                <a:cubicBezTo>
                  <a:pt x="17410" y="13628"/>
                  <a:pt x="18823" y="12715"/>
                  <a:pt x="20133" y="11612"/>
                </a:cubicBezTo>
                <a:cubicBezTo>
                  <a:pt x="21251" y="10655"/>
                  <a:pt x="22017" y="9728"/>
                  <a:pt x="22487" y="8757"/>
                </a:cubicBezTo>
                <a:cubicBezTo>
                  <a:pt x="22767" y="8183"/>
                  <a:pt x="22929" y="7594"/>
                  <a:pt x="22988" y="7005"/>
                </a:cubicBezTo>
                <a:cubicBezTo>
                  <a:pt x="23061" y="6255"/>
                  <a:pt x="22914" y="5490"/>
                  <a:pt x="22782" y="4842"/>
                </a:cubicBezTo>
                <a:cubicBezTo>
                  <a:pt x="22429" y="3208"/>
                  <a:pt x="21899" y="1634"/>
                  <a:pt x="21178" y="192"/>
                </a:cubicBezTo>
                <a:close/>
                <a:moveTo>
                  <a:pt x="17972" y="32565"/>
                </a:moveTo>
                <a:lnTo>
                  <a:pt x="17940" y="32597"/>
                </a:lnTo>
                <a:cubicBezTo>
                  <a:pt x="17959" y="32588"/>
                  <a:pt x="17966" y="32578"/>
                  <a:pt x="17972" y="32565"/>
                </a:cubicBezTo>
                <a:close/>
                <a:moveTo>
                  <a:pt x="17938" y="32397"/>
                </a:moveTo>
                <a:cubicBezTo>
                  <a:pt x="17883" y="32469"/>
                  <a:pt x="17827" y="32539"/>
                  <a:pt x="17766" y="32606"/>
                </a:cubicBezTo>
                <a:lnTo>
                  <a:pt x="17766" y="32606"/>
                </a:lnTo>
                <a:cubicBezTo>
                  <a:pt x="17780" y="32575"/>
                  <a:pt x="17793" y="32522"/>
                  <a:pt x="17793" y="32494"/>
                </a:cubicBezTo>
                <a:lnTo>
                  <a:pt x="17938" y="32397"/>
                </a:lnTo>
                <a:close/>
                <a:moveTo>
                  <a:pt x="17341" y="32567"/>
                </a:moveTo>
                <a:lnTo>
                  <a:pt x="17341" y="32567"/>
                </a:lnTo>
                <a:cubicBezTo>
                  <a:pt x="17309" y="32584"/>
                  <a:pt x="17278" y="32600"/>
                  <a:pt x="17248" y="32612"/>
                </a:cubicBezTo>
                <a:cubicBezTo>
                  <a:pt x="17248" y="32637"/>
                  <a:pt x="17248" y="32661"/>
                  <a:pt x="17245" y="32687"/>
                </a:cubicBezTo>
                <a:lnTo>
                  <a:pt x="17245" y="32687"/>
                </a:lnTo>
                <a:cubicBezTo>
                  <a:pt x="17276" y="32672"/>
                  <a:pt x="17306" y="32656"/>
                  <a:pt x="17337" y="32641"/>
                </a:cubicBezTo>
                <a:cubicBezTo>
                  <a:pt x="17338" y="32616"/>
                  <a:pt x="17340" y="32592"/>
                  <a:pt x="17341" y="32567"/>
                </a:cubicBezTo>
                <a:close/>
                <a:moveTo>
                  <a:pt x="17719" y="32538"/>
                </a:moveTo>
                <a:cubicBezTo>
                  <a:pt x="17719" y="32568"/>
                  <a:pt x="17705" y="32597"/>
                  <a:pt x="17690" y="32612"/>
                </a:cubicBezTo>
                <a:cubicBezTo>
                  <a:pt x="17690" y="32641"/>
                  <a:pt x="17675" y="32656"/>
                  <a:pt x="17675" y="32671"/>
                </a:cubicBezTo>
                <a:cubicBezTo>
                  <a:pt x="17616" y="32715"/>
                  <a:pt x="17557" y="32759"/>
                  <a:pt x="17484" y="32803"/>
                </a:cubicBezTo>
                <a:cubicBezTo>
                  <a:pt x="17499" y="32744"/>
                  <a:pt x="17499" y="32715"/>
                  <a:pt x="17528" y="32656"/>
                </a:cubicBezTo>
                <a:cubicBezTo>
                  <a:pt x="17602" y="32641"/>
                  <a:pt x="17646" y="32597"/>
                  <a:pt x="17719" y="32538"/>
                </a:cubicBezTo>
                <a:close/>
                <a:moveTo>
                  <a:pt x="17852" y="32641"/>
                </a:moveTo>
                <a:lnTo>
                  <a:pt x="17852" y="32641"/>
                </a:lnTo>
                <a:cubicBezTo>
                  <a:pt x="17822" y="32671"/>
                  <a:pt x="17763" y="32685"/>
                  <a:pt x="17719" y="32730"/>
                </a:cubicBezTo>
                <a:cubicBezTo>
                  <a:pt x="17705" y="32744"/>
                  <a:pt x="17705" y="32788"/>
                  <a:pt x="17690" y="32818"/>
                </a:cubicBezTo>
                <a:cubicBezTo>
                  <a:pt x="17719" y="32803"/>
                  <a:pt x="17763" y="32759"/>
                  <a:pt x="17793" y="32730"/>
                </a:cubicBezTo>
                <a:cubicBezTo>
                  <a:pt x="17822" y="32715"/>
                  <a:pt x="17837" y="32671"/>
                  <a:pt x="17852" y="32641"/>
                </a:cubicBezTo>
                <a:close/>
                <a:moveTo>
                  <a:pt x="16983" y="32764"/>
                </a:moveTo>
                <a:cubicBezTo>
                  <a:pt x="16960" y="32776"/>
                  <a:pt x="16935" y="32789"/>
                  <a:pt x="16910" y="32803"/>
                </a:cubicBezTo>
                <a:cubicBezTo>
                  <a:pt x="16910" y="32824"/>
                  <a:pt x="16910" y="32843"/>
                  <a:pt x="16909" y="32862"/>
                </a:cubicBezTo>
                <a:lnTo>
                  <a:pt x="16909" y="32862"/>
                </a:lnTo>
                <a:cubicBezTo>
                  <a:pt x="16934" y="32849"/>
                  <a:pt x="16959" y="32834"/>
                  <a:pt x="16983" y="32818"/>
                </a:cubicBezTo>
                <a:cubicBezTo>
                  <a:pt x="16983" y="32800"/>
                  <a:pt x="16983" y="32782"/>
                  <a:pt x="16983" y="32764"/>
                </a:cubicBezTo>
                <a:close/>
                <a:moveTo>
                  <a:pt x="20133" y="192"/>
                </a:moveTo>
                <a:lnTo>
                  <a:pt x="20074" y="221"/>
                </a:lnTo>
                <a:cubicBezTo>
                  <a:pt x="20780" y="1619"/>
                  <a:pt x="21281" y="3164"/>
                  <a:pt x="21590" y="4783"/>
                </a:cubicBezTo>
                <a:cubicBezTo>
                  <a:pt x="21693" y="5416"/>
                  <a:pt x="21810" y="6152"/>
                  <a:pt x="21737" y="6902"/>
                </a:cubicBezTo>
                <a:cubicBezTo>
                  <a:pt x="21678" y="7476"/>
                  <a:pt x="21516" y="8035"/>
                  <a:pt x="21251" y="8595"/>
                </a:cubicBezTo>
                <a:cubicBezTo>
                  <a:pt x="20810" y="9551"/>
                  <a:pt x="20103" y="10493"/>
                  <a:pt x="19088" y="11450"/>
                </a:cubicBezTo>
                <a:cubicBezTo>
                  <a:pt x="17866" y="12583"/>
                  <a:pt x="16527" y="13539"/>
                  <a:pt x="15100" y="14290"/>
                </a:cubicBezTo>
                <a:cubicBezTo>
                  <a:pt x="14658" y="14540"/>
                  <a:pt x="14187" y="14761"/>
                  <a:pt x="13731" y="14952"/>
                </a:cubicBezTo>
                <a:cubicBezTo>
                  <a:pt x="12833" y="15379"/>
                  <a:pt x="11892" y="15820"/>
                  <a:pt x="11053" y="16424"/>
                </a:cubicBezTo>
                <a:cubicBezTo>
                  <a:pt x="10655" y="16703"/>
                  <a:pt x="10317" y="16998"/>
                  <a:pt x="9993" y="17336"/>
                </a:cubicBezTo>
                <a:cubicBezTo>
                  <a:pt x="9154" y="18190"/>
                  <a:pt x="8639" y="19205"/>
                  <a:pt x="8551" y="20176"/>
                </a:cubicBezTo>
                <a:cubicBezTo>
                  <a:pt x="8448" y="21089"/>
                  <a:pt x="8801" y="21913"/>
                  <a:pt x="9154" y="22708"/>
                </a:cubicBezTo>
                <a:cubicBezTo>
                  <a:pt x="9669" y="23826"/>
                  <a:pt x="10582" y="24871"/>
                  <a:pt x="12053" y="26019"/>
                </a:cubicBezTo>
                <a:cubicBezTo>
                  <a:pt x="12348" y="26254"/>
                  <a:pt x="12627" y="26460"/>
                  <a:pt x="12863" y="26652"/>
                </a:cubicBezTo>
                <a:cubicBezTo>
                  <a:pt x="14599" y="28079"/>
                  <a:pt x="15777" y="29713"/>
                  <a:pt x="16380" y="31538"/>
                </a:cubicBezTo>
                <a:cubicBezTo>
                  <a:pt x="16553" y="32028"/>
                  <a:pt x="16653" y="32483"/>
                  <a:pt x="16682" y="32902"/>
                </a:cubicBezTo>
                <a:lnTo>
                  <a:pt x="16682" y="32902"/>
                </a:lnTo>
                <a:cubicBezTo>
                  <a:pt x="16692" y="32897"/>
                  <a:pt x="16701" y="32893"/>
                  <a:pt x="16711" y="32888"/>
                </a:cubicBezTo>
                <a:lnTo>
                  <a:pt x="16711" y="32888"/>
                </a:lnTo>
                <a:cubicBezTo>
                  <a:pt x="16663" y="32453"/>
                  <a:pt x="16562" y="31979"/>
                  <a:pt x="16395" y="31479"/>
                </a:cubicBezTo>
                <a:cubicBezTo>
                  <a:pt x="15777" y="29654"/>
                  <a:pt x="14599" y="28006"/>
                  <a:pt x="12863" y="26578"/>
                </a:cubicBezTo>
                <a:cubicBezTo>
                  <a:pt x="12627" y="26387"/>
                  <a:pt x="12348" y="26181"/>
                  <a:pt x="12053" y="25945"/>
                </a:cubicBezTo>
                <a:cubicBezTo>
                  <a:pt x="10611" y="24797"/>
                  <a:pt x="9684" y="23767"/>
                  <a:pt x="9169" y="22664"/>
                </a:cubicBezTo>
                <a:cubicBezTo>
                  <a:pt x="8816" y="21898"/>
                  <a:pt x="8492" y="21089"/>
                  <a:pt x="8580" y="20176"/>
                </a:cubicBezTo>
                <a:cubicBezTo>
                  <a:pt x="8669" y="19220"/>
                  <a:pt x="9184" y="18219"/>
                  <a:pt x="10023" y="17366"/>
                </a:cubicBezTo>
                <a:cubicBezTo>
                  <a:pt x="10332" y="17057"/>
                  <a:pt x="10685" y="16748"/>
                  <a:pt x="11067" y="16483"/>
                </a:cubicBezTo>
                <a:cubicBezTo>
                  <a:pt x="11906" y="15894"/>
                  <a:pt x="12848" y="15453"/>
                  <a:pt x="13746" y="15026"/>
                </a:cubicBezTo>
                <a:cubicBezTo>
                  <a:pt x="14187" y="14834"/>
                  <a:pt x="14673" y="14614"/>
                  <a:pt x="15114" y="14363"/>
                </a:cubicBezTo>
                <a:cubicBezTo>
                  <a:pt x="16542" y="13613"/>
                  <a:pt x="17896" y="12656"/>
                  <a:pt x="19117" y="11494"/>
                </a:cubicBezTo>
                <a:cubicBezTo>
                  <a:pt x="20148" y="10523"/>
                  <a:pt x="20869" y="9581"/>
                  <a:pt x="21310" y="8609"/>
                </a:cubicBezTo>
                <a:cubicBezTo>
                  <a:pt x="21575" y="8035"/>
                  <a:pt x="21737" y="7476"/>
                  <a:pt x="21796" y="6902"/>
                </a:cubicBezTo>
                <a:cubicBezTo>
                  <a:pt x="21869" y="6122"/>
                  <a:pt x="21752" y="5387"/>
                  <a:pt x="21649" y="4768"/>
                </a:cubicBezTo>
                <a:cubicBezTo>
                  <a:pt x="21354" y="3135"/>
                  <a:pt x="20839" y="1604"/>
                  <a:pt x="20133" y="192"/>
                </a:cubicBezTo>
                <a:close/>
                <a:moveTo>
                  <a:pt x="17454" y="32730"/>
                </a:moveTo>
                <a:lnTo>
                  <a:pt x="17454" y="32730"/>
                </a:lnTo>
                <a:cubicBezTo>
                  <a:pt x="17425" y="32788"/>
                  <a:pt x="17425" y="32818"/>
                  <a:pt x="17410" y="32877"/>
                </a:cubicBezTo>
                <a:cubicBezTo>
                  <a:pt x="17337" y="32936"/>
                  <a:pt x="17263" y="32965"/>
                  <a:pt x="17204" y="33009"/>
                </a:cubicBezTo>
                <a:cubicBezTo>
                  <a:pt x="17234" y="32950"/>
                  <a:pt x="17234" y="32891"/>
                  <a:pt x="17234" y="32862"/>
                </a:cubicBezTo>
                <a:cubicBezTo>
                  <a:pt x="17307" y="32818"/>
                  <a:pt x="17381" y="32759"/>
                  <a:pt x="17454" y="32730"/>
                </a:cubicBezTo>
                <a:close/>
                <a:moveTo>
                  <a:pt x="17690" y="32906"/>
                </a:moveTo>
                <a:lnTo>
                  <a:pt x="17690" y="32906"/>
                </a:lnTo>
                <a:cubicBezTo>
                  <a:pt x="17660" y="32950"/>
                  <a:pt x="17631" y="32965"/>
                  <a:pt x="17616" y="32980"/>
                </a:cubicBezTo>
                <a:cubicBezTo>
                  <a:pt x="17616" y="32997"/>
                  <a:pt x="17616" y="33009"/>
                  <a:pt x="17613" y="33019"/>
                </a:cubicBezTo>
                <a:lnTo>
                  <a:pt x="17613" y="33019"/>
                </a:lnTo>
                <a:cubicBezTo>
                  <a:pt x="17629" y="32997"/>
                  <a:pt x="17652" y="32976"/>
                  <a:pt x="17675" y="32965"/>
                </a:cubicBezTo>
                <a:cubicBezTo>
                  <a:pt x="17675" y="32950"/>
                  <a:pt x="17690" y="32936"/>
                  <a:pt x="17690" y="32906"/>
                </a:cubicBezTo>
                <a:close/>
                <a:moveTo>
                  <a:pt x="17586" y="32822"/>
                </a:moveTo>
                <a:cubicBezTo>
                  <a:pt x="17531" y="32894"/>
                  <a:pt x="17475" y="32965"/>
                  <a:pt x="17413" y="33032"/>
                </a:cubicBezTo>
                <a:lnTo>
                  <a:pt x="17413" y="33032"/>
                </a:lnTo>
                <a:cubicBezTo>
                  <a:pt x="17429" y="33001"/>
                  <a:pt x="17454" y="32947"/>
                  <a:pt x="17454" y="32906"/>
                </a:cubicBezTo>
                <a:lnTo>
                  <a:pt x="17586" y="32822"/>
                </a:lnTo>
                <a:close/>
                <a:moveTo>
                  <a:pt x="17613" y="33019"/>
                </a:moveTo>
                <a:cubicBezTo>
                  <a:pt x="17609" y="33026"/>
                  <a:pt x="17605" y="33032"/>
                  <a:pt x="17602" y="33039"/>
                </a:cubicBezTo>
                <a:cubicBezTo>
                  <a:pt x="17608" y="33032"/>
                  <a:pt x="17611" y="33026"/>
                  <a:pt x="17613" y="33019"/>
                </a:cubicBezTo>
                <a:close/>
                <a:moveTo>
                  <a:pt x="19632" y="221"/>
                </a:moveTo>
                <a:lnTo>
                  <a:pt x="19588" y="265"/>
                </a:lnTo>
                <a:cubicBezTo>
                  <a:pt x="20280" y="1663"/>
                  <a:pt x="20766" y="3164"/>
                  <a:pt x="21031" y="4783"/>
                </a:cubicBezTo>
                <a:cubicBezTo>
                  <a:pt x="21134" y="5357"/>
                  <a:pt x="21237" y="6108"/>
                  <a:pt x="21148" y="6888"/>
                </a:cubicBezTo>
                <a:cubicBezTo>
                  <a:pt x="21089" y="7432"/>
                  <a:pt x="20927" y="8006"/>
                  <a:pt x="20692" y="8551"/>
                </a:cubicBezTo>
                <a:cubicBezTo>
                  <a:pt x="20265" y="9507"/>
                  <a:pt x="19559" y="10449"/>
                  <a:pt x="18588" y="11420"/>
                </a:cubicBezTo>
                <a:cubicBezTo>
                  <a:pt x="17410" y="12583"/>
                  <a:pt x="16100" y="13554"/>
                  <a:pt x="14702" y="14334"/>
                </a:cubicBezTo>
                <a:cubicBezTo>
                  <a:pt x="14261" y="14570"/>
                  <a:pt x="13805" y="14805"/>
                  <a:pt x="13349" y="15026"/>
                </a:cubicBezTo>
                <a:cubicBezTo>
                  <a:pt x="12480" y="15467"/>
                  <a:pt x="11583" y="15909"/>
                  <a:pt x="10773" y="16497"/>
                </a:cubicBezTo>
                <a:cubicBezTo>
                  <a:pt x="10405" y="16777"/>
                  <a:pt x="10052" y="17071"/>
                  <a:pt x="9743" y="17380"/>
                </a:cubicBezTo>
                <a:cubicBezTo>
                  <a:pt x="8919" y="18234"/>
                  <a:pt x="8404" y="19220"/>
                  <a:pt x="8286" y="20176"/>
                </a:cubicBezTo>
                <a:cubicBezTo>
                  <a:pt x="8183" y="21089"/>
                  <a:pt x="8477" y="21913"/>
                  <a:pt x="8801" y="22664"/>
                </a:cubicBezTo>
                <a:cubicBezTo>
                  <a:pt x="9434" y="24150"/>
                  <a:pt x="10714" y="25312"/>
                  <a:pt x="11744" y="26166"/>
                </a:cubicBezTo>
                <a:cubicBezTo>
                  <a:pt x="12053" y="26401"/>
                  <a:pt x="12333" y="26637"/>
                  <a:pt x="12569" y="26843"/>
                </a:cubicBezTo>
                <a:cubicBezTo>
                  <a:pt x="14335" y="28344"/>
                  <a:pt x="15541" y="30081"/>
                  <a:pt x="16100" y="31994"/>
                </a:cubicBezTo>
                <a:cubicBezTo>
                  <a:pt x="16216" y="32380"/>
                  <a:pt x="16298" y="32732"/>
                  <a:pt x="16347" y="33080"/>
                </a:cubicBezTo>
                <a:lnTo>
                  <a:pt x="16347" y="33080"/>
                </a:lnTo>
                <a:cubicBezTo>
                  <a:pt x="16358" y="33073"/>
                  <a:pt x="16371" y="33067"/>
                  <a:pt x="16383" y="33060"/>
                </a:cubicBezTo>
                <a:lnTo>
                  <a:pt x="16383" y="33060"/>
                </a:lnTo>
                <a:cubicBezTo>
                  <a:pt x="16345" y="32728"/>
                  <a:pt x="16262" y="32371"/>
                  <a:pt x="16145" y="31979"/>
                </a:cubicBezTo>
                <a:cubicBezTo>
                  <a:pt x="15556" y="30036"/>
                  <a:pt x="14364" y="28300"/>
                  <a:pt x="12598" y="26784"/>
                </a:cubicBezTo>
                <a:cubicBezTo>
                  <a:pt x="12333" y="26563"/>
                  <a:pt x="12053" y="26343"/>
                  <a:pt x="11759" y="26107"/>
                </a:cubicBezTo>
                <a:cubicBezTo>
                  <a:pt x="10714" y="25283"/>
                  <a:pt x="9449" y="24120"/>
                  <a:pt x="8845" y="22649"/>
                </a:cubicBezTo>
                <a:cubicBezTo>
                  <a:pt x="8521" y="21898"/>
                  <a:pt x="8227" y="21089"/>
                  <a:pt x="8345" y="20206"/>
                </a:cubicBezTo>
                <a:cubicBezTo>
                  <a:pt x="8448" y="19264"/>
                  <a:pt x="8963" y="18293"/>
                  <a:pt x="9772" y="17439"/>
                </a:cubicBezTo>
                <a:cubicBezTo>
                  <a:pt x="10096" y="17130"/>
                  <a:pt x="10420" y="16836"/>
                  <a:pt x="10788" y="16556"/>
                </a:cubicBezTo>
                <a:cubicBezTo>
                  <a:pt x="11597" y="15968"/>
                  <a:pt x="12495" y="15526"/>
                  <a:pt x="13363" y="15099"/>
                </a:cubicBezTo>
                <a:cubicBezTo>
                  <a:pt x="13805" y="14879"/>
                  <a:pt x="14290" y="14643"/>
                  <a:pt x="14732" y="14408"/>
                </a:cubicBezTo>
                <a:cubicBezTo>
                  <a:pt x="16145" y="13628"/>
                  <a:pt x="17454" y="12642"/>
                  <a:pt x="18632" y="11479"/>
                </a:cubicBezTo>
                <a:cubicBezTo>
                  <a:pt x="19618" y="10508"/>
                  <a:pt x="20324" y="9551"/>
                  <a:pt x="20736" y="8580"/>
                </a:cubicBezTo>
                <a:cubicBezTo>
                  <a:pt x="21001" y="8006"/>
                  <a:pt x="21148" y="7432"/>
                  <a:pt x="21207" y="6888"/>
                </a:cubicBezTo>
                <a:cubicBezTo>
                  <a:pt x="21281" y="6108"/>
                  <a:pt x="21178" y="5357"/>
                  <a:pt x="21089" y="4768"/>
                </a:cubicBezTo>
                <a:cubicBezTo>
                  <a:pt x="20810" y="3150"/>
                  <a:pt x="20324" y="1619"/>
                  <a:pt x="19632" y="221"/>
                </a:cubicBezTo>
                <a:close/>
                <a:moveTo>
                  <a:pt x="16682" y="32902"/>
                </a:moveTo>
                <a:lnTo>
                  <a:pt x="16682" y="32902"/>
                </a:lnTo>
                <a:cubicBezTo>
                  <a:pt x="16645" y="32921"/>
                  <a:pt x="16608" y="32940"/>
                  <a:pt x="16571" y="32965"/>
                </a:cubicBezTo>
                <a:cubicBezTo>
                  <a:pt x="16571" y="33016"/>
                  <a:pt x="16571" y="33059"/>
                  <a:pt x="16576" y="33101"/>
                </a:cubicBezTo>
                <a:lnTo>
                  <a:pt x="16576" y="33101"/>
                </a:lnTo>
                <a:lnTo>
                  <a:pt x="16616" y="33083"/>
                </a:lnTo>
                <a:cubicBezTo>
                  <a:pt x="16660" y="33053"/>
                  <a:pt x="16674" y="33053"/>
                  <a:pt x="16689" y="33039"/>
                </a:cubicBezTo>
                <a:cubicBezTo>
                  <a:pt x="16688" y="32994"/>
                  <a:pt x="16685" y="32948"/>
                  <a:pt x="16682" y="32902"/>
                </a:cubicBezTo>
                <a:close/>
                <a:moveTo>
                  <a:pt x="16513" y="33009"/>
                </a:moveTo>
                <a:cubicBezTo>
                  <a:pt x="16498" y="33009"/>
                  <a:pt x="16498" y="33024"/>
                  <a:pt x="16468" y="33024"/>
                </a:cubicBezTo>
                <a:cubicBezTo>
                  <a:pt x="16440" y="33033"/>
                  <a:pt x="16411" y="33046"/>
                  <a:pt x="16383" y="33060"/>
                </a:cubicBezTo>
                <a:lnTo>
                  <a:pt x="16383" y="33060"/>
                </a:lnTo>
                <a:cubicBezTo>
                  <a:pt x="16387" y="33103"/>
                  <a:pt x="16392" y="33144"/>
                  <a:pt x="16395" y="33186"/>
                </a:cubicBezTo>
                <a:lnTo>
                  <a:pt x="16513" y="33131"/>
                </a:lnTo>
                <a:lnTo>
                  <a:pt x="16513" y="33009"/>
                </a:lnTo>
                <a:close/>
                <a:moveTo>
                  <a:pt x="17131" y="32891"/>
                </a:moveTo>
                <a:cubicBezTo>
                  <a:pt x="17131" y="32950"/>
                  <a:pt x="17116" y="33009"/>
                  <a:pt x="17101" y="33053"/>
                </a:cubicBezTo>
                <a:cubicBezTo>
                  <a:pt x="17028" y="33112"/>
                  <a:pt x="16954" y="33156"/>
                  <a:pt x="16866" y="33200"/>
                </a:cubicBezTo>
                <a:cubicBezTo>
                  <a:pt x="16895" y="33156"/>
                  <a:pt x="16895" y="33097"/>
                  <a:pt x="16895" y="33039"/>
                </a:cubicBezTo>
                <a:cubicBezTo>
                  <a:pt x="16969" y="32980"/>
                  <a:pt x="17057" y="32950"/>
                  <a:pt x="17131" y="32891"/>
                </a:cubicBezTo>
                <a:close/>
                <a:moveTo>
                  <a:pt x="17381" y="32980"/>
                </a:moveTo>
                <a:cubicBezTo>
                  <a:pt x="17381" y="33009"/>
                  <a:pt x="17351" y="33024"/>
                  <a:pt x="17351" y="33024"/>
                </a:cubicBezTo>
                <a:cubicBezTo>
                  <a:pt x="17337" y="33053"/>
                  <a:pt x="17337" y="33097"/>
                  <a:pt x="17322" y="33112"/>
                </a:cubicBezTo>
                <a:cubicBezTo>
                  <a:pt x="17263" y="33142"/>
                  <a:pt x="17204" y="33200"/>
                  <a:pt x="17131" y="33245"/>
                </a:cubicBezTo>
                <a:cubicBezTo>
                  <a:pt x="17160" y="33186"/>
                  <a:pt x="17160" y="33142"/>
                  <a:pt x="17175" y="33097"/>
                </a:cubicBezTo>
                <a:cubicBezTo>
                  <a:pt x="17248" y="33053"/>
                  <a:pt x="17307" y="33024"/>
                  <a:pt x="17381" y="32980"/>
                </a:cubicBezTo>
                <a:close/>
                <a:moveTo>
                  <a:pt x="17499" y="33053"/>
                </a:moveTo>
                <a:lnTo>
                  <a:pt x="17499" y="33053"/>
                </a:lnTo>
                <a:cubicBezTo>
                  <a:pt x="17469" y="33083"/>
                  <a:pt x="17410" y="33112"/>
                  <a:pt x="17381" y="33156"/>
                </a:cubicBezTo>
                <a:cubicBezTo>
                  <a:pt x="17351" y="33186"/>
                  <a:pt x="17351" y="33200"/>
                  <a:pt x="17337" y="33245"/>
                </a:cubicBezTo>
                <a:cubicBezTo>
                  <a:pt x="17366" y="33230"/>
                  <a:pt x="17410" y="33186"/>
                  <a:pt x="17454" y="33156"/>
                </a:cubicBezTo>
                <a:cubicBezTo>
                  <a:pt x="17469" y="33127"/>
                  <a:pt x="17484" y="33097"/>
                  <a:pt x="17499" y="33053"/>
                </a:cubicBezTo>
                <a:close/>
                <a:moveTo>
                  <a:pt x="16347" y="33080"/>
                </a:moveTo>
                <a:cubicBezTo>
                  <a:pt x="16301" y="33105"/>
                  <a:pt x="16258" y="33133"/>
                  <a:pt x="16218" y="33156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70" y="33278"/>
                  <a:pt x="16321" y="33252"/>
                  <a:pt x="16365" y="33230"/>
                </a:cubicBezTo>
                <a:cubicBezTo>
                  <a:pt x="16360" y="33180"/>
                  <a:pt x="16354" y="33130"/>
                  <a:pt x="16347" y="33080"/>
                </a:cubicBezTo>
                <a:close/>
                <a:moveTo>
                  <a:pt x="16822" y="33083"/>
                </a:moveTo>
                <a:cubicBezTo>
                  <a:pt x="16822" y="33127"/>
                  <a:pt x="16807" y="33186"/>
                  <a:pt x="16807" y="33245"/>
                </a:cubicBezTo>
                <a:cubicBezTo>
                  <a:pt x="16733" y="33303"/>
                  <a:pt x="16645" y="33333"/>
                  <a:pt x="16571" y="33392"/>
                </a:cubicBezTo>
                <a:lnTo>
                  <a:pt x="16571" y="33230"/>
                </a:lnTo>
                <a:cubicBezTo>
                  <a:pt x="16660" y="33171"/>
                  <a:pt x="16733" y="33127"/>
                  <a:pt x="16822" y="33083"/>
                </a:cubicBezTo>
                <a:close/>
                <a:moveTo>
                  <a:pt x="17184" y="33317"/>
                </a:moveTo>
                <a:cubicBezTo>
                  <a:pt x="17156" y="33350"/>
                  <a:pt x="17128" y="33381"/>
                  <a:pt x="17099" y="33412"/>
                </a:cubicBezTo>
                <a:lnTo>
                  <a:pt x="17099" y="33412"/>
                </a:lnTo>
                <a:cubicBezTo>
                  <a:pt x="17101" y="33397"/>
                  <a:pt x="17101" y="33385"/>
                  <a:pt x="17101" y="33377"/>
                </a:cubicBezTo>
                <a:lnTo>
                  <a:pt x="17184" y="33317"/>
                </a:lnTo>
                <a:close/>
                <a:moveTo>
                  <a:pt x="17086" y="33171"/>
                </a:moveTo>
                <a:lnTo>
                  <a:pt x="17086" y="33171"/>
                </a:lnTo>
                <a:cubicBezTo>
                  <a:pt x="17057" y="33230"/>
                  <a:pt x="17057" y="33259"/>
                  <a:pt x="17042" y="33318"/>
                </a:cubicBezTo>
                <a:cubicBezTo>
                  <a:pt x="16983" y="33348"/>
                  <a:pt x="16910" y="33406"/>
                  <a:pt x="16836" y="33451"/>
                </a:cubicBezTo>
                <a:cubicBezTo>
                  <a:pt x="16866" y="33392"/>
                  <a:pt x="16866" y="33333"/>
                  <a:pt x="16866" y="33289"/>
                </a:cubicBezTo>
                <a:cubicBezTo>
                  <a:pt x="16939" y="33259"/>
                  <a:pt x="16998" y="33200"/>
                  <a:pt x="17086" y="33171"/>
                </a:cubicBezTo>
                <a:close/>
                <a:moveTo>
                  <a:pt x="17337" y="33348"/>
                </a:moveTo>
                <a:cubicBezTo>
                  <a:pt x="17322" y="33377"/>
                  <a:pt x="17278" y="33392"/>
                  <a:pt x="17263" y="33406"/>
                </a:cubicBezTo>
                <a:cubicBezTo>
                  <a:pt x="17263" y="33421"/>
                  <a:pt x="17248" y="33451"/>
                  <a:pt x="17248" y="33465"/>
                </a:cubicBezTo>
                <a:lnTo>
                  <a:pt x="17322" y="33392"/>
                </a:lnTo>
                <a:cubicBezTo>
                  <a:pt x="17322" y="33377"/>
                  <a:pt x="17336" y="33348"/>
                  <a:pt x="17337" y="33348"/>
                </a:cubicBezTo>
                <a:close/>
                <a:moveTo>
                  <a:pt x="17160" y="33524"/>
                </a:moveTo>
                <a:cubicBezTo>
                  <a:pt x="17152" y="33528"/>
                  <a:pt x="17145" y="33532"/>
                  <a:pt x="17139" y="33537"/>
                </a:cubicBezTo>
                <a:lnTo>
                  <a:pt x="17139" y="33537"/>
                </a:lnTo>
                <a:cubicBezTo>
                  <a:pt x="17146" y="33533"/>
                  <a:pt x="17153" y="33529"/>
                  <a:pt x="17160" y="33524"/>
                </a:cubicBezTo>
                <a:close/>
                <a:moveTo>
                  <a:pt x="16050" y="33248"/>
                </a:moveTo>
                <a:cubicBezTo>
                  <a:pt x="16058" y="33292"/>
                  <a:pt x="16065" y="33335"/>
                  <a:pt x="16071" y="33377"/>
                </a:cubicBezTo>
                <a:cubicBezTo>
                  <a:pt x="16100" y="33363"/>
                  <a:pt x="16131" y="33347"/>
                  <a:pt x="16164" y="33331"/>
                </a:cubicBezTo>
                <a:lnTo>
                  <a:pt x="16164" y="33331"/>
                </a:lnTo>
                <a:cubicBezTo>
                  <a:pt x="16166" y="33352"/>
                  <a:pt x="16169" y="33373"/>
                  <a:pt x="16174" y="33392"/>
                </a:cubicBezTo>
                <a:lnTo>
                  <a:pt x="15894" y="33554"/>
                </a:lnTo>
                <a:cubicBezTo>
                  <a:pt x="15865" y="33480"/>
                  <a:pt x="15865" y="33406"/>
                  <a:pt x="15865" y="33348"/>
                </a:cubicBezTo>
                <a:cubicBezTo>
                  <a:pt x="15922" y="33310"/>
                  <a:pt x="15985" y="33278"/>
                  <a:pt x="16050" y="33248"/>
                </a:cubicBezTo>
                <a:close/>
                <a:moveTo>
                  <a:pt x="16513" y="33274"/>
                </a:moveTo>
                <a:lnTo>
                  <a:pt x="16513" y="33465"/>
                </a:lnTo>
                <a:cubicBezTo>
                  <a:pt x="16424" y="33524"/>
                  <a:pt x="16321" y="33568"/>
                  <a:pt x="16248" y="33613"/>
                </a:cubicBezTo>
                <a:cubicBezTo>
                  <a:pt x="16233" y="33539"/>
                  <a:pt x="16233" y="33480"/>
                  <a:pt x="16233" y="33421"/>
                </a:cubicBezTo>
                <a:cubicBezTo>
                  <a:pt x="16248" y="33406"/>
                  <a:pt x="16292" y="33392"/>
                  <a:pt x="16307" y="33392"/>
                </a:cubicBezTo>
                <a:cubicBezTo>
                  <a:pt x="16380" y="33348"/>
                  <a:pt x="16439" y="33318"/>
                  <a:pt x="16513" y="33274"/>
                </a:cubicBezTo>
                <a:close/>
                <a:moveTo>
                  <a:pt x="16807" y="33333"/>
                </a:moveTo>
                <a:cubicBezTo>
                  <a:pt x="16807" y="33392"/>
                  <a:pt x="16792" y="33451"/>
                  <a:pt x="16763" y="33495"/>
                </a:cubicBezTo>
                <a:cubicBezTo>
                  <a:pt x="16689" y="33554"/>
                  <a:pt x="16616" y="33598"/>
                  <a:pt x="16542" y="33642"/>
                </a:cubicBezTo>
                <a:cubicBezTo>
                  <a:pt x="16542" y="33598"/>
                  <a:pt x="16571" y="33539"/>
                  <a:pt x="16571" y="33480"/>
                </a:cubicBezTo>
                <a:cubicBezTo>
                  <a:pt x="16645" y="33421"/>
                  <a:pt x="16733" y="33392"/>
                  <a:pt x="16807" y="33333"/>
                </a:cubicBezTo>
                <a:close/>
                <a:moveTo>
                  <a:pt x="17013" y="33406"/>
                </a:moveTo>
                <a:lnTo>
                  <a:pt x="17013" y="33406"/>
                </a:lnTo>
                <a:cubicBezTo>
                  <a:pt x="16983" y="33465"/>
                  <a:pt x="16969" y="33495"/>
                  <a:pt x="16954" y="33554"/>
                </a:cubicBezTo>
                <a:cubicBezTo>
                  <a:pt x="16895" y="33598"/>
                  <a:pt x="16836" y="33642"/>
                  <a:pt x="16763" y="33686"/>
                </a:cubicBezTo>
                <a:cubicBezTo>
                  <a:pt x="16807" y="33627"/>
                  <a:pt x="16822" y="33598"/>
                  <a:pt x="16822" y="33539"/>
                </a:cubicBezTo>
                <a:cubicBezTo>
                  <a:pt x="16895" y="33495"/>
                  <a:pt x="16954" y="33451"/>
                  <a:pt x="17013" y="33406"/>
                </a:cubicBezTo>
                <a:close/>
                <a:moveTo>
                  <a:pt x="15791" y="33377"/>
                </a:moveTo>
                <a:cubicBezTo>
                  <a:pt x="15791" y="33451"/>
                  <a:pt x="15806" y="33495"/>
                  <a:pt x="15806" y="33554"/>
                </a:cubicBezTo>
                <a:cubicBezTo>
                  <a:pt x="15762" y="33568"/>
                  <a:pt x="15718" y="33613"/>
                  <a:pt x="15659" y="33627"/>
                </a:cubicBezTo>
                <a:cubicBezTo>
                  <a:pt x="15615" y="33642"/>
                  <a:pt x="15571" y="33686"/>
                  <a:pt x="15512" y="33701"/>
                </a:cubicBezTo>
                <a:cubicBezTo>
                  <a:pt x="15512" y="33671"/>
                  <a:pt x="15512" y="33613"/>
                  <a:pt x="15497" y="33539"/>
                </a:cubicBezTo>
                <a:cubicBezTo>
                  <a:pt x="15585" y="33480"/>
                  <a:pt x="15688" y="33421"/>
                  <a:pt x="15791" y="33377"/>
                </a:cubicBezTo>
                <a:close/>
                <a:moveTo>
                  <a:pt x="17139" y="33537"/>
                </a:moveTo>
                <a:lnTo>
                  <a:pt x="17139" y="33537"/>
                </a:lnTo>
                <a:cubicBezTo>
                  <a:pt x="17099" y="33559"/>
                  <a:pt x="17053" y="33575"/>
                  <a:pt x="17028" y="33613"/>
                </a:cubicBezTo>
                <a:cubicBezTo>
                  <a:pt x="17028" y="33627"/>
                  <a:pt x="17013" y="33671"/>
                  <a:pt x="16983" y="33701"/>
                </a:cubicBezTo>
                <a:lnTo>
                  <a:pt x="17101" y="33598"/>
                </a:lnTo>
                <a:cubicBezTo>
                  <a:pt x="17112" y="33566"/>
                  <a:pt x="17123" y="33549"/>
                  <a:pt x="17139" y="33537"/>
                </a:cubicBezTo>
                <a:close/>
                <a:moveTo>
                  <a:pt x="16159" y="33465"/>
                </a:moveTo>
                <a:lnTo>
                  <a:pt x="16159" y="33642"/>
                </a:lnTo>
                <a:cubicBezTo>
                  <a:pt x="16145" y="33657"/>
                  <a:pt x="16130" y="33657"/>
                  <a:pt x="16100" y="33686"/>
                </a:cubicBezTo>
                <a:cubicBezTo>
                  <a:pt x="16027" y="33716"/>
                  <a:pt x="15953" y="33774"/>
                  <a:pt x="15880" y="33804"/>
                </a:cubicBezTo>
                <a:lnTo>
                  <a:pt x="15880" y="33613"/>
                </a:lnTo>
                <a:cubicBezTo>
                  <a:pt x="15983" y="33554"/>
                  <a:pt x="16071" y="33495"/>
                  <a:pt x="16159" y="33465"/>
                </a:cubicBezTo>
                <a:close/>
                <a:moveTo>
                  <a:pt x="16802" y="33751"/>
                </a:moveTo>
                <a:lnTo>
                  <a:pt x="16802" y="33751"/>
                </a:lnTo>
                <a:cubicBezTo>
                  <a:pt x="16784" y="33773"/>
                  <a:pt x="16766" y="33794"/>
                  <a:pt x="16748" y="33816"/>
                </a:cubicBezTo>
                <a:lnTo>
                  <a:pt x="16748" y="33816"/>
                </a:lnTo>
                <a:cubicBezTo>
                  <a:pt x="16748" y="33789"/>
                  <a:pt x="16748" y="33789"/>
                  <a:pt x="16763" y="33774"/>
                </a:cubicBezTo>
                <a:lnTo>
                  <a:pt x="16802" y="33751"/>
                </a:lnTo>
                <a:close/>
                <a:moveTo>
                  <a:pt x="16498" y="33524"/>
                </a:moveTo>
                <a:cubicBezTo>
                  <a:pt x="16498" y="33568"/>
                  <a:pt x="16468" y="33627"/>
                  <a:pt x="16468" y="33686"/>
                </a:cubicBezTo>
                <a:cubicBezTo>
                  <a:pt x="16395" y="33745"/>
                  <a:pt x="16307" y="33789"/>
                  <a:pt x="16233" y="33833"/>
                </a:cubicBezTo>
                <a:lnTo>
                  <a:pt x="16233" y="33671"/>
                </a:lnTo>
                <a:cubicBezTo>
                  <a:pt x="16307" y="33627"/>
                  <a:pt x="16395" y="33568"/>
                  <a:pt x="16498" y="33524"/>
                </a:cubicBezTo>
                <a:close/>
                <a:moveTo>
                  <a:pt x="16748" y="33583"/>
                </a:moveTo>
                <a:cubicBezTo>
                  <a:pt x="16733" y="33642"/>
                  <a:pt x="16719" y="33701"/>
                  <a:pt x="16719" y="33745"/>
                </a:cubicBezTo>
                <a:cubicBezTo>
                  <a:pt x="16645" y="33789"/>
                  <a:pt x="16571" y="33833"/>
                  <a:pt x="16498" y="33892"/>
                </a:cubicBezTo>
                <a:cubicBezTo>
                  <a:pt x="16513" y="33833"/>
                  <a:pt x="16513" y="33774"/>
                  <a:pt x="16527" y="33745"/>
                </a:cubicBezTo>
                <a:cubicBezTo>
                  <a:pt x="16601" y="33686"/>
                  <a:pt x="16674" y="33642"/>
                  <a:pt x="16748" y="33583"/>
                </a:cubicBezTo>
                <a:close/>
                <a:moveTo>
                  <a:pt x="16983" y="33774"/>
                </a:moveTo>
                <a:cubicBezTo>
                  <a:pt x="16969" y="33789"/>
                  <a:pt x="16939" y="33819"/>
                  <a:pt x="16910" y="33833"/>
                </a:cubicBezTo>
                <a:cubicBezTo>
                  <a:pt x="16895" y="33848"/>
                  <a:pt x="16895" y="33863"/>
                  <a:pt x="16880" y="33892"/>
                </a:cubicBezTo>
                <a:lnTo>
                  <a:pt x="16954" y="33819"/>
                </a:lnTo>
                <a:cubicBezTo>
                  <a:pt x="16969" y="33819"/>
                  <a:pt x="16983" y="33789"/>
                  <a:pt x="16983" y="33774"/>
                </a:cubicBezTo>
                <a:close/>
                <a:moveTo>
                  <a:pt x="15424" y="33568"/>
                </a:moveTo>
                <a:cubicBezTo>
                  <a:pt x="15424" y="33642"/>
                  <a:pt x="15438" y="33701"/>
                  <a:pt x="15438" y="33774"/>
                </a:cubicBezTo>
                <a:cubicBezTo>
                  <a:pt x="15394" y="33819"/>
                  <a:pt x="15335" y="33833"/>
                  <a:pt x="15276" y="33863"/>
                </a:cubicBezTo>
                <a:cubicBezTo>
                  <a:pt x="15232" y="33892"/>
                  <a:pt x="15203" y="33922"/>
                  <a:pt x="15144" y="33936"/>
                </a:cubicBezTo>
                <a:cubicBezTo>
                  <a:pt x="15173" y="33892"/>
                  <a:pt x="15173" y="33819"/>
                  <a:pt x="15144" y="33745"/>
                </a:cubicBezTo>
                <a:lnTo>
                  <a:pt x="15424" y="33568"/>
                </a:lnTo>
                <a:close/>
                <a:moveTo>
                  <a:pt x="16807" y="33966"/>
                </a:moveTo>
                <a:cubicBezTo>
                  <a:pt x="16788" y="33966"/>
                  <a:pt x="16775" y="33971"/>
                  <a:pt x="16765" y="33981"/>
                </a:cubicBezTo>
                <a:lnTo>
                  <a:pt x="16765" y="33981"/>
                </a:lnTo>
                <a:cubicBezTo>
                  <a:pt x="16778" y="33975"/>
                  <a:pt x="16791" y="33970"/>
                  <a:pt x="16807" y="33966"/>
                </a:cubicBezTo>
                <a:close/>
                <a:moveTo>
                  <a:pt x="15806" y="33642"/>
                </a:moveTo>
                <a:lnTo>
                  <a:pt x="15806" y="33833"/>
                </a:lnTo>
                <a:lnTo>
                  <a:pt x="15541" y="33995"/>
                </a:lnTo>
                <a:lnTo>
                  <a:pt x="15541" y="33819"/>
                </a:lnTo>
                <a:cubicBezTo>
                  <a:pt x="15585" y="33774"/>
                  <a:pt x="15644" y="33745"/>
                  <a:pt x="15703" y="33716"/>
                </a:cubicBezTo>
                <a:cubicBezTo>
                  <a:pt x="15733" y="33701"/>
                  <a:pt x="15777" y="33686"/>
                  <a:pt x="15806" y="33642"/>
                </a:cubicBezTo>
                <a:close/>
                <a:moveTo>
                  <a:pt x="16159" y="33716"/>
                </a:moveTo>
                <a:cubicBezTo>
                  <a:pt x="16159" y="33774"/>
                  <a:pt x="16159" y="33833"/>
                  <a:pt x="16145" y="33907"/>
                </a:cubicBezTo>
                <a:cubicBezTo>
                  <a:pt x="16086" y="33936"/>
                  <a:pt x="16012" y="33980"/>
                  <a:pt x="15953" y="34010"/>
                </a:cubicBezTo>
                <a:cubicBezTo>
                  <a:pt x="15939" y="34025"/>
                  <a:pt x="15924" y="34025"/>
                  <a:pt x="15880" y="34054"/>
                </a:cubicBezTo>
                <a:cubicBezTo>
                  <a:pt x="15880" y="33995"/>
                  <a:pt x="15909" y="33922"/>
                  <a:pt x="15880" y="33863"/>
                </a:cubicBezTo>
                <a:cubicBezTo>
                  <a:pt x="15983" y="33819"/>
                  <a:pt x="16056" y="33774"/>
                  <a:pt x="16145" y="33716"/>
                </a:cubicBezTo>
                <a:close/>
                <a:moveTo>
                  <a:pt x="16454" y="33774"/>
                </a:moveTo>
                <a:cubicBezTo>
                  <a:pt x="16439" y="33833"/>
                  <a:pt x="16439" y="33877"/>
                  <a:pt x="16410" y="33936"/>
                </a:cubicBezTo>
                <a:cubicBezTo>
                  <a:pt x="16351" y="33995"/>
                  <a:pt x="16277" y="34054"/>
                  <a:pt x="16203" y="34083"/>
                </a:cubicBezTo>
                <a:cubicBezTo>
                  <a:pt x="16203" y="34025"/>
                  <a:pt x="16218" y="33980"/>
                  <a:pt x="16218" y="33922"/>
                </a:cubicBezTo>
                <a:cubicBezTo>
                  <a:pt x="16292" y="33863"/>
                  <a:pt x="16380" y="33833"/>
                  <a:pt x="16454" y="33774"/>
                </a:cubicBezTo>
                <a:close/>
                <a:moveTo>
                  <a:pt x="16660" y="33848"/>
                </a:moveTo>
                <a:lnTo>
                  <a:pt x="16660" y="33848"/>
                </a:lnTo>
                <a:cubicBezTo>
                  <a:pt x="16645" y="33907"/>
                  <a:pt x="16616" y="33936"/>
                  <a:pt x="16601" y="33980"/>
                </a:cubicBezTo>
                <a:cubicBezTo>
                  <a:pt x="16542" y="34010"/>
                  <a:pt x="16498" y="34069"/>
                  <a:pt x="16424" y="34113"/>
                </a:cubicBezTo>
                <a:cubicBezTo>
                  <a:pt x="16454" y="34069"/>
                  <a:pt x="16454" y="34039"/>
                  <a:pt x="16468" y="33980"/>
                </a:cubicBezTo>
                <a:cubicBezTo>
                  <a:pt x="16527" y="33936"/>
                  <a:pt x="16601" y="33892"/>
                  <a:pt x="16660" y="33848"/>
                </a:cubicBezTo>
                <a:close/>
                <a:moveTo>
                  <a:pt x="16765" y="33981"/>
                </a:moveTo>
                <a:cubicBezTo>
                  <a:pt x="16731" y="33997"/>
                  <a:pt x="16707" y="34022"/>
                  <a:pt x="16674" y="34054"/>
                </a:cubicBezTo>
                <a:cubicBezTo>
                  <a:pt x="16674" y="34069"/>
                  <a:pt x="16660" y="34113"/>
                  <a:pt x="16645" y="34142"/>
                </a:cubicBezTo>
                <a:lnTo>
                  <a:pt x="16748" y="34039"/>
                </a:lnTo>
                <a:cubicBezTo>
                  <a:pt x="16748" y="34014"/>
                  <a:pt x="16753" y="33993"/>
                  <a:pt x="16765" y="33981"/>
                </a:cubicBezTo>
                <a:close/>
                <a:moveTo>
                  <a:pt x="15100" y="33789"/>
                </a:moveTo>
                <a:cubicBezTo>
                  <a:pt x="15100" y="33863"/>
                  <a:pt x="15114" y="33922"/>
                  <a:pt x="15114" y="33995"/>
                </a:cubicBezTo>
                <a:cubicBezTo>
                  <a:pt x="15026" y="34054"/>
                  <a:pt x="14923" y="34113"/>
                  <a:pt x="14835" y="34186"/>
                </a:cubicBezTo>
                <a:cubicBezTo>
                  <a:pt x="14835" y="34083"/>
                  <a:pt x="14820" y="34039"/>
                  <a:pt x="14820" y="33966"/>
                </a:cubicBezTo>
                <a:lnTo>
                  <a:pt x="15100" y="33789"/>
                </a:lnTo>
                <a:close/>
                <a:moveTo>
                  <a:pt x="15468" y="33848"/>
                </a:moveTo>
                <a:cubicBezTo>
                  <a:pt x="15468" y="33907"/>
                  <a:pt x="15482" y="33980"/>
                  <a:pt x="15482" y="34039"/>
                </a:cubicBezTo>
                <a:lnTo>
                  <a:pt x="15203" y="34201"/>
                </a:lnTo>
                <a:cubicBezTo>
                  <a:pt x="15203" y="34142"/>
                  <a:pt x="15203" y="34083"/>
                  <a:pt x="15188" y="34010"/>
                </a:cubicBezTo>
                <a:cubicBezTo>
                  <a:pt x="15247" y="33980"/>
                  <a:pt x="15276" y="33966"/>
                  <a:pt x="15335" y="33922"/>
                </a:cubicBezTo>
                <a:cubicBezTo>
                  <a:pt x="15365" y="33907"/>
                  <a:pt x="15424" y="33863"/>
                  <a:pt x="15468" y="33848"/>
                </a:cubicBezTo>
                <a:close/>
                <a:moveTo>
                  <a:pt x="16417" y="34219"/>
                </a:moveTo>
                <a:lnTo>
                  <a:pt x="16417" y="34219"/>
                </a:lnTo>
                <a:cubicBezTo>
                  <a:pt x="16409" y="34227"/>
                  <a:pt x="16402" y="34236"/>
                  <a:pt x="16395" y="34244"/>
                </a:cubicBezTo>
                <a:lnTo>
                  <a:pt x="16395" y="34244"/>
                </a:lnTo>
                <a:cubicBezTo>
                  <a:pt x="16395" y="34240"/>
                  <a:pt x="16395" y="34235"/>
                  <a:pt x="16395" y="34231"/>
                </a:cubicBezTo>
                <a:cubicBezTo>
                  <a:pt x="16402" y="34227"/>
                  <a:pt x="16409" y="34223"/>
                  <a:pt x="16417" y="34219"/>
                </a:cubicBezTo>
                <a:close/>
                <a:moveTo>
                  <a:pt x="15836" y="33907"/>
                </a:moveTo>
                <a:lnTo>
                  <a:pt x="15836" y="34083"/>
                </a:lnTo>
                <a:lnTo>
                  <a:pt x="15556" y="34260"/>
                </a:lnTo>
                <a:lnTo>
                  <a:pt x="15556" y="34069"/>
                </a:lnTo>
                <a:lnTo>
                  <a:pt x="15836" y="33907"/>
                </a:lnTo>
                <a:close/>
                <a:moveTo>
                  <a:pt x="16159" y="33995"/>
                </a:moveTo>
                <a:cubicBezTo>
                  <a:pt x="16159" y="34054"/>
                  <a:pt x="16145" y="34113"/>
                  <a:pt x="16145" y="34157"/>
                </a:cubicBezTo>
                <a:cubicBezTo>
                  <a:pt x="16027" y="34201"/>
                  <a:pt x="15953" y="34260"/>
                  <a:pt x="15880" y="34304"/>
                </a:cubicBezTo>
                <a:cubicBezTo>
                  <a:pt x="15880" y="34260"/>
                  <a:pt x="15894" y="34201"/>
                  <a:pt x="15894" y="34142"/>
                </a:cubicBezTo>
                <a:lnTo>
                  <a:pt x="16012" y="34083"/>
                </a:lnTo>
                <a:cubicBezTo>
                  <a:pt x="16071" y="34054"/>
                  <a:pt x="16100" y="34025"/>
                  <a:pt x="16159" y="33995"/>
                </a:cubicBezTo>
                <a:close/>
                <a:moveTo>
                  <a:pt x="16395" y="34054"/>
                </a:moveTo>
                <a:lnTo>
                  <a:pt x="16395" y="34054"/>
                </a:lnTo>
                <a:cubicBezTo>
                  <a:pt x="16380" y="34113"/>
                  <a:pt x="16365" y="34142"/>
                  <a:pt x="16365" y="34201"/>
                </a:cubicBezTo>
                <a:cubicBezTo>
                  <a:pt x="16277" y="34231"/>
                  <a:pt x="16218" y="34289"/>
                  <a:pt x="16145" y="34348"/>
                </a:cubicBezTo>
                <a:cubicBezTo>
                  <a:pt x="16159" y="34289"/>
                  <a:pt x="16159" y="34231"/>
                  <a:pt x="16174" y="34201"/>
                </a:cubicBezTo>
                <a:cubicBezTo>
                  <a:pt x="16248" y="34142"/>
                  <a:pt x="16321" y="34113"/>
                  <a:pt x="16395" y="34054"/>
                </a:cubicBezTo>
                <a:close/>
                <a:moveTo>
                  <a:pt x="16616" y="34231"/>
                </a:moveTo>
                <a:lnTo>
                  <a:pt x="16616" y="34231"/>
                </a:lnTo>
                <a:cubicBezTo>
                  <a:pt x="16601" y="34260"/>
                  <a:pt x="16557" y="34275"/>
                  <a:pt x="16542" y="34289"/>
                </a:cubicBezTo>
                <a:cubicBezTo>
                  <a:pt x="16542" y="34304"/>
                  <a:pt x="16527" y="34334"/>
                  <a:pt x="16527" y="34348"/>
                </a:cubicBezTo>
                <a:cubicBezTo>
                  <a:pt x="16571" y="34334"/>
                  <a:pt x="16586" y="34289"/>
                  <a:pt x="16601" y="34275"/>
                </a:cubicBezTo>
                <a:cubicBezTo>
                  <a:pt x="16601" y="34260"/>
                  <a:pt x="16615" y="34231"/>
                  <a:pt x="16616" y="34231"/>
                </a:cubicBezTo>
                <a:close/>
                <a:moveTo>
                  <a:pt x="14747" y="33995"/>
                </a:moveTo>
                <a:cubicBezTo>
                  <a:pt x="14747" y="34069"/>
                  <a:pt x="14761" y="34128"/>
                  <a:pt x="14761" y="34201"/>
                </a:cubicBezTo>
                <a:cubicBezTo>
                  <a:pt x="14673" y="34260"/>
                  <a:pt x="14585" y="34304"/>
                  <a:pt x="14511" y="34378"/>
                </a:cubicBezTo>
                <a:cubicBezTo>
                  <a:pt x="14511" y="34334"/>
                  <a:pt x="14511" y="34275"/>
                  <a:pt x="14482" y="34201"/>
                </a:cubicBezTo>
                <a:lnTo>
                  <a:pt x="14482" y="34157"/>
                </a:lnTo>
                <a:cubicBezTo>
                  <a:pt x="14585" y="34113"/>
                  <a:pt x="14673" y="34054"/>
                  <a:pt x="14747" y="33995"/>
                </a:cubicBezTo>
                <a:close/>
                <a:moveTo>
                  <a:pt x="15129" y="34054"/>
                </a:moveTo>
                <a:cubicBezTo>
                  <a:pt x="15129" y="34128"/>
                  <a:pt x="15144" y="34186"/>
                  <a:pt x="15144" y="34260"/>
                </a:cubicBezTo>
                <a:cubicBezTo>
                  <a:pt x="15056" y="34304"/>
                  <a:pt x="14967" y="34363"/>
                  <a:pt x="14879" y="34437"/>
                </a:cubicBezTo>
                <a:cubicBezTo>
                  <a:pt x="14850" y="34363"/>
                  <a:pt x="14850" y="34304"/>
                  <a:pt x="14850" y="34231"/>
                </a:cubicBezTo>
                <a:cubicBezTo>
                  <a:pt x="14953" y="34186"/>
                  <a:pt x="15041" y="34128"/>
                  <a:pt x="15129" y="34054"/>
                </a:cubicBezTo>
                <a:close/>
                <a:moveTo>
                  <a:pt x="15482" y="34128"/>
                </a:moveTo>
                <a:lnTo>
                  <a:pt x="15482" y="34304"/>
                </a:lnTo>
                <a:cubicBezTo>
                  <a:pt x="15438" y="34334"/>
                  <a:pt x="15394" y="34363"/>
                  <a:pt x="15350" y="34378"/>
                </a:cubicBezTo>
                <a:cubicBezTo>
                  <a:pt x="15291" y="34422"/>
                  <a:pt x="15262" y="34437"/>
                  <a:pt x="15203" y="34481"/>
                </a:cubicBezTo>
                <a:cubicBezTo>
                  <a:pt x="15217" y="34422"/>
                  <a:pt x="15217" y="34348"/>
                  <a:pt x="15203" y="34289"/>
                </a:cubicBezTo>
                <a:lnTo>
                  <a:pt x="15482" y="34128"/>
                </a:lnTo>
                <a:close/>
                <a:moveTo>
                  <a:pt x="16290" y="34361"/>
                </a:moveTo>
                <a:cubicBezTo>
                  <a:pt x="16281" y="34372"/>
                  <a:pt x="16272" y="34382"/>
                  <a:pt x="16262" y="34392"/>
                </a:cubicBezTo>
                <a:cubicBezTo>
                  <a:pt x="16239" y="34433"/>
                  <a:pt x="16213" y="34472"/>
                  <a:pt x="16187" y="34510"/>
                </a:cubicBezTo>
                <a:lnTo>
                  <a:pt x="16187" y="34510"/>
                </a:lnTo>
                <a:cubicBezTo>
                  <a:pt x="16209" y="34490"/>
                  <a:pt x="16230" y="34469"/>
                  <a:pt x="16248" y="34451"/>
                </a:cubicBezTo>
                <a:cubicBezTo>
                  <a:pt x="16267" y="34423"/>
                  <a:pt x="16280" y="34394"/>
                  <a:pt x="16290" y="34361"/>
                </a:cubicBezTo>
                <a:close/>
                <a:moveTo>
                  <a:pt x="15806" y="34157"/>
                </a:moveTo>
                <a:cubicBezTo>
                  <a:pt x="15806" y="34216"/>
                  <a:pt x="15806" y="34275"/>
                  <a:pt x="15791" y="34348"/>
                </a:cubicBezTo>
                <a:cubicBezTo>
                  <a:pt x="15718" y="34407"/>
                  <a:pt x="15630" y="34451"/>
                  <a:pt x="15556" y="34510"/>
                </a:cubicBezTo>
                <a:lnTo>
                  <a:pt x="15556" y="34334"/>
                </a:lnTo>
                <a:cubicBezTo>
                  <a:pt x="15644" y="34275"/>
                  <a:pt x="15733" y="34216"/>
                  <a:pt x="15806" y="34157"/>
                </a:cubicBezTo>
                <a:close/>
                <a:moveTo>
                  <a:pt x="16100" y="34231"/>
                </a:moveTo>
                <a:cubicBezTo>
                  <a:pt x="16086" y="34289"/>
                  <a:pt x="16086" y="34348"/>
                  <a:pt x="16071" y="34392"/>
                </a:cubicBezTo>
                <a:cubicBezTo>
                  <a:pt x="15997" y="34451"/>
                  <a:pt x="15924" y="34495"/>
                  <a:pt x="15850" y="34554"/>
                </a:cubicBezTo>
                <a:cubicBezTo>
                  <a:pt x="15850" y="34495"/>
                  <a:pt x="15865" y="34437"/>
                  <a:pt x="15865" y="34378"/>
                </a:cubicBezTo>
                <a:cubicBezTo>
                  <a:pt x="15939" y="34319"/>
                  <a:pt x="16012" y="34275"/>
                  <a:pt x="16100" y="34231"/>
                </a:cubicBezTo>
                <a:close/>
                <a:moveTo>
                  <a:pt x="16439" y="34378"/>
                </a:moveTo>
                <a:cubicBezTo>
                  <a:pt x="16380" y="34407"/>
                  <a:pt x="16351" y="34437"/>
                  <a:pt x="16307" y="34481"/>
                </a:cubicBezTo>
                <a:cubicBezTo>
                  <a:pt x="16292" y="34510"/>
                  <a:pt x="16292" y="34525"/>
                  <a:pt x="16277" y="34569"/>
                </a:cubicBezTo>
                <a:cubicBezTo>
                  <a:pt x="16307" y="34554"/>
                  <a:pt x="16351" y="34510"/>
                  <a:pt x="16380" y="34481"/>
                </a:cubicBezTo>
                <a:cubicBezTo>
                  <a:pt x="16395" y="34451"/>
                  <a:pt x="16424" y="34422"/>
                  <a:pt x="16439" y="34378"/>
                </a:cubicBezTo>
                <a:close/>
                <a:moveTo>
                  <a:pt x="14438" y="34201"/>
                </a:moveTo>
                <a:cubicBezTo>
                  <a:pt x="14438" y="34275"/>
                  <a:pt x="14452" y="34348"/>
                  <a:pt x="14452" y="34407"/>
                </a:cubicBezTo>
                <a:cubicBezTo>
                  <a:pt x="14364" y="34451"/>
                  <a:pt x="14290" y="34525"/>
                  <a:pt x="14187" y="34584"/>
                </a:cubicBezTo>
                <a:cubicBezTo>
                  <a:pt x="14187" y="34525"/>
                  <a:pt x="14187" y="34451"/>
                  <a:pt x="14173" y="34378"/>
                </a:cubicBezTo>
                <a:cubicBezTo>
                  <a:pt x="14261" y="34334"/>
                  <a:pt x="14335" y="34275"/>
                  <a:pt x="14438" y="34201"/>
                </a:cubicBezTo>
                <a:close/>
                <a:moveTo>
                  <a:pt x="14776" y="34275"/>
                </a:moveTo>
                <a:cubicBezTo>
                  <a:pt x="14776" y="34348"/>
                  <a:pt x="14805" y="34392"/>
                  <a:pt x="14805" y="34481"/>
                </a:cubicBezTo>
                <a:cubicBezTo>
                  <a:pt x="14702" y="34525"/>
                  <a:pt x="14614" y="34599"/>
                  <a:pt x="14541" y="34657"/>
                </a:cubicBezTo>
                <a:cubicBezTo>
                  <a:pt x="14541" y="34584"/>
                  <a:pt x="14526" y="34525"/>
                  <a:pt x="14526" y="34451"/>
                </a:cubicBezTo>
                <a:cubicBezTo>
                  <a:pt x="14614" y="34392"/>
                  <a:pt x="14702" y="34334"/>
                  <a:pt x="14776" y="34275"/>
                </a:cubicBezTo>
                <a:close/>
                <a:moveTo>
                  <a:pt x="15144" y="34334"/>
                </a:moveTo>
                <a:lnTo>
                  <a:pt x="15144" y="34510"/>
                </a:lnTo>
                <a:cubicBezTo>
                  <a:pt x="15114" y="34525"/>
                  <a:pt x="15070" y="34569"/>
                  <a:pt x="15041" y="34584"/>
                </a:cubicBezTo>
                <a:cubicBezTo>
                  <a:pt x="14982" y="34628"/>
                  <a:pt x="14923" y="34657"/>
                  <a:pt x="14894" y="34702"/>
                </a:cubicBezTo>
                <a:cubicBezTo>
                  <a:pt x="14879" y="34643"/>
                  <a:pt x="14879" y="34569"/>
                  <a:pt x="14879" y="34510"/>
                </a:cubicBezTo>
                <a:cubicBezTo>
                  <a:pt x="14967" y="34451"/>
                  <a:pt x="15056" y="34378"/>
                  <a:pt x="15144" y="34334"/>
                </a:cubicBezTo>
                <a:close/>
                <a:moveTo>
                  <a:pt x="16054" y="34682"/>
                </a:moveTo>
                <a:cubicBezTo>
                  <a:pt x="16045" y="34693"/>
                  <a:pt x="16036" y="34704"/>
                  <a:pt x="16026" y="34714"/>
                </a:cubicBezTo>
                <a:lnTo>
                  <a:pt x="16026" y="34714"/>
                </a:lnTo>
                <a:cubicBezTo>
                  <a:pt x="16027" y="34710"/>
                  <a:pt x="16027" y="34706"/>
                  <a:pt x="16027" y="34702"/>
                </a:cubicBezTo>
                <a:cubicBezTo>
                  <a:pt x="16036" y="34695"/>
                  <a:pt x="16045" y="34688"/>
                  <a:pt x="16054" y="34682"/>
                </a:cubicBezTo>
                <a:close/>
                <a:moveTo>
                  <a:pt x="15497" y="34378"/>
                </a:moveTo>
                <a:lnTo>
                  <a:pt x="15497" y="34569"/>
                </a:lnTo>
                <a:cubicBezTo>
                  <a:pt x="15409" y="34628"/>
                  <a:pt x="15321" y="34672"/>
                  <a:pt x="15247" y="34746"/>
                </a:cubicBezTo>
                <a:lnTo>
                  <a:pt x="15247" y="34569"/>
                </a:lnTo>
                <a:cubicBezTo>
                  <a:pt x="15276" y="34510"/>
                  <a:pt x="15335" y="34481"/>
                  <a:pt x="15409" y="34437"/>
                </a:cubicBezTo>
                <a:cubicBezTo>
                  <a:pt x="15438" y="34422"/>
                  <a:pt x="15468" y="34407"/>
                  <a:pt x="15497" y="34378"/>
                </a:cubicBezTo>
                <a:close/>
                <a:moveTo>
                  <a:pt x="15791" y="34437"/>
                </a:moveTo>
                <a:cubicBezTo>
                  <a:pt x="15791" y="34495"/>
                  <a:pt x="15777" y="34554"/>
                  <a:pt x="15762" y="34599"/>
                </a:cubicBezTo>
                <a:cubicBezTo>
                  <a:pt x="15718" y="34643"/>
                  <a:pt x="15674" y="34657"/>
                  <a:pt x="15630" y="34702"/>
                </a:cubicBezTo>
                <a:cubicBezTo>
                  <a:pt x="15585" y="34716"/>
                  <a:pt x="15556" y="34746"/>
                  <a:pt x="15512" y="34775"/>
                </a:cubicBezTo>
                <a:cubicBezTo>
                  <a:pt x="15512" y="34716"/>
                  <a:pt x="15527" y="34657"/>
                  <a:pt x="15527" y="34599"/>
                </a:cubicBezTo>
                <a:cubicBezTo>
                  <a:pt x="15630" y="34554"/>
                  <a:pt x="15718" y="34495"/>
                  <a:pt x="15791" y="34437"/>
                </a:cubicBezTo>
                <a:close/>
                <a:moveTo>
                  <a:pt x="16248" y="34672"/>
                </a:moveTo>
                <a:cubicBezTo>
                  <a:pt x="16218" y="34702"/>
                  <a:pt x="16189" y="34716"/>
                  <a:pt x="16174" y="34731"/>
                </a:cubicBezTo>
                <a:cubicBezTo>
                  <a:pt x="16174" y="34746"/>
                  <a:pt x="16159" y="34775"/>
                  <a:pt x="16159" y="34790"/>
                </a:cubicBezTo>
                <a:cubicBezTo>
                  <a:pt x="16203" y="34775"/>
                  <a:pt x="16218" y="34731"/>
                  <a:pt x="16233" y="34716"/>
                </a:cubicBezTo>
                <a:cubicBezTo>
                  <a:pt x="16248" y="34702"/>
                  <a:pt x="16248" y="34702"/>
                  <a:pt x="16248" y="34672"/>
                </a:cubicBezTo>
                <a:close/>
                <a:moveTo>
                  <a:pt x="16027" y="34510"/>
                </a:moveTo>
                <a:lnTo>
                  <a:pt x="16027" y="34510"/>
                </a:lnTo>
                <a:cubicBezTo>
                  <a:pt x="16027" y="34525"/>
                  <a:pt x="16012" y="34569"/>
                  <a:pt x="16012" y="34584"/>
                </a:cubicBezTo>
                <a:cubicBezTo>
                  <a:pt x="16012" y="34599"/>
                  <a:pt x="15997" y="34643"/>
                  <a:pt x="15983" y="34657"/>
                </a:cubicBezTo>
                <a:cubicBezTo>
                  <a:pt x="15924" y="34702"/>
                  <a:pt x="15850" y="34746"/>
                  <a:pt x="15791" y="34805"/>
                </a:cubicBezTo>
                <a:cubicBezTo>
                  <a:pt x="15806" y="34746"/>
                  <a:pt x="15806" y="34702"/>
                  <a:pt x="15836" y="34657"/>
                </a:cubicBezTo>
                <a:cubicBezTo>
                  <a:pt x="15909" y="34599"/>
                  <a:pt x="15983" y="34569"/>
                  <a:pt x="16027" y="34510"/>
                </a:cubicBezTo>
                <a:close/>
                <a:moveTo>
                  <a:pt x="14114" y="34422"/>
                </a:moveTo>
                <a:cubicBezTo>
                  <a:pt x="14114" y="34495"/>
                  <a:pt x="14143" y="34569"/>
                  <a:pt x="14143" y="34643"/>
                </a:cubicBezTo>
                <a:cubicBezTo>
                  <a:pt x="14055" y="34702"/>
                  <a:pt x="13967" y="34760"/>
                  <a:pt x="13893" y="34819"/>
                </a:cubicBezTo>
                <a:cubicBezTo>
                  <a:pt x="13878" y="34746"/>
                  <a:pt x="13878" y="34672"/>
                  <a:pt x="13878" y="34599"/>
                </a:cubicBezTo>
                <a:cubicBezTo>
                  <a:pt x="13952" y="34554"/>
                  <a:pt x="14040" y="34495"/>
                  <a:pt x="14114" y="34422"/>
                </a:cubicBezTo>
                <a:close/>
                <a:moveTo>
                  <a:pt x="14467" y="34495"/>
                </a:moveTo>
                <a:cubicBezTo>
                  <a:pt x="14467" y="34569"/>
                  <a:pt x="14482" y="34643"/>
                  <a:pt x="14482" y="34702"/>
                </a:cubicBezTo>
                <a:cubicBezTo>
                  <a:pt x="14393" y="34746"/>
                  <a:pt x="14320" y="34819"/>
                  <a:pt x="14231" y="34878"/>
                </a:cubicBezTo>
                <a:cubicBezTo>
                  <a:pt x="14217" y="34819"/>
                  <a:pt x="14217" y="34746"/>
                  <a:pt x="14217" y="34672"/>
                </a:cubicBezTo>
                <a:cubicBezTo>
                  <a:pt x="14305" y="34628"/>
                  <a:pt x="14379" y="34554"/>
                  <a:pt x="14467" y="34495"/>
                </a:cubicBezTo>
                <a:close/>
                <a:moveTo>
                  <a:pt x="14805" y="34554"/>
                </a:moveTo>
                <a:cubicBezTo>
                  <a:pt x="14805" y="34628"/>
                  <a:pt x="14805" y="34672"/>
                  <a:pt x="14820" y="34746"/>
                </a:cubicBezTo>
                <a:cubicBezTo>
                  <a:pt x="14732" y="34805"/>
                  <a:pt x="14629" y="34878"/>
                  <a:pt x="14555" y="34937"/>
                </a:cubicBezTo>
                <a:cubicBezTo>
                  <a:pt x="14541" y="34878"/>
                  <a:pt x="14541" y="34805"/>
                  <a:pt x="14541" y="34731"/>
                </a:cubicBezTo>
                <a:cubicBezTo>
                  <a:pt x="14629" y="34672"/>
                  <a:pt x="14732" y="34599"/>
                  <a:pt x="14805" y="34554"/>
                </a:cubicBezTo>
                <a:close/>
                <a:moveTo>
                  <a:pt x="15144" y="34599"/>
                </a:moveTo>
                <a:lnTo>
                  <a:pt x="15144" y="34790"/>
                </a:lnTo>
                <a:cubicBezTo>
                  <a:pt x="15056" y="34849"/>
                  <a:pt x="14982" y="34893"/>
                  <a:pt x="14894" y="34966"/>
                </a:cubicBezTo>
                <a:cubicBezTo>
                  <a:pt x="14894" y="34966"/>
                  <a:pt x="14879" y="34966"/>
                  <a:pt x="14879" y="34996"/>
                </a:cubicBezTo>
                <a:lnTo>
                  <a:pt x="14879" y="34805"/>
                </a:lnTo>
                <a:cubicBezTo>
                  <a:pt x="14953" y="34731"/>
                  <a:pt x="14997" y="34702"/>
                  <a:pt x="15070" y="34657"/>
                </a:cubicBezTo>
                <a:cubicBezTo>
                  <a:pt x="15100" y="34643"/>
                  <a:pt x="15129" y="34628"/>
                  <a:pt x="15144" y="34599"/>
                </a:cubicBezTo>
                <a:close/>
                <a:moveTo>
                  <a:pt x="15482" y="34657"/>
                </a:moveTo>
                <a:cubicBezTo>
                  <a:pt x="15482" y="34716"/>
                  <a:pt x="15468" y="34760"/>
                  <a:pt x="15468" y="34849"/>
                </a:cubicBezTo>
                <a:cubicBezTo>
                  <a:pt x="15365" y="34878"/>
                  <a:pt x="15291" y="34937"/>
                  <a:pt x="15203" y="35011"/>
                </a:cubicBezTo>
                <a:cubicBezTo>
                  <a:pt x="15203" y="34952"/>
                  <a:pt x="15203" y="34893"/>
                  <a:pt x="15217" y="34819"/>
                </a:cubicBezTo>
                <a:cubicBezTo>
                  <a:pt x="15247" y="34819"/>
                  <a:pt x="15247" y="34805"/>
                  <a:pt x="15262" y="34805"/>
                </a:cubicBezTo>
                <a:cubicBezTo>
                  <a:pt x="15335" y="34746"/>
                  <a:pt x="15409" y="34716"/>
                  <a:pt x="15482" y="34657"/>
                </a:cubicBezTo>
                <a:close/>
                <a:moveTo>
                  <a:pt x="15762" y="34716"/>
                </a:moveTo>
                <a:cubicBezTo>
                  <a:pt x="15733" y="34775"/>
                  <a:pt x="15733" y="34819"/>
                  <a:pt x="15718" y="34878"/>
                </a:cubicBezTo>
                <a:cubicBezTo>
                  <a:pt x="15630" y="34922"/>
                  <a:pt x="15556" y="34966"/>
                  <a:pt x="15482" y="35025"/>
                </a:cubicBezTo>
                <a:cubicBezTo>
                  <a:pt x="15497" y="34966"/>
                  <a:pt x="15497" y="34922"/>
                  <a:pt x="15512" y="34863"/>
                </a:cubicBezTo>
                <a:lnTo>
                  <a:pt x="15688" y="34746"/>
                </a:lnTo>
                <a:cubicBezTo>
                  <a:pt x="15703" y="34731"/>
                  <a:pt x="15718" y="34716"/>
                  <a:pt x="15762" y="34716"/>
                </a:cubicBezTo>
                <a:close/>
                <a:moveTo>
                  <a:pt x="15925" y="34829"/>
                </a:moveTo>
                <a:cubicBezTo>
                  <a:pt x="15915" y="34840"/>
                  <a:pt x="15905" y="34852"/>
                  <a:pt x="15894" y="34863"/>
                </a:cubicBezTo>
                <a:cubicBezTo>
                  <a:pt x="15859" y="34920"/>
                  <a:pt x="15819" y="34976"/>
                  <a:pt x="15777" y="35032"/>
                </a:cubicBezTo>
                <a:lnTo>
                  <a:pt x="15777" y="35032"/>
                </a:lnTo>
                <a:cubicBezTo>
                  <a:pt x="15815" y="35002"/>
                  <a:pt x="15851" y="34976"/>
                  <a:pt x="15880" y="34937"/>
                </a:cubicBezTo>
                <a:cubicBezTo>
                  <a:pt x="15891" y="34893"/>
                  <a:pt x="15910" y="34865"/>
                  <a:pt x="15925" y="34829"/>
                </a:cubicBezTo>
                <a:close/>
                <a:moveTo>
                  <a:pt x="16056" y="34863"/>
                </a:moveTo>
                <a:lnTo>
                  <a:pt x="16056" y="34863"/>
                </a:lnTo>
                <a:cubicBezTo>
                  <a:pt x="16012" y="34878"/>
                  <a:pt x="15983" y="34922"/>
                  <a:pt x="15939" y="34952"/>
                </a:cubicBezTo>
                <a:cubicBezTo>
                  <a:pt x="15939" y="34996"/>
                  <a:pt x="15924" y="35011"/>
                  <a:pt x="15909" y="35040"/>
                </a:cubicBezTo>
                <a:lnTo>
                  <a:pt x="16012" y="34937"/>
                </a:lnTo>
                <a:cubicBezTo>
                  <a:pt x="16027" y="34922"/>
                  <a:pt x="16056" y="34878"/>
                  <a:pt x="16056" y="34863"/>
                </a:cubicBezTo>
                <a:close/>
                <a:moveTo>
                  <a:pt x="13819" y="34657"/>
                </a:moveTo>
                <a:cubicBezTo>
                  <a:pt x="13819" y="34731"/>
                  <a:pt x="13834" y="34805"/>
                  <a:pt x="13834" y="34878"/>
                </a:cubicBezTo>
                <a:cubicBezTo>
                  <a:pt x="13761" y="34937"/>
                  <a:pt x="13687" y="35011"/>
                  <a:pt x="13599" y="35069"/>
                </a:cubicBezTo>
                <a:cubicBezTo>
                  <a:pt x="13584" y="34996"/>
                  <a:pt x="13584" y="34922"/>
                  <a:pt x="13584" y="34849"/>
                </a:cubicBezTo>
                <a:cubicBezTo>
                  <a:pt x="13658" y="34790"/>
                  <a:pt x="13731" y="34716"/>
                  <a:pt x="13819" y="34657"/>
                </a:cubicBezTo>
                <a:close/>
                <a:moveTo>
                  <a:pt x="14143" y="34731"/>
                </a:moveTo>
                <a:cubicBezTo>
                  <a:pt x="14143" y="34805"/>
                  <a:pt x="14158" y="34878"/>
                  <a:pt x="14158" y="34952"/>
                </a:cubicBezTo>
                <a:cubicBezTo>
                  <a:pt x="14084" y="35011"/>
                  <a:pt x="13981" y="35084"/>
                  <a:pt x="13922" y="35128"/>
                </a:cubicBezTo>
                <a:cubicBezTo>
                  <a:pt x="13922" y="35069"/>
                  <a:pt x="13893" y="34996"/>
                  <a:pt x="13893" y="34922"/>
                </a:cubicBezTo>
                <a:cubicBezTo>
                  <a:pt x="13967" y="34863"/>
                  <a:pt x="14070" y="34790"/>
                  <a:pt x="14143" y="34731"/>
                </a:cubicBezTo>
                <a:close/>
                <a:moveTo>
                  <a:pt x="15909" y="35158"/>
                </a:moveTo>
                <a:cubicBezTo>
                  <a:pt x="15892" y="35158"/>
                  <a:pt x="15885" y="35163"/>
                  <a:pt x="15879" y="35170"/>
                </a:cubicBezTo>
                <a:lnTo>
                  <a:pt x="15879" y="35170"/>
                </a:lnTo>
                <a:cubicBezTo>
                  <a:pt x="15887" y="35166"/>
                  <a:pt x="15897" y="35162"/>
                  <a:pt x="15909" y="35158"/>
                </a:cubicBezTo>
                <a:close/>
                <a:moveTo>
                  <a:pt x="14482" y="34790"/>
                </a:moveTo>
                <a:lnTo>
                  <a:pt x="14482" y="34996"/>
                </a:lnTo>
                <a:cubicBezTo>
                  <a:pt x="14393" y="35069"/>
                  <a:pt x="14320" y="35114"/>
                  <a:pt x="14231" y="35187"/>
                </a:cubicBezTo>
                <a:lnTo>
                  <a:pt x="14231" y="34966"/>
                </a:lnTo>
                <a:cubicBezTo>
                  <a:pt x="14320" y="34922"/>
                  <a:pt x="14393" y="34849"/>
                  <a:pt x="14482" y="34790"/>
                </a:cubicBezTo>
                <a:close/>
                <a:moveTo>
                  <a:pt x="14820" y="34849"/>
                </a:moveTo>
                <a:lnTo>
                  <a:pt x="14820" y="35025"/>
                </a:lnTo>
                <a:cubicBezTo>
                  <a:pt x="14732" y="35099"/>
                  <a:pt x="14629" y="35158"/>
                  <a:pt x="14555" y="35231"/>
                </a:cubicBezTo>
                <a:lnTo>
                  <a:pt x="14555" y="35025"/>
                </a:lnTo>
                <a:cubicBezTo>
                  <a:pt x="14658" y="34966"/>
                  <a:pt x="14732" y="34893"/>
                  <a:pt x="14820" y="34849"/>
                </a:cubicBezTo>
                <a:close/>
                <a:moveTo>
                  <a:pt x="15129" y="34863"/>
                </a:moveTo>
                <a:cubicBezTo>
                  <a:pt x="15144" y="34937"/>
                  <a:pt x="15144" y="34996"/>
                  <a:pt x="15129" y="35040"/>
                </a:cubicBezTo>
                <a:cubicBezTo>
                  <a:pt x="15114" y="35069"/>
                  <a:pt x="15070" y="35084"/>
                  <a:pt x="15056" y="35099"/>
                </a:cubicBezTo>
                <a:cubicBezTo>
                  <a:pt x="14997" y="35143"/>
                  <a:pt x="14923" y="35187"/>
                  <a:pt x="14879" y="35231"/>
                </a:cubicBezTo>
                <a:lnTo>
                  <a:pt x="14879" y="35040"/>
                </a:lnTo>
                <a:cubicBezTo>
                  <a:pt x="14894" y="35025"/>
                  <a:pt x="14908" y="35025"/>
                  <a:pt x="14923" y="35011"/>
                </a:cubicBezTo>
                <a:cubicBezTo>
                  <a:pt x="14997" y="34952"/>
                  <a:pt x="15056" y="34922"/>
                  <a:pt x="15129" y="34863"/>
                </a:cubicBezTo>
                <a:close/>
                <a:moveTo>
                  <a:pt x="15438" y="34922"/>
                </a:moveTo>
                <a:cubicBezTo>
                  <a:pt x="15424" y="34966"/>
                  <a:pt x="15424" y="35025"/>
                  <a:pt x="15409" y="35084"/>
                </a:cubicBezTo>
                <a:cubicBezTo>
                  <a:pt x="15335" y="35143"/>
                  <a:pt x="15262" y="35187"/>
                  <a:pt x="15173" y="35246"/>
                </a:cubicBezTo>
                <a:cubicBezTo>
                  <a:pt x="15173" y="35187"/>
                  <a:pt x="15188" y="35143"/>
                  <a:pt x="15188" y="35084"/>
                </a:cubicBezTo>
                <a:cubicBezTo>
                  <a:pt x="15276" y="35025"/>
                  <a:pt x="15350" y="34966"/>
                  <a:pt x="15438" y="34922"/>
                </a:cubicBezTo>
                <a:close/>
                <a:moveTo>
                  <a:pt x="15879" y="35170"/>
                </a:moveTo>
                <a:cubicBezTo>
                  <a:pt x="15857" y="35182"/>
                  <a:pt x="15846" y="35195"/>
                  <a:pt x="15836" y="35217"/>
                </a:cubicBezTo>
                <a:cubicBezTo>
                  <a:pt x="15836" y="35231"/>
                  <a:pt x="15806" y="35246"/>
                  <a:pt x="15806" y="35261"/>
                </a:cubicBezTo>
                <a:cubicBezTo>
                  <a:pt x="15836" y="35231"/>
                  <a:pt x="15850" y="35217"/>
                  <a:pt x="15865" y="35187"/>
                </a:cubicBezTo>
                <a:cubicBezTo>
                  <a:pt x="15871" y="35181"/>
                  <a:pt x="15874" y="35175"/>
                  <a:pt x="15879" y="35170"/>
                </a:cubicBezTo>
                <a:close/>
                <a:moveTo>
                  <a:pt x="13510" y="34878"/>
                </a:moveTo>
                <a:cubicBezTo>
                  <a:pt x="13510" y="34952"/>
                  <a:pt x="13525" y="35025"/>
                  <a:pt x="13525" y="35099"/>
                </a:cubicBezTo>
                <a:cubicBezTo>
                  <a:pt x="13452" y="35158"/>
                  <a:pt x="13378" y="35231"/>
                  <a:pt x="13304" y="35290"/>
                </a:cubicBezTo>
                <a:cubicBezTo>
                  <a:pt x="13304" y="35231"/>
                  <a:pt x="13304" y="35158"/>
                  <a:pt x="13290" y="35069"/>
                </a:cubicBezTo>
                <a:cubicBezTo>
                  <a:pt x="13363" y="35011"/>
                  <a:pt x="13437" y="34937"/>
                  <a:pt x="13510" y="34878"/>
                </a:cubicBezTo>
                <a:close/>
                <a:moveTo>
                  <a:pt x="15659" y="34966"/>
                </a:moveTo>
                <a:lnTo>
                  <a:pt x="15659" y="34966"/>
                </a:lnTo>
                <a:cubicBezTo>
                  <a:pt x="15644" y="35025"/>
                  <a:pt x="15630" y="35084"/>
                  <a:pt x="15615" y="35114"/>
                </a:cubicBezTo>
                <a:cubicBezTo>
                  <a:pt x="15556" y="35172"/>
                  <a:pt x="15497" y="35231"/>
                  <a:pt x="15424" y="35290"/>
                </a:cubicBezTo>
                <a:cubicBezTo>
                  <a:pt x="15438" y="35231"/>
                  <a:pt x="15438" y="35172"/>
                  <a:pt x="15468" y="35114"/>
                </a:cubicBezTo>
                <a:cubicBezTo>
                  <a:pt x="15482" y="35099"/>
                  <a:pt x="15497" y="35084"/>
                  <a:pt x="15512" y="35084"/>
                </a:cubicBezTo>
                <a:cubicBezTo>
                  <a:pt x="15571" y="35040"/>
                  <a:pt x="15615" y="35011"/>
                  <a:pt x="15659" y="34966"/>
                </a:cubicBezTo>
                <a:close/>
                <a:moveTo>
                  <a:pt x="15836" y="35040"/>
                </a:moveTo>
                <a:cubicBezTo>
                  <a:pt x="15791" y="35099"/>
                  <a:pt x="15733" y="35143"/>
                  <a:pt x="15688" y="35172"/>
                </a:cubicBezTo>
                <a:cubicBezTo>
                  <a:pt x="15659" y="35231"/>
                  <a:pt x="15644" y="35261"/>
                  <a:pt x="15630" y="35305"/>
                </a:cubicBezTo>
                <a:cubicBezTo>
                  <a:pt x="15688" y="35246"/>
                  <a:pt x="15718" y="35217"/>
                  <a:pt x="15777" y="35172"/>
                </a:cubicBezTo>
                <a:cubicBezTo>
                  <a:pt x="15791" y="35114"/>
                  <a:pt x="15806" y="35084"/>
                  <a:pt x="15836" y="35040"/>
                </a:cubicBezTo>
                <a:close/>
                <a:moveTo>
                  <a:pt x="13849" y="34966"/>
                </a:moveTo>
                <a:cubicBezTo>
                  <a:pt x="13849" y="35025"/>
                  <a:pt x="13849" y="35099"/>
                  <a:pt x="13864" y="35158"/>
                </a:cubicBezTo>
                <a:lnTo>
                  <a:pt x="13864" y="35187"/>
                </a:lnTo>
                <a:cubicBezTo>
                  <a:pt x="13790" y="35246"/>
                  <a:pt x="13716" y="35320"/>
                  <a:pt x="13628" y="35378"/>
                </a:cubicBezTo>
                <a:cubicBezTo>
                  <a:pt x="13628" y="35305"/>
                  <a:pt x="13599" y="35231"/>
                  <a:pt x="13599" y="35158"/>
                </a:cubicBezTo>
                <a:cubicBezTo>
                  <a:pt x="13672" y="35099"/>
                  <a:pt x="13746" y="35025"/>
                  <a:pt x="13849" y="34966"/>
                </a:cubicBezTo>
                <a:close/>
                <a:moveTo>
                  <a:pt x="14158" y="35011"/>
                </a:moveTo>
                <a:lnTo>
                  <a:pt x="14158" y="35231"/>
                </a:lnTo>
                <a:cubicBezTo>
                  <a:pt x="14070" y="35305"/>
                  <a:pt x="13996" y="35364"/>
                  <a:pt x="13922" y="35437"/>
                </a:cubicBezTo>
                <a:lnTo>
                  <a:pt x="13922" y="35217"/>
                </a:lnTo>
                <a:cubicBezTo>
                  <a:pt x="13996" y="35143"/>
                  <a:pt x="14084" y="35084"/>
                  <a:pt x="14158" y="35011"/>
                </a:cubicBezTo>
                <a:close/>
                <a:moveTo>
                  <a:pt x="14482" y="35069"/>
                </a:moveTo>
                <a:lnTo>
                  <a:pt x="14482" y="35261"/>
                </a:lnTo>
                <a:cubicBezTo>
                  <a:pt x="14393" y="35334"/>
                  <a:pt x="14320" y="35393"/>
                  <a:pt x="14231" y="35467"/>
                </a:cubicBezTo>
                <a:lnTo>
                  <a:pt x="14231" y="35261"/>
                </a:lnTo>
                <a:cubicBezTo>
                  <a:pt x="14320" y="35187"/>
                  <a:pt x="14393" y="35143"/>
                  <a:pt x="14482" y="35069"/>
                </a:cubicBezTo>
                <a:close/>
                <a:moveTo>
                  <a:pt x="14820" y="35099"/>
                </a:moveTo>
                <a:cubicBezTo>
                  <a:pt x="14820" y="35158"/>
                  <a:pt x="14820" y="35231"/>
                  <a:pt x="14805" y="35290"/>
                </a:cubicBezTo>
                <a:lnTo>
                  <a:pt x="14761" y="35320"/>
                </a:lnTo>
                <a:lnTo>
                  <a:pt x="14541" y="35481"/>
                </a:lnTo>
                <a:lnTo>
                  <a:pt x="14541" y="35290"/>
                </a:lnTo>
                <a:cubicBezTo>
                  <a:pt x="14629" y="35231"/>
                  <a:pt x="14732" y="35172"/>
                  <a:pt x="14820" y="35099"/>
                </a:cubicBezTo>
                <a:close/>
                <a:moveTo>
                  <a:pt x="15114" y="35128"/>
                </a:moveTo>
                <a:cubicBezTo>
                  <a:pt x="15114" y="35187"/>
                  <a:pt x="15100" y="35261"/>
                  <a:pt x="15100" y="35320"/>
                </a:cubicBezTo>
                <a:cubicBezTo>
                  <a:pt x="15041" y="35378"/>
                  <a:pt x="14967" y="35408"/>
                  <a:pt x="14908" y="35467"/>
                </a:cubicBezTo>
                <a:cubicBezTo>
                  <a:pt x="14894" y="35481"/>
                  <a:pt x="14879" y="35481"/>
                  <a:pt x="14850" y="35496"/>
                </a:cubicBezTo>
                <a:cubicBezTo>
                  <a:pt x="14850" y="35452"/>
                  <a:pt x="14879" y="35378"/>
                  <a:pt x="14879" y="35320"/>
                </a:cubicBezTo>
                <a:lnTo>
                  <a:pt x="15100" y="35158"/>
                </a:lnTo>
                <a:lnTo>
                  <a:pt x="15114" y="35128"/>
                </a:lnTo>
                <a:close/>
                <a:moveTo>
                  <a:pt x="15577" y="35278"/>
                </a:moveTo>
                <a:cubicBezTo>
                  <a:pt x="15560" y="35297"/>
                  <a:pt x="15543" y="35316"/>
                  <a:pt x="15527" y="35334"/>
                </a:cubicBezTo>
                <a:lnTo>
                  <a:pt x="15381" y="35525"/>
                </a:lnTo>
                <a:lnTo>
                  <a:pt x="15381" y="35525"/>
                </a:lnTo>
                <a:cubicBezTo>
                  <a:pt x="15434" y="35476"/>
                  <a:pt x="15488" y="35447"/>
                  <a:pt x="15541" y="35393"/>
                </a:cubicBezTo>
                <a:cubicBezTo>
                  <a:pt x="15553" y="35346"/>
                  <a:pt x="15565" y="35318"/>
                  <a:pt x="15577" y="35278"/>
                </a:cubicBezTo>
                <a:close/>
                <a:moveTo>
                  <a:pt x="15394" y="35187"/>
                </a:moveTo>
                <a:lnTo>
                  <a:pt x="15394" y="35187"/>
                </a:lnTo>
                <a:cubicBezTo>
                  <a:pt x="15365" y="35246"/>
                  <a:pt x="15365" y="35305"/>
                  <a:pt x="15350" y="35364"/>
                </a:cubicBezTo>
                <a:lnTo>
                  <a:pt x="15335" y="35364"/>
                </a:lnTo>
                <a:cubicBezTo>
                  <a:pt x="15262" y="35408"/>
                  <a:pt x="15203" y="35467"/>
                  <a:pt x="15129" y="35526"/>
                </a:cubicBezTo>
                <a:cubicBezTo>
                  <a:pt x="15144" y="35467"/>
                  <a:pt x="15144" y="35408"/>
                  <a:pt x="15173" y="35364"/>
                </a:cubicBezTo>
                <a:lnTo>
                  <a:pt x="15394" y="35187"/>
                </a:lnTo>
                <a:close/>
                <a:moveTo>
                  <a:pt x="15688" y="35334"/>
                </a:moveTo>
                <a:lnTo>
                  <a:pt x="15571" y="35452"/>
                </a:lnTo>
                <a:cubicBezTo>
                  <a:pt x="15571" y="35481"/>
                  <a:pt x="15556" y="35511"/>
                  <a:pt x="15541" y="35540"/>
                </a:cubicBezTo>
                <a:lnTo>
                  <a:pt x="15644" y="35437"/>
                </a:lnTo>
                <a:cubicBezTo>
                  <a:pt x="15659" y="35393"/>
                  <a:pt x="15688" y="35364"/>
                  <a:pt x="15688" y="35334"/>
                </a:cubicBezTo>
                <a:close/>
                <a:moveTo>
                  <a:pt x="13555" y="35217"/>
                </a:moveTo>
                <a:cubicBezTo>
                  <a:pt x="13555" y="35290"/>
                  <a:pt x="13555" y="35364"/>
                  <a:pt x="13569" y="35452"/>
                </a:cubicBezTo>
                <a:cubicBezTo>
                  <a:pt x="13496" y="35526"/>
                  <a:pt x="13422" y="35585"/>
                  <a:pt x="13349" y="35658"/>
                </a:cubicBezTo>
                <a:cubicBezTo>
                  <a:pt x="13334" y="35540"/>
                  <a:pt x="13334" y="35467"/>
                  <a:pt x="13334" y="35393"/>
                </a:cubicBezTo>
                <a:cubicBezTo>
                  <a:pt x="13407" y="35334"/>
                  <a:pt x="13481" y="35261"/>
                  <a:pt x="13555" y="35217"/>
                </a:cubicBezTo>
                <a:close/>
                <a:moveTo>
                  <a:pt x="13864" y="35261"/>
                </a:moveTo>
                <a:lnTo>
                  <a:pt x="13864" y="35481"/>
                </a:lnTo>
                <a:cubicBezTo>
                  <a:pt x="13790" y="35555"/>
                  <a:pt x="13687" y="35614"/>
                  <a:pt x="13628" y="35688"/>
                </a:cubicBezTo>
                <a:lnTo>
                  <a:pt x="13628" y="35599"/>
                </a:lnTo>
                <a:lnTo>
                  <a:pt x="13628" y="35467"/>
                </a:lnTo>
                <a:cubicBezTo>
                  <a:pt x="13702" y="35393"/>
                  <a:pt x="13775" y="35334"/>
                  <a:pt x="13864" y="35261"/>
                </a:cubicBezTo>
                <a:close/>
                <a:moveTo>
                  <a:pt x="14173" y="35305"/>
                </a:moveTo>
                <a:lnTo>
                  <a:pt x="14173" y="35526"/>
                </a:lnTo>
                <a:cubicBezTo>
                  <a:pt x="14084" y="35599"/>
                  <a:pt x="14011" y="35673"/>
                  <a:pt x="13937" y="35732"/>
                </a:cubicBezTo>
                <a:lnTo>
                  <a:pt x="13937" y="35511"/>
                </a:lnTo>
                <a:cubicBezTo>
                  <a:pt x="14011" y="35437"/>
                  <a:pt x="14099" y="35378"/>
                  <a:pt x="14173" y="35305"/>
                </a:cubicBezTo>
                <a:close/>
                <a:moveTo>
                  <a:pt x="15512" y="35629"/>
                </a:moveTo>
                <a:lnTo>
                  <a:pt x="15468" y="35688"/>
                </a:lnTo>
                <a:cubicBezTo>
                  <a:pt x="15468" y="35688"/>
                  <a:pt x="15438" y="35702"/>
                  <a:pt x="15438" y="35732"/>
                </a:cubicBezTo>
                <a:lnTo>
                  <a:pt x="15497" y="35673"/>
                </a:lnTo>
                <a:cubicBezTo>
                  <a:pt x="15497" y="35673"/>
                  <a:pt x="15497" y="35658"/>
                  <a:pt x="15512" y="35629"/>
                </a:cubicBezTo>
                <a:close/>
                <a:moveTo>
                  <a:pt x="14482" y="35364"/>
                </a:moveTo>
                <a:lnTo>
                  <a:pt x="14482" y="35555"/>
                </a:lnTo>
                <a:cubicBezTo>
                  <a:pt x="14393" y="35629"/>
                  <a:pt x="14320" y="35702"/>
                  <a:pt x="14231" y="35776"/>
                </a:cubicBezTo>
                <a:lnTo>
                  <a:pt x="14231" y="35585"/>
                </a:lnTo>
                <a:cubicBezTo>
                  <a:pt x="14320" y="35481"/>
                  <a:pt x="14393" y="35437"/>
                  <a:pt x="14482" y="35364"/>
                </a:cubicBezTo>
                <a:close/>
                <a:moveTo>
                  <a:pt x="14805" y="35393"/>
                </a:moveTo>
                <a:cubicBezTo>
                  <a:pt x="14805" y="35452"/>
                  <a:pt x="14776" y="35526"/>
                  <a:pt x="14776" y="35585"/>
                </a:cubicBezTo>
                <a:cubicBezTo>
                  <a:pt x="14732" y="35614"/>
                  <a:pt x="14688" y="35658"/>
                  <a:pt x="14629" y="35688"/>
                </a:cubicBezTo>
                <a:cubicBezTo>
                  <a:pt x="14599" y="35732"/>
                  <a:pt x="14555" y="35746"/>
                  <a:pt x="14526" y="35776"/>
                </a:cubicBezTo>
                <a:cubicBezTo>
                  <a:pt x="14526" y="35732"/>
                  <a:pt x="14541" y="35658"/>
                  <a:pt x="14541" y="35599"/>
                </a:cubicBezTo>
                <a:cubicBezTo>
                  <a:pt x="14629" y="35526"/>
                  <a:pt x="14702" y="35467"/>
                  <a:pt x="14805" y="35393"/>
                </a:cubicBezTo>
                <a:close/>
                <a:moveTo>
                  <a:pt x="15070" y="35408"/>
                </a:moveTo>
                <a:lnTo>
                  <a:pt x="15070" y="35408"/>
                </a:lnTo>
                <a:cubicBezTo>
                  <a:pt x="15056" y="35467"/>
                  <a:pt x="15056" y="35526"/>
                  <a:pt x="15041" y="35599"/>
                </a:cubicBezTo>
                <a:cubicBezTo>
                  <a:pt x="14967" y="35658"/>
                  <a:pt x="14894" y="35732"/>
                  <a:pt x="14820" y="35776"/>
                </a:cubicBezTo>
                <a:cubicBezTo>
                  <a:pt x="14835" y="35732"/>
                  <a:pt x="14835" y="35673"/>
                  <a:pt x="14835" y="35599"/>
                </a:cubicBezTo>
                <a:cubicBezTo>
                  <a:pt x="14879" y="35585"/>
                  <a:pt x="14908" y="35540"/>
                  <a:pt x="14953" y="35526"/>
                </a:cubicBezTo>
                <a:cubicBezTo>
                  <a:pt x="14982" y="35481"/>
                  <a:pt x="15041" y="35452"/>
                  <a:pt x="15070" y="35408"/>
                </a:cubicBezTo>
                <a:close/>
                <a:moveTo>
                  <a:pt x="15321" y="35452"/>
                </a:moveTo>
                <a:lnTo>
                  <a:pt x="15262" y="35614"/>
                </a:lnTo>
                <a:cubicBezTo>
                  <a:pt x="15217" y="35658"/>
                  <a:pt x="15203" y="35673"/>
                  <a:pt x="15173" y="35688"/>
                </a:cubicBezTo>
                <a:cubicBezTo>
                  <a:pt x="15129" y="35732"/>
                  <a:pt x="15100" y="35761"/>
                  <a:pt x="15056" y="35776"/>
                </a:cubicBezTo>
                <a:cubicBezTo>
                  <a:pt x="15056" y="35761"/>
                  <a:pt x="15056" y="35761"/>
                  <a:pt x="15070" y="35746"/>
                </a:cubicBezTo>
                <a:cubicBezTo>
                  <a:pt x="15100" y="35702"/>
                  <a:pt x="15100" y="35658"/>
                  <a:pt x="15114" y="35614"/>
                </a:cubicBezTo>
                <a:cubicBezTo>
                  <a:pt x="15188" y="35555"/>
                  <a:pt x="15247" y="35511"/>
                  <a:pt x="15321" y="35452"/>
                </a:cubicBezTo>
                <a:close/>
                <a:moveTo>
                  <a:pt x="15468" y="35540"/>
                </a:moveTo>
                <a:lnTo>
                  <a:pt x="15468" y="35540"/>
                </a:lnTo>
                <a:cubicBezTo>
                  <a:pt x="15409" y="35585"/>
                  <a:pt x="15365" y="35629"/>
                  <a:pt x="15321" y="35673"/>
                </a:cubicBezTo>
                <a:cubicBezTo>
                  <a:pt x="15291" y="35732"/>
                  <a:pt x="15276" y="35761"/>
                  <a:pt x="15262" y="35805"/>
                </a:cubicBezTo>
                <a:cubicBezTo>
                  <a:pt x="15291" y="35746"/>
                  <a:pt x="15350" y="35702"/>
                  <a:pt x="15409" y="35673"/>
                </a:cubicBezTo>
                <a:cubicBezTo>
                  <a:pt x="15424" y="35614"/>
                  <a:pt x="15438" y="35585"/>
                  <a:pt x="15468" y="35540"/>
                </a:cubicBezTo>
                <a:close/>
                <a:moveTo>
                  <a:pt x="13555" y="35526"/>
                </a:moveTo>
                <a:lnTo>
                  <a:pt x="13555" y="35614"/>
                </a:lnTo>
                <a:lnTo>
                  <a:pt x="13555" y="35761"/>
                </a:lnTo>
                <a:cubicBezTo>
                  <a:pt x="13481" y="35835"/>
                  <a:pt x="13407" y="35894"/>
                  <a:pt x="13334" y="35967"/>
                </a:cubicBezTo>
                <a:lnTo>
                  <a:pt x="13334" y="35732"/>
                </a:lnTo>
                <a:cubicBezTo>
                  <a:pt x="13407" y="35658"/>
                  <a:pt x="13481" y="35585"/>
                  <a:pt x="13555" y="35526"/>
                </a:cubicBezTo>
                <a:close/>
                <a:moveTo>
                  <a:pt x="13849" y="35585"/>
                </a:moveTo>
                <a:cubicBezTo>
                  <a:pt x="13864" y="35658"/>
                  <a:pt x="13864" y="35732"/>
                  <a:pt x="13849" y="35805"/>
                </a:cubicBezTo>
                <a:cubicBezTo>
                  <a:pt x="13775" y="35879"/>
                  <a:pt x="13672" y="35952"/>
                  <a:pt x="13599" y="36026"/>
                </a:cubicBezTo>
                <a:lnTo>
                  <a:pt x="13599" y="35776"/>
                </a:lnTo>
                <a:cubicBezTo>
                  <a:pt x="13672" y="35702"/>
                  <a:pt x="13746" y="35658"/>
                  <a:pt x="13849" y="35585"/>
                </a:cubicBezTo>
                <a:close/>
                <a:moveTo>
                  <a:pt x="14158" y="35614"/>
                </a:moveTo>
                <a:lnTo>
                  <a:pt x="14158" y="35820"/>
                </a:lnTo>
                <a:cubicBezTo>
                  <a:pt x="14070" y="35894"/>
                  <a:pt x="13996" y="35967"/>
                  <a:pt x="13893" y="36041"/>
                </a:cubicBezTo>
                <a:cubicBezTo>
                  <a:pt x="13893" y="35967"/>
                  <a:pt x="13893" y="35894"/>
                  <a:pt x="13922" y="35820"/>
                </a:cubicBezTo>
                <a:cubicBezTo>
                  <a:pt x="13996" y="35761"/>
                  <a:pt x="14084" y="35688"/>
                  <a:pt x="14158" y="35614"/>
                </a:cubicBezTo>
                <a:close/>
                <a:moveTo>
                  <a:pt x="15291" y="35835"/>
                </a:moveTo>
                <a:lnTo>
                  <a:pt x="15188" y="35952"/>
                </a:lnTo>
                <a:cubicBezTo>
                  <a:pt x="15173" y="35982"/>
                  <a:pt x="15173" y="35997"/>
                  <a:pt x="15144" y="36041"/>
                </a:cubicBezTo>
                <a:lnTo>
                  <a:pt x="15262" y="35923"/>
                </a:lnTo>
                <a:cubicBezTo>
                  <a:pt x="15276" y="35894"/>
                  <a:pt x="15291" y="35879"/>
                  <a:pt x="15291" y="35835"/>
                </a:cubicBezTo>
                <a:close/>
                <a:moveTo>
                  <a:pt x="14482" y="35629"/>
                </a:moveTo>
                <a:cubicBezTo>
                  <a:pt x="14482" y="35702"/>
                  <a:pt x="14467" y="35761"/>
                  <a:pt x="14467" y="35835"/>
                </a:cubicBezTo>
                <a:cubicBezTo>
                  <a:pt x="14379" y="35908"/>
                  <a:pt x="14290" y="35982"/>
                  <a:pt x="14217" y="36055"/>
                </a:cubicBezTo>
                <a:cubicBezTo>
                  <a:pt x="14217" y="35982"/>
                  <a:pt x="14231" y="35923"/>
                  <a:pt x="14231" y="35849"/>
                </a:cubicBezTo>
                <a:cubicBezTo>
                  <a:pt x="14305" y="35776"/>
                  <a:pt x="14393" y="35702"/>
                  <a:pt x="14482" y="35629"/>
                </a:cubicBezTo>
                <a:close/>
                <a:moveTo>
                  <a:pt x="14761" y="35673"/>
                </a:moveTo>
                <a:lnTo>
                  <a:pt x="14761" y="35673"/>
                </a:lnTo>
                <a:cubicBezTo>
                  <a:pt x="14747" y="35732"/>
                  <a:pt x="14747" y="35805"/>
                  <a:pt x="14732" y="35849"/>
                </a:cubicBezTo>
                <a:cubicBezTo>
                  <a:pt x="14658" y="35923"/>
                  <a:pt x="14555" y="35982"/>
                  <a:pt x="14482" y="36055"/>
                </a:cubicBezTo>
                <a:cubicBezTo>
                  <a:pt x="14511" y="35997"/>
                  <a:pt x="14526" y="35923"/>
                  <a:pt x="14526" y="35879"/>
                </a:cubicBezTo>
                <a:cubicBezTo>
                  <a:pt x="14585" y="35835"/>
                  <a:pt x="14629" y="35776"/>
                  <a:pt x="14673" y="35746"/>
                </a:cubicBezTo>
                <a:cubicBezTo>
                  <a:pt x="14702" y="35732"/>
                  <a:pt x="14732" y="35688"/>
                  <a:pt x="14761" y="35673"/>
                </a:cubicBezTo>
                <a:close/>
                <a:moveTo>
                  <a:pt x="15026" y="35702"/>
                </a:moveTo>
                <a:cubicBezTo>
                  <a:pt x="15026" y="35732"/>
                  <a:pt x="15026" y="35732"/>
                  <a:pt x="14997" y="35746"/>
                </a:cubicBezTo>
                <a:cubicBezTo>
                  <a:pt x="14982" y="35805"/>
                  <a:pt x="14967" y="35835"/>
                  <a:pt x="14967" y="35894"/>
                </a:cubicBezTo>
                <a:cubicBezTo>
                  <a:pt x="14894" y="35952"/>
                  <a:pt x="14820" y="35997"/>
                  <a:pt x="14761" y="36055"/>
                </a:cubicBezTo>
                <a:cubicBezTo>
                  <a:pt x="14776" y="35997"/>
                  <a:pt x="14805" y="35952"/>
                  <a:pt x="14805" y="35894"/>
                </a:cubicBezTo>
                <a:cubicBezTo>
                  <a:pt x="14879" y="35835"/>
                  <a:pt x="14953" y="35761"/>
                  <a:pt x="15026" y="35702"/>
                </a:cubicBezTo>
                <a:close/>
                <a:moveTo>
                  <a:pt x="15129" y="36173"/>
                </a:moveTo>
                <a:lnTo>
                  <a:pt x="15070" y="36217"/>
                </a:lnTo>
                <a:cubicBezTo>
                  <a:pt x="15070" y="36247"/>
                  <a:pt x="15056" y="36247"/>
                  <a:pt x="15056" y="36261"/>
                </a:cubicBezTo>
                <a:lnTo>
                  <a:pt x="15114" y="36203"/>
                </a:lnTo>
                <a:cubicBezTo>
                  <a:pt x="15114" y="36188"/>
                  <a:pt x="15114" y="36188"/>
                  <a:pt x="15129" y="36173"/>
                </a:cubicBezTo>
                <a:close/>
                <a:moveTo>
                  <a:pt x="13569" y="35849"/>
                </a:moveTo>
                <a:lnTo>
                  <a:pt x="13569" y="35849"/>
                </a:lnTo>
                <a:cubicBezTo>
                  <a:pt x="13555" y="35923"/>
                  <a:pt x="13555" y="35997"/>
                  <a:pt x="13555" y="36100"/>
                </a:cubicBezTo>
                <a:lnTo>
                  <a:pt x="13334" y="36320"/>
                </a:lnTo>
                <a:cubicBezTo>
                  <a:pt x="13334" y="36232"/>
                  <a:pt x="13349" y="36158"/>
                  <a:pt x="13349" y="36070"/>
                </a:cubicBezTo>
                <a:lnTo>
                  <a:pt x="13349" y="36055"/>
                </a:lnTo>
                <a:cubicBezTo>
                  <a:pt x="13422" y="35982"/>
                  <a:pt x="13496" y="35908"/>
                  <a:pt x="13569" y="35849"/>
                </a:cubicBezTo>
                <a:close/>
                <a:moveTo>
                  <a:pt x="15070" y="36041"/>
                </a:moveTo>
                <a:lnTo>
                  <a:pt x="15056" y="36055"/>
                </a:lnTo>
                <a:cubicBezTo>
                  <a:pt x="14997" y="36100"/>
                  <a:pt x="14953" y="36144"/>
                  <a:pt x="14908" y="36188"/>
                </a:cubicBezTo>
                <a:cubicBezTo>
                  <a:pt x="14908" y="36247"/>
                  <a:pt x="14894" y="36276"/>
                  <a:pt x="14879" y="36320"/>
                </a:cubicBezTo>
                <a:cubicBezTo>
                  <a:pt x="14923" y="36276"/>
                  <a:pt x="14967" y="36217"/>
                  <a:pt x="15026" y="36173"/>
                </a:cubicBezTo>
                <a:cubicBezTo>
                  <a:pt x="15041" y="36114"/>
                  <a:pt x="15056" y="36070"/>
                  <a:pt x="15070" y="36041"/>
                </a:cubicBezTo>
                <a:close/>
                <a:moveTo>
                  <a:pt x="13849" y="35894"/>
                </a:moveTo>
                <a:cubicBezTo>
                  <a:pt x="13849" y="35967"/>
                  <a:pt x="13849" y="36041"/>
                  <a:pt x="13819" y="36114"/>
                </a:cubicBezTo>
                <a:cubicBezTo>
                  <a:pt x="13746" y="36188"/>
                  <a:pt x="13658" y="36261"/>
                  <a:pt x="13584" y="36350"/>
                </a:cubicBezTo>
                <a:cubicBezTo>
                  <a:pt x="13584" y="36276"/>
                  <a:pt x="13599" y="36188"/>
                  <a:pt x="13599" y="36114"/>
                </a:cubicBezTo>
                <a:cubicBezTo>
                  <a:pt x="13702" y="36041"/>
                  <a:pt x="13775" y="35967"/>
                  <a:pt x="13849" y="35894"/>
                </a:cubicBezTo>
                <a:close/>
                <a:moveTo>
                  <a:pt x="14452" y="35923"/>
                </a:moveTo>
                <a:cubicBezTo>
                  <a:pt x="14452" y="35997"/>
                  <a:pt x="14438" y="36055"/>
                  <a:pt x="14408" y="36114"/>
                </a:cubicBezTo>
                <a:cubicBezTo>
                  <a:pt x="14335" y="36203"/>
                  <a:pt x="14246" y="36276"/>
                  <a:pt x="14173" y="36350"/>
                </a:cubicBezTo>
                <a:cubicBezTo>
                  <a:pt x="14173" y="36276"/>
                  <a:pt x="14187" y="36217"/>
                  <a:pt x="14187" y="36144"/>
                </a:cubicBezTo>
                <a:cubicBezTo>
                  <a:pt x="14261" y="36070"/>
                  <a:pt x="14364" y="35997"/>
                  <a:pt x="14452" y="35923"/>
                </a:cubicBezTo>
                <a:close/>
                <a:moveTo>
                  <a:pt x="14702" y="35967"/>
                </a:moveTo>
                <a:lnTo>
                  <a:pt x="14702" y="35967"/>
                </a:lnTo>
                <a:cubicBezTo>
                  <a:pt x="14688" y="36026"/>
                  <a:pt x="14688" y="36070"/>
                  <a:pt x="14673" y="36129"/>
                </a:cubicBezTo>
                <a:lnTo>
                  <a:pt x="14673" y="36144"/>
                </a:lnTo>
                <a:cubicBezTo>
                  <a:pt x="14658" y="36144"/>
                  <a:pt x="14614" y="36188"/>
                  <a:pt x="14599" y="36203"/>
                </a:cubicBezTo>
                <a:cubicBezTo>
                  <a:pt x="14541" y="36261"/>
                  <a:pt x="14482" y="36291"/>
                  <a:pt x="14423" y="36350"/>
                </a:cubicBezTo>
                <a:cubicBezTo>
                  <a:pt x="14452" y="36291"/>
                  <a:pt x="14452" y="36217"/>
                  <a:pt x="14467" y="36173"/>
                </a:cubicBezTo>
                <a:cubicBezTo>
                  <a:pt x="14482" y="36144"/>
                  <a:pt x="14511" y="36129"/>
                  <a:pt x="14541" y="36114"/>
                </a:cubicBezTo>
                <a:cubicBezTo>
                  <a:pt x="14599" y="36055"/>
                  <a:pt x="14658" y="36026"/>
                  <a:pt x="14702" y="35967"/>
                </a:cubicBezTo>
                <a:close/>
                <a:moveTo>
                  <a:pt x="14923" y="35997"/>
                </a:moveTo>
                <a:lnTo>
                  <a:pt x="14879" y="36173"/>
                </a:lnTo>
                <a:cubicBezTo>
                  <a:pt x="14820" y="36217"/>
                  <a:pt x="14747" y="36276"/>
                  <a:pt x="14688" y="36350"/>
                </a:cubicBezTo>
                <a:cubicBezTo>
                  <a:pt x="14688" y="36276"/>
                  <a:pt x="14702" y="36217"/>
                  <a:pt x="14732" y="36173"/>
                </a:cubicBezTo>
                <a:cubicBezTo>
                  <a:pt x="14805" y="36114"/>
                  <a:pt x="14850" y="36055"/>
                  <a:pt x="14923" y="35997"/>
                </a:cubicBezTo>
                <a:close/>
                <a:moveTo>
                  <a:pt x="14158" y="35923"/>
                </a:moveTo>
                <a:cubicBezTo>
                  <a:pt x="14158" y="35997"/>
                  <a:pt x="14143" y="36055"/>
                  <a:pt x="14143" y="36129"/>
                </a:cubicBezTo>
                <a:cubicBezTo>
                  <a:pt x="14040" y="36203"/>
                  <a:pt x="13967" y="36276"/>
                  <a:pt x="13878" y="36364"/>
                </a:cubicBezTo>
                <a:cubicBezTo>
                  <a:pt x="13878" y="36291"/>
                  <a:pt x="13893" y="36217"/>
                  <a:pt x="13893" y="36144"/>
                </a:cubicBezTo>
                <a:cubicBezTo>
                  <a:pt x="13967" y="36070"/>
                  <a:pt x="14070" y="35997"/>
                  <a:pt x="14158" y="35923"/>
                </a:cubicBezTo>
                <a:close/>
                <a:moveTo>
                  <a:pt x="14923" y="36364"/>
                </a:moveTo>
                <a:lnTo>
                  <a:pt x="14820" y="36482"/>
                </a:lnTo>
                <a:cubicBezTo>
                  <a:pt x="14791" y="36512"/>
                  <a:pt x="14791" y="36541"/>
                  <a:pt x="14776" y="36570"/>
                </a:cubicBezTo>
                <a:cubicBezTo>
                  <a:pt x="14791" y="36541"/>
                  <a:pt x="14835" y="36497"/>
                  <a:pt x="14879" y="36467"/>
                </a:cubicBezTo>
                <a:cubicBezTo>
                  <a:pt x="14894" y="36438"/>
                  <a:pt x="14894" y="36409"/>
                  <a:pt x="14923" y="36364"/>
                </a:cubicBezTo>
                <a:close/>
                <a:moveTo>
                  <a:pt x="14820" y="36320"/>
                </a:moveTo>
                <a:lnTo>
                  <a:pt x="14820" y="36320"/>
                </a:lnTo>
                <a:cubicBezTo>
                  <a:pt x="14802" y="36331"/>
                  <a:pt x="14786" y="36342"/>
                  <a:pt x="14769" y="36355"/>
                </a:cubicBezTo>
                <a:lnTo>
                  <a:pt x="14769" y="36355"/>
                </a:lnTo>
                <a:cubicBezTo>
                  <a:pt x="14767" y="36358"/>
                  <a:pt x="14764" y="36361"/>
                  <a:pt x="14761" y="36364"/>
                </a:cubicBezTo>
                <a:cubicBezTo>
                  <a:pt x="14710" y="36444"/>
                  <a:pt x="14660" y="36523"/>
                  <a:pt x="14608" y="36600"/>
                </a:cubicBezTo>
                <a:lnTo>
                  <a:pt x="14608" y="36600"/>
                </a:lnTo>
                <a:cubicBezTo>
                  <a:pt x="14649" y="36551"/>
                  <a:pt x="14700" y="36504"/>
                  <a:pt x="14761" y="36467"/>
                </a:cubicBezTo>
                <a:cubicBezTo>
                  <a:pt x="14776" y="36409"/>
                  <a:pt x="14805" y="36364"/>
                  <a:pt x="14820" y="36320"/>
                </a:cubicBezTo>
                <a:close/>
                <a:moveTo>
                  <a:pt x="14658" y="36247"/>
                </a:moveTo>
                <a:lnTo>
                  <a:pt x="14599" y="36409"/>
                </a:lnTo>
                <a:cubicBezTo>
                  <a:pt x="14541" y="36482"/>
                  <a:pt x="14482" y="36512"/>
                  <a:pt x="14452" y="36556"/>
                </a:cubicBezTo>
                <a:lnTo>
                  <a:pt x="14379" y="36629"/>
                </a:lnTo>
                <a:cubicBezTo>
                  <a:pt x="14393" y="36585"/>
                  <a:pt x="14393" y="36556"/>
                  <a:pt x="14408" y="36512"/>
                </a:cubicBezTo>
                <a:cubicBezTo>
                  <a:pt x="14408" y="36497"/>
                  <a:pt x="14423" y="36467"/>
                  <a:pt x="14423" y="36438"/>
                </a:cubicBezTo>
                <a:cubicBezTo>
                  <a:pt x="14511" y="36364"/>
                  <a:pt x="14570" y="36320"/>
                  <a:pt x="14658" y="36247"/>
                </a:cubicBezTo>
                <a:close/>
                <a:moveTo>
                  <a:pt x="14393" y="36217"/>
                </a:moveTo>
                <a:lnTo>
                  <a:pt x="14393" y="36217"/>
                </a:lnTo>
                <a:cubicBezTo>
                  <a:pt x="14379" y="36276"/>
                  <a:pt x="14379" y="36350"/>
                  <a:pt x="14364" y="36409"/>
                </a:cubicBezTo>
                <a:cubicBezTo>
                  <a:pt x="14290" y="36482"/>
                  <a:pt x="14187" y="36556"/>
                  <a:pt x="14114" y="36644"/>
                </a:cubicBezTo>
                <a:cubicBezTo>
                  <a:pt x="14143" y="36585"/>
                  <a:pt x="14143" y="36541"/>
                  <a:pt x="14158" y="36467"/>
                </a:cubicBezTo>
                <a:cubicBezTo>
                  <a:pt x="14231" y="36394"/>
                  <a:pt x="14320" y="36320"/>
                  <a:pt x="14393" y="36217"/>
                </a:cubicBezTo>
                <a:close/>
                <a:moveTo>
                  <a:pt x="13525" y="36188"/>
                </a:moveTo>
                <a:cubicBezTo>
                  <a:pt x="13525" y="36261"/>
                  <a:pt x="13510" y="36350"/>
                  <a:pt x="13510" y="36423"/>
                </a:cubicBezTo>
                <a:lnTo>
                  <a:pt x="13275" y="36659"/>
                </a:lnTo>
                <a:cubicBezTo>
                  <a:pt x="13290" y="36570"/>
                  <a:pt x="13290" y="36497"/>
                  <a:pt x="13290" y="36409"/>
                </a:cubicBezTo>
                <a:cubicBezTo>
                  <a:pt x="13378" y="36335"/>
                  <a:pt x="13452" y="36261"/>
                  <a:pt x="13525" y="36188"/>
                </a:cubicBezTo>
                <a:close/>
                <a:moveTo>
                  <a:pt x="14143" y="36217"/>
                </a:moveTo>
                <a:cubicBezTo>
                  <a:pt x="14143" y="36291"/>
                  <a:pt x="14114" y="36364"/>
                  <a:pt x="14114" y="36423"/>
                </a:cubicBezTo>
                <a:cubicBezTo>
                  <a:pt x="14011" y="36512"/>
                  <a:pt x="13922" y="36615"/>
                  <a:pt x="13849" y="36688"/>
                </a:cubicBezTo>
                <a:cubicBezTo>
                  <a:pt x="13864" y="36615"/>
                  <a:pt x="13864" y="36541"/>
                  <a:pt x="13878" y="36467"/>
                </a:cubicBezTo>
                <a:cubicBezTo>
                  <a:pt x="13952" y="36394"/>
                  <a:pt x="14040" y="36291"/>
                  <a:pt x="14143" y="36217"/>
                </a:cubicBezTo>
                <a:close/>
                <a:moveTo>
                  <a:pt x="13819" y="36217"/>
                </a:moveTo>
                <a:cubicBezTo>
                  <a:pt x="13819" y="36291"/>
                  <a:pt x="13805" y="36364"/>
                  <a:pt x="13805" y="36438"/>
                </a:cubicBezTo>
                <a:cubicBezTo>
                  <a:pt x="13716" y="36512"/>
                  <a:pt x="13643" y="36615"/>
                  <a:pt x="13569" y="36703"/>
                </a:cubicBezTo>
                <a:cubicBezTo>
                  <a:pt x="13584" y="36629"/>
                  <a:pt x="13584" y="36541"/>
                  <a:pt x="13584" y="36467"/>
                </a:cubicBezTo>
                <a:lnTo>
                  <a:pt x="13819" y="36217"/>
                </a:lnTo>
                <a:close/>
                <a:moveTo>
                  <a:pt x="14702" y="36732"/>
                </a:moveTo>
                <a:cubicBezTo>
                  <a:pt x="14702" y="36762"/>
                  <a:pt x="14688" y="36777"/>
                  <a:pt x="14673" y="36791"/>
                </a:cubicBezTo>
                <a:lnTo>
                  <a:pt x="14702" y="36762"/>
                </a:lnTo>
                <a:lnTo>
                  <a:pt x="14702" y="36732"/>
                </a:lnTo>
                <a:close/>
                <a:moveTo>
                  <a:pt x="14673" y="36791"/>
                </a:moveTo>
                <a:lnTo>
                  <a:pt x="14673" y="36791"/>
                </a:lnTo>
                <a:cubicBezTo>
                  <a:pt x="14658" y="36791"/>
                  <a:pt x="14658" y="36806"/>
                  <a:pt x="14658" y="36806"/>
                </a:cubicBezTo>
                <a:lnTo>
                  <a:pt x="14673" y="36791"/>
                </a:lnTo>
                <a:close/>
                <a:moveTo>
                  <a:pt x="14673" y="36629"/>
                </a:moveTo>
                <a:lnTo>
                  <a:pt x="14526" y="36777"/>
                </a:lnTo>
                <a:cubicBezTo>
                  <a:pt x="14511" y="36835"/>
                  <a:pt x="14482" y="36865"/>
                  <a:pt x="14467" y="36909"/>
                </a:cubicBezTo>
                <a:lnTo>
                  <a:pt x="14614" y="36762"/>
                </a:lnTo>
                <a:cubicBezTo>
                  <a:pt x="14629" y="36703"/>
                  <a:pt x="14658" y="36659"/>
                  <a:pt x="14673" y="36629"/>
                </a:cubicBezTo>
                <a:close/>
                <a:moveTo>
                  <a:pt x="14541" y="36570"/>
                </a:moveTo>
                <a:lnTo>
                  <a:pt x="14482" y="36732"/>
                </a:lnTo>
                <a:cubicBezTo>
                  <a:pt x="14438" y="36791"/>
                  <a:pt x="14379" y="36865"/>
                  <a:pt x="14320" y="36924"/>
                </a:cubicBezTo>
                <a:lnTo>
                  <a:pt x="14305" y="36938"/>
                </a:lnTo>
                <a:cubicBezTo>
                  <a:pt x="14305" y="36880"/>
                  <a:pt x="14320" y="36835"/>
                  <a:pt x="14335" y="36777"/>
                </a:cubicBezTo>
                <a:lnTo>
                  <a:pt x="14511" y="36615"/>
                </a:lnTo>
                <a:lnTo>
                  <a:pt x="14541" y="36570"/>
                </a:lnTo>
                <a:close/>
                <a:moveTo>
                  <a:pt x="14335" y="36556"/>
                </a:moveTo>
                <a:lnTo>
                  <a:pt x="14335" y="36556"/>
                </a:lnTo>
                <a:cubicBezTo>
                  <a:pt x="14320" y="36615"/>
                  <a:pt x="14305" y="36688"/>
                  <a:pt x="14290" y="36732"/>
                </a:cubicBezTo>
                <a:lnTo>
                  <a:pt x="14246" y="36777"/>
                </a:lnTo>
                <a:lnTo>
                  <a:pt x="14040" y="36983"/>
                </a:lnTo>
                <a:cubicBezTo>
                  <a:pt x="14040" y="36953"/>
                  <a:pt x="14055" y="36938"/>
                  <a:pt x="14055" y="36924"/>
                </a:cubicBezTo>
                <a:cubicBezTo>
                  <a:pt x="14084" y="36880"/>
                  <a:pt x="14084" y="36835"/>
                  <a:pt x="14099" y="36791"/>
                </a:cubicBezTo>
                <a:cubicBezTo>
                  <a:pt x="14173" y="36718"/>
                  <a:pt x="14246" y="36629"/>
                  <a:pt x="14335" y="36556"/>
                </a:cubicBezTo>
                <a:close/>
                <a:moveTo>
                  <a:pt x="14070" y="36541"/>
                </a:moveTo>
                <a:cubicBezTo>
                  <a:pt x="14040" y="36615"/>
                  <a:pt x="14040" y="36688"/>
                  <a:pt x="14025" y="36732"/>
                </a:cubicBezTo>
                <a:cubicBezTo>
                  <a:pt x="13952" y="36850"/>
                  <a:pt x="13864" y="36938"/>
                  <a:pt x="13790" y="37012"/>
                </a:cubicBezTo>
                <a:cubicBezTo>
                  <a:pt x="13805" y="36938"/>
                  <a:pt x="13805" y="36865"/>
                  <a:pt x="13819" y="36791"/>
                </a:cubicBezTo>
                <a:cubicBezTo>
                  <a:pt x="13893" y="36703"/>
                  <a:pt x="13996" y="36629"/>
                  <a:pt x="14070" y="36541"/>
                </a:cubicBezTo>
                <a:close/>
                <a:moveTo>
                  <a:pt x="14511" y="36997"/>
                </a:moveTo>
                <a:lnTo>
                  <a:pt x="14511" y="36997"/>
                </a:lnTo>
                <a:cubicBezTo>
                  <a:pt x="14491" y="37007"/>
                  <a:pt x="14478" y="37017"/>
                  <a:pt x="14467" y="37035"/>
                </a:cubicBezTo>
                <a:lnTo>
                  <a:pt x="14467" y="37035"/>
                </a:lnTo>
                <a:lnTo>
                  <a:pt x="14511" y="36997"/>
                </a:lnTo>
                <a:close/>
                <a:moveTo>
                  <a:pt x="13510" y="36541"/>
                </a:moveTo>
                <a:cubicBezTo>
                  <a:pt x="13510" y="36615"/>
                  <a:pt x="13496" y="36703"/>
                  <a:pt x="13481" y="36777"/>
                </a:cubicBezTo>
                <a:cubicBezTo>
                  <a:pt x="13378" y="36865"/>
                  <a:pt x="13304" y="36953"/>
                  <a:pt x="13231" y="37056"/>
                </a:cubicBezTo>
                <a:cubicBezTo>
                  <a:pt x="13260" y="36953"/>
                  <a:pt x="13260" y="36865"/>
                  <a:pt x="13275" y="36777"/>
                </a:cubicBezTo>
                <a:cubicBezTo>
                  <a:pt x="13349" y="36703"/>
                  <a:pt x="13422" y="36615"/>
                  <a:pt x="13510" y="36541"/>
                </a:cubicBezTo>
                <a:close/>
                <a:moveTo>
                  <a:pt x="13790" y="36556"/>
                </a:moveTo>
                <a:cubicBezTo>
                  <a:pt x="13775" y="36629"/>
                  <a:pt x="13775" y="36703"/>
                  <a:pt x="13746" y="36777"/>
                </a:cubicBezTo>
                <a:cubicBezTo>
                  <a:pt x="13658" y="36865"/>
                  <a:pt x="13584" y="36953"/>
                  <a:pt x="13496" y="37056"/>
                </a:cubicBezTo>
                <a:cubicBezTo>
                  <a:pt x="13510" y="36968"/>
                  <a:pt x="13510" y="36880"/>
                  <a:pt x="13525" y="36806"/>
                </a:cubicBezTo>
                <a:lnTo>
                  <a:pt x="13790" y="36556"/>
                </a:lnTo>
                <a:close/>
                <a:moveTo>
                  <a:pt x="14467" y="37035"/>
                </a:moveTo>
                <a:lnTo>
                  <a:pt x="14393" y="37100"/>
                </a:lnTo>
                <a:cubicBezTo>
                  <a:pt x="14382" y="37133"/>
                  <a:pt x="14380" y="37150"/>
                  <a:pt x="14373" y="37174"/>
                </a:cubicBezTo>
                <a:lnTo>
                  <a:pt x="14373" y="37174"/>
                </a:lnTo>
                <a:cubicBezTo>
                  <a:pt x="14389" y="37130"/>
                  <a:pt x="14416" y="37095"/>
                  <a:pt x="14452" y="37071"/>
                </a:cubicBezTo>
                <a:cubicBezTo>
                  <a:pt x="14457" y="37056"/>
                  <a:pt x="14462" y="37045"/>
                  <a:pt x="14467" y="37035"/>
                </a:cubicBezTo>
                <a:close/>
                <a:moveTo>
                  <a:pt x="14373" y="37174"/>
                </a:moveTo>
                <a:cubicBezTo>
                  <a:pt x="14369" y="37184"/>
                  <a:pt x="14366" y="37193"/>
                  <a:pt x="14364" y="37203"/>
                </a:cubicBezTo>
                <a:cubicBezTo>
                  <a:pt x="14368" y="37192"/>
                  <a:pt x="14370" y="37183"/>
                  <a:pt x="14373" y="37174"/>
                </a:cubicBezTo>
                <a:close/>
                <a:moveTo>
                  <a:pt x="14308" y="37022"/>
                </a:moveTo>
                <a:lnTo>
                  <a:pt x="14308" y="37022"/>
                </a:lnTo>
                <a:cubicBezTo>
                  <a:pt x="14269" y="37085"/>
                  <a:pt x="14227" y="37151"/>
                  <a:pt x="14185" y="37216"/>
                </a:cubicBezTo>
                <a:lnTo>
                  <a:pt x="14185" y="37216"/>
                </a:lnTo>
                <a:cubicBezTo>
                  <a:pt x="14200" y="37182"/>
                  <a:pt x="14220" y="37145"/>
                  <a:pt x="14231" y="37100"/>
                </a:cubicBezTo>
                <a:cubicBezTo>
                  <a:pt x="14251" y="37081"/>
                  <a:pt x="14276" y="37049"/>
                  <a:pt x="14308" y="37022"/>
                </a:cubicBezTo>
                <a:close/>
                <a:moveTo>
                  <a:pt x="14231" y="36880"/>
                </a:moveTo>
                <a:lnTo>
                  <a:pt x="14231" y="36880"/>
                </a:lnTo>
                <a:cubicBezTo>
                  <a:pt x="14217" y="36938"/>
                  <a:pt x="14187" y="37012"/>
                  <a:pt x="14173" y="37071"/>
                </a:cubicBezTo>
                <a:cubicBezTo>
                  <a:pt x="14158" y="37086"/>
                  <a:pt x="14143" y="37130"/>
                  <a:pt x="14099" y="37144"/>
                </a:cubicBezTo>
                <a:cubicBezTo>
                  <a:pt x="14040" y="37203"/>
                  <a:pt x="14011" y="37247"/>
                  <a:pt x="13952" y="37306"/>
                </a:cubicBezTo>
                <a:cubicBezTo>
                  <a:pt x="13967" y="37247"/>
                  <a:pt x="13996" y="37174"/>
                  <a:pt x="14011" y="37130"/>
                </a:cubicBezTo>
                <a:cubicBezTo>
                  <a:pt x="14084" y="37056"/>
                  <a:pt x="14158" y="36953"/>
                  <a:pt x="14231" y="36880"/>
                </a:cubicBezTo>
                <a:close/>
                <a:moveTo>
                  <a:pt x="14011" y="36865"/>
                </a:moveTo>
                <a:lnTo>
                  <a:pt x="14011" y="36880"/>
                </a:lnTo>
                <a:cubicBezTo>
                  <a:pt x="13996" y="36953"/>
                  <a:pt x="13967" y="37012"/>
                  <a:pt x="13952" y="37071"/>
                </a:cubicBezTo>
                <a:cubicBezTo>
                  <a:pt x="13882" y="37155"/>
                  <a:pt x="13799" y="37238"/>
                  <a:pt x="13728" y="37322"/>
                </a:cubicBezTo>
                <a:lnTo>
                  <a:pt x="13728" y="37322"/>
                </a:lnTo>
                <a:cubicBezTo>
                  <a:pt x="13730" y="37317"/>
                  <a:pt x="13731" y="37311"/>
                  <a:pt x="13731" y="37306"/>
                </a:cubicBezTo>
                <a:cubicBezTo>
                  <a:pt x="13746" y="37247"/>
                  <a:pt x="13746" y="37203"/>
                  <a:pt x="13775" y="37144"/>
                </a:cubicBezTo>
                <a:cubicBezTo>
                  <a:pt x="13849" y="37056"/>
                  <a:pt x="13937" y="36953"/>
                  <a:pt x="14011" y="36865"/>
                </a:cubicBezTo>
                <a:close/>
                <a:moveTo>
                  <a:pt x="13746" y="36880"/>
                </a:moveTo>
                <a:cubicBezTo>
                  <a:pt x="13731" y="36953"/>
                  <a:pt x="13731" y="37027"/>
                  <a:pt x="13716" y="37100"/>
                </a:cubicBezTo>
                <a:cubicBezTo>
                  <a:pt x="13628" y="37218"/>
                  <a:pt x="13525" y="37321"/>
                  <a:pt x="13452" y="37424"/>
                </a:cubicBezTo>
                <a:cubicBezTo>
                  <a:pt x="13481" y="37321"/>
                  <a:pt x="13496" y="37247"/>
                  <a:pt x="13496" y="37159"/>
                </a:cubicBezTo>
                <a:cubicBezTo>
                  <a:pt x="13569" y="37071"/>
                  <a:pt x="13658" y="36983"/>
                  <a:pt x="13746" y="36880"/>
                </a:cubicBezTo>
                <a:close/>
                <a:moveTo>
                  <a:pt x="14261" y="37395"/>
                </a:moveTo>
                <a:cubicBezTo>
                  <a:pt x="14261" y="37424"/>
                  <a:pt x="14246" y="37424"/>
                  <a:pt x="14246" y="37439"/>
                </a:cubicBezTo>
                <a:cubicBezTo>
                  <a:pt x="14261" y="37424"/>
                  <a:pt x="14261" y="37424"/>
                  <a:pt x="14261" y="37395"/>
                </a:cubicBezTo>
                <a:close/>
                <a:moveTo>
                  <a:pt x="13481" y="36909"/>
                </a:moveTo>
                <a:lnTo>
                  <a:pt x="13481" y="36909"/>
                </a:lnTo>
                <a:cubicBezTo>
                  <a:pt x="13452" y="36997"/>
                  <a:pt x="13452" y="37071"/>
                  <a:pt x="13437" y="37159"/>
                </a:cubicBezTo>
                <a:cubicBezTo>
                  <a:pt x="13349" y="37277"/>
                  <a:pt x="13275" y="37365"/>
                  <a:pt x="13187" y="37468"/>
                </a:cubicBezTo>
                <a:lnTo>
                  <a:pt x="13231" y="37203"/>
                </a:lnTo>
                <a:cubicBezTo>
                  <a:pt x="13290" y="37086"/>
                  <a:pt x="13378" y="36997"/>
                  <a:pt x="13481" y="36909"/>
                </a:cubicBezTo>
                <a:close/>
                <a:moveTo>
                  <a:pt x="14246" y="37277"/>
                </a:moveTo>
                <a:lnTo>
                  <a:pt x="14187" y="37321"/>
                </a:lnTo>
                <a:cubicBezTo>
                  <a:pt x="14158" y="37365"/>
                  <a:pt x="14143" y="37395"/>
                  <a:pt x="14099" y="37439"/>
                </a:cubicBezTo>
                <a:cubicBezTo>
                  <a:pt x="14084" y="37498"/>
                  <a:pt x="14055" y="37527"/>
                  <a:pt x="14040" y="37571"/>
                </a:cubicBezTo>
                <a:cubicBezTo>
                  <a:pt x="14099" y="37512"/>
                  <a:pt x="14143" y="37453"/>
                  <a:pt x="14187" y="37395"/>
                </a:cubicBezTo>
                <a:cubicBezTo>
                  <a:pt x="14202" y="37350"/>
                  <a:pt x="14231" y="37306"/>
                  <a:pt x="14246" y="37277"/>
                </a:cubicBezTo>
                <a:close/>
                <a:moveTo>
                  <a:pt x="14099" y="37247"/>
                </a:moveTo>
                <a:lnTo>
                  <a:pt x="14040" y="37424"/>
                </a:lnTo>
                <a:cubicBezTo>
                  <a:pt x="14025" y="37453"/>
                  <a:pt x="13996" y="37468"/>
                  <a:pt x="13967" y="37512"/>
                </a:cubicBezTo>
                <a:cubicBezTo>
                  <a:pt x="13937" y="37571"/>
                  <a:pt x="13893" y="37615"/>
                  <a:pt x="13864" y="37660"/>
                </a:cubicBezTo>
                <a:cubicBezTo>
                  <a:pt x="13864" y="37601"/>
                  <a:pt x="13878" y="37542"/>
                  <a:pt x="13893" y="37498"/>
                </a:cubicBezTo>
                <a:cubicBezTo>
                  <a:pt x="13967" y="37424"/>
                  <a:pt x="14025" y="37321"/>
                  <a:pt x="14099" y="37247"/>
                </a:cubicBezTo>
                <a:close/>
                <a:moveTo>
                  <a:pt x="13922" y="37247"/>
                </a:moveTo>
                <a:lnTo>
                  <a:pt x="13864" y="37468"/>
                </a:lnTo>
                <a:cubicBezTo>
                  <a:pt x="13775" y="37542"/>
                  <a:pt x="13702" y="37660"/>
                  <a:pt x="13628" y="37748"/>
                </a:cubicBezTo>
                <a:lnTo>
                  <a:pt x="13672" y="37527"/>
                </a:lnTo>
                <a:cubicBezTo>
                  <a:pt x="13746" y="37439"/>
                  <a:pt x="13819" y="37350"/>
                  <a:pt x="13922" y="37247"/>
                </a:cubicBezTo>
                <a:close/>
                <a:moveTo>
                  <a:pt x="13672" y="37247"/>
                </a:moveTo>
                <a:lnTo>
                  <a:pt x="13672" y="37292"/>
                </a:lnTo>
                <a:cubicBezTo>
                  <a:pt x="13658" y="37365"/>
                  <a:pt x="13643" y="37424"/>
                  <a:pt x="13628" y="37498"/>
                </a:cubicBezTo>
                <a:cubicBezTo>
                  <a:pt x="13525" y="37601"/>
                  <a:pt x="13437" y="37733"/>
                  <a:pt x="13363" y="37836"/>
                </a:cubicBezTo>
                <a:cubicBezTo>
                  <a:pt x="13378" y="37792"/>
                  <a:pt x="13378" y="37748"/>
                  <a:pt x="13407" y="37689"/>
                </a:cubicBezTo>
                <a:cubicBezTo>
                  <a:pt x="13407" y="37660"/>
                  <a:pt x="13422" y="37615"/>
                  <a:pt x="13422" y="37571"/>
                </a:cubicBezTo>
                <a:cubicBezTo>
                  <a:pt x="13496" y="37453"/>
                  <a:pt x="13584" y="37365"/>
                  <a:pt x="13672" y="37247"/>
                </a:cubicBezTo>
                <a:close/>
                <a:moveTo>
                  <a:pt x="14025" y="37674"/>
                </a:moveTo>
                <a:lnTo>
                  <a:pt x="14025" y="37674"/>
                </a:lnTo>
                <a:cubicBezTo>
                  <a:pt x="13996" y="37718"/>
                  <a:pt x="13967" y="37763"/>
                  <a:pt x="13937" y="37807"/>
                </a:cubicBezTo>
                <a:cubicBezTo>
                  <a:pt x="13937" y="37836"/>
                  <a:pt x="13922" y="37866"/>
                  <a:pt x="13922" y="37880"/>
                </a:cubicBezTo>
                <a:cubicBezTo>
                  <a:pt x="13952" y="37836"/>
                  <a:pt x="13967" y="37792"/>
                  <a:pt x="14011" y="37748"/>
                </a:cubicBezTo>
                <a:cubicBezTo>
                  <a:pt x="14025" y="37733"/>
                  <a:pt x="14040" y="37718"/>
                  <a:pt x="14025" y="37674"/>
                </a:cubicBezTo>
                <a:close/>
                <a:moveTo>
                  <a:pt x="13407" y="37277"/>
                </a:moveTo>
                <a:lnTo>
                  <a:pt x="13407" y="37277"/>
                </a:lnTo>
                <a:cubicBezTo>
                  <a:pt x="13378" y="37365"/>
                  <a:pt x="13363" y="37453"/>
                  <a:pt x="13349" y="37527"/>
                </a:cubicBezTo>
                <a:cubicBezTo>
                  <a:pt x="13260" y="37660"/>
                  <a:pt x="13157" y="37763"/>
                  <a:pt x="13084" y="37895"/>
                </a:cubicBezTo>
                <a:cubicBezTo>
                  <a:pt x="13098" y="37807"/>
                  <a:pt x="13128" y="37689"/>
                  <a:pt x="13142" y="37601"/>
                </a:cubicBezTo>
                <a:cubicBezTo>
                  <a:pt x="13231" y="37498"/>
                  <a:pt x="13304" y="37380"/>
                  <a:pt x="13407" y="37277"/>
                </a:cubicBezTo>
                <a:close/>
                <a:moveTo>
                  <a:pt x="13813" y="37821"/>
                </a:moveTo>
                <a:lnTo>
                  <a:pt x="13813" y="37821"/>
                </a:lnTo>
                <a:cubicBezTo>
                  <a:pt x="13797" y="37849"/>
                  <a:pt x="13782" y="37877"/>
                  <a:pt x="13766" y="37905"/>
                </a:cubicBezTo>
                <a:lnTo>
                  <a:pt x="13766" y="37905"/>
                </a:lnTo>
                <a:lnTo>
                  <a:pt x="13775" y="37880"/>
                </a:lnTo>
                <a:cubicBezTo>
                  <a:pt x="13787" y="37861"/>
                  <a:pt x="13799" y="37841"/>
                  <a:pt x="13813" y="37821"/>
                </a:cubicBezTo>
                <a:close/>
                <a:moveTo>
                  <a:pt x="13775" y="37660"/>
                </a:moveTo>
                <a:cubicBezTo>
                  <a:pt x="13746" y="37733"/>
                  <a:pt x="13716" y="37807"/>
                  <a:pt x="13687" y="37880"/>
                </a:cubicBezTo>
                <a:cubicBezTo>
                  <a:pt x="13643" y="37954"/>
                  <a:pt x="13569" y="38057"/>
                  <a:pt x="13496" y="38175"/>
                </a:cubicBezTo>
                <a:lnTo>
                  <a:pt x="13555" y="37954"/>
                </a:lnTo>
                <a:cubicBezTo>
                  <a:pt x="13628" y="37836"/>
                  <a:pt x="13687" y="37748"/>
                  <a:pt x="13775" y="37660"/>
                </a:cubicBezTo>
                <a:close/>
                <a:moveTo>
                  <a:pt x="13790" y="38101"/>
                </a:moveTo>
                <a:cubicBezTo>
                  <a:pt x="13756" y="38124"/>
                  <a:pt x="13740" y="38155"/>
                  <a:pt x="13727" y="38181"/>
                </a:cubicBezTo>
                <a:lnTo>
                  <a:pt x="13727" y="38181"/>
                </a:lnTo>
                <a:cubicBezTo>
                  <a:pt x="13747" y="38155"/>
                  <a:pt x="13769" y="38128"/>
                  <a:pt x="13790" y="38101"/>
                </a:cubicBezTo>
                <a:close/>
                <a:moveTo>
                  <a:pt x="13569" y="37660"/>
                </a:moveTo>
                <a:lnTo>
                  <a:pt x="13569" y="37660"/>
                </a:lnTo>
                <a:cubicBezTo>
                  <a:pt x="13555" y="37733"/>
                  <a:pt x="13525" y="37821"/>
                  <a:pt x="13496" y="37895"/>
                </a:cubicBezTo>
                <a:cubicBezTo>
                  <a:pt x="13407" y="38027"/>
                  <a:pt x="13319" y="38145"/>
                  <a:pt x="13260" y="38263"/>
                </a:cubicBezTo>
                <a:cubicBezTo>
                  <a:pt x="13275" y="38175"/>
                  <a:pt x="13290" y="38072"/>
                  <a:pt x="13334" y="37983"/>
                </a:cubicBezTo>
                <a:cubicBezTo>
                  <a:pt x="13407" y="37895"/>
                  <a:pt x="13496" y="37792"/>
                  <a:pt x="13569" y="37660"/>
                </a:cubicBezTo>
                <a:close/>
                <a:moveTo>
                  <a:pt x="13727" y="38181"/>
                </a:moveTo>
                <a:cubicBezTo>
                  <a:pt x="13692" y="38228"/>
                  <a:pt x="13662" y="38275"/>
                  <a:pt x="13643" y="38322"/>
                </a:cubicBezTo>
                <a:cubicBezTo>
                  <a:pt x="13637" y="38328"/>
                  <a:pt x="13633" y="38339"/>
                  <a:pt x="13629" y="38352"/>
                </a:cubicBezTo>
                <a:lnTo>
                  <a:pt x="13629" y="38352"/>
                </a:lnTo>
                <a:cubicBezTo>
                  <a:pt x="13652" y="38314"/>
                  <a:pt x="13674" y="38280"/>
                  <a:pt x="13702" y="38233"/>
                </a:cubicBezTo>
                <a:lnTo>
                  <a:pt x="13716" y="38204"/>
                </a:lnTo>
                <a:cubicBezTo>
                  <a:pt x="13720" y="38197"/>
                  <a:pt x="13723" y="38190"/>
                  <a:pt x="13727" y="38181"/>
                </a:cubicBezTo>
                <a:close/>
                <a:moveTo>
                  <a:pt x="13629" y="38352"/>
                </a:moveTo>
                <a:cubicBezTo>
                  <a:pt x="13621" y="38365"/>
                  <a:pt x="13612" y="38378"/>
                  <a:pt x="13604" y="38392"/>
                </a:cubicBezTo>
                <a:lnTo>
                  <a:pt x="13604" y="38392"/>
                </a:lnTo>
                <a:cubicBezTo>
                  <a:pt x="13617" y="38383"/>
                  <a:pt x="13623" y="38367"/>
                  <a:pt x="13629" y="38352"/>
                </a:cubicBezTo>
                <a:close/>
                <a:moveTo>
                  <a:pt x="13334" y="37689"/>
                </a:moveTo>
                <a:lnTo>
                  <a:pt x="13275" y="37969"/>
                </a:lnTo>
                <a:cubicBezTo>
                  <a:pt x="13187" y="38116"/>
                  <a:pt x="13084" y="38248"/>
                  <a:pt x="13010" y="38395"/>
                </a:cubicBezTo>
                <a:cubicBezTo>
                  <a:pt x="13010" y="38381"/>
                  <a:pt x="13010" y="38351"/>
                  <a:pt x="13039" y="38322"/>
                </a:cubicBezTo>
                <a:cubicBezTo>
                  <a:pt x="13054" y="38233"/>
                  <a:pt x="13069" y="38160"/>
                  <a:pt x="13084" y="38057"/>
                </a:cubicBezTo>
                <a:cubicBezTo>
                  <a:pt x="13142" y="37954"/>
                  <a:pt x="13231" y="37821"/>
                  <a:pt x="13334" y="37689"/>
                </a:cubicBezTo>
                <a:close/>
                <a:moveTo>
                  <a:pt x="13604" y="38392"/>
                </a:moveTo>
                <a:cubicBezTo>
                  <a:pt x="13602" y="38394"/>
                  <a:pt x="13600" y="38394"/>
                  <a:pt x="13599" y="38395"/>
                </a:cubicBezTo>
                <a:cubicBezTo>
                  <a:pt x="13584" y="38410"/>
                  <a:pt x="13584" y="38410"/>
                  <a:pt x="13584" y="38425"/>
                </a:cubicBezTo>
                <a:cubicBezTo>
                  <a:pt x="13591" y="38413"/>
                  <a:pt x="13597" y="38403"/>
                  <a:pt x="13604" y="38392"/>
                </a:cubicBezTo>
                <a:close/>
                <a:moveTo>
                  <a:pt x="13613" y="38086"/>
                </a:moveTo>
                <a:cubicBezTo>
                  <a:pt x="13599" y="38160"/>
                  <a:pt x="13569" y="38204"/>
                  <a:pt x="13540" y="38278"/>
                </a:cubicBezTo>
                <a:cubicBezTo>
                  <a:pt x="13485" y="38365"/>
                  <a:pt x="13447" y="38444"/>
                  <a:pt x="13401" y="38532"/>
                </a:cubicBezTo>
                <a:lnTo>
                  <a:pt x="13401" y="38532"/>
                </a:lnTo>
                <a:cubicBezTo>
                  <a:pt x="13405" y="38517"/>
                  <a:pt x="13407" y="38500"/>
                  <a:pt x="13407" y="38484"/>
                </a:cubicBezTo>
                <a:cubicBezTo>
                  <a:pt x="13407" y="38454"/>
                  <a:pt x="13422" y="38425"/>
                  <a:pt x="13422" y="38395"/>
                </a:cubicBezTo>
                <a:cubicBezTo>
                  <a:pt x="13466" y="38278"/>
                  <a:pt x="13555" y="38175"/>
                  <a:pt x="13613" y="38086"/>
                </a:cubicBezTo>
                <a:close/>
                <a:moveTo>
                  <a:pt x="13510" y="38749"/>
                </a:moveTo>
                <a:cubicBezTo>
                  <a:pt x="13497" y="38749"/>
                  <a:pt x="13496" y="38749"/>
                  <a:pt x="13496" y="38760"/>
                </a:cubicBezTo>
                <a:lnTo>
                  <a:pt x="13496" y="38760"/>
                </a:lnTo>
                <a:cubicBezTo>
                  <a:pt x="13500" y="38756"/>
                  <a:pt x="13505" y="38752"/>
                  <a:pt x="13510" y="38749"/>
                </a:cubicBezTo>
                <a:close/>
                <a:moveTo>
                  <a:pt x="13452" y="38116"/>
                </a:moveTo>
                <a:lnTo>
                  <a:pt x="13452" y="38116"/>
                </a:lnTo>
                <a:cubicBezTo>
                  <a:pt x="13437" y="38204"/>
                  <a:pt x="13407" y="38292"/>
                  <a:pt x="13378" y="38366"/>
                </a:cubicBezTo>
                <a:cubicBezTo>
                  <a:pt x="13290" y="38528"/>
                  <a:pt x="13216" y="38646"/>
                  <a:pt x="13142" y="38793"/>
                </a:cubicBezTo>
                <a:cubicBezTo>
                  <a:pt x="13157" y="38704"/>
                  <a:pt x="13201" y="38601"/>
                  <a:pt x="13216" y="38498"/>
                </a:cubicBezTo>
                <a:cubicBezTo>
                  <a:pt x="13290" y="38381"/>
                  <a:pt x="13363" y="38248"/>
                  <a:pt x="13452" y="38116"/>
                </a:cubicBezTo>
                <a:close/>
                <a:moveTo>
                  <a:pt x="13496" y="38760"/>
                </a:moveTo>
                <a:cubicBezTo>
                  <a:pt x="13463" y="38792"/>
                  <a:pt x="13450" y="38840"/>
                  <a:pt x="13437" y="38866"/>
                </a:cubicBezTo>
                <a:cubicBezTo>
                  <a:pt x="13422" y="38896"/>
                  <a:pt x="13422" y="38896"/>
                  <a:pt x="13422" y="38910"/>
                </a:cubicBezTo>
                <a:cubicBezTo>
                  <a:pt x="13452" y="38852"/>
                  <a:pt x="13481" y="38822"/>
                  <a:pt x="13496" y="38763"/>
                </a:cubicBezTo>
                <a:cubicBezTo>
                  <a:pt x="13496" y="38762"/>
                  <a:pt x="13496" y="38761"/>
                  <a:pt x="13496" y="38760"/>
                </a:cubicBezTo>
                <a:close/>
                <a:moveTo>
                  <a:pt x="13216" y="38175"/>
                </a:moveTo>
                <a:cubicBezTo>
                  <a:pt x="13201" y="38278"/>
                  <a:pt x="13157" y="38381"/>
                  <a:pt x="13142" y="38484"/>
                </a:cubicBezTo>
                <a:cubicBezTo>
                  <a:pt x="13054" y="38646"/>
                  <a:pt x="12951" y="38807"/>
                  <a:pt x="12878" y="38969"/>
                </a:cubicBezTo>
                <a:cubicBezTo>
                  <a:pt x="12907" y="38852"/>
                  <a:pt x="12922" y="38719"/>
                  <a:pt x="12951" y="38616"/>
                </a:cubicBezTo>
                <a:cubicBezTo>
                  <a:pt x="13039" y="38469"/>
                  <a:pt x="13128" y="38322"/>
                  <a:pt x="13216" y="38175"/>
                </a:cubicBezTo>
                <a:close/>
                <a:moveTo>
                  <a:pt x="13422" y="38631"/>
                </a:moveTo>
                <a:lnTo>
                  <a:pt x="13260" y="38969"/>
                </a:lnTo>
                <a:lnTo>
                  <a:pt x="13201" y="39175"/>
                </a:lnTo>
                <a:cubicBezTo>
                  <a:pt x="13260" y="39072"/>
                  <a:pt x="13304" y="38940"/>
                  <a:pt x="13363" y="38837"/>
                </a:cubicBezTo>
                <a:cubicBezTo>
                  <a:pt x="13407" y="38778"/>
                  <a:pt x="13422" y="38704"/>
                  <a:pt x="13422" y="38631"/>
                </a:cubicBezTo>
                <a:close/>
                <a:moveTo>
                  <a:pt x="13290" y="38646"/>
                </a:moveTo>
                <a:lnTo>
                  <a:pt x="13290" y="38646"/>
                </a:lnTo>
                <a:cubicBezTo>
                  <a:pt x="13260" y="38749"/>
                  <a:pt x="13231" y="38852"/>
                  <a:pt x="13201" y="38940"/>
                </a:cubicBezTo>
                <a:cubicBezTo>
                  <a:pt x="13128" y="39116"/>
                  <a:pt x="13054" y="39264"/>
                  <a:pt x="12995" y="39425"/>
                </a:cubicBezTo>
                <a:cubicBezTo>
                  <a:pt x="13010" y="39308"/>
                  <a:pt x="13054" y="39205"/>
                  <a:pt x="13069" y="39087"/>
                </a:cubicBezTo>
                <a:lnTo>
                  <a:pt x="13290" y="38646"/>
                </a:lnTo>
                <a:close/>
                <a:moveTo>
                  <a:pt x="13187" y="39484"/>
                </a:moveTo>
                <a:lnTo>
                  <a:pt x="13187" y="39484"/>
                </a:lnTo>
                <a:cubicBezTo>
                  <a:pt x="13166" y="39515"/>
                  <a:pt x="13153" y="39552"/>
                  <a:pt x="13142" y="39596"/>
                </a:cubicBezTo>
                <a:lnTo>
                  <a:pt x="13142" y="39596"/>
                </a:lnTo>
                <a:cubicBezTo>
                  <a:pt x="13155" y="39559"/>
                  <a:pt x="13168" y="39522"/>
                  <a:pt x="13187" y="39484"/>
                </a:cubicBezTo>
                <a:close/>
                <a:moveTo>
                  <a:pt x="13069" y="38704"/>
                </a:moveTo>
                <a:lnTo>
                  <a:pt x="13069" y="38704"/>
                </a:lnTo>
                <a:cubicBezTo>
                  <a:pt x="13039" y="38822"/>
                  <a:pt x="13010" y="38940"/>
                  <a:pt x="12995" y="39058"/>
                </a:cubicBezTo>
                <a:cubicBezTo>
                  <a:pt x="12922" y="39264"/>
                  <a:pt x="12848" y="39440"/>
                  <a:pt x="12775" y="39632"/>
                </a:cubicBezTo>
                <a:cubicBezTo>
                  <a:pt x="12789" y="39499"/>
                  <a:pt x="12819" y="39352"/>
                  <a:pt x="12833" y="39219"/>
                </a:cubicBezTo>
                <a:cubicBezTo>
                  <a:pt x="12907" y="39058"/>
                  <a:pt x="12995" y="38866"/>
                  <a:pt x="13069" y="38704"/>
                </a:cubicBezTo>
                <a:close/>
                <a:moveTo>
                  <a:pt x="13142" y="39596"/>
                </a:moveTo>
                <a:lnTo>
                  <a:pt x="13142" y="39596"/>
                </a:lnTo>
                <a:cubicBezTo>
                  <a:pt x="13125" y="39647"/>
                  <a:pt x="13109" y="39698"/>
                  <a:pt x="13084" y="39749"/>
                </a:cubicBezTo>
                <a:cubicBezTo>
                  <a:pt x="13074" y="39786"/>
                  <a:pt x="13071" y="39829"/>
                  <a:pt x="13066" y="39870"/>
                </a:cubicBezTo>
                <a:lnTo>
                  <a:pt x="13066" y="39870"/>
                </a:lnTo>
                <a:cubicBezTo>
                  <a:pt x="13078" y="39800"/>
                  <a:pt x="13095" y="39727"/>
                  <a:pt x="13128" y="39661"/>
                </a:cubicBezTo>
                <a:cubicBezTo>
                  <a:pt x="13132" y="39638"/>
                  <a:pt x="13137" y="39616"/>
                  <a:pt x="13142" y="39596"/>
                </a:cubicBezTo>
                <a:close/>
                <a:moveTo>
                  <a:pt x="13066" y="39870"/>
                </a:moveTo>
                <a:lnTo>
                  <a:pt x="13066" y="39870"/>
                </a:lnTo>
                <a:cubicBezTo>
                  <a:pt x="13062" y="39894"/>
                  <a:pt x="13058" y="39918"/>
                  <a:pt x="13054" y="39941"/>
                </a:cubicBezTo>
                <a:cubicBezTo>
                  <a:pt x="13060" y="39919"/>
                  <a:pt x="13063" y="39894"/>
                  <a:pt x="13066" y="39870"/>
                </a:cubicBezTo>
                <a:close/>
                <a:moveTo>
                  <a:pt x="13071" y="39420"/>
                </a:moveTo>
                <a:cubicBezTo>
                  <a:pt x="13015" y="39605"/>
                  <a:pt x="12969" y="39793"/>
                  <a:pt x="12931" y="39983"/>
                </a:cubicBezTo>
                <a:lnTo>
                  <a:pt x="12931" y="39983"/>
                </a:lnTo>
                <a:cubicBezTo>
                  <a:pt x="12958" y="39894"/>
                  <a:pt x="12986" y="39807"/>
                  <a:pt x="13010" y="39720"/>
                </a:cubicBezTo>
                <a:cubicBezTo>
                  <a:pt x="13035" y="39620"/>
                  <a:pt x="13049" y="39520"/>
                  <a:pt x="13071" y="39420"/>
                </a:cubicBezTo>
                <a:close/>
                <a:moveTo>
                  <a:pt x="12936" y="39411"/>
                </a:moveTo>
                <a:lnTo>
                  <a:pt x="12936" y="39411"/>
                </a:lnTo>
                <a:cubicBezTo>
                  <a:pt x="12907" y="39558"/>
                  <a:pt x="12892" y="39705"/>
                  <a:pt x="12863" y="39823"/>
                </a:cubicBezTo>
                <a:cubicBezTo>
                  <a:pt x="12789" y="40029"/>
                  <a:pt x="12745" y="40235"/>
                  <a:pt x="12701" y="40456"/>
                </a:cubicBezTo>
                <a:cubicBezTo>
                  <a:pt x="12701" y="40308"/>
                  <a:pt x="12716" y="40147"/>
                  <a:pt x="12745" y="39999"/>
                </a:cubicBezTo>
                <a:cubicBezTo>
                  <a:pt x="12789" y="39793"/>
                  <a:pt x="12863" y="39602"/>
                  <a:pt x="12936" y="39411"/>
                </a:cubicBezTo>
                <a:close/>
                <a:moveTo>
                  <a:pt x="12936" y="40603"/>
                </a:moveTo>
                <a:lnTo>
                  <a:pt x="12936" y="40706"/>
                </a:lnTo>
                <a:cubicBezTo>
                  <a:pt x="12966" y="40691"/>
                  <a:pt x="12966" y="40647"/>
                  <a:pt x="12936" y="40603"/>
                </a:cubicBezTo>
                <a:close/>
                <a:moveTo>
                  <a:pt x="12936" y="40707"/>
                </a:moveTo>
                <a:lnTo>
                  <a:pt x="12936" y="40707"/>
                </a:lnTo>
                <a:cubicBezTo>
                  <a:pt x="12936" y="40736"/>
                  <a:pt x="12936" y="40765"/>
                  <a:pt x="12922" y="40779"/>
                </a:cubicBezTo>
                <a:cubicBezTo>
                  <a:pt x="12936" y="40765"/>
                  <a:pt x="12936" y="40750"/>
                  <a:pt x="12936" y="40707"/>
                </a:cubicBezTo>
                <a:close/>
                <a:moveTo>
                  <a:pt x="12907" y="40382"/>
                </a:moveTo>
                <a:cubicBezTo>
                  <a:pt x="12863" y="40529"/>
                  <a:pt x="12848" y="40647"/>
                  <a:pt x="12833" y="40809"/>
                </a:cubicBezTo>
                <a:lnTo>
                  <a:pt x="12833" y="41118"/>
                </a:lnTo>
                <a:cubicBezTo>
                  <a:pt x="12833" y="40985"/>
                  <a:pt x="12848" y="40838"/>
                  <a:pt x="12863" y="40706"/>
                </a:cubicBezTo>
                <a:cubicBezTo>
                  <a:pt x="12892" y="40618"/>
                  <a:pt x="12892" y="40529"/>
                  <a:pt x="12907" y="40441"/>
                </a:cubicBezTo>
                <a:lnTo>
                  <a:pt x="12907" y="40382"/>
                </a:lnTo>
                <a:close/>
                <a:moveTo>
                  <a:pt x="12775" y="40323"/>
                </a:moveTo>
                <a:cubicBezTo>
                  <a:pt x="12775" y="40411"/>
                  <a:pt x="12760" y="40485"/>
                  <a:pt x="12760" y="40588"/>
                </a:cubicBezTo>
                <a:cubicBezTo>
                  <a:pt x="12775" y="40632"/>
                  <a:pt x="12760" y="40706"/>
                  <a:pt x="12760" y="40779"/>
                </a:cubicBezTo>
                <a:cubicBezTo>
                  <a:pt x="12745" y="40985"/>
                  <a:pt x="12716" y="41191"/>
                  <a:pt x="12701" y="41368"/>
                </a:cubicBezTo>
                <a:cubicBezTo>
                  <a:pt x="12701" y="41294"/>
                  <a:pt x="12686" y="41221"/>
                  <a:pt x="12686" y="41147"/>
                </a:cubicBezTo>
                <a:cubicBezTo>
                  <a:pt x="12686" y="41074"/>
                  <a:pt x="12686" y="40985"/>
                  <a:pt x="12672" y="40912"/>
                </a:cubicBezTo>
                <a:cubicBezTo>
                  <a:pt x="12686" y="40706"/>
                  <a:pt x="12716" y="40514"/>
                  <a:pt x="12775" y="40323"/>
                </a:cubicBezTo>
                <a:close/>
                <a:moveTo>
                  <a:pt x="12907" y="41442"/>
                </a:moveTo>
                <a:lnTo>
                  <a:pt x="12907" y="41721"/>
                </a:lnTo>
                <a:cubicBezTo>
                  <a:pt x="12922" y="41780"/>
                  <a:pt x="12922" y="41854"/>
                  <a:pt x="12936" y="41913"/>
                </a:cubicBezTo>
                <a:cubicBezTo>
                  <a:pt x="12922" y="41810"/>
                  <a:pt x="12922" y="41736"/>
                  <a:pt x="12922" y="41633"/>
                </a:cubicBezTo>
                <a:cubicBezTo>
                  <a:pt x="12922" y="41574"/>
                  <a:pt x="12907" y="41515"/>
                  <a:pt x="12907" y="41442"/>
                </a:cubicBezTo>
                <a:close/>
                <a:moveTo>
                  <a:pt x="12789" y="41368"/>
                </a:moveTo>
                <a:cubicBezTo>
                  <a:pt x="12819" y="41500"/>
                  <a:pt x="12819" y="41603"/>
                  <a:pt x="12848" y="41736"/>
                </a:cubicBezTo>
                <a:cubicBezTo>
                  <a:pt x="12848" y="41883"/>
                  <a:pt x="12863" y="42030"/>
                  <a:pt x="12892" y="42177"/>
                </a:cubicBezTo>
                <a:cubicBezTo>
                  <a:pt x="12848" y="42074"/>
                  <a:pt x="12819" y="41957"/>
                  <a:pt x="12789" y="41854"/>
                </a:cubicBezTo>
                <a:cubicBezTo>
                  <a:pt x="12775" y="41692"/>
                  <a:pt x="12775" y="41515"/>
                  <a:pt x="12789" y="41368"/>
                </a:cubicBezTo>
                <a:close/>
                <a:moveTo>
                  <a:pt x="13069" y="42442"/>
                </a:moveTo>
                <a:lnTo>
                  <a:pt x="13069" y="42442"/>
                </a:lnTo>
                <a:cubicBezTo>
                  <a:pt x="13074" y="42453"/>
                  <a:pt x="13078" y="42465"/>
                  <a:pt x="13080" y="42479"/>
                </a:cubicBezTo>
                <a:lnTo>
                  <a:pt x="13080" y="42479"/>
                </a:lnTo>
                <a:cubicBezTo>
                  <a:pt x="13081" y="42464"/>
                  <a:pt x="13077" y="42451"/>
                  <a:pt x="13069" y="42442"/>
                </a:cubicBezTo>
                <a:close/>
                <a:moveTo>
                  <a:pt x="13080" y="42479"/>
                </a:moveTo>
                <a:cubicBezTo>
                  <a:pt x="13079" y="42490"/>
                  <a:pt x="13075" y="42503"/>
                  <a:pt x="13069" y="42516"/>
                </a:cubicBezTo>
                <a:cubicBezTo>
                  <a:pt x="13084" y="42531"/>
                  <a:pt x="13084" y="42531"/>
                  <a:pt x="13084" y="42545"/>
                </a:cubicBezTo>
                <a:cubicBezTo>
                  <a:pt x="13084" y="42527"/>
                  <a:pt x="13084" y="42502"/>
                  <a:pt x="13080" y="42479"/>
                </a:cubicBezTo>
                <a:close/>
                <a:moveTo>
                  <a:pt x="13288" y="43187"/>
                </a:moveTo>
                <a:cubicBezTo>
                  <a:pt x="13291" y="43195"/>
                  <a:pt x="13295" y="43203"/>
                  <a:pt x="13299" y="43211"/>
                </a:cubicBezTo>
                <a:lnTo>
                  <a:pt x="13299" y="43211"/>
                </a:lnTo>
                <a:cubicBezTo>
                  <a:pt x="13296" y="43202"/>
                  <a:pt x="13292" y="43194"/>
                  <a:pt x="13288" y="43187"/>
                </a:cubicBezTo>
                <a:close/>
                <a:moveTo>
                  <a:pt x="13231" y="35114"/>
                </a:moveTo>
                <a:cubicBezTo>
                  <a:pt x="13231" y="35187"/>
                  <a:pt x="13260" y="35290"/>
                  <a:pt x="13260" y="35364"/>
                </a:cubicBezTo>
                <a:cubicBezTo>
                  <a:pt x="12201" y="36276"/>
                  <a:pt x="11435" y="37306"/>
                  <a:pt x="10950" y="38395"/>
                </a:cubicBezTo>
                <a:cubicBezTo>
                  <a:pt x="9993" y="40559"/>
                  <a:pt x="10287" y="43090"/>
                  <a:pt x="11671" y="44606"/>
                </a:cubicBezTo>
                <a:cubicBezTo>
                  <a:pt x="11612" y="44606"/>
                  <a:pt x="11583" y="44606"/>
                  <a:pt x="11538" y="44591"/>
                </a:cubicBezTo>
                <a:cubicBezTo>
                  <a:pt x="10096" y="43016"/>
                  <a:pt x="9817" y="40382"/>
                  <a:pt x="10861" y="38130"/>
                </a:cubicBezTo>
                <a:cubicBezTo>
                  <a:pt x="11376" y="37056"/>
                  <a:pt x="12171" y="36041"/>
                  <a:pt x="13231" y="35114"/>
                </a:cubicBezTo>
                <a:close/>
                <a:moveTo>
                  <a:pt x="13260" y="35452"/>
                </a:moveTo>
                <a:cubicBezTo>
                  <a:pt x="13260" y="35526"/>
                  <a:pt x="13260" y="35614"/>
                  <a:pt x="13275" y="35688"/>
                </a:cubicBezTo>
                <a:cubicBezTo>
                  <a:pt x="12274" y="36615"/>
                  <a:pt x="11538" y="37615"/>
                  <a:pt x="11097" y="38690"/>
                </a:cubicBezTo>
                <a:cubicBezTo>
                  <a:pt x="10243" y="40779"/>
                  <a:pt x="10567" y="43208"/>
                  <a:pt x="11906" y="44679"/>
                </a:cubicBezTo>
                <a:cubicBezTo>
                  <a:pt x="11877" y="44679"/>
                  <a:pt x="11818" y="44665"/>
                  <a:pt x="11789" y="44665"/>
                </a:cubicBezTo>
                <a:cubicBezTo>
                  <a:pt x="10361" y="43163"/>
                  <a:pt x="10052" y="40618"/>
                  <a:pt x="11009" y="38425"/>
                </a:cubicBezTo>
                <a:cubicBezTo>
                  <a:pt x="11480" y="37365"/>
                  <a:pt x="12245" y="36350"/>
                  <a:pt x="13260" y="35452"/>
                </a:cubicBezTo>
                <a:close/>
                <a:moveTo>
                  <a:pt x="13275" y="35776"/>
                </a:moveTo>
                <a:lnTo>
                  <a:pt x="13275" y="36041"/>
                </a:lnTo>
                <a:cubicBezTo>
                  <a:pt x="12333" y="36953"/>
                  <a:pt x="11656" y="37954"/>
                  <a:pt x="11244" y="38999"/>
                </a:cubicBezTo>
                <a:cubicBezTo>
                  <a:pt x="10861" y="39999"/>
                  <a:pt x="10758" y="41118"/>
                  <a:pt x="10920" y="42148"/>
                </a:cubicBezTo>
                <a:cubicBezTo>
                  <a:pt x="11082" y="43193"/>
                  <a:pt x="11524" y="44091"/>
                  <a:pt x="12186" y="44797"/>
                </a:cubicBezTo>
                <a:cubicBezTo>
                  <a:pt x="12127" y="44782"/>
                  <a:pt x="12098" y="44753"/>
                  <a:pt x="12039" y="44738"/>
                </a:cubicBezTo>
                <a:cubicBezTo>
                  <a:pt x="10641" y="43311"/>
                  <a:pt x="10273" y="40838"/>
                  <a:pt x="11156" y="38719"/>
                </a:cubicBezTo>
                <a:cubicBezTo>
                  <a:pt x="11597" y="37674"/>
                  <a:pt x="12304" y="36688"/>
                  <a:pt x="13275" y="35776"/>
                </a:cubicBezTo>
                <a:close/>
                <a:moveTo>
                  <a:pt x="13245" y="36129"/>
                </a:moveTo>
                <a:cubicBezTo>
                  <a:pt x="13245" y="36217"/>
                  <a:pt x="13245" y="36291"/>
                  <a:pt x="13231" y="36394"/>
                </a:cubicBezTo>
                <a:cubicBezTo>
                  <a:pt x="12362" y="37292"/>
                  <a:pt x="11744" y="38263"/>
                  <a:pt x="11376" y="39293"/>
                </a:cubicBezTo>
                <a:cubicBezTo>
                  <a:pt x="10788" y="40985"/>
                  <a:pt x="10906" y="43340"/>
                  <a:pt x="12421" y="44871"/>
                </a:cubicBezTo>
                <a:cubicBezTo>
                  <a:pt x="12407" y="44856"/>
                  <a:pt x="12348" y="44826"/>
                  <a:pt x="12304" y="44812"/>
                </a:cubicBezTo>
                <a:cubicBezTo>
                  <a:pt x="10920" y="43428"/>
                  <a:pt x="10508" y="41074"/>
                  <a:pt x="11303" y="39013"/>
                </a:cubicBezTo>
                <a:cubicBezTo>
                  <a:pt x="11686" y="37983"/>
                  <a:pt x="12348" y="37012"/>
                  <a:pt x="13245" y="36129"/>
                </a:cubicBezTo>
                <a:close/>
                <a:moveTo>
                  <a:pt x="13231" y="36497"/>
                </a:moveTo>
                <a:cubicBezTo>
                  <a:pt x="13231" y="36585"/>
                  <a:pt x="13216" y="36674"/>
                  <a:pt x="13216" y="36777"/>
                </a:cubicBezTo>
                <a:cubicBezTo>
                  <a:pt x="12421" y="37660"/>
                  <a:pt x="11862" y="38616"/>
                  <a:pt x="11538" y="39602"/>
                </a:cubicBezTo>
                <a:cubicBezTo>
                  <a:pt x="11024" y="41234"/>
                  <a:pt x="11199" y="43496"/>
                  <a:pt x="12710" y="44968"/>
                </a:cubicBezTo>
                <a:lnTo>
                  <a:pt x="12710" y="44968"/>
                </a:lnTo>
                <a:cubicBezTo>
                  <a:pt x="12667" y="44927"/>
                  <a:pt x="12610" y="44899"/>
                  <a:pt x="12554" y="44885"/>
                </a:cubicBezTo>
                <a:cubicBezTo>
                  <a:pt x="10994" y="43384"/>
                  <a:pt x="10861" y="41000"/>
                  <a:pt x="11450" y="39308"/>
                </a:cubicBezTo>
                <a:cubicBezTo>
                  <a:pt x="11803" y="38322"/>
                  <a:pt x="12392" y="37365"/>
                  <a:pt x="13231" y="36497"/>
                </a:cubicBezTo>
                <a:close/>
                <a:moveTo>
                  <a:pt x="13201" y="36850"/>
                </a:moveTo>
                <a:lnTo>
                  <a:pt x="13201" y="36850"/>
                </a:lnTo>
                <a:cubicBezTo>
                  <a:pt x="13187" y="36938"/>
                  <a:pt x="13187" y="37027"/>
                  <a:pt x="13157" y="37115"/>
                </a:cubicBezTo>
                <a:cubicBezTo>
                  <a:pt x="12451" y="37983"/>
                  <a:pt x="11965" y="38881"/>
                  <a:pt x="11686" y="39838"/>
                </a:cubicBezTo>
                <a:cubicBezTo>
                  <a:pt x="11244" y="41442"/>
                  <a:pt x="11494" y="43620"/>
                  <a:pt x="12981" y="44988"/>
                </a:cubicBezTo>
                <a:cubicBezTo>
                  <a:pt x="12970" y="44991"/>
                  <a:pt x="12959" y="44992"/>
                  <a:pt x="12948" y="44992"/>
                </a:cubicBezTo>
                <a:cubicBezTo>
                  <a:pt x="12901" y="44992"/>
                  <a:pt x="12855" y="44968"/>
                  <a:pt x="12819" y="44944"/>
                </a:cubicBezTo>
                <a:cubicBezTo>
                  <a:pt x="11273" y="43502"/>
                  <a:pt x="11097" y="41236"/>
                  <a:pt x="11612" y="39587"/>
                </a:cubicBezTo>
                <a:cubicBezTo>
                  <a:pt x="11906" y="38631"/>
                  <a:pt x="12451" y="37704"/>
                  <a:pt x="13201" y="36850"/>
                </a:cubicBezTo>
                <a:close/>
                <a:moveTo>
                  <a:pt x="13142" y="37292"/>
                </a:moveTo>
                <a:lnTo>
                  <a:pt x="13142" y="37292"/>
                </a:lnTo>
                <a:cubicBezTo>
                  <a:pt x="13128" y="37380"/>
                  <a:pt x="13113" y="37498"/>
                  <a:pt x="13084" y="37586"/>
                </a:cubicBezTo>
                <a:cubicBezTo>
                  <a:pt x="12480" y="38410"/>
                  <a:pt x="12053" y="39278"/>
                  <a:pt x="11833" y="40176"/>
                </a:cubicBezTo>
                <a:cubicBezTo>
                  <a:pt x="11465" y="41721"/>
                  <a:pt x="11789" y="43826"/>
                  <a:pt x="13231" y="45121"/>
                </a:cubicBezTo>
                <a:lnTo>
                  <a:pt x="13069" y="45018"/>
                </a:lnTo>
                <a:cubicBezTo>
                  <a:pt x="11568" y="43649"/>
                  <a:pt x="11318" y="41486"/>
                  <a:pt x="11759" y="39896"/>
                </a:cubicBezTo>
                <a:cubicBezTo>
                  <a:pt x="12024" y="38999"/>
                  <a:pt x="12480" y="38116"/>
                  <a:pt x="13142" y="37292"/>
                </a:cubicBezTo>
                <a:close/>
                <a:moveTo>
                  <a:pt x="13069" y="37733"/>
                </a:moveTo>
                <a:cubicBezTo>
                  <a:pt x="13054" y="37836"/>
                  <a:pt x="13039" y="37954"/>
                  <a:pt x="13010" y="38042"/>
                </a:cubicBezTo>
                <a:cubicBezTo>
                  <a:pt x="12495" y="38807"/>
                  <a:pt x="12171" y="39632"/>
                  <a:pt x="12009" y="40456"/>
                </a:cubicBezTo>
                <a:cubicBezTo>
                  <a:pt x="11656" y="42280"/>
                  <a:pt x="12245" y="44120"/>
                  <a:pt x="13525" y="45180"/>
                </a:cubicBezTo>
                <a:cubicBezTo>
                  <a:pt x="13452" y="45165"/>
                  <a:pt x="13378" y="45121"/>
                  <a:pt x="13334" y="45091"/>
                </a:cubicBezTo>
                <a:cubicBezTo>
                  <a:pt x="11862" y="43826"/>
                  <a:pt x="11538" y="41721"/>
                  <a:pt x="11906" y="40191"/>
                </a:cubicBezTo>
                <a:cubicBezTo>
                  <a:pt x="12112" y="39352"/>
                  <a:pt x="12495" y="38513"/>
                  <a:pt x="13069" y="37733"/>
                </a:cubicBezTo>
                <a:close/>
                <a:moveTo>
                  <a:pt x="12863" y="38793"/>
                </a:moveTo>
                <a:lnTo>
                  <a:pt x="12863" y="38793"/>
                </a:lnTo>
                <a:cubicBezTo>
                  <a:pt x="12848" y="38925"/>
                  <a:pt x="12804" y="39072"/>
                  <a:pt x="12789" y="39205"/>
                </a:cubicBezTo>
                <a:cubicBezTo>
                  <a:pt x="12524" y="39808"/>
                  <a:pt x="12348" y="40441"/>
                  <a:pt x="12274" y="41059"/>
                </a:cubicBezTo>
                <a:cubicBezTo>
                  <a:pt x="12123" y="42693"/>
                  <a:pt x="12754" y="44289"/>
                  <a:pt x="13903" y="45248"/>
                </a:cubicBezTo>
                <a:lnTo>
                  <a:pt x="13903" y="45248"/>
                </a:lnTo>
                <a:cubicBezTo>
                  <a:pt x="13890" y="45240"/>
                  <a:pt x="13877" y="45232"/>
                  <a:pt x="13864" y="45224"/>
                </a:cubicBezTo>
                <a:lnTo>
                  <a:pt x="13864" y="45238"/>
                </a:lnTo>
                <a:cubicBezTo>
                  <a:pt x="12613" y="44238"/>
                  <a:pt x="11965" y="42516"/>
                  <a:pt x="12215" y="40765"/>
                </a:cubicBezTo>
                <a:cubicBezTo>
                  <a:pt x="12318" y="40102"/>
                  <a:pt x="12539" y="39440"/>
                  <a:pt x="12863" y="38793"/>
                </a:cubicBezTo>
                <a:close/>
                <a:moveTo>
                  <a:pt x="12966" y="38233"/>
                </a:moveTo>
                <a:cubicBezTo>
                  <a:pt x="12966" y="38263"/>
                  <a:pt x="12936" y="38278"/>
                  <a:pt x="12936" y="38322"/>
                </a:cubicBezTo>
                <a:cubicBezTo>
                  <a:pt x="12922" y="38410"/>
                  <a:pt x="12907" y="38484"/>
                  <a:pt x="12892" y="38572"/>
                </a:cubicBezTo>
                <a:cubicBezTo>
                  <a:pt x="12495" y="39293"/>
                  <a:pt x="12245" y="40014"/>
                  <a:pt x="12127" y="40765"/>
                </a:cubicBezTo>
                <a:cubicBezTo>
                  <a:pt x="11877" y="42531"/>
                  <a:pt x="12524" y="44297"/>
                  <a:pt x="13805" y="45283"/>
                </a:cubicBezTo>
                <a:cubicBezTo>
                  <a:pt x="13731" y="45238"/>
                  <a:pt x="13658" y="45194"/>
                  <a:pt x="13584" y="45165"/>
                </a:cubicBezTo>
                <a:cubicBezTo>
                  <a:pt x="12318" y="44091"/>
                  <a:pt x="11715" y="42280"/>
                  <a:pt x="12053" y="40470"/>
                </a:cubicBezTo>
                <a:cubicBezTo>
                  <a:pt x="12201" y="39705"/>
                  <a:pt x="12524" y="38940"/>
                  <a:pt x="12966" y="38233"/>
                </a:cubicBezTo>
                <a:close/>
                <a:moveTo>
                  <a:pt x="12716" y="39499"/>
                </a:moveTo>
                <a:lnTo>
                  <a:pt x="12716" y="39499"/>
                </a:lnTo>
                <a:cubicBezTo>
                  <a:pt x="12701" y="39661"/>
                  <a:pt x="12686" y="39808"/>
                  <a:pt x="12672" y="39970"/>
                </a:cubicBezTo>
                <a:cubicBezTo>
                  <a:pt x="12539" y="40441"/>
                  <a:pt x="12451" y="40897"/>
                  <a:pt x="12421" y="41353"/>
                </a:cubicBezTo>
                <a:cubicBezTo>
                  <a:pt x="12380" y="42586"/>
                  <a:pt x="12785" y="44239"/>
                  <a:pt x="14099" y="45293"/>
                </a:cubicBezTo>
                <a:lnTo>
                  <a:pt x="14099" y="45293"/>
                </a:lnTo>
                <a:lnTo>
                  <a:pt x="14099" y="45312"/>
                </a:lnTo>
                <a:cubicBezTo>
                  <a:pt x="12863" y="44385"/>
                  <a:pt x="12186" y="42737"/>
                  <a:pt x="12348" y="41059"/>
                </a:cubicBezTo>
                <a:cubicBezTo>
                  <a:pt x="12407" y="40529"/>
                  <a:pt x="12539" y="40014"/>
                  <a:pt x="12716" y="39499"/>
                </a:cubicBezTo>
                <a:close/>
                <a:moveTo>
                  <a:pt x="13599" y="43899"/>
                </a:moveTo>
                <a:cubicBezTo>
                  <a:pt x="13628" y="43929"/>
                  <a:pt x="13643" y="43943"/>
                  <a:pt x="13672" y="43988"/>
                </a:cubicBezTo>
                <a:cubicBezTo>
                  <a:pt x="13996" y="44517"/>
                  <a:pt x="14379" y="44959"/>
                  <a:pt x="14835" y="45327"/>
                </a:cubicBezTo>
                <a:cubicBezTo>
                  <a:pt x="14335" y="44944"/>
                  <a:pt x="13922" y="44458"/>
                  <a:pt x="13599" y="43899"/>
                </a:cubicBezTo>
                <a:close/>
                <a:moveTo>
                  <a:pt x="12613" y="40367"/>
                </a:moveTo>
                <a:cubicBezTo>
                  <a:pt x="12598" y="40544"/>
                  <a:pt x="12598" y="40735"/>
                  <a:pt x="12598" y="40912"/>
                </a:cubicBezTo>
                <a:cubicBezTo>
                  <a:pt x="12598" y="41147"/>
                  <a:pt x="12569" y="41412"/>
                  <a:pt x="12569" y="41648"/>
                </a:cubicBezTo>
                <a:cubicBezTo>
                  <a:pt x="12582" y="42820"/>
                  <a:pt x="13063" y="44385"/>
                  <a:pt x="14351" y="45369"/>
                </a:cubicBezTo>
                <a:lnTo>
                  <a:pt x="14351" y="45369"/>
                </a:lnTo>
                <a:lnTo>
                  <a:pt x="14335" y="45386"/>
                </a:lnTo>
                <a:cubicBezTo>
                  <a:pt x="12892" y="44355"/>
                  <a:pt x="12421" y="42648"/>
                  <a:pt x="12480" y="41353"/>
                </a:cubicBezTo>
                <a:cubicBezTo>
                  <a:pt x="12495" y="41015"/>
                  <a:pt x="12539" y="40691"/>
                  <a:pt x="12613" y="40367"/>
                </a:cubicBezTo>
                <a:close/>
                <a:moveTo>
                  <a:pt x="12642" y="41412"/>
                </a:moveTo>
                <a:cubicBezTo>
                  <a:pt x="12672" y="41559"/>
                  <a:pt x="12701" y="41707"/>
                  <a:pt x="12716" y="41868"/>
                </a:cubicBezTo>
                <a:lnTo>
                  <a:pt x="12716" y="41957"/>
                </a:lnTo>
                <a:cubicBezTo>
                  <a:pt x="12833" y="43384"/>
                  <a:pt x="13525" y="44679"/>
                  <a:pt x="14614" y="45459"/>
                </a:cubicBezTo>
                <a:lnTo>
                  <a:pt x="14614" y="45474"/>
                </a:lnTo>
                <a:cubicBezTo>
                  <a:pt x="13201" y="44517"/>
                  <a:pt x="12672" y="42899"/>
                  <a:pt x="12642" y="41662"/>
                </a:cubicBezTo>
                <a:lnTo>
                  <a:pt x="12642" y="41412"/>
                </a:lnTo>
                <a:close/>
                <a:moveTo>
                  <a:pt x="12848" y="42310"/>
                </a:moveTo>
                <a:lnTo>
                  <a:pt x="12951" y="42648"/>
                </a:lnTo>
                <a:cubicBezTo>
                  <a:pt x="13216" y="43855"/>
                  <a:pt x="13922" y="44885"/>
                  <a:pt x="14879" y="45533"/>
                </a:cubicBezTo>
                <a:cubicBezTo>
                  <a:pt x="13805" y="44856"/>
                  <a:pt x="13054" y="43649"/>
                  <a:pt x="12848" y="42310"/>
                </a:cubicBezTo>
                <a:close/>
                <a:moveTo>
                  <a:pt x="13157" y="43119"/>
                </a:moveTo>
                <a:cubicBezTo>
                  <a:pt x="13201" y="43208"/>
                  <a:pt x="13231" y="43281"/>
                  <a:pt x="13290" y="43355"/>
                </a:cubicBezTo>
                <a:cubicBezTo>
                  <a:pt x="13658" y="44297"/>
                  <a:pt x="14305" y="45091"/>
                  <a:pt x="15114" y="45606"/>
                </a:cubicBezTo>
                <a:cubicBezTo>
                  <a:pt x="14187" y="45077"/>
                  <a:pt x="13510" y="44164"/>
                  <a:pt x="13157" y="43119"/>
                </a:cubicBezTo>
                <a:close/>
                <a:moveTo>
                  <a:pt x="13982" y="45753"/>
                </a:moveTo>
                <a:cubicBezTo>
                  <a:pt x="14331" y="46075"/>
                  <a:pt x="14633" y="46440"/>
                  <a:pt x="14871" y="46863"/>
                </a:cubicBezTo>
                <a:lnTo>
                  <a:pt x="14871" y="46863"/>
                </a:lnTo>
                <a:cubicBezTo>
                  <a:pt x="14862" y="46854"/>
                  <a:pt x="14850" y="46848"/>
                  <a:pt x="14835" y="46843"/>
                </a:cubicBezTo>
                <a:cubicBezTo>
                  <a:pt x="14597" y="46423"/>
                  <a:pt x="14315" y="46064"/>
                  <a:pt x="13982" y="45753"/>
                </a:cubicBezTo>
                <a:close/>
                <a:moveTo>
                  <a:pt x="15129" y="47372"/>
                </a:moveTo>
                <a:cubicBezTo>
                  <a:pt x="15144" y="47402"/>
                  <a:pt x="15173" y="47431"/>
                  <a:pt x="15188" y="47461"/>
                </a:cubicBezTo>
                <a:cubicBezTo>
                  <a:pt x="15203" y="47519"/>
                  <a:pt x="15247" y="47593"/>
                  <a:pt x="15262" y="47637"/>
                </a:cubicBezTo>
                <a:cubicBezTo>
                  <a:pt x="15217" y="47622"/>
                  <a:pt x="15203" y="47593"/>
                  <a:pt x="15203" y="47549"/>
                </a:cubicBezTo>
                <a:cubicBezTo>
                  <a:pt x="15188" y="47490"/>
                  <a:pt x="15144" y="47446"/>
                  <a:pt x="15129" y="47372"/>
                </a:cubicBezTo>
                <a:close/>
                <a:moveTo>
                  <a:pt x="13407" y="45224"/>
                </a:moveTo>
                <a:lnTo>
                  <a:pt x="13407" y="45224"/>
                </a:lnTo>
                <a:cubicBezTo>
                  <a:pt x="14320" y="45754"/>
                  <a:pt x="14997" y="46651"/>
                  <a:pt x="15350" y="47696"/>
                </a:cubicBezTo>
                <a:cubicBezTo>
                  <a:pt x="15306" y="47608"/>
                  <a:pt x="15276" y="47534"/>
                  <a:pt x="15217" y="47461"/>
                </a:cubicBezTo>
                <a:cubicBezTo>
                  <a:pt x="14850" y="46504"/>
                  <a:pt x="14217" y="45709"/>
                  <a:pt x="13407" y="45224"/>
                </a:cubicBezTo>
                <a:close/>
                <a:moveTo>
                  <a:pt x="15424" y="48256"/>
                </a:moveTo>
                <a:lnTo>
                  <a:pt x="15424" y="48256"/>
                </a:lnTo>
                <a:cubicBezTo>
                  <a:pt x="15424" y="48270"/>
                  <a:pt x="15424" y="48270"/>
                  <a:pt x="15438" y="48285"/>
                </a:cubicBezTo>
                <a:cubicBezTo>
                  <a:pt x="15433" y="48302"/>
                  <a:pt x="15429" y="48314"/>
                  <a:pt x="15428" y="48324"/>
                </a:cubicBezTo>
                <a:lnTo>
                  <a:pt x="15428" y="48324"/>
                </a:lnTo>
                <a:cubicBezTo>
                  <a:pt x="15424" y="48301"/>
                  <a:pt x="15424" y="48275"/>
                  <a:pt x="15424" y="48256"/>
                </a:cubicBezTo>
                <a:close/>
                <a:moveTo>
                  <a:pt x="13658" y="45268"/>
                </a:moveTo>
                <a:cubicBezTo>
                  <a:pt x="14732" y="45960"/>
                  <a:pt x="15482" y="47152"/>
                  <a:pt x="15688" y="48491"/>
                </a:cubicBezTo>
                <a:lnTo>
                  <a:pt x="15571" y="48167"/>
                </a:lnTo>
                <a:cubicBezTo>
                  <a:pt x="15291" y="46960"/>
                  <a:pt x="14599" y="45915"/>
                  <a:pt x="13658" y="45268"/>
                </a:cubicBezTo>
                <a:close/>
                <a:moveTo>
                  <a:pt x="15409" y="47961"/>
                </a:moveTo>
                <a:lnTo>
                  <a:pt x="15409" y="47961"/>
                </a:lnTo>
                <a:cubicBezTo>
                  <a:pt x="15438" y="48035"/>
                  <a:pt x="15468" y="48108"/>
                  <a:pt x="15497" y="48182"/>
                </a:cubicBezTo>
                <a:lnTo>
                  <a:pt x="15556" y="48505"/>
                </a:lnTo>
                <a:cubicBezTo>
                  <a:pt x="15541" y="48432"/>
                  <a:pt x="15512" y="48344"/>
                  <a:pt x="15482" y="48270"/>
                </a:cubicBezTo>
                <a:cubicBezTo>
                  <a:pt x="15468" y="48167"/>
                  <a:pt x="15424" y="48064"/>
                  <a:pt x="15409" y="47961"/>
                </a:cubicBezTo>
                <a:close/>
                <a:moveTo>
                  <a:pt x="15585" y="48903"/>
                </a:moveTo>
                <a:lnTo>
                  <a:pt x="15585" y="48903"/>
                </a:lnTo>
                <a:cubicBezTo>
                  <a:pt x="15615" y="48947"/>
                  <a:pt x="15615" y="49021"/>
                  <a:pt x="15630" y="49079"/>
                </a:cubicBezTo>
                <a:lnTo>
                  <a:pt x="15630" y="49359"/>
                </a:lnTo>
                <a:cubicBezTo>
                  <a:pt x="15630" y="49300"/>
                  <a:pt x="15615" y="49227"/>
                  <a:pt x="15615" y="49168"/>
                </a:cubicBezTo>
                <a:cubicBezTo>
                  <a:pt x="15585" y="49079"/>
                  <a:pt x="15585" y="48991"/>
                  <a:pt x="15585" y="48903"/>
                </a:cubicBezTo>
                <a:close/>
                <a:moveTo>
                  <a:pt x="13893" y="45341"/>
                </a:moveTo>
                <a:cubicBezTo>
                  <a:pt x="15321" y="46298"/>
                  <a:pt x="15850" y="47917"/>
                  <a:pt x="15865" y="49153"/>
                </a:cubicBezTo>
                <a:lnTo>
                  <a:pt x="15865" y="49403"/>
                </a:lnTo>
                <a:cubicBezTo>
                  <a:pt x="15850" y="49271"/>
                  <a:pt x="15806" y="49094"/>
                  <a:pt x="15791" y="48947"/>
                </a:cubicBezTo>
                <a:lnTo>
                  <a:pt x="15791" y="48859"/>
                </a:lnTo>
                <a:cubicBezTo>
                  <a:pt x="15688" y="47446"/>
                  <a:pt x="14982" y="46136"/>
                  <a:pt x="13893" y="45371"/>
                </a:cubicBezTo>
                <a:lnTo>
                  <a:pt x="13893" y="45341"/>
                </a:lnTo>
                <a:close/>
                <a:moveTo>
                  <a:pt x="15630" y="48623"/>
                </a:moveTo>
                <a:cubicBezTo>
                  <a:pt x="15659" y="48726"/>
                  <a:pt x="15703" y="48844"/>
                  <a:pt x="15718" y="48947"/>
                </a:cubicBezTo>
                <a:cubicBezTo>
                  <a:pt x="15733" y="49109"/>
                  <a:pt x="15733" y="49285"/>
                  <a:pt x="15718" y="49433"/>
                </a:cubicBezTo>
                <a:cubicBezTo>
                  <a:pt x="15703" y="49300"/>
                  <a:pt x="15703" y="49197"/>
                  <a:pt x="15659" y="49065"/>
                </a:cubicBezTo>
                <a:cubicBezTo>
                  <a:pt x="15659" y="48918"/>
                  <a:pt x="15644" y="48770"/>
                  <a:pt x="15630" y="48623"/>
                </a:cubicBezTo>
                <a:close/>
                <a:moveTo>
                  <a:pt x="15585" y="50021"/>
                </a:moveTo>
                <a:lnTo>
                  <a:pt x="15585" y="50021"/>
                </a:lnTo>
                <a:cubicBezTo>
                  <a:pt x="15571" y="50036"/>
                  <a:pt x="15571" y="50080"/>
                  <a:pt x="15571" y="50095"/>
                </a:cubicBezTo>
                <a:lnTo>
                  <a:pt x="15571" y="50198"/>
                </a:lnTo>
                <a:cubicBezTo>
                  <a:pt x="15556" y="50168"/>
                  <a:pt x="15556" y="50124"/>
                  <a:pt x="15571" y="50095"/>
                </a:cubicBezTo>
                <a:cubicBezTo>
                  <a:pt x="15571" y="50065"/>
                  <a:pt x="15571" y="50036"/>
                  <a:pt x="15585" y="50021"/>
                </a:cubicBezTo>
                <a:close/>
                <a:moveTo>
                  <a:pt x="14173" y="45415"/>
                </a:moveTo>
                <a:cubicBezTo>
                  <a:pt x="15630" y="46445"/>
                  <a:pt x="16086" y="48167"/>
                  <a:pt x="16027" y="49447"/>
                </a:cubicBezTo>
                <a:cubicBezTo>
                  <a:pt x="16012" y="49786"/>
                  <a:pt x="15983" y="50110"/>
                  <a:pt x="15894" y="50433"/>
                </a:cubicBezTo>
                <a:cubicBezTo>
                  <a:pt x="15924" y="50257"/>
                  <a:pt x="15924" y="50065"/>
                  <a:pt x="15924" y="49889"/>
                </a:cubicBezTo>
                <a:cubicBezTo>
                  <a:pt x="15953" y="49653"/>
                  <a:pt x="15953" y="49388"/>
                  <a:pt x="15953" y="49153"/>
                </a:cubicBezTo>
                <a:cubicBezTo>
                  <a:pt x="15940" y="47974"/>
                  <a:pt x="15467" y="46400"/>
                  <a:pt x="14166" y="45429"/>
                </a:cubicBezTo>
                <a:lnTo>
                  <a:pt x="14166" y="45429"/>
                </a:lnTo>
                <a:lnTo>
                  <a:pt x="14173" y="45415"/>
                </a:lnTo>
                <a:close/>
                <a:moveTo>
                  <a:pt x="15688" y="49712"/>
                </a:moveTo>
                <a:lnTo>
                  <a:pt x="15688" y="50021"/>
                </a:lnTo>
                <a:cubicBezTo>
                  <a:pt x="15659" y="50168"/>
                  <a:pt x="15644" y="50301"/>
                  <a:pt x="15615" y="50448"/>
                </a:cubicBezTo>
                <a:lnTo>
                  <a:pt x="15615" y="50389"/>
                </a:lnTo>
                <a:cubicBezTo>
                  <a:pt x="15630" y="50271"/>
                  <a:pt x="15630" y="50198"/>
                  <a:pt x="15644" y="50110"/>
                </a:cubicBezTo>
                <a:cubicBezTo>
                  <a:pt x="15659" y="49977"/>
                  <a:pt x="15688" y="49830"/>
                  <a:pt x="15688" y="49712"/>
                </a:cubicBezTo>
                <a:close/>
                <a:moveTo>
                  <a:pt x="15806" y="49433"/>
                </a:moveTo>
                <a:cubicBezTo>
                  <a:pt x="15806" y="49506"/>
                  <a:pt x="15836" y="49580"/>
                  <a:pt x="15836" y="49653"/>
                </a:cubicBezTo>
                <a:cubicBezTo>
                  <a:pt x="15836" y="49727"/>
                  <a:pt x="15836" y="49815"/>
                  <a:pt x="15850" y="49889"/>
                </a:cubicBezTo>
                <a:cubicBezTo>
                  <a:pt x="15836" y="50095"/>
                  <a:pt x="15791" y="50301"/>
                  <a:pt x="15733" y="50477"/>
                </a:cubicBezTo>
                <a:cubicBezTo>
                  <a:pt x="15733" y="50389"/>
                  <a:pt x="15762" y="50316"/>
                  <a:pt x="15762" y="50227"/>
                </a:cubicBezTo>
                <a:cubicBezTo>
                  <a:pt x="15733" y="50168"/>
                  <a:pt x="15762" y="50095"/>
                  <a:pt x="15762" y="50021"/>
                </a:cubicBezTo>
                <a:cubicBezTo>
                  <a:pt x="15777" y="49815"/>
                  <a:pt x="15791" y="49609"/>
                  <a:pt x="15806" y="49433"/>
                </a:cubicBezTo>
                <a:close/>
                <a:moveTo>
                  <a:pt x="14408" y="45489"/>
                </a:moveTo>
                <a:cubicBezTo>
                  <a:pt x="15644" y="46416"/>
                  <a:pt x="16321" y="48064"/>
                  <a:pt x="16159" y="49742"/>
                </a:cubicBezTo>
                <a:cubicBezTo>
                  <a:pt x="16100" y="50271"/>
                  <a:pt x="15983" y="50787"/>
                  <a:pt x="15791" y="51302"/>
                </a:cubicBezTo>
                <a:cubicBezTo>
                  <a:pt x="15806" y="51140"/>
                  <a:pt x="15836" y="50993"/>
                  <a:pt x="15850" y="50831"/>
                </a:cubicBezTo>
                <a:cubicBezTo>
                  <a:pt x="15983" y="50374"/>
                  <a:pt x="16071" y="49904"/>
                  <a:pt x="16086" y="49447"/>
                </a:cubicBezTo>
                <a:cubicBezTo>
                  <a:pt x="16141" y="48215"/>
                  <a:pt x="15724" y="46574"/>
                  <a:pt x="14408" y="45510"/>
                </a:cubicBezTo>
                <a:lnTo>
                  <a:pt x="14408" y="45510"/>
                </a:lnTo>
                <a:lnTo>
                  <a:pt x="14408" y="45489"/>
                </a:lnTo>
                <a:close/>
                <a:moveTo>
                  <a:pt x="15434" y="51008"/>
                </a:moveTo>
                <a:cubicBezTo>
                  <a:pt x="15431" y="51028"/>
                  <a:pt x="15428" y="51048"/>
                  <a:pt x="15424" y="51066"/>
                </a:cubicBezTo>
                <a:cubicBezTo>
                  <a:pt x="15394" y="51154"/>
                  <a:pt x="15365" y="51257"/>
                  <a:pt x="15335" y="51346"/>
                </a:cubicBezTo>
                <a:cubicBezTo>
                  <a:pt x="15350" y="51287"/>
                  <a:pt x="15365" y="51213"/>
                  <a:pt x="15394" y="51154"/>
                </a:cubicBezTo>
                <a:cubicBezTo>
                  <a:pt x="15410" y="51106"/>
                  <a:pt x="15422" y="51057"/>
                  <a:pt x="15434" y="51008"/>
                </a:cubicBezTo>
                <a:close/>
                <a:moveTo>
                  <a:pt x="15644" y="50580"/>
                </a:moveTo>
                <a:lnTo>
                  <a:pt x="15644" y="50580"/>
                </a:lnTo>
                <a:cubicBezTo>
                  <a:pt x="15630" y="50713"/>
                  <a:pt x="15615" y="50845"/>
                  <a:pt x="15585" y="50948"/>
                </a:cubicBezTo>
                <a:cubicBezTo>
                  <a:pt x="15546" y="51105"/>
                  <a:pt x="15496" y="51238"/>
                  <a:pt x="15444" y="51379"/>
                </a:cubicBezTo>
                <a:lnTo>
                  <a:pt x="15444" y="51379"/>
                </a:lnTo>
                <a:cubicBezTo>
                  <a:pt x="15473" y="51287"/>
                  <a:pt x="15485" y="51179"/>
                  <a:pt x="15497" y="51081"/>
                </a:cubicBezTo>
                <a:cubicBezTo>
                  <a:pt x="15556" y="50919"/>
                  <a:pt x="15615" y="50757"/>
                  <a:pt x="15644" y="50580"/>
                </a:cubicBezTo>
                <a:close/>
                <a:moveTo>
                  <a:pt x="15806" y="50374"/>
                </a:moveTo>
                <a:cubicBezTo>
                  <a:pt x="15806" y="50522"/>
                  <a:pt x="15791" y="50683"/>
                  <a:pt x="15777" y="50831"/>
                </a:cubicBezTo>
                <a:cubicBezTo>
                  <a:pt x="15718" y="51037"/>
                  <a:pt x="15644" y="51213"/>
                  <a:pt x="15571" y="51419"/>
                </a:cubicBezTo>
                <a:cubicBezTo>
                  <a:pt x="15615" y="51272"/>
                  <a:pt x="15630" y="51125"/>
                  <a:pt x="15644" y="50993"/>
                </a:cubicBezTo>
                <a:cubicBezTo>
                  <a:pt x="15718" y="50772"/>
                  <a:pt x="15777" y="50566"/>
                  <a:pt x="15806" y="50374"/>
                </a:cubicBezTo>
                <a:close/>
                <a:moveTo>
                  <a:pt x="15100" y="51920"/>
                </a:moveTo>
                <a:cubicBezTo>
                  <a:pt x="15100" y="51933"/>
                  <a:pt x="15100" y="51934"/>
                  <a:pt x="15077" y="51946"/>
                </a:cubicBezTo>
                <a:lnTo>
                  <a:pt x="15077" y="51946"/>
                </a:lnTo>
                <a:cubicBezTo>
                  <a:pt x="15084" y="51937"/>
                  <a:pt x="15091" y="51928"/>
                  <a:pt x="15100" y="51920"/>
                </a:cubicBezTo>
                <a:close/>
                <a:moveTo>
                  <a:pt x="14673" y="45562"/>
                </a:moveTo>
                <a:cubicBezTo>
                  <a:pt x="15924" y="46563"/>
                  <a:pt x="16571" y="48285"/>
                  <a:pt x="16307" y="50036"/>
                </a:cubicBezTo>
                <a:cubicBezTo>
                  <a:pt x="16218" y="50698"/>
                  <a:pt x="15997" y="51360"/>
                  <a:pt x="15659" y="52008"/>
                </a:cubicBezTo>
                <a:cubicBezTo>
                  <a:pt x="15688" y="51876"/>
                  <a:pt x="15718" y="51728"/>
                  <a:pt x="15733" y="51596"/>
                </a:cubicBezTo>
                <a:cubicBezTo>
                  <a:pt x="15997" y="50993"/>
                  <a:pt x="16159" y="50374"/>
                  <a:pt x="16233" y="49742"/>
                </a:cubicBezTo>
                <a:cubicBezTo>
                  <a:pt x="16383" y="48115"/>
                  <a:pt x="15759" y="46526"/>
                  <a:pt x="14631" y="45565"/>
                </a:cubicBezTo>
                <a:lnTo>
                  <a:pt x="14631" y="45565"/>
                </a:lnTo>
                <a:cubicBezTo>
                  <a:pt x="14645" y="45574"/>
                  <a:pt x="14659" y="45583"/>
                  <a:pt x="14673" y="45592"/>
                </a:cubicBezTo>
                <a:lnTo>
                  <a:pt x="14673" y="45562"/>
                </a:lnTo>
                <a:close/>
                <a:moveTo>
                  <a:pt x="15062" y="51969"/>
                </a:moveTo>
                <a:lnTo>
                  <a:pt x="15062" y="51969"/>
                </a:lnTo>
                <a:cubicBezTo>
                  <a:pt x="15056" y="51984"/>
                  <a:pt x="15048" y="52003"/>
                  <a:pt x="15039" y="52022"/>
                </a:cubicBezTo>
                <a:lnTo>
                  <a:pt x="15039" y="52022"/>
                </a:lnTo>
                <a:cubicBezTo>
                  <a:pt x="15045" y="52003"/>
                  <a:pt x="15052" y="51985"/>
                  <a:pt x="15062" y="51969"/>
                </a:cubicBezTo>
                <a:close/>
                <a:moveTo>
                  <a:pt x="15733" y="51184"/>
                </a:moveTo>
                <a:lnTo>
                  <a:pt x="15733" y="51184"/>
                </a:lnTo>
                <a:cubicBezTo>
                  <a:pt x="15718" y="51302"/>
                  <a:pt x="15703" y="51449"/>
                  <a:pt x="15688" y="51581"/>
                </a:cubicBezTo>
                <a:cubicBezTo>
                  <a:pt x="15616" y="51741"/>
                  <a:pt x="15515" y="51915"/>
                  <a:pt x="15441" y="52089"/>
                </a:cubicBezTo>
                <a:lnTo>
                  <a:pt x="15441" y="52089"/>
                </a:lnTo>
                <a:cubicBezTo>
                  <a:pt x="15483" y="51987"/>
                  <a:pt x="15497" y="51858"/>
                  <a:pt x="15512" y="51743"/>
                </a:cubicBezTo>
                <a:cubicBezTo>
                  <a:pt x="15585" y="51566"/>
                  <a:pt x="15659" y="51375"/>
                  <a:pt x="15733" y="51184"/>
                </a:cubicBezTo>
                <a:close/>
                <a:moveTo>
                  <a:pt x="15321" y="51625"/>
                </a:moveTo>
                <a:lnTo>
                  <a:pt x="15262" y="51846"/>
                </a:lnTo>
                <a:lnTo>
                  <a:pt x="15100" y="52170"/>
                </a:lnTo>
                <a:cubicBezTo>
                  <a:pt x="15100" y="52096"/>
                  <a:pt x="15129" y="52037"/>
                  <a:pt x="15144" y="51964"/>
                </a:cubicBezTo>
                <a:cubicBezTo>
                  <a:pt x="15203" y="51861"/>
                  <a:pt x="15262" y="51728"/>
                  <a:pt x="15321" y="51625"/>
                </a:cubicBezTo>
                <a:close/>
                <a:moveTo>
                  <a:pt x="15512" y="51390"/>
                </a:moveTo>
                <a:lnTo>
                  <a:pt x="15512" y="51390"/>
                </a:lnTo>
                <a:cubicBezTo>
                  <a:pt x="15497" y="51508"/>
                  <a:pt x="15468" y="51625"/>
                  <a:pt x="15438" y="51728"/>
                </a:cubicBezTo>
                <a:lnTo>
                  <a:pt x="15217" y="52170"/>
                </a:lnTo>
                <a:cubicBezTo>
                  <a:pt x="15262" y="52082"/>
                  <a:pt x="15276" y="51964"/>
                  <a:pt x="15321" y="51876"/>
                </a:cubicBezTo>
                <a:cubicBezTo>
                  <a:pt x="15394" y="51714"/>
                  <a:pt x="15468" y="51566"/>
                  <a:pt x="15512" y="51390"/>
                </a:cubicBezTo>
                <a:close/>
                <a:moveTo>
                  <a:pt x="14923" y="52376"/>
                </a:moveTo>
                <a:cubicBezTo>
                  <a:pt x="14923" y="52389"/>
                  <a:pt x="14923" y="52390"/>
                  <a:pt x="14912" y="52402"/>
                </a:cubicBezTo>
                <a:lnTo>
                  <a:pt x="14912" y="52402"/>
                </a:lnTo>
                <a:cubicBezTo>
                  <a:pt x="14916" y="52393"/>
                  <a:pt x="14920" y="52385"/>
                  <a:pt x="14923" y="52376"/>
                </a:cubicBezTo>
                <a:close/>
                <a:moveTo>
                  <a:pt x="14702" y="45518"/>
                </a:moveTo>
                <a:lnTo>
                  <a:pt x="14702" y="45518"/>
                </a:lnTo>
                <a:cubicBezTo>
                  <a:pt x="14776" y="45562"/>
                  <a:pt x="14850" y="45606"/>
                  <a:pt x="14923" y="45636"/>
                </a:cubicBezTo>
                <a:cubicBezTo>
                  <a:pt x="16203" y="46710"/>
                  <a:pt x="16807" y="48535"/>
                  <a:pt x="16454" y="50330"/>
                </a:cubicBezTo>
                <a:cubicBezTo>
                  <a:pt x="16307" y="51110"/>
                  <a:pt x="15997" y="51861"/>
                  <a:pt x="15556" y="52582"/>
                </a:cubicBezTo>
                <a:cubicBezTo>
                  <a:pt x="15556" y="52552"/>
                  <a:pt x="15571" y="52523"/>
                  <a:pt x="15571" y="52479"/>
                </a:cubicBezTo>
                <a:cubicBezTo>
                  <a:pt x="15585" y="52391"/>
                  <a:pt x="15615" y="52317"/>
                  <a:pt x="15630" y="52229"/>
                </a:cubicBezTo>
                <a:cubicBezTo>
                  <a:pt x="16012" y="51508"/>
                  <a:pt x="16277" y="50787"/>
                  <a:pt x="16380" y="50036"/>
                </a:cubicBezTo>
                <a:cubicBezTo>
                  <a:pt x="16645" y="48270"/>
                  <a:pt x="15997" y="46504"/>
                  <a:pt x="14702" y="45518"/>
                </a:cubicBezTo>
                <a:close/>
                <a:moveTo>
                  <a:pt x="15630" y="51861"/>
                </a:moveTo>
                <a:lnTo>
                  <a:pt x="15630" y="51861"/>
                </a:lnTo>
                <a:cubicBezTo>
                  <a:pt x="15615" y="51964"/>
                  <a:pt x="15585" y="52096"/>
                  <a:pt x="15556" y="52214"/>
                </a:cubicBezTo>
                <a:cubicBezTo>
                  <a:pt x="15482" y="52361"/>
                  <a:pt x="15394" y="52508"/>
                  <a:pt x="15291" y="52655"/>
                </a:cubicBezTo>
                <a:cubicBezTo>
                  <a:pt x="15321" y="52538"/>
                  <a:pt x="15350" y="52449"/>
                  <a:pt x="15365" y="52332"/>
                </a:cubicBezTo>
                <a:cubicBezTo>
                  <a:pt x="15468" y="52170"/>
                  <a:pt x="15556" y="52008"/>
                  <a:pt x="15630" y="51861"/>
                </a:cubicBezTo>
                <a:close/>
                <a:moveTo>
                  <a:pt x="15365" y="52008"/>
                </a:moveTo>
                <a:lnTo>
                  <a:pt x="15365" y="52008"/>
                </a:lnTo>
                <a:cubicBezTo>
                  <a:pt x="15350" y="52096"/>
                  <a:pt x="15321" y="52214"/>
                  <a:pt x="15291" y="52302"/>
                </a:cubicBezTo>
                <a:cubicBezTo>
                  <a:pt x="15217" y="52435"/>
                  <a:pt x="15144" y="52552"/>
                  <a:pt x="15056" y="52685"/>
                </a:cubicBezTo>
                <a:cubicBezTo>
                  <a:pt x="15070" y="52597"/>
                  <a:pt x="15114" y="52508"/>
                  <a:pt x="15129" y="52435"/>
                </a:cubicBezTo>
                <a:cubicBezTo>
                  <a:pt x="15217" y="52302"/>
                  <a:pt x="15291" y="52155"/>
                  <a:pt x="15365" y="52008"/>
                </a:cubicBezTo>
                <a:close/>
                <a:moveTo>
                  <a:pt x="14900" y="52426"/>
                </a:moveTo>
                <a:lnTo>
                  <a:pt x="14900" y="52426"/>
                </a:lnTo>
                <a:cubicBezTo>
                  <a:pt x="14893" y="52449"/>
                  <a:pt x="14890" y="52471"/>
                  <a:pt x="14879" y="52494"/>
                </a:cubicBezTo>
                <a:cubicBezTo>
                  <a:pt x="14835" y="52567"/>
                  <a:pt x="14776" y="52655"/>
                  <a:pt x="14732" y="52714"/>
                </a:cubicBezTo>
                <a:cubicBezTo>
                  <a:pt x="14761" y="52670"/>
                  <a:pt x="14776" y="52626"/>
                  <a:pt x="14805" y="52597"/>
                </a:cubicBezTo>
                <a:lnTo>
                  <a:pt x="14820" y="52582"/>
                </a:lnTo>
                <a:cubicBezTo>
                  <a:pt x="14843" y="52526"/>
                  <a:pt x="14874" y="52478"/>
                  <a:pt x="14900" y="52426"/>
                </a:cubicBezTo>
                <a:close/>
                <a:moveTo>
                  <a:pt x="15120" y="52265"/>
                </a:moveTo>
                <a:lnTo>
                  <a:pt x="15120" y="52265"/>
                </a:lnTo>
                <a:cubicBezTo>
                  <a:pt x="15116" y="52280"/>
                  <a:pt x="15114" y="52297"/>
                  <a:pt x="15114" y="52317"/>
                </a:cubicBezTo>
                <a:cubicBezTo>
                  <a:pt x="15114" y="52361"/>
                  <a:pt x="15100" y="52376"/>
                  <a:pt x="15100" y="52405"/>
                </a:cubicBezTo>
                <a:cubicBezTo>
                  <a:pt x="15041" y="52523"/>
                  <a:pt x="14967" y="52626"/>
                  <a:pt x="14894" y="52729"/>
                </a:cubicBezTo>
                <a:cubicBezTo>
                  <a:pt x="14908" y="52655"/>
                  <a:pt x="14953" y="52597"/>
                  <a:pt x="14967" y="52523"/>
                </a:cubicBezTo>
                <a:cubicBezTo>
                  <a:pt x="15022" y="52435"/>
                  <a:pt x="15069" y="52355"/>
                  <a:pt x="15120" y="52265"/>
                </a:cubicBezTo>
                <a:close/>
                <a:moveTo>
                  <a:pt x="14982" y="45621"/>
                </a:moveTo>
                <a:lnTo>
                  <a:pt x="14982" y="45621"/>
                </a:lnTo>
                <a:cubicBezTo>
                  <a:pt x="15056" y="45665"/>
                  <a:pt x="15129" y="45695"/>
                  <a:pt x="15188" y="45709"/>
                </a:cubicBezTo>
                <a:cubicBezTo>
                  <a:pt x="16660" y="46975"/>
                  <a:pt x="16969" y="49079"/>
                  <a:pt x="16601" y="50610"/>
                </a:cubicBezTo>
                <a:cubicBezTo>
                  <a:pt x="16395" y="51449"/>
                  <a:pt x="16012" y="52288"/>
                  <a:pt x="15438" y="53068"/>
                </a:cubicBezTo>
                <a:cubicBezTo>
                  <a:pt x="15468" y="52965"/>
                  <a:pt x="15482" y="52847"/>
                  <a:pt x="15497" y="52759"/>
                </a:cubicBezTo>
                <a:cubicBezTo>
                  <a:pt x="16012" y="51993"/>
                  <a:pt x="16351" y="51184"/>
                  <a:pt x="16513" y="50345"/>
                </a:cubicBezTo>
                <a:cubicBezTo>
                  <a:pt x="16866" y="48535"/>
                  <a:pt x="16277" y="46695"/>
                  <a:pt x="14982" y="45621"/>
                </a:cubicBezTo>
                <a:close/>
                <a:moveTo>
                  <a:pt x="15497" y="52405"/>
                </a:moveTo>
                <a:cubicBezTo>
                  <a:pt x="15497" y="52435"/>
                  <a:pt x="15497" y="52449"/>
                  <a:pt x="15482" y="52479"/>
                </a:cubicBezTo>
                <a:cubicBezTo>
                  <a:pt x="15468" y="52582"/>
                  <a:pt x="15438" y="52655"/>
                  <a:pt x="15424" y="52744"/>
                </a:cubicBezTo>
                <a:cubicBezTo>
                  <a:pt x="15365" y="52876"/>
                  <a:pt x="15276" y="52979"/>
                  <a:pt x="15188" y="53112"/>
                </a:cubicBezTo>
                <a:lnTo>
                  <a:pt x="15247" y="52832"/>
                </a:lnTo>
                <a:cubicBezTo>
                  <a:pt x="15335" y="52685"/>
                  <a:pt x="15424" y="52552"/>
                  <a:pt x="15497" y="52405"/>
                </a:cubicBezTo>
                <a:close/>
                <a:moveTo>
                  <a:pt x="14599" y="52920"/>
                </a:moveTo>
                <a:cubicBezTo>
                  <a:pt x="14599" y="52950"/>
                  <a:pt x="14585" y="52965"/>
                  <a:pt x="14585" y="52994"/>
                </a:cubicBezTo>
                <a:cubicBezTo>
                  <a:pt x="14541" y="53038"/>
                  <a:pt x="14526" y="53097"/>
                  <a:pt x="14482" y="53126"/>
                </a:cubicBezTo>
                <a:cubicBezTo>
                  <a:pt x="14467" y="53097"/>
                  <a:pt x="14482" y="53068"/>
                  <a:pt x="14511" y="53053"/>
                </a:cubicBezTo>
                <a:cubicBezTo>
                  <a:pt x="14541" y="53023"/>
                  <a:pt x="14555" y="52965"/>
                  <a:pt x="14599" y="52920"/>
                </a:cubicBezTo>
                <a:close/>
                <a:moveTo>
                  <a:pt x="15262" y="52538"/>
                </a:moveTo>
                <a:lnTo>
                  <a:pt x="15262" y="52538"/>
                </a:lnTo>
                <a:cubicBezTo>
                  <a:pt x="15247" y="52626"/>
                  <a:pt x="15217" y="52729"/>
                  <a:pt x="15188" y="52817"/>
                </a:cubicBezTo>
                <a:cubicBezTo>
                  <a:pt x="15114" y="52920"/>
                  <a:pt x="15026" y="53038"/>
                  <a:pt x="14953" y="53141"/>
                </a:cubicBezTo>
                <a:cubicBezTo>
                  <a:pt x="14967" y="53068"/>
                  <a:pt x="14982" y="52979"/>
                  <a:pt x="15026" y="52906"/>
                </a:cubicBezTo>
                <a:cubicBezTo>
                  <a:pt x="15114" y="52773"/>
                  <a:pt x="15188" y="52655"/>
                  <a:pt x="15262" y="52538"/>
                </a:cubicBezTo>
                <a:close/>
                <a:moveTo>
                  <a:pt x="15026" y="52655"/>
                </a:moveTo>
                <a:lnTo>
                  <a:pt x="14967" y="52876"/>
                </a:lnTo>
                <a:cubicBezTo>
                  <a:pt x="14894" y="52979"/>
                  <a:pt x="14820" y="53068"/>
                  <a:pt x="14747" y="53171"/>
                </a:cubicBezTo>
                <a:cubicBezTo>
                  <a:pt x="14761" y="53097"/>
                  <a:pt x="14805" y="53023"/>
                  <a:pt x="14820" y="52950"/>
                </a:cubicBezTo>
                <a:cubicBezTo>
                  <a:pt x="14879" y="52847"/>
                  <a:pt x="14953" y="52744"/>
                  <a:pt x="15026" y="52655"/>
                </a:cubicBezTo>
                <a:close/>
                <a:moveTo>
                  <a:pt x="14791" y="52773"/>
                </a:moveTo>
                <a:lnTo>
                  <a:pt x="14747" y="52950"/>
                </a:lnTo>
                <a:cubicBezTo>
                  <a:pt x="14688" y="53023"/>
                  <a:pt x="14629" y="53112"/>
                  <a:pt x="14555" y="53185"/>
                </a:cubicBezTo>
                <a:cubicBezTo>
                  <a:pt x="14570" y="53126"/>
                  <a:pt x="14599" y="53068"/>
                  <a:pt x="14614" y="53038"/>
                </a:cubicBezTo>
                <a:cubicBezTo>
                  <a:pt x="14629" y="52994"/>
                  <a:pt x="14673" y="52965"/>
                  <a:pt x="14688" y="52950"/>
                </a:cubicBezTo>
                <a:lnTo>
                  <a:pt x="14791" y="52773"/>
                </a:lnTo>
                <a:close/>
                <a:moveTo>
                  <a:pt x="14467" y="53244"/>
                </a:moveTo>
                <a:cubicBezTo>
                  <a:pt x="14452" y="53274"/>
                  <a:pt x="14438" y="53318"/>
                  <a:pt x="14408" y="53362"/>
                </a:cubicBezTo>
                <a:cubicBezTo>
                  <a:pt x="14379" y="53406"/>
                  <a:pt x="14364" y="53435"/>
                  <a:pt x="14320" y="53480"/>
                </a:cubicBezTo>
                <a:lnTo>
                  <a:pt x="14261" y="53538"/>
                </a:lnTo>
                <a:cubicBezTo>
                  <a:pt x="14290" y="53494"/>
                  <a:pt x="14305" y="53465"/>
                  <a:pt x="14320" y="53406"/>
                </a:cubicBezTo>
                <a:cubicBezTo>
                  <a:pt x="14379" y="53347"/>
                  <a:pt x="14408" y="53288"/>
                  <a:pt x="14467" y="53244"/>
                </a:cubicBezTo>
                <a:close/>
                <a:moveTo>
                  <a:pt x="15424" y="52906"/>
                </a:moveTo>
                <a:lnTo>
                  <a:pt x="15424" y="52906"/>
                </a:lnTo>
                <a:cubicBezTo>
                  <a:pt x="15409" y="52994"/>
                  <a:pt x="15394" y="53112"/>
                  <a:pt x="15365" y="53200"/>
                </a:cubicBezTo>
                <a:cubicBezTo>
                  <a:pt x="15276" y="53318"/>
                  <a:pt x="15203" y="53421"/>
                  <a:pt x="15114" y="53538"/>
                </a:cubicBezTo>
                <a:cubicBezTo>
                  <a:pt x="15129" y="53435"/>
                  <a:pt x="15144" y="53347"/>
                  <a:pt x="15173" y="53274"/>
                </a:cubicBezTo>
                <a:cubicBezTo>
                  <a:pt x="15262" y="53141"/>
                  <a:pt x="15350" y="53038"/>
                  <a:pt x="15424" y="52906"/>
                </a:cubicBezTo>
                <a:close/>
                <a:moveTo>
                  <a:pt x="15276" y="45695"/>
                </a:moveTo>
                <a:cubicBezTo>
                  <a:pt x="15335" y="45739"/>
                  <a:pt x="15394" y="45768"/>
                  <a:pt x="15438" y="45783"/>
                </a:cubicBezTo>
                <a:cubicBezTo>
                  <a:pt x="16954" y="47152"/>
                  <a:pt x="17190" y="49315"/>
                  <a:pt x="16748" y="50919"/>
                </a:cubicBezTo>
                <a:cubicBezTo>
                  <a:pt x="16498" y="51817"/>
                  <a:pt x="16027" y="52700"/>
                  <a:pt x="15365" y="53538"/>
                </a:cubicBezTo>
                <a:cubicBezTo>
                  <a:pt x="15394" y="53435"/>
                  <a:pt x="15409" y="53332"/>
                  <a:pt x="15424" y="53229"/>
                </a:cubicBezTo>
                <a:cubicBezTo>
                  <a:pt x="16027" y="52405"/>
                  <a:pt x="16454" y="51552"/>
                  <a:pt x="16674" y="50639"/>
                </a:cubicBezTo>
                <a:cubicBezTo>
                  <a:pt x="17042" y="49094"/>
                  <a:pt x="16733" y="47004"/>
                  <a:pt x="15276" y="45695"/>
                </a:cubicBezTo>
                <a:close/>
                <a:moveTo>
                  <a:pt x="14894" y="53053"/>
                </a:moveTo>
                <a:lnTo>
                  <a:pt x="14835" y="53274"/>
                </a:lnTo>
                <a:cubicBezTo>
                  <a:pt x="14761" y="53362"/>
                  <a:pt x="14688" y="53465"/>
                  <a:pt x="14599" y="53553"/>
                </a:cubicBezTo>
                <a:lnTo>
                  <a:pt x="14658" y="53332"/>
                </a:lnTo>
                <a:cubicBezTo>
                  <a:pt x="14747" y="53259"/>
                  <a:pt x="14820" y="53141"/>
                  <a:pt x="14894" y="53053"/>
                </a:cubicBezTo>
                <a:close/>
                <a:moveTo>
                  <a:pt x="15144" y="52979"/>
                </a:moveTo>
                <a:cubicBezTo>
                  <a:pt x="15129" y="53038"/>
                  <a:pt x="15129" y="53068"/>
                  <a:pt x="15114" y="53126"/>
                </a:cubicBezTo>
                <a:cubicBezTo>
                  <a:pt x="15114" y="53171"/>
                  <a:pt x="15100" y="53200"/>
                  <a:pt x="15100" y="53259"/>
                </a:cubicBezTo>
                <a:cubicBezTo>
                  <a:pt x="15026" y="53347"/>
                  <a:pt x="14923" y="53435"/>
                  <a:pt x="14835" y="53553"/>
                </a:cubicBezTo>
                <a:lnTo>
                  <a:pt x="14835" y="53509"/>
                </a:lnTo>
                <a:cubicBezTo>
                  <a:pt x="14850" y="53435"/>
                  <a:pt x="14879" y="53391"/>
                  <a:pt x="14894" y="53318"/>
                </a:cubicBezTo>
                <a:cubicBezTo>
                  <a:pt x="14982" y="53200"/>
                  <a:pt x="15056" y="53097"/>
                  <a:pt x="15144" y="52979"/>
                </a:cubicBezTo>
                <a:close/>
                <a:moveTo>
                  <a:pt x="14658" y="53171"/>
                </a:moveTo>
                <a:cubicBezTo>
                  <a:pt x="14658" y="53200"/>
                  <a:pt x="14629" y="53259"/>
                  <a:pt x="14614" y="53332"/>
                </a:cubicBezTo>
                <a:cubicBezTo>
                  <a:pt x="14541" y="53406"/>
                  <a:pt x="14482" y="53494"/>
                  <a:pt x="14408" y="53568"/>
                </a:cubicBezTo>
                <a:lnTo>
                  <a:pt x="14467" y="53406"/>
                </a:lnTo>
                <a:cubicBezTo>
                  <a:pt x="14482" y="53362"/>
                  <a:pt x="14526" y="53347"/>
                  <a:pt x="14541" y="53318"/>
                </a:cubicBezTo>
                <a:cubicBezTo>
                  <a:pt x="14585" y="53259"/>
                  <a:pt x="14614" y="53200"/>
                  <a:pt x="14658" y="53171"/>
                </a:cubicBezTo>
                <a:close/>
                <a:moveTo>
                  <a:pt x="14145" y="53661"/>
                </a:moveTo>
                <a:lnTo>
                  <a:pt x="14145" y="53661"/>
                </a:lnTo>
                <a:cubicBezTo>
                  <a:pt x="14139" y="53679"/>
                  <a:pt x="14132" y="53697"/>
                  <a:pt x="14114" y="53715"/>
                </a:cubicBezTo>
                <a:lnTo>
                  <a:pt x="14011" y="53833"/>
                </a:lnTo>
                <a:cubicBezTo>
                  <a:pt x="14025" y="53803"/>
                  <a:pt x="14040" y="53774"/>
                  <a:pt x="14070" y="53759"/>
                </a:cubicBezTo>
                <a:cubicBezTo>
                  <a:pt x="14093" y="53724"/>
                  <a:pt x="14125" y="53699"/>
                  <a:pt x="14145" y="53661"/>
                </a:cubicBezTo>
                <a:close/>
                <a:moveTo>
                  <a:pt x="14335" y="53553"/>
                </a:moveTo>
                <a:lnTo>
                  <a:pt x="14335" y="53553"/>
                </a:lnTo>
                <a:cubicBezTo>
                  <a:pt x="14320" y="53612"/>
                  <a:pt x="14305" y="53641"/>
                  <a:pt x="14290" y="53700"/>
                </a:cubicBezTo>
                <a:cubicBezTo>
                  <a:pt x="14246" y="53730"/>
                  <a:pt x="14217" y="53789"/>
                  <a:pt x="14158" y="53833"/>
                </a:cubicBezTo>
                <a:lnTo>
                  <a:pt x="14099" y="53877"/>
                </a:lnTo>
                <a:cubicBezTo>
                  <a:pt x="14114" y="53833"/>
                  <a:pt x="14143" y="53789"/>
                  <a:pt x="14158" y="53730"/>
                </a:cubicBezTo>
                <a:cubicBezTo>
                  <a:pt x="14231" y="53686"/>
                  <a:pt x="14290" y="53627"/>
                  <a:pt x="14335" y="53553"/>
                </a:cubicBezTo>
                <a:close/>
                <a:moveTo>
                  <a:pt x="14555" y="53494"/>
                </a:moveTo>
                <a:lnTo>
                  <a:pt x="14555" y="53494"/>
                </a:lnTo>
                <a:cubicBezTo>
                  <a:pt x="14541" y="53553"/>
                  <a:pt x="14526" y="53627"/>
                  <a:pt x="14511" y="53686"/>
                </a:cubicBezTo>
                <a:cubicBezTo>
                  <a:pt x="14438" y="53759"/>
                  <a:pt x="14364" y="53848"/>
                  <a:pt x="14290" y="53921"/>
                </a:cubicBezTo>
                <a:cubicBezTo>
                  <a:pt x="14305" y="53862"/>
                  <a:pt x="14320" y="53789"/>
                  <a:pt x="14335" y="53730"/>
                </a:cubicBezTo>
                <a:cubicBezTo>
                  <a:pt x="14364" y="53715"/>
                  <a:pt x="14379" y="53686"/>
                  <a:pt x="14408" y="53656"/>
                </a:cubicBezTo>
                <a:cubicBezTo>
                  <a:pt x="14467" y="53612"/>
                  <a:pt x="14511" y="53553"/>
                  <a:pt x="14555" y="53494"/>
                </a:cubicBezTo>
                <a:close/>
                <a:moveTo>
                  <a:pt x="14791" y="53435"/>
                </a:moveTo>
                <a:cubicBezTo>
                  <a:pt x="14791" y="53465"/>
                  <a:pt x="14776" y="53480"/>
                  <a:pt x="14776" y="53509"/>
                </a:cubicBezTo>
                <a:cubicBezTo>
                  <a:pt x="14761" y="53568"/>
                  <a:pt x="14761" y="53627"/>
                  <a:pt x="14747" y="53671"/>
                </a:cubicBezTo>
                <a:cubicBezTo>
                  <a:pt x="14673" y="53759"/>
                  <a:pt x="14599" y="53848"/>
                  <a:pt x="14511" y="53921"/>
                </a:cubicBezTo>
                <a:lnTo>
                  <a:pt x="14511" y="53906"/>
                </a:lnTo>
                <a:cubicBezTo>
                  <a:pt x="14526" y="53833"/>
                  <a:pt x="14541" y="53774"/>
                  <a:pt x="14555" y="53715"/>
                </a:cubicBezTo>
                <a:cubicBezTo>
                  <a:pt x="14629" y="53627"/>
                  <a:pt x="14732" y="53538"/>
                  <a:pt x="14791" y="53435"/>
                </a:cubicBezTo>
                <a:close/>
                <a:moveTo>
                  <a:pt x="15056" y="53391"/>
                </a:moveTo>
                <a:lnTo>
                  <a:pt x="15056" y="53391"/>
                </a:lnTo>
                <a:cubicBezTo>
                  <a:pt x="15041" y="53480"/>
                  <a:pt x="15026" y="53553"/>
                  <a:pt x="15026" y="53641"/>
                </a:cubicBezTo>
                <a:cubicBezTo>
                  <a:pt x="14953" y="53730"/>
                  <a:pt x="14850" y="53833"/>
                  <a:pt x="14761" y="53921"/>
                </a:cubicBezTo>
                <a:cubicBezTo>
                  <a:pt x="14776" y="53848"/>
                  <a:pt x="14776" y="53774"/>
                  <a:pt x="14805" y="53700"/>
                </a:cubicBezTo>
                <a:cubicBezTo>
                  <a:pt x="14894" y="53612"/>
                  <a:pt x="14967" y="53494"/>
                  <a:pt x="15056" y="53391"/>
                </a:cubicBezTo>
                <a:close/>
                <a:moveTo>
                  <a:pt x="15335" y="53347"/>
                </a:moveTo>
                <a:lnTo>
                  <a:pt x="15276" y="53627"/>
                </a:lnTo>
                <a:cubicBezTo>
                  <a:pt x="15217" y="53730"/>
                  <a:pt x="15129" y="53833"/>
                  <a:pt x="15041" y="53921"/>
                </a:cubicBezTo>
                <a:cubicBezTo>
                  <a:pt x="15056" y="53833"/>
                  <a:pt x="15056" y="53759"/>
                  <a:pt x="15070" y="53656"/>
                </a:cubicBezTo>
                <a:cubicBezTo>
                  <a:pt x="15173" y="53553"/>
                  <a:pt x="15247" y="53465"/>
                  <a:pt x="15335" y="53347"/>
                </a:cubicBezTo>
                <a:close/>
                <a:moveTo>
                  <a:pt x="15541" y="45798"/>
                </a:moveTo>
                <a:cubicBezTo>
                  <a:pt x="15585" y="45798"/>
                  <a:pt x="15644" y="45842"/>
                  <a:pt x="15703" y="45857"/>
                </a:cubicBezTo>
                <a:cubicBezTo>
                  <a:pt x="17248" y="47299"/>
                  <a:pt x="17410" y="49565"/>
                  <a:pt x="16895" y="51213"/>
                </a:cubicBezTo>
                <a:cubicBezTo>
                  <a:pt x="16601" y="52170"/>
                  <a:pt x="16071" y="53097"/>
                  <a:pt x="15321" y="53951"/>
                </a:cubicBezTo>
                <a:cubicBezTo>
                  <a:pt x="15335" y="53862"/>
                  <a:pt x="15335" y="53774"/>
                  <a:pt x="15350" y="53686"/>
                </a:cubicBezTo>
                <a:cubicBezTo>
                  <a:pt x="16071" y="52817"/>
                  <a:pt x="16542" y="51920"/>
                  <a:pt x="16822" y="50948"/>
                </a:cubicBezTo>
                <a:cubicBezTo>
                  <a:pt x="17263" y="49359"/>
                  <a:pt x="17028" y="47181"/>
                  <a:pt x="15541" y="45798"/>
                </a:cubicBezTo>
                <a:close/>
                <a:moveTo>
                  <a:pt x="13864" y="53995"/>
                </a:moveTo>
                <a:cubicBezTo>
                  <a:pt x="13864" y="53995"/>
                  <a:pt x="13864" y="54009"/>
                  <a:pt x="13849" y="54009"/>
                </a:cubicBezTo>
                <a:lnTo>
                  <a:pt x="13864" y="53995"/>
                </a:lnTo>
                <a:close/>
                <a:moveTo>
                  <a:pt x="13811" y="54048"/>
                </a:moveTo>
                <a:cubicBezTo>
                  <a:pt x="13807" y="54056"/>
                  <a:pt x="13805" y="54063"/>
                  <a:pt x="13805" y="54068"/>
                </a:cubicBezTo>
                <a:lnTo>
                  <a:pt x="13805" y="54054"/>
                </a:lnTo>
                <a:lnTo>
                  <a:pt x="13811" y="54048"/>
                </a:lnTo>
                <a:close/>
                <a:moveTo>
                  <a:pt x="14040" y="53906"/>
                </a:moveTo>
                <a:cubicBezTo>
                  <a:pt x="14025" y="53936"/>
                  <a:pt x="14011" y="53965"/>
                  <a:pt x="13996" y="54024"/>
                </a:cubicBezTo>
                <a:lnTo>
                  <a:pt x="13849" y="54171"/>
                </a:lnTo>
                <a:cubicBezTo>
                  <a:pt x="13864" y="54142"/>
                  <a:pt x="13878" y="54098"/>
                  <a:pt x="13893" y="54054"/>
                </a:cubicBezTo>
                <a:cubicBezTo>
                  <a:pt x="13952" y="54009"/>
                  <a:pt x="13996" y="53951"/>
                  <a:pt x="14040" y="53906"/>
                </a:cubicBezTo>
                <a:close/>
                <a:moveTo>
                  <a:pt x="14202" y="53862"/>
                </a:moveTo>
                <a:lnTo>
                  <a:pt x="14202" y="53862"/>
                </a:lnTo>
                <a:cubicBezTo>
                  <a:pt x="14217" y="53921"/>
                  <a:pt x="14187" y="53980"/>
                  <a:pt x="14173" y="54024"/>
                </a:cubicBezTo>
                <a:lnTo>
                  <a:pt x="14011" y="54201"/>
                </a:lnTo>
                <a:lnTo>
                  <a:pt x="13967" y="54230"/>
                </a:lnTo>
                <a:lnTo>
                  <a:pt x="14025" y="54068"/>
                </a:lnTo>
                <a:cubicBezTo>
                  <a:pt x="14084" y="54009"/>
                  <a:pt x="14128" y="53936"/>
                  <a:pt x="14187" y="53877"/>
                </a:cubicBezTo>
                <a:lnTo>
                  <a:pt x="14202" y="53862"/>
                </a:lnTo>
                <a:close/>
                <a:moveTo>
                  <a:pt x="14467" y="53833"/>
                </a:moveTo>
                <a:cubicBezTo>
                  <a:pt x="14467" y="53848"/>
                  <a:pt x="14452" y="53862"/>
                  <a:pt x="14452" y="53877"/>
                </a:cubicBezTo>
                <a:cubicBezTo>
                  <a:pt x="14438" y="53921"/>
                  <a:pt x="14438" y="53980"/>
                  <a:pt x="14408" y="54009"/>
                </a:cubicBezTo>
                <a:cubicBezTo>
                  <a:pt x="14335" y="54083"/>
                  <a:pt x="14261" y="54171"/>
                  <a:pt x="14173" y="54245"/>
                </a:cubicBezTo>
                <a:cubicBezTo>
                  <a:pt x="14187" y="54201"/>
                  <a:pt x="14217" y="54127"/>
                  <a:pt x="14231" y="54068"/>
                </a:cubicBezTo>
                <a:lnTo>
                  <a:pt x="14261" y="54024"/>
                </a:lnTo>
                <a:cubicBezTo>
                  <a:pt x="14335" y="53951"/>
                  <a:pt x="14408" y="53906"/>
                  <a:pt x="14467" y="53833"/>
                </a:cubicBezTo>
                <a:close/>
                <a:moveTo>
                  <a:pt x="14732" y="53789"/>
                </a:moveTo>
                <a:cubicBezTo>
                  <a:pt x="14702" y="53862"/>
                  <a:pt x="14702" y="53936"/>
                  <a:pt x="14688" y="54009"/>
                </a:cubicBezTo>
                <a:cubicBezTo>
                  <a:pt x="14614" y="54098"/>
                  <a:pt x="14526" y="54171"/>
                  <a:pt x="14452" y="54274"/>
                </a:cubicBezTo>
                <a:cubicBezTo>
                  <a:pt x="14467" y="54201"/>
                  <a:pt x="14467" y="54127"/>
                  <a:pt x="14482" y="54068"/>
                </a:cubicBezTo>
                <a:cubicBezTo>
                  <a:pt x="14555" y="53980"/>
                  <a:pt x="14658" y="53877"/>
                  <a:pt x="14732" y="53789"/>
                </a:cubicBezTo>
                <a:close/>
                <a:moveTo>
                  <a:pt x="15026" y="53774"/>
                </a:moveTo>
                <a:lnTo>
                  <a:pt x="15026" y="53774"/>
                </a:lnTo>
                <a:cubicBezTo>
                  <a:pt x="14997" y="53848"/>
                  <a:pt x="14997" y="53936"/>
                  <a:pt x="14982" y="54009"/>
                </a:cubicBezTo>
                <a:cubicBezTo>
                  <a:pt x="14894" y="54083"/>
                  <a:pt x="14805" y="54171"/>
                  <a:pt x="14732" y="54274"/>
                </a:cubicBezTo>
                <a:cubicBezTo>
                  <a:pt x="14747" y="54201"/>
                  <a:pt x="14747" y="54127"/>
                  <a:pt x="14761" y="54054"/>
                </a:cubicBezTo>
                <a:cubicBezTo>
                  <a:pt x="14850" y="53951"/>
                  <a:pt x="14923" y="53862"/>
                  <a:pt x="15026" y="53774"/>
                </a:cubicBezTo>
                <a:close/>
                <a:moveTo>
                  <a:pt x="15276" y="53774"/>
                </a:moveTo>
                <a:lnTo>
                  <a:pt x="15276" y="53774"/>
                </a:lnTo>
                <a:cubicBezTo>
                  <a:pt x="15262" y="53862"/>
                  <a:pt x="15262" y="53951"/>
                  <a:pt x="15247" y="54054"/>
                </a:cubicBezTo>
                <a:cubicBezTo>
                  <a:pt x="15173" y="54098"/>
                  <a:pt x="15100" y="54201"/>
                  <a:pt x="14997" y="54289"/>
                </a:cubicBezTo>
                <a:cubicBezTo>
                  <a:pt x="14997" y="54215"/>
                  <a:pt x="15026" y="54127"/>
                  <a:pt x="15041" y="54054"/>
                </a:cubicBezTo>
                <a:cubicBezTo>
                  <a:pt x="15129" y="53951"/>
                  <a:pt x="15203" y="53862"/>
                  <a:pt x="15276" y="53774"/>
                </a:cubicBezTo>
                <a:close/>
                <a:moveTo>
                  <a:pt x="15791" y="45842"/>
                </a:moveTo>
                <a:lnTo>
                  <a:pt x="15791" y="45842"/>
                </a:lnTo>
                <a:cubicBezTo>
                  <a:pt x="15850" y="45886"/>
                  <a:pt x="15909" y="45915"/>
                  <a:pt x="15953" y="45930"/>
                </a:cubicBezTo>
                <a:cubicBezTo>
                  <a:pt x="17528" y="47446"/>
                  <a:pt x="17646" y="49815"/>
                  <a:pt x="17057" y="51508"/>
                </a:cubicBezTo>
                <a:cubicBezTo>
                  <a:pt x="16719" y="52508"/>
                  <a:pt x="16130" y="53465"/>
                  <a:pt x="15276" y="54318"/>
                </a:cubicBezTo>
                <a:cubicBezTo>
                  <a:pt x="15276" y="54230"/>
                  <a:pt x="15291" y="54142"/>
                  <a:pt x="15291" y="54054"/>
                </a:cubicBezTo>
                <a:cubicBezTo>
                  <a:pt x="16086" y="53171"/>
                  <a:pt x="16660" y="52214"/>
                  <a:pt x="16969" y="51213"/>
                </a:cubicBezTo>
                <a:cubicBezTo>
                  <a:pt x="17484" y="49580"/>
                  <a:pt x="17322" y="47313"/>
                  <a:pt x="15791" y="45842"/>
                </a:cubicBezTo>
                <a:close/>
                <a:moveTo>
                  <a:pt x="13731" y="54230"/>
                </a:moveTo>
                <a:cubicBezTo>
                  <a:pt x="13716" y="54274"/>
                  <a:pt x="13716" y="54289"/>
                  <a:pt x="13702" y="54318"/>
                </a:cubicBezTo>
                <a:lnTo>
                  <a:pt x="13584" y="54436"/>
                </a:lnTo>
                <a:cubicBezTo>
                  <a:pt x="13628" y="54392"/>
                  <a:pt x="13628" y="54377"/>
                  <a:pt x="13643" y="54348"/>
                </a:cubicBezTo>
                <a:cubicBezTo>
                  <a:pt x="13672" y="54304"/>
                  <a:pt x="13716" y="54274"/>
                  <a:pt x="13731" y="54230"/>
                </a:cubicBezTo>
                <a:close/>
                <a:moveTo>
                  <a:pt x="13937" y="54201"/>
                </a:moveTo>
                <a:cubicBezTo>
                  <a:pt x="13922" y="54245"/>
                  <a:pt x="13893" y="54289"/>
                  <a:pt x="13878" y="54348"/>
                </a:cubicBezTo>
                <a:cubicBezTo>
                  <a:pt x="13819" y="54392"/>
                  <a:pt x="13775" y="54451"/>
                  <a:pt x="13702" y="54510"/>
                </a:cubicBezTo>
                <a:cubicBezTo>
                  <a:pt x="13716" y="54451"/>
                  <a:pt x="13731" y="54421"/>
                  <a:pt x="13746" y="54363"/>
                </a:cubicBezTo>
                <a:cubicBezTo>
                  <a:pt x="13819" y="54304"/>
                  <a:pt x="13878" y="54245"/>
                  <a:pt x="13937" y="54201"/>
                </a:cubicBezTo>
                <a:close/>
                <a:moveTo>
                  <a:pt x="14143" y="54171"/>
                </a:moveTo>
                <a:lnTo>
                  <a:pt x="14143" y="54171"/>
                </a:lnTo>
                <a:cubicBezTo>
                  <a:pt x="14114" y="54215"/>
                  <a:pt x="14114" y="54245"/>
                  <a:pt x="14099" y="54289"/>
                </a:cubicBezTo>
                <a:cubicBezTo>
                  <a:pt x="14099" y="54304"/>
                  <a:pt x="14084" y="54348"/>
                  <a:pt x="14084" y="54363"/>
                </a:cubicBezTo>
                <a:cubicBezTo>
                  <a:pt x="14011" y="54436"/>
                  <a:pt x="13937" y="54495"/>
                  <a:pt x="13864" y="54569"/>
                </a:cubicBezTo>
                <a:lnTo>
                  <a:pt x="13922" y="54392"/>
                </a:lnTo>
                <a:cubicBezTo>
                  <a:pt x="13967" y="54318"/>
                  <a:pt x="14025" y="54289"/>
                  <a:pt x="14070" y="54245"/>
                </a:cubicBezTo>
                <a:lnTo>
                  <a:pt x="14143" y="54171"/>
                </a:lnTo>
                <a:close/>
                <a:moveTo>
                  <a:pt x="14393" y="54157"/>
                </a:moveTo>
                <a:lnTo>
                  <a:pt x="14393" y="54157"/>
                </a:lnTo>
                <a:cubicBezTo>
                  <a:pt x="14379" y="54215"/>
                  <a:pt x="14379" y="54289"/>
                  <a:pt x="14364" y="54363"/>
                </a:cubicBezTo>
                <a:cubicBezTo>
                  <a:pt x="14290" y="54421"/>
                  <a:pt x="14187" y="54495"/>
                  <a:pt x="14114" y="54583"/>
                </a:cubicBezTo>
                <a:cubicBezTo>
                  <a:pt x="14143" y="54524"/>
                  <a:pt x="14143" y="54451"/>
                  <a:pt x="14158" y="54392"/>
                </a:cubicBezTo>
                <a:cubicBezTo>
                  <a:pt x="14231" y="54318"/>
                  <a:pt x="14320" y="54245"/>
                  <a:pt x="14393" y="54157"/>
                </a:cubicBezTo>
                <a:close/>
                <a:moveTo>
                  <a:pt x="14673" y="54127"/>
                </a:moveTo>
                <a:lnTo>
                  <a:pt x="14673" y="54127"/>
                </a:lnTo>
                <a:cubicBezTo>
                  <a:pt x="14658" y="54201"/>
                  <a:pt x="14658" y="54274"/>
                  <a:pt x="14629" y="54348"/>
                </a:cubicBezTo>
                <a:cubicBezTo>
                  <a:pt x="14555" y="54421"/>
                  <a:pt x="14482" y="54510"/>
                  <a:pt x="14393" y="54583"/>
                </a:cubicBezTo>
                <a:cubicBezTo>
                  <a:pt x="14393" y="54510"/>
                  <a:pt x="14408" y="54436"/>
                  <a:pt x="14408" y="54377"/>
                </a:cubicBezTo>
                <a:lnTo>
                  <a:pt x="14673" y="54127"/>
                </a:lnTo>
                <a:close/>
                <a:moveTo>
                  <a:pt x="14953" y="54127"/>
                </a:moveTo>
                <a:lnTo>
                  <a:pt x="14953" y="54127"/>
                </a:lnTo>
                <a:cubicBezTo>
                  <a:pt x="14923" y="54201"/>
                  <a:pt x="14923" y="54289"/>
                  <a:pt x="14923" y="54363"/>
                </a:cubicBezTo>
                <a:lnTo>
                  <a:pt x="14688" y="54598"/>
                </a:lnTo>
                <a:cubicBezTo>
                  <a:pt x="14688" y="54524"/>
                  <a:pt x="14702" y="54451"/>
                  <a:pt x="14702" y="54377"/>
                </a:cubicBezTo>
                <a:cubicBezTo>
                  <a:pt x="14805" y="54289"/>
                  <a:pt x="14879" y="54215"/>
                  <a:pt x="14953" y="54127"/>
                </a:cubicBezTo>
                <a:close/>
                <a:moveTo>
                  <a:pt x="15247" y="54142"/>
                </a:moveTo>
                <a:lnTo>
                  <a:pt x="15247" y="54142"/>
                </a:lnTo>
                <a:cubicBezTo>
                  <a:pt x="15217" y="54230"/>
                  <a:pt x="15217" y="54304"/>
                  <a:pt x="15217" y="54392"/>
                </a:cubicBezTo>
                <a:cubicBezTo>
                  <a:pt x="15129" y="54466"/>
                  <a:pt x="15056" y="54539"/>
                  <a:pt x="14982" y="54613"/>
                </a:cubicBezTo>
                <a:cubicBezTo>
                  <a:pt x="14982" y="54539"/>
                  <a:pt x="14997" y="54451"/>
                  <a:pt x="14997" y="54377"/>
                </a:cubicBezTo>
                <a:lnTo>
                  <a:pt x="15247" y="54142"/>
                </a:lnTo>
                <a:close/>
                <a:moveTo>
                  <a:pt x="13452" y="54569"/>
                </a:moveTo>
                <a:cubicBezTo>
                  <a:pt x="13452" y="54583"/>
                  <a:pt x="13437" y="54583"/>
                  <a:pt x="13437" y="54598"/>
                </a:cubicBezTo>
                <a:lnTo>
                  <a:pt x="13402" y="54633"/>
                </a:lnTo>
                <a:lnTo>
                  <a:pt x="13402" y="54633"/>
                </a:lnTo>
                <a:cubicBezTo>
                  <a:pt x="13407" y="54622"/>
                  <a:pt x="13407" y="54613"/>
                  <a:pt x="13407" y="54613"/>
                </a:cubicBezTo>
                <a:lnTo>
                  <a:pt x="13452" y="54569"/>
                </a:lnTo>
                <a:close/>
                <a:moveTo>
                  <a:pt x="16086" y="45960"/>
                </a:moveTo>
                <a:cubicBezTo>
                  <a:pt x="16100" y="45960"/>
                  <a:pt x="16159" y="45989"/>
                  <a:pt x="16218" y="46004"/>
                </a:cubicBezTo>
                <a:cubicBezTo>
                  <a:pt x="17602" y="47387"/>
                  <a:pt x="17999" y="49742"/>
                  <a:pt x="17204" y="51802"/>
                </a:cubicBezTo>
                <a:cubicBezTo>
                  <a:pt x="16822" y="52832"/>
                  <a:pt x="16159" y="53803"/>
                  <a:pt x="15262" y="54686"/>
                </a:cubicBezTo>
                <a:cubicBezTo>
                  <a:pt x="15262" y="54598"/>
                  <a:pt x="15262" y="54524"/>
                  <a:pt x="15276" y="54436"/>
                </a:cubicBezTo>
                <a:cubicBezTo>
                  <a:pt x="16145" y="53538"/>
                  <a:pt x="16763" y="52552"/>
                  <a:pt x="17131" y="51522"/>
                </a:cubicBezTo>
                <a:cubicBezTo>
                  <a:pt x="17719" y="49830"/>
                  <a:pt x="17616" y="47475"/>
                  <a:pt x="16086" y="45960"/>
                </a:cubicBezTo>
                <a:close/>
                <a:moveTo>
                  <a:pt x="13643" y="54495"/>
                </a:moveTo>
                <a:lnTo>
                  <a:pt x="13643" y="54495"/>
                </a:lnTo>
                <a:cubicBezTo>
                  <a:pt x="13628" y="54524"/>
                  <a:pt x="13599" y="54569"/>
                  <a:pt x="13599" y="54613"/>
                </a:cubicBezTo>
                <a:cubicBezTo>
                  <a:pt x="13569" y="54657"/>
                  <a:pt x="13510" y="54716"/>
                  <a:pt x="13452" y="54745"/>
                </a:cubicBezTo>
                <a:lnTo>
                  <a:pt x="13437" y="54760"/>
                </a:lnTo>
                <a:cubicBezTo>
                  <a:pt x="13452" y="54731"/>
                  <a:pt x="13481" y="54686"/>
                  <a:pt x="13496" y="54642"/>
                </a:cubicBezTo>
                <a:cubicBezTo>
                  <a:pt x="13555" y="54583"/>
                  <a:pt x="13584" y="54524"/>
                  <a:pt x="13643" y="54495"/>
                </a:cubicBezTo>
                <a:close/>
                <a:moveTo>
                  <a:pt x="13819" y="54451"/>
                </a:moveTo>
                <a:cubicBezTo>
                  <a:pt x="13819" y="54524"/>
                  <a:pt x="13805" y="54583"/>
                  <a:pt x="13790" y="54642"/>
                </a:cubicBezTo>
                <a:cubicBezTo>
                  <a:pt x="13716" y="54686"/>
                  <a:pt x="13658" y="54745"/>
                  <a:pt x="13584" y="54804"/>
                </a:cubicBezTo>
                <a:lnTo>
                  <a:pt x="13643" y="54642"/>
                </a:lnTo>
                <a:cubicBezTo>
                  <a:pt x="13702" y="54583"/>
                  <a:pt x="13775" y="54524"/>
                  <a:pt x="13819" y="54451"/>
                </a:cubicBezTo>
                <a:close/>
                <a:moveTo>
                  <a:pt x="14084" y="54466"/>
                </a:moveTo>
                <a:cubicBezTo>
                  <a:pt x="14070" y="54524"/>
                  <a:pt x="14070" y="54598"/>
                  <a:pt x="14040" y="54657"/>
                </a:cubicBezTo>
                <a:cubicBezTo>
                  <a:pt x="14025" y="54672"/>
                  <a:pt x="14011" y="54686"/>
                  <a:pt x="13967" y="54716"/>
                </a:cubicBezTo>
                <a:cubicBezTo>
                  <a:pt x="13922" y="54760"/>
                  <a:pt x="13864" y="54804"/>
                  <a:pt x="13805" y="54863"/>
                </a:cubicBezTo>
                <a:cubicBezTo>
                  <a:pt x="13819" y="54804"/>
                  <a:pt x="13819" y="54745"/>
                  <a:pt x="13849" y="54686"/>
                </a:cubicBezTo>
                <a:lnTo>
                  <a:pt x="13849" y="54672"/>
                </a:lnTo>
                <a:cubicBezTo>
                  <a:pt x="13864" y="54657"/>
                  <a:pt x="13893" y="54642"/>
                  <a:pt x="13922" y="54613"/>
                </a:cubicBezTo>
                <a:cubicBezTo>
                  <a:pt x="13967" y="54569"/>
                  <a:pt x="14025" y="54524"/>
                  <a:pt x="14084" y="54466"/>
                </a:cubicBezTo>
                <a:close/>
                <a:moveTo>
                  <a:pt x="14335" y="54451"/>
                </a:moveTo>
                <a:cubicBezTo>
                  <a:pt x="14335" y="54524"/>
                  <a:pt x="14320" y="54583"/>
                  <a:pt x="14320" y="54657"/>
                </a:cubicBezTo>
                <a:cubicBezTo>
                  <a:pt x="14231" y="54731"/>
                  <a:pt x="14158" y="54804"/>
                  <a:pt x="14070" y="54878"/>
                </a:cubicBezTo>
                <a:cubicBezTo>
                  <a:pt x="14070" y="54804"/>
                  <a:pt x="14084" y="54745"/>
                  <a:pt x="14099" y="54686"/>
                </a:cubicBezTo>
                <a:cubicBezTo>
                  <a:pt x="14187" y="54613"/>
                  <a:pt x="14261" y="54539"/>
                  <a:pt x="14335" y="54451"/>
                </a:cubicBezTo>
                <a:close/>
                <a:moveTo>
                  <a:pt x="14629" y="54451"/>
                </a:moveTo>
                <a:cubicBezTo>
                  <a:pt x="14629" y="54524"/>
                  <a:pt x="14614" y="54598"/>
                  <a:pt x="14614" y="54672"/>
                </a:cubicBezTo>
                <a:cubicBezTo>
                  <a:pt x="14541" y="54745"/>
                  <a:pt x="14452" y="54819"/>
                  <a:pt x="14364" y="54892"/>
                </a:cubicBezTo>
                <a:cubicBezTo>
                  <a:pt x="14379" y="54819"/>
                  <a:pt x="14379" y="54745"/>
                  <a:pt x="14379" y="54686"/>
                </a:cubicBezTo>
                <a:cubicBezTo>
                  <a:pt x="14467" y="54613"/>
                  <a:pt x="14541" y="54524"/>
                  <a:pt x="14629" y="54451"/>
                </a:cubicBezTo>
                <a:close/>
                <a:moveTo>
                  <a:pt x="14923" y="54451"/>
                </a:moveTo>
                <a:cubicBezTo>
                  <a:pt x="14923" y="54524"/>
                  <a:pt x="14908" y="54613"/>
                  <a:pt x="14908" y="54686"/>
                </a:cubicBezTo>
                <a:cubicBezTo>
                  <a:pt x="14820" y="54760"/>
                  <a:pt x="14747" y="54834"/>
                  <a:pt x="14673" y="54907"/>
                </a:cubicBezTo>
                <a:cubicBezTo>
                  <a:pt x="14673" y="54834"/>
                  <a:pt x="14673" y="54760"/>
                  <a:pt x="14688" y="54686"/>
                </a:cubicBezTo>
                <a:cubicBezTo>
                  <a:pt x="14761" y="54613"/>
                  <a:pt x="14850" y="54539"/>
                  <a:pt x="14923" y="54451"/>
                </a:cubicBezTo>
                <a:close/>
                <a:moveTo>
                  <a:pt x="13363" y="54760"/>
                </a:moveTo>
                <a:lnTo>
                  <a:pt x="13363" y="54760"/>
                </a:lnTo>
                <a:cubicBezTo>
                  <a:pt x="13349" y="54804"/>
                  <a:pt x="13349" y="54819"/>
                  <a:pt x="13319" y="54863"/>
                </a:cubicBezTo>
                <a:lnTo>
                  <a:pt x="13216" y="54966"/>
                </a:lnTo>
                <a:cubicBezTo>
                  <a:pt x="13216" y="54951"/>
                  <a:pt x="13231" y="54907"/>
                  <a:pt x="13260" y="54878"/>
                </a:cubicBezTo>
                <a:lnTo>
                  <a:pt x="13363" y="54760"/>
                </a:lnTo>
                <a:close/>
                <a:moveTo>
                  <a:pt x="15188" y="54510"/>
                </a:moveTo>
                <a:cubicBezTo>
                  <a:pt x="15188" y="54583"/>
                  <a:pt x="15173" y="54657"/>
                  <a:pt x="15173" y="54745"/>
                </a:cubicBezTo>
                <a:lnTo>
                  <a:pt x="15173" y="54760"/>
                </a:lnTo>
                <a:cubicBezTo>
                  <a:pt x="15100" y="54834"/>
                  <a:pt x="15026" y="54907"/>
                  <a:pt x="14953" y="54966"/>
                </a:cubicBezTo>
                <a:cubicBezTo>
                  <a:pt x="14967" y="54892"/>
                  <a:pt x="14967" y="54804"/>
                  <a:pt x="14967" y="54731"/>
                </a:cubicBezTo>
                <a:lnTo>
                  <a:pt x="15188" y="54510"/>
                </a:lnTo>
                <a:close/>
                <a:moveTo>
                  <a:pt x="16321" y="46004"/>
                </a:moveTo>
                <a:cubicBezTo>
                  <a:pt x="16380" y="46048"/>
                  <a:pt x="16424" y="46063"/>
                  <a:pt x="16468" y="46063"/>
                </a:cubicBezTo>
                <a:cubicBezTo>
                  <a:pt x="17866" y="47505"/>
                  <a:pt x="18234" y="49962"/>
                  <a:pt x="17351" y="52082"/>
                </a:cubicBezTo>
                <a:cubicBezTo>
                  <a:pt x="16910" y="53126"/>
                  <a:pt x="16218" y="54127"/>
                  <a:pt x="15247" y="55025"/>
                </a:cubicBezTo>
                <a:lnTo>
                  <a:pt x="15247" y="54760"/>
                </a:lnTo>
                <a:cubicBezTo>
                  <a:pt x="16174" y="53848"/>
                  <a:pt x="16866" y="52847"/>
                  <a:pt x="17263" y="51802"/>
                </a:cubicBezTo>
                <a:cubicBezTo>
                  <a:pt x="17646" y="50816"/>
                  <a:pt x="17763" y="49683"/>
                  <a:pt x="17602" y="48653"/>
                </a:cubicBezTo>
                <a:cubicBezTo>
                  <a:pt x="17425" y="47608"/>
                  <a:pt x="16983" y="46710"/>
                  <a:pt x="16321" y="46004"/>
                </a:cubicBezTo>
                <a:close/>
                <a:moveTo>
                  <a:pt x="13525" y="54745"/>
                </a:moveTo>
                <a:cubicBezTo>
                  <a:pt x="13525" y="54804"/>
                  <a:pt x="13510" y="54834"/>
                  <a:pt x="13496" y="54892"/>
                </a:cubicBezTo>
                <a:cubicBezTo>
                  <a:pt x="13437" y="54951"/>
                  <a:pt x="13378" y="55010"/>
                  <a:pt x="13304" y="55040"/>
                </a:cubicBezTo>
                <a:cubicBezTo>
                  <a:pt x="13319" y="54981"/>
                  <a:pt x="13349" y="54951"/>
                  <a:pt x="13363" y="54892"/>
                </a:cubicBezTo>
                <a:cubicBezTo>
                  <a:pt x="13407" y="54863"/>
                  <a:pt x="13452" y="54819"/>
                  <a:pt x="13496" y="54789"/>
                </a:cubicBezTo>
                <a:lnTo>
                  <a:pt x="13525" y="54745"/>
                </a:lnTo>
                <a:close/>
                <a:moveTo>
                  <a:pt x="13746" y="54745"/>
                </a:moveTo>
                <a:lnTo>
                  <a:pt x="13746" y="54745"/>
                </a:lnTo>
                <a:cubicBezTo>
                  <a:pt x="13731" y="54804"/>
                  <a:pt x="13716" y="54863"/>
                  <a:pt x="13716" y="54907"/>
                </a:cubicBezTo>
                <a:cubicBezTo>
                  <a:pt x="13643" y="54966"/>
                  <a:pt x="13569" y="55040"/>
                  <a:pt x="13496" y="55098"/>
                </a:cubicBezTo>
                <a:cubicBezTo>
                  <a:pt x="13496" y="55069"/>
                  <a:pt x="13496" y="55069"/>
                  <a:pt x="13510" y="55054"/>
                </a:cubicBezTo>
                <a:cubicBezTo>
                  <a:pt x="13525" y="55010"/>
                  <a:pt x="13555" y="54966"/>
                  <a:pt x="13555" y="54907"/>
                </a:cubicBezTo>
                <a:cubicBezTo>
                  <a:pt x="13628" y="54878"/>
                  <a:pt x="13702" y="54819"/>
                  <a:pt x="13746" y="54745"/>
                </a:cubicBezTo>
                <a:close/>
                <a:moveTo>
                  <a:pt x="14025" y="54760"/>
                </a:moveTo>
                <a:cubicBezTo>
                  <a:pt x="14025" y="54819"/>
                  <a:pt x="14011" y="54892"/>
                  <a:pt x="14011" y="54951"/>
                </a:cubicBezTo>
                <a:cubicBezTo>
                  <a:pt x="13937" y="54981"/>
                  <a:pt x="13893" y="55025"/>
                  <a:pt x="13849" y="55084"/>
                </a:cubicBezTo>
                <a:cubicBezTo>
                  <a:pt x="13805" y="55098"/>
                  <a:pt x="13790" y="55128"/>
                  <a:pt x="13746" y="55157"/>
                </a:cubicBezTo>
                <a:cubicBezTo>
                  <a:pt x="13775" y="55098"/>
                  <a:pt x="13775" y="55025"/>
                  <a:pt x="13790" y="54966"/>
                </a:cubicBezTo>
                <a:cubicBezTo>
                  <a:pt x="13864" y="54892"/>
                  <a:pt x="13952" y="54834"/>
                  <a:pt x="14025" y="54760"/>
                </a:cubicBezTo>
                <a:close/>
                <a:moveTo>
                  <a:pt x="13069" y="55084"/>
                </a:moveTo>
                <a:cubicBezTo>
                  <a:pt x="13069" y="55098"/>
                  <a:pt x="13054" y="55113"/>
                  <a:pt x="13054" y="55113"/>
                </a:cubicBezTo>
                <a:lnTo>
                  <a:pt x="12995" y="55172"/>
                </a:lnTo>
                <a:cubicBezTo>
                  <a:pt x="13010" y="55157"/>
                  <a:pt x="13010" y="55157"/>
                  <a:pt x="13010" y="55128"/>
                </a:cubicBezTo>
                <a:lnTo>
                  <a:pt x="13069" y="55084"/>
                </a:lnTo>
                <a:close/>
                <a:moveTo>
                  <a:pt x="14320" y="54745"/>
                </a:moveTo>
                <a:cubicBezTo>
                  <a:pt x="14320" y="54819"/>
                  <a:pt x="14305" y="54878"/>
                  <a:pt x="14305" y="54951"/>
                </a:cubicBezTo>
                <a:cubicBezTo>
                  <a:pt x="14231" y="55025"/>
                  <a:pt x="14143" y="55098"/>
                  <a:pt x="14040" y="55172"/>
                </a:cubicBezTo>
                <a:cubicBezTo>
                  <a:pt x="14040" y="55098"/>
                  <a:pt x="14040" y="55040"/>
                  <a:pt x="14070" y="54966"/>
                </a:cubicBezTo>
                <a:cubicBezTo>
                  <a:pt x="14158" y="54892"/>
                  <a:pt x="14231" y="54819"/>
                  <a:pt x="14320" y="54745"/>
                </a:cubicBezTo>
                <a:close/>
                <a:moveTo>
                  <a:pt x="14614" y="54760"/>
                </a:moveTo>
                <a:cubicBezTo>
                  <a:pt x="14614" y="54834"/>
                  <a:pt x="14614" y="54907"/>
                  <a:pt x="14599" y="54981"/>
                </a:cubicBezTo>
                <a:cubicBezTo>
                  <a:pt x="14526" y="55040"/>
                  <a:pt x="14438" y="55113"/>
                  <a:pt x="14364" y="55187"/>
                </a:cubicBezTo>
                <a:lnTo>
                  <a:pt x="14364" y="54981"/>
                </a:lnTo>
                <a:cubicBezTo>
                  <a:pt x="14452" y="54907"/>
                  <a:pt x="14526" y="54834"/>
                  <a:pt x="14614" y="54760"/>
                </a:cubicBezTo>
                <a:close/>
                <a:moveTo>
                  <a:pt x="14908" y="54789"/>
                </a:moveTo>
                <a:lnTo>
                  <a:pt x="14908" y="55025"/>
                </a:lnTo>
                <a:cubicBezTo>
                  <a:pt x="14835" y="55098"/>
                  <a:pt x="14761" y="55157"/>
                  <a:pt x="14673" y="55231"/>
                </a:cubicBezTo>
                <a:cubicBezTo>
                  <a:pt x="14658" y="55157"/>
                  <a:pt x="14658" y="55084"/>
                  <a:pt x="14673" y="55010"/>
                </a:cubicBezTo>
                <a:cubicBezTo>
                  <a:pt x="14747" y="54937"/>
                  <a:pt x="14835" y="54863"/>
                  <a:pt x="14908" y="54789"/>
                </a:cubicBezTo>
                <a:close/>
                <a:moveTo>
                  <a:pt x="13260" y="55025"/>
                </a:moveTo>
                <a:cubicBezTo>
                  <a:pt x="13231" y="55054"/>
                  <a:pt x="13216" y="55098"/>
                  <a:pt x="13201" y="55157"/>
                </a:cubicBezTo>
                <a:cubicBezTo>
                  <a:pt x="13142" y="55187"/>
                  <a:pt x="13113" y="55246"/>
                  <a:pt x="13054" y="55275"/>
                </a:cubicBezTo>
                <a:cubicBezTo>
                  <a:pt x="13069" y="55246"/>
                  <a:pt x="13084" y="55201"/>
                  <a:pt x="13113" y="55157"/>
                </a:cubicBezTo>
                <a:cubicBezTo>
                  <a:pt x="13157" y="55098"/>
                  <a:pt x="13216" y="55054"/>
                  <a:pt x="13260" y="55025"/>
                </a:cubicBezTo>
                <a:close/>
                <a:moveTo>
                  <a:pt x="15188" y="54863"/>
                </a:moveTo>
                <a:lnTo>
                  <a:pt x="15188" y="55098"/>
                </a:lnTo>
                <a:cubicBezTo>
                  <a:pt x="15114" y="55157"/>
                  <a:pt x="15041" y="55231"/>
                  <a:pt x="14967" y="55304"/>
                </a:cubicBezTo>
                <a:lnTo>
                  <a:pt x="14967" y="55201"/>
                </a:lnTo>
                <a:lnTo>
                  <a:pt x="14967" y="55054"/>
                </a:lnTo>
                <a:cubicBezTo>
                  <a:pt x="15041" y="54981"/>
                  <a:pt x="15114" y="54937"/>
                  <a:pt x="15188" y="54863"/>
                </a:cubicBezTo>
                <a:close/>
                <a:moveTo>
                  <a:pt x="13452" y="55025"/>
                </a:moveTo>
                <a:cubicBezTo>
                  <a:pt x="13452" y="55040"/>
                  <a:pt x="13452" y="55040"/>
                  <a:pt x="13437" y="55054"/>
                </a:cubicBezTo>
                <a:cubicBezTo>
                  <a:pt x="13422" y="55098"/>
                  <a:pt x="13422" y="55157"/>
                  <a:pt x="13407" y="55187"/>
                </a:cubicBezTo>
                <a:cubicBezTo>
                  <a:pt x="13319" y="55246"/>
                  <a:pt x="13275" y="55304"/>
                  <a:pt x="13201" y="55349"/>
                </a:cubicBezTo>
                <a:lnTo>
                  <a:pt x="13260" y="55187"/>
                </a:lnTo>
                <a:cubicBezTo>
                  <a:pt x="13290" y="55157"/>
                  <a:pt x="13304" y="55128"/>
                  <a:pt x="13349" y="55113"/>
                </a:cubicBezTo>
                <a:cubicBezTo>
                  <a:pt x="13378" y="55084"/>
                  <a:pt x="13422" y="55040"/>
                  <a:pt x="13452" y="55025"/>
                </a:cubicBezTo>
                <a:close/>
                <a:moveTo>
                  <a:pt x="16640" y="46130"/>
                </a:moveTo>
                <a:cubicBezTo>
                  <a:pt x="16671" y="46130"/>
                  <a:pt x="16702" y="46140"/>
                  <a:pt x="16733" y="46151"/>
                </a:cubicBezTo>
                <a:cubicBezTo>
                  <a:pt x="18146" y="47667"/>
                  <a:pt x="18455" y="50198"/>
                  <a:pt x="17499" y="52391"/>
                </a:cubicBezTo>
                <a:cubicBezTo>
                  <a:pt x="17028" y="53465"/>
                  <a:pt x="16277" y="54466"/>
                  <a:pt x="15262" y="55378"/>
                </a:cubicBezTo>
                <a:cubicBezTo>
                  <a:pt x="15262" y="55304"/>
                  <a:pt x="15262" y="55201"/>
                  <a:pt x="15247" y="55128"/>
                </a:cubicBezTo>
                <a:cubicBezTo>
                  <a:pt x="16233" y="54215"/>
                  <a:pt x="16969" y="53200"/>
                  <a:pt x="17410" y="52126"/>
                </a:cubicBezTo>
                <a:cubicBezTo>
                  <a:pt x="18279" y="50036"/>
                  <a:pt x="17940" y="47608"/>
                  <a:pt x="16601" y="46136"/>
                </a:cubicBezTo>
                <a:cubicBezTo>
                  <a:pt x="16614" y="46132"/>
                  <a:pt x="16627" y="46130"/>
                  <a:pt x="16640" y="46130"/>
                </a:cubicBezTo>
                <a:close/>
                <a:moveTo>
                  <a:pt x="13702" y="55025"/>
                </a:moveTo>
                <a:cubicBezTo>
                  <a:pt x="13672" y="55084"/>
                  <a:pt x="13672" y="55128"/>
                  <a:pt x="13658" y="55201"/>
                </a:cubicBezTo>
                <a:cubicBezTo>
                  <a:pt x="13643" y="55231"/>
                  <a:pt x="13599" y="55260"/>
                  <a:pt x="13569" y="55275"/>
                </a:cubicBezTo>
                <a:cubicBezTo>
                  <a:pt x="13525" y="55319"/>
                  <a:pt x="13481" y="55349"/>
                  <a:pt x="13437" y="55393"/>
                </a:cubicBezTo>
                <a:cubicBezTo>
                  <a:pt x="13452" y="55334"/>
                  <a:pt x="13452" y="55275"/>
                  <a:pt x="13481" y="55201"/>
                </a:cubicBezTo>
                <a:cubicBezTo>
                  <a:pt x="13555" y="55157"/>
                  <a:pt x="13628" y="55084"/>
                  <a:pt x="13702" y="55025"/>
                </a:cubicBezTo>
                <a:close/>
                <a:moveTo>
                  <a:pt x="13996" y="55040"/>
                </a:moveTo>
                <a:cubicBezTo>
                  <a:pt x="13996" y="55098"/>
                  <a:pt x="13967" y="55172"/>
                  <a:pt x="13967" y="55231"/>
                </a:cubicBezTo>
                <a:cubicBezTo>
                  <a:pt x="13878" y="55290"/>
                  <a:pt x="13805" y="55349"/>
                  <a:pt x="13716" y="55422"/>
                </a:cubicBezTo>
                <a:cubicBezTo>
                  <a:pt x="13716" y="55378"/>
                  <a:pt x="13731" y="55304"/>
                  <a:pt x="13731" y="55246"/>
                </a:cubicBezTo>
                <a:cubicBezTo>
                  <a:pt x="13790" y="55201"/>
                  <a:pt x="13819" y="55172"/>
                  <a:pt x="13878" y="55128"/>
                </a:cubicBezTo>
                <a:cubicBezTo>
                  <a:pt x="13922" y="55098"/>
                  <a:pt x="13952" y="55069"/>
                  <a:pt x="13996" y="55040"/>
                </a:cubicBezTo>
                <a:close/>
                <a:moveTo>
                  <a:pt x="14290" y="55025"/>
                </a:moveTo>
                <a:lnTo>
                  <a:pt x="14290" y="55231"/>
                </a:lnTo>
                <a:cubicBezTo>
                  <a:pt x="14187" y="55319"/>
                  <a:pt x="14114" y="55393"/>
                  <a:pt x="14025" y="55452"/>
                </a:cubicBezTo>
                <a:lnTo>
                  <a:pt x="14025" y="55246"/>
                </a:lnTo>
                <a:cubicBezTo>
                  <a:pt x="14114" y="55172"/>
                  <a:pt x="14187" y="55098"/>
                  <a:pt x="14290" y="55025"/>
                </a:cubicBezTo>
                <a:close/>
                <a:moveTo>
                  <a:pt x="12981" y="55275"/>
                </a:moveTo>
                <a:lnTo>
                  <a:pt x="12981" y="55275"/>
                </a:lnTo>
                <a:cubicBezTo>
                  <a:pt x="12966" y="55319"/>
                  <a:pt x="12936" y="55334"/>
                  <a:pt x="12936" y="55378"/>
                </a:cubicBezTo>
                <a:lnTo>
                  <a:pt x="12833" y="55481"/>
                </a:lnTo>
                <a:cubicBezTo>
                  <a:pt x="12848" y="55452"/>
                  <a:pt x="12848" y="55407"/>
                  <a:pt x="12863" y="55393"/>
                </a:cubicBezTo>
                <a:lnTo>
                  <a:pt x="12981" y="55275"/>
                </a:lnTo>
                <a:close/>
                <a:moveTo>
                  <a:pt x="14585" y="55069"/>
                </a:moveTo>
                <a:lnTo>
                  <a:pt x="14585" y="55290"/>
                </a:lnTo>
                <a:cubicBezTo>
                  <a:pt x="14511" y="55363"/>
                  <a:pt x="14408" y="55422"/>
                  <a:pt x="14335" y="55496"/>
                </a:cubicBezTo>
                <a:lnTo>
                  <a:pt x="14335" y="55275"/>
                </a:lnTo>
                <a:cubicBezTo>
                  <a:pt x="14438" y="55201"/>
                  <a:pt x="14511" y="55128"/>
                  <a:pt x="14585" y="55069"/>
                </a:cubicBezTo>
                <a:close/>
                <a:moveTo>
                  <a:pt x="13142" y="55260"/>
                </a:moveTo>
                <a:cubicBezTo>
                  <a:pt x="13142" y="55319"/>
                  <a:pt x="13128" y="55378"/>
                  <a:pt x="13113" y="55407"/>
                </a:cubicBezTo>
                <a:cubicBezTo>
                  <a:pt x="13054" y="55466"/>
                  <a:pt x="12995" y="55496"/>
                  <a:pt x="12922" y="55555"/>
                </a:cubicBezTo>
                <a:cubicBezTo>
                  <a:pt x="12936" y="55496"/>
                  <a:pt x="12966" y="55466"/>
                  <a:pt x="12981" y="55407"/>
                </a:cubicBezTo>
                <a:cubicBezTo>
                  <a:pt x="13039" y="55349"/>
                  <a:pt x="13084" y="55319"/>
                  <a:pt x="13142" y="55260"/>
                </a:cubicBezTo>
                <a:close/>
                <a:moveTo>
                  <a:pt x="14894" y="55128"/>
                </a:moveTo>
                <a:lnTo>
                  <a:pt x="14894" y="55231"/>
                </a:lnTo>
                <a:lnTo>
                  <a:pt x="14894" y="55349"/>
                </a:lnTo>
                <a:cubicBezTo>
                  <a:pt x="14820" y="55422"/>
                  <a:pt x="14747" y="55481"/>
                  <a:pt x="14658" y="55555"/>
                </a:cubicBezTo>
                <a:lnTo>
                  <a:pt x="14658" y="55334"/>
                </a:lnTo>
                <a:cubicBezTo>
                  <a:pt x="14732" y="55260"/>
                  <a:pt x="14820" y="55201"/>
                  <a:pt x="14894" y="55128"/>
                </a:cubicBezTo>
                <a:close/>
                <a:moveTo>
                  <a:pt x="13378" y="55275"/>
                </a:moveTo>
                <a:lnTo>
                  <a:pt x="13378" y="55275"/>
                </a:lnTo>
                <a:cubicBezTo>
                  <a:pt x="13363" y="55334"/>
                  <a:pt x="13363" y="55393"/>
                  <a:pt x="13349" y="55437"/>
                </a:cubicBezTo>
                <a:lnTo>
                  <a:pt x="13128" y="55613"/>
                </a:lnTo>
                <a:cubicBezTo>
                  <a:pt x="13142" y="55555"/>
                  <a:pt x="13142" y="55496"/>
                  <a:pt x="13157" y="55437"/>
                </a:cubicBezTo>
                <a:lnTo>
                  <a:pt x="13187" y="55437"/>
                </a:lnTo>
                <a:cubicBezTo>
                  <a:pt x="13260" y="55393"/>
                  <a:pt x="13304" y="55334"/>
                  <a:pt x="13378" y="55275"/>
                </a:cubicBezTo>
                <a:close/>
                <a:moveTo>
                  <a:pt x="15173" y="55172"/>
                </a:moveTo>
                <a:cubicBezTo>
                  <a:pt x="15188" y="55260"/>
                  <a:pt x="15188" y="55334"/>
                  <a:pt x="15188" y="55422"/>
                </a:cubicBezTo>
                <a:cubicBezTo>
                  <a:pt x="15114" y="55481"/>
                  <a:pt x="15041" y="55555"/>
                  <a:pt x="14967" y="55613"/>
                </a:cubicBezTo>
                <a:cubicBezTo>
                  <a:pt x="14967" y="55540"/>
                  <a:pt x="14967" y="55466"/>
                  <a:pt x="14953" y="55378"/>
                </a:cubicBezTo>
                <a:cubicBezTo>
                  <a:pt x="15026" y="55304"/>
                  <a:pt x="15100" y="55246"/>
                  <a:pt x="15173" y="55172"/>
                </a:cubicBezTo>
                <a:close/>
                <a:moveTo>
                  <a:pt x="12701" y="55540"/>
                </a:moveTo>
                <a:cubicBezTo>
                  <a:pt x="12701" y="55555"/>
                  <a:pt x="12686" y="55569"/>
                  <a:pt x="12686" y="55599"/>
                </a:cubicBezTo>
                <a:cubicBezTo>
                  <a:pt x="12674" y="55611"/>
                  <a:pt x="12650" y="55624"/>
                  <a:pt x="12625" y="55637"/>
                </a:cubicBezTo>
                <a:lnTo>
                  <a:pt x="12625" y="55637"/>
                </a:lnTo>
                <a:cubicBezTo>
                  <a:pt x="12630" y="55631"/>
                  <a:pt x="12633" y="55622"/>
                  <a:pt x="12642" y="55613"/>
                </a:cubicBezTo>
                <a:cubicBezTo>
                  <a:pt x="12672" y="55599"/>
                  <a:pt x="12686" y="55569"/>
                  <a:pt x="12701" y="55540"/>
                </a:cubicBezTo>
                <a:close/>
                <a:moveTo>
                  <a:pt x="13658" y="55304"/>
                </a:moveTo>
                <a:cubicBezTo>
                  <a:pt x="13658" y="55349"/>
                  <a:pt x="13643" y="55422"/>
                  <a:pt x="13643" y="55481"/>
                </a:cubicBezTo>
                <a:lnTo>
                  <a:pt x="13422" y="55643"/>
                </a:lnTo>
                <a:lnTo>
                  <a:pt x="13407" y="55672"/>
                </a:lnTo>
                <a:cubicBezTo>
                  <a:pt x="13407" y="55613"/>
                  <a:pt x="13422" y="55540"/>
                  <a:pt x="13422" y="55481"/>
                </a:cubicBezTo>
                <a:cubicBezTo>
                  <a:pt x="13496" y="55422"/>
                  <a:pt x="13555" y="55393"/>
                  <a:pt x="13628" y="55334"/>
                </a:cubicBezTo>
                <a:lnTo>
                  <a:pt x="13658" y="55304"/>
                </a:lnTo>
                <a:close/>
                <a:moveTo>
                  <a:pt x="13967" y="55319"/>
                </a:moveTo>
                <a:lnTo>
                  <a:pt x="13967" y="55525"/>
                </a:lnTo>
                <a:cubicBezTo>
                  <a:pt x="13878" y="55569"/>
                  <a:pt x="13790" y="55628"/>
                  <a:pt x="13702" y="55702"/>
                </a:cubicBezTo>
                <a:cubicBezTo>
                  <a:pt x="13702" y="55643"/>
                  <a:pt x="13702" y="55569"/>
                  <a:pt x="13716" y="55525"/>
                </a:cubicBezTo>
                <a:lnTo>
                  <a:pt x="13746" y="55481"/>
                </a:lnTo>
                <a:lnTo>
                  <a:pt x="13967" y="55319"/>
                </a:lnTo>
                <a:close/>
                <a:moveTo>
                  <a:pt x="14290" y="55334"/>
                </a:moveTo>
                <a:lnTo>
                  <a:pt x="14290" y="55540"/>
                </a:lnTo>
                <a:cubicBezTo>
                  <a:pt x="14187" y="55613"/>
                  <a:pt x="14114" y="55672"/>
                  <a:pt x="14025" y="55746"/>
                </a:cubicBezTo>
                <a:lnTo>
                  <a:pt x="14025" y="55540"/>
                </a:lnTo>
                <a:cubicBezTo>
                  <a:pt x="14114" y="55466"/>
                  <a:pt x="14187" y="55407"/>
                  <a:pt x="14290" y="55334"/>
                </a:cubicBezTo>
                <a:close/>
                <a:moveTo>
                  <a:pt x="12892" y="55525"/>
                </a:moveTo>
                <a:lnTo>
                  <a:pt x="12892" y="55525"/>
                </a:lnTo>
                <a:cubicBezTo>
                  <a:pt x="12863" y="55555"/>
                  <a:pt x="12848" y="55599"/>
                  <a:pt x="12833" y="55643"/>
                </a:cubicBezTo>
                <a:cubicBezTo>
                  <a:pt x="12775" y="55687"/>
                  <a:pt x="12716" y="55716"/>
                  <a:pt x="12686" y="55775"/>
                </a:cubicBezTo>
                <a:cubicBezTo>
                  <a:pt x="12701" y="55746"/>
                  <a:pt x="12716" y="55702"/>
                  <a:pt x="12745" y="55643"/>
                </a:cubicBezTo>
                <a:cubicBezTo>
                  <a:pt x="12789" y="55599"/>
                  <a:pt x="12833" y="55555"/>
                  <a:pt x="12892" y="55525"/>
                </a:cubicBezTo>
                <a:close/>
                <a:moveTo>
                  <a:pt x="14599" y="55378"/>
                </a:moveTo>
                <a:lnTo>
                  <a:pt x="14599" y="55599"/>
                </a:lnTo>
                <a:cubicBezTo>
                  <a:pt x="14526" y="55672"/>
                  <a:pt x="14423" y="55716"/>
                  <a:pt x="14364" y="55790"/>
                </a:cubicBezTo>
                <a:lnTo>
                  <a:pt x="14364" y="55569"/>
                </a:lnTo>
                <a:cubicBezTo>
                  <a:pt x="14452" y="55496"/>
                  <a:pt x="14526" y="55452"/>
                  <a:pt x="14599" y="55378"/>
                </a:cubicBezTo>
                <a:close/>
                <a:moveTo>
                  <a:pt x="13084" y="55525"/>
                </a:moveTo>
                <a:lnTo>
                  <a:pt x="13084" y="55525"/>
                </a:lnTo>
                <a:cubicBezTo>
                  <a:pt x="13069" y="55569"/>
                  <a:pt x="13069" y="55628"/>
                  <a:pt x="13054" y="55687"/>
                </a:cubicBezTo>
                <a:cubicBezTo>
                  <a:pt x="13039" y="55702"/>
                  <a:pt x="13010" y="55716"/>
                  <a:pt x="12995" y="55716"/>
                </a:cubicBezTo>
                <a:cubicBezTo>
                  <a:pt x="12936" y="55761"/>
                  <a:pt x="12907" y="55790"/>
                  <a:pt x="12848" y="55834"/>
                </a:cubicBezTo>
                <a:cubicBezTo>
                  <a:pt x="12863" y="55775"/>
                  <a:pt x="12892" y="55716"/>
                  <a:pt x="12907" y="55687"/>
                </a:cubicBezTo>
                <a:cubicBezTo>
                  <a:pt x="12966" y="55628"/>
                  <a:pt x="13010" y="55569"/>
                  <a:pt x="13084" y="55525"/>
                </a:cubicBezTo>
                <a:close/>
                <a:moveTo>
                  <a:pt x="14894" y="55452"/>
                </a:moveTo>
                <a:cubicBezTo>
                  <a:pt x="14894" y="55525"/>
                  <a:pt x="14908" y="55599"/>
                  <a:pt x="14908" y="55672"/>
                </a:cubicBezTo>
                <a:cubicBezTo>
                  <a:pt x="14835" y="55716"/>
                  <a:pt x="14761" y="55790"/>
                  <a:pt x="14673" y="55849"/>
                </a:cubicBezTo>
                <a:cubicBezTo>
                  <a:pt x="14673" y="55790"/>
                  <a:pt x="14673" y="55716"/>
                  <a:pt x="14658" y="55672"/>
                </a:cubicBezTo>
                <a:lnTo>
                  <a:pt x="14658" y="55628"/>
                </a:lnTo>
                <a:cubicBezTo>
                  <a:pt x="14732" y="55569"/>
                  <a:pt x="14805" y="55496"/>
                  <a:pt x="14894" y="55452"/>
                </a:cubicBezTo>
                <a:close/>
                <a:moveTo>
                  <a:pt x="13349" y="55555"/>
                </a:moveTo>
                <a:cubicBezTo>
                  <a:pt x="13349" y="55613"/>
                  <a:pt x="13334" y="55672"/>
                  <a:pt x="13334" y="55716"/>
                </a:cubicBezTo>
                <a:cubicBezTo>
                  <a:pt x="13231" y="55775"/>
                  <a:pt x="13157" y="55834"/>
                  <a:pt x="13069" y="55893"/>
                </a:cubicBezTo>
                <a:cubicBezTo>
                  <a:pt x="13084" y="55834"/>
                  <a:pt x="13084" y="55775"/>
                  <a:pt x="13113" y="55716"/>
                </a:cubicBezTo>
                <a:cubicBezTo>
                  <a:pt x="13187" y="55672"/>
                  <a:pt x="13260" y="55613"/>
                  <a:pt x="13349" y="55555"/>
                </a:cubicBezTo>
                <a:close/>
                <a:moveTo>
                  <a:pt x="12613" y="55761"/>
                </a:moveTo>
                <a:cubicBezTo>
                  <a:pt x="12598" y="55790"/>
                  <a:pt x="12569" y="55820"/>
                  <a:pt x="12569" y="55849"/>
                </a:cubicBezTo>
                <a:cubicBezTo>
                  <a:pt x="12539" y="55893"/>
                  <a:pt x="12495" y="55923"/>
                  <a:pt x="12466" y="55937"/>
                </a:cubicBezTo>
                <a:cubicBezTo>
                  <a:pt x="12466" y="55923"/>
                  <a:pt x="12480" y="55908"/>
                  <a:pt x="12495" y="55864"/>
                </a:cubicBezTo>
                <a:lnTo>
                  <a:pt x="12613" y="55761"/>
                </a:lnTo>
                <a:close/>
                <a:moveTo>
                  <a:pt x="13643" y="55569"/>
                </a:moveTo>
                <a:lnTo>
                  <a:pt x="13643" y="55761"/>
                </a:lnTo>
                <a:cubicBezTo>
                  <a:pt x="13628" y="55775"/>
                  <a:pt x="13599" y="55775"/>
                  <a:pt x="13584" y="55790"/>
                </a:cubicBezTo>
                <a:cubicBezTo>
                  <a:pt x="13510" y="55849"/>
                  <a:pt x="13452" y="55893"/>
                  <a:pt x="13378" y="55937"/>
                </a:cubicBezTo>
                <a:cubicBezTo>
                  <a:pt x="13363" y="55893"/>
                  <a:pt x="13378" y="55820"/>
                  <a:pt x="13378" y="55761"/>
                </a:cubicBezTo>
                <a:cubicBezTo>
                  <a:pt x="13407" y="55746"/>
                  <a:pt x="13437" y="55716"/>
                  <a:pt x="13452" y="55702"/>
                </a:cubicBezTo>
                <a:cubicBezTo>
                  <a:pt x="13510" y="55672"/>
                  <a:pt x="13584" y="55613"/>
                  <a:pt x="13643" y="55569"/>
                </a:cubicBezTo>
                <a:close/>
                <a:moveTo>
                  <a:pt x="13952" y="55599"/>
                </a:moveTo>
                <a:lnTo>
                  <a:pt x="13952" y="55790"/>
                </a:lnTo>
                <a:cubicBezTo>
                  <a:pt x="13864" y="55849"/>
                  <a:pt x="13790" y="55923"/>
                  <a:pt x="13702" y="55981"/>
                </a:cubicBezTo>
                <a:lnTo>
                  <a:pt x="13702" y="55790"/>
                </a:lnTo>
                <a:cubicBezTo>
                  <a:pt x="13790" y="55716"/>
                  <a:pt x="13878" y="55672"/>
                  <a:pt x="13952" y="55599"/>
                </a:cubicBezTo>
                <a:close/>
                <a:moveTo>
                  <a:pt x="14290" y="55613"/>
                </a:moveTo>
                <a:lnTo>
                  <a:pt x="14290" y="55834"/>
                </a:lnTo>
                <a:cubicBezTo>
                  <a:pt x="14187" y="55893"/>
                  <a:pt x="14114" y="55967"/>
                  <a:pt x="14025" y="56011"/>
                </a:cubicBezTo>
                <a:lnTo>
                  <a:pt x="14025" y="55805"/>
                </a:lnTo>
                <a:cubicBezTo>
                  <a:pt x="14114" y="55746"/>
                  <a:pt x="14187" y="55687"/>
                  <a:pt x="14290" y="55613"/>
                </a:cubicBezTo>
                <a:close/>
                <a:moveTo>
                  <a:pt x="12789" y="55746"/>
                </a:moveTo>
                <a:cubicBezTo>
                  <a:pt x="12789" y="55761"/>
                  <a:pt x="12775" y="55790"/>
                  <a:pt x="12775" y="55805"/>
                </a:cubicBezTo>
                <a:cubicBezTo>
                  <a:pt x="12775" y="55834"/>
                  <a:pt x="12760" y="55864"/>
                  <a:pt x="12760" y="55878"/>
                </a:cubicBezTo>
                <a:cubicBezTo>
                  <a:pt x="12686" y="55937"/>
                  <a:pt x="12627" y="55996"/>
                  <a:pt x="12569" y="56040"/>
                </a:cubicBezTo>
                <a:cubicBezTo>
                  <a:pt x="12583" y="55981"/>
                  <a:pt x="12613" y="55937"/>
                  <a:pt x="12627" y="55893"/>
                </a:cubicBezTo>
                <a:cubicBezTo>
                  <a:pt x="12686" y="55834"/>
                  <a:pt x="12730" y="55790"/>
                  <a:pt x="12789" y="55746"/>
                </a:cubicBezTo>
                <a:close/>
                <a:moveTo>
                  <a:pt x="13010" y="55761"/>
                </a:moveTo>
                <a:cubicBezTo>
                  <a:pt x="12995" y="55820"/>
                  <a:pt x="12995" y="55864"/>
                  <a:pt x="12981" y="55923"/>
                </a:cubicBezTo>
                <a:cubicBezTo>
                  <a:pt x="12936" y="55981"/>
                  <a:pt x="12892" y="56011"/>
                  <a:pt x="12833" y="56055"/>
                </a:cubicBezTo>
                <a:cubicBezTo>
                  <a:pt x="12819" y="56070"/>
                  <a:pt x="12789" y="56084"/>
                  <a:pt x="12760" y="56084"/>
                </a:cubicBezTo>
                <a:cubicBezTo>
                  <a:pt x="12775" y="56040"/>
                  <a:pt x="12775" y="55981"/>
                  <a:pt x="12789" y="55923"/>
                </a:cubicBezTo>
                <a:lnTo>
                  <a:pt x="13010" y="55761"/>
                </a:lnTo>
                <a:close/>
                <a:moveTo>
                  <a:pt x="14599" y="55687"/>
                </a:moveTo>
                <a:cubicBezTo>
                  <a:pt x="14599" y="55761"/>
                  <a:pt x="14614" y="55834"/>
                  <a:pt x="14614" y="55908"/>
                </a:cubicBezTo>
                <a:cubicBezTo>
                  <a:pt x="14541" y="55967"/>
                  <a:pt x="14452" y="56040"/>
                  <a:pt x="14379" y="56084"/>
                </a:cubicBezTo>
                <a:cubicBezTo>
                  <a:pt x="14379" y="56011"/>
                  <a:pt x="14364" y="55937"/>
                  <a:pt x="14364" y="55864"/>
                </a:cubicBezTo>
                <a:cubicBezTo>
                  <a:pt x="14438" y="55820"/>
                  <a:pt x="14526" y="55746"/>
                  <a:pt x="14599" y="55687"/>
                </a:cubicBezTo>
                <a:close/>
                <a:moveTo>
                  <a:pt x="12348" y="56011"/>
                </a:moveTo>
                <a:cubicBezTo>
                  <a:pt x="12348" y="56040"/>
                  <a:pt x="12333" y="56055"/>
                  <a:pt x="12333" y="56070"/>
                </a:cubicBezTo>
                <a:cubicBezTo>
                  <a:pt x="12318" y="56084"/>
                  <a:pt x="12304" y="56114"/>
                  <a:pt x="12259" y="56129"/>
                </a:cubicBezTo>
                <a:cubicBezTo>
                  <a:pt x="12259" y="56129"/>
                  <a:pt x="12259" y="56114"/>
                  <a:pt x="12274" y="56084"/>
                </a:cubicBezTo>
                <a:cubicBezTo>
                  <a:pt x="12304" y="56070"/>
                  <a:pt x="12318" y="56040"/>
                  <a:pt x="12348" y="56011"/>
                </a:cubicBezTo>
                <a:close/>
                <a:moveTo>
                  <a:pt x="13304" y="55790"/>
                </a:moveTo>
                <a:cubicBezTo>
                  <a:pt x="13304" y="55849"/>
                  <a:pt x="13304" y="55908"/>
                  <a:pt x="13290" y="55981"/>
                </a:cubicBezTo>
                <a:cubicBezTo>
                  <a:pt x="13275" y="55981"/>
                  <a:pt x="13275" y="55996"/>
                  <a:pt x="13260" y="55996"/>
                </a:cubicBezTo>
                <a:cubicBezTo>
                  <a:pt x="13187" y="56055"/>
                  <a:pt x="13113" y="56084"/>
                  <a:pt x="13039" y="56143"/>
                </a:cubicBezTo>
                <a:cubicBezTo>
                  <a:pt x="13054" y="56114"/>
                  <a:pt x="13054" y="56040"/>
                  <a:pt x="13054" y="55981"/>
                </a:cubicBezTo>
                <a:cubicBezTo>
                  <a:pt x="13142" y="55923"/>
                  <a:pt x="13216" y="55864"/>
                  <a:pt x="13304" y="55790"/>
                </a:cubicBezTo>
                <a:close/>
                <a:moveTo>
                  <a:pt x="13643" y="55834"/>
                </a:moveTo>
                <a:lnTo>
                  <a:pt x="13643" y="56011"/>
                </a:lnTo>
                <a:cubicBezTo>
                  <a:pt x="13569" y="56070"/>
                  <a:pt x="13510" y="56114"/>
                  <a:pt x="13437" y="56158"/>
                </a:cubicBezTo>
                <a:cubicBezTo>
                  <a:pt x="13422" y="56187"/>
                  <a:pt x="13378" y="56202"/>
                  <a:pt x="13363" y="56217"/>
                </a:cubicBezTo>
                <a:lnTo>
                  <a:pt x="13363" y="56040"/>
                </a:lnTo>
                <a:cubicBezTo>
                  <a:pt x="13452" y="55981"/>
                  <a:pt x="13525" y="55923"/>
                  <a:pt x="13628" y="55849"/>
                </a:cubicBezTo>
                <a:cubicBezTo>
                  <a:pt x="13628" y="55849"/>
                  <a:pt x="13643" y="55849"/>
                  <a:pt x="13643" y="55834"/>
                </a:cubicBezTo>
                <a:close/>
                <a:moveTo>
                  <a:pt x="12524" y="55996"/>
                </a:moveTo>
                <a:cubicBezTo>
                  <a:pt x="12495" y="56040"/>
                  <a:pt x="12480" y="56070"/>
                  <a:pt x="12480" y="56129"/>
                </a:cubicBezTo>
                <a:cubicBezTo>
                  <a:pt x="12421" y="56158"/>
                  <a:pt x="12377" y="56202"/>
                  <a:pt x="12333" y="56261"/>
                </a:cubicBezTo>
                <a:cubicBezTo>
                  <a:pt x="12348" y="56217"/>
                  <a:pt x="12377" y="56187"/>
                  <a:pt x="12392" y="56129"/>
                </a:cubicBezTo>
                <a:cubicBezTo>
                  <a:pt x="12421" y="56070"/>
                  <a:pt x="12466" y="56040"/>
                  <a:pt x="12524" y="55996"/>
                </a:cubicBezTo>
                <a:close/>
                <a:moveTo>
                  <a:pt x="13952" y="55864"/>
                </a:moveTo>
                <a:cubicBezTo>
                  <a:pt x="13967" y="55937"/>
                  <a:pt x="13967" y="55996"/>
                  <a:pt x="13967" y="56070"/>
                </a:cubicBezTo>
                <a:cubicBezTo>
                  <a:pt x="13878" y="56129"/>
                  <a:pt x="13790" y="56202"/>
                  <a:pt x="13716" y="56261"/>
                </a:cubicBezTo>
                <a:cubicBezTo>
                  <a:pt x="13716" y="56187"/>
                  <a:pt x="13716" y="56129"/>
                  <a:pt x="13702" y="56055"/>
                </a:cubicBezTo>
                <a:cubicBezTo>
                  <a:pt x="13790" y="55996"/>
                  <a:pt x="13878" y="55923"/>
                  <a:pt x="13952" y="55864"/>
                </a:cubicBezTo>
                <a:close/>
                <a:moveTo>
                  <a:pt x="12716" y="56011"/>
                </a:moveTo>
                <a:lnTo>
                  <a:pt x="12716" y="56011"/>
                </a:lnTo>
                <a:cubicBezTo>
                  <a:pt x="12701" y="56070"/>
                  <a:pt x="12701" y="56129"/>
                  <a:pt x="12686" y="56158"/>
                </a:cubicBezTo>
                <a:cubicBezTo>
                  <a:pt x="12613" y="56217"/>
                  <a:pt x="12539" y="56261"/>
                  <a:pt x="12480" y="56305"/>
                </a:cubicBezTo>
                <a:cubicBezTo>
                  <a:pt x="12480" y="56290"/>
                  <a:pt x="12495" y="56261"/>
                  <a:pt x="12495" y="56232"/>
                </a:cubicBezTo>
                <a:cubicBezTo>
                  <a:pt x="12495" y="56217"/>
                  <a:pt x="12524" y="56187"/>
                  <a:pt x="12539" y="56158"/>
                </a:cubicBezTo>
                <a:cubicBezTo>
                  <a:pt x="12598" y="56114"/>
                  <a:pt x="12672" y="56055"/>
                  <a:pt x="12716" y="56011"/>
                </a:cubicBezTo>
                <a:close/>
                <a:moveTo>
                  <a:pt x="14290" y="55923"/>
                </a:moveTo>
                <a:cubicBezTo>
                  <a:pt x="14305" y="55981"/>
                  <a:pt x="14305" y="56055"/>
                  <a:pt x="14305" y="56129"/>
                </a:cubicBezTo>
                <a:cubicBezTo>
                  <a:pt x="14217" y="56187"/>
                  <a:pt x="14143" y="56261"/>
                  <a:pt x="14040" y="56305"/>
                </a:cubicBezTo>
                <a:cubicBezTo>
                  <a:pt x="14040" y="56232"/>
                  <a:pt x="14025" y="56158"/>
                  <a:pt x="14025" y="56114"/>
                </a:cubicBezTo>
                <a:cubicBezTo>
                  <a:pt x="14114" y="56055"/>
                  <a:pt x="14187" y="55981"/>
                  <a:pt x="14290" y="55923"/>
                </a:cubicBezTo>
                <a:close/>
                <a:moveTo>
                  <a:pt x="12995" y="56040"/>
                </a:moveTo>
                <a:cubicBezTo>
                  <a:pt x="12995" y="56084"/>
                  <a:pt x="12981" y="56143"/>
                  <a:pt x="12981" y="56202"/>
                </a:cubicBezTo>
                <a:cubicBezTo>
                  <a:pt x="12892" y="56261"/>
                  <a:pt x="12789" y="56305"/>
                  <a:pt x="12716" y="56364"/>
                </a:cubicBezTo>
                <a:cubicBezTo>
                  <a:pt x="12716" y="56305"/>
                  <a:pt x="12745" y="56261"/>
                  <a:pt x="12760" y="56202"/>
                </a:cubicBezTo>
                <a:cubicBezTo>
                  <a:pt x="12789" y="56158"/>
                  <a:pt x="12833" y="56143"/>
                  <a:pt x="12892" y="56114"/>
                </a:cubicBezTo>
                <a:cubicBezTo>
                  <a:pt x="12922" y="56084"/>
                  <a:pt x="12966" y="56055"/>
                  <a:pt x="12995" y="56040"/>
                </a:cubicBezTo>
                <a:close/>
                <a:moveTo>
                  <a:pt x="12245" y="56232"/>
                </a:moveTo>
                <a:lnTo>
                  <a:pt x="12245" y="56232"/>
                </a:lnTo>
                <a:cubicBezTo>
                  <a:pt x="12230" y="56276"/>
                  <a:pt x="12230" y="56290"/>
                  <a:pt x="12201" y="56335"/>
                </a:cubicBezTo>
                <a:cubicBezTo>
                  <a:pt x="12171" y="56364"/>
                  <a:pt x="12127" y="56408"/>
                  <a:pt x="12083" y="56423"/>
                </a:cubicBezTo>
                <a:cubicBezTo>
                  <a:pt x="12098" y="56379"/>
                  <a:pt x="12112" y="56364"/>
                  <a:pt x="12127" y="56335"/>
                </a:cubicBezTo>
                <a:cubicBezTo>
                  <a:pt x="12171" y="56290"/>
                  <a:pt x="12201" y="56261"/>
                  <a:pt x="12245" y="56232"/>
                </a:cubicBezTo>
                <a:close/>
                <a:moveTo>
                  <a:pt x="13275" y="56055"/>
                </a:moveTo>
                <a:lnTo>
                  <a:pt x="13275" y="56232"/>
                </a:lnTo>
                <a:cubicBezTo>
                  <a:pt x="13231" y="56290"/>
                  <a:pt x="13187" y="56335"/>
                  <a:pt x="13113" y="56364"/>
                </a:cubicBezTo>
                <a:cubicBezTo>
                  <a:pt x="13069" y="56379"/>
                  <a:pt x="13054" y="56408"/>
                  <a:pt x="13010" y="56423"/>
                </a:cubicBezTo>
                <a:lnTo>
                  <a:pt x="13010" y="56232"/>
                </a:lnTo>
                <a:cubicBezTo>
                  <a:pt x="13113" y="56187"/>
                  <a:pt x="13201" y="56129"/>
                  <a:pt x="13275" y="56055"/>
                </a:cubicBezTo>
                <a:close/>
                <a:moveTo>
                  <a:pt x="13628" y="56129"/>
                </a:moveTo>
                <a:cubicBezTo>
                  <a:pt x="13643" y="56158"/>
                  <a:pt x="13643" y="56232"/>
                  <a:pt x="13643" y="56305"/>
                </a:cubicBezTo>
                <a:cubicBezTo>
                  <a:pt x="13555" y="56364"/>
                  <a:pt x="13452" y="56438"/>
                  <a:pt x="13363" y="56496"/>
                </a:cubicBezTo>
                <a:lnTo>
                  <a:pt x="13363" y="56305"/>
                </a:lnTo>
                <a:cubicBezTo>
                  <a:pt x="13407" y="56290"/>
                  <a:pt x="13437" y="56261"/>
                  <a:pt x="13481" y="56232"/>
                </a:cubicBezTo>
                <a:cubicBezTo>
                  <a:pt x="13525" y="56202"/>
                  <a:pt x="13569" y="56158"/>
                  <a:pt x="13628" y="56129"/>
                </a:cubicBezTo>
                <a:close/>
                <a:moveTo>
                  <a:pt x="12421" y="56232"/>
                </a:moveTo>
                <a:lnTo>
                  <a:pt x="12421" y="56232"/>
                </a:lnTo>
                <a:cubicBezTo>
                  <a:pt x="12407" y="56290"/>
                  <a:pt x="12392" y="56335"/>
                  <a:pt x="12392" y="56379"/>
                </a:cubicBezTo>
                <a:cubicBezTo>
                  <a:pt x="12333" y="56423"/>
                  <a:pt x="12259" y="56452"/>
                  <a:pt x="12201" y="56511"/>
                </a:cubicBezTo>
                <a:cubicBezTo>
                  <a:pt x="12215" y="56452"/>
                  <a:pt x="12245" y="56423"/>
                  <a:pt x="12259" y="56364"/>
                </a:cubicBezTo>
                <a:cubicBezTo>
                  <a:pt x="12318" y="56335"/>
                  <a:pt x="12362" y="56276"/>
                  <a:pt x="12421" y="56232"/>
                </a:cubicBezTo>
                <a:close/>
                <a:moveTo>
                  <a:pt x="13967" y="56143"/>
                </a:moveTo>
                <a:cubicBezTo>
                  <a:pt x="13967" y="56217"/>
                  <a:pt x="13996" y="56290"/>
                  <a:pt x="13996" y="56349"/>
                </a:cubicBezTo>
                <a:cubicBezTo>
                  <a:pt x="13893" y="56408"/>
                  <a:pt x="13805" y="56482"/>
                  <a:pt x="13731" y="56526"/>
                </a:cubicBezTo>
                <a:cubicBezTo>
                  <a:pt x="13731" y="56452"/>
                  <a:pt x="13716" y="56408"/>
                  <a:pt x="13716" y="56335"/>
                </a:cubicBezTo>
                <a:cubicBezTo>
                  <a:pt x="13805" y="56276"/>
                  <a:pt x="13893" y="56202"/>
                  <a:pt x="13967" y="56143"/>
                </a:cubicBezTo>
                <a:close/>
                <a:moveTo>
                  <a:pt x="13984" y="56448"/>
                </a:moveTo>
                <a:lnTo>
                  <a:pt x="13984" y="56448"/>
                </a:lnTo>
                <a:cubicBezTo>
                  <a:pt x="13947" y="56480"/>
                  <a:pt x="13907" y="56506"/>
                  <a:pt x="13864" y="56532"/>
                </a:cubicBezTo>
                <a:lnTo>
                  <a:pt x="13864" y="56532"/>
                </a:lnTo>
                <a:cubicBezTo>
                  <a:pt x="13864" y="56530"/>
                  <a:pt x="13864" y="56528"/>
                  <a:pt x="13864" y="56526"/>
                </a:cubicBezTo>
                <a:cubicBezTo>
                  <a:pt x="13906" y="56498"/>
                  <a:pt x="13945" y="56473"/>
                  <a:pt x="13984" y="56448"/>
                </a:cubicBezTo>
                <a:close/>
                <a:moveTo>
                  <a:pt x="12672" y="56261"/>
                </a:moveTo>
                <a:cubicBezTo>
                  <a:pt x="12672" y="56305"/>
                  <a:pt x="12642" y="56364"/>
                  <a:pt x="12642" y="56423"/>
                </a:cubicBezTo>
                <a:cubicBezTo>
                  <a:pt x="12569" y="56482"/>
                  <a:pt x="12495" y="56526"/>
                  <a:pt x="12407" y="56570"/>
                </a:cubicBezTo>
                <a:cubicBezTo>
                  <a:pt x="12421" y="56511"/>
                  <a:pt x="12421" y="56452"/>
                  <a:pt x="12451" y="56408"/>
                </a:cubicBezTo>
                <a:cubicBezTo>
                  <a:pt x="12524" y="56349"/>
                  <a:pt x="12598" y="56290"/>
                  <a:pt x="12672" y="56261"/>
                </a:cubicBezTo>
                <a:close/>
                <a:moveTo>
                  <a:pt x="11980" y="56482"/>
                </a:moveTo>
                <a:lnTo>
                  <a:pt x="11980" y="56482"/>
                </a:lnTo>
                <a:cubicBezTo>
                  <a:pt x="11965" y="56496"/>
                  <a:pt x="11965" y="56511"/>
                  <a:pt x="11965" y="56526"/>
                </a:cubicBezTo>
                <a:cubicBezTo>
                  <a:pt x="11950" y="56555"/>
                  <a:pt x="11906" y="56570"/>
                  <a:pt x="11892" y="56585"/>
                </a:cubicBezTo>
                <a:cubicBezTo>
                  <a:pt x="11892" y="56585"/>
                  <a:pt x="11906" y="56570"/>
                  <a:pt x="11906" y="56555"/>
                </a:cubicBezTo>
                <a:cubicBezTo>
                  <a:pt x="11936" y="56526"/>
                  <a:pt x="11950" y="56496"/>
                  <a:pt x="11980" y="56482"/>
                </a:cubicBezTo>
                <a:close/>
                <a:moveTo>
                  <a:pt x="12966" y="56290"/>
                </a:moveTo>
                <a:lnTo>
                  <a:pt x="12966" y="56482"/>
                </a:lnTo>
                <a:cubicBezTo>
                  <a:pt x="12863" y="56526"/>
                  <a:pt x="12775" y="56585"/>
                  <a:pt x="12701" y="56644"/>
                </a:cubicBezTo>
                <a:lnTo>
                  <a:pt x="12701" y="56452"/>
                </a:lnTo>
                <a:cubicBezTo>
                  <a:pt x="12789" y="56408"/>
                  <a:pt x="12863" y="56349"/>
                  <a:pt x="12966" y="56290"/>
                </a:cubicBezTo>
                <a:close/>
                <a:moveTo>
                  <a:pt x="12156" y="56452"/>
                </a:moveTo>
                <a:cubicBezTo>
                  <a:pt x="12127" y="56496"/>
                  <a:pt x="12112" y="56526"/>
                  <a:pt x="12112" y="56585"/>
                </a:cubicBezTo>
                <a:cubicBezTo>
                  <a:pt x="12053" y="56629"/>
                  <a:pt x="12009" y="56658"/>
                  <a:pt x="11965" y="56702"/>
                </a:cubicBezTo>
                <a:cubicBezTo>
                  <a:pt x="11980" y="56658"/>
                  <a:pt x="12009" y="56629"/>
                  <a:pt x="12024" y="56570"/>
                </a:cubicBezTo>
                <a:cubicBezTo>
                  <a:pt x="12053" y="56526"/>
                  <a:pt x="12112" y="56496"/>
                  <a:pt x="12156" y="56452"/>
                </a:cubicBezTo>
                <a:close/>
                <a:moveTo>
                  <a:pt x="13304" y="56349"/>
                </a:moveTo>
                <a:lnTo>
                  <a:pt x="13304" y="56349"/>
                </a:lnTo>
                <a:cubicBezTo>
                  <a:pt x="13290" y="56408"/>
                  <a:pt x="13290" y="56452"/>
                  <a:pt x="13304" y="56526"/>
                </a:cubicBezTo>
                <a:lnTo>
                  <a:pt x="13039" y="56702"/>
                </a:lnTo>
                <a:lnTo>
                  <a:pt x="13039" y="56511"/>
                </a:lnTo>
                <a:cubicBezTo>
                  <a:pt x="13069" y="56496"/>
                  <a:pt x="13128" y="56452"/>
                  <a:pt x="13157" y="56438"/>
                </a:cubicBezTo>
                <a:cubicBezTo>
                  <a:pt x="13216" y="56408"/>
                  <a:pt x="13260" y="56379"/>
                  <a:pt x="13304" y="56349"/>
                </a:cubicBezTo>
                <a:close/>
                <a:moveTo>
                  <a:pt x="13643" y="56364"/>
                </a:moveTo>
                <a:cubicBezTo>
                  <a:pt x="13658" y="56438"/>
                  <a:pt x="13658" y="56511"/>
                  <a:pt x="13658" y="56570"/>
                </a:cubicBezTo>
                <a:cubicBezTo>
                  <a:pt x="13569" y="56629"/>
                  <a:pt x="13481" y="56673"/>
                  <a:pt x="13378" y="56747"/>
                </a:cubicBezTo>
                <a:cubicBezTo>
                  <a:pt x="13378" y="56673"/>
                  <a:pt x="13363" y="56629"/>
                  <a:pt x="13363" y="56541"/>
                </a:cubicBezTo>
                <a:cubicBezTo>
                  <a:pt x="13452" y="56496"/>
                  <a:pt x="13555" y="56438"/>
                  <a:pt x="13643" y="56364"/>
                </a:cubicBezTo>
                <a:close/>
                <a:moveTo>
                  <a:pt x="12348" y="56482"/>
                </a:moveTo>
                <a:lnTo>
                  <a:pt x="12348" y="56482"/>
                </a:lnTo>
                <a:cubicBezTo>
                  <a:pt x="12333" y="56526"/>
                  <a:pt x="12333" y="56585"/>
                  <a:pt x="12318" y="56629"/>
                </a:cubicBezTo>
                <a:cubicBezTo>
                  <a:pt x="12259" y="56673"/>
                  <a:pt x="12186" y="56717"/>
                  <a:pt x="12112" y="56776"/>
                </a:cubicBezTo>
                <a:cubicBezTo>
                  <a:pt x="12127" y="56717"/>
                  <a:pt x="12156" y="56673"/>
                  <a:pt x="12156" y="56629"/>
                </a:cubicBezTo>
                <a:cubicBezTo>
                  <a:pt x="12230" y="56570"/>
                  <a:pt x="12274" y="56526"/>
                  <a:pt x="12348" y="56482"/>
                </a:cubicBezTo>
                <a:close/>
                <a:moveTo>
                  <a:pt x="12627" y="56496"/>
                </a:moveTo>
                <a:cubicBezTo>
                  <a:pt x="12627" y="56555"/>
                  <a:pt x="12613" y="56599"/>
                  <a:pt x="12613" y="56658"/>
                </a:cubicBezTo>
                <a:lnTo>
                  <a:pt x="12495" y="56717"/>
                </a:lnTo>
                <a:cubicBezTo>
                  <a:pt x="12451" y="56747"/>
                  <a:pt x="12407" y="56776"/>
                  <a:pt x="12348" y="56806"/>
                </a:cubicBezTo>
                <a:cubicBezTo>
                  <a:pt x="12377" y="56776"/>
                  <a:pt x="12392" y="56717"/>
                  <a:pt x="12392" y="56658"/>
                </a:cubicBezTo>
                <a:cubicBezTo>
                  <a:pt x="12466" y="56599"/>
                  <a:pt x="12554" y="56541"/>
                  <a:pt x="12627" y="56496"/>
                </a:cubicBezTo>
                <a:close/>
                <a:moveTo>
                  <a:pt x="11877" y="56673"/>
                </a:moveTo>
                <a:lnTo>
                  <a:pt x="11877" y="56673"/>
                </a:lnTo>
                <a:cubicBezTo>
                  <a:pt x="11862" y="56717"/>
                  <a:pt x="11833" y="56747"/>
                  <a:pt x="11833" y="56776"/>
                </a:cubicBezTo>
                <a:cubicBezTo>
                  <a:pt x="11803" y="56806"/>
                  <a:pt x="11759" y="56850"/>
                  <a:pt x="11715" y="56864"/>
                </a:cubicBezTo>
                <a:cubicBezTo>
                  <a:pt x="11744" y="56850"/>
                  <a:pt x="11759" y="56806"/>
                  <a:pt x="11759" y="56791"/>
                </a:cubicBezTo>
                <a:lnTo>
                  <a:pt x="11877" y="56673"/>
                </a:lnTo>
                <a:close/>
                <a:moveTo>
                  <a:pt x="12966" y="56555"/>
                </a:moveTo>
                <a:lnTo>
                  <a:pt x="12966" y="56732"/>
                </a:lnTo>
                <a:lnTo>
                  <a:pt x="12686" y="56894"/>
                </a:lnTo>
                <a:lnTo>
                  <a:pt x="12686" y="56717"/>
                </a:lnTo>
                <a:lnTo>
                  <a:pt x="12966" y="56555"/>
                </a:lnTo>
                <a:close/>
                <a:moveTo>
                  <a:pt x="13323" y="56878"/>
                </a:moveTo>
                <a:lnTo>
                  <a:pt x="13265" y="56913"/>
                </a:lnTo>
                <a:lnTo>
                  <a:pt x="13265" y="56913"/>
                </a:lnTo>
                <a:cubicBezTo>
                  <a:pt x="13284" y="56900"/>
                  <a:pt x="13301" y="56888"/>
                  <a:pt x="13323" y="56878"/>
                </a:cubicBezTo>
                <a:close/>
                <a:moveTo>
                  <a:pt x="13675" y="56670"/>
                </a:moveTo>
                <a:cubicBezTo>
                  <a:pt x="13633" y="56695"/>
                  <a:pt x="13588" y="56719"/>
                  <a:pt x="13540" y="56747"/>
                </a:cubicBezTo>
                <a:cubicBezTo>
                  <a:pt x="13540" y="56806"/>
                  <a:pt x="13540" y="56864"/>
                  <a:pt x="13569" y="56909"/>
                </a:cubicBezTo>
                <a:cubicBezTo>
                  <a:pt x="13570" y="56914"/>
                  <a:pt x="13571" y="56919"/>
                  <a:pt x="13572" y="56925"/>
                </a:cubicBezTo>
                <a:lnTo>
                  <a:pt x="13572" y="56925"/>
                </a:lnTo>
                <a:lnTo>
                  <a:pt x="13702" y="56850"/>
                </a:lnTo>
                <a:cubicBezTo>
                  <a:pt x="13702" y="56802"/>
                  <a:pt x="13682" y="56745"/>
                  <a:pt x="13675" y="56670"/>
                </a:cubicBezTo>
                <a:close/>
                <a:moveTo>
                  <a:pt x="12098" y="56702"/>
                </a:moveTo>
                <a:cubicBezTo>
                  <a:pt x="12083" y="56747"/>
                  <a:pt x="12083" y="56791"/>
                  <a:pt x="12053" y="56850"/>
                </a:cubicBezTo>
                <a:cubicBezTo>
                  <a:pt x="11965" y="56864"/>
                  <a:pt x="11906" y="56923"/>
                  <a:pt x="11862" y="56953"/>
                </a:cubicBezTo>
                <a:cubicBezTo>
                  <a:pt x="11877" y="56894"/>
                  <a:pt x="11892" y="56864"/>
                  <a:pt x="11906" y="56820"/>
                </a:cubicBezTo>
                <a:cubicBezTo>
                  <a:pt x="11965" y="56791"/>
                  <a:pt x="12024" y="56732"/>
                  <a:pt x="12098" y="56702"/>
                </a:cubicBezTo>
                <a:close/>
                <a:moveTo>
                  <a:pt x="13304" y="56599"/>
                </a:moveTo>
                <a:cubicBezTo>
                  <a:pt x="13304" y="56658"/>
                  <a:pt x="13304" y="56732"/>
                  <a:pt x="13334" y="56791"/>
                </a:cubicBezTo>
                <a:cubicBezTo>
                  <a:pt x="13275" y="56820"/>
                  <a:pt x="13231" y="56850"/>
                  <a:pt x="13187" y="56879"/>
                </a:cubicBezTo>
                <a:cubicBezTo>
                  <a:pt x="13142" y="56894"/>
                  <a:pt x="13084" y="56938"/>
                  <a:pt x="13054" y="56953"/>
                </a:cubicBezTo>
                <a:cubicBezTo>
                  <a:pt x="13054" y="56894"/>
                  <a:pt x="13039" y="56820"/>
                  <a:pt x="13039" y="56776"/>
                </a:cubicBezTo>
                <a:lnTo>
                  <a:pt x="13304" y="56599"/>
                </a:lnTo>
                <a:close/>
                <a:moveTo>
                  <a:pt x="13265" y="56913"/>
                </a:moveTo>
                <a:cubicBezTo>
                  <a:pt x="13254" y="56921"/>
                  <a:pt x="13243" y="56930"/>
                  <a:pt x="13231" y="56938"/>
                </a:cubicBezTo>
                <a:cubicBezTo>
                  <a:pt x="13222" y="56944"/>
                  <a:pt x="13212" y="56950"/>
                  <a:pt x="13202" y="56956"/>
                </a:cubicBezTo>
                <a:lnTo>
                  <a:pt x="13202" y="56956"/>
                </a:lnTo>
                <a:cubicBezTo>
                  <a:pt x="13202" y="56955"/>
                  <a:pt x="13201" y="56954"/>
                  <a:pt x="13201" y="56953"/>
                </a:cubicBezTo>
                <a:lnTo>
                  <a:pt x="13265" y="56913"/>
                </a:lnTo>
                <a:close/>
                <a:moveTo>
                  <a:pt x="11597" y="56967"/>
                </a:moveTo>
                <a:cubicBezTo>
                  <a:pt x="11588" y="56985"/>
                  <a:pt x="11568" y="56998"/>
                  <a:pt x="11551" y="57008"/>
                </a:cubicBezTo>
                <a:lnTo>
                  <a:pt x="11551" y="57008"/>
                </a:lnTo>
                <a:lnTo>
                  <a:pt x="11568" y="56997"/>
                </a:lnTo>
                <a:lnTo>
                  <a:pt x="11597" y="56967"/>
                </a:lnTo>
                <a:close/>
                <a:moveTo>
                  <a:pt x="12318" y="56717"/>
                </a:moveTo>
                <a:cubicBezTo>
                  <a:pt x="12318" y="56776"/>
                  <a:pt x="12304" y="56820"/>
                  <a:pt x="12304" y="56879"/>
                </a:cubicBezTo>
                <a:cubicBezTo>
                  <a:pt x="12230" y="56938"/>
                  <a:pt x="12127" y="56967"/>
                  <a:pt x="12053" y="57026"/>
                </a:cubicBezTo>
                <a:cubicBezTo>
                  <a:pt x="12083" y="56967"/>
                  <a:pt x="12083" y="56923"/>
                  <a:pt x="12098" y="56864"/>
                </a:cubicBezTo>
                <a:cubicBezTo>
                  <a:pt x="12171" y="56806"/>
                  <a:pt x="12245" y="56747"/>
                  <a:pt x="12318" y="56717"/>
                </a:cubicBezTo>
                <a:close/>
                <a:moveTo>
                  <a:pt x="12627" y="56747"/>
                </a:moveTo>
                <a:lnTo>
                  <a:pt x="12627" y="56938"/>
                </a:lnTo>
                <a:cubicBezTo>
                  <a:pt x="12539" y="56997"/>
                  <a:pt x="12466" y="57026"/>
                  <a:pt x="12377" y="57085"/>
                </a:cubicBezTo>
                <a:lnTo>
                  <a:pt x="12348" y="57085"/>
                </a:lnTo>
                <a:cubicBezTo>
                  <a:pt x="12348" y="57026"/>
                  <a:pt x="12348" y="56967"/>
                  <a:pt x="12377" y="56894"/>
                </a:cubicBezTo>
                <a:cubicBezTo>
                  <a:pt x="12421" y="56864"/>
                  <a:pt x="12495" y="56820"/>
                  <a:pt x="12554" y="56791"/>
                </a:cubicBezTo>
                <a:cubicBezTo>
                  <a:pt x="12569" y="56761"/>
                  <a:pt x="12598" y="56761"/>
                  <a:pt x="12627" y="56747"/>
                </a:cubicBezTo>
                <a:close/>
                <a:moveTo>
                  <a:pt x="11803" y="56894"/>
                </a:moveTo>
                <a:lnTo>
                  <a:pt x="11803" y="56894"/>
                </a:lnTo>
                <a:cubicBezTo>
                  <a:pt x="11789" y="56938"/>
                  <a:pt x="11789" y="56953"/>
                  <a:pt x="11759" y="56997"/>
                </a:cubicBezTo>
                <a:cubicBezTo>
                  <a:pt x="11759" y="57012"/>
                  <a:pt x="11759" y="57012"/>
                  <a:pt x="11744" y="57026"/>
                </a:cubicBezTo>
                <a:lnTo>
                  <a:pt x="11583" y="57144"/>
                </a:lnTo>
                <a:lnTo>
                  <a:pt x="11641" y="57026"/>
                </a:lnTo>
                <a:cubicBezTo>
                  <a:pt x="11715" y="56967"/>
                  <a:pt x="11744" y="56938"/>
                  <a:pt x="11803" y="56894"/>
                </a:cubicBezTo>
                <a:close/>
                <a:moveTo>
                  <a:pt x="12981" y="56806"/>
                </a:moveTo>
                <a:lnTo>
                  <a:pt x="12981" y="56997"/>
                </a:lnTo>
                <a:cubicBezTo>
                  <a:pt x="12922" y="57026"/>
                  <a:pt x="12863" y="57070"/>
                  <a:pt x="12819" y="57085"/>
                </a:cubicBezTo>
                <a:cubicBezTo>
                  <a:pt x="12775" y="57100"/>
                  <a:pt x="12730" y="57115"/>
                  <a:pt x="12701" y="57159"/>
                </a:cubicBezTo>
                <a:lnTo>
                  <a:pt x="12701" y="56967"/>
                </a:lnTo>
                <a:lnTo>
                  <a:pt x="12981" y="56806"/>
                </a:lnTo>
                <a:close/>
                <a:moveTo>
                  <a:pt x="12009" y="56909"/>
                </a:moveTo>
                <a:cubicBezTo>
                  <a:pt x="11980" y="56967"/>
                  <a:pt x="11980" y="57026"/>
                  <a:pt x="11965" y="57070"/>
                </a:cubicBezTo>
                <a:cubicBezTo>
                  <a:pt x="11906" y="57115"/>
                  <a:pt x="11833" y="57173"/>
                  <a:pt x="11759" y="57218"/>
                </a:cubicBezTo>
                <a:cubicBezTo>
                  <a:pt x="11789" y="57159"/>
                  <a:pt x="11803" y="57100"/>
                  <a:pt x="11803" y="57070"/>
                </a:cubicBezTo>
                <a:cubicBezTo>
                  <a:pt x="11877" y="57012"/>
                  <a:pt x="11936" y="56967"/>
                  <a:pt x="12009" y="56909"/>
                </a:cubicBezTo>
                <a:close/>
                <a:moveTo>
                  <a:pt x="12274" y="56967"/>
                </a:moveTo>
                <a:lnTo>
                  <a:pt x="12274" y="57144"/>
                </a:lnTo>
                <a:cubicBezTo>
                  <a:pt x="12201" y="57188"/>
                  <a:pt x="12112" y="57232"/>
                  <a:pt x="12024" y="57291"/>
                </a:cubicBezTo>
                <a:cubicBezTo>
                  <a:pt x="12024" y="57232"/>
                  <a:pt x="12039" y="57173"/>
                  <a:pt x="12039" y="57115"/>
                </a:cubicBezTo>
                <a:cubicBezTo>
                  <a:pt x="12112" y="57070"/>
                  <a:pt x="12201" y="57012"/>
                  <a:pt x="12274" y="56967"/>
                </a:cubicBezTo>
                <a:close/>
                <a:moveTo>
                  <a:pt x="11524" y="57115"/>
                </a:moveTo>
                <a:lnTo>
                  <a:pt x="11524" y="57115"/>
                </a:lnTo>
                <a:cubicBezTo>
                  <a:pt x="11509" y="57159"/>
                  <a:pt x="11480" y="57188"/>
                  <a:pt x="11480" y="57218"/>
                </a:cubicBezTo>
                <a:cubicBezTo>
                  <a:pt x="11453" y="57244"/>
                  <a:pt x="11401" y="57259"/>
                  <a:pt x="11370" y="57295"/>
                </a:cubicBezTo>
                <a:lnTo>
                  <a:pt x="11370" y="57295"/>
                </a:lnTo>
                <a:cubicBezTo>
                  <a:pt x="11382" y="57276"/>
                  <a:pt x="11397" y="57244"/>
                  <a:pt x="11421" y="57232"/>
                </a:cubicBezTo>
                <a:lnTo>
                  <a:pt x="11524" y="57115"/>
                </a:lnTo>
                <a:close/>
                <a:moveTo>
                  <a:pt x="12627" y="56997"/>
                </a:moveTo>
                <a:lnTo>
                  <a:pt x="12627" y="57188"/>
                </a:lnTo>
                <a:cubicBezTo>
                  <a:pt x="12539" y="57247"/>
                  <a:pt x="12451" y="57306"/>
                  <a:pt x="12348" y="57335"/>
                </a:cubicBezTo>
                <a:lnTo>
                  <a:pt x="12348" y="57159"/>
                </a:lnTo>
                <a:cubicBezTo>
                  <a:pt x="12377" y="57144"/>
                  <a:pt x="12392" y="57144"/>
                  <a:pt x="12407" y="57115"/>
                </a:cubicBezTo>
                <a:cubicBezTo>
                  <a:pt x="12480" y="57085"/>
                  <a:pt x="12554" y="57026"/>
                  <a:pt x="12627" y="56997"/>
                </a:cubicBezTo>
                <a:close/>
                <a:moveTo>
                  <a:pt x="11730" y="57115"/>
                </a:moveTo>
                <a:cubicBezTo>
                  <a:pt x="11715" y="57173"/>
                  <a:pt x="11715" y="57218"/>
                  <a:pt x="11686" y="57262"/>
                </a:cubicBezTo>
                <a:cubicBezTo>
                  <a:pt x="11612" y="57321"/>
                  <a:pt x="11568" y="57365"/>
                  <a:pt x="11494" y="57394"/>
                </a:cubicBezTo>
                <a:cubicBezTo>
                  <a:pt x="11509" y="57335"/>
                  <a:pt x="11524" y="57306"/>
                  <a:pt x="11538" y="57247"/>
                </a:cubicBezTo>
                <a:cubicBezTo>
                  <a:pt x="11597" y="57218"/>
                  <a:pt x="11656" y="57159"/>
                  <a:pt x="11730" y="57115"/>
                </a:cubicBezTo>
                <a:close/>
                <a:moveTo>
                  <a:pt x="12336" y="57436"/>
                </a:moveTo>
                <a:lnTo>
                  <a:pt x="12333" y="57438"/>
                </a:lnTo>
                <a:cubicBezTo>
                  <a:pt x="12335" y="57444"/>
                  <a:pt x="12337" y="57451"/>
                  <a:pt x="12338" y="57458"/>
                </a:cubicBezTo>
                <a:lnTo>
                  <a:pt x="12338" y="57458"/>
                </a:lnTo>
                <a:cubicBezTo>
                  <a:pt x="12338" y="57451"/>
                  <a:pt x="12337" y="57444"/>
                  <a:pt x="12336" y="57436"/>
                </a:cubicBezTo>
                <a:close/>
                <a:moveTo>
                  <a:pt x="11273" y="57365"/>
                </a:moveTo>
                <a:lnTo>
                  <a:pt x="11273" y="57365"/>
                </a:lnTo>
                <a:cubicBezTo>
                  <a:pt x="11273" y="57379"/>
                  <a:pt x="11244" y="57394"/>
                  <a:pt x="11244" y="57409"/>
                </a:cubicBezTo>
                <a:cubicBezTo>
                  <a:pt x="11229" y="57438"/>
                  <a:pt x="11200" y="57453"/>
                  <a:pt x="11170" y="57468"/>
                </a:cubicBezTo>
                <a:cubicBezTo>
                  <a:pt x="11170" y="57453"/>
                  <a:pt x="11200" y="57453"/>
                  <a:pt x="11200" y="57438"/>
                </a:cubicBezTo>
                <a:lnTo>
                  <a:pt x="11273" y="57365"/>
                </a:lnTo>
                <a:close/>
                <a:moveTo>
                  <a:pt x="11965" y="57159"/>
                </a:moveTo>
                <a:cubicBezTo>
                  <a:pt x="11965" y="57218"/>
                  <a:pt x="11950" y="57262"/>
                  <a:pt x="11950" y="57321"/>
                </a:cubicBezTo>
                <a:cubicBezTo>
                  <a:pt x="11877" y="57379"/>
                  <a:pt x="11789" y="57409"/>
                  <a:pt x="11715" y="57468"/>
                </a:cubicBezTo>
                <a:cubicBezTo>
                  <a:pt x="11730" y="57409"/>
                  <a:pt x="11730" y="57365"/>
                  <a:pt x="11744" y="57306"/>
                </a:cubicBezTo>
                <a:cubicBezTo>
                  <a:pt x="11818" y="57247"/>
                  <a:pt x="11892" y="57218"/>
                  <a:pt x="11965" y="57159"/>
                </a:cubicBezTo>
                <a:close/>
                <a:moveTo>
                  <a:pt x="12338" y="57458"/>
                </a:moveTo>
                <a:cubicBezTo>
                  <a:pt x="12341" y="57478"/>
                  <a:pt x="12343" y="57497"/>
                  <a:pt x="12346" y="57517"/>
                </a:cubicBezTo>
                <a:lnTo>
                  <a:pt x="12346" y="57517"/>
                </a:lnTo>
                <a:cubicBezTo>
                  <a:pt x="12344" y="57496"/>
                  <a:pt x="12342" y="57476"/>
                  <a:pt x="12338" y="57458"/>
                </a:cubicBezTo>
                <a:close/>
                <a:moveTo>
                  <a:pt x="12259" y="57218"/>
                </a:moveTo>
                <a:cubicBezTo>
                  <a:pt x="12274" y="57262"/>
                  <a:pt x="12274" y="57321"/>
                  <a:pt x="12274" y="57394"/>
                </a:cubicBezTo>
                <a:cubicBezTo>
                  <a:pt x="12259" y="57409"/>
                  <a:pt x="12230" y="57438"/>
                  <a:pt x="12201" y="57438"/>
                </a:cubicBezTo>
                <a:cubicBezTo>
                  <a:pt x="12127" y="57468"/>
                  <a:pt x="12083" y="57497"/>
                  <a:pt x="12009" y="57541"/>
                </a:cubicBezTo>
                <a:lnTo>
                  <a:pt x="12009" y="57365"/>
                </a:lnTo>
                <a:cubicBezTo>
                  <a:pt x="12098" y="57306"/>
                  <a:pt x="12186" y="57247"/>
                  <a:pt x="12259" y="57218"/>
                </a:cubicBezTo>
                <a:close/>
                <a:moveTo>
                  <a:pt x="11450" y="57335"/>
                </a:moveTo>
                <a:cubicBezTo>
                  <a:pt x="11450" y="57365"/>
                  <a:pt x="11435" y="57379"/>
                  <a:pt x="11435" y="57379"/>
                </a:cubicBezTo>
                <a:cubicBezTo>
                  <a:pt x="11421" y="57394"/>
                  <a:pt x="11421" y="57438"/>
                  <a:pt x="11421" y="57453"/>
                </a:cubicBezTo>
                <a:lnTo>
                  <a:pt x="11244" y="57556"/>
                </a:lnTo>
                <a:cubicBezTo>
                  <a:pt x="11273" y="57527"/>
                  <a:pt x="11288" y="57482"/>
                  <a:pt x="11303" y="57438"/>
                </a:cubicBezTo>
                <a:cubicBezTo>
                  <a:pt x="11347" y="57409"/>
                  <a:pt x="11391" y="57379"/>
                  <a:pt x="11450" y="57335"/>
                </a:cubicBezTo>
                <a:close/>
                <a:moveTo>
                  <a:pt x="11671" y="57365"/>
                </a:moveTo>
                <a:lnTo>
                  <a:pt x="11671" y="57365"/>
                </a:lnTo>
                <a:cubicBezTo>
                  <a:pt x="11656" y="57409"/>
                  <a:pt x="11656" y="57468"/>
                  <a:pt x="11656" y="57512"/>
                </a:cubicBezTo>
                <a:cubicBezTo>
                  <a:pt x="11583" y="57541"/>
                  <a:pt x="11509" y="57600"/>
                  <a:pt x="11435" y="57630"/>
                </a:cubicBezTo>
                <a:cubicBezTo>
                  <a:pt x="11450" y="57585"/>
                  <a:pt x="11450" y="57541"/>
                  <a:pt x="11465" y="57482"/>
                </a:cubicBezTo>
                <a:cubicBezTo>
                  <a:pt x="11524" y="57453"/>
                  <a:pt x="11597" y="57409"/>
                  <a:pt x="11671" y="57365"/>
                </a:cubicBezTo>
                <a:close/>
                <a:moveTo>
                  <a:pt x="11950" y="57409"/>
                </a:moveTo>
                <a:lnTo>
                  <a:pt x="11950" y="57585"/>
                </a:lnTo>
                <a:cubicBezTo>
                  <a:pt x="11862" y="57630"/>
                  <a:pt x="11789" y="57674"/>
                  <a:pt x="11686" y="57733"/>
                </a:cubicBezTo>
                <a:cubicBezTo>
                  <a:pt x="11686" y="57674"/>
                  <a:pt x="11715" y="57615"/>
                  <a:pt x="11715" y="57556"/>
                </a:cubicBezTo>
                <a:cubicBezTo>
                  <a:pt x="11789" y="57512"/>
                  <a:pt x="11877" y="57468"/>
                  <a:pt x="11950" y="57409"/>
                </a:cubicBezTo>
                <a:close/>
                <a:moveTo>
                  <a:pt x="11170" y="57556"/>
                </a:moveTo>
                <a:lnTo>
                  <a:pt x="11170" y="57556"/>
                </a:lnTo>
                <a:cubicBezTo>
                  <a:pt x="11156" y="57600"/>
                  <a:pt x="11156" y="57615"/>
                  <a:pt x="11141" y="57659"/>
                </a:cubicBezTo>
                <a:cubicBezTo>
                  <a:pt x="11097" y="57688"/>
                  <a:pt x="11053" y="57733"/>
                  <a:pt x="11009" y="57747"/>
                </a:cubicBezTo>
                <a:cubicBezTo>
                  <a:pt x="11023" y="57703"/>
                  <a:pt x="11053" y="57688"/>
                  <a:pt x="11067" y="57659"/>
                </a:cubicBezTo>
                <a:cubicBezTo>
                  <a:pt x="11097" y="57615"/>
                  <a:pt x="11141" y="57585"/>
                  <a:pt x="11170" y="57556"/>
                </a:cubicBezTo>
                <a:close/>
                <a:moveTo>
                  <a:pt x="11376" y="57556"/>
                </a:moveTo>
                <a:cubicBezTo>
                  <a:pt x="11362" y="57615"/>
                  <a:pt x="11362" y="57659"/>
                  <a:pt x="11347" y="57703"/>
                </a:cubicBezTo>
                <a:cubicBezTo>
                  <a:pt x="11259" y="57747"/>
                  <a:pt x="11215" y="57806"/>
                  <a:pt x="11141" y="57836"/>
                </a:cubicBezTo>
                <a:cubicBezTo>
                  <a:pt x="11141" y="57821"/>
                  <a:pt x="11156" y="57806"/>
                  <a:pt x="11156" y="57806"/>
                </a:cubicBezTo>
                <a:cubicBezTo>
                  <a:pt x="11170" y="57762"/>
                  <a:pt x="11170" y="57733"/>
                  <a:pt x="11200" y="57703"/>
                </a:cubicBezTo>
                <a:cubicBezTo>
                  <a:pt x="11244" y="57659"/>
                  <a:pt x="11303" y="57615"/>
                  <a:pt x="11376" y="57556"/>
                </a:cubicBezTo>
                <a:close/>
                <a:moveTo>
                  <a:pt x="10913" y="57793"/>
                </a:moveTo>
                <a:cubicBezTo>
                  <a:pt x="10906" y="57812"/>
                  <a:pt x="10906" y="57824"/>
                  <a:pt x="10906" y="57836"/>
                </a:cubicBezTo>
                <a:cubicBezTo>
                  <a:pt x="10876" y="57850"/>
                  <a:pt x="10847" y="57880"/>
                  <a:pt x="10832" y="57909"/>
                </a:cubicBezTo>
                <a:cubicBezTo>
                  <a:pt x="10832" y="57895"/>
                  <a:pt x="10847" y="57880"/>
                  <a:pt x="10847" y="57850"/>
                </a:cubicBezTo>
                <a:cubicBezTo>
                  <a:pt x="10860" y="57838"/>
                  <a:pt x="10895" y="57825"/>
                  <a:pt x="10913" y="57793"/>
                </a:cubicBezTo>
                <a:close/>
                <a:moveTo>
                  <a:pt x="11656" y="57600"/>
                </a:moveTo>
                <a:lnTo>
                  <a:pt x="11656" y="57600"/>
                </a:lnTo>
                <a:cubicBezTo>
                  <a:pt x="11612" y="57659"/>
                  <a:pt x="11612" y="57703"/>
                  <a:pt x="11612" y="57762"/>
                </a:cubicBezTo>
                <a:cubicBezTo>
                  <a:pt x="11538" y="57821"/>
                  <a:pt x="11450" y="57850"/>
                  <a:pt x="11376" y="57909"/>
                </a:cubicBezTo>
                <a:cubicBezTo>
                  <a:pt x="11376" y="57850"/>
                  <a:pt x="11391" y="57806"/>
                  <a:pt x="11421" y="57747"/>
                </a:cubicBezTo>
                <a:cubicBezTo>
                  <a:pt x="11494" y="57688"/>
                  <a:pt x="11568" y="57659"/>
                  <a:pt x="11656" y="57600"/>
                </a:cubicBezTo>
                <a:close/>
                <a:moveTo>
                  <a:pt x="11097" y="57762"/>
                </a:moveTo>
                <a:lnTo>
                  <a:pt x="11097" y="57762"/>
                </a:lnTo>
                <a:cubicBezTo>
                  <a:pt x="11082" y="57806"/>
                  <a:pt x="11067" y="57850"/>
                  <a:pt x="11067" y="57895"/>
                </a:cubicBezTo>
                <a:lnTo>
                  <a:pt x="10891" y="57998"/>
                </a:lnTo>
                <a:cubicBezTo>
                  <a:pt x="10920" y="57968"/>
                  <a:pt x="10935" y="57924"/>
                  <a:pt x="10950" y="57880"/>
                </a:cubicBezTo>
                <a:cubicBezTo>
                  <a:pt x="10994" y="57836"/>
                  <a:pt x="11053" y="57806"/>
                  <a:pt x="11097" y="57762"/>
                </a:cubicBezTo>
                <a:close/>
                <a:moveTo>
                  <a:pt x="11303" y="57821"/>
                </a:moveTo>
                <a:lnTo>
                  <a:pt x="11303" y="57821"/>
                </a:lnTo>
                <a:cubicBezTo>
                  <a:pt x="11288" y="57880"/>
                  <a:pt x="11288" y="57924"/>
                  <a:pt x="11288" y="57968"/>
                </a:cubicBezTo>
                <a:cubicBezTo>
                  <a:pt x="11215" y="57998"/>
                  <a:pt x="11141" y="58042"/>
                  <a:pt x="11067" y="58101"/>
                </a:cubicBezTo>
                <a:cubicBezTo>
                  <a:pt x="11082" y="58042"/>
                  <a:pt x="11082" y="57998"/>
                  <a:pt x="11097" y="57953"/>
                </a:cubicBezTo>
                <a:cubicBezTo>
                  <a:pt x="11170" y="57895"/>
                  <a:pt x="11244" y="57850"/>
                  <a:pt x="11303" y="57821"/>
                </a:cubicBezTo>
                <a:close/>
                <a:moveTo>
                  <a:pt x="11605" y="57882"/>
                </a:moveTo>
                <a:cubicBezTo>
                  <a:pt x="11543" y="57915"/>
                  <a:pt x="11478" y="57942"/>
                  <a:pt x="11406" y="57983"/>
                </a:cubicBezTo>
                <a:cubicBezTo>
                  <a:pt x="11406" y="58031"/>
                  <a:pt x="11407" y="58080"/>
                  <a:pt x="11409" y="58130"/>
                </a:cubicBezTo>
                <a:lnTo>
                  <a:pt x="11409" y="58130"/>
                </a:lnTo>
                <a:cubicBezTo>
                  <a:pt x="11468" y="58092"/>
                  <a:pt x="11533" y="58059"/>
                  <a:pt x="11597" y="58027"/>
                </a:cubicBezTo>
                <a:cubicBezTo>
                  <a:pt x="11597" y="57979"/>
                  <a:pt x="11597" y="57931"/>
                  <a:pt x="11605" y="57882"/>
                </a:cubicBezTo>
                <a:close/>
                <a:moveTo>
                  <a:pt x="10832" y="57983"/>
                </a:moveTo>
                <a:lnTo>
                  <a:pt x="10832" y="57983"/>
                </a:lnTo>
                <a:cubicBezTo>
                  <a:pt x="10803" y="58027"/>
                  <a:pt x="10803" y="58056"/>
                  <a:pt x="10788" y="58071"/>
                </a:cubicBezTo>
                <a:cubicBezTo>
                  <a:pt x="10744" y="58115"/>
                  <a:pt x="10700" y="58130"/>
                  <a:pt x="10655" y="58174"/>
                </a:cubicBezTo>
                <a:cubicBezTo>
                  <a:pt x="10685" y="58145"/>
                  <a:pt x="10700" y="58115"/>
                  <a:pt x="10714" y="58071"/>
                </a:cubicBezTo>
                <a:cubicBezTo>
                  <a:pt x="10758" y="58042"/>
                  <a:pt x="10788" y="57998"/>
                  <a:pt x="10832" y="57983"/>
                </a:cubicBezTo>
                <a:close/>
                <a:moveTo>
                  <a:pt x="11128" y="58129"/>
                </a:moveTo>
                <a:cubicBezTo>
                  <a:pt x="11107" y="58143"/>
                  <a:pt x="11087" y="58158"/>
                  <a:pt x="11067" y="58174"/>
                </a:cubicBezTo>
                <a:cubicBezTo>
                  <a:pt x="11067" y="58175"/>
                  <a:pt x="11067" y="58177"/>
                  <a:pt x="11066" y="58178"/>
                </a:cubicBezTo>
                <a:lnTo>
                  <a:pt x="11066" y="58178"/>
                </a:lnTo>
                <a:cubicBezTo>
                  <a:pt x="11067" y="58172"/>
                  <a:pt x="11067" y="58166"/>
                  <a:pt x="11067" y="58159"/>
                </a:cubicBezTo>
                <a:cubicBezTo>
                  <a:pt x="11088" y="58149"/>
                  <a:pt x="11108" y="58139"/>
                  <a:pt x="11128" y="58129"/>
                </a:cubicBezTo>
                <a:close/>
                <a:moveTo>
                  <a:pt x="11023" y="57998"/>
                </a:moveTo>
                <a:lnTo>
                  <a:pt x="11023" y="57998"/>
                </a:lnTo>
                <a:cubicBezTo>
                  <a:pt x="11009" y="58056"/>
                  <a:pt x="11009" y="58101"/>
                  <a:pt x="10994" y="58145"/>
                </a:cubicBezTo>
                <a:cubicBezTo>
                  <a:pt x="10920" y="58189"/>
                  <a:pt x="10861" y="58218"/>
                  <a:pt x="10788" y="58262"/>
                </a:cubicBezTo>
                <a:cubicBezTo>
                  <a:pt x="10788" y="58248"/>
                  <a:pt x="10803" y="58204"/>
                  <a:pt x="10832" y="58189"/>
                </a:cubicBezTo>
                <a:cubicBezTo>
                  <a:pt x="10832" y="58174"/>
                  <a:pt x="10847" y="58145"/>
                  <a:pt x="10847" y="58130"/>
                </a:cubicBezTo>
                <a:cubicBezTo>
                  <a:pt x="10906" y="58101"/>
                  <a:pt x="10950" y="58042"/>
                  <a:pt x="11023" y="57998"/>
                </a:cubicBezTo>
                <a:close/>
                <a:moveTo>
                  <a:pt x="10567" y="58204"/>
                </a:moveTo>
                <a:lnTo>
                  <a:pt x="10567" y="58204"/>
                </a:lnTo>
                <a:cubicBezTo>
                  <a:pt x="10552" y="58218"/>
                  <a:pt x="10552" y="58248"/>
                  <a:pt x="10538" y="58262"/>
                </a:cubicBezTo>
                <a:cubicBezTo>
                  <a:pt x="10517" y="58273"/>
                  <a:pt x="10497" y="58283"/>
                  <a:pt x="10482" y="58298"/>
                </a:cubicBezTo>
                <a:lnTo>
                  <a:pt x="10482" y="58298"/>
                </a:lnTo>
                <a:cubicBezTo>
                  <a:pt x="10484" y="58290"/>
                  <a:pt x="10488" y="58283"/>
                  <a:pt x="10494" y="58277"/>
                </a:cubicBezTo>
                <a:lnTo>
                  <a:pt x="10567" y="58204"/>
                </a:lnTo>
                <a:close/>
                <a:moveTo>
                  <a:pt x="10758" y="58189"/>
                </a:moveTo>
                <a:lnTo>
                  <a:pt x="10758" y="58189"/>
                </a:lnTo>
                <a:cubicBezTo>
                  <a:pt x="10729" y="58218"/>
                  <a:pt x="10714" y="58277"/>
                  <a:pt x="10714" y="58321"/>
                </a:cubicBezTo>
                <a:lnTo>
                  <a:pt x="10552" y="58424"/>
                </a:lnTo>
                <a:lnTo>
                  <a:pt x="10552" y="58424"/>
                </a:lnTo>
                <a:lnTo>
                  <a:pt x="10611" y="58321"/>
                </a:lnTo>
                <a:cubicBezTo>
                  <a:pt x="10641" y="58277"/>
                  <a:pt x="10700" y="58248"/>
                  <a:pt x="10758" y="58189"/>
                </a:cubicBezTo>
                <a:close/>
                <a:moveTo>
                  <a:pt x="10979" y="58248"/>
                </a:moveTo>
                <a:lnTo>
                  <a:pt x="10979" y="58248"/>
                </a:lnTo>
                <a:cubicBezTo>
                  <a:pt x="10920" y="58277"/>
                  <a:pt x="10847" y="58336"/>
                  <a:pt x="10773" y="58365"/>
                </a:cubicBezTo>
                <a:cubicBezTo>
                  <a:pt x="10744" y="58424"/>
                  <a:pt x="10744" y="58468"/>
                  <a:pt x="10729" y="58513"/>
                </a:cubicBezTo>
                <a:cubicBezTo>
                  <a:pt x="10803" y="58483"/>
                  <a:pt x="10876" y="58424"/>
                  <a:pt x="10950" y="58395"/>
                </a:cubicBezTo>
                <a:cubicBezTo>
                  <a:pt x="10950" y="58336"/>
                  <a:pt x="10950" y="58277"/>
                  <a:pt x="10979" y="58248"/>
                </a:cubicBezTo>
                <a:close/>
                <a:moveTo>
                  <a:pt x="10494" y="58380"/>
                </a:moveTo>
                <a:lnTo>
                  <a:pt x="10494" y="58380"/>
                </a:lnTo>
                <a:cubicBezTo>
                  <a:pt x="10479" y="58424"/>
                  <a:pt x="10464" y="58454"/>
                  <a:pt x="10464" y="58498"/>
                </a:cubicBezTo>
                <a:cubicBezTo>
                  <a:pt x="10420" y="58542"/>
                  <a:pt x="10361" y="58557"/>
                  <a:pt x="10332" y="58586"/>
                </a:cubicBezTo>
                <a:cubicBezTo>
                  <a:pt x="10332" y="58557"/>
                  <a:pt x="10346" y="58542"/>
                  <a:pt x="10361" y="58498"/>
                </a:cubicBezTo>
                <a:cubicBezTo>
                  <a:pt x="10405" y="58468"/>
                  <a:pt x="10435" y="58424"/>
                  <a:pt x="10494" y="58380"/>
                </a:cubicBezTo>
                <a:close/>
                <a:moveTo>
                  <a:pt x="10214" y="58630"/>
                </a:moveTo>
                <a:cubicBezTo>
                  <a:pt x="10199" y="58645"/>
                  <a:pt x="10199" y="58660"/>
                  <a:pt x="10184" y="58689"/>
                </a:cubicBezTo>
                <a:cubicBezTo>
                  <a:pt x="10175" y="58698"/>
                  <a:pt x="10155" y="58708"/>
                  <a:pt x="10137" y="58717"/>
                </a:cubicBezTo>
                <a:lnTo>
                  <a:pt x="10137" y="58717"/>
                </a:lnTo>
                <a:cubicBezTo>
                  <a:pt x="10139" y="58713"/>
                  <a:pt x="10140" y="58708"/>
                  <a:pt x="10140" y="58704"/>
                </a:cubicBezTo>
                <a:lnTo>
                  <a:pt x="10214" y="58630"/>
                </a:lnTo>
                <a:close/>
                <a:moveTo>
                  <a:pt x="9817" y="59013"/>
                </a:moveTo>
                <a:lnTo>
                  <a:pt x="9817" y="59013"/>
                </a:lnTo>
                <a:cubicBezTo>
                  <a:pt x="9478" y="59970"/>
                  <a:pt x="9640" y="61132"/>
                  <a:pt x="10287" y="62192"/>
                </a:cubicBezTo>
                <a:cubicBezTo>
                  <a:pt x="10994" y="63354"/>
                  <a:pt x="12068" y="64355"/>
                  <a:pt x="13716" y="65341"/>
                </a:cubicBezTo>
                <a:cubicBezTo>
                  <a:pt x="13864" y="65429"/>
                  <a:pt x="14025" y="65532"/>
                  <a:pt x="14173" y="65621"/>
                </a:cubicBezTo>
                <a:lnTo>
                  <a:pt x="14393" y="65753"/>
                </a:lnTo>
                <a:cubicBezTo>
                  <a:pt x="15497" y="66415"/>
                  <a:pt x="16365" y="67151"/>
                  <a:pt x="16969" y="67931"/>
                </a:cubicBezTo>
                <a:cubicBezTo>
                  <a:pt x="17513" y="68667"/>
                  <a:pt x="18102" y="69535"/>
                  <a:pt x="18131" y="70551"/>
                </a:cubicBezTo>
                <a:cubicBezTo>
                  <a:pt x="18161" y="71640"/>
                  <a:pt x="17646" y="72758"/>
                  <a:pt x="16704" y="73700"/>
                </a:cubicBezTo>
                <a:cubicBezTo>
                  <a:pt x="16365" y="74038"/>
                  <a:pt x="15953" y="74362"/>
                  <a:pt x="15527" y="74627"/>
                </a:cubicBezTo>
                <a:cubicBezTo>
                  <a:pt x="15080" y="74907"/>
                  <a:pt x="14607" y="75138"/>
                  <a:pt x="14122" y="75342"/>
                </a:cubicBezTo>
                <a:lnTo>
                  <a:pt x="14122" y="75342"/>
                </a:lnTo>
                <a:cubicBezTo>
                  <a:pt x="14518" y="75169"/>
                  <a:pt x="14905" y="74974"/>
                  <a:pt x="15276" y="74745"/>
                </a:cubicBezTo>
                <a:cubicBezTo>
                  <a:pt x="15718" y="74465"/>
                  <a:pt x="16145" y="74156"/>
                  <a:pt x="16483" y="73788"/>
                </a:cubicBezTo>
                <a:cubicBezTo>
                  <a:pt x="17484" y="72817"/>
                  <a:pt x="17984" y="71654"/>
                  <a:pt x="17925" y="70536"/>
                </a:cubicBezTo>
                <a:cubicBezTo>
                  <a:pt x="17866" y="69432"/>
                  <a:pt x="17219" y="68520"/>
                  <a:pt x="16660" y="67843"/>
                </a:cubicBezTo>
                <a:cubicBezTo>
                  <a:pt x="16027" y="67107"/>
                  <a:pt x="15188" y="66430"/>
                  <a:pt x="14114" y="65827"/>
                </a:cubicBezTo>
                <a:lnTo>
                  <a:pt x="13613" y="65547"/>
                </a:lnTo>
                <a:lnTo>
                  <a:pt x="13437" y="65459"/>
                </a:lnTo>
                <a:cubicBezTo>
                  <a:pt x="12245" y="64797"/>
                  <a:pt x="10891" y="63928"/>
                  <a:pt x="10052" y="62618"/>
                </a:cubicBezTo>
                <a:cubicBezTo>
                  <a:pt x="9346" y="61559"/>
                  <a:pt x="9184" y="60323"/>
                  <a:pt x="9566" y="59322"/>
                </a:cubicBezTo>
                <a:cubicBezTo>
                  <a:pt x="9596" y="59248"/>
                  <a:pt x="9625" y="59204"/>
                  <a:pt x="9669" y="59131"/>
                </a:cubicBezTo>
                <a:cubicBezTo>
                  <a:pt x="9714" y="59087"/>
                  <a:pt x="9758" y="59057"/>
                  <a:pt x="9817" y="59013"/>
                </a:cubicBezTo>
                <a:close/>
                <a:moveTo>
                  <a:pt x="11996" y="57614"/>
                </a:moveTo>
                <a:cubicBezTo>
                  <a:pt x="11996" y="57615"/>
                  <a:pt x="11995" y="57615"/>
                  <a:pt x="11995" y="57615"/>
                </a:cubicBezTo>
                <a:lnTo>
                  <a:pt x="11995" y="57806"/>
                </a:lnTo>
                <a:cubicBezTo>
                  <a:pt x="12009" y="57806"/>
                  <a:pt x="12016" y="57800"/>
                  <a:pt x="12021" y="57793"/>
                </a:cubicBezTo>
                <a:lnTo>
                  <a:pt x="12021" y="57793"/>
                </a:lnTo>
                <a:cubicBezTo>
                  <a:pt x="12070" y="58106"/>
                  <a:pt x="12150" y="58441"/>
                  <a:pt x="12259" y="58807"/>
                </a:cubicBezTo>
                <a:cubicBezTo>
                  <a:pt x="12848" y="60735"/>
                  <a:pt x="14040" y="62486"/>
                  <a:pt x="15806" y="64002"/>
                </a:cubicBezTo>
                <a:cubicBezTo>
                  <a:pt x="16071" y="64223"/>
                  <a:pt x="16336" y="64443"/>
                  <a:pt x="16630" y="64679"/>
                </a:cubicBezTo>
                <a:cubicBezTo>
                  <a:pt x="17690" y="65503"/>
                  <a:pt x="18955" y="66665"/>
                  <a:pt x="19559" y="68137"/>
                </a:cubicBezTo>
                <a:cubicBezTo>
                  <a:pt x="19868" y="68888"/>
                  <a:pt x="20162" y="69697"/>
                  <a:pt x="20059" y="70580"/>
                </a:cubicBezTo>
                <a:cubicBezTo>
                  <a:pt x="19941" y="71522"/>
                  <a:pt x="19426" y="72493"/>
                  <a:pt x="18617" y="73347"/>
                </a:cubicBezTo>
                <a:cubicBezTo>
                  <a:pt x="18308" y="73656"/>
                  <a:pt x="17984" y="73950"/>
                  <a:pt x="17616" y="74230"/>
                </a:cubicBezTo>
                <a:cubicBezTo>
                  <a:pt x="16807" y="74818"/>
                  <a:pt x="15894" y="75260"/>
                  <a:pt x="15041" y="75672"/>
                </a:cubicBezTo>
                <a:cubicBezTo>
                  <a:pt x="14599" y="75893"/>
                  <a:pt x="14114" y="76143"/>
                  <a:pt x="13672" y="76378"/>
                </a:cubicBezTo>
                <a:cubicBezTo>
                  <a:pt x="12259" y="77144"/>
                  <a:pt x="10950" y="78144"/>
                  <a:pt x="9772" y="79307"/>
                </a:cubicBezTo>
                <a:cubicBezTo>
                  <a:pt x="8786" y="80278"/>
                  <a:pt x="8080" y="81235"/>
                  <a:pt x="7653" y="82206"/>
                </a:cubicBezTo>
                <a:cubicBezTo>
                  <a:pt x="7403" y="82780"/>
                  <a:pt x="7256" y="83354"/>
                  <a:pt x="7197" y="83898"/>
                </a:cubicBezTo>
                <a:cubicBezTo>
                  <a:pt x="7123" y="84678"/>
                  <a:pt x="7212" y="85429"/>
                  <a:pt x="7315" y="86018"/>
                </a:cubicBezTo>
                <a:cubicBezTo>
                  <a:pt x="7580" y="87636"/>
                  <a:pt x="8080" y="89167"/>
                  <a:pt x="8757" y="90565"/>
                </a:cubicBezTo>
                <a:lnTo>
                  <a:pt x="8816" y="90521"/>
                </a:lnTo>
                <a:cubicBezTo>
                  <a:pt x="8124" y="89123"/>
                  <a:pt x="7639" y="87622"/>
                  <a:pt x="7359" y="86003"/>
                </a:cubicBezTo>
                <a:cubicBezTo>
                  <a:pt x="7271" y="85429"/>
                  <a:pt x="7168" y="84678"/>
                  <a:pt x="7256" y="83898"/>
                </a:cubicBezTo>
                <a:cubicBezTo>
                  <a:pt x="7315" y="83354"/>
                  <a:pt x="7477" y="82780"/>
                  <a:pt x="7712" y="82221"/>
                </a:cubicBezTo>
                <a:cubicBezTo>
                  <a:pt x="8139" y="81264"/>
                  <a:pt x="8831" y="80337"/>
                  <a:pt x="9817" y="79351"/>
                </a:cubicBezTo>
                <a:cubicBezTo>
                  <a:pt x="10994" y="78203"/>
                  <a:pt x="12289" y="77217"/>
                  <a:pt x="13687" y="76452"/>
                </a:cubicBezTo>
                <a:cubicBezTo>
                  <a:pt x="14128" y="76216"/>
                  <a:pt x="14599" y="75966"/>
                  <a:pt x="15056" y="75745"/>
                </a:cubicBezTo>
                <a:cubicBezTo>
                  <a:pt x="15924" y="75304"/>
                  <a:pt x="16822" y="74862"/>
                  <a:pt x="17631" y="74274"/>
                </a:cubicBezTo>
                <a:cubicBezTo>
                  <a:pt x="17999" y="74009"/>
                  <a:pt x="18352" y="73715"/>
                  <a:pt x="18661" y="73391"/>
                </a:cubicBezTo>
                <a:cubicBezTo>
                  <a:pt x="19485" y="72552"/>
                  <a:pt x="20000" y="71551"/>
                  <a:pt x="20118" y="70595"/>
                </a:cubicBezTo>
                <a:cubicBezTo>
                  <a:pt x="20221" y="69697"/>
                  <a:pt x="19927" y="68873"/>
                  <a:pt x="19603" y="68122"/>
                </a:cubicBezTo>
                <a:cubicBezTo>
                  <a:pt x="18970" y="66621"/>
                  <a:pt x="17690" y="65473"/>
                  <a:pt x="16660" y="64620"/>
                </a:cubicBezTo>
                <a:cubicBezTo>
                  <a:pt x="16336" y="64384"/>
                  <a:pt x="16071" y="64149"/>
                  <a:pt x="15821" y="63943"/>
                </a:cubicBezTo>
                <a:cubicBezTo>
                  <a:pt x="14055" y="62427"/>
                  <a:pt x="12863" y="60705"/>
                  <a:pt x="12289" y="58792"/>
                </a:cubicBezTo>
                <a:cubicBezTo>
                  <a:pt x="12193" y="58431"/>
                  <a:pt x="12106" y="58090"/>
                  <a:pt x="12062" y="57768"/>
                </a:cubicBezTo>
                <a:lnTo>
                  <a:pt x="12062" y="57768"/>
                </a:lnTo>
                <a:cubicBezTo>
                  <a:pt x="12054" y="57771"/>
                  <a:pt x="12046" y="57774"/>
                  <a:pt x="12039" y="57777"/>
                </a:cubicBezTo>
                <a:cubicBezTo>
                  <a:pt x="12031" y="57777"/>
                  <a:pt x="12027" y="57785"/>
                  <a:pt x="12021" y="57793"/>
                </a:cubicBezTo>
                <a:lnTo>
                  <a:pt x="12021" y="57793"/>
                </a:lnTo>
                <a:cubicBezTo>
                  <a:pt x="12012" y="57732"/>
                  <a:pt x="12004" y="57673"/>
                  <a:pt x="11996" y="57614"/>
                </a:cubicBezTo>
                <a:close/>
                <a:moveTo>
                  <a:pt x="10132" y="58846"/>
                </a:moveTo>
                <a:lnTo>
                  <a:pt x="10132" y="58846"/>
                </a:lnTo>
                <a:cubicBezTo>
                  <a:pt x="10120" y="58863"/>
                  <a:pt x="10108" y="58889"/>
                  <a:pt x="10096" y="58925"/>
                </a:cubicBezTo>
                <a:cubicBezTo>
                  <a:pt x="10083" y="58933"/>
                  <a:pt x="10069" y="58942"/>
                  <a:pt x="10055" y="58950"/>
                </a:cubicBezTo>
                <a:lnTo>
                  <a:pt x="10055" y="58950"/>
                </a:lnTo>
                <a:cubicBezTo>
                  <a:pt x="10061" y="58923"/>
                  <a:pt x="10067" y="58897"/>
                  <a:pt x="10073" y="58870"/>
                </a:cubicBezTo>
                <a:lnTo>
                  <a:pt x="10073" y="58870"/>
                </a:lnTo>
                <a:cubicBezTo>
                  <a:pt x="10051" y="58885"/>
                  <a:pt x="10030" y="58903"/>
                  <a:pt x="10008" y="58925"/>
                </a:cubicBezTo>
                <a:cubicBezTo>
                  <a:pt x="9993" y="58954"/>
                  <a:pt x="9978" y="58984"/>
                  <a:pt x="9964" y="59013"/>
                </a:cubicBezTo>
                <a:cubicBezTo>
                  <a:pt x="9985" y="58992"/>
                  <a:pt x="10021" y="58971"/>
                  <a:pt x="10055" y="58950"/>
                </a:cubicBezTo>
                <a:lnTo>
                  <a:pt x="10055" y="58950"/>
                </a:lnTo>
                <a:cubicBezTo>
                  <a:pt x="9876" y="59807"/>
                  <a:pt x="10061" y="60792"/>
                  <a:pt x="10582" y="61735"/>
                </a:cubicBezTo>
                <a:cubicBezTo>
                  <a:pt x="11288" y="63001"/>
                  <a:pt x="12407" y="64134"/>
                  <a:pt x="14025" y="65179"/>
                </a:cubicBezTo>
                <a:cubicBezTo>
                  <a:pt x="14261" y="65326"/>
                  <a:pt x="14496" y="65473"/>
                  <a:pt x="14747" y="65635"/>
                </a:cubicBezTo>
                <a:cubicBezTo>
                  <a:pt x="15880" y="66356"/>
                  <a:pt x="16763" y="67166"/>
                  <a:pt x="17366" y="68005"/>
                </a:cubicBezTo>
                <a:cubicBezTo>
                  <a:pt x="17881" y="68726"/>
                  <a:pt x="18426" y="69594"/>
                  <a:pt x="18440" y="70609"/>
                </a:cubicBezTo>
                <a:cubicBezTo>
                  <a:pt x="18455" y="71669"/>
                  <a:pt x="17940" y="72773"/>
                  <a:pt x="16998" y="73700"/>
                </a:cubicBezTo>
                <a:cubicBezTo>
                  <a:pt x="16660" y="74038"/>
                  <a:pt x="16262" y="74362"/>
                  <a:pt x="15850" y="74612"/>
                </a:cubicBezTo>
                <a:cubicBezTo>
                  <a:pt x="14835" y="75245"/>
                  <a:pt x="13716" y="75642"/>
                  <a:pt x="12627" y="76025"/>
                </a:cubicBezTo>
                <a:cubicBezTo>
                  <a:pt x="12186" y="76202"/>
                  <a:pt x="11700" y="76364"/>
                  <a:pt x="11259" y="76525"/>
                </a:cubicBezTo>
                <a:cubicBezTo>
                  <a:pt x="9684" y="77158"/>
                  <a:pt x="8154" y="78012"/>
                  <a:pt x="6741" y="79071"/>
                </a:cubicBezTo>
                <a:cubicBezTo>
                  <a:pt x="5519" y="79969"/>
                  <a:pt x="4666" y="80911"/>
                  <a:pt x="4151" y="81838"/>
                </a:cubicBezTo>
                <a:cubicBezTo>
                  <a:pt x="3827" y="82427"/>
                  <a:pt x="3650" y="83015"/>
                  <a:pt x="3606" y="83633"/>
                </a:cubicBezTo>
                <a:cubicBezTo>
                  <a:pt x="3562" y="84340"/>
                  <a:pt x="3680" y="85032"/>
                  <a:pt x="3901" y="85856"/>
                </a:cubicBezTo>
                <a:cubicBezTo>
                  <a:pt x="4327" y="87504"/>
                  <a:pt x="4916" y="89108"/>
                  <a:pt x="5637" y="90594"/>
                </a:cubicBezTo>
                <a:lnTo>
                  <a:pt x="5696" y="90565"/>
                </a:lnTo>
                <a:cubicBezTo>
                  <a:pt x="4975" y="89079"/>
                  <a:pt x="4386" y="87489"/>
                  <a:pt x="3959" y="85841"/>
                </a:cubicBezTo>
                <a:cubicBezTo>
                  <a:pt x="3753" y="85032"/>
                  <a:pt x="3636" y="84340"/>
                  <a:pt x="3665" y="83633"/>
                </a:cubicBezTo>
                <a:cubicBezTo>
                  <a:pt x="3709" y="83045"/>
                  <a:pt x="3886" y="82456"/>
                  <a:pt x="4180" y="81882"/>
                </a:cubicBezTo>
                <a:cubicBezTo>
                  <a:pt x="4680" y="80940"/>
                  <a:pt x="5549" y="79999"/>
                  <a:pt x="6756" y="79116"/>
                </a:cubicBezTo>
                <a:cubicBezTo>
                  <a:pt x="8168" y="78071"/>
                  <a:pt x="9699" y="77232"/>
                  <a:pt x="11259" y="76599"/>
                </a:cubicBezTo>
                <a:cubicBezTo>
                  <a:pt x="11700" y="76422"/>
                  <a:pt x="12186" y="76246"/>
                  <a:pt x="12627" y="76099"/>
                </a:cubicBezTo>
                <a:cubicBezTo>
                  <a:pt x="13731" y="75716"/>
                  <a:pt x="14850" y="75319"/>
                  <a:pt x="15865" y="74671"/>
                </a:cubicBezTo>
                <a:cubicBezTo>
                  <a:pt x="16292" y="74392"/>
                  <a:pt x="16689" y="74083"/>
                  <a:pt x="17042" y="73729"/>
                </a:cubicBezTo>
                <a:cubicBezTo>
                  <a:pt x="17984" y="72773"/>
                  <a:pt x="18499" y="71669"/>
                  <a:pt x="18499" y="70580"/>
                </a:cubicBezTo>
                <a:cubicBezTo>
                  <a:pt x="18470" y="69609"/>
                  <a:pt x="17984" y="68740"/>
                  <a:pt x="17410" y="67961"/>
                </a:cubicBezTo>
                <a:cubicBezTo>
                  <a:pt x="16807" y="67092"/>
                  <a:pt x="15924" y="66298"/>
                  <a:pt x="14761" y="65562"/>
                </a:cubicBezTo>
                <a:cubicBezTo>
                  <a:pt x="14526" y="65415"/>
                  <a:pt x="14276" y="65267"/>
                  <a:pt x="14040" y="65106"/>
                </a:cubicBezTo>
                <a:cubicBezTo>
                  <a:pt x="12421" y="64061"/>
                  <a:pt x="11303" y="62928"/>
                  <a:pt x="10626" y="61677"/>
                </a:cubicBezTo>
                <a:cubicBezTo>
                  <a:pt x="10085" y="60722"/>
                  <a:pt x="9916" y="59686"/>
                  <a:pt x="10132" y="58846"/>
                </a:cubicBezTo>
                <a:close/>
                <a:moveTo>
                  <a:pt x="12346" y="57517"/>
                </a:moveTo>
                <a:cubicBezTo>
                  <a:pt x="12348" y="57549"/>
                  <a:pt x="12348" y="57584"/>
                  <a:pt x="12348" y="57615"/>
                </a:cubicBezTo>
                <a:cubicBezTo>
                  <a:pt x="12352" y="57614"/>
                  <a:pt x="12356" y="57613"/>
                  <a:pt x="12359" y="57612"/>
                </a:cubicBezTo>
                <a:lnTo>
                  <a:pt x="12359" y="57612"/>
                </a:lnTo>
                <a:cubicBezTo>
                  <a:pt x="12396" y="57845"/>
                  <a:pt x="12453" y="58089"/>
                  <a:pt x="12510" y="58351"/>
                </a:cubicBezTo>
                <a:cubicBezTo>
                  <a:pt x="13054" y="60367"/>
                  <a:pt x="14261" y="62206"/>
                  <a:pt x="16100" y="63825"/>
                </a:cubicBezTo>
                <a:cubicBezTo>
                  <a:pt x="16365" y="64046"/>
                  <a:pt x="16630" y="64296"/>
                  <a:pt x="16969" y="64561"/>
                </a:cubicBezTo>
                <a:cubicBezTo>
                  <a:pt x="18058" y="65473"/>
                  <a:pt x="19382" y="66680"/>
                  <a:pt x="19941" y="68211"/>
                </a:cubicBezTo>
                <a:cubicBezTo>
                  <a:pt x="20221" y="68932"/>
                  <a:pt x="20486" y="69756"/>
                  <a:pt x="20354" y="70639"/>
                </a:cubicBezTo>
                <a:cubicBezTo>
                  <a:pt x="20192" y="71816"/>
                  <a:pt x="19471" y="72758"/>
                  <a:pt x="18911" y="73347"/>
                </a:cubicBezTo>
                <a:cubicBezTo>
                  <a:pt x="18617" y="73656"/>
                  <a:pt x="18293" y="73950"/>
                  <a:pt x="17925" y="74200"/>
                </a:cubicBezTo>
                <a:cubicBezTo>
                  <a:pt x="17145" y="74774"/>
                  <a:pt x="16292" y="75230"/>
                  <a:pt x="15453" y="75657"/>
                </a:cubicBezTo>
                <a:cubicBezTo>
                  <a:pt x="15011" y="75893"/>
                  <a:pt x="14541" y="76143"/>
                  <a:pt x="14099" y="76393"/>
                </a:cubicBezTo>
                <a:cubicBezTo>
                  <a:pt x="12716" y="77202"/>
                  <a:pt x="11435" y="78218"/>
                  <a:pt x="10287" y="79395"/>
                </a:cubicBezTo>
                <a:cubicBezTo>
                  <a:pt x="9331" y="80381"/>
                  <a:pt x="8669" y="81338"/>
                  <a:pt x="8242" y="82324"/>
                </a:cubicBezTo>
                <a:cubicBezTo>
                  <a:pt x="8006" y="82868"/>
                  <a:pt x="7859" y="83442"/>
                  <a:pt x="7786" y="84016"/>
                </a:cubicBezTo>
                <a:cubicBezTo>
                  <a:pt x="7712" y="84619"/>
                  <a:pt x="7756" y="85267"/>
                  <a:pt x="7874" y="86106"/>
                </a:cubicBezTo>
                <a:cubicBezTo>
                  <a:pt x="8124" y="87725"/>
                  <a:pt x="8595" y="89240"/>
                  <a:pt x="9301" y="90609"/>
                </a:cubicBezTo>
                <a:lnTo>
                  <a:pt x="9346" y="90580"/>
                </a:lnTo>
                <a:cubicBezTo>
                  <a:pt x="8669" y="89196"/>
                  <a:pt x="8198" y="87695"/>
                  <a:pt x="7933" y="86091"/>
                </a:cubicBezTo>
                <a:cubicBezTo>
                  <a:pt x="7800" y="85238"/>
                  <a:pt x="7786" y="84619"/>
                  <a:pt x="7845" y="84016"/>
                </a:cubicBezTo>
                <a:cubicBezTo>
                  <a:pt x="7903" y="83457"/>
                  <a:pt x="8051" y="82883"/>
                  <a:pt x="8286" y="82338"/>
                </a:cubicBezTo>
                <a:cubicBezTo>
                  <a:pt x="8683" y="81367"/>
                  <a:pt x="9346" y="80425"/>
                  <a:pt x="10302" y="79425"/>
                </a:cubicBezTo>
                <a:cubicBezTo>
                  <a:pt x="11450" y="78247"/>
                  <a:pt x="12716" y="77261"/>
                  <a:pt x="14099" y="76452"/>
                </a:cubicBezTo>
                <a:cubicBezTo>
                  <a:pt x="14541" y="76187"/>
                  <a:pt x="14997" y="75952"/>
                  <a:pt x="15453" y="75716"/>
                </a:cubicBezTo>
                <a:cubicBezTo>
                  <a:pt x="16292" y="75275"/>
                  <a:pt x="17145" y="74833"/>
                  <a:pt x="17940" y="74244"/>
                </a:cubicBezTo>
                <a:cubicBezTo>
                  <a:pt x="18308" y="73965"/>
                  <a:pt x="18646" y="73670"/>
                  <a:pt x="18941" y="73361"/>
                </a:cubicBezTo>
                <a:cubicBezTo>
                  <a:pt x="19500" y="72773"/>
                  <a:pt x="20221" y="71816"/>
                  <a:pt x="20383" y="70624"/>
                </a:cubicBezTo>
                <a:cubicBezTo>
                  <a:pt x="20515" y="69712"/>
                  <a:pt x="20236" y="68873"/>
                  <a:pt x="19986" y="68152"/>
                </a:cubicBezTo>
                <a:cubicBezTo>
                  <a:pt x="19397" y="66607"/>
                  <a:pt x="18072" y="65370"/>
                  <a:pt x="16983" y="64487"/>
                </a:cubicBezTo>
                <a:cubicBezTo>
                  <a:pt x="16674" y="64237"/>
                  <a:pt x="16395" y="64002"/>
                  <a:pt x="16115" y="63781"/>
                </a:cubicBezTo>
                <a:cubicBezTo>
                  <a:pt x="14305" y="62162"/>
                  <a:pt x="13098" y="60337"/>
                  <a:pt x="12569" y="58336"/>
                </a:cubicBezTo>
                <a:cubicBezTo>
                  <a:pt x="12501" y="58067"/>
                  <a:pt x="12451" y="57824"/>
                  <a:pt x="12418" y="57593"/>
                </a:cubicBezTo>
                <a:lnTo>
                  <a:pt x="12418" y="57593"/>
                </a:lnTo>
                <a:cubicBezTo>
                  <a:pt x="12399" y="57600"/>
                  <a:pt x="12380" y="57606"/>
                  <a:pt x="12359" y="57612"/>
                </a:cubicBezTo>
                <a:lnTo>
                  <a:pt x="12359" y="57612"/>
                </a:lnTo>
                <a:cubicBezTo>
                  <a:pt x="12354" y="57580"/>
                  <a:pt x="12350" y="57548"/>
                  <a:pt x="12346" y="57517"/>
                </a:cubicBezTo>
                <a:close/>
                <a:moveTo>
                  <a:pt x="12713" y="57382"/>
                </a:moveTo>
                <a:lnTo>
                  <a:pt x="12713" y="57382"/>
                </a:lnTo>
                <a:cubicBezTo>
                  <a:pt x="12715" y="57400"/>
                  <a:pt x="12716" y="57419"/>
                  <a:pt x="12716" y="57438"/>
                </a:cubicBezTo>
                <a:cubicBezTo>
                  <a:pt x="12718" y="57437"/>
                  <a:pt x="12720" y="57436"/>
                  <a:pt x="12722" y="57435"/>
                </a:cubicBezTo>
                <a:lnTo>
                  <a:pt x="12722" y="57435"/>
                </a:lnTo>
                <a:cubicBezTo>
                  <a:pt x="12747" y="57578"/>
                  <a:pt x="12775" y="57722"/>
                  <a:pt x="12804" y="57865"/>
                </a:cubicBezTo>
                <a:cubicBezTo>
                  <a:pt x="13290" y="59970"/>
                  <a:pt x="14496" y="61912"/>
                  <a:pt x="16410" y="63649"/>
                </a:cubicBezTo>
                <a:cubicBezTo>
                  <a:pt x="16689" y="63884"/>
                  <a:pt x="16969" y="64149"/>
                  <a:pt x="17293" y="64414"/>
                </a:cubicBezTo>
                <a:cubicBezTo>
                  <a:pt x="18499" y="65429"/>
                  <a:pt x="19794" y="66680"/>
                  <a:pt x="20339" y="68240"/>
                </a:cubicBezTo>
                <a:cubicBezTo>
                  <a:pt x="20589" y="68976"/>
                  <a:pt x="20795" y="69785"/>
                  <a:pt x="20648" y="70654"/>
                </a:cubicBezTo>
                <a:cubicBezTo>
                  <a:pt x="20442" y="71816"/>
                  <a:pt x="19765" y="72729"/>
                  <a:pt x="19206" y="73303"/>
                </a:cubicBezTo>
                <a:cubicBezTo>
                  <a:pt x="18911" y="73612"/>
                  <a:pt x="18602" y="73891"/>
                  <a:pt x="18234" y="74171"/>
                </a:cubicBezTo>
                <a:cubicBezTo>
                  <a:pt x="17499" y="74745"/>
                  <a:pt x="16674" y="75186"/>
                  <a:pt x="15880" y="75628"/>
                </a:cubicBezTo>
                <a:cubicBezTo>
                  <a:pt x="15438" y="75878"/>
                  <a:pt x="14967" y="76113"/>
                  <a:pt x="14526" y="76393"/>
                </a:cubicBezTo>
                <a:cubicBezTo>
                  <a:pt x="13157" y="77217"/>
                  <a:pt x="11921" y="78247"/>
                  <a:pt x="10817" y="79454"/>
                </a:cubicBezTo>
                <a:cubicBezTo>
                  <a:pt x="9905" y="80440"/>
                  <a:pt x="9257" y="81397"/>
                  <a:pt x="8875" y="82397"/>
                </a:cubicBezTo>
                <a:cubicBezTo>
                  <a:pt x="8639" y="82942"/>
                  <a:pt x="8492" y="83516"/>
                  <a:pt x="8433" y="84060"/>
                </a:cubicBezTo>
                <a:cubicBezTo>
                  <a:pt x="8360" y="84678"/>
                  <a:pt x="8374" y="85341"/>
                  <a:pt x="8492" y="86150"/>
                </a:cubicBezTo>
                <a:cubicBezTo>
                  <a:pt x="8713" y="87739"/>
                  <a:pt x="9169" y="89255"/>
                  <a:pt x="9846" y="90638"/>
                </a:cubicBezTo>
                <a:lnTo>
                  <a:pt x="9905" y="90594"/>
                </a:lnTo>
                <a:cubicBezTo>
                  <a:pt x="9228" y="89240"/>
                  <a:pt x="8757" y="87725"/>
                  <a:pt x="8536" y="86121"/>
                </a:cubicBezTo>
                <a:cubicBezTo>
                  <a:pt x="8433" y="85311"/>
                  <a:pt x="8418" y="84649"/>
                  <a:pt x="8492" y="84060"/>
                </a:cubicBezTo>
                <a:cubicBezTo>
                  <a:pt x="8536" y="83516"/>
                  <a:pt x="8683" y="82957"/>
                  <a:pt x="8934" y="82412"/>
                </a:cubicBezTo>
                <a:cubicBezTo>
                  <a:pt x="9331" y="81441"/>
                  <a:pt x="9964" y="80484"/>
                  <a:pt x="10876" y="79483"/>
                </a:cubicBezTo>
                <a:cubicBezTo>
                  <a:pt x="11965" y="78291"/>
                  <a:pt x="13216" y="77276"/>
                  <a:pt x="14555" y="76437"/>
                </a:cubicBezTo>
                <a:cubicBezTo>
                  <a:pt x="14997" y="76158"/>
                  <a:pt x="15453" y="75893"/>
                  <a:pt x="15894" y="75657"/>
                </a:cubicBezTo>
                <a:cubicBezTo>
                  <a:pt x="16689" y="75216"/>
                  <a:pt x="17513" y="74759"/>
                  <a:pt x="18279" y="74186"/>
                </a:cubicBezTo>
                <a:cubicBezTo>
                  <a:pt x="18617" y="73906"/>
                  <a:pt x="18955" y="73612"/>
                  <a:pt x="19250" y="73317"/>
                </a:cubicBezTo>
                <a:cubicBezTo>
                  <a:pt x="19794" y="72729"/>
                  <a:pt x="20501" y="71816"/>
                  <a:pt x="20707" y="70639"/>
                </a:cubicBezTo>
                <a:cubicBezTo>
                  <a:pt x="20854" y="69771"/>
                  <a:pt x="20648" y="68947"/>
                  <a:pt x="20383" y="68196"/>
                </a:cubicBezTo>
                <a:cubicBezTo>
                  <a:pt x="19853" y="66621"/>
                  <a:pt x="18543" y="65356"/>
                  <a:pt x="17337" y="64340"/>
                </a:cubicBezTo>
                <a:cubicBezTo>
                  <a:pt x="17028" y="64075"/>
                  <a:pt x="16733" y="63825"/>
                  <a:pt x="16454" y="63575"/>
                </a:cubicBezTo>
                <a:cubicBezTo>
                  <a:pt x="14555" y="61868"/>
                  <a:pt x="13363" y="59925"/>
                  <a:pt x="12878" y="57836"/>
                </a:cubicBezTo>
                <a:cubicBezTo>
                  <a:pt x="12850" y="57688"/>
                  <a:pt x="12822" y="57535"/>
                  <a:pt x="12798" y="57395"/>
                </a:cubicBezTo>
                <a:lnTo>
                  <a:pt x="12798" y="57395"/>
                </a:lnTo>
                <a:cubicBezTo>
                  <a:pt x="12774" y="57408"/>
                  <a:pt x="12749" y="57422"/>
                  <a:pt x="12722" y="57435"/>
                </a:cubicBezTo>
                <a:lnTo>
                  <a:pt x="12722" y="57435"/>
                </a:lnTo>
                <a:cubicBezTo>
                  <a:pt x="12719" y="57417"/>
                  <a:pt x="12716" y="57400"/>
                  <a:pt x="12713" y="57382"/>
                </a:cubicBezTo>
                <a:close/>
                <a:moveTo>
                  <a:pt x="13226" y="57150"/>
                </a:moveTo>
                <a:lnTo>
                  <a:pt x="13088" y="57230"/>
                </a:lnTo>
                <a:lnTo>
                  <a:pt x="13088" y="57230"/>
                </a:lnTo>
                <a:cubicBezTo>
                  <a:pt x="13086" y="57219"/>
                  <a:pt x="13084" y="57209"/>
                  <a:pt x="13083" y="57199"/>
                </a:cubicBezTo>
                <a:lnTo>
                  <a:pt x="13083" y="57199"/>
                </a:lnTo>
                <a:cubicBezTo>
                  <a:pt x="13083" y="57210"/>
                  <a:pt x="13084" y="57221"/>
                  <a:pt x="13084" y="57232"/>
                </a:cubicBezTo>
                <a:lnTo>
                  <a:pt x="13088" y="57230"/>
                </a:lnTo>
                <a:lnTo>
                  <a:pt x="13088" y="57230"/>
                </a:lnTo>
                <a:cubicBezTo>
                  <a:pt x="13098" y="57283"/>
                  <a:pt x="13111" y="57337"/>
                  <a:pt x="13128" y="57394"/>
                </a:cubicBezTo>
                <a:cubicBezTo>
                  <a:pt x="13540" y="59557"/>
                  <a:pt x="14761" y="61603"/>
                  <a:pt x="16748" y="63443"/>
                </a:cubicBezTo>
                <a:cubicBezTo>
                  <a:pt x="17028" y="63707"/>
                  <a:pt x="17322" y="63958"/>
                  <a:pt x="17646" y="64252"/>
                </a:cubicBezTo>
                <a:cubicBezTo>
                  <a:pt x="18970" y="65400"/>
                  <a:pt x="20236" y="66665"/>
                  <a:pt x="20736" y="68270"/>
                </a:cubicBezTo>
                <a:cubicBezTo>
                  <a:pt x="20942" y="68902"/>
                  <a:pt x="21148" y="69771"/>
                  <a:pt x="20957" y="70639"/>
                </a:cubicBezTo>
                <a:cubicBezTo>
                  <a:pt x="20736" y="71757"/>
                  <a:pt x="20059" y="72684"/>
                  <a:pt x="19529" y="73229"/>
                </a:cubicBezTo>
                <a:cubicBezTo>
                  <a:pt x="19250" y="73523"/>
                  <a:pt x="18911" y="73818"/>
                  <a:pt x="18588" y="74097"/>
                </a:cubicBezTo>
                <a:cubicBezTo>
                  <a:pt x="17866" y="74642"/>
                  <a:pt x="17101" y="75113"/>
                  <a:pt x="16336" y="75554"/>
                </a:cubicBezTo>
                <a:cubicBezTo>
                  <a:pt x="15894" y="75804"/>
                  <a:pt x="15424" y="76084"/>
                  <a:pt x="14997" y="76378"/>
                </a:cubicBezTo>
                <a:cubicBezTo>
                  <a:pt x="13672" y="77247"/>
                  <a:pt x="12466" y="78291"/>
                  <a:pt x="11406" y="79498"/>
                </a:cubicBezTo>
                <a:cubicBezTo>
                  <a:pt x="10552" y="80514"/>
                  <a:pt x="9920" y="81470"/>
                  <a:pt x="9537" y="82471"/>
                </a:cubicBezTo>
                <a:cubicBezTo>
                  <a:pt x="9316" y="83015"/>
                  <a:pt x="9169" y="83575"/>
                  <a:pt x="9110" y="84119"/>
                </a:cubicBezTo>
                <a:cubicBezTo>
                  <a:pt x="9037" y="84722"/>
                  <a:pt x="9051" y="85385"/>
                  <a:pt x="9154" y="86179"/>
                </a:cubicBezTo>
                <a:cubicBezTo>
                  <a:pt x="9346" y="87783"/>
                  <a:pt x="9787" y="89270"/>
                  <a:pt x="10479" y="90638"/>
                </a:cubicBezTo>
                <a:lnTo>
                  <a:pt x="10523" y="90594"/>
                </a:lnTo>
                <a:cubicBezTo>
                  <a:pt x="9846" y="89255"/>
                  <a:pt x="9404" y="87769"/>
                  <a:pt x="9228" y="86165"/>
                </a:cubicBezTo>
                <a:cubicBezTo>
                  <a:pt x="9125" y="85370"/>
                  <a:pt x="9110" y="84722"/>
                  <a:pt x="9184" y="84119"/>
                </a:cubicBezTo>
                <a:cubicBezTo>
                  <a:pt x="9257" y="83575"/>
                  <a:pt x="9390" y="83015"/>
                  <a:pt x="9611" y="82486"/>
                </a:cubicBezTo>
                <a:cubicBezTo>
                  <a:pt x="9993" y="81514"/>
                  <a:pt x="10597" y="80558"/>
                  <a:pt x="11480" y="79542"/>
                </a:cubicBezTo>
                <a:cubicBezTo>
                  <a:pt x="12539" y="78350"/>
                  <a:pt x="13746" y="77291"/>
                  <a:pt x="15070" y="76437"/>
                </a:cubicBezTo>
                <a:cubicBezTo>
                  <a:pt x="15512" y="76143"/>
                  <a:pt x="15968" y="75878"/>
                  <a:pt x="16410" y="75598"/>
                </a:cubicBezTo>
                <a:cubicBezTo>
                  <a:pt x="17175" y="75157"/>
                  <a:pt x="17955" y="74701"/>
                  <a:pt x="18676" y="74156"/>
                </a:cubicBezTo>
                <a:cubicBezTo>
                  <a:pt x="19029" y="73877"/>
                  <a:pt x="19338" y="73582"/>
                  <a:pt x="19632" y="73288"/>
                </a:cubicBezTo>
                <a:cubicBezTo>
                  <a:pt x="20162" y="72714"/>
                  <a:pt x="20869" y="71801"/>
                  <a:pt x="21089" y="70654"/>
                </a:cubicBezTo>
                <a:cubicBezTo>
                  <a:pt x="21266" y="69756"/>
                  <a:pt x="21075" y="68888"/>
                  <a:pt x="20869" y="68240"/>
                </a:cubicBezTo>
                <a:cubicBezTo>
                  <a:pt x="20383" y="66651"/>
                  <a:pt x="19088" y="65356"/>
                  <a:pt x="17763" y="64223"/>
                </a:cubicBezTo>
                <a:cubicBezTo>
                  <a:pt x="17425" y="63943"/>
                  <a:pt x="17131" y="63663"/>
                  <a:pt x="16851" y="63413"/>
                </a:cubicBezTo>
                <a:cubicBezTo>
                  <a:pt x="14894" y="61574"/>
                  <a:pt x="13672" y="59543"/>
                  <a:pt x="13275" y="57379"/>
                </a:cubicBezTo>
                <a:cubicBezTo>
                  <a:pt x="13252" y="57302"/>
                  <a:pt x="13237" y="57225"/>
                  <a:pt x="13226" y="57150"/>
                </a:cubicBezTo>
                <a:close/>
                <a:moveTo>
                  <a:pt x="14399" y="56145"/>
                </a:moveTo>
                <a:cubicBezTo>
                  <a:pt x="14392" y="56150"/>
                  <a:pt x="14385" y="56154"/>
                  <a:pt x="14379" y="56158"/>
                </a:cubicBezTo>
                <a:cubicBezTo>
                  <a:pt x="14379" y="56232"/>
                  <a:pt x="14393" y="56305"/>
                  <a:pt x="14393" y="56379"/>
                </a:cubicBezTo>
                <a:cubicBezTo>
                  <a:pt x="14405" y="56367"/>
                  <a:pt x="14417" y="56357"/>
                  <a:pt x="14429" y="56346"/>
                </a:cubicBezTo>
                <a:lnTo>
                  <a:pt x="14429" y="56346"/>
                </a:lnTo>
                <a:cubicBezTo>
                  <a:pt x="14763" y="58469"/>
                  <a:pt x="15946" y="60568"/>
                  <a:pt x="18028" y="62721"/>
                </a:cubicBezTo>
                <a:cubicBezTo>
                  <a:pt x="18352" y="63045"/>
                  <a:pt x="18661" y="63354"/>
                  <a:pt x="19014" y="63678"/>
                </a:cubicBezTo>
                <a:cubicBezTo>
                  <a:pt x="20412" y="64988"/>
                  <a:pt x="21972" y="66459"/>
                  <a:pt x="22296" y="68417"/>
                </a:cubicBezTo>
                <a:cubicBezTo>
                  <a:pt x="22429" y="69197"/>
                  <a:pt x="22370" y="69977"/>
                  <a:pt x="22149" y="70698"/>
                </a:cubicBezTo>
                <a:cubicBezTo>
                  <a:pt x="21899" y="71507"/>
                  <a:pt x="21398" y="72331"/>
                  <a:pt x="20721" y="73067"/>
                </a:cubicBezTo>
                <a:cubicBezTo>
                  <a:pt x="20457" y="73347"/>
                  <a:pt x="20192" y="73612"/>
                  <a:pt x="19868" y="73891"/>
                </a:cubicBezTo>
                <a:cubicBezTo>
                  <a:pt x="19309" y="74392"/>
                  <a:pt x="18676" y="74848"/>
                  <a:pt x="18072" y="75289"/>
                </a:cubicBezTo>
                <a:cubicBezTo>
                  <a:pt x="17616" y="75628"/>
                  <a:pt x="17145" y="75966"/>
                  <a:pt x="16704" y="76319"/>
                </a:cubicBezTo>
                <a:cubicBezTo>
                  <a:pt x="15482" y="77320"/>
                  <a:pt x="14408" y="78453"/>
                  <a:pt x="13525" y="79704"/>
                </a:cubicBezTo>
                <a:cubicBezTo>
                  <a:pt x="12833" y="80705"/>
                  <a:pt x="12318" y="81735"/>
                  <a:pt x="11965" y="82736"/>
                </a:cubicBezTo>
                <a:cubicBezTo>
                  <a:pt x="11774" y="83280"/>
                  <a:pt x="11656" y="83810"/>
                  <a:pt x="11583" y="84340"/>
                </a:cubicBezTo>
                <a:cubicBezTo>
                  <a:pt x="11480" y="84973"/>
                  <a:pt x="11465" y="85635"/>
                  <a:pt x="11509" y="86327"/>
                </a:cubicBezTo>
                <a:cubicBezTo>
                  <a:pt x="11597" y="87886"/>
                  <a:pt x="11965" y="89343"/>
                  <a:pt x="12642" y="90653"/>
                </a:cubicBezTo>
                <a:lnTo>
                  <a:pt x="12701" y="90609"/>
                </a:lnTo>
                <a:cubicBezTo>
                  <a:pt x="12039" y="89329"/>
                  <a:pt x="11656" y="87872"/>
                  <a:pt x="11583" y="86327"/>
                </a:cubicBezTo>
                <a:cubicBezTo>
                  <a:pt x="11538" y="85635"/>
                  <a:pt x="11553" y="84973"/>
                  <a:pt x="11656" y="84340"/>
                </a:cubicBezTo>
                <a:cubicBezTo>
                  <a:pt x="11730" y="83810"/>
                  <a:pt x="11847" y="83280"/>
                  <a:pt x="12039" y="82736"/>
                </a:cubicBezTo>
                <a:cubicBezTo>
                  <a:pt x="12362" y="81735"/>
                  <a:pt x="12907" y="80720"/>
                  <a:pt x="13599" y="79719"/>
                </a:cubicBezTo>
                <a:cubicBezTo>
                  <a:pt x="14467" y="78468"/>
                  <a:pt x="15527" y="77350"/>
                  <a:pt x="16763" y="76364"/>
                </a:cubicBezTo>
                <a:cubicBezTo>
                  <a:pt x="17204" y="76010"/>
                  <a:pt x="17660" y="75657"/>
                  <a:pt x="18131" y="75333"/>
                </a:cubicBezTo>
                <a:cubicBezTo>
                  <a:pt x="18735" y="74892"/>
                  <a:pt x="19353" y="74421"/>
                  <a:pt x="19927" y="73935"/>
                </a:cubicBezTo>
                <a:cubicBezTo>
                  <a:pt x="20236" y="73656"/>
                  <a:pt x="20530" y="73376"/>
                  <a:pt x="20795" y="73097"/>
                </a:cubicBezTo>
                <a:cubicBezTo>
                  <a:pt x="21472" y="72346"/>
                  <a:pt x="21987" y="71522"/>
                  <a:pt x="22252" y="70712"/>
                </a:cubicBezTo>
                <a:cubicBezTo>
                  <a:pt x="22487" y="69977"/>
                  <a:pt x="22546" y="69197"/>
                  <a:pt x="22414" y="68387"/>
                </a:cubicBezTo>
                <a:cubicBezTo>
                  <a:pt x="22075" y="66430"/>
                  <a:pt x="20501" y="64929"/>
                  <a:pt x="19103" y="63634"/>
                </a:cubicBezTo>
                <a:cubicBezTo>
                  <a:pt x="18749" y="63295"/>
                  <a:pt x="18426" y="62986"/>
                  <a:pt x="18131" y="62677"/>
                </a:cubicBezTo>
                <a:cubicBezTo>
                  <a:pt x="16026" y="60501"/>
                  <a:pt x="14842" y="58406"/>
                  <a:pt x="14526" y="56275"/>
                </a:cubicBezTo>
                <a:lnTo>
                  <a:pt x="14526" y="56275"/>
                </a:lnTo>
                <a:cubicBezTo>
                  <a:pt x="14493" y="56297"/>
                  <a:pt x="14460" y="56320"/>
                  <a:pt x="14429" y="56346"/>
                </a:cubicBezTo>
                <a:lnTo>
                  <a:pt x="14429" y="56346"/>
                </a:lnTo>
                <a:cubicBezTo>
                  <a:pt x="14418" y="56279"/>
                  <a:pt x="14408" y="56212"/>
                  <a:pt x="14399" y="56145"/>
                </a:cubicBezTo>
                <a:close/>
                <a:moveTo>
                  <a:pt x="14423" y="0"/>
                </a:moveTo>
                <a:lnTo>
                  <a:pt x="14379" y="44"/>
                </a:lnTo>
                <a:cubicBezTo>
                  <a:pt x="15527" y="2281"/>
                  <a:pt x="15733" y="5122"/>
                  <a:pt x="14923" y="7785"/>
                </a:cubicBezTo>
                <a:cubicBezTo>
                  <a:pt x="14202" y="10155"/>
                  <a:pt x="12701" y="12421"/>
                  <a:pt x="10567" y="14334"/>
                </a:cubicBezTo>
                <a:cubicBezTo>
                  <a:pt x="10126" y="14731"/>
                  <a:pt x="9640" y="15129"/>
                  <a:pt x="9184" y="15511"/>
                </a:cubicBezTo>
                <a:cubicBezTo>
                  <a:pt x="8374" y="16174"/>
                  <a:pt x="7535" y="16865"/>
                  <a:pt x="6814" y="17660"/>
                </a:cubicBezTo>
                <a:cubicBezTo>
                  <a:pt x="6064" y="18514"/>
                  <a:pt x="4813" y="20221"/>
                  <a:pt x="5004" y="22207"/>
                </a:cubicBezTo>
                <a:cubicBezTo>
                  <a:pt x="5210" y="24223"/>
                  <a:pt x="6844" y="25813"/>
                  <a:pt x="8271" y="27196"/>
                </a:cubicBezTo>
                <a:lnTo>
                  <a:pt x="8418" y="27343"/>
                </a:lnTo>
                <a:cubicBezTo>
                  <a:pt x="10302" y="29183"/>
                  <a:pt x="12760" y="31905"/>
                  <a:pt x="13098" y="35099"/>
                </a:cubicBezTo>
                <a:cubicBezTo>
                  <a:pt x="12024" y="36026"/>
                  <a:pt x="11215" y="37056"/>
                  <a:pt x="10670" y="38175"/>
                </a:cubicBezTo>
                <a:cubicBezTo>
                  <a:pt x="9611" y="40456"/>
                  <a:pt x="9890" y="43119"/>
                  <a:pt x="11376" y="44723"/>
                </a:cubicBezTo>
                <a:cubicBezTo>
                  <a:pt x="11391" y="44738"/>
                  <a:pt x="11406" y="44782"/>
                  <a:pt x="11450" y="44797"/>
                </a:cubicBezTo>
                <a:lnTo>
                  <a:pt x="11509" y="44753"/>
                </a:lnTo>
                <a:cubicBezTo>
                  <a:pt x="11538" y="44782"/>
                  <a:pt x="11597" y="44782"/>
                  <a:pt x="11627" y="44797"/>
                </a:cubicBezTo>
                <a:cubicBezTo>
                  <a:pt x="11656" y="44812"/>
                  <a:pt x="11671" y="44856"/>
                  <a:pt x="11700" y="44871"/>
                </a:cubicBezTo>
                <a:lnTo>
                  <a:pt x="11744" y="44826"/>
                </a:lnTo>
                <a:cubicBezTo>
                  <a:pt x="11803" y="44856"/>
                  <a:pt x="11847" y="44871"/>
                  <a:pt x="11892" y="44885"/>
                </a:cubicBezTo>
                <a:lnTo>
                  <a:pt x="11950" y="44944"/>
                </a:lnTo>
                <a:lnTo>
                  <a:pt x="11980" y="44900"/>
                </a:lnTo>
                <a:cubicBezTo>
                  <a:pt x="12053" y="44929"/>
                  <a:pt x="12112" y="44959"/>
                  <a:pt x="12186" y="44974"/>
                </a:cubicBezTo>
                <a:lnTo>
                  <a:pt x="12201" y="45003"/>
                </a:lnTo>
                <a:lnTo>
                  <a:pt x="12215" y="44974"/>
                </a:lnTo>
                <a:cubicBezTo>
                  <a:pt x="12716" y="45180"/>
                  <a:pt x="13172" y="45474"/>
                  <a:pt x="13599" y="45827"/>
                </a:cubicBezTo>
                <a:cubicBezTo>
                  <a:pt x="13599" y="45827"/>
                  <a:pt x="13613" y="45827"/>
                  <a:pt x="13613" y="45842"/>
                </a:cubicBezTo>
                <a:lnTo>
                  <a:pt x="13672" y="45901"/>
                </a:lnTo>
                <a:cubicBezTo>
                  <a:pt x="14040" y="46224"/>
                  <a:pt x="14379" y="46636"/>
                  <a:pt x="14644" y="47078"/>
                </a:cubicBezTo>
                <a:cubicBezTo>
                  <a:pt x="14717" y="47210"/>
                  <a:pt x="14791" y="47328"/>
                  <a:pt x="14850" y="47461"/>
                </a:cubicBezTo>
                <a:cubicBezTo>
                  <a:pt x="14997" y="47770"/>
                  <a:pt x="15129" y="48108"/>
                  <a:pt x="15203" y="48432"/>
                </a:cubicBezTo>
                <a:cubicBezTo>
                  <a:pt x="15335" y="49006"/>
                  <a:pt x="15379" y="49609"/>
                  <a:pt x="15306" y="50198"/>
                </a:cubicBezTo>
                <a:cubicBezTo>
                  <a:pt x="15262" y="50639"/>
                  <a:pt x="15159" y="51066"/>
                  <a:pt x="15011" y="51493"/>
                </a:cubicBezTo>
                <a:cubicBezTo>
                  <a:pt x="14997" y="51566"/>
                  <a:pt x="14967" y="51640"/>
                  <a:pt x="14923" y="51714"/>
                </a:cubicBezTo>
                <a:cubicBezTo>
                  <a:pt x="14864" y="51861"/>
                  <a:pt x="14820" y="51993"/>
                  <a:pt x="14747" y="52140"/>
                </a:cubicBezTo>
                <a:cubicBezTo>
                  <a:pt x="14599" y="52435"/>
                  <a:pt x="14423" y="52729"/>
                  <a:pt x="14261" y="53023"/>
                </a:cubicBezTo>
                <a:cubicBezTo>
                  <a:pt x="14261" y="53038"/>
                  <a:pt x="14246" y="53053"/>
                  <a:pt x="14246" y="53053"/>
                </a:cubicBezTo>
                <a:cubicBezTo>
                  <a:pt x="14202" y="53126"/>
                  <a:pt x="14158" y="53200"/>
                  <a:pt x="14099" y="53274"/>
                </a:cubicBezTo>
                <a:cubicBezTo>
                  <a:pt x="14011" y="53421"/>
                  <a:pt x="13893" y="53583"/>
                  <a:pt x="13805" y="53730"/>
                </a:cubicBezTo>
                <a:cubicBezTo>
                  <a:pt x="13658" y="53921"/>
                  <a:pt x="13525" y="54127"/>
                  <a:pt x="13393" y="54318"/>
                </a:cubicBezTo>
                <a:cubicBezTo>
                  <a:pt x="13275" y="54495"/>
                  <a:pt x="13142" y="54672"/>
                  <a:pt x="13010" y="54863"/>
                </a:cubicBezTo>
                <a:lnTo>
                  <a:pt x="12627" y="55349"/>
                </a:lnTo>
                <a:cubicBezTo>
                  <a:pt x="12495" y="55496"/>
                  <a:pt x="12362" y="55672"/>
                  <a:pt x="12259" y="55834"/>
                </a:cubicBezTo>
                <a:cubicBezTo>
                  <a:pt x="12127" y="55981"/>
                  <a:pt x="11995" y="56129"/>
                  <a:pt x="11892" y="56290"/>
                </a:cubicBezTo>
                <a:cubicBezTo>
                  <a:pt x="11759" y="56438"/>
                  <a:pt x="11627" y="56585"/>
                  <a:pt x="11524" y="56732"/>
                </a:cubicBezTo>
                <a:cubicBezTo>
                  <a:pt x="11391" y="56879"/>
                  <a:pt x="11288" y="57026"/>
                  <a:pt x="11156" y="57173"/>
                </a:cubicBezTo>
                <a:cubicBezTo>
                  <a:pt x="11023" y="57306"/>
                  <a:pt x="10920" y="57453"/>
                  <a:pt x="10803" y="57600"/>
                </a:cubicBezTo>
                <a:cubicBezTo>
                  <a:pt x="10670" y="57733"/>
                  <a:pt x="10567" y="57880"/>
                  <a:pt x="10449" y="58027"/>
                </a:cubicBezTo>
                <a:cubicBezTo>
                  <a:pt x="10332" y="58145"/>
                  <a:pt x="10214" y="58292"/>
                  <a:pt x="10111" y="58439"/>
                </a:cubicBezTo>
                <a:cubicBezTo>
                  <a:pt x="9978" y="58571"/>
                  <a:pt x="9861" y="58719"/>
                  <a:pt x="9758" y="58866"/>
                </a:cubicBezTo>
                <a:cubicBezTo>
                  <a:pt x="9625" y="58998"/>
                  <a:pt x="9522" y="59145"/>
                  <a:pt x="9404" y="59278"/>
                </a:cubicBezTo>
                <a:cubicBezTo>
                  <a:pt x="9272" y="59396"/>
                  <a:pt x="9169" y="59528"/>
                  <a:pt x="9051" y="59675"/>
                </a:cubicBezTo>
                <a:cubicBezTo>
                  <a:pt x="8728" y="60028"/>
                  <a:pt x="8448" y="60411"/>
                  <a:pt x="8271" y="60867"/>
                </a:cubicBezTo>
                <a:cubicBezTo>
                  <a:pt x="7771" y="62089"/>
                  <a:pt x="8051" y="63590"/>
                  <a:pt x="8934" y="64532"/>
                </a:cubicBezTo>
                <a:cubicBezTo>
                  <a:pt x="9699" y="65341"/>
                  <a:pt x="10803" y="65724"/>
                  <a:pt x="11877" y="66092"/>
                </a:cubicBezTo>
                <a:cubicBezTo>
                  <a:pt x="11995" y="66150"/>
                  <a:pt x="12142" y="66195"/>
                  <a:pt x="12274" y="66239"/>
                </a:cubicBezTo>
                <a:cubicBezTo>
                  <a:pt x="13157" y="66562"/>
                  <a:pt x="14261" y="67004"/>
                  <a:pt x="15188" y="67740"/>
                </a:cubicBezTo>
                <a:cubicBezTo>
                  <a:pt x="16100" y="68490"/>
                  <a:pt x="16689" y="69476"/>
                  <a:pt x="16822" y="70477"/>
                </a:cubicBezTo>
                <a:cubicBezTo>
                  <a:pt x="17042" y="72346"/>
                  <a:pt x="15600" y="74038"/>
                  <a:pt x="14099" y="74892"/>
                </a:cubicBezTo>
                <a:cubicBezTo>
                  <a:pt x="12907" y="75569"/>
                  <a:pt x="11524" y="75907"/>
                  <a:pt x="10199" y="76231"/>
                </a:cubicBezTo>
                <a:cubicBezTo>
                  <a:pt x="9758" y="76349"/>
                  <a:pt x="9301" y="76452"/>
                  <a:pt x="8860" y="76584"/>
                </a:cubicBezTo>
                <a:cubicBezTo>
                  <a:pt x="7050" y="77085"/>
                  <a:pt x="5328" y="77820"/>
                  <a:pt x="3709" y="78718"/>
                </a:cubicBezTo>
                <a:cubicBezTo>
                  <a:pt x="2090" y="79616"/>
                  <a:pt x="133" y="81146"/>
                  <a:pt x="45" y="83266"/>
                </a:cubicBezTo>
                <a:cubicBezTo>
                  <a:pt x="1" y="84046"/>
                  <a:pt x="251" y="84840"/>
                  <a:pt x="501" y="85576"/>
                </a:cubicBezTo>
                <a:cubicBezTo>
                  <a:pt x="1075" y="87254"/>
                  <a:pt x="1752" y="88931"/>
                  <a:pt x="2502" y="90521"/>
                </a:cubicBezTo>
                <a:lnTo>
                  <a:pt x="2561" y="90491"/>
                </a:lnTo>
                <a:cubicBezTo>
                  <a:pt x="1796" y="88887"/>
                  <a:pt x="1134" y="87239"/>
                  <a:pt x="560" y="85561"/>
                </a:cubicBezTo>
                <a:cubicBezTo>
                  <a:pt x="295" y="84825"/>
                  <a:pt x="60" y="84046"/>
                  <a:pt x="104" y="83266"/>
                </a:cubicBezTo>
                <a:cubicBezTo>
                  <a:pt x="192" y="81205"/>
                  <a:pt x="2120" y="79675"/>
                  <a:pt x="3724" y="78777"/>
                </a:cubicBezTo>
                <a:cubicBezTo>
                  <a:pt x="5343" y="77850"/>
                  <a:pt x="7065" y="77129"/>
                  <a:pt x="8860" y="76643"/>
                </a:cubicBezTo>
                <a:cubicBezTo>
                  <a:pt x="9301" y="76511"/>
                  <a:pt x="9758" y="76393"/>
                  <a:pt x="10199" y="76290"/>
                </a:cubicBezTo>
                <a:cubicBezTo>
                  <a:pt x="11524" y="75952"/>
                  <a:pt x="12907" y="75613"/>
                  <a:pt x="14114" y="74921"/>
                </a:cubicBezTo>
                <a:cubicBezTo>
                  <a:pt x="15644" y="74068"/>
                  <a:pt x="17101" y="72346"/>
                  <a:pt x="16880" y="70462"/>
                </a:cubicBezTo>
                <a:cubicBezTo>
                  <a:pt x="16763" y="69447"/>
                  <a:pt x="16159" y="68431"/>
                  <a:pt x="15217" y="67681"/>
                </a:cubicBezTo>
                <a:cubicBezTo>
                  <a:pt x="14305" y="66930"/>
                  <a:pt x="13172" y="66489"/>
                  <a:pt x="12289" y="66165"/>
                </a:cubicBezTo>
                <a:cubicBezTo>
                  <a:pt x="12171" y="66121"/>
                  <a:pt x="12024" y="66077"/>
                  <a:pt x="11892" y="66018"/>
                </a:cubicBezTo>
                <a:cubicBezTo>
                  <a:pt x="10847" y="65650"/>
                  <a:pt x="9743" y="65282"/>
                  <a:pt x="8978" y="64473"/>
                </a:cubicBezTo>
                <a:cubicBezTo>
                  <a:pt x="8095" y="63546"/>
                  <a:pt x="7845" y="62074"/>
                  <a:pt x="8315" y="60897"/>
                </a:cubicBezTo>
                <a:cubicBezTo>
                  <a:pt x="8448" y="60602"/>
                  <a:pt x="8595" y="60337"/>
                  <a:pt x="8786" y="60102"/>
                </a:cubicBezTo>
                <a:lnTo>
                  <a:pt x="8786" y="60102"/>
                </a:lnTo>
                <a:cubicBezTo>
                  <a:pt x="8713" y="60234"/>
                  <a:pt x="8654" y="60337"/>
                  <a:pt x="8595" y="60485"/>
                </a:cubicBezTo>
                <a:cubicBezTo>
                  <a:pt x="8124" y="61647"/>
                  <a:pt x="8374" y="63075"/>
                  <a:pt x="9228" y="64075"/>
                </a:cubicBezTo>
                <a:cubicBezTo>
                  <a:pt x="10037" y="65032"/>
                  <a:pt x="11259" y="65532"/>
                  <a:pt x="12436" y="66003"/>
                </a:cubicBezTo>
                <a:lnTo>
                  <a:pt x="12583" y="66062"/>
                </a:lnTo>
                <a:cubicBezTo>
                  <a:pt x="12804" y="66150"/>
                  <a:pt x="13010" y="66224"/>
                  <a:pt x="13201" y="66312"/>
                </a:cubicBezTo>
                <a:cubicBezTo>
                  <a:pt x="14173" y="66739"/>
                  <a:pt x="14938" y="67225"/>
                  <a:pt x="15571" y="67784"/>
                </a:cubicBezTo>
                <a:cubicBezTo>
                  <a:pt x="16189" y="68358"/>
                  <a:pt x="16983" y="69300"/>
                  <a:pt x="17101" y="70506"/>
                </a:cubicBezTo>
                <a:cubicBezTo>
                  <a:pt x="17204" y="71669"/>
                  <a:pt x="16704" y="72861"/>
                  <a:pt x="15674" y="73891"/>
                </a:cubicBezTo>
                <a:cubicBezTo>
                  <a:pt x="15291" y="74259"/>
                  <a:pt x="14864" y="74598"/>
                  <a:pt x="14393" y="74848"/>
                </a:cubicBezTo>
                <a:cubicBezTo>
                  <a:pt x="13216" y="75510"/>
                  <a:pt x="11892" y="75878"/>
                  <a:pt x="10582" y="76216"/>
                </a:cubicBezTo>
                <a:cubicBezTo>
                  <a:pt x="10140" y="76319"/>
                  <a:pt x="9699" y="76452"/>
                  <a:pt x="9257" y="76584"/>
                </a:cubicBezTo>
                <a:cubicBezTo>
                  <a:pt x="7491" y="77114"/>
                  <a:pt x="5799" y="77850"/>
                  <a:pt x="4224" y="78792"/>
                </a:cubicBezTo>
                <a:cubicBezTo>
                  <a:pt x="2826" y="79616"/>
                  <a:pt x="1811" y="80514"/>
                  <a:pt x="1237" y="81470"/>
                </a:cubicBezTo>
                <a:cubicBezTo>
                  <a:pt x="869" y="82059"/>
                  <a:pt x="692" y="82692"/>
                  <a:pt x="648" y="83310"/>
                </a:cubicBezTo>
                <a:cubicBezTo>
                  <a:pt x="619" y="84104"/>
                  <a:pt x="839" y="84899"/>
                  <a:pt x="1075" y="85620"/>
                </a:cubicBezTo>
                <a:cubicBezTo>
                  <a:pt x="1619" y="87283"/>
                  <a:pt x="2282" y="88946"/>
                  <a:pt x="3047" y="90521"/>
                </a:cubicBezTo>
                <a:lnTo>
                  <a:pt x="3091" y="90491"/>
                </a:lnTo>
                <a:cubicBezTo>
                  <a:pt x="2341" y="88902"/>
                  <a:pt x="1678" y="87268"/>
                  <a:pt x="1134" y="85591"/>
                </a:cubicBezTo>
                <a:cubicBezTo>
                  <a:pt x="884" y="84884"/>
                  <a:pt x="663" y="84090"/>
                  <a:pt x="707" y="83310"/>
                </a:cubicBezTo>
                <a:cubicBezTo>
                  <a:pt x="736" y="82692"/>
                  <a:pt x="928" y="82088"/>
                  <a:pt x="1281" y="81500"/>
                </a:cubicBezTo>
                <a:cubicBezTo>
                  <a:pt x="1840" y="80543"/>
                  <a:pt x="2841" y="79631"/>
                  <a:pt x="4239" y="78821"/>
                </a:cubicBezTo>
                <a:cubicBezTo>
                  <a:pt x="5814" y="77909"/>
                  <a:pt x="7506" y="77158"/>
                  <a:pt x="9272" y="76643"/>
                </a:cubicBezTo>
                <a:cubicBezTo>
                  <a:pt x="9714" y="76511"/>
                  <a:pt x="10155" y="76378"/>
                  <a:pt x="10597" y="76275"/>
                </a:cubicBezTo>
                <a:cubicBezTo>
                  <a:pt x="11892" y="75922"/>
                  <a:pt x="13231" y="75569"/>
                  <a:pt x="14423" y="74892"/>
                </a:cubicBezTo>
                <a:cubicBezTo>
                  <a:pt x="14908" y="74612"/>
                  <a:pt x="15335" y="74303"/>
                  <a:pt x="15718" y="73921"/>
                </a:cubicBezTo>
                <a:cubicBezTo>
                  <a:pt x="16763" y="72891"/>
                  <a:pt x="17278" y="71669"/>
                  <a:pt x="17145" y="70477"/>
                </a:cubicBezTo>
                <a:cubicBezTo>
                  <a:pt x="17028" y="69241"/>
                  <a:pt x="16233" y="68299"/>
                  <a:pt x="15585" y="67710"/>
                </a:cubicBezTo>
                <a:cubicBezTo>
                  <a:pt x="14967" y="67166"/>
                  <a:pt x="14187" y="66665"/>
                  <a:pt x="13201" y="66239"/>
                </a:cubicBezTo>
                <a:cubicBezTo>
                  <a:pt x="13010" y="66165"/>
                  <a:pt x="12804" y="66077"/>
                  <a:pt x="12583" y="65989"/>
                </a:cubicBezTo>
                <a:lnTo>
                  <a:pt x="12436" y="65930"/>
                </a:lnTo>
                <a:cubicBezTo>
                  <a:pt x="11259" y="65459"/>
                  <a:pt x="10067" y="64958"/>
                  <a:pt x="9257" y="64017"/>
                </a:cubicBezTo>
                <a:cubicBezTo>
                  <a:pt x="8433" y="63045"/>
                  <a:pt x="8168" y="61632"/>
                  <a:pt x="8654" y="60499"/>
                </a:cubicBezTo>
                <a:cubicBezTo>
                  <a:pt x="8757" y="60205"/>
                  <a:pt x="8934" y="59955"/>
                  <a:pt x="9095" y="59719"/>
                </a:cubicBezTo>
                <a:lnTo>
                  <a:pt x="9095" y="59719"/>
                </a:lnTo>
                <a:cubicBezTo>
                  <a:pt x="9022" y="59837"/>
                  <a:pt x="8963" y="59970"/>
                  <a:pt x="8904" y="60102"/>
                </a:cubicBezTo>
                <a:cubicBezTo>
                  <a:pt x="8463" y="61206"/>
                  <a:pt x="8683" y="62589"/>
                  <a:pt x="9478" y="63619"/>
                </a:cubicBezTo>
                <a:cubicBezTo>
                  <a:pt x="10287" y="64664"/>
                  <a:pt x="11480" y="65267"/>
                  <a:pt x="12848" y="65900"/>
                </a:cubicBezTo>
                <a:cubicBezTo>
                  <a:pt x="13084" y="66003"/>
                  <a:pt x="13290" y="66092"/>
                  <a:pt x="13466" y="66195"/>
                </a:cubicBezTo>
                <a:cubicBezTo>
                  <a:pt x="14467" y="66665"/>
                  <a:pt x="15276" y="67225"/>
                  <a:pt x="15894" y="67828"/>
                </a:cubicBezTo>
                <a:cubicBezTo>
                  <a:pt x="16777" y="68711"/>
                  <a:pt x="17263" y="69609"/>
                  <a:pt x="17337" y="70506"/>
                </a:cubicBezTo>
                <a:cubicBezTo>
                  <a:pt x="17425" y="71654"/>
                  <a:pt x="16925" y="72832"/>
                  <a:pt x="15924" y="73847"/>
                </a:cubicBezTo>
                <a:cubicBezTo>
                  <a:pt x="15556" y="74215"/>
                  <a:pt x="15129" y="74539"/>
                  <a:pt x="14673" y="74804"/>
                </a:cubicBezTo>
                <a:cubicBezTo>
                  <a:pt x="13525" y="75466"/>
                  <a:pt x="12245" y="75834"/>
                  <a:pt x="10994" y="76172"/>
                </a:cubicBezTo>
                <a:cubicBezTo>
                  <a:pt x="10552" y="76305"/>
                  <a:pt x="10081" y="76437"/>
                  <a:pt x="9625" y="76584"/>
                </a:cubicBezTo>
                <a:cubicBezTo>
                  <a:pt x="7903" y="77129"/>
                  <a:pt x="6240" y="77894"/>
                  <a:pt x="4680" y="78851"/>
                </a:cubicBezTo>
                <a:cubicBezTo>
                  <a:pt x="3312" y="79689"/>
                  <a:pt x="2341" y="80587"/>
                  <a:pt x="1767" y="81544"/>
                </a:cubicBezTo>
                <a:cubicBezTo>
                  <a:pt x="1428" y="82132"/>
                  <a:pt x="1222" y="82765"/>
                  <a:pt x="1207" y="83383"/>
                </a:cubicBezTo>
                <a:cubicBezTo>
                  <a:pt x="1163" y="84178"/>
                  <a:pt x="1369" y="84958"/>
                  <a:pt x="1605" y="85694"/>
                </a:cubicBezTo>
                <a:cubicBezTo>
                  <a:pt x="2135" y="87357"/>
                  <a:pt x="2782" y="89005"/>
                  <a:pt x="3518" y="90565"/>
                </a:cubicBezTo>
                <a:lnTo>
                  <a:pt x="3577" y="90521"/>
                </a:lnTo>
                <a:cubicBezTo>
                  <a:pt x="2826" y="88975"/>
                  <a:pt x="2179" y="87342"/>
                  <a:pt x="1664" y="85650"/>
                </a:cubicBezTo>
                <a:cubicBezTo>
                  <a:pt x="1443" y="84928"/>
                  <a:pt x="1222" y="84163"/>
                  <a:pt x="1252" y="83383"/>
                </a:cubicBezTo>
                <a:cubicBezTo>
                  <a:pt x="1296" y="82780"/>
                  <a:pt x="1472" y="82177"/>
                  <a:pt x="1825" y="81588"/>
                </a:cubicBezTo>
                <a:cubicBezTo>
                  <a:pt x="2385" y="80631"/>
                  <a:pt x="3356" y="79734"/>
                  <a:pt x="4710" y="78895"/>
                </a:cubicBezTo>
                <a:cubicBezTo>
                  <a:pt x="6285" y="77938"/>
                  <a:pt x="7933" y="77188"/>
                  <a:pt x="9640" y="76643"/>
                </a:cubicBezTo>
                <a:cubicBezTo>
                  <a:pt x="10081" y="76496"/>
                  <a:pt x="10552" y="76364"/>
                  <a:pt x="10994" y="76231"/>
                </a:cubicBezTo>
                <a:cubicBezTo>
                  <a:pt x="12245" y="75878"/>
                  <a:pt x="13525" y="75510"/>
                  <a:pt x="14673" y="74848"/>
                </a:cubicBezTo>
                <a:cubicBezTo>
                  <a:pt x="15129" y="74583"/>
                  <a:pt x="15556" y="74259"/>
                  <a:pt x="15939" y="73877"/>
                </a:cubicBezTo>
                <a:cubicBezTo>
                  <a:pt x="16969" y="72861"/>
                  <a:pt x="17484" y="71669"/>
                  <a:pt x="17366" y="70506"/>
                </a:cubicBezTo>
                <a:cubicBezTo>
                  <a:pt x="17293" y="69594"/>
                  <a:pt x="16807" y="68667"/>
                  <a:pt x="15924" y="67769"/>
                </a:cubicBezTo>
                <a:cubicBezTo>
                  <a:pt x="15291" y="67151"/>
                  <a:pt x="14482" y="66592"/>
                  <a:pt x="13466" y="66121"/>
                </a:cubicBezTo>
                <a:cubicBezTo>
                  <a:pt x="13290" y="66018"/>
                  <a:pt x="13084" y="65930"/>
                  <a:pt x="12848" y="65827"/>
                </a:cubicBezTo>
                <a:cubicBezTo>
                  <a:pt x="11480" y="65194"/>
                  <a:pt x="10302" y="64590"/>
                  <a:pt x="9493" y="63560"/>
                </a:cubicBezTo>
                <a:cubicBezTo>
                  <a:pt x="8713" y="62545"/>
                  <a:pt x="8492" y="61206"/>
                  <a:pt x="8934" y="60117"/>
                </a:cubicBezTo>
                <a:cubicBezTo>
                  <a:pt x="9022" y="59896"/>
                  <a:pt x="9110" y="59719"/>
                  <a:pt x="9243" y="59528"/>
                </a:cubicBezTo>
                <a:lnTo>
                  <a:pt x="9316" y="59454"/>
                </a:lnTo>
                <a:lnTo>
                  <a:pt x="9316" y="59454"/>
                </a:lnTo>
                <a:cubicBezTo>
                  <a:pt x="9272" y="59543"/>
                  <a:pt x="9243" y="59616"/>
                  <a:pt x="9198" y="59719"/>
                </a:cubicBezTo>
                <a:cubicBezTo>
                  <a:pt x="8786" y="60779"/>
                  <a:pt x="8978" y="62089"/>
                  <a:pt x="9743" y="63134"/>
                </a:cubicBezTo>
                <a:cubicBezTo>
                  <a:pt x="10508" y="64223"/>
                  <a:pt x="11656" y="64958"/>
                  <a:pt x="13128" y="65709"/>
                </a:cubicBezTo>
                <a:cubicBezTo>
                  <a:pt x="13349" y="65827"/>
                  <a:pt x="13540" y="65930"/>
                  <a:pt x="13761" y="66047"/>
                </a:cubicBezTo>
                <a:cubicBezTo>
                  <a:pt x="14791" y="66577"/>
                  <a:pt x="15630" y="67195"/>
                  <a:pt x="16233" y="67858"/>
                </a:cubicBezTo>
                <a:cubicBezTo>
                  <a:pt x="17072" y="68799"/>
                  <a:pt x="17513" y="69668"/>
                  <a:pt x="17572" y="70536"/>
                </a:cubicBezTo>
                <a:cubicBezTo>
                  <a:pt x="17646" y="71654"/>
                  <a:pt x="17145" y="72817"/>
                  <a:pt x="16159" y="73788"/>
                </a:cubicBezTo>
                <a:cubicBezTo>
                  <a:pt x="15791" y="74156"/>
                  <a:pt x="15379" y="74465"/>
                  <a:pt x="14923" y="74745"/>
                </a:cubicBezTo>
                <a:cubicBezTo>
                  <a:pt x="13819" y="75392"/>
                  <a:pt x="12569" y="75775"/>
                  <a:pt x="11376" y="76143"/>
                </a:cubicBezTo>
                <a:cubicBezTo>
                  <a:pt x="10935" y="76275"/>
                  <a:pt x="10479" y="76422"/>
                  <a:pt x="10008" y="76570"/>
                </a:cubicBezTo>
                <a:cubicBezTo>
                  <a:pt x="8315" y="77129"/>
                  <a:pt x="6697" y="77924"/>
                  <a:pt x="5181" y="78895"/>
                </a:cubicBezTo>
                <a:cubicBezTo>
                  <a:pt x="3856" y="79748"/>
                  <a:pt x="2900" y="80661"/>
                  <a:pt x="2341" y="81617"/>
                </a:cubicBezTo>
                <a:cubicBezTo>
                  <a:pt x="2017" y="82206"/>
                  <a:pt x="1811" y="82824"/>
                  <a:pt x="1767" y="83442"/>
                </a:cubicBezTo>
                <a:cubicBezTo>
                  <a:pt x="1722" y="84237"/>
                  <a:pt x="1943" y="85032"/>
                  <a:pt x="2135" y="85723"/>
                </a:cubicBezTo>
                <a:cubicBezTo>
                  <a:pt x="2635" y="87401"/>
                  <a:pt x="3282" y="89034"/>
                  <a:pt x="4018" y="90565"/>
                </a:cubicBezTo>
                <a:lnTo>
                  <a:pt x="4077" y="90521"/>
                </a:lnTo>
                <a:cubicBezTo>
                  <a:pt x="3341" y="89005"/>
                  <a:pt x="2694" y="87357"/>
                  <a:pt x="2193" y="85694"/>
                </a:cubicBezTo>
                <a:cubicBezTo>
                  <a:pt x="1987" y="85002"/>
                  <a:pt x="1767" y="84222"/>
                  <a:pt x="1825" y="83442"/>
                </a:cubicBezTo>
                <a:cubicBezTo>
                  <a:pt x="1870" y="82839"/>
                  <a:pt x="2046" y="82235"/>
                  <a:pt x="2385" y="81661"/>
                </a:cubicBezTo>
                <a:cubicBezTo>
                  <a:pt x="2929" y="80705"/>
                  <a:pt x="3871" y="79807"/>
                  <a:pt x="5181" y="78954"/>
                </a:cubicBezTo>
                <a:cubicBezTo>
                  <a:pt x="6697" y="77982"/>
                  <a:pt x="8315" y="77188"/>
                  <a:pt x="9993" y="76614"/>
                </a:cubicBezTo>
                <a:cubicBezTo>
                  <a:pt x="10435" y="76467"/>
                  <a:pt x="10891" y="76319"/>
                  <a:pt x="11362" y="76202"/>
                </a:cubicBezTo>
                <a:cubicBezTo>
                  <a:pt x="12569" y="75834"/>
                  <a:pt x="13819" y="75466"/>
                  <a:pt x="14923" y="74804"/>
                </a:cubicBezTo>
                <a:cubicBezTo>
                  <a:pt x="15379" y="74524"/>
                  <a:pt x="15806" y="74215"/>
                  <a:pt x="16174" y="73847"/>
                </a:cubicBezTo>
                <a:cubicBezTo>
                  <a:pt x="17190" y="72846"/>
                  <a:pt x="17705" y="71669"/>
                  <a:pt x="17616" y="70536"/>
                </a:cubicBezTo>
                <a:cubicBezTo>
                  <a:pt x="17557" y="69653"/>
                  <a:pt x="17116" y="68770"/>
                  <a:pt x="16248" y="67828"/>
                </a:cubicBezTo>
                <a:cubicBezTo>
                  <a:pt x="15630" y="67151"/>
                  <a:pt x="14791" y="66518"/>
                  <a:pt x="13761" y="65989"/>
                </a:cubicBezTo>
                <a:cubicBezTo>
                  <a:pt x="13540" y="65871"/>
                  <a:pt x="13349" y="65768"/>
                  <a:pt x="13128" y="65650"/>
                </a:cubicBezTo>
                <a:cubicBezTo>
                  <a:pt x="11656" y="64900"/>
                  <a:pt x="10523" y="64178"/>
                  <a:pt x="9758" y="63104"/>
                </a:cubicBezTo>
                <a:cubicBezTo>
                  <a:pt x="9022" y="62074"/>
                  <a:pt x="8816" y="60779"/>
                  <a:pt x="9228" y="59734"/>
                </a:cubicBezTo>
                <a:cubicBezTo>
                  <a:pt x="9272" y="59587"/>
                  <a:pt x="9331" y="59454"/>
                  <a:pt x="9404" y="59322"/>
                </a:cubicBezTo>
                <a:cubicBezTo>
                  <a:pt x="9449" y="59293"/>
                  <a:pt x="9478" y="59248"/>
                  <a:pt x="9537" y="59234"/>
                </a:cubicBezTo>
                <a:lnTo>
                  <a:pt x="9537" y="59234"/>
                </a:lnTo>
                <a:cubicBezTo>
                  <a:pt x="9522" y="59278"/>
                  <a:pt x="9522" y="59293"/>
                  <a:pt x="9493" y="59322"/>
                </a:cubicBezTo>
                <a:cubicBezTo>
                  <a:pt x="9095" y="60337"/>
                  <a:pt x="9272" y="61603"/>
                  <a:pt x="9993" y="62677"/>
                </a:cubicBezTo>
                <a:cubicBezTo>
                  <a:pt x="10861" y="64002"/>
                  <a:pt x="12201" y="64870"/>
                  <a:pt x="13393" y="65547"/>
                </a:cubicBezTo>
                <a:lnTo>
                  <a:pt x="13584" y="65635"/>
                </a:lnTo>
                <a:lnTo>
                  <a:pt x="14084" y="65915"/>
                </a:lnTo>
                <a:cubicBezTo>
                  <a:pt x="15129" y="66504"/>
                  <a:pt x="15997" y="67181"/>
                  <a:pt x="16601" y="67916"/>
                </a:cubicBezTo>
                <a:cubicBezTo>
                  <a:pt x="17145" y="68579"/>
                  <a:pt x="17793" y="69476"/>
                  <a:pt x="17852" y="70565"/>
                </a:cubicBezTo>
                <a:cubicBezTo>
                  <a:pt x="17911" y="71669"/>
                  <a:pt x="17396" y="72817"/>
                  <a:pt x="16439" y="73773"/>
                </a:cubicBezTo>
                <a:cubicBezTo>
                  <a:pt x="16071" y="74112"/>
                  <a:pt x="15659" y="74450"/>
                  <a:pt x="15217" y="74701"/>
                </a:cubicBezTo>
                <a:cubicBezTo>
                  <a:pt x="14158" y="75348"/>
                  <a:pt x="12936" y="75731"/>
                  <a:pt x="11774" y="76099"/>
                </a:cubicBezTo>
                <a:cubicBezTo>
                  <a:pt x="11332" y="76246"/>
                  <a:pt x="10861" y="76393"/>
                  <a:pt x="10420" y="76540"/>
                </a:cubicBezTo>
                <a:cubicBezTo>
                  <a:pt x="8757" y="77129"/>
                  <a:pt x="7182" y="77938"/>
                  <a:pt x="5696" y="78954"/>
                </a:cubicBezTo>
                <a:cubicBezTo>
                  <a:pt x="4401" y="79822"/>
                  <a:pt x="3488" y="80734"/>
                  <a:pt x="2944" y="81691"/>
                </a:cubicBezTo>
                <a:cubicBezTo>
                  <a:pt x="2620" y="82280"/>
                  <a:pt x="2429" y="82898"/>
                  <a:pt x="2399" y="83501"/>
                </a:cubicBezTo>
                <a:cubicBezTo>
                  <a:pt x="2341" y="84296"/>
                  <a:pt x="2547" y="85076"/>
                  <a:pt x="2753" y="85767"/>
                </a:cubicBezTo>
                <a:cubicBezTo>
                  <a:pt x="3224" y="87430"/>
                  <a:pt x="3827" y="89049"/>
                  <a:pt x="4563" y="90565"/>
                </a:cubicBezTo>
                <a:lnTo>
                  <a:pt x="4622" y="90521"/>
                </a:lnTo>
                <a:cubicBezTo>
                  <a:pt x="3886" y="89020"/>
                  <a:pt x="3282" y="87401"/>
                  <a:pt x="2797" y="85723"/>
                </a:cubicBezTo>
                <a:cubicBezTo>
                  <a:pt x="2620" y="85061"/>
                  <a:pt x="2414" y="84266"/>
                  <a:pt x="2458" y="83501"/>
                </a:cubicBezTo>
                <a:cubicBezTo>
                  <a:pt x="2488" y="82898"/>
                  <a:pt x="2679" y="82309"/>
                  <a:pt x="3003" y="81720"/>
                </a:cubicBezTo>
                <a:cubicBezTo>
                  <a:pt x="3533" y="80778"/>
                  <a:pt x="4460" y="79851"/>
                  <a:pt x="5725" y="78998"/>
                </a:cubicBezTo>
                <a:cubicBezTo>
                  <a:pt x="7212" y="77997"/>
                  <a:pt x="8801" y="77188"/>
                  <a:pt x="10449" y="76599"/>
                </a:cubicBezTo>
                <a:cubicBezTo>
                  <a:pt x="10891" y="76437"/>
                  <a:pt x="11362" y="76290"/>
                  <a:pt x="11818" y="76158"/>
                </a:cubicBezTo>
                <a:cubicBezTo>
                  <a:pt x="12150" y="76054"/>
                  <a:pt x="12484" y="75949"/>
                  <a:pt x="12817" y="75837"/>
                </a:cubicBezTo>
                <a:lnTo>
                  <a:pt x="12817" y="75837"/>
                </a:lnTo>
                <a:cubicBezTo>
                  <a:pt x="12610" y="75910"/>
                  <a:pt x="12404" y="75982"/>
                  <a:pt x="12201" y="76055"/>
                </a:cubicBezTo>
                <a:cubicBezTo>
                  <a:pt x="11759" y="76202"/>
                  <a:pt x="11288" y="76364"/>
                  <a:pt x="10847" y="76525"/>
                </a:cubicBezTo>
                <a:cubicBezTo>
                  <a:pt x="9228" y="77129"/>
                  <a:pt x="7653" y="77968"/>
                  <a:pt x="6211" y="78998"/>
                </a:cubicBezTo>
                <a:cubicBezTo>
                  <a:pt x="4960" y="79881"/>
                  <a:pt x="4048" y="80808"/>
                  <a:pt x="3533" y="81750"/>
                </a:cubicBezTo>
                <a:cubicBezTo>
                  <a:pt x="3224" y="82338"/>
                  <a:pt x="3047" y="82942"/>
                  <a:pt x="2988" y="83560"/>
                </a:cubicBezTo>
                <a:cubicBezTo>
                  <a:pt x="2929" y="84340"/>
                  <a:pt x="3121" y="85120"/>
                  <a:pt x="3297" y="85797"/>
                </a:cubicBezTo>
                <a:cubicBezTo>
                  <a:pt x="3753" y="87474"/>
                  <a:pt x="4342" y="89079"/>
                  <a:pt x="5078" y="90580"/>
                </a:cubicBezTo>
                <a:lnTo>
                  <a:pt x="5137" y="90550"/>
                </a:lnTo>
                <a:cubicBezTo>
                  <a:pt x="4401" y="89049"/>
                  <a:pt x="3812" y="87430"/>
                  <a:pt x="3356" y="85782"/>
                </a:cubicBezTo>
                <a:cubicBezTo>
                  <a:pt x="3165" y="85120"/>
                  <a:pt x="2988" y="84340"/>
                  <a:pt x="3047" y="83575"/>
                </a:cubicBezTo>
                <a:cubicBezTo>
                  <a:pt x="3076" y="82971"/>
                  <a:pt x="3268" y="82383"/>
                  <a:pt x="3577" y="81809"/>
                </a:cubicBezTo>
                <a:cubicBezTo>
                  <a:pt x="4092" y="80867"/>
                  <a:pt x="4975" y="79925"/>
                  <a:pt x="6226" y="79071"/>
                </a:cubicBezTo>
                <a:cubicBezTo>
                  <a:pt x="7683" y="78041"/>
                  <a:pt x="9228" y="77202"/>
                  <a:pt x="10847" y="76599"/>
                </a:cubicBezTo>
                <a:cubicBezTo>
                  <a:pt x="11288" y="76437"/>
                  <a:pt x="11759" y="76275"/>
                  <a:pt x="12201" y="76128"/>
                </a:cubicBezTo>
                <a:cubicBezTo>
                  <a:pt x="13349" y="75731"/>
                  <a:pt x="14496" y="75348"/>
                  <a:pt x="15556" y="74701"/>
                </a:cubicBezTo>
                <a:cubicBezTo>
                  <a:pt x="15997" y="74436"/>
                  <a:pt x="16395" y="74112"/>
                  <a:pt x="16748" y="73773"/>
                </a:cubicBezTo>
                <a:cubicBezTo>
                  <a:pt x="17705" y="72817"/>
                  <a:pt x="18220" y="71669"/>
                  <a:pt x="18205" y="70565"/>
                </a:cubicBezTo>
                <a:cubicBezTo>
                  <a:pt x="18161" y="69535"/>
                  <a:pt x="17587" y="68637"/>
                  <a:pt x="17028" y="67902"/>
                </a:cubicBezTo>
                <a:cubicBezTo>
                  <a:pt x="16410" y="67092"/>
                  <a:pt x="15527" y="66356"/>
                  <a:pt x="14423" y="65694"/>
                </a:cubicBezTo>
                <a:lnTo>
                  <a:pt x="14202" y="65562"/>
                </a:lnTo>
                <a:cubicBezTo>
                  <a:pt x="14055" y="65473"/>
                  <a:pt x="13893" y="65385"/>
                  <a:pt x="13746" y="65282"/>
                </a:cubicBezTo>
                <a:cubicBezTo>
                  <a:pt x="12112" y="64296"/>
                  <a:pt x="11023" y="63295"/>
                  <a:pt x="10346" y="62162"/>
                </a:cubicBezTo>
                <a:cubicBezTo>
                  <a:pt x="9726" y="61120"/>
                  <a:pt x="9552" y="60010"/>
                  <a:pt x="9861" y="59078"/>
                </a:cubicBezTo>
                <a:lnTo>
                  <a:pt x="9861" y="59078"/>
                </a:lnTo>
                <a:cubicBezTo>
                  <a:pt x="9852" y="59088"/>
                  <a:pt x="9846" y="59094"/>
                  <a:pt x="9846" y="59101"/>
                </a:cubicBezTo>
                <a:cubicBezTo>
                  <a:pt x="9831" y="59131"/>
                  <a:pt x="9802" y="59145"/>
                  <a:pt x="9772" y="59160"/>
                </a:cubicBezTo>
                <a:cubicBezTo>
                  <a:pt x="9787" y="59145"/>
                  <a:pt x="9787" y="59131"/>
                  <a:pt x="9817" y="59101"/>
                </a:cubicBezTo>
                <a:lnTo>
                  <a:pt x="9871" y="59047"/>
                </a:lnTo>
                <a:lnTo>
                  <a:pt x="9871" y="59047"/>
                </a:lnTo>
                <a:cubicBezTo>
                  <a:pt x="9868" y="59057"/>
                  <a:pt x="9864" y="59067"/>
                  <a:pt x="9861" y="59078"/>
                </a:cubicBezTo>
                <a:lnTo>
                  <a:pt x="9861" y="59078"/>
                </a:lnTo>
                <a:cubicBezTo>
                  <a:pt x="9870" y="59067"/>
                  <a:pt x="9882" y="59051"/>
                  <a:pt x="9890" y="59028"/>
                </a:cubicBezTo>
                <a:lnTo>
                  <a:pt x="9890" y="59028"/>
                </a:lnTo>
                <a:lnTo>
                  <a:pt x="9871" y="59047"/>
                </a:lnTo>
                <a:lnTo>
                  <a:pt x="9871" y="59047"/>
                </a:lnTo>
                <a:cubicBezTo>
                  <a:pt x="9882" y="59016"/>
                  <a:pt x="9893" y="58985"/>
                  <a:pt x="9905" y="58954"/>
                </a:cubicBezTo>
                <a:cubicBezTo>
                  <a:pt x="9964" y="58925"/>
                  <a:pt x="10037" y="58866"/>
                  <a:pt x="10081" y="58836"/>
                </a:cubicBezTo>
                <a:lnTo>
                  <a:pt x="10081" y="58836"/>
                </a:lnTo>
                <a:cubicBezTo>
                  <a:pt x="10079" y="58848"/>
                  <a:pt x="10076" y="58859"/>
                  <a:pt x="10073" y="58870"/>
                </a:cubicBezTo>
                <a:lnTo>
                  <a:pt x="10073" y="58870"/>
                </a:lnTo>
                <a:cubicBezTo>
                  <a:pt x="10094" y="58856"/>
                  <a:pt x="10114" y="58846"/>
                  <a:pt x="10134" y="58839"/>
                </a:cubicBezTo>
                <a:lnTo>
                  <a:pt x="10134" y="58839"/>
                </a:lnTo>
                <a:cubicBezTo>
                  <a:pt x="10133" y="58841"/>
                  <a:pt x="10133" y="58844"/>
                  <a:pt x="10132" y="58846"/>
                </a:cubicBezTo>
                <a:lnTo>
                  <a:pt x="10132" y="58846"/>
                </a:lnTo>
                <a:cubicBezTo>
                  <a:pt x="10135" y="58842"/>
                  <a:pt x="10138" y="58839"/>
                  <a:pt x="10140" y="58836"/>
                </a:cubicBezTo>
                <a:lnTo>
                  <a:pt x="10140" y="58836"/>
                </a:lnTo>
                <a:cubicBezTo>
                  <a:pt x="10138" y="58837"/>
                  <a:pt x="10136" y="58838"/>
                  <a:pt x="10134" y="58839"/>
                </a:cubicBezTo>
                <a:lnTo>
                  <a:pt x="10134" y="58839"/>
                </a:lnTo>
                <a:cubicBezTo>
                  <a:pt x="10141" y="58813"/>
                  <a:pt x="10148" y="58788"/>
                  <a:pt x="10155" y="58763"/>
                </a:cubicBezTo>
                <a:cubicBezTo>
                  <a:pt x="10229" y="58719"/>
                  <a:pt x="10302" y="58660"/>
                  <a:pt x="10361" y="58630"/>
                </a:cubicBezTo>
                <a:lnTo>
                  <a:pt x="10361" y="58630"/>
                </a:lnTo>
                <a:cubicBezTo>
                  <a:pt x="10359" y="58642"/>
                  <a:pt x="10357" y="58653"/>
                  <a:pt x="10355" y="58665"/>
                </a:cubicBezTo>
                <a:lnTo>
                  <a:pt x="10355" y="58665"/>
                </a:lnTo>
                <a:cubicBezTo>
                  <a:pt x="10373" y="58652"/>
                  <a:pt x="10390" y="58641"/>
                  <a:pt x="10405" y="58630"/>
                </a:cubicBezTo>
                <a:lnTo>
                  <a:pt x="10405" y="58630"/>
                </a:lnTo>
                <a:cubicBezTo>
                  <a:pt x="10390" y="58660"/>
                  <a:pt x="10361" y="58704"/>
                  <a:pt x="10361" y="58733"/>
                </a:cubicBezTo>
                <a:lnTo>
                  <a:pt x="10344" y="58746"/>
                </a:lnTo>
                <a:lnTo>
                  <a:pt x="10344" y="58746"/>
                </a:lnTo>
                <a:cubicBezTo>
                  <a:pt x="10347" y="58719"/>
                  <a:pt x="10351" y="58692"/>
                  <a:pt x="10355" y="58665"/>
                </a:cubicBezTo>
                <a:lnTo>
                  <a:pt x="10355" y="58665"/>
                </a:lnTo>
                <a:cubicBezTo>
                  <a:pt x="10322" y="58689"/>
                  <a:pt x="10287" y="58714"/>
                  <a:pt x="10258" y="58733"/>
                </a:cubicBezTo>
                <a:lnTo>
                  <a:pt x="10199" y="58851"/>
                </a:lnTo>
                <a:lnTo>
                  <a:pt x="10199" y="58851"/>
                </a:lnTo>
                <a:lnTo>
                  <a:pt x="10344" y="58746"/>
                </a:lnTo>
                <a:lnTo>
                  <a:pt x="10344" y="58746"/>
                </a:lnTo>
                <a:cubicBezTo>
                  <a:pt x="10213" y="59750"/>
                  <a:pt x="10577" y="60712"/>
                  <a:pt x="10847" y="61265"/>
                </a:cubicBezTo>
                <a:cubicBezTo>
                  <a:pt x="11538" y="62663"/>
                  <a:pt x="12686" y="63869"/>
                  <a:pt x="14305" y="64988"/>
                </a:cubicBezTo>
                <a:cubicBezTo>
                  <a:pt x="14555" y="65179"/>
                  <a:pt x="14820" y="65341"/>
                  <a:pt x="15041" y="65488"/>
                </a:cubicBezTo>
                <a:cubicBezTo>
                  <a:pt x="16233" y="66283"/>
                  <a:pt x="17131" y="67151"/>
                  <a:pt x="17705" y="68049"/>
                </a:cubicBezTo>
                <a:cubicBezTo>
                  <a:pt x="18205" y="68814"/>
                  <a:pt x="18676" y="69653"/>
                  <a:pt x="18676" y="70624"/>
                </a:cubicBezTo>
                <a:cubicBezTo>
                  <a:pt x="18676" y="71669"/>
                  <a:pt x="18161" y="72743"/>
                  <a:pt x="17248" y="73656"/>
                </a:cubicBezTo>
                <a:cubicBezTo>
                  <a:pt x="16910" y="74009"/>
                  <a:pt x="16527" y="74303"/>
                  <a:pt x="16100" y="74583"/>
                </a:cubicBezTo>
                <a:cubicBezTo>
                  <a:pt x="15129" y="75201"/>
                  <a:pt x="14040" y="75613"/>
                  <a:pt x="12995" y="76010"/>
                </a:cubicBezTo>
                <a:cubicBezTo>
                  <a:pt x="12554" y="76172"/>
                  <a:pt x="12068" y="76364"/>
                  <a:pt x="11627" y="76540"/>
                </a:cubicBezTo>
                <a:cubicBezTo>
                  <a:pt x="10081" y="77202"/>
                  <a:pt x="8595" y="78071"/>
                  <a:pt x="7197" y="79145"/>
                </a:cubicBezTo>
                <a:cubicBezTo>
                  <a:pt x="6005" y="80057"/>
                  <a:pt x="5196" y="80985"/>
                  <a:pt x="4695" y="81956"/>
                </a:cubicBezTo>
                <a:cubicBezTo>
                  <a:pt x="4401" y="82530"/>
                  <a:pt x="4224" y="83133"/>
                  <a:pt x="4180" y="83722"/>
                </a:cubicBezTo>
                <a:cubicBezTo>
                  <a:pt x="4121" y="84472"/>
                  <a:pt x="4268" y="85223"/>
                  <a:pt x="4445" y="85929"/>
                </a:cubicBezTo>
                <a:cubicBezTo>
                  <a:pt x="4842" y="87577"/>
                  <a:pt x="5416" y="89167"/>
                  <a:pt x="6137" y="90638"/>
                </a:cubicBezTo>
                <a:lnTo>
                  <a:pt x="6182" y="90594"/>
                </a:lnTo>
                <a:cubicBezTo>
                  <a:pt x="5475" y="89123"/>
                  <a:pt x="4901" y="87548"/>
                  <a:pt x="4489" y="85914"/>
                </a:cubicBezTo>
                <a:cubicBezTo>
                  <a:pt x="4327" y="85208"/>
                  <a:pt x="4180" y="84472"/>
                  <a:pt x="4239" y="83722"/>
                </a:cubicBezTo>
                <a:cubicBezTo>
                  <a:pt x="4268" y="83133"/>
                  <a:pt x="4460" y="82544"/>
                  <a:pt x="4754" y="81971"/>
                </a:cubicBezTo>
                <a:cubicBezTo>
                  <a:pt x="5254" y="81014"/>
                  <a:pt x="6064" y="80116"/>
                  <a:pt x="7241" y="79189"/>
                </a:cubicBezTo>
                <a:cubicBezTo>
                  <a:pt x="8610" y="78130"/>
                  <a:pt x="10111" y="77261"/>
                  <a:pt x="11656" y="76599"/>
                </a:cubicBezTo>
                <a:cubicBezTo>
                  <a:pt x="12098" y="76422"/>
                  <a:pt x="12569" y="76231"/>
                  <a:pt x="13010" y="76069"/>
                </a:cubicBezTo>
                <a:cubicBezTo>
                  <a:pt x="14055" y="75657"/>
                  <a:pt x="15159" y="75260"/>
                  <a:pt x="16145" y="74627"/>
                </a:cubicBezTo>
                <a:cubicBezTo>
                  <a:pt x="16557" y="74362"/>
                  <a:pt x="16954" y="74038"/>
                  <a:pt x="17278" y="73715"/>
                </a:cubicBezTo>
                <a:cubicBezTo>
                  <a:pt x="18205" y="72773"/>
                  <a:pt x="18720" y="71684"/>
                  <a:pt x="18735" y="70624"/>
                </a:cubicBezTo>
                <a:cubicBezTo>
                  <a:pt x="18749" y="69623"/>
                  <a:pt x="18234" y="68770"/>
                  <a:pt x="17763" y="68005"/>
                </a:cubicBezTo>
                <a:cubicBezTo>
                  <a:pt x="17175" y="67107"/>
                  <a:pt x="16262" y="66239"/>
                  <a:pt x="15070" y="65429"/>
                </a:cubicBezTo>
                <a:cubicBezTo>
                  <a:pt x="14850" y="65282"/>
                  <a:pt x="14599" y="65120"/>
                  <a:pt x="14335" y="64944"/>
                </a:cubicBezTo>
                <a:cubicBezTo>
                  <a:pt x="12716" y="63840"/>
                  <a:pt x="11583" y="62618"/>
                  <a:pt x="10891" y="61220"/>
                </a:cubicBezTo>
                <a:cubicBezTo>
                  <a:pt x="10626" y="60676"/>
                  <a:pt x="10214" y="59616"/>
                  <a:pt x="10435" y="58571"/>
                </a:cubicBezTo>
                <a:cubicBezTo>
                  <a:pt x="10508" y="58513"/>
                  <a:pt x="10582" y="58483"/>
                  <a:pt x="10670" y="58424"/>
                </a:cubicBezTo>
                <a:lnTo>
                  <a:pt x="10670" y="58424"/>
                </a:lnTo>
                <a:cubicBezTo>
                  <a:pt x="10670" y="58427"/>
                  <a:pt x="10670" y="58430"/>
                  <a:pt x="10669" y="58433"/>
                </a:cubicBezTo>
                <a:lnTo>
                  <a:pt x="10669" y="58433"/>
                </a:lnTo>
                <a:cubicBezTo>
                  <a:pt x="10675" y="58430"/>
                  <a:pt x="10680" y="58427"/>
                  <a:pt x="10685" y="58424"/>
                </a:cubicBezTo>
                <a:lnTo>
                  <a:pt x="10685" y="58424"/>
                </a:lnTo>
                <a:cubicBezTo>
                  <a:pt x="10677" y="58436"/>
                  <a:pt x="10671" y="58448"/>
                  <a:pt x="10667" y="58460"/>
                </a:cubicBezTo>
                <a:lnTo>
                  <a:pt x="10667" y="58460"/>
                </a:lnTo>
                <a:cubicBezTo>
                  <a:pt x="10668" y="58451"/>
                  <a:pt x="10668" y="58442"/>
                  <a:pt x="10669" y="58433"/>
                </a:cubicBezTo>
                <a:lnTo>
                  <a:pt x="10669" y="58433"/>
                </a:lnTo>
                <a:cubicBezTo>
                  <a:pt x="10613" y="58464"/>
                  <a:pt x="10547" y="58516"/>
                  <a:pt x="10494" y="58557"/>
                </a:cubicBezTo>
                <a:cubicBezTo>
                  <a:pt x="10479" y="58557"/>
                  <a:pt x="10479" y="58571"/>
                  <a:pt x="10479" y="58571"/>
                </a:cubicBezTo>
                <a:cubicBezTo>
                  <a:pt x="10464" y="58616"/>
                  <a:pt x="10464" y="58645"/>
                  <a:pt x="10435" y="58689"/>
                </a:cubicBezTo>
                <a:cubicBezTo>
                  <a:pt x="10508" y="58630"/>
                  <a:pt x="10567" y="58586"/>
                  <a:pt x="10641" y="58557"/>
                </a:cubicBezTo>
                <a:cubicBezTo>
                  <a:pt x="10651" y="58524"/>
                  <a:pt x="10654" y="58492"/>
                  <a:pt x="10667" y="58460"/>
                </a:cubicBezTo>
                <a:lnTo>
                  <a:pt x="10667" y="58460"/>
                </a:lnTo>
                <a:cubicBezTo>
                  <a:pt x="10589" y="59316"/>
                  <a:pt x="10865" y="60169"/>
                  <a:pt x="11141" y="60764"/>
                </a:cubicBezTo>
                <a:cubicBezTo>
                  <a:pt x="11833" y="62265"/>
                  <a:pt x="12981" y="63590"/>
                  <a:pt x="14614" y="64797"/>
                </a:cubicBezTo>
                <a:cubicBezTo>
                  <a:pt x="14835" y="64944"/>
                  <a:pt x="15070" y="65120"/>
                  <a:pt x="15365" y="65326"/>
                </a:cubicBezTo>
                <a:cubicBezTo>
                  <a:pt x="16616" y="66195"/>
                  <a:pt x="17543" y="67107"/>
                  <a:pt x="18087" y="68064"/>
                </a:cubicBezTo>
                <a:cubicBezTo>
                  <a:pt x="18543" y="68844"/>
                  <a:pt x="18985" y="69682"/>
                  <a:pt x="18970" y="70624"/>
                </a:cubicBezTo>
                <a:cubicBezTo>
                  <a:pt x="18941" y="71654"/>
                  <a:pt x="18440" y="72699"/>
                  <a:pt x="17543" y="73597"/>
                </a:cubicBezTo>
                <a:cubicBezTo>
                  <a:pt x="17204" y="73935"/>
                  <a:pt x="16836" y="74244"/>
                  <a:pt x="16439" y="74524"/>
                </a:cubicBezTo>
                <a:cubicBezTo>
                  <a:pt x="15497" y="75127"/>
                  <a:pt x="14452" y="75554"/>
                  <a:pt x="13437" y="75952"/>
                </a:cubicBezTo>
                <a:cubicBezTo>
                  <a:pt x="12995" y="76143"/>
                  <a:pt x="12510" y="76319"/>
                  <a:pt x="12068" y="76525"/>
                </a:cubicBezTo>
                <a:cubicBezTo>
                  <a:pt x="10552" y="77202"/>
                  <a:pt x="9095" y="78115"/>
                  <a:pt x="7756" y="79189"/>
                </a:cubicBezTo>
                <a:cubicBezTo>
                  <a:pt x="6594" y="80131"/>
                  <a:pt x="5799" y="81058"/>
                  <a:pt x="5328" y="82029"/>
                </a:cubicBezTo>
                <a:cubicBezTo>
                  <a:pt x="5034" y="82603"/>
                  <a:pt x="4857" y="83192"/>
                  <a:pt x="4813" y="83781"/>
                </a:cubicBezTo>
                <a:cubicBezTo>
                  <a:pt x="4754" y="84531"/>
                  <a:pt x="4887" y="85267"/>
                  <a:pt x="5048" y="85959"/>
                </a:cubicBezTo>
                <a:cubicBezTo>
                  <a:pt x="5416" y="87622"/>
                  <a:pt x="5990" y="89182"/>
                  <a:pt x="6682" y="90638"/>
                </a:cubicBezTo>
                <a:lnTo>
                  <a:pt x="6741" y="90594"/>
                </a:lnTo>
                <a:cubicBezTo>
                  <a:pt x="6020" y="89152"/>
                  <a:pt x="5475" y="87577"/>
                  <a:pt x="5107" y="85929"/>
                </a:cubicBezTo>
                <a:cubicBezTo>
                  <a:pt x="4960" y="85238"/>
                  <a:pt x="4813" y="84516"/>
                  <a:pt x="4857" y="83751"/>
                </a:cubicBezTo>
                <a:cubicBezTo>
                  <a:pt x="4916" y="83163"/>
                  <a:pt x="5078" y="82603"/>
                  <a:pt x="5357" y="82029"/>
                </a:cubicBezTo>
                <a:cubicBezTo>
                  <a:pt x="5843" y="81073"/>
                  <a:pt x="6623" y="80146"/>
                  <a:pt x="7771" y="79233"/>
                </a:cubicBezTo>
                <a:cubicBezTo>
                  <a:pt x="9110" y="78144"/>
                  <a:pt x="10567" y="77247"/>
                  <a:pt x="12068" y="76584"/>
                </a:cubicBezTo>
                <a:cubicBezTo>
                  <a:pt x="12510" y="76378"/>
                  <a:pt x="12995" y="76202"/>
                  <a:pt x="13437" y="76010"/>
                </a:cubicBezTo>
                <a:cubicBezTo>
                  <a:pt x="14452" y="75613"/>
                  <a:pt x="15512" y="75186"/>
                  <a:pt x="16454" y="74553"/>
                </a:cubicBezTo>
                <a:cubicBezTo>
                  <a:pt x="16851" y="74289"/>
                  <a:pt x="17248" y="73965"/>
                  <a:pt x="17572" y="73641"/>
                </a:cubicBezTo>
                <a:cubicBezTo>
                  <a:pt x="18470" y="72714"/>
                  <a:pt x="18985" y="71654"/>
                  <a:pt x="19029" y="70609"/>
                </a:cubicBezTo>
                <a:cubicBezTo>
                  <a:pt x="19058" y="69653"/>
                  <a:pt x="18602" y="68799"/>
                  <a:pt x="18146" y="68005"/>
                </a:cubicBezTo>
                <a:cubicBezTo>
                  <a:pt x="17572" y="67048"/>
                  <a:pt x="16660" y="66136"/>
                  <a:pt x="15409" y="65253"/>
                </a:cubicBezTo>
                <a:cubicBezTo>
                  <a:pt x="15114" y="65047"/>
                  <a:pt x="14864" y="64885"/>
                  <a:pt x="14644" y="64723"/>
                </a:cubicBezTo>
                <a:cubicBezTo>
                  <a:pt x="13010" y="63546"/>
                  <a:pt x="11877" y="62221"/>
                  <a:pt x="11185" y="60720"/>
                </a:cubicBezTo>
                <a:cubicBezTo>
                  <a:pt x="10920" y="60102"/>
                  <a:pt x="10641" y="59234"/>
                  <a:pt x="10729" y="58365"/>
                </a:cubicBezTo>
                <a:cubicBezTo>
                  <a:pt x="10817" y="58321"/>
                  <a:pt x="10891" y="58277"/>
                  <a:pt x="10994" y="58218"/>
                </a:cubicBezTo>
                <a:lnTo>
                  <a:pt x="10994" y="58218"/>
                </a:lnTo>
                <a:cubicBezTo>
                  <a:pt x="10964" y="58851"/>
                  <a:pt x="11097" y="59528"/>
                  <a:pt x="11406" y="60279"/>
                </a:cubicBezTo>
                <a:cubicBezTo>
                  <a:pt x="12068" y="61897"/>
                  <a:pt x="13275" y="63354"/>
                  <a:pt x="14908" y="64605"/>
                </a:cubicBezTo>
                <a:cubicBezTo>
                  <a:pt x="15129" y="64767"/>
                  <a:pt x="15379" y="64958"/>
                  <a:pt x="15674" y="65179"/>
                </a:cubicBezTo>
                <a:cubicBezTo>
                  <a:pt x="16998" y="66136"/>
                  <a:pt x="17911" y="67092"/>
                  <a:pt x="18455" y="68078"/>
                </a:cubicBezTo>
                <a:cubicBezTo>
                  <a:pt x="18897" y="68888"/>
                  <a:pt x="19279" y="69682"/>
                  <a:pt x="19250" y="70609"/>
                </a:cubicBezTo>
                <a:cubicBezTo>
                  <a:pt x="19191" y="71595"/>
                  <a:pt x="18691" y="72640"/>
                  <a:pt x="17808" y="73523"/>
                </a:cubicBezTo>
                <a:cubicBezTo>
                  <a:pt x="17484" y="73862"/>
                  <a:pt x="17116" y="74171"/>
                  <a:pt x="16733" y="74436"/>
                </a:cubicBezTo>
                <a:cubicBezTo>
                  <a:pt x="15821" y="75039"/>
                  <a:pt x="14820" y="75466"/>
                  <a:pt x="13834" y="75878"/>
                </a:cubicBezTo>
                <a:cubicBezTo>
                  <a:pt x="13393" y="76069"/>
                  <a:pt x="12922" y="76275"/>
                  <a:pt x="12480" y="76467"/>
                </a:cubicBezTo>
                <a:cubicBezTo>
                  <a:pt x="10994" y="77173"/>
                  <a:pt x="9566" y="78085"/>
                  <a:pt x="8271" y="79189"/>
                </a:cubicBezTo>
                <a:cubicBezTo>
                  <a:pt x="7138" y="80146"/>
                  <a:pt x="6388" y="81073"/>
                  <a:pt x="5917" y="82044"/>
                </a:cubicBezTo>
                <a:cubicBezTo>
                  <a:pt x="5637" y="82618"/>
                  <a:pt x="5475" y="83207"/>
                  <a:pt x="5416" y="83795"/>
                </a:cubicBezTo>
                <a:cubicBezTo>
                  <a:pt x="5343" y="84546"/>
                  <a:pt x="5490" y="85311"/>
                  <a:pt x="5622" y="85959"/>
                </a:cubicBezTo>
                <a:cubicBezTo>
                  <a:pt x="5961" y="87592"/>
                  <a:pt x="6505" y="89167"/>
                  <a:pt x="7212" y="90609"/>
                </a:cubicBezTo>
                <a:lnTo>
                  <a:pt x="7271" y="90580"/>
                </a:lnTo>
                <a:cubicBezTo>
                  <a:pt x="6579" y="89137"/>
                  <a:pt x="6020" y="87577"/>
                  <a:pt x="5666" y="85944"/>
                </a:cubicBezTo>
                <a:cubicBezTo>
                  <a:pt x="5549" y="85296"/>
                  <a:pt x="5402" y="84546"/>
                  <a:pt x="5475" y="83795"/>
                </a:cubicBezTo>
                <a:cubicBezTo>
                  <a:pt x="5519" y="83221"/>
                  <a:pt x="5696" y="82633"/>
                  <a:pt x="5961" y="82074"/>
                </a:cubicBezTo>
                <a:cubicBezTo>
                  <a:pt x="6432" y="81117"/>
                  <a:pt x="7197" y="80205"/>
                  <a:pt x="8301" y="79263"/>
                </a:cubicBezTo>
                <a:cubicBezTo>
                  <a:pt x="9611" y="78159"/>
                  <a:pt x="11023" y="77247"/>
                  <a:pt x="12495" y="76540"/>
                </a:cubicBezTo>
                <a:cubicBezTo>
                  <a:pt x="12936" y="76334"/>
                  <a:pt x="13393" y="76143"/>
                  <a:pt x="13864" y="75952"/>
                </a:cubicBezTo>
                <a:cubicBezTo>
                  <a:pt x="14835" y="75525"/>
                  <a:pt x="15865" y="75113"/>
                  <a:pt x="16763" y="74495"/>
                </a:cubicBezTo>
                <a:cubicBezTo>
                  <a:pt x="17175" y="74230"/>
                  <a:pt x="17543" y="73935"/>
                  <a:pt x="17866" y="73582"/>
                </a:cubicBezTo>
                <a:cubicBezTo>
                  <a:pt x="18749" y="72684"/>
                  <a:pt x="19265" y="71625"/>
                  <a:pt x="19323" y="70595"/>
                </a:cubicBezTo>
                <a:cubicBezTo>
                  <a:pt x="19382" y="69668"/>
                  <a:pt x="18970" y="68858"/>
                  <a:pt x="18529" y="68049"/>
                </a:cubicBezTo>
                <a:cubicBezTo>
                  <a:pt x="17984" y="67033"/>
                  <a:pt x="17057" y="66077"/>
                  <a:pt x="15733" y="65106"/>
                </a:cubicBezTo>
                <a:cubicBezTo>
                  <a:pt x="15438" y="64885"/>
                  <a:pt x="15188" y="64693"/>
                  <a:pt x="14967" y="64532"/>
                </a:cubicBezTo>
                <a:cubicBezTo>
                  <a:pt x="13319" y="63281"/>
                  <a:pt x="12142" y="61839"/>
                  <a:pt x="11480" y="60249"/>
                </a:cubicBezTo>
                <a:cubicBezTo>
                  <a:pt x="11196" y="59546"/>
                  <a:pt x="11048" y="58905"/>
                  <a:pt x="11060" y="58315"/>
                </a:cubicBezTo>
                <a:lnTo>
                  <a:pt x="11060" y="58315"/>
                </a:lnTo>
                <a:cubicBezTo>
                  <a:pt x="11047" y="58322"/>
                  <a:pt x="11035" y="58329"/>
                  <a:pt x="11023" y="58336"/>
                </a:cubicBezTo>
                <a:cubicBezTo>
                  <a:pt x="11023" y="58279"/>
                  <a:pt x="11051" y="58221"/>
                  <a:pt x="11066" y="58178"/>
                </a:cubicBezTo>
                <a:lnTo>
                  <a:pt x="11066" y="58178"/>
                </a:lnTo>
                <a:cubicBezTo>
                  <a:pt x="11063" y="58223"/>
                  <a:pt x="11061" y="58269"/>
                  <a:pt x="11060" y="58315"/>
                </a:cubicBezTo>
                <a:lnTo>
                  <a:pt x="11060" y="58315"/>
                </a:lnTo>
                <a:cubicBezTo>
                  <a:pt x="11129" y="58278"/>
                  <a:pt x="11212" y="58241"/>
                  <a:pt x="11273" y="58204"/>
                </a:cubicBezTo>
                <a:cubicBezTo>
                  <a:pt x="11273" y="58146"/>
                  <a:pt x="11273" y="58103"/>
                  <a:pt x="11301" y="58033"/>
                </a:cubicBezTo>
                <a:lnTo>
                  <a:pt x="11301" y="58033"/>
                </a:lnTo>
                <a:cubicBezTo>
                  <a:pt x="11243" y="58069"/>
                  <a:pt x="11185" y="58100"/>
                  <a:pt x="11128" y="58129"/>
                </a:cubicBezTo>
                <a:lnTo>
                  <a:pt x="11128" y="58129"/>
                </a:lnTo>
                <a:cubicBezTo>
                  <a:pt x="11182" y="58091"/>
                  <a:pt x="11239" y="58059"/>
                  <a:pt x="11303" y="58027"/>
                </a:cubicBezTo>
                <a:lnTo>
                  <a:pt x="11303" y="58027"/>
                </a:lnTo>
                <a:cubicBezTo>
                  <a:pt x="11302" y="58029"/>
                  <a:pt x="11301" y="58031"/>
                  <a:pt x="11301" y="58033"/>
                </a:cubicBezTo>
                <a:lnTo>
                  <a:pt x="11301" y="58033"/>
                </a:lnTo>
                <a:cubicBezTo>
                  <a:pt x="11311" y="58026"/>
                  <a:pt x="11322" y="58019"/>
                  <a:pt x="11332" y="58012"/>
                </a:cubicBezTo>
                <a:cubicBezTo>
                  <a:pt x="11362" y="58557"/>
                  <a:pt x="11465" y="59160"/>
                  <a:pt x="11730" y="59808"/>
                </a:cubicBezTo>
                <a:cubicBezTo>
                  <a:pt x="12362" y="61529"/>
                  <a:pt x="13569" y="63075"/>
                  <a:pt x="15232" y="64399"/>
                </a:cubicBezTo>
                <a:cubicBezTo>
                  <a:pt x="15482" y="64590"/>
                  <a:pt x="15733" y="64782"/>
                  <a:pt x="16027" y="65003"/>
                </a:cubicBezTo>
                <a:cubicBezTo>
                  <a:pt x="17410" y="66033"/>
                  <a:pt x="18323" y="67048"/>
                  <a:pt x="18867" y="68093"/>
                </a:cubicBezTo>
                <a:cubicBezTo>
                  <a:pt x="19265" y="68902"/>
                  <a:pt x="19618" y="69697"/>
                  <a:pt x="19559" y="70595"/>
                </a:cubicBezTo>
                <a:cubicBezTo>
                  <a:pt x="19485" y="71581"/>
                  <a:pt x="18985" y="72611"/>
                  <a:pt x="18131" y="73464"/>
                </a:cubicBezTo>
                <a:cubicBezTo>
                  <a:pt x="17808" y="73803"/>
                  <a:pt x="17440" y="74097"/>
                  <a:pt x="17057" y="74377"/>
                </a:cubicBezTo>
                <a:cubicBezTo>
                  <a:pt x="16189" y="74980"/>
                  <a:pt x="15217" y="75407"/>
                  <a:pt x="14261" y="75819"/>
                </a:cubicBezTo>
                <a:cubicBezTo>
                  <a:pt x="13819" y="76025"/>
                  <a:pt x="13349" y="76231"/>
                  <a:pt x="12907" y="76452"/>
                </a:cubicBezTo>
                <a:cubicBezTo>
                  <a:pt x="11435" y="77188"/>
                  <a:pt x="10052" y="78130"/>
                  <a:pt x="8786" y="79248"/>
                </a:cubicBezTo>
                <a:cubicBezTo>
                  <a:pt x="7712" y="80205"/>
                  <a:pt x="6962" y="81146"/>
                  <a:pt x="6505" y="82118"/>
                </a:cubicBezTo>
                <a:cubicBezTo>
                  <a:pt x="6226" y="82692"/>
                  <a:pt x="6064" y="83251"/>
                  <a:pt x="6020" y="83839"/>
                </a:cubicBezTo>
                <a:cubicBezTo>
                  <a:pt x="5946" y="84605"/>
                  <a:pt x="6079" y="85355"/>
                  <a:pt x="6211" y="86003"/>
                </a:cubicBezTo>
                <a:cubicBezTo>
                  <a:pt x="6535" y="87636"/>
                  <a:pt x="7050" y="89182"/>
                  <a:pt x="7756" y="90609"/>
                </a:cubicBezTo>
                <a:lnTo>
                  <a:pt x="7800" y="90580"/>
                </a:lnTo>
                <a:cubicBezTo>
                  <a:pt x="7109" y="89167"/>
                  <a:pt x="6594" y="87622"/>
                  <a:pt x="6255" y="85973"/>
                </a:cubicBezTo>
                <a:cubicBezTo>
                  <a:pt x="6137" y="85355"/>
                  <a:pt x="6020" y="84605"/>
                  <a:pt x="6093" y="83839"/>
                </a:cubicBezTo>
                <a:cubicBezTo>
                  <a:pt x="6152" y="83280"/>
                  <a:pt x="6314" y="82706"/>
                  <a:pt x="6579" y="82132"/>
                </a:cubicBezTo>
                <a:cubicBezTo>
                  <a:pt x="7035" y="81176"/>
                  <a:pt x="7771" y="80234"/>
                  <a:pt x="8831" y="79307"/>
                </a:cubicBezTo>
                <a:cubicBezTo>
                  <a:pt x="10111" y="78174"/>
                  <a:pt x="11480" y="77247"/>
                  <a:pt x="12936" y="76525"/>
                </a:cubicBezTo>
                <a:cubicBezTo>
                  <a:pt x="13378" y="76305"/>
                  <a:pt x="13834" y="76099"/>
                  <a:pt x="14305" y="75893"/>
                </a:cubicBezTo>
                <a:cubicBezTo>
                  <a:pt x="15232" y="75481"/>
                  <a:pt x="16218" y="75039"/>
                  <a:pt x="17101" y="74450"/>
                </a:cubicBezTo>
                <a:cubicBezTo>
                  <a:pt x="17484" y="74171"/>
                  <a:pt x="17852" y="73877"/>
                  <a:pt x="18161" y="73538"/>
                </a:cubicBezTo>
                <a:cubicBezTo>
                  <a:pt x="19029" y="72655"/>
                  <a:pt x="19544" y="71625"/>
                  <a:pt x="19618" y="70624"/>
                </a:cubicBezTo>
                <a:cubicBezTo>
                  <a:pt x="19691" y="69697"/>
                  <a:pt x="19323" y="68888"/>
                  <a:pt x="18911" y="68078"/>
                </a:cubicBezTo>
                <a:cubicBezTo>
                  <a:pt x="18382" y="67019"/>
                  <a:pt x="17469" y="66003"/>
                  <a:pt x="16071" y="64958"/>
                </a:cubicBezTo>
                <a:cubicBezTo>
                  <a:pt x="15777" y="64738"/>
                  <a:pt x="15512" y="64532"/>
                  <a:pt x="15276" y="64340"/>
                </a:cubicBezTo>
                <a:cubicBezTo>
                  <a:pt x="13599" y="63016"/>
                  <a:pt x="12421" y="61471"/>
                  <a:pt x="11774" y="59763"/>
                </a:cubicBezTo>
                <a:cubicBezTo>
                  <a:pt x="11560" y="59175"/>
                  <a:pt x="11431" y="58623"/>
                  <a:pt x="11409" y="58130"/>
                </a:cubicBezTo>
                <a:lnTo>
                  <a:pt x="11409" y="58130"/>
                </a:lnTo>
                <a:cubicBezTo>
                  <a:pt x="11388" y="58144"/>
                  <a:pt x="11367" y="58158"/>
                  <a:pt x="11347" y="58174"/>
                </a:cubicBezTo>
                <a:cubicBezTo>
                  <a:pt x="11347" y="58115"/>
                  <a:pt x="11362" y="58056"/>
                  <a:pt x="11362" y="57998"/>
                </a:cubicBezTo>
                <a:cubicBezTo>
                  <a:pt x="11450" y="57953"/>
                  <a:pt x="11524" y="57909"/>
                  <a:pt x="11612" y="57850"/>
                </a:cubicBezTo>
                <a:lnTo>
                  <a:pt x="11612" y="57850"/>
                </a:lnTo>
                <a:cubicBezTo>
                  <a:pt x="11609" y="57861"/>
                  <a:pt x="11607" y="57872"/>
                  <a:pt x="11605" y="57882"/>
                </a:cubicBezTo>
                <a:lnTo>
                  <a:pt x="11605" y="57882"/>
                </a:lnTo>
                <a:cubicBezTo>
                  <a:pt x="11627" y="57871"/>
                  <a:pt x="11649" y="57859"/>
                  <a:pt x="11671" y="57845"/>
                </a:cubicBezTo>
                <a:lnTo>
                  <a:pt x="11671" y="57845"/>
                </a:lnTo>
                <a:lnTo>
                  <a:pt x="11671" y="57983"/>
                </a:lnTo>
                <a:cubicBezTo>
                  <a:pt x="11680" y="57977"/>
                  <a:pt x="11690" y="57971"/>
                  <a:pt x="11699" y="57965"/>
                </a:cubicBezTo>
                <a:lnTo>
                  <a:pt x="11699" y="57965"/>
                </a:lnTo>
                <a:cubicBezTo>
                  <a:pt x="11749" y="58386"/>
                  <a:pt x="11848" y="58842"/>
                  <a:pt x="11995" y="59322"/>
                </a:cubicBezTo>
                <a:cubicBezTo>
                  <a:pt x="12627" y="61147"/>
                  <a:pt x="13805" y="62795"/>
                  <a:pt x="15527" y="64223"/>
                </a:cubicBezTo>
                <a:cubicBezTo>
                  <a:pt x="15777" y="64414"/>
                  <a:pt x="16042" y="64620"/>
                  <a:pt x="16336" y="64855"/>
                </a:cubicBezTo>
                <a:cubicBezTo>
                  <a:pt x="17793" y="66003"/>
                  <a:pt x="18720" y="67033"/>
                  <a:pt x="19235" y="68137"/>
                </a:cubicBezTo>
                <a:cubicBezTo>
                  <a:pt x="19574" y="68902"/>
                  <a:pt x="19912" y="69712"/>
                  <a:pt x="19824" y="70624"/>
                </a:cubicBezTo>
                <a:cubicBezTo>
                  <a:pt x="19721" y="71581"/>
                  <a:pt x="19206" y="72581"/>
                  <a:pt x="18382" y="73435"/>
                </a:cubicBezTo>
                <a:cubicBezTo>
                  <a:pt x="18072" y="73744"/>
                  <a:pt x="17719" y="74053"/>
                  <a:pt x="17337" y="74318"/>
                </a:cubicBezTo>
                <a:cubicBezTo>
                  <a:pt x="16483" y="74907"/>
                  <a:pt x="15556" y="75348"/>
                  <a:pt x="14644" y="75775"/>
                </a:cubicBezTo>
                <a:cubicBezTo>
                  <a:pt x="14202" y="75966"/>
                  <a:pt x="13731" y="76187"/>
                  <a:pt x="13290" y="76437"/>
                </a:cubicBezTo>
                <a:cubicBezTo>
                  <a:pt x="11847" y="77188"/>
                  <a:pt x="10508" y="78144"/>
                  <a:pt x="9272" y="79277"/>
                </a:cubicBezTo>
                <a:cubicBezTo>
                  <a:pt x="8242" y="80263"/>
                  <a:pt x="7535" y="81191"/>
                  <a:pt x="7094" y="82177"/>
                </a:cubicBezTo>
                <a:cubicBezTo>
                  <a:pt x="6829" y="82736"/>
                  <a:pt x="6667" y="83310"/>
                  <a:pt x="6608" y="83884"/>
                </a:cubicBezTo>
                <a:cubicBezTo>
                  <a:pt x="6535" y="84649"/>
                  <a:pt x="6652" y="85385"/>
                  <a:pt x="6756" y="86018"/>
                </a:cubicBezTo>
                <a:cubicBezTo>
                  <a:pt x="7050" y="87651"/>
                  <a:pt x="7565" y="89182"/>
                  <a:pt x="8271" y="90594"/>
                </a:cubicBezTo>
                <a:lnTo>
                  <a:pt x="8315" y="90565"/>
                </a:lnTo>
                <a:cubicBezTo>
                  <a:pt x="7624" y="89167"/>
                  <a:pt x="7123" y="87622"/>
                  <a:pt x="6814" y="86003"/>
                </a:cubicBezTo>
                <a:cubicBezTo>
                  <a:pt x="6697" y="85370"/>
                  <a:pt x="6594" y="84634"/>
                  <a:pt x="6667" y="83884"/>
                </a:cubicBezTo>
                <a:cubicBezTo>
                  <a:pt x="6726" y="83310"/>
                  <a:pt x="6888" y="82736"/>
                  <a:pt x="7138" y="82191"/>
                </a:cubicBezTo>
                <a:cubicBezTo>
                  <a:pt x="7580" y="81235"/>
                  <a:pt x="8301" y="80293"/>
                  <a:pt x="9316" y="79336"/>
                </a:cubicBezTo>
                <a:cubicBezTo>
                  <a:pt x="10523" y="78203"/>
                  <a:pt x="11877" y="77247"/>
                  <a:pt x="13304" y="76481"/>
                </a:cubicBezTo>
                <a:cubicBezTo>
                  <a:pt x="13746" y="76246"/>
                  <a:pt x="14202" y="76025"/>
                  <a:pt x="14673" y="75819"/>
                </a:cubicBezTo>
                <a:cubicBezTo>
                  <a:pt x="15571" y="75407"/>
                  <a:pt x="16513" y="74966"/>
                  <a:pt x="17351" y="74347"/>
                </a:cubicBezTo>
                <a:cubicBezTo>
                  <a:pt x="17734" y="74083"/>
                  <a:pt x="18087" y="73788"/>
                  <a:pt x="18396" y="73450"/>
                </a:cubicBezTo>
                <a:cubicBezTo>
                  <a:pt x="19250" y="72581"/>
                  <a:pt x="19765" y="71581"/>
                  <a:pt x="19853" y="70595"/>
                </a:cubicBezTo>
                <a:cubicBezTo>
                  <a:pt x="19941" y="69697"/>
                  <a:pt x="19603" y="68873"/>
                  <a:pt x="19250" y="68078"/>
                </a:cubicBezTo>
                <a:cubicBezTo>
                  <a:pt x="18735" y="66960"/>
                  <a:pt x="17808" y="65915"/>
                  <a:pt x="16336" y="64767"/>
                </a:cubicBezTo>
                <a:cubicBezTo>
                  <a:pt x="16042" y="64532"/>
                  <a:pt x="15777" y="64326"/>
                  <a:pt x="15527" y="64120"/>
                </a:cubicBezTo>
                <a:cubicBezTo>
                  <a:pt x="13805" y="62707"/>
                  <a:pt x="12627" y="61073"/>
                  <a:pt x="12024" y="59248"/>
                </a:cubicBezTo>
                <a:cubicBezTo>
                  <a:pt x="11861" y="58785"/>
                  <a:pt x="11762" y="58354"/>
                  <a:pt x="11718" y="57954"/>
                </a:cubicBezTo>
                <a:lnTo>
                  <a:pt x="11718" y="57954"/>
                </a:lnTo>
                <a:cubicBezTo>
                  <a:pt x="11712" y="57958"/>
                  <a:pt x="11706" y="57961"/>
                  <a:pt x="11699" y="57965"/>
                </a:cubicBezTo>
                <a:lnTo>
                  <a:pt x="11699" y="57965"/>
                </a:lnTo>
                <a:cubicBezTo>
                  <a:pt x="11694" y="57921"/>
                  <a:pt x="11690" y="57878"/>
                  <a:pt x="11686" y="57836"/>
                </a:cubicBezTo>
                <a:cubicBezTo>
                  <a:pt x="11681" y="57839"/>
                  <a:pt x="11676" y="57842"/>
                  <a:pt x="11671" y="57845"/>
                </a:cubicBezTo>
                <a:lnTo>
                  <a:pt x="11671" y="57845"/>
                </a:lnTo>
                <a:lnTo>
                  <a:pt x="11671" y="57806"/>
                </a:lnTo>
                <a:cubicBezTo>
                  <a:pt x="11681" y="57799"/>
                  <a:pt x="11692" y="57792"/>
                  <a:pt x="11703" y="57786"/>
                </a:cubicBezTo>
                <a:lnTo>
                  <a:pt x="11703" y="57786"/>
                </a:lnTo>
                <a:cubicBezTo>
                  <a:pt x="11707" y="57841"/>
                  <a:pt x="11712" y="57897"/>
                  <a:pt x="11718" y="57954"/>
                </a:cubicBezTo>
                <a:lnTo>
                  <a:pt x="11718" y="57954"/>
                </a:lnTo>
                <a:cubicBezTo>
                  <a:pt x="11795" y="57913"/>
                  <a:pt x="11878" y="57884"/>
                  <a:pt x="11950" y="57836"/>
                </a:cubicBezTo>
                <a:cubicBezTo>
                  <a:pt x="11950" y="57777"/>
                  <a:pt x="11950" y="57703"/>
                  <a:pt x="11936" y="57659"/>
                </a:cubicBezTo>
                <a:cubicBezTo>
                  <a:pt x="11871" y="57698"/>
                  <a:pt x="11783" y="57737"/>
                  <a:pt x="11703" y="57786"/>
                </a:cubicBezTo>
                <a:lnTo>
                  <a:pt x="11703" y="57786"/>
                </a:lnTo>
                <a:cubicBezTo>
                  <a:pt x="11702" y="57773"/>
                  <a:pt x="11701" y="57760"/>
                  <a:pt x="11700" y="57747"/>
                </a:cubicBezTo>
                <a:cubicBezTo>
                  <a:pt x="11730" y="57718"/>
                  <a:pt x="11744" y="57718"/>
                  <a:pt x="11774" y="57703"/>
                </a:cubicBezTo>
                <a:lnTo>
                  <a:pt x="11995" y="57600"/>
                </a:lnTo>
                <a:cubicBezTo>
                  <a:pt x="11995" y="57605"/>
                  <a:pt x="11996" y="57610"/>
                  <a:pt x="11996" y="57614"/>
                </a:cubicBezTo>
                <a:lnTo>
                  <a:pt x="11996" y="57614"/>
                </a:lnTo>
                <a:cubicBezTo>
                  <a:pt x="12012" y="57609"/>
                  <a:pt x="12027" y="57602"/>
                  <a:pt x="12042" y="57595"/>
                </a:cubicBezTo>
                <a:lnTo>
                  <a:pt x="12042" y="57595"/>
                </a:lnTo>
                <a:cubicBezTo>
                  <a:pt x="12047" y="57652"/>
                  <a:pt x="12054" y="57710"/>
                  <a:pt x="12062" y="57768"/>
                </a:cubicBezTo>
                <a:lnTo>
                  <a:pt x="12062" y="57768"/>
                </a:lnTo>
                <a:cubicBezTo>
                  <a:pt x="12142" y="57737"/>
                  <a:pt x="12223" y="57686"/>
                  <a:pt x="12304" y="57659"/>
                </a:cubicBezTo>
                <a:lnTo>
                  <a:pt x="12289" y="57468"/>
                </a:lnTo>
                <a:cubicBezTo>
                  <a:pt x="12274" y="57468"/>
                  <a:pt x="12259" y="57482"/>
                  <a:pt x="12245" y="57482"/>
                </a:cubicBezTo>
                <a:cubicBezTo>
                  <a:pt x="12161" y="57518"/>
                  <a:pt x="12107" y="57564"/>
                  <a:pt x="12042" y="57595"/>
                </a:cubicBezTo>
                <a:lnTo>
                  <a:pt x="12042" y="57595"/>
                </a:lnTo>
                <a:cubicBezTo>
                  <a:pt x="12041" y="57582"/>
                  <a:pt x="12040" y="57569"/>
                  <a:pt x="12039" y="57556"/>
                </a:cubicBezTo>
                <a:cubicBezTo>
                  <a:pt x="12127" y="57497"/>
                  <a:pt x="12245" y="57453"/>
                  <a:pt x="12333" y="57409"/>
                </a:cubicBezTo>
                <a:cubicBezTo>
                  <a:pt x="12334" y="57418"/>
                  <a:pt x="12335" y="57427"/>
                  <a:pt x="12336" y="57436"/>
                </a:cubicBezTo>
                <a:lnTo>
                  <a:pt x="12336" y="57436"/>
                </a:lnTo>
                <a:lnTo>
                  <a:pt x="12394" y="57400"/>
                </a:lnTo>
                <a:lnTo>
                  <a:pt x="12394" y="57400"/>
                </a:lnTo>
                <a:cubicBezTo>
                  <a:pt x="12401" y="57463"/>
                  <a:pt x="12409" y="57528"/>
                  <a:pt x="12418" y="57593"/>
                </a:cubicBezTo>
                <a:lnTo>
                  <a:pt x="12418" y="57593"/>
                </a:lnTo>
                <a:cubicBezTo>
                  <a:pt x="12502" y="57561"/>
                  <a:pt x="12572" y="57514"/>
                  <a:pt x="12642" y="57468"/>
                </a:cubicBezTo>
                <a:cubicBezTo>
                  <a:pt x="12642" y="57394"/>
                  <a:pt x="12642" y="57335"/>
                  <a:pt x="12613" y="57262"/>
                </a:cubicBezTo>
                <a:lnTo>
                  <a:pt x="12394" y="57400"/>
                </a:lnTo>
                <a:lnTo>
                  <a:pt x="12394" y="57400"/>
                </a:lnTo>
                <a:cubicBezTo>
                  <a:pt x="12393" y="57393"/>
                  <a:pt x="12393" y="57386"/>
                  <a:pt x="12392" y="57379"/>
                </a:cubicBezTo>
                <a:cubicBezTo>
                  <a:pt x="12480" y="57321"/>
                  <a:pt x="12583" y="57262"/>
                  <a:pt x="12686" y="57203"/>
                </a:cubicBezTo>
                <a:cubicBezTo>
                  <a:pt x="12694" y="57263"/>
                  <a:pt x="12703" y="57322"/>
                  <a:pt x="12713" y="57382"/>
                </a:cubicBezTo>
                <a:lnTo>
                  <a:pt x="12713" y="57382"/>
                </a:lnTo>
                <a:cubicBezTo>
                  <a:pt x="12709" y="57333"/>
                  <a:pt x="12701" y="57290"/>
                  <a:pt x="12701" y="57247"/>
                </a:cubicBezTo>
                <a:cubicBezTo>
                  <a:pt x="12728" y="57240"/>
                  <a:pt x="12748" y="57228"/>
                  <a:pt x="12769" y="57214"/>
                </a:cubicBezTo>
                <a:lnTo>
                  <a:pt x="12769" y="57214"/>
                </a:lnTo>
                <a:cubicBezTo>
                  <a:pt x="12778" y="57271"/>
                  <a:pt x="12788" y="57331"/>
                  <a:pt x="12798" y="57395"/>
                </a:cubicBezTo>
                <a:lnTo>
                  <a:pt x="12798" y="57395"/>
                </a:lnTo>
                <a:cubicBezTo>
                  <a:pt x="12877" y="57350"/>
                  <a:pt x="12944" y="57306"/>
                  <a:pt x="13010" y="57262"/>
                </a:cubicBezTo>
                <a:cubicBezTo>
                  <a:pt x="12995" y="57188"/>
                  <a:pt x="12995" y="57144"/>
                  <a:pt x="12995" y="57100"/>
                </a:cubicBezTo>
                <a:cubicBezTo>
                  <a:pt x="12936" y="57115"/>
                  <a:pt x="12907" y="57159"/>
                  <a:pt x="12848" y="57173"/>
                </a:cubicBezTo>
                <a:cubicBezTo>
                  <a:pt x="12816" y="57181"/>
                  <a:pt x="12793" y="57198"/>
                  <a:pt x="12769" y="57214"/>
                </a:cubicBezTo>
                <a:lnTo>
                  <a:pt x="12769" y="57214"/>
                </a:lnTo>
                <a:cubicBezTo>
                  <a:pt x="12766" y="57195"/>
                  <a:pt x="12763" y="57177"/>
                  <a:pt x="12760" y="57159"/>
                </a:cubicBezTo>
                <a:cubicBezTo>
                  <a:pt x="12848" y="57100"/>
                  <a:pt x="12936" y="57041"/>
                  <a:pt x="13054" y="56982"/>
                </a:cubicBezTo>
                <a:cubicBezTo>
                  <a:pt x="13062" y="57054"/>
                  <a:pt x="13070" y="57125"/>
                  <a:pt x="13083" y="57199"/>
                </a:cubicBezTo>
                <a:lnTo>
                  <a:pt x="13083" y="57199"/>
                </a:lnTo>
                <a:cubicBezTo>
                  <a:pt x="13079" y="57140"/>
                  <a:pt x="13069" y="57088"/>
                  <a:pt x="13069" y="57026"/>
                </a:cubicBezTo>
                <a:cubicBezTo>
                  <a:pt x="13116" y="57003"/>
                  <a:pt x="13162" y="56980"/>
                  <a:pt x="13202" y="56956"/>
                </a:cubicBezTo>
                <a:lnTo>
                  <a:pt x="13202" y="56956"/>
                </a:lnTo>
                <a:cubicBezTo>
                  <a:pt x="13209" y="57018"/>
                  <a:pt x="13216" y="57083"/>
                  <a:pt x="13226" y="57150"/>
                </a:cubicBezTo>
                <a:lnTo>
                  <a:pt x="13226" y="57150"/>
                </a:lnTo>
                <a:lnTo>
                  <a:pt x="13363" y="57070"/>
                </a:lnTo>
                <a:cubicBezTo>
                  <a:pt x="13349" y="56997"/>
                  <a:pt x="13349" y="56938"/>
                  <a:pt x="13363" y="56864"/>
                </a:cubicBezTo>
                <a:lnTo>
                  <a:pt x="13363" y="56864"/>
                </a:lnTo>
                <a:cubicBezTo>
                  <a:pt x="13348" y="56868"/>
                  <a:pt x="13335" y="56873"/>
                  <a:pt x="13323" y="56878"/>
                </a:cubicBezTo>
                <a:lnTo>
                  <a:pt x="13323" y="56878"/>
                </a:lnTo>
                <a:lnTo>
                  <a:pt x="13408" y="56827"/>
                </a:lnTo>
                <a:lnTo>
                  <a:pt x="13408" y="56827"/>
                </a:lnTo>
                <a:cubicBezTo>
                  <a:pt x="13410" y="56891"/>
                  <a:pt x="13422" y="56945"/>
                  <a:pt x="13422" y="57012"/>
                </a:cubicBezTo>
                <a:lnTo>
                  <a:pt x="13500" y="56966"/>
                </a:lnTo>
                <a:lnTo>
                  <a:pt x="13500" y="56966"/>
                </a:lnTo>
                <a:cubicBezTo>
                  <a:pt x="13845" y="59193"/>
                  <a:pt x="15079" y="61317"/>
                  <a:pt x="17131" y="63281"/>
                </a:cubicBezTo>
                <a:cubicBezTo>
                  <a:pt x="17410" y="63560"/>
                  <a:pt x="17719" y="63825"/>
                  <a:pt x="18058" y="64120"/>
                </a:cubicBezTo>
                <a:cubicBezTo>
                  <a:pt x="19323" y="65253"/>
                  <a:pt x="20736" y="66607"/>
                  <a:pt x="21178" y="68314"/>
                </a:cubicBezTo>
                <a:cubicBezTo>
                  <a:pt x="21413" y="69241"/>
                  <a:pt x="21472" y="69991"/>
                  <a:pt x="21310" y="70683"/>
                </a:cubicBezTo>
                <a:cubicBezTo>
                  <a:pt x="21104" y="71537"/>
                  <a:pt x="20604" y="72420"/>
                  <a:pt x="19868" y="73214"/>
                </a:cubicBezTo>
                <a:cubicBezTo>
                  <a:pt x="19603" y="73509"/>
                  <a:pt x="19279" y="73788"/>
                  <a:pt x="18955" y="74068"/>
                </a:cubicBezTo>
                <a:cubicBezTo>
                  <a:pt x="18279" y="74598"/>
                  <a:pt x="17543" y="75069"/>
                  <a:pt x="16822" y="75510"/>
                </a:cubicBezTo>
                <a:cubicBezTo>
                  <a:pt x="16380" y="75790"/>
                  <a:pt x="15894" y="76084"/>
                  <a:pt x="15482" y="76378"/>
                </a:cubicBezTo>
                <a:cubicBezTo>
                  <a:pt x="14173" y="77276"/>
                  <a:pt x="12995" y="78350"/>
                  <a:pt x="11980" y="79557"/>
                </a:cubicBezTo>
                <a:cubicBezTo>
                  <a:pt x="11156" y="80572"/>
                  <a:pt x="10567" y="81544"/>
                  <a:pt x="10184" y="82544"/>
                </a:cubicBezTo>
                <a:cubicBezTo>
                  <a:pt x="9978" y="83089"/>
                  <a:pt x="9831" y="83648"/>
                  <a:pt x="9758" y="84193"/>
                </a:cubicBezTo>
                <a:cubicBezTo>
                  <a:pt x="9684" y="84811"/>
                  <a:pt x="9684" y="85473"/>
                  <a:pt x="9758" y="86238"/>
                </a:cubicBezTo>
                <a:cubicBezTo>
                  <a:pt x="9920" y="87813"/>
                  <a:pt x="10346" y="89314"/>
                  <a:pt x="11023" y="90653"/>
                </a:cubicBezTo>
                <a:lnTo>
                  <a:pt x="11082" y="90609"/>
                </a:lnTo>
                <a:cubicBezTo>
                  <a:pt x="10405" y="89270"/>
                  <a:pt x="9978" y="87798"/>
                  <a:pt x="9817" y="86224"/>
                </a:cubicBezTo>
                <a:cubicBezTo>
                  <a:pt x="9743" y="85444"/>
                  <a:pt x="9714" y="84781"/>
                  <a:pt x="9817" y="84193"/>
                </a:cubicBezTo>
                <a:cubicBezTo>
                  <a:pt x="9890" y="83663"/>
                  <a:pt x="10008" y="83104"/>
                  <a:pt x="10229" y="82559"/>
                </a:cubicBezTo>
                <a:cubicBezTo>
                  <a:pt x="10597" y="81558"/>
                  <a:pt x="11185" y="80602"/>
                  <a:pt x="12024" y="79601"/>
                </a:cubicBezTo>
                <a:cubicBezTo>
                  <a:pt x="13025" y="78380"/>
                  <a:pt x="14187" y="77320"/>
                  <a:pt x="15497" y="76408"/>
                </a:cubicBezTo>
                <a:cubicBezTo>
                  <a:pt x="15939" y="76113"/>
                  <a:pt x="16395" y="75819"/>
                  <a:pt x="16836" y="75554"/>
                </a:cubicBezTo>
                <a:cubicBezTo>
                  <a:pt x="17557" y="75113"/>
                  <a:pt x="18308" y="74642"/>
                  <a:pt x="18985" y="74097"/>
                </a:cubicBezTo>
                <a:cubicBezTo>
                  <a:pt x="19323" y="73818"/>
                  <a:pt x="19632" y="73538"/>
                  <a:pt x="19927" y="73244"/>
                </a:cubicBezTo>
                <a:cubicBezTo>
                  <a:pt x="20677" y="72464"/>
                  <a:pt x="21178" y="71551"/>
                  <a:pt x="21384" y="70668"/>
                </a:cubicBezTo>
                <a:cubicBezTo>
                  <a:pt x="21546" y="69977"/>
                  <a:pt x="21516" y="69226"/>
                  <a:pt x="21251" y="68284"/>
                </a:cubicBezTo>
                <a:cubicBezTo>
                  <a:pt x="20795" y="66548"/>
                  <a:pt x="19382" y="65209"/>
                  <a:pt x="18087" y="64075"/>
                </a:cubicBezTo>
                <a:cubicBezTo>
                  <a:pt x="17763" y="63781"/>
                  <a:pt x="17440" y="63501"/>
                  <a:pt x="17175" y="63222"/>
                </a:cubicBezTo>
                <a:cubicBezTo>
                  <a:pt x="15134" y="61255"/>
                  <a:pt x="13899" y="59156"/>
                  <a:pt x="13572" y="56925"/>
                </a:cubicBezTo>
                <a:lnTo>
                  <a:pt x="13572" y="56925"/>
                </a:lnTo>
                <a:lnTo>
                  <a:pt x="13500" y="56966"/>
                </a:lnTo>
                <a:lnTo>
                  <a:pt x="13500" y="56966"/>
                </a:lnTo>
                <a:cubicBezTo>
                  <a:pt x="13499" y="56957"/>
                  <a:pt x="13497" y="56947"/>
                  <a:pt x="13496" y="56938"/>
                </a:cubicBezTo>
                <a:cubicBezTo>
                  <a:pt x="13496" y="56879"/>
                  <a:pt x="13466" y="56835"/>
                  <a:pt x="13466" y="56791"/>
                </a:cubicBezTo>
                <a:lnTo>
                  <a:pt x="13408" y="56827"/>
                </a:lnTo>
                <a:lnTo>
                  <a:pt x="13408" y="56827"/>
                </a:lnTo>
                <a:cubicBezTo>
                  <a:pt x="13408" y="56820"/>
                  <a:pt x="13407" y="56813"/>
                  <a:pt x="13407" y="56806"/>
                </a:cubicBezTo>
                <a:cubicBezTo>
                  <a:pt x="13496" y="56747"/>
                  <a:pt x="13584" y="56688"/>
                  <a:pt x="13672" y="56614"/>
                </a:cubicBezTo>
                <a:cubicBezTo>
                  <a:pt x="13672" y="56634"/>
                  <a:pt x="13673" y="56653"/>
                  <a:pt x="13675" y="56670"/>
                </a:cubicBezTo>
                <a:lnTo>
                  <a:pt x="13675" y="56670"/>
                </a:lnTo>
                <a:cubicBezTo>
                  <a:pt x="13700" y="56656"/>
                  <a:pt x="13724" y="56641"/>
                  <a:pt x="13747" y="56626"/>
                </a:cubicBezTo>
                <a:lnTo>
                  <a:pt x="13747" y="56626"/>
                </a:lnTo>
                <a:cubicBezTo>
                  <a:pt x="13753" y="56688"/>
                  <a:pt x="13775" y="56741"/>
                  <a:pt x="13775" y="56806"/>
                </a:cubicBezTo>
                <a:cubicBezTo>
                  <a:pt x="13793" y="56791"/>
                  <a:pt x="13811" y="56778"/>
                  <a:pt x="13830" y="56766"/>
                </a:cubicBezTo>
                <a:lnTo>
                  <a:pt x="13830" y="56766"/>
                </a:lnTo>
                <a:cubicBezTo>
                  <a:pt x="14165" y="58967"/>
                  <a:pt x="15391" y="61085"/>
                  <a:pt x="17440" y="63119"/>
                </a:cubicBezTo>
                <a:cubicBezTo>
                  <a:pt x="17734" y="63413"/>
                  <a:pt x="18058" y="63693"/>
                  <a:pt x="18382" y="64002"/>
                </a:cubicBezTo>
                <a:cubicBezTo>
                  <a:pt x="19780" y="65253"/>
                  <a:pt x="21163" y="66636"/>
                  <a:pt x="21560" y="68358"/>
                </a:cubicBezTo>
                <a:cubicBezTo>
                  <a:pt x="21766" y="69241"/>
                  <a:pt x="21781" y="69991"/>
                  <a:pt x="21604" y="70698"/>
                </a:cubicBezTo>
                <a:cubicBezTo>
                  <a:pt x="21384" y="71537"/>
                  <a:pt x="20883" y="72405"/>
                  <a:pt x="20162" y="73170"/>
                </a:cubicBezTo>
                <a:cubicBezTo>
                  <a:pt x="19897" y="73464"/>
                  <a:pt x="19603" y="73744"/>
                  <a:pt x="19265" y="74024"/>
                </a:cubicBezTo>
                <a:cubicBezTo>
                  <a:pt x="18617" y="74553"/>
                  <a:pt x="17925" y="75010"/>
                  <a:pt x="17219" y="75466"/>
                </a:cubicBezTo>
                <a:cubicBezTo>
                  <a:pt x="16777" y="75760"/>
                  <a:pt x="16307" y="76040"/>
                  <a:pt x="15880" y="76378"/>
                </a:cubicBezTo>
                <a:cubicBezTo>
                  <a:pt x="14599" y="77305"/>
                  <a:pt x="13452" y="78409"/>
                  <a:pt x="12495" y="79631"/>
                </a:cubicBezTo>
                <a:cubicBezTo>
                  <a:pt x="11730" y="80631"/>
                  <a:pt x="11141" y="81632"/>
                  <a:pt x="10773" y="82633"/>
                </a:cubicBezTo>
                <a:cubicBezTo>
                  <a:pt x="10567" y="83163"/>
                  <a:pt x="10435" y="83722"/>
                  <a:pt x="10361" y="84266"/>
                </a:cubicBezTo>
                <a:cubicBezTo>
                  <a:pt x="10287" y="84870"/>
                  <a:pt x="10273" y="85547"/>
                  <a:pt x="10346" y="86297"/>
                </a:cubicBezTo>
                <a:cubicBezTo>
                  <a:pt x="10494" y="87872"/>
                  <a:pt x="10891" y="89343"/>
                  <a:pt x="11583" y="90668"/>
                </a:cubicBezTo>
                <a:lnTo>
                  <a:pt x="11627" y="90638"/>
                </a:lnTo>
                <a:cubicBezTo>
                  <a:pt x="10950" y="89314"/>
                  <a:pt x="10552" y="87842"/>
                  <a:pt x="10420" y="86268"/>
                </a:cubicBezTo>
                <a:cubicBezTo>
                  <a:pt x="10346" y="85517"/>
                  <a:pt x="10361" y="84870"/>
                  <a:pt x="10435" y="84266"/>
                </a:cubicBezTo>
                <a:cubicBezTo>
                  <a:pt x="10508" y="83736"/>
                  <a:pt x="10641" y="83177"/>
                  <a:pt x="10847" y="82647"/>
                </a:cubicBezTo>
                <a:cubicBezTo>
                  <a:pt x="11215" y="81676"/>
                  <a:pt x="11774" y="80661"/>
                  <a:pt x="12554" y="79675"/>
                </a:cubicBezTo>
                <a:cubicBezTo>
                  <a:pt x="13510" y="78439"/>
                  <a:pt x="14644" y="77350"/>
                  <a:pt x="15924" y="76437"/>
                </a:cubicBezTo>
                <a:cubicBezTo>
                  <a:pt x="16365" y="76113"/>
                  <a:pt x="16822" y="75804"/>
                  <a:pt x="17263" y="75510"/>
                </a:cubicBezTo>
                <a:cubicBezTo>
                  <a:pt x="17940" y="75069"/>
                  <a:pt x="18661" y="74612"/>
                  <a:pt x="19309" y="74083"/>
                </a:cubicBezTo>
                <a:cubicBezTo>
                  <a:pt x="19632" y="73803"/>
                  <a:pt x="19941" y="73523"/>
                  <a:pt x="20206" y="73229"/>
                </a:cubicBezTo>
                <a:cubicBezTo>
                  <a:pt x="20942" y="72434"/>
                  <a:pt x="21443" y="71581"/>
                  <a:pt x="21663" y="70712"/>
                </a:cubicBezTo>
                <a:cubicBezTo>
                  <a:pt x="21840" y="70006"/>
                  <a:pt x="21825" y="69241"/>
                  <a:pt x="21619" y="68343"/>
                </a:cubicBezTo>
                <a:cubicBezTo>
                  <a:pt x="21222" y="66592"/>
                  <a:pt x="19824" y="65194"/>
                  <a:pt x="18426" y="63943"/>
                </a:cubicBezTo>
                <a:cubicBezTo>
                  <a:pt x="18072" y="63634"/>
                  <a:pt x="17778" y="63354"/>
                  <a:pt x="17484" y="63060"/>
                </a:cubicBezTo>
                <a:cubicBezTo>
                  <a:pt x="15427" y="61046"/>
                  <a:pt x="14230" y="58922"/>
                  <a:pt x="13892" y="56726"/>
                </a:cubicBezTo>
                <a:lnTo>
                  <a:pt x="13892" y="56726"/>
                </a:lnTo>
                <a:cubicBezTo>
                  <a:pt x="13871" y="56739"/>
                  <a:pt x="13850" y="56752"/>
                  <a:pt x="13830" y="56766"/>
                </a:cubicBezTo>
                <a:lnTo>
                  <a:pt x="13830" y="56766"/>
                </a:lnTo>
                <a:cubicBezTo>
                  <a:pt x="13821" y="56705"/>
                  <a:pt x="13813" y="56645"/>
                  <a:pt x="13805" y="56585"/>
                </a:cubicBezTo>
                <a:cubicBezTo>
                  <a:pt x="13786" y="56599"/>
                  <a:pt x="13767" y="56613"/>
                  <a:pt x="13747" y="56626"/>
                </a:cubicBezTo>
                <a:lnTo>
                  <a:pt x="13747" y="56626"/>
                </a:lnTo>
                <a:cubicBezTo>
                  <a:pt x="13746" y="56618"/>
                  <a:pt x="13746" y="56609"/>
                  <a:pt x="13746" y="56599"/>
                </a:cubicBezTo>
                <a:cubicBezTo>
                  <a:pt x="13788" y="56576"/>
                  <a:pt x="13827" y="56554"/>
                  <a:pt x="13864" y="56532"/>
                </a:cubicBezTo>
                <a:lnTo>
                  <a:pt x="13864" y="56532"/>
                </a:lnTo>
                <a:cubicBezTo>
                  <a:pt x="13873" y="56597"/>
                  <a:pt x="13882" y="56662"/>
                  <a:pt x="13892" y="56726"/>
                </a:cubicBezTo>
                <a:lnTo>
                  <a:pt x="13892" y="56726"/>
                </a:lnTo>
                <a:cubicBezTo>
                  <a:pt x="13935" y="56700"/>
                  <a:pt x="13980" y="56674"/>
                  <a:pt x="14025" y="56644"/>
                </a:cubicBezTo>
                <a:lnTo>
                  <a:pt x="14025" y="56599"/>
                </a:lnTo>
                <a:cubicBezTo>
                  <a:pt x="14011" y="56557"/>
                  <a:pt x="14011" y="56501"/>
                  <a:pt x="14011" y="56431"/>
                </a:cubicBezTo>
                <a:lnTo>
                  <a:pt x="14011" y="56431"/>
                </a:lnTo>
                <a:cubicBezTo>
                  <a:pt x="14002" y="56437"/>
                  <a:pt x="13993" y="56442"/>
                  <a:pt x="13984" y="56448"/>
                </a:cubicBezTo>
                <a:lnTo>
                  <a:pt x="13984" y="56448"/>
                </a:lnTo>
                <a:cubicBezTo>
                  <a:pt x="13993" y="56440"/>
                  <a:pt x="14002" y="56432"/>
                  <a:pt x="14011" y="56423"/>
                </a:cubicBezTo>
                <a:cubicBezTo>
                  <a:pt x="14011" y="56426"/>
                  <a:pt x="14011" y="56428"/>
                  <a:pt x="14011" y="56431"/>
                </a:cubicBezTo>
                <a:lnTo>
                  <a:pt x="14011" y="56431"/>
                </a:lnTo>
                <a:cubicBezTo>
                  <a:pt x="14044" y="56410"/>
                  <a:pt x="14078" y="56388"/>
                  <a:pt x="14114" y="56364"/>
                </a:cubicBezTo>
                <a:cubicBezTo>
                  <a:pt x="14114" y="56368"/>
                  <a:pt x="14115" y="56372"/>
                  <a:pt x="14115" y="56376"/>
                </a:cubicBezTo>
                <a:lnTo>
                  <a:pt x="14115" y="56376"/>
                </a:lnTo>
                <a:cubicBezTo>
                  <a:pt x="14132" y="56363"/>
                  <a:pt x="14148" y="56351"/>
                  <a:pt x="14164" y="56338"/>
                </a:cubicBezTo>
                <a:lnTo>
                  <a:pt x="14164" y="56338"/>
                </a:lnTo>
                <a:cubicBezTo>
                  <a:pt x="14171" y="56399"/>
                  <a:pt x="14180" y="56459"/>
                  <a:pt x="14189" y="56520"/>
                </a:cubicBezTo>
                <a:lnTo>
                  <a:pt x="14189" y="56520"/>
                </a:lnTo>
                <a:cubicBezTo>
                  <a:pt x="14236" y="56487"/>
                  <a:pt x="14283" y="56457"/>
                  <a:pt x="14335" y="56423"/>
                </a:cubicBezTo>
                <a:cubicBezTo>
                  <a:pt x="14320" y="56349"/>
                  <a:pt x="14320" y="56276"/>
                  <a:pt x="14320" y="56217"/>
                </a:cubicBezTo>
                <a:cubicBezTo>
                  <a:pt x="14264" y="56254"/>
                  <a:pt x="14215" y="56297"/>
                  <a:pt x="14164" y="56338"/>
                </a:cubicBezTo>
                <a:lnTo>
                  <a:pt x="14164" y="56338"/>
                </a:lnTo>
                <a:cubicBezTo>
                  <a:pt x="14162" y="56322"/>
                  <a:pt x="14160" y="56306"/>
                  <a:pt x="14158" y="56290"/>
                </a:cubicBezTo>
                <a:cubicBezTo>
                  <a:pt x="14231" y="56232"/>
                  <a:pt x="14320" y="56173"/>
                  <a:pt x="14393" y="56099"/>
                </a:cubicBezTo>
                <a:cubicBezTo>
                  <a:pt x="14395" y="56114"/>
                  <a:pt x="14397" y="56130"/>
                  <a:pt x="14399" y="56145"/>
                </a:cubicBezTo>
                <a:lnTo>
                  <a:pt x="14399" y="56145"/>
                </a:lnTo>
                <a:cubicBezTo>
                  <a:pt x="14431" y="56125"/>
                  <a:pt x="14465" y="56100"/>
                  <a:pt x="14499" y="56073"/>
                </a:cubicBezTo>
                <a:lnTo>
                  <a:pt x="14499" y="56073"/>
                </a:lnTo>
                <a:cubicBezTo>
                  <a:pt x="14507" y="56141"/>
                  <a:pt x="14516" y="56208"/>
                  <a:pt x="14526" y="56275"/>
                </a:cubicBezTo>
                <a:lnTo>
                  <a:pt x="14526" y="56275"/>
                </a:lnTo>
                <a:cubicBezTo>
                  <a:pt x="14561" y="56251"/>
                  <a:pt x="14597" y="56228"/>
                  <a:pt x="14629" y="56202"/>
                </a:cubicBezTo>
                <a:cubicBezTo>
                  <a:pt x="14629" y="56129"/>
                  <a:pt x="14629" y="56055"/>
                  <a:pt x="14614" y="55981"/>
                </a:cubicBezTo>
                <a:cubicBezTo>
                  <a:pt x="14578" y="56010"/>
                  <a:pt x="14538" y="56043"/>
                  <a:pt x="14499" y="56073"/>
                </a:cubicBezTo>
                <a:lnTo>
                  <a:pt x="14499" y="56073"/>
                </a:lnTo>
                <a:cubicBezTo>
                  <a:pt x="14498" y="56067"/>
                  <a:pt x="14497" y="56061"/>
                  <a:pt x="14496" y="56055"/>
                </a:cubicBezTo>
                <a:cubicBezTo>
                  <a:pt x="14570" y="55996"/>
                  <a:pt x="14644" y="55937"/>
                  <a:pt x="14747" y="55864"/>
                </a:cubicBezTo>
                <a:cubicBezTo>
                  <a:pt x="14747" y="55870"/>
                  <a:pt x="14748" y="55877"/>
                  <a:pt x="14749" y="55884"/>
                </a:cubicBezTo>
                <a:lnTo>
                  <a:pt x="14749" y="55884"/>
                </a:lnTo>
                <a:cubicBezTo>
                  <a:pt x="14760" y="55875"/>
                  <a:pt x="14771" y="55866"/>
                  <a:pt x="14782" y="55857"/>
                </a:cubicBezTo>
                <a:lnTo>
                  <a:pt x="14782" y="55857"/>
                </a:lnTo>
                <a:cubicBezTo>
                  <a:pt x="14790" y="55930"/>
                  <a:pt x="14800" y="56003"/>
                  <a:pt x="14810" y="56076"/>
                </a:cubicBezTo>
                <a:lnTo>
                  <a:pt x="14810" y="56076"/>
                </a:lnTo>
                <a:cubicBezTo>
                  <a:pt x="14849" y="56044"/>
                  <a:pt x="14886" y="56011"/>
                  <a:pt x="14923" y="55981"/>
                </a:cubicBezTo>
                <a:cubicBezTo>
                  <a:pt x="14923" y="55908"/>
                  <a:pt x="14923" y="55820"/>
                  <a:pt x="14908" y="55761"/>
                </a:cubicBezTo>
                <a:cubicBezTo>
                  <a:pt x="14863" y="55791"/>
                  <a:pt x="14821" y="55825"/>
                  <a:pt x="14782" y="55857"/>
                </a:cubicBezTo>
                <a:lnTo>
                  <a:pt x="14782" y="55857"/>
                </a:lnTo>
                <a:cubicBezTo>
                  <a:pt x="14780" y="55840"/>
                  <a:pt x="14778" y="55822"/>
                  <a:pt x="14776" y="55805"/>
                </a:cubicBezTo>
                <a:cubicBezTo>
                  <a:pt x="14850" y="55761"/>
                  <a:pt x="14923" y="55687"/>
                  <a:pt x="14997" y="55628"/>
                </a:cubicBezTo>
                <a:cubicBezTo>
                  <a:pt x="14999" y="55647"/>
                  <a:pt x="15001" y="55665"/>
                  <a:pt x="15004" y="55684"/>
                </a:cubicBezTo>
                <a:lnTo>
                  <a:pt x="15004" y="55684"/>
                </a:lnTo>
                <a:cubicBezTo>
                  <a:pt x="15023" y="55668"/>
                  <a:pt x="15042" y="55651"/>
                  <a:pt x="15061" y="55635"/>
                </a:cubicBezTo>
                <a:lnTo>
                  <a:pt x="15061" y="55635"/>
                </a:lnTo>
                <a:cubicBezTo>
                  <a:pt x="15070" y="55705"/>
                  <a:pt x="15079" y="55775"/>
                  <a:pt x="15089" y="55844"/>
                </a:cubicBezTo>
                <a:lnTo>
                  <a:pt x="15089" y="55844"/>
                </a:lnTo>
                <a:cubicBezTo>
                  <a:pt x="15132" y="55807"/>
                  <a:pt x="15175" y="55772"/>
                  <a:pt x="15217" y="55746"/>
                </a:cubicBezTo>
                <a:cubicBezTo>
                  <a:pt x="15203" y="55672"/>
                  <a:pt x="15203" y="55569"/>
                  <a:pt x="15203" y="55525"/>
                </a:cubicBezTo>
                <a:cubicBezTo>
                  <a:pt x="15156" y="55553"/>
                  <a:pt x="15109" y="55594"/>
                  <a:pt x="15061" y="55635"/>
                </a:cubicBezTo>
                <a:lnTo>
                  <a:pt x="15061" y="55635"/>
                </a:lnTo>
                <a:cubicBezTo>
                  <a:pt x="15059" y="55618"/>
                  <a:pt x="15057" y="55601"/>
                  <a:pt x="15056" y="55584"/>
                </a:cubicBezTo>
                <a:cubicBezTo>
                  <a:pt x="16145" y="54672"/>
                  <a:pt x="16954" y="53641"/>
                  <a:pt x="17484" y="52523"/>
                </a:cubicBezTo>
                <a:cubicBezTo>
                  <a:pt x="17823" y="51793"/>
                  <a:pt x="18026" y="51022"/>
                  <a:pt x="18097" y="50259"/>
                </a:cubicBezTo>
                <a:lnTo>
                  <a:pt x="18097" y="50259"/>
                </a:lnTo>
                <a:cubicBezTo>
                  <a:pt x="18042" y="50981"/>
                  <a:pt x="17864" y="51712"/>
                  <a:pt x="17557" y="52405"/>
                </a:cubicBezTo>
                <a:cubicBezTo>
                  <a:pt x="17086" y="53494"/>
                  <a:pt x="16307" y="54524"/>
                  <a:pt x="15262" y="55452"/>
                </a:cubicBezTo>
                <a:cubicBezTo>
                  <a:pt x="15262" y="55525"/>
                  <a:pt x="15276" y="55613"/>
                  <a:pt x="15276" y="55687"/>
                </a:cubicBezTo>
                <a:cubicBezTo>
                  <a:pt x="16351" y="54760"/>
                  <a:pt x="17131" y="53759"/>
                  <a:pt x="17646" y="52670"/>
                </a:cubicBezTo>
                <a:cubicBezTo>
                  <a:pt x="18669" y="50497"/>
                  <a:pt x="18443" y="47980"/>
                  <a:pt x="17116" y="46379"/>
                </a:cubicBezTo>
                <a:lnTo>
                  <a:pt x="17116" y="46379"/>
                </a:lnTo>
                <a:cubicBezTo>
                  <a:pt x="17896" y="47431"/>
                  <a:pt x="18229" y="48831"/>
                  <a:pt x="18097" y="50259"/>
                </a:cubicBezTo>
                <a:lnTo>
                  <a:pt x="18097" y="50259"/>
                </a:lnTo>
                <a:cubicBezTo>
                  <a:pt x="18213" y="48729"/>
                  <a:pt x="17776" y="47235"/>
                  <a:pt x="16836" y="46195"/>
                </a:cubicBezTo>
                <a:cubicBezTo>
                  <a:pt x="16895" y="46195"/>
                  <a:pt x="16939" y="46210"/>
                  <a:pt x="16969" y="46210"/>
                </a:cubicBezTo>
                <a:cubicBezTo>
                  <a:pt x="17019" y="46265"/>
                  <a:pt x="17068" y="46321"/>
                  <a:pt x="17116" y="46379"/>
                </a:cubicBezTo>
                <a:lnTo>
                  <a:pt x="17116" y="46379"/>
                </a:lnTo>
                <a:cubicBezTo>
                  <a:pt x="17011" y="46237"/>
                  <a:pt x="16898" y="46102"/>
                  <a:pt x="16777" y="45974"/>
                </a:cubicBezTo>
                <a:cubicBezTo>
                  <a:pt x="16763" y="45945"/>
                  <a:pt x="16748" y="45915"/>
                  <a:pt x="16704" y="45901"/>
                </a:cubicBezTo>
                <a:lnTo>
                  <a:pt x="16660" y="45930"/>
                </a:lnTo>
                <a:cubicBezTo>
                  <a:pt x="16616" y="45915"/>
                  <a:pt x="16557" y="45915"/>
                  <a:pt x="16527" y="45901"/>
                </a:cubicBezTo>
                <a:cubicBezTo>
                  <a:pt x="16513" y="45871"/>
                  <a:pt x="16483" y="45842"/>
                  <a:pt x="16454" y="45827"/>
                </a:cubicBezTo>
                <a:lnTo>
                  <a:pt x="16410" y="45857"/>
                </a:lnTo>
                <a:cubicBezTo>
                  <a:pt x="16365" y="45842"/>
                  <a:pt x="16307" y="45827"/>
                  <a:pt x="16262" y="45798"/>
                </a:cubicBezTo>
                <a:lnTo>
                  <a:pt x="16218" y="45754"/>
                </a:lnTo>
                <a:lnTo>
                  <a:pt x="16174" y="45783"/>
                </a:lnTo>
                <a:cubicBezTo>
                  <a:pt x="16100" y="45768"/>
                  <a:pt x="16042" y="45724"/>
                  <a:pt x="15968" y="45709"/>
                </a:cubicBezTo>
                <a:lnTo>
                  <a:pt x="15953" y="45695"/>
                </a:lnTo>
                <a:lnTo>
                  <a:pt x="15939" y="45709"/>
                </a:lnTo>
                <a:cubicBezTo>
                  <a:pt x="15438" y="45503"/>
                  <a:pt x="14982" y="45209"/>
                  <a:pt x="14555" y="44871"/>
                </a:cubicBezTo>
                <a:cubicBezTo>
                  <a:pt x="14555" y="44871"/>
                  <a:pt x="14541" y="44871"/>
                  <a:pt x="14541" y="44841"/>
                </a:cubicBezTo>
                <a:lnTo>
                  <a:pt x="14482" y="44797"/>
                </a:lnTo>
                <a:cubicBezTo>
                  <a:pt x="14114" y="44458"/>
                  <a:pt x="13790" y="44061"/>
                  <a:pt x="13510" y="43620"/>
                </a:cubicBezTo>
                <a:cubicBezTo>
                  <a:pt x="13437" y="43487"/>
                  <a:pt x="13363" y="43355"/>
                  <a:pt x="13304" y="43222"/>
                </a:cubicBezTo>
                <a:cubicBezTo>
                  <a:pt x="13303" y="43219"/>
                  <a:pt x="13301" y="43215"/>
                  <a:pt x="13299" y="43211"/>
                </a:cubicBezTo>
                <a:lnTo>
                  <a:pt x="13299" y="43211"/>
                </a:lnTo>
                <a:cubicBezTo>
                  <a:pt x="13303" y="43223"/>
                  <a:pt x="13304" y="43236"/>
                  <a:pt x="13304" y="43252"/>
                </a:cubicBezTo>
                <a:cubicBezTo>
                  <a:pt x="13319" y="43311"/>
                  <a:pt x="13363" y="43355"/>
                  <a:pt x="13378" y="43428"/>
                </a:cubicBezTo>
                <a:cubicBezTo>
                  <a:pt x="13363" y="43399"/>
                  <a:pt x="13349" y="43384"/>
                  <a:pt x="13334" y="43340"/>
                </a:cubicBezTo>
                <a:cubicBezTo>
                  <a:pt x="13304" y="43281"/>
                  <a:pt x="13275" y="43208"/>
                  <a:pt x="13260" y="43163"/>
                </a:cubicBezTo>
                <a:lnTo>
                  <a:pt x="13260" y="43163"/>
                </a:lnTo>
                <a:cubicBezTo>
                  <a:pt x="13271" y="43169"/>
                  <a:pt x="13281" y="43177"/>
                  <a:pt x="13288" y="43187"/>
                </a:cubicBezTo>
                <a:lnTo>
                  <a:pt x="13288" y="43187"/>
                </a:lnTo>
                <a:cubicBezTo>
                  <a:pt x="13201" y="43002"/>
                  <a:pt x="13120" y="42813"/>
                  <a:pt x="13054" y="42618"/>
                </a:cubicBezTo>
                <a:lnTo>
                  <a:pt x="13054" y="42618"/>
                </a:lnTo>
                <a:cubicBezTo>
                  <a:pt x="13070" y="42695"/>
                  <a:pt x="13091" y="42764"/>
                  <a:pt x="13113" y="42840"/>
                </a:cubicBezTo>
                <a:cubicBezTo>
                  <a:pt x="13069" y="42766"/>
                  <a:pt x="13054" y="42693"/>
                  <a:pt x="13010" y="42619"/>
                </a:cubicBezTo>
                <a:lnTo>
                  <a:pt x="12972" y="42341"/>
                </a:lnTo>
                <a:lnTo>
                  <a:pt x="12972" y="42341"/>
                </a:lnTo>
                <a:cubicBezTo>
                  <a:pt x="12995" y="42434"/>
                  <a:pt x="13023" y="42526"/>
                  <a:pt x="13054" y="42618"/>
                </a:cubicBezTo>
                <a:lnTo>
                  <a:pt x="13054" y="42618"/>
                </a:lnTo>
                <a:cubicBezTo>
                  <a:pt x="13048" y="42590"/>
                  <a:pt x="13043" y="42561"/>
                  <a:pt x="13039" y="42531"/>
                </a:cubicBezTo>
                <a:cubicBezTo>
                  <a:pt x="12995" y="42457"/>
                  <a:pt x="12981" y="42369"/>
                  <a:pt x="12966" y="42295"/>
                </a:cubicBezTo>
                <a:lnTo>
                  <a:pt x="12966" y="42295"/>
                </a:lnTo>
                <a:lnTo>
                  <a:pt x="12972" y="42341"/>
                </a:lnTo>
                <a:lnTo>
                  <a:pt x="12972" y="42341"/>
                </a:lnTo>
                <a:cubicBezTo>
                  <a:pt x="12965" y="42311"/>
                  <a:pt x="12958" y="42281"/>
                  <a:pt x="12951" y="42251"/>
                </a:cubicBezTo>
                <a:cubicBezTo>
                  <a:pt x="12833" y="41677"/>
                  <a:pt x="12775" y="41074"/>
                  <a:pt x="12848" y="40485"/>
                </a:cubicBezTo>
                <a:cubicBezTo>
                  <a:pt x="12871" y="40316"/>
                  <a:pt x="12898" y="40148"/>
                  <a:pt x="12931" y="39983"/>
                </a:cubicBezTo>
                <a:lnTo>
                  <a:pt x="12931" y="39983"/>
                </a:lnTo>
                <a:cubicBezTo>
                  <a:pt x="12907" y="40060"/>
                  <a:pt x="12883" y="40139"/>
                  <a:pt x="12863" y="40220"/>
                </a:cubicBezTo>
                <a:cubicBezTo>
                  <a:pt x="12892" y="40088"/>
                  <a:pt x="12907" y="39955"/>
                  <a:pt x="12922" y="39852"/>
                </a:cubicBezTo>
                <a:cubicBezTo>
                  <a:pt x="12981" y="39676"/>
                  <a:pt x="13039" y="39528"/>
                  <a:pt x="13084" y="39367"/>
                </a:cubicBezTo>
                <a:lnTo>
                  <a:pt x="13084" y="39367"/>
                </a:lnTo>
                <a:cubicBezTo>
                  <a:pt x="13079" y="39385"/>
                  <a:pt x="13075" y="39402"/>
                  <a:pt x="13071" y="39420"/>
                </a:cubicBezTo>
                <a:lnTo>
                  <a:pt x="13071" y="39420"/>
                </a:lnTo>
                <a:cubicBezTo>
                  <a:pt x="13093" y="39348"/>
                  <a:pt x="13117" y="39276"/>
                  <a:pt x="13142" y="39205"/>
                </a:cubicBezTo>
                <a:cubicBezTo>
                  <a:pt x="13157" y="39131"/>
                  <a:pt x="13201" y="39058"/>
                  <a:pt x="13231" y="38984"/>
                </a:cubicBezTo>
                <a:cubicBezTo>
                  <a:pt x="13290" y="38837"/>
                  <a:pt x="13349" y="38704"/>
                  <a:pt x="13422" y="38557"/>
                </a:cubicBezTo>
                <a:cubicBezTo>
                  <a:pt x="13531" y="38340"/>
                  <a:pt x="13647" y="38123"/>
                  <a:pt x="13766" y="37905"/>
                </a:cubicBezTo>
                <a:lnTo>
                  <a:pt x="13766" y="37905"/>
                </a:lnTo>
                <a:lnTo>
                  <a:pt x="13716" y="38042"/>
                </a:lnTo>
                <a:lnTo>
                  <a:pt x="13819" y="37880"/>
                </a:lnTo>
                <a:cubicBezTo>
                  <a:pt x="13849" y="37836"/>
                  <a:pt x="13878" y="37821"/>
                  <a:pt x="13893" y="37792"/>
                </a:cubicBezTo>
                <a:cubicBezTo>
                  <a:pt x="13922" y="37748"/>
                  <a:pt x="13937" y="37689"/>
                  <a:pt x="13952" y="37645"/>
                </a:cubicBezTo>
                <a:lnTo>
                  <a:pt x="13952" y="37645"/>
                </a:lnTo>
                <a:cubicBezTo>
                  <a:pt x="13897" y="37699"/>
                  <a:pt x="13851" y="37762"/>
                  <a:pt x="13813" y="37821"/>
                </a:cubicBezTo>
                <a:lnTo>
                  <a:pt x="13813" y="37821"/>
                </a:lnTo>
                <a:cubicBezTo>
                  <a:pt x="13839" y="37772"/>
                  <a:pt x="13866" y="37723"/>
                  <a:pt x="13893" y="37674"/>
                </a:cubicBezTo>
                <a:cubicBezTo>
                  <a:pt x="13893" y="37660"/>
                  <a:pt x="13908" y="37660"/>
                  <a:pt x="13908" y="37630"/>
                </a:cubicBezTo>
                <a:cubicBezTo>
                  <a:pt x="13952" y="37556"/>
                  <a:pt x="14011" y="37483"/>
                  <a:pt x="14055" y="37409"/>
                </a:cubicBezTo>
                <a:cubicBezTo>
                  <a:pt x="14099" y="37347"/>
                  <a:pt x="14142" y="37282"/>
                  <a:pt x="14185" y="37216"/>
                </a:cubicBezTo>
                <a:lnTo>
                  <a:pt x="14185" y="37216"/>
                </a:lnTo>
                <a:cubicBezTo>
                  <a:pt x="14180" y="37227"/>
                  <a:pt x="14176" y="37237"/>
                  <a:pt x="14173" y="37247"/>
                </a:cubicBezTo>
                <a:cubicBezTo>
                  <a:pt x="14231" y="37203"/>
                  <a:pt x="14290" y="37130"/>
                  <a:pt x="14364" y="37071"/>
                </a:cubicBezTo>
                <a:cubicBezTo>
                  <a:pt x="14379" y="37012"/>
                  <a:pt x="14393" y="36983"/>
                  <a:pt x="14408" y="36924"/>
                </a:cubicBezTo>
                <a:lnTo>
                  <a:pt x="14408" y="36924"/>
                </a:lnTo>
                <a:lnTo>
                  <a:pt x="14364" y="36983"/>
                </a:lnTo>
                <a:cubicBezTo>
                  <a:pt x="14343" y="36993"/>
                  <a:pt x="14325" y="37007"/>
                  <a:pt x="14308" y="37022"/>
                </a:cubicBezTo>
                <a:lnTo>
                  <a:pt x="14308" y="37022"/>
                </a:lnTo>
                <a:cubicBezTo>
                  <a:pt x="14322" y="36999"/>
                  <a:pt x="14336" y="36976"/>
                  <a:pt x="14349" y="36953"/>
                </a:cubicBezTo>
                <a:cubicBezTo>
                  <a:pt x="14440" y="36844"/>
                  <a:pt x="14525" y="36724"/>
                  <a:pt x="14608" y="36600"/>
                </a:cubicBezTo>
                <a:lnTo>
                  <a:pt x="14608" y="36600"/>
                </a:lnTo>
                <a:cubicBezTo>
                  <a:pt x="14600" y="36610"/>
                  <a:pt x="14592" y="36620"/>
                  <a:pt x="14585" y="36629"/>
                </a:cubicBezTo>
                <a:cubicBezTo>
                  <a:pt x="14599" y="36570"/>
                  <a:pt x="14614" y="36541"/>
                  <a:pt x="14629" y="36482"/>
                </a:cubicBezTo>
                <a:cubicBezTo>
                  <a:pt x="14674" y="36438"/>
                  <a:pt x="14718" y="36393"/>
                  <a:pt x="14769" y="36355"/>
                </a:cubicBezTo>
                <a:lnTo>
                  <a:pt x="14769" y="36355"/>
                </a:lnTo>
                <a:cubicBezTo>
                  <a:pt x="14846" y="36260"/>
                  <a:pt x="14918" y="36155"/>
                  <a:pt x="14991" y="36049"/>
                </a:cubicBezTo>
                <a:lnTo>
                  <a:pt x="14991" y="36049"/>
                </a:lnTo>
                <a:lnTo>
                  <a:pt x="14982" y="36055"/>
                </a:lnTo>
                <a:cubicBezTo>
                  <a:pt x="14982" y="36026"/>
                  <a:pt x="14997" y="35967"/>
                  <a:pt x="15026" y="35908"/>
                </a:cubicBezTo>
                <a:cubicBezTo>
                  <a:pt x="15069" y="35851"/>
                  <a:pt x="15127" y="35807"/>
                  <a:pt x="15198" y="35764"/>
                </a:cubicBezTo>
                <a:lnTo>
                  <a:pt x="15198" y="35764"/>
                </a:lnTo>
                <a:lnTo>
                  <a:pt x="15144" y="35835"/>
                </a:lnTo>
                <a:cubicBezTo>
                  <a:pt x="15091" y="35905"/>
                  <a:pt x="15041" y="35977"/>
                  <a:pt x="14991" y="36049"/>
                </a:cubicBezTo>
                <a:lnTo>
                  <a:pt x="14991" y="36049"/>
                </a:lnTo>
                <a:lnTo>
                  <a:pt x="15026" y="36026"/>
                </a:lnTo>
                <a:cubicBezTo>
                  <a:pt x="15056" y="35982"/>
                  <a:pt x="15114" y="35952"/>
                  <a:pt x="15144" y="35908"/>
                </a:cubicBezTo>
                <a:cubicBezTo>
                  <a:pt x="15173" y="35849"/>
                  <a:pt x="15188" y="35820"/>
                  <a:pt x="15203" y="35761"/>
                </a:cubicBezTo>
                <a:lnTo>
                  <a:pt x="15203" y="35761"/>
                </a:lnTo>
                <a:cubicBezTo>
                  <a:pt x="15201" y="35762"/>
                  <a:pt x="15200" y="35763"/>
                  <a:pt x="15198" y="35764"/>
                </a:cubicBezTo>
                <a:lnTo>
                  <a:pt x="15198" y="35764"/>
                </a:lnTo>
                <a:lnTo>
                  <a:pt x="15381" y="35525"/>
                </a:lnTo>
                <a:lnTo>
                  <a:pt x="15381" y="35525"/>
                </a:lnTo>
                <a:cubicBezTo>
                  <a:pt x="15375" y="35530"/>
                  <a:pt x="15370" y="35535"/>
                  <a:pt x="15365" y="35540"/>
                </a:cubicBezTo>
                <a:cubicBezTo>
                  <a:pt x="15365" y="35481"/>
                  <a:pt x="15394" y="35452"/>
                  <a:pt x="15409" y="35393"/>
                </a:cubicBezTo>
                <a:cubicBezTo>
                  <a:pt x="15468" y="35334"/>
                  <a:pt x="15512" y="35305"/>
                  <a:pt x="15585" y="35246"/>
                </a:cubicBezTo>
                <a:lnTo>
                  <a:pt x="15585" y="35246"/>
                </a:lnTo>
                <a:cubicBezTo>
                  <a:pt x="15583" y="35258"/>
                  <a:pt x="15580" y="35268"/>
                  <a:pt x="15577" y="35278"/>
                </a:cubicBezTo>
                <a:lnTo>
                  <a:pt x="15577" y="35278"/>
                </a:lnTo>
                <a:cubicBezTo>
                  <a:pt x="15646" y="35199"/>
                  <a:pt x="15714" y="35116"/>
                  <a:pt x="15777" y="35032"/>
                </a:cubicBezTo>
                <a:lnTo>
                  <a:pt x="15777" y="35032"/>
                </a:lnTo>
                <a:cubicBezTo>
                  <a:pt x="15758" y="35048"/>
                  <a:pt x="15738" y="35064"/>
                  <a:pt x="15718" y="35084"/>
                </a:cubicBezTo>
                <a:cubicBezTo>
                  <a:pt x="15718" y="35025"/>
                  <a:pt x="15733" y="35011"/>
                  <a:pt x="15733" y="34996"/>
                </a:cubicBezTo>
                <a:cubicBezTo>
                  <a:pt x="15733" y="34966"/>
                  <a:pt x="15762" y="34937"/>
                  <a:pt x="15762" y="34922"/>
                </a:cubicBezTo>
                <a:cubicBezTo>
                  <a:pt x="15806" y="34878"/>
                  <a:pt x="15880" y="34819"/>
                  <a:pt x="15939" y="34790"/>
                </a:cubicBezTo>
                <a:lnTo>
                  <a:pt x="15939" y="34790"/>
                </a:lnTo>
                <a:cubicBezTo>
                  <a:pt x="15935" y="34804"/>
                  <a:pt x="15930" y="34817"/>
                  <a:pt x="15925" y="34829"/>
                </a:cubicBezTo>
                <a:lnTo>
                  <a:pt x="15925" y="34829"/>
                </a:lnTo>
                <a:cubicBezTo>
                  <a:pt x="15959" y="34791"/>
                  <a:pt x="15993" y="34753"/>
                  <a:pt x="16026" y="34714"/>
                </a:cubicBezTo>
                <a:lnTo>
                  <a:pt x="16026" y="34714"/>
                </a:lnTo>
                <a:cubicBezTo>
                  <a:pt x="16024" y="34754"/>
                  <a:pt x="16011" y="34793"/>
                  <a:pt x="15997" y="34819"/>
                </a:cubicBezTo>
                <a:lnTo>
                  <a:pt x="16130" y="34702"/>
                </a:lnTo>
                <a:cubicBezTo>
                  <a:pt x="16145" y="34643"/>
                  <a:pt x="16159" y="34599"/>
                  <a:pt x="16174" y="34569"/>
                </a:cubicBezTo>
                <a:lnTo>
                  <a:pt x="16174" y="34569"/>
                </a:lnTo>
                <a:cubicBezTo>
                  <a:pt x="16149" y="34619"/>
                  <a:pt x="16103" y="34648"/>
                  <a:pt x="16054" y="34682"/>
                </a:cubicBezTo>
                <a:lnTo>
                  <a:pt x="16054" y="34682"/>
                </a:lnTo>
                <a:cubicBezTo>
                  <a:pt x="16100" y="34627"/>
                  <a:pt x="16145" y="34570"/>
                  <a:pt x="16187" y="34510"/>
                </a:cubicBezTo>
                <a:lnTo>
                  <a:pt x="16187" y="34510"/>
                </a:lnTo>
                <a:cubicBezTo>
                  <a:pt x="16155" y="34539"/>
                  <a:pt x="16121" y="34566"/>
                  <a:pt x="16086" y="34584"/>
                </a:cubicBezTo>
                <a:cubicBezTo>
                  <a:pt x="16086" y="34525"/>
                  <a:pt x="16100" y="34495"/>
                  <a:pt x="16130" y="34437"/>
                </a:cubicBezTo>
                <a:cubicBezTo>
                  <a:pt x="16174" y="34407"/>
                  <a:pt x="16248" y="34348"/>
                  <a:pt x="16307" y="34304"/>
                </a:cubicBezTo>
                <a:lnTo>
                  <a:pt x="16307" y="34304"/>
                </a:lnTo>
                <a:cubicBezTo>
                  <a:pt x="16301" y="34325"/>
                  <a:pt x="16296" y="34344"/>
                  <a:pt x="16290" y="34361"/>
                </a:cubicBezTo>
                <a:lnTo>
                  <a:pt x="16290" y="34361"/>
                </a:lnTo>
                <a:cubicBezTo>
                  <a:pt x="16325" y="34322"/>
                  <a:pt x="16360" y="34283"/>
                  <a:pt x="16395" y="34244"/>
                </a:cubicBezTo>
                <a:lnTo>
                  <a:pt x="16395" y="34244"/>
                </a:lnTo>
                <a:cubicBezTo>
                  <a:pt x="16392" y="34296"/>
                  <a:pt x="16379" y="34336"/>
                  <a:pt x="16365" y="34363"/>
                </a:cubicBezTo>
                <a:cubicBezTo>
                  <a:pt x="16395" y="34334"/>
                  <a:pt x="16454" y="34275"/>
                  <a:pt x="16498" y="34260"/>
                </a:cubicBezTo>
                <a:cubicBezTo>
                  <a:pt x="16513" y="34201"/>
                  <a:pt x="16527" y="34157"/>
                  <a:pt x="16542" y="34128"/>
                </a:cubicBezTo>
                <a:lnTo>
                  <a:pt x="16542" y="34128"/>
                </a:lnTo>
                <a:cubicBezTo>
                  <a:pt x="16516" y="34153"/>
                  <a:pt x="16468" y="34190"/>
                  <a:pt x="16417" y="34219"/>
                </a:cubicBezTo>
                <a:lnTo>
                  <a:pt x="16417" y="34219"/>
                </a:lnTo>
                <a:cubicBezTo>
                  <a:pt x="16494" y="34130"/>
                  <a:pt x="16568" y="34040"/>
                  <a:pt x="16630" y="33951"/>
                </a:cubicBezTo>
                <a:cubicBezTo>
                  <a:pt x="16671" y="33906"/>
                  <a:pt x="16710" y="33861"/>
                  <a:pt x="16748" y="33816"/>
                </a:cubicBezTo>
                <a:lnTo>
                  <a:pt x="16748" y="33816"/>
                </a:lnTo>
                <a:cubicBezTo>
                  <a:pt x="16748" y="33817"/>
                  <a:pt x="16748" y="33818"/>
                  <a:pt x="16748" y="33819"/>
                </a:cubicBezTo>
                <a:cubicBezTo>
                  <a:pt x="16733" y="33848"/>
                  <a:pt x="16733" y="33863"/>
                  <a:pt x="16719" y="33907"/>
                </a:cubicBezTo>
                <a:cubicBezTo>
                  <a:pt x="16763" y="33863"/>
                  <a:pt x="16807" y="33833"/>
                  <a:pt x="16880" y="33774"/>
                </a:cubicBezTo>
                <a:lnTo>
                  <a:pt x="16939" y="33671"/>
                </a:lnTo>
                <a:lnTo>
                  <a:pt x="16802" y="33751"/>
                </a:lnTo>
                <a:lnTo>
                  <a:pt x="16802" y="33751"/>
                </a:lnTo>
                <a:cubicBezTo>
                  <a:pt x="16869" y="33671"/>
                  <a:pt x="16934" y="33590"/>
                  <a:pt x="16998" y="33509"/>
                </a:cubicBezTo>
                <a:cubicBezTo>
                  <a:pt x="17033" y="33479"/>
                  <a:pt x="17066" y="33446"/>
                  <a:pt x="17099" y="33412"/>
                </a:cubicBezTo>
                <a:lnTo>
                  <a:pt x="17099" y="33412"/>
                </a:lnTo>
                <a:cubicBezTo>
                  <a:pt x="17097" y="33424"/>
                  <a:pt x="17093" y="33437"/>
                  <a:pt x="17086" y="33451"/>
                </a:cubicBezTo>
                <a:cubicBezTo>
                  <a:pt x="17086" y="33451"/>
                  <a:pt x="17057" y="33465"/>
                  <a:pt x="17057" y="33480"/>
                </a:cubicBezTo>
                <a:cubicBezTo>
                  <a:pt x="17116" y="33421"/>
                  <a:pt x="17175" y="33392"/>
                  <a:pt x="17204" y="33392"/>
                </a:cubicBezTo>
                <a:cubicBezTo>
                  <a:pt x="17234" y="33333"/>
                  <a:pt x="17248" y="33303"/>
                  <a:pt x="17263" y="33259"/>
                </a:cubicBezTo>
                <a:lnTo>
                  <a:pt x="17263" y="33259"/>
                </a:lnTo>
                <a:lnTo>
                  <a:pt x="17184" y="33317"/>
                </a:lnTo>
                <a:lnTo>
                  <a:pt x="17184" y="33317"/>
                </a:lnTo>
                <a:cubicBezTo>
                  <a:pt x="17243" y="33246"/>
                  <a:pt x="17299" y="33172"/>
                  <a:pt x="17351" y="33097"/>
                </a:cubicBezTo>
                <a:cubicBezTo>
                  <a:pt x="17373" y="33076"/>
                  <a:pt x="17393" y="33054"/>
                  <a:pt x="17413" y="33032"/>
                </a:cubicBezTo>
                <a:lnTo>
                  <a:pt x="17413" y="33032"/>
                </a:lnTo>
                <a:cubicBezTo>
                  <a:pt x="17412" y="33034"/>
                  <a:pt x="17411" y="33037"/>
                  <a:pt x="17410" y="33039"/>
                </a:cubicBezTo>
                <a:cubicBezTo>
                  <a:pt x="17469" y="33009"/>
                  <a:pt x="17528" y="32965"/>
                  <a:pt x="17557" y="32936"/>
                </a:cubicBezTo>
                <a:cubicBezTo>
                  <a:pt x="17572" y="32877"/>
                  <a:pt x="17602" y="32833"/>
                  <a:pt x="17616" y="32803"/>
                </a:cubicBezTo>
                <a:lnTo>
                  <a:pt x="17616" y="32803"/>
                </a:lnTo>
                <a:lnTo>
                  <a:pt x="17586" y="32822"/>
                </a:lnTo>
                <a:lnTo>
                  <a:pt x="17586" y="32822"/>
                </a:lnTo>
                <a:cubicBezTo>
                  <a:pt x="17625" y="32772"/>
                  <a:pt x="17664" y="32721"/>
                  <a:pt x="17705" y="32671"/>
                </a:cubicBezTo>
                <a:cubicBezTo>
                  <a:pt x="17726" y="32649"/>
                  <a:pt x="17746" y="32628"/>
                  <a:pt x="17766" y="32606"/>
                </a:cubicBezTo>
                <a:lnTo>
                  <a:pt x="17766" y="32606"/>
                </a:lnTo>
                <a:cubicBezTo>
                  <a:pt x="17765" y="32608"/>
                  <a:pt x="17764" y="32610"/>
                  <a:pt x="17763" y="32612"/>
                </a:cubicBezTo>
                <a:cubicBezTo>
                  <a:pt x="17822" y="32582"/>
                  <a:pt x="17866" y="32538"/>
                  <a:pt x="17911" y="32494"/>
                </a:cubicBezTo>
                <a:lnTo>
                  <a:pt x="17969" y="32376"/>
                </a:lnTo>
                <a:lnTo>
                  <a:pt x="17938" y="32397"/>
                </a:lnTo>
                <a:lnTo>
                  <a:pt x="17938" y="32397"/>
                </a:lnTo>
                <a:cubicBezTo>
                  <a:pt x="17977" y="32347"/>
                  <a:pt x="18017" y="32295"/>
                  <a:pt x="18058" y="32244"/>
                </a:cubicBezTo>
                <a:cubicBezTo>
                  <a:pt x="18081" y="32218"/>
                  <a:pt x="18105" y="32191"/>
                  <a:pt x="18128" y="32163"/>
                </a:cubicBezTo>
                <a:lnTo>
                  <a:pt x="18128" y="32163"/>
                </a:lnTo>
                <a:cubicBezTo>
                  <a:pt x="18124" y="32176"/>
                  <a:pt x="18120" y="32188"/>
                  <a:pt x="18117" y="32200"/>
                </a:cubicBezTo>
                <a:cubicBezTo>
                  <a:pt x="18161" y="32156"/>
                  <a:pt x="18220" y="32126"/>
                  <a:pt x="18264" y="32067"/>
                </a:cubicBezTo>
                <a:lnTo>
                  <a:pt x="18308" y="3195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300" y="31949"/>
                  <a:pt x="18311" y="31934"/>
                  <a:pt x="18322" y="31920"/>
                </a:cubicBezTo>
                <a:lnTo>
                  <a:pt x="18322" y="31920"/>
                </a:lnTo>
                <a:cubicBezTo>
                  <a:pt x="18521" y="31050"/>
                  <a:pt x="18355" y="30044"/>
                  <a:pt x="17822" y="29065"/>
                </a:cubicBezTo>
                <a:cubicBezTo>
                  <a:pt x="17116" y="27800"/>
                  <a:pt x="15997" y="26681"/>
                  <a:pt x="14379" y="25622"/>
                </a:cubicBezTo>
                <a:cubicBezTo>
                  <a:pt x="14143" y="25474"/>
                  <a:pt x="13893" y="25327"/>
                  <a:pt x="13658" y="25165"/>
                </a:cubicBezTo>
                <a:cubicBezTo>
                  <a:pt x="12524" y="24444"/>
                  <a:pt x="11641" y="23635"/>
                  <a:pt x="11023" y="22796"/>
                </a:cubicBezTo>
                <a:cubicBezTo>
                  <a:pt x="10508" y="22075"/>
                  <a:pt x="9978" y="21207"/>
                  <a:pt x="9964" y="20206"/>
                </a:cubicBezTo>
                <a:cubicBezTo>
                  <a:pt x="9949" y="19132"/>
                  <a:pt x="10464" y="18028"/>
                  <a:pt x="11391" y="17115"/>
                </a:cubicBezTo>
                <a:cubicBezTo>
                  <a:pt x="11744" y="16762"/>
                  <a:pt x="12127" y="16453"/>
                  <a:pt x="12554" y="16188"/>
                </a:cubicBezTo>
                <a:cubicBezTo>
                  <a:pt x="13569" y="15570"/>
                  <a:pt x="14688" y="15158"/>
                  <a:pt x="15777" y="14776"/>
                </a:cubicBezTo>
                <a:cubicBezTo>
                  <a:pt x="16218" y="14614"/>
                  <a:pt x="16689" y="14437"/>
                  <a:pt x="17131" y="14275"/>
                </a:cubicBezTo>
                <a:cubicBezTo>
                  <a:pt x="18720" y="13657"/>
                  <a:pt x="20251" y="12789"/>
                  <a:pt x="21663" y="11744"/>
                </a:cubicBezTo>
                <a:cubicBezTo>
                  <a:pt x="22870" y="10832"/>
                  <a:pt x="23738" y="9904"/>
                  <a:pt x="24253" y="8963"/>
                </a:cubicBezTo>
                <a:cubicBezTo>
                  <a:pt x="24562" y="8374"/>
                  <a:pt x="24754" y="7785"/>
                  <a:pt x="24783" y="7182"/>
                </a:cubicBezTo>
                <a:cubicBezTo>
                  <a:pt x="24842" y="6461"/>
                  <a:pt x="24710" y="5784"/>
                  <a:pt x="24489" y="4945"/>
                </a:cubicBezTo>
                <a:cubicBezTo>
                  <a:pt x="24077" y="3297"/>
                  <a:pt x="23488" y="1693"/>
                  <a:pt x="22767" y="206"/>
                </a:cubicBezTo>
                <a:lnTo>
                  <a:pt x="22708" y="236"/>
                </a:lnTo>
                <a:cubicBezTo>
                  <a:pt x="23429" y="1737"/>
                  <a:pt x="24018" y="3312"/>
                  <a:pt x="24445" y="4974"/>
                </a:cubicBezTo>
                <a:cubicBezTo>
                  <a:pt x="24636" y="5784"/>
                  <a:pt x="24768" y="6461"/>
                  <a:pt x="24739" y="7182"/>
                </a:cubicBezTo>
                <a:cubicBezTo>
                  <a:pt x="24695" y="7771"/>
                  <a:pt x="24518" y="8359"/>
                  <a:pt x="24224" y="8918"/>
                </a:cubicBezTo>
                <a:cubicBezTo>
                  <a:pt x="23724" y="9860"/>
                  <a:pt x="22855" y="10802"/>
                  <a:pt x="21649" y="11685"/>
                </a:cubicBezTo>
                <a:cubicBezTo>
                  <a:pt x="20221" y="12730"/>
                  <a:pt x="18705" y="13584"/>
                  <a:pt x="17131" y="14202"/>
                </a:cubicBezTo>
                <a:cubicBezTo>
                  <a:pt x="16689" y="14393"/>
                  <a:pt x="16218" y="14555"/>
                  <a:pt x="15777" y="14702"/>
                </a:cubicBezTo>
                <a:cubicBezTo>
                  <a:pt x="14673" y="15085"/>
                  <a:pt x="13555" y="15497"/>
                  <a:pt x="12539" y="16129"/>
                </a:cubicBezTo>
                <a:cubicBezTo>
                  <a:pt x="12112" y="16409"/>
                  <a:pt x="11715" y="16718"/>
                  <a:pt x="11362" y="17071"/>
                </a:cubicBezTo>
                <a:cubicBezTo>
                  <a:pt x="10420" y="18028"/>
                  <a:pt x="9905" y="19132"/>
                  <a:pt x="9905" y="20221"/>
                </a:cubicBezTo>
                <a:cubicBezTo>
                  <a:pt x="9920" y="21192"/>
                  <a:pt x="10420" y="22060"/>
                  <a:pt x="10994" y="22855"/>
                </a:cubicBezTo>
                <a:cubicBezTo>
                  <a:pt x="11597" y="23708"/>
                  <a:pt x="12480" y="24503"/>
                  <a:pt x="13643" y="25239"/>
                </a:cubicBezTo>
                <a:cubicBezTo>
                  <a:pt x="13878" y="25386"/>
                  <a:pt x="14114" y="25533"/>
                  <a:pt x="14364" y="25695"/>
                </a:cubicBezTo>
                <a:cubicBezTo>
                  <a:pt x="15983" y="26755"/>
                  <a:pt x="17101" y="27873"/>
                  <a:pt x="17778" y="29124"/>
                </a:cubicBezTo>
                <a:cubicBezTo>
                  <a:pt x="18324" y="30086"/>
                  <a:pt x="18491" y="31133"/>
                  <a:pt x="18253" y="31990"/>
                </a:cubicBezTo>
                <a:lnTo>
                  <a:pt x="18253" y="3199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274" y="31983"/>
                  <a:pt x="18259" y="32003"/>
                  <a:pt x="18243" y="32022"/>
                </a:cubicBezTo>
                <a:lnTo>
                  <a:pt x="18243" y="32022"/>
                </a:lnTo>
                <a:cubicBezTo>
                  <a:pt x="18247" y="32011"/>
                  <a:pt x="18250" y="32001"/>
                  <a:pt x="18253" y="31990"/>
                </a:cubicBezTo>
                <a:lnTo>
                  <a:pt x="18253" y="31990"/>
                </a:lnTo>
                <a:lnTo>
                  <a:pt x="18146" y="32067"/>
                </a:lnTo>
                <a:cubicBezTo>
                  <a:pt x="18146" y="32076"/>
                  <a:pt x="18145" y="32088"/>
                  <a:pt x="18142" y="32102"/>
                </a:cubicBezTo>
                <a:lnTo>
                  <a:pt x="18142" y="32102"/>
                </a:lnTo>
                <a:cubicBezTo>
                  <a:pt x="18164" y="32088"/>
                  <a:pt x="18187" y="32074"/>
                  <a:pt x="18211" y="32063"/>
                </a:cubicBezTo>
                <a:lnTo>
                  <a:pt x="18211" y="32063"/>
                </a:lnTo>
                <a:cubicBezTo>
                  <a:pt x="18184" y="32097"/>
                  <a:pt x="18156" y="32130"/>
                  <a:pt x="18128" y="32163"/>
                </a:cubicBezTo>
                <a:lnTo>
                  <a:pt x="18128" y="32163"/>
                </a:lnTo>
                <a:cubicBezTo>
                  <a:pt x="18134" y="32142"/>
                  <a:pt x="18139" y="32121"/>
                  <a:pt x="18142" y="32102"/>
                </a:cubicBezTo>
                <a:lnTo>
                  <a:pt x="18142" y="32102"/>
                </a:lnTo>
                <a:cubicBezTo>
                  <a:pt x="18112" y="32121"/>
                  <a:pt x="18085" y="32141"/>
                  <a:pt x="18062" y="32157"/>
                </a:cubicBezTo>
                <a:lnTo>
                  <a:pt x="18062" y="32157"/>
                </a:lnTo>
                <a:cubicBezTo>
                  <a:pt x="18065" y="32146"/>
                  <a:pt x="18068" y="32135"/>
                  <a:pt x="18072" y="32126"/>
                </a:cubicBezTo>
                <a:lnTo>
                  <a:pt x="18072" y="32126"/>
                </a:lnTo>
                <a:cubicBezTo>
                  <a:pt x="18064" y="32131"/>
                  <a:pt x="18056" y="32136"/>
                  <a:pt x="18048" y="32141"/>
                </a:cubicBezTo>
                <a:lnTo>
                  <a:pt x="18048" y="32141"/>
                </a:lnTo>
                <a:cubicBezTo>
                  <a:pt x="18046" y="32151"/>
                  <a:pt x="18045" y="32161"/>
                  <a:pt x="18043" y="32170"/>
                </a:cubicBezTo>
                <a:cubicBezTo>
                  <a:pt x="18049" y="32166"/>
                  <a:pt x="18055" y="32162"/>
                  <a:pt x="18062" y="32157"/>
                </a:cubicBezTo>
                <a:lnTo>
                  <a:pt x="18062" y="32157"/>
                </a:lnTo>
                <a:cubicBezTo>
                  <a:pt x="18056" y="32182"/>
                  <a:pt x="18053" y="32209"/>
                  <a:pt x="18043" y="32229"/>
                </a:cubicBezTo>
                <a:cubicBezTo>
                  <a:pt x="18043" y="32229"/>
                  <a:pt x="18043" y="32244"/>
                  <a:pt x="18014" y="32244"/>
                </a:cubicBezTo>
                <a:cubicBezTo>
                  <a:pt x="17969" y="32288"/>
                  <a:pt x="17896" y="32347"/>
                  <a:pt x="17837" y="32376"/>
                </a:cubicBezTo>
                <a:cubicBezTo>
                  <a:pt x="17846" y="32358"/>
                  <a:pt x="17850" y="32333"/>
                  <a:pt x="17855" y="32303"/>
                </a:cubicBezTo>
                <a:lnTo>
                  <a:pt x="17855" y="32303"/>
                </a:lnTo>
                <a:cubicBezTo>
                  <a:pt x="17828" y="32318"/>
                  <a:pt x="17799" y="32332"/>
                  <a:pt x="17768" y="32349"/>
                </a:cubicBezTo>
                <a:lnTo>
                  <a:pt x="17768" y="32349"/>
                </a:lnTo>
                <a:cubicBezTo>
                  <a:pt x="17771" y="32335"/>
                  <a:pt x="17774" y="32320"/>
                  <a:pt x="17778" y="32303"/>
                </a:cubicBezTo>
                <a:lnTo>
                  <a:pt x="17778" y="32303"/>
                </a:lnTo>
                <a:cubicBezTo>
                  <a:pt x="17760" y="32314"/>
                  <a:pt x="17742" y="32324"/>
                  <a:pt x="17724" y="32335"/>
                </a:cubicBezTo>
                <a:lnTo>
                  <a:pt x="17724" y="32335"/>
                </a:lnTo>
                <a:cubicBezTo>
                  <a:pt x="17722" y="32349"/>
                  <a:pt x="17721" y="32363"/>
                  <a:pt x="17719" y="32376"/>
                </a:cubicBezTo>
                <a:cubicBezTo>
                  <a:pt x="17736" y="32367"/>
                  <a:pt x="17753" y="32358"/>
                  <a:pt x="17768" y="32349"/>
                </a:cubicBezTo>
                <a:lnTo>
                  <a:pt x="17768" y="32349"/>
                </a:lnTo>
                <a:cubicBezTo>
                  <a:pt x="17762" y="32382"/>
                  <a:pt x="17759" y="32409"/>
                  <a:pt x="17749" y="32450"/>
                </a:cubicBezTo>
                <a:cubicBezTo>
                  <a:pt x="17675" y="32494"/>
                  <a:pt x="17602" y="32538"/>
                  <a:pt x="17543" y="32582"/>
                </a:cubicBezTo>
                <a:cubicBezTo>
                  <a:pt x="17551" y="32549"/>
                  <a:pt x="17555" y="32524"/>
                  <a:pt x="17556" y="32499"/>
                </a:cubicBezTo>
                <a:lnTo>
                  <a:pt x="17556" y="32499"/>
                </a:lnTo>
                <a:cubicBezTo>
                  <a:pt x="17530" y="32512"/>
                  <a:pt x="17505" y="32525"/>
                  <a:pt x="17480" y="32540"/>
                </a:cubicBezTo>
                <a:lnTo>
                  <a:pt x="17480" y="32540"/>
                </a:lnTo>
                <a:cubicBezTo>
                  <a:pt x="17482" y="32523"/>
                  <a:pt x="17484" y="32508"/>
                  <a:pt x="17484" y="32494"/>
                </a:cubicBezTo>
                <a:lnTo>
                  <a:pt x="17484" y="32494"/>
                </a:lnTo>
                <a:cubicBezTo>
                  <a:pt x="17461" y="32503"/>
                  <a:pt x="17436" y="32515"/>
                  <a:pt x="17411" y="32529"/>
                </a:cubicBezTo>
                <a:lnTo>
                  <a:pt x="17411" y="32529"/>
                </a:lnTo>
                <a:cubicBezTo>
                  <a:pt x="17411" y="32547"/>
                  <a:pt x="17411" y="32564"/>
                  <a:pt x="17410" y="32582"/>
                </a:cubicBezTo>
                <a:cubicBezTo>
                  <a:pt x="17434" y="32566"/>
                  <a:pt x="17457" y="32553"/>
                  <a:pt x="17480" y="32540"/>
                </a:cubicBezTo>
                <a:lnTo>
                  <a:pt x="17480" y="32540"/>
                </a:lnTo>
                <a:cubicBezTo>
                  <a:pt x="17475" y="32575"/>
                  <a:pt x="17464" y="32616"/>
                  <a:pt x="17454" y="32656"/>
                </a:cubicBezTo>
                <a:cubicBezTo>
                  <a:pt x="17366" y="32715"/>
                  <a:pt x="17307" y="32744"/>
                  <a:pt x="17204" y="32803"/>
                </a:cubicBezTo>
                <a:cubicBezTo>
                  <a:pt x="17230" y="32761"/>
                  <a:pt x="17241" y="32723"/>
                  <a:pt x="17245" y="32687"/>
                </a:cubicBezTo>
                <a:lnTo>
                  <a:pt x="17245" y="32687"/>
                </a:lnTo>
                <a:cubicBezTo>
                  <a:pt x="17220" y="32700"/>
                  <a:pt x="17195" y="32713"/>
                  <a:pt x="17169" y="32727"/>
                </a:cubicBezTo>
                <a:lnTo>
                  <a:pt x="17169" y="32727"/>
                </a:lnTo>
                <a:cubicBezTo>
                  <a:pt x="17172" y="32704"/>
                  <a:pt x="17175" y="32682"/>
                  <a:pt x="17175" y="32656"/>
                </a:cubicBezTo>
                <a:lnTo>
                  <a:pt x="17175" y="32656"/>
                </a:lnTo>
                <a:cubicBezTo>
                  <a:pt x="17138" y="32685"/>
                  <a:pt x="17099" y="32707"/>
                  <a:pt x="17055" y="32729"/>
                </a:cubicBezTo>
                <a:lnTo>
                  <a:pt x="17055" y="32729"/>
                </a:lnTo>
                <a:cubicBezTo>
                  <a:pt x="17035" y="32200"/>
                  <a:pt x="16930" y="31617"/>
                  <a:pt x="16674" y="30993"/>
                </a:cubicBezTo>
                <a:cubicBezTo>
                  <a:pt x="16027" y="29271"/>
                  <a:pt x="14835" y="27726"/>
                  <a:pt x="13157" y="26401"/>
                </a:cubicBezTo>
                <a:cubicBezTo>
                  <a:pt x="12922" y="26210"/>
                  <a:pt x="12672" y="26019"/>
                  <a:pt x="12377" y="25798"/>
                </a:cubicBezTo>
                <a:cubicBezTo>
                  <a:pt x="10994" y="24768"/>
                  <a:pt x="10067" y="23753"/>
                  <a:pt x="9537" y="22708"/>
                </a:cubicBezTo>
                <a:cubicBezTo>
                  <a:pt x="9140" y="21898"/>
                  <a:pt x="8786" y="21104"/>
                  <a:pt x="8845" y="20206"/>
                </a:cubicBezTo>
                <a:cubicBezTo>
                  <a:pt x="8919" y="19220"/>
                  <a:pt x="9404" y="18190"/>
                  <a:pt x="10273" y="17336"/>
                </a:cubicBezTo>
                <a:cubicBezTo>
                  <a:pt x="10582" y="16998"/>
                  <a:pt x="10950" y="16703"/>
                  <a:pt x="11347" y="16424"/>
                </a:cubicBezTo>
                <a:cubicBezTo>
                  <a:pt x="12201" y="15820"/>
                  <a:pt x="13187" y="15394"/>
                  <a:pt x="14143" y="14982"/>
                </a:cubicBezTo>
                <a:cubicBezTo>
                  <a:pt x="14585" y="14776"/>
                  <a:pt x="15056" y="14570"/>
                  <a:pt x="15497" y="14349"/>
                </a:cubicBezTo>
                <a:cubicBezTo>
                  <a:pt x="16969" y="13613"/>
                  <a:pt x="18352" y="12671"/>
                  <a:pt x="19618" y="11553"/>
                </a:cubicBezTo>
                <a:cubicBezTo>
                  <a:pt x="20692" y="10596"/>
                  <a:pt x="21443" y="9654"/>
                  <a:pt x="21899" y="8683"/>
                </a:cubicBezTo>
                <a:cubicBezTo>
                  <a:pt x="22178" y="8109"/>
                  <a:pt x="22340" y="7550"/>
                  <a:pt x="22384" y="6961"/>
                </a:cubicBezTo>
                <a:cubicBezTo>
                  <a:pt x="22458" y="6196"/>
                  <a:pt x="22326" y="5445"/>
                  <a:pt x="22193" y="4798"/>
                </a:cubicBezTo>
                <a:cubicBezTo>
                  <a:pt x="21869" y="3164"/>
                  <a:pt x="21354" y="1619"/>
                  <a:pt x="20648" y="192"/>
                </a:cubicBezTo>
                <a:lnTo>
                  <a:pt x="20589" y="221"/>
                </a:lnTo>
                <a:cubicBezTo>
                  <a:pt x="21295" y="1634"/>
                  <a:pt x="21810" y="3179"/>
                  <a:pt x="22134" y="4827"/>
                </a:cubicBezTo>
                <a:cubicBezTo>
                  <a:pt x="22267" y="5445"/>
                  <a:pt x="22384" y="6196"/>
                  <a:pt x="22311" y="6961"/>
                </a:cubicBezTo>
                <a:cubicBezTo>
                  <a:pt x="22252" y="7520"/>
                  <a:pt x="22090" y="8094"/>
                  <a:pt x="21825" y="8668"/>
                </a:cubicBezTo>
                <a:cubicBezTo>
                  <a:pt x="21369" y="9625"/>
                  <a:pt x="20633" y="10567"/>
                  <a:pt x="19559" y="11494"/>
                </a:cubicBezTo>
                <a:cubicBezTo>
                  <a:pt x="18293" y="12627"/>
                  <a:pt x="16910" y="13554"/>
                  <a:pt x="15468" y="14275"/>
                </a:cubicBezTo>
                <a:cubicBezTo>
                  <a:pt x="15026" y="14496"/>
                  <a:pt x="14555" y="14702"/>
                  <a:pt x="14099" y="14908"/>
                </a:cubicBezTo>
                <a:cubicBezTo>
                  <a:pt x="13157" y="15320"/>
                  <a:pt x="12186" y="15762"/>
                  <a:pt x="11303" y="16350"/>
                </a:cubicBezTo>
                <a:cubicBezTo>
                  <a:pt x="10920" y="16630"/>
                  <a:pt x="10552" y="16924"/>
                  <a:pt x="10243" y="17263"/>
                </a:cubicBezTo>
                <a:cubicBezTo>
                  <a:pt x="9375" y="18146"/>
                  <a:pt x="8860" y="19176"/>
                  <a:pt x="8786" y="20176"/>
                </a:cubicBezTo>
                <a:cubicBezTo>
                  <a:pt x="8713" y="21104"/>
                  <a:pt x="9081" y="21913"/>
                  <a:pt x="9478" y="22722"/>
                </a:cubicBezTo>
                <a:cubicBezTo>
                  <a:pt x="10023" y="23782"/>
                  <a:pt x="10935" y="24797"/>
                  <a:pt x="12333" y="25842"/>
                </a:cubicBezTo>
                <a:cubicBezTo>
                  <a:pt x="12627" y="26063"/>
                  <a:pt x="12892" y="26269"/>
                  <a:pt x="13128" y="26460"/>
                </a:cubicBezTo>
                <a:cubicBezTo>
                  <a:pt x="14805" y="27785"/>
                  <a:pt x="15983" y="29330"/>
                  <a:pt x="16616" y="31037"/>
                </a:cubicBezTo>
                <a:cubicBezTo>
                  <a:pt x="16857" y="31663"/>
                  <a:pt x="16975" y="32247"/>
                  <a:pt x="16983" y="32764"/>
                </a:cubicBezTo>
                <a:lnTo>
                  <a:pt x="16983" y="32764"/>
                </a:lnTo>
                <a:cubicBezTo>
                  <a:pt x="17008" y="32752"/>
                  <a:pt x="17032" y="32740"/>
                  <a:pt x="17055" y="32729"/>
                </a:cubicBezTo>
                <a:lnTo>
                  <a:pt x="17055" y="32729"/>
                </a:lnTo>
                <a:cubicBezTo>
                  <a:pt x="17056" y="32749"/>
                  <a:pt x="17057" y="32769"/>
                  <a:pt x="17057" y="32788"/>
                </a:cubicBezTo>
                <a:cubicBezTo>
                  <a:pt x="17096" y="32766"/>
                  <a:pt x="17133" y="32746"/>
                  <a:pt x="17169" y="32727"/>
                </a:cubicBezTo>
                <a:lnTo>
                  <a:pt x="17169" y="32727"/>
                </a:lnTo>
                <a:cubicBezTo>
                  <a:pt x="17165" y="32756"/>
                  <a:pt x="17160" y="32785"/>
                  <a:pt x="17160" y="32818"/>
                </a:cubicBezTo>
                <a:cubicBezTo>
                  <a:pt x="17057" y="32877"/>
                  <a:pt x="16983" y="32906"/>
                  <a:pt x="16895" y="32965"/>
                </a:cubicBezTo>
                <a:cubicBezTo>
                  <a:pt x="16905" y="32927"/>
                  <a:pt x="16908" y="32895"/>
                  <a:pt x="16909" y="32862"/>
                </a:cubicBezTo>
                <a:lnTo>
                  <a:pt x="16909" y="32862"/>
                </a:lnTo>
                <a:cubicBezTo>
                  <a:pt x="16885" y="32875"/>
                  <a:pt x="16861" y="32887"/>
                  <a:pt x="16836" y="32899"/>
                </a:cubicBezTo>
                <a:lnTo>
                  <a:pt x="16836" y="32899"/>
                </a:lnTo>
                <a:lnTo>
                  <a:pt x="16836" y="32818"/>
                </a:lnTo>
                <a:cubicBezTo>
                  <a:pt x="16794" y="32846"/>
                  <a:pt x="16753" y="32867"/>
                  <a:pt x="16711" y="32888"/>
                </a:cubicBezTo>
                <a:lnTo>
                  <a:pt x="16711" y="32888"/>
                </a:lnTo>
                <a:cubicBezTo>
                  <a:pt x="16713" y="32914"/>
                  <a:pt x="16716" y="32939"/>
                  <a:pt x="16719" y="32965"/>
                </a:cubicBezTo>
                <a:cubicBezTo>
                  <a:pt x="16758" y="32939"/>
                  <a:pt x="16797" y="32918"/>
                  <a:pt x="16836" y="32899"/>
                </a:cubicBezTo>
                <a:lnTo>
                  <a:pt x="16836" y="32899"/>
                </a:lnTo>
                <a:lnTo>
                  <a:pt x="16836" y="33009"/>
                </a:lnTo>
                <a:cubicBezTo>
                  <a:pt x="16748" y="33053"/>
                  <a:pt x="16660" y="33097"/>
                  <a:pt x="16586" y="33156"/>
                </a:cubicBezTo>
                <a:cubicBezTo>
                  <a:pt x="16582" y="33138"/>
                  <a:pt x="16578" y="33120"/>
                  <a:pt x="16576" y="33101"/>
                </a:cubicBezTo>
                <a:lnTo>
                  <a:pt x="16576" y="33101"/>
                </a:lnTo>
                <a:lnTo>
                  <a:pt x="16513" y="33131"/>
                </a:lnTo>
                <a:lnTo>
                  <a:pt x="16513" y="33186"/>
                </a:lnTo>
                <a:cubicBezTo>
                  <a:pt x="16439" y="33230"/>
                  <a:pt x="16365" y="33274"/>
                  <a:pt x="16277" y="33318"/>
                </a:cubicBezTo>
                <a:cubicBezTo>
                  <a:pt x="16248" y="33318"/>
                  <a:pt x="16233" y="33333"/>
                  <a:pt x="16218" y="33333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00" y="33313"/>
                  <a:pt x="16182" y="33322"/>
                  <a:pt x="16164" y="33331"/>
                </a:cubicBezTo>
                <a:lnTo>
                  <a:pt x="16164" y="33331"/>
                </a:lnTo>
                <a:cubicBezTo>
                  <a:pt x="16159" y="33287"/>
                  <a:pt x="16159" y="33240"/>
                  <a:pt x="16159" y="33200"/>
                </a:cubicBezTo>
                <a:cubicBezTo>
                  <a:pt x="16123" y="33216"/>
                  <a:pt x="16086" y="33232"/>
                  <a:pt x="16050" y="33248"/>
                </a:cubicBezTo>
                <a:lnTo>
                  <a:pt x="16050" y="33248"/>
                </a:lnTo>
                <a:cubicBezTo>
                  <a:pt x="16006" y="32989"/>
                  <a:pt x="15943" y="32712"/>
                  <a:pt x="15880" y="32435"/>
                </a:cubicBezTo>
                <a:cubicBezTo>
                  <a:pt x="15350" y="30404"/>
                  <a:pt x="14143" y="28565"/>
                  <a:pt x="12304" y="26946"/>
                </a:cubicBezTo>
                <a:cubicBezTo>
                  <a:pt x="12039" y="26725"/>
                  <a:pt x="11759" y="26490"/>
                  <a:pt x="11435" y="26210"/>
                </a:cubicBezTo>
                <a:cubicBezTo>
                  <a:pt x="10346" y="25312"/>
                  <a:pt x="9022" y="24106"/>
                  <a:pt x="8448" y="22575"/>
                </a:cubicBezTo>
                <a:cubicBezTo>
                  <a:pt x="8183" y="21854"/>
                  <a:pt x="7918" y="21030"/>
                  <a:pt x="8051" y="20147"/>
                </a:cubicBezTo>
                <a:cubicBezTo>
                  <a:pt x="8212" y="18970"/>
                  <a:pt x="8934" y="18028"/>
                  <a:pt x="9478" y="17439"/>
                </a:cubicBezTo>
                <a:cubicBezTo>
                  <a:pt x="9772" y="17130"/>
                  <a:pt x="10111" y="16836"/>
                  <a:pt x="10479" y="16571"/>
                </a:cubicBezTo>
                <a:cubicBezTo>
                  <a:pt x="11244" y="16012"/>
                  <a:pt x="12112" y="15541"/>
                  <a:pt x="12936" y="15129"/>
                </a:cubicBezTo>
                <a:cubicBezTo>
                  <a:pt x="13378" y="14879"/>
                  <a:pt x="13864" y="14643"/>
                  <a:pt x="14305" y="14393"/>
                </a:cubicBezTo>
                <a:cubicBezTo>
                  <a:pt x="15688" y="13584"/>
                  <a:pt x="16969" y="12568"/>
                  <a:pt x="18117" y="11391"/>
                </a:cubicBezTo>
                <a:cubicBezTo>
                  <a:pt x="19073" y="10390"/>
                  <a:pt x="19735" y="9434"/>
                  <a:pt x="20148" y="8462"/>
                </a:cubicBezTo>
                <a:cubicBezTo>
                  <a:pt x="20398" y="7918"/>
                  <a:pt x="20545" y="7344"/>
                  <a:pt x="20618" y="6770"/>
                </a:cubicBezTo>
                <a:cubicBezTo>
                  <a:pt x="20692" y="6166"/>
                  <a:pt x="20648" y="5519"/>
                  <a:pt x="20515" y="4680"/>
                </a:cubicBezTo>
                <a:cubicBezTo>
                  <a:pt x="20280" y="3061"/>
                  <a:pt x="19809" y="1546"/>
                  <a:pt x="19103" y="162"/>
                </a:cubicBezTo>
                <a:lnTo>
                  <a:pt x="18808" y="118"/>
                </a:lnTo>
                <a:lnTo>
                  <a:pt x="18808" y="118"/>
                </a:lnTo>
                <a:cubicBezTo>
                  <a:pt x="19485" y="1487"/>
                  <a:pt x="19971" y="3002"/>
                  <a:pt x="20221" y="4607"/>
                </a:cubicBezTo>
                <a:cubicBezTo>
                  <a:pt x="20354" y="5445"/>
                  <a:pt x="20368" y="6078"/>
                  <a:pt x="20324" y="6682"/>
                </a:cubicBezTo>
                <a:cubicBezTo>
                  <a:pt x="20265" y="7226"/>
                  <a:pt x="20118" y="7800"/>
                  <a:pt x="19883" y="8359"/>
                </a:cubicBezTo>
                <a:cubicBezTo>
                  <a:pt x="19471" y="9330"/>
                  <a:pt x="18808" y="10272"/>
                  <a:pt x="17852" y="11258"/>
                </a:cubicBezTo>
                <a:cubicBezTo>
                  <a:pt x="16719" y="12436"/>
                  <a:pt x="15438" y="13436"/>
                  <a:pt x="14070" y="14246"/>
                </a:cubicBezTo>
                <a:cubicBezTo>
                  <a:pt x="13628" y="14496"/>
                  <a:pt x="13157" y="14731"/>
                  <a:pt x="12701" y="14982"/>
                </a:cubicBezTo>
                <a:cubicBezTo>
                  <a:pt x="11877" y="15423"/>
                  <a:pt x="11009" y="15865"/>
                  <a:pt x="10214" y="16453"/>
                </a:cubicBezTo>
                <a:cubicBezTo>
                  <a:pt x="9846" y="16718"/>
                  <a:pt x="9522" y="17012"/>
                  <a:pt x="9228" y="17336"/>
                </a:cubicBezTo>
                <a:cubicBezTo>
                  <a:pt x="8654" y="17925"/>
                  <a:pt x="7933" y="18881"/>
                  <a:pt x="7771" y="20073"/>
                </a:cubicBezTo>
                <a:cubicBezTo>
                  <a:pt x="7639" y="20971"/>
                  <a:pt x="7918" y="21825"/>
                  <a:pt x="8168" y="22531"/>
                </a:cubicBezTo>
                <a:cubicBezTo>
                  <a:pt x="8772" y="24076"/>
                  <a:pt x="10096" y="25312"/>
                  <a:pt x="11170" y="26195"/>
                </a:cubicBezTo>
                <a:cubicBezTo>
                  <a:pt x="11480" y="26460"/>
                  <a:pt x="11759" y="26696"/>
                  <a:pt x="12039" y="26917"/>
                </a:cubicBezTo>
                <a:cubicBezTo>
                  <a:pt x="13864" y="28535"/>
                  <a:pt x="15056" y="30360"/>
                  <a:pt x="15585" y="32362"/>
                </a:cubicBezTo>
                <a:cubicBezTo>
                  <a:pt x="15674" y="32715"/>
                  <a:pt x="15733" y="33024"/>
                  <a:pt x="15777" y="33318"/>
                </a:cubicBezTo>
                <a:cubicBezTo>
                  <a:pt x="15674" y="33377"/>
                  <a:pt x="15571" y="33421"/>
                  <a:pt x="15482" y="33480"/>
                </a:cubicBezTo>
                <a:cubicBezTo>
                  <a:pt x="15438" y="33259"/>
                  <a:pt x="15409" y="33039"/>
                  <a:pt x="15350" y="32818"/>
                </a:cubicBezTo>
                <a:cubicBezTo>
                  <a:pt x="14879" y="30728"/>
                  <a:pt x="13658" y="28771"/>
                  <a:pt x="11744" y="27049"/>
                </a:cubicBezTo>
                <a:cubicBezTo>
                  <a:pt x="11465" y="26799"/>
                  <a:pt x="11200" y="26549"/>
                  <a:pt x="10861" y="26269"/>
                </a:cubicBezTo>
                <a:cubicBezTo>
                  <a:pt x="9669" y="25254"/>
                  <a:pt x="8360" y="24003"/>
                  <a:pt x="7830" y="22443"/>
                </a:cubicBezTo>
                <a:cubicBezTo>
                  <a:pt x="7565" y="21707"/>
                  <a:pt x="7374" y="20898"/>
                  <a:pt x="7521" y="20029"/>
                </a:cubicBezTo>
                <a:cubicBezTo>
                  <a:pt x="7712" y="18881"/>
                  <a:pt x="8404" y="17954"/>
                  <a:pt x="8948" y="17380"/>
                </a:cubicBezTo>
                <a:cubicBezTo>
                  <a:pt x="9243" y="17071"/>
                  <a:pt x="9552" y="16792"/>
                  <a:pt x="9920" y="16527"/>
                </a:cubicBezTo>
                <a:cubicBezTo>
                  <a:pt x="10655" y="15953"/>
                  <a:pt x="11480" y="15511"/>
                  <a:pt x="12274" y="15070"/>
                </a:cubicBezTo>
                <a:cubicBezTo>
                  <a:pt x="12716" y="14805"/>
                  <a:pt x="13201" y="14570"/>
                  <a:pt x="13643" y="14290"/>
                </a:cubicBezTo>
                <a:cubicBezTo>
                  <a:pt x="14997" y="13466"/>
                  <a:pt x="16233" y="12436"/>
                  <a:pt x="17337" y="11244"/>
                </a:cubicBezTo>
                <a:cubicBezTo>
                  <a:pt x="18249" y="10243"/>
                  <a:pt x="18897" y="9286"/>
                  <a:pt x="19279" y="8300"/>
                </a:cubicBezTo>
                <a:cubicBezTo>
                  <a:pt x="19529" y="7741"/>
                  <a:pt x="19677" y="7182"/>
                  <a:pt x="19721" y="6623"/>
                </a:cubicBezTo>
                <a:cubicBezTo>
                  <a:pt x="19809" y="6019"/>
                  <a:pt x="19780" y="5357"/>
                  <a:pt x="19677" y="4548"/>
                </a:cubicBezTo>
                <a:cubicBezTo>
                  <a:pt x="19456" y="2944"/>
                  <a:pt x="18985" y="1443"/>
                  <a:pt x="18308" y="59"/>
                </a:cubicBezTo>
                <a:lnTo>
                  <a:pt x="18249" y="89"/>
                </a:lnTo>
                <a:cubicBezTo>
                  <a:pt x="18941" y="1457"/>
                  <a:pt x="19397" y="2958"/>
                  <a:pt x="19618" y="4562"/>
                </a:cubicBezTo>
                <a:cubicBezTo>
                  <a:pt x="19721" y="5372"/>
                  <a:pt x="19750" y="6034"/>
                  <a:pt x="19677" y="6623"/>
                </a:cubicBezTo>
                <a:cubicBezTo>
                  <a:pt x="19618" y="7182"/>
                  <a:pt x="19471" y="7726"/>
                  <a:pt x="19235" y="8286"/>
                </a:cubicBezTo>
                <a:cubicBezTo>
                  <a:pt x="18823" y="9257"/>
                  <a:pt x="18205" y="10213"/>
                  <a:pt x="17278" y="11199"/>
                </a:cubicBezTo>
                <a:cubicBezTo>
                  <a:pt x="16189" y="12406"/>
                  <a:pt x="14938" y="13407"/>
                  <a:pt x="13599" y="14260"/>
                </a:cubicBezTo>
                <a:cubicBezTo>
                  <a:pt x="13157" y="14540"/>
                  <a:pt x="12701" y="14790"/>
                  <a:pt x="12259" y="15026"/>
                </a:cubicBezTo>
                <a:cubicBezTo>
                  <a:pt x="11465" y="15467"/>
                  <a:pt x="10641" y="15938"/>
                  <a:pt x="9890" y="16497"/>
                </a:cubicBezTo>
                <a:cubicBezTo>
                  <a:pt x="9537" y="16777"/>
                  <a:pt x="9198" y="17071"/>
                  <a:pt x="8904" y="17366"/>
                </a:cubicBezTo>
                <a:cubicBezTo>
                  <a:pt x="8360" y="17954"/>
                  <a:pt x="7668" y="18881"/>
                  <a:pt x="7462" y="20059"/>
                </a:cubicBezTo>
                <a:cubicBezTo>
                  <a:pt x="7315" y="20912"/>
                  <a:pt x="7506" y="21751"/>
                  <a:pt x="7771" y="22502"/>
                </a:cubicBezTo>
                <a:cubicBezTo>
                  <a:pt x="8301" y="24062"/>
                  <a:pt x="9611" y="25327"/>
                  <a:pt x="10817" y="26343"/>
                </a:cubicBezTo>
                <a:cubicBezTo>
                  <a:pt x="11141" y="26622"/>
                  <a:pt x="11435" y="26858"/>
                  <a:pt x="11700" y="27123"/>
                </a:cubicBezTo>
                <a:cubicBezTo>
                  <a:pt x="13599" y="28830"/>
                  <a:pt x="14791" y="30758"/>
                  <a:pt x="15276" y="32862"/>
                </a:cubicBezTo>
                <a:cubicBezTo>
                  <a:pt x="15335" y="33097"/>
                  <a:pt x="15365" y="33333"/>
                  <a:pt x="15409" y="33539"/>
                </a:cubicBezTo>
                <a:cubicBezTo>
                  <a:pt x="15306" y="33598"/>
                  <a:pt x="15217" y="33642"/>
                  <a:pt x="15114" y="33701"/>
                </a:cubicBezTo>
                <a:cubicBezTo>
                  <a:pt x="15100" y="33568"/>
                  <a:pt x="15070" y="33451"/>
                  <a:pt x="15041" y="33303"/>
                </a:cubicBezTo>
                <a:cubicBezTo>
                  <a:pt x="14614" y="31125"/>
                  <a:pt x="13393" y="29080"/>
                  <a:pt x="11406" y="27240"/>
                </a:cubicBezTo>
                <a:cubicBezTo>
                  <a:pt x="11141" y="26990"/>
                  <a:pt x="10847" y="26725"/>
                  <a:pt x="10508" y="26431"/>
                </a:cubicBezTo>
                <a:cubicBezTo>
                  <a:pt x="9184" y="25298"/>
                  <a:pt x="7918" y="24032"/>
                  <a:pt x="7418" y="22428"/>
                </a:cubicBezTo>
                <a:cubicBezTo>
                  <a:pt x="7212" y="21781"/>
                  <a:pt x="7020" y="20912"/>
                  <a:pt x="7197" y="20059"/>
                </a:cubicBezTo>
                <a:cubicBezTo>
                  <a:pt x="7418" y="18926"/>
                  <a:pt x="8095" y="18013"/>
                  <a:pt x="8639" y="17454"/>
                </a:cubicBezTo>
                <a:cubicBezTo>
                  <a:pt x="8904" y="17160"/>
                  <a:pt x="9243" y="16865"/>
                  <a:pt x="9566" y="16600"/>
                </a:cubicBezTo>
                <a:cubicBezTo>
                  <a:pt x="10287" y="16041"/>
                  <a:pt x="11067" y="15585"/>
                  <a:pt x="11818" y="15143"/>
                </a:cubicBezTo>
                <a:cubicBezTo>
                  <a:pt x="12259" y="14879"/>
                  <a:pt x="12730" y="14614"/>
                  <a:pt x="13157" y="14319"/>
                </a:cubicBezTo>
                <a:cubicBezTo>
                  <a:pt x="14482" y="13451"/>
                  <a:pt x="15703" y="12406"/>
                  <a:pt x="16748" y="11185"/>
                </a:cubicBezTo>
                <a:cubicBezTo>
                  <a:pt x="17616" y="10169"/>
                  <a:pt x="18234" y="9213"/>
                  <a:pt x="18617" y="8227"/>
                </a:cubicBezTo>
                <a:cubicBezTo>
                  <a:pt x="18838" y="7668"/>
                  <a:pt x="18985" y="7123"/>
                  <a:pt x="19044" y="6564"/>
                </a:cubicBezTo>
                <a:cubicBezTo>
                  <a:pt x="19117" y="5960"/>
                  <a:pt x="19103" y="5298"/>
                  <a:pt x="19014" y="4504"/>
                </a:cubicBezTo>
                <a:cubicBezTo>
                  <a:pt x="18808" y="2914"/>
                  <a:pt x="18367" y="1413"/>
                  <a:pt x="17690" y="59"/>
                </a:cubicBezTo>
                <a:lnTo>
                  <a:pt x="17631" y="89"/>
                </a:lnTo>
                <a:cubicBezTo>
                  <a:pt x="18308" y="1443"/>
                  <a:pt x="18749" y="2929"/>
                  <a:pt x="18941" y="4533"/>
                </a:cubicBezTo>
                <a:cubicBezTo>
                  <a:pt x="19029" y="5313"/>
                  <a:pt x="19044" y="5960"/>
                  <a:pt x="18970" y="6564"/>
                </a:cubicBezTo>
                <a:cubicBezTo>
                  <a:pt x="18897" y="7123"/>
                  <a:pt x="18764" y="7668"/>
                  <a:pt x="18543" y="8212"/>
                </a:cubicBezTo>
                <a:cubicBezTo>
                  <a:pt x="18161" y="9183"/>
                  <a:pt x="17557" y="10140"/>
                  <a:pt x="16674" y="11155"/>
                </a:cubicBezTo>
                <a:cubicBezTo>
                  <a:pt x="15630" y="12347"/>
                  <a:pt x="14408" y="13392"/>
                  <a:pt x="13084" y="14260"/>
                </a:cubicBezTo>
                <a:cubicBezTo>
                  <a:pt x="12642" y="14555"/>
                  <a:pt x="12186" y="14805"/>
                  <a:pt x="11744" y="15085"/>
                </a:cubicBezTo>
                <a:cubicBezTo>
                  <a:pt x="10994" y="15526"/>
                  <a:pt x="10199" y="15982"/>
                  <a:pt x="9478" y="16542"/>
                </a:cubicBezTo>
                <a:cubicBezTo>
                  <a:pt x="9125" y="16821"/>
                  <a:pt x="8816" y="17115"/>
                  <a:pt x="8521" y="17410"/>
                </a:cubicBezTo>
                <a:cubicBezTo>
                  <a:pt x="7992" y="17969"/>
                  <a:pt x="7285" y="18896"/>
                  <a:pt x="7065" y="20029"/>
                </a:cubicBezTo>
                <a:cubicBezTo>
                  <a:pt x="6888" y="20942"/>
                  <a:pt x="7094" y="21795"/>
                  <a:pt x="7285" y="22443"/>
                </a:cubicBezTo>
                <a:cubicBezTo>
                  <a:pt x="7771" y="24047"/>
                  <a:pt x="9081" y="25327"/>
                  <a:pt x="10405" y="26475"/>
                </a:cubicBezTo>
                <a:cubicBezTo>
                  <a:pt x="10729" y="26755"/>
                  <a:pt x="11023" y="27020"/>
                  <a:pt x="11303" y="27284"/>
                </a:cubicBezTo>
                <a:cubicBezTo>
                  <a:pt x="13275" y="29124"/>
                  <a:pt x="14482" y="31140"/>
                  <a:pt x="14894" y="33318"/>
                </a:cubicBezTo>
                <a:cubicBezTo>
                  <a:pt x="14923" y="33465"/>
                  <a:pt x="14938" y="33613"/>
                  <a:pt x="14967" y="33745"/>
                </a:cubicBezTo>
                <a:lnTo>
                  <a:pt x="14688" y="33907"/>
                </a:lnTo>
                <a:cubicBezTo>
                  <a:pt x="14688" y="33848"/>
                  <a:pt x="14673" y="33819"/>
                  <a:pt x="14673" y="33760"/>
                </a:cubicBezTo>
                <a:cubicBezTo>
                  <a:pt x="14320" y="31508"/>
                  <a:pt x="13084" y="29374"/>
                  <a:pt x="11023" y="27417"/>
                </a:cubicBezTo>
                <a:cubicBezTo>
                  <a:pt x="10744" y="27137"/>
                  <a:pt x="10435" y="26858"/>
                  <a:pt x="10111" y="26563"/>
                </a:cubicBezTo>
                <a:cubicBezTo>
                  <a:pt x="8831" y="25445"/>
                  <a:pt x="7418" y="24076"/>
                  <a:pt x="6976" y="22369"/>
                </a:cubicBezTo>
                <a:cubicBezTo>
                  <a:pt x="6741" y="21457"/>
                  <a:pt x="6682" y="20692"/>
                  <a:pt x="6844" y="20015"/>
                </a:cubicBezTo>
                <a:cubicBezTo>
                  <a:pt x="7050" y="19146"/>
                  <a:pt x="7550" y="18263"/>
                  <a:pt x="8286" y="17483"/>
                </a:cubicBezTo>
                <a:cubicBezTo>
                  <a:pt x="8566" y="17189"/>
                  <a:pt x="8875" y="16909"/>
                  <a:pt x="9198" y="16630"/>
                </a:cubicBezTo>
                <a:cubicBezTo>
                  <a:pt x="9890" y="16100"/>
                  <a:pt x="10626" y="15614"/>
                  <a:pt x="11332" y="15173"/>
                </a:cubicBezTo>
                <a:cubicBezTo>
                  <a:pt x="11774" y="14908"/>
                  <a:pt x="12259" y="14614"/>
                  <a:pt x="12686" y="14319"/>
                </a:cubicBezTo>
                <a:cubicBezTo>
                  <a:pt x="13981" y="13407"/>
                  <a:pt x="15159" y="12347"/>
                  <a:pt x="16174" y="11126"/>
                </a:cubicBezTo>
                <a:cubicBezTo>
                  <a:pt x="16998" y="10125"/>
                  <a:pt x="17587" y="9139"/>
                  <a:pt x="17984" y="8153"/>
                </a:cubicBezTo>
                <a:cubicBezTo>
                  <a:pt x="18176" y="7594"/>
                  <a:pt x="18323" y="7049"/>
                  <a:pt x="18396" y="6490"/>
                </a:cubicBezTo>
                <a:cubicBezTo>
                  <a:pt x="18470" y="5887"/>
                  <a:pt x="18470" y="5225"/>
                  <a:pt x="18396" y="4459"/>
                </a:cubicBezTo>
                <a:cubicBezTo>
                  <a:pt x="18234" y="2870"/>
                  <a:pt x="17808" y="1384"/>
                  <a:pt x="17131" y="44"/>
                </a:cubicBezTo>
                <a:lnTo>
                  <a:pt x="17072" y="74"/>
                </a:lnTo>
                <a:cubicBezTo>
                  <a:pt x="17763" y="1413"/>
                  <a:pt x="18176" y="2885"/>
                  <a:pt x="18352" y="4474"/>
                </a:cubicBezTo>
                <a:cubicBezTo>
                  <a:pt x="18426" y="5239"/>
                  <a:pt x="18440" y="5902"/>
                  <a:pt x="18352" y="6490"/>
                </a:cubicBezTo>
                <a:cubicBezTo>
                  <a:pt x="18279" y="7035"/>
                  <a:pt x="18146" y="7579"/>
                  <a:pt x="17925" y="8138"/>
                </a:cubicBezTo>
                <a:cubicBezTo>
                  <a:pt x="17557" y="9124"/>
                  <a:pt x="16969" y="10081"/>
                  <a:pt x="16145" y="11096"/>
                </a:cubicBezTo>
                <a:cubicBezTo>
                  <a:pt x="15129" y="12303"/>
                  <a:pt x="13967" y="13377"/>
                  <a:pt x="12657" y="14275"/>
                </a:cubicBezTo>
                <a:cubicBezTo>
                  <a:pt x="12215" y="14570"/>
                  <a:pt x="11759" y="14864"/>
                  <a:pt x="11318" y="15143"/>
                </a:cubicBezTo>
                <a:cubicBezTo>
                  <a:pt x="10597" y="15585"/>
                  <a:pt x="9846" y="16041"/>
                  <a:pt x="9169" y="16600"/>
                </a:cubicBezTo>
                <a:cubicBezTo>
                  <a:pt x="8831" y="16865"/>
                  <a:pt x="8521" y="17145"/>
                  <a:pt x="8227" y="17439"/>
                </a:cubicBezTo>
                <a:cubicBezTo>
                  <a:pt x="7477" y="18234"/>
                  <a:pt x="6976" y="19132"/>
                  <a:pt x="6770" y="20015"/>
                </a:cubicBezTo>
                <a:cubicBezTo>
                  <a:pt x="6608" y="20721"/>
                  <a:pt x="6652" y="21472"/>
                  <a:pt x="6903" y="22413"/>
                </a:cubicBezTo>
                <a:cubicBezTo>
                  <a:pt x="7359" y="24135"/>
                  <a:pt x="8786" y="25474"/>
                  <a:pt x="10067" y="26622"/>
                </a:cubicBezTo>
                <a:cubicBezTo>
                  <a:pt x="10405" y="26917"/>
                  <a:pt x="10714" y="27196"/>
                  <a:pt x="10994" y="27461"/>
                </a:cubicBezTo>
                <a:cubicBezTo>
                  <a:pt x="13025" y="29433"/>
                  <a:pt x="14261" y="31552"/>
                  <a:pt x="14599" y="33774"/>
                </a:cubicBezTo>
                <a:cubicBezTo>
                  <a:pt x="14614" y="33833"/>
                  <a:pt x="14614" y="33892"/>
                  <a:pt x="14614" y="33936"/>
                </a:cubicBezTo>
                <a:cubicBezTo>
                  <a:pt x="14526" y="33995"/>
                  <a:pt x="14423" y="34054"/>
                  <a:pt x="14349" y="34113"/>
                </a:cubicBezTo>
                <a:cubicBezTo>
                  <a:pt x="14055" y="31847"/>
                  <a:pt x="12833" y="29654"/>
                  <a:pt x="10714" y="27579"/>
                </a:cubicBezTo>
                <a:cubicBezTo>
                  <a:pt x="10420" y="27299"/>
                  <a:pt x="10111" y="27005"/>
                  <a:pt x="9772" y="26696"/>
                </a:cubicBezTo>
                <a:cubicBezTo>
                  <a:pt x="8374" y="25445"/>
                  <a:pt x="6991" y="24062"/>
                  <a:pt x="6594" y="22340"/>
                </a:cubicBezTo>
                <a:cubicBezTo>
                  <a:pt x="6388" y="21457"/>
                  <a:pt x="6373" y="20692"/>
                  <a:pt x="6549" y="20000"/>
                </a:cubicBezTo>
                <a:cubicBezTo>
                  <a:pt x="6770" y="19146"/>
                  <a:pt x="7271" y="18293"/>
                  <a:pt x="7992" y="17513"/>
                </a:cubicBezTo>
                <a:cubicBezTo>
                  <a:pt x="8271" y="17218"/>
                  <a:pt x="8566" y="16939"/>
                  <a:pt x="8889" y="16674"/>
                </a:cubicBezTo>
                <a:cubicBezTo>
                  <a:pt x="9537" y="16129"/>
                  <a:pt x="10229" y="15673"/>
                  <a:pt x="10935" y="15232"/>
                </a:cubicBezTo>
                <a:cubicBezTo>
                  <a:pt x="11376" y="14937"/>
                  <a:pt x="11847" y="14643"/>
                  <a:pt x="12274" y="14319"/>
                </a:cubicBezTo>
                <a:cubicBezTo>
                  <a:pt x="13569" y="13392"/>
                  <a:pt x="14702" y="12288"/>
                  <a:pt x="15659" y="11052"/>
                </a:cubicBezTo>
                <a:cubicBezTo>
                  <a:pt x="16439" y="10066"/>
                  <a:pt x="17028" y="9051"/>
                  <a:pt x="17396" y="8065"/>
                </a:cubicBezTo>
                <a:cubicBezTo>
                  <a:pt x="17587" y="7520"/>
                  <a:pt x="17719" y="6976"/>
                  <a:pt x="17793" y="6417"/>
                </a:cubicBezTo>
                <a:cubicBezTo>
                  <a:pt x="17866" y="5813"/>
                  <a:pt x="17881" y="5151"/>
                  <a:pt x="17808" y="4401"/>
                </a:cubicBezTo>
                <a:cubicBezTo>
                  <a:pt x="17660" y="2811"/>
                  <a:pt x="17263" y="1340"/>
                  <a:pt x="16586" y="15"/>
                </a:cubicBezTo>
                <a:lnTo>
                  <a:pt x="16527" y="59"/>
                </a:lnTo>
                <a:cubicBezTo>
                  <a:pt x="17204" y="1384"/>
                  <a:pt x="17616" y="2855"/>
                  <a:pt x="17734" y="4415"/>
                </a:cubicBezTo>
                <a:cubicBezTo>
                  <a:pt x="17808" y="5166"/>
                  <a:pt x="17793" y="5813"/>
                  <a:pt x="17719" y="6417"/>
                </a:cubicBezTo>
                <a:cubicBezTo>
                  <a:pt x="17646" y="6961"/>
                  <a:pt x="17513" y="7506"/>
                  <a:pt x="17322" y="8035"/>
                </a:cubicBezTo>
                <a:cubicBezTo>
                  <a:pt x="16954" y="9021"/>
                  <a:pt x="16380" y="10022"/>
                  <a:pt x="15600" y="11023"/>
                </a:cubicBezTo>
                <a:cubicBezTo>
                  <a:pt x="14644" y="12259"/>
                  <a:pt x="13510" y="13333"/>
                  <a:pt x="12245" y="14260"/>
                </a:cubicBezTo>
                <a:cubicBezTo>
                  <a:pt x="11803" y="14570"/>
                  <a:pt x="11332" y="14879"/>
                  <a:pt x="10891" y="15173"/>
                </a:cubicBezTo>
                <a:cubicBezTo>
                  <a:pt x="10214" y="15614"/>
                  <a:pt x="9493" y="16085"/>
                  <a:pt x="8860" y="16615"/>
                </a:cubicBezTo>
                <a:cubicBezTo>
                  <a:pt x="8521" y="16895"/>
                  <a:pt x="8212" y="17160"/>
                  <a:pt x="7948" y="17454"/>
                </a:cubicBezTo>
                <a:cubicBezTo>
                  <a:pt x="7212" y="18249"/>
                  <a:pt x="6726" y="19117"/>
                  <a:pt x="6505" y="19985"/>
                </a:cubicBezTo>
                <a:cubicBezTo>
                  <a:pt x="6314" y="20677"/>
                  <a:pt x="6329" y="21457"/>
                  <a:pt x="6535" y="22354"/>
                </a:cubicBezTo>
                <a:cubicBezTo>
                  <a:pt x="6947" y="24106"/>
                  <a:pt x="8345" y="25504"/>
                  <a:pt x="9743" y="26755"/>
                </a:cubicBezTo>
                <a:cubicBezTo>
                  <a:pt x="10081" y="27064"/>
                  <a:pt x="10376" y="27358"/>
                  <a:pt x="10670" y="27638"/>
                </a:cubicBezTo>
                <a:cubicBezTo>
                  <a:pt x="12789" y="29713"/>
                  <a:pt x="14011" y="31905"/>
                  <a:pt x="14305" y="34157"/>
                </a:cubicBezTo>
                <a:cubicBezTo>
                  <a:pt x="14202" y="34216"/>
                  <a:pt x="14128" y="34275"/>
                  <a:pt x="14040" y="34334"/>
                </a:cubicBezTo>
                <a:cubicBezTo>
                  <a:pt x="13746" y="32097"/>
                  <a:pt x="12539" y="29889"/>
                  <a:pt x="10420" y="27755"/>
                </a:cubicBezTo>
                <a:cubicBezTo>
                  <a:pt x="10126" y="27461"/>
                  <a:pt x="9817" y="27152"/>
                  <a:pt x="9463" y="26843"/>
                </a:cubicBezTo>
                <a:cubicBezTo>
                  <a:pt x="7903" y="25401"/>
                  <a:pt x="6579" y="24062"/>
                  <a:pt x="6226" y="22296"/>
                </a:cubicBezTo>
                <a:cubicBezTo>
                  <a:pt x="6064" y="21457"/>
                  <a:pt x="6079" y="20692"/>
                  <a:pt x="6285" y="19985"/>
                </a:cubicBezTo>
                <a:cubicBezTo>
                  <a:pt x="6520" y="19146"/>
                  <a:pt x="7020" y="18307"/>
                  <a:pt x="7712" y="17557"/>
                </a:cubicBezTo>
                <a:cubicBezTo>
                  <a:pt x="7977" y="17277"/>
                  <a:pt x="8271" y="16983"/>
                  <a:pt x="8595" y="16718"/>
                </a:cubicBezTo>
                <a:cubicBezTo>
                  <a:pt x="9198" y="16203"/>
                  <a:pt x="9861" y="15747"/>
                  <a:pt x="10508" y="15305"/>
                </a:cubicBezTo>
                <a:cubicBezTo>
                  <a:pt x="10950" y="14996"/>
                  <a:pt x="11435" y="14687"/>
                  <a:pt x="11877" y="14334"/>
                </a:cubicBezTo>
                <a:cubicBezTo>
                  <a:pt x="13128" y="13377"/>
                  <a:pt x="14231" y="12259"/>
                  <a:pt x="15144" y="11023"/>
                </a:cubicBezTo>
                <a:cubicBezTo>
                  <a:pt x="15880" y="10022"/>
                  <a:pt x="16439" y="9021"/>
                  <a:pt x="16777" y="8006"/>
                </a:cubicBezTo>
                <a:cubicBezTo>
                  <a:pt x="16969" y="7476"/>
                  <a:pt x="17116" y="6917"/>
                  <a:pt x="17190" y="6387"/>
                </a:cubicBezTo>
                <a:cubicBezTo>
                  <a:pt x="17278" y="5754"/>
                  <a:pt x="17293" y="5092"/>
                  <a:pt x="17248" y="4386"/>
                </a:cubicBezTo>
                <a:cubicBezTo>
                  <a:pt x="17131" y="2811"/>
                  <a:pt x="16733" y="1340"/>
                  <a:pt x="16071" y="15"/>
                </a:cubicBezTo>
                <a:lnTo>
                  <a:pt x="16012" y="59"/>
                </a:lnTo>
                <a:cubicBezTo>
                  <a:pt x="16674" y="1369"/>
                  <a:pt x="17072" y="2811"/>
                  <a:pt x="17190" y="4386"/>
                </a:cubicBezTo>
                <a:cubicBezTo>
                  <a:pt x="17248" y="5092"/>
                  <a:pt x="17219" y="5754"/>
                  <a:pt x="17131" y="6373"/>
                </a:cubicBezTo>
                <a:cubicBezTo>
                  <a:pt x="17057" y="6902"/>
                  <a:pt x="16925" y="7432"/>
                  <a:pt x="16748" y="7962"/>
                </a:cubicBezTo>
                <a:cubicBezTo>
                  <a:pt x="16395" y="8963"/>
                  <a:pt x="15850" y="9978"/>
                  <a:pt x="15114" y="10964"/>
                </a:cubicBezTo>
                <a:cubicBezTo>
                  <a:pt x="14187" y="12200"/>
                  <a:pt x="13084" y="13319"/>
                  <a:pt x="11833" y="14275"/>
                </a:cubicBezTo>
                <a:cubicBezTo>
                  <a:pt x="11391" y="14614"/>
                  <a:pt x="10935" y="14937"/>
                  <a:pt x="10494" y="15246"/>
                </a:cubicBezTo>
                <a:cubicBezTo>
                  <a:pt x="9846" y="15688"/>
                  <a:pt x="9184" y="16159"/>
                  <a:pt x="8566" y="16689"/>
                </a:cubicBezTo>
                <a:cubicBezTo>
                  <a:pt x="8227" y="16968"/>
                  <a:pt x="7933" y="17233"/>
                  <a:pt x="7683" y="17528"/>
                </a:cubicBezTo>
                <a:cubicBezTo>
                  <a:pt x="6962" y="18307"/>
                  <a:pt x="6461" y="19146"/>
                  <a:pt x="6226" y="20000"/>
                </a:cubicBezTo>
                <a:cubicBezTo>
                  <a:pt x="6020" y="20721"/>
                  <a:pt x="5990" y="21486"/>
                  <a:pt x="6167" y="22340"/>
                </a:cubicBezTo>
                <a:cubicBezTo>
                  <a:pt x="6520" y="24120"/>
                  <a:pt x="7859" y="25460"/>
                  <a:pt x="9419" y="26917"/>
                </a:cubicBezTo>
                <a:cubicBezTo>
                  <a:pt x="9772" y="27240"/>
                  <a:pt x="10081" y="27535"/>
                  <a:pt x="10376" y="27829"/>
                </a:cubicBezTo>
                <a:cubicBezTo>
                  <a:pt x="12510" y="29963"/>
                  <a:pt x="13731" y="32170"/>
                  <a:pt x="14011" y="34407"/>
                </a:cubicBezTo>
                <a:cubicBezTo>
                  <a:pt x="13937" y="34451"/>
                  <a:pt x="13834" y="34510"/>
                  <a:pt x="13775" y="34584"/>
                </a:cubicBezTo>
                <a:cubicBezTo>
                  <a:pt x="13496" y="32376"/>
                  <a:pt x="12304" y="30213"/>
                  <a:pt x="10126" y="27961"/>
                </a:cubicBezTo>
                <a:cubicBezTo>
                  <a:pt x="9817" y="27652"/>
                  <a:pt x="9507" y="27343"/>
                  <a:pt x="9154" y="27005"/>
                </a:cubicBezTo>
                <a:cubicBezTo>
                  <a:pt x="7756" y="25695"/>
                  <a:pt x="6196" y="24223"/>
                  <a:pt x="5858" y="22281"/>
                </a:cubicBezTo>
                <a:cubicBezTo>
                  <a:pt x="5725" y="21486"/>
                  <a:pt x="5784" y="20721"/>
                  <a:pt x="6005" y="20000"/>
                </a:cubicBezTo>
                <a:cubicBezTo>
                  <a:pt x="6270" y="19190"/>
                  <a:pt x="6756" y="18366"/>
                  <a:pt x="7432" y="17631"/>
                </a:cubicBezTo>
                <a:cubicBezTo>
                  <a:pt x="7697" y="17351"/>
                  <a:pt x="7977" y="17071"/>
                  <a:pt x="8286" y="16792"/>
                </a:cubicBezTo>
                <a:cubicBezTo>
                  <a:pt x="8860" y="16306"/>
                  <a:pt x="9478" y="15835"/>
                  <a:pt x="10081" y="15394"/>
                </a:cubicBezTo>
                <a:cubicBezTo>
                  <a:pt x="10552" y="15070"/>
                  <a:pt x="11009" y="14717"/>
                  <a:pt x="11450" y="14363"/>
                </a:cubicBezTo>
                <a:cubicBezTo>
                  <a:pt x="12686" y="13377"/>
                  <a:pt x="13746" y="12230"/>
                  <a:pt x="14629" y="10979"/>
                </a:cubicBezTo>
                <a:cubicBezTo>
                  <a:pt x="15335" y="9993"/>
                  <a:pt x="15850" y="8963"/>
                  <a:pt x="16189" y="7947"/>
                </a:cubicBezTo>
                <a:cubicBezTo>
                  <a:pt x="16380" y="7417"/>
                  <a:pt x="16513" y="6888"/>
                  <a:pt x="16586" y="6343"/>
                </a:cubicBezTo>
                <a:cubicBezTo>
                  <a:pt x="16674" y="5725"/>
                  <a:pt x="16689" y="5063"/>
                  <a:pt x="16660" y="4356"/>
                </a:cubicBezTo>
                <a:cubicBezTo>
                  <a:pt x="16557" y="2796"/>
                  <a:pt x="16189" y="1340"/>
                  <a:pt x="15512" y="44"/>
                </a:cubicBezTo>
                <a:lnTo>
                  <a:pt x="15453" y="74"/>
                </a:lnTo>
                <a:cubicBezTo>
                  <a:pt x="16115" y="1369"/>
                  <a:pt x="16513" y="2811"/>
                  <a:pt x="16586" y="4356"/>
                </a:cubicBezTo>
                <a:cubicBezTo>
                  <a:pt x="16616" y="5063"/>
                  <a:pt x="16601" y="5725"/>
                  <a:pt x="16513" y="6343"/>
                </a:cubicBezTo>
                <a:cubicBezTo>
                  <a:pt x="16439" y="6888"/>
                  <a:pt x="16307" y="7417"/>
                  <a:pt x="16115" y="7947"/>
                </a:cubicBezTo>
                <a:cubicBezTo>
                  <a:pt x="15791" y="8963"/>
                  <a:pt x="15262" y="9978"/>
                  <a:pt x="14555" y="10964"/>
                </a:cubicBezTo>
                <a:cubicBezTo>
                  <a:pt x="13687" y="12215"/>
                  <a:pt x="12627" y="13333"/>
                  <a:pt x="11391" y="14334"/>
                </a:cubicBezTo>
                <a:cubicBezTo>
                  <a:pt x="10950" y="14687"/>
                  <a:pt x="10494" y="15026"/>
                  <a:pt x="10037" y="15364"/>
                </a:cubicBezTo>
                <a:cubicBezTo>
                  <a:pt x="9419" y="15806"/>
                  <a:pt x="8801" y="16262"/>
                  <a:pt x="8227" y="16762"/>
                </a:cubicBezTo>
                <a:cubicBezTo>
                  <a:pt x="7918" y="17042"/>
                  <a:pt x="7624" y="17307"/>
                  <a:pt x="7359" y="17586"/>
                </a:cubicBezTo>
                <a:cubicBezTo>
                  <a:pt x="6682" y="18337"/>
                  <a:pt x="6167" y="19176"/>
                  <a:pt x="5917" y="19985"/>
                </a:cubicBezTo>
                <a:cubicBezTo>
                  <a:pt x="5666" y="20721"/>
                  <a:pt x="5622" y="21486"/>
                  <a:pt x="5740" y="22296"/>
                </a:cubicBezTo>
                <a:cubicBezTo>
                  <a:pt x="6079" y="24268"/>
                  <a:pt x="7653" y="25754"/>
                  <a:pt x="9051" y="27064"/>
                </a:cubicBezTo>
                <a:cubicBezTo>
                  <a:pt x="9404" y="27387"/>
                  <a:pt x="9743" y="27711"/>
                  <a:pt x="10037" y="28020"/>
                </a:cubicBezTo>
                <a:cubicBezTo>
                  <a:pt x="12201" y="30257"/>
                  <a:pt x="13393" y="32435"/>
                  <a:pt x="13658" y="34643"/>
                </a:cubicBezTo>
                <a:cubicBezTo>
                  <a:pt x="13584" y="34702"/>
                  <a:pt x="13510" y="34746"/>
                  <a:pt x="13422" y="34819"/>
                </a:cubicBezTo>
                <a:cubicBezTo>
                  <a:pt x="13157" y="32656"/>
                  <a:pt x="11965" y="30448"/>
                  <a:pt x="9758" y="28153"/>
                </a:cubicBezTo>
                <a:cubicBezTo>
                  <a:pt x="9449" y="27814"/>
                  <a:pt x="9110" y="27505"/>
                  <a:pt x="8742" y="27152"/>
                </a:cubicBezTo>
                <a:lnTo>
                  <a:pt x="8683" y="27123"/>
                </a:lnTo>
                <a:cubicBezTo>
                  <a:pt x="7271" y="25754"/>
                  <a:pt x="5652" y="24223"/>
                  <a:pt x="5402" y="22237"/>
                </a:cubicBezTo>
                <a:cubicBezTo>
                  <a:pt x="5284" y="21486"/>
                  <a:pt x="5372" y="20721"/>
                  <a:pt x="5652" y="19985"/>
                </a:cubicBezTo>
                <a:cubicBezTo>
                  <a:pt x="5931" y="19190"/>
                  <a:pt x="6446" y="18381"/>
                  <a:pt x="7109" y="17660"/>
                </a:cubicBezTo>
                <a:cubicBezTo>
                  <a:pt x="7344" y="17380"/>
                  <a:pt x="7624" y="17130"/>
                  <a:pt x="7933" y="16851"/>
                </a:cubicBezTo>
                <a:cubicBezTo>
                  <a:pt x="8463" y="16380"/>
                  <a:pt x="9051" y="15909"/>
                  <a:pt x="9625" y="15467"/>
                </a:cubicBezTo>
                <a:cubicBezTo>
                  <a:pt x="10081" y="15129"/>
                  <a:pt x="10552" y="14761"/>
                  <a:pt x="10994" y="14363"/>
                </a:cubicBezTo>
                <a:cubicBezTo>
                  <a:pt x="12201" y="13333"/>
                  <a:pt x="13231" y="12185"/>
                  <a:pt x="14055" y="10905"/>
                </a:cubicBezTo>
                <a:cubicBezTo>
                  <a:pt x="14717" y="9919"/>
                  <a:pt x="15217" y="8889"/>
                  <a:pt x="15556" y="7859"/>
                </a:cubicBezTo>
                <a:cubicBezTo>
                  <a:pt x="15718" y="7344"/>
                  <a:pt x="15850" y="6785"/>
                  <a:pt x="15924" y="6255"/>
                </a:cubicBezTo>
                <a:cubicBezTo>
                  <a:pt x="16012" y="5607"/>
                  <a:pt x="16042" y="4945"/>
                  <a:pt x="16027" y="4283"/>
                </a:cubicBezTo>
                <a:cubicBezTo>
                  <a:pt x="15968" y="2738"/>
                  <a:pt x="15600" y="1295"/>
                  <a:pt x="14938" y="0"/>
                </a:cubicBezTo>
                <a:lnTo>
                  <a:pt x="14894" y="44"/>
                </a:lnTo>
                <a:cubicBezTo>
                  <a:pt x="15527" y="1310"/>
                  <a:pt x="15924" y="2782"/>
                  <a:pt x="15968" y="4312"/>
                </a:cubicBezTo>
                <a:cubicBezTo>
                  <a:pt x="15997" y="4974"/>
                  <a:pt x="15953" y="5637"/>
                  <a:pt x="15865" y="6269"/>
                </a:cubicBezTo>
                <a:cubicBezTo>
                  <a:pt x="15791" y="6814"/>
                  <a:pt x="15659" y="7344"/>
                  <a:pt x="15497" y="7859"/>
                </a:cubicBezTo>
                <a:cubicBezTo>
                  <a:pt x="15159" y="8889"/>
                  <a:pt x="14673" y="9904"/>
                  <a:pt x="14025" y="10890"/>
                </a:cubicBezTo>
                <a:cubicBezTo>
                  <a:pt x="13201" y="12141"/>
                  <a:pt x="12171" y="13304"/>
                  <a:pt x="10964" y="14334"/>
                </a:cubicBezTo>
                <a:cubicBezTo>
                  <a:pt x="10523" y="14717"/>
                  <a:pt x="10052" y="15070"/>
                  <a:pt x="9611" y="15423"/>
                </a:cubicBezTo>
                <a:cubicBezTo>
                  <a:pt x="9037" y="15865"/>
                  <a:pt x="8448" y="16306"/>
                  <a:pt x="7918" y="16792"/>
                </a:cubicBezTo>
                <a:cubicBezTo>
                  <a:pt x="7609" y="17071"/>
                  <a:pt x="7329" y="17351"/>
                  <a:pt x="7094" y="17631"/>
                </a:cubicBezTo>
                <a:cubicBezTo>
                  <a:pt x="6432" y="18366"/>
                  <a:pt x="5917" y="19176"/>
                  <a:pt x="5637" y="19956"/>
                </a:cubicBezTo>
                <a:cubicBezTo>
                  <a:pt x="5357" y="20721"/>
                  <a:pt x="5284" y="21486"/>
                  <a:pt x="5372" y="22266"/>
                </a:cubicBezTo>
                <a:cubicBezTo>
                  <a:pt x="5652" y="24268"/>
                  <a:pt x="7271" y="25813"/>
                  <a:pt x="8683" y="27167"/>
                </a:cubicBezTo>
                <a:lnTo>
                  <a:pt x="8742" y="27211"/>
                </a:lnTo>
                <a:cubicBezTo>
                  <a:pt x="9110" y="27564"/>
                  <a:pt x="9449" y="27888"/>
                  <a:pt x="9743" y="28197"/>
                </a:cubicBezTo>
                <a:cubicBezTo>
                  <a:pt x="11950" y="30507"/>
                  <a:pt x="13142" y="32685"/>
                  <a:pt x="13378" y="34878"/>
                </a:cubicBezTo>
                <a:cubicBezTo>
                  <a:pt x="13304" y="34937"/>
                  <a:pt x="13231" y="35011"/>
                  <a:pt x="13157" y="35069"/>
                </a:cubicBezTo>
                <a:cubicBezTo>
                  <a:pt x="12775" y="31861"/>
                  <a:pt x="10346" y="29139"/>
                  <a:pt x="8448" y="27299"/>
                </a:cubicBezTo>
                <a:lnTo>
                  <a:pt x="8301" y="27152"/>
                </a:lnTo>
                <a:cubicBezTo>
                  <a:pt x="6814" y="25695"/>
                  <a:pt x="5269" y="24209"/>
                  <a:pt x="5063" y="22207"/>
                </a:cubicBezTo>
                <a:cubicBezTo>
                  <a:pt x="4857" y="20235"/>
                  <a:pt x="6093" y="18543"/>
                  <a:pt x="6844" y="17704"/>
                </a:cubicBezTo>
                <a:cubicBezTo>
                  <a:pt x="7565" y="16909"/>
                  <a:pt x="8389" y="16232"/>
                  <a:pt x="9228" y="15541"/>
                </a:cubicBezTo>
                <a:cubicBezTo>
                  <a:pt x="9684" y="15158"/>
                  <a:pt x="10155" y="14776"/>
                  <a:pt x="10597" y="14363"/>
                </a:cubicBezTo>
                <a:cubicBezTo>
                  <a:pt x="12730" y="12436"/>
                  <a:pt x="14246" y="10169"/>
                  <a:pt x="14982" y="7785"/>
                </a:cubicBezTo>
                <a:cubicBezTo>
                  <a:pt x="15806" y="5092"/>
                  <a:pt x="15600" y="2267"/>
                  <a:pt x="14423" y="0"/>
                </a:cubicBezTo>
                <a:close/>
                <a:moveTo>
                  <a:pt x="14115" y="56376"/>
                </a:moveTo>
                <a:lnTo>
                  <a:pt x="14115" y="56376"/>
                </a:lnTo>
                <a:cubicBezTo>
                  <a:pt x="14100" y="56387"/>
                  <a:pt x="14085" y="56398"/>
                  <a:pt x="14070" y="56408"/>
                </a:cubicBezTo>
                <a:cubicBezTo>
                  <a:pt x="14070" y="56452"/>
                  <a:pt x="14084" y="56526"/>
                  <a:pt x="14084" y="56599"/>
                </a:cubicBezTo>
                <a:cubicBezTo>
                  <a:pt x="14104" y="56583"/>
                  <a:pt x="14123" y="56568"/>
                  <a:pt x="14141" y="56554"/>
                </a:cubicBezTo>
                <a:lnTo>
                  <a:pt x="14141" y="56554"/>
                </a:lnTo>
                <a:cubicBezTo>
                  <a:pt x="14479" y="58712"/>
                  <a:pt x="15690" y="60855"/>
                  <a:pt x="17734" y="62928"/>
                </a:cubicBezTo>
                <a:cubicBezTo>
                  <a:pt x="18028" y="63222"/>
                  <a:pt x="18352" y="63531"/>
                  <a:pt x="18691" y="63855"/>
                </a:cubicBezTo>
                <a:cubicBezTo>
                  <a:pt x="20265" y="65282"/>
                  <a:pt x="21590" y="66621"/>
                  <a:pt x="21928" y="68387"/>
                </a:cubicBezTo>
                <a:cubicBezTo>
                  <a:pt x="22105" y="69241"/>
                  <a:pt x="22075" y="69991"/>
                  <a:pt x="21884" y="70712"/>
                </a:cubicBezTo>
                <a:cubicBezTo>
                  <a:pt x="21634" y="71537"/>
                  <a:pt x="21148" y="72390"/>
                  <a:pt x="20442" y="73141"/>
                </a:cubicBezTo>
                <a:cubicBezTo>
                  <a:pt x="20192" y="73420"/>
                  <a:pt x="19897" y="73715"/>
                  <a:pt x="19559" y="73965"/>
                </a:cubicBezTo>
                <a:cubicBezTo>
                  <a:pt x="18955" y="74480"/>
                  <a:pt x="18293" y="74936"/>
                  <a:pt x="17646" y="75378"/>
                </a:cubicBezTo>
                <a:cubicBezTo>
                  <a:pt x="17204" y="75701"/>
                  <a:pt x="16733" y="76010"/>
                  <a:pt x="16292" y="76364"/>
                </a:cubicBezTo>
                <a:cubicBezTo>
                  <a:pt x="15041" y="77320"/>
                  <a:pt x="13937" y="78439"/>
                  <a:pt x="13010" y="79675"/>
                </a:cubicBezTo>
                <a:cubicBezTo>
                  <a:pt x="12274" y="80661"/>
                  <a:pt x="11730" y="81676"/>
                  <a:pt x="11376" y="82692"/>
                </a:cubicBezTo>
                <a:cubicBezTo>
                  <a:pt x="11185" y="83221"/>
                  <a:pt x="11038" y="83766"/>
                  <a:pt x="10964" y="84310"/>
                </a:cubicBezTo>
                <a:cubicBezTo>
                  <a:pt x="10876" y="84928"/>
                  <a:pt x="10861" y="85591"/>
                  <a:pt x="10920" y="86312"/>
                </a:cubicBezTo>
                <a:cubicBezTo>
                  <a:pt x="11023" y="87872"/>
                  <a:pt x="11435" y="89343"/>
                  <a:pt x="12098" y="90668"/>
                </a:cubicBezTo>
                <a:lnTo>
                  <a:pt x="12142" y="90638"/>
                </a:lnTo>
                <a:cubicBezTo>
                  <a:pt x="11480" y="89329"/>
                  <a:pt x="11082" y="87872"/>
                  <a:pt x="10964" y="86312"/>
                </a:cubicBezTo>
                <a:cubicBezTo>
                  <a:pt x="10920" y="85591"/>
                  <a:pt x="10935" y="84928"/>
                  <a:pt x="11023" y="84325"/>
                </a:cubicBezTo>
                <a:cubicBezTo>
                  <a:pt x="11097" y="83795"/>
                  <a:pt x="11229" y="83251"/>
                  <a:pt x="11406" y="82721"/>
                </a:cubicBezTo>
                <a:cubicBezTo>
                  <a:pt x="11759" y="81735"/>
                  <a:pt x="12318" y="80720"/>
                  <a:pt x="13054" y="79719"/>
                </a:cubicBezTo>
                <a:cubicBezTo>
                  <a:pt x="13967" y="78497"/>
                  <a:pt x="15070" y="77364"/>
                  <a:pt x="16321" y="76408"/>
                </a:cubicBezTo>
                <a:cubicBezTo>
                  <a:pt x="16763" y="76084"/>
                  <a:pt x="17219" y="75745"/>
                  <a:pt x="17660" y="75436"/>
                </a:cubicBezTo>
                <a:cubicBezTo>
                  <a:pt x="18308" y="74995"/>
                  <a:pt x="18970" y="74539"/>
                  <a:pt x="19603" y="74009"/>
                </a:cubicBezTo>
                <a:cubicBezTo>
                  <a:pt x="19927" y="73729"/>
                  <a:pt x="20221" y="73450"/>
                  <a:pt x="20486" y="73155"/>
                </a:cubicBezTo>
                <a:cubicBezTo>
                  <a:pt x="21192" y="72390"/>
                  <a:pt x="21693" y="71537"/>
                  <a:pt x="21928" y="70698"/>
                </a:cubicBezTo>
                <a:cubicBezTo>
                  <a:pt x="22134" y="69977"/>
                  <a:pt x="22178" y="69197"/>
                  <a:pt x="21987" y="68358"/>
                </a:cubicBezTo>
                <a:cubicBezTo>
                  <a:pt x="21634" y="66577"/>
                  <a:pt x="20295" y="65223"/>
                  <a:pt x="18735" y="63781"/>
                </a:cubicBezTo>
                <a:cubicBezTo>
                  <a:pt x="18382" y="63443"/>
                  <a:pt x="18072" y="63148"/>
                  <a:pt x="17778" y="62854"/>
                </a:cubicBezTo>
                <a:cubicBezTo>
                  <a:pt x="15718" y="60794"/>
                  <a:pt x="14508" y="58665"/>
                  <a:pt x="14189" y="56520"/>
                </a:cubicBezTo>
                <a:lnTo>
                  <a:pt x="14189" y="56520"/>
                </a:lnTo>
                <a:cubicBezTo>
                  <a:pt x="14173" y="56531"/>
                  <a:pt x="14157" y="56542"/>
                  <a:pt x="14141" y="56554"/>
                </a:cubicBezTo>
                <a:lnTo>
                  <a:pt x="14141" y="56554"/>
                </a:lnTo>
                <a:cubicBezTo>
                  <a:pt x="14132" y="56495"/>
                  <a:pt x="14123" y="56435"/>
                  <a:pt x="14115" y="56376"/>
                </a:cubicBezTo>
                <a:close/>
                <a:moveTo>
                  <a:pt x="14749" y="55884"/>
                </a:moveTo>
                <a:cubicBezTo>
                  <a:pt x="14723" y="55904"/>
                  <a:pt x="14698" y="55922"/>
                  <a:pt x="14673" y="55937"/>
                </a:cubicBezTo>
                <a:cubicBezTo>
                  <a:pt x="14673" y="56011"/>
                  <a:pt x="14688" y="56084"/>
                  <a:pt x="14688" y="56158"/>
                </a:cubicBezTo>
                <a:cubicBezTo>
                  <a:pt x="14719" y="56142"/>
                  <a:pt x="14749" y="56123"/>
                  <a:pt x="14778" y="56101"/>
                </a:cubicBezTo>
                <a:lnTo>
                  <a:pt x="14778" y="56101"/>
                </a:lnTo>
                <a:cubicBezTo>
                  <a:pt x="15085" y="58202"/>
                  <a:pt x="16269" y="60333"/>
                  <a:pt x="18396" y="62545"/>
                </a:cubicBezTo>
                <a:cubicBezTo>
                  <a:pt x="18720" y="62869"/>
                  <a:pt x="19044" y="63192"/>
                  <a:pt x="19412" y="63531"/>
                </a:cubicBezTo>
                <a:lnTo>
                  <a:pt x="19471" y="63575"/>
                </a:lnTo>
                <a:cubicBezTo>
                  <a:pt x="20883" y="64929"/>
                  <a:pt x="22502" y="66459"/>
                  <a:pt x="22767" y="68446"/>
                </a:cubicBezTo>
                <a:cubicBezTo>
                  <a:pt x="22870" y="69197"/>
                  <a:pt x="22782" y="69977"/>
                  <a:pt x="22502" y="70712"/>
                </a:cubicBezTo>
                <a:cubicBezTo>
                  <a:pt x="22223" y="71507"/>
                  <a:pt x="21707" y="72317"/>
                  <a:pt x="21045" y="73023"/>
                </a:cubicBezTo>
                <a:cubicBezTo>
                  <a:pt x="20810" y="73303"/>
                  <a:pt x="20530" y="73567"/>
                  <a:pt x="20221" y="73832"/>
                </a:cubicBezTo>
                <a:cubicBezTo>
                  <a:pt x="19691" y="74318"/>
                  <a:pt x="19103" y="74774"/>
                  <a:pt x="18529" y="75216"/>
                </a:cubicBezTo>
                <a:cubicBezTo>
                  <a:pt x="18072" y="75569"/>
                  <a:pt x="17616" y="75937"/>
                  <a:pt x="17175" y="76319"/>
                </a:cubicBezTo>
                <a:cubicBezTo>
                  <a:pt x="15953" y="77350"/>
                  <a:pt x="14923" y="78512"/>
                  <a:pt x="14099" y="79778"/>
                </a:cubicBezTo>
                <a:cubicBezTo>
                  <a:pt x="13437" y="80778"/>
                  <a:pt x="12936" y="81809"/>
                  <a:pt x="12613" y="82839"/>
                </a:cubicBezTo>
                <a:cubicBezTo>
                  <a:pt x="12436" y="83354"/>
                  <a:pt x="12318" y="83898"/>
                  <a:pt x="12245" y="84428"/>
                </a:cubicBezTo>
                <a:cubicBezTo>
                  <a:pt x="12142" y="85076"/>
                  <a:pt x="12112" y="85738"/>
                  <a:pt x="12127" y="86400"/>
                </a:cubicBezTo>
                <a:cubicBezTo>
                  <a:pt x="12186" y="87945"/>
                  <a:pt x="12554" y="89402"/>
                  <a:pt x="13216" y="90683"/>
                </a:cubicBezTo>
                <a:lnTo>
                  <a:pt x="13275" y="90653"/>
                </a:lnTo>
                <a:cubicBezTo>
                  <a:pt x="12627" y="89388"/>
                  <a:pt x="12245" y="87916"/>
                  <a:pt x="12186" y="86385"/>
                </a:cubicBezTo>
                <a:cubicBezTo>
                  <a:pt x="12171" y="85723"/>
                  <a:pt x="12201" y="85061"/>
                  <a:pt x="12289" y="84413"/>
                </a:cubicBezTo>
                <a:cubicBezTo>
                  <a:pt x="12362" y="83884"/>
                  <a:pt x="12495" y="83354"/>
                  <a:pt x="12657" y="82839"/>
                </a:cubicBezTo>
                <a:cubicBezTo>
                  <a:pt x="12995" y="81809"/>
                  <a:pt x="13496" y="80793"/>
                  <a:pt x="14128" y="79792"/>
                </a:cubicBezTo>
                <a:cubicBezTo>
                  <a:pt x="14967" y="78542"/>
                  <a:pt x="15997" y="77394"/>
                  <a:pt x="17190" y="76364"/>
                </a:cubicBezTo>
                <a:cubicBezTo>
                  <a:pt x="17631" y="75966"/>
                  <a:pt x="18102" y="75628"/>
                  <a:pt x="18543" y="75275"/>
                </a:cubicBezTo>
                <a:cubicBezTo>
                  <a:pt x="19117" y="74833"/>
                  <a:pt x="19706" y="74392"/>
                  <a:pt x="20236" y="73891"/>
                </a:cubicBezTo>
                <a:cubicBezTo>
                  <a:pt x="20560" y="73612"/>
                  <a:pt x="20824" y="73347"/>
                  <a:pt x="21075" y="73067"/>
                </a:cubicBezTo>
                <a:cubicBezTo>
                  <a:pt x="21737" y="72331"/>
                  <a:pt x="22252" y="71522"/>
                  <a:pt x="22517" y="70727"/>
                </a:cubicBezTo>
                <a:cubicBezTo>
                  <a:pt x="22796" y="69977"/>
                  <a:pt x="22870" y="69197"/>
                  <a:pt x="22782" y="68431"/>
                </a:cubicBezTo>
                <a:cubicBezTo>
                  <a:pt x="22502" y="66430"/>
                  <a:pt x="20883" y="64885"/>
                  <a:pt x="19471" y="63516"/>
                </a:cubicBezTo>
                <a:lnTo>
                  <a:pt x="19412" y="63487"/>
                </a:lnTo>
                <a:cubicBezTo>
                  <a:pt x="19044" y="63134"/>
                  <a:pt x="18720" y="62795"/>
                  <a:pt x="18426" y="62486"/>
                </a:cubicBezTo>
                <a:cubicBezTo>
                  <a:pt x="16309" y="60285"/>
                  <a:pt x="15113" y="58178"/>
                  <a:pt x="14810" y="56076"/>
                </a:cubicBezTo>
                <a:lnTo>
                  <a:pt x="14810" y="56076"/>
                </a:lnTo>
                <a:cubicBezTo>
                  <a:pt x="14799" y="56085"/>
                  <a:pt x="14789" y="56093"/>
                  <a:pt x="14778" y="56101"/>
                </a:cubicBezTo>
                <a:lnTo>
                  <a:pt x="14778" y="56101"/>
                </a:lnTo>
                <a:cubicBezTo>
                  <a:pt x="14767" y="56029"/>
                  <a:pt x="14757" y="55956"/>
                  <a:pt x="14749" y="55884"/>
                </a:cubicBezTo>
                <a:close/>
                <a:moveTo>
                  <a:pt x="15004" y="55684"/>
                </a:moveTo>
                <a:lnTo>
                  <a:pt x="15004" y="55684"/>
                </a:lnTo>
                <a:cubicBezTo>
                  <a:pt x="14996" y="55690"/>
                  <a:pt x="14989" y="55696"/>
                  <a:pt x="14982" y="55702"/>
                </a:cubicBezTo>
                <a:cubicBezTo>
                  <a:pt x="14982" y="55775"/>
                  <a:pt x="14997" y="55849"/>
                  <a:pt x="14997" y="55923"/>
                </a:cubicBezTo>
                <a:cubicBezTo>
                  <a:pt x="15009" y="55913"/>
                  <a:pt x="15021" y="55903"/>
                  <a:pt x="15033" y="55892"/>
                </a:cubicBezTo>
                <a:lnTo>
                  <a:pt x="15033" y="55892"/>
                </a:lnTo>
                <a:cubicBezTo>
                  <a:pt x="15513" y="58972"/>
                  <a:pt x="17860" y="61595"/>
                  <a:pt x="19706" y="63384"/>
                </a:cubicBezTo>
                <a:lnTo>
                  <a:pt x="19853" y="63531"/>
                </a:lnTo>
                <a:cubicBezTo>
                  <a:pt x="21340" y="64988"/>
                  <a:pt x="22885" y="66474"/>
                  <a:pt x="23091" y="68490"/>
                </a:cubicBezTo>
                <a:cubicBezTo>
                  <a:pt x="23297" y="70448"/>
                  <a:pt x="22061" y="72140"/>
                  <a:pt x="21310" y="72994"/>
                </a:cubicBezTo>
                <a:cubicBezTo>
                  <a:pt x="20589" y="73788"/>
                  <a:pt x="19765" y="74465"/>
                  <a:pt x="18941" y="75142"/>
                </a:cubicBezTo>
                <a:cubicBezTo>
                  <a:pt x="18470" y="75525"/>
                  <a:pt x="17999" y="75922"/>
                  <a:pt x="17557" y="76319"/>
                </a:cubicBezTo>
                <a:cubicBezTo>
                  <a:pt x="15424" y="78247"/>
                  <a:pt x="13908" y="80514"/>
                  <a:pt x="13172" y="82912"/>
                </a:cubicBezTo>
                <a:cubicBezTo>
                  <a:pt x="12348" y="85591"/>
                  <a:pt x="12554" y="88431"/>
                  <a:pt x="13731" y="90683"/>
                </a:cubicBezTo>
                <a:lnTo>
                  <a:pt x="13790" y="90653"/>
                </a:lnTo>
                <a:cubicBezTo>
                  <a:pt x="12627" y="88402"/>
                  <a:pt x="12421" y="85576"/>
                  <a:pt x="13231" y="82912"/>
                </a:cubicBezTo>
                <a:cubicBezTo>
                  <a:pt x="13952" y="80528"/>
                  <a:pt x="15453" y="78277"/>
                  <a:pt x="17587" y="76364"/>
                </a:cubicBezTo>
                <a:cubicBezTo>
                  <a:pt x="18028" y="75952"/>
                  <a:pt x="18514" y="75569"/>
                  <a:pt x="18970" y="75186"/>
                </a:cubicBezTo>
                <a:cubicBezTo>
                  <a:pt x="19780" y="74524"/>
                  <a:pt x="20633" y="73818"/>
                  <a:pt x="21340" y="73023"/>
                </a:cubicBezTo>
                <a:cubicBezTo>
                  <a:pt x="22105" y="72184"/>
                  <a:pt x="23356" y="70477"/>
                  <a:pt x="23150" y="68490"/>
                </a:cubicBezTo>
                <a:cubicBezTo>
                  <a:pt x="22944" y="66459"/>
                  <a:pt x="21310" y="64885"/>
                  <a:pt x="19897" y="63501"/>
                </a:cubicBezTo>
                <a:lnTo>
                  <a:pt x="19750" y="63354"/>
                </a:lnTo>
                <a:cubicBezTo>
                  <a:pt x="17903" y="61565"/>
                  <a:pt x="15541" y="58939"/>
                  <a:pt x="15089" y="55844"/>
                </a:cubicBezTo>
                <a:lnTo>
                  <a:pt x="15089" y="55844"/>
                </a:lnTo>
                <a:cubicBezTo>
                  <a:pt x="15070" y="55860"/>
                  <a:pt x="15052" y="55877"/>
                  <a:pt x="15033" y="55892"/>
                </a:cubicBezTo>
                <a:lnTo>
                  <a:pt x="15033" y="55892"/>
                </a:lnTo>
                <a:cubicBezTo>
                  <a:pt x="15022" y="55823"/>
                  <a:pt x="15013" y="55754"/>
                  <a:pt x="15004" y="5568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7" name="Google Shape;387;p13"/>
          <p:cNvSpPr/>
          <p:nvPr/>
        </p:nvSpPr>
        <p:spPr>
          <a:xfrm rot="10800000" flipH="1">
            <a:off x="8071055" y="465133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8" name="Google Shape;388;p13"/>
          <p:cNvSpPr/>
          <p:nvPr/>
        </p:nvSpPr>
        <p:spPr>
          <a:xfrm rot="10800000" flipH="1">
            <a:off x="542393" y="17328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9" name="Google Shape;389;p13"/>
          <p:cNvSpPr/>
          <p:nvPr/>
        </p:nvSpPr>
        <p:spPr>
          <a:xfrm rot="10800000" flipH="1">
            <a:off x="1060111" y="4775776"/>
            <a:ext cx="305100" cy="30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7756286" y="141869"/>
            <a:ext cx="337200" cy="33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700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 txBox="1">
            <a:spLocks noGrp="1"/>
          </p:cNvSpPr>
          <p:nvPr>
            <p:ph type="title"/>
          </p:nvPr>
        </p:nvSpPr>
        <p:spPr>
          <a:xfrm>
            <a:off x="732300" y="445025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5"/>
          <p:cNvSpPr txBox="1">
            <a:spLocks noGrp="1"/>
          </p:cNvSpPr>
          <p:nvPr>
            <p:ph type="subTitle" idx="1"/>
          </p:nvPr>
        </p:nvSpPr>
        <p:spPr>
          <a:xfrm>
            <a:off x="918175" y="1427300"/>
            <a:ext cx="3559200" cy="30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subTitle" idx="2"/>
          </p:nvPr>
        </p:nvSpPr>
        <p:spPr>
          <a:xfrm>
            <a:off x="4666650" y="1427300"/>
            <a:ext cx="3559200" cy="30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/>
          <p:nvPr/>
        </p:nvSpPr>
        <p:spPr>
          <a:xfrm rot="-5400000">
            <a:off x="-699811" y="3167138"/>
            <a:ext cx="2668377" cy="1324155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3" name="Google Shape;413;p15"/>
          <p:cNvSpPr/>
          <p:nvPr/>
        </p:nvSpPr>
        <p:spPr>
          <a:xfrm rot="-5400000">
            <a:off x="-335318" y="4436934"/>
            <a:ext cx="1033594" cy="418359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4" name="Google Shape;414;p15"/>
          <p:cNvSpPr/>
          <p:nvPr/>
        </p:nvSpPr>
        <p:spPr>
          <a:xfrm rot="5400000">
            <a:off x="7158739" y="672113"/>
            <a:ext cx="2668377" cy="1324155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5" name="Google Shape;415;p15"/>
          <p:cNvSpPr/>
          <p:nvPr/>
        </p:nvSpPr>
        <p:spPr>
          <a:xfrm rot="5400000">
            <a:off x="8429029" y="308114"/>
            <a:ext cx="1033594" cy="418359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6" name="Google Shape;416;p15"/>
          <p:cNvSpPr/>
          <p:nvPr/>
        </p:nvSpPr>
        <p:spPr>
          <a:xfrm rot="-4825246">
            <a:off x="-1590814" y="2792242"/>
            <a:ext cx="3747720" cy="1323018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7" name="Google Shape;417;p15"/>
          <p:cNvSpPr/>
          <p:nvPr/>
        </p:nvSpPr>
        <p:spPr>
          <a:xfrm rot="-5400000">
            <a:off x="6653595" y="1115166"/>
            <a:ext cx="3747660" cy="1322997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15"/>
          <p:cNvSpPr/>
          <p:nvPr/>
        </p:nvSpPr>
        <p:spPr>
          <a:xfrm rot="10800000" flipH="1">
            <a:off x="-283487" y="4509924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15"/>
          <p:cNvSpPr/>
          <p:nvPr/>
        </p:nvSpPr>
        <p:spPr>
          <a:xfrm rot="10800000" flipH="1">
            <a:off x="8917023" y="162235"/>
            <a:ext cx="483505" cy="483542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0" name="Google Shape;420;p15"/>
          <p:cNvSpPr/>
          <p:nvPr/>
        </p:nvSpPr>
        <p:spPr>
          <a:xfrm rot="10800000" flipH="1">
            <a:off x="8623380" y="4428558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1" name="Google Shape;421;p15"/>
          <p:cNvSpPr/>
          <p:nvPr/>
        </p:nvSpPr>
        <p:spPr>
          <a:xfrm rot="10800000" flipH="1">
            <a:off x="8170626" y="4693233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2" name="Google Shape;422;p15"/>
          <p:cNvSpPr/>
          <p:nvPr/>
        </p:nvSpPr>
        <p:spPr>
          <a:xfrm rot="10800000" flipH="1">
            <a:off x="8170623" y="162236"/>
            <a:ext cx="138900" cy="1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3" name="Google Shape;423;p15"/>
          <p:cNvSpPr/>
          <p:nvPr/>
        </p:nvSpPr>
        <p:spPr>
          <a:xfrm rot="10800000" flipH="1">
            <a:off x="447674" y="4386549"/>
            <a:ext cx="194700" cy="19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4" name="Google Shape;424;p15"/>
          <p:cNvSpPr/>
          <p:nvPr/>
        </p:nvSpPr>
        <p:spPr>
          <a:xfrm rot="10800000" flipH="1">
            <a:off x="138607" y="109430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480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788900" y="434600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732300" y="993138"/>
            <a:ext cx="7679400" cy="35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/>
          <p:nvPr/>
        </p:nvSpPr>
        <p:spPr>
          <a:xfrm rot="6641019" flipH="1">
            <a:off x="6669248" y="3481718"/>
            <a:ext cx="3084254" cy="1088802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-5400000" flipH="1">
            <a:off x="-691775" y="561383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 rot="-5400000" flipH="1">
            <a:off x="-578700" y="448308"/>
            <a:ext cx="2171075" cy="117725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5400000" flipH="1">
            <a:off x="-1653082" y="998216"/>
            <a:ext cx="3737924" cy="1319560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5400000" flipH="1">
            <a:off x="6858125" y="2944508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5400000" flipH="1">
            <a:off x="7531650" y="3618033"/>
            <a:ext cx="2171075" cy="117725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9075189" flipH="1">
            <a:off x="-645842" y="4389732"/>
            <a:ext cx="1723440" cy="881796"/>
          </a:xfrm>
          <a:custGeom>
            <a:avLst/>
            <a:gdLst/>
            <a:ahLst/>
            <a:cxnLst/>
            <a:rect l="l" t="t" r="r" b="b"/>
            <a:pathLst>
              <a:path w="42311" h="21649" fill="none" extrusionOk="0">
                <a:moveTo>
                  <a:pt x="0" y="2620"/>
                </a:moveTo>
                <a:cubicBezTo>
                  <a:pt x="3944" y="2620"/>
                  <a:pt x="7874" y="4430"/>
                  <a:pt x="10405" y="7447"/>
                </a:cubicBezTo>
                <a:cubicBezTo>
                  <a:pt x="12612" y="10081"/>
                  <a:pt x="13760" y="13437"/>
                  <a:pt x="15659" y="16277"/>
                </a:cubicBezTo>
                <a:cubicBezTo>
                  <a:pt x="17542" y="19132"/>
                  <a:pt x="20751" y="21648"/>
                  <a:pt x="24121" y="21016"/>
                </a:cubicBezTo>
                <a:cubicBezTo>
                  <a:pt x="26431" y="20589"/>
                  <a:pt x="28271" y="18735"/>
                  <a:pt x="29360" y="16645"/>
                </a:cubicBezTo>
                <a:cubicBezTo>
                  <a:pt x="30449" y="14570"/>
                  <a:pt x="30920" y="12215"/>
                  <a:pt x="31494" y="9934"/>
                </a:cubicBezTo>
                <a:cubicBezTo>
                  <a:pt x="32082" y="7653"/>
                  <a:pt x="32818" y="5343"/>
                  <a:pt x="34319" y="3533"/>
                </a:cubicBezTo>
                <a:cubicBezTo>
                  <a:pt x="36232" y="1237"/>
                  <a:pt x="39352" y="1"/>
                  <a:pt x="42310" y="354"/>
                </a:cubicBezTo>
              </a:path>
            </a:pathLst>
          </a:custGeom>
          <a:noFill/>
          <a:ln w="477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-9075189" flipH="1">
            <a:off x="-604730" y="4440973"/>
            <a:ext cx="1615539" cy="826034"/>
          </a:xfrm>
          <a:custGeom>
            <a:avLst/>
            <a:gdLst/>
            <a:ahLst/>
            <a:cxnLst/>
            <a:rect l="l" t="t" r="r" b="b"/>
            <a:pathLst>
              <a:path w="39662" h="20280" fill="none" extrusionOk="0">
                <a:moveTo>
                  <a:pt x="1" y="2443"/>
                </a:moveTo>
                <a:cubicBezTo>
                  <a:pt x="3695" y="2443"/>
                  <a:pt x="7374" y="4150"/>
                  <a:pt x="9773" y="6976"/>
                </a:cubicBezTo>
                <a:cubicBezTo>
                  <a:pt x="11833" y="9448"/>
                  <a:pt x="12892" y="12568"/>
                  <a:pt x="14673" y="15261"/>
                </a:cubicBezTo>
                <a:cubicBezTo>
                  <a:pt x="16469" y="17939"/>
                  <a:pt x="19441" y="20279"/>
                  <a:pt x="22605" y="19691"/>
                </a:cubicBezTo>
                <a:cubicBezTo>
                  <a:pt x="24783" y="19279"/>
                  <a:pt x="26505" y="17557"/>
                  <a:pt x="27521" y="15599"/>
                </a:cubicBezTo>
                <a:cubicBezTo>
                  <a:pt x="28536" y="13657"/>
                  <a:pt x="28978" y="11449"/>
                  <a:pt x="29522" y="9316"/>
                </a:cubicBezTo>
                <a:cubicBezTo>
                  <a:pt x="30081" y="7182"/>
                  <a:pt x="30758" y="5018"/>
                  <a:pt x="32171" y="3311"/>
                </a:cubicBezTo>
                <a:cubicBezTo>
                  <a:pt x="33952" y="1163"/>
                  <a:pt x="36880" y="0"/>
                  <a:pt x="39662" y="339"/>
                </a:cubicBezTo>
              </a:path>
            </a:pathLst>
          </a:custGeom>
          <a:noFill/>
          <a:ln w="477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-9075189" flipH="1">
            <a:off x="-563986" y="4491973"/>
            <a:ext cx="1507027" cy="772106"/>
          </a:xfrm>
          <a:custGeom>
            <a:avLst/>
            <a:gdLst/>
            <a:ahLst/>
            <a:cxnLst/>
            <a:rect l="l" t="t" r="r" b="b"/>
            <a:pathLst>
              <a:path w="36998" h="18956" fill="none" extrusionOk="0">
                <a:moveTo>
                  <a:pt x="0" y="2311"/>
                </a:moveTo>
                <a:cubicBezTo>
                  <a:pt x="3459" y="2311"/>
                  <a:pt x="6873" y="3886"/>
                  <a:pt x="9110" y="6534"/>
                </a:cubicBezTo>
                <a:cubicBezTo>
                  <a:pt x="11038" y="8830"/>
                  <a:pt x="12024" y="11759"/>
                  <a:pt x="13687" y="14261"/>
                </a:cubicBezTo>
                <a:cubicBezTo>
                  <a:pt x="15335" y="16762"/>
                  <a:pt x="18131" y="18955"/>
                  <a:pt x="21074" y="18396"/>
                </a:cubicBezTo>
                <a:cubicBezTo>
                  <a:pt x="23105" y="18028"/>
                  <a:pt x="24724" y="16409"/>
                  <a:pt x="25666" y="14570"/>
                </a:cubicBezTo>
                <a:cubicBezTo>
                  <a:pt x="26593" y="12730"/>
                  <a:pt x="27020" y="10699"/>
                  <a:pt x="27535" y="8713"/>
                </a:cubicBezTo>
                <a:cubicBezTo>
                  <a:pt x="28050" y="6726"/>
                  <a:pt x="28697" y="4680"/>
                  <a:pt x="30022" y="3091"/>
                </a:cubicBezTo>
                <a:cubicBezTo>
                  <a:pt x="31700" y="1089"/>
                  <a:pt x="34393" y="0"/>
                  <a:pt x="36998" y="324"/>
                </a:cubicBezTo>
              </a:path>
            </a:pathLst>
          </a:custGeom>
          <a:noFill/>
          <a:ln w="477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 rot="-9075189" flipH="1">
            <a:off x="-522344" y="4542324"/>
            <a:ext cx="1399738" cy="716344"/>
          </a:xfrm>
          <a:custGeom>
            <a:avLst/>
            <a:gdLst/>
            <a:ahLst/>
            <a:cxnLst/>
            <a:rect l="l" t="t" r="r" b="b"/>
            <a:pathLst>
              <a:path w="34364" h="17587" fill="none" extrusionOk="0">
                <a:moveTo>
                  <a:pt x="1" y="2119"/>
                </a:moveTo>
                <a:cubicBezTo>
                  <a:pt x="3224" y="2119"/>
                  <a:pt x="6402" y="3591"/>
                  <a:pt x="8463" y="6049"/>
                </a:cubicBezTo>
                <a:cubicBezTo>
                  <a:pt x="10243" y="8183"/>
                  <a:pt x="11185" y="10905"/>
                  <a:pt x="12716" y="13230"/>
                </a:cubicBezTo>
                <a:cubicBezTo>
                  <a:pt x="14261" y="15541"/>
                  <a:pt x="16851" y="17586"/>
                  <a:pt x="19588" y="17071"/>
                </a:cubicBezTo>
                <a:cubicBezTo>
                  <a:pt x="21472" y="16718"/>
                  <a:pt x="22958" y="15217"/>
                  <a:pt x="23841" y="13525"/>
                </a:cubicBezTo>
                <a:cubicBezTo>
                  <a:pt x="24724" y="11832"/>
                  <a:pt x="25107" y="9919"/>
                  <a:pt x="25593" y="8080"/>
                </a:cubicBezTo>
                <a:cubicBezTo>
                  <a:pt x="26064" y="6225"/>
                  <a:pt x="26652" y="4342"/>
                  <a:pt x="27888" y="2870"/>
                </a:cubicBezTo>
                <a:cubicBezTo>
                  <a:pt x="29434" y="1016"/>
                  <a:pt x="31950" y="0"/>
                  <a:pt x="34364" y="295"/>
                </a:cubicBezTo>
              </a:path>
            </a:pathLst>
          </a:custGeom>
          <a:noFill/>
          <a:ln w="477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9075189" flipH="1">
            <a:off x="-481343" y="4593546"/>
            <a:ext cx="1291837" cy="661194"/>
          </a:xfrm>
          <a:custGeom>
            <a:avLst/>
            <a:gdLst/>
            <a:ahLst/>
            <a:cxnLst/>
            <a:rect l="l" t="t" r="r" b="b"/>
            <a:pathLst>
              <a:path w="31715" h="16233" fill="none" extrusionOk="0">
                <a:moveTo>
                  <a:pt x="0" y="1957"/>
                </a:moveTo>
                <a:cubicBezTo>
                  <a:pt x="2958" y="1957"/>
                  <a:pt x="5902" y="3311"/>
                  <a:pt x="7815" y="5578"/>
                </a:cubicBezTo>
                <a:cubicBezTo>
                  <a:pt x="9478" y="7549"/>
                  <a:pt x="10316" y="10051"/>
                  <a:pt x="11729" y="12200"/>
                </a:cubicBezTo>
                <a:cubicBezTo>
                  <a:pt x="13157" y="14334"/>
                  <a:pt x="15556" y="16232"/>
                  <a:pt x="18087" y="15747"/>
                </a:cubicBezTo>
                <a:cubicBezTo>
                  <a:pt x="19809" y="15423"/>
                  <a:pt x="21192" y="14039"/>
                  <a:pt x="22016" y="12479"/>
                </a:cubicBezTo>
                <a:cubicBezTo>
                  <a:pt x="22840" y="10905"/>
                  <a:pt x="23193" y="9168"/>
                  <a:pt x="23620" y="7446"/>
                </a:cubicBezTo>
                <a:cubicBezTo>
                  <a:pt x="24062" y="5739"/>
                  <a:pt x="24606" y="4018"/>
                  <a:pt x="25739" y="2649"/>
                </a:cubicBezTo>
                <a:cubicBezTo>
                  <a:pt x="27167" y="942"/>
                  <a:pt x="29492" y="0"/>
                  <a:pt x="31714" y="265"/>
                </a:cubicBezTo>
              </a:path>
            </a:pathLst>
          </a:custGeom>
          <a:noFill/>
          <a:ln w="477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1724811" flipH="1">
            <a:off x="7813820" y="-48068"/>
            <a:ext cx="1723440" cy="881796"/>
          </a:xfrm>
          <a:custGeom>
            <a:avLst/>
            <a:gdLst/>
            <a:ahLst/>
            <a:cxnLst/>
            <a:rect l="l" t="t" r="r" b="b"/>
            <a:pathLst>
              <a:path w="42311" h="21649" fill="none" extrusionOk="0">
                <a:moveTo>
                  <a:pt x="0" y="2620"/>
                </a:moveTo>
                <a:cubicBezTo>
                  <a:pt x="3944" y="2620"/>
                  <a:pt x="7874" y="4430"/>
                  <a:pt x="10405" y="7447"/>
                </a:cubicBezTo>
                <a:cubicBezTo>
                  <a:pt x="12612" y="10081"/>
                  <a:pt x="13760" y="13437"/>
                  <a:pt x="15659" y="16277"/>
                </a:cubicBezTo>
                <a:cubicBezTo>
                  <a:pt x="17542" y="19132"/>
                  <a:pt x="20751" y="21648"/>
                  <a:pt x="24121" y="21016"/>
                </a:cubicBezTo>
                <a:cubicBezTo>
                  <a:pt x="26431" y="20589"/>
                  <a:pt x="28271" y="18735"/>
                  <a:pt x="29360" y="16645"/>
                </a:cubicBezTo>
                <a:cubicBezTo>
                  <a:pt x="30449" y="14570"/>
                  <a:pt x="30920" y="12215"/>
                  <a:pt x="31494" y="9934"/>
                </a:cubicBezTo>
                <a:cubicBezTo>
                  <a:pt x="32082" y="7653"/>
                  <a:pt x="32818" y="5343"/>
                  <a:pt x="34319" y="3533"/>
                </a:cubicBezTo>
                <a:cubicBezTo>
                  <a:pt x="36232" y="1237"/>
                  <a:pt x="39352" y="1"/>
                  <a:pt x="42310" y="354"/>
                </a:cubicBezTo>
              </a:path>
            </a:pathLst>
          </a:custGeom>
          <a:noFill/>
          <a:ln w="477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1724811" flipH="1">
            <a:off x="7880609" y="-43546"/>
            <a:ext cx="1615539" cy="826034"/>
          </a:xfrm>
          <a:custGeom>
            <a:avLst/>
            <a:gdLst/>
            <a:ahLst/>
            <a:cxnLst/>
            <a:rect l="l" t="t" r="r" b="b"/>
            <a:pathLst>
              <a:path w="39662" h="20280" fill="none" extrusionOk="0">
                <a:moveTo>
                  <a:pt x="1" y="2443"/>
                </a:moveTo>
                <a:cubicBezTo>
                  <a:pt x="3695" y="2443"/>
                  <a:pt x="7374" y="4150"/>
                  <a:pt x="9773" y="6976"/>
                </a:cubicBezTo>
                <a:cubicBezTo>
                  <a:pt x="11833" y="9448"/>
                  <a:pt x="12892" y="12568"/>
                  <a:pt x="14673" y="15261"/>
                </a:cubicBezTo>
                <a:cubicBezTo>
                  <a:pt x="16469" y="17939"/>
                  <a:pt x="19441" y="20279"/>
                  <a:pt x="22605" y="19691"/>
                </a:cubicBezTo>
                <a:cubicBezTo>
                  <a:pt x="24783" y="19279"/>
                  <a:pt x="26505" y="17557"/>
                  <a:pt x="27521" y="15599"/>
                </a:cubicBezTo>
                <a:cubicBezTo>
                  <a:pt x="28536" y="13657"/>
                  <a:pt x="28978" y="11449"/>
                  <a:pt x="29522" y="9316"/>
                </a:cubicBezTo>
                <a:cubicBezTo>
                  <a:pt x="30081" y="7182"/>
                  <a:pt x="30758" y="5018"/>
                  <a:pt x="32171" y="3311"/>
                </a:cubicBezTo>
                <a:cubicBezTo>
                  <a:pt x="33952" y="1163"/>
                  <a:pt x="36880" y="0"/>
                  <a:pt x="39662" y="339"/>
                </a:cubicBezTo>
              </a:path>
            </a:pathLst>
          </a:custGeom>
          <a:noFill/>
          <a:ln w="477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1724811" flipH="1">
            <a:off x="7948377" y="-40618"/>
            <a:ext cx="1507027" cy="772106"/>
          </a:xfrm>
          <a:custGeom>
            <a:avLst/>
            <a:gdLst/>
            <a:ahLst/>
            <a:cxnLst/>
            <a:rect l="l" t="t" r="r" b="b"/>
            <a:pathLst>
              <a:path w="36998" h="18956" fill="none" extrusionOk="0">
                <a:moveTo>
                  <a:pt x="0" y="2311"/>
                </a:moveTo>
                <a:cubicBezTo>
                  <a:pt x="3459" y="2311"/>
                  <a:pt x="6873" y="3886"/>
                  <a:pt x="9110" y="6534"/>
                </a:cubicBezTo>
                <a:cubicBezTo>
                  <a:pt x="11038" y="8830"/>
                  <a:pt x="12024" y="11759"/>
                  <a:pt x="13687" y="14261"/>
                </a:cubicBezTo>
                <a:cubicBezTo>
                  <a:pt x="15335" y="16762"/>
                  <a:pt x="18131" y="18955"/>
                  <a:pt x="21074" y="18396"/>
                </a:cubicBezTo>
                <a:cubicBezTo>
                  <a:pt x="23105" y="18028"/>
                  <a:pt x="24724" y="16409"/>
                  <a:pt x="25666" y="14570"/>
                </a:cubicBezTo>
                <a:cubicBezTo>
                  <a:pt x="26593" y="12730"/>
                  <a:pt x="27020" y="10699"/>
                  <a:pt x="27535" y="8713"/>
                </a:cubicBezTo>
                <a:cubicBezTo>
                  <a:pt x="28050" y="6726"/>
                  <a:pt x="28697" y="4680"/>
                  <a:pt x="30022" y="3091"/>
                </a:cubicBezTo>
                <a:cubicBezTo>
                  <a:pt x="31700" y="1089"/>
                  <a:pt x="34393" y="0"/>
                  <a:pt x="36998" y="324"/>
                </a:cubicBezTo>
              </a:path>
            </a:pathLst>
          </a:custGeom>
          <a:noFill/>
          <a:ln w="477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1724811" flipH="1">
            <a:off x="8014025" y="-35208"/>
            <a:ext cx="1399738" cy="716344"/>
          </a:xfrm>
          <a:custGeom>
            <a:avLst/>
            <a:gdLst/>
            <a:ahLst/>
            <a:cxnLst/>
            <a:rect l="l" t="t" r="r" b="b"/>
            <a:pathLst>
              <a:path w="34364" h="17587" fill="none" extrusionOk="0">
                <a:moveTo>
                  <a:pt x="1" y="2119"/>
                </a:moveTo>
                <a:cubicBezTo>
                  <a:pt x="3224" y="2119"/>
                  <a:pt x="6402" y="3591"/>
                  <a:pt x="8463" y="6049"/>
                </a:cubicBezTo>
                <a:cubicBezTo>
                  <a:pt x="10243" y="8183"/>
                  <a:pt x="11185" y="10905"/>
                  <a:pt x="12716" y="13230"/>
                </a:cubicBezTo>
                <a:cubicBezTo>
                  <a:pt x="14261" y="15541"/>
                  <a:pt x="16851" y="17586"/>
                  <a:pt x="19588" y="17071"/>
                </a:cubicBezTo>
                <a:cubicBezTo>
                  <a:pt x="21472" y="16718"/>
                  <a:pt x="22958" y="15217"/>
                  <a:pt x="23841" y="13525"/>
                </a:cubicBezTo>
                <a:cubicBezTo>
                  <a:pt x="24724" y="11832"/>
                  <a:pt x="25107" y="9919"/>
                  <a:pt x="25593" y="8080"/>
                </a:cubicBezTo>
                <a:cubicBezTo>
                  <a:pt x="26064" y="6225"/>
                  <a:pt x="26652" y="4342"/>
                  <a:pt x="27888" y="2870"/>
                </a:cubicBezTo>
                <a:cubicBezTo>
                  <a:pt x="29434" y="1016"/>
                  <a:pt x="31950" y="0"/>
                  <a:pt x="34364" y="295"/>
                </a:cubicBezTo>
              </a:path>
            </a:pathLst>
          </a:custGeom>
          <a:noFill/>
          <a:ln w="477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 rot="1724811" flipH="1">
            <a:off x="8080925" y="-31280"/>
            <a:ext cx="1291837" cy="661194"/>
          </a:xfrm>
          <a:custGeom>
            <a:avLst/>
            <a:gdLst/>
            <a:ahLst/>
            <a:cxnLst/>
            <a:rect l="l" t="t" r="r" b="b"/>
            <a:pathLst>
              <a:path w="31715" h="16233" fill="none" extrusionOk="0">
                <a:moveTo>
                  <a:pt x="0" y="1957"/>
                </a:moveTo>
                <a:cubicBezTo>
                  <a:pt x="2958" y="1957"/>
                  <a:pt x="5902" y="3311"/>
                  <a:pt x="7815" y="5578"/>
                </a:cubicBezTo>
                <a:cubicBezTo>
                  <a:pt x="9478" y="7549"/>
                  <a:pt x="10316" y="10051"/>
                  <a:pt x="11729" y="12200"/>
                </a:cubicBezTo>
                <a:cubicBezTo>
                  <a:pt x="13157" y="14334"/>
                  <a:pt x="15556" y="16232"/>
                  <a:pt x="18087" y="15747"/>
                </a:cubicBezTo>
                <a:cubicBezTo>
                  <a:pt x="19809" y="15423"/>
                  <a:pt x="21192" y="14039"/>
                  <a:pt x="22016" y="12479"/>
                </a:cubicBezTo>
                <a:cubicBezTo>
                  <a:pt x="22840" y="10905"/>
                  <a:pt x="23193" y="9168"/>
                  <a:pt x="23620" y="7446"/>
                </a:cubicBezTo>
                <a:cubicBezTo>
                  <a:pt x="24062" y="5739"/>
                  <a:pt x="24606" y="4018"/>
                  <a:pt x="25739" y="2649"/>
                </a:cubicBezTo>
                <a:cubicBezTo>
                  <a:pt x="27167" y="942"/>
                  <a:pt x="29492" y="0"/>
                  <a:pt x="31714" y="265"/>
                </a:cubicBezTo>
              </a:path>
            </a:pathLst>
          </a:custGeom>
          <a:noFill/>
          <a:ln w="477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10800000" flipH="1">
            <a:off x="530105" y="4766833"/>
            <a:ext cx="189900" cy="1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 rot="10800000" flipH="1">
            <a:off x="7985901" y="297733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"/>
          <p:cNvSpPr/>
          <p:nvPr/>
        </p:nvSpPr>
        <p:spPr>
          <a:xfrm rot="10800000" flipH="1">
            <a:off x="8806955" y="55483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"/>
          <p:cNvSpPr/>
          <p:nvPr/>
        </p:nvSpPr>
        <p:spPr>
          <a:xfrm rot="10800000" flipH="1">
            <a:off x="7758501" y="4516608"/>
            <a:ext cx="389400" cy="3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"/>
          <p:cNvSpPr/>
          <p:nvPr/>
        </p:nvSpPr>
        <p:spPr>
          <a:xfrm rot="10800000" flipH="1">
            <a:off x="1262705" y="265171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"/>
          <p:cNvSpPr/>
          <p:nvPr/>
        </p:nvSpPr>
        <p:spPr>
          <a:xfrm rot="10800000" flipH="1">
            <a:off x="8896375" y="4481762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 rot="10800000" flipH="1">
            <a:off x="8896375" y="3793437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/>
          <p:nvPr/>
        </p:nvSpPr>
        <p:spPr>
          <a:xfrm rot="10800000" flipH="1">
            <a:off x="-360900" y="762087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10800000" flipH="1">
            <a:off x="-360900" y="73762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6"/>
          <p:cNvSpPr txBox="1">
            <a:spLocks noGrp="1"/>
          </p:cNvSpPr>
          <p:nvPr>
            <p:ph type="title"/>
          </p:nvPr>
        </p:nvSpPr>
        <p:spPr>
          <a:xfrm>
            <a:off x="732300" y="445025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6"/>
          <p:cNvSpPr/>
          <p:nvPr/>
        </p:nvSpPr>
        <p:spPr>
          <a:xfrm rot="-5400000">
            <a:off x="-506644" y="3523962"/>
            <a:ext cx="2112963" cy="1241413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8" name="Google Shape;428;p16"/>
          <p:cNvSpPr/>
          <p:nvPr/>
        </p:nvSpPr>
        <p:spPr>
          <a:xfrm rot="-5400000">
            <a:off x="-425863" y="4005128"/>
            <a:ext cx="1551016" cy="841027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9" name="Google Shape;429;p16"/>
          <p:cNvSpPr/>
          <p:nvPr/>
        </p:nvSpPr>
        <p:spPr>
          <a:xfrm rot="5400000" flipH="1">
            <a:off x="7444507" y="3437020"/>
            <a:ext cx="2174187" cy="1277383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0" name="Google Shape;430;p16"/>
          <p:cNvSpPr/>
          <p:nvPr/>
        </p:nvSpPr>
        <p:spPr>
          <a:xfrm rot="5400000" flipH="1">
            <a:off x="7939615" y="3932128"/>
            <a:ext cx="1595957" cy="865396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1" name="Google Shape;431;p16"/>
          <p:cNvSpPr/>
          <p:nvPr/>
        </p:nvSpPr>
        <p:spPr>
          <a:xfrm rot="-7189706" flipH="1">
            <a:off x="-1576831" y="2986679"/>
            <a:ext cx="3335768" cy="1177591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2" name="Google Shape;432;p16"/>
          <p:cNvSpPr/>
          <p:nvPr/>
        </p:nvSpPr>
        <p:spPr>
          <a:xfrm rot="7189666">
            <a:off x="7185971" y="2884344"/>
            <a:ext cx="3432078" cy="1211590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3" name="Google Shape;433;p16"/>
          <p:cNvSpPr/>
          <p:nvPr/>
        </p:nvSpPr>
        <p:spPr>
          <a:xfrm rot="6097091">
            <a:off x="-206444" y="-493727"/>
            <a:ext cx="1407422" cy="1618054"/>
          </a:xfrm>
          <a:custGeom>
            <a:avLst/>
            <a:gdLst/>
            <a:ahLst/>
            <a:cxnLst/>
            <a:rect l="l" t="t" r="r" b="b"/>
            <a:pathLst>
              <a:path w="22812" h="26226" fill="none" extrusionOk="0">
                <a:moveTo>
                  <a:pt x="1" y="1"/>
                </a:moveTo>
                <a:cubicBezTo>
                  <a:pt x="236" y="1708"/>
                  <a:pt x="1752" y="3018"/>
                  <a:pt x="3371" y="3606"/>
                </a:cubicBezTo>
                <a:cubicBezTo>
                  <a:pt x="4990" y="4210"/>
                  <a:pt x="6756" y="4283"/>
                  <a:pt x="8463" y="4563"/>
                </a:cubicBezTo>
                <a:cubicBezTo>
                  <a:pt x="10170" y="4842"/>
                  <a:pt x="11936" y="5357"/>
                  <a:pt x="13113" y="6638"/>
                </a:cubicBezTo>
                <a:cubicBezTo>
                  <a:pt x="15203" y="8904"/>
                  <a:pt x="14585" y="12436"/>
                  <a:pt x="14923" y="15482"/>
                </a:cubicBezTo>
                <a:cubicBezTo>
                  <a:pt x="15424" y="20118"/>
                  <a:pt x="18544" y="24371"/>
                  <a:pt x="22812" y="2622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4" name="Google Shape;434;p16"/>
          <p:cNvSpPr/>
          <p:nvPr/>
        </p:nvSpPr>
        <p:spPr>
          <a:xfrm rot="6097091">
            <a:off x="-241941" y="-558025"/>
            <a:ext cx="1407361" cy="1618980"/>
          </a:xfrm>
          <a:custGeom>
            <a:avLst/>
            <a:gdLst/>
            <a:ahLst/>
            <a:cxnLst/>
            <a:rect l="l" t="t" r="r" b="b"/>
            <a:pathLst>
              <a:path w="22811" h="26241" fill="none" extrusionOk="0">
                <a:moveTo>
                  <a:pt x="0" y="1"/>
                </a:moveTo>
                <a:cubicBezTo>
                  <a:pt x="236" y="1723"/>
                  <a:pt x="1752" y="3018"/>
                  <a:pt x="3356" y="3606"/>
                </a:cubicBezTo>
                <a:cubicBezTo>
                  <a:pt x="4974" y="4225"/>
                  <a:pt x="6740" y="4298"/>
                  <a:pt x="8462" y="4563"/>
                </a:cubicBezTo>
                <a:cubicBezTo>
                  <a:pt x="10169" y="4843"/>
                  <a:pt x="11935" y="5358"/>
                  <a:pt x="13113" y="6653"/>
                </a:cubicBezTo>
                <a:cubicBezTo>
                  <a:pt x="15188" y="8904"/>
                  <a:pt x="14584" y="12436"/>
                  <a:pt x="14908" y="15497"/>
                </a:cubicBezTo>
                <a:cubicBezTo>
                  <a:pt x="15408" y="20133"/>
                  <a:pt x="18543" y="24386"/>
                  <a:pt x="22811" y="2624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5" name="Google Shape;435;p16"/>
          <p:cNvSpPr/>
          <p:nvPr/>
        </p:nvSpPr>
        <p:spPr>
          <a:xfrm rot="6097091">
            <a:off x="-277650" y="-620522"/>
            <a:ext cx="1407361" cy="1618054"/>
          </a:xfrm>
          <a:custGeom>
            <a:avLst/>
            <a:gdLst/>
            <a:ahLst/>
            <a:cxnLst/>
            <a:rect l="l" t="t" r="r" b="b"/>
            <a:pathLst>
              <a:path w="22811" h="26226" fill="none" extrusionOk="0">
                <a:moveTo>
                  <a:pt x="0" y="1"/>
                </a:moveTo>
                <a:cubicBezTo>
                  <a:pt x="236" y="1708"/>
                  <a:pt x="1752" y="3018"/>
                  <a:pt x="3370" y="3606"/>
                </a:cubicBezTo>
                <a:cubicBezTo>
                  <a:pt x="4974" y="4210"/>
                  <a:pt x="6755" y="4283"/>
                  <a:pt x="8462" y="4563"/>
                </a:cubicBezTo>
                <a:cubicBezTo>
                  <a:pt x="10169" y="4843"/>
                  <a:pt x="11935" y="5358"/>
                  <a:pt x="13113" y="6638"/>
                </a:cubicBezTo>
                <a:cubicBezTo>
                  <a:pt x="15188" y="8904"/>
                  <a:pt x="14584" y="12436"/>
                  <a:pt x="14908" y="15483"/>
                </a:cubicBezTo>
                <a:cubicBezTo>
                  <a:pt x="15408" y="20118"/>
                  <a:pt x="18543" y="24371"/>
                  <a:pt x="22811" y="26226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6" name="Google Shape;436;p16"/>
          <p:cNvSpPr/>
          <p:nvPr/>
        </p:nvSpPr>
        <p:spPr>
          <a:xfrm rot="6097091">
            <a:off x="-313388" y="-683919"/>
            <a:ext cx="1407361" cy="1618918"/>
          </a:xfrm>
          <a:custGeom>
            <a:avLst/>
            <a:gdLst/>
            <a:ahLst/>
            <a:cxnLst/>
            <a:rect l="l" t="t" r="r" b="b"/>
            <a:pathLst>
              <a:path w="22811" h="26240" fill="none" extrusionOk="0">
                <a:moveTo>
                  <a:pt x="0" y="0"/>
                </a:moveTo>
                <a:cubicBezTo>
                  <a:pt x="236" y="1722"/>
                  <a:pt x="1752" y="3017"/>
                  <a:pt x="3370" y="3606"/>
                </a:cubicBezTo>
                <a:cubicBezTo>
                  <a:pt x="4989" y="4194"/>
                  <a:pt x="6755" y="4297"/>
                  <a:pt x="8462" y="4562"/>
                </a:cubicBezTo>
                <a:cubicBezTo>
                  <a:pt x="10169" y="4842"/>
                  <a:pt x="11935" y="5357"/>
                  <a:pt x="13113" y="6652"/>
                </a:cubicBezTo>
                <a:cubicBezTo>
                  <a:pt x="15188" y="8904"/>
                  <a:pt x="14584" y="12436"/>
                  <a:pt x="14923" y="15497"/>
                </a:cubicBezTo>
                <a:cubicBezTo>
                  <a:pt x="15408" y="20132"/>
                  <a:pt x="18543" y="24385"/>
                  <a:pt x="22811" y="2623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7" name="Google Shape;437;p16"/>
          <p:cNvSpPr/>
          <p:nvPr/>
        </p:nvSpPr>
        <p:spPr>
          <a:xfrm rot="-6097091" flipH="1">
            <a:off x="8091314" y="-524802"/>
            <a:ext cx="1407422" cy="1618054"/>
          </a:xfrm>
          <a:custGeom>
            <a:avLst/>
            <a:gdLst/>
            <a:ahLst/>
            <a:cxnLst/>
            <a:rect l="l" t="t" r="r" b="b"/>
            <a:pathLst>
              <a:path w="22812" h="26226" fill="none" extrusionOk="0">
                <a:moveTo>
                  <a:pt x="1" y="1"/>
                </a:moveTo>
                <a:cubicBezTo>
                  <a:pt x="236" y="1708"/>
                  <a:pt x="1752" y="3018"/>
                  <a:pt x="3371" y="3606"/>
                </a:cubicBezTo>
                <a:cubicBezTo>
                  <a:pt x="4990" y="4210"/>
                  <a:pt x="6756" y="4283"/>
                  <a:pt x="8463" y="4563"/>
                </a:cubicBezTo>
                <a:cubicBezTo>
                  <a:pt x="10170" y="4842"/>
                  <a:pt x="11936" y="5357"/>
                  <a:pt x="13113" y="6638"/>
                </a:cubicBezTo>
                <a:cubicBezTo>
                  <a:pt x="15203" y="8904"/>
                  <a:pt x="14585" y="12436"/>
                  <a:pt x="14923" y="15482"/>
                </a:cubicBezTo>
                <a:cubicBezTo>
                  <a:pt x="15424" y="20118"/>
                  <a:pt x="18544" y="24371"/>
                  <a:pt x="22812" y="2622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8" name="Google Shape;438;p16"/>
          <p:cNvSpPr/>
          <p:nvPr/>
        </p:nvSpPr>
        <p:spPr>
          <a:xfrm rot="-6097091" flipH="1">
            <a:off x="8126873" y="-589100"/>
            <a:ext cx="1407361" cy="1618980"/>
          </a:xfrm>
          <a:custGeom>
            <a:avLst/>
            <a:gdLst/>
            <a:ahLst/>
            <a:cxnLst/>
            <a:rect l="l" t="t" r="r" b="b"/>
            <a:pathLst>
              <a:path w="22811" h="26241" fill="none" extrusionOk="0">
                <a:moveTo>
                  <a:pt x="0" y="1"/>
                </a:moveTo>
                <a:cubicBezTo>
                  <a:pt x="236" y="1723"/>
                  <a:pt x="1752" y="3018"/>
                  <a:pt x="3356" y="3606"/>
                </a:cubicBezTo>
                <a:cubicBezTo>
                  <a:pt x="4974" y="4225"/>
                  <a:pt x="6740" y="4298"/>
                  <a:pt x="8462" y="4563"/>
                </a:cubicBezTo>
                <a:cubicBezTo>
                  <a:pt x="10169" y="4843"/>
                  <a:pt x="11935" y="5358"/>
                  <a:pt x="13113" y="6653"/>
                </a:cubicBezTo>
                <a:cubicBezTo>
                  <a:pt x="15188" y="8904"/>
                  <a:pt x="14584" y="12436"/>
                  <a:pt x="14908" y="15497"/>
                </a:cubicBezTo>
                <a:cubicBezTo>
                  <a:pt x="15408" y="20133"/>
                  <a:pt x="18543" y="24386"/>
                  <a:pt x="22811" y="2624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9" name="Google Shape;439;p16"/>
          <p:cNvSpPr/>
          <p:nvPr/>
        </p:nvSpPr>
        <p:spPr>
          <a:xfrm rot="-6097091" flipH="1">
            <a:off x="8162581" y="-651597"/>
            <a:ext cx="1407361" cy="1618054"/>
          </a:xfrm>
          <a:custGeom>
            <a:avLst/>
            <a:gdLst/>
            <a:ahLst/>
            <a:cxnLst/>
            <a:rect l="l" t="t" r="r" b="b"/>
            <a:pathLst>
              <a:path w="22811" h="26226" fill="none" extrusionOk="0">
                <a:moveTo>
                  <a:pt x="0" y="1"/>
                </a:moveTo>
                <a:cubicBezTo>
                  <a:pt x="236" y="1708"/>
                  <a:pt x="1752" y="3018"/>
                  <a:pt x="3370" y="3606"/>
                </a:cubicBezTo>
                <a:cubicBezTo>
                  <a:pt x="4974" y="4210"/>
                  <a:pt x="6755" y="4283"/>
                  <a:pt x="8462" y="4563"/>
                </a:cubicBezTo>
                <a:cubicBezTo>
                  <a:pt x="10169" y="4843"/>
                  <a:pt x="11935" y="5358"/>
                  <a:pt x="13113" y="6638"/>
                </a:cubicBezTo>
                <a:cubicBezTo>
                  <a:pt x="15188" y="8904"/>
                  <a:pt x="14584" y="12436"/>
                  <a:pt x="14908" y="15483"/>
                </a:cubicBezTo>
                <a:cubicBezTo>
                  <a:pt x="15408" y="20118"/>
                  <a:pt x="18543" y="24371"/>
                  <a:pt x="22811" y="26226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0" name="Google Shape;440;p16"/>
          <p:cNvSpPr/>
          <p:nvPr/>
        </p:nvSpPr>
        <p:spPr>
          <a:xfrm rot="-6097091" flipH="1">
            <a:off x="8198320" y="-714994"/>
            <a:ext cx="1407361" cy="1618918"/>
          </a:xfrm>
          <a:custGeom>
            <a:avLst/>
            <a:gdLst/>
            <a:ahLst/>
            <a:cxnLst/>
            <a:rect l="l" t="t" r="r" b="b"/>
            <a:pathLst>
              <a:path w="22811" h="26240" fill="none" extrusionOk="0">
                <a:moveTo>
                  <a:pt x="0" y="0"/>
                </a:moveTo>
                <a:cubicBezTo>
                  <a:pt x="236" y="1722"/>
                  <a:pt x="1752" y="3017"/>
                  <a:pt x="3370" y="3606"/>
                </a:cubicBezTo>
                <a:cubicBezTo>
                  <a:pt x="4989" y="4194"/>
                  <a:pt x="6755" y="4297"/>
                  <a:pt x="8462" y="4562"/>
                </a:cubicBezTo>
                <a:cubicBezTo>
                  <a:pt x="10169" y="4842"/>
                  <a:pt x="11935" y="5357"/>
                  <a:pt x="13113" y="6652"/>
                </a:cubicBezTo>
                <a:cubicBezTo>
                  <a:pt x="15188" y="8904"/>
                  <a:pt x="14584" y="12436"/>
                  <a:pt x="14923" y="15497"/>
                </a:cubicBezTo>
                <a:cubicBezTo>
                  <a:pt x="15408" y="20132"/>
                  <a:pt x="18543" y="24385"/>
                  <a:pt x="22811" y="2623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1" name="Google Shape;441;p16"/>
          <p:cNvSpPr/>
          <p:nvPr/>
        </p:nvSpPr>
        <p:spPr>
          <a:xfrm rot="10800000" flipH="1">
            <a:off x="8807055" y="394108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2" name="Google Shape;442;p16"/>
          <p:cNvSpPr/>
          <p:nvPr/>
        </p:nvSpPr>
        <p:spPr>
          <a:xfrm rot="10800000" flipH="1">
            <a:off x="8707301" y="1700121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3" name="Google Shape;443;p16"/>
          <p:cNvSpPr/>
          <p:nvPr/>
        </p:nvSpPr>
        <p:spPr>
          <a:xfrm rot="10800000" flipH="1">
            <a:off x="8626698" y="245861"/>
            <a:ext cx="138900" cy="1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4" name="Google Shape;444;p16"/>
          <p:cNvSpPr/>
          <p:nvPr/>
        </p:nvSpPr>
        <p:spPr>
          <a:xfrm rot="10800000" flipH="1">
            <a:off x="90724" y="2361599"/>
            <a:ext cx="194700" cy="19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5" name="Google Shape;445;p16"/>
          <p:cNvSpPr/>
          <p:nvPr/>
        </p:nvSpPr>
        <p:spPr>
          <a:xfrm rot="10800000" flipH="1">
            <a:off x="188232" y="445017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/>
          </p:nvPr>
        </p:nvSpPr>
        <p:spPr>
          <a:xfrm>
            <a:off x="5044350" y="238114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5044350" y="2709975"/>
            <a:ext cx="23364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1763250" y="238114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subTitle" idx="4"/>
          </p:nvPr>
        </p:nvSpPr>
        <p:spPr>
          <a:xfrm>
            <a:off x="1763250" y="2704800"/>
            <a:ext cx="23364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6"/>
          <p:cNvSpPr/>
          <p:nvPr/>
        </p:nvSpPr>
        <p:spPr>
          <a:xfrm rot="10800000" flipH="1">
            <a:off x="-360900" y="3851787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1" name="Google Shape;451;p16"/>
          <p:cNvSpPr/>
          <p:nvPr/>
        </p:nvSpPr>
        <p:spPr>
          <a:xfrm rot="10800000" flipH="1">
            <a:off x="1822175" y="4528574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2" name="Google Shape;452;p16"/>
          <p:cNvSpPr/>
          <p:nvPr/>
        </p:nvSpPr>
        <p:spPr>
          <a:xfrm rot="10800000" flipH="1">
            <a:off x="1705455" y="4321321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3" name="Google Shape;453;p16"/>
          <p:cNvSpPr/>
          <p:nvPr/>
        </p:nvSpPr>
        <p:spPr>
          <a:xfrm rot="10800000" flipH="1">
            <a:off x="7682451" y="4516608"/>
            <a:ext cx="389400" cy="3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4" name="Google Shape;454;p16"/>
          <p:cNvSpPr/>
          <p:nvPr/>
        </p:nvSpPr>
        <p:spPr>
          <a:xfrm rot="10800000" flipH="1">
            <a:off x="1243288" y="4516608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032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7"/>
          <p:cNvSpPr/>
          <p:nvPr/>
        </p:nvSpPr>
        <p:spPr>
          <a:xfrm flipH="1">
            <a:off x="6389152" y="4582839"/>
            <a:ext cx="20067" cy="21015"/>
          </a:xfrm>
          <a:custGeom>
            <a:avLst/>
            <a:gdLst/>
            <a:ahLst/>
            <a:cxnLst/>
            <a:rect l="l" t="t" r="r" b="b"/>
            <a:pathLst>
              <a:path w="402" h="421" extrusionOk="0">
                <a:moveTo>
                  <a:pt x="401" y="421"/>
                </a:moveTo>
                <a:lnTo>
                  <a:pt x="401" y="421"/>
                </a:lnTo>
                <a:lnTo>
                  <a:pt x="401" y="421"/>
                </a:lnTo>
                <a:lnTo>
                  <a:pt x="0" y="1"/>
                </a:lnTo>
                <a:lnTo>
                  <a:pt x="401" y="4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7" name="Google Shape;457;p17"/>
          <p:cNvSpPr txBox="1">
            <a:spLocks noGrp="1"/>
          </p:cNvSpPr>
          <p:nvPr>
            <p:ph type="title"/>
          </p:nvPr>
        </p:nvSpPr>
        <p:spPr>
          <a:xfrm>
            <a:off x="4760100" y="2379938"/>
            <a:ext cx="36516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8" name="Google Shape;458;p17"/>
          <p:cNvSpPr txBox="1">
            <a:spLocks noGrp="1"/>
          </p:cNvSpPr>
          <p:nvPr>
            <p:ph type="title" idx="2" hasCustomPrompt="1"/>
          </p:nvPr>
        </p:nvSpPr>
        <p:spPr>
          <a:xfrm>
            <a:off x="7167950" y="1525794"/>
            <a:ext cx="1275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9" name="Google Shape;459;p17"/>
          <p:cNvSpPr txBox="1">
            <a:spLocks noGrp="1"/>
          </p:cNvSpPr>
          <p:nvPr>
            <p:ph type="subTitle" idx="1"/>
          </p:nvPr>
        </p:nvSpPr>
        <p:spPr>
          <a:xfrm>
            <a:off x="6049475" y="30849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7"/>
          <p:cNvSpPr/>
          <p:nvPr/>
        </p:nvSpPr>
        <p:spPr>
          <a:xfrm>
            <a:off x="-4312" y="12588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1" name="Google Shape;461;p17"/>
          <p:cNvSpPr/>
          <p:nvPr/>
        </p:nvSpPr>
        <p:spPr>
          <a:xfrm>
            <a:off x="-4312" y="12588"/>
            <a:ext cx="2171075" cy="117725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2" name="Google Shape;462;p17"/>
          <p:cNvSpPr/>
          <p:nvPr/>
        </p:nvSpPr>
        <p:spPr>
          <a:xfrm>
            <a:off x="-172124" y="-98300"/>
            <a:ext cx="3737924" cy="1319560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3" name="Google Shape;463;p17"/>
          <p:cNvSpPr/>
          <p:nvPr/>
        </p:nvSpPr>
        <p:spPr>
          <a:xfrm rot="10800000">
            <a:off x="6238271" y="3395733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4" name="Google Shape;464;p17"/>
          <p:cNvSpPr/>
          <p:nvPr/>
        </p:nvSpPr>
        <p:spPr>
          <a:xfrm rot="10800000">
            <a:off x="7024871" y="3956183"/>
            <a:ext cx="2171075" cy="117725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5" name="Google Shape;465;p17"/>
          <p:cNvSpPr/>
          <p:nvPr/>
        </p:nvSpPr>
        <p:spPr>
          <a:xfrm rot="9558981">
            <a:off x="6752879" y="3556720"/>
            <a:ext cx="3084254" cy="1088802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6" name="Google Shape;466;p17"/>
          <p:cNvSpPr/>
          <p:nvPr/>
        </p:nvSpPr>
        <p:spPr>
          <a:xfrm rot="-5400000" flipH="1">
            <a:off x="56147" y="-280168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7" name="Google Shape;467;p17"/>
          <p:cNvSpPr/>
          <p:nvPr/>
        </p:nvSpPr>
        <p:spPr>
          <a:xfrm rot="-5400000" flipH="1">
            <a:off x="775147" y="-280168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8" name="Google Shape;468;p17"/>
          <p:cNvSpPr/>
          <p:nvPr/>
        </p:nvSpPr>
        <p:spPr>
          <a:xfrm rot="-5400000" flipH="1">
            <a:off x="7724304" y="4837653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9" name="Google Shape;469;p17"/>
          <p:cNvSpPr/>
          <p:nvPr/>
        </p:nvSpPr>
        <p:spPr>
          <a:xfrm rot="-5400000" flipH="1">
            <a:off x="8443304" y="4837653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0" name="Google Shape;470;p17"/>
          <p:cNvSpPr/>
          <p:nvPr/>
        </p:nvSpPr>
        <p:spPr>
          <a:xfrm rot="-5400000" flipH="1">
            <a:off x="8314350" y="4720951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1" name="Google Shape;471;p17"/>
          <p:cNvSpPr/>
          <p:nvPr/>
        </p:nvSpPr>
        <p:spPr>
          <a:xfrm rot="-5400000" flipH="1">
            <a:off x="467592" y="1441238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2" name="Google Shape;472;p17"/>
          <p:cNvSpPr/>
          <p:nvPr/>
        </p:nvSpPr>
        <p:spPr>
          <a:xfrm rot="-5400000" flipH="1">
            <a:off x="3165405" y="168205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3" name="Google Shape;473;p17"/>
          <p:cNvSpPr/>
          <p:nvPr/>
        </p:nvSpPr>
        <p:spPr>
          <a:xfrm>
            <a:off x="1348413" y="-415375"/>
            <a:ext cx="3737924" cy="1319560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4" name="Google Shape;474;p17"/>
          <p:cNvSpPr/>
          <p:nvPr/>
        </p:nvSpPr>
        <p:spPr>
          <a:xfrm rot="9558981">
            <a:off x="5597092" y="4379395"/>
            <a:ext cx="3084254" cy="1088802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5" name="Google Shape;475;p17"/>
          <p:cNvSpPr/>
          <p:nvPr/>
        </p:nvSpPr>
        <p:spPr>
          <a:xfrm rot="-2054271">
            <a:off x="929540" y="1052540"/>
            <a:ext cx="2359888" cy="7742533"/>
          </a:xfrm>
          <a:custGeom>
            <a:avLst/>
            <a:gdLst/>
            <a:ahLst/>
            <a:cxnLst/>
            <a:rect l="l" t="t" r="r" b="b"/>
            <a:pathLst>
              <a:path w="29581" h="97052" extrusionOk="0">
                <a:moveTo>
                  <a:pt x="14658" y="4824"/>
                </a:moveTo>
                <a:cubicBezTo>
                  <a:pt x="14687" y="4838"/>
                  <a:pt x="14687" y="4853"/>
                  <a:pt x="14702" y="4883"/>
                </a:cubicBezTo>
                <a:lnTo>
                  <a:pt x="14702" y="4897"/>
                </a:lnTo>
                <a:cubicBezTo>
                  <a:pt x="14687" y="4883"/>
                  <a:pt x="14658" y="4883"/>
                  <a:pt x="14658" y="4853"/>
                </a:cubicBezTo>
                <a:lnTo>
                  <a:pt x="14658" y="4824"/>
                </a:lnTo>
                <a:close/>
                <a:moveTo>
                  <a:pt x="14716" y="5015"/>
                </a:moveTo>
                <a:lnTo>
                  <a:pt x="14775" y="5074"/>
                </a:lnTo>
                <a:cubicBezTo>
                  <a:pt x="14761" y="5059"/>
                  <a:pt x="14731" y="5044"/>
                  <a:pt x="14716" y="5044"/>
                </a:cubicBezTo>
                <a:lnTo>
                  <a:pt x="14716" y="5015"/>
                </a:lnTo>
                <a:close/>
                <a:moveTo>
                  <a:pt x="14761" y="5147"/>
                </a:moveTo>
                <a:lnTo>
                  <a:pt x="14805" y="5206"/>
                </a:lnTo>
                <a:lnTo>
                  <a:pt x="14805" y="5250"/>
                </a:lnTo>
                <a:lnTo>
                  <a:pt x="14761" y="5192"/>
                </a:lnTo>
                <a:lnTo>
                  <a:pt x="14761" y="5147"/>
                </a:lnTo>
                <a:close/>
                <a:moveTo>
                  <a:pt x="14923" y="5309"/>
                </a:moveTo>
                <a:cubicBezTo>
                  <a:pt x="14937" y="5324"/>
                  <a:pt x="14952" y="5339"/>
                  <a:pt x="14981" y="5353"/>
                </a:cubicBezTo>
                <a:lnTo>
                  <a:pt x="14981" y="5368"/>
                </a:lnTo>
                <a:cubicBezTo>
                  <a:pt x="14952" y="5353"/>
                  <a:pt x="14937" y="5353"/>
                  <a:pt x="14923" y="5339"/>
                </a:cubicBezTo>
                <a:lnTo>
                  <a:pt x="14923" y="5309"/>
                </a:lnTo>
                <a:close/>
                <a:moveTo>
                  <a:pt x="14789" y="5352"/>
                </a:moveTo>
                <a:cubicBezTo>
                  <a:pt x="14801" y="5364"/>
                  <a:pt x="14818" y="5377"/>
                  <a:pt x="14849" y="5398"/>
                </a:cubicBezTo>
                <a:cubicBezTo>
                  <a:pt x="14864" y="5412"/>
                  <a:pt x="14864" y="5427"/>
                  <a:pt x="14864" y="5427"/>
                </a:cubicBezTo>
                <a:cubicBezTo>
                  <a:pt x="14849" y="5412"/>
                  <a:pt x="14834" y="5398"/>
                  <a:pt x="14790" y="5368"/>
                </a:cubicBezTo>
                <a:cubicBezTo>
                  <a:pt x="14790" y="5363"/>
                  <a:pt x="14790" y="5357"/>
                  <a:pt x="14789" y="5352"/>
                </a:cubicBezTo>
                <a:close/>
                <a:moveTo>
                  <a:pt x="14981" y="5486"/>
                </a:moveTo>
                <a:lnTo>
                  <a:pt x="15026" y="5530"/>
                </a:lnTo>
                <a:lnTo>
                  <a:pt x="15026" y="5559"/>
                </a:lnTo>
                <a:cubicBezTo>
                  <a:pt x="15011" y="5545"/>
                  <a:pt x="14996" y="5515"/>
                  <a:pt x="14981" y="5515"/>
                </a:cubicBezTo>
                <a:lnTo>
                  <a:pt x="14981" y="5486"/>
                </a:lnTo>
                <a:close/>
                <a:moveTo>
                  <a:pt x="14848" y="5535"/>
                </a:moveTo>
                <a:cubicBezTo>
                  <a:pt x="14863" y="5552"/>
                  <a:pt x="14886" y="5563"/>
                  <a:pt x="14908" y="5574"/>
                </a:cubicBezTo>
                <a:cubicBezTo>
                  <a:pt x="14893" y="5574"/>
                  <a:pt x="14923" y="5589"/>
                  <a:pt x="14923" y="5618"/>
                </a:cubicBezTo>
                <a:cubicBezTo>
                  <a:pt x="14908" y="5589"/>
                  <a:pt x="14864" y="5574"/>
                  <a:pt x="14849" y="5559"/>
                </a:cubicBezTo>
                <a:cubicBezTo>
                  <a:pt x="14849" y="5553"/>
                  <a:pt x="14849" y="5543"/>
                  <a:pt x="14848" y="5535"/>
                </a:cubicBezTo>
                <a:close/>
                <a:moveTo>
                  <a:pt x="15143" y="5633"/>
                </a:moveTo>
                <a:cubicBezTo>
                  <a:pt x="15158" y="5648"/>
                  <a:pt x="15173" y="5662"/>
                  <a:pt x="15202" y="5662"/>
                </a:cubicBezTo>
                <a:lnTo>
                  <a:pt x="15202" y="5692"/>
                </a:lnTo>
                <a:cubicBezTo>
                  <a:pt x="15173" y="5662"/>
                  <a:pt x="15158" y="5662"/>
                  <a:pt x="15143" y="5648"/>
                </a:cubicBezTo>
                <a:lnTo>
                  <a:pt x="15143" y="5633"/>
                </a:lnTo>
                <a:close/>
                <a:moveTo>
                  <a:pt x="15008" y="5661"/>
                </a:moveTo>
                <a:cubicBezTo>
                  <a:pt x="15020" y="5676"/>
                  <a:pt x="15037" y="5696"/>
                  <a:pt x="15070" y="5707"/>
                </a:cubicBezTo>
                <a:cubicBezTo>
                  <a:pt x="15084" y="5707"/>
                  <a:pt x="15084" y="5721"/>
                  <a:pt x="15084" y="5736"/>
                </a:cubicBezTo>
                <a:cubicBezTo>
                  <a:pt x="15070" y="5721"/>
                  <a:pt x="15040" y="5707"/>
                  <a:pt x="15011" y="5692"/>
                </a:cubicBezTo>
                <a:cubicBezTo>
                  <a:pt x="15011" y="5674"/>
                  <a:pt x="15011" y="5667"/>
                  <a:pt x="15008" y="5661"/>
                </a:cubicBezTo>
                <a:close/>
                <a:moveTo>
                  <a:pt x="14864" y="5663"/>
                </a:moveTo>
                <a:cubicBezTo>
                  <a:pt x="14878" y="5692"/>
                  <a:pt x="14923" y="5707"/>
                  <a:pt x="14937" y="5721"/>
                </a:cubicBezTo>
                <a:cubicBezTo>
                  <a:pt x="14952" y="5736"/>
                  <a:pt x="14952" y="5766"/>
                  <a:pt x="14952" y="5780"/>
                </a:cubicBezTo>
                <a:cubicBezTo>
                  <a:pt x="14937" y="5766"/>
                  <a:pt x="14908" y="5736"/>
                  <a:pt x="14878" y="5721"/>
                </a:cubicBezTo>
                <a:cubicBezTo>
                  <a:pt x="14878" y="5707"/>
                  <a:pt x="14878" y="5692"/>
                  <a:pt x="14864" y="5663"/>
                </a:cubicBezTo>
                <a:close/>
                <a:moveTo>
                  <a:pt x="15202" y="5810"/>
                </a:moveTo>
                <a:lnTo>
                  <a:pt x="15246" y="5869"/>
                </a:lnTo>
                <a:cubicBezTo>
                  <a:pt x="15232" y="5854"/>
                  <a:pt x="15217" y="5839"/>
                  <a:pt x="15202" y="5839"/>
                </a:cubicBezTo>
                <a:lnTo>
                  <a:pt x="15202" y="5810"/>
                </a:lnTo>
                <a:close/>
                <a:moveTo>
                  <a:pt x="15055" y="5795"/>
                </a:moveTo>
                <a:cubicBezTo>
                  <a:pt x="15070" y="5810"/>
                  <a:pt x="15099" y="5839"/>
                  <a:pt x="15129" y="5854"/>
                </a:cubicBezTo>
                <a:cubicBezTo>
                  <a:pt x="15129" y="5883"/>
                  <a:pt x="15129" y="5883"/>
                  <a:pt x="15143" y="5913"/>
                </a:cubicBezTo>
                <a:cubicBezTo>
                  <a:pt x="15129" y="5883"/>
                  <a:pt x="15084" y="5869"/>
                  <a:pt x="15070" y="5854"/>
                </a:cubicBezTo>
                <a:cubicBezTo>
                  <a:pt x="15070" y="5839"/>
                  <a:pt x="15070" y="5810"/>
                  <a:pt x="15055" y="5795"/>
                </a:cubicBezTo>
                <a:close/>
                <a:moveTo>
                  <a:pt x="14893" y="5854"/>
                </a:moveTo>
                <a:cubicBezTo>
                  <a:pt x="14937" y="5869"/>
                  <a:pt x="14952" y="5883"/>
                  <a:pt x="14996" y="5913"/>
                </a:cubicBezTo>
                <a:lnTo>
                  <a:pt x="14996" y="5942"/>
                </a:lnTo>
                <a:cubicBezTo>
                  <a:pt x="14952" y="5927"/>
                  <a:pt x="14937" y="5913"/>
                  <a:pt x="14893" y="5883"/>
                </a:cubicBezTo>
                <a:lnTo>
                  <a:pt x="14893" y="5854"/>
                </a:lnTo>
                <a:close/>
                <a:moveTo>
                  <a:pt x="15231" y="5958"/>
                </a:moveTo>
                <a:cubicBezTo>
                  <a:pt x="15243" y="5973"/>
                  <a:pt x="15259" y="5991"/>
                  <a:pt x="15290" y="6001"/>
                </a:cubicBezTo>
                <a:cubicBezTo>
                  <a:pt x="15290" y="6016"/>
                  <a:pt x="15305" y="6030"/>
                  <a:pt x="15305" y="6030"/>
                </a:cubicBezTo>
                <a:cubicBezTo>
                  <a:pt x="15290" y="6016"/>
                  <a:pt x="15261" y="6001"/>
                  <a:pt x="15232" y="5986"/>
                </a:cubicBezTo>
                <a:cubicBezTo>
                  <a:pt x="15232" y="5975"/>
                  <a:pt x="15232" y="5965"/>
                  <a:pt x="15231" y="5958"/>
                </a:cubicBezTo>
                <a:close/>
                <a:moveTo>
                  <a:pt x="15099" y="5986"/>
                </a:moveTo>
                <a:cubicBezTo>
                  <a:pt x="15114" y="6001"/>
                  <a:pt x="15158" y="6016"/>
                  <a:pt x="15173" y="6030"/>
                </a:cubicBezTo>
                <a:lnTo>
                  <a:pt x="15173" y="6075"/>
                </a:lnTo>
                <a:cubicBezTo>
                  <a:pt x="15158" y="6060"/>
                  <a:pt x="15129" y="6030"/>
                  <a:pt x="15099" y="6016"/>
                </a:cubicBezTo>
                <a:lnTo>
                  <a:pt x="15099" y="5986"/>
                </a:lnTo>
                <a:close/>
                <a:moveTo>
                  <a:pt x="14937" y="6001"/>
                </a:moveTo>
                <a:lnTo>
                  <a:pt x="14937" y="6001"/>
                </a:lnTo>
                <a:cubicBezTo>
                  <a:pt x="14981" y="6016"/>
                  <a:pt x="14996" y="6030"/>
                  <a:pt x="15026" y="6075"/>
                </a:cubicBezTo>
                <a:cubicBezTo>
                  <a:pt x="15026" y="6089"/>
                  <a:pt x="15040" y="6133"/>
                  <a:pt x="15040" y="6148"/>
                </a:cubicBezTo>
                <a:cubicBezTo>
                  <a:pt x="15011" y="6133"/>
                  <a:pt x="14996" y="6104"/>
                  <a:pt x="14952" y="6089"/>
                </a:cubicBezTo>
                <a:cubicBezTo>
                  <a:pt x="14937" y="6045"/>
                  <a:pt x="14937" y="6030"/>
                  <a:pt x="14937" y="6001"/>
                </a:cubicBezTo>
                <a:close/>
                <a:moveTo>
                  <a:pt x="15408" y="6104"/>
                </a:moveTo>
                <a:lnTo>
                  <a:pt x="15452" y="6148"/>
                </a:lnTo>
                <a:cubicBezTo>
                  <a:pt x="15452" y="6163"/>
                  <a:pt x="15452" y="6163"/>
                  <a:pt x="15467" y="6178"/>
                </a:cubicBezTo>
                <a:cubicBezTo>
                  <a:pt x="15452" y="6163"/>
                  <a:pt x="15438" y="6148"/>
                  <a:pt x="15408" y="6148"/>
                </a:cubicBezTo>
                <a:lnTo>
                  <a:pt x="15408" y="6104"/>
                </a:lnTo>
                <a:close/>
                <a:moveTo>
                  <a:pt x="15261" y="6104"/>
                </a:moveTo>
                <a:cubicBezTo>
                  <a:pt x="15290" y="6133"/>
                  <a:pt x="15320" y="6148"/>
                  <a:pt x="15349" y="6163"/>
                </a:cubicBezTo>
                <a:lnTo>
                  <a:pt x="15349" y="6207"/>
                </a:lnTo>
                <a:cubicBezTo>
                  <a:pt x="15320" y="6178"/>
                  <a:pt x="15290" y="6163"/>
                  <a:pt x="15261" y="6148"/>
                </a:cubicBezTo>
                <a:lnTo>
                  <a:pt x="15261" y="6104"/>
                </a:lnTo>
                <a:close/>
                <a:moveTo>
                  <a:pt x="15099" y="6148"/>
                </a:moveTo>
                <a:cubicBezTo>
                  <a:pt x="15143" y="6163"/>
                  <a:pt x="15158" y="6178"/>
                  <a:pt x="15202" y="6192"/>
                </a:cubicBezTo>
                <a:cubicBezTo>
                  <a:pt x="15217" y="6222"/>
                  <a:pt x="15217" y="6236"/>
                  <a:pt x="15217" y="6281"/>
                </a:cubicBezTo>
                <a:cubicBezTo>
                  <a:pt x="15173" y="6251"/>
                  <a:pt x="15158" y="6236"/>
                  <a:pt x="15129" y="6222"/>
                </a:cubicBezTo>
                <a:cubicBezTo>
                  <a:pt x="15129" y="6207"/>
                  <a:pt x="15129" y="6163"/>
                  <a:pt x="15099" y="6148"/>
                </a:cubicBezTo>
                <a:close/>
                <a:moveTo>
                  <a:pt x="15585" y="6236"/>
                </a:moveTo>
                <a:cubicBezTo>
                  <a:pt x="15585" y="6251"/>
                  <a:pt x="15599" y="6251"/>
                  <a:pt x="15614" y="6281"/>
                </a:cubicBezTo>
                <a:lnTo>
                  <a:pt x="15614" y="6295"/>
                </a:lnTo>
                <a:cubicBezTo>
                  <a:pt x="15599" y="6281"/>
                  <a:pt x="15585" y="6281"/>
                  <a:pt x="15585" y="6251"/>
                </a:cubicBezTo>
                <a:lnTo>
                  <a:pt x="15585" y="6236"/>
                </a:lnTo>
                <a:close/>
                <a:moveTo>
                  <a:pt x="14952" y="6178"/>
                </a:moveTo>
                <a:lnTo>
                  <a:pt x="14952" y="6178"/>
                </a:lnTo>
                <a:cubicBezTo>
                  <a:pt x="14996" y="6192"/>
                  <a:pt x="15026" y="6222"/>
                  <a:pt x="15055" y="6251"/>
                </a:cubicBezTo>
                <a:cubicBezTo>
                  <a:pt x="15055" y="6281"/>
                  <a:pt x="15070" y="6310"/>
                  <a:pt x="15070" y="6325"/>
                </a:cubicBezTo>
                <a:cubicBezTo>
                  <a:pt x="15026" y="6310"/>
                  <a:pt x="14996" y="6295"/>
                  <a:pt x="14981" y="6251"/>
                </a:cubicBezTo>
                <a:cubicBezTo>
                  <a:pt x="14981" y="6236"/>
                  <a:pt x="14981" y="6222"/>
                  <a:pt x="14952" y="6178"/>
                </a:cubicBezTo>
                <a:close/>
                <a:moveTo>
                  <a:pt x="15452" y="6251"/>
                </a:moveTo>
                <a:cubicBezTo>
                  <a:pt x="15467" y="6281"/>
                  <a:pt x="15496" y="6295"/>
                  <a:pt x="15511" y="6325"/>
                </a:cubicBezTo>
                <a:lnTo>
                  <a:pt x="15452" y="6281"/>
                </a:lnTo>
                <a:lnTo>
                  <a:pt x="15452" y="6251"/>
                </a:lnTo>
                <a:close/>
                <a:moveTo>
                  <a:pt x="15305" y="6281"/>
                </a:moveTo>
                <a:cubicBezTo>
                  <a:pt x="15320" y="6295"/>
                  <a:pt x="15364" y="6310"/>
                  <a:pt x="15379" y="6325"/>
                </a:cubicBezTo>
                <a:cubicBezTo>
                  <a:pt x="15379" y="6354"/>
                  <a:pt x="15393" y="6369"/>
                  <a:pt x="15393" y="6384"/>
                </a:cubicBezTo>
                <a:cubicBezTo>
                  <a:pt x="15379" y="6369"/>
                  <a:pt x="15349" y="6354"/>
                  <a:pt x="15320" y="6325"/>
                </a:cubicBezTo>
                <a:cubicBezTo>
                  <a:pt x="15320" y="6310"/>
                  <a:pt x="15320" y="6295"/>
                  <a:pt x="15305" y="6281"/>
                </a:cubicBezTo>
                <a:close/>
                <a:moveTo>
                  <a:pt x="15158" y="6310"/>
                </a:moveTo>
                <a:lnTo>
                  <a:pt x="15158" y="6310"/>
                </a:lnTo>
                <a:cubicBezTo>
                  <a:pt x="15202" y="6325"/>
                  <a:pt x="15217" y="6354"/>
                  <a:pt x="15246" y="6369"/>
                </a:cubicBezTo>
                <a:cubicBezTo>
                  <a:pt x="15246" y="6384"/>
                  <a:pt x="15261" y="6413"/>
                  <a:pt x="15261" y="6442"/>
                </a:cubicBezTo>
                <a:cubicBezTo>
                  <a:pt x="15232" y="6428"/>
                  <a:pt x="15217" y="6398"/>
                  <a:pt x="15173" y="6384"/>
                </a:cubicBezTo>
                <a:cubicBezTo>
                  <a:pt x="15158" y="6369"/>
                  <a:pt x="15158" y="6354"/>
                  <a:pt x="15158" y="6310"/>
                </a:cubicBezTo>
                <a:close/>
                <a:moveTo>
                  <a:pt x="14996" y="6369"/>
                </a:moveTo>
                <a:cubicBezTo>
                  <a:pt x="15026" y="6384"/>
                  <a:pt x="15070" y="6398"/>
                  <a:pt x="15099" y="6442"/>
                </a:cubicBezTo>
                <a:cubicBezTo>
                  <a:pt x="15099" y="6457"/>
                  <a:pt x="15099" y="6472"/>
                  <a:pt x="15114" y="6501"/>
                </a:cubicBezTo>
                <a:cubicBezTo>
                  <a:pt x="15084" y="6472"/>
                  <a:pt x="15040" y="6457"/>
                  <a:pt x="15011" y="6413"/>
                </a:cubicBezTo>
                <a:cubicBezTo>
                  <a:pt x="14996" y="6398"/>
                  <a:pt x="14996" y="6384"/>
                  <a:pt x="14996" y="6369"/>
                </a:cubicBezTo>
                <a:close/>
                <a:moveTo>
                  <a:pt x="15467" y="6398"/>
                </a:moveTo>
                <a:cubicBezTo>
                  <a:pt x="15496" y="6413"/>
                  <a:pt x="15511" y="6442"/>
                  <a:pt x="15541" y="6457"/>
                </a:cubicBezTo>
                <a:cubicBezTo>
                  <a:pt x="15570" y="6472"/>
                  <a:pt x="15570" y="6501"/>
                  <a:pt x="15570" y="6516"/>
                </a:cubicBezTo>
                <a:cubicBezTo>
                  <a:pt x="15541" y="6501"/>
                  <a:pt x="15511" y="6472"/>
                  <a:pt x="15496" y="6457"/>
                </a:cubicBezTo>
                <a:cubicBezTo>
                  <a:pt x="15496" y="6442"/>
                  <a:pt x="15496" y="6413"/>
                  <a:pt x="15467" y="6398"/>
                </a:cubicBezTo>
                <a:close/>
                <a:moveTo>
                  <a:pt x="15349" y="6457"/>
                </a:moveTo>
                <a:lnTo>
                  <a:pt x="15349" y="6457"/>
                </a:lnTo>
                <a:cubicBezTo>
                  <a:pt x="15379" y="6472"/>
                  <a:pt x="15393" y="6501"/>
                  <a:pt x="15438" y="6516"/>
                </a:cubicBezTo>
                <a:cubicBezTo>
                  <a:pt x="15438" y="6531"/>
                  <a:pt x="15438" y="6545"/>
                  <a:pt x="15452" y="6590"/>
                </a:cubicBezTo>
                <a:cubicBezTo>
                  <a:pt x="15408" y="6575"/>
                  <a:pt x="15393" y="6545"/>
                  <a:pt x="15364" y="6531"/>
                </a:cubicBezTo>
                <a:cubicBezTo>
                  <a:pt x="15364" y="6516"/>
                  <a:pt x="15349" y="6472"/>
                  <a:pt x="15349" y="6457"/>
                </a:cubicBezTo>
                <a:close/>
                <a:moveTo>
                  <a:pt x="15202" y="6501"/>
                </a:moveTo>
                <a:cubicBezTo>
                  <a:pt x="15232" y="6516"/>
                  <a:pt x="15276" y="6531"/>
                  <a:pt x="15290" y="6575"/>
                </a:cubicBezTo>
                <a:cubicBezTo>
                  <a:pt x="15290" y="6590"/>
                  <a:pt x="15290" y="6604"/>
                  <a:pt x="15305" y="6619"/>
                </a:cubicBezTo>
                <a:cubicBezTo>
                  <a:pt x="15261" y="6604"/>
                  <a:pt x="15232" y="6590"/>
                  <a:pt x="15217" y="6575"/>
                </a:cubicBezTo>
                <a:cubicBezTo>
                  <a:pt x="15202" y="6531"/>
                  <a:pt x="15202" y="6516"/>
                  <a:pt x="15202" y="6501"/>
                </a:cubicBezTo>
                <a:close/>
                <a:moveTo>
                  <a:pt x="15658" y="6531"/>
                </a:moveTo>
                <a:lnTo>
                  <a:pt x="15717" y="6590"/>
                </a:lnTo>
                <a:cubicBezTo>
                  <a:pt x="15732" y="6619"/>
                  <a:pt x="15732" y="6619"/>
                  <a:pt x="15732" y="6648"/>
                </a:cubicBezTo>
                <a:lnTo>
                  <a:pt x="15673" y="6590"/>
                </a:lnTo>
                <a:cubicBezTo>
                  <a:pt x="15673" y="6575"/>
                  <a:pt x="15673" y="6546"/>
                  <a:pt x="15658" y="6531"/>
                </a:cubicBezTo>
                <a:close/>
                <a:moveTo>
                  <a:pt x="15526" y="6604"/>
                </a:moveTo>
                <a:cubicBezTo>
                  <a:pt x="15541" y="6619"/>
                  <a:pt x="15585" y="6648"/>
                  <a:pt x="15599" y="6663"/>
                </a:cubicBezTo>
                <a:cubicBezTo>
                  <a:pt x="15614" y="6663"/>
                  <a:pt x="15614" y="6678"/>
                  <a:pt x="15614" y="6722"/>
                </a:cubicBezTo>
                <a:cubicBezTo>
                  <a:pt x="15599" y="6693"/>
                  <a:pt x="15570" y="6678"/>
                  <a:pt x="15541" y="6663"/>
                </a:cubicBezTo>
                <a:cubicBezTo>
                  <a:pt x="15541" y="6648"/>
                  <a:pt x="15526" y="6619"/>
                  <a:pt x="15526" y="6604"/>
                </a:cubicBezTo>
                <a:close/>
                <a:moveTo>
                  <a:pt x="15393" y="6648"/>
                </a:moveTo>
                <a:cubicBezTo>
                  <a:pt x="15438" y="6663"/>
                  <a:pt x="15452" y="6678"/>
                  <a:pt x="15496" y="6693"/>
                </a:cubicBezTo>
                <a:cubicBezTo>
                  <a:pt x="15481" y="6708"/>
                  <a:pt x="15473" y="6720"/>
                  <a:pt x="15474" y="6727"/>
                </a:cubicBezTo>
                <a:lnTo>
                  <a:pt x="15474" y="6727"/>
                </a:lnTo>
                <a:cubicBezTo>
                  <a:pt x="15446" y="6712"/>
                  <a:pt x="15429" y="6690"/>
                  <a:pt x="15393" y="6678"/>
                </a:cubicBezTo>
                <a:lnTo>
                  <a:pt x="15393" y="6648"/>
                </a:lnTo>
                <a:close/>
                <a:moveTo>
                  <a:pt x="15836" y="6693"/>
                </a:moveTo>
                <a:cubicBezTo>
                  <a:pt x="15865" y="6722"/>
                  <a:pt x="15879" y="6737"/>
                  <a:pt x="15894" y="6737"/>
                </a:cubicBezTo>
                <a:cubicBezTo>
                  <a:pt x="15894" y="6752"/>
                  <a:pt x="15894" y="6752"/>
                  <a:pt x="15909" y="6766"/>
                </a:cubicBezTo>
                <a:cubicBezTo>
                  <a:pt x="15894" y="6752"/>
                  <a:pt x="15879" y="6737"/>
                  <a:pt x="15864" y="6737"/>
                </a:cubicBezTo>
                <a:cubicBezTo>
                  <a:pt x="15864" y="6722"/>
                  <a:pt x="15864" y="6722"/>
                  <a:pt x="15836" y="6693"/>
                </a:cubicBezTo>
                <a:close/>
                <a:moveTo>
                  <a:pt x="15688" y="6737"/>
                </a:moveTo>
                <a:lnTo>
                  <a:pt x="15688" y="6737"/>
                </a:lnTo>
                <a:cubicBezTo>
                  <a:pt x="15717" y="6752"/>
                  <a:pt x="15732" y="6766"/>
                  <a:pt x="15761" y="6796"/>
                </a:cubicBezTo>
                <a:cubicBezTo>
                  <a:pt x="15791" y="6810"/>
                  <a:pt x="15791" y="6825"/>
                  <a:pt x="15791" y="6840"/>
                </a:cubicBezTo>
                <a:cubicBezTo>
                  <a:pt x="15761" y="6825"/>
                  <a:pt x="15747" y="6810"/>
                  <a:pt x="15717" y="6796"/>
                </a:cubicBezTo>
                <a:cubicBezTo>
                  <a:pt x="15717" y="6766"/>
                  <a:pt x="15688" y="6752"/>
                  <a:pt x="15688" y="6737"/>
                </a:cubicBezTo>
                <a:close/>
                <a:moveTo>
                  <a:pt x="15585" y="6766"/>
                </a:moveTo>
                <a:cubicBezTo>
                  <a:pt x="15614" y="6781"/>
                  <a:pt x="15629" y="6810"/>
                  <a:pt x="15658" y="6825"/>
                </a:cubicBezTo>
                <a:lnTo>
                  <a:pt x="15658" y="6869"/>
                </a:lnTo>
                <a:cubicBezTo>
                  <a:pt x="15644" y="6840"/>
                  <a:pt x="15599" y="6825"/>
                  <a:pt x="15585" y="6810"/>
                </a:cubicBezTo>
                <a:lnTo>
                  <a:pt x="15585" y="6766"/>
                </a:lnTo>
                <a:close/>
                <a:moveTo>
                  <a:pt x="15997" y="6825"/>
                </a:moveTo>
                <a:cubicBezTo>
                  <a:pt x="16026" y="6869"/>
                  <a:pt x="16026" y="6869"/>
                  <a:pt x="16041" y="6884"/>
                </a:cubicBezTo>
                <a:lnTo>
                  <a:pt x="16041" y="6899"/>
                </a:lnTo>
                <a:lnTo>
                  <a:pt x="15997" y="6855"/>
                </a:lnTo>
                <a:lnTo>
                  <a:pt x="15997" y="6825"/>
                </a:lnTo>
                <a:close/>
                <a:moveTo>
                  <a:pt x="15892" y="6879"/>
                </a:moveTo>
                <a:lnTo>
                  <a:pt x="15938" y="6913"/>
                </a:lnTo>
                <a:cubicBezTo>
                  <a:pt x="15953" y="6943"/>
                  <a:pt x="15953" y="6958"/>
                  <a:pt x="15953" y="6958"/>
                </a:cubicBezTo>
                <a:lnTo>
                  <a:pt x="15894" y="6899"/>
                </a:lnTo>
                <a:cubicBezTo>
                  <a:pt x="15894" y="6892"/>
                  <a:pt x="15894" y="6884"/>
                  <a:pt x="15892" y="6879"/>
                </a:cubicBezTo>
                <a:close/>
                <a:moveTo>
                  <a:pt x="15761" y="6899"/>
                </a:moveTo>
                <a:cubicBezTo>
                  <a:pt x="15776" y="6913"/>
                  <a:pt x="15820" y="6943"/>
                  <a:pt x="15835" y="6958"/>
                </a:cubicBezTo>
                <a:cubicBezTo>
                  <a:pt x="15820" y="6972"/>
                  <a:pt x="15835" y="6987"/>
                  <a:pt x="15835" y="6987"/>
                </a:cubicBezTo>
                <a:cubicBezTo>
                  <a:pt x="15820" y="6972"/>
                  <a:pt x="15791" y="6958"/>
                  <a:pt x="15761" y="6943"/>
                </a:cubicBezTo>
                <a:lnTo>
                  <a:pt x="15761" y="6899"/>
                </a:lnTo>
                <a:close/>
                <a:moveTo>
                  <a:pt x="16041" y="7016"/>
                </a:moveTo>
                <a:cubicBezTo>
                  <a:pt x="16056" y="7031"/>
                  <a:pt x="16085" y="7031"/>
                  <a:pt x="16085" y="7046"/>
                </a:cubicBezTo>
                <a:cubicBezTo>
                  <a:pt x="16115" y="7061"/>
                  <a:pt x="16115" y="7090"/>
                  <a:pt x="16115" y="7090"/>
                </a:cubicBezTo>
                <a:cubicBezTo>
                  <a:pt x="16100" y="7061"/>
                  <a:pt x="16085" y="7061"/>
                  <a:pt x="16056" y="7046"/>
                </a:cubicBezTo>
                <a:cubicBezTo>
                  <a:pt x="16056" y="7031"/>
                  <a:pt x="16056" y="7031"/>
                  <a:pt x="16041" y="7016"/>
                </a:cubicBezTo>
                <a:close/>
                <a:moveTo>
                  <a:pt x="15923" y="7046"/>
                </a:moveTo>
                <a:cubicBezTo>
                  <a:pt x="15953" y="7061"/>
                  <a:pt x="15967" y="7090"/>
                  <a:pt x="15997" y="7105"/>
                </a:cubicBezTo>
                <a:lnTo>
                  <a:pt x="15997" y="7119"/>
                </a:lnTo>
                <a:cubicBezTo>
                  <a:pt x="15982" y="7105"/>
                  <a:pt x="15967" y="7090"/>
                  <a:pt x="15923" y="7061"/>
                </a:cubicBezTo>
                <a:lnTo>
                  <a:pt x="15923" y="7046"/>
                </a:lnTo>
                <a:close/>
                <a:moveTo>
                  <a:pt x="16232" y="7149"/>
                </a:moveTo>
                <a:lnTo>
                  <a:pt x="16262" y="7193"/>
                </a:lnTo>
                <a:lnTo>
                  <a:pt x="16262" y="7208"/>
                </a:lnTo>
                <a:cubicBezTo>
                  <a:pt x="16247" y="7193"/>
                  <a:pt x="16232" y="7193"/>
                  <a:pt x="16232" y="7178"/>
                </a:cubicBezTo>
                <a:lnTo>
                  <a:pt x="16232" y="7149"/>
                </a:lnTo>
                <a:close/>
                <a:moveTo>
                  <a:pt x="16115" y="7193"/>
                </a:moveTo>
                <a:cubicBezTo>
                  <a:pt x="16129" y="7208"/>
                  <a:pt x="16159" y="7208"/>
                  <a:pt x="16173" y="7252"/>
                </a:cubicBezTo>
                <a:cubicBezTo>
                  <a:pt x="16159" y="7237"/>
                  <a:pt x="16129" y="7208"/>
                  <a:pt x="16115" y="7208"/>
                </a:cubicBezTo>
                <a:lnTo>
                  <a:pt x="16115" y="7193"/>
                </a:lnTo>
                <a:close/>
                <a:moveTo>
                  <a:pt x="15011" y="6531"/>
                </a:moveTo>
                <a:lnTo>
                  <a:pt x="15011" y="6531"/>
                </a:lnTo>
                <a:cubicBezTo>
                  <a:pt x="15055" y="6545"/>
                  <a:pt x="15084" y="6590"/>
                  <a:pt x="15129" y="6604"/>
                </a:cubicBezTo>
                <a:cubicBezTo>
                  <a:pt x="15379" y="8120"/>
                  <a:pt x="15364" y="9695"/>
                  <a:pt x="15349" y="11240"/>
                </a:cubicBezTo>
                <a:lnTo>
                  <a:pt x="15349" y="12476"/>
                </a:lnTo>
                <a:cubicBezTo>
                  <a:pt x="15349" y="13168"/>
                  <a:pt x="15364" y="13977"/>
                  <a:pt x="15467" y="14787"/>
                </a:cubicBezTo>
                <a:cubicBezTo>
                  <a:pt x="15320" y="14007"/>
                  <a:pt x="15246" y="13124"/>
                  <a:pt x="15232" y="12167"/>
                </a:cubicBezTo>
                <a:cubicBezTo>
                  <a:pt x="15217" y="11623"/>
                  <a:pt x="15217" y="11093"/>
                  <a:pt x="15217" y="10578"/>
                </a:cubicBezTo>
                <a:cubicBezTo>
                  <a:pt x="15217" y="9239"/>
                  <a:pt x="15217" y="7870"/>
                  <a:pt x="15011" y="6531"/>
                </a:cubicBezTo>
                <a:close/>
                <a:moveTo>
                  <a:pt x="15232" y="6678"/>
                </a:moveTo>
                <a:lnTo>
                  <a:pt x="15232" y="6678"/>
                </a:lnTo>
                <a:cubicBezTo>
                  <a:pt x="15246" y="6678"/>
                  <a:pt x="15290" y="6722"/>
                  <a:pt x="15320" y="6737"/>
                </a:cubicBezTo>
                <a:cubicBezTo>
                  <a:pt x="15644" y="8429"/>
                  <a:pt x="15599" y="10225"/>
                  <a:pt x="15570" y="11976"/>
                </a:cubicBezTo>
                <a:cubicBezTo>
                  <a:pt x="15570" y="12255"/>
                  <a:pt x="15541" y="12535"/>
                  <a:pt x="15541" y="12800"/>
                </a:cubicBezTo>
                <a:cubicBezTo>
                  <a:pt x="15526" y="13609"/>
                  <a:pt x="15541" y="14492"/>
                  <a:pt x="15644" y="15405"/>
                </a:cubicBezTo>
                <a:cubicBezTo>
                  <a:pt x="15467" y="14375"/>
                  <a:pt x="15438" y="13359"/>
                  <a:pt x="15438" y="12491"/>
                </a:cubicBezTo>
                <a:lnTo>
                  <a:pt x="15438" y="11255"/>
                </a:lnTo>
                <a:cubicBezTo>
                  <a:pt x="15452" y="9739"/>
                  <a:pt x="15452" y="8164"/>
                  <a:pt x="15232" y="6678"/>
                </a:cubicBezTo>
                <a:close/>
                <a:moveTo>
                  <a:pt x="15408" y="6810"/>
                </a:moveTo>
                <a:cubicBezTo>
                  <a:pt x="15438" y="6810"/>
                  <a:pt x="15467" y="6840"/>
                  <a:pt x="15511" y="6869"/>
                </a:cubicBezTo>
                <a:cubicBezTo>
                  <a:pt x="15894" y="8753"/>
                  <a:pt x="15820" y="10769"/>
                  <a:pt x="15747" y="12726"/>
                </a:cubicBezTo>
                <a:lnTo>
                  <a:pt x="15732" y="13124"/>
                </a:lnTo>
                <a:cubicBezTo>
                  <a:pt x="15688" y="14021"/>
                  <a:pt x="15688" y="15007"/>
                  <a:pt x="15791" y="16008"/>
                </a:cubicBezTo>
                <a:cubicBezTo>
                  <a:pt x="15614" y="14904"/>
                  <a:pt x="15599" y="13801"/>
                  <a:pt x="15614" y="12800"/>
                </a:cubicBezTo>
                <a:cubicBezTo>
                  <a:pt x="15614" y="12535"/>
                  <a:pt x="15629" y="12255"/>
                  <a:pt x="15629" y="11976"/>
                </a:cubicBezTo>
                <a:cubicBezTo>
                  <a:pt x="15673" y="10254"/>
                  <a:pt x="15717" y="8488"/>
                  <a:pt x="15408" y="6810"/>
                </a:cubicBezTo>
                <a:close/>
                <a:moveTo>
                  <a:pt x="15599" y="6913"/>
                </a:moveTo>
                <a:cubicBezTo>
                  <a:pt x="15644" y="6928"/>
                  <a:pt x="15658" y="6958"/>
                  <a:pt x="15688" y="6972"/>
                </a:cubicBezTo>
                <a:cubicBezTo>
                  <a:pt x="16173" y="9091"/>
                  <a:pt x="16041" y="11358"/>
                  <a:pt x="15938" y="13418"/>
                </a:cubicBezTo>
                <a:cubicBezTo>
                  <a:pt x="15879" y="14375"/>
                  <a:pt x="15835" y="15361"/>
                  <a:pt x="15909" y="16332"/>
                </a:cubicBezTo>
                <a:cubicBezTo>
                  <a:pt x="15791" y="15228"/>
                  <a:pt x="15791" y="14110"/>
                  <a:pt x="15820" y="13080"/>
                </a:cubicBezTo>
                <a:lnTo>
                  <a:pt x="15835" y="12697"/>
                </a:lnTo>
                <a:cubicBezTo>
                  <a:pt x="15894" y="10799"/>
                  <a:pt x="15967" y="8797"/>
                  <a:pt x="15599" y="6913"/>
                </a:cubicBezTo>
                <a:close/>
                <a:moveTo>
                  <a:pt x="15791" y="7061"/>
                </a:moveTo>
                <a:cubicBezTo>
                  <a:pt x="15806" y="7075"/>
                  <a:pt x="15835" y="7105"/>
                  <a:pt x="15864" y="7119"/>
                </a:cubicBezTo>
                <a:cubicBezTo>
                  <a:pt x="16394" y="9239"/>
                  <a:pt x="16276" y="11534"/>
                  <a:pt x="16100" y="13742"/>
                </a:cubicBezTo>
                <a:cubicBezTo>
                  <a:pt x="16026" y="14698"/>
                  <a:pt x="15953" y="15728"/>
                  <a:pt x="15982" y="16729"/>
                </a:cubicBezTo>
                <a:cubicBezTo>
                  <a:pt x="15894" y="15640"/>
                  <a:pt x="15909" y="14492"/>
                  <a:pt x="15982" y="13433"/>
                </a:cubicBezTo>
                <a:cubicBezTo>
                  <a:pt x="16115" y="11402"/>
                  <a:pt x="16247" y="9165"/>
                  <a:pt x="15791" y="7061"/>
                </a:cubicBezTo>
                <a:close/>
                <a:moveTo>
                  <a:pt x="15967" y="7193"/>
                </a:moveTo>
                <a:cubicBezTo>
                  <a:pt x="15982" y="7208"/>
                  <a:pt x="16026" y="7237"/>
                  <a:pt x="16041" y="7252"/>
                </a:cubicBezTo>
                <a:cubicBezTo>
                  <a:pt x="16630" y="9400"/>
                  <a:pt x="16541" y="11770"/>
                  <a:pt x="16306" y="14051"/>
                </a:cubicBezTo>
                <a:cubicBezTo>
                  <a:pt x="16188" y="15108"/>
                  <a:pt x="16100" y="16165"/>
                  <a:pt x="16114" y="17208"/>
                </a:cubicBezTo>
                <a:lnTo>
                  <a:pt x="16114" y="17208"/>
                </a:lnTo>
                <a:cubicBezTo>
                  <a:pt x="16114" y="17200"/>
                  <a:pt x="16112" y="17197"/>
                  <a:pt x="16100" y="17185"/>
                </a:cubicBezTo>
                <a:cubicBezTo>
                  <a:pt x="16026" y="16038"/>
                  <a:pt x="16100" y="14860"/>
                  <a:pt x="16173" y="13742"/>
                </a:cubicBezTo>
                <a:cubicBezTo>
                  <a:pt x="16365" y="11578"/>
                  <a:pt x="16482" y="9297"/>
                  <a:pt x="15967" y="7193"/>
                </a:cubicBezTo>
                <a:close/>
                <a:moveTo>
                  <a:pt x="16159" y="7340"/>
                </a:moveTo>
                <a:lnTo>
                  <a:pt x="16203" y="7399"/>
                </a:lnTo>
                <a:cubicBezTo>
                  <a:pt x="16909" y="9739"/>
                  <a:pt x="16747" y="12314"/>
                  <a:pt x="16497" y="14389"/>
                </a:cubicBezTo>
                <a:cubicBezTo>
                  <a:pt x="16365" y="15478"/>
                  <a:pt x="16262" y="16508"/>
                  <a:pt x="16232" y="17480"/>
                </a:cubicBezTo>
                <a:cubicBezTo>
                  <a:pt x="16232" y="17465"/>
                  <a:pt x="16203" y="17436"/>
                  <a:pt x="16203" y="17421"/>
                </a:cubicBezTo>
                <a:cubicBezTo>
                  <a:pt x="16188" y="16332"/>
                  <a:pt x="16276" y="15199"/>
                  <a:pt x="16394" y="14066"/>
                </a:cubicBezTo>
                <a:cubicBezTo>
                  <a:pt x="16615" y="11814"/>
                  <a:pt x="16718" y="9474"/>
                  <a:pt x="16159" y="7340"/>
                </a:cubicBezTo>
                <a:close/>
                <a:moveTo>
                  <a:pt x="16321" y="7487"/>
                </a:moveTo>
                <a:lnTo>
                  <a:pt x="16365" y="7546"/>
                </a:lnTo>
                <a:cubicBezTo>
                  <a:pt x="16998" y="9459"/>
                  <a:pt x="17086" y="11770"/>
                  <a:pt x="16688" y="14713"/>
                </a:cubicBezTo>
                <a:lnTo>
                  <a:pt x="16688" y="14757"/>
                </a:lnTo>
                <a:cubicBezTo>
                  <a:pt x="16541" y="15743"/>
                  <a:pt x="16409" y="16744"/>
                  <a:pt x="16335" y="17715"/>
                </a:cubicBezTo>
                <a:cubicBezTo>
                  <a:pt x="16321" y="17700"/>
                  <a:pt x="16321" y="17686"/>
                  <a:pt x="16291" y="17642"/>
                </a:cubicBezTo>
                <a:cubicBezTo>
                  <a:pt x="16321" y="16626"/>
                  <a:pt x="16424" y="15537"/>
                  <a:pt x="16571" y="14404"/>
                </a:cubicBezTo>
                <a:cubicBezTo>
                  <a:pt x="16836" y="12329"/>
                  <a:pt x="16998" y="9813"/>
                  <a:pt x="16321" y="7487"/>
                </a:cubicBezTo>
                <a:close/>
                <a:moveTo>
                  <a:pt x="16306" y="17803"/>
                </a:moveTo>
                <a:cubicBezTo>
                  <a:pt x="16306" y="17818"/>
                  <a:pt x="16321" y="17848"/>
                  <a:pt x="16321" y="17862"/>
                </a:cubicBezTo>
                <a:lnTo>
                  <a:pt x="16321" y="17921"/>
                </a:lnTo>
                <a:cubicBezTo>
                  <a:pt x="16321" y="17907"/>
                  <a:pt x="16306" y="17877"/>
                  <a:pt x="16306" y="17862"/>
                </a:cubicBezTo>
                <a:lnTo>
                  <a:pt x="16306" y="17803"/>
                </a:lnTo>
                <a:close/>
                <a:moveTo>
                  <a:pt x="16510" y="7643"/>
                </a:moveTo>
                <a:cubicBezTo>
                  <a:pt x="16528" y="7643"/>
                  <a:pt x="16531" y="7657"/>
                  <a:pt x="16541" y="7679"/>
                </a:cubicBezTo>
                <a:cubicBezTo>
                  <a:pt x="17233" y="9665"/>
                  <a:pt x="17365" y="12123"/>
                  <a:pt x="16895" y="15037"/>
                </a:cubicBezTo>
                <a:lnTo>
                  <a:pt x="16821" y="15493"/>
                </a:lnTo>
                <a:cubicBezTo>
                  <a:pt x="16688" y="16317"/>
                  <a:pt x="16541" y="17141"/>
                  <a:pt x="16453" y="17936"/>
                </a:cubicBezTo>
                <a:cubicBezTo>
                  <a:pt x="16424" y="17921"/>
                  <a:pt x="16409" y="17877"/>
                  <a:pt x="16409" y="17862"/>
                </a:cubicBezTo>
                <a:cubicBezTo>
                  <a:pt x="16468" y="16847"/>
                  <a:pt x="16615" y="15802"/>
                  <a:pt x="16762" y="14772"/>
                </a:cubicBezTo>
                <a:lnTo>
                  <a:pt x="16762" y="14742"/>
                </a:lnTo>
                <a:cubicBezTo>
                  <a:pt x="17159" y="11843"/>
                  <a:pt x="17086" y="9548"/>
                  <a:pt x="16482" y="7649"/>
                </a:cubicBezTo>
                <a:cubicBezTo>
                  <a:pt x="16494" y="7645"/>
                  <a:pt x="16503" y="7643"/>
                  <a:pt x="16510" y="7643"/>
                </a:cubicBezTo>
                <a:close/>
                <a:moveTo>
                  <a:pt x="16644" y="7767"/>
                </a:moveTo>
                <a:lnTo>
                  <a:pt x="16644" y="7767"/>
                </a:lnTo>
                <a:cubicBezTo>
                  <a:pt x="16674" y="7782"/>
                  <a:pt x="16688" y="7796"/>
                  <a:pt x="16703" y="7796"/>
                </a:cubicBezTo>
                <a:cubicBezTo>
                  <a:pt x="17675" y="10357"/>
                  <a:pt x="17483" y="13227"/>
                  <a:pt x="17086" y="15331"/>
                </a:cubicBezTo>
                <a:cubicBezTo>
                  <a:pt x="17042" y="15596"/>
                  <a:pt x="16983" y="15890"/>
                  <a:pt x="16924" y="16170"/>
                </a:cubicBezTo>
                <a:cubicBezTo>
                  <a:pt x="16792" y="16832"/>
                  <a:pt x="16659" y="17494"/>
                  <a:pt x="16571" y="18113"/>
                </a:cubicBezTo>
                <a:cubicBezTo>
                  <a:pt x="16556" y="18083"/>
                  <a:pt x="16541" y="18068"/>
                  <a:pt x="16512" y="18024"/>
                </a:cubicBezTo>
                <a:cubicBezTo>
                  <a:pt x="16615" y="17200"/>
                  <a:pt x="16733" y="16332"/>
                  <a:pt x="16880" y="15464"/>
                </a:cubicBezTo>
                <a:lnTo>
                  <a:pt x="16968" y="15007"/>
                </a:lnTo>
                <a:cubicBezTo>
                  <a:pt x="17424" y="12152"/>
                  <a:pt x="17336" y="9724"/>
                  <a:pt x="16644" y="7767"/>
                </a:cubicBezTo>
                <a:close/>
                <a:moveTo>
                  <a:pt x="16394" y="18010"/>
                </a:moveTo>
                <a:cubicBezTo>
                  <a:pt x="16409" y="18024"/>
                  <a:pt x="16409" y="18039"/>
                  <a:pt x="16424" y="18083"/>
                </a:cubicBezTo>
                <a:lnTo>
                  <a:pt x="16424" y="18157"/>
                </a:lnTo>
                <a:cubicBezTo>
                  <a:pt x="16409" y="18113"/>
                  <a:pt x="16409" y="18098"/>
                  <a:pt x="16394" y="18083"/>
                </a:cubicBezTo>
                <a:lnTo>
                  <a:pt x="16394" y="18010"/>
                </a:lnTo>
                <a:close/>
                <a:moveTo>
                  <a:pt x="16394" y="18230"/>
                </a:moveTo>
                <a:cubicBezTo>
                  <a:pt x="16394" y="18274"/>
                  <a:pt x="16409" y="18289"/>
                  <a:pt x="16409" y="18289"/>
                </a:cubicBezTo>
                <a:lnTo>
                  <a:pt x="16409" y="18363"/>
                </a:lnTo>
                <a:cubicBezTo>
                  <a:pt x="16409" y="18348"/>
                  <a:pt x="16394" y="18319"/>
                  <a:pt x="16394" y="18304"/>
                </a:cubicBezTo>
                <a:lnTo>
                  <a:pt x="16394" y="18230"/>
                </a:lnTo>
                <a:close/>
                <a:moveTo>
                  <a:pt x="16512" y="18171"/>
                </a:moveTo>
                <a:cubicBezTo>
                  <a:pt x="16541" y="18216"/>
                  <a:pt x="16556" y="18230"/>
                  <a:pt x="16571" y="18274"/>
                </a:cubicBezTo>
                <a:cubicBezTo>
                  <a:pt x="16541" y="18304"/>
                  <a:pt x="16541" y="18348"/>
                  <a:pt x="16541" y="18363"/>
                </a:cubicBezTo>
                <a:cubicBezTo>
                  <a:pt x="16527" y="18319"/>
                  <a:pt x="16497" y="18304"/>
                  <a:pt x="16497" y="18274"/>
                </a:cubicBezTo>
                <a:cubicBezTo>
                  <a:pt x="16497" y="18230"/>
                  <a:pt x="16497" y="18201"/>
                  <a:pt x="16512" y="18171"/>
                </a:cubicBezTo>
                <a:close/>
                <a:moveTo>
                  <a:pt x="16904" y="8079"/>
                </a:moveTo>
                <a:lnTo>
                  <a:pt x="16904" y="8079"/>
                </a:lnTo>
                <a:cubicBezTo>
                  <a:pt x="17725" y="10191"/>
                  <a:pt x="17853" y="12831"/>
                  <a:pt x="17277" y="15655"/>
                </a:cubicBezTo>
                <a:cubicBezTo>
                  <a:pt x="17189" y="16067"/>
                  <a:pt x="17101" y="16479"/>
                  <a:pt x="17012" y="16876"/>
                </a:cubicBezTo>
                <a:cubicBezTo>
                  <a:pt x="16909" y="17362"/>
                  <a:pt x="16792" y="17862"/>
                  <a:pt x="16703" y="18363"/>
                </a:cubicBezTo>
                <a:lnTo>
                  <a:pt x="16644" y="18245"/>
                </a:lnTo>
                <a:cubicBezTo>
                  <a:pt x="16733" y="17583"/>
                  <a:pt x="16880" y="16891"/>
                  <a:pt x="17012" y="16185"/>
                </a:cubicBezTo>
                <a:cubicBezTo>
                  <a:pt x="17071" y="15920"/>
                  <a:pt x="17130" y="15625"/>
                  <a:pt x="17189" y="15346"/>
                </a:cubicBezTo>
                <a:cubicBezTo>
                  <a:pt x="17564" y="13326"/>
                  <a:pt x="17769" y="10558"/>
                  <a:pt x="16904" y="8079"/>
                </a:cubicBezTo>
                <a:close/>
                <a:moveTo>
                  <a:pt x="16998" y="8091"/>
                </a:moveTo>
                <a:cubicBezTo>
                  <a:pt x="18263" y="11005"/>
                  <a:pt x="17866" y="14198"/>
                  <a:pt x="17454" y="15964"/>
                </a:cubicBezTo>
                <a:cubicBezTo>
                  <a:pt x="17351" y="16508"/>
                  <a:pt x="17204" y="17024"/>
                  <a:pt x="17086" y="17539"/>
                </a:cubicBezTo>
                <a:cubicBezTo>
                  <a:pt x="16998" y="17877"/>
                  <a:pt x="16924" y="18230"/>
                  <a:pt x="16836" y="18569"/>
                </a:cubicBezTo>
                <a:cubicBezTo>
                  <a:pt x="16821" y="18525"/>
                  <a:pt x="16777" y="18480"/>
                  <a:pt x="16762" y="18451"/>
                </a:cubicBezTo>
                <a:cubicBezTo>
                  <a:pt x="16850" y="17936"/>
                  <a:pt x="16983" y="17421"/>
                  <a:pt x="17086" y="16891"/>
                </a:cubicBezTo>
                <a:cubicBezTo>
                  <a:pt x="17174" y="16479"/>
                  <a:pt x="17277" y="16082"/>
                  <a:pt x="17351" y="15670"/>
                </a:cubicBezTo>
                <a:cubicBezTo>
                  <a:pt x="17939" y="12829"/>
                  <a:pt x="17807" y="10195"/>
                  <a:pt x="16998" y="8091"/>
                </a:cubicBezTo>
                <a:close/>
                <a:moveTo>
                  <a:pt x="16615" y="18377"/>
                </a:moveTo>
                <a:cubicBezTo>
                  <a:pt x="16630" y="18407"/>
                  <a:pt x="16644" y="18436"/>
                  <a:pt x="16659" y="18466"/>
                </a:cubicBezTo>
                <a:cubicBezTo>
                  <a:pt x="16674" y="18510"/>
                  <a:pt x="16674" y="18539"/>
                  <a:pt x="16644" y="18583"/>
                </a:cubicBezTo>
                <a:cubicBezTo>
                  <a:pt x="16630" y="18539"/>
                  <a:pt x="16615" y="18510"/>
                  <a:pt x="16600" y="18480"/>
                </a:cubicBezTo>
                <a:cubicBezTo>
                  <a:pt x="16600" y="18451"/>
                  <a:pt x="16615" y="18407"/>
                  <a:pt x="16615" y="18377"/>
                </a:cubicBezTo>
                <a:close/>
                <a:moveTo>
                  <a:pt x="16482" y="18436"/>
                </a:moveTo>
                <a:cubicBezTo>
                  <a:pt x="16497" y="18451"/>
                  <a:pt x="16497" y="18495"/>
                  <a:pt x="16527" y="18510"/>
                </a:cubicBezTo>
                <a:cubicBezTo>
                  <a:pt x="16527" y="18539"/>
                  <a:pt x="16527" y="18569"/>
                  <a:pt x="16497" y="18598"/>
                </a:cubicBezTo>
                <a:cubicBezTo>
                  <a:pt x="16482" y="18583"/>
                  <a:pt x="16482" y="18539"/>
                  <a:pt x="16468" y="18525"/>
                </a:cubicBezTo>
                <a:cubicBezTo>
                  <a:pt x="16482" y="18480"/>
                  <a:pt x="16482" y="18451"/>
                  <a:pt x="16482" y="18436"/>
                </a:cubicBezTo>
                <a:close/>
                <a:moveTo>
                  <a:pt x="17218" y="8370"/>
                </a:moveTo>
                <a:cubicBezTo>
                  <a:pt x="18190" y="10592"/>
                  <a:pt x="18381" y="13433"/>
                  <a:pt x="17660" y="16288"/>
                </a:cubicBezTo>
                <a:cubicBezTo>
                  <a:pt x="17513" y="16906"/>
                  <a:pt x="17336" y="17539"/>
                  <a:pt x="17145" y="18142"/>
                </a:cubicBezTo>
                <a:cubicBezTo>
                  <a:pt x="17086" y="18348"/>
                  <a:pt x="17042" y="18539"/>
                  <a:pt x="16968" y="18760"/>
                </a:cubicBezTo>
                <a:cubicBezTo>
                  <a:pt x="16924" y="18731"/>
                  <a:pt x="16909" y="18686"/>
                  <a:pt x="16880" y="18657"/>
                </a:cubicBezTo>
                <a:lnTo>
                  <a:pt x="17159" y="17553"/>
                </a:lnTo>
                <a:cubicBezTo>
                  <a:pt x="17292" y="17038"/>
                  <a:pt x="17424" y="16523"/>
                  <a:pt x="17542" y="15993"/>
                </a:cubicBezTo>
                <a:cubicBezTo>
                  <a:pt x="17939" y="14272"/>
                  <a:pt x="18337" y="11225"/>
                  <a:pt x="17218" y="8370"/>
                </a:cubicBezTo>
                <a:close/>
                <a:moveTo>
                  <a:pt x="16468" y="18686"/>
                </a:moveTo>
                <a:cubicBezTo>
                  <a:pt x="16468" y="18716"/>
                  <a:pt x="16482" y="18731"/>
                  <a:pt x="16482" y="18745"/>
                </a:cubicBezTo>
                <a:lnTo>
                  <a:pt x="16482" y="18804"/>
                </a:lnTo>
                <a:cubicBezTo>
                  <a:pt x="16482" y="18789"/>
                  <a:pt x="16468" y="18760"/>
                  <a:pt x="16468" y="18745"/>
                </a:cubicBezTo>
                <a:lnTo>
                  <a:pt x="16468" y="18686"/>
                </a:lnTo>
                <a:close/>
                <a:moveTo>
                  <a:pt x="16733" y="18569"/>
                </a:moveTo>
                <a:cubicBezTo>
                  <a:pt x="16762" y="18598"/>
                  <a:pt x="16777" y="18642"/>
                  <a:pt x="16821" y="18672"/>
                </a:cubicBezTo>
                <a:cubicBezTo>
                  <a:pt x="16792" y="18716"/>
                  <a:pt x="16792" y="18745"/>
                  <a:pt x="16777" y="18804"/>
                </a:cubicBezTo>
                <a:lnTo>
                  <a:pt x="16718" y="18686"/>
                </a:lnTo>
                <a:cubicBezTo>
                  <a:pt x="16718" y="18657"/>
                  <a:pt x="16733" y="18598"/>
                  <a:pt x="16733" y="18569"/>
                </a:cubicBezTo>
                <a:close/>
                <a:moveTo>
                  <a:pt x="16571" y="18613"/>
                </a:moveTo>
                <a:cubicBezTo>
                  <a:pt x="16600" y="18657"/>
                  <a:pt x="16615" y="18672"/>
                  <a:pt x="16630" y="18716"/>
                </a:cubicBezTo>
                <a:cubicBezTo>
                  <a:pt x="16630" y="18745"/>
                  <a:pt x="16615" y="18789"/>
                  <a:pt x="16615" y="18819"/>
                </a:cubicBezTo>
                <a:cubicBezTo>
                  <a:pt x="16600" y="18789"/>
                  <a:pt x="16571" y="18760"/>
                  <a:pt x="16571" y="18731"/>
                </a:cubicBezTo>
                <a:lnTo>
                  <a:pt x="16571" y="18613"/>
                </a:lnTo>
                <a:close/>
                <a:moveTo>
                  <a:pt x="17395" y="8562"/>
                </a:moveTo>
                <a:cubicBezTo>
                  <a:pt x="18454" y="10872"/>
                  <a:pt x="18616" y="13727"/>
                  <a:pt x="17866" y="16597"/>
                </a:cubicBezTo>
                <a:cubicBezTo>
                  <a:pt x="17660" y="17333"/>
                  <a:pt x="17439" y="18054"/>
                  <a:pt x="17218" y="18731"/>
                </a:cubicBezTo>
                <a:cubicBezTo>
                  <a:pt x="17204" y="18804"/>
                  <a:pt x="17159" y="18878"/>
                  <a:pt x="17145" y="18951"/>
                </a:cubicBezTo>
                <a:cubicBezTo>
                  <a:pt x="17101" y="18907"/>
                  <a:pt x="17086" y="18878"/>
                  <a:pt x="17056" y="18834"/>
                </a:cubicBezTo>
                <a:cubicBezTo>
                  <a:pt x="17101" y="18613"/>
                  <a:pt x="17189" y="18392"/>
                  <a:pt x="17233" y="18157"/>
                </a:cubicBezTo>
                <a:cubicBezTo>
                  <a:pt x="17410" y="17553"/>
                  <a:pt x="17586" y="16921"/>
                  <a:pt x="17748" y="16288"/>
                </a:cubicBezTo>
                <a:cubicBezTo>
                  <a:pt x="18440" y="13506"/>
                  <a:pt x="18307" y="10769"/>
                  <a:pt x="17395" y="8562"/>
                </a:cubicBezTo>
                <a:close/>
                <a:moveTo>
                  <a:pt x="16453" y="18966"/>
                </a:moveTo>
                <a:cubicBezTo>
                  <a:pt x="16468" y="18981"/>
                  <a:pt x="16468" y="18981"/>
                  <a:pt x="16468" y="19010"/>
                </a:cubicBezTo>
                <a:cubicBezTo>
                  <a:pt x="16453" y="18981"/>
                  <a:pt x="16453" y="18966"/>
                  <a:pt x="16453" y="18966"/>
                </a:cubicBezTo>
                <a:close/>
                <a:moveTo>
                  <a:pt x="16865" y="18760"/>
                </a:moveTo>
                <a:cubicBezTo>
                  <a:pt x="16880" y="18804"/>
                  <a:pt x="16924" y="18834"/>
                  <a:pt x="16939" y="18878"/>
                </a:cubicBezTo>
                <a:cubicBezTo>
                  <a:pt x="16939" y="18907"/>
                  <a:pt x="16924" y="18966"/>
                  <a:pt x="16909" y="19010"/>
                </a:cubicBezTo>
                <a:cubicBezTo>
                  <a:pt x="16895" y="18966"/>
                  <a:pt x="16850" y="18937"/>
                  <a:pt x="16836" y="18893"/>
                </a:cubicBezTo>
                <a:cubicBezTo>
                  <a:pt x="16850" y="18863"/>
                  <a:pt x="16850" y="18804"/>
                  <a:pt x="16865" y="18760"/>
                </a:cubicBezTo>
                <a:close/>
                <a:moveTo>
                  <a:pt x="16541" y="18878"/>
                </a:moveTo>
                <a:cubicBezTo>
                  <a:pt x="16556" y="18893"/>
                  <a:pt x="16556" y="18937"/>
                  <a:pt x="16571" y="18951"/>
                </a:cubicBezTo>
                <a:cubicBezTo>
                  <a:pt x="16600" y="18966"/>
                  <a:pt x="16571" y="19010"/>
                  <a:pt x="16571" y="19025"/>
                </a:cubicBezTo>
                <a:cubicBezTo>
                  <a:pt x="16556" y="19010"/>
                  <a:pt x="16556" y="18966"/>
                  <a:pt x="16541" y="18951"/>
                </a:cubicBezTo>
                <a:lnTo>
                  <a:pt x="16541" y="18878"/>
                </a:lnTo>
                <a:close/>
                <a:moveTo>
                  <a:pt x="16688" y="18819"/>
                </a:moveTo>
                <a:cubicBezTo>
                  <a:pt x="16703" y="18848"/>
                  <a:pt x="16718" y="18878"/>
                  <a:pt x="16733" y="18907"/>
                </a:cubicBezTo>
                <a:cubicBezTo>
                  <a:pt x="16733" y="18951"/>
                  <a:pt x="16733" y="18981"/>
                  <a:pt x="16718" y="19025"/>
                </a:cubicBezTo>
                <a:cubicBezTo>
                  <a:pt x="16703" y="18981"/>
                  <a:pt x="16688" y="18951"/>
                  <a:pt x="16674" y="18937"/>
                </a:cubicBezTo>
                <a:cubicBezTo>
                  <a:pt x="16674" y="18893"/>
                  <a:pt x="16688" y="18848"/>
                  <a:pt x="16688" y="18819"/>
                </a:cubicBezTo>
                <a:close/>
                <a:moveTo>
                  <a:pt x="17675" y="9018"/>
                </a:moveTo>
                <a:cubicBezTo>
                  <a:pt x="18690" y="11314"/>
                  <a:pt x="18837" y="14183"/>
                  <a:pt x="18042" y="16921"/>
                </a:cubicBezTo>
                <a:cubicBezTo>
                  <a:pt x="17822" y="17700"/>
                  <a:pt x="17557" y="18436"/>
                  <a:pt x="17292" y="19172"/>
                </a:cubicBezTo>
                <a:cubicBezTo>
                  <a:pt x="17262" y="19128"/>
                  <a:pt x="17218" y="19099"/>
                  <a:pt x="17204" y="19040"/>
                </a:cubicBezTo>
                <a:cubicBezTo>
                  <a:pt x="17233" y="18951"/>
                  <a:pt x="17262" y="18863"/>
                  <a:pt x="17292" y="18760"/>
                </a:cubicBezTo>
                <a:cubicBezTo>
                  <a:pt x="17513" y="18068"/>
                  <a:pt x="17748" y="17347"/>
                  <a:pt x="17954" y="16611"/>
                </a:cubicBezTo>
                <a:cubicBezTo>
                  <a:pt x="18675" y="13933"/>
                  <a:pt x="18587" y="11240"/>
                  <a:pt x="17675" y="9018"/>
                </a:cubicBezTo>
                <a:close/>
                <a:moveTo>
                  <a:pt x="17012" y="18951"/>
                </a:moveTo>
                <a:cubicBezTo>
                  <a:pt x="17056" y="18981"/>
                  <a:pt x="17071" y="19025"/>
                  <a:pt x="17101" y="19054"/>
                </a:cubicBezTo>
                <a:cubicBezTo>
                  <a:pt x="17086" y="19113"/>
                  <a:pt x="17071" y="19157"/>
                  <a:pt x="17056" y="19202"/>
                </a:cubicBezTo>
                <a:cubicBezTo>
                  <a:pt x="17012" y="19172"/>
                  <a:pt x="16998" y="19128"/>
                  <a:pt x="16983" y="19099"/>
                </a:cubicBezTo>
                <a:cubicBezTo>
                  <a:pt x="16998" y="19040"/>
                  <a:pt x="16998" y="19010"/>
                  <a:pt x="17012" y="18951"/>
                </a:cubicBezTo>
                <a:close/>
                <a:moveTo>
                  <a:pt x="16527" y="19113"/>
                </a:moveTo>
                <a:cubicBezTo>
                  <a:pt x="16527" y="19128"/>
                  <a:pt x="16541" y="19143"/>
                  <a:pt x="16541" y="19172"/>
                </a:cubicBezTo>
                <a:lnTo>
                  <a:pt x="16541" y="19246"/>
                </a:lnTo>
                <a:cubicBezTo>
                  <a:pt x="16541" y="19231"/>
                  <a:pt x="16527" y="19202"/>
                  <a:pt x="16527" y="19187"/>
                </a:cubicBezTo>
                <a:lnTo>
                  <a:pt x="16527" y="19113"/>
                </a:lnTo>
                <a:close/>
                <a:moveTo>
                  <a:pt x="16659" y="19054"/>
                </a:moveTo>
                <a:cubicBezTo>
                  <a:pt x="16688" y="19099"/>
                  <a:pt x="16703" y="19113"/>
                  <a:pt x="16718" y="19157"/>
                </a:cubicBezTo>
                <a:cubicBezTo>
                  <a:pt x="16688" y="19187"/>
                  <a:pt x="16688" y="19216"/>
                  <a:pt x="16688" y="19246"/>
                </a:cubicBezTo>
                <a:cubicBezTo>
                  <a:pt x="16674" y="19202"/>
                  <a:pt x="16644" y="19187"/>
                  <a:pt x="16644" y="19157"/>
                </a:cubicBezTo>
                <a:cubicBezTo>
                  <a:pt x="16644" y="19113"/>
                  <a:pt x="16659" y="19084"/>
                  <a:pt x="16659" y="19054"/>
                </a:cubicBezTo>
                <a:close/>
                <a:moveTo>
                  <a:pt x="16836" y="19010"/>
                </a:moveTo>
                <a:cubicBezTo>
                  <a:pt x="16850" y="19040"/>
                  <a:pt x="16895" y="19084"/>
                  <a:pt x="16909" y="19113"/>
                </a:cubicBezTo>
                <a:cubicBezTo>
                  <a:pt x="16865" y="19157"/>
                  <a:pt x="16850" y="19187"/>
                  <a:pt x="16850" y="19246"/>
                </a:cubicBezTo>
                <a:lnTo>
                  <a:pt x="16792" y="19128"/>
                </a:lnTo>
                <a:cubicBezTo>
                  <a:pt x="16821" y="19099"/>
                  <a:pt x="16821" y="19040"/>
                  <a:pt x="16836" y="19010"/>
                </a:cubicBezTo>
                <a:close/>
                <a:moveTo>
                  <a:pt x="17866" y="9239"/>
                </a:moveTo>
                <a:cubicBezTo>
                  <a:pt x="18940" y="11593"/>
                  <a:pt x="19102" y="14492"/>
                  <a:pt x="18248" y="17244"/>
                </a:cubicBezTo>
                <a:cubicBezTo>
                  <a:pt x="18028" y="17951"/>
                  <a:pt x="17748" y="18672"/>
                  <a:pt x="17468" y="19349"/>
                </a:cubicBezTo>
                <a:cubicBezTo>
                  <a:pt x="17439" y="19319"/>
                  <a:pt x="17395" y="19275"/>
                  <a:pt x="17365" y="19231"/>
                </a:cubicBezTo>
                <a:cubicBezTo>
                  <a:pt x="17645" y="18495"/>
                  <a:pt x="17925" y="17715"/>
                  <a:pt x="18145" y="16921"/>
                </a:cubicBezTo>
                <a:cubicBezTo>
                  <a:pt x="18911" y="14257"/>
                  <a:pt x="18808" y="11505"/>
                  <a:pt x="17866" y="9239"/>
                </a:cubicBezTo>
                <a:close/>
                <a:moveTo>
                  <a:pt x="17159" y="19128"/>
                </a:moveTo>
                <a:cubicBezTo>
                  <a:pt x="17204" y="19172"/>
                  <a:pt x="17233" y="19202"/>
                  <a:pt x="17248" y="19246"/>
                </a:cubicBezTo>
                <a:cubicBezTo>
                  <a:pt x="17262" y="19260"/>
                  <a:pt x="17233" y="19275"/>
                  <a:pt x="17233" y="19305"/>
                </a:cubicBezTo>
                <a:cubicBezTo>
                  <a:pt x="17218" y="19334"/>
                  <a:pt x="17218" y="19378"/>
                  <a:pt x="17204" y="19408"/>
                </a:cubicBezTo>
                <a:cubicBezTo>
                  <a:pt x="17159" y="19378"/>
                  <a:pt x="17145" y="19334"/>
                  <a:pt x="17101" y="19275"/>
                </a:cubicBezTo>
                <a:cubicBezTo>
                  <a:pt x="17130" y="19216"/>
                  <a:pt x="17145" y="19172"/>
                  <a:pt x="17159" y="19128"/>
                </a:cubicBezTo>
                <a:close/>
                <a:moveTo>
                  <a:pt x="16497" y="19349"/>
                </a:moveTo>
                <a:cubicBezTo>
                  <a:pt x="16497" y="19378"/>
                  <a:pt x="16512" y="19378"/>
                  <a:pt x="16512" y="19393"/>
                </a:cubicBezTo>
                <a:lnTo>
                  <a:pt x="16512" y="19452"/>
                </a:lnTo>
                <a:cubicBezTo>
                  <a:pt x="16512" y="19422"/>
                  <a:pt x="16512" y="19422"/>
                  <a:pt x="16497" y="19408"/>
                </a:cubicBezTo>
                <a:lnTo>
                  <a:pt x="16497" y="19349"/>
                </a:lnTo>
                <a:close/>
                <a:moveTo>
                  <a:pt x="16762" y="19246"/>
                </a:moveTo>
                <a:cubicBezTo>
                  <a:pt x="16777" y="19275"/>
                  <a:pt x="16792" y="19319"/>
                  <a:pt x="16821" y="19334"/>
                </a:cubicBezTo>
                <a:cubicBezTo>
                  <a:pt x="16792" y="19378"/>
                  <a:pt x="16792" y="19408"/>
                  <a:pt x="16777" y="19452"/>
                </a:cubicBezTo>
                <a:cubicBezTo>
                  <a:pt x="16762" y="19408"/>
                  <a:pt x="16733" y="19378"/>
                  <a:pt x="16718" y="19349"/>
                </a:cubicBezTo>
                <a:cubicBezTo>
                  <a:pt x="16733" y="19334"/>
                  <a:pt x="16762" y="19305"/>
                  <a:pt x="16762" y="19246"/>
                </a:cubicBezTo>
                <a:close/>
                <a:moveTo>
                  <a:pt x="16939" y="19187"/>
                </a:moveTo>
                <a:cubicBezTo>
                  <a:pt x="16968" y="19216"/>
                  <a:pt x="16998" y="19260"/>
                  <a:pt x="17012" y="19305"/>
                </a:cubicBezTo>
                <a:cubicBezTo>
                  <a:pt x="16998" y="19349"/>
                  <a:pt x="16998" y="19408"/>
                  <a:pt x="16983" y="19452"/>
                </a:cubicBezTo>
                <a:cubicBezTo>
                  <a:pt x="16968" y="19408"/>
                  <a:pt x="16924" y="19378"/>
                  <a:pt x="16909" y="19334"/>
                </a:cubicBezTo>
                <a:cubicBezTo>
                  <a:pt x="16924" y="19275"/>
                  <a:pt x="16924" y="19246"/>
                  <a:pt x="16939" y="19187"/>
                </a:cubicBezTo>
                <a:close/>
                <a:moveTo>
                  <a:pt x="16615" y="19305"/>
                </a:moveTo>
                <a:cubicBezTo>
                  <a:pt x="16630" y="19319"/>
                  <a:pt x="16630" y="19349"/>
                  <a:pt x="16644" y="19378"/>
                </a:cubicBezTo>
                <a:cubicBezTo>
                  <a:pt x="16644" y="19408"/>
                  <a:pt x="16630" y="19422"/>
                  <a:pt x="16630" y="19466"/>
                </a:cubicBezTo>
                <a:cubicBezTo>
                  <a:pt x="16615" y="19452"/>
                  <a:pt x="16615" y="19408"/>
                  <a:pt x="16600" y="19393"/>
                </a:cubicBezTo>
                <a:cubicBezTo>
                  <a:pt x="16600" y="19349"/>
                  <a:pt x="16615" y="19334"/>
                  <a:pt x="16615" y="19305"/>
                </a:cubicBezTo>
                <a:close/>
                <a:moveTo>
                  <a:pt x="18101" y="9680"/>
                </a:moveTo>
                <a:lnTo>
                  <a:pt x="18101" y="9680"/>
                </a:lnTo>
                <a:cubicBezTo>
                  <a:pt x="19176" y="12020"/>
                  <a:pt x="19308" y="14919"/>
                  <a:pt x="18440" y="17553"/>
                </a:cubicBezTo>
                <a:cubicBezTo>
                  <a:pt x="18204" y="18230"/>
                  <a:pt x="17939" y="18893"/>
                  <a:pt x="17645" y="19540"/>
                </a:cubicBezTo>
                <a:lnTo>
                  <a:pt x="17513" y="19408"/>
                </a:lnTo>
                <a:cubicBezTo>
                  <a:pt x="17792" y="18716"/>
                  <a:pt x="18087" y="17995"/>
                  <a:pt x="18307" y="17259"/>
                </a:cubicBezTo>
                <a:cubicBezTo>
                  <a:pt x="19117" y="14669"/>
                  <a:pt x="19028" y="11946"/>
                  <a:pt x="18101" y="9680"/>
                </a:cubicBezTo>
                <a:close/>
                <a:moveTo>
                  <a:pt x="17336" y="19319"/>
                </a:moveTo>
                <a:lnTo>
                  <a:pt x="17439" y="19422"/>
                </a:lnTo>
                <a:cubicBezTo>
                  <a:pt x="17410" y="19496"/>
                  <a:pt x="17380" y="19555"/>
                  <a:pt x="17365" y="19614"/>
                </a:cubicBezTo>
                <a:cubicBezTo>
                  <a:pt x="17336" y="19569"/>
                  <a:pt x="17292" y="19540"/>
                  <a:pt x="17277" y="19481"/>
                </a:cubicBezTo>
                <a:cubicBezTo>
                  <a:pt x="17292" y="19422"/>
                  <a:pt x="17307" y="19393"/>
                  <a:pt x="17336" y="19334"/>
                </a:cubicBezTo>
                <a:lnTo>
                  <a:pt x="17336" y="19319"/>
                </a:lnTo>
                <a:close/>
                <a:moveTo>
                  <a:pt x="17086" y="19393"/>
                </a:moveTo>
                <a:cubicBezTo>
                  <a:pt x="17130" y="19422"/>
                  <a:pt x="17145" y="19466"/>
                  <a:pt x="17174" y="19496"/>
                </a:cubicBezTo>
                <a:cubicBezTo>
                  <a:pt x="17145" y="19555"/>
                  <a:pt x="17130" y="19584"/>
                  <a:pt x="17101" y="19643"/>
                </a:cubicBezTo>
                <a:cubicBezTo>
                  <a:pt x="17086" y="19614"/>
                  <a:pt x="17056" y="19569"/>
                  <a:pt x="17027" y="19540"/>
                </a:cubicBezTo>
                <a:cubicBezTo>
                  <a:pt x="17056" y="19481"/>
                  <a:pt x="17071" y="19422"/>
                  <a:pt x="17086" y="19393"/>
                </a:cubicBezTo>
                <a:close/>
                <a:moveTo>
                  <a:pt x="16895" y="19452"/>
                </a:moveTo>
                <a:cubicBezTo>
                  <a:pt x="16909" y="19481"/>
                  <a:pt x="16924" y="19525"/>
                  <a:pt x="16968" y="19555"/>
                </a:cubicBezTo>
                <a:cubicBezTo>
                  <a:pt x="16924" y="19584"/>
                  <a:pt x="16924" y="19628"/>
                  <a:pt x="16909" y="19687"/>
                </a:cubicBezTo>
                <a:lnTo>
                  <a:pt x="16850" y="19569"/>
                </a:lnTo>
                <a:cubicBezTo>
                  <a:pt x="16865" y="19540"/>
                  <a:pt x="16865" y="19481"/>
                  <a:pt x="16895" y="19452"/>
                </a:cubicBezTo>
                <a:close/>
                <a:moveTo>
                  <a:pt x="16571" y="19555"/>
                </a:moveTo>
                <a:cubicBezTo>
                  <a:pt x="16571" y="19569"/>
                  <a:pt x="16600" y="19584"/>
                  <a:pt x="16600" y="19614"/>
                </a:cubicBezTo>
                <a:cubicBezTo>
                  <a:pt x="16600" y="19643"/>
                  <a:pt x="16571" y="19672"/>
                  <a:pt x="16571" y="19702"/>
                </a:cubicBezTo>
                <a:cubicBezTo>
                  <a:pt x="16571" y="19687"/>
                  <a:pt x="16556" y="19672"/>
                  <a:pt x="16556" y="19643"/>
                </a:cubicBezTo>
                <a:cubicBezTo>
                  <a:pt x="16556" y="19614"/>
                  <a:pt x="16556" y="19584"/>
                  <a:pt x="16571" y="19555"/>
                </a:cubicBezTo>
                <a:close/>
                <a:moveTo>
                  <a:pt x="16703" y="19496"/>
                </a:moveTo>
                <a:cubicBezTo>
                  <a:pt x="16718" y="19540"/>
                  <a:pt x="16747" y="19555"/>
                  <a:pt x="16762" y="19584"/>
                </a:cubicBezTo>
                <a:cubicBezTo>
                  <a:pt x="16747" y="19628"/>
                  <a:pt x="16747" y="19672"/>
                  <a:pt x="16718" y="19702"/>
                </a:cubicBezTo>
                <a:cubicBezTo>
                  <a:pt x="16703" y="19672"/>
                  <a:pt x="16688" y="19643"/>
                  <a:pt x="16688" y="19614"/>
                </a:cubicBezTo>
                <a:cubicBezTo>
                  <a:pt x="16688" y="19569"/>
                  <a:pt x="16703" y="19540"/>
                  <a:pt x="16703" y="19496"/>
                </a:cubicBezTo>
                <a:close/>
                <a:moveTo>
                  <a:pt x="18322" y="9886"/>
                </a:moveTo>
                <a:lnTo>
                  <a:pt x="18322" y="9886"/>
                </a:lnTo>
                <a:cubicBezTo>
                  <a:pt x="19426" y="12285"/>
                  <a:pt x="19573" y="15228"/>
                  <a:pt x="18631" y="17862"/>
                </a:cubicBezTo>
                <a:cubicBezTo>
                  <a:pt x="18410" y="18510"/>
                  <a:pt x="18145" y="19113"/>
                  <a:pt x="17851" y="19717"/>
                </a:cubicBezTo>
                <a:cubicBezTo>
                  <a:pt x="17807" y="19687"/>
                  <a:pt x="17748" y="19643"/>
                  <a:pt x="17719" y="19599"/>
                </a:cubicBezTo>
                <a:cubicBezTo>
                  <a:pt x="18013" y="18937"/>
                  <a:pt x="18293" y="18274"/>
                  <a:pt x="18528" y="17568"/>
                </a:cubicBezTo>
                <a:cubicBezTo>
                  <a:pt x="19367" y="15007"/>
                  <a:pt x="19279" y="12197"/>
                  <a:pt x="18322" y="9886"/>
                </a:cubicBezTo>
                <a:close/>
                <a:moveTo>
                  <a:pt x="17498" y="19496"/>
                </a:moveTo>
                <a:lnTo>
                  <a:pt x="17630" y="19628"/>
                </a:lnTo>
                <a:cubicBezTo>
                  <a:pt x="17586" y="19687"/>
                  <a:pt x="17571" y="19746"/>
                  <a:pt x="17527" y="19790"/>
                </a:cubicBezTo>
                <a:cubicBezTo>
                  <a:pt x="17498" y="19761"/>
                  <a:pt x="17454" y="19717"/>
                  <a:pt x="17424" y="19672"/>
                </a:cubicBezTo>
                <a:cubicBezTo>
                  <a:pt x="17439" y="19614"/>
                  <a:pt x="17483" y="19555"/>
                  <a:pt x="17498" y="19496"/>
                </a:cubicBezTo>
                <a:close/>
                <a:moveTo>
                  <a:pt x="17233" y="19555"/>
                </a:moveTo>
                <a:cubicBezTo>
                  <a:pt x="17277" y="19584"/>
                  <a:pt x="17307" y="19628"/>
                  <a:pt x="17336" y="19672"/>
                </a:cubicBezTo>
                <a:cubicBezTo>
                  <a:pt x="17307" y="19746"/>
                  <a:pt x="17292" y="19790"/>
                  <a:pt x="17277" y="19834"/>
                </a:cubicBezTo>
                <a:cubicBezTo>
                  <a:pt x="17233" y="19820"/>
                  <a:pt x="17204" y="19775"/>
                  <a:pt x="17189" y="19717"/>
                </a:cubicBezTo>
                <a:lnTo>
                  <a:pt x="17233" y="19555"/>
                </a:lnTo>
                <a:close/>
                <a:moveTo>
                  <a:pt x="17277" y="19834"/>
                </a:moveTo>
                <a:cubicBezTo>
                  <a:pt x="17277" y="19842"/>
                  <a:pt x="17273" y="19845"/>
                  <a:pt x="17272" y="19845"/>
                </a:cubicBezTo>
                <a:cubicBezTo>
                  <a:pt x="17270" y="19845"/>
                  <a:pt x="17270" y="19842"/>
                  <a:pt x="17277" y="19834"/>
                </a:cubicBezTo>
                <a:close/>
                <a:moveTo>
                  <a:pt x="16998" y="19628"/>
                </a:moveTo>
                <a:cubicBezTo>
                  <a:pt x="17012" y="19672"/>
                  <a:pt x="17056" y="19702"/>
                  <a:pt x="17071" y="19746"/>
                </a:cubicBezTo>
                <a:cubicBezTo>
                  <a:pt x="17071" y="19790"/>
                  <a:pt x="17056" y="19849"/>
                  <a:pt x="17042" y="19893"/>
                </a:cubicBezTo>
                <a:cubicBezTo>
                  <a:pt x="17012" y="19849"/>
                  <a:pt x="16983" y="19820"/>
                  <a:pt x="16968" y="19775"/>
                </a:cubicBezTo>
                <a:cubicBezTo>
                  <a:pt x="16983" y="19717"/>
                  <a:pt x="16998" y="19687"/>
                  <a:pt x="16998" y="19628"/>
                </a:cubicBezTo>
                <a:close/>
                <a:moveTo>
                  <a:pt x="16541" y="19820"/>
                </a:moveTo>
                <a:cubicBezTo>
                  <a:pt x="16541" y="19834"/>
                  <a:pt x="16556" y="19849"/>
                  <a:pt x="16556" y="19849"/>
                </a:cubicBezTo>
                <a:cubicBezTo>
                  <a:pt x="16556" y="19864"/>
                  <a:pt x="16556" y="19879"/>
                  <a:pt x="16541" y="19908"/>
                </a:cubicBezTo>
                <a:cubicBezTo>
                  <a:pt x="16541" y="19893"/>
                  <a:pt x="16541" y="19864"/>
                  <a:pt x="16527" y="19864"/>
                </a:cubicBezTo>
                <a:cubicBezTo>
                  <a:pt x="16541" y="19849"/>
                  <a:pt x="16541" y="19834"/>
                  <a:pt x="16541" y="19820"/>
                </a:cubicBezTo>
                <a:close/>
                <a:moveTo>
                  <a:pt x="16821" y="19672"/>
                </a:moveTo>
                <a:cubicBezTo>
                  <a:pt x="16836" y="19702"/>
                  <a:pt x="16850" y="19746"/>
                  <a:pt x="16865" y="19761"/>
                </a:cubicBezTo>
                <a:cubicBezTo>
                  <a:pt x="16850" y="19834"/>
                  <a:pt x="16850" y="19864"/>
                  <a:pt x="16836" y="19908"/>
                </a:cubicBezTo>
                <a:lnTo>
                  <a:pt x="16777" y="19790"/>
                </a:lnTo>
                <a:cubicBezTo>
                  <a:pt x="16792" y="19761"/>
                  <a:pt x="16792" y="19702"/>
                  <a:pt x="16821" y="19672"/>
                </a:cubicBezTo>
                <a:close/>
                <a:moveTo>
                  <a:pt x="18543" y="10210"/>
                </a:moveTo>
                <a:cubicBezTo>
                  <a:pt x="19676" y="12638"/>
                  <a:pt x="19808" y="15567"/>
                  <a:pt x="18822" y="18201"/>
                </a:cubicBezTo>
                <a:cubicBezTo>
                  <a:pt x="18602" y="18775"/>
                  <a:pt x="18322" y="19349"/>
                  <a:pt x="18042" y="19908"/>
                </a:cubicBezTo>
                <a:cubicBezTo>
                  <a:pt x="17998" y="19864"/>
                  <a:pt x="17954" y="19834"/>
                  <a:pt x="17895" y="19775"/>
                </a:cubicBezTo>
                <a:cubicBezTo>
                  <a:pt x="18190" y="19172"/>
                  <a:pt x="18469" y="18539"/>
                  <a:pt x="18705" y="17907"/>
                </a:cubicBezTo>
                <a:cubicBezTo>
                  <a:pt x="19617" y="15361"/>
                  <a:pt x="19514" y="12564"/>
                  <a:pt x="18543" y="10210"/>
                </a:cubicBezTo>
                <a:close/>
                <a:moveTo>
                  <a:pt x="16674" y="19746"/>
                </a:moveTo>
                <a:cubicBezTo>
                  <a:pt x="16688" y="19761"/>
                  <a:pt x="16688" y="19790"/>
                  <a:pt x="16703" y="19820"/>
                </a:cubicBezTo>
                <a:cubicBezTo>
                  <a:pt x="16703" y="19849"/>
                  <a:pt x="16688" y="19893"/>
                  <a:pt x="16688" y="19923"/>
                </a:cubicBezTo>
                <a:cubicBezTo>
                  <a:pt x="16674" y="19908"/>
                  <a:pt x="16674" y="19864"/>
                  <a:pt x="16644" y="19849"/>
                </a:cubicBezTo>
                <a:cubicBezTo>
                  <a:pt x="16644" y="19820"/>
                  <a:pt x="16644" y="19775"/>
                  <a:pt x="16674" y="19746"/>
                </a:cubicBezTo>
                <a:close/>
                <a:moveTo>
                  <a:pt x="17660" y="19672"/>
                </a:moveTo>
                <a:lnTo>
                  <a:pt x="17778" y="19775"/>
                </a:lnTo>
                <a:lnTo>
                  <a:pt x="17792" y="19790"/>
                </a:lnTo>
                <a:cubicBezTo>
                  <a:pt x="17778" y="19864"/>
                  <a:pt x="17748" y="19923"/>
                  <a:pt x="17719" y="19982"/>
                </a:cubicBezTo>
                <a:lnTo>
                  <a:pt x="17586" y="19849"/>
                </a:lnTo>
                <a:cubicBezTo>
                  <a:pt x="17601" y="19790"/>
                  <a:pt x="17645" y="19746"/>
                  <a:pt x="17660" y="19672"/>
                </a:cubicBezTo>
                <a:close/>
                <a:moveTo>
                  <a:pt x="17365" y="19761"/>
                </a:moveTo>
                <a:cubicBezTo>
                  <a:pt x="17410" y="19790"/>
                  <a:pt x="17439" y="19834"/>
                  <a:pt x="17468" y="19879"/>
                </a:cubicBezTo>
                <a:cubicBezTo>
                  <a:pt x="17468" y="19937"/>
                  <a:pt x="17439" y="19996"/>
                  <a:pt x="17424" y="20055"/>
                </a:cubicBezTo>
                <a:cubicBezTo>
                  <a:pt x="17380" y="20011"/>
                  <a:pt x="17351" y="19982"/>
                  <a:pt x="17307" y="19923"/>
                </a:cubicBezTo>
                <a:cubicBezTo>
                  <a:pt x="17307" y="19908"/>
                  <a:pt x="17336" y="19893"/>
                  <a:pt x="17336" y="19864"/>
                </a:cubicBezTo>
                <a:cubicBezTo>
                  <a:pt x="17351" y="19834"/>
                  <a:pt x="17365" y="19790"/>
                  <a:pt x="17365" y="19761"/>
                </a:cubicBezTo>
                <a:close/>
                <a:moveTo>
                  <a:pt x="18852" y="10769"/>
                </a:moveTo>
                <a:cubicBezTo>
                  <a:pt x="19911" y="13153"/>
                  <a:pt x="20000" y="16023"/>
                  <a:pt x="19028" y="18510"/>
                </a:cubicBezTo>
                <a:cubicBezTo>
                  <a:pt x="18808" y="19040"/>
                  <a:pt x="18543" y="19555"/>
                  <a:pt x="18263" y="20070"/>
                </a:cubicBezTo>
                <a:cubicBezTo>
                  <a:pt x="18219" y="20040"/>
                  <a:pt x="18160" y="19996"/>
                  <a:pt x="18116" y="19967"/>
                </a:cubicBezTo>
                <a:cubicBezTo>
                  <a:pt x="18410" y="19393"/>
                  <a:pt x="18690" y="18819"/>
                  <a:pt x="18911" y="18230"/>
                </a:cubicBezTo>
                <a:cubicBezTo>
                  <a:pt x="19838" y="15787"/>
                  <a:pt x="19794" y="13080"/>
                  <a:pt x="18852" y="10769"/>
                </a:cubicBezTo>
                <a:close/>
                <a:moveTo>
                  <a:pt x="17145" y="19834"/>
                </a:moveTo>
                <a:cubicBezTo>
                  <a:pt x="17189" y="19864"/>
                  <a:pt x="17204" y="19908"/>
                  <a:pt x="17233" y="19937"/>
                </a:cubicBezTo>
                <a:cubicBezTo>
                  <a:pt x="17204" y="19996"/>
                  <a:pt x="17189" y="20040"/>
                  <a:pt x="17159" y="20085"/>
                </a:cubicBezTo>
                <a:cubicBezTo>
                  <a:pt x="17145" y="20055"/>
                  <a:pt x="17115" y="20011"/>
                  <a:pt x="17086" y="19982"/>
                </a:cubicBezTo>
                <a:cubicBezTo>
                  <a:pt x="17101" y="19923"/>
                  <a:pt x="17130" y="19864"/>
                  <a:pt x="17145" y="19834"/>
                </a:cubicBezTo>
                <a:close/>
                <a:moveTo>
                  <a:pt x="16615" y="19996"/>
                </a:moveTo>
                <a:cubicBezTo>
                  <a:pt x="16615" y="20011"/>
                  <a:pt x="16630" y="20040"/>
                  <a:pt x="16630" y="20070"/>
                </a:cubicBezTo>
                <a:cubicBezTo>
                  <a:pt x="16630" y="20085"/>
                  <a:pt x="16615" y="20129"/>
                  <a:pt x="16615" y="20143"/>
                </a:cubicBezTo>
                <a:cubicBezTo>
                  <a:pt x="16615" y="20129"/>
                  <a:pt x="16600" y="20114"/>
                  <a:pt x="16600" y="20070"/>
                </a:cubicBezTo>
                <a:cubicBezTo>
                  <a:pt x="16600" y="20055"/>
                  <a:pt x="16615" y="20011"/>
                  <a:pt x="16615" y="19996"/>
                </a:cubicBezTo>
                <a:close/>
                <a:moveTo>
                  <a:pt x="16762" y="19923"/>
                </a:moveTo>
                <a:cubicBezTo>
                  <a:pt x="16762" y="19952"/>
                  <a:pt x="16777" y="19996"/>
                  <a:pt x="16792" y="20011"/>
                </a:cubicBezTo>
                <a:cubicBezTo>
                  <a:pt x="16777" y="20055"/>
                  <a:pt x="16777" y="20085"/>
                  <a:pt x="16762" y="20143"/>
                </a:cubicBezTo>
                <a:cubicBezTo>
                  <a:pt x="16747" y="20114"/>
                  <a:pt x="16747" y="20085"/>
                  <a:pt x="16718" y="20055"/>
                </a:cubicBezTo>
                <a:cubicBezTo>
                  <a:pt x="16733" y="20011"/>
                  <a:pt x="16733" y="19982"/>
                  <a:pt x="16762" y="19923"/>
                </a:cubicBezTo>
                <a:close/>
                <a:moveTo>
                  <a:pt x="16924" y="19893"/>
                </a:moveTo>
                <a:cubicBezTo>
                  <a:pt x="16939" y="19923"/>
                  <a:pt x="16968" y="19967"/>
                  <a:pt x="16998" y="19996"/>
                </a:cubicBezTo>
                <a:cubicBezTo>
                  <a:pt x="16983" y="20055"/>
                  <a:pt x="16968" y="20085"/>
                  <a:pt x="16939" y="20143"/>
                </a:cubicBezTo>
                <a:lnTo>
                  <a:pt x="16895" y="20040"/>
                </a:lnTo>
                <a:cubicBezTo>
                  <a:pt x="16909" y="19982"/>
                  <a:pt x="16909" y="19923"/>
                  <a:pt x="16924" y="19893"/>
                </a:cubicBezTo>
                <a:close/>
                <a:moveTo>
                  <a:pt x="17881" y="19849"/>
                </a:moveTo>
                <a:cubicBezTo>
                  <a:pt x="17939" y="19893"/>
                  <a:pt x="17969" y="19923"/>
                  <a:pt x="18028" y="19967"/>
                </a:cubicBezTo>
                <a:cubicBezTo>
                  <a:pt x="17969" y="20040"/>
                  <a:pt x="17939" y="20114"/>
                  <a:pt x="17925" y="20158"/>
                </a:cubicBezTo>
                <a:cubicBezTo>
                  <a:pt x="17881" y="20129"/>
                  <a:pt x="17822" y="20085"/>
                  <a:pt x="17792" y="20040"/>
                </a:cubicBezTo>
                <a:cubicBezTo>
                  <a:pt x="17822" y="19982"/>
                  <a:pt x="17836" y="19908"/>
                  <a:pt x="17881" y="19849"/>
                </a:cubicBezTo>
                <a:close/>
                <a:moveTo>
                  <a:pt x="17557" y="19923"/>
                </a:moveTo>
                <a:cubicBezTo>
                  <a:pt x="17586" y="19952"/>
                  <a:pt x="17630" y="19996"/>
                  <a:pt x="17660" y="20055"/>
                </a:cubicBezTo>
                <a:cubicBezTo>
                  <a:pt x="17645" y="20129"/>
                  <a:pt x="17630" y="20188"/>
                  <a:pt x="17586" y="20232"/>
                </a:cubicBezTo>
                <a:cubicBezTo>
                  <a:pt x="17557" y="20202"/>
                  <a:pt x="17513" y="20158"/>
                  <a:pt x="17483" y="20114"/>
                </a:cubicBezTo>
                <a:cubicBezTo>
                  <a:pt x="17498" y="20055"/>
                  <a:pt x="17527" y="19996"/>
                  <a:pt x="17557" y="19923"/>
                </a:cubicBezTo>
                <a:close/>
                <a:moveTo>
                  <a:pt x="18940" y="10813"/>
                </a:moveTo>
                <a:cubicBezTo>
                  <a:pt x="20162" y="13300"/>
                  <a:pt x="20279" y="16288"/>
                  <a:pt x="19205" y="18819"/>
                </a:cubicBezTo>
                <a:cubicBezTo>
                  <a:pt x="18999" y="19305"/>
                  <a:pt x="18764" y="19775"/>
                  <a:pt x="18484" y="20232"/>
                </a:cubicBezTo>
                <a:lnTo>
                  <a:pt x="18322" y="20129"/>
                </a:lnTo>
                <a:cubicBezTo>
                  <a:pt x="18602" y="19614"/>
                  <a:pt x="18867" y="19099"/>
                  <a:pt x="19073" y="18539"/>
                </a:cubicBezTo>
                <a:cubicBezTo>
                  <a:pt x="20044" y="16096"/>
                  <a:pt x="19970" y="13227"/>
                  <a:pt x="18940" y="10813"/>
                </a:cubicBezTo>
                <a:close/>
                <a:moveTo>
                  <a:pt x="17292" y="19996"/>
                </a:moveTo>
                <a:cubicBezTo>
                  <a:pt x="17336" y="20040"/>
                  <a:pt x="17365" y="20070"/>
                  <a:pt x="17380" y="20129"/>
                </a:cubicBezTo>
                <a:cubicBezTo>
                  <a:pt x="17365" y="20188"/>
                  <a:pt x="17336" y="20232"/>
                  <a:pt x="17307" y="20291"/>
                </a:cubicBezTo>
                <a:cubicBezTo>
                  <a:pt x="17277" y="20261"/>
                  <a:pt x="17262" y="20217"/>
                  <a:pt x="17218" y="20158"/>
                </a:cubicBezTo>
                <a:cubicBezTo>
                  <a:pt x="17233" y="20114"/>
                  <a:pt x="17262" y="20055"/>
                  <a:pt x="17292" y="19996"/>
                </a:cubicBezTo>
                <a:close/>
                <a:moveTo>
                  <a:pt x="17056" y="20070"/>
                </a:moveTo>
                <a:cubicBezTo>
                  <a:pt x="17071" y="20099"/>
                  <a:pt x="17101" y="20143"/>
                  <a:pt x="17130" y="20173"/>
                </a:cubicBezTo>
                <a:cubicBezTo>
                  <a:pt x="17101" y="20232"/>
                  <a:pt x="17086" y="20291"/>
                  <a:pt x="17071" y="20320"/>
                </a:cubicBezTo>
                <a:cubicBezTo>
                  <a:pt x="17056" y="20291"/>
                  <a:pt x="17012" y="20246"/>
                  <a:pt x="16998" y="20217"/>
                </a:cubicBezTo>
                <a:cubicBezTo>
                  <a:pt x="17012" y="20158"/>
                  <a:pt x="17042" y="20129"/>
                  <a:pt x="17056" y="20070"/>
                </a:cubicBezTo>
                <a:close/>
                <a:moveTo>
                  <a:pt x="18087" y="20011"/>
                </a:moveTo>
                <a:cubicBezTo>
                  <a:pt x="18131" y="20055"/>
                  <a:pt x="18190" y="20085"/>
                  <a:pt x="18234" y="20129"/>
                </a:cubicBezTo>
                <a:cubicBezTo>
                  <a:pt x="18190" y="20202"/>
                  <a:pt x="18160" y="20246"/>
                  <a:pt x="18116" y="20320"/>
                </a:cubicBezTo>
                <a:cubicBezTo>
                  <a:pt x="18072" y="20291"/>
                  <a:pt x="18013" y="20261"/>
                  <a:pt x="17969" y="20217"/>
                </a:cubicBezTo>
                <a:cubicBezTo>
                  <a:pt x="18013" y="20143"/>
                  <a:pt x="18042" y="20085"/>
                  <a:pt x="18087" y="20011"/>
                </a:cubicBezTo>
                <a:close/>
                <a:moveTo>
                  <a:pt x="16571" y="20261"/>
                </a:moveTo>
                <a:cubicBezTo>
                  <a:pt x="16571" y="20276"/>
                  <a:pt x="16600" y="20291"/>
                  <a:pt x="16600" y="20291"/>
                </a:cubicBezTo>
                <a:cubicBezTo>
                  <a:pt x="16600" y="20305"/>
                  <a:pt x="16571" y="20320"/>
                  <a:pt x="16571" y="20349"/>
                </a:cubicBezTo>
                <a:cubicBezTo>
                  <a:pt x="16571" y="20335"/>
                  <a:pt x="16571" y="20305"/>
                  <a:pt x="16556" y="20305"/>
                </a:cubicBezTo>
                <a:cubicBezTo>
                  <a:pt x="16556" y="20291"/>
                  <a:pt x="16556" y="20276"/>
                  <a:pt x="16571" y="20261"/>
                </a:cubicBezTo>
                <a:close/>
                <a:moveTo>
                  <a:pt x="16836" y="20129"/>
                </a:moveTo>
                <a:cubicBezTo>
                  <a:pt x="16865" y="20158"/>
                  <a:pt x="16895" y="20202"/>
                  <a:pt x="16909" y="20232"/>
                </a:cubicBezTo>
                <a:cubicBezTo>
                  <a:pt x="16895" y="20276"/>
                  <a:pt x="16865" y="20320"/>
                  <a:pt x="16850" y="20364"/>
                </a:cubicBezTo>
                <a:lnTo>
                  <a:pt x="16792" y="20246"/>
                </a:lnTo>
                <a:cubicBezTo>
                  <a:pt x="16821" y="20217"/>
                  <a:pt x="16821" y="20158"/>
                  <a:pt x="16836" y="20129"/>
                </a:cubicBezTo>
                <a:close/>
                <a:moveTo>
                  <a:pt x="16659" y="20188"/>
                </a:moveTo>
                <a:cubicBezTo>
                  <a:pt x="16703" y="20217"/>
                  <a:pt x="16718" y="20232"/>
                  <a:pt x="16718" y="20276"/>
                </a:cubicBezTo>
                <a:cubicBezTo>
                  <a:pt x="16703" y="20305"/>
                  <a:pt x="16703" y="20349"/>
                  <a:pt x="16688" y="20379"/>
                </a:cubicBezTo>
                <a:cubicBezTo>
                  <a:pt x="16674" y="20349"/>
                  <a:pt x="16674" y="20320"/>
                  <a:pt x="16644" y="20291"/>
                </a:cubicBezTo>
                <a:cubicBezTo>
                  <a:pt x="16644" y="20261"/>
                  <a:pt x="16659" y="20217"/>
                  <a:pt x="16659" y="20188"/>
                </a:cubicBezTo>
                <a:close/>
                <a:moveTo>
                  <a:pt x="17733" y="20129"/>
                </a:moveTo>
                <a:cubicBezTo>
                  <a:pt x="17778" y="20158"/>
                  <a:pt x="17822" y="20202"/>
                  <a:pt x="17866" y="20246"/>
                </a:cubicBezTo>
                <a:cubicBezTo>
                  <a:pt x="17822" y="20305"/>
                  <a:pt x="17792" y="20379"/>
                  <a:pt x="17778" y="20438"/>
                </a:cubicBezTo>
                <a:cubicBezTo>
                  <a:pt x="17733" y="20379"/>
                  <a:pt x="17675" y="20349"/>
                  <a:pt x="17645" y="20305"/>
                </a:cubicBezTo>
                <a:cubicBezTo>
                  <a:pt x="17675" y="20246"/>
                  <a:pt x="17704" y="20188"/>
                  <a:pt x="17733" y="20129"/>
                </a:cubicBezTo>
                <a:close/>
                <a:moveTo>
                  <a:pt x="18293" y="20188"/>
                </a:moveTo>
                <a:lnTo>
                  <a:pt x="18454" y="20291"/>
                </a:lnTo>
                <a:cubicBezTo>
                  <a:pt x="18410" y="20364"/>
                  <a:pt x="18381" y="20438"/>
                  <a:pt x="18322" y="20497"/>
                </a:cubicBezTo>
                <a:cubicBezTo>
                  <a:pt x="18293" y="20482"/>
                  <a:pt x="18234" y="20438"/>
                  <a:pt x="18175" y="20379"/>
                </a:cubicBezTo>
                <a:cubicBezTo>
                  <a:pt x="18219" y="20305"/>
                  <a:pt x="18248" y="20261"/>
                  <a:pt x="18293" y="20188"/>
                </a:cubicBezTo>
                <a:close/>
                <a:moveTo>
                  <a:pt x="17439" y="20202"/>
                </a:moveTo>
                <a:cubicBezTo>
                  <a:pt x="17483" y="20232"/>
                  <a:pt x="17513" y="20276"/>
                  <a:pt x="17557" y="20320"/>
                </a:cubicBezTo>
                <a:cubicBezTo>
                  <a:pt x="17513" y="20379"/>
                  <a:pt x="17498" y="20438"/>
                  <a:pt x="17454" y="20511"/>
                </a:cubicBezTo>
                <a:cubicBezTo>
                  <a:pt x="17424" y="20452"/>
                  <a:pt x="17410" y="20408"/>
                  <a:pt x="17365" y="20364"/>
                </a:cubicBezTo>
                <a:cubicBezTo>
                  <a:pt x="17380" y="20305"/>
                  <a:pt x="17424" y="20261"/>
                  <a:pt x="17439" y="20202"/>
                </a:cubicBezTo>
                <a:close/>
                <a:moveTo>
                  <a:pt x="17189" y="20261"/>
                </a:moveTo>
                <a:cubicBezTo>
                  <a:pt x="17218" y="20291"/>
                  <a:pt x="17233" y="20335"/>
                  <a:pt x="17277" y="20364"/>
                </a:cubicBezTo>
                <a:cubicBezTo>
                  <a:pt x="17262" y="20423"/>
                  <a:pt x="17218" y="20482"/>
                  <a:pt x="17204" y="20526"/>
                </a:cubicBezTo>
                <a:cubicBezTo>
                  <a:pt x="17189" y="20497"/>
                  <a:pt x="17145" y="20452"/>
                  <a:pt x="17130" y="20408"/>
                </a:cubicBezTo>
                <a:cubicBezTo>
                  <a:pt x="17145" y="20364"/>
                  <a:pt x="17159" y="20305"/>
                  <a:pt x="17189" y="20261"/>
                </a:cubicBezTo>
                <a:close/>
                <a:moveTo>
                  <a:pt x="16968" y="20305"/>
                </a:moveTo>
                <a:cubicBezTo>
                  <a:pt x="16983" y="20349"/>
                  <a:pt x="16998" y="20379"/>
                  <a:pt x="17042" y="20423"/>
                </a:cubicBezTo>
                <a:cubicBezTo>
                  <a:pt x="17012" y="20482"/>
                  <a:pt x="16983" y="20526"/>
                  <a:pt x="16968" y="20570"/>
                </a:cubicBezTo>
                <a:lnTo>
                  <a:pt x="16909" y="20452"/>
                </a:lnTo>
                <a:cubicBezTo>
                  <a:pt x="16924" y="20408"/>
                  <a:pt x="16939" y="20364"/>
                  <a:pt x="16968" y="20305"/>
                </a:cubicBezTo>
                <a:close/>
                <a:moveTo>
                  <a:pt x="16630" y="20438"/>
                </a:moveTo>
                <a:cubicBezTo>
                  <a:pt x="16630" y="20452"/>
                  <a:pt x="16644" y="20482"/>
                  <a:pt x="16644" y="20511"/>
                </a:cubicBezTo>
                <a:cubicBezTo>
                  <a:pt x="16644" y="20555"/>
                  <a:pt x="16630" y="20570"/>
                  <a:pt x="16630" y="20600"/>
                </a:cubicBezTo>
                <a:cubicBezTo>
                  <a:pt x="16630" y="20585"/>
                  <a:pt x="16615" y="20570"/>
                  <a:pt x="16615" y="20526"/>
                </a:cubicBezTo>
                <a:cubicBezTo>
                  <a:pt x="16615" y="20497"/>
                  <a:pt x="16630" y="20452"/>
                  <a:pt x="16630" y="20438"/>
                </a:cubicBezTo>
                <a:close/>
                <a:moveTo>
                  <a:pt x="16792" y="20408"/>
                </a:moveTo>
                <a:lnTo>
                  <a:pt x="16836" y="20482"/>
                </a:lnTo>
                <a:cubicBezTo>
                  <a:pt x="16821" y="20511"/>
                  <a:pt x="16792" y="20555"/>
                  <a:pt x="16792" y="20600"/>
                </a:cubicBezTo>
                <a:cubicBezTo>
                  <a:pt x="16777" y="20570"/>
                  <a:pt x="16777" y="20541"/>
                  <a:pt x="16762" y="20511"/>
                </a:cubicBezTo>
                <a:cubicBezTo>
                  <a:pt x="16777" y="20482"/>
                  <a:pt x="16777" y="20438"/>
                  <a:pt x="16792" y="20408"/>
                </a:cubicBezTo>
                <a:close/>
                <a:moveTo>
                  <a:pt x="17939" y="20291"/>
                </a:moveTo>
                <a:cubicBezTo>
                  <a:pt x="17984" y="20320"/>
                  <a:pt x="18028" y="20364"/>
                  <a:pt x="18087" y="20408"/>
                </a:cubicBezTo>
                <a:cubicBezTo>
                  <a:pt x="18042" y="20482"/>
                  <a:pt x="18013" y="20526"/>
                  <a:pt x="17969" y="20600"/>
                </a:cubicBezTo>
                <a:cubicBezTo>
                  <a:pt x="17925" y="20570"/>
                  <a:pt x="17866" y="20526"/>
                  <a:pt x="17822" y="20482"/>
                </a:cubicBezTo>
                <a:cubicBezTo>
                  <a:pt x="17866" y="20423"/>
                  <a:pt x="17895" y="20349"/>
                  <a:pt x="17939" y="20291"/>
                </a:cubicBezTo>
                <a:close/>
                <a:moveTo>
                  <a:pt x="17601" y="20379"/>
                </a:moveTo>
                <a:lnTo>
                  <a:pt x="17733" y="20511"/>
                </a:lnTo>
                <a:cubicBezTo>
                  <a:pt x="17704" y="20570"/>
                  <a:pt x="17660" y="20644"/>
                  <a:pt x="17645" y="20688"/>
                </a:cubicBezTo>
                <a:lnTo>
                  <a:pt x="17513" y="20570"/>
                </a:lnTo>
                <a:cubicBezTo>
                  <a:pt x="17557" y="20511"/>
                  <a:pt x="17571" y="20438"/>
                  <a:pt x="17601" y="20379"/>
                </a:cubicBezTo>
                <a:close/>
                <a:moveTo>
                  <a:pt x="17336" y="20452"/>
                </a:moveTo>
                <a:cubicBezTo>
                  <a:pt x="17365" y="20497"/>
                  <a:pt x="17380" y="20526"/>
                  <a:pt x="17424" y="20570"/>
                </a:cubicBezTo>
                <a:cubicBezTo>
                  <a:pt x="17380" y="20629"/>
                  <a:pt x="17365" y="20673"/>
                  <a:pt x="17336" y="20732"/>
                </a:cubicBezTo>
                <a:cubicBezTo>
                  <a:pt x="17292" y="20703"/>
                  <a:pt x="17277" y="20658"/>
                  <a:pt x="17233" y="20600"/>
                </a:cubicBezTo>
                <a:cubicBezTo>
                  <a:pt x="17277" y="20570"/>
                  <a:pt x="17292" y="20511"/>
                  <a:pt x="17336" y="20452"/>
                </a:cubicBezTo>
                <a:close/>
                <a:moveTo>
                  <a:pt x="17071" y="20511"/>
                </a:moveTo>
                <a:cubicBezTo>
                  <a:pt x="17086" y="20541"/>
                  <a:pt x="17130" y="20585"/>
                  <a:pt x="17145" y="20614"/>
                </a:cubicBezTo>
                <a:cubicBezTo>
                  <a:pt x="17130" y="20673"/>
                  <a:pt x="17086" y="20732"/>
                  <a:pt x="17071" y="20776"/>
                </a:cubicBezTo>
                <a:cubicBezTo>
                  <a:pt x="17056" y="20732"/>
                  <a:pt x="17042" y="20688"/>
                  <a:pt x="16998" y="20658"/>
                </a:cubicBezTo>
                <a:cubicBezTo>
                  <a:pt x="17042" y="20629"/>
                  <a:pt x="17056" y="20570"/>
                  <a:pt x="17071" y="20511"/>
                </a:cubicBezTo>
                <a:close/>
                <a:moveTo>
                  <a:pt x="18131" y="20452"/>
                </a:moveTo>
                <a:cubicBezTo>
                  <a:pt x="18190" y="20497"/>
                  <a:pt x="18248" y="20526"/>
                  <a:pt x="18278" y="20570"/>
                </a:cubicBezTo>
                <a:cubicBezTo>
                  <a:pt x="18248" y="20644"/>
                  <a:pt x="18190" y="20688"/>
                  <a:pt x="18160" y="20776"/>
                </a:cubicBezTo>
                <a:cubicBezTo>
                  <a:pt x="18116" y="20747"/>
                  <a:pt x="18072" y="20688"/>
                  <a:pt x="18028" y="20658"/>
                </a:cubicBezTo>
                <a:cubicBezTo>
                  <a:pt x="18072" y="20585"/>
                  <a:pt x="18101" y="20526"/>
                  <a:pt x="18131" y="20452"/>
                </a:cubicBezTo>
                <a:close/>
                <a:moveTo>
                  <a:pt x="16600" y="20688"/>
                </a:moveTo>
                <a:cubicBezTo>
                  <a:pt x="16600" y="20717"/>
                  <a:pt x="16615" y="20732"/>
                  <a:pt x="16615" y="20747"/>
                </a:cubicBezTo>
                <a:cubicBezTo>
                  <a:pt x="16615" y="20776"/>
                  <a:pt x="16600" y="20791"/>
                  <a:pt x="16600" y="20806"/>
                </a:cubicBezTo>
                <a:cubicBezTo>
                  <a:pt x="16571" y="20791"/>
                  <a:pt x="16571" y="20776"/>
                  <a:pt x="16571" y="20747"/>
                </a:cubicBezTo>
                <a:cubicBezTo>
                  <a:pt x="16571" y="20732"/>
                  <a:pt x="16571" y="20717"/>
                  <a:pt x="16600" y="20688"/>
                </a:cubicBezTo>
                <a:close/>
                <a:moveTo>
                  <a:pt x="16850" y="20570"/>
                </a:moveTo>
                <a:cubicBezTo>
                  <a:pt x="16895" y="20600"/>
                  <a:pt x="16909" y="20644"/>
                  <a:pt x="16924" y="20673"/>
                </a:cubicBezTo>
                <a:cubicBezTo>
                  <a:pt x="16909" y="20717"/>
                  <a:pt x="16880" y="20776"/>
                  <a:pt x="16865" y="20806"/>
                </a:cubicBezTo>
                <a:lnTo>
                  <a:pt x="16821" y="20688"/>
                </a:lnTo>
                <a:cubicBezTo>
                  <a:pt x="16836" y="20658"/>
                  <a:pt x="16850" y="20600"/>
                  <a:pt x="16850" y="20570"/>
                </a:cubicBezTo>
                <a:close/>
                <a:moveTo>
                  <a:pt x="16703" y="20629"/>
                </a:moveTo>
                <a:cubicBezTo>
                  <a:pt x="16718" y="20658"/>
                  <a:pt x="16733" y="20673"/>
                  <a:pt x="16733" y="20717"/>
                </a:cubicBezTo>
                <a:cubicBezTo>
                  <a:pt x="16718" y="20747"/>
                  <a:pt x="16718" y="20791"/>
                  <a:pt x="16703" y="20820"/>
                </a:cubicBezTo>
                <a:cubicBezTo>
                  <a:pt x="16688" y="20791"/>
                  <a:pt x="16688" y="20776"/>
                  <a:pt x="16659" y="20732"/>
                </a:cubicBezTo>
                <a:cubicBezTo>
                  <a:pt x="16688" y="20703"/>
                  <a:pt x="16688" y="20658"/>
                  <a:pt x="16703" y="20629"/>
                </a:cubicBezTo>
                <a:close/>
                <a:moveTo>
                  <a:pt x="17792" y="20570"/>
                </a:moveTo>
                <a:cubicBezTo>
                  <a:pt x="17822" y="20600"/>
                  <a:pt x="17881" y="20644"/>
                  <a:pt x="17925" y="20673"/>
                </a:cubicBezTo>
                <a:cubicBezTo>
                  <a:pt x="17881" y="20732"/>
                  <a:pt x="17836" y="20806"/>
                  <a:pt x="17807" y="20865"/>
                </a:cubicBezTo>
                <a:cubicBezTo>
                  <a:pt x="17778" y="20820"/>
                  <a:pt x="17733" y="20791"/>
                  <a:pt x="17675" y="20747"/>
                </a:cubicBezTo>
                <a:cubicBezTo>
                  <a:pt x="17719" y="20688"/>
                  <a:pt x="17748" y="20629"/>
                  <a:pt x="17792" y="20570"/>
                </a:cubicBezTo>
                <a:close/>
                <a:moveTo>
                  <a:pt x="17483" y="20644"/>
                </a:moveTo>
                <a:cubicBezTo>
                  <a:pt x="17513" y="20673"/>
                  <a:pt x="17557" y="20717"/>
                  <a:pt x="17586" y="20776"/>
                </a:cubicBezTo>
                <a:cubicBezTo>
                  <a:pt x="17557" y="20820"/>
                  <a:pt x="17513" y="20879"/>
                  <a:pt x="17498" y="20953"/>
                </a:cubicBezTo>
                <a:cubicBezTo>
                  <a:pt x="17454" y="20894"/>
                  <a:pt x="17424" y="20865"/>
                  <a:pt x="17410" y="20820"/>
                </a:cubicBezTo>
                <a:cubicBezTo>
                  <a:pt x="17424" y="20747"/>
                  <a:pt x="17454" y="20703"/>
                  <a:pt x="17483" y="20644"/>
                </a:cubicBezTo>
                <a:close/>
                <a:moveTo>
                  <a:pt x="17218" y="20717"/>
                </a:moveTo>
                <a:cubicBezTo>
                  <a:pt x="17262" y="20747"/>
                  <a:pt x="17277" y="20791"/>
                  <a:pt x="17307" y="20820"/>
                </a:cubicBezTo>
                <a:cubicBezTo>
                  <a:pt x="17277" y="20879"/>
                  <a:pt x="17233" y="20938"/>
                  <a:pt x="17218" y="20997"/>
                </a:cubicBezTo>
                <a:cubicBezTo>
                  <a:pt x="17204" y="20953"/>
                  <a:pt x="17159" y="20923"/>
                  <a:pt x="17145" y="20879"/>
                </a:cubicBezTo>
                <a:cubicBezTo>
                  <a:pt x="17159" y="20820"/>
                  <a:pt x="17204" y="20776"/>
                  <a:pt x="17218" y="20717"/>
                </a:cubicBezTo>
                <a:close/>
                <a:moveTo>
                  <a:pt x="16983" y="20776"/>
                </a:moveTo>
                <a:cubicBezTo>
                  <a:pt x="16998" y="20806"/>
                  <a:pt x="17012" y="20850"/>
                  <a:pt x="17056" y="20879"/>
                </a:cubicBezTo>
                <a:cubicBezTo>
                  <a:pt x="17042" y="20938"/>
                  <a:pt x="17012" y="20968"/>
                  <a:pt x="16983" y="21026"/>
                </a:cubicBezTo>
                <a:lnTo>
                  <a:pt x="16924" y="20923"/>
                </a:lnTo>
                <a:cubicBezTo>
                  <a:pt x="16939" y="20865"/>
                  <a:pt x="16968" y="20820"/>
                  <a:pt x="16983" y="20776"/>
                </a:cubicBezTo>
                <a:close/>
                <a:moveTo>
                  <a:pt x="16644" y="20879"/>
                </a:moveTo>
                <a:cubicBezTo>
                  <a:pt x="16644" y="20894"/>
                  <a:pt x="16659" y="20938"/>
                  <a:pt x="16659" y="20953"/>
                </a:cubicBezTo>
                <a:cubicBezTo>
                  <a:pt x="16644" y="20982"/>
                  <a:pt x="16644" y="21012"/>
                  <a:pt x="16630" y="21041"/>
                </a:cubicBezTo>
                <a:cubicBezTo>
                  <a:pt x="16630" y="21026"/>
                  <a:pt x="16615" y="21012"/>
                  <a:pt x="16615" y="20968"/>
                </a:cubicBezTo>
                <a:cubicBezTo>
                  <a:pt x="16630" y="20938"/>
                  <a:pt x="16630" y="20894"/>
                  <a:pt x="16644" y="20879"/>
                </a:cubicBezTo>
                <a:close/>
                <a:moveTo>
                  <a:pt x="16792" y="20820"/>
                </a:moveTo>
                <a:cubicBezTo>
                  <a:pt x="16821" y="20865"/>
                  <a:pt x="16836" y="20879"/>
                  <a:pt x="16836" y="20923"/>
                </a:cubicBezTo>
                <a:cubicBezTo>
                  <a:pt x="16821" y="20953"/>
                  <a:pt x="16792" y="21012"/>
                  <a:pt x="16777" y="21041"/>
                </a:cubicBezTo>
                <a:cubicBezTo>
                  <a:pt x="16762" y="21012"/>
                  <a:pt x="16762" y="20982"/>
                  <a:pt x="16747" y="20953"/>
                </a:cubicBezTo>
                <a:cubicBezTo>
                  <a:pt x="16762" y="20894"/>
                  <a:pt x="16777" y="20865"/>
                  <a:pt x="16792" y="20820"/>
                </a:cubicBezTo>
                <a:close/>
                <a:moveTo>
                  <a:pt x="17969" y="20732"/>
                </a:moveTo>
                <a:cubicBezTo>
                  <a:pt x="18028" y="20776"/>
                  <a:pt x="18072" y="20806"/>
                  <a:pt x="18116" y="20865"/>
                </a:cubicBezTo>
                <a:cubicBezTo>
                  <a:pt x="18087" y="20938"/>
                  <a:pt x="18028" y="20982"/>
                  <a:pt x="17984" y="21056"/>
                </a:cubicBezTo>
                <a:cubicBezTo>
                  <a:pt x="17954" y="21012"/>
                  <a:pt x="17925" y="20968"/>
                  <a:pt x="17866" y="20938"/>
                </a:cubicBezTo>
                <a:cubicBezTo>
                  <a:pt x="17895" y="20865"/>
                  <a:pt x="17939" y="20806"/>
                  <a:pt x="17969" y="20732"/>
                </a:cubicBezTo>
                <a:close/>
                <a:moveTo>
                  <a:pt x="17645" y="20820"/>
                </a:moveTo>
                <a:lnTo>
                  <a:pt x="17778" y="20953"/>
                </a:lnTo>
                <a:cubicBezTo>
                  <a:pt x="17733" y="21012"/>
                  <a:pt x="17704" y="21085"/>
                  <a:pt x="17660" y="21144"/>
                </a:cubicBezTo>
                <a:cubicBezTo>
                  <a:pt x="17630" y="21085"/>
                  <a:pt x="17586" y="21041"/>
                  <a:pt x="17557" y="21012"/>
                </a:cubicBezTo>
                <a:cubicBezTo>
                  <a:pt x="17586" y="20953"/>
                  <a:pt x="17630" y="20879"/>
                  <a:pt x="17645" y="20820"/>
                </a:cubicBezTo>
                <a:close/>
                <a:moveTo>
                  <a:pt x="17351" y="20894"/>
                </a:moveTo>
                <a:cubicBezTo>
                  <a:pt x="17380" y="20938"/>
                  <a:pt x="17410" y="20968"/>
                  <a:pt x="17439" y="21012"/>
                </a:cubicBezTo>
                <a:cubicBezTo>
                  <a:pt x="17410" y="21071"/>
                  <a:pt x="17365" y="21115"/>
                  <a:pt x="17351" y="21174"/>
                </a:cubicBezTo>
                <a:cubicBezTo>
                  <a:pt x="17336" y="21144"/>
                  <a:pt x="17307" y="21115"/>
                  <a:pt x="17277" y="21085"/>
                </a:cubicBezTo>
                <a:cubicBezTo>
                  <a:pt x="17277" y="21071"/>
                  <a:pt x="17262" y="21071"/>
                  <a:pt x="17262" y="21041"/>
                </a:cubicBezTo>
                <a:cubicBezTo>
                  <a:pt x="17292" y="21012"/>
                  <a:pt x="17336" y="20953"/>
                  <a:pt x="17351" y="20894"/>
                </a:cubicBezTo>
                <a:close/>
                <a:moveTo>
                  <a:pt x="17115" y="20968"/>
                </a:moveTo>
                <a:cubicBezTo>
                  <a:pt x="17130" y="21012"/>
                  <a:pt x="17159" y="21041"/>
                  <a:pt x="17189" y="21085"/>
                </a:cubicBezTo>
                <a:cubicBezTo>
                  <a:pt x="17145" y="21115"/>
                  <a:pt x="17130" y="21174"/>
                  <a:pt x="17086" y="21232"/>
                </a:cubicBezTo>
                <a:lnTo>
                  <a:pt x="17042" y="21115"/>
                </a:lnTo>
                <a:cubicBezTo>
                  <a:pt x="17056" y="21056"/>
                  <a:pt x="17086" y="21012"/>
                  <a:pt x="17115" y="20968"/>
                </a:cubicBezTo>
                <a:close/>
                <a:moveTo>
                  <a:pt x="16571" y="21115"/>
                </a:moveTo>
                <a:cubicBezTo>
                  <a:pt x="16571" y="21144"/>
                  <a:pt x="16571" y="21159"/>
                  <a:pt x="16585" y="21174"/>
                </a:cubicBezTo>
                <a:cubicBezTo>
                  <a:pt x="16585" y="21188"/>
                  <a:pt x="16571" y="21232"/>
                  <a:pt x="16571" y="21247"/>
                </a:cubicBezTo>
                <a:cubicBezTo>
                  <a:pt x="16571" y="21232"/>
                  <a:pt x="16556" y="21218"/>
                  <a:pt x="16556" y="21188"/>
                </a:cubicBezTo>
                <a:cubicBezTo>
                  <a:pt x="16556" y="21174"/>
                  <a:pt x="16571" y="21144"/>
                  <a:pt x="16571" y="21115"/>
                </a:cubicBezTo>
                <a:close/>
                <a:moveTo>
                  <a:pt x="16718" y="21056"/>
                </a:moveTo>
                <a:cubicBezTo>
                  <a:pt x="16718" y="21100"/>
                  <a:pt x="16733" y="21115"/>
                  <a:pt x="16733" y="21159"/>
                </a:cubicBezTo>
                <a:cubicBezTo>
                  <a:pt x="16718" y="21188"/>
                  <a:pt x="16703" y="21232"/>
                  <a:pt x="16703" y="21262"/>
                </a:cubicBezTo>
                <a:cubicBezTo>
                  <a:pt x="16703" y="21232"/>
                  <a:pt x="16688" y="21203"/>
                  <a:pt x="16688" y="21174"/>
                </a:cubicBezTo>
                <a:cubicBezTo>
                  <a:pt x="16703" y="21144"/>
                  <a:pt x="16703" y="21100"/>
                  <a:pt x="16718" y="21056"/>
                </a:cubicBezTo>
                <a:close/>
                <a:moveTo>
                  <a:pt x="16895" y="21012"/>
                </a:moveTo>
                <a:lnTo>
                  <a:pt x="16939" y="21115"/>
                </a:lnTo>
                <a:cubicBezTo>
                  <a:pt x="16924" y="21174"/>
                  <a:pt x="16909" y="21218"/>
                  <a:pt x="16895" y="21262"/>
                </a:cubicBezTo>
                <a:cubicBezTo>
                  <a:pt x="16865" y="21232"/>
                  <a:pt x="16850" y="21188"/>
                  <a:pt x="16850" y="21159"/>
                </a:cubicBezTo>
                <a:cubicBezTo>
                  <a:pt x="16850" y="21100"/>
                  <a:pt x="16865" y="21056"/>
                  <a:pt x="16895" y="21012"/>
                </a:cubicBezTo>
                <a:close/>
                <a:moveTo>
                  <a:pt x="17822" y="21012"/>
                </a:moveTo>
                <a:cubicBezTo>
                  <a:pt x="17866" y="21041"/>
                  <a:pt x="17925" y="21085"/>
                  <a:pt x="17954" y="21144"/>
                </a:cubicBezTo>
                <a:cubicBezTo>
                  <a:pt x="17925" y="21218"/>
                  <a:pt x="17866" y="21262"/>
                  <a:pt x="17822" y="21335"/>
                </a:cubicBezTo>
                <a:cubicBezTo>
                  <a:pt x="17792" y="21262"/>
                  <a:pt x="17748" y="21232"/>
                  <a:pt x="17719" y="21188"/>
                </a:cubicBezTo>
                <a:cubicBezTo>
                  <a:pt x="17748" y="21144"/>
                  <a:pt x="17792" y="21071"/>
                  <a:pt x="17822" y="21012"/>
                </a:cubicBezTo>
                <a:close/>
                <a:moveTo>
                  <a:pt x="17498" y="21056"/>
                </a:moveTo>
                <a:cubicBezTo>
                  <a:pt x="17527" y="21100"/>
                  <a:pt x="17571" y="21144"/>
                  <a:pt x="17601" y="21188"/>
                </a:cubicBezTo>
                <a:cubicBezTo>
                  <a:pt x="17571" y="21247"/>
                  <a:pt x="17527" y="21321"/>
                  <a:pt x="17498" y="21380"/>
                </a:cubicBezTo>
                <a:cubicBezTo>
                  <a:pt x="17454" y="21335"/>
                  <a:pt x="17439" y="21306"/>
                  <a:pt x="17410" y="21247"/>
                </a:cubicBezTo>
                <a:cubicBezTo>
                  <a:pt x="17439" y="21188"/>
                  <a:pt x="17483" y="21144"/>
                  <a:pt x="17498" y="21056"/>
                </a:cubicBezTo>
                <a:close/>
                <a:moveTo>
                  <a:pt x="17218" y="21144"/>
                </a:moveTo>
                <a:cubicBezTo>
                  <a:pt x="17233" y="21174"/>
                  <a:pt x="17277" y="21218"/>
                  <a:pt x="17307" y="21247"/>
                </a:cubicBezTo>
                <a:cubicBezTo>
                  <a:pt x="17277" y="21306"/>
                  <a:pt x="17262" y="21350"/>
                  <a:pt x="17218" y="21409"/>
                </a:cubicBezTo>
                <a:cubicBezTo>
                  <a:pt x="17204" y="21394"/>
                  <a:pt x="17204" y="21380"/>
                  <a:pt x="17189" y="21350"/>
                </a:cubicBezTo>
                <a:cubicBezTo>
                  <a:pt x="17159" y="21335"/>
                  <a:pt x="17159" y="21321"/>
                  <a:pt x="17145" y="21306"/>
                </a:cubicBezTo>
                <a:cubicBezTo>
                  <a:pt x="17159" y="21247"/>
                  <a:pt x="17204" y="21188"/>
                  <a:pt x="17218" y="21144"/>
                </a:cubicBezTo>
                <a:close/>
                <a:moveTo>
                  <a:pt x="16983" y="21218"/>
                </a:moveTo>
                <a:lnTo>
                  <a:pt x="17042" y="21321"/>
                </a:lnTo>
                <a:cubicBezTo>
                  <a:pt x="17012" y="21380"/>
                  <a:pt x="16983" y="21424"/>
                  <a:pt x="16968" y="21468"/>
                </a:cubicBezTo>
                <a:lnTo>
                  <a:pt x="16909" y="21365"/>
                </a:lnTo>
                <a:cubicBezTo>
                  <a:pt x="16939" y="21306"/>
                  <a:pt x="16968" y="21247"/>
                  <a:pt x="16983" y="21218"/>
                </a:cubicBezTo>
                <a:close/>
                <a:moveTo>
                  <a:pt x="16644" y="21321"/>
                </a:moveTo>
                <a:cubicBezTo>
                  <a:pt x="16644" y="21335"/>
                  <a:pt x="16674" y="21380"/>
                  <a:pt x="16674" y="21394"/>
                </a:cubicBezTo>
                <a:cubicBezTo>
                  <a:pt x="16644" y="21424"/>
                  <a:pt x="16644" y="21468"/>
                  <a:pt x="16630" y="21483"/>
                </a:cubicBezTo>
                <a:cubicBezTo>
                  <a:pt x="16615" y="21453"/>
                  <a:pt x="16615" y="21424"/>
                  <a:pt x="16615" y="21409"/>
                </a:cubicBezTo>
                <a:cubicBezTo>
                  <a:pt x="16630" y="21380"/>
                  <a:pt x="16630" y="21335"/>
                  <a:pt x="16644" y="21321"/>
                </a:cubicBezTo>
                <a:close/>
                <a:moveTo>
                  <a:pt x="16792" y="21262"/>
                </a:moveTo>
                <a:cubicBezTo>
                  <a:pt x="16806" y="21306"/>
                  <a:pt x="16836" y="21335"/>
                  <a:pt x="16836" y="21365"/>
                </a:cubicBezTo>
                <a:cubicBezTo>
                  <a:pt x="16821" y="21394"/>
                  <a:pt x="16792" y="21453"/>
                  <a:pt x="16777" y="21483"/>
                </a:cubicBezTo>
                <a:cubicBezTo>
                  <a:pt x="16762" y="21453"/>
                  <a:pt x="16762" y="21409"/>
                  <a:pt x="16733" y="21394"/>
                </a:cubicBezTo>
                <a:cubicBezTo>
                  <a:pt x="16762" y="21365"/>
                  <a:pt x="16777" y="21306"/>
                  <a:pt x="16792" y="21262"/>
                </a:cubicBezTo>
                <a:close/>
                <a:moveTo>
                  <a:pt x="17660" y="21262"/>
                </a:moveTo>
                <a:cubicBezTo>
                  <a:pt x="17704" y="21306"/>
                  <a:pt x="17733" y="21365"/>
                  <a:pt x="17763" y="21394"/>
                </a:cubicBezTo>
                <a:cubicBezTo>
                  <a:pt x="17733" y="21453"/>
                  <a:pt x="17675" y="21527"/>
                  <a:pt x="17645" y="21586"/>
                </a:cubicBezTo>
                <a:cubicBezTo>
                  <a:pt x="17630" y="21541"/>
                  <a:pt x="17586" y="21483"/>
                  <a:pt x="17557" y="21453"/>
                </a:cubicBezTo>
                <a:cubicBezTo>
                  <a:pt x="17586" y="21394"/>
                  <a:pt x="17630" y="21321"/>
                  <a:pt x="17660" y="21262"/>
                </a:cubicBezTo>
                <a:close/>
                <a:moveTo>
                  <a:pt x="17365" y="21335"/>
                </a:moveTo>
                <a:cubicBezTo>
                  <a:pt x="17410" y="21380"/>
                  <a:pt x="17424" y="21409"/>
                  <a:pt x="17454" y="21468"/>
                </a:cubicBezTo>
                <a:lnTo>
                  <a:pt x="17351" y="21630"/>
                </a:lnTo>
                <a:cubicBezTo>
                  <a:pt x="17307" y="21600"/>
                  <a:pt x="17292" y="21541"/>
                  <a:pt x="17277" y="21512"/>
                </a:cubicBezTo>
                <a:cubicBezTo>
                  <a:pt x="17307" y="21453"/>
                  <a:pt x="17336" y="21394"/>
                  <a:pt x="17365" y="21335"/>
                </a:cubicBezTo>
                <a:close/>
                <a:moveTo>
                  <a:pt x="17086" y="21394"/>
                </a:moveTo>
                <a:cubicBezTo>
                  <a:pt x="17096" y="21394"/>
                  <a:pt x="17099" y="21401"/>
                  <a:pt x="17096" y="21401"/>
                </a:cubicBezTo>
                <a:cubicBezTo>
                  <a:pt x="17094" y="21401"/>
                  <a:pt x="17091" y="21399"/>
                  <a:pt x="17086" y="21394"/>
                </a:cubicBezTo>
                <a:lnTo>
                  <a:pt x="17086" y="21394"/>
                </a:lnTo>
                <a:cubicBezTo>
                  <a:pt x="17130" y="21453"/>
                  <a:pt x="17145" y="21468"/>
                  <a:pt x="17159" y="21512"/>
                </a:cubicBezTo>
                <a:cubicBezTo>
                  <a:pt x="17130" y="21556"/>
                  <a:pt x="17115" y="21615"/>
                  <a:pt x="17071" y="21674"/>
                </a:cubicBezTo>
                <a:cubicBezTo>
                  <a:pt x="17071" y="21659"/>
                  <a:pt x="17056" y="21659"/>
                  <a:pt x="17056" y="21630"/>
                </a:cubicBezTo>
                <a:cubicBezTo>
                  <a:pt x="17042" y="21600"/>
                  <a:pt x="17012" y="21586"/>
                  <a:pt x="17012" y="21541"/>
                </a:cubicBezTo>
                <a:cubicBezTo>
                  <a:pt x="17042" y="21512"/>
                  <a:pt x="17071" y="21453"/>
                  <a:pt x="17086" y="21394"/>
                </a:cubicBezTo>
                <a:close/>
                <a:moveTo>
                  <a:pt x="16556" y="21556"/>
                </a:moveTo>
                <a:cubicBezTo>
                  <a:pt x="16556" y="21586"/>
                  <a:pt x="16556" y="21600"/>
                  <a:pt x="16571" y="21615"/>
                </a:cubicBezTo>
                <a:cubicBezTo>
                  <a:pt x="16571" y="21630"/>
                  <a:pt x="16556" y="21674"/>
                  <a:pt x="16556" y="21689"/>
                </a:cubicBezTo>
                <a:cubicBezTo>
                  <a:pt x="16541" y="21674"/>
                  <a:pt x="16541" y="21659"/>
                  <a:pt x="16541" y="21630"/>
                </a:cubicBezTo>
                <a:cubicBezTo>
                  <a:pt x="16541" y="21615"/>
                  <a:pt x="16556" y="21586"/>
                  <a:pt x="16556" y="21556"/>
                </a:cubicBezTo>
                <a:close/>
                <a:moveTo>
                  <a:pt x="16688" y="21512"/>
                </a:moveTo>
                <a:cubicBezTo>
                  <a:pt x="16703" y="21541"/>
                  <a:pt x="16718" y="21556"/>
                  <a:pt x="16718" y="21600"/>
                </a:cubicBezTo>
                <a:lnTo>
                  <a:pt x="16674" y="21703"/>
                </a:lnTo>
                <a:cubicBezTo>
                  <a:pt x="16674" y="21674"/>
                  <a:pt x="16644" y="21644"/>
                  <a:pt x="16644" y="21615"/>
                </a:cubicBezTo>
                <a:cubicBezTo>
                  <a:pt x="16674" y="21586"/>
                  <a:pt x="16688" y="21541"/>
                  <a:pt x="16688" y="21512"/>
                </a:cubicBezTo>
                <a:close/>
                <a:moveTo>
                  <a:pt x="16865" y="21453"/>
                </a:moveTo>
                <a:lnTo>
                  <a:pt x="16924" y="21556"/>
                </a:lnTo>
                <a:cubicBezTo>
                  <a:pt x="16909" y="21615"/>
                  <a:pt x="16865" y="21659"/>
                  <a:pt x="16850" y="21703"/>
                </a:cubicBezTo>
                <a:cubicBezTo>
                  <a:pt x="16836" y="21674"/>
                  <a:pt x="16836" y="21630"/>
                  <a:pt x="16806" y="21600"/>
                </a:cubicBezTo>
                <a:cubicBezTo>
                  <a:pt x="16836" y="21541"/>
                  <a:pt x="16850" y="21512"/>
                  <a:pt x="16865" y="21453"/>
                </a:cubicBezTo>
                <a:close/>
                <a:moveTo>
                  <a:pt x="17513" y="21527"/>
                </a:moveTo>
                <a:cubicBezTo>
                  <a:pt x="17557" y="21556"/>
                  <a:pt x="17586" y="21615"/>
                  <a:pt x="17616" y="21644"/>
                </a:cubicBezTo>
                <a:cubicBezTo>
                  <a:pt x="17586" y="21703"/>
                  <a:pt x="17542" y="21777"/>
                  <a:pt x="17498" y="21836"/>
                </a:cubicBezTo>
                <a:cubicBezTo>
                  <a:pt x="17454" y="21777"/>
                  <a:pt x="17424" y="21747"/>
                  <a:pt x="17410" y="21689"/>
                </a:cubicBezTo>
                <a:lnTo>
                  <a:pt x="17513" y="21527"/>
                </a:lnTo>
                <a:close/>
                <a:moveTo>
                  <a:pt x="17218" y="21586"/>
                </a:moveTo>
                <a:cubicBezTo>
                  <a:pt x="17233" y="21615"/>
                  <a:pt x="17277" y="21659"/>
                  <a:pt x="17292" y="21703"/>
                </a:cubicBezTo>
                <a:cubicBezTo>
                  <a:pt x="17262" y="21762"/>
                  <a:pt x="17233" y="21821"/>
                  <a:pt x="17204" y="21880"/>
                </a:cubicBezTo>
                <a:cubicBezTo>
                  <a:pt x="17189" y="21836"/>
                  <a:pt x="17145" y="21792"/>
                  <a:pt x="17130" y="21747"/>
                </a:cubicBezTo>
                <a:cubicBezTo>
                  <a:pt x="17159" y="21689"/>
                  <a:pt x="17174" y="21630"/>
                  <a:pt x="17218" y="21586"/>
                </a:cubicBezTo>
                <a:close/>
                <a:moveTo>
                  <a:pt x="16497" y="21836"/>
                </a:moveTo>
                <a:lnTo>
                  <a:pt x="16497" y="21850"/>
                </a:lnTo>
                <a:cubicBezTo>
                  <a:pt x="16497" y="21880"/>
                  <a:pt x="16482" y="21895"/>
                  <a:pt x="16482" y="21895"/>
                </a:cubicBezTo>
                <a:lnTo>
                  <a:pt x="16482" y="21880"/>
                </a:lnTo>
                <a:cubicBezTo>
                  <a:pt x="16482" y="21850"/>
                  <a:pt x="16482" y="21836"/>
                  <a:pt x="16497" y="21836"/>
                </a:cubicBezTo>
                <a:close/>
                <a:moveTo>
                  <a:pt x="16983" y="21659"/>
                </a:moveTo>
                <a:cubicBezTo>
                  <a:pt x="16983" y="21674"/>
                  <a:pt x="16998" y="21674"/>
                  <a:pt x="16998" y="21689"/>
                </a:cubicBezTo>
                <a:cubicBezTo>
                  <a:pt x="17012" y="21703"/>
                  <a:pt x="17042" y="21747"/>
                  <a:pt x="17042" y="21762"/>
                </a:cubicBezTo>
                <a:cubicBezTo>
                  <a:pt x="16998" y="21821"/>
                  <a:pt x="16983" y="21880"/>
                  <a:pt x="16939" y="21909"/>
                </a:cubicBezTo>
                <a:lnTo>
                  <a:pt x="16895" y="21806"/>
                </a:lnTo>
                <a:cubicBezTo>
                  <a:pt x="16924" y="21747"/>
                  <a:pt x="16939" y="21689"/>
                  <a:pt x="16983" y="21659"/>
                </a:cubicBezTo>
                <a:close/>
                <a:moveTo>
                  <a:pt x="16615" y="21762"/>
                </a:moveTo>
                <a:cubicBezTo>
                  <a:pt x="16615" y="21777"/>
                  <a:pt x="16630" y="21821"/>
                  <a:pt x="16630" y="21836"/>
                </a:cubicBezTo>
                <a:cubicBezTo>
                  <a:pt x="16615" y="21880"/>
                  <a:pt x="16615" y="21909"/>
                  <a:pt x="16600" y="21924"/>
                </a:cubicBezTo>
                <a:cubicBezTo>
                  <a:pt x="16600" y="21909"/>
                  <a:pt x="16571" y="21880"/>
                  <a:pt x="16571" y="21850"/>
                </a:cubicBezTo>
                <a:cubicBezTo>
                  <a:pt x="16600" y="21821"/>
                  <a:pt x="16600" y="21777"/>
                  <a:pt x="16615" y="21762"/>
                </a:cubicBezTo>
                <a:close/>
                <a:moveTo>
                  <a:pt x="16777" y="21703"/>
                </a:moveTo>
                <a:cubicBezTo>
                  <a:pt x="16777" y="21733"/>
                  <a:pt x="16792" y="21762"/>
                  <a:pt x="16821" y="21792"/>
                </a:cubicBezTo>
                <a:cubicBezTo>
                  <a:pt x="16792" y="21836"/>
                  <a:pt x="16777" y="21895"/>
                  <a:pt x="16762" y="21924"/>
                </a:cubicBezTo>
                <a:cubicBezTo>
                  <a:pt x="16747" y="21895"/>
                  <a:pt x="16747" y="21865"/>
                  <a:pt x="16718" y="21836"/>
                </a:cubicBezTo>
                <a:cubicBezTo>
                  <a:pt x="16733" y="21792"/>
                  <a:pt x="16762" y="21747"/>
                  <a:pt x="16777" y="21703"/>
                </a:cubicBezTo>
                <a:close/>
                <a:moveTo>
                  <a:pt x="17351" y="21777"/>
                </a:moveTo>
                <a:cubicBezTo>
                  <a:pt x="17380" y="21821"/>
                  <a:pt x="17410" y="21880"/>
                  <a:pt x="17439" y="21909"/>
                </a:cubicBezTo>
                <a:cubicBezTo>
                  <a:pt x="17410" y="21939"/>
                  <a:pt x="17380" y="21998"/>
                  <a:pt x="17351" y="22042"/>
                </a:cubicBezTo>
                <a:cubicBezTo>
                  <a:pt x="17336" y="22057"/>
                  <a:pt x="17336" y="22071"/>
                  <a:pt x="17307" y="22086"/>
                </a:cubicBezTo>
                <a:cubicBezTo>
                  <a:pt x="17292" y="22057"/>
                  <a:pt x="17262" y="22012"/>
                  <a:pt x="17233" y="21968"/>
                </a:cubicBezTo>
                <a:cubicBezTo>
                  <a:pt x="17277" y="21895"/>
                  <a:pt x="17307" y="21836"/>
                  <a:pt x="17351" y="21777"/>
                </a:cubicBezTo>
                <a:close/>
                <a:moveTo>
                  <a:pt x="17086" y="21836"/>
                </a:moveTo>
                <a:cubicBezTo>
                  <a:pt x="17101" y="21880"/>
                  <a:pt x="17130" y="21909"/>
                  <a:pt x="17159" y="21954"/>
                </a:cubicBezTo>
                <a:cubicBezTo>
                  <a:pt x="17130" y="21998"/>
                  <a:pt x="17086" y="22057"/>
                  <a:pt x="17071" y="22115"/>
                </a:cubicBezTo>
                <a:cubicBezTo>
                  <a:pt x="17042" y="22071"/>
                  <a:pt x="17012" y="22042"/>
                  <a:pt x="16998" y="21998"/>
                </a:cubicBezTo>
                <a:cubicBezTo>
                  <a:pt x="17042" y="21954"/>
                  <a:pt x="17056" y="21895"/>
                  <a:pt x="17086" y="21836"/>
                </a:cubicBezTo>
                <a:close/>
                <a:moveTo>
                  <a:pt x="16512" y="22027"/>
                </a:moveTo>
                <a:cubicBezTo>
                  <a:pt x="16512" y="22042"/>
                  <a:pt x="16512" y="22057"/>
                  <a:pt x="16541" y="22071"/>
                </a:cubicBezTo>
                <a:cubicBezTo>
                  <a:pt x="16512" y="22101"/>
                  <a:pt x="16512" y="22130"/>
                  <a:pt x="16497" y="22145"/>
                </a:cubicBezTo>
                <a:lnTo>
                  <a:pt x="16497" y="22101"/>
                </a:lnTo>
                <a:cubicBezTo>
                  <a:pt x="16497" y="22071"/>
                  <a:pt x="16512" y="22042"/>
                  <a:pt x="16512" y="22027"/>
                </a:cubicBezTo>
                <a:close/>
                <a:moveTo>
                  <a:pt x="16674" y="21954"/>
                </a:moveTo>
                <a:cubicBezTo>
                  <a:pt x="16688" y="21983"/>
                  <a:pt x="16688" y="21998"/>
                  <a:pt x="16703" y="22042"/>
                </a:cubicBezTo>
                <a:lnTo>
                  <a:pt x="16644" y="22145"/>
                </a:lnTo>
                <a:cubicBezTo>
                  <a:pt x="16644" y="22115"/>
                  <a:pt x="16630" y="22086"/>
                  <a:pt x="16630" y="22057"/>
                </a:cubicBezTo>
                <a:cubicBezTo>
                  <a:pt x="16630" y="22042"/>
                  <a:pt x="16644" y="21983"/>
                  <a:pt x="16674" y="21954"/>
                </a:cubicBezTo>
                <a:close/>
                <a:moveTo>
                  <a:pt x="16850" y="21895"/>
                </a:moveTo>
                <a:cubicBezTo>
                  <a:pt x="16865" y="21909"/>
                  <a:pt x="16865" y="21924"/>
                  <a:pt x="16865" y="21954"/>
                </a:cubicBezTo>
                <a:cubicBezTo>
                  <a:pt x="16865" y="21968"/>
                  <a:pt x="16880" y="21983"/>
                  <a:pt x="16880" y="21998"/>
                </a:cubicBezTo>
                <a:cubicBezTo>
                  <a:pt x="16865" y="22057"/>
                  <a:pt x="16836" y="22101"/>
                  <a:pt x="16806" y="22145"/>
                </a:cubicBezTo>
                <a:cubicBezTo>
                  <a:pt x="16792" y="22115"/>
                  <a:pt x="16792" y="22071"/>
                  <a:pt x="16777" y="22042"/>
                </a:cubicBezTo>
                <a:cubicBezTo>
                  <a:pt x="16792" y="21983"/>
                  <a:pt x="16836" y="21954"/>
                  <a:pt x="16850" y="21895"/>
                </a:cubicBezTo>
                <a:close/>
                <a:moveTo>
                  <a:pt x="16453" y="22263"/>
                </a:moveTo>
                <a:lnTo>
                  <a:pt x="16453" y="22292"/>
                </a:lnTo>
                <a:cubicBezTo>
                  <a:pt x="16453" y="22307"/>
                  <a:pt x="16424" y="22336"/>
                  <a:pt x="16424" y="22336"/>
                </a:cubicBezTo>
                <a:lnTo>
                  <a:pt x="16424" y="22321"/>
                </a:lnTo>
                <a:cubicBezTo>
                  <a:pt x="16424" y="22292"/>
                  <a:pt x="16453" y="22277"/>
                  <a:pt x="16453" y="22263"/>
                </a:cubicBezTo>
                <a:close/>
                <a:moveTo>
                  <a:pt x="17204" y="22042"/>
                </a:moveTo>
                <a:cubicBezTo>
                  <a:pt x="17218" y="22071"/>
                  <a:pt x="17248" y="22115"/>
                  <a:pt x="17277" y="22160"/>
                </a:cubicBezTo>
                <a:lnTo>
                  <a:pt x="17159" y="22336"/>
                </a:lnTo>
                <a:cubicBezTo>
                  <a:pt x="17145" y="22292"/>
                  <a:pt x="17130" y="22263"/>
                  <a:pt x="17086" y="22204"/>
                </a:cubicBezTo>
                <a:lnTo>
                  <a:pt x="17204" y="22042"/>
                </a:lnTo>
                <a:close/>
                <a:moveTo>
                  <a:pt x="16556" y="22189"/>
                </a:moveTo>
                <a:cubicBezTo>
                  <a:pt x="16556" y="22204"/>
                  <a:pt x="16571" y="22248"/>
                  <a:pt x="16571" y="22263"/>
                </a:cubicBezTo>
                <a:lnTo>
                  <a:pt x="16538" y="22340"/>
                </a:lnTo>
                <a:cubicBezTo>
                  <a:pt x="16538" y="22329"/>
                  <a:pt x="16534" y="22314"/>
                  <a:pt x="16527" y="22292"/>
                </a:cubicBezTo>
                <a:cubicBezTo>
                  <a:pt x="16541" y="22263"/>
                  <a:pt x="16541" y="22218"/>
                  <a:pt x="16556" y="22189"/>
                </a:cubicBezTo>
                <a:close/>
                <a:moveTo>
                  <a:pt x="16718" y="22145"/>
                </a:moveTo>
                <a:cubicBezTo>
                  <a:pt x="16733" y="22160"/>
                  <a:pt x="16762" y="22204"/>
                  <a:pt x="16762" y="22218"/>
                </a:cubicBezTo>
                <a:lnTo>
                  <a:pt x="16762" y="22248"/>
                </a:lnTo>
                <a:cubicBezTo>
                  <a:pt x="16747" y="22277"/>
                  <a:pt x="16703" y="22336"/>
                  <a:pt x="16688" y="22366"/>
                </a:cubicBezTo>
                <a:cubicBezTo>
                  <a:pt x="16674" y="22336"/>
                  <a:pt x="16674" y="22292"/>
                  <a:pt x="16674" y="22277"/>
                </a:cubicBezTo>
                <a:cubicBezTo>
                  <a:pt x="16688" y="22248"/>
                  <a:pt x="16703" y="22189"/>
                  <a:pt x="16718" y="22145"/>
                </a:cubicBezTo>
                <a:close/>
                <a:moveTo>
                  <a:pt x="16968" y="22101"/>
                </a:moveTo>
                <a:cubicBezTo>
                  <a:pt x="16968" y="22130"/>
                  <a:pt x="16983" y="22160"/>
                  <a:pt x="16998" y="22204"/>
                </a:cubicBezTo>
                <a:cubicBezTo>
                  <a:pt x="16968" y="22263"/>
                  <a:pt x="16939" y="22321"/>
                  <a:pt x="16909" y="22366"/>
                </a:cubicBezTo>
                <a:cubicBezTo>
                  <a:pt x="16895" y="22336"/>
                  <a:pt x="16865" y="22292"/>
                  <a:pt x="16865" y="22263"/>
                </a:cubicBezTo>
                <a:cubicBezTo>
                  <a:pt x="16909" y="22204"/>
                  <a:pt x="16924" y="22145"/>
                  <a:pt x="16968" y="22101"/>
                </a:cubicBezTo>
                <a:close/>
                <a:moveTo>
                  <a:pt x="17042" y="22277"/>
                </a:moveTo>
                <a:cubicBezTo>
                  <a:pt x="17056" y="22321"/>
                  <a:pt x="17071" y="22351"/>
                  <a:pt x="17115" y="22395"/>
                </a:cubicBezTo>
                <a:lnTo>
                  <a:pt x="16998" y="22557"/>
                </a:lnTo>
                <a:lnTo>
                  <a:pt x="16939" y="22439"/>
                </a:lnTo>
                <a:cubicBezTo>
                  <a:pt x="16983" y="22395"/>
                  <a:pt x="17012" y="22336"/>
                  <a:pt x="17042" y="22277"/>
                </a:cubicBezTo>
                <a:close/>
                <a:moveTo>
                  <a:pt x="16482" y="22454"/>
                </a:moveTo>
                <a:cubicBezTo>
                  <a:pt x="16482" y="22483"/>
                  <a:pt x="16482" y="22498"/>
                  <a:pt x="16497" y="22513"/>
                </a:cubicBezTo>
                <a:cubicBezTo>
                  <a:pt x="16482" y="22527"/>
                  <a:pt x="16482" y="22572"/>
                  <a:pt x="16468" y="22586"/>
                </a:cubicBezTo>
                <a:cubicBezTo>
                  <a:pt x="16453" y="22572"/>
                  <a:pt x="16453" y="22557"/>
                  <a:pt x="16453" y="22527"/>
                </a:cubicBezTo>
                <a:cubicBezTo>
                  <a:pt x="16468" y="22513"/>
                  <a:pt x="16468" y="22483"/>
                  <a:pt x="16482" y="22454"/>
                </a:cubicBezTo>
                <a:close/>
                <a:moveTo>
                  <a:pt x="16792" y="22336"/>
                </a:moveTo>
                <a:cubicBezTo>
                  <a:pt x="16836" y="22366"/>
                  <a:pt x="16836" y="22410"/>
                  <a:pt x="16850" y="22439"/>
                </a:cubicBezTo>
                <a:cubicBezTo>
                  <a:pt x="16821" y="22498"/>
                  <a:pt x="16792" y="22527"/>
                  <a:pt x="16762" y="22586"/>
                </a:cubicBezTo>
                <a:cubicBezTo>
                  <a:pt x="16747" y="22557"/>
                  <a:pt x="16747" y="22513"/>
                  <a:pt x="16718" y="22483"/>
                </a:cubicBezTo>
                <a:cubicBezTo>
                  <a:pt x="16733" y="22424"/>
                  <a:pt x="16777" y="22395"/>
                  <a:pt x="16792" y="22336"/>
                </a:cubicBezTo>
                <a:close/>
                <a:moveTo>
                  <a:pt x="16615" y="22395"/>
                </a:moveTo>
                <a:cubicBezTo>
                  <a:pt x="16615" y="22424"/>
                  <a:pt x="16630" y="22439"/>
                  <a:pt x="16630" y="22483"/>
                </a:cubicBezTo>
                <a:cubicBezTo>
                  <a:pt x="16615" y="22513"/>
                  <a:pt x="16585" y="22557"/>
                  <a:pt x="16571" y="22616"/>
                </a:cubicBezTo>
                <a:cubicBezTo>
                  <a:pt x="16571" y="22572"/>
                  <a:pt x="16571" y="22527"/>
                  <a:pt x="16556" y="22513"/>
                </a:cubicBezTo>
                <a:cubicBezTo>
                  <a:pt x="16571" y="22483"/>
                  <a:pt x="16600" y="22439"/>
                  <a:pt x="16615" y="22395"/>
                </a:cubicBezTo>
                <a:close/>
                <a:moveTo>
                  <a:pt x="16365" y="22704"/>
                </a:moveTo>
                <a:lnTo>
                  <a:pt x="16365" y="22719"/>
                </a:lnTo>
                <a:cubicBezTo>
                  <a:pt x="16365" y="22733"/>
                  <a:pt x="16350" y="22748"/>
                  <a:pt x="16350" y="22778"/>
                </a:cubicBezTo>
                <a:lnTo>
                  <a:pt x="16350" y="22763"/>
                </a:lnTo>
                <a:cubicBezTo>
                  <a:pt x="16350" y="22733"/>
                  <a:pt x="16365" y="22719"/>
                  <a:pt x="16365" y="22704"/>
                </a:cubicBezTo>
                <a:close/>
                <a:moveTo>
                  <a:pt x="16497" y="22630"/>
                </a:moveTo>
                <a:cubicBezTo>
                  <a:pt x="16497" y="22645"/>
                  <a:pt x="16512" y="22689"/>
                  <a:pt x="16512" y="22704"/>
                </a:cubicBezTo>
                <a:lnTo>
                  <a:pt x="16468" y="22807"/>
                </a:lnTo>
                <a:lnTo>
                  <a:pt x="16468" y="22733"/>
                </a:lnTo>
                <a:cubicBezTo>
                  <a:pt x="16482" y="22704"/>
                  <a:pt x="16497" y="22660"/>
                  <a:pt x="16497" y="22630"/>
                </a:cubicBezTo>
                <a:close/>
                <a:moveTo>
                  <a:pt x="16688" y="22586"/>
                </a:moveTo>
                <a:cubicBezTo>
                  <a:pt x="16703" y="22630"/>
                  <a:pt x="16703" y="22660"/>
                  <a:pt x="16718" y="22689"/>
                </a:cubicBezTo>
                <a:cubicBezTo>
                  <a:pt x="16703" y="22719"/>
                  <a:pt x="16674" y="22778"/>
                  <a:pt x="16644" y="22807"/>
                </a:cubicBezTo>
                <a:cubicBezTo>
                  <a:pt x="16644" y="22792"/>
                  <a:pt x="16630" y="22748"/>
                  <a:pt x="16630" y="22733"/>
                </a:cubicBezTo>
                <a:cubicBezTo>
                  <a:pt x="16615" y="22733"/>
                  <a:pt x="16615" y="22733"/>
                  <a:pt x="16615" y="22719"/>
                </a:cubicBezTo>
                <a:cubicBezTo>
                  <a:pt x="16630" y="22689"/>
                  <a:pt x="16674" y="22630"/>
                  <a:pt x="16688" y="22586"/>
                </a:cubicBezTo>
                <a:close/>
                <a:moveTo>
                  <a:pt x="16895" y="22542"/>
                </a:moveTo>
                <a:lnTo>
                  <a:pt x="16939" y="22645"/>
                </a:lnTo>
                <a:lnTo>
                  <a:pt x="16836" y="22807"/>
                </a:lnTo>
                <a:cubicBezTo>
                  <a:pt x="16821" y="22778"/>
                  <a:pt x="16821" y="22733"/>
                  <a:pt x="16792" y="22704"/>
                </a:cubicBezTo>
                <a:cubicBezTo>
                  <a:pt x="16836" y="22645"/>
                  <a:pt x="16850" y="22586"/>
                  <a:pt x="16895" y="22542"/>
                </a:cubicBezTo>
                <a:close/>
                <a:moveTo>
                  <a:pt x="16409" y="22881"/>
                </a:moveTo>
                <a:lnTo>
                  <a:pt x="16409" y="22940"/>
                </a:lnTo>
                <a:cubicBezTo>
                  <a:pt x="16394" y="22984"/>
                  <a:pt x="16394" y="22998"/>
                  <a:pt x="16365" y="23028"/>
                </a:cubicBezTo>
                <a:lnTo>
                  <a:pt x="16365" y="22984"/>
                </a:lnTo>
                <a:cubicBezTo>
                  <a:pt x="16394" y="22940"/>
                  <a:pt x="16394" y="22925"/>
                  <a:pt x="16409" y="22881"/>
                </a:cubicBezTo>
                <a:close/>
                <a:moveTo>
                  <a:pt x="16762" y="22778"/>
                </a:moveTo>
                <a:cubicBezTo>
                  <a:pt x="16762" y="22836"/>
                  <a:pt x="16777" y="22851"/>
                  <a:pt x="16792" y="22881"/>
                </a:cubicBezTo>
                <a:cubicBezTo>
                  <a:pt x="16762" y="22940"/>
                  <a:pt x="16747" y="22984"/>
                  <a:pt x="16703" y="23028"/>
                </a:cubicBezTo>
                <a:cubicBezTo>
                  <a:pt x="16688" y="22998"/>
                  <a:pt x="16688" y="22954"/>
                  <a:pt x="16674" y="22925"/>
                </a:cubicBezTo>
                <a:cubicBezTo>
                  <a:pt x="16703" y="22866"/>
                  <a:pt x="16718" y="22836"/>
                  <a:pt x="16762" y="22778"/>
                </a:cubicBezTo>
                <a:close/>
                <a:moveTo>
                  <a:pt x="16556" y="22836"/>
                </a:moveTo>
                <a:cubicBezTo>
                  <a:pt x="16556" y="22866"/>
                  <a:pt x="16571" y="22881"/>
                  <a:pt x="16571" y="22925"/>
                </a:cubicBezTo>
                <a:cubicBezTo>
                  <a:pt x="16556" y="22954"/>
                  <a:pt x="16512" y="22998"/>
                  <a:pt x="16497" y="23057"/>
                </a:cubicBezTo>
                <a:lnTo>
                  <a:pt x="16497" y="23013"/>
                </a:lnTo>
                <a:lnTo>
                  <a:pt x="16497" y="22954"/>
                </a:lnTo>
                <a:cubicBezTo>
                  <a:pt x="16512" y="22925"/>
                  <a:pt x="16541" y="22881"/>
                  <a:pt x="16556" y="22836"/>
                </a:cubicBezTo>
                <a:close/>
                <a:moveTo>
                  <a:pt x="16291" y="23146"/>
                </a:moveTo>
                <a:lnTo>
                  <a:pt x="16291" y="23160"/>
                </a:lnTo>
                <a:cubicBezTo>
                  <a:pt x="16291" y="23175"/>
                  <a:pt x="16276" y="23190"/>
                  <a:pt x="16276" y="23219"/>
                </a:cubicBezTo>
                <a:lnTo>
                  <a:pt x="16276" y="23204"/>
                </a:lnTo>
                <a:cubicBezTo>
                  <a:pt x="16276" y="23175"/>
                  <a:pt x="16291" y="23160"/>
                  <a:pt x="16291" y="23146"/>
                </a:cubicBezTo>
                <a:close/>
                <a:moveTo>
                  <a:pt x="16615" y="23057"/>
                </a:moveTo>
                <a:cubicBezTo>
                  <a:pt x="16630" y="23087"/>
                  <a:pt x="16630" y="23131"/>
                  <a:pt x="16644" y="23146"/>
                </a:cubicBezTo>
                <a:cubicBezTo>
                  <a:pt x="16615" y="23175"/>
                  <a:pt x="16600" y="23234"/>
                  <a:pt x="16556" y="23263"/>
                </a:cubicBezTo>
                <a:cubicBezTo>
                  <a:pt x="16541" y="23234"/>
                  <a:pt x="16541" y="23204"/>
                  <a:pt x="16541" y="23175"/>
                </a:cubicBezTo>
                <a:cubicBezTo>
                  <a:pt x="16556" y="23116"/>
                  <a:pt x="16600" y="23087"/>
                  <a:pt x="16615" y="23057"/>
                </a:cubicBezTo>
                <a:close/>
                <a:moveTo>
                  <a:pt x="16424" y="23087"/>
                </a:moveTo>
                <a:cubicBezTo>
                  <a:pt x="16424" y="23101"/>
                  <a:pt x="16424" y="23146"/>
                  <a:pt x="16438" y="23160"/>
                </a:cubicBezTo>
                <a:lnTo>
                  <a:pt x="16394" y="23278"/>
                </a:lnTo>
                <a:cubicBezTo>
                  <a:pt x="16394" y="23234"/>
                  <a:pt x="16394" y="23219"/>
                  <a:pt x="16365" y="23204"/>
                </a:cubicBezTo>
                <a:lnTo>
                  <a:pt x="16424" y="23087"/>
                </a:lnTo>
                <a:close/>
                <a:moveTo>
                  <a:pt x="16321" y="23322"/>
                </a:moveTo>
                <a:lnTo>
                  <a:pt x="16321" y="23381"/>
                </a:lnTo>
                <a:cubicBezTo>
                  <a:pt x="16306" y="23425"/>
                  <a:pt x="16276" y="23440"/>
                  <a:pt x="16276" y="23469"/>
                </a:cubicBezTo>
                <a:lnTo>
                  <a:pt x="16276" y="23425"/>
                </a:lnTo>
                <a:cubicBezTo>
                  <a:pt x="16291" y="23381"/>
                  <a:pt x="16291" y="23366"/>
                  <a:pt x="16321" y="23322"/>
                </a:cubicBezTo>
                <a:close/>
                <a:moveTo>
                  <a:pt x="16482" y="23278"/>
                </a:moveTo>
                <a:cubicBezTo>
                  <a:pt x="16482" y="23307"/>
                  <a:pt x="16497" y="23322"/>
                  <a:pt x="16497" y="23366"/>
                </a:cubicBezTo>
                <a:cubicBezTo>
                  <a:pt x="16482" y="23396"/>
                  <a:pt x="16453" y="23440"/>
                  <a:pt x="16424" y="23499"/>
                </a:cubicBezTo>
                <a:cubicBezTo>
                  <a:pt x="16409" y="23455"/>
                  <a:pt x="16409" y="23440"/>
                  <a:pt x="16409" y="23396"/>
                </a:cubicBezTo>
                <a:cubicBezTo>
                  <a:pt x="16424" y="23366"/>
                  <a:pt x="16453" y="23322"/>
                  <a:pt x="16482" y="23278"/>
                </a:cubicBezTo>
                <a:close/>
                <a:moveTo>
                  <a:pt x="16188" y="23587"/>
                </a:moveTo>
                <a:lnTo>
                  <a:pt x="16188" y="23602"/>
                </a:lnTo>
                <a:cubicBezTo>
                  <a:pt x="16188" y="23616"/>
                  <a:pt x="16173" y="23631"/>
                  <a:pt x="16173" y="23661"/>
                </a:cubicBezTo>
                <a:lnTo>
                  <a:pt x="16173" y="23631"/>
                </a:lnTo>
                <a:cubicBezTo>
                  <a:pt x="16173" y="23616"/>
                  <a:pt x="16188" y="23602"/>
                  <a:pt x="16188" y="23587"/>
                </a:cubicBezTo>
                <a:close/>
                <a:moveTo>
                  <a:pt x="16335" y="23528"/>
                </a:moveTo>
                <a:cubicBezTo>
                  <a:pt x="16335" y="23543"/>
                  <a:pt x="16335" y="23587"/>
                  <a:pt x="16350" y="23602"/>
                </a:cubicBezTo>
                <a:lnTo>
                  <a:pt x="16291" y="23719"/>
                </a:lnTo>
                <a:cubicBezTo>
                  <a:pt x="16276" y="23675"/>
                  <a:pt x="16276" y="23661"/>
                  <a:pt x="16276" y="23631"/>
                </a:cubicBezTo>
                <a:lnTo>
                  <a:pt x="16335" y="23528"/>
                </a:lnTo>
                <a:close/>
                <a:moveTo>
                  <a:pt x="16203" y="23764"/>
                </a:moveTo>
                <a:lnTo>
                  <a:pt x="16203" y="23822"/>
                </a:lnTo>
                <a:cubicBezTo>
                  <a:pt x="16193" y="23832"/>
                  <a:pt x="16183" y="23855"/>
                  <a:pt x="16173" y="23874"/>
                </a:cubicBezTo>
                <a:lnTo>
                  <a:pt x="16173" y="23874"/>
                </a:lnTo>
                <a:cubicBezTo>
                  <a:pt x="16173" y="23871"/>
                  <a:pt x="16173" y="23869"/>
                  <a:pt x="16173" y="23867"/>
                </a:cubicBezTo>
                <a:cubicBezTo>
                  <a:pt x="16188" y="23822"/>
                  <a:pt x="16203" y="23808"/>
                  <a:pt x="16203" y="23764"/>
                </a:cubicBezTo>
                <a:close/>
                <a:moveTo>
                  <a:pt x="16085" y="24043"/>
                </a:moveTo>
                <a:lnTo>
                  <a:pt x="16085" y="24058"/>
                </a:lnTo>
                <a:cubicBezTo>
                  <a:pt x="16085" y="24087"/>
                  <a:pt x="16056" y="24102"/>
                  <a:pt x="16056" y="24102"/>
                </a:cubicBezTo>
                <a:cubicBezTo>
                  <a:pt x="16056" y="24087"/>
                  <a:pt x="16085" y="24058"/>
                  <a:pt x="16085" y="24043"/>
                </a:cubicBezTo>
                <a:close/>
                <a:moveTo>
                  <a:pt x="18528" y="20364"/>
                </a:moveTo>
                <a:cubicBezTo>
                  <a:pt x="19705" y="21144"/>
                  <a:pt x="21103" y="21556"/>
                  <a:pt x="22457" y="21983"/>
                </a:cubicBezTo>
                <a:cubicBezTo>
                  <a:pt x="24194" y="22498"/>
                  <a:pt x="25975" y="23057"/>
                  <a:pt x="27270" y="24279"/>
                </a:cubicBezTo>
                <a:cubicBezTo>
                  <a:pt x="28962" y="25897"/>
                  <a:pt x="29580" y="28694"/>
                  <a:pt x="28933" y="31740"/>
                </a:cubicBezTo>
                <a:cubicBezTo>
                  <a:pt x="28918" y="31843"/>
                  <a:pt x="28888" y="31975"/>
                  <a:pt x="28844" y="32078"/>
                </a:cubicBezTo>
                <a:cubicBezTo>
                  <a:pt x="29271" y="29062"/>
                  <a:pt x="28535" y="26383"/>
                  <a:pt x="26828" y="24705"/>
                </a:cubicBezTo>
                <a:cubicBezTo>
                  <a:pt x="25548" y="23455"/>
                  <a:pt x="23841" y="22866"/>
                  <a:pt x="22192" y="22292"/>
                </a:cubicBezTo>
                <a:cubicBezTo>
                  <a:pt x="20868" y="21836"/>
                  <a:pt x="19499" y="21380"/>
                  <a:pt x="18396" y="20570"/>
                </a:cubicBezTo>
                <a:cubicBezTo>
                  <a:pt x="18440" y="20497"/>
                  <a:pt x="18484" y="20423"/>
                  <a:pt x="18528" y="20364"/>
                </a:cubicBezTo>
                <a:close/>
                <a:moveTo>
                  <a:pt x="18351" y="20644"/>
                </a:moveTo>
                <a:cubicBezTo>
                  <a:pt x="19485" y="21453"/>
                  <a:pt x="20839" y="21924"/>
                  <a:pt x="22163" y="22395"/>
                </a:cubicBezTo>
                <a:cubicBezTo>
                  <a:pt x="23811" y="22954"/>
                  <a:pt x="25518" y="23543"/>
                  <a:pt x="26769" y="24779"/>
                </a:cubicBezTo>
                <a:cubicBezTo>
                  <a:pt x="28491" y="26471"/>
                  <a:pt x="29212" y="29194"/>
                  <a:pt x="28756" y="32226"/>
                </a:cubicBezTo>
                <a:cubicBezTo>
                  <a:pt x="28712" y="32402"/>
                  <a:pt x="28697" y="32579"/>
                  <a:pt x="28638" y="32770"/>
                </a:cubicBezTo>
                <a:lnTo>
                  <a:pt x="28638" y="32711"/>
                </a:lnTo>
                <a:cubicBezTo>
                  <a:pt x="28815" y="30945"/>
                  <a:pt x="28741" y="27619"/>
                  <a:pt x="26298" y="25206"/>
                </a:cubicBezTo>
                <a:cubicBezTo>
                  <a:pt x="25077" y="23970"/>
                  <a:pt x="23458" y="23322"/>
                  <a:pt x="21883" y="22719"/>
                </a:cubicBezTo>
                <a:cubicBezTo>
                  <a:pt x="20544" y="22189"/>
                  <a:pt x="19264" y="21689"/>
                  <a:pt x="18234" y="20850"/>
                </a:cubicBezTo>
                <a:cubicBezTo>
                  <a:pt x="18263" y="20776"/>
                  <a:pt x="18322" y="20688"/>
                  <a:pt x="18351" y="20644"/>
                </a:cubicBezTo>
                <a:close/>
                <a:moveTo>
                  <a:pt x="18160" y="20923"/>
                </a:moveTo>
                <a:cubicBezTo>
                  <a:pt x="19205" y="21762"/>
                  <a:pt x="20485" y="22277"/>
                  <a:pt x="21839" y="22792"/>
                </a:cubicBezTo>
                <a:cubicBezTo>
                  <a:pt x="23399" y="23396"/>
                  <a:pt x="25003" y="24043"/>
                  <a:pt x="26225" y="25265"/>
                </a:cubicBezTo>
                <a:cubicBezTo>
                  <a:pt x="28624" y="27649"/>
                  <a:pt x="28697" y="30945"/>
                  <a:pt x="28535" y="32711"/>
                </a:cubicBezTo>
                <a:cubicBezTo>
                  <a:pt x="28550" y="32844"/>
                  <a:pt x="28535" y="32991"/>
                  <a:pt x="28506" y="33138"/>
                </a:cubicBezTo>
                <a:cubicBezTo>
                  <a:pt x="28491" y="33182"/>
                  <a:pt x="28476" y="33226"/>
                  <a:pt x="28462" y="33285"/>
                </a:cubicBezTo>
                <a:lnTo>
                  <a:pt x="28462" y="33182"/>
                </a:lnTo>
                <a:cubicBezTo>
                  <a:pt x="28565" y="30195"/>
                  <a:pt x="27638" y="27546"/>
                  <a:pt x="25813" y="25706"/>
                </a:cubicBezTo>
                <a:cubicBezTo>
                  <a:pt x="24606" y="24485"/>
                  <a:pt x="23090" y="23808"/>
                  <a:pt x="21589" y="23160"/>
                </a:cubicBezTo>
                <a:cubicBezTo>
                  <a:pt x="20294" y="22572"/>
                  <a:pt x="19043" y="22027"/>
                  <a:pt x="18028" y="21115"/>
                </a:cubicBezTo>
                <a:cubicBezTo>
                  <a:pt x="18057" y="21041"/>
                  <a:pt x="18116" y="20997"/>
                  <a:pt x="18160" y="20923"/>
                </a:cubicBezTo>
                <a:close/>
                <a:moveTo>
                  <a:pt x="18028" y="21174"/>
                </a:moveTo>
                <a:cubicBezTo>
                  <a:pt x="19043" y="22071"/>
                  <a:pt x="20294" y="22630"/>
                  <a:pt x="21604" y="23219"/>
                </a:cubicBezTo>
                <a:cubicBezTo>
                  <a:pt x="23075" y="23867"/>
                  <a:pt x="24591" y="24544"/>
                  <a:pt x="25769" y="25750"/>
                </a:cubicBezTo>
                <a:cubicBezTo>
                  <a:pt x="27579" y="27575"/>
                  <a:pt x="28521" y="30224"/>
                  <a:pt x="28388" y="33182"/>
                </a:cubicBezTo>
                <a:cubicBezTo>
                  <a:pt x="28388" y="33300"/>
                  <a:pt x="28373" y="33403"/>
                  <a:pt x="28373" y="33521"/>
                </a:cubicBezTo>
                <a:cubicBezTo>
                  <a:pt x="28344" y="33594"/>
                  <a:pt x="28315" y="33653"/>
                  <a:pt x="28285" y="33727"/>
                </a:cubicBezTo>
                <a:lnTo>
                  <a:pt x="28285" y="33653"/>
                </a:lnTo>
                <a:cubicBezTo>
                  <a:pt x="28256" y="30739"/>
                  <a:pt x="27211" y="28090"/>
                  <a:pt x="25327" y="26177"/>
                </a:cubicBezTo>
                <a:cubicBezTo>
                  <a:pt x="24179" y="24985"/>
                  <a:pt x="22737" y="24279"/>
                  <a:pt x="21354" y="23587"/>
                </a:cubicBezTo>
                <a:cubicBezTo>
                  <a:pt x="20073" y="22940"/>
                  <a:pt x="18837" y="22336"/>
                  <a:pt x="17895" y="21380"/>
                </a:cubicBezTo>
                <a:cubicBezTo>
                  <a:pt x="17939" y="21306"/>
                  <a:pt x="17998" y="21247"/>
                  <a:pt x="18028" y="21174"/>
                </a:cubicBezTo>
                <a:close/>
                <a:moveTo>
                  <a:pt x="28344" y="33815"/>
                </a:moveTo>
                <a:cubicBezTo>
                  <a:pt x="28329" y="33844"/>
                  <a:pt x="28329" y="33889"/>
                  <a:pt x="28329" y="33918"/>
                </a:cubicBezTo>
                <a:cubicBezTo>
                  <a:pt x="28315" y="33962"/>
                  <a:pt x="28285" y="34021"/>
                  <a:pt x="28285" y="34050"/>
                </a:cubicBezTo>
                <a:lnTo>
                  <a:pt x="28285" y="33947"/>
                </a:lnTo>
                <a:cubicBezTo>
                  <a:pt x="28314" y="33903"/>
                  <a:pt x="28329" y="33844"/>
                  <a:pt x="28344" y="33815"/>
                </a:cubicBezTo>
                <a:close/>
                <a:moveTo>
                  <a:pt x="17866" y="21453"/>
                </a:moveTo>
                <a:cubicBezTo>
                  <a:pt x="18822" y="22410"/>
                  <a:pt x="20059" y="23013"/>
                  <a:pt x="21339" y="23661"/>
                </a:cubicBezTo>
                <a:cubicBezTo>
                  <a:pt x="22722" y="24338"/>
                  <a:pt x="24135" y="25059"/>
                  <a:pt x="25298" y="26236"/>
                </a:cubicBezTo>
                <a:cubicBezTo>
                  <a:pt x="27152" y="28134"/>
                  <a:pt x="28182" y="30754"/>
                  <a:pt x="28241" y="33653"/>
                </a:cubicBezTo>
                <a:cubicBezTo>
                  <a:pt x="28197" y="33741"/>
                  <a:pt x="28197" y="33830"/>
                  <a:pt x="28197" y="33918"/>
                </a:cubicBezTo>
                <a:cubicBezTo>
                  <a:pt x="28167" y="33992"/>
                  <a:pt x="28123" y="34095"/>
                  <a:pt x="28108" y="34168"/>
                </a:cubicBezTo>
                <a:lnTo>
                  <a:pt x="28108" y="34124"/>
                </a:lnTo>
                <a:cubicBezTo>
                  <a:pt x="27932" y="31269"/>
                  <a:pt x="26784" y="28694"/>
                  <a:pt x="24841" y="26677"/>
                </a:cubicBezTo>
                <a:cubicBezTo>
                  <a:pt x="23738" y="25515"/>
                  <a:pt x="22384" y="24779"/>
                  <a:pt x="21118" y="24058"/>
                </a:cubicBezTo>
                <a:cubicBezTo>
                  <a:pt x="19853" y="23352"/>
                  <a:pt x="18631" y="22660"/>
                  <a:pt x="17733" y="21659"/>
                </a:cubicBezTo>
                <a:cubicBezTo>
                  <a:pt x="17778" y="21586"/>
                  <a:pt x="17822" y="21527"/>
                  <a:pt x="17866" y="21453"/>
                </a:cubicBezTo>
                <a:close/>
                <a:moveTo>
                  <a:pt x="28197" y="34168"/>
                </a:moveTo>
                <a:lnTo>
                  <a:pt x="28197" y="34168"/>
                </a:lnTo>
                <a:cubicBezTo>
                  <a:pt x="28197" y="34212"/>
                  <a:pt x="28182" y="34271"/>
                  <a:pt x="28182" y="34345"/>
                </a:cubicBezTo>
                <a:cubicBezTo>
                  <a:pt x="28167" y="34404"/>
                  <a:pt x="28138" y="34477"/>
                  <a:pt x="28108" y="34536"/>
                </a:cubicBezTo>
                <a:lnTo>
                  <a:pt x="28108" y="34359"/>
                </a:lnTo>
                <a:cubicBezTo>
                  <a:pt x="28123" y="34315"/>
                  <a:pt x="28138" y="34256"/>
                  <a:pt x="28182" y="34198"/>
                </a:cubicBezTo>
                <a:cubicBezTo>
                  <a:pt x="28182" y="34183"/>
                  <a:pt x="28197" y="34183"/>
                  <a:pt x="28197" y="34168"/>
                </a:cubicBezTo>
                <a:close/>
                <a:moveTo>
                  <a:pt x="17660" y="21703"/>
                </a:moveTo>
                <a:cubicBezTo>
                  <a:pt x="18557" y="22733"/>
                  <a:pt x="19779" y="23425"/>
                  <a:pt x="21059" y="24117"/>
                </a:cubicBezTo>
                <a:cubicBezTo>
                  <a:pt x="22354" y="24838"/>
                  <a:pt x="23664" y="25574"/>
                  <a:pt x="24768" y="26707"/>
                </a:cubicBezTo>
                <a:cubicBezTo>
                  <a:pt x="26696" y="28723"/>
                  <a:pt x="27829" y="31269"/>
                  <a:pt x="28020" y="34109"/>
                </a:cubicBezTo>
                <a:cubicBezTo>
                  <a:pt x="28020" y="34183"/>
                  <a:pt x="28020" y="34256"/>
                  <a:pt x="28035" y="34330"/>
                </a:cubicBezTo>
                <a:lnTo>
                  <a:pt x="27932" y="34610"/>
                </a:lnTo>
                <a:lnTo>
                  <a:pt x="27932" y="34580"/>
                </a:lnTo>
                <a:cubicBezTo>
                  <a:pt x="27593" y="31858"/>
                  <a:pt x="26357" y="29282"/>
                  <a:pt x="24326" y="27148"/>
                </a:cubicBezTo>
                <a:cubicBezTo>
                  <a:pt x="23267" y="26045"/>
                  <a:pt x="22031" y="25279"/>
                  <a:pt x="20868" y="24544"/>
                </a:cubicBezTo>
                <a:cubicBezTo>
                  <a:pt x="19588" y="23749"/>
                  <a:pt x="18381" y="22998"/>
                  <a:pt x="17527" y="21895"/>
                </a:cubicBezTo>
                <a:cubicBezTo>
                  <a:pt x="17571" y="21836"/>
                  <a:pt x="17630" y="21762"/>
                  <a:pt x="17660" y="21703"/>
                </a:cubicBezTo>
                <a:close/>
                <a:moveTo>
                  <a:pt x="28138" y="34654"/>
                </a:moveTo>
                <a:cubicBezTo>
                  <a:pt x="28167" y="34698"/>
                  <a:pt x="28167" y="34713"/>
                  <a:pt x="28138" y="34757"/>
                </a:cubicBezTo>
                <a:cubicBezTo>
                  <a:pt x="28123" y="34786"/>
                  <a:pt x="28123" y="34830"/>
                  <a:pt x="28108" y="34860"/>
                </a:cubicBezTo>
                <a:lnTo>
                  <a:pt x="28108" y="34771"/>
                </a:lnTo>
                <a:cubicBezTo>
                  <a:pt x="28123" y="34727"/>
                  <a:pt x="28123" y="34698"/>
                  <a:pt x="28138" y="34654"/>
                </a:cubicBezTo>
                <a:close/>
                <a:moveTo>
                  <a:pt x="28035" y="34551"/>
                </a:moveTo>
                <a:lnTo>
                  <a:pt x="28035" y="34757"/>
                </a:lnTo>
                <a:cubicBezTo>
                  <a:pt x="28020" y="34830"/>
                  <a:pt x="27976" y="34904"/>
                  <a:pt x="27961" y="34978"/>
                </a:cubicBezTo>
                <a:lnTo>
                  <a:pt x="27961" y="34992"/>
                </a:lnTo>
                <a:cubicBezTo>
                  <a:pt x="27961" y="34919"/>
                  <a:pt x="27947" y="34860"/>
                  <a:pt x="27947" y="34786"/>
                </a:cubicBezTo>
                <a:cubicBezTo>
                  <a:pt x="27976" y="34698"/>
                  <a:pt x="28020" y="34624"/>
                  <a:pt x="28035" y="34551"/>
                </a:cubicBezTo>
                <a:close/>
                <a:moveTo>
                  <a:pt x="17498" y="21968"/>
                </a:moveTo>
                <a:cubicBezTo>
                  <a:pt x="18351" y="23072"/>
                  <a:pt x="19558" y="23822"/>
                  <a:pt x="20824" y="24617"/>
                </a:cubicBezTo>
                <a:cubicBezTo>
                  <a:pt x="22001" y="25353"/>
                  <a:pt x="23208" y="26104"/>
                  <a:pt x="24267" y="27207"/>
                </a:cubicBezTo>
                <a:cubicBezTo>
                  <a:pt x="26284" y="29326"/>
                  <a:pt x="27520" y="31887"/>
                  <a:pt x="27829" y="34610"/>
                </a:cubicBezTo>
                <a:cubicBezTo>
                  <a:pt x="27829" y="34654"/>
                  <a:pt x="27844" y="34713"/>
                  <a:pt x="27844" y="34771"/>
                </a:cubicBezTo>
                <a:cubicBezTo>
                  <a:pt x="27814" y="34860"/>
                  <a:pt x="27770" y="34978"/>
                  <a:pt x="27741" y="35066"/>
                </a:cubicBezTo>
                <a:lnTo>
                  <a:pt x="27741" y="35051"/>
                </a:lnTo>
                <a:cubicBezTo>
                  <a:pt x="27299" y="32432"/>
                  <a:pt x="25989" y="29945"/>
                  <a:pt x="23826" y="27649"/>
                </a:cubicBezTo>
                <a:cubicBezTo>
                  <a:pt x="22825" y="26604"/>
                  <a:pt x="21722" y="25824"/>
                  <a:pt x="20662" y="25073"/>
                </a:cubicBezTo>
                <a:cubicBezTo>
                  <a:pt x="19382" y="24190"/>
                  <a:pt x="18175" y="23352"/>
                  <a:pt x="17365" y="22145"/>
                </a:cubicBezTo>
                <a:cubicBezTo>
                  <a:pt x="17380" y="22130"/>
                  <a:pt x="17395" y="22086"/>
                  <a:pt x="17424" y="22071"/>
                </a:cubicBezTo>
                <a:cubicBezTo>
                  <a:pt x="17439" y="22042"/>
                  <a:pt x="17468" y="21998"/>
                  <a:pt x="17498" y="21968"/>
                </a:cubicBezTo>
                <a:close/>
                <a:moveTo>
                  <a:pt x="28050" y="35022"/>
                </a:moveTo>
                <a:cubicBezTo>
                  <a:pt x="28035" y="35066"/>
                  <a:pt x="28035" y="35125"/>
                  <a:pt x="28035" y="35169"/>
                </a:cubicBezTo>
                <a:cubicBezTo>
                  <a:pt x="28020" y="35228"/>
                  <a:pt x="28005" y="35301"/>
                  <a:pt x="27976" y="35360"/>
                </a:cubicBezTo>
                <a:lnTo>
                  <a:pt x="27976" y="35213"/>
                </a:lnTo>
                <a:cubicBezTo>
                  <a:pt x="28005" y="35154"/>
                  <a:pt x="28020" y="35081"/>
                  <a:pt x="28050" y="35022"/>
                </a:cubicBezTo>
                <a:close/>
                <a:moveTo>
                  <a:pt x="27873" y="34948"/>
                </a:moveTo>
                <a:cubicBezTo>
                  <a:pt x="27873" y="35022"/>
                  <a:pt x="27888" y="35095"/>
                  <a:pt x="27888" y="35169"/>
                </a:cubicBezTo>
                <a:cubicBezTo>
                  <a:pt x="27858" y="35287"/>
                  <a:pt x="27829" y="35375"/>
                  <a:pt x="27799" y="35448"/>
                </a:cubicBezTo>
                <a:cubicBezTo>
                  <a:pt x="27799" y="35375"/>
                  <a:pt x="27785" y="35301"/>
                  <a:pt x="27755" y="35242"/>
                </a:cubicBezTo>
                <a:cubicBezTo>
                  <a:pt x="27799" y="35154"/>
                  <a:pt x="27829" y="35051"/>
                  <a:pt x="27873" y="34948"/>
                </a:cubicBezTo>
                <a:close/>
                <a:moveTo>
                  <a:pt x="17307" y="22218"/>
                </a:moveTo>
                <a:cubicBezTo>
                  <a:pt x="18116" y="23425"/>
                  <a:pt x="19337" y="24264"/>
                  <a:pt x="20603" y="25147"/>
                </a:cubicBezTo>
                <a:cubicBezTo>
                  <a:pt x="21677" y="25883"/>
                  <a:pt x="22781" y="26663"/>
                  <a:pt x="23767" y="27708"/>
                </a:cubicBezTo>
                <a:cubicBezTo>
                  <a:pt x="25916" y="29989"/>
                  <a:pt x="27225" y="32476"/>
                  <a:pt x="27652" y="35081"/>
                </a:cubicBezTo>
                <a:cubicBezTo>
                  <a:pt x="27652" y="35139"/>
                  <a:pt x="27667" y="35198"/>
                  <a:pt x="27667" y="35228"/>
                </a:cubicBezTo>
                <a:cubicBezTo>
                  <a:pt x="27638" y="35360"/>
                  <a:pt x="27593" y="35463"/>
                  <a:pt x="27564" y="35581"/>
                </a:cubicBezTo>
                <a:lnTo>
                  <a:pt x="27564" y="35537"/>
                </a:lnTo>
                <a:cubicBezTo>
                  <a:pt x="27019" y="33035"/>
                  <a:pt x="25651" y="30636"/>
                  <a:pt x="23326" y="28149"/>
                </a:cubicBezTo>
                <a:cubicBezTo>
                  <a:pt x="22428" y="27163"/>
                  <a:pt x="21427" y="26398"/>
                  <a:pt x="20471" y="25662"/>
                </a:cubicBezTo>
                <a:cubicBezTo>
                  <a:pt x="19190" y="24676"/>
                  <a:pt x="17954" y="23719"/>
                  <a:pt x="17204" y="22410"/>
                </a:cubicBezTo>
                <a:cubicBezTo>
                  <a:pt x="17233" y="22351"/>
                  <a:pt x="17277" y="22292"/>
                  <a:pt x="17307" y="22218"/>
                </a:cubicBezTo>
                <a:close/>
                <a:moveTo>
                  <a:pt x="28020" y="35508"/>
                </a:moveTo>
                <a:lnTo>
                  <a:pt x="28020" y="35508"/>
                </a:lnTo>
                <a:cubicBezTo>
                  <a:pt x="28005" y="35537"/>
                  <a:pt x="28005" y="35566"/>
                  <a:pt x="28005" y="35581"/>
                </a:cubicBezTo>
                <a:cubicBezTo>
                  <a:pt x="28005" y="35610"/>
                  <a:pt x="27976" y="35640"/>
                  <a:pt x="27976" y="35669"/>
                </a:cubicBezTo>
                <a:lnTo>
                  <a:pt x="27976" y="35596"/>
                </a:lnTo>
                <a:cubicBezTo>
                  <a:pt x="28005" y="35566"/>
                  <a:pt x="28005" y="35537"/>
                  <a:pt x="28020" y="35508"/>
                </a:cubicBezTo>
                <a:close/>
                <a:moveTo>
                  <a:pt x="27902" y="35390"/>
                </a:moveTo>
                <a:cubicBezTo>
                  <a:pt x="27888" y="35463"/>
                  <a:pt x="27902" y="35537"/>
                  <a:pt x="27902" y="35596"/>
                </a:cubicBezTo>
                <a:cubicBezTo>
                  <a:pt x="27888" y="35669"/>
                  <a:pt x="27858" y="35743"/>
                  <a:pt x="27829" y="35816"/>
                </a:cubicBezTo>
                <a:cubicBezTo>
                  <a:pt x="27829" y="35757"/>
                  <a:pt x="27814" y="35684"/>
                  <a:pt x="27814" y="35625"/>
                </a:cubicBezTo>
                <a:cubicBezTo>
                  <a:pt x="27858" y="35551"/>
                  <a:pt x="27873" y="35463"/>
                  <a:pt x="27902" y="35390"/>
                </a:cubicBezTo>
                <a:close/>
                <a:moveTo>
                  <a:pt x="27711" y="35419"/>
                </a:moveTo>
                <a:cubicBezTo>
                  <a:pt x="27726" y="35493"/>
                  <a:pt x="27726" y="35566"/>
                  <a:pt x="27726" y="35654"/>
                </a:cubicBezTo>
                <a:cubicBezTo>
                  <a:pt x="27682" y="35743"/>
                  <a:pt x="27652" y="35860"/>
                  <a:pt x="27608" y="35949"/>
                </a:cubicBezTo>
                <a:cubicBezTo>
                  <a:pt x="27593" y="35875"/>
                  <a:pt x="27593" y="35816"/>
                  <a:pt x="27579" y="35743"/>
                </a:cubicBezTo>
                <a:cubicBezTo>
                  <a:pt x="27638" y="35640"/>
                  <a:pt x="27667" y="35522"/>
                  <a:pt x="27711" y="35419"/>
                </a:cubicBezTo>
                <a:close/>
                <a:moveTo>
                  <a:pt x="17145" y="22483"/>
                </a:moveTo>
                <a:cubicBezTo>
                  <a:pt x="17925" y="23793"/>
                  <a:pt x="19131" y="24720"/>
                  <a:pt x="20412" y="25721"/>
                </a:cubicBezTo>
                <a:cubicBezTo>
                  <a:pt x="21383" y="26457"/>
                  <a:pt x="22369" y="27222"/>
                  <a:pt x="23267" y="28179"/>
                </a:cubicBezTo>
                <a:cubicBezTo>
                  <a:pt x="25563" y="30666"/>
                  <a:pt x="26946" y="33064"/>
                  <a:pt x="27490" y="35537"/>
                </a:cubicBezTo>
                <a:cubicBezTo>
                  <a:pt x="27505" y="35596"/>
                  <a:pt x="27505" y="35654"/>
                  <a:pt x="27520" y="35713"/>
                </a:cubicBezTo>
                <a:cubicBezTo>
                  <a:pt x="27490" y="35802"/>
                  <a:pt x="27461" y="35875"/>
                  <a:pt x="27446" y="35949"/>
                </a:cubicBezTo>
                <a:cubicBezTo>
                  <a:pt x="27432" y="36008"/>
                  <a:pt x="27402" y="36052"/>
                  <a:pt x="27387" y="36096"/>
                </a:cubicBezTo>
                <a:cubicBezTo>
                  <a:pt x="27387" y="36052"/>
                  <a:pt x="27373" y="36037"/>
                  <a:pt x="27373" y="36008"/>
                </a:cubicBezTo>
                <a:cubicBezTo>
                  <a:pt x="26769" y="33609"/>
                  <a:pt x="25401" y="31401"/>
                  <a:pt x="22825" y="28620"/>
                </a:cubicBezTo>
                <a:cubicBezTo>
                  <a:pt x="22016" y="27737"/>
                  <a:pt x="21162" y="27001"/>
                  <a:pt x="20323" y="26295"/>
                </a:cubicBezTo>
                <a:cubicBezTo>
                  <a:pt x="18999" y="25162"/>
                  <a:pt x="17733" y="24087"/>
                  <a:pt x="17042" y="22645"/>
                </a:cubicBezTo>
                <a:lnTo>
                  <a:pt x="17145" y="22483"/>
                </a:lnTo>
                <a:close/>
                <a:moveTo>
                  <a:pt x="27902" y="35907"/>
                </a:moveTo>
                <a:cubicBezTo>
                  <a:pt x="27899" y="35942"/>
                  <a:pt x="27888" y="35971"/>
                  <a:pt x="27888" y="36022"/>
                </a:cubicBezTo>
                <a:cubicBezTo>
                  <a:pt x="27873" y="36081"/>
                  <a:pt x="27858" y="36125"/>
                  <a:pt x="27858" y="36184"/>
                </a:cubicBezTo>
                <a:lnTo>
                  <a:pt x="27858" y="36052"/>
                </a:lnTo>
                <a:cubicBezTo>
                  <a:pt x="27873" y="36008"/>
                  <a:pt x="27887" y="35951"/>
                  <a:pt x="27902" y="35907"/>
                </a:cubicBezTo>
                <a:close/>
                <a:moveTo>
                  <a:pt x="27755" y="35831"/>
                </a:moveTo>
                <a:lnTo>
                  <a:pt x="27755" y="36037"/>
                </a:lnTo>
                <a:cubicBezTo>
                  <a:pt x="27741" y="36125"/>
                  <a:pt x="27711" y="36228"/>
                  <a:pt x="27682" y="36302"/>
                </a:cubicBezTo>
                <a:cubicBezTo>
                  <a:pt x="27682" y="36228"/>
                  <a:pt x="27667" y="36170"/>
                  <a:pt x="27667" y="36111"/>
                </a:cubicBezTo>
                <a:cubicBezTo>
                  <a:pt x="27711" y="36022"/>
                  <a:pt x="27726" y="35934"/>
                  <a:pt x="27755" y="35831"/>
                </a:cubicBezTo>
                <a:close/>
                <a:moveTo>
                  <a:pt x="27535" y="35905"/>
                </a:moveTo>
                <a:cubicBezTo>
                  <a:pt x="27549" y="35978"/>
                  <a:pt x="27549" y="36052"/>
                  <a:pt x="27579" y="36111"/>
                </a:cubicBezTo>
                <a:lnTo>
                  <a:pt x="27461" y="36449"/>
                </a:lnTo>
                <a:cubicBezTo>
                  <a:pt x="27446" y="36376"/>
                  <a:pt x="27446" y="36317"/>
                  <a:pt x="27432" y="36258"/>
                </a:cubicBezTo>
                <a:cubicBezTo>
                  <a:pt x="27461" y="36170"/>
                  <a:pt x="27490" y="36081"/>
                  <a:pt x="27520" y="35978"/>
                </a:cubicBezTo>
                <a:cubicBezTo>
                  <a:pt x="27520" y="35949"/>
                  <a:pt x="27535" y="35934"/>
                  <a:pt x="27535" y="35905"/>
                </a:cubicBezTo>
                <a:close/>
                <a:moveTo>
                  <a:pt x="27873" y="36390"/>
                </a:moveTo>
                <a:lnTo>
                  <a:pt x="27873" y="36449"/>
                </a:lnTo>
                <a:cubicBezTo>
                  <a:pt x="27873" y="36464"/>
                  <a:pt x="27858" y="36479"/>
                  <a:pt x="27858" y="36493"/>
                </a:cubicBezTo>
                <a:lnTo>
                  <a:pt x="27858" y="36464"/>
                </a:lnTo>
                <a:cubicBezTo>
                  <a:pt x="27858" y="36449"/>
                  <a:pt x="27873" y="36420"/>
                  <a:pt x="27873" y="36390"/>
                </a:cubicBezTo>
                <a:close/>
                <a:moveTo>
                  <a:pt x="16998" y="22748"/>
                </a:moveTo>
                <a:cubicBezTo>
                  <a:pt x="17719" y="24190"/>
                  <a:pt x="18970" y="25250"/>
                  <a:pt x="20294" y="26383"/>
                </a:cubicBezTo>
                <a:cubicBezTo>
                  <a:pt x="21118" y="27090"/>
                  <a:pt x="21986" y="27811"/>
                  <a:pt x="22796" y="28694"/>
                </a:cubicBezTo>
                <a:cubicBezTo>
                  <a:pt x="25342" y="31475"/>
                  <a:pt x="26710" y="33682"/>
                  <a:pt x="27314" y="36052"/>
                </a:cubicBezTo>
                <a:lnTo>
                  <a:pt x="27373" y="36273"/>
                </a:lnTo>
                <a:cubicBezTo>
                  <a:pt x="27299" y="36376"/>
                  <a:pt x="27270" y="36479"/>
                  <a:pt x="27225" y="36611"/>
                </a:cubicBezTo>
                <a:cubicBezTo>
                  <a:pt x="27211" y="36567"/>
                  <a:pt x="27211" y="36537"/>
                  <a:pt x="27181" y="36493"/>
                </a:cubicBezTo>
                <a:cubicBezTo>
                  <a:pt x="26343" y="33697"/>
                  <a:pt x="24415" y="31416"/>
                  <a:pt x="22325" y="29135"/>
                </a:cubicBezTo>
                <a:cubicBezTo>
                  <a:pt x="21633" y="28370"/>
                  <a:pt x="20912" y="27693"/>
                  <a:pt x="20220" y="27045"/>
                </a:cubicBezTo>
                <a:cubicBezTo>
                  <a:pt x="18764" y="25691"/>
                  <a:pt x="17513" y="24529"/>
                  <a:pt x="16880" y="22925"/>
                </a:cubicBezTo>
                <a:lnTo>
                  <a:pt x="16998" y="22748"/>
                </a:lnTo>
                <a:close/>
                <a:moveTo>
                  <a:pt x="27785" y="36302"/>
                </a:moveTo>
                <a:lnTo>
                  <a:pt x="27770" y="36464"/>
                </a:lnTo>
                <a:lnTo>
                  <a:pt x="27726" y="36685"/>
                </a:lnTo>
                <a:cubicBezTo>
                  <a:pt x="27726" y="36626"/>
                  <a:pt x="27711" y="36567"/>
                  <a:pt x="27711" y="36523"/>
                </a:cubicBezTo>
                <a:cubicBezTo>
                  <a:pt x="27726" y="36449"/>
                  <a:pt x="27755" y="36361"/>
                  <a:pt x="27785" y="36302"/>
                </a:cubicBezTo>
                <a:close/>
                <a:moveTo>
                  <a:pt x="27593" y="36302"/>
                </a:moveTo>
                <a:cubicBezTo>
                  <a:pt x="27593" y="36376"/>
                  <a:pt x="27608" y="36420"/>
                  <a:pt x="27608" y="36493"/>
                </a:cubicBezTo>
                <a:cubicBezTo>
                  <a:pt x="27593" y="36596"/>
                  <a:pt x="27564" y="36699"/>
                  <a:pt x="27535" y="36788"/>
                </a:cubicBezTo>
                <a:cubicBezTo>
                  <a:pt x="27520" y="36729"/>
                  <a:pt x="27520" y="36670"/>
                  <a:pt x="27505" y="36611"/>
                </a:cubicBezTo>
                <a:cubicBezTo>
                  <a:pt x="27535" y="36493"/>
                  <a:pt x="27549" y="36405"/>
                  <a:pt x="27593" y="36302"/>
                </a:cubicBezTo>
                <a:close/>
                <a:moveTo>
                  <a:pt x="27387" y="36405"/>
                </a:moveTo>
                <a:cubicBezTo>
                  <a:pt x="27402" y="36479"/>
                  <a:pt x="27432" y="36537"/>
                  <a:pt x="27432" y="36611"/>
                </a:cubicBezTo>
                <a:cubicBezTo>
                  <a:pt x="27387" y="36714"/>
                  <a:pt x="27358" y="36846"/>
                  <a:pt x="27314" y="36964"/>
                </a:cubicBezTo>
                <a:lnTo>
                  <a:pt x="27270" y="36743"/>
                </a:lnTo>
                <a:cubicBezTo>
                  <a:pt x="27299" y="36626"/>
                  <a:pt x="27343" y="36523"/>
                  <a:pt x="27387" y="36405"/>
                </a:cubicBezTo>
                <a:close/>
                <a:moveTo>
                  <a:pt x="27770" y="36758"/>
                </a:moveTo>
                <a:lnTo>
                  <a:pt x="27770" y="36861"/>
                </a:lnTo>
                <a:cubicBezTo>
                  <a:pt x="27755" y="36920"/>
                  <a:pt x="27755" y="36979"/>
                  <a:pt x="27741" y="37038"/>
                </a:cubicBezTo>
                <a:lnTo>
                  <a:pt x="27741" y="36920"/>
                </a:lnTo>
                <a:cubicBezTo>
                  <a:pt x="27755" y="36861"/>
                  <a:pt x="27770" y="36817"/>
                  <a:pt x="27770" y="36758"/>
                </a:cubicBezTo>
                <a:close/>
                <a:moveTo>
                  <a:pt x="16821" y="22954"/>
                </a:moveTo>
                <a:cubicBezTo>
                  <a:pt x="17454" y="24573"/>
                  <a:pt x="18734" y="25736"/>
                  <a:pt x="20162" y="27075"/>
                </a:cubicBezTo>
                <a:cubicBezTo>
                  <a:pt x="20868" y="27722"/>
                  <a:pt x="21574" y="28399"/>
                  <a:pt x="22281" y="29179"/>
                </a:cubicBezTo>
                <a:cubicBezTo>
                  <a:pt x="24356" y="31460"/>
                  <a:pt x="26269" y="33741"/>
                  <a:pt x="27122" y="36523"/>
                </a:cubicBezTo>
                <a:lnTo>
                  <a:pt x="27167" y="36743"/>
                </a:lnTo>
                <a:cubicBezTo>
                  <a:pt x="27137" y="36846"/>
                  <a:pt x="27078" y="36964"/>
                  <a:pt x="27034" y="37067"/>
                </a:cubicBezTo>
                <a:cubicBezTo>
                  <a:pt x="27019" y="37038"/>
                  <a:pt x="27019" y="36994"/>
                  <a:pt x="27005" y="36964"/>
                </a:cubicBezTo>
                <a:cubicBezTo>
                  <a:pt x="26107" y="34345"/>
                  <a:pt x="24209" y="32255"/>
                  <a:pt x="22207" y="30018"/>
                </a:cubicBezTo>
                <a:lnTo>
                  <a:pt x="21839" y="29606"/>
                </a:lnTo>
                <a:cubicBezTo>
                  <a:pt x="21280" y="28973"/>
                  <a:pt x="20721" y="28399"/>
                  <a:pt x="20162" y="27855"/>
                </a:cubicBezTo>
                <a:cubicBezTo>
                  <a:pt x="18616" y="26295"/>
                  <a:pt x="17277" y="24926"/>
                  <a:pt x="16718" y="23131"/>
                </a:cubicBezTo>
                <a:cubicBezTo>
                  <a:pt x="16762" y="23072"/>
                  <a:pt x="16792" y="23013"/>
                  <a:pt x="16821" y="22954"/>
                </a:cubicBezTo>
                <a:close/>
                <a:moveTo>
                  <a:pt x="27638" y="36743"/>
                </a:moveTo>
                <a:cubicBezTo>
                  <a:pt x="27652" y="36773"/>
                  <a:pt x="27652" y="36846"/>
                  <a:pt x="27652" y="36905"/>
                </a:cubicBezTo>
                <a:cubicBezTo>
                  <a:pt x="27638" y="36979"/>
                  <a:pt x="27608" y="37067"/>
                  <a:pt x="27579" y="37156"/>
                </a:cubicBezTo>
                <a:cubicBezTo>
                  <a:pt x="27579" y="37111"/>
                  <a:pt x="27564" y="37053"/>
                  <a:pt x="27564" y="36994"/>
                </a:cubicBezTo>
                <a:cubicBezTo>
                  <a:pt x="27579" y="36905"/>
                  <a:pt x="27608" y="36817"/>
                  <a:pt x="27638" y="36743"/>
                </a:cubicBezTo>
                <a:close/>
                <a:moveTo>
                  <a:pt x="27446" y="36788"/>
                </a:moveTo>
                <a:cubicBezTo>
                  <a:pt x="27461" y="36846"/>
                  <a:pt x="27461" y="36920"/>
                  <a:pt x="27490" y="36979"/>
                </a:cubicBezTo>
                <a:cubicBezTo>
                  <a:pt x="27461" y="37067"/>
                  <a:pt x="27432" y="37156"/>
                  <a:pt x="27402" y="37259"/>
                </a:cubicBezTo>
                <a:cubicBezTo>
                  <a:pt x="27402" y="37273"/>
                  <a:pt x="27387" y="37288"/>
                  <a:pt x="27387" y="37303"/>
                </a:cubicBezTo>
                <a:cubicBezTo>
                  <a:pt x="27373" y="37229"/>
                  <a:pt x="27373" y="37185"/>
                  <a:pt x="27358" y="37111"/>
                </a:cubicBezTo>
                <a:cubicBezTo>
                  <a:pt x="27387" y="36994"/>
                  <a:pt x="27432" y="36891"/>
                  <a:pt x="27446" y="36788"/>
                </a:cubicBezTo>
                <a:close/>
                <a:moveTo>
                  <a:pt x="27211" y="36861"/>
                </a:moveTo>
                <a:cubicBezTo>
                  <a:pt x="27225" y="36935"/>
                  <a:pt x="27240" y="37023"/>
                  <a:pt x="27270" y="37097"/>
                </a:cubicBezTo>
                <a:lnTo>
                  <a:pt x="27152" y="37435"/>
                </a:lnTo>
                <a:cubicBezTo>
                  <a:pt x="27137" y="37362"/>
                  <a:pt x="27093" y="37273"/>
                  <a:pt x="27078" y="37200"/>
                </a:cubicBezTo>
                <a:cubicBezTo>
                  <a:pt x="27122" y="37082"/>
                  <a:pt x="27167" y="36979"/>
                  <a:pt x="27211" y="36861"/>
                </a:cubicBezTo>
                <a:close/>
                <a:moveTo>
                  <a:pt x="16674" y="23234"/>
                </a:moveTo>
                <a:cubicBezTo>
                  <a:pt x="17233" y="25015"/>
                  <a:pt x="18587" y="26383"/>
                  <a:pt x="20103" y="27928"/>
                </a:cubicBezTo>
                <a:cubicBezTo>
                  <a:pt x="20662" y="28473"/>
                  <a:pt x="21236" y="29047"/>
                  <a:pt x="21780" y="29680"/>
                </a:cubicBezTo>
                <a:lnTo>
                  <a:pt x="22148" y="30092"/>
                </a:lnTo>
                <a:cubicBezTo>
                  <a:pt x="24150" y="32329"/>
                  <a:pt x="26033" y="34418"/>
                  <a:pt x="26931" y="36994"/>
                </a:cubicBezTo>
                <a:cubicBezTo>
                  <a:pt x="26946" y="37053"/>
                  <a:pt x="26975" y="37126"/>
                  <a:pt x="26990" y="37185"/>
                </a:cubicBezTo>
                <a:cubicBezTo>
                  <a:pt x="26931" y="37288"/>
                  <a:pt x="26902" y="37406"/>
                  <a:pt x="26843" y="37509"/>
                </a:cubicBezTo>
                <a:cubicBezTo>
                  <a:pt x="26843" y="37494"/>
                  <a:pt x="26828" y="37450"/>
                  <a:pt x="26828" y="37435"/>
                </a:cubicBezTo>
                <a:cubicBezTo>
                  <a:pt x="25945" y="35139"/>
                  <a:pt x="24267" y="33315"/>
                  <a:pt x="22487" y="31372"/>
                </a:cubicBezTo>
                <a:cubicBezTo>
                  <a:pt x="22119" y="30960"/>
                  <a:pt x="21707" y="30518"/>
                  <a:pt x="21339" y="30092"/>
                </a:cubicBezTo>
                <a:cubicBezTo>
                  <a:pt x="20956" y="29650"/>
                  <a:pt x="20574" y="29253"/>
                  <a:pt x="20206" y="28841"/>
                </a:cubicBezTo>
                <a:cubicBezTo>
                  <a:pt x="18513" y="27031"/>
                  <a:pt x="17042" y="25427"/>
                  <a:pt x="16571" y="23366"/>
                </a:cubicBezTo>
                <a:cubicBezTo>
                  <a:pt x="16615" y="23322"/>
                  <a:pt x="16630" y="23293"/>
                  <a:pt x="16674" y="23234"/>
                </a:cubicBezTo>
                <a:close/>
                <a:moveTo>
                  <a:pt x="27652" y="37156"/>
                </a:moveTo>
                <a:cubicBezTo>
                  <a:pt x="27667" y="37214"/>
                  <a:pt x="27667" y="37259"/>
                  <a:pt x="27667" y="37303"/>
                </a:cubicBezTo>
                <a:cubicBezTo>
                  <a:pt x="27652" y="37376"/>
                  <a:pt x="27638" y="37435"/>
                  <a:pt x="27608" y="37509"/>
                </a:cubicBezTo>
                <a:cubicBezTo>
                  <a:pt x="27608" y="37450"/>
                  <a:pt x="27608" y="37420"/>
                  <a:pt x="27593" y="37362"/>
                </a:cubicBezTo>
                <a:cubicBezTo>
                  <a:pt x="27608" y="37288"/>
                  <a:pt x="27638" y="37229"/>
                  <a:pt x="27652" y="37156"/>
                </a:cubicBezTo>
                <a:close/>
                <a:moveTo>
                  <a:pt x="27505" y="37156"/>
                </a:moveTo>
                <a:cubicBezTo>
                  <a:pt x="27505" y="37214"/>
                  <a:pt x="27520" y="37288"/>
                  <a:pt x="27520" y="37347"/>
                </a:cubicBezTo>
                <a:cubicBezTo>
                  <a:pt x="27505" y="37450"/>
                  <a:pt x="27490" y="37553"/>
                  <a:pt x="27461" y="37641"/>
                </a:cubicBezTo>
                <a:cubicBezTo>
                  <a:pt x="27446" y="37582"/>
                  <a:pt x="27446" y="37523"/>
                  <a:pt x="27432" y="37450"/>
                </a:cubicBezTo>
                <a:cubicBezTo>
                  <a:pt x="27446" y="37376"/>
                  <a:pt x="27461" y="37332"/>
                  <a:pt x="27490" y="37259"/>
                </a:cubicBezTo>
                <a:cubicBezTo>
                  <a:pt x="27490" y="37214"/>
                  <a:pt x="27505" y="37200"/>
                  <a:pt x="27505" y="37156"/>
                </a:cubicBezTo>
                <a:close/>
                <a:moveTo>
                  <a:pt x="27299" y="37259"/>
                </a:moveTo>
                <a:cubicBezTo>
                  <a:pt x="27314" y="37332"/>
                  <a:pt x="27343" y="37406"/>
                  <a:pt x="27343" y="37479"/>
                </a:cubicBezTo>
                <a:cubicBezTo>
                  <a:pt x="27314" y="37582"/>
                  <a:pt x="27284" y="37671"/>
                  <a:pt x="27240" y="37788"/>
                </a:cubicBezTo>
                <a:lnTo>
                  <a:pt x="27196" y="37568"/>
                </a:lnTo>
                <a:cubicBezTo>
                  <a:pt x="27225" y="37479"/>
                  <a:pt x="27270" y="37362"/>
                  <a:pt x="27299" y="37259"/>
                </a:cubicBezTo>
                <a:close/>
                <a:moveTo>
                  <a:pt x="27684" y="37684"/>
                </a:moveTo>
                <a:cubicBezTo>
                  <a:pt x="27682" y="37697"/>
                  <a:pt x="27682" y="37709"/>
                  <a:pt x="27682" y="37715"/>
                </a:cubicBezTo>
                <a:cubicBezTo>
                  <a:pt x="27682" y="37744"/>
                  <a:pt x="27667" y="37803"/>
                  <a:pt x="27667" y="37832"/>
                </a:cubicBezTo>
                <a:lnTo>
                  <a:pt x="27667" y="37744"/>
                </a:lnTo>
                <a:cubicBezTo>
                  <a:pt x="27674" y="37729"/>
                  <a:pt x="27678" y="37707"/>
                  <a:pt x="27684" y="37684"/>
                </a:cubicBezTo>
                <a:close/>
                <a:moveTo>
                  <a:pt x="27034" y="37303"/>
                </a:moveTo>
                <a:cubicBezTo>
                  <a:pt x="27064" y="37406"/>
                  <a:pt x="27093" y="37479"/>
                  <a:pt x="27122" y="37568"/>
                </a:cubicBezTo>
                <a:cubicBezTo>
                  <a:pt x="27064" y="37656"/>
                  <a:pt x="27019" y="37774"/>
                  <a:pt x="26990" y="37877"/>
                </a:cubicBezTo>
                <a:cubicBezTo>
                  <a:pt x="26946" y="37788"/>
                  <a:pt x="26931" y="37715"/>
                  <a:pt x="26902" y="37626"/>
                </a:cubicBezTo>
                <a:cubicBezTo>
                  <a:pt x="26946" y="37509"/>
                  <a:pt x="26990" y="37420"/>
                  <a:pt x="27034" y="37303"/>
                </a:cubicBezTo>
                <a:close/>
                <a:moveTo>
                  <a:pt x="16527" y="23499"/>
                </a:moveTo>
                <a:cubicBezTo>
                  <a:pt x="17012" y="25530"/>
                  <a:pt x="18469" y="27119"/>
                  <a:pt x="20147" y="28914"/>
                </a:cubicBezTo>
                <a:cubicBezTo>
                  <a:pt x="20515" y="29326"/>
                  <a:pt x="20897" y="29724"/>
                  <a:pt x="21280" y="30165"/>
                </a:cubicBezTo>
                <a:cubicBezTo>
                  <a:pt x="21677" y="30607"/>
                  <a:pt x="22060" y="31034"/>
                  <a:pt x="22443" y="31446"/>
                </a:cubicBezTo>
                <a:cubicBezTo>
                  <a:pt x="24209" y="33373"/>
                  <a:pt x="25886" y="35198"/>
                  <a:pt x="26769" y="37479"/>
                </a:cubicBezTo>
                <a:cubicBezTo>
                  <a:pt x="26784" y="37523"/>
                  <a:pt x="26799" y="37568"/>
                  <a:pt x="26828" y="37626"/>
                </a:cubicBezTo>
                <a:cubicBezTo>
                  <a:pt x="26769" y="37729"/>
                  <a:pt x="26710" y="37818"/>
                  <a:pt x="26681" y="37935"/>
                </a:cubicBezTo>
                <a:lnTo>
                  <a:pt x="26681" y="37921"/>
                </a:lnTo>
                <a:cubicBezTo>
                  <a:pt x="25798" y="35831"/>
                  <a:pt x="24223" y="34198"/>
                  <a:pt x="22590" y="32446"/>
                </a:cubicBezTo>
                <a:cubicBezTo>
                  <a:pt x="22016" y="31858"/>
                  <a:pt x="21457" y="31240"/>
                  <a:pt x="20883" y="30592"/>
                </a:cubicBezTo>
                <a:cubicBezTo>
                  <a:pt x="20736" y="30415"/>
                  <a:pt x="20574" y="30239"/>
                  <a:pt x="20426" y="30077"/>
                </a:cubicBezTo>
                <a:cubicBezTo>
                  <a:pt x="18454" y="27884"/>
                  <a:pt x="16792" y="26001"/>
                  <a:pt x="16424" y="23616"/>
                </a:cubicBezTo>
                <a:cubicBezTo>
                  <a:pt x="16468" y="23558"/>
                  <a:pt x="16482" y="23528"/>
                  <a:pt x="16527" y="23499"/>
                </a:cubicBezTo>
                <a:close/>
                <a:moveTo>
                  <a:pt x="27579" y="37582"/>
                </a:moveTo>
                <a:lnTo>
                  <a:pt x="27579" y="37582"/>
                </a:lnTo>
                <a:cubicBezTo>
                  <a:pt x="27564" y="37641"/>
                  <a:pt x="27564" y="37700"/>
                  <a:pt x="27579" y="37744"/>
                </a:cubicBezTo>
                <a:cubicBezTo>
                  <a:pt x="27564" y="37818"/>
                  <a:pt x="27535" y="37921"/>
                  <a:pt x="27520" y="37994"/>
                </a:cubicBezTo>
                <a:cubicBezTo>
                  <a:pt x="27520" y="37935"/>
                  <a:pt x="27505" y="37877"/>
                  <a:pt x="27505" y="37847"/>
                </a:cubicBezTo>
                <a:cubicBezTo>
                  <a:pt x="27520" y="37744"/>
                  <a:pt x="27535" y="37671"/>
                  <a:pt x="27579" y="37582"/>
                </a:cubicBezTo>
                <a:close/>
                <a:moveTo>
                  <a:pt x="27373" y="37656"/>
                </a:moveTo>
                <a:cubicBezTo>
                  <a:pt x="27387" y="37715"/>
                  <a:pt x="27387" y="37788"/>
                  <a:pt x="27417" y="37847"/>
                </a:cubicBezTo>
                <a:cubicBezTo>
                  <a:pt x="27417" y="37862"/>
                  <a:pt x="27387" y="37877"/>
                  <a:pt x="27387" y="37921"/>
                </a:cubicBezTo>
                <a:cubicBezTo>
                  <a:pt x="27373" y="37994"/>
                  <a:pt x="27358" y="38068"/>
                  <a:pt x="27343" y="38156"/>
                </a:cubicBezTo>
                <a:cubicBezTo>
                  <a:pt x="27314" y="38083"/>
                  <a:pt x="27314" y="38024"/>
                  <a:pt x="27299" y="37950"/>
                </a:cubicBezTo>
                <a:cubicBezTo>
                  <a:pt x="27314" y="37847"/>
                  <a:pt x="27343" y="37744"/>
                  <a:pt x="27373" y="37656"/>
                </a:cubicBezTo>
                <a:close/>
                <a:moveTo>
                  <a:pt x="27152" y="37715"/>
                </a:moveTo>
                <a:cubicBezTo>
                  <a:pt x="27167" y="37788"/>
                  <a:pt x="27196" y="37877"/>
                  <a:pt x="27211" y="37950"/>
                </a:cubicBezTo>
                <a:cubicBezTo>
                  <a:pt x="27167" y="38039"/>
                  <a:pt x="27137" y="38142"/>
                  <a:pt x="27093" y="38245"/>
                </a:cubicBezTo>
                <a:cubicBezTo>
                  <a:pt x="27078" y="38156"/>
                  <a:pt x="27049" y="38083"/>
                  <a:pt x="27019" y="38009"/>
                </a:cubicBezTo>
                <a:cubicBezTo>
                  <a:pt x="27064" y="37921"/>
                  <a:pt x="27122" y="37803"/>
                  <a:pt x="27152" y="37715"/>
                </a:cubicBezTo>
                <a:close/>
                <a:moveTo>
                  <a:pt x="26843" y="37715"/>
                </a:moveTo>
                <a:cubicBezTo>
                  <a:pt x="26872" y="37803"/>
                  <a:pt x="26902" y="37891"/>
                  <a:pt x="26931" y="37994"/>
                </a:cubicBezTo>
                <a:cubicBezTo>
                  <a:pt x="26902" y="38097"/>
                  <a:pt x="26843" y="38186"/>
                  <a:pt x="26799" y="38303"/>
                </a:cubicBezTo>
                <a:lnTo>
                  <a:pt x="26696" y="38024"/>
                </a:lnTo>
                <a:cubicBezTo>
                  <a:pt x="26755" y="37935"/>
                  <a:pt x="26799" y="37818"/>
                  <a:pt x="26843" y="37715"/>
                </a:cubicBezTo>
                <a:close/>
                <a:moveTo>
                  <a:pt x="16365" y="23734"/>
                </a:moveTo>
                <a:cubicBezTo>
                  <a:pt x="16762" y="26089"/>
                  <a:pt x="18410" y="27987"/>
                  <a:pt x="20323" y="30136"/>
                </a:cubicBezTo>
                <a:cubicBezTo>
                  <a:pt x="20471" y="30298"/>
                  <a:pt x="20647" y="30489"/>
                  <a:pt x="20780" y="30651"/>
                </a:cubicBezTo>
                <a:cubicBezTo>
                  <a:pt x="21354" y="31298"/>
                  <a:pt x="21928" y="31902"/>
                  <a:pt x="22502" y="32505"/>
                </a:cubicBezTo>
                <a:cubicBezTo>
                  <a:pt x="24135" y="34242"/>
                  <a:pt x="25680" y="35875"/>
                  <a:pt x="26578" y="37950"/>
                </a:cubicBezTo>
                <a:cubicBezTo>
                  <a:pt x="26593" y="37965"/>
                  <a:pt x="26593" y="38009"/>
                  <a:pt x="26622" y="38024"/>
                </a:cubicBezTo>
                <a:cubicBezTo>
                  <a:pt x="26563" y="38142"/>
                  <a:pt x="26504" y="38230"/>
                  <a:pt x="26446" y="38333"/>
                </a:cubicBezTo>
                <a:cubicBezTo>
                  <a:pt x="25548" y="36420"/>
                  <a:pt x="24076" y="34948"/>
                  <a:pt x="22516" y="33373"/>
                </a:cubicBezTo>
                <a:cubicBezTo>
                  <a:pt x="21795" y="32652"/>
                  <a:pt x="21059" y="31902"/>
                  <a:pt x="20368" y="31107"/>
                </a:cubicBezTo>
                <a:cubicBezTo>
                  <a:pt x="18190" y="28605"/>
                  <a:pt x="16497" y="26457"/>
                  <a:pt x="16321" y="23881"/>
                </a:cubicBezTo>
                <a:cubicBezTo>
                  <a:pt x="16321" y="23808"/>
                  <a:pt x="16335" y="23764"/>
                  <a:pt x="16365" y="23734"/>
                </a:cubicBezTo>
                <a:close/>
                <a:moveTo>
                  <a:pt x="27593" y="38024"/>
                </a:moveTo>
                <a:lnTo>
                  <a:pt x="27593" y="38156"/>
                </a:lnTo>
                <a:cubicBezTo>
                  <a:pt x="27579" y="38230"/>
                  <a:pt x="27549" y="38289"/>
                  <a:pt x="27549" y="38362"/>
                </a:cubicBezTo>
                <a:cubicBezTo>
                  <a:pt x="27549" y="38318"/>
                  <a:pt x="27549" y="38289"/>
                  <a:pt x="27535" y="38230"/>
                </a:cubicBezTo>
                <a:cubicBezTo>
                  <a:pt x="27549" y="38186"/>
                  <a:pt x="27549" y="38156"/>
                  <a:pt x="27579" y="38112"/>
                </a:cubicBezTo>
                <a:cubicBezTo>
                  <a:pt x="27579" y="38083"/>
                  <a:pt x="27593" y="38068"/>
                  <a:pt x="27593" y="38024"/>
                </a:cubicBezTo>
                <a:close/>
                <a:moveTo>
                  <a:pt x="27432" y="38068"/>
                </a:moveTo>
                <a:cubicBezTo>
                  <a:pt x="27432" y="38112"/>
                  <a:pt x="27446" y="38171"/>
                  <a:pt x="27446" y="38230"/>
                </a:cubicBezTo>
                <a:cubicBezTo>
                  <a:pt x="27432" y="38303"/>
                  <a:pt x="27402" y="38392"/>
                  <a:pt x="27387" y="38480"/>
                </a:cubicBezTo>
                <a:cubicBezTo>
                  <a:pt x="27373" y="38436"/>
                  <a:pt x="27373" y="38377"/>
                  <a:pt x="27358" y="38318"/>
                </a:cubicBezTo>
                <a:cubicBezTo>
                  <a:pt x="27373" y="38230"/>
                  <a:pt x="27402" y="38142"/>
                  <a:pt x="27432" y="38068"/>
                </a:cubicBezTo>
                <a:close/>
                <a:moveTo>
                  <a:pt x="27240" y="38068"/>
                </a:moveTo>
                <a:cubicBezTo>
                  <a:pt x="27270" y="38142"/>
                  <a:pt x="27284" y="38215"/>
                  <a:pt x="27284" y="38289"/>
                </a:cubicBezTo>
                <a:cubicBezTo>
                  <a:pt x="27240" y="38406"/>
                  <a:pt x="27211" y="38509"/>
                  <a:pt x="27196" y="38598"/>
                </a:cubicBezTo>
                <a:cubicBezTo>
                  <a:pt x="27167" y="38524"/>
                  <a:pt x="27152" y="38451"/>
                  <a:pt x="27137" y="38362"/>
                </a:cubicBezTo>
                <a:cubicBezTo>
                  <a:pt x="27167" y="38259"/>
                  <a:pt x="27211" y="38171"/>
                  <a:pt x="27240" y="38068"/>
                </a:cubicBezTo>
                <a:close/>
                <a:moveTo>
                  <a:pt x="26975" y="38097"/>
                </a:moveTo>
                <a:cubicBezTo>
                  <a:pt x="26990" y="38186"/>
                  <a:pt x="27019" y="38259"/>
                  <a:pt x="27049" y="38362"/>
                </a:cubicBezTo>
                <a:cubicBezTo>
                  <a:pt x="27005" y="38451"/>
                  <a:pt x="26975" y="38554"/>
                  <a:pt x="26931" y="38657"/>
                </a:cubicBezTo>
                <a:cubicBezTo>
                  <a:pt x="26902" y="38554"/>
                  <a:pt x="26872" y="38480"/>
                  <a:pt x="26843" y="38392"/>
                </a:cubicBezTo>
                <a:cubicBezTo>
                  <a:pt x="26872" y="38303"/>
                  <a:pt x="26931" y="38215"/>
                  <a:pt x="26975" y="38097"/>
                </a:cubicBezTo>
                <a:close/>
                <a:moveTo>
                  <a:pt x="26637" y="38112"/>
                </a:moveTo>
                <a:lnTo>
                  <a:pt x="26755" y="38392"/>
                </a:lnTo>
                <a:cubicBezTo>
                  <a:pt x="26696" y="38509"/>
                  <a:pt x="26652" y="38598"/>
                  <a:pt x="26607" y="38686"/>
                </a:cubicBezTo>
                <a:cubicBezTo>
                  <a:pt x="26563" y="38598"/>
                  <a:pt x="26504" y="38509"/>
                  <a:pt x="26475" y="38406"/>
                </a:cubicBezTo>
                <a:cubicBezTo>
                  <a:pt x="26534" y="38318"/>
                  <a:pt x="26578" y="38215"/>
                  <a:pt x="26637" y="38112"/>
                </a:cubicBezTo>
                <a:close/>
                <a:moveTo>
                  <a:pt x="27593" y="38480"/>
                </a:moveTo>
                <a:lnTo>
                  <a:pt x="27593" y="38554"/>
                </a:lnTo>
                <a:cubicBezTo>
                  <a:pt x="27593" y="38598"/>
                  <a:pt x="27579" y="38627"/>
                  <a:pt x="27579" y="38686"/>
                </a:cubicBezTo>
                <a:lnTo>
                  <a:pt x="27579" y="38612"/>
                </a:lnTo>
                <a:cubicBezTo>
                  <a:pt x="27593" y="38583"/>
                  <a:pt x="27593" y="38539"/>
                  <a:pt x="27593" y="38480"/>
                </a:cubicBezTo>
                <a:close/>
                <a:moveTo>
                  <a:pt x="16232" y="23970"/>
                </a:moveTo>
                <a:cubicBezTo>
                  <a:pt x="16468" y="26530"/>
                  <a:pt x="18145" y="28664"/>
                  <a:pt x="20294" y="31151"/>
                </a:cubicBezTo>
                <a:cubicBezTo>
                  <a:pt x="20986" y="31961"/>
                  <a:pt x="21722" y="32696"/>
                  <a:pt x="22443" y="33432"/>
                </a:cubicBezTo>
                <a:cubicBezTo>
                  <a:pt x="24003" y="35007"/>
                  <a:pt x="25489" y="36523"/>
                  <a:pt x="26401" y="38436"/>
                </a:cubicBezTo>
                <a:cubicBezTo>
                  <a:pt x="26343" y="38539"/>
                  <a:pt x="26284" y="38627"/>
                  <a:pt x="26210" y="38745"/>
                </a:cubicBezTo>
                <a:cubicBezTo>
                  <a:pt x="25298" y="36994"/>
                  <a:pt x="23870" y="35610"/>
                  <a:pt x="22369" y="34183"/>
                </a:cubicBezTo>
                <a:cubicBezTo>
                  <a:pt x="21516" y="33373"/>
                  <a:pt x="20662" y="32520"/>
                  <a:pt x="19853" y="31607"/>
                </a:cubicBezTo>
                <a:cubicBezTo>
                  <a:pt x="17939" y="29371"/>
                  <a:pt x="16173" y="26913"/>
                  <a:pt x="16173" y="24102"/>
                </a:cubicBezTo>
                <a:cubicBezTo>
                  <a:pt x="16188" y="24043"/>
                  <a:pt x="16203" y="23999"/>
                  <a:pt x="16232" y="23970"/>
                </a:cubicBezTo>
                <a:close/>
                <a:moveTo>
                  <a:pt x="27461" y="38436"/>
                </a:moveTo>
                <a:cubicBezTo>
                  <a:pt x="27490" y="38509"/>
                  <a:pt x="27490" y="38554"/>
                  <a:pt x="27490" y="38598"/>
                </a:cubicBezTo>
                <a:lnTo>
                  <a:pt x="27432" y="38818"/>
                </a:lnTo>
                <a:cubicBezTo>
                  <a:pt x="27432" y="38760"/>
                  <a:pt x="27417" y="38730"/>
                  <a:pt x="27417" y="38671"/>
                </a:cubicBezTo>
                <a:cubicBezTo>
                  <a:pt x="27417" y="38627"/>
                  <a:pt x="27432" y="38598"/>
                  <a:pt x="27432" y="38554"/>
                </a:cubicBezTo>
                <a:cubicBezTo>
                  <a:pt x="27446" y="38524"/>
                  <a:pt x="27446" y="38465"/>
                  <a:pt x="27461" y="38436"/>
                </a:cubicBezTo>
                <a:close/>
                <a:moveTo>
                  <a:pt x="27299" y="38480"/>
                </a:moveTo>
                <a:cubicBezTo>
                  <a:pt x="27314" y="38554"/>
                  <a:pt x="27314" y="38612"/>
                  <a:pt x="27343" y="38686"/>
                </a:cubicBezTo>
                <a:cubicBezTo>
                  <a:pt x="27314" y="38774"/>
                  <a:pt x="27284" y="38877"/>
                  <a:pt x="27270" y="38966"/>
                </a:cubicBezTo>
                <a:cubicBezTo>
                  <a:pt x="27240" y="38892"/>
                  <a:pt x="27225" y="38818"/>
                  <a:pt x="27225" y="38760"/>
                </a:cubicBezTo>
                <a:cubicBezTo>
                  <a:pt x="27240" y="38671"/>
                  <a:pt x="27284" y="38583"/>
                  <a:pt x="27299" y="38480"/>
                </a:cubicBezTo>
                <a:close/>
                <a:moveTo>
                  <a:pt x="27078" y="38509"/>
                </a:moveTo>
                <a:cubicBezTo>
                  <a:pt x="27093" y="38598"/>
                  <a:pt x="27108" y="38671"/>
                  <a:pt x="27137" y="38760"/>
                </a:cubicBezTo>
                <a:cubicBezTo>
                  <a:pt x="27093" y="38833"/>
                  <a:pt x="27064" y="38921"/>
                  <a:pt x="27034" y="39039"/>
                </a:cubicBezTo>
                <a:cubicBezTo>
                  <a:pt x="27019" y="38951"/>
                  <a:pt x="26990" y="38877"/>
                  <a:pt x="26961" y="38774"/>
                </a:cubicBezTo>
                <a:lnTo>
                  <a:pt x="27078" y="38509"/>
                </a:lnTo>
                <a:close/>
                <a:moveTo>
                  <a:pt x="26784" y="38509"/>
                </a:moveTo>
                <a:cubicBezTo>
                  <a:pt x="26828" y="38598"/>
                  <a:pt x="26843" y="38686"/>
                  <a:pt x="26872" y="38774"/>
                </a:cubicBezTo>
                <a:cubicBezTo>
                  <a:pt x="26843" y="38877"/>
                  <a:pt x="26784" y="38980"/>
                  <a:pt x="26755" y="39069"/>
                </a:cubicBezTo>
                <a:lnTo>
                  <a:pt x="26637" y="38804"/>
                </a:lnTo>
                <a:cubicBezTo>
                  <a:pt x="26696" y="38701"/>
                  <a:pt x="26725" y="38598"/>
                  <a:pt x="26784" y="38509"/>
                </a:cubicBezTo>
                <a:close/>
                <a:moveTo>
                  <a:pt x="26416" y="38524"/>
                </a:moveTo>
                <a:cubicBezTo>
                  <a:pt x="26460" y="38612"/>
                  <a:pt x="26504" y="38701"/>
                  <a:pt x="26549" y="38804"/>
                </a:cubicBezTo>
                <a:cubicBezTo>
                  <a:pt x="26490" y="38892"/>
                  <a:pt x="26431" y="38980"/>
                  <a:pt x="26387" y="39098"/>
                </a:cubicBezTo>
                <a:lnTo>
                  <a:pt x="26269" y="38877"/>
                </a:lnTo>
                <a:cubicBezTo>
                  <a:pt x="26254" y="38848"/>
                  <a:pt x="26254" y="38833"/>
                  <a:pt x="26239" y="38818"/>
                </a:cubicBezTo>
                <a:cubicBezTo>
                  <a:pt x="26284" y="38730"/>
                  <a:pt x="26343" y="38612"/>
                  <a:pt x="26416" y="38524"/>
                </a:cubicBezTo>
                <a:close/>
                <a:moveTo>
                  <a:pt x="16085" y="24235"/>
                </a:moveTo>
                <a:cubicBezTo>
                  <a:pt x="16159" y="27001"/>
                  <a:pt x="17881" y="29429"/>
                  <a:pt x="19779" y="31637"/>
                </a:cubicBezTo>
                <a:cubicBezTo>
                  <a:pt x="20559" y="32579"/>
                  <a:pt x="21442" y="33403"/>
                  <a:pt x="22295" y="34242"/>
                </a:cubicBezTo>
                <a:cubicBezTo>
                  <a:pt x="23811" y="35684"/>
                  <a:pt x="25224" y="37053"/>
                  <a:pt x="26136" y="38818"/>
                </a:cubicBezTo>
                <a:cubicBezTo>
                  <a:pt x="26092" y="38921"/>
                  <a:pt x="26019" y="39025"/>
                  <a:pt x="25960" y="39113"/>
                </a:cubicBezTo>
                <a:cubicBezTo>
                  <a:pt x="25003" y="37465"/>
                  <a:pt x="23620" y="36228"/>
                  <a:pt x="22163" y="34889"/>
                </a:cubicBezTo>
                <a:cubicBezTo>
                  <a:pt x="21206" y="34006"/>
                  <a:pt x="20220" y="33109"/>
                  <a:pt x="19337" y="32078"/>
                </a:cubicBezTo>
                <a:cubicBezTo>
                  <a:pt x="16909" y="29209"/>
                  <a:pt x="15864" y="26751"/>
                  <a:pt x="16026" y="24323"/>
                </a:cubicBezTo>
                <a:cubicBezTo>
                  <a:pt x="16041" y="24279"/>
                  <a:pt x="16056" y="24249"/>
                  <a:pt x="16085" y="24235"/>
                </a:cubicBezTo>
                <a:close/>
                <a:moveTo>
                  <a:pt x="27505" y="38892"/>
                </a:moveTo>
                <a:cubicBezTo>
                  <a:pt x="27520" y="38921"/>
                  <a:pt x="27520" y="38966"/>
                  <a:pt x="27520" y="38995"/>
                </a:cubicBezTo>
                <a:cubicBezTo>
                  <a:pt x="27505" y="39054"/>
                  <a:pt x="27505" y="39113"/>
                  <a:pt x="27490" y="39172"/>
                </a:cubicBezTo>
                <a:cubicBezTo>
                  <a:pt x="27490" y="39128"/>
                  <a:pt x="27490" y="39098"/>
                  <a:pt x="27461" y="39054"/>
                </a:cubicBezTo>
                <a:cubicBezTo>
                  <a:pt x="27490" y="38995"/>
                  <a:pt x="27490" y="38951"/>
                  <a:pt x="27505" y="38892"/>
                </a:cubicBezTo>
                <a:close/>
                <a:moveTo>
                  <a:pt x="27373" y="38877"/>
                </a:moveTo>
                <a:cubicBezTo>
                  <a:pt x="27373" y="38951"/>
                  <a:pt x="27387" y="38995"/>
                  <a:pt x="27387" y="39054"/>
                </a:cubicBezTo>
                <a:cubicBezTo>
                  <a:pt x="27373" y="39113"/>
                  <a:pt x="27373" y="39172"/>
                  <a:pt x="27358" y="39216"/>
                </a:cubicBezTo>
                <a:cubicBezTo>
                  <a:pt x="27358" y="39260"/>
                  <a:pt x="27343" y="39289"/>
                  <a:pt x="27343" y="39319"/>
                </a:cubicBezTo>
                <a:cubicBezTo>
                  <a:pt x="27314" y="39260"/>
                  <a:pt x="27314" y="39201"/>
                  <a:pt x="27299" y="39128"/>
                </a:cubicBezTo>
                <a:cubicBezTo>
                  <a:pt x="27314" y="39054"/>
                  <a:pt x="27358" y="38966"/>
                  <a:pt x="27373" y="38877"/>
                </a:cubicBezTo>
                <a:close/>
                <a:moveTo>
                  <a:pt x="27167" y="38892"/>
                </a:moveTo>
                <a:cubicBezTo>
                  <a:pt x="27181" y="38966"/>
                  <a:pt x="27211" y="39039"/>
                  <a:pt x="27225" y="39128"/>
                </a:cubicBezTo>
                <a:cubicBezTo>
                  <a:pt x="27196" y="39216"/>
                  <a:pt x="27152" y="39319"/>
                  <a:pt x="27137" y="39407"/>
                </a:cubicBezTo>
                <a:cubicBezTo>
                  <a:pt x="27122" y="39334"/>
                  <a:pt x="27093" y="39245"/>
                  <a:pt x="27078" y="39172"/>
                </a:cubicBezTo>
                <a:cubicBezTo>
                  <a:pt x="27122" y="39069"/>
                  <a:pt x="27152" y="38980"/>
                  <a:pt x="27167" y="38892"/>
                </a:cubicBezTo>
                <a:close/>
                <a:moveTo>
                  <a:pt x="26916" y="38892"/>
                </a:moveTo>
                <a:cubicBezTo>
                  <a:pt x="26931" y="38980"/>
                  <a:pt x="26975" y="39069"/>
                  <a:pt x="26990" y="39142"/>
                </a:cubicBezTo>
                <a:lnTo>
                  <a:pt x="26872" y="39422"/>
                </a:lnTo>
                <a:cubicBezTo>
                  <a:pt x="26843" y="39334"/>
                  <a:pt x="26828" y="39245"/>
                  <a:pt x="26784" y="39172"/>
                </a:cubicBezTo>
                <a:cubicBezTo>
                  <a:pt x="26828" y="39069"/>
                  <a:pt x="26872" y="38980"/>
                  <a:pt x="26916" y="38892"/>
                </a:cubicBezTo>
                <a:close/>
                <a:moveTo>
                  <a:pt x="26195" y="38892"/>
                </a:moveTo>
                <a:lnTo>
                  <a:pt x="26195" y="38907"/>
                </a:lnTo>
                <a:cubicBezTo>
                  <a:pt x="26254" y="38980"/>
                  <a:pt x="26284" y="39069"/>
                  <a:pt x="26343" y="39172"/>
                </a:cubicBezTo>
                <a:cubicBezTo>
                  <a:pt x="26284" y="39260"/>
                  <a:pt x="26239" y="39363"/>
                  <a:pt x="26181" y="39466"/>
                </a:cubicBezTo>
                <a:cubicBezTo>
                  <a:pt x="26166" y="39422"/>
                  <a:pt x="26136" y="39363"/>
                  <a:pt x="26107" y="39334"/>
                </a:cubicBezTo>
                <a:cubicBezTo>
                  <a:pt x="26063" y="39275"/>
                  <a:pt x="26048" y="39245"/>
                  <a:pt x="26004" y="39186"/>
                </a:cubicBezTo>
                <a:cubicBezTo>
                  <a:pt x="26078" y="39098"/>
                  <a:pt x="26136" y="38980"/>
                  <a:pt x="26195" y="38892"/>
                </a:cubicBezTo>
                <a:close/>
                <a:moveTo>
                  <a:pt x="26578" y="38892"/>
                </a:moveTo>
                <a:lnTo>
                  <a:pt x="26696" y="39172"/>
                </a:lnTo>
                <a:cubicBezTo>
                  <a:pt x="26637" y="39260"/>
                  <a:pt x="26593" y="39363"/>
                  <a:pt x="26549" y="39466"/>
                </a:cubicBezTo>
                <a:cubicBezTo>
                  <a:pt x="26504" y="39363"/>
                  <a:pt x="26475" y="39275"/>
                  <a:pt x="26416" y="39186"/>
                </a:cubicBezTo>
                <a:cubicBezTo>
                  <a:pt x="26490" y="39069"/>
                  <a:pt x="26534" y="38980"/>
                  <a:pt x="26578" y="38892"/>
                </a:cubicBezTo>
                <a:close/>
                <a:moveTo>
                  <a:pt x="15953" y="24485"/>
                </a:moveTo>
                <a:lnTo>
                  <a:pt x="15953" y="24485"/>
                </a:lnTo>
                <a:cubicBezTo>
                  <a:pt x="15835" y="26883"/>
                  <a:pt x="16909" y="29326"/>
                  <a:pt x="19293" y="32123"/>
                </a:cubicBezTo>
                <a:cubicBezTo>
                  <a:pt x="20176" y="33153"/>
                  <a:pt x="21177" y="34065"/>
                  <a:pt x="22134" y="34948"/>
                </a:cubicBezTo>
                <a:cubicBezTo>
                  <a:pt x="23605" y="36302"/>
                  <a:pt x="24989" y="37553"/>
                  <a:pt x="25916" y="39186"/>
                </a:cubicBezTo>
                <a:cubicBezTo>
                  <a:pt x="25842" y="39289"/>
                  <a:pt x="25798" y="39392"/>
                  <a:pt x="25724" y="39481"/>
                </a:cubicBezTo>
                <a:cubicBezTo>
                  <a:pt x="24738" y="37950"/>
                  <a:pt x="23399" y="36788"/>
                  <a:pt x="21972" y="35551"/>
                </a:cubicBezTo>
                <a:cubicBezTo>
                  <a:pt x="20897" y="34639"/>
                  <a:pt x="19794" y="33682"/>
                  <a:pt x="18852" y="32564"/>
                </a:cubicBezTo>
                <a:cubicBezTo>
                  <a:pt x="16571" y="29856"/>
                  <a:pt x="15585" y="27075"/>
                  <a:pt x="15909" y="24544"/>
                </a:cubicBezTo>
                <a:cubicBezTo>
                  <a:pt x="15909" y="24529"/>
                  <a:pt x="15923" y="24499"/>
                  <a:pt x="15953" y="24485"/>
                </a:cubicBezTo>
                <a:close/>
                <a:moveTo>
                  <a:pt x="27520" y="39348"/>
                </a:moveTo>
                <a:lnTo>
                  <a:pt x="27520" y="39407"/>
                </a:lnTo>
                <a:cubicBezTo>
                  <a:pt x="27520" y="39437"/>
                  <a:pt x="27505" y="39466"/>
                  <a:pt x="27505" y="39495"/>
                </a:cubicBezTo>
                <a:lnTo>
                  <a:pt x="27505" y="39437"/>
                </a:lnTo>
                <a:cubicBezTo>
                  <a:pt x="27505" y="39407"/>
                  <a:pt x="27520" y="39392"/>
                  <a:pt x="27520" y="39348"/>
                </a:cubicBezTo>
                <a:close/>
                <a:moveTo>
                  <a:pt x="27417" y="39275"/>
                </a:moveTo>
                <a:cubicBezTo>
                  <a:pt x="27432" y="39334"/>
                  <a:pt x="27432" y="39392"/>
                  <a:pt x="27432" y="39422"/>
                </a:cubicBezTo>
                <a:lnTo>
                  <a:pt x="27373" y="39643"/>
                </a:lnTo>
                <a:cubicBezTo>
                  <a:pt x="27373" y="39584"/>
                  <a:pt x="27358" y="39554"/>
                  <a:pt x="27358" y="39495"/>
                </a:cubicBezTo>
                <a:lnTo>
                  <a:pt x="27417" y="39275"/>
                </a:lnTo>
                <a:close/>
                <a:moveTo>
                  <a:pt x="27240" y="39289"/>
                </a:moveTo>
                <a:cubicBezTo>
                  <a:pt x="27270" y="39363"/>
                  <a:pt x="27270" y="39437"/>
                  <a:pt x="27284" y="39495"/>
                </a:cubicBezTo>
                <a:cubicBezTo>
                  <a:pt x="27270" y="39584"/>
                  <a:pt x="27240" y="39657"/>
                  <a:pt x="27211" y="39760"/>
                </a:cubicBezTo>
                <a:lnTo>
                  <a:pt x="27152" y="39540"/>
                </a:lnTo>
                <a:cubicBezTo>
                  <a:pt x="27196" y="39466"/>
                  <a:pt x="27225" y="39392"/>
                  <a:pt x="27240" y="39289"/>
                </a:cubicBezTo>
                <a:close/>
                <a:moveTo>
                  <a:pt x="27019" y="39289"/>
                </a:moveTo>
                <a:cubicBezTo>
                  <a:pt x="27034" y="39392"/>
                  <a:pt x="27064" y="39466"/>
                  <a:pt x="27078" y="39554"/>
                </a:cubicBezTo>
                <a:cubicBezTo>
                  <a:pt x="27034" y="39643"/>
                  <a:pt x="27019" y="39731"/>
                  <a:pt x="26990" y="39804"/>
                </a:cubicBezTo>
                <a:cubicBezTo>
                  <a:pt x="26975" y="39716"/>
                  <a:pt x="26931" y="39643"/>
                  <a:pt x="26916" y="39554"/>
                </a:cubicBezTo>
                <a:cubicBezTo>
                  <a:pt x="26946" y="39466"/>
                  <a:pt x="26990" y="39363"/>
                  <a:pt x="27019" y="39289"/>
                </a:cubicBezTo>
                <a:close/>
                <a:moveTo>
                  <a:pt x="26725" y="39275"/>
                </a:moveTo>
                <a:cubicBezTo>
                  <a:pt x="26769" y="39363"/>
                  <a:pt x="26784" y="39466"/>
                  <a:pt x="26813" y="39554"/>
                </a:cubicBezTo>
                <a:cubicBezTo>
                  <a:pt x="26784" y="39643"/>
                  <a:pt x="26725" y="39731"/>
                  <a:pt x="26696" y="39834"/>
                </a:cubicBezTo>
                <a:lnTo>
                  <a:pt x="26578" y="39554"/>
                </a:lnTo>
                <a:cubicBezTo>
                  <a:pt x="26637" y="39466"/>
                  <a:pt x="26666" y="39363"/>
                  <a:pt x="26725" y="39275"/>
                </a:cubicBezTo>
                <a:close/>
                <a:moveTo>
                  <a:pt x="15806" y="24764"/>
                </a:moveTo>
                <a:lnTo>
                  <a:pt x="15806" y="24764"/>
                </a:lnTo>
                <a:cubicBezTo>
                  <a:pt x="15541" y="27266"/>
                  <a:pt x="16571" y="29974"/>
                  <a:pt x="18778" y="32623"/>
                </a:cubicBezTo>
                <a:cubicBezTo>
                  <a:pt x="19720" y="33741"/>
                  <a:pt x="20824" y="34698"/>
                  <a:pt x="21913" y="35610"/>
                </a:cubicBezTo>
                <a:cubicBezTo>
                  <a:pt x="23340" y="36846"/>
                  <a:pt x="24709" y="38024"/>
                  <a:pt x="25666" y="39554"/>
                </a:cubicBezTo>
                <a:cubicBezTo>
                  <a:pt x="25592" y="39657"/>
                  <a:pt x="25518" y="39760"/>
                  <a:pt x="25445" y="39849"/>
                </a:cubicBezTo>
                <a:cubicBezTo>
                  <a:pt x="24444" y="38436"/>
                  <a:pt x="23120" y="37332"/>
                  <a:pt x="21707" y="36184"/>
                </a:cubicBezTo>
                <a:cubicBezTo>
                  <a:pt x="20529" y="35228"/>
                  <a:pt x="19337" y="34242"/>
                  <a:pt x="18337" y="33035"/>
                </a:cubicBezTo>
                <a:cubicBezTo>
                  <a:pt x="16159" y="30386"/>
                  <a:pt x="15246" y="27472"/>
                  <a:pt x="15806" y="24764"/>
                </a:cubicBezTo>
                <a:close/>
                <a:moveTo>
                  <a:pt x="25975" y="39260"/>
                </a:moveTo>
                <a:cubicBezTo>
                  <a:pt x="25989" y="39289"/>
                  <a:pt x="26019" y="39334"/>
                  <a:pt x="26048" y="39363"/>
                </a:cubicBezTo>
                <a:cubicBezTo>
                  <a:pt x="26048" y="39422"/>
                  <a:pt x="26092" y="39495"/>
                  <a:pt x="26122" y="39554"/>
                </a:cubicBezTo>
                <a:cubicBezTo>
                  <a:pt x="26063" y="39643"/>
                  <a:pt x="25989" y="39760"/>
                  <a:pt x="25930" y="39849"/>
                </a:cubicBezTo>
                <a:cubicBezTo>
                  <a:pt x="25930" y="39834"/>
                  <a:pt x="25916" y="39834"/>
                  <a:pt x="25916" y="39804"/>
                </a:cubicBezTo>
                <a:cubicBezTo>
                  <a:pt x="25872" y="39716"/>
                  <a:pt x="25813" y="39643"/>
                  <a:pt x="25769" y="39554"/>
                </a:cubicBezTo>
                <a:cubicBezTo>
                  <a:pt x="25842" y="39466"/>
                  <a:pt x="25901" y="39348"/>
                  <a:pt x="25975" y="39260"/>
                </a:cubicBezTo>
                <a:close/>
                <a:moveTo>
                  <a:pt x="26387" y="39275"/>
                </a:moveTo>
                <a:cubicBezTo>
                  <a:pt x="26416" y="39363"/>
                  <a:pt x="26460" y="39466"/>
                  <a:pt x="26504" y="39569"/>
                </a:cubicBezTo>
                <a:cubicBezTo>
                  <a:pt x="26460" y="39643"/>
                  <a:pt x="26401" y="39731"/>
                  <a:pt x="26343" y="39849"/>
                </a:cubicBezTo>
                <a:cubicBezTo>
                  <a:pt x="26298" y="39760"/>
                  <a:pt x="26254" y="39657"/>
                  <a:pt x="26210" y="39569"/>
                </a:cubicBezTo>
                <a:cubicBezTo>
                  <a:pt x="26269" y="39481"/>
                  <a:pt x="26328" y="39392"/>
                  <a:pt x="26387" y="39275"/>
                </a:cubicBezTo>
                <a:close/>
                <a:moveTo>
                  <a:pt x="27432" y="39701"/>
                </a:moveTo>
                <a:cubicBezTo>
                  <a:pt x="27446" y="39760"/>
                  <a:pt x="27446" y="39790"/>
                  <a:pt x="27446" y="39804"/>
                </a:cubicBezTo>
                <a:cubicBezTo>
                  <a:pt x="27432" y="39863"/>
                  <a:pt x="27432" y="39922"/>
                  <a:pt x="27402" y="39981"/>
                </a:cubicBezTo>
                <a:cubicBezTo>
                  <a:pt x="27402" y="39937"/>
                  <a:pt x="27402" y="39922"/>
                  <a:pt x="27387" y="39878"/>
                </a:cubicBezTo>
                <a:lnTo>
                  <a:pt x="27387" y="39863"/>
                </a:lnTo>
                <a:cubicBezTo>
                  <a:pt x="27402" y="39804"/>
                  <a:pt x="27402" y="39760"/>
                  <a:pt x="27432" y="39701"/>
                </a:cubicBezTo>
                <a:close/>
                <a:moveTo>
                  <a:pt x="27314" y="39701"/>
                </a:moveTo>
                <a:cubicBezTo>
                  <a:pt x="27314" y="39775"/>
                  <a:pt x="27314" y="39834"/>
                  <a:pt x="27343" y="39878"/>
                </a:cubicBezTo>
                <a:lnTo>
                  <a:pt x="27284" y="40099"/>
                </a:lnTo>
                <a:cubicBezTo>
                  <a:pt x="27270" y="40040"/>
                  <a:pt x="27270" y="39981"/>
                  <a:pt x="27240" y="39922"/>
                </a:cubicBezTo>
                <a:cubicBezTo>
                  <a:pt x="27270" y="39849"/>
                  <a:pt x="27284" y="39775"/>
                  <a:pt x="27314" y="39701"/>
                </a:cubicBezTo>
                <a:close/>
                <a:moveTo>
                  <a:pt x="27122" y="39672"/>
                </a:moveTo>
                <a:cubicBezTo>
                  <a:pt x="27137" y="39760"/>
                  <a:pt x="27152" y="39849"/>
                  <a:pt x="27167" y="39922"/>
                </a:cubicBezTo>
                <a:cubicBezTo>
                  <a:pt x="27137" y="40010"/>
                  <a:pt x="27122" y="40084"/>
                  <a:pt x="27078" y="40172"/>
                </a:cubicBezTo>
                <a:cubicBezTo>
                  <a:pt x="27064" y="40099"/>
                  <a:pt x="27034" y="40010"/>
                  <a:pt x="27019" y="39937"/>
                </a:cubicBezTo>
                <a:cubicBezTo>
                  <a:pt x="27064" y="39849"/>
                  <a:pt x="27078" y="39775"/>
                  <a:pt x="27122" y="39672"/>
                </a:cubicBezTo>
                <a:close/>
                <a:moveTo>
                  <a:pt x="15658" y="25162"/>
                </a:moveTo>
                <a:lnTo>
                  <a:pt x="15658" y="25162"/>
                </a:lnTo>
                <a:cubicBezTo>
                  <a:pt x="15276" y="27781"/>
                  <a:pt x="16203" y="30563"/>
                  <a:pt x="18293" y="33094"/>
                </a:cubicBezTo>
                <a:cubicBezTo>
                  <a:pt x="19279" y="34286"/>
                  <a:pt x="20500" y="35287"/>
                  <a:pt x="21677" y="36243"/>
                </a:cubicBezTo>
                <a:cubicBezTo>
                  <a:pt x="23075" y="37406"/>
                  <a:pt x="24415" y="38480"/>
                  <a:pt x="25401" y="39907"/>
                </a:cubicBezTo>
                <a:cubicBezTo>
                  <a:pt x="25327" y="39996"/>
                  <a:pt x="25253" y="40099"/>
                  <a:pt x="25180" y="40202"/>
                </a:cubicBezTo>
                <a:cubicBezTo>
                  <a:pt x="24179" y="38848"/>
                  <a:pt x="22811" y="37803"/>
                  <a:pt x="21486" y="36773"/>
                </a:cubicBezTo>
                <a:cubicBezTo>
                  <a:pt x="20220" y="35802"/>
                  <a:pt x="18911" y="34786"/>
                  <a:pt x="17881" y="33521"/>
                </a:cubicBezTo>
                <a:cubicBezTo>
                  <a:pt x="15806" y="31034"/>
                  <a:pt x="14981" y="27928"/>
                  <a:pt x="15658" y="25162"/>
                </a:cubicBezTo>
                <a:close/>
                <a:moveTo>
                  <a:pt x="26858" y="39657"/>
                </a:moveTo>
                <a:cubicBezTo>
                  <a:pt x="26872" y="39760"/>
                  <a:pt x="26916" y="39849"/>
                  <a:pt x="26931" y="39922"/>
                </a:cubicBezTo>
                <a:lnTo>
                  <a:pt x="26828" y="40202"/>
                </a:lnTo>
                <a:cubicBezTo>
                  <a:pt x="26784" y="40099"/>
                  <a:pt x="26769" y="40010"/>
                  <a:pt x="26725" y="39922"/>
                </a:cubicBezTo>
                <a:cubicBezTo>
                  <a:pt x="26784" y="39849"/>
                  <a:pt x="26828" y="39760"/>
                  <a:pt x="26858" y="39657"/>
                </a:cubicBezTo>
                <a:close/>
                <a:moveTo>
                  <a:pt x="25724" y="39628"/>
                </a:moveTo>
                <a:cubicBezTo>
                  <a:pt x="25754" y="39701"/>
                  <a:pt x="25798" y="39775"/>
                  <a:pt x="25842" y="39849"/>
                </a:cubicBezTo>
                <a:cubicBezTo>
                  <a:pt x="25857" y="39863"/>
                  <a:pt x="25857" y="39907"/>
                  <a:pt x="25886" y="39922"/>
                </a:cubicBezTo>
                <a:cubicBezTo>
                  <a:pt x="25813" y="40010"/>
                  <a:pt x="25754" y="40128"/>
                  <a:pt x="25680" y="40217"/>
                </a:cubicBezTo>
                <a:cubicBezTo>
                  <a:pt x="25621" y="40128"/>
                  <a:pt x="25548" y="40010"/>
                  <a:pt x="25504" y="39922"/>
                </a:cubicBezTo>
                <a:cubicBezTo>
                  <a:pt x="25577" y="39834"/>
                  <a:pt x="25651" y="39716"/>
                  <a:pt x="25724" y="39628"/>
                </a:cubicBezTo>
                <a:close/>
                <a:moveTo>
                  <a:pt x="26181" y="39628"/>
                </a:moveTo>
                <a:cubicBezTo>
                  <a:pt x="26210" y="39731"/>
                  <a:pt x="26254" y="39834"/>
                  <a:pt x="26298" y="39922"/>
                </a:cubicBezTo>
                <a:cubicBezTo>
                  <a:pt x="26254" y="40010"/>
                  <a:pt x="26195" y="40099"/>
                  <a:pt x="26136" y="40217"/>
                </a:cubicBezTo>
                <a:cubicBezTo>
                  <a:pt x="26078" y="40128"/>
                  <a:pt x="26048" y="40025"/>
                  <a:pt x="25989" y="39922"/>
                </a:cubicBezTo>
                <a:cubicBezTo>
                  <a:pt x="26048" y="39834"/>
                  <a:pt x="26122" y="39731"/>
                  <a:pt x="26181" y="39628"/>
                </a:cubicBezTo>
                <a:close/>
                <a:moveTo>
                  <a:pt x="26534" y="39657"/>
                </a:moveTo>
                <a:lnTo>
                  <a:pt x="26637" y="39937"/>
                </a:lnTo>
                <a:cubicBezTo>
                  <a:pt x="26593" y="40025"/>
                  <a:pt x="26549" y="40128"/>
                  <a:pt x="26490" y="40217"/>
                </a:cubicBezTo>
                <a:cubicBezTo>
                  <a:pt x="26475" y="40128"/>
                  <a:pt x="26431" y="40025"/>
                  <a:pt x="26387" y="39937"/>
                </a:cubicBezTo>
                <a:cubicBezTo>
                  <a:pt x="26431" y="39849"/>
                  <a:pt x="26490" y="39760"/>
                  <a:pt x="26534" y="39657"/>
                </a:cubicBezTo>
                <a:close/>
                <a:moveTo>
                  <a:pt x="27461" y="40172"/>
                </a:moveTo>
                <a:lnTo>
                  <a:pt x="27461" y="40202"/>
                </a:lnTo>
                <a:cubicBezTo>
                  <a:pt x="27461" y="40231"/>
                  <a:pt x="27446" y="40275"/>
                  <a:pt x="27446" y="40305"/>
                </a:cubicBezTo>
                <a:lnTo>
                  <a:pt x="27446" y="40275"/>
                </a:lnTo>
                <a:cubicBezTo>
                  <a:pt x="27446" y="40231"/>
                  <a:pt x="27461" y="40217"/>
                  <a:pt x="27461" y="40172"/>
                </a:cubicBezTo>
                <a:close/>
                <a:moveTo>
                  <a:pt x="27373" y="40128"/>
                </a:moveTo>
                <a:lnTo>
                  <a:pt x="27373" y="40128"/>
                </a:lnTo>
                <a:cubicBezTo>
                  <a:pt x="27358" y="40172"/>
                  <a:pt x="27373" y="40217"/>
                  <a:pt x="27373" y="40275"/>
                </a:cubicBezTo>
                <a:cubicBezTo>
                  <a:pt x="27358" y="40320"/>
                  <a:pt x="27358" y="40393"/>
                  <a:pt x="27343" y="40452"/>
                </a:cubicBezTo>
                <a:cubicBezTo>
                  <a:pt x="27343" y="40393"/>
                  <a:pt x="27314" y="40364"/>
                  <a:pt x="27314" y="40305"/>
                </a:cubicBezTo>
                <a:cubicBezTo>
                  <a:pt x="27343" y="40246"/>
                  <a:pt x="27358" y="40172"/>
                  <a:pt x="27373" y="40128"/>
                </a:cubicBezTo>
                <a:close/>
                <a:moveTo>
                  <a:pt x="27167" y="40084"/>
                </a:moveTo>
                <a:cubicBezTo>
                  <a:pt x="27211" y="40158"/>
                  <a:pt x="27211" y="40231"/>
                  <a:pt x="27225" y="40305"/>
                </a:cubicBezTo>
                <a:cubicBezTo>
                  <a:pt x="27211" y="40378"/>
                  <a:pt x="27181" y="40467"/>
                  <a:pt x="27152" y="40540"/>
                </a:cubicBezTo>
                <a:lnTo>
                  <a:pt x="27093" y="40320"/>
                </a:lnTo>
                <a:cubicBezTo>
                  <a:pt x="27108" y="40246"/>
                  <a:pt x="27152" y="40172"/>
                  <a:pt x="27167" y="40084"/>
                </a:cubicBezTo>
                <a:close/>
                <a:moveTo>
                  <a:pt x="15467" y="25633"/>
                </a:moveTo>
                <a:cubicBezTo>
                  <a:pt x="14996" y="28296"/>
                  <a:pt x="15820" y="31225"/>
                  <a:pt x="17792" y="33594"/>
                </a:cubicBezTo>
                <a:cubicBezTo>
                  <a:pt x="18837" y="34860"/>
                  <a:pt x="20147" y="35890"/>
                  <a:pt x="21412" y="36861"/>
                </a:cubicBezTo>
                <a:cubicBezTo>
                  <a:pt x="22737" y="37891"/>
                  <a:pt x="24091" y="38951"/>
                  <a:pt x="25106" y="40290"/>
                </a:cubicBezTo>
                <a:cubicBezTo>
                  <a:pt x="25033" y="40378"/>
                  <a:pt x="24944" y="40496"/>
                  <a:pt x="24871" y="40584"/>
                </a:cubicBezTo>
                <a:cubicBezTo>
                  <a:pt x="23826" y="39334"/>
                  <a:pt x="22487" y="38333"/>
                  <a:pt x="21177" y="37376"/>
                </a:cubicBezTo>
                <a:cubicBezTo>
                  <a:pt x="19808" y="36390"/>
                  <a:pt x="18410" y="35360"/>
                  <a:pt x="17351" y="34036"/>
                </a:cubicBezTo>
                <a:cubicBezTo>
                  <a:pt x="15393" y="31622"/>
                  <a:pt x="14702" y="28429"/>
                  <a:pt x="15467" y="25633"/>
                </a:cubicBezTo>
                <a:close/>
                <a:moveTo>
                  <a:pt x="25445" y="39996"/>
                </a:moveTo>
                <a:cubicBezTo>
                  <a:pt x="25518" y="40084"/>
                  <a:pt x="25563" y="40172"/>
                  <a:pt x="25621" y="40290"/>
                </a:cubicBezTo>
                <a:cubicBezTo>
                  <a:pt x="25548" y="40378"/>
                  <a:pt x="25474" y="40496"/>
                  <a:pt x="25430" y="40584"/>
                </a:cubicBezTo>
                <a:cubicBezTo>
                  <a:pt x="25357" y="40496"/>
                  <a:pt x="25298" y="40378"/>
                  <a:pt x="25224" y="40290"/>
                </a:cubicBezTo>
                <a:cubicBezTo>
                  <a:pt x="25298" y="40202"/>
                  <a:pt x="25371" y="40084"/>
                  <a:pt x="25445" y="39996"/>
                </a:cubicBezTo>
                <a:close/>
                <a:moveTo>
                  <a:pt x="25930" y="39996"/>
                </a:moveTo>
                <a:cubicBezTo>
                  <a:pt x="25975" y="40099"/>
                  <a:pt x="26033" y="40202"/>
                  <a:pt x="26092" y="40290"/>
                </a:cubicBezTo>
                <a:cubicBezTo>
                  <a:pt x="26033" y="40378"/>
                  <a:pt x="25975" y="40467"/>
                  <a:pt x="25901" y="40584"/>
                </a:cubicBezTo>
                <a:cubicBezTo>
                  <a:pt x="25842" y="40496"/>
                  <a:pt x="25798" y="40378"/>
                  <a:pt x="25739" y="40290"/>
                </a:cubicBezTo>
                <a:cubicBezTo>
                  <a:pt x="25813" y="40202"/>
                  <a:pt x="25872" y="40099"/>
                  <a:pt x="25930" y="39996"/>
                </a:cubicBezTo>
                <a:close/>
                <a:moveTo>
                  <a:pt x="26343" y="40025"/>
                </a:moveTo>
                <a:cubicBezTo>
                  <a:pt x="26387" y="40128"/>
                  <a:pt x="26416" y="40217"/>
                  <a:pt x="26475" y="40320"/>
                </a:cubicBezTo>
                <a:cubicBezTo>
                  <a:pt x="26416" y="40393"/>
                  <a:pt x="26357" y="40496"/>
                  <a:pt x="26298" y="40584"/>
                </a:cubicBezTo>
                <a:cubicBezTo>
                  <a:pt x="26269" y="40496"/>
                  <a:pt x="26210" y="40393"/>
                  <a:pt x="26181" y="40305"/>
                </a:cubicBezTo>
                <a:lnTo>
                  <a:pt x="26343" y="40025"/>
                </a:lnTo>
                <a:close/>
                <a:moveTo>
                  <a:pt x="26681" y="40025"/>
                </a:moveTo>
                <a:cubicBezTo>
                  <a:pt x="26710" y="40128"/>
                  <a:pt x="26725" y="40217"/>
                  <a:pt x="26769" y="40305"/>
                </a:cubicBezTo>
                <a:cubicBezTo>
                  <a:pt x="26725" y="40393"/>
                  <a:pt x="26696" y="40496"/>
                  <a:pt x="26637" y="40584"/>
                </a:cubicBezTo>
                <a:cubicBezTo>
                  <a:pt x="26622" y="40496"/>
                  <a:pt x="26578" y="40393"/>
                  <a:pt x="26549" y="40305"/>
                </a:cubicBezTo>
                <a:cubicBezTo>
                  <a:pt x="26607" y="40217"/>
                  <a:pt x="26637" y="40128"/>
                  <a:pt x="26681" y="40025"/>
                </a:cubicBezTo>
                <a:close/>
                <a:moveTo>
                  <a:pt x="26975" y="40069"/>
                </a:moveTo>
                <a:cubicBezTo>
                  <a:pt x="26990" y="40158"/>
                  <a:pt x="27005" y="40231"/>
                  <a:pt x="27019" y="40320"/>
                </a:cubicBezTo>
                <a:cubicBezTo>
                  <a:pt x="26990" y="40423"/>
                  <a:pt x="26975" y="40496"/>
                  <a:pt x="26931" y="40584"/>
                </a:cubicBezTo>
                <a:cubicBezTo>
                  <a:pt x="26916" y="40496"/>
                  <a:pt x="26872" y="40423"/>
                  <a:pt x="26858" y="40320"/>
                </a:cubicBezTo>
                <a:cubicBezTo>
                  <a:pt x="26902" y="40231"/>
                  <a:pt x="26931" y="40158"/>
                  <a:pt x="26975" y="40069"/>
                </a:cubicBezTo>
                <a:close/>
                <a:moveTo>
                  <a:pt x="27387" y="40584"/>
                </a:moveTo>
                <a:lnTo>
                  <a:pt x="27387" y="40658"/>
                </a:lnTo>
                <a:cubicBezTo>
                  <a:pt x="27387" y="40717"/>
                  <a:pt x="27373" y="40746"/>
                  <a:pt x="27373" y="40805"/>
                </a:cubicBezTo>
                <a:cubicBezTo>
                  <a:pt x="27373" y="40761"/>
                  <a:pt x="27373" y="40732"/>
                  <a:pt x="27358" y="40717"/>
                </a:cubicBezTo>
                <a:cubicBezTo>
                  <a:pt x="27373" y="40673"/>
                  <a:pt x="27373" y="40614"/>
                  <a:pt x="27387" y="40584"/>
                </a:cubicBezTo>
                <a:close/>
                <a:moveTo>
                  <a:pt x="25165" y="40364"/>
                </a:moveTo>
                <a:cubicBezTo>
                  <a:pt x="25239" y="40452"/>
                  <a:pt x="25312" y="40540"/>
                  <a:pt x="25371" y="40658"/>
                </a:cubicBezTo>
                <a:cubicBezTo>
                  <a:pt x="25312" y="40732"/>
                  <a:pt x="25239" y="40820"/>
                  <a:pt x="25180" y="40893"/>
                </a:cubicBezTo>
                <a:cubicBezTo>
                  <a:pt x="25165" y="40879"/>
                  <a:pt x="25150" y="40879"/>
                  <a:pt x="25150" y="40864"/>
                </a:cubicBezTo>
                <a:lnTo>
                  <a:pt x="25106" y="40893"/>
                </a:lnTo>
                <a:cubicBezTo>
                  <a:pt x="25062" y="40820"/>
                  <a:pt x="24974" y="40732"/>
                  <a:pt x="24930" y="40658"/>
                </a:cubicBezTo>
                <a:cubicBezTo>
                  <a:pt x="25003" y="40570"/>
                  <a:pt x="25092" y="40452"/>
                  <a:pt x="25165" y="40364"/>
                </a:cubicBezTo>
                <a:close/>
                <a:moveTo>
                  <a:pt x="27240" y="40511"/>
                </a:moveTo>
                <a:cubicBezTo>
                  <a:pt x="27270" y="40570"/>
                  <a:pt x="27270" y="40643"/>
                  <a:pt x="27284" y="40687"/>
                </a:cubicBezTo>
                <a:lnTo>
                  <a:pt x="27225" y="40908"/>
                </a:lnTo>
                <a:cubicBezTo>
                  <a:pt x="27211" y="40835"/>
                  <a:pt x="27211" y="40790"/>
                  <a:pt x="27196" y="40717"/>
                </a:cubicBezTo>
                <a:cubicBezTo>
                  <a:pt x="27211" y="40643"/>
                  <a:pt x="27225" y="40584"/>
                  <a:pt x="27240" y="40511"/>
                </a:cubicBezTo>
                <a:close/>
                <a:moveTo>
                  <a:pt x="15261" y="26074"/>
                </a:moveTo>
                <a:lnTo>
                  <a:pt x="15261" y="26074"/>
                </a:lnTo>
                <a:cubicBezTo>
                  <a:pt x="14672" y="28767"/>
                  <a:pt x="15408" y="31769"/>
                  <a:pt x="17277" y="34065"/>
                </a:cubicBezTo>
                <a:cubicBezTo>
                  <a:pt x="18366" y="35390"/>
                  <a:pt x="19764" y="36449"/>
                  <a:pt x="21118" y="37435"/>
                </a:cubicBezTo>
                <a:cubicBezTo>
                  <a:pt x="22428" y="38392"/>
                  <a:pt x="23767" y="39392"/>
                  <a:pt x="24797" y="40643"/>
                </a:cubicBezTo>
                <a:cubicBezTo>
                  <a:pt x="24709" y="40746"/>
                  <a:pt x="24635" y="40835"/>
                  <a:pt x="24547" y="40938"/>
                </a:cubicBezTo>
                <a:cubicBezTo>
                  <a:pt x="23517" y="39775"/>
                  <a:pt x="22192" y="38833"/>
                  <a:pt x="20883" y="37935"/>
                </a:cubicBezTo>
                <a:cubicBezTo>
                  <a:pt x="19440" y="36920"/>
                  <a:pt x="17954" y="35890"/>
                  <a:pt x="16850" y="34507"/>
                </a:cubicBezTo>
                <a:cubicBezTo>
                  <a:pt x="14967" y="32181"/>
                  <a:pt x="14378" y="28914"/>
                  <a:pt x="15261" y="26074"/>
                </a:cubicBezTo>
                <a:close/>
                <a:moveTo>
                  <a:pt x="25680" y="40349"/>
                </a:moveTo>
                <a:cubicBezTo>
                  <a:pt x="25739" y="40452"/>
                  <a:pt x="25798" y="40540"/>
                  <a:pt x="25842" y="40658"/>
                </a:cubicBezTo>
                <a:cubicBezTo>
                  <a:pt x="25798" y="40746"/>
                  <a:pt x="25710" y="40835"/>
                  <a:pt x="25666" y="40938"/>
                </a:cubicBezTo>
                <a:cubicBezTo>
                  <a:pt x="25621" y="40879"/>
                  <a:pt x="25592" y="40805"/>
                  <a:pt x="25548" y="40746"/>
                </a:cubicBezTo>
                <a:cubicBezTo>
                  <a:pt x="25533" y="40717"/>
                  <a:pt x="25504" y="40673"/>
                  <a:pt x="25474" y="40643"/>
                </a:cubicBezTo>
                <a:cubicBezTo>
                  <a:pt x="25548" y="40540"/>
                  <a:pt x="25621" y="40452"/>
                  <a:pt x="25680" y="40349"/>
                </a:cubicBezTo>
                <a:close/>
                <a:moveTo>
                  <a:pt x="26136" y="40378"/>
                </a:moveTo>
                <a:cubicBezTo>
                  <a:pt x="26195" y="40467"/>
                  <a:pt x="26239" y="40584"/>
                  <a:pt x="26269" y="40673"/>
                </a:cubicBezTo>
                <a:lnTo>
                  <a:pt x="26107" y="40952"/>
                </a:lnTo>
                <a:cubicBezTo>
                  <a:pt x="26048" y="40864"/>
                  <a:pt x="26019" y="40746"/>
                  <a:pt x="25960" y="40658"/>
                </a:cubicBezTo>
                <a:cubicBezTo>
                  <a:pt x="26019" y="40570"/>
                  <a:pt x="26063" y="40467"/>
                  <a:pt x="26136" y="40378"/>
                </a:cubicBezTo>
                <a:close/>
                <a:moveTo>
                  <a:pt x="26490" y="40393"/>
                </a:moveTo>
                <a:lnTo>
                  <a:pt x="26593" y="40673"/>
                </a:lnTo>
                <a:cubicBezTo>
                  <a:pt x="26563" y="40761"/>
                  <a:pt x="26504" y="40864"/>
                  <a:pt x="26475" y="40952"/>
                </a:cubicBezTo>
                <a:cubicBezTo>
                  <a:pt x="26431" y="40864"/>
                  <a:pt x="26401" y="40761"/>
                  <a:pt x="26343" y="40673"/>
                </a:cubicBezTo>
                <a:cubicBezTo>
                  <a:pt x="26401" y="40584"/>
                  <a:pt x="26431" y="40496"/>
                  <a:pt x="26490" y="40393"/>
                </a:cubicBezTo>
                <a:close/>
                <a:moveTo>
                  <a:pt x="27078" y="40467"/>
                </a:moveTo>
                <a:cubicBezTo>
                  <a:pt x="27078" y="40540"/>
                  <a:pt x="27093" y="40643"/>
                  <a:pt x="27122" y="40717"/>
                </a:cubicBezTo>
                <a:cubicBezTo>
                  <a:pt x="27093" y="40790"/>
                  <a:pt x="27064" y="40879"/>
                  <a:pt x="27034" y="40952"/>
                </a:cubicBezTo>
                <a:cubicBezTo>
                  <a:pt x="27019" y="40879"/>
                  <a:pt x="27005" y="40790"/>
                  <a:pt x="26990" y="40717"/>
                </a:cubicBezTo>
                <a:cubicBezTo>
                  <a:pt x="27019" y="40643"/>
                  <a:pt x="27034" y="40540"/>
                  <a:pt x="27078" y="40467"/>
                </a:cubicBezTo>
                <a:close/>
                <a:moveTo>
                  <a:pt x="26799" y="40437"/>
                </a:moveTo>
                <a:cubicBezTo>
                  <a:pt x="26813" y="40526"/>
                  <a:pt x="26858" y="40614"/>
                  <a:pt x="26872" y="40717"/>
                </a:cubicBezTo>
                <a:cubicBezTo>
                  <a:pt x="26843" y="40805"/>
                  <a:pt x="26799" y="40879"/>
                  <a:pt x="26769" y="40967"/>
                </a:cubicBezTo>
                <a:cubicBezTo>
                  <a:pt x="26725" y="40879"/>
                  <a:pt x="26710" y="40790"/>
                  <a:pt x="26681" y="40687"/>
                </a:cubicBezTo>
                <a:cubicBezTo>
                  <a:pt x="26725" y="40599"/>
                  <a:pt x="26769" y="40526"/>
                  <a:pt x="26799" y="40437"/>
                </a:cubicBezTo>
                <a:close/>
                <a:moveTo>
                  <a:pt x="24871" y="40717"/>
                </a:moveTo>
                <a:cubicBezTo>
                  <a:pt x="24944" y="40805"/>
                  <a:pt x="25003" y="40879"/>
                  <a:pt x="25062" y="40952"/>
                </a:cubicBezTo>
                <a:lnTo>
                  <a:pt x="25003" y="41011"/>
                </a:lnTo>
                <a:cubicBezTo>
                  <a:pt x="24944" y="41085"/>
                  <a:pt x="24871" y="41158"/>
                  <a:pt x="24797" y="41232"/>
                </a:cubicBezTo>
                <a:cubicBezTo>
                  <a:pt x="24738" y="41158"/>
                  <a:pt x="24665" y="41085"/>
                  <a:pt x="24621" y="41011"/>
                </a:cubicBezTo>
                <a:cubicBezTo>
                  <a:pt x="24709" y="40908"/>
                  <a:pt x="24783" y="40820"/>
                  <a:pt x="24871" y="40717"/>
                </a:cubicBezTo>
                <a:close/>
                <a:moveTo>
                  <a:pt x="27299" y="40938"/>
                </a:moveTo>
                <a:cubicBezTo>
                  <a:pt x="27314" y="40967"/>
                  <a:pt x="27314" y="41026"/>
                  <a:pt x="27314" y="41085"/>
                </a:cubicBezTo>
                <a:cubicBezTo>
                  <a:pt x="27314" y="41114"/>
                  <a:pt x="27299" y="41158"/>
                  <a:pt x="27299" y="41173"/>
                </a:cubicBezTo>
                <a:cubicBezTo>
                  <a:pt x="27299" y="41188"/>
                  <a:pt x="27284" y="41232"/>
                  <a:pt x="27284" y="41247"/>
                </a:cubicBezTo>
                <a:cubicBezTo>
                  <a:pt x="27284" y="41188"/>
                  <a:pt x="27270" y="41129"/>
                  <a:pt x="27270" y="41100"/>
                </a:cubicBezTo>
                <a:cubicBezTo>
                  <a:pt x="27284" y="41041"/>
                  <a:pt x="27299" y="40982"/>
                  <a:pt x="27299" y="40938"/>
                </a:cubicBezTo>
                <a:close/>
                <a:moveTo>
                  <a:pt x="25430" y="40717"/>
                </a:moveTo>
                <a:cubicBezTo>
                  <a:pt x="25445" y="40746"/>
                  <a:pt x="25460" y="40761"/>
                  <a:pt x="25474" y="40805"/>
                </a:cubicBezTo>
                <a:cubicBezTo>
                  <a:pt x="25518" y="40879"/>
                  <a:pt x="25563" y="40952"/>
                  <a:pt x="25607" y="41011"/>
                </a:cubicBezTo>
                <a:cubicBezTo>
                  <a:pt x="25533" y="41100"/>
                  <a:pt x="25474" y="41188"/>
                  <a:pt x="25401" y="41276"/>
                </a:cubicBezTo>
                <a:cubicBezTo>
                  <a:pt x="25386" y="41261"/>
                  <a:pt x="25386" y="41247"/>
                  <a:pt x="25371" y="41232"/>
                </a:cubicBezTo>
                <a:cubicBezTo>
                  <a:pt x="25401" y="41188"/>
                  <a:pt x="25430" y="41158"/>
                  <a:pt x="25460" y="41114"/>
                </a:cubicBezTo>
                <a:cubicBezTo>
                  <a:pt x="25445" y="41114"/>
                  <a:pt x="25430" y="41100"/>
                  <a:pt x="25401" y="41085"/>
                </a:cubicBezTo>
                <a:cubicBezTo>
                  <a:pt x="25386" y="41114"/>
                  <a:pt x="25357" y="41129"/>
                  <a:pt x="25327" y="41173"/>
                </a:cubicBezTo>
                <a:cubicBezTo>
                  <a:pt x="25298" y="41114"/>
                  <a:pt x="25253" y="41055"/>
                  <a:pt x="25195" y="41011"/>
                </a:cubicBezTo>
                <a:cubicBezTo>
                  <a:pt x="25283" y="40908"/>
                  <a:pt x="25342" y="40820"/>
                  <a:pt x="25430" y="40717"/>
                </a:cubicBezTo>
                <a:close/>
                <a:moveTo>
                  <a:pt x="25886" y="40732"/>
                </a:moveTo>
                <a:cubicBezTo>
                  <a:pt x="25930" y="40820"/>
                  <a:pt x="25989" y="40938"/>
                  <a:pt x="26033" y="41026"/>
                </a:cubicBezTo>
                <a:cubicBezTo>
                  <a:pt x="25975" y="41114"/>
                  <a:pt x="25916" y="41203"/>
                  <a:pt x="25842" y="41306"/>
                </a:cubicBezTo>
                <a:cubicBezTo>
                  <a:pt x="25827" y="41203"/>
                  <a:pt x="25754" y="41114"/>
                  <a:pt x="25695" y="41011"/>
                </a:cubicBezTo>
                <a:cubicBezTo>
                  <a:pt x="25754" y="40908"/>
                  <a:pt x="25827" y="40820"/>
                  <a:pt x="25886" y="40732"/>
                </a:cubicBezTo>
                <a:close/>
                <a:moveTo>
                  <a:pt x="26298" y="40761"/>
                </a:moveTo>
                <a:cubicBezTo>
                  <a:pt x="26343" y="40864"/>
                  <a:pt x="26387" y="40952"/>
                  <a:pt x="26431" y="41055"/>
                </a:cubicBezTo>
                <a:cubicBezTo>
                  <a:pt x="26387" y="41158"/>
                  <a:pt x="26343" y="41247"/>
                  <a:pt x="26284" y="41335"/>
                </a:cubicBezTo>
                <a:cubicBezTo>
                  <a:pt x="26254" y="41247"/>
                  <a:pt x="26195" y="41144"/>
                  <a:pt x="26166" y="41041"/>
                </a:cubicBezTo>
                <a:cubicBezTo>
                  <a:pt x="26195" y="40952"/>
                  <a:pt x="26254" y="40864"/>
                  <a:pt x="26298" y="40761"/>
                </a:cubicBezTo>
                <a:close/>
                <a:moveTo>
                  <a:pt x="26637" y="40805"/>
                </a:moveTo>
                <a:cubicBezTo>
                  <a:pt x="26681" y="40893"/>
                  <a:pt x="26696" y="40982"/>
                  <a:pt x="26725" y="41085"/>
                </a:cubicBezTo>
                <a:cubicBezTo>
                  <a:pt x="26696" y="41173"/>
                  <a:pt x="26652" y="41261"/>
                  <a:pt x="26622" y="41335"/>
                </a:cubicBezTo>
                <a:lnTo>
                  <a:pt x="26504" y="41055"/>
                </a:lnTo>
                <a:cubicBezTo>
                  <a:pt x="26549" y="40967"/>
                  <a:pt x="26607" y="40893"/>
                  <a:pt x="26637" y="40805"/>
                </a:cubicBezTo>
                <a:close/>
                <a:moveTo>
                  <a:pt x="26916" y="40835"/>
                </a:moveTo>
                <a:cubicBezTo>
                  <a:pt x="26931" y="40938"/>
                  <a:pt x="26946" y="41026"/>
                  <a:pt x="26975" y="41100"/>
                </a:cubicBezTo>
                <a:cubicBezTo>
                  <a:pt x="26931" y="41173"/>
                  <a:pt x="26916" y="41261"/>
                  <a:pt x="26872" y="41335"/>
                </a:cubicBezTo>
                <a:cubicBezTo>
                  <a:pt x="26858" y="41247"/>
                  <a:pt x="26828" y="41144"/>
                  <a:pt x="26799" y="41070"/>
                </a:cubicBezTo>
                <a:cubicBezTo>
                  <a:pt x="26858" y="41011"/>
                  <a:pt x="26902" y="40908"/>
                  <a:pt x="26916" y="40835"/>
                </a:cubicBezTo>
                <a:close/>
                <a:moveTo>
                  <a:pt x="27137" y="40893"/>
                </a:moveTo>
                <a:cubicBezTo>
                  <a:pt x="27152" y="40952"/>
                  <a:pt x="27167" y="41026"/>
                  <a:pt x="27167" y="41100"/>
                </a:cubicBezTo>
                <a:cubicBezTo>
                  <a:pt x="27152" y="41173"/>
                  <a:pt x="27137" y="41247"/>
                  <a:pt x="27122" y="41335"/>
                </a:cubicBezTo>
                <a:lnTo>
                  <a:pt x="27064" y="41114"/>
                </a:lnTo>
                <a:cubicBezTo>
                  <a:pt x="27078" y="41041"/>
                  <a:pt x="27122" y="40967"/>
                  <a:pt x="27137" y="40893"/>
                </a:cubicBezTo>
                <a:close/>
                <a:moveTo>
                  <a:pt x="25150" y="41085"/>
                </a:moveTo>
                <a:cubicBezTo>
                  <a:pt x="25180" y="41129"/>
                  <a:pt x="25224" y="41188"/>
                  <a:pt x="25283" y="41247"/>
                </a:cubicBezTo>
                <a:lnTo>
                  <a:pt x="25062" y="41512"/>
                </a:lnTo>
                <a:cubicBezTo>
                  <a:pt x="25018" y="41467"/>
                  <a:pt x="24959" y="41409"/>
                  <a:pt x="24930" y="41350"/>
                </a:cubicBezTo>
                <a:lnTo>
                  <a:pt x="25150" y="41085"/>
                </a:lnTo>
                <a:close/>
                <a:moveTo>
                  <a:pt x="27343" y="41379"/>
                </a:moveTo>
                <a:cubicBezTo>
                  <a:pt x="27343" y="41394"/>
                  <a:pt x="27343" y="41423"/>
                  <a:pt x="27358" y="41467"/>
                </a:cubicBezTo>
                <a:cubicBezTo>
                  <a:pt x="27358" y="41497"/>
                  <a:pt x="27343" y="41556"/>
                  <a:pt x="27343" y="41600"/>
                </a:cubicBezTo>
                <a:cubicBezTo>
                  <a:pt x="27343" y="41556"/>
                  <a:pt x="27343" y="41526"/>
                  <a:pt x="27314" y="41497"/>
                </a:cubicBezTo>
                <a:cubicBezTo>
                  <a:pt x="27343" y="41467"/>
                  <a:pt x="27343" y="41409"/>
                  <a:pt x="27343" y="41379"/>
                </a:cubicBezTo>
                <a:close/>
                <a:moveTo>
                  <a:pt x="25312" y="41320"/>
                </a:moveTo>
                <a:cubicBezTo>
                  <a:pt x="25327" y="41335"/>
                  <a:pt x="25327" y="41350"/>
                  <a:pt x="25357" y="41379"/>
                </a:cubicBezTo>
                <a:cubicBezTo>
                  <a:pt x="25283" y="41467"/>
                  <a:pt x="25209" y="41556"/>
                  <a:pt x="25136" y="41673"/>
                </a:cubicBezTo>
                <a:lnTo>
                  <a:pt x="25077" y="41615"/>
                </a:lnTo>
                <a:cubicBezTo>
                  <a:pt x="25165" y="41497"/>
                  <a:pt x="25239" y="41409"/>
                  <a:pt x="25312" y="41320"/>
                </a:cubicBezTo>
                <a:close/>
                <a:moveTo>
                  <a:pt x="25666" y="41100"/>
                </a:moveTo>
                <a:cubicBezTo>
                  <a:pt x="25724" y="41188"/>
                  <a:pt x="25769" y="41306"/>
                  <a:pt x="25827" y="41394"/>
                </a:cubicBezTo>
                <a:cubicBezTo>
                  <a:pt x="25769" y="41482"/>
                  <a:pt x="25695" y="41570"/>
                  <a:pt x="25651" y="41673"/>
                </a:cubicBezTo>
                <a:cubicBezTo>
                  <a:pt x="25621" y="41629"/>
                  <a:pt x="25592" y="41600"/>
                  <a:pt x="25577" y="41541"/>
                </a:cubicBezTo>
                <a:cubicBezTo>
                  <a:pt x="25607" y="41482"/>
                  <a:pt x="25651" y="41423"/>
                  <a:pt x="25695" y="41379"/>
                </a:cubicBezTo>
                <a:cubicBezTo>
                  <a:pt x="25666" y="41350"/>
                  <a:pt x="25651" y="41335"/>
                  <a:pt x="25621" y="41320"/>
                </a:cubicBezTo>
                <a:cubicBezTo>
                  <a:pt x="25592" y="41379"/>
                  <a:pt x="25548" y="41423"/>
                  <a:pt x="25518" y="41467"/>
                </a:cubicBezTo>
                <a:cubicBezTo>
                  <a:pt x="25504" y="41423"/>
                  <a:pt x="25474" y="41394"/>
                  <a:pt x="25460" y="41379"/>
                </a:cubicBezTo>
                <a:cubicBezTo>
                  <a:pt x="25533" y="41276"/>
                  <a:pt x="25592" y="41188"/>
                  <a:pt x="25666" y="41100"/>
                </a:cubicBezTo>
                <a:close/>
                <a:moveTo>
                  <a:pt x="26092" y="41114"/>
                </a:moveTo>
                <a:cubicBezTo>
                  <a:pt x="26136" y="41203"/>
                  <a:pt x="26181" y="41320"/>
                  <a:pt x="26210" y="41409"/>
                </a:cubicBezTo>
                <a:lnTo>
                  <a:pt x="26048" y="41688"/>
                </a:lnTo>
                <a:cubicBezTo>
                  <a:pt x="25989" y="41600"/>
                  <a:pt x="25960" y="41482"/>
                  <a:pt x="25901" y="41394"/>
                </a:cubicBezTo>
                <a:cubicBezTo>
                  <a:pt x="25975" y="41306"/>
                  <a:pt x="26033" y="41203"/>
                  <a:pt x="26092" y="41114"/>
                </a:cubicBezTo>
                <a:close/>
                <a:moveTo>
                  <a:pt x="26475" y="41158"/>
                </a:moveTo>
                <a:lnTo>
                  <a:pt x="26578" y="41423"/>
                </a:lnTo>
                <a:cubicBezTo>
                  <a:pt x="26534" y="41512"/>
                  <a:pt x="26475" y="41615"/>
                  <a:pt x="26431" y="41688"/>
                </a:cubicBezTo>
                <a:lnTo>
                  <a:pt x="26328" y="41409"/>
                </a:lnTo>
                <a:cubicBezTo>
                  <a:pt x="26387" y="41320"/>
                  <a:pt x="26416" y="41247"/>
                  <a:pt x="26475" y="41158"/>
                </a:cubicBezTo>
                <a:close/>
                <a:moveTo>
                  <a:pt x="27181" y="41306"/>
                </a:moveTo>
                <a:cubicBezTo>
                  <a:pt x="27211" y="41350"/>
                  <a:pt x="27225" y="41423"/>
                  <a:pt x="27225" y="41482"/>
                </a:cubicBezTo>
                <a:cubicBezTo>
                  <a:pt x="27211" y="41556"/>
                  <a:pt x="27181" y="41615"/>
                  <a:pt x="27167" y="41688"/>
                </a:cubicBezTo>
                <a:cubicBezTo>
                  <a:pt x="27152" y="41615"/>
                  <a:pt x="27152" y="41556"/>
                  <a:pt x="27137" y="41482"/>
                </a:cubicBezTo>
                <a:cubicBezTo>
                  <a:pt x="27152" y="41423"/>
                  <a:pt x="27167" y="41350"/>
                  <a:pt x="27181" y="41306"/>
                </a:cubicBezTo>
                <a:close/>
                <a:moveTo>
                  <a:pt x="26769" y="41188"/>
                </a:moveTo>
                <a:cubicBezTo>
                  <a:pt x="26784" y="41276"/>
                  <a:pt x="26813" y="41379"/>
                  <a:pt x="26843" y="41467"/>
                </a:cubicBezTo>
                <a:cubicBezTo>
                  <a:pt x="26799" y="41556"/>
                  <a:pt x="26769" y="41629"/>
                  <a:pt x="26725" y="41718"/>
                </a:cubicBezTo>
                <a:cubicBezTo>
                  <a:pt x="26696" y="41629"/>
                  <a:pt x="26681" y="41541"/>
                  <a:pt x="26637" y="41453"/>
                </a:cubicBezTo>
                <a:cubicBezTo>
                  <a:pt x="26696" y="41350"/>
                  <a:pt x="26725" y="41276"/>
                  <a:pt x="26769" y="41188"/>
                </a:cubicBezTo>
                <a:close/>
                <a:moveTo>
                  <a:pt x="27019" y="41247"/>
                </a:moveTo>
                <a:cubicBezTo>
                  <a:pt x="27034" y="41320"/>
                  <a:pt x="27034" y="41394"/>
                  <a:pt x="27064" y="41482"/>
                </a:cubicBezTo>
                <a:cubicBezTo>
                  <a:pt x="27049" y="41556"/>
                  <a:pt x="27005" y="41629"/>
                  <a:pt x="26990" y="41718"/>
                </a:cubicBezTo>
                <a:cubicBezTo>
                  <a:pt x="26975" y="41629"/>
                  <a:pt x="26946" y="41556"/>
                  <a:pt x="26931" y="41482"/>
                </a:cubicBezTo>
                <a:cubicBezTo>
                  <a:pt x="26975" y="41409"/>
                  <a:pt x="26990" y="41335"/>
                  <a:pt x="27019" y="41247"/>
                </a:cubicBezTo>
                <a:close/>
                <a:moveTo>
                  <a:pt x="25401" y="41453"/>
                </a:moveTo>
                <a:cubicBezTo>
                  <a:pt x="25430" y="41482"/>
                  <a:pt x="25445" y="41497"/>
                  <a:pt x="25460" y="41541"/>
                </a:cubicBezTo>
                <a:lnTo>
                  <a:pt x="25239" y="41821"/>
                </a:lnTo>
                <a:cubicBezTo>
                  <a:pt x="25224" y="41776"/>
                  <a:pt x="25195" y="41762"/>
                  <a:pt x="25180" y="41718"/>
                </a:cubicBezTo>
                <a:lnTo>
                  <a:pt x="25401" y="41453"/>
                </a:lnTo>
                <a:close/>
                <a:moveTo>
                  <a:pt x="25518" y="41615"/>
                </a:moveTo>
                <a:cubicBezTo>
                  <a:pt x="25533" y="41644"/>
                  <a:pt x="25563" y="41703"/>
                  <a:pt x="25592" y="41732"/>
                </a:cubicBezTo>
                <a:cubicBezTo>
                  <a:pt x="25518" y="41835"/>
                  <a:pt x="25460" y="41924"/>
                  <a:pt x="25386" y="42012"/>
                </a:cubicBezTo>
                <a:cubicBezTo>
                  <a:pt x="25357" y="41982"/>
                  <a:pt x="25327" y="41924"/>
                  <a:pt x="25298" y="41879"/>
                </a:cubicBezTo>
                <a:lnTo>
                  <a:pt x="25518" y="41615"/>
                </a:lnTo>
                <a:close/>
                <a:moveTo>
                  <a:pt x="25842" y="41453"/>
                </a:moveTo>
                <a:cubicBezTo>
                  <a:pt x="25901" y="41541"/>
                  <a:pt x="25960" y="41644"/>
                  <a:pt x="25989" y="41747"/>
                </a:cubicBezTo>
                <a:cubicBezTo>
                  <a:pt x="25960" y="41850"/>
                  <a:pt x="25901" y="41938"/>
                  <a:pt x="25842" y="42041"/>
                </a:cubicBezTo>
                <a:cubicBezTo>
                  <a:pt x="25813" y="41968"/>
                  <a:pt x="25769" y="41909"/>
                  <a:pt x="25739" y="41835"/>
                </a:cubicBezTo>
                <a:cubicBezTo>
                  <a:pt x="25798" y="41762"/>
                  <a:pt x="25842" y="41688"/>
                  <a:pt x="25886" y="41615"/>
                </a:cubicBezTo>
                <a:cubicBezTo>
                  <a:pt x="25872" y="41585"/>
                  <a:pt x="25842" y="41570"/>
                  <a:pt x="25827" y="41541"/>
                </a:cubicBezTo>
                <a:cubicBezTo>
                  <a:pt x="25769" y="41615"/>
                  <a:pt x="25739" y="41688"/>
                  <a:pt x="25680" y="41747"/>
                </a:cubicBezTo>
                <a:cubicBezTo>
                  <a:pt x="25680" y="41747"/>
                  <a:pt x="25680" y="41718"/>
                  <a:pt x="25666" y="41718"/>
                </a:cubicBezTo>
                <a:cubicBezTo>
                  <a:pt x="25724" y="41629"/>
                  <a:pt x="25798" y="41541"/>
                  <a:pt x="25842" y="41453"/>
                </a:cubicBezTo>
                <a:close/>
                <a:moveTo>
                  <a:pt x="27270" y="41718"/>
                </a:moveTo>
                <a:cubicBezTo>
                  <a:pt x="27270" y="41776"/>
                  <a:pt x="27270" y="41821"/>
                  <a:pt x="27284" y="41865"/>
                </a:cubicBezTo>
                <a:cubicBezTo>
                  <a:pt x="27270" y="41924"/>
                  <a:pt x="27270" y="41982"/>
                  <a:pt x="27240" y="42041"/>
                </a:cubicBezTo>
                <a:cubicBezTo>
                  <a:pt x="27240" y="41982"/>
                  <a:pt x="27225" y="41938"/>
                  <a:pt x="27225" y="41879"/>
                </a:cubicBezTo>
                <a:cubicBezTo>
                  <a:pt x="27240" y="41835"/>
                  <a:pt x="27270" y="41776"/>
                  <a:pt x="27270" y="41718"/>
                </a:cubicBezTo>
                <a:close/>
                <a:moveTo>
                  <a:pt x="26269" y="41497"/>
                </a:moveTo>
                <a:cubicBezTo>
                  <a:pt x="26313" y="41600"/>
                  <a:pt x="26343" y="41703"/>
                  <a:pt x="26387" y="41791"/>
                </a:cubicBezTo>
                <a:cubicBezTo>
                  <a:pt x="26328" y="41894"/>
                  <a:pt x="26284" y="41982"/>
                  <a:pt x="26239" y="42056"/>
                </a:cubicBezTo>
                <a:cubicBezTo>
                  <a:pt x="26195" y="41968"/>
                  <a:pt x="26136" y="41850"/>
                  <a:pt x="26107" y="41762"/>
                </a:cubicBezTo>
                <a:cubicBezTo>
                  <a:pt x="26166" y="41673"/>
                  <a:pt x="26210" y="41600"/>
                  <a:pt x="26269" y="41497"/>
                </a:cubicBezTo>
                <a:close/>
                <a:moveTo>
                  <a:pt x="27093" y="41629"/>
                </a:moveTo>
                <a:cubicBezTo>
                  <a:pt x="27122" y="41718"/>
                  <a:pt x="27122" y="41791"/>
                  <a:pt x="27137" y="41865"/>
                </a:cubicBezTo>
                <a:cubicBezTo>
                  <a:pt x="27122" y="41938"/>
                  <a:pt x="27093" y="42012"/>
                  <a:pt x="27078" y="42071"/>
                </a:cubicBezTo>
                <a:lnTo>
                  <a:pt x="27019" y="41850"/>
                </a:lnTo>
                <a:cubicBezTo>
                  <a:pt x="27034" y="41776"/>
                  <a:pt x="27078" y="41703"/>
                  <a:pt x="27093" y="41629"/>
                </a:cubicBezTo>
                <a:close/>
                <a:moveTo>
                  <a:pt x="26607" y="41541"/>
                </a:moveTo>
                <a:cubicBezTo>
                  <a:pt x="26637" y="41629"/>
                  <a:pt x="26652" y="41718"/>
                  <a:pt x="26696" y="41835"/>
                </a:cubicBezTo>
                <a:cubicBezTo>
                  <a:pt x="26652" y="41924"/>
                  <a:pt x="26622" y="41997"/>
                  <a:pt x="26578" y="42086"/>
                </a:cubicBezTo>
                <a:cubicBezTo>
                  <a:pt x="26549" y="41982"/>
                  <a:pt x="26504" y="41879"/>
                  <a:pt x="26475" y="41791"/>
                </a:cubicBezTo>
                <a:cubicBezTo>
                  <a:pt x="26504" y="41703"/>
                  <a:pt x="26563" y="41629"/>
                  <a:pt x="26607" y="41541"/>
                </a:cubicBezTo>
                <a:close/>
                <a:moveTo>
                  <a:pt x="26872" y="41600"/>
                </a:moveTo>
                <a:cubicBezTo>
                  <a:pt x="26902" y="41688"/>
                  <a:pt x="26916" y="41776"/>
                  <a:pt x="26931" y="41850"/>
                </a:cubicBezTo>
                <a:cubicBezTo>
                  <a:pt x="26902" y="41924"/>
                  <a:pt x="26872" y="42012"/>
                  <a:pt x="26843" y="42086"/>
                </a:cubicBezTo>
                <a:cubicBezTo>
                  <a:pt x="26828" y="41997"/>
                  <a:pt x="26784" y="41909"/>
                  <a:pt x="26769" y="41835"/>
                </a:cubicBezTo>
                <a:cubicBezTo>
                  <a:pt x="26828" y="41747"/>
                  <a:pt x="26843" y="41673"/>
                  <a:pt x="26872" y="41600"/>
                </a:cubicBezTo>
                <a:close/>
                <a:moveTo>
                  <a:pt x="25621" y="41821"/>
                </a:moveTo>
                <a:cubicBezTo>
                  <a:pt x="25621" y="41821"/>
                  <a:pt x="25621" y="41835"/>
                  <a:pt x="25651" y="41835"/>
                </a:cubicBezTo>
                <a:cubicBezTo>
                  <a:pt x="25592" y="41924"/>
                  <a:pt x="25518" y="42012"/>
                  <a:pt x="25445" y="42115"/>
                </a:cubicBezTo>
                <a:cubicBezTo>
                  <a:pt x="25445" y="42115"/>
                  <a:pt x="25445" y="42086"/>
                  <a:pt x="25430" y="42086"/>
                </a:cubicBezTo>
                <a:cubicBezTo>
                  <a:pt x="25504" y="41997"/>
                  <a:pt x="25563" y="41909"/>
                  <a:pt x="25621" y="41821"/>
                </a:cubicBezTo>
                <a:close/>
                <a:moveTo>
                  <a:pt x="26063" y="41865"/>
                </a:moveTo>
                <a:cubicBezTo>
                  <a:pt x="26107" y="41938"/>
                  <a:pt x="26122" y="42012"/>
                  <a:pt x="26166" y="42086"/>
                </a:cubicBezTo>
                <a:cubicBezTo>
                  <a:pt x="26107" y="42189"/>
                  <a:pt x="26063" y="42247"/>
                  <a:pt x="26019" y="42350"/>
                </a:cubicBezTo>
                <a:lnTo>
                  <a:pt x="25901" y="42130"/>
                </a:lnTo>
                <a:cubicBezTo>
                  <a:pt x="25960" y="42041"/>
                  <a:pt x="26019" y="41968"/>
                  <a:pt x="26063" y="41865"/>
                </a:cubicBezTo>
                <a:close/>
                <a:moveTo>
                  <a:pt x="27284" y="42159"/>
                </a:moveTo>
                <a:cubicBezTo>
                  <a:pt x="27299" y="42203"/>
                  <a:pt x="27299" y="42218"/>
                  <a:pt x="27299" y="42247"/>
                </a:cubicBezTo>
                <a:cubicBezTo>
                  <a:pt x="27299" y="42292"/>
                  <a:pt x="27284" y="42321"/>
                  <a:pt x="27284" y="42365"/>
                </a:cubicBezTo>
                <a:cubicBezTo>
                  <a:pt x="27284" y="42336"/>
                  <a:pt x="27284" y="42292"/>
                  <a:pt x="27270" y="42277"/>
                </a:cubicBezTo>
                <a:cubicBezTo>
                  <a:pt x="27270" y="42233"/>
                  <a:pt x="27284" y="42203"/>
                  <a:pt x="27284" y="42159"/>
                </a:cubicBezTo>
                <a:close/>
                <a:moveTo>
                  <a:pt x="25680" y="41909"/>
                </a:moveTo>
                <a:cubicBezTo>
                  <a:pt x="25724" y="41982"/>
                  <a:pt x="25754" y="42041"/>
                  <a:pt x="25798" y="42115"/>
                </a:cubicBezTo>
                <a:cubicBezTo>
                  <a:pt x="25739" y="42203"/>
                  <a:pt x="25666" y="42292"/>
                  <a:pt x="25607" y="42380"/>
                </a:cubicBezTo>
                <a:cubicBezTo>
                  <a:pt x="25563" y="42306"/>
                  <a:pt x="25518" y="42233"/>
                  <a:pt x="25474" y="42189"/>
                </a:cubicBezTo>
                <a:cubicBezTo>
                  <a:pt x="25548" y="42086"/>
                  <a:pt x="25621" y="41997"/>
                  <a:pt x="25680" y="41909"/>
                </a:cubicBezTo>
                <a:close/>
                <a:moveTo>
                  <a:pt x="26431" y="41894"/>
                </a:moveTo>
                <a:cubicBezTo>
                  <a:pt x="26475" y="41982"/>
                  <a:pt x="26504" y="42086"/>
                  <a:pt x="26549" y="42189"/>
                </a:cubicBezTo>
                <a:cubicBezTo>
                  <a:pt x="26504" y="42277"/>
                  <a:pt x="26460" y="42350"/>
                  <a:pt x="26416" y="42439"/>
                </a:cubicBezTo>
                <a:cubicBezTo>
                  <a:pt x="26416" y="42424"/>
                  <a:pt x="26401" y="42409"/>
                  <a:pt x="26401" y="42380"/>
                </a:cubicBezTo>
                <a:cubicBezTo>
                  <a:pt x="26401" y="42365"/>
                  <a:pt x="26416" y="42365"/>
                  <a:pt x="26416" y="42350"/>
                </a:cubicBezTo>
                <a:cubicBezTo>
                  <a:pt x="26387" y="42336"/>
                  <a:pt x="26387" y="42292"/>
                  <a:pt x="26357" y="42277"/>
                </a:cubicBezTo>
                <a:cubicBezTo>
                  <a:pt x="26357" y="42277"/>
                  <a:pt x="26357" y="42292"/>
                  <a:pt x="26343" y="42292"/>
                </a:cubicBezTo>
                <a:cubicBezTo>
                  <a:pt x="26328" y="42233"/>
                  <a:pt x="26313" y="42203"/>
                  <a:pt x="26284" y="42144"/>
                </a:cubicBezTo>
                <a:cubicBezTo>
                  <a:pt x="26343" y="42056"/>
                  <a:pt x="26387" y="41982"/>
                  <a:pt x="26431" y="41894"/>
                </a:cubicBezTo>
                <a:close/>
                <a:moveTo>
                  <a:pt x="26725" y="41938"/>
                </a:moveTo>
                <a:cubicBezTo>
                  <a:pt x="26755" y="42041"/>
                  <a:pt x="26784" y="42130"/>
                  <a:pt x="26799" y="42218"/>
                </a:cubicBezTo>
                <a:cubicBezTo>
                  <a:pt x="26769" y="42292"/>
                  <a:pt x="26725" y="42380"/>
                  <a:pt x="26710" y="42453"/>
                </a:cubicBezTo>
                <a:cubicBezTo>
                  <a:pt x="26681" y="42365"/>
                  <a:pt x="26652" y="42277"/>
                  <a:pt x="26622" y="42189"/>
                </a:cubicBezTo>
                <a:cubicBezTo>
                  <a:pt x="26652" y="42115"/>
                  <a:pt x="26696" y="42012"/>
                  <a:pt x="26725" y="41938"/>
                </a:cubicBezTo>
                <a:close/>
                <a:moveTo>
                  <a:pt x="27167" y="42071"/>
                </a:moveTo>
                <a:cubicBezTo>
                  <a:pt x="27167" y="42130"/>
                  <a:pt x="27167" y="42203"/>
                  <a:pt x="27196" y="42277"/>
                </a:cubicBezTo>
                <a:cubicBezTo>
                  <a:pt x="27167" y="42336"/>
                  <a:pt x="27152" y="42409"/>
                  <a:pt x="27152" y="42453"/>
                </a:cubicBezTo>
                <a:cubicBezTo>
                  <a:pt x="27137" y="42380"/>
                  <a:pt x="27137" y="42336"/>
                  <a:pt x="27122" y="42247"/>
                </a:cubicBezTo>
                <a:cubicBezTo>
                  <a:pt x="27137" y="42203"/>
                  <a:pt x="27152" y="42130"/>
                  <a:pt x="27167" y="42071"/>
                </a:cubicBezTo>
                <a:close/>
                <a:moveTo>
                  <a:pt x="26990" y="42012"/>
                </a:moveTo>
                <a:cubicBezTo>
                  <a:pt x="27005" y="42115"/>
                  <a:pt x="27019" y="42189"/>
                  <a:pt x="27034" y="42277"/>
                </a:cubicBezTo>
                <a:cubicBezTo>
                  <a:pt x="27005" y="42336"/>
                  <a:pt x="26975" y="42409"/>
                  <a:pt x="26946" y="42483"/>
                </a:cubicBezTo>
                <a:cubicBezTo>
                  <a:pt x="26931" y="42409"/>
                  <a:pt x="26916" y="42306"/>
                  <a:pt x="26902" y="42233"/>
                </a:cubicBezTo>
                <a:cubicBezTo>
                  <a:pt x="26931" y="42159"/>
                  <a:pt x="26946" y="42086"/>
                  <a:pt x="26990" y="42012"/>
                </a:cubicBezTo>
                <a:close/>
                <a:moveTo>
                  <a:pt x="26239" y="42233"/>
                </a:moveTo>
                <a:cubicBezTo>
                  <a:pt x="26254" y="42292"/>
                  <a:pt x="26269" y="42336"/>
                  <a:pt x="26284" y="42380"/>
                </a:cubicBezTo>
                <a:cubicBezTo>
                  <a:pt x="26254" y="42483"/>
                  <a:pt x="26195" y="42556"/>
                  <a:pt x="26136" y="42645"/>
                </a:cubicBezTo>
                <a:cubicBezTo>
                  <a:pt x="26122" y="42586"/>
                  <a:pt x="26092" y="42556"/>
                  <a:pt x="26063" y="42498"/>
                </a:cubicBezTo>
                <a:cubicBezTo>
                  <a:pt x="26136" y="42409"/>
                  <a:pt x="26181" y="42336"/>
                  <a:pt x="26239" y="42233"/>
                </a:cubicBezTo>
                <a:close/>
                <a:moveTo>
                  <a:pt x="25842" y="42203"/>
                </a:moveTo>
                <a:lnTo>
                  <a:pt x="25960" y="42424"/>
                </a:lnTo>
                <a:cubicBezTo>
                  <a:pt x="25901" y="42512"/>
                  <a:pt x="25842" y="42601"/>
                  <a:pt x="25783" y="42674"/>
                </a:cubicBezTo>
                <a:cubicBezTo>
                  <a:pt x="25754" y="42601"/>
                  <a:pt x="25710" y="42527"/>
                  <a:pt x="25666" y="42453"/>
                </a:cubicBezTo>
                <a:cubicBezTo>
                  <a:pt x="25739" y="42380"/>
                  <a:pt x="25798" y="42292"/>
                  <a:pt x="25842" y="42203"/>
                </a:cubicBezTo>
                <a:close/>
                <a:moveTo>
                  <a:pt x="26328" y="42483"/>
                </a:moveTo>
                <a:cubicBezTo>
                  <a:pt x="26328" y="42498"/>
                  <a:pt x="26343" y="42512"/>
                  <a:pt x="26343" y="42527"/>
                </a:cubicBezTo>
                <a:cubicBezTo>
                  <a:pt x="26298" y="42630"/>
                  <a:pt x="26254" y="42704"/>
                  <a:pt x="26210" y="42792"/>
                </a:cubicBezTo>
                <a:cubicBezTo>
                  <a:pt x="26210" y="42777"/>
                  <a:pt x="26195" y="42748"/>
                  <a:pt x="26195" y="42733"/>
                </a:cubicBezTo>
                <a:cubicBezTo>
                  <a:pt x="26239" y="42645"/>
                  <a:pt x="26284" y="42571"/>
                  <a:pt x="26328" y="42483"/>
                </a:cubicBezTo>
                <a:close/>
                <a:moveTo>
                  <a:pt x="26563" y="42292"/>
                </a:moveTo>
                <a:cubicBezTo>
                  <a:pt x="26607" y="42380"/>
                  <a:pt x="26622" y="42468"/>
                  <a:pt x="26652" y="42586"/>
                </a:cubicBezTo>
                <a:cubicBezTo>
                  <a:pt x="26622" y="42659"/>
                  <a:pt x="26578" y="42748"/>
                  <a:pt x="26549" y="42821"/>
                </a:cubicBezTo>
                <a:cubicBezTo>
                  <a:pt x="26534" y="42792"/>
                  <a:pt x="26504" y="42733"/>
                  <a:pt x="26490" y="42704"/>
                </a:cubicBezTo>
                <a:cubicBezTo>
                  <a:pt x="26504" y="42659"/>
                  <a:pt x="26534" y="42630"/>
                  <a:pt x="26549" y="42601"/>
                </a:cubicBezTo>
                <a:cubicBezTo>
                  <a:pt x="26534" y="42571"/>
                  <a:pt x="26504" y="42556"/>
                  <a:pt x="26490" y="42512"/>
                </a:cubicBezTo>
                <a:cubicBezTo>
                  <a:pt x="26475" y="42527"/>
                  <a:pt x="26475" y="42571"/>
                  <a:pt x="26460" y="42586"/>
                </a:cubicBezTo>
                <a:cubicBezTo>
                  <a:pt x="26460" y="42571"/>
                  <a:pt x="26431" y="42556"/>
                  <a:pt x="26431" y="42527"/>
                </a:cubicBezTo>
                <a:cubicBezTo>
                  <a:pt x="26475" y="42453"/>
                  <a:pt x="26534" y="42365"/>
                  <a:pt x="26563" y="42292"/>
                </a:cubicBezTo>
                <a:close/>
                <a:moveTo>
                  <a:pt x="27211" y="42512"/>
                </a:moveTo>
                <a:cubicBezTo>
                  <a:pt x="27225" y="42556"/>
                  <a:pt x="27225" y="42601"/>
                  <a:pt x="27225" y="42659"/>
                </a:cubicBezTo>
                <a:cubicBezTo>
                  <a:pt x="27211" y="42718"/>
                  <a:pt x="27211" y="42777"/>
                  <a:pt x="27181" y="42821"/>
                </a:cubicBezTo>
                <a:cubicBezTo>
                  <a:pt x="27181" y="42777"/>
                  <a:pt x="27167" y="42718"/>
                  <a:pt x="27167" y="42659"/>
                </a:cubicBezTo>
                <a:cubicBezTo>
                  <a:pt x="27181" y="42601"/>
                  <a:pt x="27211" y="42571"/>
                  <a:pt x="27211" y="42512"/>
                </a:cubicBezTo>
                <a:close/>
                <a:moveTo>
                  <a:pt x="26843" y="42350"/>
                </a:moveTo>
                <a:cubicBezTo>
                  <a:pt x="26858" y="42439"/>
                  <a:pt x="26872" y="42527"/>
                  <a:pt x="26902" y="42601"/>
                </a:cubicBezTo>
                <a:cubicBezTo>
                  <a:pt x="26872" y="42674"/>
                  <a:pt x="26843" y="42748"/>
                  <a:pt x="26799" y="42836"/>
                </a:cubicBezTo>
                <a:cubicBezTo>
                  <a:pt x="26784" y="42748"/>
                  <a:pt x="26755" y="42659"/>
                  <a:pt x="26725" y="42586"/>
                </a:cubicBezTo>
                <a:cubicBezTo>
                  <a:pt x="26784" y="42512"/>
                  <a:pt x="26799" y="42424"/>
                  <a:pt x="26843" y="42350"/>
                </a:cubicBezTo>
                <a:close/>
                <a:moveTo>
                  <a:pt x="27064" y="42424"/>
                </a:moveTo>
                <a:cubicBezTo>
                  <a:pt x="27064" y="42498"/>
                  <a:pt x="27078" y="42571"/>
                  <a:pt x="27093" y="42645"/>
                </a:cubicBezTo>
                <a:cubicBezTo>
                  <a:pt x="27078" y="42718"/>
                  <a:pt x="27064" y="42777"/>
                  <a:pt x="27049" y="42851"/>
                </a:cubicBezTo>
                <a:lnTo>
                  <a:pt x="26990" y="42630"/>
                </a:lnTo>
                <a:cubicBezTo>
                  <a:pt x="27005" y="42556"/>
                  <a:pt x="27049" y="42498"/>
                  <a:pt x="27064" y="42424"/>
                </a:cubicBezTo>
                <a:close/>
                <a:moveTo>
                  <a:pt x="26401" y="42645"/>
                </a:moveTo>
                <a:cubicBezTo>
                  <a:pt x="26401" y="42659"/>
                  <a:pt x="26416" y="42674"/>
                  <a:pt x="26416" y="42704"/>
                </a:cubicBezTo>
                <a:cubicBezTo>
                  <a:pt x="26372" y="42792"/>
                  <a:pt x="26328" y="42865"/>
                  <a:pt x="26284" y="42954"/>
                </a:cubicBezTo>
                <a:cubicBezTo>
                  <a:pt x="26284" y="42939"/>
                  <a:pt x="26269" y="42924"/>
                  <a:pt x="26269" y="42895"/>
                </a:cubicBezTo>
                <a:cubicBezTo>
                  <a:pt x="26298" y="42792"/>
                  <a:pt x="26343" y="42718"/>
                  <a:pt x="26401" y="42645"/>
                </a:cubicBezTo>
                <a:close/>
                <a:moveTo>
                  <a:pt x="27240" y="42939"/>
                </a:moveTo>
                <a:cubicBezTo>
                  <a:pt x="27270" y="42968"/>
                  <a:pt x="27270" y="43013"/>
                  <a:pt x="27270" y="43042"/>
                </a:cubicBezTo>
                <a:cubicBezTo>
                  <a:pt x="27270" y="43086"/>
                  <a:pt x="27270" y="43101"/>
                  <a:pt x="27240" y="43145"/>
                </a:cubicBezTo>
                <a:lnTo>
                  <a:pt x="27240" y="43160"/>
                </a:lnTo>
                <a:cubicBezTo>
                  <a:pt x="27240" y="43116"/>
                  <a:pt x="27240" y="43086"/>
                  <a:pt x="27225" y="43042"/>
                </a:cubicBezTo>
                <a:cubicBezTo>
                  <a:pt x="27225" y="43013"/>
                  <a:pt x="27240" y="42968"/>
                  <a:pt x="27240" y="42939"/>
                </a:cubicBezTo>
                <a:close/>
                <a:moveTo>
                  <a:pt x="26460" y="42807"/>
                </a:moveTo>
                <a:cubicBezTo>
                  <a:pt x="26475" y="42836"/>
                  <a:pt x="26490" y="42895"/>
                  <a:pt x="26490" y="42939"/>
                </a:cubicBezTo>
                <a:cubicBezTo>
                  <a:pt x="26460" y="43013"/>
                  <a:pt x="26416" y="43101"/>
                  <a:pt x="26387" y="43175"/>
                </a:cubicBezTo>
                <a:cubicBezTo>
                  <a:pt x="26357" y="43145"/>
                  <a:pt x="26343" y="43086"/>
                  <a:pt x="26328" y="43042"/>
                </a:cubicBezTo>
                <a:cubicBezTo>
                  <a:pt x="26357" y="42968"/>
                  <a:pt x="26416" y="42880"/>
                  <a:pt x="26460" y="42807"/>
                </a:cubicBezTo>
                <a:close/>
                <a:moveTo>
                  <a:pt x="26696" y="42704"/>
                </a:moveTo>
                <a:cubicBezTo>
                  <a:pt x="26710" y="42792"/>
                  <a:pt x="26755" y="42880"/>
                  <a:pt x="26769" y="42968"/>
                </a:cubicBezTo>
                <a:cubicBezTo>
                  <a:pt x="26769" y="42998"/>
                  <a:pt x="26769" y="42998"/>
                  <a:pt x="26755" y="43013"/>
                </a:cubicBezTo>
                <a:cubicBezTo>
                  <a:pt x="26725" y="43086"/>
                  <a:pt x="26696" y="43160"/>
                  <a:pt x="26681" y="43219"/>
                </a:cubicBezTo>
                <a:cubicBezTo>
                  <a:pt x="26652" y="43160"/>
                  <a:pt x="26637" y="43086"/>
                  <a:pt x="26622" y="43027"/>
                </a:cubicBezTo>
                <a:cubicBezTo>
                  <a:pt x="26637" y="42968"/>
                  <a:pt x="26681" y="42924"/>
                  <a:pt x="26696" y="42865"/>
                </a:cubicBezTo>
                <a:cubicBezTo>
                  <a:pt x="26666" y="42821"/>
                  <a:pt x="26652" y="42807"/>
                  <a:pt x="26652" y="42792"/>
                </a:cubicBezTo>
                <a:cubicBezTo>
                  <a:pt x="26666" y="42748"/>
                  <a:pt x="26696" y="42733"/>
                  <a:pt x="26696" y="42704"/>
                </a:cubicBezTo>
                <a:close/>
                <a:moveTo>
                  <a:pt x="26931" y="42748"/>
                </a:moveTo>
                <a:cubicBezTo>
                  <a:pt x="26946" y="42851"/>
                  <a:pt x="26975" y="42924"/>
                  <a:pt x="26990" y="43013"/>
                </a:cubicBezTo>
                <a:cubicBezTo>
                  <a:pt x="26975" y="43086"/>
                  <a:pt x="26931" y="43160"/>
                  <a:pt x="26916" y="43233"/>
                </a:cubicBezTo>
                <a:cubicBezTo>
                  <a:pt x="26902" y="43145"/>
                  <a:pt x="26872" y="43072"/>
                  <a:pt x="26858" y="42968"/>
                </a:cubicBezTo>
                <a:cubicBezTo>
                  <a:pt x="26902" y="42895"/>
                  <a:pt x="26916" y="42821"/>
                  <a:pt x="26931" y="42748"/>
                </a:cubicBezTo>
                <a:close/>
                <a:moveTo>
                  <a:pt x="27137" y="42836"/>
                </a:moveTo>
                <a:cubicBezTo>
                  <a:pt x="27137" y="42924"/>
                  <a:pt x="27137" y="42968"/>
                  <a:pt x="27152" y="43042"/>
                </a:cubicBezTo>
                <a:cubicBezTo>
                  <a:pt x="27137" y="43101"/>
                  <a:pt x="27122" y="43160"/>
                  <a:pt x="27122" y="43233"/>
                </a:cubicBezTo>
                <a:cubicBezTo>
                  <a:pt x="27093" y="43160"/>
                  <a:pt x="27093" y="43101"/>
                  <a:pt x="27078" y="43027"/>
                </a:cubicBezTo>
                <a:cubicBezTo>
                  <a:pt x="27093" y="42968"/>
                  <a:pt x="27122" y="42910"/>
                  <a:pt x="27137" y="42836"/>
                </a:cubicBezTo>
                <a:close/>
                <a:moveTo>
                  <a:pt x="26799" y="43116"/>
                </a:moveTo>
                <a:cubicBezTo>
                  <a:pt x="26813" y="43175"/>
                  <a:pt x="26813" y="43219"/>
                  <a:pt x="26843" y="43263"/>
                </a:cubicBezTo>
                <a:cubicBezTo>
                  <a:pt x="26799" y="43322"/>
                  <a:pt x="26784" y="43410"/>
                  <a:pt x="26755" y="43484"/>
                </a:cubicBezTo>
                <a:cubicBezTo>
                  <a:pt x="26725" y="43439"/>
                  <a:pt x="26710" y="43381"/>
                  <a:pt x="26710" y="43336"/>
                </a:cubicBezTo>
                <a:cubicBezTo>
                  <a:pt x="26755" y="43263"/>
                  <a:pt x="26769" y="43189"/>
                  <a:pt x="26799" y="43116"/>
                </a:cubicBezTo>
                <a:close/>
                <a:moveTo>
                  <a:pt x="26563" y="43116"/>
                </a:moveTo>
                <a:cubicBezTo>
                  <a:pt x="26578" y="43189"/>
                  <a:pt x="26607" y="43248"/>
                  <a:pt x="26622" y="43322"/>
                </a:cubicBezTo>
                <a:cubicBezTo>
                  <a:pt x="26578" y="43395"/>
                  <a:pt x="26549" y="43469"/>
                  <a:pt x="26504" y="43557"/>
                </a:cubicBezTo>
                <a:cubicBezTo>
                  <a:pt x="26490" y="43484"/>
                  <a:pt x="26460" y="43439"/>
                  <a:pt x="26431" y="43366"/>
                </a:cubicBezTo>
                <a:cubicBezTo>
                  <a:pt x="26490" y="43292"/>
                  <a:pt x="26534" y="43189"/>
                  <a:pt x="26563" y="43116"/>
                </a:cubicBezTo>
                <a:close/>
                <a:moveTo>
                  <a:pt x="27167" y="43263"/>
                </a:moveTo>
                <a:cubicBezTo>
                  <a:pt x="27167" y="43322"/>
                  <a:pt x="27196" y="43381"/>
                  <a:pt x="27196" y="43439"/>
                </a:cubicBezTo>
                <a:cubicBezTo>
                  <a:pt x="27167" y="43484"/>
                  <a:pt x="27167" y="43528"/>
                  <a:pt x="27152" y="43587"/>
                </a:cubicBezTo>
                <a:cubicBezTo>
                  <a:pt x="27152" y="43528"/>
                  <a:pt x="27137" y="43469"/>
                  <a:pt x="27137" y="43410"/>
                </a:cubicBezTo>
                <a:cubicBezTo>
                  <a:pt x="27152" y="43366"/>
                  <a:pt x="27152" y="43322"/>
                  <a:pt x="27167" y="43263"/>
                </a:cubicBezTo>
                <a:close/>
                <a:moveTo>
                  <a:pt x="27019" y="43189"/>
                </a:moveTo>
                <a:cubicBezTo>
                  <a:pt x="27019" y="43263"/>
                  <a:pt x="27034" y="43336"/>
                  <a:pt x="27064" y="43410"/>
                </a:cubicBezTo>
                <a:cubicBezTo>
                  <a:pt x="27049" y="43484"/>
                  <a:pt x="27019" y="43542"/>
                  <a:pt x="27005" y="43616"/>
                </a:cubicBezTo>
                <a:lnTo>
                  <a:pt x="27005" y="43601"/>
                </a:lnTo>
                <a:lnTo>
                  <a:pt x="27005" y="43572"/>
                </a:lnTo>
                <a:cubicBezTo>
                  <a:pt x="27005" y="43557"/>
                  <a:pt x="26990" y="43557"/>
                  <a:pt x="26990" y="43542"/>
                </a:cubicBezTo>
                <a:cubicBezTo>
                  <a:pt x="26990" y="43528"/>
                  <a:pt x="26990" y="43528"/>
                  <a:pt x="26975" y="43513"/>
                </a:cubicBezTo>
                <a:cubicBezTo>
                  <a:pt x="26975" y="43469"/>
                  <a:pt x="26946" y="43439"/>
                  <a:pt x="26946" y="43395"/>
                </a:cubicBezTo>
                <a:cubicBezTo>
                  <a:pt x="26975" y="43322"/>
                  <a:pt x="26990" y="43263"/>
                  <a:pt x="27019" y="43189"/>
                </a:cubicBezTo>
                <a:close/>
                <a:moveTo>
                  <a:pt x="26902" y="43528"/>
                </a:moveTo>
                <a:cubicBezTo>
                  <a:pt x="26902" y="43542"/>
                  <a:pt x="26902" y="43557"/>
                  <a:pt x="26916" y="43587"/>
                </a:cubicBezTo>
                <a:cubicBezTo>
                  <a:pt x="26902" y="43660"/>
                  <a:pt x="26858" y="43734"/>
                  <a:pt x="26843" y="43807"/>
                </a:cubicBezTo>
                <a:cubicBezTo>
                  <a:pt x="26843" y="43778"/>
                  <a:pt x="26813" y="43748"/>
                  <a:pt x="26813" y="43734"/>
                </a:cubicBezTo>
                <a:cubicBezTo>
                  <a:pt x="26843" y="43675"/>
                  <a:pt x="26872" y="43601"/>
                  <a:pt x="26902" y="43528"/>
                </a:cubicBezTo>
                <a:close/>
                <a:moveTo>
                  <a:pt x="27093" y="43616"/>
                </a:moveTo>
                <a:cubicBezTo>
                  <a:pt x="27093" y="43675"/>
                  <a:pt x="27093" y="43748"/>
                  <a:pt x="27122" y="43822"/>
                </a:cubicBezTo>
                <a:cubicBezTo>
                  <a:pt x="27078" y="43763"/>
                  <a:pt x="27078" y="43748"/>
                  <a:pt x="27064" y="43704"/>
                </a:cubicBezTo>
                <a:cubicBezTo>
                  <a:pt x="27078" y="43675"/>
                  <a:pt x="27078" y="43645"/>
                  <a:pt x="27093" y="43616"/>
                </a:cubicBezTo>
                <a:close/>
                <a:moveTo>
                  <a:pt x="26652" y="43454"/>
                </a:moveTo>
                <a:lnTo>
                  <a:pt x="26710" y="43616"/>
                </a:lnTo>
                <a:cubicBezTo>
                  <a:pt x="26666" y="43690"/>
                  <a:pt x="26637" y="43763"/>
                  <a:pt x="26607" y="43851"/>
                </a:cubicBezTo>
                <a:cubicBezTo>
                  <a:pt x="26578" y="43807"/>
                  <a:pt x="26563" y="43748"/>
                  <a:pt x="26549" y="43675"/>
                </a:cubicBezTo>
                <a:lnTo>
                  <a:pt x="26652" y="43454"/>
                </a:lnTo>
                <a:close/>
                <a:moveTo>
                  <a:pt x="27211" y="43719"/>
                </a:moveTo>
                <a:cubicBezTo>
                  <a:pt x="27211" y="43763"/>
                  <a:pt x="27225" y="43807"/>
                  <a:pt x="27225" y="43837"/>
                </a:cubicBezTo>
                <a:cubicBezTo>
                  <a:pt x="27225" y="43881"/>
                  <a:pt x="27211" y="43910"/>
                  <a:pt x="27211" y="43925"/>
                </a:cubicBezTo>
                <a:cubicBezTo>
                  <a:pt x="27211" y="43896"/>
                  <a:pt x="27211" y="43851"/>
                  <a:pt x="27196" y="43822"/>
                </a:cubicBezTo>
                <a:cubicBezTo>
                  <a:pt x="27196" y="43778"/>
                  <a:pt x="27211" y="43763"/>
                  <a:pt x="27211" y="43719"/>
                </a:cubicBezTo>
                <a:close/>
                <a:moveTo>
                  <a:pt x="26946" y="43763"/>
                </a:moveTo>
                <a:lnTo>
                  <a:pt x="26946" y="43778"/>
                </a:lnTo>
                <a:cubicBezTo>
                  <a:pt x="26931" y="43851"/>
                  <a:pt x="26902" y="43910"/>
                  <a:pt x="26872" y="43984"/>
                </a:cubicBezTo>
                <a:lnTo>
                  <a:pt x="26872" y="43969"/>
                </a:lnTo>
                <a:cubicBezTo>
                  <a:pt x="26902" y="43896"/>
                  <a:pt x="26931" y="43822"/>
                  <a:pt x="26946" y="43763"/>
                </a:cubicBezTo>
                <a:close/>
                <a:moveTo>
                  <a:pt x="27078" y="43822"/>
                </a:moveTo>
                <a:cubicBezTo>
                  <a:pt x="27078" y="43837"/>
                  <a:pt x="27078" y="43837"/>
                  <a:pt x="27093" y="43851"/>
                </a:cubicBezTo>
                <a:cubicBezTo>
                  <a:pt x="27078" y="43910"/>
                  <a:pt x="27078" y="43954"/>
                  <a:pt x="27064" y="43984"/>
                </a:cubicBezTo>
                <a:cubicBezTo>
                  <a:pt x="27064" y="43969"/>
                  <a:pt x="27064" y="43954"/>
                  <a:pt x="27049" y="43925"/>
                </a:cubicBezTo>
                <a:cubicBezTo>
                  <a:pt x="27064" y="43896"/>
                  <a:pt x="27064" y="43851"/>
                  <a:pt x="27078" y="43822"/>
                </a:cubicBezTo>
                <a:close/>
                <a:moveTo>
                  <a:pt x="26769" y="43851"/>
                </a:moveTo>
                <a:cubicBezTo>
                  <a:pt x="26769" y="43896"/>
                  <a:pt x="26784" y="43910"/>
                  <a:pt x="26784" y="43940"/>
                </a:cubicBezTo>
                <a:cubicBezTo>
                  <a:pt x="26769" y="44028"/>
                  <a:pt x="26725" y="44087"/>
                  <a:pt x="26710" y="44175"/>
                </a:cubicBezTo>
                <a:cubicBezTo>
                  <a:pt x="26696" y="44131"/>
                  <a:pt x="26696" y="44102"/>
                  <a:pt x="26666" y="44058"/>
                </a:cubicBezTo>
                <a:cubicBezTo>
                  <a:pt x="26710" y="43984"/>
                  <a:pt x="26725" y="43910"/>
                  <a:pt x="26769" y="43851"/>
                </a:cubicBezTo>
                <a:close/>
                <a:moveTo>
                  <a:pt x="26799" y="44116"/>
                </a:moveTo>
                <a:lnTo>
                  <a:pt x="26799" y="44146"/>
                </a:lnTo>
                <a:cubicBezTo>
                  <a:pt x="26799" y="44205"/>
                  <a:pt x="26784" y="44278"/>
                  <a:pt x="26755" y="44352"/>
                </a:cubicBezTo>
                <a:cubicBezTo>
                  <a:pt x="26755" y="44337"/>
                  <a:pt x="26755" y="44337"/>
                  <a:pt x="26725" y="44322"/>
                </a:cubicBezTo>
                <a:cubicBezTo>
                  <a:pt x="26755" y="44249"/>
                  <a:pt x="26784" y="44190"/>
                  <a:pt x="26799" y="44116"/>
                </a:cubicBezTo>
                <a:close/>
                <a:moveTo>
                  <a:pt x="27137" y="44175"/>
                </a:moveTo>
                <a:cubicBezTo>
                  <a:pt x="27152" y="44175"/>
                  <a:pt x="27152" y="44205"/>
                  <a:pt x="27152" y="44219"/>
                </a:cubicBezTo>
                <a:cubicBezTo>
                  <a:pt x="27137" y="44278"/>
                  <a:pt x="27137" y="44322"/>
                  <a:pt x="27122" y="44367"/>
                </a:cubicBezTo>
                <a:cubicBezTo>
                  <a:pt x="27122" y="44352"/>
                  <a:pt x="27122" y="44322"/>
                  <a:pt x="27093" y="44293"/>
                </a:cubicBezTo>
                <a:cubicBezTo>
                  <a:pt x="27122" y="44264"/>
                  <a:pt x="27122" y="44205"/>
                  <a:pt x="27137" y="44175"/>
                </a:cubicBezTo>
                <a:close/>
                <a:moveTo>
                  <a:pt x="26990" y="44131"/>
                </a:moveTo>
                <a:cubicBezTo>
                  <a:pt x="27005" y="44131"/>
                  <a:pt x="27005" y="44175"/>
                  <a:pt x="27005" y="44190"/>
                </a:cubicBezTo>
                <a:cubicBezTo>
                  <a:pt x="26990" y="44264"/>
                  <a:pt x="26975" y="44308"/>
                  <a:pt x="26946" y="44396"/>
                </a:cubicBezTo>
                <a:cubicBezTo>
                  <a:pt x="26946" y="44367"/>
                  <a:pt x="26931" y="44337"/>
                  <a:pt x="26931" y="44322"/>
                </a:cubicBezTo>
                <a:cubicBezTo>
                  <a:pt x="26946" y="44264"/>
                  <a:pt x="26975" y="44190"/>
                  <a:pt x="26990" y="44131"/>
                </a:cubicBezTo>
                <a:close/>
                <a:moveTo>
                  <a:pt x="26858" y="44278"/>
                </a:moveTo>
                <a:cubicBezTo>
                  <a:pt x="26843" y="44352"/>
                  <a:pt x="26813" y="44425"/>
                  <a:pt x="26784" y="44499"/>
                </a:cubicBezTo>
                <a:lnTo>
                  <a:pt x="26784" y="44484"/>
                </a:lnTo>
                <a:cubicBezTo>
                  <a:pt x="26799" y="44411"/>
                  <a:pt x="26843" y="44352"/>
                  <a:pt x="26858" y="44278"/>
                </a:cubicBezTo>
                <a:close/>
                <a:moveTo>
                  <a:pt x="27184" y="44596"/>
                </a:moveTo>
                <a:cubicBezTo>
                  <a:pt x="27188" y="44608"/>
                  <a:pt x="27196" y="44617"/>
                  <a:pt x="27196" y="44617"/>
                </a:cubicBezTo>
                <a:cubicBezTo>
                  <a:pt x="27196" y="44646"/>
                  <a:pt x="27167" y="44676"/>
                  <a:pt x="27167" y="44705"/>
                </a:cubicBezTo>
                <a:lnTo>
                  <a:pt x="27167" y="44646"/>
                </a:lnTo>
                <a:cubicBezTo>
                  <a:pt x="27167" y="44629"/>
                  <a:pt x="27176" y="44613"/>
                  <a:pt x="27184" y="44596"/>
                </a:cubicBezTo>
                <a:close/>
                <a:moveTo>
                  <a:pt x="26902" y="44455"/>
                </a:moveTo>
                <a:cubicBezTo>
                  <a:pt x="26902" y="44499"/>
                  <a:pt x="26916" y="44514"/>
                  <a:pt x="26916" y="44558"/>
                </a:cubicBezTo>
                <a:cubicBezTo>
                  <a:pt x="26902" y="44617"/>
                  <a:pt x="26858" y="44690"/>
                  <a:pt x="26843" y="44734"/>
                </a:cubicBezTo>
                <a:cubicBezTo>
                  <a:pt x="26843" y="44705"/>
                  <a:pt x="26828" y="44676"/>
                  <a:pt x="26828" y="44646"/>
                </a:cubicBezTo>
                <a:cubicBezTo>
                  <a:pt x="26843" y="44587"/>
                  <a:pt x="26872" y="44514"/>
                  <a:pt x="26902" y="44455"/>
                </a:cubicBezTo>
                <a:close/>
                <a:moveTo>
                  <a:pt x="27064" y="44484"/>
                </a:moveTo>
                <a:cubicBezTo>
                  <a:pt x="27064" y="44514"/>
                  <a:pt x="27064" y="44558"/>
                  <a:pt x="27078" y="44587"/>
                </a:cubicBezTo>
                <a:lnTo>
                  <a:pt x="27019" y="44764"/>
                </a:lnTo>
                <a:cubicBezTo>
                  <a:pt x="27019" y="44720"/>
                  <a:pt x="27005" y="44690"/>
                  <a:pt x="27005" y="44646"/>
                </a:cubicBezTo>
                <a:lnTo>
                  <a:pt x="27064" y="44484"/>
                </a:lnTo>
                <a:close/>
                <a:moveTo>
                  <a:pt x="26975" y="44808"/>
                </a:moveTo>
                <a:cubicBezTo>
                  <a:pt x="26975" y="44852"/>
                  <a:pt x="26990" y="44911"/>
                  <a:pt x="26990" y="44940"/>
                </a:cubicBezTo>
                <a:cubicBezTo>
                  <a:pt x="26975" y="45014"/>
                  <a:pt x="26946" y="45073"/>
                  <a:pt x="26931" y="45132"/>
                </a:cubicBezTo>
                <a:cubicBezTo>
                  <a:pt x="26931" y="45073"/>
                  <a:pt x="26916" y="45029"/>
                  <a:pt x="26916" y="44985"/>
                </a:cubicBezTo>
                <a:lnTo>
                  <a:pt x="26975" y="44808"/>
                </a:lnTo>
                <a:close/>
                <a:moveTo>
                  <a:pt x="27093" y="44882"/>
                </a:moveTo>
                <a:cubicBezTo>
                  <a:pt x="27093" y="44926"/>
                  <a:pt x="27093" y="44955"/>
                  <a:pt x="27122" y="44999"/>
                </a:cubicBezTo>
                <a:cubicBezTo>
                  <a:pt x="27093" y="45058"/>
                  <a:pt x="27093" y="45088"/>
                  <a:pt x="27078" y="45147"/>
                </a:cubicBezTo>
                <a:cubicBezTo>
                  <a:pt x="27078" y="45102"/>
                  <a:pt x="27064" y="45073"/>
                  <a:pt x="27064" y="45014"/>
                </a:cubicBezTo>
                <a:cubicBezTo>
                  <a:pt x="27078" y="44985"/>
                  <a:pt x="27078" y="44926"/>
                  <a:pt x="27093" y="44882"/>
                </a:cubicBezTo>
                <a:close/>
                <a:moveTo>
                  <a:pt x="27137" y="45323"/>
                </a:moveTo>
                <a:lnTo>
                  <a:pt x="27137" y="45426"/>
                </a:lnTo>
                <a:cubicBezTo>
                  <a:pt x="27137" y="45442"/>
                  <a:pt x="27133" y="45454"/>
                  <a:pt x="27129" y="45468"/>
                </a:cubicBezTo>
                <a:lnTo>
                  <a:pt x="27129" y="45468"/>
                </a:lnTo>
                <a:cubicBezTo>
                  <a:pt x="27128" y="45445"/>
                  <a:pt x="27122" y="45424"/>
                  <a:pt x="27122" y="45397"/>
                </a:cubicBezTo>
                <a:cubicBezTo>
                  <a:pt x="27122" y="45382"/>
                  <a:pt x="27137" y="45353"/>
                  <a:pt x="27137" y="45323"/>
                </a:cubicBezTo>
                <a:close/>
                <a:moveTo>
                  <a:pt x="26990" y="45220"/>
                </a:moveTo>
                <a:cubicBezTo>
                  <a:pt x="26990" y="45279"/>
                  <a:pt x="27005" y="45323"/>
                  <a:pt x="27005" y="45367"/>
                </a:cubicBezTo>
                <a:cubicBezTo>
                  <a:pt x="27019" y="45426"/>
                  <a:pt x="27005" y="45470"/>
                  <a:pt x="26990" y="45529"/>
                </a:cubicBezTo>
                <a:cubicBezTo>
                  <a:pt x="26975" y="45470"/>
                  <a:pt x="26975" y="45411"/>
                  <a:pt x="26946" y="45353"/>
                </a:cubicBezTo>
                <a:cubicBezTo>
                  <a:pt x="26961" y="45308"/>
                  <a:pt x="26990" y="45250"/>
                  <a:pt x="26990" y="45220"/>
                </a:cubicBezTo>
                <a:close/>
                <a:moveTo>
                  <a:pt x="24577" y="41085"/>
                </a:moveTo>
                <a:cubicBezTo>
                  <a:pt x="24635" y="41158"/>
                  <a:pt x="24709" y="41232"/>
                  <a:pt x="24768" y="41306"/>
                </a:cubicBezTo>
                <a:cubicBezTo>
                  <a:pt x="23855" y="42306"/>
                  <a:pt x="22855" y="43204"/>
                  <a:pt x="21854" y="44072"/>
                </a:cubicBezTo>
                <a:cubicBezTo>
                  <a:pt x="21236" y="44631"/>
                  <a:pt x="20588" y="45205"/>
                  <a:pt x="19985" y="45794"/>
                </a:cubicBezTo>
                <a:cubicBezTo>
                  <a:pt x="20691" y="45014"/>
                  <a:pt x="21457" y="44264"/>
                  <a:pt x="22207" y="43528"/>
                </a:cubicBezTo>
                <a:cubicBezTo>
                  <a:pt x="22987" y="42733"/>
                  <a:pt x="23811" y="41924"/>
                  <a:pt x="24577" y="41085"/>
                </a:cubicBezTo>
                <a:close/>
                <a:moveTo>
                  <a:pt x="27064" y="45617"/>
                </a:moveTo>
                <a:cubicBezTo>
                  <a:pt x="27064" y="45676"/>
                  <a:pt x="27078" y="45735"/>
                  <a:pt x="27078" y="45779"/>
                </a:cubicBezTo>
                <a:cubicBezTo>
                  <a:pt x="27078" y="45823"/>
                  <a:pt x="27064" y="45853"/>
                  <a:pt x="27064" y="45897"/>
                </a:cubicBezTo>
                <a:cubicBezTo>
                  <a:pt x="27034" y="45838"/>
                  <a:pt x="27034" y="45794"/>
                  <a:pt x="27019" y="45735"/>
                </a:cubicBezTo>
                <a:cubicBezTo>
                  <a:pt x="27034" y="45691"/>
                  <a:pt x="27034" y="45662"/>
                  <a:pt x="27064" y="45617"/>
                </a:cubicBezTo>
                <a:close/>
                <a:moveTo>
                  <a:pt x="27314" y="45529"/>
                </a:moveTo>
                <a:cubicBezTo>
                  <a:pt x="27314" y="45647"/>
                  <a:pt x="27299" y="45765"/>
                  <a:pt x="27284" y="45897"/>
                </a:cubicBezTo>
                <a:lnTo>
                  <a:pt x="27284" y="45823"/>
                </a:lnTo>
                <a:lnTo>
                  <a:pt x="27284" y="45735"/>
                </a:lnTo>
                <a:cubicBezTo>
                  <a:pt x="27299" y="45662"/>
                  <a:pt x="27299" y="45588"/>
                  <a:pt x="27314" y="45529"/>
                </a:cubicBezTo>
                <a:close/>
                <a:moveTo>
                  <a:pt x="27093" y="46059"/>
                </a:moveTo>
                <a:cubicBezTo>
                  <a:pt x="27093" y="46118"/>
                  <a:pt x="27093" y="46162"/>
                  <a:pt x="27122" y="46206"/>
                </a:cubicBezTo>
                <a:lnTo>
                  <a:pt x="27122" y="46250"/>
                </a:lnTo>
                <a:cubicBezTo>
                  <a:pt x="27093" y="46250"/>
                  <a:pt x="27093" y="46265"/>
                  <a:pt x="27093" y="46265"/>
                </a:cubicBezTo>
                <a:cubicBezTo>
                  <a:pt x="27093" y="46236"/>
                  <a:pt x="27078" y="46191"/>
                  <a:pt x="27078" y="46133"/>
                </a:cubicBezTo>
                <a:cubicBezTo>
                  <a:pt x="27078" y="46118"/>
                  <a:pt x="27093" y="46088"/>
                  <a:pt x="27093" y="46059"/>
                </a:cubicBezTo>
                <a:close/>
                <a:moveTo>
                  <a:pt x="24812" y="41350"/>
                </a:moveTo>
                <a:lnTo>
                  <a:pt x="24812" y="41350"/>
                </a:lnTo>
                <a:cubicBezTo>
                  <a:pt x="24797" y="41379"/>
                  <a:pt x="24783" y="41394"/>
                  <a:pt x="24768" y="41423"/>
                </a:cubicBezTo>
                <a:lnTo>
                  <a:pt x="24812" y="41482"/>
                </a:lnTo>
                <a:lnTo>
                  <a:pt x="24871" y="41423"/>
                </a:lnTo>
                <a:cubicBezTo>
                  <a:pt x="24915" y="41482"/>
                  <a:pt x="24959" y="41541"/>
                  <a:pt x="25003" y="41585"/>
                </a:cubicBezTo>
                <a:cubicBezTo>
                  <a:pt x="24003" y="42762"/>
                  <a:pt x="22869" y="43675"/>
                  <a:pt x="21648" y="44631"/>
                </a:cubicBezTo>
                <a:cubicBezTo>
                  <a:pt x="20897" y="45220"/>
                  <a:pt x="20147" y="45823"/>
                  <a:pt x="19411" y="46500"/>
                </a:cubicBezTo>
                <a:cubicBezTo>
                  <a:pt x="20206" y="45662"/>
                  <a:pt x="21059" y="44882"/>
                  <a:pt x="21913" y="44131"/>
                </a:cubicBezTo>
                <a:cubicBezTo>
                  <a:pt x="22899" y="43263"/>
                  <a:pt x="23914" y="42365"/>
                  <a:pt x="24812" y="41350"/>
                </a:cubicBezTo>
                <a:close/>
                <a:moveTo>
                  <a:pt x="27019" y="46353"/>
                </a:moveTo>
                <a:cubicBezTo>
                  <a:pt x="27019" y="46412"/>
                  <a:pt x="27019" y="46471"/>
                  <a:pt x="27034" y="46500"/>
                </a:cubicBezTo>
                <a:cubicBezTo>
                  <a:pt x="27019" y="46545"/>
                  <a:pt x="27019" y="46574"/>
                  <a:pt x="27005" y="46618"/>
                </a:cubicBezTo>
                <a:cubicBezTo>
                  <a:pt x="27005" y="46574"/>
                  <a:pt x="26990" y="46545"/>
                  <a:pt x="26990" y="46500"/>
                </a:cubicBezTo>
                <a:cubicBezTo>
                  <a:pt x="27005" y="46456"/>
                  <a:pt x="27005" y="46412"/>
                  <a:pt x="27019" y="46353"/>
                </a:cubicBezTo>
                <a:close/>
                <a:moveTo>
                  <a:pt x="27343" y="46000"/>
                </a:moveTo>
                <a:cubicBezTo>
                  <a:pt x="27343" y="46265"/>
                  <a:pt x="27299" y="46545"/>
                  <a:pt x="27240" y="46824"/>
                </a:cubicBezTo>
                <a:lnTo>
                  <a:pt x="27240" y="46633"/>
                </a:lnTo>
                <a:lnTo>
                  <a:pt x="27240" y="46515"/>
                </a:lnTo>
                <a:cubicBezTo>
                  <a:pt x="27284" y="46353"/>
                  <a:pt x="27314" y="46177"/>
                  <a:pt x="27343" y="46000"/>
                </a:cubicBezTo>
                <a:close/>
                <a:moveTo>
                  <a:pt x="27064" y="46868"/>
                </a:moveTo>
                <a:cubicBezTo>
                  <a:pt x="27064" y="46898"/>
                  <a:pt x="27078" y="46927"/>
                  <a:pt x="27078" y="46971"/>
                </a:cubicBezTo>
                <a:cubicBezTo>
                  <a:pt x="27078" y="46986"/>
                  <a:pt x="27064" y="47001"/>
                  <a:pt x="27064" y="47030"/>
                </a:cubicBezTo>
                <a:cubicBezTo>
                  <a:pt x="27064" y="47015"/>
                  <a:pt x="27064" y="46986"/>
                  <a:pt x="27049" y="46971"/>
                </a:cubicBezTo>
                <a:cubicBezTo>
                  <a:pt x="27049" y="46927"/>
                  <a:pt x="27064" y="46912"/>
                  <a:pt x="27064" y="46868"/>
                </a:cubicBezTo>
                <a:close/>
                <a:moveTo>
                  <a:pt x="25033" y="41644"/>
                </a:moveTo>
                <a:cubicBezTo>
                  <a:pt x="25062" y="41673"/>
                  <a:pt x="25077" y="41688"/>
                  <a:pt x="25092" y="41718"/>
                </a:cubicBezTo>
                <a:lnTo>
                  <a:pt x="25062" y="41762"/>
                </a:lnTo>
                <a:lnTo>
                  <a:pt x="25106" y="41821"/>
                </a:lnTo>
                <a:cubicBezTo>
                  <a:pt x="25106" y="41791"/>
                  <a:pt x="25121" y="41791"/>
                  <a:pt x="25121" y="41776"/>
                </a:cubicBezTo>
                <a:cubicBezTo>
                  <a:pt x="25150" y="41821"/>
                  <a:pt x="25165" y="41835"/>
                  <a:pt x="25180" y="41865"/>
                </a:cubicBezTo>
                <a:cubicBezTo>
                  <a:pt x="25121" y="41938"/>
                  <a:pt x="25077" y="42012"/>
                  <a:pt x="25018" y="42071"/>
                </a:cubicBezTo>
                <a:cubicBezTo>
                  <a:pt x="23988" y="43307"/>
                  <a:pt x="22737" y="44190"/>
                  <a:pt x="21427" y="45132"/>
                </a:cubicBezTo>
                <a:cubicBezTo>
                  <a:pt x="20544" y="45750"/>
                  <a:pt x="19647" y="46397"/>
                  <a:pt x="18778" y="47163"/>
                </a:cubicBezTo>
                <a:cubicBezTo>
                  <a:pt x="19720" y="46250"/>
                  <a:pt x="20721" y="45456"/>
                  <a:pt x="21692" y="44690"/>
                </a:cubicBezTo>
                <a:cubicBezTo>
                  <a:pt x="22899" y="43734"/>
                  <a:pt x="24047" y="42821"/>
                  <a:pt x="25033" y="41644"/>
                </a:cubicBezTo>
                <a:close/>
                <a:moveTo>
                  <a:pt x="25253" y="41938"/>
                </a:moveTo>
                <a:cubicBezTo>
                  <a:pt x="25298" y="41982"/>
                  <a:pt x="25312" y="42041"/>
                  <a:pt x="25342" y="42071"/>
                </a:cubicBezTo>
                <a:cubicBezTo>
                  <a:pt x="25371" y="42086"/>
                  <a:pt x="25386" y="42115"/>
                  <a:pt x="25401" y="42144"/>
                </a:cubicBezTo>
                <a:cubicBezTo>
                  <a:pt x="25401" y="42144"/>
                  <a:pt x="25401" y="42159"/>
                  <a:pt x="25415" y="42159"/>
                </a:cubicBezTo>
                <a:cubicBezTo>
                  <a:pt x="25312" y="42306"/>
                  <a:pt x="25180" y="42453"/>
                  <a:pt x="25077" y="42630"/>
                </a:cubicBezTo>
                <a:cubicBezTo>
                  <a:pt x="24003" y="43910"/>
                  <a:pt x="22678" y="44764"/>
                  <a:pt x="21280" y="45662"/>
                </a:cubicBezTo>
                <a:cubicBezTo>
                  <a:pt x="20323" y="46265"/>
                  <a:pt x="19337" y="46912"/>
                  <a:pt x="18410" y="47707"/>
                </a:cubicBezTo>
                <a:cubicBezTo>
                  <a:pt x="18396" y="47678"/>
                  <a:pt x="18410" y="47663"/>
                  <a:pt x="18440" y="47634"/>
                </a:cubicBezTo>
                <a:cubicBezTo>
                  <a:pt x="19411" y="46677"/>
                  <a:pt x="20456" y="45941"/>
                  <a:pt x="21486" y="45205"/>
                </a:cubicBezTo>
                <a:cubicBezTo>
                  <a:pt x="22811" y="44264"/>
                  <a:pt x="24047" y="43381"/>
                  <a:pt x="25092" y="42130"/>
                </a:cubicBezTo>
                <a:cubicBezTo>
                  <a:pt x="25150" y="42071"/>
                  <a:pt x="25195" y="41997"/>
                  <a:pt x="25253" y="41938"/>
                </a:cubicBezTo>
                <a:close/>
                <a:moveTo>
                  <a:pt x="25460" y="42218"/>
                </a:moveTo>
                <a:cubicBezTo>
                  <a:pt x="25518" y="42292"/>
                  <a:pt x="25548" y="42350"/>
                  <a:pt x="25607" y="42424"/>
                </a:cubicBezTo>
                <a:cubicBezTo>
                  <a:pt x="25445" y="42659"/>
                  <a:pt x="25253" y="42895"/>
                  <a:pt x="25062" y="43145"/>
                </a:cubicBezTo>
                <a:cubicBezTo>
                  <a:pt x="23958" y="44484"/>
                  <a:pt x="22575" y="45294"/>
                  <a:pt x="21089" y="46133"/>
                </a:cubicBezTo>
                <a:cubicBezTo>
                  <a:pt x="20095" y="46717"/>
                  <a:pt x="19073" y="47301"/>
                  <a:pt x="18108" y="48087"/>
                </a:cubicBezTo>
                <a:lnTo>
                  <a:pt x="18108" y="48087"/>
                </a:lnTo>
                <a:cubicBezTo>
                  <a:pt x="18130" y="48063"/>
                  <a:pt x="18153" y="48024"/>
                  <a:pt x="18175" y="48001"/>
                </a:cubicBezTo>
                <a:cubicBezTo>
                  <a:pt x="19190" y="47074"/>
                  <a:pt x="20250" y="46397"/>
                  <a:pt x="21309" y="45720"/>
                </a:cubicBezTo>
                <a:cubicBezTo>
                  <a:pt x="22708" y="44808"/>
                  <a:pt x="24032" y="43969"/>
                  <a:pt x="25106" y="42659"/>
                </a:cubicBezTo>
                <a:cubicBezTo>
                  <a:pt x="25224" y="42512"/>
                  <a:pt x="25357" y="42365"/>
                  <a:pt x="25460" y="42218"/>
                </a:cubicBezTo>
                <a:close/>
                <a:moveTo>
                  <a:pt x="25651" y="42512"/>
                </a:moveTo>
                <a:cubicBezTo>
                  <a:pt x="25695" y="42586"/>
                  <a:pt x="25739" y="42645"/>
                  <a:pt x="25769" y="42718"/>
                </a:cubicBezTo>
                <a:cubicBezTo>
                  <a:pt x="25548" y="43042"/>
                  <a:pt x="25312" y="43381"/>
                  <a:pt x="25062" y="43690"/>
                </a:cubicBezTo>
                <a:cubicBezTo>
                  <a:pt x="23929" y="45073"/>
                  <a:pt x="22457" y="45838"/>
                  <a:pt x="20897" y="46677"/>
                </a:cubicBezTo>
                <a:cubicBezTo>
                  <a:pt x="19867" y="47222"/>
                  <a:pt x="18808" y="47781"/>
                  <a:pt x="17792" y="48531"/>
                </a:cubicBezTo>
                <a:cubicBezTo>
                  <a:pt x="17836" y="48472"/>
                  <a:pt x="17881" y="48414"/>
                  <a:pt x="17925" y="48369"/>
                </a:cubicBezTo>
                <a:cubicBezTo>
                  <a:pt x="18940" y="47501"/>
                  <a:pt x="20044" y="46854"/>
                  <a:pt x="21118" y="46236"/>
                </a:cubicBezTo>
                <a:cubicBezTo>
                  <a:pt x="22605" y="45367"/>
                  <a:pt x="24003" y="44558"/>
                  <a:pt x="25106" y="43219"/>
                </a:cubicBezTo>
                <a:cubicBezTo>
                  <a:pt x="25298" y="42998"/>
                  <a:pt x="25474" y="42748"/>
                  <a:pt x="25651" y="42512"/>
                </a:cubicBezTo>
                <a:close/>
                <a:moveTo>
                  <a:pt x="17704" y="48561"/>
                </a:moveTo>
                <a:cubicBezTo>
                  <a:pt x="17675" y="48605"/>
                  <a:pt x="17645" y="48634"/>
                  <a:pt x="17630" y="48693"/>
                </a:cubicBezTo>
                <a:cubicBezTo>
                  <a:pt x="17601" y="48708"/>
                  <a:pt x="17571" y="48723"/>
                  <a:pt x="17557" y="48752"/>
                </a:cubicBezTo>
                <a:cubicBezTo>
                  <a:pt x="17571" y="48693"/>
                  <a:pt x="17601" y="48664"/>
                  <a:pt x="17630" y="48620"/>
                </a:cubicBezTo>
                <a:cubicBezTo>
                  <a:pt x="17645" y="48605"/>
                  <a:pt x="17675" y="48590"/>
                  <a:pt x="17704" y="48561"/>
                </a:cubicBezTo>
                <a:close/>
                <a:moveTo>
                  <a:pt x="26048" y="42586"/>
                </a:moveTo>
                <a:cubicBezTo>
                  <a:pt x="26063" y="42645"/>
                  <a:pt x="26107" y="42704"/>
                  <a:pt x="26122" y="42733"/>
                </a:cubicBezTo>
                <a:cubicBezTo>
                  <a:pt x="25827" y="43248"/>
                  <a:pt x="25474" y="43748"/>
                  <a:pt x="25092" y="44249"/>
                </a:cubicBezTo>
                <a:cubicBezTo>
                  <a:pt x="23929" y="45676"/>
                  <a:pt x="22413" y="46412"/>
                  <a:pt x="20765" y="47192"/>
                </a:cubicBezTo>
                <a:cubicBezTo>
                  <a:pt x="19705" y="47707"/>
                  <a:pt x="18616" y="48222"/>
                  <a:pt x="17586" y="48958"/>
                </a:cubicBezTo>
                <a:cubicBezTo>
                  <a:pt x="17586" y="48855"/>
                  <a:pt x="17645" y="48811"/>
                  <a:pt x="17675" y="48737"/>
                </a:cubicBezTo>
                <a:cubicBezTo>
                  <a:pt x="18734" y="47898"/>
                  <a:pt x="19853" y="47310"/>
                  <a:pt x="20956" y="46751"/>
                </a:cubicBezTo>
                <a:cubicBezTo>
                  <a:pt x="22516" y="45912"/>
                  <a:pt x="23988" y="45147"/>
                  <a:pt x="25136" y="43748"/>
                </a:cubicBezTo>
                <a:cubicBezTo>
                  <a:pt x="25386" y="43439"/>
                  <a:pt x="25621" y="43116"/>
                  <a:pt x="25827" y="42792"/>
                </a:cubicBezTo>
                <a:cubicBezTo>
                  <a:pt x="25872" y="42865"/>
                  <a:pt x="25901" y="42924"/>
                  <a:pt x="25960" y="42998"/>
                </a:cubicBezTo>
                <a:cubicBezTo>
                  <a:pt x="25945" y="42939"/>
                  <a:pt x="25901" y="42895"/>
                  <a:pt x="25886" y="42851"/>
                </a:cubicBezTo>
                <a:cubicBezTo>
                  <a:pt x="25930" y="42748"/>
                  <a:pt x="25989" y="42659"/>
                  <a:pt x="26048" y="42586"/>
                </a:cubicBezTo>
                <a:close/>
                <a:moveTo>
                  <a:pt x="17498" y="48870"/>
                </a:moveTo>
                <a:cubicBezTo>
                  <a:pt x="17454" y="48929"/>
                  <a:pt x="17424" y="48987"/>
                  <a:pt x="17395" y="49046"/>
                </a:cubicBezTo>
                <a:cubicBezTo>
                  <a:pt x="17365" y="49076"/>
                  <a:pt x="17321" y="49090"/>
                  <a:pt x="17292" y="49135"/>
                </a:cubicBezTo>
                <a:cubicBezTo>
                  <a:pt x="17307" y="49076"/>
                  <a:pt x="17351" y="49032"/>
                  <a:pt x="17380" y="48973"/>
                </a:cubicBezTo>
                <a:cubicBezTo>
                  <a:pt x="17424" y="48929"/>
                  <a:pt x="17454" y="48914"/>
                  <a:pt x="17498" y="48870"/>
                </a:cubicBezTo>
                <a:close/>
                <a:moveTo>
                  <a:pt x="17159" y="49149"/>
                </a:moveTo>
                <a:cubicBezTo>
                  <a:pt x="17145" y="49194"/>
                  <a:pt x="17101" y="49223"/>
                  <a:pt x="17086" y="49267"/>
                </a:cubicBezTo>
                <a:lnTo>
                  <a:pt x="17027" y="49326"/>
                </a:lnTo>
                <a:cubicBezTo>
                  <a:pt x="17056" y="49282"/>
                  <a:pt x="17071" y="49238"/>
                  <a:pt x="17101" y="49208"/>
                </a:cubicBezTo>
                <a:lnTo>
                  <a:pt x="17159" y="49149"/>
                </a:lnTo>
                <a:close/>
                <a:moveTo>
                  <a:pt x="26136" y="42836"/>
                </a:moveTo>
                <a:cubicBezTo>
                  <a:pt x="26166" y="42851"/>
                  <a:pt x="26166" y="42865"/>
                  <a:pt x="26181" y="42880"/>
                </a:cubicBezTo>
                <a:cubicBezTo>
                  <a:pt x="26122" y="42968"/>
                  <a:pt x="26092" y="43042"/>
                  <a:pt x="26033" y="43145"/>
                </a:cubicBezTo>
                <a:cubicBezTo>
                  <a:pt x="26048" y="43160"/>
                  <a:pt x="26063" y="43189"/>
                  <a:pt x="26063" y="43204"/>
                </a:cubicBezTo>
                <a:cubicBezTo>
                  <a:pt x="26122" y="43145"/>
                  <a:pt x="26166" y="43042"/>
                  <a:pt x="26210" y="42968"/>
                </a:cubicBezTo>
                <a:cubicBezTo>
                  <a:pt x="26239" y="42983"/>
                  <a:pt x="26239" y="43013"/>
                  <a:pt x="26239" y="43042"/>
                </a:cubicBezTo>
                <a:cubicBezTo>
                  <a:pt x="25916" y="43631"/>
                  <a:pt x="25533" y="44205"/>
                  <a:pt x="25077" y="44779"/>
                </a:cubicBezTo>
                <a:cubicBezTo>
                  <a:pt x="23900" y="46250"/>
                  <a:pt x="22281" y="46942"/>
                  <a:pt x="20574" y="47678"/>
                </a:cubicBezTo>
                <a:cubicBezTo>
                  <a:pt x="19485" y="48163"/>
                  <a:pt x="18381" y="48634"/>
                  <a:pt x="17307" y="49341"/>
                </a:cubicBezTo>
                <a:cubicBezTo>
                  <a:pt x="17351" y="49267"/>
                  <a:pt x="17410" y="49194"/>
                  <a:pt x="17439" y="49120"/>
                </a:cubicBezTo>
                <a:cubicBezTo>
                  <a:pt x="18528" y="48325"/>
                  <a:pt x="19661" y="47795"/>
                  <a:pt x="20765" y="47251"/>
                </a:cubicBezTo>
                <a:cubicBezTo>
                  <a:pt x="22413" y="46471"/>
                  <a:pt x="23958" y="45735"/>
                  <a:pt x="25136" y="44293"/>
                </a:cubicBezTo>
                <a:cubicBezTo>
                  <a:pt x="25518" y="43822"/>
                  <a:pt x="25842" y="43336"/>
                  <a:pt x="26136" y="42836"/>
                </a:cubicBezTo>
                <a:close/>
                <a:moveTo>
                  <a:pt x="17292" y="49223"/>
                </a:moveTo>
                <a:cubicBezTo>
                  <a:pt x="17248" y="49297"/>
                  <a:pt x="17218" y="49355"/>
                  <a:pt x="17189" y="49429"/>
                </a:cubicBezTo>
                <a:cubicBezTo>
                  <a:pt x="17130" y="49458"/>
                  <a:pt x="17086" y="49503"/>
                  <a:pt x="17042" y="49517"/>
                </a:cubicBezTo>
                <a:cubicBezTo>
                  <a:pt x="17071" y="49473"/>
                  <a:pt x="17101" y="49400"/>
                  <a:pt x="17145" y="49341"/>
                </a:cubicBezTo>
                <a:cubicBezTo>
                  <a:pt x="17189" y="49297"/>
                  <a:pt x="17233" y="49267"/>
                  <a:pt x="17292" y="49223"/>
                </a:cubicBezTo>
                <a:close/>
                <a:moveTo>
                  <a:pt x="16968" y="49488"/>
                </a:moveTo>
                <a:cubicBezTo>
                  <a:pt x="16924" y="49547"/>
                  <a:pt x="16909" y="49591"/>
                  <a:pt x="16865" y="49650"/>
                </a:cubicBezTo>
                <a:cubicBezTo>
                  <a:pt x="16836" y="49664"/>
                  <a:pt x="16792" y="49709"/>
                  <a:pt x="16777" y="49723"/>
                </a:cubicBezTo>
                <a:cubicBezTo>
                  <a:pt x="16792" y="49664"/>
                  <a:pt x="16836" y="49606"/>
                  <a:pt x="16865" y="49561"/>
                </a:cubicBezTo>
                <a:cubicBezTo>
                  <a:pt x="16909" y="49547"/>
                  <a:pt x="16924" y="49503"/>
                  <a:pt x="16968" y="49488"/>
                </a:cubicBezTo>
                <a:close/>
                <a:moveTo>
                  <a:pt x="26254" y="43145"/>
                </a:moveTo>
                <a:cubicBezTo>
                  <a:pt x="26269" y="43175"/>
                  <a:pt x="26284" y="43233"/>
                  <a:pt x="26298" y="43263"/>
                </a:cubicBezTo>
                <a:lnTo>
                  <a:pt x="26195" y="43484"/>
                </a:lnTo>
                <a:cubicBezTo>
                  <a:pt x="26210" y="43513"/>
                  <a:pt x="26210" y="43542"/>
                  <a:pt x="26225" y="43557"/>
                </a:cubicBezTo>
                <a:cubicBezTo>
                  <a:pt x="25930" y="44116"/>
                  <a:pt x="25548" y="44705"/>
                  <a:pt x="25077" y="45294"/>
                </a:cubicBezTo>
                <a:cubicBezTo>
                  <a:pt x="23855" y="46795"/>
                  <a:pt x="22178" y="47457"/>
                  <a:pt x="20397" y="48178"/>
                </a:cubicBezTo>
                <a:cubicBezTo>
                  <a:pt x="19293" y="48620"/>
                  <a:pt x="18175" y="49061"/>
                  <a:pt x="17086" y="49723"/>
                </a:cubicBezTo>
                <a:cubicBezTo>
                  <a:pt x="17130" y="49650"/>
                  <a:pt x="17174" y="49561"/>
                  <a:pt x="17218" y="49488"/>
                </a:cubicBezTo>
                <a:cubicBezTo>
                  <a:pt x="18337" y="48737"/>
                  <a:pt x="19485" y="48237"/>
                  <a:pt x="20603" y="47751"/>
                </a:cubicBezTo>
                <a:cubicBezTo>
                  <a:pt x="22310" y="47001"/>
                  <a:pt x="23929" y="46309"/>
                  <a:pt x="25121" y="44808"/>
                </a:cubicBezTo>
                <a:cubicBezTo>
                  <a:pt x="25563" y="44264"/>
                  <a:pt x="25930" y="43704"/>
                  <a:pt x="26254" y="43145"/>
                </a:cubicBezTo>
                <a:close/>
                <a:moveTo>
                  <a:pt x="16644" y="49767"/>
                </a:moveTo>
                <a:lnTo>
                  <a:pt x="16644" y="49767"/>
                </a:lnTo>
                <a:cubicBezTo>
                  <a:pt x="16630" y="49797"/>
                  <a:pt x="16600" y="49826"/>
                  <a:pt x="16571" y="49870"/>
                </a:cubicBezTo>
                <a:cubicBezTo>
                  <a:pt x="16556" y="49885"/>
                  <a:pt x="16527" y="49915"/>
                  <a:pt x="16497" y="49929"/>
                </a:cubicBezTo>
                <a:cubicBezTo>
                  <a:pt x="16541" y="49885"/>
                  <a:pt x="16556" y="49856"/>
                  <a:pt x="16571" y="49812"/>
                </a:cubicBezTo>
                <a:cubicBezTo>
                  <a:pt x="16600" y="49797"/>
                  <a:pt x="16615" y="49782"/>
                  <a:pt x="16644" y="49767"/>
                </a:cubicBezTo>
                <a:close/>
                <a:moveTo>
                  <a:pt x="17086" y="49591"/>
                </a:moveTo>
                <a:lnTo>
                  <a:pt x="16983" y="49812"/>
                </a:lnTo>
                <a:lnTo>
                  <a:pt x="16821" y="49929"/>
                </a:lnTo>
                <a:cubicBezTo>
                  <a:pt x="16836" y="49856"/>
                  <a:pt x="16895" y="49782"/>
                  <a:pt x="16924" y="49709"/>
                </a:cubicBezTo>
                <a:lnTo>
                  <a:pt x="17086" y="49591"/>
                </a:lnTo>
                <a:close/>
                <a:moveTo>
                  <a:pt x="16762" y="49812"/>
                </a:moveTo>
                <a:lnTo>
                  <a:pt x="16762" y="49812"/>
                </a:lnTo>
                <a:cubicBezTo>
                  <a:pt x="16718" y="49885"/>
                  <a:pt x="16688" y="49944"/>
                  <a:pt x="16644" y="50018"/>
                </a:cubicBezTo>
                <a:cubicBezTo>
                  <a:pt x="16615" y="50062"/>
                  <a:pt x="16556" y="50076"/>
                  <a:pt x="16527" y="50106"/>
                </a:cubicBezTo>
                <a:cubicBezTo>
                  <a:pt x="16556" y="50032"/>
                  <a:pt x="16600" y="49973"/>
                  <a:pt x="16630" y="49915"/>
                </a:cubicBezTo>
                <a:cubicBezTo>
                  <a:pt x="16674" y="49870"/>
                  <a:pt x="16718" y="49841"/>
                  <a:pt x="16762" y="49812"/>
                </a:cubicBezTo>
                <a:close/>
                <a:moveTo>
                  <a:pt x="26387" y="43454"/>
                </a:moveTo>
                <a:cubicBezTo>
                  <a:pt x="26401" y="43528"/>
                  <a:pt x="26431" y="43601"/>
                  <a:pt x="26460" y="43660"/>
                </a:cubicBezTo>
                <a:cubicBezTo>
                  <a:pt x="26122" y="44352"/>
                  <a:pt x="25680" y="45073"/>
                  <a:pt x="25092" y="45823"/>
                </a:cubicBezTo>
                <a:cubicBezTo>
                  <a:pt x="23855" y="47369"/>
                  <a:pt x="22089" y="48016"/>
                  <a:pt x="20250" y="48678"/>
                </a:cubicBezTo>
                <a:cubicBezTo>
                  <a:pt x="19146" y="49076"/>
                  <a:pt x="18013" y="49488"/>
                  <a:pt x="16909" y="50106"/>
                </a:cubicBezTo>
                <a:cubicBezTo>
                  <a:pt x="16939" y="50018"/>
                  <a:pt x="16998" y="49944"/>
                  <a:pt x="17042" y="49856"/>
                </a:cubicBezTo>
                <a:cubicBezTo>
                  <a:pt x="18160" y="49179"/>
                  <a:pt x="19308" y="48708"/>
                  <a:pt x="20441" y="48252"/>
                </a:cubicBezTo>
                <a:cubicBezTo>
                  <a:pt x="22222" y="47531"/>
                  <a:pt x="23929" y="46868"/>
                  <a:pt x="25150" y="45353"/>
                </a:cubicBezTo>
                <a:cubicBezTo>
                  <a:pt x="25666" y="44705"/>
                  <a:pt x="26063" y="44058"/>
                  <a:pt x="26387" y="43454"/>
                </a:cubicBezTo>
                <a:close/>
                <a:moveTo>
                  <a:pt x="16468" y="50062"/>
                </a:moveTo>
                <a:lnTo>
                  <a:pt x="16468" y="50062"/>
                </a:lnTo>
                <a:cubicBezTo>
                  <a:pt x="16424" y="50106"/>
                  <a:pt x="16409" y="50165"/>
                  <a:pt x="16365" y="50209"/>
                </a:cubicBezTo>
                <a:cubicBezTo>
                  <a:pt x="16335" y="50238"/>
                  <a:pt x="16291" y="50253"/>
                  <a:pt x="16262" y="50297"/>
                </a:cubicBezTo>
                <a:cubicBezTo>
                  <a:pt x="16276" y="50253"/>
                  <a:pt x="16321" y="50209"/>
                  <a:pt x="16350" y="50150"/>
                </a:cubicBezTo>
                <a:cubicBezTo>
                  <a:pt x="16394" y="50106"/>
                  <a:pt x="16424" y="50091"/>
                  <a:pt x="16468" y="50062"/>
                </a:cubicBezTo>
                <a:close/>
                <a:moveTo>
                  <a:pt x="16909" y="49929"/>
                </a:moveTo>
                <a:lnTo>
                  <a:pt x="16909" y="49929"/>
                </a:lnTo>
                <a:cubicBezTo>
                  <a:pt x="16865" y="50032"/>
                  <a:pt x="16821" y="50106"/>
                  <a:pt x="16777" y="50180"/>
                </a:cubicBezTo>
                <a:cubicBezTo>
                  <a:pt x="16718" y="50224"/>
                  <a:pt x="16644" y="50253"/>
                  <a:pt x="16600" y="50297"/>
                </a:cubicBezTo>
                <a:cubicBezTo>
                  <a:pt x="16630" y="50224"/>
                  <a:pt x="16674" y="50135"/>
                  <a:pt x="16718" y="50062"/>
                </a:cubicBezTo>
                <a:cubicBezTo>
                  <a:pt x="16777" y="50018"/>
                  <a:pt x="16850" y="49988"/>
                  <a:pt x="16909" y="49929"/>
                </a:cubicBezTo>
                <a:close/>
                <a:moveTo>
                  <a:pt x="16600" y="50150"/>
                </a:moveTo>
                <a:lnTo>
                  <a:pt x="16600" y="50150"/>
                </a:lnTo>
                <a:cubicBezTo>
                  <a:pt x="16541" y="50238"/>
                  <a:pt x="16497" y="50312"/>
                  <a:pt x="16468" y="50386"/>
                </a:cubicBezTo>
                <a:cubicBezTo>
                  <a:pt x="16409" y="50430"/>
                  <a:pt x="16350" y="50459"/>
                  <a:pt x="16321" y="50474"/>
                </a:cubicBezTo>
                <a:cubicBezTo>
                  <a:pt x="16350" y="50400"/>
                  <a:pt x="16394" y="50327"/>
                  <a:pt x="16453" y="50253"/>
                </a:cubicBezTo>
                <a:cubicBezTo>
                  <a:pt x="16497" y="50224"/>
                  <a:pt x="16541" y="50180"/>
                  <a:pt x="16600" y="50150"/>
                </a:cubicBezTo>
                <a:close/>
                <a:moveTo>
                  <a:pt x="16129" y="50327"/>
                </a:moveTo>
                <a:cubicBezTo>
                  <a:pt x="16115" y="50371"/>
                  <a:pt x="16100" y="50400"/>
                  <a:pt x="16056" y="50444"/>
                </a:cubicBezTo>
                <a:cubicBezTo>
                  <a:pt x="16041" y="50459"/>
                  <a:pt x="16012" y="50474"/>
                  <a:pt x="15982" y="50503"/>
                </a:cubicBezTo>
                <a:cubicBezTo>
                  <a:pt x="15997" y="50474"/>
                  <a:pt x="16026" y="50444"/>
                  <a:pt x="16056" y="50400"/>
                </a:cubicBezTo>
                <a:cubicBezTo>
                  <a:pt x="16085" y="50386"/>
                  <a:pt x="16115" y="50371"/>
                  <a:pt x="16129" y="50327"/>
                </a:cubicBezTo>
                <a:close/>
                <a:moveTo>
                  <a:pt x="26504" y="43763"/>
                </a:moveTo>
                <a:cubicBezTo>
                  <a:pt x="26534" y="43822"/>
                  <a:pt x="26549" y="43896"/>
                  <a:pt x="26563" y="43940"/>
                </a:cubicBezTo>
                <a:cubicBezTo>
                  <a:pt x="26195" y="44793"/>
                  <a:pt x="25724" y="45603"/>
                  <a:pt x="25106" y="46383"/>
                </a:cubicBezTo>
                <a:cubicBezTo>
                  <a:pt x="23841" y="47972"/>
                  <a:pt x="22016" y="48561"/>
                  <a:pt x="20088" y="49208"/>
                </a:cubicBezTo>
                <a:cubicBezTo>
                  <a:pt x="18970" y="49576"/>
                  <a:pt x="17822" y="49944"/>
                  <a:pt x="16718" y="50533"/>
                </a:cubicBezTo>
                <a:cubicBezTo>
                  <a:pt x="16762" y="50444"/>
                  <a:pt x="16792" y="50341"/>
                  <a:pt x="16850" y="50253"/>
                </a:cubicBezTo>
                <a:cubicBezTo>
                  <a:pt x="17969" y="49606"/>
                  <a:pt x="19146" y="49194"/>
                  <a:pt x="20294" y="48767"/>
                </a:cubicBezTo>
                <a:cubicBezTo>
                  <a:pt x="22148" y="48090"/>
                  <a:pt x="23914" y="47457"/>
                  <a:pt x="25165" y="45882"/>
                </a:cubicBezTo>
                <a:cubicBezTo>
                  <a:pt x="25695" y="45220"/>
                  <a:pt x="26107" y="44573"/>
                  <a:pt x="26416" y="43940"/>
                </a:cubicBezTo>
                <a:cubicBezTo>
                  <a:pt x="26460" y="43896"/>
                  <a:pt x="26475" y="43822"/>
                  <a:pt x="26504" y="43763"/>
                </a:cubicBezTo>
                <a:close/>
                <a:moveTo>
                  <a:pt x="16262" y="50386"/>
                </a:moveTo>
                <a:lnTo>
                  <a:pt x="16262" y="50386"/>
                </a:lnTo>
                <a:cubicBezTo>
                  <a:pt x="16232" y="50444"/>
                  <a:pt x="16188" y="50518"/>
                  <a:pt x="16159" y="50562"/>
                </a:cubicBezTo>
                <a:cubicBezTo>
                  <a:pt x="16100" y="50606"/>
                  <a:pt x="16056" y="50636"/>
                  <a:pt x="16012" y="50665"/>
                </a:cubicBezTo>
                <a:cubicBezTo>
                  <a:pt x="16041" y="50621"/>
                  <a:pt x="16085" y="50547"/>
                  <a:pt x="16115" y="50503"/>
                </a:cubicBezTo>
                <a:cubicBezTo>
                  <a:pt x="16159" y="50459"/>
                  <a:pt x="16203" y="50430"/>
                  <a:pt x="16262" y="50386"/>
                </a:cubicBezTo>
                <a:close/>
                <a:moveTo>
                  <a:pt x="16718" y="50312"/>
                </a:moveTo>
                <a:lnTo>
                  <a:pt x="16718" y="50312"/>
                </a:lnTo>
                <a:cubicBezTo>
                  <a:pt x="16688" y="50400"/>
                  <a:pt x="16644" y="50474"/>
                  <a:pt x="16615" y="50577"/>
                </a:cubicBezTo>
                <a:cubicBezTo>
                  <a:pt x="16541" y="50621"/>
                  <a:pt x="16468" y="50665"/>
                  <a:pt x="16394" y="50695"/>
                </a:cubicBezTo>
                <a:cubicBezTo>
                  <a:pt x="16424" y="50606"/>
                  <a:pt x="16468" y="50533"/>
                  <a:pt x="16527" y="50444"/>
                </a:cubicBezTo>
                <a:cubicBezTo>
                  <a:pt x="16600" y="50400"/>
                  <a:pt x="16644" y="50371"/>
                  <a:pt x="16718" y="50312"/>
                </a:cubicBezTo>
                <a:close/>
                <a:moveTo>
                  <a:pt x="15923" y="50650"/>
                </a:moveTo>
                <a:cubicBezTo>
                  <a:pt x="15894" y="50695"/>
                  <a:pt x="15879" y="50739"/>
                  <a:pt x="15835" y="50798"/>
                </a:cubicBezTo>
                <a:cubicBezTo>
                  <a:pt x="15806" y="50827"/>
                  <a:pt x="15761" y="50842"/>
                  <a:pt x="15732" y="50886"/>
                </a:cubicBezTo>
                <a:cubicBezTo>
                  <a:pt x="15761" y="50827"/>
                  <a:pt x="15806" y="50798"/>
                  <a:pt x="15820" y="50739"/>
                </a:cubicBezTo>
                <a:cubicBezTo>
                  <a:pt x="15864" y="50695"/>
                  <a:pt x="15894" y="50680"/>
                  <a:pt x="15923" y="50650"/>
                </a:cubicBezTo>
                <a:close/>
                <a:moveTo>
                  <a:pt x="16394" y="50533"/>
                </a:moveTo>
                <a:lnTo>
                  <a:pt x="16394" y="50533"/>
                </a:lnTo>
                <a:cubicBezTo>
                  <a:pt x="16350" y="50606"/>
                  <a:pt x="16321" y="50695"/>
                  <a:pt x="16276" y="50768"/>
                </a:cubicBezTo>
                <a:cubicBezTo>
                  <a:pt x="16232" y="50812"/>
                  <a:pt x="16173" y="50842"/>
                  <a:pt x="16100" y="50886"/>
                </a:cubicBezTo>
                <a:cubicBezTo>
                  <a:pt x="16129" y="50812"/>
                  <a:pt x="16173" y="50739"/>
                  <a:pt x="16232" y="50650"/>
                </a:cubicBezTo>
                <a:cubicBezTo>
                  <a:pt x="16276" y="50606"/>
                  <a:pt x="16335" y="50547"/>
                  <a:pt x="16394" y="50533"/>
                </a:cubicBezTo>
                <a:close/>
                <a:moveTo>
                  <a:pt x="26622" y="44205"/>
                </a:moveTo>
                <a:cubicBezTo>
                  <a:pt x="26637" y="44249"/>
                  <a:pt x="26637" y="44278"/>
                  <a:pt x="26652" y="44322"/>
                </a:cubicBezTo>
                <a:cubicBezTo>
                  <a:pt x="26328" y="45147"/>
                  <a:pt x="25827" y="46015"/>
                  <a:pt x="25136" y="46927"/>
                </a:cubicBezTo>
                <a:cubicBezTo>
                  <a:pt x="23841" y="48561"/>
                  <a:pt x="21942" y="49135"/>
                  <a:pt x="19941" y="49738"/>
                </a:cubicBezTo>
                <a:cubicBezTo>
                  <a:pt x="18822" y="50076"/>
                  <a:pt x="17675" y="50430"/>
                  <a:pt x="16556" y="50959"/>
                </a:cubicBezTo>
                <a:cubicBezTo>
                  <a:pt x="16600" y="50827"/>
                  <a:pt x="16630" y="50739"/>
                  <a:pt x="16674" y="50650"/>
                </a:cubicBezTo>
                <a:cubicBezTo>
                  <a:pt x="17807" y="50032"/>
                  <a:pt x="18970" y="49650"/>
                  <a:pt x="20103" y="49282"/>
                </a:cubicBezTo>
                <a:cubicBezTo>
                  <a:pt x="22060" y="48634"/>
                  <a:pt x="23885" y="48046"/>
                  <a:pt x="25165" y="46427"/>
                </a:cubicBezTo>
                <a:cubicBezTo>
                  <a:pt x="25724" y="45735"/>
                  <a:pt x="26181" y="44999"/>
                  <a:pt x="26504" y="44278"/>
                </a:cubicBezTo>
                <a:cubicBezTo>
                  <a:pt x="26534" y="44322"/>
                  <a:pt x="26534" y="44337"/>
                  <a:pt x="26549" y="44367"/>
                </a:cubicBezTo>
                <a:cubicBezTo>
                  <a:pt x="26563" y="44322"/>
                  <a:pt x="26607" y="44264"/>
                  <a:pt x="26622" y="44205"/>
                </a:cubicBezTo>
                <a:close/>
                <a:moveTo>
                  <a:pt x="15599" y="50915"/>
                </a:moveTo>
                <a:cubicBezTo>
                  <a:pt x="15585" y="50959"/>
                  <a:pt x="15570" y="50974"/>
                  <a:pt x="15541" y="51018"/>
                </a:cubicBezTo>
                <a:cubicBezTo>
                  <a:pt x="15526" y="51033"/>
                  <a:pt x="15496" y="51048"/>
                  <a:pt x="15467" y="51062"/>
                </a:cubicBezTo>
                <a:cubicBezTo>
                  <a:pt x="15496" y="51048"/>
                  <a:pt x="15511" y="51033"/>
                  <a:pt x="15526" y="50989"/>
                </a:cubicBezTo>
                <a:cubicBezTo>
                  <a:pt x="15541" y="50974"/>
                  <a:pt x="15585" y="50959"/>
                  <a:pt x="15599" y="50915"/>
                </a:cubicBezTo>
                <a:close/>
                <a:moveTo>
                  <a:pt x="16085" y="50753"/>
                </a:moveTo>
                <a:lnTo>
                  <a:pt x="16085" y="50753"/>
                </a:lnTo>
                <a:cubicBezTo>
                  <a:pt x="16041" y="50812"/>
                  <a:pt x="15997" y="50886"/>
                  <a:pt x="15967" y="50959"/>
                </a:cubicBezTo>
                <a:lnTo>
                  <a:pt x="15806" y="51062"/>
                </a:lnTo>
                <a:cubicBezTo>
                  <a:pt x="15835" y="50989"/>
                  <a:pt x="15879" y="50915"/>
                  <a:pt x="15909" y="50871"/>
                </a:cubicBezTo>
                <a:lnTo>
                  <a:pt x="16085" y="50753"/>
                </a:lnTo>
                <a:close/>
                <a:moveTo>
                  <a:pt x="16571" y="50680"/>
                </a:moveTo>
                <a:lnTo>
                  <a:pt x="16468" y="50959"/>
                </a:lnTo>
                <a:cubicBezTo>
                  <a:pt x="16365" y="51018"/>
                  <a:pt x="16306" y="51048"/>
                  <a:pt x="16232" y="51077"/>
                </a:cubicBezTo>
                <a:cubicBezTo>
                  <a:pt x="16262" y="50989"/>
                  <a:pt x="16306" y="50901"/>
                  <a:pt x="16350" y="50812"/>
                </a:cubicBezTo>
                <a:cubicBezTo>
                  <a:pt x="16424" y="50768"/>
                  <a:pt x="16497" y="50739"/>
                  <a:pt x="16571" y="50680"/>
                </a:cubicBezTo>
                <a:close/>
                <a:moveTo>
                  <a:pt x="16232" y="50886"/>
                </a:moveTo>
                <a:cubicBezTo>
                  <a:pt x="16188" y="50974"/>
                  <a:pt x="16144" y="51048"/>
                  <a:pt x="16115" y="51136"/>
                </a:cubicBezTo>
                <a:cubicBezTo>
                  <a:pt x="16041" y="51180"/>
                  <a:pt x="15967" y="51210"/>
                  <a:pt x="15909" y="51254"/>
                </a:cubicBezTo>
                <a:cubicBezTo>
                  <a:pt x="15953" y="51166"/>
                  <a:pt x="15982" y="51092"/>
                  <a:pt x="16041" y="50989"/>
                </a:cubicBezTo>
                <a:cubicBezTo>
                  <a:pt x="16100" y="50959"/>
                  <a:pt x="16173" y="50915"/>
                  <a:pt x="16232" y="50886"/>
                </a:cubicBezTo>
                <a:close/>
                <a:moveTo>
                  <a:pt x="15747" y="50974"/>
                </a:moveTo>
                <a:lnTo>
                  <a:pt x="15747" y="50974"/>
                </a:lnTo>
                <a:cubicBezTo>
                  <a:pt x="15717" y="51033"/>
                  <a:pt x="15673" y="51107"/>
                  <a:pt x="15644" y="51151"/>
                </a:cubicBezTo>
                <a:cubicBezTo>
                  <a:pt x="15585" y="51195"/>
                  <a:pt x="15541" y="51224"/>
                  <a:pt x="15496" y="51269"/>
                </a:cubicBezTo>
                <a:cubicBezTo>
                  <a:pt x="15526" y="51195"/>
                  <a:pt x="15570" y="51136"/>
                  <a:pt x="15599" y="51077"/>
                </a:cubicBezTo>
                <a:cubicBezTo>
                  <a:pt x="15658" y="51048"/>
                  <a:pt x="15688" y="51018"/>
                  <a:pt x="15747" y="50974"/>
                </a:cubicBezTo>
                <a:close/>
                <a:moveTo>
                  <a:pt x="26681" y="44425"/>
                </a:moveTo>
                <a:cubicBezTo>
                  <a:pt x="26681" y="44440"/>
                  <a:pt x="26681" y="44440"/>
                  <a:pt x="26696" y="44470"/>
                </a:cubicBezTo>
                <a:lnTo>
                  <a:pt x="26637" y="44631"/>
                </a:lnTo>
                <a:cubicBezTo>
                  <a:pt x="26652" y="44661"/>
                  <a:pt x="26652" y="44720"/>
                  <a:pt x="26681" y="44764"/>
                </a:cubicBezTo>
                <a:cubicBezTo>
                  <a:pt x="26696" y="44705"/>
                  <a:pt x="26710" y="44661"/>
                  <a:pt x="26725" y="44617"/>
                </a:cubicBezTo>
                <a:lnTo>
                  <a:pt x="26725" y="44646"/>
                </a:lnTo>
                <a:cubicBezTo>
                  <a:pt x="26416" y="45514"/>
                  <a:pt x="25901" y="46471"/>
                  <a:pt x="25136" y="47442"/>
                </a:cubicBezTo>
                <a:cubicBezTo>
                  <a:pt x="23811" y="49135"/>
                  <a:pt x="21839" y="49664"/>
                  <a:pt x="19764" y="50224"/>
                </a:cubicBezTo>
                <a:cubicBezTo>
                  <a:pt x="18631" y="50518"/>
                  <a:pt x="17513" y="50827"/>
                  <a:pt x="16394" y="51327"/>
                </a:cubicBezTo>
                <a:cubicBezTo>
                  <a:pt x="16424" y="51239"/>
                  <a:pt x="16468" y="51121"/>
                  <a:pt x="16497" y="51033"/>
                </a:cubicBezTo>
                <a:cubicBezTo>
                  <a:pt x="17645" y="50474"/>
                  <a:pt x="18808" y="50135"/>
                  <a:pt x="19941" y="49782"/>
                </a:cubicBezTo>
                <a:cubicBezTo>
                  <a:pt x="21972" y="49179"/>
                  <a:pt x="23855" y="48605"/>
                  <a:pt x="25165" y="46942"/>
                </a:cubicBezTo>
                <a:cubicBezTo>
                  <a:pt x="25813" y="46118"/>
                  <a:pt x="26313" y="45279"/>
                  <a:pt x="26681" y="44425"/>
                </a:cubicBezTo>
                <a:close/>
                <a:moveTo>
                  <a:pt x="15894" y="51077"/>
                </a:moveTo>
                <a:lnTo>
                  <a:pt x="15894" y="51077"/>
                </a:lnTo>
                <a:cubicBezTo>
                  <a:pt x="15864" y="51151"/>
                  <a:pt x="15820" y="51254"/>
                  <a:pt x="15791" y="51327"/>
                </a:cubicBezTo>
                <a:cubicBezTo>
                  <a:pt x="15717" y="51357"/>
                  <a:pt x="15658" y="51401"/>
                  <a:pt x="15585" y="51430"/>
                </a:cubicBezTo>
                <a:cubicBezTo>
                  <a:pt x="15614" y="51357"/>
                  <a:pt x="15658" y="51283"/>
                  <a:pt x="15717" y="51210"/>
                </a:cubicBezTo>
                <a:cubicBezTo>
                  <a:pt x="15761" y="51166"/>
                  <a:pt x="15835" y="51121"/>
                  <a:pt x="15894" y="51077"/>
                </a:cubicBezTo>
                <a:close/>
                <a:moveTo>
                  <a:pt x="15408" y="51239"/>
                </a:moveTo>
                <a:lnTo>
                  <a:pt x="15408" y="51239"/>
                </a:lnTo>
                <a:cubicBezTo>
                  <a:pt x="15379" y="51283"/>
                  <a:pt x="15364" y="51327"/>
                  <a:pt x="15320" y="51386"/>
                </a:cubicBezTo>
                <a:cubicBezTo>
                  <a:pt x="15290" y="51416"/>
                  <a:pt x="15246" y="51430"/>
                  <a:pt x="15187" y="51475"/>
                </a:cubicBezTo>
                <a:cubicBezTo>
                  <a:pt x="15246" y="51416"/>
                  <a:pt x="15290" y="51357"/>
                  <a:pt x="15305" y="51327"/>
                </a:cubicBezTo>
                <a:cubicBezTo>
                  <a:pt x="15349" y="51283"/>
                  <a:pt x="15379" y="51254"/>
                  <a:pt x="15408" y="51239"/>
                </a:cubicBezTo>
                <a:close/>
                <a:moveTo>
                  <a:pt x="16409" y="51092"/>
                </a:moveTo>
                <a:cubicBezTo>
                  <a:pt x="16365" y="51180"/>
                  <a:pt x="16335" y="51269"/>
                  <a:pt x="16306" y="51386"/>
                </a:cubicBezTo>
                <a:cubicBezTo>
                  <a:pt x="16232" y="51416"/>
                  <a:pt x="16129" y="51445"/>
                  <a:pt x="16056" y="51489"/>
                </a:cubicBezTo>
                <a:lnTo>
                  <a:pt x="16173" y="51210"/>
                </a:lnTo>
                <a:cubicBezTo>
                  <a:pt x="16247" y="51180"/>
                  <a:pt x="16335" y="51136"/>
                  <a:pt x="16409" y="51092"/>
                </a:cubicBezTo>
                <a:close/>
                <a:moveTo>
                  <a:pt x="15541" y="51327"/>
                </a:moveTo>
                <a:lnTo>
                  <a:pt x="15541" y="51327"/>
                </a:lnTo>
                <a:cubicBezTo>
                  <a:pt x="15526" y="51386"/>
                  <a:pt x="15496" y="51445"/>
                  <a:pt x="15452" y="51533"/>
                </a:cubicBezTo>
                <a:cubicBezTo>
                  <a:pt x="15393" y="51563"/>
                  <a:pt x="15349" y="51607"/>
                  <a:pt x="15261" y="51636"/>
                </a:cubicBezTo>
                <a:cubicBezTo>
                  <a:pt x="15305" y="51563"/>
                  <a:pt x="15349" y="51504"/>
                  <a:pt x="15379" y="51430"/>
                </a:cubicBezTo>
                <a:lnTo>
                  <a:pt x="15541" y="51327"/>
                </a:lnTo>
                <a:close/>
                <a:moveTo>
                  <a:pt x="16056" y="51269"/>
                </a:moveTo>
                <a:lnTo>
                  <a:pt x="15953" y="51548"/>
                </a:lnTo>
                <a:lnTo>
                  <a:pt x="15732" y="51651"/>
                </a:lnTo>
                <a:cubicBezTo>
                  <a:pt x="15761" y="51563"/>
                  <a:pt x="15806" y="51475"/>
                  <a:pt x="15835" y="51401"/>
                </a:cubicBezTo>
                <a:cubicBezTo>
                  <a:pt x="15909" y="51342"/>
                  <a:pt x="15982" y="51313"/>
                  <a:pt x="16056" y="51269"/>
                </a:cubicBezTo>
                <a:close/>
                <a:moveTo>
                  <a:pt x="15084" y="51504"/>
                </a:moveTo>
                <a:cubicBezTo>
                  <a:pt x="15070" y="51548"/>
                  <a:pt x="15040" y="51563"/>
                  <a:pt x="15026" y="51607"/>
                </a:cubicBezTo>
                <a:cubicBezTo>
                  <a:pt x="14996" y="51622"/>
                  <a:pt x="14981" y="51636"/>
                  <a:pt x="14937" y="51666"/>
                </a:cubicBezTo>
                <a:lnTo>
                  <a:pt x="14937" y="51666"/>
                </a:lnTo>
                <a:cubicBezTo>
                  <a:pt x="14981" y="51636"/>
                  <a:pt x="14996" y="51622"/>
                  <a:pt x="15011" y="51578"/>
                </a:cubicBezTo>
                <a:lnTo>
                  <a:pt x="15070" y="51533"/>
                </a:lnTo>
                <a:lnTo>
                  <a:pt x="15084" y="51504"/>
                </a:lnTo>
                <a:close/>
                <a:moveTo>
                  <a:pt x="26784" y="44779"/>
                </a:moveTo>
                <a:cubicBezTo>
                  <a:pt x="26784" y="44808"/>
                  <a:pt x="26799" y="44852"/>
                  <a:pt x="26799" y="44882"/>
                </a:cubicBezTo>
                <a:cubicBezTo>
                  <a:pt x="26784" y="44940"/>
                  <a:pt x="26769" y="44999"/>
                  <a:pt x="26755" y="45029"/>
                </a:cubicBezTo>
                <a:cubicBezTo>
                  <a:pt x="26755" y="45073"/>
                  <a:pt x="26769" y="45088"/>
                  <a:pt x="26769" y="45132"/>
                </a:cubicBezTo>
                <a:cubicBezTo>
                  <a:pt x="26431" y="46015"/>
                  <a:pt x="25916" y="46971"/>
                  <a:pt x="25150" y="47972"/>
                </a:cubicBezTo>
                <a:cubicBezTo>
                  <a:pt x="23782" y="49709"/>
                  <a:pt x="21766" y="50224"/>
                  <a:pt x="19617" y="50739"/>
                </a:cubicBezTo>
                <a:cubicBezTo>
                  <a:pt x="18513" y="51018"/>
                  <a:pt x="17380" y="51283"/>
                  <a:pt x="16276" y="51725"/>
                </a:cubicBezTo>
                <a:cubicBezTo>
                  <a:pt x="16321" y="51622"/>
                  <a:pt x="16335" y="51519"/>
                  <a:pt x="16379" y="51416"/>
                </a:cubicBezTo>
                <a:cubicBezTo>
                  <a:pt x="17513" y="50915"/>
                  <a:pt x="18661" y="50592"/>
                  <a:pt x="19794" y="50297"/>
                </a:cubicBezTo>
                <a:cubicBezTo>
                  <a:pt x="21898" y="49723"/>
                  <a:pt x="23855" y="49194"/>
                  <a:pt x="25209" y="47472"/>
                </a:cubicBezTo>
                <a:cubicBezTo>
                  <a:pt x="25901" y="46589"/>
                  <a:pt x="26416" y="45691"/>
                  <a:pt x="26784" y="44779"/>
                </a:cubicBezTo>
                <a:close/>
                <a:moveTo>
                  <a:pt x="15702" y="51460"/>
                </a:moveTo>
                <a:lnTo>
                  <a:pt x="15702" y="51460"/>
                </a:lnTo>
                <a:cubicBezTo>
                  <a:pt x="15688" y="51548"/>
                  <a:pt x="15658" y="51622"/>
                  <a:pt x="15614" y="51710"/>
                </a:cubicBezTo>
                <a:lnTo>
                  <a:pt x="15393" y="51828"/>
                </a:lnTo>
                <a:cubicBezTo>
                  <a:pt x="15438" y="51725"/>
                  <a:pt x="15467" y="51651"/>
                  <a:pt x="15511" y="51578"/>
                </a:cubicBezTo>
                <a:cubicBezTo>
                  <a:pt x="15585" y="51548"/>
                  <a:pt x="15629" y="51489"/>
                  <a:pt x="15702" y="51460"/>
                </a:cubicBezTo>
                <a:close/>
                <a:moveTo>
                  <a:pt x="15232" y="51548"/>
                </a:moveTo>
                <a:lnTo>
                  <a:pt x="15232" y="51548"/>
                </a:lnTo>
                <a:cubicBezTo>
                  <a:pt x="15187" y="51607"/>
                  <a:pt x="15158" y="51666"/>
                  <a:pt x="15143" y="51725"/>
                </a:cubicBezTo>
                <a:cubicBezTo>
                  <a:pt x="15084" y="51769"/>
                  <a:pt x="15026" y="51798"/>
                  <a:pt x="14996" y="51842"/>
                </a:cubicBezTo>
                <a:cubicBezTo>
                  <a:pt x="15026" y="51769"/>
                  <a:pt x="15055" y="51710"/>
                  <a:pt x="15084" y="51651"/>
                </a:cubicBezTo>
                <a:cubicBezTo>
                  <a:pt x="15143" y="51622"/>
                  <a:pt x="15173" y="51578"/>
                  <a:pt x="15232" y="51548"/>
                </a:cubicBezTo>
                <a:close/>
                <a:moveTo>
                  <a:pt x="16276" y="51489"/>
                </a:moveTo>
                <a:cubicBezTo>
                  <a:pt x="16247" y="51578"/>
                  <a:pt x="16203" y="51695"/>
                  <a:pt x="16188" y="51784"/>
                </a:cubicBezTo>
                <a:cubicBezTo>
                  <a:pt x="16100" y="51813"/>
                  <a:pt x="16026" y="51857"/>
                  <a:pt x="15938" y="51901"/>
                </a:cubicBezTo>
                <a:cubicBezTo>
                  <a:pt x="15953" y="51784"/>
                  <a:pt x="15982" y="51695"/>
                  <a:pt x="16026" y="51607"/>
                </a:cubicBezTo>
                <a:cubicBezTo>
                  <a:pt x="16115" y="51563"/>
                  <a:pt x="16188" y="51533"/>
                  <a:pt x="16276" y="51489"/>
                </a:cubicBezTo>
                <a:close/>
                <a:moveTo>
                  <a:pt x="15393" y="51651"/>
                </a:moveTo>
                <a:lnTo>
                  <a:pt x="15393" y="51651"/>
                </a:lnTo>
                <a:cubicBezTo>
                  <a:pt x="15364" y="51725"/>
                  <a:pt x="15320" y="51798"/>
                  <a:pt x="15290" y="51901"/>
                </a:cubicBezTo>
                <a:cubicBezTo>
                  <a:pt x="15217" y="51931"/>
                  <a:pt x="15158" y="51975"/>
                  <a:pt x="15084" y="52004"/>
                </a:cubicBezTo>
                <a:lnTo>
                  <a:pt x="15202" y="51784"/>
                </a:lnTo>
                <a:cubicBezTo>
                  <a:pt x="15261" y="51754"/>
                  <a:pt x="15320" y="51695"/>
                  <a:pt x="15393" y="51651"/>
                </a:cubicBezTo>
                <a:close/>
                <a:moveTo>
                  <a:pt x="14893" y="51798"/>
                </a:moveTo>
                <a:lnTo>
                  <a:pt x="14893" y="51798"/>
                </a:lnTo>
                <a:cubicBezTo>
                  <a:pt x="14864" y="51857"/>
                  <a:pt x="14849" y="51901"/>
                  <a:pt x="14820" y="51945"/>
                </a:cubicBezTo>
                <a:cubicBezTo>
                  <a:pt x="14790" y="51990"/>
                  <a:pt x="14731" y="52004"/>
                  <a:pt x="14702" y="52048"/>
                </a:cubicBezTo>
                <a:cubicBezTo>
                  <a:pt x="14731" y="51990"/>
                  <a:pt x="14761" y="51945"/>
                  <a:pt x="14790" y="51901"/>
                </a:cubicBezTo>
                <a:cubicBezTo>
                  <a:pt x="14834" y="51857"/>
                  <a:pt x="14864" y="51828"/>
                  <a:pt x="14893" y="51798"/>
                </a:cubicBezTo>
                <a:close/>
                <a:moveTo>
                  <a:pt x="15894" y="51651"/>
                </a:moveTo>
                <a:lnTo>
                  <a:pt x="15894" y="51651"/>
                </a:lnTo>
                <a:cubicBezTo>
                  <a:pt x="15864" y="51754"/>
                  <a:pt x="15820" y="51842"/>
                  <a:pt x="15806" y="51945"/>
                </a:cubicBezTo>
                <a:cubicBezTo>
                  <a:pt x="15732" y="51975"/>
                  <a:pt x="15658" y="52004"/>
                  <a:pt x="15570" y="52048"/>
                </a:cubicBezTo>
                <a:lnTo>
                  <a:pt x="15673" y="51769"/>
                </a:lnTo>
                <a:lnTo>
                  <a:pt x="15894" y="51651"/>
                </a:lnTo>
                <a:close/>
                <a:moveTo>
                  <a:pt x="26843" y="45147"/>
                </a:moveTo>
                <a:cubicBezTo>
                  <a:pt x="26858" y="45205"/>
                  <a:pt x="26858" y="45250"/>
                  <a:pt x="26872" y="45308"/>
                </a:cubicBezTo>
                <a:cubicBezTo>
                  <a:pt x="26858" y="45367"/>
                  <a:pt x="26843" y="45426"/>
                  <a:pt x="26828" y="45456"/>
                </a:cubicBezTo>
                <a:lnTo>
                  <a:pt x="26828" y="45500"/>
                </a:lnTo>
                <a:cubicBezTo>
                  <a:pt x="26490" y="46427"/>
                  <a:pt x="25960" y="47442"/>
                  <a:pt x="25136" y="48502"/>
                </a:cubicBezTo>
                <a:cubicBezTo>
                  <a:pt x="23752" y="50297"/>
                  <a:pt x="21648" y="50753"/>
                  <a:pt x="19426" y="51269"/>
                </a:cubicBezTo>
                <a:cubicBezTo>
                  <a:pt x="18381" y="51504"/>
                  <a:pt x="17262" y="51769"/>
                  <a:pt x="16129" y="52166"/>
                </a:cubicBezTo>
                <a:lnTo>
                  <a:pt x="16247" y="51842"/>
                </a:lnTo>
                <a:cubicBezTo>
                  <a:pt x="17365" y="51386"/>
                  <a:pt x="18513" y="51107"/>
                  <a:pt x="19632" y="50827"/>
                </a:cubicBezTo>
                <a:cubicBezTo>
                  <a:pt x="21795" y="50297"/>
                  <a:pt x="23841" y="49782"/>
                  <a:pt x="25209" y="48031"/>
                </a:cubicBezTo>
                <a:cubicBezTo>
                  <a:pt x="25989" y="47015"/>
                  <a:pt x="26504" y="46044"/>
                  <a:pt x="26843" y="45147"/>
                </a:cubicBezTo>
                <a:close/>
                <a:moveTo>
                  <a:pt x="15055" y="51857"/>
                </a:moveTo>
                <a:lnTo>
                  <a:pt x="15055" y="51857"/>
                </a:lnTo>
                <a:cubicBezTo>
                  <a:pt x="15026" y="51945"/>
                  <a:pt x="14996" y="52019"/>
                  <a:pt x="14952" y="52078"/>
                </a:cubicBezTo>
                <a:cubicBezTo>
                  <a:pt x="14908" y="52122"/>
                  <a:pt x="14834" y="52152"/>
                  <a:pt x="14775" y="52196"/>
                </a:cubicBezTo>
                <a:cubicBezTo>
                  <a:pt x="14805" y="52122"/>
                  <a:pt x="14849" y="52063"/>
                  <a:pt x="14878" y="51990"/>
                </a:cubicBezTo>
                <a:cubicBezTo>
                  <a:pt x="14937" y="51945"/>
                  <a:pt x="14996" y="51916"/>
                  <a:pt x="15055" y="51857"/>
                </a:cubicBezTo>
                <a:close/>
                <a:moveTo>
                  <a:pt x="15570" y="51813"/>
                </a:moveTo>
                <a:lnTo>
                  <a:pt x="15452" y="52093"/>
                </a:lnTo>
                <a:cubicBezTo>
                  <a:pt x="15379" y="52137"/>
                  <a:pt x="15290" y="52166"/>
                  <a:pt x="15217" y="52210"/>
                </a:cubicBezTo>
                <a:cubicBezTo>
                  <a:pt x="15246" y="52122"/>
                  <a:pt x="15290" y="52019"/>
                  <a:pt x="15320" y="51945"/>
                </a:cubicBezTo>
                <a:cubicBezTo>
                  <a:pt x="15423" y="51916"/>
                  <a:pt x="15496" y="51857"/>
                  <a:pt x="15570" y="51813"/>
                </a:cubicBezTo>
                <a:close/>
                <a:moveTo>
                  <a:pt x="14569" y="52093"/>
                </a:moveTo>
                <a:lnTo>
                  <a:pt x="14569" y="52093"/>
                </a:lnTo>
                <a:cubicBezTo>
                  <a:pt x="14555" y="52122"/>
                  <a:pt x="14525" y="52152"/>
                  <a:pt x="14510" y="52166"/>
                </a:cubicBezTo>
                <a:cubicBezTo>
                  <a:pt x="14481" y="52196"/>
                  <a:pt x="14466" y="52225"/>
                  <a:pt x="14422" y="52240"/>
                </a:cubicBezTo>
                <a:cubicBezTo>
                  <a:pt x="14437" y="52225"/>
                  <a:pt x="14466" y="52210"/>
                  <a:pt x="14481" y="52166"/>
                </a:cubicBezTo>
                <a:cubicBezTo>
                  <a:pt x="14510" y="52152"/>
                  <a:pt x="14525" y="52122"/>
                  <a:pt x="14569" y="52093"/>
                </a:cubicBezTo>
                <a:close/>
                <a:moveTo>
                  <a:pt x="16129" y="51872"/>
                </a:moveTo>
                <a:cubicBezTo>
                  <a:pt x="16100" y="51990"/>
                  <a:pt x="16085" y="52093"/>
                  <a:pt x="16041" y="52181"/>
                </a:cubicBezTo>
                <a:cubicBezTo>
                  <a:pt x="15967" y="52225"/>
                  <a:pt x="15879" y="52269"/>
                  <a:pt x="15791" y="52299"/>
                </a:cubicBezTo>
                <a:cubicBezTo>
                  <a:pt x="15820" y="52181"/>
                  <a:pt x="15835" y="52093"/>
                  <a:pt x="15879" y="51990"/>
                </a:cubicBezTo>
                <a:cubicBezTo>
                  <a:pt x="15967" y="51945"/>
                  <a:pt x="16056" y="51916"/>
                  <a:pt x="16129" y="51872"/>
                </a:cubicBezTo>
                <a:close/>
                <a:moveTo>
                  <a:pt x="15217" y="52004"/>
                </a:moveTo>
                <a:cubicBezTo>
                  <a:pt x="15202" y="52093"/>
                  <a:pt x="15158" y="52181"/>
                  <a:pt x="15129" y="52269"/>
                </a:cubicBezTo>
                <a:lnTo>
                  <a:pt x="14893" y="52372"/>
                </a:lnTo>
                <a:cubicBezTo>
                  <a:pt x="14937" y="52299"/>
                  <a:pt x="14981" y="52210"/>
                  <a:pt x="15011" y="52137"/>
                </a:cubicBezTo>
                <a:cubicBezTo>
                  <a:pt x="15084" y="52093"/>
                  <a:pt x="15158" y="52048"/>
                  <a:pt x="15217" y="52004"/>
                </a:cubicBezTo>
                <a:close/>
                <a:moveTo>
                  <a:pt x="14731" y="52122"/>
                </a:moveTo>
                <a:cubicBezTo>
                  <a:pt x="14702" y="52166"/>
                  <a:pt x="14658" y="52225"/>
                  <a:pt x="14643" y="52299"/>
                </a:cubicBezTo>
                <a:lnTo>
                  <a:pt x="14481" y="52416"/>
                </a:lnTo>
                <a:lnTo>
                  <a:pt x="14584" y="52240"/>
                </a:lnTo>
                <a:cubicBezTo>
                  <a:pt x="14628" y="52181"/>
                  <a:pt x="14687" y="52152"/>
                  <a:pt x="14731" y="52122"/>
                </a:cubicBezTo>
                <a:close/>
                <a:moveTo>
                  <a:pt x="15776" y="52034"/>
                </a:moveTo>
                <a:lnTo>
                  <a:pt x="15776" y="52034"/>
                </a:lnTo>
                <a:cubicBezTo>
                  <a:pt x="15747" y="52152"/>
                  <a:pt x="15732" y="52240"/>
                  <a:pt x="15688" y="52358"/>
                </a:cubicBezTo>
                <a:cubicBezTo>
                  <a:pt x="15599" y="52372"/>
                  <a:pt x="15511" y="52416"/>
                  <a:pt x="15438" y="52446"/>
                </a:cubicBezTo>
                <a:cubicBezTo>
                  <a:pt x="15467" y="52358"/>
                  <a:pt x="15511" y="52240"/>
                  <a:pt x="15541" y="52152"/>
                </a:cubicBezTo>
                <a:cubicBezTo>
                  <a:pt x="15614" y="52122"/>
                  <a:pt x="15717" y="52078"/>
                  <a:pt x="15776" y="52034"/>
                </a:cubicBezTo>
                <a:close/>
                <a:moveTo>
                  <a:pt x="14878" y="52225"/>
                </a:moveTo>
                <a:lnTo>
                  <a:pt x="14878" y="52225"/>
                </a:lnTo>
                <a:cubicBezTo>
                  <a:pt x="14849" y="52299"/>
                  <a:pt x="14805" y="52372"/>
                  <a:pt x="14775" y="52461"/>
                </a:cubicBezTo>
                <a:cubicBezTo>
                  <a:pt x="14702" y="52505"/>
                  <a:pt x="14643" y="52534"/>
                  <a:pt x="14569" y="52593"/>
                </a:cubicBezTo>
                <a:lnTo>
                  <a:pt x="14687" y="52372"/>
                </a:lnTo>
                <a:cubicBezTo>
                  <a:pt x="14761" y="52299"/>
                  <a:pt x="14834" y="52269"/>
                  <a:pt x="14878" y="52225"/>
                </a:cubicBezTo>
                <a:close/>
                <a:moveTo>
                  <a:pt x="26902" y="45529"/>
                </a:moveTo>
                <a:cubicBezTo>
                  <a:pt x="26931" y="45588"/>
                  <a:pt x="26931" y="45647"/>
                  <a:pt x="26946" y="45720"/>
                </a:cubicBezTo>
                <a:cubicBezTo>
                  <a:pt x="26946" y="45750"/>
                  <a:pt x="26931" y="45765"/>
                  <a:pt x="26931" y="45809"/>
                </a:cubicBezTo>
                <a:cubicBezTo>
                  <a:pt x="26622" y="46824"/>
                  <a:pt x="26063" y="47898"/>
                  <a:pt x="25165" y="49061"/>
                </a:cubicBezTo>
                <a:cubicBezTo>
                  <a:pt x="23752" y="50886"/>
                  <a:pt x="21574" y="51327"/>
                  <a:pt x="19279" y="51798"/>
                </a:cubicBezTo>
                <a:cubicBezTo>
                  <a:pt x="18248" y="52004"/>
                  <a:pt x="17145" y="52240"/>
                  <a:pt x="16041" y="52593"/>
                </a:cubicBezTo>
                <a:cubicBezTo>
                  <a:pt x="16056" y="52475"/>
                  <a:pt x="16100" y="52372"/>
                  <a:pt x="16115" y="52255"/>
                </a:cubicBezTo>
                <a:cubicBezTo>
                  <a:pt x="17218" y="51857"/>
                  <a:pt x="18337" y="51592"/>
                  <a:pt x="19440" y="51357"/>
                </a:cubicBezTo>
                <a:cubicBezTo>
                  <a:pt x="21692" y="50871"/>
                  <a:pt x="23811" y="50386"/>
                  <a:pt x="25209" y="48575"/>
                </a:cubicBezTo>
                <a:cubicBezTo>
                  <a:pt x="26033" y="47516"/>
                  <a:pt x="26563" y="46486"/>
                  <a:pt x="26902" y="45529"/>
                </a:cubicBezTo>
                <a:close/>
                <a:moveTo>
                  <a:pt x="14393" y="52387"/>
                </a:moveTo>
                <a:cubicBezTo>
                  <a:pt x="14363" y="52431"/>
                  <a:pt x="14334" y="52490"/>
                  <a:pt x="14304" y="52519"/>
                </a:cubicBezTo>
                <a:cubicBezTo>
                  <a:pt x="14275" y="52549"/>
                  <a:pt x="14216" y="52593"/>
                  <a:pt x="14187" y="52608"/>
                </a:cubicBezTo>
                <a:cubicBezTo>
                  <a:pt x="14201" y="52578"/>
                  <a:pt x="14246" y="52534"/>
                  <a:pt x="14260" y="52505"/>
                </a:cubicBezTo>
                <a:cubicBezTo>
                  <a:pt x="14290" y="52461"/>
                  <a:pt x="14349" y="52431"/>
                  <a:pt x="14393" y="52387"/>
                </a:cubicBezTo>
                <a:close/>
                <a:moveTo>
                  <a:pt x="15408" y="52210"/>
                </a:moveTo>
                <a:cubicBezTo>
                  <a:pt x="15379" y="52299"/>
                  <a:pt x="15335" y="52416"/>
                  <a:pt x="15320" y="52505"/>
                </a:cubicBezTo>
                <a:cubicBezTo>
                  <a:pt x="15246" y="52534"/>
                  <a:pt x="15158" y="52578"/>
                  <a:pt x="15070" y="52608"/>
                </a:cubicBezTo>
                <a:lnTo>
                  <a:pt x="15173" y="52343"/>
                </a:lnTo>
                <a:cubicBezTo>
                  <a:pt x="15246" y="52299"/>
                  <a:pt x="15349" y="52240"/>
                  <a:pt x="15408" y="52210"/>
                </a:cubicBezTo>
                <a:close/>
                <a:moveTo>
                  <a:pt x="16041" y="52299"/>
                </a:moveTo>
                <a:cubicBezTo>
                  <a:pt x="16026" y="52416"/>
                  <a:pt x="15982" y="52519"/>
                  <a:pt x="15967" y="52637"/>
                </a:cubicBezTo>
                <a:cubicBezTo>
                  <a:pt x="15864" y="52652"/>
                  <a:pt x="15761" y="52681"/>
                  <a:pt x="15673" y="52725"/>
                </a:cubicBezTo>
                <a:cubicBezTo>
                  <a:pt x="15688" y="52608"/>
                  <a:pt x="15732" y="52505"/>
                  <a:pt x="15761" y="52416"/>
                </a:cubicBezTo>
                <a:lnTo>
                  <a:pt x="16041" y="52299"/>
                </a:lnTo>
                <a:close/>
                <a:moveTo>
                  <a:pt x="14555" y="52431"/>
                </a:moveTo>
                <a:cubicBezTo>
                  <a:pt x="14510" y="52519"/>
                  <a:pt x="14481" y="52578"/>
                  <a:pt x="14437" y="52652"/>
                </a:cubicBezTo>
                <a:cubicBezTo>
                  <a:pt x="14393" y="52681"/>
                  <a:pt x="14304" y="52725"/>
                  <a:pt x="14260" y="52755"/>
                </a:cubicBezTo>
                <a:cubicBezTo>
                  <a:pt x="14290" y="52681"/>
                  <a:pt x="14334" y="52637"/>
                  <a:pt x="14363" y="52549"/>
                </a:cubicBezTo>
                <a:cubicBezTo>
                  <a:pt x="14422" y="52519"/>
                  <a:pt x="14481" y="52461"/>
                  <a:pt x="14555" y="52431"/>
                </a:cubicBezTo>
                <a:close/>
                <a:moveTo>
                  <a:pt x="14039" y="52667"/>
                </a:moveTo>
                <a:cubicBezTo>
                  <a:pt x="14025" y="52681"/>
                  <a:pt x="13995" y="52725"/>
                  <a:pt x="13981" y="52740"/>
                </a:cubicBezTo>
                <a:cubicBezTo>
                  <a:pt x="13970" y="52746"/>
                  <a:pt x="13957" y="52755"/>
                  <a:pt x="13944" y="52766"/>
                </a:cubicBezTo>
                <a:lnTo>
                  <a:pt x="13944" y="52766"/>
                </a:lnTo>
                <a:cubicBezTo>
                  <a:pt x="13946" y="52763"/>
                  <a:pt x="13949" y="52759"/>
                  <a:pt x="13951" y="52755"/>
                </a:cubicBezTo>
                <a:lnTo>
                  <a:pt x="14039" y="52667"/>
                </a:lnTo>
                <a:close/>
                <a:moveTo>
                  <a:pt x="15070" y="52387"/>
                </a:moveTo>
                <a:lnTo>
                  <a:pt x="14952" y="52667"/>
                </a:lnTo>
                <a:cubicBezTo>
                  <a:pt x="14878" y="52711"/>
                  <a:pt x="14790" y="52740"/>
                  <a:pt x="14716" y="52784"/>
                </a:cubicBezTo>
                <a:cubicBezTo>
                  <a:pt x="14761" y="52681"/>
                  <a:pt x="14790" y="52593"/>
                  <a:pt x="14834" y="52519"/>
                </a:cubicBezTo>
                <a:cubicBezTo>
                  <a:pt x="14923" y="52461"/>
                  <a:pt x="14996" y="52431"/>
                  <a:pt x="15070" y="52387"/>
                </a:cubicBezTo>
                <a:close/>
                <a:moveTo>
                  <a:pt x="15658" y="52431"/>
                </a:moveTo>
                <a:lnTo>
                  <a:pt x="15658" y="52431"/>
                </a:lnTo>
                <a:cubicBezTo>
                  <a:pt x="15614" y="52534"/>
                  <a:pt x="15599" y="52637"/>
                  <a:pt x="15585" y="52740"/>
                </a:cubicBezTo>
                <a:lnTo>
                  <a:pt x="15305" y="52858"/>
                </a:lnTo>
                <a:cubicBezTo>
                  <a:pt x="15349" y="52740"/>
                  <a:pt x="15364" y="52652"/>
                  <a:pt x="15393" y="52534"/>
                </a:cubicBezTo>
                <a:cubicBezTo>
                  <a:pt x="15496" y="52505"/>
                  <a:pt x="15585" y="52461"/>
                  <a:pt x="15658" y="52431"/>
                </a:cubicBezTo>
                <a:close/>
                <a:moveTo>
                  <a:pt x="14216" y="52681"/>
                </a:moveTo>
                <a:cubicBezTo>
                  <a:pt x="14187" y="52740"/>
                  <a:pt x="14172" y="52799"/>
                  <a:pt x="14128" y="52858"/>
                </a:cubicBezTo>
                <a:lnTo>
                  <a:pt x="13966" y="52961"/>
                </a:lnTo>
                <a:cubicBezTo>
                  <a:pt x="13995" y="52902"/>
                  <a:pt x="14025" y="52858"/>
                  <a:pt x="14054" y="52799"/>
                </a:cubicBezTo>
                <a:cubicBezTo>
                  <a:pt x="14113" y="52784"/>
                  <a:pt x="14157" y="52740"/>
                  <a:pt x="14216" y="52681"/>
                </a:cubicBezTo>
                <a:close/>
                <a:moveTo>
                  <a:pt x="14731" y="52593"/>
                </a:moveTo>
                <a:cubicBezTo>
                  <a:pt x="14687" y="52667"/>
                  <a:pt x="14658" y="52740"/>
                  <a:pt x="14628" y="52828"/>
                </a:cubicBezTo>
                <a:cubicBezTo>
                  <a:pt x="14555" y="52873"/>
                  <a:pt x="14481" y="52902"/>
                  <a:pt x="14407" y="52961"/>
                </a:cubicBezTo>
                <a:cubicBezTo>
                  <a:pt x="14437" y="52873"/>
                  <a:pt x="14481" y="52799"/>
                  <a:pt x="14510" y="52725"/>
                </a:cubicBezTo>
                <a:cubicBezTo>
                  <a:pt x="14584" y="52681"/>
                  <a:pt x="14658" y="52622"/>
                  <a:pt x="14731" y="52593"/>
                </a:cubicBezTo>
                <a:close/>
                <a:moveTo>
                  <a:pt x="15305" y="52593"/>
                </a:moveTo>
                <a:cubicBezTo>
                  <a:pt x="15261" y="52711"/>
                  <a:pt x="15246" y="52799"/>
                  <a:pt x="15217" y="52902"/>
                </a:cubicBezTo>
                <a:cubicBezTo>
                  <a:pt x="15129" y="52917"/>
                  <a:pt x="15026" y="52961"/>
                  <a:pt x="14937" y="53020"/>
                </a:cubicBezTo>
                <a:cubicBezTo>
                  <a:pt x="14981" y="52917"/>
                  <a:pt x="15011" y="52814"/>
                  <a:pt x="15040" y="52725"/>
                </a:cubicBezTo>
                <a:cubicBezTo>
                  <a:pt x="15143" y="52681"/>
                  <a:pt x="15217" y="52652"/>
                  <a:pt x="15305" y="52593"/>
                </a:cubicBezTo>
                <a:close/>
                <a:moveTo>
                  <a:pt x="26975" y="45941"/>
                </a:moveTo>
                <a:cubicBezTo>
                  <a:pt x="26990" y="45985"/>
                  <a:pt x="26990" y="46059"/>
                  <a:pt x="27005" y="46133"/>
                </a:cubicBezTo>
                <a:cubicBezTo>
                  <a:pt x="26990" y="46191"/>
                  <a:pt x="26975" y="46236"/>
                  <a:pt x="26975" y="46280"/>
                </a:cubicBezTo>
                <a:lnTo>
                  <a:pt x="26975" y="46309"/>
                </a:lnTo>
                <a:cubicBezTo>
                  <a:pt x="26652" y="47310"/>
                  <a:pt x="26092" y="48443"/>
                  <a:pt x="25180" y="49620"/>
                </a:cubicBezTo>
                <a:cubicBezTo>
                  <a:pt x="23752" y="51489"/>
                  <a:pt x="21604" y="51872"/>
                  <a:pt x="19131" y="52343"/>
                </a:cubicBezTo>
                <a:cubicBezTo>
                  <a:pt x="18116" y="52519"/>
                  <a:pt x="17071" y="52725"/>
                  <a:pt x="15982" y="53034"/>
                </a:cubicBezTo>
                <a:lnTo>
                  <a:pt x="16041" y="52711"/>
                </a:lnTo>
                <a:cubicBezTo>
                  <a:pt x="17159" y="52343"/>
                  <a:pt x="18263" y="52093"/>
                  <a:pt x="19293" y="51901"/>
                </a:cubicBezTo>
                <a:cubicBezTo>
                  <a:pt x="21619" y="51416"/>
                  <a:pt x="23811" y="50974"/>
                  <a:pt x="25224" y="49135"/>
                </a:cubicBezTo>
                <a:cubicBezTo>
                  <a:pt x="26048" y="48075"/>
                  <a:pt x="26578" y="47045"/>
                  <a:pt x="26916" y="46088"/>
                </a:cubicBezTo>
                <a:lnTo>
                  <a:pt x="26916" y="46103"/>
                </a:lnTo>
                <a:lnTo>
                  <a:pt x="26975" y="45941"/>
                </a:lnTo>
                <a:close/>
                <a:moveTo>
                  <a:pt x="15938" y="52681"/>
                </a:moveTo>
                <a:lnTo>
                  <a:pt x="15938" y="52681"/>
                </a:lnTo>
                <a:cubicBezTo>
                  <a:pt x="15909" y="52814"/>
                  <a:pt x="15894" y="52917"/>
                  <a:pt x="15879" y="53034"/>
                </a:cubicBezTo>
                <a:cubicBezTo>
                  <a:pt x="15761" y="53079"/>
                  <a:pt x="15673" y="53093"/>
                  <a:pt x="15570" y="53123"/>
                </a:cubicBezTo>
                <a:cubicBezTo>
                  <a:pt x="15585" y="53020"/>
                  <a:pt x="15599" y="52902"/>
                  <a:pt x="15644" y="52799"/>
                </a:cubicBezTo>
                <a:cubicBezTo>
                  <a:pt x="15732" y="52755"/>
                  <a:pt x="15835" y="52725"/>
                  <a:pt x="15938" y="52681"/>
                </a:cubicBezTo>
                <a:close/>
                <a:moveTo>
                  <a:pt x="14393" y="52799"/>
                </a:moveTo>
                <a:lnTo>
                  <a:pt x="14393" y="52799"/>
                </a:lnTo>
                <a:cubicBezTo>
                  <a:pt x="14349" y="52873"/>
                  <a:pt x="14304" y="52946"/>
                  <a:pt x="14275" y="53034"/>
                </a:cubicBezTo>
                <a:cubicBezTo>
                  <a:pt x="14201" y="53079"/>
                  <a:pt x="14128" y="53108"/>
                  <a:pt x="14069" y="53167"/>
                </a:cubicBezTo>
                <a:lnTo>
                  <a:pt x="14187" y="52946"/>
                </a:lnTo>
                <a:cubicBezTo>
                  <a:pt x="14246" y="52873"/>
                  <a:pt x="14319" y="52828"/>
                  <a:pt x="14393" y="52799"/>
                </a:cubicBezTo>
                <a:close/>
                <a:moveTo>
                  <a:pt x="14923" y="52755"/>
                </a:moveTo>
                <a:lnTo>
                  <a:pt x="14923" y="52755"/>
                </a:lnTo>
                <a:cubicBezTo>
                  <a:pt x="14878" y="52858"/>
                  <a:pt x="14849" y="52946"/>
                  <a:pt x="14820" y="53049"/>
                </a:cubicBezTo>
                <a:cubicBezTo>
                  <a:pt x="14761" y="53093"/>
                  <a:pt x="14658" y="53123"/>
                  <a:pt x="14569" y="53167"/>
                </a:cubicBezTo>
                <a:lnTo>
                  <a:pt x="14672" y="52887"/>
                </a:lnTo>
                <a:cubicBezTo>
                  <a:pt x="14761" y="52858"/>
                  <a:pt x="14849" y="52799"/>
                  <a:pt x="14923" y="52755"/>
                </a:cubicBezTo>
                <a:close/>
                <a:moveTo>
                  <a:pt x="13878" y="52961"/>
                </a:moveTo>
                <a:lnTo>
                  <a:pt x="13878" y="52961"/>
                </a:lnTo>
                <a:cubicBezTo>
                  <a:pt x="13848" y="53005"/>
                  <a:pt x="13819" y="53049"/>
                  <a:pt x="13804" y="53093"/>
                </a:cubicBezTo>
                <a:cubicBezTo>
                  <a:pt x="13745" y="53123"/>
                  <a:pt x="13701" y="53167"/>
                  <a:pt x="13657" y="53196"/>
                </a:cubicBezTo>
                <a:cubicBezTo>
                  <a:pt x="13672" y="53167"/>
                  <a:pt x="13701" y="53123"/>
                  <a:pt x="13730" y="53093"/>
                </a:cubicBezTo>
                <a:cubicBezTo>
                  <a:pt x="13745" y="53079"/>
                  <a:pt x="13775" y="53049"/>
                  <a:pt x="13804" y="53020"/>
                </a:cubicBezTo>
                <a:cubicBezTo>
                  <a:pt x="13819" y="53005"/>
                  <a:pt x="13833" y="52976"/>
                  <a:pt x="13878" y="52961"/>
                </a:cubicBezTo>
                <a:close/>
                <a:moveTo>
                  <a:pt x="15541" y="52858"/>
                </a:moveTo>
                <a:lnTo>
                  <a:pt x="15541" y="52858"/>
                </a:lnTo>
                <a:cubicBezTo>
                  <a:pt x="15526" y="52961"/>
                  <a:pt x="15496" y="53079"/>
                  <a:pt x="15467" y="53167"/>
                </a:cubicBezTo>
                <a:lnTo>
                  <a:pt x="15202" y="53270"/>
                </a:lnTo>
                <a:cubicBezTo>
                  <a:pt x="15217" y="53167"/>
                  <a:pt x="15246" y="53079"/>
                  <a:pt x="15276" y="52961"/>
                </a:cubicBezTo>
                <a:lnTo>
                  <a:pt x="15541" y="52858"/>
                </a:lnTo>
                <a:close/>
                <a:moveTo>
                  <a:pt x="14040" y="53020"/>
                </a:moveTo>
                <a:cubicBezTo>
                  <a:pt x="13995" y="53093"/>
                  <a:pt x="13966" y="53167"/>
                  <a:pt x="13951" y="53226"/>
                </a:cubicBezTo>
                <a:cubicBezTo>
                  <a:pt x="13878" y="53255"/>
                  <a:pt x="13819" y="53285"/>
                  <a:pt x="13745" y="53344"/>
                </a:cubicBezTo>
                <a:cubicBezTo>
                  <a:pt x="13775" y="53270"/>
                  <a:pt x="13819" y="53226"/>
                  <a:pt x="13848" y="53138"/>
                </a:cubicBezTo>
                <a:cubicBezTo>
                  <a:pt x="13907" y="53093"/>
                  <a:pt x="13981" y="53049"/>
                  <a:pt x="14040" y="53020"/>
                </a:cubicBezTo>
                <a:close/>
                <a:moveTo>
                  <a:pt x="14569" y="52946"/>
                </a:moveTo>
                <a:lnTo>
                  <a:pt x="14466" y="53226"/>
                </a:lnTo>
                <a:cubicBezTo>
                  <a:pt x="14393" y="53255"/>
                  <a:pt x="14290" y="53285"/>
                  <a:pt x="14216" y="53344"/>
                </a:cubicBezTo>
                <a:cubicBezTo>
                  <a:pt x="14260" y="53255"/>
                  <a:pt x="14290" y="53167"/>
                  <a:pt x="14334" y="53093"/>
                </a:cubicBezTo>
                <a:cubicBezTo>
                  <a:pt x="14422" y="53034"/>
                  <a:pt x="14496" y="52976"/>
                  <a:pt x="14569" y="52946"/>
                </a:cubicBezTo>
                <a:close/>
                <a:moveTo>
                  <a:pt x="15173" y="53020"/>
                </a:moveTo>
                <a:lnTo>
                  <a:pt x="15173" y="53020"/>
                </a:lnTo>
                <a:cubicBezTo>
                  <a:pt x="15143" y="53123"/>
                  <a:pt x="15129" y="53226"/>
                  <a:pt x="15099" y="53329"/>
                </a:cubicBezTo>
                <a:cubicBezTo>
                  <a:pt x="15011" y="53329"/>
                  <a:pt x="14893" y="53373"/>
                  <a:pt x="14805" y="53417"/>
                </a:cubicBezTo>
                <a:cubicBezTo>
                  <a:pt x="14849" y="53314"/>
                  <a:pt x="14864" y="53226"/>
                  <a:pt x="14893" y="53123"/>
                </a:cubicBezTo>
                <a:lnTo>
                  <a:pt x="15173" y="53020"/>
                </a:lnTo>
                <a:close/>
                <a:moveTo>
                  <a:pt x="13524" y="53270"/>
                </a:moveTo>
                <a:cubicBezTo>
                  <a:pt x="13510" y="53299"/>
                  <a:pt x="13480" y="53329"/>
                  <a:pt x="13466" y="53344"/>
                </a:cubicBezTo>
                <a:cubicBezTo>
                  <a:pt x="13421" y="53388"/>
                  <a:pt x="13392" y="53402"/>
                  <a:pt x="13363" y="53447"/>
                </a:cubicBezTo>
                <a:cubicBezTo>
                  <a:pt x="13377" y="53417"/>
                  <a:pt x="13392" y="53388"/>
                  <a:pt x="13407" y="53373"/>
                </a:cubicBezTo>
                <a:cubicBezTo>
                  <a:pt x="13451" y="53329"/>
                  <a:pt x="13480" y="53314"/>
                  <a:pt x="13524" y="53270"/>
                </a:cubicBezTo>
                <a:close/>
                <a:moveTo>
                  <a:pt x="26961" y="46456"/>
                </a:moveTo>
                <a:lnTo>
                  <a:pt x="26961" y="46471"/>
                </a:lnTo>
                <a:cubicBezTo>
                  <a:pt x="26975" y="46486"/>
                  <a:pt x="26990" y="46530"/>
                  <a:pt x="26990" y="46545"/>
                </a:cubicBezTo>
                <a:cubicBezTo>
                  <a:pt x="26990" y="46574"/>
                  <a:pt x="26990" y="46618"/>
                  <a:pt x="27005" y="46648"/>
                </a:cubicBezTo>
                <a:cubicBezTo>
                  <a:pt x="26666" y="47751"/>
                  <a:pt x="26107" y="48929"/>
                  <a:pt x="25180" y="50135"/>
                </a:cubicBezTo>
                <a:cubicBezTo>
                  <a:pt x="23708" y="52034"/>
                  <a:pt x="21501" y="52402"/>
                  <a:pt x="18940" y="52858"/>
                </a:cubicBezTo>
                <a:cubicBezTo>
                  <a:pt x="17969" y="53020"/>
                  <a:pt x="16939" y="53182"/>
                  <a:pt x="15909" y="53461"/>
                </a:cubicBezTo>
                <a:cubicBezTo>
                  <a:pt x="15923" y="53344"/>
                  <a:pt x="15953" y="53226"/>
                  <a:pt x="15953" y="53108"/>
                </a:cubicBezTo>
                <a:cubicBezTo>
                  <a:pt x="17027" y="52784"/>
                  <a:pt x="18101" y="52578"/>
                  <a:pt x="19117" y="52387"/>
                </a:cubicBezTo>
                <a:cubicBezTo>
                  <a:pt x="21501" y="51945"/>
                  <a:pt x="23752" y="51533"/>
                  <a:pt x="25224" y="49635"/>
                </a:cubicBezTo>
                <a:cubicBezTo>
                  <a:pt x="26033" y="48590"/>
                  <a:pt x="26593" y="47516"/>
                  <a:pt x="26961" y="46456"/>
                </a:cubicBezTo>
                <a:close/>
                <a:moveTo>
                  <a:pt x="14201" y="53167"/>
                </a:moveTo>
                <a:cubicBezTo>
                  <a:pt x="14187" y="53226"/>
                  <a:pt x="14143" y="53314"/>
                  <a:pt x="14113" y="53402"/>
                </a:cubicBezTo>
                <a:cubicBezTo>
                  <a:pt x="14040" y="53447"/>
                  <a:pt x="13966" y="53491"/>
                  <a:pt x="13878" y="53535"/>
                </a:cubicBezTo>
                <a:cubicBezTo>
                  <a:pt x="13907" y="53461"/>
                  <a:pt x="13951" y="53373"/>
                  <a:pt x="13981" y="53285"/>
                </a:cubicBezTo>
                <a:cubicBezTo>
                  <a:pt x="14054" y="53255"/>
                  <a:pt x="14128" y="53196"/>
                  <a:pt x="14201" y="53167"/>
                </a:cubicBezTo>
                <a:close/>
                <a:moveTo>
                  <a:pt x="14805" y="53152"/>
                </a:moveTo>
                <a:lnTo>
                  <a:pt x="14805" y="53152"/>
                </a:lnTo>
                <a:cubicBezTo>
                  <a:pt x="14775" y="53241"/>
                  <a:pt x="14761" y="53344"/>
                  <a:pt x="14716" y="53447"/>
                </a:cubicBezTo>
                <a:lnTo>
                  <a:pt x="14437" y="53550"/>
                </a:lnTo>
                <a:cubicBezTo>
                  <a:pt x="14481" y="53461"/>
                  <a:pt x="14496" y="53373"/>
                  <a:pt x="14525" y="53255"/>
                </a:cubicBezTo>
                <a:cubicBezTo>
                  <a:pt x="14628" y="53241"/>
                  <a:pt x="14716" y="53196"/>
                  <a:pt x="14805" y="53152"/>
                </a:cubicBezTo>
                <a:close/>
                <a:moveTo>
                  <a:pt x="13686" y="53270"/>
                </a:moveTo>
                <a:cubicBezTo>
                  <a:pt x="13657" y="53329"/>
                  <a:pt x="13627" y="53388"/>
                  <a:pt x="13598" y="53447"/>
                </a:cubicBezTo>
                <a:cubicBezTo>
                  <a:pt x="13539" y="53476"/>
                  <a:pt x="13480" y="53505"/>
                  <a:pt x="13407" y="53564"/>
                </a:cubicBezTo>
                <a:cubicBezTo>
                  <a:pt x="13451" y="53505"/>
                  <a:pt x="13480" y="53461"/>
                  <a:pt x="13510" y="53402"/>
                </a:cubicBezTo>
                <a:cubicBezTo>
                  <a:pt x="13583" y="53373"/>
                  <a:pt x="13627" y="53314"/>
                  <a:pt x="13686" y="53270"/>
                </a:cubicBezTo>
                <a:close/>
                <a:moveTo>
                  <a:pt x="15879" y="53138"/>
                </a:moveTo>
                <a:lnTo>
                  <a:pt x="15879" y="53138"/>
                </a:lnTo>
                <a:cubicBezTo>
                  <a:pt x="15864" y="53255"/>
                  <a:pt x="15835" y="53358"/>
                  <a:pt x="15835" y="53491"/>
                </a:cubicBezTo>
                <a:cubicBezTo>
                  <a:pt x="15717" y="53491"/>
                  <a:pt x="15599" y="53535"/>
                  <a:pt x="15511" y="53564"/>
                </a:cubicBezTo>
                <a:lnTo>
                  <a:pt x="15570" y="53241"/>
                </a:lnTo>
                <a:cubicBezTo>
                  <a:pt x="15673" y="53196"/>
                  <a:pt x="15761" y="53167"/>
                  <a:pt x="15879" y="53138"/>
                </a:cubicBezTo>
                <a:close/>
                <a:moveTo>
                  <a:pt x="13142" y="53594"/>
                </a:moveTo>
                <a:cubicBezTo>
                  <a:pt x="13142" y="53608"/>
                  <a:pt x="13112" y="53608"/>
                  <a:pt x="13112" y="53623"/>
                </a:cubicBezTo>
                <a:cubicBezTo>
                  <a:pt x="13100" y="53635"/>
                  <a:pt x="13078" y="53648"/>
                  <a:pt x="13053" y="53669"/>
                </a:cubicBezTo>
                <a:lnTo>
                  <a:pt x="13053" y="53669"/>
                </a:lnTo>
                <a:cubicBezTo>
                  <a:pt x="13054" y="53665"/>
                  <a:pt x="13054" y="53659"/>
                  <a:pt x="13054" y="53653"/>
                </a:cubicBezTo>
                <a:lnTo>
                  <a:pt x="13142" y="53594"/>
                </a:lnTo>
                <a:close/>
                <a:moveTo>
                  <a:pt x="15467" y="53255"/>
                </a:moveTo>
                <a:lnTo>
                  <a:pt x="15423" y="53594"/>
                </a:lnTo>
                <a:cubicBezTo>
                  <a:pt x="15305" y="53623"/>
                  <a:pt x="15217" y="53653"/>
                  <a:pt x="15099" y="53697"/>
                </a:cubicBezTo>
                <a:cubicBezTo>
                  <a:pt x="15129" y="53594"/>
                  <a:pt x="15143" y="53476"/>
                  <a:pt x="15173" y="53373"/>
                </a:cubicBezTo>
                <a:cubicBezTo>
                  <a:pt x="15276" y="53329"/>
                  <a:pt x="15379" y="53299"/>
                  <a:pt x="15467" y="53255"/>
                </a:cubicBezTo>
                <a:close/>
                <a:moveTo>
                  <a:pt x="13878" y="53373"/>
                </a:moveTo>
                <a:cubicBezTo>
                  <a:pt x="13833" y="53447"/>
                  <a:pt x="13789" y="53520"/>
                  <a:pt x="13760" y="53608"/>
                </a:cubicBezTo>
                <a:cubicBezTo>
                  <a:pt x="13686" y="53638"/>
                  <a:pt x="13613" y="53697"/>
                  <a:pt x="13539" y="53741"/>
                </a:cubicBezTo>
                <a:lnTo>
                  <a:pt x="13657" y="53520"/>
                </a:lnTo>
                <a:cubicBezTo>
                  <a:pt x="13730" y="53461"/>
                  <a:pt x="13789" y="53402"/>
                  <a:pt x="13878" y="53373"/>
                </a:cubicBezTo>
                <a:close/>
                <a:moveTo>
                  <a:pt x="14437" y="53329"/>
                </a:moveTo>
                <a:lnTo>
                  <a:pt x="14437" y="53329"/>
                </a:lnTo>
                <a:cubicBezTo>
                  <a:pt x="14407" y="53417"/>
                  <a:pt x="14363" y="53520"/>
                  <a:pt x="14349" y="53608"/>
                </a:cubicBezTo>
                <a:cubicBezTo>
                  <a:pt x="14260" y="53638"/>
                  <a:pt x="14157" y="53682"/>
                  <a:pt x="14069" y="53741"/>
                </a:cubicBezTo>
                <a:lnTo>
                  <a:pt x="14187" y="53461"/>
                </a:lnTo>
                <a:cubicBezTo>
                  <a:pt x="14275" y="53417"/>
                  <a:pt x="14349" y="53373"/>
                  <a:pt x="14437" y="53329"/>
                </a:cubicBezTo>
                <a:close/>
                <a:moveTo>
                  <a:pt x="13333" y="53550"/>
                </a:moveTo>
                <a:lnTo>
                  <a:pt x="13333" y="53550"/>
                </a:lnTo>
                <a:cubicBezTo>
                  <a:pt x="13318" y="53594"/>
                  <a:pt x="13289" y="53638"/>
                  <a:pt x="13260" y="53682"/>
                </a:cubicBezTo>
                <a:cubicBezTo>
                  <a:pt x="13201" y="53711"/>
                  <a:pt x="13157" y="53756"/>
                  <a:pt x="13112" y="53785"/>
                </a:cubicBezTo>
                <a:cubicBezTo>
                  <a:pt x="13127" y="53756"/>
                  <a:pt x="13171" y="53711"/>
                  <a:pt x="13186" y="53682"/>
                </a:cubicBezTo>
                <a:cubicBezTo>
                  <a:pt x="13230" y="53638"/>
                  <a:pt x="13289" y="53608"/>
                  <a:pt x="13333" y="53550"/>
                </a:cubicBezTo>
                <a:close/>
                <a:moveTo>
                  <a:pt x="15084" y="53402"/>
                </a:moveTo>
                <a:cubicBezTo>
                  <a:pt x="15070" y="53520"/>
                  <a:pt x="15040" y="53623"/>
                  <a:pt x="15011" y="53711"/>
                </a:cubicBezTo>
                <a:cubicBezTo>
                  <a:pt x="14893" y="53756"/>
                  <a:pt x="14805" y="53785"/>
                  <a:pt x="14702" y="53829"/>
                </a:cubicBezTo>
                <a:cubicBezTo>
                  <a:pt x="14731" y="53711"/>
                  <a:pt x="14761" y="53608"/>
                  <a:pt x="14790" y="53520"/>
                </a:cubicBezTo>
                <a:cubicBezTo>
                  <a:pt x="14878" y="53476"/>
                  <a:pt x="14996" y="53447"/>
                  <a:pt x="15084" y="53402"/>
                </a:cubicBezTo>
                <a:close/>
                <a:moveTo>
                  <a:pt x="14069" y="53520"/>
                </a:moveTo>
                <a:lnTo>
                  <a:pt x="14069" y="53520"/>
                </a:lnTo>
                <a:cubicBezTo>
                  <a:pt x="14040" y="53608"/>
                  <a:pt x="13995" y="53697"/>
                  <a:pt x="13981" y="53770"/>
                </a:cubicBezTo>
                <a:cubicBezTo>
                  <a:pt x="13892" y="53814"/>
                  <a:pt x="13819" y="53859"/>
                  <a:pt x="13716" y="53903"/>
                </a:cubicBezTo>
                <a:cubicBezTo>
                  <a:pt x="13760" y="53814"/>
                  <a:pt x="13789" y="53741"/>
                  <a:pt x="13833" y="53638"/>
                </a:cubicBezTo>
                <a:cubicBezTo>
                  <a:pt x="13907" y="53608"/>
                  <a:pt x="13995" y="53550"/>
                  <a:pt x="14069" y="53520"/>
                </a:cubicBezTo>
                <a:close/>
                <a:moveTo>
                  <a:pt x="27005" y="46868"/>
                </a:moveTo>
                <a:cubicBezTo>
                  <a:pt x="27005" y="46927"/>
                  <a:pt x="27019" y="46986"/>
                  <a:pt x="27019" y="47015"/>
                </a:cubicBezTo>
                <a:cubicBezTo>
                  <a:pt x="27034" y="47030"/>
                  <a:pt x="27034" y="47060"/>
                  <a:pt x="27034" y="47089"/>
                </a:cubicBezTo>
                <a:cubicBezTo>
                  <a:pt x="26710" y="48237"/>
                  <a:pt x="26122" y="49429"/>
                  <a:pt x="25180" y="50665"/>
                </a:cubicBezTo>
                <a:cubicBezTo>
                  <a:pt x="23679" y="52622"/>
                  <a:pt x="21412" y="52976"/>
                  <a:pt x="18764" y="53358"/>
                </a:cubicBezTo>
                <a:cubicBezTo>
                  <a:pt x="17822" y="53505"/>
                  <a:pt x="16850" y="53653"/>
                  <a:pt x="15864" y="53903"/>
                </a:cubicBezTo>
                <a:cubicBezTo>
                  <a:pt x="15864" y="53785"/>
                  <a:pt x="15879" y="53653"/>
                  <a:pt x="15894" y="53550"/>
                </a:cubicBezTo>
                <a:cubicBezTo>
                  <a:pt x="16939" y="53270"/>
                  <a:pt x="17969" y="53093"/>
                  <a:pt x="18940" y="52917"/>
                </a:cubicBezTo>
                <a:cubicBezTo>
                  <a:pt x="21516" y="52505"/>
                  <a:pt x="23723" y="52122"/>
                  <a:pt x="25239" y="50180"/>
                </a:cubicBezTo>
                <a:cubicBezTo>
                  <a:pt x="26107" y="49046"/>
                  <a:pt x="26666" y="47943"/>
                  <a:pt x="27005" y="46868"/>
                </a:cubicBezTo>
                <a:close/>
                <a:moveTo>
                  <a:pt x="13524" y="53564"/>
                </a:moveTo>
                <a:lnTo>
                  <a:pt x="13524" y="53564"/>
                </a:lnTo>
                <a:cubicBezTo>
                  <a:pt x="13480" y="53653"/>
                  <a:pt x="13451" y="53741"/>
                  <a:pt x="13407" y="53785"/>
                </a:cubicBezTo>
                <a:cubicBezTo>
                  <a:pt x="13333" y="53829"/>
                  <a:pt x="13289" y="53888"/>
                  <a:pt x="13215" y="53917"/>
                </a:cubicBezTo>
                <a:cubicBezTo>
                  <a:pt x="13245" y="53844"/>
                  <a:pt x="13289" y="53785"/>
                  <a:pt x="13318" y="53711"/>
                </a:cubicBezTo>
                <a:cubicBezTo>
                  <a:pt x="13392" y="53653"/>
                  <a:pt x="13451" y="53623"/>
                  <a:pt x="13524" y="53564"/>
                </a:cubicBezTo>
                <a:close/>
                <a:moveTo>
                  <a:pt x="14687" y="53550"/>
                </a:moveTo>
                <a:lnTo>
                  <a:pt x="14687" y="53550"/>
                </a:lnTo>
                <a:cubicBezTo>
                  <a:pt x="14658" y="53667"/>
                  <a:pt x="14628" y="53756"/>
                  <a:pt x="14613" y="53859"/>
                </a:cubicBezTo>
                <a:cubicBezTo>
                  <a:pt x="14510" y="53903"/>
                  <a:pt x="14422" y="53932"/>
                  <a:pt x="14319" y="53976"/>
                </a:cubicBezTo>
                <a:cubicBezTo>
                  <a:pt x="14334" y="53859"/>
                  <a:pt x="14363" y="53770"/>
                  <a:pt x="14407" y="53682"/>
                </a:cubicBezTo>
                <a:cubicBezTo>
                  <a:pt x="14496" y="53638"/>
                  <a:pt x="14584" y="53608"/>
                  <a:pt x="14687" y="53550"/>
                </a:cubicBezTo>
                <a:close/>
                <a:moveTo>
                  <a:pt x="15820" y="53564"/>
                </a:moveTo>
                <a:lnTo>
                  <a:pt x="15820" y="53564"/>
                </a:lnTo>
                <a:cubicBezTo>
                  <a:pt x="15806" y="53682"/>
                  <a:pt x="15806" y="53814"/>
                  <a:pt x="15806" y="53917"/>
                </a:cubicBezTo>
                <a:cubicBezTo>
                  <a:pt x="15673" y="53932"/>
                  <a:pt x="15570" y="53976"/>
                  <a:pt x="15452" y="54006"/>
                </a:cubicBezTo>
                <a:cubicBezTo>
                  <a:pt x="15467" y="53903"/>
                  <a:pt x="15467" y="53770"/>
                  <a:pt x="15496" y="53667"/>
                </a:cubicBezTo>
                <a:cubicBezTo>
                  <a:pt x="15599" y="53623"/>
                  <a:pt x="15717" y="53608"/>
                  <a:pt x="15820" y="53564"/>
                </a:cubicBezTo>
                <a:close/>
                <a:moveTo>
                  <a:pt x="12965" y="53859"/>
                </a:moveTo>
                <a:cubicBezTo>
                  <a:pt x="12951" y="53888"/>
                  <a:pt x="12936" y="53917"/>
                  <a:pt x="12921" y="53932"/>
                </a:cubicBezTo>
                <a:cubicBezTo>
                  <a:pt x="12877" y="53976"/>
                  <a:pt x="12818" y="54006"/>
                  <a:pt x="12789" y="54050"/>
                </a:cubicBezTo>
                <a:cubicBezTo>
                  <a:pt x="12803" y="54020"/>
                  <a:pt x="12818" y="54006"/>
                  <a:pt x="12847" y="53976"/>
                </a:cubicBezTo>
                <a:cubicBezTo>
                  <a:pt x="12877" y="53932"/>
                  <a:pt x="12936" y="53903"/>
                  <a:pt x="12965" y="53859"/>
                </a:cubicBezTo>
                <a:close/>
                <a:moveTo>
                  <a:pt x="13716" y="53697"/>
                </a:moveTo>
                <a:lnTo>
                  <a:pt x="13716" y="53697"/>
                </a:lnTo>
                <a:cubicBezTo>
                  <a:pt x="13686" y="53785"/>
                  <a:pt x="13657" y="53888"/>
                  <a:pt x="13613" y="53962"/>
                </a:cubicBezTo>
                <a:cubicBezTo>
                  <a:pt x="13539" y="53991"/>
                  <a:pt x="13451" y="54050"/>
                  <a:pt x="13377" y="54079"/>
                </a:cubicBezTo>
                <a:cubicBezTo>
                  <a:pt x="13407" y="54006"/>
                  <a:pt x="13451" y="53917"/>
                  <a:pt x="13480" y="53844"/>
                </a:cubicBezTo>
                <a:cubicBezTo>
                  <a:pt x="13554" y="53785"/>
                  <a:pt x="13657" y="53756"/>
                  <a:pt x="13716" y="53697"/>
                </a:cubicBezTo>
                <a:close/>
                <a:moveTo>
                  <a:pt x="14319" y="53711"/>
                </a:moveTo>
                <a:cubicBezTo>
                  <a:pt x="14275" y="53814"/>
                  <a:pt x="14260" y="53917"/>
                  <a:pt x="14246" y="54006"/>
                </a:cubicBezTo>
                <a:cubicBezTo>
                  <a:pt x="14143" y="54050"/>
                  <a:pt x="14054" y="54079"/>
                  <a:pt x="13951" y="54123"/>
                </a:cubicBezTo>
                <a:cubicBezTo>
                  <a:pt x="13981" y="54035"/>
                  <a:pt x="13995" y="53932"/>
                  <a:pt x="14040" y="53829"/>
                </a:cubicBezTo>
                <a:lnTo>
                  <a:pt x="14319" y="53711"/>
                </a:lnTo>
                <a:close/>
                <a:moveTo>
                  <a:pt x="15393" y="53682"/>
                </a:moveTo>
                <a:lnTo>
                  <a:pt x="15393" y="53682"/>
                </a:lnTo>
                <a:cubicBezTo>
                  <a:pt x="15379" y="53785"/>
                  <a:pt x="15364" y="53903"/>
                  <a:pt x="15364" y="54020"/>
                </a:cubicBezTo>
                <a:cubicBezTo>
                  <a:pt x="15246" y="54065"/>
                  <a:pt x="15143" y="54079"/>
                  <a:pt x="15026" y="54123"/>
                </a:cubicBezTo>
                <a:cubicBezTo>
                  <a:pt x="15055" y="54006"/>
                  <a:pt x="15070" y="53903"/>
                  <a:pt x="15084" y="53770"/>
                </a:cubicBezTo>
                <a:cubicBezTo>
                  <a:pt x="15187" y="53741"/>
                  <a:pt x="15305" y="53697"/>
                  <a:pt x="15393" y="53682"/>
                </a:cubicBezTo>
                <a:close/>
                <a:moveTo>
                  <a:pt x="13157" y="53859"/>
                </a:moveTo>
                <a:cubicBezTo>
                  <a:pt x="13112" y="53917"/>
                  <a:pt x="13098" y="53976"/>
                  <a:pt x="13054" y="54020"/>
                </a:cubicBezTo>
                <a:cubicBezTo>
                  <a:pt x="13009" y="54065"/>
                  <a:pt x="12936" y="54123"/>
                  <a:pt x="12877" y="54153"/>
                </a:cubicBezTo>
                <a:cubicBezTo>
                  <a:pt x="12921" y="54094"/>
                  <a:pt x="12936" y="54050"/>
                  <a:pt x="12965" y="54006"/>
                </a:cubicBezTo>
                <a:cubicBezTo>
                  <a:pt x="13039" y="53962"/>
                  <a:pt x="13098" y="53903"/>
                  <a:pt x="13157" y="53859"/>
                </a:cubicBezTo>
                <a:close/>
                <a:moveTo>
                  <a:pt x="14996" y="53814"/>
                </a:moveTo>
                <a:lnTo>
                  <a:pt x="14937" y="54138"/>
                </a:lnTo>
                <a:cubicBezTo>
                  <a:pt x="14849" y="54182"/>
                  <a:pt x="14731" y="54212"/>
                  <a:pt x="14628" y="54256"/>
                </a:cubicBezTo>
                <a:lnTo>
                  <a:pt x="14672" y="53917"/>
                </a:lnTo>
                <a:cubicBezTo>
                  <a:pt x="14790" y="53888"/>
                  <a:pt x="14878" y="53844"/>
                  <a:pt x="14996" y="53814"/>
                </a:cubicBezTo>
                <a:close/>
                <a:moveTo>
                  <a:pt x="13363" y="53932"/>
                </a:moveTo>
                <a:lnTo>
                  <a:pt x="13245" y="54153"/>
                </a:lnTo>
                <a:cubicBezTo>
                  <a:pt x="13171" y="54197"/>
                  <a:pt x="13098" y="54241"/>
                  <a:pt x="13009" y="54285"/>
                </a:cubicBezTo>
                <a:lnTo>
                  <a:pt x="13112" y="54065"/>
                </a:lnTo>
                <a:cubicBezTo>
                  <a:pt x="13215" y="54020"/>
                  <a:pt x="13289" y="53976"/>
                  <a:pt x="13363" y="53932"/>
                </a:cubicBezTo>
                <a:close/>
                <a:moveTo>
                  <a:pt x="13951" y="53888"/>
                </a:moveTo>
                <a:cubicBezTo>
                  <a:pt x="13907" y="53976"/>
                  <a:pt x="13878" y="54065"/>
                  <a:pt x="13848" y="54153"/>
                </a:cubicBezTo>
                <a:cubicBezTo>
                  <a:pt x="13760" y="54197"/>
                  <a:pt x="13672" y="54227"/>
                  <a:pt x="13583" y="54285"/>
                </a:cubicBezTo>
                <a:lnTo>
                  <a:pt x="13686" y="54006"/>
                </a:lnTo>
                <a:cubicBezTo>
                  <a:pt x="13775" y="53976"/>
                  <a:pt x="13878" y="53917"/>
                  <a:pt x="13951" y="53888"/>
                </a:cubicBezTo>
                <a:close/>
                <a:moveTo>
                  <a:pt x="12568" y="54197"/>
                </a:moveTo>
                <a:cubicBezTo>
                  <a:pt x="12553" y="54212"/>
                  <a:pt x="12553" y="54227"/>
                  <a:pt x="12524" y="54256"/>
                </a:cubicBezTo>
                <a:cubicBezTo>
                  <a:pt x="12509" y="54271"/>
                  <a:pt x="12494" y="54285"/>
                  <a:pt x="12450" y="54300"/>
                </a:cubicBezTo>
                <a:cubicBezTo>
                  <a:pt x="12494" y="54285"/>
                  <a:pt x="12509" y="54271"/>
                  <a:pt x="12509" y="54256"/>
                </a:cubicBezTo>
                <a:lnTo>
                  <a:pt x="12568" y="54197"/>
                </a:lnTo>
                <a:close/>
                <a:moveTo>
                  <a:pt x="27075" y="47307"/>
                </a:moveTo>
                <a:lnTo>
                  <a:pt x="27075" y="47307"/>
                </a:lnTo>
                <a:cubicBezTo>
                  <a:pt x="27064" y="47345"/>
                  <a:pt x="27065" y="47371"/>
                  <a:pt x="27078" y="47398"/>
                </a:cubicBezTo>
                <a:lnTo>
                  <a:pt x="27078" y="47457"/>
                </a:lnTo>
                <a:lnTo>
                  <a:pt x="27078" y="47531"/>
                </a:lnTo>
                <a:cubicBezTo>
                  <a:pt x="26769" y="48664"/>
                  <a:pt x="26195" y="49885"/>
                  <a:pt x="25195" y="51195"/>
                </a:cubicBezTo>
                <a:cubicBezTo>
                  <a:pt x="23649" y="53211"/>
                  <a:pt x="21324" y="53535"/>
                  <a:pt x="18616" y="53903"/>
                </a:cubicBezTo>
                <a:cubicBezTo>
                  <a:pt x="17733" y="54020"/>
                  <a:pt x="16821" y="54138"/>
                  <a:pt x="15879" y="54344"/>
                </a:cubicBezTo>
                <a:cubicBezTo>
                  <a:pt x="15879" y="54212"/>
                  <a:pt x="15879" y="54094"/>
                  <a:pt x="15894" y="53976"/>
                </a:cubicBezTo>
                <a:cubicBezTo>
                  <a:pt x="16880" y="53726"/>
                  <a:pt x="17881" y="53579"/>
                  <a:pt x="18822" y="53432"/>
                </a:cubicBezTo>
                <a:cubicBezTo>
                  <a:pt x="21471" y="53034"/>
                  <a:pt x="23752" y="52681"/>
                  <a:pt x="25268" y="50695"/>
                </a:cubicBezTo>
                <a:cubicBezTo>
                  <a:pt x="26148" y="49536"/>
                  <a:pt x="26736" y="48393"/>
                  <a:pt x="27075" y="47307"/>
                </a:cubicBezTo>
                <a:close/>
                <a:moveTo>
                  <a:pt x="14584" y="53962"/>
                </a:moveTo>
                <a:cubicBezTo>
                  <a:pt x="14569" y="54065"/>
                  <a:pt x="14555" y="54182"/>
                  <a:pt x="14525" y="54271"/>
                </a:cubicBezTo>
                <a:cubicBezTo>
                  <a:pt x="14422" y="54300"/>
                  <a:pt x="14334" y="54344"/>
                  <a:pt x="14216" y="54374"/>
                </a:cubicBezTo>
                <a:cubicBezTo>
                  <a:pt x="14246" y="54271"/>
                  <a:pt x="14275" y="54182"/>
                  <a:pt x="14290" y="54065"/>
                </a:cubicBezTo>
                <a:cubicBezTo>
                  <a:pt x="14393" y="54035"/>
                  <a:pt x="14496" y="53991"/>
                  <a:pt x="14584" y="53962"/>
                </a:cubicBezTo>
                <a:close/>
                <a:moveTo>
                  <a:pt x="12789" y="54153"/>
                </a:moveTo>
                <a:lnTo>
                  <a:pt x="12789" y="54153"/>
                </a:lnTo>
                <a:cubicBezTo>
                  <a:pt x="12774" y="54197"/>
                  <a:pt x="12730" y="54227"/>
                  <a:pt x="12715" y="54285"/>
                </a:cubicBezTo>
                <a:cubicBezTo>
                  <a:pt x="12656" y="54330"/>
                  <a:pt x="12583" y="54374"/>
                  <a:pt x="12524" y="54418"/>
                </a:cubicBezTo>
                <a:cubicBezTo>
                  <a:pt x="12538" y="54374"/>
                  <a:pt x="12583" y="54344"/>
                  <a:pt x="12597" y="54300"/>
                </a:cubicBezTo>
                <a:cubicBezTo>
                  <a:pt x="12671" y="54256"/>
                  <a:pt x="12730" y="54197"/>
                  <a:pt x="12789" y="54153"/>
                </a:cubicBezTo>
                <a:close/>
                <a:moveTo>
                  <a:pt x="15806" y="53991"/>
                </a:moveTo>
                <a:lnTo>
                  <a:pt x="15806" y="54359"/>
                </a:lnTo>
                <a:cubicBezTo>
                  <a:pt x="15673" y="54374"/>
                  <a:pt x="15570" y="54418"/>
                  <a:pt x="15438" y="54433"/>
                </a:cubicBezTo>
                <a:cubicBezTo>
                  <a:pt x="15423" y="54359"/>
                  <a:pt x="15423" y="54271"/>
                  <a:pt x="15438" y="54197"/>
                </a:cubicBezTo>
                <a:cubicBezTo>
                  <a:pt x="15438" y="54153"/>
                  <a:pt x="15438" y="54123"/>
                  <a:pt x="15452" y="54079"/>
                </a:cubicBezTo>
                <a:cubicBezTo>
                  <a:pt x="15555" y="54050"/>
                  <a:pt x="15688" y="54020"/>
                  <a:pt x="15806" y="53991"/>
                </a:cubicBezTo>
                <a:close/>
                <a:moveTo>
                  <a:pt x="13554" y="54065"/>
                </a:moveTo>
                <a:lnTo>
                  <a:pt x="13554" y="54065"/>
                </a:lnTo>
                <a:cubicBezTo>
                  <a:pt x="13524" y="54153"/>
                  <a:pt x="13480" y="54256"/>
                  <a:pt x="13466" y="54330"/>
                </a:cubicBezTo>
                <a:cubicBezTo>
                  <a:pt x="13377" y="54359"/>
                  <a:pt x="13289" y="54418"/>
                  <a:pt x="13201" y="54447"/>
                </a:cubicBezTo>
                <a:cubicBezTo>
                  <a:pt x="13245" y="54359"/>
                  <a:pt x="13289" y="54285"/>
                  <a:pt x="13318" y="54197"/>
                </a:cubicBezTo>
                <a:cubicBezTo>
                  <a:pt x="13392" y="54182"/>
                  <a:pt x="13480" y="54123"/>
                  <a:pt x="13554" y="54065"/>
                </a:cubicBezTo>
                <a:close/>
                <a:moveTo>
                  <a:pt x="12980" y="54197"/>
                </a:moveTo>
                <a:cubicBezTo>
                  <a:pt x="12951" y="54256"/>
                  <a:pt x="12921" y="54300"/>
                  <a:pt x="12892" y="54374"/>
                </a:cubicBezTo>
                <a:cubicBezTo>
                  <a:pt x="12818" y="54418"/>
                  <a:pt x="12744" y="54477"/>
                  <a:pt x="12671" y="54521"/>
                </a:cubicBezTo>
                <a:cubicBezTo>
                  <a:pt x="12715" y="54477"/>
                  <a:pt x="12744" y="54403"/>
                  <a:pt x="12789" y="54344"/>
                </a:cubicBezTo>
                <a:cubicBezTo>
                  <a:pt x="12862" y="54285"/>
                  <a:pt x="12936" y="54227"/>
                  <a:pt x="12980" y="54197"/>
                </a:cubicBezTo>
                <a:close/>
                <a:moveTo>
                  <a:pt x="14201" y="54109"/>
                </a:moveTo>
                <a:lnTo>
                  <a:pt x="14201" y="54109"/>
                </a:lnTo>
                <a:cubicBezTo>
                  <a:pt x="14187" y="54212"/>
                  <a:pt x="14143" y="54300"/>
                  <a:pt x="14128" y="54418"/>
                </a:cubicBezTo>
                <a:cubicBezTo>
                  <a:pt x="14025" y="54447"/>
                  <a:pt x="13922" y="54491"/>
                  <a:pt x="13819" y="54521"/>
                </a:cubicBezTo>
                <a:cubicBezTo>
                  <a:pt x="13848" y="54418"/>
                  <a:pt x="13892" y="54330"/>
                  <a:pt x="13907" y="54227"/>
                </a:cubicBezTo>
                <a:cubicBezTo>
                  <a:pt x="13995" y="54197"/>
                  <a:pt x="14113" y="54138"/>
                  <a:pt x="14201" y="54109"/>
                </a:cubicBezTo>
                <a:close/>
                <a:moveTo>
                  <a:pt x="15349" y="54094"/>
                </a:moveTo>
                <a:lnTo>
                  <a:pt x="15349" y="54168"/>
                </a:lnTo>
                <a:cubicBezTo>
                  <a:pt x="15349" y="54271"/>
                  <a:pt x="15320" y="54359"/>
                  <a:pt x="15320" y="54447"/>
                </a:cubicBezTo>
                <a:cubicBezTo>
                  <a:pt x="15217" y="54491"/>
                  <a:pt x="15099" y="54521"/>
                  <a:pt x="14981" y="54550"/>
                </a:cubicBezTo>
                <a:lnTo>
                  <a:pt x="14981" y="54433"/>
                </a:lnTo>
                <a:cubicBezTo>
                  <a:pt x="14981" y="54359"/>
                  <a:pt x="14996" y="54271"/>
                  <a:pt x="15011" y="54197"/>
                </a:cubicBezTo>
                <a:cubicBezTo>
                  <a:pt x="15129" y="54153"/>
                  <a:pt x="15232" y="54123"/>
                  <a:pt x="15349" y="54094"/>
                </a:cubicBezTo>
                <a:close/>
                <a:moveTo>
                  <a:pt x="14937" y="54212"/>
                </a:moveTo>
                <a:cubicBezTo>
                  <a:pt x="14937" y="54285"/>
                  <a:pt x="14923" y="54359"/>
                  <a:pt x="14923" y="54433"/>
                </a:cubicBezTo>
                <a:cubicBezTo>
                  <a:pt x="14923" y="54462"/>
                  <a:pt x="14923" y="54521"/>
                  <a:pt x="14908" y="54565"/>
                </a:cubicBezTo>
                <a:cubicBezTo>
                  <a:pt x="14790" y="54594"/>
                  <a:pt x="14687" y="54624"/>
                  <a:pt x="14555" y="54653"/>
                </a:cubicBezTo>
                <a:cubicBezTo>
                  <a:pt x="14569" y="54565"/>
                  <a:pt x="14584" y="54447"/>
                  <a:pt x="14613" y="54330"/>
                </a:cubicBezTo>
                <a:lnTo>
                  <a:pt x="14937" y="54212"/>
                </a:lnTo>
                <a:close/>
                <a:moveTo>
                  <a:pt x="12406" y="54462"/>
                </a:moveTo>
                <a:cubicBezTo>
                  <a:pt x="12377" y="54506"/>
                  <a:pt x="12362" y="54521"/>
                  <a:pt x="12347" y="54565"/>
                </a:cubicBezTo>
                <a:cubicBezTo>
                  <a:pt x="12303" y="54594"/>
                  <a:pt x="12259" y="54639"/>
                  <a:pt x="12215" y="54668"/>
                </a:cubicBezTo>
                <a:cubicBezTo>
                  <a:pt x="12229" y="54639"/>
                  <a:pt x="12259" y="54624"/>
                  <a:pt x="12274" y="54580"/>
                </a:cubicBezTo>
                <a:cubicBezTo>
                  <a:pt x="12303" y="54550"/>
                  <a:pt x="12362" y="54506"/>
                  <a:pt x="12406" y="54462"/>
                </a:cubicBezTo>
                <a:close/>
                <a:moveTo>
                  <a:pt x="13186" y="54285"/>
                </a:moveTo>
                <a:lnTo>
                  <a:pt x="13186" y="54285"/>
                </a:lnTo>
                <a:cubicBezTo>
                  <a:pt x="13157" y="54359"/>
                  <a:pt x="13112" y="54447"/>
                  <a:pt x="13098" y="54521"/>
                </a:cubicBezTo>
                <a:cubicBezTo>
                  <a:pt x="13009" y="54565"/>
                  <a:pt x="12936" y="54624"/>
                  <a:pt x="12833" y="54668"/>
                </a:cubicBezTo>
                <a:cubicBezTo>
                  <a:pt x="12877" y="54594"/>
                  <a:pt x="12921" y="54506"/>
                  <a:pt x="12951" y="54433"/>
                </a:cubicBezTo>
                <a:cubicBezTo>
                  <a:pt x="13024" y="54374"/>
                  <a:pt x="13112" y="54330"/>
                  <a:pt x="13186" y="54285"/>
                </a:cubicBezTo>
                <a:close/>
                <a:moveTo>
                  <a:pt x="13819" y="54271"/>
                </a:moveTo>
                <a:cubicBezTo>
                  <a:pt x="13775" y="54359"/>
                  <a:pt x="13760" y="54477"/>
                  <a:pt x="13745" y="54565"/>
                </a:cubicBezTo>
                <a:cubicBezTo>
                  <a:pt x="13657" y="54594"/>
                  <a:pt x="13539" y="54639"/>
                  <a:pt x="13451" y="54697"/>
                </a:cubicBezTo>
                <a:cubicBezTo>
                  <a:pt x="13480" y="54594"/>
                  <a:pt x="13510" y="54506"/>
                  <a:pt x="13539" y="54388"/>
                </a:cubicBezTo>
                <a:cubicBezTo>
                  <a:pt x="13627" y="54359"/>
                  <a:pt x="13730" y="54300"/>
                  <a:pt x="13819" y="54271"/>
                </a:cubicBezTo>
                <a:close/>
                <a:moveTo>
                  <a:pt x="12597" y="54447"/>
                </a:moveTo>
                <a:lnTo>
                  <a:pt x="12597" y="54447"/>
                </a:lnTo>
                <a:cubicBezTo>
                  <a:pt x="12568" y="54506"/>
                  <a:pt x="12553" y="54565"/>
                  <a:pt x="12509" y="54624"/>
                </a:cubicBezTo>
                <a:cubicBezTo>
                  <a:pt x="12435" y="54668"/>
                  <a:pt x="12362" y="54712"/>
                  <a:pt x="12303" y="54771"/>
                </a:cubicBezTo>
                <a:cubicBezTo>
                  <a:pt x="12347" y="54712"/>
                  <a:pt x="12362" y="54668"/>
                  <a:pt x="12406" y="54624"/>
                </a:cubicBezTo>
                <a:cubicBezTo>
                  <a:pt x="12435" y="54580"/>
                  <a:pt x="12494" y="54550"/>
                  <a:pt x="12524" y="54506"/>
                </a:cubicBezTo>
                <a:cubicBezTo>
                  <a:pt x="12553" y="54491"/>
                  <a:pt x="12583" y="54477"/>
                  <a:pt x="12597" y="54447"/>
                </a:cubicBezTo>
                <a:close/>
                <a:moveTo>
                  <a:pt x="14510" y="54359"/>
                </a:moveTo>
                <a:lnTo>
                  <a:pt x="14466" y="54697"/>
                </a:lnTo>
                <a:lnTo>
                  <a:pt x="14128" y="54800"/>
                </a:lnTo>
                <a:cubicBezTo>
                  <a:pt x="14157" y="54697"/>
                  <a:pt x="14187" y="54580"/>
                  <a:pt x="14201" y="54477"/>
                </a:cubicBezTo>
                <a:cubicBezTo>
                  <a:pt x="14304" y="54433"/>
                  <a:pt x="14422" y="54403"/>
                  <a:pt x="14510" y="54359"/>
                </a:cubicBezTo>
                <a:close/>
                <a:moveTo>
                  <a:pt x="27078" y="47737"/>
                </a:moveTo>
                <a:cubicBezTo>
                  <a:pt x="27122" y="47766"/>
                  <a:pt x="27122" y="47766"/>
                  <a:pt x="27122" y="47795"/>
                </a:cubicBezTo>
                <a:lnTo>
                  <a:pt x="27122" y="47810"/>
                </a:lnTo>
                <a:lnTo>
                  <a:pt x="27122" y="47854"/>
                </a:lnTo>
                <a:lnTo>
                  <a:pt x="27122" y="47869"/>
                </a:lnTo>
                <a:lnTo>
                  <a:pt x="27122" y="47898"/>
                </a:lnTo>
                <a:lnTo>
                  <a:pt x="27122" y="47928"/>
                </a:lnTo>
                <a:lnTo>
                  <a:pt x="27122" y="47943"/>
                </a:lnTo>
                <a:lnTo>
                  <a:pt x="27122" y="47957"/>
                </a:lnTo>
                <a:cubicBezTo>
                  <a:pt x="26828" y="49105"/>
                  <a:pt x="26210" y="50371"/>
                  <a:pt x="25180" y="51725"/>
                </a:cubicBezTo>
                <a:cubicBezTo>
                  <a:pt x="23620" y="53785"/>
                  <a:pt x="21192" y="54109"/>
                  <a:pt x="18410" y="54433"/>
                </a:cubicBezTo>
                <a:cubicBezTo>
                  <a:pt x="17586" y="54550"/>
                  <a:pt x="16718" y="54639"/>
                  <a:pt x="15864" y="54800"/>
                </a:cubicBezTo>
                <a:cubicBezTo>
                  <a:pt x="15864" y="54668"/>
                  <a:pt x="15864" y="54550"/>
                  <a:pt x="15835" y="54418"/>
                </a:cubicBezTo>
                <a:cubicBezTo>
                  <a:pt x="16777" y="54212"/>
                  <a:pt x="17719" y="54079"/>
                  <a:pt x="18602" y="53976"/>
                </a:cubicBezTo>
                <a:cubicBezTo>
                  <a:pt x="21324" y="53608"/>
                  <a:pt x="23694" y="53270"/>
                  <a:pt x="25239" y="51239"/>
                </a:cubicBezTo>
                <a:cubicBezTo>
                  <a:pt x="26195" y="49988"/>
                  <a:pt x="26769" y="48826"/>
                  <a:pt x="27078" y="47737"/>
                </a:cubicBezTo>
                <a:close/>
                <a:moveTo>
                  <a:pt x="13421" y="54447"/>
                </a:moveTo>
                <a:cubicBezTo>
                  <a:pt x="13392" y="54550"/>
                  <a:pt x="13377" y="54639"/>
                  <a:pt x="13333" y="54727"/>
                </a:cubicBezTo>
                <a:cubicBezTo>
                  <a:pt x="13245" y="54771"/>
                  <a:pt x="13157" y="54815"/>
                  <a:pt x="13054" y="54859"/>
                </a:cubicBezTo>
                <a:cubicBezTo>
                  <a:pt x="13098" y="54771"/>
                  <a:pt x="13142" y="54668"/>
                  <a:pt x="13157" y="54580"/>
                </a:cubicBezTo>
                <a:cubicBezTo>
                  <a:pt x="13245" y="54550"/>
                  <a:pt x="13333" y="54491"/>
                  <a:pt x="13421" y="54447"/>
                </a:cubicBezTo>
                <a:close/>
                <a:moveTo>
                  <a:pt x="12818" y="54506"/>
                </a:moveTo>
                <a:lnTo>
                  <a:pt x="12818" y="54506"/>
                </a:lnTo>
                <a:cubicBezTo>
                  <a:pt x="12789" y="54580"/>
                  <a:pt x="12744" y="54653"/>
                  <a:pt x="12730" y="54727"/>
                </a:cubicBezTo>
                <a:cubicBezTo>
                  <a:pt x="12656" y="54786"/>
                  <a:pt x="12568" y="54815"/>
                  <a:pt x="12494" y="54874"/>
                </a:cubicBezTo>
                <a:cubicBezTo>
                  <a:pt x="12524" y="54800"/>
                  <a:pt x="12568" y="54727"/>
                  <a:pt x="12597" y="54668"/>
                </a:cubicBezTo>
                <a:cubicBezTo>
                  <a:pt x="12656" y="54624"/>
                  <a:pt x="12744" y="54565"/>
                  <a:pt x="12818" y="54506"/>
                </a:cubicBezTo>
                <a:close/>
                <a:moveTo>
                  <a:pt x="15761" y="54447"/>
                </a:moveTo>
                <a:cubicBezTo>
                  <a:pt x="15791" y="54580"/>
                  <a:pt x="15791" y="54697"/>
                  <a:pt x="15791" y="54815"/>
                </a:cubicBezTo>
                <a:cubicBezTo>
                  <a:pt x="15658" y="54845"/>
                  <a:pt x="15526" y="54874"/>
                  <a:pt x="15393" y="54889"/>
                </a:cubicBezTo>
                <a:lnTo>
                  <a:pt x="15393" y="54521"/>
                </a:lnTo>
                <a:cubicBezTo>
                  <a:pt x="15526" y="54491"/>
                  <a:pt x="15644" y="54462"/>
                  <a:pt x="15761" y="54447"/>
                </a:cubicBezTo>
                <a:close/>
                <a:moveTo>
                  <a:pt x="12009" y="54800"/>
                </a:moveTo>
                <a:lnTo>
                  <a:pt x="12009" y="54800"/>
                </a:lnTo>
                <a:cubicBezTo>
                  <a:pt x="11994" y="54815"/>
                  <a:pt x="11994" y="54845"/>
                  <a:pt x="11979" y="54859"/>
                </a:cubicBezTo>
                <a:cubicBezTo>
                  <a:pt x="11935" y="54874"/>
                  <a:pt x="11906" y="54918"/>
                  <a:pt x="11891" y="54933"/>
                </a:cubicBezTo>
                <a:lnTo>
                  <a:pt x="11891" y="54933"/>
                </a:lnTo>
                <a:cubicBezTo>
                  <a:pt x="11906" y="54918"/>
                  <a:pt x="11920" y="54889"/>
                  <a:pt x="11920" y="54874"/>
                </a:cubicBezTo>
                <a:cubicBezTo>
                  <a:pt x="11965" y="54859"/>
                  <a:pt x="11979" y="54815"/>
                  <a:pt x="12009" y="54800"/>
                </a:cubicBezTo>
                <a:close/>
                <a:moveTo>
                  <a:pt x="14113" y="54506"/>
                </a:moveTo>
                <a:lnTo>
                  <a:pt x="14113" y="54506"/>
                </a:lnTo>
                <a:cubicBezTo>
                  <a:pt x="14098" y="54624"/>
                  <a:pt x="14069" y="54727"/>
                  <a:pt x="14054" y="54815"/>
                </a:cubicBezTo>
                <a:lnTo>
                  <a:pt x="13730" y="54933"/>
                </a:lnTo>
                <a:cubicBezTo>
                  <a:pt x="13745" y="54815"/>
                  <a:pt x="13775" y="54727"/>
                  <a:pt x="13789" y="54624"/>
                </a:cubicBezTo>
                <a:cubicBezTo>
                  <a:pt x="13907" y="54580"/>
                  <a:pt x="13995" y="54550"/>
                  <a:pt x="14113" y="54506"/>
                </a:cubicBezTo>
                <a:close/>
                <a:moveTo>
                  <a:pt x="15320" y="54550"/>
                </a:moveTo>
                <a:lnTo>
                  <a:pt x="15320" y="54918"/>
                </a:lnTo>
                <a:cubicBezTo>
                  <a:pt x="15202" y="54933"/>
                  <a:pt x="15084" y="54962"/>
                  <a:pt x="14952" y="54992"/>
                </a:cubicBezTo>
                <a:cubicBezTo>
                  <a:pt x="14952" y="54874"/>
                  <a:pt x="14981" y="54771"/>
                  <a:pt x="14981" y="54639"/>
                </a:cubicBezTo>
                <a:cubicBezTo>
                  <a:pt x="15084" y="54594"/>
                  <a:pt x="15217" y="54580"/>
                  <a:pt x="15320" y="54550"/>
                </a:cubicBezTo>
                <a:close/>
                <a:moveTo>
                  <a:pt x="12215" y="54742"/>
                </a:moveTo>
                <a:cubicBezTo>
                  <a:pt x="12200" y="54800"/>
                  <a:pt x="12185" y="54845"/>
                  <a:pt x="12141" y="54889"/>
                </a:cubicBezTo>
                <a:cubicBezTo>
                  <a:pt x="12097" y="54918"/>
                  <a:pt x="12082" y="54933"/>
                  <a:pt x="12053" y="54948"/>
                </a:cubicBezTo>
                <a:cubicBezTo>
                  <a:pt x="12009" y="54962"/>
                  <a:pt x="11979" y="55006"/>
                  <a:pt x="11935" y="55021"/>
                </a:cubicBezTo>
                <a:cubicBezTo>
                  <a:pt x="11950" y="54992"/>
                  <a:pt x="11994" y="54948"/>
                  <a:pt x="12038" y="54889"/>
                </a:cubicBezTo>
                <a:cubicBezTo>
                  <a:pt x="12082" y="54845"/>
                  <a:pt x="12141" y="54800"/>
                  <a:pt x="12215" y="54742"/>
                </a:cubicBezTo>
                <a:close/>
                <a:moveTo>
                  <a:pt x="13039" y="54639"/>
                </a:moveTo>
                <a:lnTo>
                  <a:pt x="13039" y="54639"/>
                </a:lnTo>
                <a:cubicBezTo>
                  <a:pt x="13024" y="54727"/>
                  <a:pt x="12995" y="54815"/>
                  <a:pt x="12951" y="54918"/>
                </a:cubicBezTo>
                <a:cubicBezTo>
                  <a:pt x="12862" y="54948"/>
                  <a:pt x="12774" y="55006"/>
                  <a:pt x="12671" y="55036"/>
                </a:cubicBezTo>
                <a:cubicBezTo>
                  <a:pt x="12715" y="54948"/>
                  <a:pt x="12744" y="54874"/>
                  <a:pt x="12789" y="54786"/>
                </a:cubicBezTo>
                <a:cubicBezTo>
                  <a:pt x="12877" y="54727"/>
                  <a:pt x="12965" y="54697"/>
                  <a:pt x="13039" y="54639"/>
                </a:cubicBezTo>
                <a:close/>
                <a:moveTo>
                  <a:pt x="13701" y="54653"/>
                </a:moveTo>
                <a:lnTo>
                  <a:pt x="13701" y="54653"/>
                </a:lnTo>
                <a:cubicBezTo>
                  <a:pt x="13686" y="54771"/>
                  <a:pt x="13657" y="54859"/>
                  <a:pt x="13627" y="54962"/>
                </a:cubicBezTo>
                <a:cubicBezTo>
                  <a:pt x="13524" y="55006"/>
                  <a:pt x="13421" y="55036"/>
                  <a:pt x="13318" y="55080"/>
                </a:cubicBezTo>
                <a:cubicBezTo>
                  <a:pt x="13363" y="54992"/>
                  <a:pt x="13377" y="54874"/>
                  <a:pt x="13407" y="54786"/>
                </a:cubicBezTo>
                <a:cubicBezTo>
                  <a:pt x="13510" y="54742"/>
                  <a:pt x="13613" y="54697"/>
                  <a:pt x="13701" y="54653"/>
                </a:cubicBezTo>
                <a:close/>
                <a:moveTo>
                  <a:pt x="12435" y="54771"/>
                </a:moveTo>
                <a:lnTo>
                  <a:pt x="12435" y="54771"/>
                </a:lnTo>
                <a:cubicBezTo>
                  <a:pt x="12421" y="54845"/>
                  <a:pt x="12377" y="54889"/>
                  <a:pt x="12347" y="54948"/>
                </a:cubicBezTo>
                <a:cubicBezTo>
                  <a:pt x="12274" y="55006"/>
                  <a:pt x="12185" y="55065"/>
                  <a:pt x="12112" y="55095"/>
                </a:cubicBezTo>
                <a:cubicBezTo>
                  <a:pt x="12141" y="55036"/>
                  <a:pt x="12156" y="54992"/>
                  <a:pt x="12200" y="54933"/>
                </a:cubicBezTo>
                <a:cubicBezTo>
                  <a:pt x="12274" y="54874"/>
                  <a:pt x="12362" y="54815"/>
                  <a:pt x="12435" y="54771"/>
                </a:cubicBezTo>
                <a:close/>
                <a:moveTo>
                  <a:pt x="14908" y="54653"/>
                </a:moveTo>
                <a:cubicBezTo>
                  <a:pt x="14908" y="54771"/>
                  <a:pt x="14878" y="54889"/>
                  <a:pt x="14878" y="55006"/>
                </a:cubicBezTo>
                <a:cubicBezTo>
                  <a:pt x="14761" y="55036"/>
                  <a:pt x="14643" y="55065"/>
                  <a:pt x="14510" y="55095"/>
                </a:cubicBezTo>
                <a:cubicBezTo>
                  <a:pt x="14510" y="54992"/>
                  <a:pt x="14525" y="54874"/>
                  <a:pt x="14555" y="54742"/>
                </a:cubicBezTo>
                <a:cubicBezTo>
                  <a:pt x="14658" y="54712"/>
                  <a:pt x="14790" y="54668"/>
                  <a:pt x="14908" y="54653"/>
                </a:cubicBezTo>
                <a:close/>
                <a:moveTo>
                  <a:pt x="14452" y="54786"/>
                </a:moveTo>
                <a:lnTo>
                  <a:pt x="14452" y="54786"/>
                </a:lnTo>
                <a:cubicBezTo>
                  <a:pt x="14437" y="54889"/>
                  <a:pt x="14437" y="55021"/>
                  <a:pt x="14422" y="55139"/>
                </a:cubicBezTo>
                <a:cubicBezTo>
                  <a:pt x="14304" y="55168"/>
                  <a:pt x="14187" y="55183"/>
                  <a:pt x="14069" y="55227"/>
                </a:cubicBezTo>
                <a:cubicBezTo>
                  <a:pt x="14098" y="55139"/>
                  <a:pt x="14098" y="55065"/>
                  <a:pt x="14113" y="54962"/>
                </a:cubicBezTo>
                <a:cubicBezTo>
                  <a:pt x="14113" y="54948"/>
                  <a:pt x="14113" y="54918"/>
                  <a:pt x="14128" y="54889"/>
                </a:cubicBezTo>
                <a:lnTo>
                  <a:pt x="14452" y="54786"/>
                </a:lnTo>
                <a:close/>
                <a:moveTo>
                  <a:pt x="12671" y="54859"/>
                </a:moveTo>
                <a:lnTo>
                  <a:pt x="12671" y="54859"/>
                </a:lnTo>
                <a:cubicBezTo>
                  <a:pt x="12641" y="54933"/>
                  <a:pt x="12597" y="55021"/>
                  <a:pt x="12583" y="55095"/>
                </a:cubicBezTo>
                <a:cubicBezTo>
                  <a:pt x="12494" y="55154"/>
                  <a:pt x="12406" y="55183"/>
                  <a:pt x="12303" y="55242"/>
                </a:cubicBezTo>
                <a:cubicBezTo>
                  <a:pt x="12347" y="55168"/>
                  <a:pt x="12377" y="55095"/>
                  <a:pt x="12421" y="55006"/>
                </a:cubicBezTo>
                <a:cubicBezTo>
                  <a:pt x="12494" y="54962"/>
                  <a:pt x="12583" y="54918"/>
                  <a:pt x="12671" y="54859"/>
                </a:cubicBezTo>
                <a:close/>
                <a:moveTo>
                  <a:pt x="13318" y="54845"/>
                </a:moveTo>
                <a:lnTo>
                  <a:pt x="13318" y="54845"/>
                </a:lnTo>
                <a:cubicBezTo>
                  <a:pt x="13289" y="54933"/>
                  <a:pt x="13260" y="55036"/>
                  <a:pt x="13245" y="55139"/>
                </a:cubicBezTo>
                <a:cubicBezTo>
                  <a:pt x="13142" y="55168"/>
                  <a:pt x="13039" y="55227"/>
                  <a:pt x="12936" y="55257"/>
                </a:cubicBezTo>
                <a:cubicBezTo>
                  <a:pt x="12951" y="55154"/>
                  <a:pt x="12995" y="55065"/>
                  <a:pt x="13024" y="54962"/>
                </a:cubicBezTo>
                <a:cubicBezTo>
                  <a:pt x="13112" y="54918"/>
                  <a:pt x="13230" y="54874"/>
                  <a:pt x="13318" y="54845"/>
                </a:cubicBezTo>
                <a:close/>
                <a:moveTo>
                  <a:pt x="11832" y="55065"/>
                </a:moveTo>
                <a:lnTo>
                  <a:pt x="11832" y="55065"/>
                </a:lnTo>
                <a:cubicBezTo>
                  <a:pt x="11817" y="55095"/>
                  <a:pt x="11788" y="55139"/>
                  <a:pt x="11758" y="55168"/>
                </a:cubicBezTo>
                <a:cubicBezTo>
                  <a:pt x="11714" y="55183"/>
                  <a:pt x="11700" y="55227"/>
                  <a:pt x="11655" y="55242"/>
                </a:cubicBezTo>
                <a:cubicBezTo>
                  <a:pt x="11641" y="55257"/>
                  <a:pt x="11611" y="55286"/>
                  <a:pt x="11582" y="55301"/>
                </a:cubicBezTo>
                <a:cubicBezTo>
                  <a:pt x="11626" y="55257"/>
                  <a:pt x="11670" y="55227"/>
                  <a:pt x="11685" y="55183"/>
                </a:cubicBezTo>
                <a:cubicBezTo>
                  <a:pt x="11729" y="55154"/>
                  <a:pt x="11788" y="55095"/>
                  <a:pt x="11832" y="55065"/>
                </a:cubicBezTo>
                <a:close/>
                <a:moveTo>
                  <a:pt x="14040" y="54903"/>
                </a:moveTo>
                <a:lnTo>
                  <a:pt x="14040" y="54948"/>
                </a:lnTo>
                <a:cubicBezTo>
                  <a:pt x="14025" y="55036"/>
                  <a:pt x="14025" y="55154"/>
                  <a:pt x="13995" y="55242"/>
                </a:cubicBezTo>
                <a:cubicBezTo>
                  <a:pt x="13892" y="55271"/>
                  <a:pt x="13775" y="55316"/>
                  <a:pt x="13657" y="55360"/>
                </a:cubicBezTo>
                <a:cubicBezTo>
                  <a:pt x="13657" y="55316"/>
                  <a:pt x="13672" y="55257"/>
                  <a:pt x="13672" y="55227"/>
                </a:cubicBezTo>
                <a:cubicBezTo>
                  <a:pt x="13686" y="55154"/>
                  <a:pt x="13686" y="55095"/>
                  <a:pt x="13701" y="55021"/>
                </a:cubicBezTo>
                <a:lnTo>
                  <a:pt x="14040" y="54903"/>
                </a:lnTo>
                <a:close/>
                <a:moveTo>
                  <a:pt x="12053" y="55065"/>
                </a:moveTo>
                <a:cubicBezTo>
                  <a:pt x="12009" y="55109"/>
                  <a:pt x="11994" y="55168"/>
                  <a:pt x="11950" y="55213"/>
                </a:cubicBezTo>
                <a:lnTo>
                  <a:pt x="11729" y="55374"/>
                </a:lnTo>
                <a:cubicBezTo>
                  <a:pt x="11773" y="55316"/>
                  <a:pt x="11788" y="55286"/>
                  <a:pt x="11832" y="55227"/>
                </a:cubicBezTo>
                <a:lnTo>
                  <a:pt x="12053" y="55065"/>
                </a:lnTo>
                <a:close/>
                <a:moveTo>
                  <a:pt x="12921" y="55006"/>
                </a:moveTo>
                <a:lnTo>
                  <a:pt x="12921" y="55006"/>
                </a:lnTo>
                <a:cubicBezTo>
                  <a:pt x="12877" y="55095"/>
                  <a:pt x="12862" y="55183"/>
                  <a:pt x="12818" y="55286"/>
                </a:cubicBezTo>
                <a:cubicBezTo>
                  <a:pt x="12730" y="55316"/>
                  <a:pt x="12627" y="55374"/>
                  <a:pt x="12524" y="55404"/>
                </a:cubicBezTo>
                <a:cubicBezTo>
                  <a:pt x="12568" y="55330"/>
                  <a:pt x="12597" y="55242"/>
                  <a:pt x="12641" y="55154"/>
                </a:cubicBezTo>
                <a:cubicBezTo>
                  <a:pt x="12730" y="55095"/>
                  <a:pt x="12818" y="55065"/>
                  <a:pt x="12921" y="55006"/>
                </a:cubicBezTo>
                <a:close/>
                <a:moveTo>
                  <a:pt x="12288" y="55095"/>
                </a:moveTo>
                <a:lnTo>
                  <a:pt x="12288" y="55095"/>
                </a:lnTo>
                <a:cubicBezTo>
                  <a:pt x="12259" y="55168"/>
                  <a:pt x="12215" y="55242"/>
                  <a:pt x="12200" y="55316"/>
                </a:cubicBezTo>
                <a:cubicBezTo>
                  <a:pt x="12112" y="55374"/>
                  <a:pt x="12009" y="55433"/>
                  <a:pt x="11935" y="55477"/>
                </a:cubicBezTo>
                <a:cubicBezTo>
                  <a:pt x="11979" y="55404"/>
                  <a:pt x="12009" y="55360"/>
                  <a:pt x="12053" y="55271"/>
                </a:cubicBezTo>
                <a:cubicBezTo>
                  <a:pt x="12112" y="55213"/>
                  <a:pt x="12200" y="55154"/>
                  <a:pt x="12288" y="55095"/>
                </a:cubicBezTo>
                <a:close/>
                <a:moveTo>
                  <a:pt x="13613" y="55065"/>
                </a:moveTo>
                <a:lnTo>
                  <a:pt x="13613" y="55065"/>
                </a:lnTo>
                <a:cubicBezTo>
                  <a:pt x="13598" y="55109"/>
                  <a:pt x="13598" y="55154"/>
                  <a:pt x="13583" y="55213"/>
                </a:cubicBezTo>
                <a:cubicBezTo>
                  <a:pt x="13554" y="55257"/>
                  <a:pt x="13554" y="55316"/>
                  <a:pt x="13554" y="55374"/>
                </a:cubicBezTo>
                <a:lnTo>
                  <a:pt x="13230" y="55477"/>
                </a:lnTo>
                <a:cubicBezTo>
                  <a:pt x="13245" y="55389"/>
                  <a:pt x="13260" y="55286"/>
                  <a:pt x="13304" y="55183"/>
                </a:cubicBezTo>
                <a:cubicBezTo>
                  <a:pt x="13407" y="55154"/>
                  <a:pt x="13524" y="55109"/>
                  <a:pt x="13613" y="55065"/>
                </a:cubicBezTo>
                <a:close/>
                <a:moveTo>
                  <a:pt x="11420" y="55404"/>
                </a:moveTo>
                <a:lnTo>
                  <a:pt x="11420" y="55404"/>
                </a:lnTo>
                <a:cubicBezTo>
                  <a:pt x="11405" y="55433"/>
                  <a:pt x="11391" y="55463"/>
                  <a:pt x="11376" y="55477"/>
                </a:cubicBezTo>
                <a:cubicBezTo>
                  <a:pt x="11332" y="55507"/>
                  <a:pt x="11302" y="55536"/>
                  <a:pt x="11258" y="55551"/>
                </a:cubicBezTo>
                <a:cubicBezTo>
                  <a:pt x="11317" y="55522"/>
                  <a:pt x="11317" y="55507"/>
                  <a:pt x="11332" y="55477"/>
                </a:cubicBezTo>
                <a:cubicBezTo>
                  <a:pt x="11376" y="55463"/>
                  <a:pt x="11405" y="55433"/>
                  <a:pt x="11420" y="55404"/>
                </a:cubicBezTo>
                <a:close/>
                <a:moveTo>
                  <a:pt x="12524" y="55227"/>
                </a:moveTo>
                <a:lnTo>
                  <a:pt x="12524" y="55227"/>
                </a:lnTo>
                <a:cubicBezTo>
                  <a:pt x="12494" y="55316"/>
                  <a:pt x="12465" y="55389"/>
                  <a:pt x="12435" y="55477"/>
                </a:cubicBezTo>
                <a:cubicBezTo>
                  <a:pt x="12318" y="55522"/>
                  <a:pt x="12229" y="55580"/>
                  <a:pt x="12141" y="55625"/>
                </a:cubicBezTo>
                <a:cubicBezTo>
                  <a:pt x="12185" y="55536"/>
                  <a:pt x="12215" y="55463"/>
                  <a:pt x="12244" y="55374"/>
                </a:cubicBezTo>
                <a:cubicBezTo>
                  <a:pt x="12347" y="55316"/>
                  <a:pt x="12435" y="55257"/>
                  <a:pt x="12524" y="55227"/>
                </a:cubicBezTo>
                <a:close/>
                <a:moveTo>
                  <a:pt x="11641" y="55374"/>
                </a:moveTo>
                <a:lnTo>
                  <a:pt x="11641" y="55374"/>
                </a:lnTo>
                <a:cubicBezTo>
                  <a:pt x="11626" y="55404"/>
                  <a:pt x="11582" y="55463"/>
                  <a:pt x="11567" y="55507"/>
                </a:cubicBezTo>
                <a:cubicBezTo>
                  <a:pt x="11494" y="55551"/>
                  <a:pt x="11420" y="55610"/>
                  <a:pt x="11346" y="55654"/>
                </a:cubicBezTo>
                <a:cubicBezTo>
                  <a:pt x="11391" y="55610"/>
                  <a:pt x="11405" y="55551"/>
                  <a:pt x="11449" y="55522"/>
                </a:cubicBezTo>
                <a:cubicBezTo>
                  <a:pt x="11523" y="55463"/>
                  <a:pt x="11567" y="55404"/>
                  <a:pt x="11641" y="55374"/>
                </a:cubicBezTo>
                <a:close/>
                <a:moveTo>
                  <a:pt x="13215" y="55227"/>
                </a:moveTo>
                <a:lnTo>
                  <a:pt x="13215" y="55227"/>
                </a:lnTo>
                <a:cubicBezTo>
                  <a:pt x="13186" y="55301"/>
                  <a:pt x="13171" y="55389"/>
                  <a:pt x="13157" y="55463"/>
                </a:cubicBezTo>
                <a:cubicBezTo>
                  <a:pt x="13157" y="55477"/>
                  <a:pt x="13157" y="55507"/>
                  <a:pt x="13142" y="55522"/>
                </a:cubicBezTo>
                <a:cubicBezTo>
                  <a:pt x="13024" y="55551"/>
                  <a:pt x="12921" y="55595"/>
                  <a:pt x="12803" y="55654"/>
                </a:cubicBezTo>
                <a:cubicBezTo>
                  <a:pt x="12847" y="55551"/>
                  <a:pt x="12862" y="55448"/>
                  <a:pt x="12892" y="55360"/>
                </a:cubicBezTo>
                <a:cubicBezTo>
                  <a:pt x="13009" y="55316"/>
                  <a:pt x="13098" y="55257"/>
                  <a:pt x="13215" y="55227"/>
                </a:cubicBezTo>
                <a:close/>
                <a:moveTo>
                  <a:pt x="11876" y="55374"/>
                </a:moveTo>
                <a:lnTo>
                  <a:pt x="11876" y="55374"/>
                </a:lnTo>
                <a:cubicBezTo>
                  <a:pt x="11847" y="55433"/>
                  <a:pt x="11832" y="55507"/>
                  <a:pt x="11788" y="55551"/>
                </a:cubicBezTo>
                <a:cubicBezTo>
                  <a:pt x="11700" y="55610"/>
                  <a:pt x="11626" y="55669"/>
                  <a:pt x="11538" y="55728"/>
                </a:cubicBezTo>
                <a:cubicBezTo>
                  <a:pt x="11567" y="55669"/>
                  <a:pt x="11582" y="55610"/>
                  <a:pt x="11626" y="55551"/>
                </a:cubicBezTo>
                <a:cubicBezTo>
                  <a:pt x="11641" y="55536"/>
                  <a:pt x="11670" y="55522"/>
                  <a:pt x="11685" y="55522"/>
                </a:cubicBezTo>
                <a:cubicBezTo>
                  <a:pt x="11758" y="55463"/>
                  <a:pt x="11817" y="55433"/>
                  <a:pt x="11876" y="55374"/>
                </a:cubicBezTo>
                <a:close/>
                <a:moveTo>
                  <a:pt x="12803" y="55389"/>
                </a:moveTo>
                <a:lnTo>
                  <a:pt x="12803" y="55389"/>
                </a:lnTo>
                <a:cubicBezTo>
                  <a:pt x="12774" y="55477"/>
                  <a:pt x="12744" y="55595"/>
                  <a:pt x="12730" y="55683"/>
                </a:cubicBezTo>
                <a:cubicBezTo>
                  <a:pt x="12627" y="55728"/>
                  <a:pt x="12509" y="55772"/>
                  <a:pt x="12406" y="55816"/>
                </a:cubicBezTo>
                <a:cubicBezTo>
                  <a:pt x="12435" y="55728"/>
                  <a:pt x="12450" y="55625"/>
                  <a:pt x="12494" y="55536"/>
                </a:cubicBezTo>
                <a:cubicBezTo>
                  <a:pt x="12597" y="55477"/>
                  <a:pt x="12686" y="55448"/>
                  <a:pt x="12803" y="55389"/>
                </a:cubicBezTo>
                <a:close/>
                <a:moveTo>
                  <a:pt x="12126" y="55448"/>
                </a:moveTo>
                <a:cubicBezTo>
                  <a:pt x="12082" y="55522"/>
                  <a:pt x="12053" y="55610"/>
                  <a:pt x="12038" y="55683"/>
                </a:cubicBezTo>
                <a:cubicBezTo>
                  <a:pt x="11935" y="55728"/>
                  <a:pt x="11847" y="55772"/>
                  <a:pt x="11744" y="55831"/>
                </a:cubicBezTo>
                <a:lnTo>
                  <a:pt x="11847" y="55610"/>
                </a:lnTo>
                <a:lnTo>
                  <a:pt x="12126" y="55448"/>
                </a:lnTo>
                <a:close/>
                <a:moveTo>
                  <a:pt x="11258" y="55669"/>
                </a:moveTo>
                <a:cubicBezTo>
                  <a:pt x="11243" y="55698"/>
                  <a:pt x="11199" y="55742"/>
                  <a:pt x="11185" y="55772"/>
                </a:cubicBezTo>
                <a:cubicBezTo>
                  <a:pt x="11126" y="55816"/>
                  <a:pt x="11082" y="55875"/>
                  <a:pt x="11023" y="55904"/>
                </a:cubicBezTo>
                <a:cubicBezTo>
                  <a:pt x="11037" y="55875"/>
                  <a:pt x="11052" y="55831"/>
                  <a:pt x="11096" y="55801"/>
                </a:cubicBezTo>
                <a:cubicBezTo>
                  <a:pt x="11155" y="55757"/>
                  <a:pt x="11199" y="55728"/>
                  <a:pt x="11258" y="55669"/>
                </a:cubicBezTo>
                <a:close/>
                <a:moveTo>
                  <a:pt x="11479" y="55669"/>
                </a:moveTo>
                <a:lnTo>
                  <a:pt x="11479" y="55669"/>
                </a:lnTo>
                <a:cubicBezTo>
                  <a:pt x="11449" y="55728"/>
                  <a:pt x="11420" y="55772"/>
                  <a:pt x="11391" y="55816"/>
                </a:cubicBezTo>
                <a:cubicBezTo>
                  <a:pt x="11332" y="55845"/>
                  <a:pt x="11273" y="55889"/>
                  <a:pt x="11214" y="55948"/>
                </a:cubicBezTo>
                <a:cubicBezTo>
                  <a:pt x="11199" y="55963"/>
                  <a:pt x="11170" y="55978"/>
                  <a:pt x="11140" y="55992"/>
                </a:cubicBezTo>
                <a:cubicBezTo>
                  <a:pt x="11185" y="55948"/>
                  <a:pt x="11199" y="55889"/>
                  <a:pt x="11243" y="55845"/>
                </a:cubicBezTo>
                <a:cubicBezTo>
                  <a:pt x="11317" y="55801"/>
                  <a:pt x="11391" y="55728"/>
                  <a:pt x="11479" y="55669"/>
                </a:cubicBezTo>
                <a:close/>
                <a:moveTo>
                  <a:pt x="12377" y="55595"/>
                </a:moveTo>
                <a:lnTo>
                  <a:pt x="12377" y="55595"/>
                </a:lnTo>
                <a:cubicBezTo>
                  <a:pt x="12347" y="55683"/>
                  <a:pt x="12318" y="55772"/>
                  <a:pt x="12288" y="55875"/>
                </a:cubicBezTo>
                <a:cubicBezTo>
                  <a:pt x="12185" y="55919"/>
                  <a:pt x="12082" y="55963"/>
                  <a:pt x="11979" y="56022"/>
                </a:cubicBezTo>
                <a:cubicBezTo>
                  <a:pt x="12038" y="55904"/>
                  <a:pt x="12068" y="55831"/>
                  <a:pt x="12082" y="55742"/>
                </a:cubicBezTo>
                <a:cubicBezTo>
                  <a:pt x="12185" y="55683"/>
                  <a:pt x="12288" y="55625"/>
                  <a:pt x="12377" y="55595"/>
                </a:cubicBezTo>
                <a:close/>
                <a:moveTo>
                  <a:pt x="11714" y="55683"/>
                </a:moveTo>
                <a:lnTo>
                  <a:pt x="11714" y="55683"/>
                </a:lnTo>
                <a:cubicBezTo>
                  <a:pt x="11685" y="55757"/>
                  <a:pt x="11641" y="55831"/>
                  <a:pt x="11626" y="55904"/>
                </a:cubicBezTo>
                <a:lnTo>
                  <a:pt x="11346" y="56066"/>
                </a:lnTo>
                <a:cubicBezTo>
                  <a:pt x="11391" y="55992"/>
                  <a:pt x="11420" y="55934"/>
                  <a:pt x="11449" y="55860"/>
                </a:cubicBezTo>
                <a:cubicBezTo>
                  <a:pt x="11538" y="55816"/>
                  <a:pt x="11626" y="55757"/>
                  <a:pt x="11714" y="55683"/>
                </a:cubicBezTo>
                <a:close/>
                <a:moveTo>
                  <a:pt x="10861" y="55963"/>
                </a:moveTo>
                <a:cubicBezTo>
                  <a:pt x="10831" y="55992"/>
                  <a:pt x="10817" y="56022"/>
                  <a:pt x="10802" y="56051"/>
                </a:cubicBezTo>
                <a:cubicBezTo>
                  <a:pt x="10758" y="56095"/>
                  <a:pt x="10714" y="56125"/>
                  <a:pt x="10669" y="56140"/>
                </a:cubicBezTo>
                <a:cubicBezTo>
                  <a:pt x="10684" y="56125"/>
                  <a:pt x="10714" y="56110"/>
                  <a:pt x="10728" y="56066"/>
                </a:cubicBezTo>
                <a:cubicBezTo>
                  <a:pt x="10758" y="56037"/>
                  <a:pt x="10817" y="55992"/>
                  <a:pt x="10861" y="55963"/>
                </a:cubicBezTo>
                <a:close/>
                <a:moveTo>
                  <a:pt x="11994" y="55801"/>
                </a:moveTo>
                <a:cubicBezTo>
                  <a:pt x="11950" y="55889"/>
                  <a:pt x="11935" y="55963"/>
                  <a:pt x="11906" y="56051"/>
                </a:cubicBezTo>
                <a:cubicBezTo>
                  <a:pt x="11788" y="56110"/>
                  <a:pt x="11700" y="56169"/>
                  <a:pt x="11582" y="56199"/>
                </a:cubicBezTo>
                <a:cubicBezTo>
                  <a:pt x="11626" y="56125"/>
                  <a:pt x="11670" y="56037"/>
                  <a:pt x="11700" y="55963"/>
                </a:cubicBezTo>
                <a:cubicBezTo>
                  <a:pt x="11788" y="55904"/>
                  <a:pt x="11891" y="55845"/>
                  <a:pt x="11994" y="55801"/>
                </a:cubicBezTo>
                <a:close/>
                <a:moveTo>
                  <a:pt x="11052" y="55978"/>
                </a:moveTo>
                <a:cubicBezTo>
                  <a:pt x="11023" y="56037"/>
                  <a:pt x="10993" y="56066"/>
                  <a:pt x="10964" y="56125"/>
                </a:cubicBezTo>
                <a:cubicBezTo>
                  <a:pt x="10890" y="56184"/>
                  <a:pt x="10817" y="56213"/>
                  <a:pt x="10743" y="56272"/>
                </a:cubicBezTo>
                <a:cubicBezTo>
                  <a:pt x="10787" y="56213"/>
                  <a:pt x="10817" y="56169"/>
                  <a:pt x="10846" y="56125"/>
                </a:cubicBezTo>
                <a:cubicBezTo>
                  <a:pt x="10934" y="56066"/>
                  <a:pt x="10993" y="56037"/>
                  <a:pt x="11052" y="55978"/>
                </a:cubicBezTo>
                <a:close/>
                <a:moveTo>
                  <a:pt x="11309" y="55989"/>
                </a:moveTo>
                <a:cubicBezTo>
                  <a:pt x="11271" y="56044"/>
                  <a:pt x="11255" y="56100"/>
                  <a:pt x="11214" y="56169"/>
                </a:cubicBezTo>
                <a:cubicBezTo>
                  <a:pt x="11126" y="56213"/>
                  <a:pt x="11037" y="56287"/>
                  <a:pt x="10949" y="56346"/>
                </a:cubicBezTo>
                <a:cubicBezTo>
                  <a:pt x="10964" y="56287"/>
                  <a:pt x="11008" y="56243"/>
                  <a:pt x="11037" y="56184"/>
                </a:cubicBezTo>
                <a:cubicBezTo>
                  <a:pt x="11111" y="56125"/>
                  <a:pt x="11199" y="56066"/>
                  <a:pt x="11273" y="56022"/>
                </a:cubicBezTo>
                <a:cubicBezTo>
                  <a:pt x="11283" y="56002"/>
                  <a:pt x="11299" y="55996"/>
                  <a:pt x="11309" y="55989"/>
                </a:cubicBezTo>
                <a:close/>
                <a:moveTo>
                  <a:pt x="10449" y="56316"/>
                </a:moveTo>
                <a:cubicBezTo>
                  <a:pt x="10449" y="56331"/>
                  <a:pt x="10434" y="56331"/>
                  <a:pt x="10434" y="56346"/>
                </a:cubicBezTo>
                <a:cubicBezTo>
                  <a:pt x="10419" y="56360"/>
                  <a:pt x="10390" y="56360"/>
                  <a:pt x="10375" y="56390"/>
                </a:cubicBezTo>
                <a:cubicBezTo>
                  <a:pt x="10375" y="56360"/>
                  <a:pt x="10375" y="56360"/>
                  <a:pt x="10390" y="56346"/>
                </a:cubicBezTo>
                <a:cubicBezTo>
                  <a:pt x="10405" y="56331"/>
                  <a:pt x="10434" y="56331"/>
                  <a:pt x="10449" y="56316"/>
                </a:cubicBezTo>
                <a:close/>
                <a:moveTo>
                  <a:pt x="11567" y="56037"/>
                </a:moveTo>
                <a:cubicBezTo>
                  <a:pt x="11538" y="56110"/>
                  <a:pt x="11494" y="56199"/>
                  <a:pt x="11479" y="56272"/>
                </a:cubicBezTo>
                <a:cubicBezTo>
                  <a:pt x="11376" y="56331"/>
                  <a:pt x="11273" y="56390"/>
                  <a:pt x="11170" y="56434"/>
                </a:cubicBezTo>
                <a:lnTo>
                  <a:pt x="11273" y="56213"/>
                </a:lnTo>
                <a:cubicBezTo>
                  <a:pt x="11376" y="56140"/>
                  <a:pt x="11479" y="56095"/>
                  <a:pt x="11567" y="56037"/>
                </a:cubicBezTo>
                <a:close/>
                <a:moveTo>
                  <a:pt x="10655" y="56272"/>
                </a:moveTo>
                <a:cubicBezTo>
                  <a:pt x="10611" y="56316"/>
                  <a:pt x="10596" y="56360"/>
                  <a:pt x="10566" y="56405"/>
                </a:cubicBezTo>
                <a:cubicBezTo>
                  <a:pt x="10478" y="56434"/>
                  <a:pt x="10434" y="56493"/>
                  <a:pt x="10360" y="56537"/>
                </a:cubicBezTo>
                <a:cubicBezTo>
                  <a:pt x="10390" y="56493"/>
                  <a:pt x="10434" y="56434"/>
                  <a:pt x="10463" y="56405"/>
                </a:cubicBezTo>
                <a:cubicBezTo>
                  <a:pt x="10522" y="56360"/>
                  <a:pt x="10596" y="56316"/>
                  <a:pt x="10655" y="56272"/>
                </a:cubicBezTo>
                <a:close/>
                <a:moveTo>
                  <a:pt x="10875" y="56287"/>
                </a:moveTo>
                <a:cubicBezTo>
                  <a:pt x="10831" y="56346"/>
                  <a:pt x="10817" y="56405"/>
                  <a:pt x="10787" y="56463"/>
                </a:cubicBezTo>
                <a:cubicBezTo>
                  <a:pt x="10684" y="56508"/>
                  <a:pt x="10596" y="56581"/>
                  <a:pt x="10508" y="56640"/>
                </a:cubicBezTo>
                <a:lnTo>
                  <a:pt x="10611" y="56478"/>
                </a:lnTo>
                <a:cubicBezTo>
                  <a:pt x="10714" y="56405"/>
                  <a:pt x="10802" y="56346"/>
                  <a:pt x="10875" y="56287"/>
                </a:cubicBezTo>
                <a:close/>
                <a:moveTo>
                  <a:pt x="11155" y="56287"/>
                </a:moveTo>
                <a:lnTo>
                  <a:pt x="11155" y="56287"/>
                </a:lnTo>
                <a:cubicBezTo>
                  <a:pt x="11111" y="56360"/>
                  <a:pt x="11096" y="56419"/>
                  <a:pt x="11052" y="56493"/>
                </a:cubicBezTo>
                <a:cubicBezTo>
                  <a:pt x="10949" y="56552"/>
                  <a:pt x="10861" y="56625"/>
                  <a:pt x="10743" y="56684"/>
                </a:cubicBezTo>
                <a:cubicBezTo>
                  <a:pt x="10787" y="56625"/>
                  <a:pt x="10802" y="56552"/>
                  <a:pt x="10831" y="56493"/>
                </a:cubicBezTo>
                <a:cubicBezTo>
                  <a:pt x="10949" y="56434"/>
                  <a:pt x="11052" y="56360"/>
                  <a:pt x="11155" y="56287"/>
                </a:cubicBezTo>
                <a:close/>
                <a:moveTo>
                  <a:pt x="10243" y="56552"/>
                </a:moveTo>
                <a:cubicBezTo>
                  <a:pt x="10228" y="56581"/>
                  <a:pt x="10199" y="56625"/>
                  <a:pt x="10169" y="56655"/>
                </a:cubicBezTo>
                <a:cubicBezTo>
                  <a:pt x="10140" y="56699"/>
                  <a:pt x="10081" y="56714"/>
                  <a:pt x="10037" y="56758"/>
                </a:cubicBezTo>
                <a:lnTo>
                  <a:pt x="10022" y="56772"/>
                </a:lnTo>
                <a:cubicBezTo>
                  <a:pt x="10051" y="56728"/>
                  <a:pt x="10081" y="56699"/>
                  <a:pt x="10110" y="56655"/>
                </a:cubicBezTo>
                <a:cubicBezTo>
                  <a:pt x="10154" y="56625"/>
                  <a:pt x="10213" y="56581"/>
                  <a:pt x="10243" y="56552"/>
                </a:cubicBezTo>
                <a:close/>
                <a:moveTo>
                  <a:pt x="10449" y="56581"/>
                </a:moveTo>
                <a:lnTo>
                  <a:pt x="10449" y="56581"/>
                </a:lnTo>
                <a:cubicBezTo>
                  <a:pt x="10434" y="56625"/>
                  <a:pt x="10390" y="56684"/>
                  <a:pt x="10360" y="56728"/>
                </a:cubicBezTo>
                <a:cubicBezTo>
                  <a:pt x="10287" y="56787"/>
                  <a:pt x="10199" y="56846"/>
                  <a:pt x="10096" y="56905"/>
                </a:cubicBezTo>
                <a:cubicBezTo>
                  <a:pt x="10140" y="56846"/>
                  <a:pt x="10169" y="56787"/>
                  <a:pt x="10228" y="56728"/>
                </a:cubicBezTo>
                <a:cubicBezTo>
                  <a:pt x="10302" y="56684"/>
                  <a:pt x="10375" y="56625"/>
                  <a:pt x="10449" y="56581"/>
                </a:cubicBezTo>
                <a:close/>
                <a:moveTo>
                  <a:pt x="10699" y="56581"/>
                </a:moveTo>
                <a:lnTo>
                  <a:pt x="10699" y="56581"/>
                </a:lnTo>
                <a:cubicBezTo>
                  <a:pt x="10669" y="56655"/>
                  <a:pt x="10655" y="56714"/>
                  <a:pt x="10611" y="56772"/>
                </a:cubicBezTo>
                <a:cubicBezTo>
                  <a:pt x="10522" y="56831"/>
                  <a:pt x="10449" y="56875"/>
                  <a:pt x="10360" y="56934"/>
                </a:cubicBezTo>
                <a:cubicBezTo>
                  <a:pt x="10349" y="56946"/>
                  <a:pt x="10327" y="56948"/>
                  <a:pt x="10312" y="56964"/>
                </a:cubicBezTo>
                <a:lnTo>
                  <a:pt x="10312" y="56964"/>
                </a:lnTo>
                <a:cubicBezTo>
                  <a:pt x="10350" y="56908"/>
                  <a:pt x="10378" y="56841"/>
                  <a:pt x="10405" y="56787"/>
                </a:cubicBezTo>
                <a:cubicBezTo>
                  <a:pt x="10508" y="56714"/>
                  <a:pt x="10611" y="56655"/>
                  <a:pt x="10699" y="56581"/>
                </a:cubicBezTo>
                <a:close/>
                <a:moveTo>
                  <a:pt x="9831" y="56876"/>
                </a:moveTo>
                <a:lnTo>
                  <a:pt x="9831" y="56876"/>
                </a:lnTo>
                <a:cubicBezTo>
                  <a:pt x="9801" y="56905"/>
                  <a:pt x="9786" y="56920"/>
                  <a:pt x="9786" y="56934"/>
                </a:cubicBezTo>
                <a:cubicBezTo>
                  <a:pt x="9772" y="56949"/>
                  <a:pt x="9728" y="56978"/>
                  <a:pt x="9713" y="56993"/>
                </a:cubicBezTo>
                <a:cubicBezTo>
                  <a:pt x="9728" y="56978"/>
                  <a:pt x="9728" y="56949"/>
                  <a:pt x="9742" y="56934"/>
                </a:cubicBezTo>
                <a:cubicBezTo>
                  <a:pt x="9772" y="56920"/>
                  <a:pt x="9801" y="56905"/>
                  <a:pt x="9831" y="56876"/>
                </a:cubicBezTo>
                <a:close/>
                <a:moveTo>
                  <a:pt x="10037" y="56861"/>
                </a:moveTo>
                <a:cubicBezTo>
                  <a:pt x="10007" y="56920"/>
                  <a:pt x="9963" y="56949"/>
                  <a:pt x="9948" y="57008"/>
                </a:cubicBezTo>
                <a:cubicBezTo>
                  <a:pt x="9875" y="57052"/>
                  <a:pt x="9801" y="57096"/>
                  <a:pt x="9728" y="57140"/>
                </a:cubicBezTo>
                <a:cubicBezTo>
                  <a:pt x="9772" y="57081"/>
                  <a:pt x="9801" y="57052"/>
                  <a:pt x="9845" y="56993"/>
                </a:cubicBezTo>
                <a:cubicBezTo>
                  <a:pt x="9919" y="56949"/>
                  <a:pt x="9978" y="56905"/>
                  <a:pt x="10037" y="56861"/>
                </a:cubicBezTo>
                <a:close/>
                <a:moveTo>
                  <a:pt x="10272" y="56905"/>
                </a:moveTo>
                <a:cubicBezTo>
                  <a:pt x="10228" y="56949"/>
                  <a:pt x="10199" y="57023"/>
                  <a:pt x="10169" y="57081"/>
                </a:cubicBezTo>
                <a:cubicBezTo>
                  <a:pt x="10081" y="57140"/>
                  <a:pt x="9978" y="57214"/>
                  <a:pt x="9875" y="57273"/>
                </a:cubicBezTo>
                <a:cubicBezTo>
                  <a:pt x="9919" y="57199"/>
                  <a:pt x="9978" y="57140"/>
                  <a:pt x="10007" y="57067"/>
                </a:cubicBezTo>
                <a:cubicBezTo>
                  <a:pt x="10081" y="57008"/>
                  <a:pt x="10169" y="56949"/>
                  <a:pt x="10272" y="56905"/>
                </a:cubicBezTo>
                <a:close/>
                <a:moveTo>
                  <a:pt x="9639" y="57140"/>
                </a:moveTo>
                <a:lnTo>
                  <a:pt x="9639" y="57140"/>
                </a:lnTo>
                <a:cubicBezTo>
                  <a:pt x="9610" y="57170"/>
                  <a:pt x="9580" y="57214"/>
                  <a:pt x="9551" y="57258"/>
                </a:cubicBezTo>
                <a:lnTo>
                  <a:pt x="9374" y="57376"/>
                </a:lnTo>
                <a:cubicBezTo>
                  <a:pt x="9404" y="57317"/>
                  <a:pt x="9433" y="57288"/>
                  <a:pt x="9477" y="57243"/>
                </a:cubicBezTo>
                <a:lnTo>
                  <a:pt x="9639" y="57140"/>
                </a:lnTo>
                <a:close/>
                <a:moveTo>
                  <a:pt x="9831" y="57170"/>
                </a:moveTo>
                <a:cubicBezTo>
                  <a:pt x="9801" y="57229"/>
                  <a:pt x="9772" y="57288"/>
                  <a:pt x="9728" y="57346"/>
                </a:cubicBezTo>
                <a:lnTo>
                  <a:pt x="9463" y="57508"/>
                </a:lnTo>
                <a:cubicBezTo>
                  <a:pt x="9492" y="57449"/>
                  <a:pt x="9551" y="57376"/>
                  <a:pt x="9580" y="57317"/>
                </a:cubicBezTo>
                <a:cubicBezTo>
                  <a:pt x="9654" y="57258"/>
                  <a:pt x="9757" y="57229"/>
                  <a:pt x="9831" y="57170"/>
                </a:cubicBezTo>
                <a:close/>
                <a:moveTo>
                  <a:pt x="9170" y="57449"/>
                </a:moveTo>
                <a:cubicBezTo>
                  <a:pt x="9159" y="57462"/>
                  <a:pt x="9147" y="57478"/>
                  <a:pt x="9139" y="57494"/>
                </a:cubicBezTo>
                <a:cubicBezTo>
                  <a:pt x="9126" y="57500"/>
                  <a:pt x="9111" y="57506"/>
                  <a:pt x="9097" y="57512"/>
                </a:cubicBezTo>
                <a:lnTo>
                  <a:pt x="9097" y="57512"/>
                </a:lnTo>
                <a:cubicBezTo>
                  <a:pt x="9101" y="57507"/>
                  <a:pt x="9106" y="57501"/>
                  <a:pt x="9110" y="57494"/>
                </a:cubicBezTo>
                <a:cubicBezTo>
                  <a:pt x="9128" y="57475"/>
                  <a:pt x="9151" y="57463"/>
                  <a:pt x="9170" y="57449"/>
                </a:cubicBezTo>
                <a:close/>
                <a:moveTo>
                  <a:pt x="9408" y="57434"/>
                </a:moveTo>
                <a:lnTo>
                  <a:pt x="9301" y="57582"/>
                </a:lnTo>
                <a:cubicBezTo>
                  <a:pt x="9227" y="57611"/>
                  <a:pt x="9154" y="57670"/>
                  <a:pt x="9065" y="57714"/>
                </a:cubicBezTo>
                <a:cubicBezTo>
                  <a:pt x="9124" y="57670"/>
                  <a:pt x="9168" y="57611"/>
                  <a:pt x="9198" y="57567"/>
                </a:cubicBezTo>
                <a:cubicBezTo>
                  <a:pt x="9271" y="57523"/>
                  <a:pt x="9330" y="57494"/>
                  <a:pt x="9404" y="57435"/>
                </a:cubicBezTo>
                <a:cubicBezTo>
                  <a:pt x="9404" y="57435"/>
                  <a:pt x="9406" y="57435"/>
                  <a:pt x="9408" y="57434"/>
                </a:cubicBezTo>
                <a:close/>
                <a:moveTo>
                  <a:pt x="8992" y="57685"/>
                </a:moveTo>
                <a:lnTo>
                  <a:pt x="8992" y="57685"/>
                </a:lnTo>
                <a:cubicBezTo>
                  <a:pt x="8962" y="57729"/>
                  <a:pt x="8918" y="57773"/>
                  <a:pt x="8889" y="57832"/>
                </a:cubicBezTo>
                <a:cubicBezTo>
                  <a:pt x="8830" y="57876"/>
                  <a:pt x="8771" y="57891"/>
                  <a:pt x="8742" y="57935"/>
                </a:cubicBezTo>
                <a:cubicBezTo>
                  <a:pt x="8727" y="57935"/>
                  <a:pt x="8727" y="57950"/>
                  <a:pt x="8697" y="57950"/>
                </a:cubicBezTo>
                <a:cubicBezTo>
                  <a:pt x="8756" y="57876"/>
                  <a:pt x="8800" y="57832"/>
                  <a:pt x="8830" y="57803"/>
                </a:cubicBezTo>
                <a:lnTo>
                  <a:pt x="8992" y="57685"/>
                </a:lnTo>
                <a:close/>
                <a:moveTo>
                  <a:pt x="8565" y="57950"/>
                </a:moveTo>
                <a:cubicBezTo>
                  <a:pt x="8550" y="57979"/>
                  <a:pt x="8521" y="58009"/>
                  <a:pt x="8491" y="58038"/>
                </a:cubicBezTo>
                <a:cubicBezTo>
                  <a:pt x="8462" y="58053"/>
                  <a:pt x="8418" y="58082"/>
                  <a:pt x="8374" y="58112"/>
                </a:cubicBezTo>
                <a:cubicBezTo>
                  <a:pt x="8403" y="58082"/>
                  <a:pt x="8447" y="58053"/>
                  <a:pt x="8462" y="58023"/>
                </a:cubicBezTo>
                <a:cubicBezTo>
                  <a:pt x="8506" y="58009"/>
                  <a:pt x="8536" y="57964"/>
                  <a:pt x="8565" y="57950"/>
                </a:cubicBezTo>
                <a:close/>
                <a:moveTo>
                  <a:pt x="15791" y="54903"/>
                </a:moveTo>
                <a:cubicBezTo>
                  <a:pt x="15879" y="56493"/>
                  <a:pt x="16335" y="58038"/>
                  <a:pt x="16777" y="59554"/>
                </a:cubicBezTo>
                <a:cubicBezTo>
                  <a:pt x="17277" y="61246"/>
                  <a:pt x="17792" y="62968"/>
                  <a:pt x="17778" y="64734"/>
                </a:cubicBezTo>
                <a:cubicBezTo>
                  <a:pt x="17778" y="67736"/>
                  <a:pt x="16188" y="70635"/>
                  <a:pt x="13701" y="72313"/>
                </a:cubicBezTo>
                <a:cubicBezTo>
                  <a:pt x="15864" y="70562"/>
                  <a:pt x="17159" y="67766"/>
                  <a:pt x="17145" y="64808"/>
                </a:cubicBezTo>
                <a:cubicBezTo>
                  <a:pt x="17145" y="63100"/>
                  <a:pt x="16688" y="61408"/>
                  <a:pt x="16262" y="59789"/>
                </a:cubicBezTo>
                <a:cubicBezTo>
                  <a:pt x="15835" y="58215"/>
                  <a:pt x="15423" y="56596"/>
                  <a:pt x="15393" y="54977"/>
                </a:cubicBezTo>
                <a:cubicBezTo>
                  <a:pt x="15526" y="54962"/>
                  <a:pt x="15658" y="54933"/>
                  <a:pt x="15791" y="54903"/>
                </a:cubicBezTo>
                <a:close/>
                <a:moveTo>
                  <a:pt x="15320" y="55006"/>
                </a:moveTo>
                <a:cubicBezTo>
                  <a:pt x="15335" y="56640"/>
                  <a:pt x="15776" y="58244"/>
                  <a:pt x="16188" y="59819"/>
                </a:cubicBezTo>
                <a:cubicBezTo>
                  <a:pt x="16630" y="61438"/>
                  <a:pt x="17071" y="63130"/>
                  <a:pt x="17071" y="64822"/>
                </a:cubicBezTo>
                <a:cubicBezTo>
                  <a:pt x="17086" y="67927"/>
                  <a:pt x="15629" y="70856"/>
                  <a:pt x="13260" y="72548"/>
                </a:cubicBezTo>
                <a:cubicBezTo>
                  <a:pt x="15320" y="70782"/>
                  <a:pt x="16497" y="67972"/>
                  <a:pt x="16468" y="64881"/>
                </a:cubicBezTo>
                <a:cubicBezTo>
                  <a:pt x="16453" y="63248"/>
                  <a:pt x="16056" y="61629"/>
                  <a:pt x="15688" y="60069"/>
                </a:cubicBezTo>
                <a:cubicBezTo>
                  <a:pt x="15305" y="58421"/>
                  <a:pt x="14893" y="56758"/>
                  <a:pt x="14952" y="55080"/>
                </a:cubicBezTo>
                <a:cubicBezTo>
                  <a:pt x="15084" y="55036"/>
                  <a:pt x="15217" y="55021"/>
                  <a:pt x="15320" y="55006"/>
                </a:cubicBezTo>
                <a:close/>
                <a:moveTo>
                  <a:pt x="14864" y="55095"/>
                </a:moveTo>
                <a:lnTo>
                  <a:pt x="14864" y="55095"/>
                </a:lnTo>
                <a:cubicBezTo>
                  <a:pt x="14834" y="56772"/>
                  <a:pt x="15217" y="58450"/>
                  <a:pt x="15614" y="60084"/>
                </a:cubicBezTo>
                <a:cubicBezTo>
                  <a:pt x="15982" y="61644"/>
                  <a:pt x="16365" y="63248"/>
                  <a:pt x="16394" y="64881"/>
                </a:cubicBezTo>
                <a:cubicBezTo>
                  <a:pt x="16424" y="68119"/>
                  <a:pt x="15099" y="71062"/>
                  <a:pt x="12862" y="72799"/>
                </a:cubicBezTo>
                <a:cubicBezTo>
                  <a:pt x="14790" y="71003"/>
                  <a:pt x="15820" y="68251"/>
                  <a:pt x="15761" y="64955"/>
                </a:cubicBezTo>
                <a:cubicBezTo>
                  <a:pt x="15747" y="63395"/>
                  <a:pt x="15408" y="61864"/>
                  <a:pt x="15099" y="60378"/>
                </a:cubicBezTo>
                <a:cubicBezTo>
                  <a:pt x="14731" y="58597"/>
                  <a:pt x="14363" y="56905"/>
                  <a:pt x="14496" y="55183"/>
                </a:cubicBezTo>
                <a:cubicBezTo>
                  <a:pt x="14628" y="55154"/>
                  <a:pt x="14731" y="55139"/>
                  <a:pt x="14864" y="55095"/>
                </a:cubicBezTo>
                <a:close/>
                <a:moveTo>
                  <a:pt x="14407" y="55213"/>
                </a:moveTo>
                <a:lnTo>
                  <a:pt x="14407" y="55213"/>
                </a:lnTo>
                <a:cubicBezTo>
                  <a:pt x="14290" y="56934"/>
                  <a:pt x="14643" y="58627"/>
                  <a:pt x="15011" y="60393"/>
                </a:cubicBezTo>
                <a:cubicBezTo>
                  <a:pt x="15320" y="61864"/>
                  <a:pt x="15644" y="63395"/>
                  <a:pt x="15673" y="64955"/>
                </a:cubicBezTo>
                <a:cubicBezTo>
                  <a:pt x="15747" y="68398"/>
                  <a:pt x="14613" y="71253"/>
                  <a:pt x="12480" y="73019"/>
                </a:cubicBezTo>
                <a:cubicBezTo>
                  <a:pt x="14246" y="71224"/>
                  <a:pt x="15143" y="68472"/>
                  <a:pt x="15070" y="65028"/>
                </a:cubicBezTo>
                <a:cubicBezTo>
                  <a:pt x="15026" y="63557"/>
                  <a:pt x="14775" y="62129"/>
                  <a:pt x="14510" y="60731"/>
                </a:cubicBezTo>
                <a:cubicBezTo>
                  <a:pt x="14157" y="58862"/>
                  <a:pt x="13848" y="57096"/>
                  <a:pt x="14054" y="55301"/>
                </a:cubicBezTo>
                <a:cubicBezTo>
                  <a:pt x="14157" y="55257"/>
                  <a:pt x="14290" y="55227"/>
                  <a:pt x="14407" y="55213"/>
                </a:cubicBezTo>
                <a:close/>
                <a:moveTo>
                  <a:pt x="13995" y="55316"/>
                </a:moveTo>
                <a:lnTo>
                  <a:pt x="13995" y="55316"/>
                </a:lnTo>
                <a:cubicBezTo>
                  <a:pt x="13804" y="57096"/>
                  <a:pt x="14128" y="58862"/>
                  <a:pt x="14466" y="60716"/>
                </a:cubicBezTo>
                <a:cubicBezTo>
                  <a:pt x="14716" y="62100"/>
                  <a:pt x="14981" y="63557"/>
                  <a:pt x="15011" y="65014"/>
                </a:cubicBezTo>
                <a:cubicBezTo>
                  <a:pt x="15084" y="68546"/>
                  <a:pt x="14128" y="71342"/>
                  <a:pt x="12274" y="73108"/>
                </a:cubicBezTo>
                <a:cubicBezTo>
                  <a:pt x="12229" y="73122"/>
                  <a:pt x="12215" y="73137"/>
                  <a:pt x="12200" y="73137"/>
                </a:cubicBezTo>
                <a:cubicBezTo>
                  <a:pt x="13775" y="71342"/>
                  <a:pt x="14481" y="68766"/>
                  <a:pt x="14393" y="65087"/>
                </a:cubicBezTo>
                <a:cubicBezTo>
                  <a:pt x="14349" y="63719"/>
                  <a:pt x="14143" y="62394"/>
                  <a:pt x="13951" y="61114"/>
                </a:cubicBezTo>
                <a:cubicBezTo>
                  <a:pt x="13627" y="59156"/>
                  <a:pt x="13363" y="57302"/>
                  <a:pt x="13657" y="55433"/>
                </a:cubicBezTo>
                <a:cubicBezTo>
                  <a:pt x="13760" y="55389"/>
                  <a:pt x="13892" y="55360"/>
                  <a:pt x="13995" y="55316"/>
                </a:cubicBezTo>
                <a:close/>
                <a:moveTo>
                  <a:pt x="13524" y="55477"/>
                </a:moveTo>
                <a:lnTo>
                  <a:pt x="13524" y="55477"/>
                </a:lnTo>
                <a:cubicBezTo>
                  <a:pt x="13245" y="57346"/>
                  <a:pt x="13524" y="59201"/>
                  <a:pt x="13833" y="61143"/>
                </a:cubicBezTo>
                <a:cubicBezTo>
                  <a:pt x="14040" y="62438"/>
                  <a:pt x="14246" y="63763"/>
                  <a:pt x="14275" y="65117"/>
                </a:cubicBezTo>
                <a:cubicBezTo>
                  <a:pt x="14407" y="68840"/>
                  <a:pt x="13672" y="71430"/>
                  <a:pt x="12009" y="73211"/>
                </a:cubicBezTo>
                <a:cubicBezTo>
                  <a:pt x="11979" y="73240"/>
                  <a:pt x="11965" y="73240"/>
                  <a:pt x="11920" y="73255"/>
                </a:cubicBezTo>
                <a:cubicBezTo>
                  <a:pt x="13613" y="71047"/>
                  <a:pt x="13760" y="68060"/>
                  <a:pt x="13672" y="65161"/>
                </a:cubicBezTo>
                <a:cubicBezTo>
                  <a:pt x="13627" y="63925"/>
                  <a:pt x="13466" y="62733"/>
                  <a:pt x="13318" y="61570"/>
                </a:cubicBezTo>
                <a:cubicBezTo>
                  <a:pt x="13039" y="59495"/>
                  <a:pt x="12803" y="57538"/>
                  <a:pt x="13186" y="55595"/>
                </a:cubicBezTo>
                <a:lnTo>
                  <a:pt x="13524" y="55477"/>
                </a:lnTo>
                <a:close/>
                <a:moveTo>
                  <a:pt x="13112" y="55610"/>
                </a:moveTo>
                <a:cubicBezTo>
                  <a:pt x="12730" y="57567"/>
                  <a:pt x="12980" y="59510"/>
                  <a:pt x="13260" y="61570"/>
                </a:cubicBezTo>
                <a:cubicBezTo>
                  <a:pt x="13407" y="62733"/>
                  <a:pt x="13569" y="63939"/>
                  <a:pt x="13613" y="65161"/>
                </a:cubicBezTo>
                <a:cubicBezTo>
                  <a:pt x="13701" y="68104"/>
                  <a:pt x="13539" y="71121"/>
                  <a:pt x="11788" y="73314"/>
                </a:cubicBezTo>
                <a:cubicBezTo>
                  <a:pt x="11744" y="73343"/>
                  <a:pt x="11700" y="73343"/>
                  <a:pt x="11670" y="73358"/>
                </a:cubicBezTo>
                <a:cubicBezTo>
                  <a:pt x="13083" y="71209"/>
                  <a:pt x="13112" y="68501"/>
                  <a:pt x="12995" y="65234"/>
                </a:cubicBezTo>
                <a:cubicBezTo>
                  <a:pt x="12951" y="64160"/>
                  <a:pt x="12847" y="63115"/>
                  <a:pt x="12730" y="62100"/>
                </a:cubicBezTo>
                <a:cubicBezTo>
                  <a:pt x="12509" y="59878"/>
                  <a:pt x="12288" y="57803"/>
                  <a:pt x="12789" y="55742"/>
                </a:cubicBezTo>
                <a:cubicBezTo>
                  <a:pt x="12892" y="55698"/>
                  <a:pt x="13009" y="55654"/>
                  <a:pt x="13112" y="55610"/>
                </a:cubicBezTo>
                <a:close/>
                <a:moveTo>
                  <a:pt x="11881" y="73374"/>
                </a:moveTo>
                <a:cubicBezTo>
                  <a:pt x="11888" y="73374"/>
                  <a:pt x="11881" y="73387"/>
                  <a:pt x="11861" y="73387"/>
                </a:cubicBezTo>
                <a:cubicBezTo>
                  <a:pt x="11871" y="73377"/>
                  <a:pt x="11878" y="73374"/>
                  <a:pt x="11881" y="73374"/>
                </a:cubicBezTo>
                <a:close/>
                <a:moveTo>
                  <a:pt x="11861" y="73387"/>
                </a:moveTo>
                <a:lnTo>
                  <a:pt x="11861" y="73387"/>
                </a:lnTo>
                <a:cubicBezTo>
                  <a:pt x="11847" y="73402"/>
                  <a:pt x="11832" y="73402"/>
                  <a:pt x="11817" y="73417"/>
                </a:cubicBezTo>
                <a:lnTo>
                  <a:pt x="11832" y="73402"/>
                </a:lnTo>
                <a:cubicBezTo>
                  <a:pt x="11847" y="73387"/>
                  <a:pt x="11861" y="73387"/>
                  <a:pt x="11861" y="73387"/>
                </a:cubicBezTo>
                <a:close/>
                <a:moveTo>
                  <a:pt x="12686" y="55801"/>
                </a:moveTo>
                <a:lnTo>
                  <a:pt x="12686" y="55801"/>
                </a:lnTo>
                <a:cubicBezTo>
                  <a:pt x="12215" y="57861"/>
                  <a:pt x="12421" y="59936"/>
                  <a:pt x="12656" y="62144"/>
                </a:cubicBezTo>
                <a:cubicBezTo>
                  <a:pt x="12759" y="63159"/>
                  <a:pt x="12877" y="64204"/>
                  <a:pt x="12906" y="65249"/>
                </a:cubicBezTo>
                <a:cubicBezTo>
                  <a:pt x="13039" y="68560"/>
                  <a:pt x="13009" y="71283"/>
                  <a:pt x="11538" y="73431"/>
                </a:cubicBezTo>
                <a:cubicBezTo>
                  <a:pt x="11494" y="73461"/>
                  <a:pt x="11435" y="73476"/>
                  <a:pt x="11405" y="73490"/>
                </a:cubicBezTo>
                <a:cubicBezTo>
                  <a:pt x="12568" y="71401"/>
                  <a:pt x="12450" y="68869"/>
                  <a:pt x="12318" y="66000"/>
                </a:cubicBezTo>
                <a:cubicBezTo>
                  <a:pt x="12303" y="65764"/>
                  <a:pt x="12303" y="65543"/>
                  <a:pt x="12288" y="65308"/>
                </a:cubicBezTo>
                <a:cubicBezTo>
                  <a:pt x="12244" y="64454"/>
                  <a:pt x="12185" y="63616"/>
                  <a:pt x="12126" y="62791"/>
                </a:cubicBezTo>
                <a:cubicBezTo>
                  <a:pt x="11935" y="60407"/>
                  <a:pt x="11758" y="58171"/>
                  <a:pt x="12347" y="55992"/>
                </a:cubicBezTo>
                <a:cubicBezTo>
                  <a:pt x="12347" y="55978"/>
                  <a:pt x="12362" y="55948"/>
                  <a:pt x="12362" y="55919"/>
                </a:cubicBezTo>
                <a:cubicBezTo>
                  <a:pt x="12465" y="55875"/>
                  <a:pt x="12583" y="55831"/>
                  <a:pt x="12686" y="55801"/>
                </a:cubicBezTo>
                <a:close/>
                <a:moveTo>
                  <a:pt x="11660" y="73469"/>
                </a:moveTo>
                <a:cubicBezTo>
                  <a:pt x="11649" y="73474"/>
                  <a:pt x="11641" y="73482"/>
                  <a:pt x="11641" y="73490"/>
                </a:cubicBezTo>
                <a:cubicBezTo>
                  <a:pt x="11611" y="73505"/>
                  <a:pt x="11597" y="73505"/>
                  <a:pt x="11552" y="73534"/>
                </a:cubicBezTo>
                <a:cubicBezTo>
                  <a:pt x="11567" y="73505"/>
                  <a:pt x="11567" y="73490"/>
                  <a:pt x="11597" y="73490"/>
                </a:cubicBezTo>
                <a:cubicBezTo>
                  <a:pt x="11620" y="73479"/>
                  <a:pt x="11634" y="73476"/>
                  <a:pt x="11660" y="73469"/>
                </a:cubicBezTo>
                <a:close/>
                <a:moveTo>
                  <a:pt x="12288" y="55963"/>
                </a:moveTo>
                <a:lnTo>
                  <a:pt x="12288" y="55978"/>
                </a:lnTo>
                <a:cubicBezTo>
                  <a:pt x="11685" y="58171"/>
                  <a:pt x="11861" y="60407"/>
                  <a:pt x="12053" y="62806"/>
                </a:cubicBezTo>
                <a:cubicBezTo>
                  <a:pt x="12126" y="63616"/>
                  <a:pt x="12185" y="64454"/>
                  <a:pt x="12215" y="65323"/>
                </a:cubicBezTo>
                <a:cubicBezTo>
                  <a:pt x="12229" y="65558"/>
                  <a:pt x="12229" y="65779"/>
                  <a:pt x="12259" y="66029"/>
                </a:cubicBezTo>
                <a:cubicBezTo>
                  <a:pt x="12377" y="68928"/>
                  <a:pt x="12494" y="71445"/>
                  <a:pt x="11302" y="73534"/>
                </a:cubicBezTo>
                <a:cubicBezTo>
                  <a:pt x="11243" y="73549"/>
                  <a:pt x="11199" y="73564"/>
                  <a:pt x="11155" y="73579"/>
                </a:cubicBezTo>
                <a:cubicBezTo>
                  <a:pt x="12009" y="71665"/>
                  <a:pt x="11861" y="69517"/>
                  <a:pt x="11700" y="67074"/>
                </a:cubicBezTo>
                <a:cubicBezTo>
                  <a:pt x="11670" y="66515"/>
                  <a:pt x="11626" y="65970"/>
                  <a:pt x="11597" y="65382"/>
                </a:cubicBezTo>
                <a:cubicBezTo>
                  <a:pt x="11552" y="64808"/>
                  <a:pt x="11523" y="64219"/>
                  <a:pt x="11494" y="63674"/>
                </a:cubicBezTo>
                <a:cubicBezTo>
                  <a:pt x="11332" y="61055"/>
                  <a:pt x="11170" y="58597"/>
                  <a:pt x="11920" y="56257"/>
                </a:cubicBezTo>
                <a:cubicBezTo>
                  <a:pt x="11935" y="56199"/>
                  <a:pt x="11965" y="56169"/>
                  <a:pt x="11979" y="56110"/>
                </a:cubicBezTo>
                <a:cubicBezTo>
                  <a:pt x="12082" y="56051"/>
                  <a:pt x="12185" y="56022"/>
                  <a:pt x="12288" y="55963"/>
                </a:cubicBezTo>
                <a:close/>
                <a:moveTo>
                  <a:pt x="11449" y="73549"/>
                </a:moveTo>
                <a:cubicBezTo>
                  <a:pt x="11420" y="73564"/>
                  <a:pt x="11420" y="73579"/>
                  <a:pt x="11405" y="73608"/>
                </a:cubicBezTo>
                <a:cubicBezTo>
                  <a:pt x="11376" y="73608"/>
                  <a:pt x="11332" y="73623"/>
                  <a:pt x="11302" y="73637"/>
                </a:cubicBezTo>
                <a:cubicBezTo>
                  <a:pt x="11317" y="73623"/>
                  <a:pt x="11317" y="73608"/>
                  <a:pt x="11332" y="73579"/>
                </a:cubicBezTo>
                <a:cubicBezTo>
                  <a:pt x="11376" y="73564"/>
                  <a:pt x="11405" y="73549"/>
                  <a:pt x="11449" y="73549"/>
                </a:cubicBezTo>
                <a:close/>
                <a:moveTo>
                  <a:pt x="11861" y="56169"/>
                </a:moveTo>
                <a:cubicBezTo>
                  <a:pt x="11861" y="56184"/>
                  <a:pt x="11847" y="56213"/>
                  <a:pt x="11847" y="56243"/>
                </a:cubicBezTo>
                <a:cubicBezTo>
                  <a:pt x="11111" y="58568"/>
                  <a:pt x="11258" y="61055"/>
                  <a:pt x="11420" y="63689"/>
                </a:cubicBezTo>
                <a:cubicBezTo>
                  <a:pt x="11464" y="64234"/>
                  <a:pt x="11494" y="64822"/>
                  <a:pt x="11523" y="65396"/>
                </a:cubicBezTo>
                <a:cubicBezTo>
                  <a:pt x="11552" y="65970"/>
                  <a:pt x="11597" y="66544"/>
                  <a:pt x="11626" y="67089"/>
                </a:cubicBezTo>
                <a:cubicBezTo>
                  <a:pt x="11788" y="69576"/>
                  <a:pt x="11935" y="71724"/>
                  <a:pt x="11023" y="73623"/>
                </a:cubicBezTo>
                <a:cubicBezTo>
                  <a:pt x="10964" y="73623"/>
                  <a:pt x="10905" y="73637"/>
                  <a:pt x="10846" y="73652"/>
                </a:cubicBezTo>
                <a:cubicBezTo>
                  <a:pt x="11508" y="71916"/>
                  <a:pt x="11332" y="70017"/>
                  <a:pt x="11111" y="67839"/>
                </a:cubicBezTo>
                <a:cubicBezTo>
                  <a:pt x="11037" y="67074"/>
                  <a:pt x="10949" y="66265"/>
                  <a:pt x="10905" y="65440"/>
                </a:cubicBezTo>
                <a:lnTo>
                  <a:pt x="10875" y="64881"/>
                </a:lnTo>
                <a:cubicBezTo>
                  <a:pt x="10714" y="61908"/>
                  <a:pt x="10537" y="59083"/>
                  <a:pt x="11479" y="56508"/>
                </a:cubicBezTo>
                <a:cubicBezTo>
                  <a:pt x="11494" y="56463"/>
                  <a:pt x="11538" y="56390"/>
                  <a:pt x="11552" y="56331"/>
                </a:cubicBezTo>
                <a:cubicBezTo>
                  <a:pt x="11670" y="56272"/>
                  <a:pt x="11758" y="56213"/>
                  <a:pt x="11861" y="56169"/>
                </a:cubicBezTo>
                <a:close/>
                <a:moveTo>
                  <a:pt x="11491" y="73646"/>
                </a:moveTo>
                <a:cubicBezTo>
                  <a:pt x="11493" y="73646"/>
                  <a:pt x="11494" y="73648"/>
                  <a:pt x="11494" y="73652"/>
                </a:cubicBezTo>
                <a:cubicBezTo>
                  <a:pt x="11479" y="73682"/>
                  <a:pt x="11464" y="73682"/>
                  <a:pt x="11449" y="73696"/>
                </a:cubicBezTo>
                <a:lnTo>
                  <a:pt x="11464" y="73682"/>
                </a:lnTo>
                <a:cubicBezTo>
                  <a:pt x="11475" y="73660"/>
                  <a:pt x="11486" y="73646"/>
                  <a:pt x="11491" y="73646"/>
                </a:cubicBezTo>
                <a:close/>
                <a:moveTo>
                  <a:pt x="11199" y="73623"/>
                </a:moveTo>
                <a:lnTo>
                  <a:pt x="11199" y="73623"/>
                </a:lnTo>
                <a:cubicBezTo>
                  <a:pt x="11185" y="73637"/>
                  <a:pt x="11170" y="73682"/>
                  <a:pt x="11170" y="73696"/>
                </a:cubicBezTo>
                <a:cubicBezTo>
                  <a:pt x="11126" y="73711"/>
                  <a:pt x="11082" y="73726"/>
                  <a:pt x="11037" y="73755"/>
                </a:cubicBezTo>
                <a:cubicBezTo>
                  <a:pt x="11052" y="73726"/>
                  <a:pt x="11052" y="73696"/>
                  <a:pt x="11082" y="73682"/>
                </a:cubicBezTo>
                <a:cubicBezTo>
                  <a:pt x="11111" y="73652"/>
                  <a:pt x="11170" y="73637"/>
                  <a:pt x="11199" y="73623"/>
                </a:cubicBezTo>
                <a:close/>
                <a:moveTo>
                  <a:pt x="11449" y="56375"/>
                </a:moveTo>
                <a:lnTo>
                  <a:pt x="11449" y="56375"/>
                </a:lnTo>
                <a:cubicBezTo>
                  <a:pt x="11420" y="56419"/>
                  <a:pt x="11420" y="56449"/>
                  <a:pt x="11405" y="56493"/>
                </a:cubicBezTo>
                <a:cubicBezTo>
                  <a:pt x="10463" y="59083"/>
                  <a:pt x="10625" y="61923"/>
                  <a:pt x="10802" y="64896"/>
                </a:cubicBezTo>
                <a:lnTo>
                  <a:pt x="10831" y="65455"/>
                </a:lnTo>
                <a:cubicBezTo>
                  <a:pt x="10875" y="66294"/>
                  <a:pt x="10964" y="67089"/>
                  <a:pt x="11037" y="67869"/>
                </a:cubicBezTo>
                <a:cubicBezTo>
                  <a:pt x="11258" y="70032"/>
                  <a:pt x="11464" y="71945"/>
                  <a:pt x="10758" y="73696"/>
                </a:cubicBezTo>
                <a:cubicBezTo>
                  <a:pt x="10684" y="73711"/>
                  <a:pt x="10640" y="73726"/>
                  <a:pt x="10581" y="73770"/>
                </a:cubicBezTo>
                <a:cubicBezTo>
                  <a:pt x="11082" y="72136"/>
                  <a:pt x="10817" y="70415"/>
                  <a:pt x="10537" y="68487"/>
                </a:cubicBezTo>
                <a:cubicBezTo>
                  <a:pt x="10405" y="67545"/>
                  <a:pt x="10257" y="66574"/>
                  <a:pt x="10213" y="65529"/>
                </a:cubicBezTo>
                <a:cubicBezTo>
                  <a:pt x="10022" y="62453"/>
                  <a:pt x="9948" y="59480"/>
                  <a:pt x="11037" y="56772"/>
                </a:cubicBezTo>
                <a:cubicBezTo>
                  <a:pt x="11082" y="56699"/>
                  <a:pt x="11096" y="56625"/>
                  <a:pt x="11126" y="56566"/>
                </a:cubicBezTo>
                <a:cubicBezTo>
                  <a:pt x="11243" y="56508"/>
                  <a:pt x="11332" y="56434"/>
                  <a:pt x="11449" y="56375"/>
                </a:cubicBezTo>
                <a:close/>
                <a:moveTo>
                  <a:pt x="11296" y="73750"/>
                </a:moveTo>
                <a:cubicBezTo>
                  <a:pt x="11291" y="73757"/>
                  <a:pt x="11284" y="73764"/>
                  <a:pt x="11273" y="73770"/>
                </a:cubicBezTo>
                <a:cubicBezTo>
                  <a:pt x="11258" y="73785"/>
                  <a:pt x="11229" y="73799"/>
                  <a:pt x="11199" y="73799"/>
                </a:cubicBezTo>
                <a:cubicBezTo>
                  <a:pt x="11214" y="73785"/>
                  <a:pt x="11214" y="73770"/>
                  <a:pt x="11243" y="73770"/>
                </a:cubicBezTo>
                <a:cubicBezTo>
                  <a:pt x="11261" y="73761"/>
                  <a:pt x="11279" y="73757"/>
                  <a:pt x="11296" y="73750"/>
                </a:cubicBezTo>
                <a:close/>
                <a:moveTo>
                  <a:pt x="11008" y="56625"/>
                </a:moveTo>
                <a:lnTo>
                  <a:pt x="10949" y="56728"/>
                </a:lnTo>
                <a:cubicBezTo>
                  <a:pt x="9860" y="59436"/>
                  <a:pt x="9934" y="62438"/>
                  <a:pt x="10125" y="65514"/>
                </a:cubicBezTo>
                <a:cubicBezTo>
                  <a:pt x="10169" y="66559"/>
                  <a:pt x="10316" y="67530"/>
                  <a:pt x="10449" y="68472"/>
                </a:cubicBezTo>
                <a:cubicBezTo>
                  <a:pt x="10728" y="70415"/>
                  <a:pt x="10978" y="72136"/>
                  <a:pt x="10463" y="73770"/>
                </a:cubicBezTo>
                <a:cubicBezTo>
                  <a:pt x="10419" y="73785"/>
                  <a:pt x="10346" y="73799"/>
                  <a:pt x="10287" y="73829"/>
                </a:cubicBezTo>
                <a:cubicBezTo>
                  <a:pt x="10640" y="72254"/>
                  <a:pt x="10316" y="70635"/>
                  <a:pt x="9992" y="68928"/>
                </a:cubicBezTo>
                <a:cubicBezTo>
                  <a:pt x="9786" y="67869"/>
                  <a:pt x="9566" y="66735"/>
                  <a:pt x="9492" y="65543"/>
                </a:cubicBezTo>
                <a:cubicBezTo>
                  <a:pt x="9242" y="61776"/>
                  <a:pt x="9566" y="59215"/>
                  <a:pt x="10581" y="56993"/>
                </a:cubicBezTo>
                <a:cubicBezTo>
                  <a:pt x="10611" y="56920"/>
                  <a:pt x="10640" y="56861"/>
                  <a:pt x="10669" y="56787"/>
                </a:cubicBezTo>
                <a:cubicBezTo>
                  <a:pt x="10802" y="56758"/>
                  <a:pt x="10890" y="56699"/>
                  <a:pt x="11008" y="56625"/>
                </a:cubicBezTo>
                <a:close/>
                <a:moveTo>
                  <a:pt x="10964" y="73711"/>
                </a:moveTo>
                <a:cubicBezTo>
                  <a:pt x="10949" y="73755"/>
                  <a:pt x="10934" y="73770"/>
                  <a:pt x="10934" y="73799"/>
                </a:cubicBezTo>
                <a:cubicBezTo>
                  <a:pt x="10875" y="73829"/>
                  <a:pt x="10831" y="73843"/>
                  <a:pt x="10787" y="73858"/>
                </a:cubicBezTo>
                <a:cubicBezTo>
                  <a:pt x="10787" y="73829"/>
                  <a:pt x="10802" y="73785"/>
                  <a:pt x="10817" y="73770"/>
                </a:cubicBezTo>
                <a:cubicBezTo>
                  <a:pt x="10875" y="73755"/>
                  <a:pt x="10934" y="73726"/>
                  <a:pt x="10964" y="73711"/>
                </a:cubicBezTo>
                <a:close/>
                <a:moveTo>
                  <a:pt x="10558" y="56925"/>
                </a:moveTo>
                <a:lnTo>
                  <a:pt x="10558" y="56925"/>
                </a:lnTo>
                <a:cubicBezTo>
                  <a:pt x="10537" y="56943"/>
                  <a:pt x="10536" y="56980"/>
                  <a:pt x="10522" y="56993"/>
                </a:cubicBezTo>
                <a:cubicBezTo>
                  <a:pt x="9507" y="59230"/>
                  <a:pt x="9183" y="61805"/>
                  <a:pt x="9433" y="65588"/>
                </a:cubicBezTo>
                <a:cubicBezTo>
                  <a:pt x="9507" y="66780"/>
                  <a:pt x="9728" y="67898"/>
                  <a:pt x="9934" y="68972"/>
                </a:cubicBezTo>
                <a:cubicBezTo>
                  <a:pt x="10272" y="70679"/>
                  <a:pt x="10581" y="72298"/>
                  <a:pt x="10213" y="73858"/>
                </a:cubicBezTo>
                <a:cubicBezTo>
                  <a:pt x="10140" y="73873"/>
                  <a:pt x="10081" y="73902"/>
                  <a:pt x="10007" y="73917"/>
                </a:cubicBezTo>
                <a:cubicBezTo>
                  <a:pt x="10228" y="72445"/>
                  <a:pt x="9860" y="70959"/>
                  <a:pt x="9492" y="69370"/>
                </a:cubicBezTo>
                <a:cubicBezTo>
                  <a:pt x="9213" y="68192"/>
                  <a:pt x="8918" y="66986"/>
                  <a:pt x="8830" y="65661"/>
                </a:cubicBezTo>
                <a:cubicBezTo>
                  <a:pt x="8594" y="62291"/>
                  <a:pt x="9021" y="59554"/>
                  <a:pt x="10169" y="57288"/>
                </a:cubicBezTo>
                <a:cubicBezTo>
                  <a:pt x="10199" y="57229"/>
                  <a:pt x="10228" y="57170"/>
                  <a:pt x="10243" y="57140"/>
                </a:cubicBezTo>
                <a:cubicBezTo>
                  <a:pt x="10302" y="57096"/>
                  <a:pt x="10375" y="57052"/>
                  <a:pt x="10434" y="57008"/>
                </a:cubicBezTo>
                <a:cubicBezTo>
                  <a:pt x="10462" y="56980"/>
                  <a:pt x="10515" y="56953"/>
                  <a:pt x="10558" y="56925"/>
                </a:cubicBezTo>
                <a:close/>
                <a:moveTo>
                  <a:pt x="11096" y="73799"/>
                </a:moveTo>
                <a:cubicBezTo>
                  <a:pt x="11082" y="73829"/>
                  <a:pt x="11052" y="73843"/>
                  <a:pt x="11052" y="73858"/>
                </a:cubicBezTo>
                <a:cubicBezTo>
                  <a:pt x="11023" y="73902"/>
                  <a:pt x="10978" y="73917"/>
                  <a:pt x="10949" y="73932"/>
                </a:cubicBezTo>
                <a:cubicBezTo>
                  <a:pt x="10964" y="73917"/>
                  <a:pt x="10964" y="73902"/>
                  <a:pt x="10978" y="73858"/>
                </a:cubicBezTo>
                <a:lnTo>
                  <a:pt x="11096" y="73799"/>
                </a:lnTo>
                <a:close/>
                <a:moveTo>
                  <a:pt x="10714" y="73799"/>
                </a:moveTo>
                <a:lnTo>
                  <a:pt x="10714" y="73799"/>
                </a:lnTo>
                <a:cubicBezTo>
                  <a:pt x="10684" y="73843"/>
                  <a:pt x="10669" y="73873"/>
                  <a:pt x="10669" y="73902"/>
                </a:cubicBezTo>
                <a:cubicBezTo>
                  <a:pt x="10611" y="73917"/>
                  <a:pt x="10566" y="73932"/>
                  <a:pt x="10508" y="73976"/>
                </a:cubicBezTo>
                <a:cubicBezTo>
                  <a:pt x="10522" y="73932"/>
                  <a:pt x="10522" y="73902"/>
                  <a:pt x="10537" y="73858"/>
                </a:cubicBezTo>
                <a:lnTo>
                  <a:pt x="10714" y="73799"/>
                </a:lnTo>
                <a:close/>
                <a:moveTo>
                  <a:pt x="11136" y="73926"/>
                </a:moveTo>
                <a:cubicBezTo>
                  <a:pt x="11140" y="73926"/>
                  <a:pt x="11146" y="73927"/>
                  <a:pt x="11155" y="73932"/>
                </a:cubicBezTo>
                <a:cubicBezTo>
                  <a:pt x="11126" y="73946"/>
                  <a:pt x="11111" y="73946"/>
                  <a:pt x="11096" y="73976"/>
                </a:cubicBezTo>
                <a:lnTo>
                  <a:pt x="11111" y="73946"/>
                </a:lnTo>
                <a:cubicBezTo>
                  <a:pt x="11121" y="73936"/>
                  <a:pt x="11124" y="73926"/>
                  <a:pt x="11136" y="73926"/>
                </a:cubicBezTo>
                <a:close/>
                <a:moveTo>
                  <a:pt x="10096" y="57214"/>
                </a:moveTo>
                <a:cubicBezTo>
                  <a:pt x="10096" y="57229"/>
                  <a:pt x="10081" y="57229"/>
                  <a:pt x="10081" y="57243"/>
                </a:cubicBezTo>
                <a:cubicBezTo>
                  <a:pt x="8918" y="59524"/>
                  <a:pt x="8506" y="62276"/>
                  <a:pt x="8742" y="65661"/>
                </a:cubicBezTo>
                <a:cubicBezTo>
                  <a:pt x="8830" y="66971"/>
                  <a:pt x="9124" y="68192"/>
                  <a:pt x="9419" y="69370"/>
                </a:cubicBezTo>
                <a:cubicBezTo>
                  <a:pt x="9801" y="70959"/>
                  <a:pt x="10154" y="72460"/>
                  <a:pt x="9934" y="73946"/>
                </a:cubicBezTo>
                <a:cubicBezTo>
                  <a:pt x="9860" y="73961"/>
                  <a:pt x="9801" y="73991"/>
                  <a:pt x="9728" y="74020"/>
                </a:cubicBezTo>
                <a:cubicBezTo>
                  <a:pt x="9845" y="72593"/>
                  <a:pt x="9433" y="71165"/>
                  <a:pt x="8992" y="69679"/>
                </a:cubicBezTo>
                <a:cubicBezTo>
                  <a:pt x="8624" y="68428"/>
                  <a:pt x="8241" y="67147"/>
                  <a:pt x="8138" y="65705"/>
                </a:cubicBezTo>
                <a:cubicBezTo>
                  <a:pt x="7888" y="62585"/>
                  <a:pt x="8433" y="59833"/>
                  <a:pt x="9713" y="57523"/>
                </a:cubicBezTo>
                <a:cubicBezTo>
                  <a:pt x="9728" y="57479"/>
                  <a:pt x="9772" y="57435"/>
                  <a:pt x="9786" y="57391"/>
                </a:cubicBezTo>
                <a:cubicBezTo>
                  <a:pt x="9904" y="57346"/>
                  <a:pt x="9992" y="57288"/>
                  <a:pt x="10096" y="57214"/>
                </a:cubicBezTo>
                <a:close/>
                <a:moveTo>
                  <a:pt x="10861" y="73917"/>
                </a:moveTo>
                <a:cubicBezTo>
                  <a:pt x="10861" y="73917"/>
                  <a:pt x="10861" y="73932"/>
                  <a:pt x="10831" y="73932"/>
                </a:cubicBezTo>
                <a:cubicBezTo>
                  <a:pt x="10817" y="73946"/>
                  <a:pt x="10817" y="73976"/>
                  <a:pt x="10802" y="73991"/>
                </a:cubicBezTo>
                <a:cubicBezTo>
                  <a:pt x="10787" y="74005"/>
                  <a:pt x="10728" y="74020"/>
                  <a:pt x="10684" y="74049"/>
                </a:cubicBezTo>
                <a:cubicBezTo>
                  <a:pt x="10714" y="74020"/>
                  <a:pt x="10714" y="73991"/>
                  <a:pt x="10728" y="73976"/>
                </a:cubicBezTo>
                <a:cubicBezTo>
                  <a:pt x="10758" y="73946"/>
                  <a:pt x="10817" y="73932"/>
                  <a:pt x="10861" y="73917"/>
                </a:cubicBezTo>
                <a:close/>
                <a:moveTo>
                  <a:pt x="10463" y="73873"/>
                </a:moveTo>
                <a:lnTo>
                  <a:pt x="10463" y="73873"/>
                </a:lnTo>
                <a:cubicBezTo>
                  <a:pt x="10449" y="73917"/>
                  <a:pt x="10449" y="73946"/>
                  <a:pt x="10434" y="73991"/>
                </a:cubicBezTo>
                <a:cubicBezTo>
                  <a:pt x="10360" y="74020"/>
                  <a:pt x="10302" y="74049"/>
                  <a:pt x="10243" y="74064"/>
                </a:cubicBezTo>
                <a:cubicBezTo>
                  <a:pt x="10257" y="74020"/>
                  <a:pt x="10257" y="73991"/>
                  <a:pt x="10287" y="73932"/>
                </a:cubicBezTo>
                <a:cubicBezTo>
                  <a:pt x="10346" y="73917"/>
                  <a:pt x="10419" y="73902"/>
                  <a:pt x="10463" y="73873"/>
                </a:cubicBezTo>
                <a:close/>
                <a:moveTo>
                  <a:pt x="10949" y="73991"/>
                </a:moveTo>
                <a:cubicBezTo>
                  <a:pt x="10949" y="74020"/>
                  <a:pt x="10949" y="74049"/>
                  <a:pt x="10934" y="74049"/>
                </a:cubicBezTo>
                <a:cubicBezTo>
                  <a:pt x="10905" y="74064"/>
                  <a:pt x="10875" y="74079"/>
                  <a:pt x="10831" y="74079"/>
                </a:cubicBezTo>
                <a:cubicBezTo>
                  <a:pt x="10831" y="74064"/>
                  <a:pt x="10846" y="74049"/>
                  <a:pt x="10846" y="74020"/>
                </a:cubicBezTo>
                <a:cubicBezTo>
                  <a:pt x="10890" y="74005"/>
                  <a:pt x="10905" y="74005"/>
                  <a:pt x="10949" y="73991"/>
                </a:cubicBezTo>
                <a:close/>
                <a:moveTo>
                  <a:pt x="9639" y="57494"/>
                </a:moveTo>
                <a:lnTo>
                  <a:pt x="9639" y="57494"/>
                </a:lnTo>
                <a:cubicBezTo>
                  <a:pt x="8315" y="59819"/>
                  <a:pt x="7785" y="62585"/>
                  <a:pt x="8035" y="65735"/>
                </a:cubicBezTo>
                <a:cubicBezTo>
                  <a:pt x="8153" y="67162"/>
                  <a:pt x="8536" y="68472"/>
                  <a:pt x="8903" y="69723"/>
                </a:cubicBezTo>
                <a:cubicBezTo>
                  <a:pt x="9345" y="71209"/>
                  <a:pt x="9742" y="72622"/>
                  <a:pt x="9639" y="74064"/>
                </a:cubicBezTo>
                <a:cubicBezTo>
                  <a:pt x="9610" y="74079"/>
                  <a:pt x="9580" y="74079"/>
                  <a:pt x="9551" y="74094"/>
                </a:cubicBezTo>
                <a:cubicBezTo>
                  <a:pt x="9507" y="74123"/>
                  <a:pt x="9477" y="74123"/>
                  <a:pt x="9419" y="74138"/>
                </a:cubicBezTo>
                <a:cubicBezTo>
                  <a:pt x="9433" y="72740"/>
                  <a:pt x="8977" y="71401"/>
                  <a:pt x="8477" y="69973"/>
                </a:cubicBezTo>
                <a:cubicBezTo>
                  <a:pt x="8020" y="68663"/>
                  <a:pt x="7564" y="67309"/>
                  <a:pt x="7432" y="65808"/>
                </a:cubicBezTo>
                <a:cubicBezTo>
                  <a:pt x="7196" y="62880"/>
                  <a:pt x="7814" y="60113"/>
                  <a:pt x="9271" y="57803"/>
                </a:cubicBezTo>
                <a:cubicBezTo>
                  <a:pt x="9316" y="57744"/>
                  <a:pt x="9330" y="57714"/>
                  <a:pt x="9360" y="57655"/>
                </a:cubicBezTo>
                <a:lnTo>
                  <a:pt x="9639" y="57494"/>
                </a:lnTo>
                <a:close/>
                <a:moveTo>
                  <a:pt x="10611" y="74005"/>
                </a:moveTo>
                <a:lnTo>
                  <a:pt x="10611" y="74005"/>
                </a:lnTo>
                <a:cubicBezTo>
                  <a:pt x="10596" y="74020"/>
                  <a:pt x="10596" y="74064"/>
                  <a:pt x="10581" y="74079"/>
                </a:cubicBezTo>
                <a:lnTo>
                  <a:pt x="10581" y="74094"/>
                </a:lnTo>
                <a:cubicBezTo>
                  <a:pt x="10522" y="74123"/>
                  <a:pt x="10478" y="74138"/>
                  <a:pt x="10434" y="74152"/>
                </a:cubicBezTo>
                <a:cubicBezTo>
                  <a:pt x="10449" y="74138"/>
                  <a:pt x="10463" y="74094"/>
                  <a:pt x="10463" y="74064"/>
                </a:cubicBezTo>
                <a:cubicBezTo>
                  <a:pt x="10522" y="74049"/>
                  <a:pt x="10566" y="74020"/>
                  <a:pt x="10611" y="74005"/>
                </a:cubicBezTo>
                <a:close/>
                <a:moveTo>
                  <a:pt x="10169" y="73991"/>
                </a:moveTo>
                <a:cubicBezTo>
                  <a:pt x="10154" y="74020"/>
                  <a:pt x="10154" y="74079"/>
                  <a:pt x="10140" y="74123"/>
                </a:cubicBezTo>
                <a:cubicBezTo>
                  <a:pt x="10081" y="74123"/>
                  <a:pt x="10022" y="74138"/>
                  <a:pt x="9978" y="74167"/>
                </a:cubicBezTo>
                <a:cubicBezTo>
                  <a:pt x="9978" y="74138"/>
                  <a:pt x="9992" y="74079"/>
                  <a:pt x="9992" y="74049"/>
                </a:cubicBezTo>
                <a:cubicBezTo>
                  <a:pt x="10037" y="74020"/>
                  <a:pt x="10110" y="74005"/>
                  <a:pt x="10169" y="73991"/>
                </a:cubicBezTo>
                <a:close/>
                <a:moveTo>
                  <a:pt x="9198" y="57758"/>
                </a:moveTo>
                <a:lnTo>
                  <a:pt x="9198" y="57758"/>
                </a:lnTo>
                <a:cubicBezTo>
                  <a:pt x="7726" y="60098"/>
                  <a:pt x="7079" y="62880"/>
                  <a:pt x="7344" y="65808"/>
                </a:cubicBezTo>
                <a:cubicBezTo>
                  <a:pt x="7476" y="67324"/>
                  <a:pt x="7947" y="68693"/>
                  <a:pt x="8403" y="70002"/>
                </a:cubicBezTo>
                <a:cubicBezTo>
                  <a:pt x="8903" y="71415"/>
                  <a:pt x="9360" y="72754"/>
                  <a:pt x="9345" y="74152"/>
                </a:cubicBezTo>
                <a:cubicBezTo>
                  <a:pt x="9271" y="74167"/>
                  <a:pt x="9198" y="74211"/>
                  <a:pt x="9124" y="74226"/>
                </a:cubicBezTo>
                <a:cubicBezTo>
                  <a:pt x="9051" y="72872"/>
                  <a:pt x="8536" y="71577"/>
                  <a:pt x="7976" y="70223"/>
                </a:cubicBezTo>
                <a:cubicBezTo>
                  <a:pt x="7432" y="68855"/>
                  <a:pt x="6858" y="67457"/>
                  <a:pt x="6711" y="65867"/>
                </a:cubicBezTo>
                <a:cubicBezTo>
                  <a:pt x="6461" y="63100"/>
                  <a:pt x="7196" y="60393"/>
                  <a:pt x="8815" y="58053"/>
                </a:cubicBezTo>
                <a:cubicBezTo>
                  <a:pt x="8845" y="57994"/>
                  <a:pt x="8903" y="57950"/>
                  <a:pt x="8933" y="57891"/>
                </a:cubicBezTo>
                <a:cubicBezTo>
                  <a:pt x="9036" y="57832"/>
                  <a:pt x="9124" y="57788"/>
                  <a:pt x="9198" y="57758"/>
                </a:cubicBezTo>
                <a:close/>
                <a:moveTo>
                  <a:pt x="10743" y="74094"/>
                </a:moveTo>
                <a:lnTo>
                  <a:pt x="10743" y="74094"/>
                </a:lnTo>
                <a:cubicBezTo>
                  <a:pt x="10728" y="74123"/>
                  <a:pt x="10728" y="74138"/>
                  <a:pt x="10714" y="74152"/>
                </a:cubicBezTo>
                <a:cubicBezTo>
                  <a:pt x="10669" y="74197"/>
                  <a:pt x="10640" y="74211"/>
                  <a:pt x="10596" y="74226"/>
                </a:cubicBezTo>
                <a:cubicBezTo>
                  <a:pt x="10611" y="74211"/>
                  <a:pt x="10611" y="74197"/>
                  <a:pt x="10640" y="74152"/>
                </a:cubicBezTo>
                <a:lnTo>
                  <a:pt x="10743" y="74094"/>
                </a:lnTo>
                <a:close/>
                <a:moveTo>
                  <a:pt x="10798" y="74220"/>
                </a:moveTo>
                <a:cubicBezTo>
                  <a:pt x="10801" y="74220"/>
                  <a:pt x="10802" y="74222"/>
                  <a:pt x="10802" y="74226"/>
                </a:cubicBezTo>
                <a:cubicBezTo>
                  <a:pt x="10788" y="74240"/>
                  <a:pt x="10760" y="74241"/>
                  <a:pt x="10758" y="74267"/>
                </a:cubicBezTo>
                <a:lnTo>
                  <a:pt x="10758" y="74267"/>
                </a:lnTo>
                <a:cubicBezTo>
                  <a:pt x="10758" y="74259"/>
                  <a:pt x="10761" y="74241"/>
                  <a:pt x="10772" y="74241"/>
                </a:cubicBezTo>
                <a:cubicBezTo>
                  <a:pt x="10783" y="74230"/>
                  <a:pt x="10793" y="74220"/>
                  <a:pt x="10798" y="74220"/>
                </a:cubicBezTo>
                <a:close/>
                <a:moveTo>
                  <a:pt x="9904" y="74064"/>
                </a:moveTo>
                <a:cubicBezTo>
                  <a:pt x="9904" y="74094"/>
                  <a:pt x="9875" y="74152"/>
                  <a:pt x="9875" y="74197"/>
                </a:cubicBezTo>
                <a:cubicBezTo>
                  <a:pt x="9831" y="74211"/>
                  <a:pt x="9757" y="74241"/>
                  <a:pt x="9698" y="74270"/>
                </a:cubicBezTo>
                <a:cubicBezTo>
                  <a:pt x="9698" y="74211"/>
                  <a:pt x="9713" y="74167"/>
                  <a:pt x="9713" y="74123"/>
                </a:cubicBezTo>
                <a:cubicBezTo>
                  <a:pt x="9772" y="74094"/>
                  <a:pt x="9845" y="74079"/>
                  <a:pt x="9904" y="74064"/>
                </a:cubicBezTo>
                <a:close/>
                <a:moveTo>
                  <a:pt x="10375" y="74094"/>
                </a:moveTo>
                <a:lnTo>
                  <a:pt x="10375" y="74094"/>
                </a:lnTo>
                <a:cubicBezTo>
                  <a:pt x="10360" y="74138"/>
                  <a:pt x="10360" y="74167"/>
                  <a:pt x="10346" y="74211"/>
                </a:cubicBezTo>
                <a:cubicBezTo>
                  <a:pt x="10287" y="74226"/>
                  <a:pt x="10228" y="74241"/>
                  <a:pt x="10199" y="74285"/>
                </a:cubicBezTo>
                <a:cubicBezTo>
                  <a:pt x="10199" y="74226"/>
                  <a:pt x="10213" y="74197"/>
                  <a:pt x="10213" y="74152"/>
                </a:cubicBezTo>
                <a:lnTo>
                  <a:pt x="10375" y="74094"/>
                </a:lnTo>
                <a:close/>
                <a:moveTo>
                  <a:pt x="8756" y="57979"/>
                </a:moveTo>
                <a:cubicBezTo>
                  <a:pt x="8771" y="57979"/>
                  <a:pt x="8771" y="58009"/>
                  <a:pt x="8756" y="58023"/>
                </a:cubicBezTo>
                <a:cubicBezTo>
                  <a:pt x="7123" y="60363"/>
                  <a:pt x="6387" y="63086"/>
                  <a:pt x="6637" y="65882"/>
                </a:cubicBezTo>
                <a:cubicBezTo>
                  <a:pt x="6784" y="67471"/>
                  <a:pt x="7358" y="68869"/>
                  <a:pt x="7917" y="70253"/>
                </a:cubicBezTo>
                <a:cubicBezTo>
                  <a:pt x="8462" y="71621"/>
                  <a:pt x="8977" y="72902"/>
                  <a:pt x="9036" y="74270"/>
                </a:cubicBezTo>
                <a:cubicBezTo>
                  <a:pt x="8962" y="74285"/>
                  <a:pt x="8889" y="74314"/>
                  <a:pt x="8815" y="74344"/>
                </a:cubicBezTo>
                <a:cubicBezTo>
                  <a:pt x="8668" y="72990"/>
                  <a:pt x="8094" y="71739"/>
                  <a:pt x="7491" y="70444"/>
                </a:cubicBezTo>
                <a:cubicBezTo>
                  <a:pt x="6843" y="69046"/>
                  <a:pt x="6181" y="67589"/>
                  <a:pt x="6019" y="65955"/>
                </a:cubicBezTo>
                <a:cubicBezTo>
                  <a:pt x="5754" y="63321"/>
                  <a:pt x="6608" y="60613"/>
                  <a:pt x="8374" y="58332"/>
                </a:cubicBezTo>
                <a:lnTo>
                  <a:pt x="8536" y="58112"/>
                </a:lnTo>
                <a:cubicBezTo>
                  <a:pt x="8609" y="58082"/>
                  <a:pt x="8683" y="58023"/>
                  <a:pt x="8756" y="57979"/>
                </a:cubicBezTo>
                <a:close/>
                <a:moveTo>
                  <a:pt x="10522" y="74211"/>
                </a:moveTo>
                <a:cubicBezTo>
                  <a:pt x="10508" y="74226"/>
                  <a:pt x="10508" y="74270"/>
                  <a:pt x="10493" y="74285"/>
                </a:cubicBezTo>
                <a:cubicBezTo>
                  <a:pt x="10449" y="74300"/>
                  <a:pt x="10390" y="74344"/>
                  <a:pt x="10360" y="74359"/>
                </a:cubicBezTo>
                <a:cubicBezTo>
                  <a:pt x="10375" y="74314"/>
                  <a:pt x="10375" y="74300"/>
                  <a:pt x="10390" y="74270"/>
                </a:cubicBezTo>
                <a:cubicBezTo>
                  <a:pt x="10434" y="74241"/>
                  <a:pt x="10463" y="74226"/>
                  <a:pt x="10522" y="74211"/>
                </a:cubicBezTo>
                <a:close/>
                <a:moveTo>
                  <a:pt x="9625" y="74152"/>
                </a:moveTo>
                <a:cubicBezTo>
                  <a:pt x="9625" y="74211"/>
                  <a:pt x="9610" y="74241"/>
                  <a:pt x="9610" y="74300"/>
                </a:cubicBezTo>
                <a:cubicBezTo>
                  <a:pt x="9551" y="74314"/>
                  <a:pt x="9477" y="74344"/>
                  <a:pt x="9419" y="74373"/>
                </a:cubicBezTo>
                <a:lnTo>
                  <a:pt x="9419" y="74226"/>
                </a:lnTo>
                <a:cubicBezTo>
                  <a:pt x="9477" y="74211"/>
                  <a:pt x="9507" y="74197"/>
                  <a:pt x="9566" y="74167"/>
                </a:cubicBezTo>
                <a:cubicBezTo>
                  <a:pt x="9580" y="74167"/>
                  <a:pt x="9610" y="74152"/>
                  <a:pt x="9625" y="74152"/>
                </a:cubicBezTo>
                <a:close/>
                <a:moveTo>
                  <a:pt x="10096" y="74197"/>
                </a:moveTo>
                <a:lnTo>
                  <a:pt x="10096" y="74197"/>
                </a:lnTo>
                <a:cubicBezTo>
                  <a:pt x="10081" y="74226"/>
                  <a:pt x="10081" y="74270"/>
                  <a:pt x="10066" y="74300"/>
                </a:cubicBezTo>
                <a:cubicBezTo>
                  <a:pt x="10022" y="74344"/>
                  <a:pt x="9978" y="74359"/>
                  <a:pt x="9919" y="74373"/>
                </a:cubicBezTo>
                <a:cubicBezTo>
                  <a:pt x="9934" y="74344"/>
                  <a:pt x="9934" y="74300"/>
                  <a:pt x="9934" y="74241"/>
                </a:cubicBezTo>
                <a:lnTo>
                  <a:pt x="10096" y="74197"/>
                </a:lnTo>
                <a:close/>
                <a:moveTo>
                  <a:pt x="10611" y="74314"/>
                </a:moveTo>
                <a:cubicBezTo>
                  <a:pt x="10611" y="74314"/>
                  <a:pt x="10596" y="74344"/>
                  <a:pt x="10596" y="74359"/>
                </a:cubicBezTo>
                <a:cubicBezTo>
                  <a:pt x="10581" y="74373"/>
                  <a:pt x="10537" y="74388"/>
                  <a:pt x="10522" y="74388"/>
                </a:cubicBezTo>
                <a:cubicBezTo>
                  <a:pt x="10522" y="74373"/>
                  <a:pt x="10537" y="74359"/>
                  <a:pt x="10537" y="74359"/>
                </a:cubicBezTo>
                <a:cubicBezTo>
                  <a:pt x="10552" y="74329"/>
                  <a:pt x="10596" y="74329"/>
                  <a:pt x="10611" y="74314"/>
                </a:cubicBezTo>
                <a:close/>
                <a:moveTo>
                  <a:pt x="8374" y="58200"/>
                </a:moveTo>
                <a:lnTo>
                  <a:pt x="8315" y="58259"/>
                </a:lnTo>
                <a:cubicBezTo>
                  <a:pt x="6534" y="60555"/>
                  <a:pt x="5681" y="63277"/>
                  <a:pt x="5945" y="65926"/>
                </a:cubicBezTo>
                <a:cubicBezTo>
                  <a:pt x="6107" y="67589"/>
                  <a:pt x="6770" y="69031"/>
                  <a:pt x="7417" y="70444"/>
                </a:cubicBezTo>
                <a:cubicBezTo>
                  <a:pt x="8020" y="71739"/>
                  <a:pt x="8594" y="72990"/>
                  <a:pt x="8742" y="74329"/>
                </a:cubicBezTo>
                <a:cubicBezTo>
                  <a:pt x="8668" y="74359"/>
                  <a:pt x="8594" y="74388"/>
                  <a:pt x="8521" y="74403"/>
                </a:cubicBezTo>
                <a:cubicBezTo>
                  <a:pt x="8300" y="73078"/>
                  <a:pt x="7667" y="71871"/>
                  <a:pt x="7005" y="70576"/>
                </a:cubicBezTo>
                <a:cubicBezTo>
                  <a:pt x="6269" y="69149"/>
                  <a:pt x="5519" y="67677"/>
                  <a:pt x="5327" y="65985"/>
                </a:cubicBezTo>
                <a:cubicBezTo>
                  <a:pt x="5077" y="63424"/>
                  <a:pt x="5990" y="60790"/>
                  <a:pt x="7947" y="58553"/>
                </a:cubicBezTo>
                <a:lnTo>
                  <a:pt x="8182" y="58318"/>
                </a:lnTo>
                <a:cubicBezTo>
                  <a:pt x="8241" y="58274"/>
                  <a:pt x="8315" y="58244"/>
                  <a:pt x="8374" y="58200"/>
                </a:cubicBezTo>
                <a:close/>
                <a:moveTo>
                  <a:pt x="9330" y="74226"/>
                </a:moveTo>
                <a:lnTo>
                  <a:pt x="9330" y="74388"/>
                </a:lnTo>
                <a:lnTo>
                  <a:pt x="9316" y="74388"/>
                </a:lnTo>
                <a:cubicBezTo>
                  <a:pt x="9257" y="74432"/>
                  <a:pt x="9183" y="74447"/>
                  <a:pt x="9124" y="74462"/>
                </a:cubicBezTo>
                <a:lnTo>
                  <a:pt x="9124" y="74300"/>
                </a:lnTo>
                <a:cubicBezTo>
                  <a:pt x="9198" y="74285"/>
                  <a:pt x="9271" y="74270"/>
                  <a:pt x="9330" y="74226"/>
                </a:cubicBezTo>
                <a:close/>
                <a:moveTo>
                  <a:pt x="10287" y="74314"/>
                </a:moveTo>
                <a:lnTo>
                  <a:pt x="10287" y="74314"/>
                </a:lnTo>
                <a:cubicBezTo>
                  <a:pt x="10257" y="74359"/>
                  <a:pt x="10257" y="74373"/>
                  <a:pt x="10243" y="74417"/>
                </a:cubicBezTo>
                <a:cubicBezTo>
                  <a:pt x="10213" y="74432"/>
                  <a:pt x="10154" y="74447"/>
                  <a:pt x="10110" y="74462"/>
                </a:cubicBezTo>
                <a:cubicBezTo>
                  <a:pt x="10110" y="74447"/>
                  <a:pt x="10140" y="74417"/>
                  <a:pt x="10140" y="74388"/>
                </a:cubicBezTo>
                <a:lnTo>
                  <a:pt x="10140" y="74373"/>
                </a:lnTo>
                <a:cubicBezTo>
                  <a:pt x="10184" y="74359"/>
                  <a:pt x="10228" y="74344"/>
                  <a:pt x="10287" y="74314"/>
                </a:cubicBezTo>
                <a:close/>
                <a:moveTo>
                  <a:pt x="9860" y="74285"/>
                </a:moveTo>
                <a:cubicBezTo>
                  <a:pt x="9860" y="74314"/>
                  <a:pt x="9845" y="74373"/>
                  <a:pt x="9816" y="74417"/>
                </a:cubicBezTo>
                <a:cubicBezTo>
                  <a:pt x="9772" y="74447"/>
                  <a:pt x="9713" y="74462"/>
                  <a:pt x="9654" y="74491"/>
                </a:cubicBezTo>
                <a:cubicBezTo>
                  <a:pt x="9654" y="74447"/>
                  <a:pt x="9669" y="74388"/>
                  <a:pt x="9669" y="74359"/>
                </a:cubicBezTo>
                <a:cubicBezTo>
                  <a:pt x="9728" y="74344"/>
                  <a:pt x="9801" y="74314"/>
                  <a:pt x="9860" y="74285"/>
                </a:cubicBezTo>
                <a:close/>
                <a:moveTo>
                  <a:pt x="7947" y="58450"/>
                </a:moveTo>
                <a:cubicBezTo>
                  <a:pt x="7932" y="58465"/>
                  <a:pt x="7903" y="58494"/>
                  <a:pt x="7873" y="58509"/>
                </a:cubicBezTo>
                <a:cubicBezTo>
                  <a:pt x="5901" y="60775"/>
                  <a:pt x="4959" y="63424"/>
                  <a:pt x="5239" y="66000"/>
                </a:cubicBezTo>
                <a:cubicBezTo>
                  <a:pt x="5430" y="67692"/>
                  <a:pt x="6181" y="69178"/>
                  <a:pt x="6917" y="70621"/>
                </a:cubicBezTo>
                <a:cubicBezTo>
                  <a:pt x="7579" y="71886"/>
                  <a:pt x="8197" y="73122"/>
                  <a:pt x="8418" y="74432"/>
                </a:cubicBezTo>
                <a:cubicBezTo>
                  <a:pt x="8344" y="74447"/>
                  <a:pt x="8271" y="74491"/>
                  <a:pt x="8197" y="74506"/>
                </a:cubicBezTo>
                <a:cubicBezTo>
                  <a:pt x="7903" y="73181"/>
                  <a:pt x="7226" y="71974"/>
                  <a:pt x="6505" y="70724"/>
                </a:cubicBezTo>
                <a:cubicBezTo>
                  <a:pt x="5681" y="69281"/>
                  <a:pt x="4812" y="67766"/>
                  <a:pt x="4636" y="66058"/>
                </a:cubicBezTo>
                <a:cubicBezTo>
                  <a:pt x="4268" y="62718"/>
                  <a:pt x="6269" y="60084"/>
                  <a:pt x="7505" y="58818"/>
                </a:cubicBezTo>
                <a:lnTo>
                  <a:pt x="7814" y="58494"/>
                </a:lnTo>
                <a:cubicBezTo>
                  <a:pt x="7859" y="58494"/>
                  <a:pt x="7903" y="58480"/>
                  <a:pt x="7947" y="58450"/>
                </a:cubicBezTo>
                <a:close/>
                <a:moveTo>
                  <a:pt x="10419" y="74388"/>
                </a:moveTo>
                <a:cubicBezTo>
                  <a:pt x="10390" y="74417"/>
                  <a:pt x="10390" y="74432"/>
                  <a:pt x="10375" y="74447"/>
                </a:cubicBezTo>
                <a:cubicBezTo>
                  <a:pt x="10346" y="74506"/>
                  <a:pt x="10316" y="74520"/>
                  <a:pt x="10287" y="74520"/>
                </a:cubicBezTo>
                <a:cubicBezTo>
                  <a:pt x="10302" y="74506"/>
                  <a:pt x="10302" y="74491"/>
                  <a:pt x="10316" y="74447"/>
                </a:cubicBezTo>
                <a:cubicBezTo>
                  <a:pt x="10360" y="74432"/>
                  <a:pt x="10390" y="74417"/>
                  <a:pt x="10419" y="74388"/>
                </a:cubicBezTo>
                <a:close/>
                <a:moveTo>
                  <a:pt x="10455" y="74549"/>
                </a:moveTo>
                <a:cubicBezTo>
                  <a:pt x="10450" y="74556"/>
                  <a:pt x="10445" y="74561"/>
                  <a:pt x="10441" y="74565"/>
                </a:cubicBezTo>
                <a:lnTo>
                  <a:pt x="10441" y="74565"/>
                </a:lnTo>
                <a:lnTo>
                  <a:pt x="10449" y="74550"/>
                </a:lnTo>
                <a:cubicBezTo>
                  <a:pt x="10451" y="74550"/>
                  <a:pt x="10453" y="74550"/>
                  <a:pt x="10455" y="74549"/>
                </a:cubicBezTo>
                <a:close/>
                <a:moveTo>
                  <a:pt x="9051" y="74344"/>
                </a:moveTo>
                <a:lnTo>
                  <a:pt x="9051" y="74506"/>
                </a:lnTo>
                <a:cubicBezTo>
                  <a:pt x="8977" y="74520"/>
                  <a:pt x="8918" y="74565"/>
                  <a:pt x="8845" y="74579"/>
                </a:cubicBezTo>
                <a:cubicBezTo>
                  <a:pt x="8845" y="74520"/>
                  <a:pt x="8845" y="74462"/>
                  <a:pt x="8830" y="74417"/>
                </a:cubicBezTo>
                <a:cubicBezTo>
                  <a:pt x="8903" y="74373"/>
                  <a:pt x="8977" y="74359"/>
                  <a:pt x="9051" y="74344"/>
                </a:cubicBezTo>
                <a:close/>
                <a:moveTo>
                  <a:pt x="9580" y="74373"/>
                </a:moveTo>
                <a:cubicBezTo>
                  <a:pt x="9580" y="74432"/>
                  <a:pt x="9566" y="74462"/>
                  <a:pt x="9566" y="74520"/>
                </a:cubicBezTo>
                <a:cubicBezTo>
                  <a:pt x="9507" y="74535"/>
                  <a:pt x="9463" y="74579"/>
                  <a:pt x="9389" y="74594"/>
                </a:cubicBezTo>
                <a:cubicBezTo>
                  <a:pt x="9404" y="74565"/>
                  <a:pt x="9404" y="74506"/>
                  <a:pt x="9404" y="74447"/>
                </a:cubicBezTo>
                <a:cubicBezTo>
                  <a:pt x="9463" y="74432"/>
                  <a:pt x="9536" y="74417"/>
                  <a:pt x="9580" y="74373"/>
                </a:cubicBezTo>
                <a:close/>
                <a:moveTo>
                  <a:pt x="10037" y="74417"/>
                </a:moveTo>
                <a:lnTo>
                  <a:pt x="10037" y="74417"/>
                </a:lnTo>
                <a:cubicBezTo>
                  <a:pt x="10022" y="74447"/>
                  <a:pt x="10022" y="74491"/>
                  <a:pt x="10007" y="74520"/>
                </a:cubicBezTo>
                <a:cubicBezTo>
                  <a:pt x="9948" y="74535"/>
                  <a:pt x="9919" y="74579"/>
                  <a:pt x="9860" y="74594"/>
                </a:cubicBezTo>
                <a:cubicBezTo>
                  <a:pt x="9875" y="74579"/>
                  <a:pt x="9875" y="74565"/>
                  <a:pt x="9875" y="74520"/>
                </a:cubicBezTo>
                <a:cubicBezTo>
                  <a:pt x="9875" y="74506"/>
                  <a:pt x="9875" y="74491"/>
                  <a:pt x="9889" y="74462"/>
                </a:cubicBezTo>
                <a:cubicBezTo>
                  <a:pt x="9948" y="74447"/>
                  <a:pt x="10007" y="74432"/>
                  <a:pt x="10037" y="74417"/>
                </a:cubicBezTo>
                <a:close/>
                <a:moveTo>
                  <a:pt x="7440" y="58780"/>
                </a:moveTo>
                <a:lnTo>
                  <a:pt x="7440" y="58780"/>
                </a:lnTo>
                <a:cubicBezTo>
                  <a:pt x="6204" y="60048"/>
                  <a:pt x="4195" y="62694"/>
                  <a:pt x="4562" y="66073"/>
                </a:cubicBezTo>
                <a:cubicBezTo>
                  <a:pt x="4739" y="67810"/>
                  <a:pt x="5607" y="69340"/>
                  <a:pt x="6461" y="70782"/>
                </a:cubicBezTo>
                <a:cubicBezTo>
                  <a:pt x="7167" y="72033"/>
                  <a:pt x="7859" y="73240"/>
                  <a:pt x="8153" y="74535"/>
                </a:cubicBezTo>
                <a:cubicBezTo>
                  <a:pt x="8079" y="74565"/>
                  <a:pt x="8006" y="74594"/>
                  <a:pt x="7932" y="74609"/>
                </a:cubicBezTo>
                <a:cubicBezTo>
                  <a:pt x="7564" y="73270"/>
                  <a:pt x="6799" y="72063"/>
                  <a:pt x="6048" y="70856"/>
                </a:cubicBezTo>
                <a:cubicBezTo>
                  <a:pt x="5136" y="69384"/>
                  <a:pt x="4179" y="67869"/>
                  <a:pt x="3973" y="66117"/>
                </a:cubicBezTo>
                <a:cubicBezTo>
                  <a:pt x="3694" y="63704"/>
                  <a:pt x="4842" y="61128"/>
                  <a:pt x="7093" y="59053"/>
                </a:cubicBezTo>
                <a:cubicBezTo>
                  <a:pt x="7185" y="58975"/>
                  <a:pt x="7310" y="58874"/>
                  <a:pt x="7440" y="58780"/>
                </a:cubicBezTo>
                <a:close/>
                <a:moveTo>
                  <a:pt x="8756" y="74417"/>
                </a:moveTo>
                <a:lnTo>
                  <a:pt x="8756" y="74594"/>
                </a:lnTo>
                <a:cubicBezTo>
                  <a:pt x="8683" y="74609"/>
                  <a:pt x="8609" y="74653"/>
                  <a:pt x="8550" y="74668"/>
                </a:cubicBezTo>
                <a:cubicBezTo>
                  <a:pt x="8550" y="74609"/>
                  <a:pt x="8536" y="74550"/>
                  <a:pt x="8536" y="74491"/>
                </a:cubicBezTo>
                <a:cubicBezTo>
                  <a:pt x="8609" y="74462"/>
                  <a:pt x="8683" y="74432"/>
                  <a:pt x="8756" y="74417"/>
                </a:cubicBezTo>
                <a:close/>
                <a:moveTo>
                  <a:pt x="10199" y="74520"/>
                </a:moveTo>
                <a:cubicBezTo>
                  <a:pt x="10169" y="74535"/>
                  <a:pt x="10169" y="74579"/>
                  <a:pt x="10154" y="74594"/>
                </a:cubicBezTo>
                <a:cubicBezTo>
                  <a:pt x="10110" y="74609"/>
                  <a:pt x="10081" y="74653"/>
                  <a:pt x="10051" y="74668"/>
                </a:cubicBezTo>
                <a:cubicBezTo>
                  <a:pt x="10066" y="74638"/>
                  <a:pt x="10066" y="74609"/>
                  <a:pt x="10081" y="74579"/>
                </a:cubicBezTo>
                <a:lnTo>
                  <a:pt x="10199" y="74520"/>
                </a:lnTo>
                <a:close/>
                <a:moveTo>
                  <a:pt x="9330" y="74491"/>
                </a:moveTo>
                <a:cubicBezTo>
                  <a:pt x="9330" y="74535"/>
                  <a:pt x="9316" y="74579"/>
                  <a:pt x="9316" y="74638"/>
                </a:cubicBezTo>
                <a:cubicBezTo>
                  <a:pt x="9257" y="74668"/>
                  <a:pt x="9183" y="74682"/>
                  <a:pt x="9124" y="74712"/>
                </a:cubicBezTo>
                <a:lnTo>
                  <a:pt x="9124" y="74565"/>
                </a:lnTo>
                <a:cubicBezTo>
                  <a:pt x="9198" y="74535"/>
                  <a:pt x="9257" y="74506"/>
                  <a:pt x="9330" y="74491"/>
                </a:cubicBezTo>
                <a:close/>
                <a:moveTo>
                  <a:pt x="9801" y="74506"/>
                </a:moveTo>
                <a:lnTo>
                  <a:pt x="9801" y="74506"/>
                </a:lnTo>
                <a:cubicBezTo>
                  <a:pt x="9786" y="74535"/>
                  <a:pt x="9786" y="74579"/>
                  <a:pt x="9772" y="74609"/>
                </a:cubicBezTo>
                <a:cubicBezTo>
                  <a:pt x="9728" y="74653"/>
                  <a:pt x="9683" y="74682"/>
                  <a:pt x="9625" y="74712"/>
                </a:cubicBezTo>
                <a:lnTo>
                  <a:pt x="9625" y="74668"/>
                </a:lnTo>
                <a:cubicBezTo>
                  <a:pt x="9625" y="74638"/>
                  <a:pt x="9639" y="74609"/>
                  <a:pt x="9639" y="74579"/>
                </a:cubicBezTo>
                <a:cubicBezTo>
                  <a:pt x="9698" y="74565"/>
                  <a:pt x="9742" y="74535"/>
                  <a:pt x="9801" y="74506"/>
                </a:cubicBezTo>
                <a:close/>
                <a:moveTo>
                  <a:pt x="10287" y="74638"/>
                </a:moveTo>
                <a:cubicBezTo>
                  <a:pt x="10287" y="74638"/>
                  <a:pt x="10287" y="74653"/>
                  <a:pt x="10272" y="74668"/>
                </a:cubicBezTo>
                <a:cubicBezTo>
                  <a:pt x="10243" y="74682"/>
                  <a:pt x="10213" y="74712"/>
                  <a:pt x="10199" y="74726"/>
                </a:cubicBezTo>
                <a:cubicBezTo>
                  <a:pt x="10199" y="74712"/>
                  <a:pt x="10213" y="74682"/>
                  <a:pt x="10213" y="74668"/>
                </a:cubicBezTo>
                <a:cubicBezTo>
                  <a:pt x="10228" y="74653"/>
                  <a:pt x="10257" y="74653"/>
                  <a:pt x="10287" y="74638"/>
                </a:cubicBezTo>
                <a:close/>
                <a:moveTo>
                  <a:pt x="6887" y="59142"/>
                </a:moveTo>
                <a:cubicBezTo>
                  <a:pt x="4680" y="61217"/>
                  <a:pt x="3576" y="63777"/>
                  <a:pt x="3841" y="66176"/>
                </a:cubicBezTo>
                <a:cubicBezTo>
                  <a:pt x="4047" y="67942"/>
                  <a:pt x="5018" y="69458"/>
                  <a:pt x="5945" y="70959"/>
                </a:cubicBezTo>
                <a:cubicBezTo>
                  <a:pt x="6681" y="72122"/>
                  <a:pt x="7447" y="73358"/>
                  <a:pt x="7814" y="74682"/>
                </a:cubicBezTo>
                <a:cubicBezTo>
                  <a:pt x="7741" y="74726"/>
                  <a:pt x="7667" y="74741"/>
                  <a:pt x="7594" y="74785"/>
                </a:cubicBezTo>
                <a:cubicBezTo>
                  <a:pt x="7167" y="73402"/>
                  <a:pt x="6343" y="72210"/>
                  <a:pt x="5533" y="71033"/>
                </a:cubicBezTo>
                <a:cubicBezTo>
                  <a:pt x="4533" y="69532"/>
                  <a:pt x="3458" y="68016"/>
                  <a:pt x="3238" y="66220"/>
                </a:cubicBezTo>
                <a:cubicBezTo>
                  <a:pt x="2943" y="63895"/>
                  <a:pt x="4209" y="61335"/>
                  <a:pt x="6608" y="59363"/>
                </a:cubicBezTo>
                <a:lnTo>
                  <a:pt x="6887" y="59142"/>
                </a:lnTo>
                <a:close/>
                <a:moveTo>
                  <a:pt x="8447" y="74520"/>
                </a:moveTo>
                <a:cubicBezTo>
                  <a:pt x="8462" y="74594"/>
                  <a:pt x="8462" y="74653"/>
                  <a:pt x="8477" y="74712"/>
                </a:cubicBezTo>
                <a:cubicBezTo>
                  <a:pt x="8403" y="74726"/>
                  <a:pt x="8330" y="74756"/>
                  <a:pt x="8256" y="74785"/>
                </a:cubicBezTo>
                <a:cubicBezTo>
                  <a:pt x="8241" y="74726"/>
                  <a:pt x="8241" y="74653"/>
                  <a:pt x="8227" y="74594"/>
                </a:cubicBezTo>
                <a:cubicBezTo>
                  <a:pt x="8300" y="74579"/>
                  <a:pt x="8374" y="74535"/>
                  <a:pt x="8447" y="74520"/>
                </a:cubicBezTo>
                <a:close/>
                <a:moveTo>
                  <a:pt x="9978" y="74653"/>
                </a:moveTo>
                <a:lnTo>
                  <a:pt x="9978" y="74653"/>
                </a:lnTo>
                <a:cubicBezTo>
                  <a:pt x="9948" y="74682"/>
                  <a:pt x="9948" y="74712"/>
                  <a:pt x="9934" y="74741"/>
                </a:cubicBezTo>
                <a:cubicBezTo>
                  <a:pt x="9904" y="74741"/>
                  <a:pt x="9860" y="74756"/>
                  <a:pt x="9801" y="74800"/>
                </a:cubicBezTo>
                <a:cubicBezTo>
                  <a:pt x="9831" y="74756"/>
                  <a:pt x="9831" y="74726"/>
                  <a:pt x="9845" y="74712"/>
                </a:cubicBezTo>
                <a:cubicBezTo>
                  <a:pt x="9875" y="74682"/>
                  <a:pt x="9934" y="74668"/>
                  <a:pt x="9978" y="74653"/>
                </a:cubicBezTo>
                <a:close/>
                <a:moveTo>
                  <a:pt x="9051" y="74579"/>
                </a:moveTo>
                <a:lnTo>
                  <a:pt x="9051" y="74741"/>
                </a:lnTo>
                <a:cubicBezTo>
                  <a:pt x="8992" y="74756"/>
                  <a:pt x="8918" y="74800"/>
                  <a:pt x="8874" y="74815"/>
                </a:cubicBezTo>
                <a:lnTo>
                  <a:pt x="8874" y="74653"/>
                </a:lnTo>
                <a:cubicBezTo>
                  <a:pt x="8903" y="74638"/>
                  <a:pt x="8977" y="74609"/>
                  <a:pt x="9051" y="74579"/>
                </a:cubicBezTo>
                <a:close/>
                <a:moveTo>
                  <a:pt x="9551" y="74609"/>
                </a:moveTo>
                <a:lnTo>
                  <a:pt x="9551" y="74653"/>
                </a:lnTo>
                <a:cubicBezTo>
                  <a:pt x="9551" y="74682"/>
                  <a:pt x="9536" y="74712"/>
                  <a:pt x="9536" y="74741"/>
                </a:cubicBezTo>
                <a:cubicBezTo>
                  <a:pt x="9477" y="74785"/>
                  <a:pt x="9419" y="74800"/>
                  <a:pt x="9360" y="74815"/>
                </a:cubicBezTo>
                <a:cubicBezTo>
                  <a:pt x="9360" y="74756"/>
                  <a:pt x="9374" y="74726"/>
                  <a:pt x="9374" y="74682"/>
                </a:cubicBezTo>
                <a:cubicBezTo>
                  <a:pt x="9433" y="74668"/>
                  <a:pt x="9492" y="74638"/>
                  <a:pt x="9551" y="74609"/>
                </a:cubicBezTo>
                <a:close/>
                <a:moveTo>
                  <a:pt x="10096" y="74726"/>
                </a:moveTo>
                <a:cubicBezTo>
                  <a:pt x="10081" y="74741"/>
                  <a:pt x="10081" y="74785"/>
                  <a:pt x="10066" y="74800"/>
                </a:cubicBezTo>
                <a:cubicBezTo>
                  <a:pt x="10022" y="74815"/>
                  <a:pt x="10007" y="74829"/>
                  <a:pt x="9978" y="74859"/>
                </a:cubicBezTo>
                <a:cubicBezTo>
                  <a:pt x="9992" y="74829"/>
                  <a:pt x="9992" y="74800"/>
                  <a:pt x="10007" y="74785"/>
                </a:cubicBezTo>
                <a:cubicBezTo>
                  <a:pt x="10051" y="74756"/>
                  <a:pt x="10066" y="74741"/>
                  <a:pt x="10096" y="74726"/>
                </a:cubicBezTo>
                <a:close/>
                <a:moveTo>
                  <a:pt x="8138" y="74653"/>
                </a:moveTo>
                <a:cubicBezTo>
                  <a:pt x="8168" y="74682"/>
                  <a:pt x="8168" y="74756"/>
                  <a:pt x="8182" y="74815"/>
                </a:cubicBezTo>
                <a:cubicBezTo>
                  <a:pt x="8109" y="74829"/>
                  <a:pt x="8035" y="74874"/>
                  <a:pt x="7962" y="74903"/>
                </a:cubicBezTo>
                <a:cubicBezTo>
                  <a:pt x="7947" y="74859"/>
                  <a:pt x="7932" y="74785"/>
                  <a:pt x="7903" y="74726"/>
                </a:cubicBezTo>
                <a:cubicBezTo>
                  <a:pt x="7991" y="74697"/>
                  <a:pt x="8050" y="74668"/>
                  <a:pt x="8138" y="74653"/>
                </a:cubicBezTo>
                <a:close/>
                <a:moveTo>
                  <a:pt x="9742" y="74726"/>
                </a:moveTo>
                <a:cubicBezTo>
                  <a:pt x="9728" y="74756"/>
                  <a:pt x="9728" y="74800"/>
                  <a:pt x="9713" y="74829"/>
                </a:cubicBezTo>
                <a:cubicBezTo>
                  <a:pt x="9669" y="74859"/>
                  <a:pt x="9625" y="74888"/>
                  <a:pt x="9580" y="74903"/>
                </a:cubicBezTo>
                <a:cubicBezTo>
                  <a:pt x="9580" y="74888"/>
                  <a:pt x="9580" y="74859"/>
                  <a:pt x="9610" y="74800"/>
                </a:cubicBezTo>
                <a:cubicBezTo>
                  <a:pt x="9654" y="74785"/>
                  <a:pt x="9698" y="74756"/>
                  <a:pt x="9742" y="74726"/>
                </a:cubicBezTo>
                <a:close/>
                <a:moveTo>
                  <a:pt x="8771" y="74682"/>
                </a:moveTo>
                <a:lnTo>
                  <a:pt x="8771" y="74859"/>
                </a:lnTo>
                <a:cubicBezTo>
                  <a:pt x="8727" y="74874"/>
                  <a:pt x="8639" y="74903"/>
                  <a:pt x="8580" y="74918"/>
                </a:cubicBezTo>
                <a:cubicBezTo>
                  <a:pt x="8580" y="74874"/>
                  <a:pt x="8550" y="74815"/>
                  <a:pt x="8550" y="74756"/>
                </a:cubicBezTo>
                <a:cubicBezTo>
                  <a:pt x="8624" y="74741"/>
                  <a:pt x="8697" y="74712"/>
                  <a:pt x="8771" y="74682"/>
                </a:cubicBezTo>
                <a:close/>
                <a:moveTo>
                  <a:pt x="9286" y="74726"/>
                </a:moveTo>
                <a:lnTo>
                  <a:pt x="9286" y="74800"/>
                </a:lnTo>
                <a:cubicBezTo>
                  <a:pt x="9286" y="74815"/>
                  <a:pt x="9286" y="74829"/>
                  <a:pt x="9271" y="74874"/>
                </a:cubicBezTo>
                <a:cubicBezTo>
                  <a:pt x="9213" y="74888"/>
                  <a:pt x="9168" y="74918"/>
                  <a:pt x="9110" y="74947"/>
                </a:cubicBezTo>
                <a:lnTo>
                  <a:pt x="9110" y="74800"/>
                </a:lnTo>
                <a:cubicBezTo>
                  <a:pt x="9183" y="74785"/>
                  <a:pt x="9242" y="74741"/>
                  <a:pt x="9286" y="74726"/>
                </a:cubicBezTo>
                <a:close/>
                <a:moveTo>
                  <a:pt x="9889" y="74859"/>
                </a:moveTo>
                <a:lnTo>
                  <a:pt x="9889" y="74859"/>
                </a:lnTo>
                <a:cubicBezTo>
                  <a:pt x="9875" y="74888"/>
                  <a:pt x="9875" y="74903"/>
                  <a:pt x="9860" y="74947"/>
                </a:cubicBezTo>
                <a:cubicBezTo>
                  <a:pt x="9831" y="74947"/>
                  <a:pt x="9786" y="74962"/>
                  <a:pt x="9742" y="75006"/>
                </a:cubicBezTo>
                <a:cubicBezTo>
                  <a:pt x="9772" y="74962"/>
                  <a:pt x="9772" y="74947"/>
                  <a:pt x="9786" y="74903"/>
                </a:cubicBezTo>
                <a:lnTo>
                  <a:pt x="9889" y="74859"/>
                </a:lnTo>
                <a:close/>
                <a:moveTo>
                  <a:pt x="7844" y="74741"/>
                </a:moveTo>
                <a:cubicBezTo>
                  <a:pt x="7859" y="74800"/>
                  <a:pt x="7873" y="74874"/>
                  <a:pt x="7888" y="74932"/>
                </a:cubicBezTo>
                <a:cubicBezTo>
                  <a:pt x="7814" y="74962"/>
                  <a:pt x="7741" y="74977"/>
                  <a:pt x="7667" y="75021"/>
                </a:cubicBezTo>
                <a:cubicBezTo>
                  <a:pt x="7653" y="74947"/>
                  <a:pt x="7638" y="74888"/>
                  <a:pt x="7623" y="74829"/>
                </a:cubicBezTo>
                <a:cubicBezTo>
                  <a:pt x="7697" y="74800"/>
                  <a:pt x="7770" y="74785"/>
                  <a:pt x="7844" y="74741"/>
                </a:cubicBezTo>
                <a:close/>
                <a:moveTo>
                  <a:pt x="9992" y="74932"/>
                </a:moveTo>
                <a:lnTo>
                  <a:pt x="9992" y="74932"/>
                </a:lnTo>
                <a:cubicBezTo>
                  <a:pt x="9978" y="74962"/>
                  <a:pt x="9978" y="74962"/>
                  <a:pt x="9948" y="74977"/>
                </a:cubicBezTo>
                <a:cubicBezTo>
                  <a:pt x="9934" y="75006"/>
                  <a:pt x="9919" y="75021"/>
                  <a:pt x="9904" y="75021"/>
                </a:cubicBezTo>
                <a:cubicBezTo>
                  <a:pt x="9904" y="75006"/>
                  <a:pt x="9919" y="74977"/>
                  <a:pt x="9919" y="74962"/>
                </a:cubicBezTo>
                <a:cubicBezTo>
                  <a:pt x="9934" y="74947"/>
                  <a:pt x="9948" y="74947"/>
                  <a:pt x="9992" y="74932"/>
                </a:cubicBezTo>
                <a:close/>
                <a:moveTo>
                  <a:pt x="8477" y="74800"/>
                </a:moveTo>
                <a:cubicBezTo>
                  <a:pt x="8477" y="74859"/>
                  <a:pt x="8506" y="74903"/>
                  <a:pt x="8506" y="74962"/>
                </a:cubicBezTo>
                <a:cubicBezTo>
                  <a:pt x="8418" y="74977"/>
                  <a:pt x="8374" y="75021"/>
                  <a:pt x="8300" y="75035"/>
                </a:cubicBezTo>
                <a:cubicBezTo>
                  <a:pt x="8300" y="74977"/>
                  <a:pt x="8285" y="74918"/>
                  <a:pt x="8256" y="74859"/>
                </a:cubicBezTo>
                <a:cubicBezTo>
                  <a:pt x="8359" y="74859"/>
                  <a:pt x="8403" y="74815"/>
                  <a:pt x="8477" y="74800"/>
                </a:cubicBezTo>
                <a:close/>
                <a:moveTo>
                  <a:pt x="9492" y="74829"/>
                </a:moveTo>
                <a:lnTo>
                  <a:pt x="9492" y="74829"/>
                </a:lnTo>
                <a:cubicBezTo>
                  <a:pt x="9477" y="74874"/>
                  <a:pt x="9477" y="74903"/>
                  <a:pt x="9448" y="74962"/>
                </a:cubicBezTo>
                <a:cubicBezTo>
                  <a:pt x="9433" y="75006"/>
                  <a:pt x="9374" y="75021"/>
                  <a:pt x="9330" y="75035"/>
                </a:cubicBezTo>
                <a:cubicBezTo>
                  <a:pt x="9330" y="75006"/>
                  <a:pt x="9345" y="74962"/>
                  <a:pt x="9345" y="74903"/>
                </a:cubicBezTo>
                <a:cubicBezTo>
                  <a:pt x="9404" y="74888"/>
                  <a:pt x="9448" y="74859"/>
                  <a:pt x="9492" y="74829"/>
                </a:cubicBezTo>
                <a:close/>
                <a:moveTo>
                  <a:pt x="9036" y="74829"/>
                </a:moveTo>
                <a:lnTo>
                  <a:pt x="9036" y="74947"/>
                </a:lnTo>
                <a:lnTo>
                  <a:pt x="9036" y="74977"/>
                </a:lnTo>
                <a:cubicBezTo>
                  <a:pt x="8977" y="75006"/>
                  <a:pt x="8918" y="75035"/>
                  <a:pt x="8874" y="75050"/>
                </a:cubicBezTo>
                <a:lnTo>
                  <a:pt x="8874" y="74903"/>
                </a:lnTo>
                <a:cubicBezTo>
                  <a:pt x="8918" y="74888"/>
                  <a:pt x="8977" y="74859"/>
                  <a:pt x="9036" y="74829"/>
                </a:cubicBezTo>
                <a:close/>
                <a:moveTo>
                  <a:pt x="9698" y="74947"/>
                </a:moveTo>
                <a:lnTo>
                  <a:pt x="9698" y="74947"/>
                </a:lnTo>
                <a:cubicBezTo>
                  <a:pt x="9683" y="74977"/>
                  <a:pt x="9683" y="75021"/>
                  <a:pt x="9654" y="75035"/>
                </a:cubicBezTo>
                <a:cubicBezTo>
                  <a:pt x="9610" y="75080"/>
                  <a:pt x="9566" y="75109"/>
                  <a:pt x="9536" y="75124"/>
                </a:cubicBezTo>
                <a:cubicBezTo>
                  <a:pt x="9551" y="75094"/>
                  <a:pt x="9551" y="75050"/>
                  <a:pt x="9566" y="75021"/>
                </a:cubicBezTo>
                <a:cubicBezTo>
                  <a:pt x="9610" y="75006"/>
                  <a:pt x="9654" y="74977"/>
                  <a:pt x="9698" y="74947"/>
                </a:cubicBezTo>
                <a:close/>
                <a:moveTo>
                  <a:pt x="9271" y="74962"/>
                </a:moveTo>
                <a:cubicBezTo>
                  <a:pt x="9271" y="75006"/>
                  <a:pt x="9257" y="75050"/>
                  <a:pt x="9257" y="75094"/>
                </a:cubicBezTo>
                <a:cubicBezTo>
                  <a:pt x="9198" y="75109"/>
                  <a:pt x="9139" y="75153"/>
                  <a:pt x="9095" y="75168"/>
                </a:cubicBezTo>
                <a:cubicBezTo>
                  <a:pt x="9095" y="75124"/>
                  <a:pt x="9095" y="75080"/>
                  <a:pt x="9110" y="75035"/>
                </a:cubicBezTo>
                <a:cubicBezTo>
                  <a:pt x="9154" y="75021"/>
                  <a:pt x="9213" y="74977"/>
                  <a:pt x="9271" y="74962"/>
                </a:cubicBezTo>
                <a:close/>
                <a:moveTo>
                  <a:pt x="8182" y="74903"/>
                </a:moveTo>
                <a:cubicBezTo>
                  <a:pt x="8197" y="74962"/>
                  <a:pt x="8197" y="75021"/>
                  <a:pt x="8197" y="75094"/>
                </a:cubicBezTo>
                <a:cubicBezTo>
                  <a:pt x="8124" y="75124"/>
                  <a:pt x="8079" y="75153"/>
                  <a:pt x="8006" y="75183"/>
                </a:cubicBezTo>
                <a:cubicBezTo>
                  <a:pt x="8020" y="75109"/>
                  <a:pt x="8006" y="75035"/>
                  <a:pt x="7991" y="74977"/>
                </a:cubicBezTo>
                <a:cubicBezTo>
                  <a:pt x="8065" y="74947"/>
                  <a:pt x="8138" y="74932"/>
                  <a:pt x="8182" y="74903"/>
                </a:cubicBezTo>
                <a:close/>
                <a:moveTo>
                  <a:pt x="8771" y="74947"/>
                </a:moveTo>
                <a:lnTo>
                  <a:pt x="8771" y="75094"/>
                </a:lnTo>
                <a:lnTo>
                  <a:pt x="8771" y="75109"/>
                </a:lnTo>
                <a:cubicBezTo>
                  <a:pt x="8727" y="75124"/>
                  <a:pt x="8639" y="75168"/>
                  <a:pt x="8594" y="75183"/>
                </a:cubicBezTo>
                <a:cubicBezTo>
                  <a:pt x="8594" y="75124"/>
                  <a:pt x="8594" y="75080"/>
                  <a:pt x="8580" y="75021"/>
                </a:cubicBezTo>
                <a:cubicBezTo>
                  <a:pt x="8639" y="75006"/>
                  <a:pt x="8697" y="74962"/>
                  <a:pt x="8771" y="74947"/>
                </a:cubicBezTo>
                <a:close/>
                <a:moveTo>
                  <a:pt x="9786" y="75050"/>
                </a:moveTo>
                <a:cubicBezTo>
                  <a:pt x="9786" y="75080"/>
                  <a:pt x="9772" y="75109"/>
                  <a:pt x="9772" y="75124"/>
                </a:cubicBezTo>
                <a:cubicBezTo>
                  <a:pt x="9728" y="75153"/>
                  <a:pt x="9713" y="75168"/>
                  <a:pt x="9683" y="75183"/>
                </a:cubicBezTo>
                <a:cubicBezTo>
                  <a:pt x="9683" y="75168"/>
                  <a:pt x="9698" y="75124"/>
                  <a:pt x="9698" y="75109"/>
                </a:cubicBezTo>
                <a:cubicBezTo>
                  <a:pt x="9728" y="75094"/>
                  <a:pt x="9742" y="75080"/>
                  <a:pt x="9786" y="75050"/>
                </a:cubicBezTo>
                <a:close/>
                <a:moveTo>
                  <a:pt x="9433" y="75080"/>
                </a:moveTo>
                <a:lnTo>
                  <a:pt x="9433" y="75080"/>
                </a:lnTo>
                <a:cubicBezTo>
                  <a:pt x="9419" y="75109"/>
                  <a:pt x="9419" y="75153"/>
                  <a:pt x="9404" y="75183"/>
                </a:cubicBezTo>
                <a:cubicBezTo>
                  <a:pt x="9360" y="75197"/>
                  <a:pt x="9316" y="75241"/>
                  <a:pt x="9271" y="75256"/>
                </a:cubicBezTo>
                <a:cubicBezTo>
                  <a:pt x="9316" y="75227"/>
                  <a:pt x="9316" y="75183"/>
                  <a:pt x="9316" y="75153"/>
                </a:cubicBezTo>
                <a:cubicBezTo>
                  <a:pt x="9345" y="75124"/>
                  <a:pt x="9404" y="75094"/>
                  <a:pt x="9433" y="75080"/>
                </a:cubicBezTo>
                <a:close/>
                <a:moveTo>
                  <a:pt x="7903" y="75006"/>
                </a:moveTo>
                <a:cubicBezTo>
                  <a:pt x="7932" y="75050"/>
                  <a:pt x="7932" y="75124"/>
                  <a:pt x="7947" y="75183"/>
                </a:cubicBezTo>
                <a:cubicBezTo>
                  <a:pt x="7873" y="75227"/>
                  <a:pt x="7814" y="75241"/>
                  <a:pt x="7741" y="75271"/>
                </a:cubicBezTo>
                <a:cubicBezTo>
                  <a:pt x="7726" y="75227"/>
                  <a:pt x="7711" y="75168"/>
                  <a:pt x="7711" y="75094"/>
                </a:cubicBezTo>
                <a:cubicBezTo>
                  <a:pt x="7785" y="75050"/>
                  <a:pt x="7859" y="75035"/>
                  <a:pt x="7903" y="75006"/>
                </a:cubicBezTo>
                <a:close/>
                <a:moveTo>
                  <a:pt x="9006" y="75080"/>
                </a:moveTo>
                <a:cubicBezTo>
                  <a:pt x="9006" y="75124"/>
                  <a:pt x="8992" y="75168"/>
                  <a:pt x="8992" y="75227"/>
                </a:cubicBezTo>
                <a:cubicBezTo>
                  <a:pt x="8948" y="75241"/>
                  <a:pt x="8889" y="75271"/>
                  <a:pt x="8830" y="75300"/>
                </a:cubicBezTo>
                <a:lnTo>
                  <a:pt x="8830" y="75153"/>
                </a:lnTo>
                <a:cubicBezTo>
                  <a:pt x="8903" y="75124"/>
                  <a:pt x="8962" y="75094"/>
                  <a:pt x="9006" y="75080"/>
                </a:cubicBezTo>
                <a:close/>
                <a:moveTo>
                  <a:pt x="8506" y="75050"/>
                </a:moveTo>
                <a:cubicBezTo>
                  <a:pt x="8506" y="75109"/>
                  <a:pt x="8506" y="75168"/>
                  <a:pt x="8521" y="75227"/>
                </a:cubicBezTo>
                <a:cubicBezTo>
                  <a:pt x="8462" y="75256"/>
                  <a:pt x="8388" y="75271"/>
                  <a:pt x="8330" y="75315"/>
                </a:cubicBezTo>
                <a:cubicBezTo>
                  <a:pt x="8330" y="75256"/>
                  <a:pt x="8315" y="75197"/>
                  <a:pt x="8315" y="75153"/>
                </a:cubicBezTo>
                <a:cubicBezTo>
                  <a:pt x="8374" y="75109"/>
                  <a:pt x="8447" y="75080"/>
                  <a:pt x="8506" y="75050"/>
                </a:cubicBezTo>
                <a:close/>
                <a:moveTo>
                  <a:pt x="9580" y="75183"/>
                </a:moveTo>
                <a:lnTo>
                  <a:pt x="9580" y="75183"/>
                </a:lnTo>
                <a:cubicBezTo>
                  <a:pt x="9566" y="75227"/>
                  <a:pt x="9566" y="75241"/>
                  <a:pt x="9551" y="75256"/>
                </a:cubicBezTo>
                <a:cubicBezTo>
                  <a:pt x="9536" y="75271"/>
                  <a:pt x="9492" y="75315"/>
                  <a:pt x="9463" y="75330"/>
                </a:cubicBezTo>
                <a:cubicBezTo>
                  <a:pt x="9477" y="75300"/>
                  <a:pt x="9477" y="75271"/>
                  <a:pt x="9477" y="75241"/>
                </a:cubicBezTo>
                <a:lnTo>
                  <a:pt x="9580" y="75183"/>
                </a:lnTo>
                <a:close/>
                <a:moveTo>
                  <a:pt x="9669" y="75256"/>
                </a:moveTo>
                <a:cubicBezTo>
                  <a:pt x="9683" y="75300"/>
                  <a:pt x="9683" y="75300"/>
                  <a:pt x="9654" y="75315"/>
                </a:cubicBezTo>
                <a:cubicBezTo>
                  <a:pt x="9639" y="75330"/>
                  <a:pt x="9625" y="75345"/>
                  <a:pt x="9610" y="75345"/>
                </a:cubicBezTo>
                <a:cubicBezTo>
                  <a:pt x="9610" y="75330"/>
                  <a:pt x="9625" y="75315"/>
                  <a:pt x="9625" y="75300"/>
                </a:cubicBezTo>
                <a:cubicBezTo>
                  <a:pt x="9639" y="75271"/>
                  <a:pt x="9654" y="75256"/>
                  <a:pt x="9669" y="75256"/>
                </a:cubicBezTo>
                <a:close/>
                <a:moveTo>
                  <a:pt x="9242" y="75183"/>
                </a:moveTo>
                <a:cubicBezTo>
                  <a:pt x="9242" y="75227"/>
                  <a:pt x="9213" y="75271"/>
                  <a:pt x="9198" y="75315"/>
                </a:cubicBezTo>
                <a:cubicBezTo>
                  <a:pt x="9139" y="75345"/>
                  <a:pt x="9110" y="75374"/>
                  <a:pt x="9065" y="75389"/>
                </a:cubicBezTo>
                <a:cubicBezTo>
                  <a:pt x="9065" y="75345"/>
                  <a:pt x="9095" y="75300"/>
                  <a:pt x="9095" y="75256"/>
                </a:cubicBezTo>
                <a:cubicBezTo>
                  <a:pt x="9139" y="75241"/>
                  <a:pt x="9183" y="75197"/>
                  <a:pt x="9242" y="75183"/>
                </a:cubicBezTo>
                <a:close/>
                <a:moveTo>
                  <a:pt x="8241" y="75168"/>
                </a:moveTo>
                <a:cubicBezTo>
                  <a:pt x="8241" y="75227"/>
                  <a:pt x="8256" y="75271"/>
                  <a:pt x="8256" y="75330"/>
                </a:cubicBezTo>
                <a:cubicBezTo>
                  <a:pt x="8212" y="75374"/>
                  <a:pt x="8138" y="75389"/>
                  <a:pt x="8079" y="75418"/>
                </a:cubicBezTo>
                <a:cubicBezTo>
                  <a:pt x="8079" y="75374"/>
                  <a:pt x="8065" y="75315"/>
                  <a:pt x="8065" y="75241"/>
                </a:cubicBezTo>
                <a:cubicBezTo>
                  <a:pt x="8109" y="75227"/>
                  <a:pt x="8168" y="75183"/>
                  <a:pt x="8241" y="75168"/>
                </a:cubicBezTo>
                <a:close/>
                <a:moveTo>
                  <a:pt x="8756" y="75197"/>
                </a:moveTo>
                <a:lnTo>
                  <a:pt x="8756" y="75345"/>
                </a:lnTo>
                <a:cubicBezTo>
                  <a:pt x="8697" y="75374"/>
                  <a:pt x="8639" y="75389"/>
                  <a:pt x="8594" y="75418"/>
                </a:cubicBezTo>
                <a:lnTo>
                  <a:pt x="8594" y="75271"/>
                </a:lnTo>
                <a:cubicBezTo>
                  <a:pt x="8639" y="75256"/>
                  <a:pt x="8697" y="75227"/>
                  <a:pt x="8756" y="75197"/>
                </a:cubicBezTo>
                <a:close/>
                <a:moveTo>
                  <a:pt x="9360" y="75315"/>
                </a:moveTo>
                <a:lnTo>
                  <a:pt x="9360" y="75315"/>
                </a:lnTo>
                <a:cubicBezTo>
                  <a:pt x="9345" y="75345"/>
                  <a:pt x="9345" y="75389"/>
                  <a:pt x="9330" y="75403"/>
                </a:cubicBezTo>
                <a:cubicBezTo>
                  <a:pt x="9316" y="75418"/>
                  <a:pt x="9271" y="75448"/>
                  <a:pt x="9242" y="75477"/>
                </a:cubicBezTo>
                <a:cubicBezTo>
                  <a:pt x="9242" y="75448"/>
                  <a:pt x="9257" y="75403"/>
                  <a:pt x="9257" y="75389"/>
                </a:cubicBezTo>
                <a:cubicBezTo>
                  <a:pt x="9286" y="75374"/>
                  <a:pt x="9330" y="75345"/>
                  <a:pt x="9360" y="75315"/>
                </a:cubicBezTo>
                <a:close/>
                <a:moveTo>
                  <a:pt x="9492" y="75389"/>
                </a:moveTo>
                <a:cubicBezTo>
                  <a:pt x="9492" y="75418"/>
                  <a:pt x="9477" y="75448"/>
                  <a:pt x="9477" y="75462"/>
                </a:cubicBezTo>
                <a:cubicBezTo>
                  <a:pt x="9463" y="75477"/>
                  <a:pt x="9419" y="75492"/>
                  <a:pt x="9404" y="75521"/>
                </a:cubicBezTo>
                <a:cubicBezTo>
                  <a:pt x="9404" y="75492"/>
                  <a:pt x="9419" y="75462"/>
                  <a:pt x="9419" y="75448"/>
                </a:cubicBezTo>
                <a:cubicBezTo>
                  <a:pt x="9433" y="75418"/>
                  <a:pt x="9477" y="75403"/>
                  <a:pt x="9492" y="75389"/>
                </a:cubicBezTo>
                <a:close/>
                <a:moveTo>
                  <a:pt x="8992" y="75330"/>
                </a:moveTo>
                <a:cubicBezTo>
                  <a:pt x="8992" y="75374"/>
                  <a:pt x="8977" y="75418"/>
                  <a:pt x="8977" y="75462"/>
                </a:cubicBezTo>
                <a:cubicBezTo>
                  <a:pt x="8918" y="75477"/>
                  <a:pt x="8874" y="75492"/>
                  <a:pt x="8830" y="75536"/>
                </a:cubicBezTo>
                <a:cubicBezTo>
                  <a:pt x="8830" y="75492"/>
                  <a:pt x="8830" y="75448"/>
                  <a:pt x="8845" y="75403"/>
                </a:cubicBezTo>
                <a:cubicBezTo>
                  <a:pt x="8903" y="75389"/>
                  <a:pt x="8962" y="75345"/>
                  <a:pt x="8992" y="75330"/>
                </a:cubicBezTo>
                <a:close/>
                <a:moveTo>
                  <a:pt x="7962" y="75271"/>
                </a:moveTo>
                <a:cubicBezTo>
                  <a:pt x="7976" y="75330"/>
                  <a:pt x="7976" y="75389"/>
                  <a:pt x="7976" y="75462"/>
                </a:cubicBezTo>
                <a:cubicBezTo>
                  <a:pt x="7932" y="75492"/>
                  <a:pt x="7859" y="75521"/>
                  <a:pt x="7800" y="75551"/>
                </a:cubicBezTo>
                <a:cubicBezTo>
                  <a:pt x="7785" y="75477"/>
                  <a:pt x="7785" y="75418"/>
                  <a:pt x="7770" y="75374"/>
                </a:cubicBezTo>
                <a:cubicBezTo>
                  <a:pt x="7844" y="75330"/>
                  <a:pt x="7888" y="75315"/>
                  <a:pt x="7962" y="75271"/>
                </a:cubicBezTo>
                <a:close/>
                <a:moveTo>
                  <a:pt x="8521" y="75300"/>
                </a:moveTo>
                <a:lnTo>
                  <a:pt x="8521" y="75462"/>
                </a:lnTo>
                <a:cubicBezTo>
                  <a:pt x="8462" y="75492"/>
                  <a:pt x="8403" y="75521"/>
                  <a:pt x="8359" y="75551"/>
                </a:cubicBezTo>
                <a:lnTo>
                  <a:pt x="8359" y="75389"/>
                </a:lnTo>
                <a:cubicBezTo>
                  <a:pt x="8388" y="75345"/>
                  <a:pt x="8462" y="75330"/>
                  <a:pt x="8521" y="75300"/>
                </a:cubicBezTo>
                <a:close/>
                <a:moveTo>
                  <a:pt x="9183" y="75418"/>
                </a:moveTo>
                <a:lnTo>
                  <a:pt x="9183" y="75418"/>
                </a:lnTo>
                <a:cubicBezTo>
                  <a:pt x="9168" y="75462"/>
                  <a:pt x="9168" y="75492"/>
                  <a:pt x="9139" y="75536"/>
                </a:cubicBezTo>
                <a:cubicBezTo>
                  <a:pt x="9110" y="75551"/>
                  <a:pt x="9065" y="75595"/>
                  <a:pt x="9036" y="75609"/>
                </a:cubicBezTo>
                <a:cubicBezTo>
                  <a:pt x="9036" y="75565"/>
                  <a:pt x="9036" y="75536"/>
                  <a:pt x="9051" y="75492"/>
                </a:cubicBezTo>
                <a:cubicBezTo>
                  <a:pt x="9095" y="75477"/>
                  <a:pt x="9139" y="75448"/>
                  <a:pt x="9183" y="75418"/>
                </a:cubicBezTo>
                <a:close/>
                <a:moveTo>
                  <a:pt x="8756" y="75418"/>
                </a:moveTo>
                <a:cubicBezTo>
                  <a:pt x="8756" y="75477"/>
                  <a:pt x="8756" y="75521"/>
                  <a:pt x="8742" y="75565"/>
                </a:cubicBezTo>
                <a:cubicBezTo>
                  <a:pt x="8683" y="75609"/>
                  <a:pt x="8653" y="75624"/>
                  <a:pt x="8594" y="75668"/>
                </a:cubicBezTo>
                <a:lnTo>
                  <a:pt x="8594" y="75521"/>
                </a:lnTo>
                <a:cubicBezTo>
                  <a:pt x="8639" y="75477"/>
                  <a:pt x="8697" y="75462"/>
                  <a:pt x="8756" y="75418"/>
                </a:cubicBezTo>
                <a:close/>
                <a:moveTo>
                  <a:pt x="8256" y="75418"/>
                </a:moveTo>
                <a:lnTo>
                  <a:pt x="8256" y="75595"/>
                </a:lnTo>
                <a:cubicBezTo>
                  <a:pt x="8212" y="75624"/>
                  <a:pt x="8153" y="75639"/>
                  <a:pt x="8094" y="75683"/>
                </a:cubicBezTo>
                <a:cubicBezTo>
                  <a:pt x="8094" y="75624"/>
                  <a:pt x="8079" y="75565"/>
                  <a:pt x="8079" y="75521"/>
                </a:cubicBezTo>
                <a:cubicBezTo>
                  <a:pt x="8138" y="75477"/>
                  <a:pt x="8212" y="75448"/>
                  <a:pt x="8256" y="75418"/>
                </a:cubicBezTo>
                <a:close/>
                <a:moveTo>
                  <a:pt x="9286" y="75536"/>
                </a:moveTo>
                <a:cubicBezTo>
                  <a:pt x="9271" y="75551"/>
                  <a:pt x="9271" y="75595"/>
                  <a:pt x="9257" y="75609"/>
                </a:cubicBezTo>
                <a:cubicBezTo>
                  <a:pt x="9257" y="75624"/>
                  <a:pt x="9213" y="75639"/>
                  <a:pt x="9183" y="75683"/>
                </a:cubicBezTo>
                <a:cubicBezTo>
                  <a:pt x="9183" y="75639"/>
                  <a:pt x="9198" y="75624"/>
                  <a:pt x="9198" y="75595"/>
                </a:cubicBezTo>
                <a:cubicBezTo>
                  <a:pt x="9242" y="75565"/>
                  <a:pt x="9271" y="75551"/>
                  <a:pt x="9286" y="75536"/>
                </a:cubicBezTo>
                <a:close/>
                <a:moveTo>
                  <a:pt x="9404" y="75609"/>
                </a:moveTo>
                <a:lnTo>
                  <a:pt x="9404" y="75609"/>
                </a:lnTo>
                <a:cubicBezTo>
                  <a:pt x="9374" y="75624"/>
                  <a:pt x="9374" y="75639"/>
                  <a:pt x="9374" y="75668"/>
                </a:cubicBezTo>
                <a:cubicBezTo>
                  <a:pt x="9360" y="75683"/>
                  <a:pt x="9345" y="75683"/>
                  <a:pt x="9330" y="75698"/>
                </a:cubicBezTo>
                <a:cubicBezTo>
                  <a:pt x="9330" y="75683"/>
                  <a:pt x="9345" y="75668"/>
                  <a:pt x="9345" y="75639"/>
                </a:cubicBezTo>
                <a:cubicBezTo>
                  <a:pt x="9360" y="75624"/>
                  <a:pt x="9374" y="75624"/>
                  <a:pt x="9404" y="75609"/>
                </a:cubicBezTo>
                <a:close/>
                <a:moveTo>
                  <a:pt x="8948" y="75551"/>
                </a:moveTo>
                <a:cubicBezTo>
                  <a:pt x="8948" y="75595"/>
                  <a:pt x="8918" y="75624"/>
                  <a:pt x="8918" y="75683"/>
                </a:cubicBezTo>
                <a:cubicBezTo>
                  <a:pt x="8889" y="75698"/>
                  <a:pt x="8845" y="75712"/>
                  <a:pt x="8800" y="75757"/>
                </a:cubicBezTo>
                <a:cubicBezTo>
                  <a:pt x="8800" y="75712"/>
                  <a:pt x="8815" y="75668"/>
                  <a:pt x="8815" y="75624"/>
                </a:cubicBezTo>
                <a:cubicBezTo>
                  <a:pt x="8845" y="75609"/>
                  <a:pt x="8903" y="75565"/>
                  <a:pt x="8948" y="75551"/>
                </a:cubicBezTo>
                <a:close/>
                <a:moveTo>
                  <a:pt x="8006" y="75536"/>
                </a:moveTo>
                <a:cubicBezTo>
                  <a:pt x="8006" y="75595"/>
                  <a:pt x="8020" y="75639"/>
                  <a:pt x="8020" y="75698"/>
                </a:cubicBezTo>
                <a:cubicBezTo>
                  <a:pt x="7962" y="75727"/>
                  <a:pt x="7903" y="75757"/>
                  <a:pt x="7829" y="75786"/>
                </a:cubicBezTo>
                <a:cubicBezTo>
                  <a:pt x="7844" y="75757"/>
                  <a:pt x="7844" y="75698"/>
                  <a:pt x="7814" y="75639"/>
                </a:cubicBezTo>
                <a:cubicBezTo>
                  <a:pt x="7873" y="75595"/>
                  <a:pt x="7947" y="75565"/>
                  <a:pt x="8006" y="75536"/>
                </a:cubicBezTo>
                <a:close/>
                <a:moveTo>
                  <a:pt x="8521" y="75565"/>
                </a:moveTo>
                <a:lnTo>
                  <a:pt x="8521" y="75712"/>
                </a:lnTo>
                <a:cubicBezTo>
                  <a:pt x="8462" y="75742"/>
                  <a:pt x="8403" y="75757"/>
                  <a:pt x="8359" y="75786"/>
                </a:cubicBezTo>
                <a:lnTo>
                  <a:pt x="8359" y="75639"/>
                </a:lnTo>
                <a:cubicBezTo>
                  <a:pt x="8403" y="75624"/>
                  <a:pt x="8462" y="75595"/>
                  <a:pt x="8521" y="75565"/>
                </a:cubicBezTo>
                <a:close/>
                <a:moveTo>
                  <a:pt x="9110" y="75668"/>
                </a:moveTo>
                <a:lnTo>
                  <a:pt x="9110" y="75668"/>
                </a:lnTo>
                <a:cubicBezTo>
                  <a:pt x="9095" y="75698"/>
                  <a:pt x="9095" y="75742"/>
                  <a:pt x="9065" y="75757"/>
                </a:cubicBezTo>
                <a:cubicBezTo>
                  <a:pt x="9051" y="75771"/>
                  <a:pt x="9006" y="75786"/>
                  <a:pt x="8977" y="75830"/>
                </a:cubicBezTo>
                <a:cubicBezTo>
                  <a:pt x="8977" y="75786"/>
                  <a:pt x="8992" y="75757"/>
                  <a:pt x="8992" y="75742"/>
                </a:cubicBezTo>
                <a:cubicBezTo>
                  <a:pt x="9036" y="75712"/>
                  <a:pt x="9065" y="75683"/>
                  <a:pt x="9110" y="75668"/>
                </a:cubicBezTo>
                <a:close/>
                <a:moveTo>
                  <a:pt x="9213" y="75742"/>
                </a:moveTo>
                <a:cubicBezTo>
                  <a:pt x="9213" y="75771"/>
                  <a:pt x="9198" y="75786"/>
                  <a:pt x="9198" y="75815"/>
                </a:cubicBezTo>
                <a:cubicBezTo>
                  <a:pt x="9183" y="75830"/>
                  <a:pt x="9139" y="75845"/>
                  <a:pt x="9124" y="75860"/>
                </a:cubicBezTo>
                <a:cubicBezTo>
                  <a:pt x="9124" y="75845"/>
                  <a:pt x="9139" y="75830"/>
                  <a:pt x="9139" y="75786"/>
                </a:cubicBezTo>
                <a:cubicBezTo>
                  <a:pt x="9154" y="75771"/>
                  <a:pt x="9198" y="75757"/>
                  <a:pt x="9213" y="75742"/>
                </a:cubicBezTo>
                <a:close/>
                <a:moveTo>
                  <a:pt x="8742" y="75683"/>
                </a:moveTo>
                <a:cubicBezTo>
                  <a:pt x="8742" y="75712"/>
                  <a:pt x="8727" y="75771"/>
                  <a:pt x="8727" y="75815"/>
                </a:cubicBezTo>
                <a:cubicBezTo>
                  <a:pt x="8668" y="75830"/>
                  <a:pt x="8624" y="75860"/>
                  <a:pt x="8580" y="75889"/>
                </a:cubicBezTo>
                <a:cubicBezTo>
                  <a:pt x="8580" y="75845"/>
                  <a:pt x="8580" y="75786"/>
                  <a:pt x="8594" y="75757"/>
                </a:cubicBezTo>
                <a:cubicBezTo>
                  <a:pt x="8639" y="75742"/>
                  <a:pt x="8683" y="75698"/>
                  <a:pt x="8742" y="75683"/>
                </a:cubicBezTo>
                <a:close/>
                <a:moveTo>
                  <a:pt x="8271" y="75683"/>
                </a:moveTo>
                <a:lnTo>
                  <a:pt x="8271" y="75845"/>
                </a:lnTo>
                <a:cubicBezTo>
                  <a:pt x="8256" y="75860"/>
                  <a:pt x="8241" y="75860"/>
                  <a:pt x="8227" y="75889"/>
                </a:cubicBezTo>
                <a:lnTo>
                  <a:pt x="8109" y="75933"/>
                </a:lnTo>
                <a:cubicBezTo>
                  <a:pt x="8109" y="75889"/>
                  <a:pt x="8109" y="75830"/>
                  <a:pt x="8094" y="75771"/>
                </a:cubicBezTo>
                <a:cubicBezTo>
                  <a:pt x="8168" y="75742"/>
                  <a:pt x="8227" y="75698"/>
                  <a:pt x="8271" y="75683"/>
                </a:cubicBezTo>
                <a:close/>
                <a:moveTo>
                  <a:pt x="8903" y="75786"/>
                </a:moveTo>
                <a:cubicBezTo>
                  <a:pt x="8903" y="75830"/>
                  <a:pt x="8889" y="75860"/>
                  <a:pt x="8889" y="75904"/>
                </a:cubicBezTo>
                <a:cubicBezTo>
                  <a:pt x="8845" y="75918"/>
                  <a:pt x="8815" y="75963"/>
                  <a:pt x="8771" y="75977"/>
                </a:cubicBezTo>
                <a:lnTo>
                  <a:pt x="8771" y="75860"/>
                </a:lnTo>
                <a:cubicBezTo>
                  <a:pt x="8815" y="75845"/>
                  <a:pt x="8845" y="75815"/>
                  <a:pt x="8903" y="75786"/>
                </a:cubicBezTo>
                <a:close/>
                <a:moveTo>
                  <a:pt x="8506" y="75815"/>
                </a:moveTo>
                <a:cubicBezTo>
                  <a:pt x="8506" y="75860"/>
                  <a:pt x="8506" y="75904"/>
                  <a:pt x="8477" y="75963"/>
                </a:cubicBezTo>
                <a:cubicBezTo>
                  <a:pt x="8447" y="75977"/>
                  <a:pt x="8388" y="75992"/>
                  <a:pt x="8359" y="76036"/>
                </a:cubicBezTo>
                <a:lnTo>
                  <a:pt x="8359" y="75889"/>
                </a:lnTo>
                <a:cubicBezTo>
                  <a:pt x="8403" y="75860"/>
                  <a:pt x="8447" y="75830"/>
                  <a:pt x="8506" y="75815"/>
                </a:cubicBezTo>
                <a:close/>
                <a:moveTo>
                  <a:pt x="9036" y="75889"/>
                </a:moveTo>
                <a:lnTo>
                  <a:pt x="9036" y="75889"/>
                </a:lnTo>
                <a:cubicBezTo>
                  <a:pt x="9006" y="75918"/>
                  <a:pt x="9006" y="75933"/>
                  <a:pt x="8992" y="75977"/>
                </a:cubicBezTo>
                <a:cubicBezTo>
                  <a:pt x="8977" y="75977"/>
                  <a:pt x="8962" y="76007"/>
                  <a:pt x="8918" y="76036"/>
                </a:cubicBezTo>
                <a:cubicBezTo>
                  <a:pt x="8918" y="75992"/>
                  <a:pt x="8933" y="75977"/>
                  <a:pt x="8933" y="75933"/>
                </a:cubicBezTo>
                <a:cubicBezTo>
                  <a:pt x="8977" y="75918"/>
                  <a:pt x="8992" y="75904"/>
                  <a:pt x="9036" y="75889"/>
                </a:cubicBezTo>
                <a:close/>
                <a:moveTo>
                  <a:pt x="8020" y="75786"/>
                </a:moveTo>
                <a:lnTo>
                  <a:pt x="8020" y="75963"/>
                </a:lnTo>
                <a:cubicBezTo>
                  <a:pt x="7962" y="75992"/>
                  <a:pt x="7917" y="76007"/>
                  <a:pt x="7859" y="76051"/>
                </a:cubicBezTo>
                <a:cubicBezTo>
                  <a:pt x="7859" y="75992"/>
                  <a:pt x="7844" y="75933"/>
                  <a:pt x="7844" y="75889"/>
                </a:cubicBezTo>
                <a:cubicBezTo>
                  <a:pt x="7903" y="75860"/>
                  <a:pt x="7962" y="75830"/>
                  <a:pt x="8020" y="75786"/>
                </a:cubicBezTo>
                <a:close/>
                <a:moveTo>
                  <a:pt x="9124" y="75977"/>
                </a:moveTo>
                <a:lnTo>
                  <a:pt x="9124" y="75977"/>
                </a:lnTo>
                <a:cubicBezTo>
                  <a:pt x="9124" y="75978"/>
                  <a:pt x="9110" y="75992"/>
                  <a:pt x="9110" y="76007"/>
                </a:cubicBezTo>
                <a:cubicBezTo>
                  <a:pt x="9095" y="76036"/>
                  <a:pt x="9065" y="76051"/>
                  <a:pt x="9051" y="76051"/>
                </a:cubicBezTo>
                <a:cubicBezTo>
                  <a:pt x="9051" y="76021"/>
                  <a:pt x="9065" y="76007"/>
                  <a:pt x="9065" y="76007"/>
                </a:cubicBezTo>
                <a:cubicBezTo>
                  <a:pt x="9080" y="75992"/>
                  <a:pt x="9109" y="75992"/>
                  <a:pt x="9124" y="75977"/>
                </a:cubicBezTo>
                <a:close/>
                <a:moveTo>
                  <a:pt x="8697" y="75918"/>
                </a:moveTo>
                <a:cubicBezTo>
                  <a:pt x="8697" y="75963"/>
                  <a:pt x="8683" y="75992"/>
                  <a:pt x="8683" y="76051"/>
                </a:cubicBezTo>
                <a:cubicBezTo>
                  <a:pt x="8624" y="76066"/>
                  <a:pt x="8594" y="76080"/>
                  <a:pt x="8550" y="76124"/>
                </a:cubicBezTo>
                <a:cubicBezTo>
                  <a:pt x="8550" y="76080"/>
                  <a:pt x="8565" y="76036"/>
                  <a:pt x="8565" y="75992"/>
                </a:cubicBezTo>
                <a:cubicBezTo>
                  <a:pt x="8609" y="75977"/>
                  <a:pt x="8668" y="75933"/>
                  <a:pt x="8697" y="75918"/>
                </a:cubicBezTo>
                <a:close/>
                <a:moveTo>
                  <a:pt x="8271" y="75933"/>
                </a:moveTo>
                <a:lnTo>
                  <a:pt x="8271" y="76080"/>
                </a:lnTo>
                <a:cubicBezTo>
                  <a:pt x="8227" y="76110"/>
                  <a:pt x="8168" y="76139"/>
                  <a:pt x="8109" y="76154"/>
                </a:cubicBezTo>
                <a:lnTo>
                  <a:pt x="8109" y="76007"/>
                </a:lnTo>
                <a:cubicBezTo>
                  <a:pt x="8168" y="75992"/>
                  <a:pt x="8212" y="75963"/>
                  <a:pt x="8256" y="75933"/>
                </a:cubicBezTo>
                <a:close/>
                <a:moveTo>
                  <a:pt x="8845" y="76007"/>
                </a:moveTo>
                <a:cubicBezTo>
                  <a:pt x="8845" y="76051"/>
                  <a:pt x="8830" y="76080"/>
                  <a:pt x="8830" y="76110"/>
                </a:cubicBezTo>
                <a:cubicBezTo>
                  <a:pt x="8800" y="76139"/>
                  <a:pt x="8756" y="76154"/>
                  <a:pt x="8727" y="76183"/>
                </a:cubicBezTo>
                <a:cubicBezTo>
                  <a:pt x="8727" y="76139"/>
                  <a:pt x="8742" y="76110"/>
                  <a:pt x="8742" y="76080"/>
                </a:cubicBezTo>
                <a:cubicBezTo>
                  <a:pt x="8771" y="76066"/>
                  <a:pt x="8815" y="76036"/>
                  <a:pt x="8845" y="76007"/>
                </a:cubicBezTo>
                <a:close/>
                <a:moveTo>
                  <a:pt x="8962" y="76110"/>
                </a:moveTo>
                <a:lnTo>
                  <a:pt x="8962" y="76110"/>
                </a:lnTo>
                <a:cubicBezTo>
                  <a:pt x="8948" y="76124"/>
                  <a:pt x="8948" y="76139"/>
                  <a:pt x="8918" y="76183"/>
                </a:cubicBezTo>
                <a:lnTo>
                  <a:pt x="8874" y="76227"/>
                </a:lnTo>
                <a:cubicBezTo>
                  <a:pt x="8874" y="76213"/>
                  <a:pt x="8889" y="76198"/>
                  <a:pt x="8889" y="76154"/>
                </a:cubicBezTo>
                <a:cubicBezTo>
                  <a:pt x="8903" y="76139"/>
                  <a:pt x="8918" y="76124"/>
                  <a:pt x="8962" y="76110"/>
                </a:cubicBezTo>
                <a:close/>
                <a:moveTo>
                  <a:pt x="8477" y="76051"/>
                </a:moveTo>
                <a:cubicBezTo>
                  <a:pt x="8477" y="76080"/>
                  <a:pt x="8462" y="76139"/>
                  <a:pt x="8462" y="76183"/>
                </a:cubicBezTo>
                <a:cubicBezTo>
                  <a:pt x="8433" y="76213"/>
                  <a:pt x="8374" y="76227"/>
                  <a:pt x="8330" y="76272"/>
                </a:cubicBezTo>
                <a:cubicBezTo>
                  <a:pt x="8330" y="76213"/>
                  <a:pt x="8359" y="76183"/>
                  <a:pt x="8359" y="76124"/>
                </a:cubicBezTo>
                <a:cubicBezTo>
                  <a:pt x="8388" y="76110"/>
                  <a:pt x="8447" y="76066"/>
                  <a:pt x="8477" y="76051"/>
                </a:cubicBezTo>
                <a:close/>
                <a:moveTo>
                  <a:pt x="8035" y="76051"/>
                </a:moveTo>
                <a:lnTo>
                  <a:pt x="8035" y="76213"/>
                </a:lnTo>
                <a:cubicBezTo>
                  <a:pt x="8006" y="76227"/>
                  <a:pt x="7947" y="76272"/>
                  <a:pt x="7903" y="76286"/>
                </a:cubicBezTo>
                <a:lnTo>
                  <a:pt x="7888" y="76286"/>
                </a:lnTo>
                <a:cubicBezTo>
                  <a:pt x="7888" y="76227"/>
                  <a:pt x="7888" y="76169"/>
                  <a:pt x="7873" y="76124"/>
                </a:cubicBezTo>
                <a:cubicBezTo>
                  <a:pt x="7932" y="76124"/>
                  <a:pt x="7991" y="76080"/>
                  <a:pt x="8035" y="76051"/>
                </a:cubicBezTo>
                <a:close/>
                <a:moveTo>
                  <a:pt x="8639" y="76154"/>
                </a:moveTo>
                <a:cubicBezTo>
                  <a:pt x="8639" y="76198"/>
                  <a:pt x="8624" y="76227"/>
                  <a:pt x="8624" y="76272"/>
                </a:cubicBezTo>
                <a:cubicBezTo>
                  <a:pt x="8594" y="76286"/>
                  <a:pt x="8550" y="76301"/>
                  <a:pt x="8521" y="76345"/>
                </a:cubicBezTo>
                <a:cubicBezTo>
                  <a:pt x="8521" y="76301"/>
                  <a:pt x="8536" y="76272"/>
                  <a:pt x="8536" y="76227"/>
                </a:cubicBezTo>
                <a:cubicBezTo>
                  <a:pt x="8580" y="76213"/>
                  <a:pt x="8609" y="76169"/>
                  <a:pt x="8639" y="76154"/>
                </a:cubicBezTo>
                <a:close/>
                <a:moveTo>
                  <a:pt x="8771" y="76227"/>
                </a:moveTo>
                <a:cubicBezTo>
                  <a:pt x="8771" y="76257"/>
                  <a:pt x="8756" y="76286"/>
                  <a:pt x="8756" y="76301"/>
                </a:cubicBezTo>
                <a:lnTo>
                  <a:pt x="8668" y="76404"/>
                </a:lnTo>
                <a:cubicBezTo>
                  <a:pt x="8668" y="76360"/>
                  <a:pt x="8683" y="76345"/>
                  <a:pt x="8683" y="76301"/>
                </a:cubicBezTo>
                <a:cubicBezTo>
                  <a:pt x="8727" y="76286"/>
                  <a:pt x="8742" y="76272"/>
                  <a:pt x="8771" y="76227"/>
                </a:cubicBezTo>
                <a:close/>
                <a:moveTo>
                  <a:pt x="8256" y="76183"/>
                </a:moveTo>
                <a:cubicBezTo>
                  <a:pt x="8256" y="76227"/>
                  <a:pt x="8256" y="76272"/>
                  <a:pt x="8241" y="76331"/>
                </a:cubicBezTo>
                <a:cubicBezTo>
                  <a:pt x="8212" y="76360"/>
                  <a:pt x="8153" y="76375"/>
                  <a:pt x="8109" y="76419"/>
                </a:cubicBezTo>
                <a:lnTo>
                  <a:pt x="8109" y="76272"/>
                </a:lnTo>
                <a:cubicBezTo>
                  <a:pt x="8168" y="76227"/>
                  <a:pt x="8227" y="76198"/>
                  <a:pt x="8256" y="76183"/>
                </a:cubicBezTo>
                <a:close/>
                <a:moveTo>
                  <a:pt x="8845" y="76365"/>
                </a:moveTo>
                <a:cubicBezTo>
                  <a:pt x="8845" y="76368"/>
                  <a:pt x="8845" y="76371"/>
                  <a:pt x="8845" y="76375"/>
                </a:cubicBezTo>
                <a:lnTo>
                  <a:pt x="8815" y="76419"/>
                </a:lnTo>
                <a:cubicBezTo>
                  <a:pt x="8815" y="76389"/>
                  <a:pt x="8830" y="76375"/>
                  <a:pt x="8830" y="76375"/>
                </a:cubicBezTo>
                <a:lnTo>
                  <a:pt x="8845" y="76365"/>
                </a:lnTo>
                <a:close/>
                <a:moveTo>
                  <a:pt x="8447" y="76286"/>
                </a:moveTo>
                <a:cubicBezTo>
                  <a:pt x="8447" y="76331"/>
                  <a:pt x="8418" y="76360"/>
                  <a:pt x="8418" y="76419"/>
                </a:cubicBezTo>
                <a:cubicBezTo>
                  <a:pt x="8388" y="76434"/>
                  <a:pt x="8359" y="76448"/>
                  <a:pt x="8315" y="76492"/>
                </a:cubicBezTo>
                <a:cubicBezTo>
                  <a:pt x="8315" y="76448"/>
                  <a:pt x="8330" y="76404"/>
                  <a:pt x="8330" y="76360"/>
                </a:cubicBezTo>
                <a:cubicBezTo>
                  <a:pt x="8374" y="76345"/>
                  <a:pt x="8403" y="76301"/>
                  <a:pt x="8447" y="76286"/>
                </a:cubicBezTo>
                <a:close/>
                <a:moveTo>
                  <a:pt x="8035" y="76301"/>
                </a:moveTo>
                <a:lnTo>
                  <a:pt x="8035" y="76448"/>
                </a:lnTo>
                <a:cubicBezTo>
                  <a:pt x="8006" y="76492"/>
                  <a:pt x="7947" y="76507"/>
                  <a:pt x="7903" y="76551"/>
                </a:cubicBezTo>
                <a:lnTo>
                  <a:pt x="7903" y="76404"/>
                </a:lnTo>
                <a:cubicBezTo>
                  <a:pt x="7903" y="76375"/>
                  <a:pt x="7932" y="76375"/>
                  <a:pt x="7947" y="76360"/>
                </a:cubicBezTo>
                <a:cubicBezTo>
                  <a:pt x="7991" y="76345"/>
                  <a:pt x="8006" y="76331"/>
                  <a:pt x="8035" y="76301"/>
                </a:cubicBezTo>
                <a:close/>
                <a:moveTo>
                  <a:pt x="8594" y="76375"/>
                </a:moveTo>
                <a:cubicBezTo>
                  <a:pt x="8594" y="76419"/>
                  <a:pt x="8580" y="76448"/>
                  <a:pt x="8580" y="76478"/>
                </a:cubicBezTo>
                <a:cubicBezTo>
                  <a:pt x="8536" y="76492"/>
                  <a:pt x="8521" y="76522"/>
                  <a:pt x="8477" y="76551"/>
                </a:cubicBezTo>
                <a:cubicBezTo>
                  <a:pt x="8477" y="76522"/>
                  <a:pt x="8506" y="76492"/>
                  <a:pt x="8506" y="76448"/>
                </a:cubicBezTo>
                <a:cubicBezTo>
                  <a:pt x="8536" y="76434"/>
                  <a:pt x="8550" y="76404"/>
                  <a:pt x="8594" y="76375"/>
                </a:cubicBezTo>
                <a:close/>
                <a:moveTo>
                  <a:pt x="8727" y="76448"/>
                </a:moveTo>
                <a:cubicBezTo>
                  <a:pt x="8697" y="76492"/>
                  <a:pt x="8683" y="76507"/>
                  <a:pt x="8683" y="76522"/>
                </a:cubicBezTo>
                <a:lnTo>
                  <a:pt x="8624" y="76581"/>
                </a:lnTo>
                <a:cubicBezTo>
                  <a:pt x="8624" y="76566"/>
                  <a:pt x="8639" y="76551"/>
                  <a:pt x="8639" y="76507"/>
                </a:cubicBezTo>
                <a:cubicBezTo>
                  <a:pt x="8668" y="76492"/>
                  <a:pt x="8683" y="76478"/>
                  <a:pt x="8727" y="76448"/>
                </a:cubicBezTo>
                <a:close/>
                <a:moveTo>
                  <a:pt x="8241" y="76419"/>
                </a:moveTo>
                <a:cubicBezTo>
                  <a:pt x="8241" y="76448"/>
                  <a:pt x="8227" y="76507"/>
                  <a:pt x="8227" y="76551"/>
                </a:cubicBezTo>
                <a:cubicBezTo>
                  <a:pt x="8182" y="76581"/>
                  <a:pt x="8153" y="76625"/>
                  <a:pt x="8109" y="76640"/>
                </a:cubicBezTo>
                <a:lnTo>
                  <a:pt x="8109" y="76507"/>
                </a:lnTo>
                <a:cubicBezTo>
                  <a:pt x="8153" y="76478"/>
                  <a:pt x="8212" y="76448"/>
                  <a:pt x="8241" y="76419"/>
                </a:cubicBezTo>
                <a:close/>
                <a:moveTo>
                  <a:pt x="8388" y="76522"/>
                </a:moveTo>
                <a:cubicBezTo>
                  <a:pt x="8388" y="76566"/>
                  <a:pt x="8374" y="76595"/>
                  <a:pt x="8374" y="76640"/>
                </a:cubicBezTo>
                <a:cubicBezTo>
                  <a:pt x="8330" y="76654"/>
                  <a:pt x="8315" y="76698"/>
                  <a:pt x="8285" y="76713"/>
                </a:cubicBezTo>
                <a:cubicBezTo>
                  <a:pt x="8300" y="76669"/>
                  <a:pt x="8300" y="76640"/>
                  <a:pt x="8300" y="76595"/>
                </a:cubicBezTo>
                <a:cubicBezTo>
                  <a:pt x="8330" y="76581"/>
                  <a:pt x="8374" y="76551"/>
                  <a:pt x="8388" y="76522"/>
                </a:cubicBezTo>
                <a:close/>
                <a:moveTo>
                  <a:pt x="8521" y="76625"/>
                </a:moveTo>
                <a:cubicBezTo>
                  <a:pt x="8521" y="76640"/>
                  <a:pt x="8506" y="76669"/>
                  <a:pt x="8506" y="76698"/>
                </a:cubicBezTo>
                <a:cubicBezTo>
                  <a:pt x="8477" y="76728"/>
                  <a:pt x="8462" y="76743"/>
                  <a:pt x="8433" y="76772"/>
                </a:cubicBezTo>
                <a:cubicBezTo>
                  <a:pt x="8433" y="76728"/>
                  <a:pt x="8447" y="76713"/>
                  <a:pt x="8447" y="76669"/>
                </a:cubicBezTo>
                <a:cubicBezTo>
                  <a:pt x="8462" y="76654"/>
                  <a:pt x="8506" y="76640"/>
                  <a:pt x="8521" y="76625"/>
                </a:cubicBezTo>
                <a:close/>
                <a:moveTo>
                  <a:pt x="8609" y="76731"/>
                </a:moveTo>
                <a:cubicBezTo>
                  <a:pt x="8609" y="76735"/>
                  <a:pt x="8609" y="76739"/>
                  <a:pt x="8609" y="76743"/>
                </a:cubicBezTo>
                <a:lnTo>
                  <a:pt x="8580" y="76787"/>
                </a:lnTo>
                <a:cubicBezTo>
                  <a:pt x="8580" y="76757"/>
                  <a:pt x="8594" y="76743"/>
                  <a:pt x="8594" y="76743"/>
                </a:cubicBezTo>
                <a:cubicBezTo>
                  <a:pt x="8600" y="76737"/>
                  <a:pt x="8605" y="76734"/>
                  <a:pt x="8609" y="76731"/>
                </a:cubicBezTo>
                <a:close/>
                <a:moveTo>
                  <a:pt x="8035" y="76566"/>
                </a:moveTo>
                <a:cubicBezTo>
                  <a:pt x="8035" y="76625"/>
                  <a:pt x="8035" y="76654"/>
                  <a:pt x="8020" y="76713"/>
                </a:cubicBezTo>
                <a:cubicBezTo>
                  <a:pt x="7991" y="76743"/>
                  <a:pt x="7947" y="76772"/>
                  <a:pt x="7888" y="76801"/>
                </a:cubicBezTo>
                <a:lnTo>
                  <a:pt x="7888" y="76654"/>
                </a:lnTo>
                <a:cubicBezTo>
                  <a:pt x="7947" y="76625"/>
                  <a:pt x="7991" y="76581"/>
                  <a:pt x="8035" y="76566"/>
                </a:cubicBezTo>
                <a:close/>
                <a:moveTo>
                  <a:pt x="8227" y="76669"/>
                </a:moveTo>
                <a:cubicBezTo>
                  <a:pt x="8227" y="76713"/>
                  <a:pt x="8197" y="76743"/>
                  <a:pt x="8197" y="76801"/>
                </a:cubicBezTo>
                <a:cubicBezTo>
                  <a:pt x="8168" y="76816"/>
                  <a:pt x="8138" y="76846"/>
                  <a:pt x="8094" y="76875"/>
                </a:cubicBezTo>
                <a:cubicBezTo>
                  <a:pt x="8094" y="76846"/>
                  <a:pt x="8094" y="76801"/>
                  <a:pt x="8109" y="76743"/>
                </a:cubicBezTo>
                <a:cubicBezTo>
                  <a:pt x="8153" y="76728"/>
                  <a:pt x="8182" y="76698"/>
                  <a:pt x="8227" y="76669"/>
                </a:cubicBezTo>
                <a:close/>
                <a:moveTo>
                  <a:pt x="8359" y="76772"/>
                </a:moveTo>
                <a:cubicBezTo>
                  <a:pt x="8359" y="76801"/>
                  <a:pt x="8330" y="76846"/>
                  <a:pt x="8330" y="76860"/>
                </a:cubicBezTo>
                <a:cubicBezTo>
                  <a:pt x="8300" y="76875"/>
                  <a:pt x="8271" y="76890"/>
                  <a:pt x="8256" y="76934"/>
                </a:cubicBezTo>
                <a:cubicBezTo>
                  <a:pt x="8256" y="76890"/>
                  <a:pt x="8271" y="76860"/>
                  <a:pt x="8271" y="76846"/>
                </a:cubicBezTo>
                <a:cubicBezTo>
                  <a:pt x="8300" y="76816"/>
                  <a:pt x="8330" y="76801"/>
                  <a:pt x="8359" y="76772"/>
                </a:cubicBezTo>
                <a:close/>
                <a:moveTo>
                  <a:pt x="8447" y="76846"/>
                </a:moveTo>
                <a:cubicBezTo>
                  <a:pt x="8447" y="76875"/>
                  <a:pt x="8447" y="76890"/>
                  <a:pt x="8433" y="76919"/>
                </a:cubicBezTo>
                <a:lnTo>
                  <a:pt x="8374" y="76963"/>
                </a:lnTo>
                <a:cubicBezTo>
                  <a:pt x="8374" y="76949"/>
                  <a:pt x="8388" y="76934"/>
                  <a:pt x="8388" y="76890"/>
                </a:cubicBezTo>
                <a:lnTo>
                  <a:pt x="8447" y="76846"/>
                </a:lnTo>
                <a:close/>
                <a:moveTo>
                  <a:pt x="8006" y="76801"/>
                </a:moveTo>
                <a:cubicBezTo>
                  <a:pt x="8006" y="76846"/>
                  <a:pt x="7991" y="76890"/>
                  <a:pt x="7991" y="76934"/>
                </a:cubicBezTo>
                <a:cubicBezTo>
                  <a:pt x="7962" y="76963"/>
                  <a:pt x="7932" y="77007"/>
                  <a:pt x="7888" y="77022"/>
                </a:cubicBezTo>
                <a:lnTo>
                  <a:pt x="7888" y="76890"/>
                </a:lnTo>
                <a:cubicBezTo>
                  <a:pt x="7932" y="76860"/>
                  <a:pt x="7962" y="76846"/>
                  <a:pt x="8006" y="76801"/>
                </a:cubicBezTo>
                <a:close/>
                <a:moveTo>
                  <a:pt x="8168" y="76919"/>
                </a:moveTo>
                <a:cubicBezTo>
                  <a:pt x="8168" y="76949"/>
                  <a:pt x="8153" y="76993"/>
                  <a:pt x="8153" y="77022"/>
                </a:cubicBezTo>
                <a:cubicBezTo>
                  <a:pt x="8109" y="77037"/>
                  <a:pt x="8094" y="77081"/>
                  <a:pt x="8065" y="77096"/>
                </a:cubicBezTo>
                <a:cubicBezTo>
                  <a:pt x="8079" y="77066"/>
                  <a:pt x="8079" y="77022"/>
                  <a:pt x="8079" y="76993"/>
                </a:cubicBezTo>
                <a:cubicBezTo>
                  <a:pt x="8109" y="76963"/>
                  <a:pt x="8153" y="76934"/>
                  <a:pt x="8168" y="76919"/>
                </a:cubicBezTo>
                <a:close/>
                <a:moveTo>
                  <a:pt x="8271" y="77007"/>
                </a:moveTo>
                <a:cubicBezTo>
                  <a:pt x="8271" y="77022"/>
                  <a:pt x="8271" y="77066"/>
                  <a:pt x="8256" y="77081"/>
                </a:cubicBezTo>
                <a:lnTo>
                  <a:pt x="8212" y="77140"/>
                </a:lnTo>
                <a:cubicBezTo>
                  <a:pt x="8212" y="77110"/>
                  <a:pt x="8227" y="77081"/>
                  <a:pt x="8227" y="77066"/>
                </a:cubicBezTo>
                <a:lnTo>
                  <a:pt x="8271" y="77007"/>
                </a:lnTo>
                <a:close/>
                <a:moveTo>
                  <a:pt x="8374" y="77096"/>
                </a:moveTo>
                <a:cubicBezTo>
                  <a:pt x="8374" y="77110"/>
                  <a:pt x="8359" y="77110"/>
                  <a:pt x="8359" y="77140"/>
                </a:cubicBezTo>
                <a:cubicBezTo>
                  <a:pt x="8359" y="77155"/>
                  <a:pt x="8330" y="77155"/>
                  <a:pt x="8330" y="77169"/>
                </a:cubicBezTo>
                <a:cubicBezTo>
                  <a:pt x="8330" y="77155"/>
                  <a:pt x="8330" y="77140"/>
                  <a:pt x="8359" y="77140"/>
                </a:cubicBezTo>
                <a:cubicBezTo>
                  <a:pt x="8359" y="77110"/>
                  <a:pt x="8359" y="77096"/>
                  <a:pt x="8374" y="77096"/>
                </a:cubicBezTo>
                <a:close/>
                <a:moveTo>
                  <a:pt x="8006" y="77066"/>
                </a:moveTo>
                <a:cubicBezTo>
                  <a:pt x="8006" y="77096"/>
                  <a:pt x="7991" y="77140"/>
                  <a:pt x="7991" y="77184"/>
                </a:cubicBezTo>
                <a:cubicBezTo>
                  <a:pt x="7932" y="77213"/>
                  <a:pt x="7903" y="77228"/>
                  <a:pt x="7873" y="77258"/>
                </a:cubicBezTo>
                <a:cubicBezTo>
                  <a:pt x="7873" y="77228"/>
                  <a:pt x="7873" y="77184"/>
                  <a:pt x="7888" y="77140"/>
                </a:cubicBezTo>
                <a:cubicBezTo>
                  <a:pt x="7932" y="77110"/>
                  <a:pt x="7962" y="77081"/>
                  <a:pt x="8006" y="77066"/>
                </a:cubicBezTo>
                <a:close/>
                <a:moveTo>
                  <a:pt x="8109" y="77155"/>
                </a:moveTo>
                <a:cubicBezTo>
                  <a:pt x="8109" y="77184"/>
                  <a:pt x="8094" y="77213"/>
                  <a:pt x="8094" y="77243"/>
                </a:cubicBezTo>
                <a:lnTo>
                  <a:pt x="8020" y="77317"/>
                </a:lnTo>
                <a:cubicBezTo>
                  <a:pt x="8020" y="77287"/>
                  <a:pt x="8035" y="77243"/>
                  <a:pt x="8035" y="77228"/>
                </a:cubicBezTo>
                <a:lnTo>
                  <a:pt x="8109" y="77155"/>
                </a:lnTo>
                <a:close/>
                <a:moveTo>
                  <a:pt x="8227" y="77243"/>
                </a:moveTo>
                <a:cubicBezTo>
                  <a:pt x="8212" y="77258"/>
                  <a:pt x="8212" y="77287"/>
                  <a:pt x="8212" y="77302"/>
                </a:cubicBezTo>
                <a:lnTo>
                  <a:pt x="8168" y="77331"/>
                </a:lnTo>
                <a:cubicBezTo>
                  <a:pt x="8168" y="77317"/>
                  <a:pt x="8168" y="77302"/>
                  <a:pt x="8182" y="77272"/>
                </a:cubicBezTo>
                <a:lnTo>
                  <a:pt x="8227" y="77243"/>
                </a:lnTo>
                <a:close/>
                <a:moveTo>
                  <a:pt x="7947" y="77302"/>
                </a:moveTo>
                <a:cubicBezTo>
                  <a:pt x="7947" y="77331"/>
                  <a:pt x="7932" y="77375"/>
                  <a:pt x="7932" y="77405"/>
                </a:cubicBezTo>
                <a:cubicBezTo>
                  <a:pt x="7917" y="77434"/>
                  <a:pt x="7873" y="77464"/>
                  <a:pt x="7844" y="77478"/>
                </a:cubicBezTo>
                <a:cubicBezTo>
                  <a:pt x="7844" y="77449"/>
                  <a:pt x="7859" y="77405"/>
                  <a:pt x="7859" y="77375"/>
                </a:cubicBezTo>
                <a:cubicBezTo>
                  <a:pt x="7888" y="77361"/>
                  <a:pt x="7932" y="77317"/>
                  <a:pt x="7947" y="77302"/>
                </a:cubicBezTo>
                <a:close/>
                <a:moveTo>
                  <a:pt x="8094" y="77390"/>
                </a:moveTo>
                <a:lnTo>
                  <a:pt x="8094" y="77390"/>
                </a:lnTo>
                <a:cubicBezTo>
                  <a:pt x="8065" y="77405"/>
                  <a:pt x="8065" y="77434"/>
                  <a:pt x="8065" y="77464"/>
                </a:cubicBezTo>
                <a:lnTo>
                  <a:pt x="8006" y="77523"/>
                </a:lnTo>
                <a:cubicBezTo>
                  <a:pt x="8006" y="77508"/>
                  <a:pt x="8020" y="77464"/>
                  <a:pt x="8020" y="77449"/>
                </a:cubicBezTo>
                <a:cubicBezTo>
                  <a:pt x="8035" y="77434"/>
                  <a:pt x="8065" y="77405"/>
                  <a:pt x="8094" y="77390"/>
                </a:cubicBezTo>
                <a:close/>
                <a:moveTo>
                  <a:pt x="7903" y="77537"/>
                </a:moveTo>
                <a:cubicBezTo>
                  <a:pt x="7888" y="77581"/>
                  <a:pt x="7888" y="77596"/>
                  <a:pt x="7888" y="77626"/>
                </a:cubicBezTo>
                <a:cubicBezTo>
                  <a:pt x="7873" y="77655"/>
                  <a:pt x="7859" y="77684"/>
                  <a:pt x="7814" y="77699"/>
                </a:cubicBezTo>
                <a:cubicBezTo>
                  <a:pt x="7814" y="77670"/>
                  <a:pt x="7829" y="77626"/>
                  <a:pt x="7829" y="77611"/>
                </a:cubicBezTo>
                <a:cubicBezTo>
                  <a:pt x="7859" y="77596"/>
                  <a:pt x="7888" y="77581"/>
                  <a:pt x="7903" y="77537"/>
                </a:cubicBezTo>
                <a:close/>
                <a:moveTo>
                  <a:pt x="8020" y="77611"/>
                </a:moveTo>
                <a:cubicBezTo>
                  <a:pt x="8006" y="77655"/>
                  <a:pt x="8006" y="77655"/>
                  <a:pt x="7991" y="77670"/>
                </a:cubicBezTo>
                <a:cubicBezTo>
                  <a:pt x="7962" y="77684"/>
                  <a:pt x="7947" y="77699"/>
                  <a:pt x="7947" y="77729"/>
                </a:cubicBezTo>
                <a:cubicBezTo>
                  <a:pt x="7947" y="77699"/>
                  <a:pt x="7947" y="77684"/>
                  <a:pt x="7962" y="77670"/>
                </a:cubicBezTo>
                <a:lnTo>
                  <a:pt x="8020" y="77611"/>
                </a:lnTo>
                <a:close/>
                <a:moveTo>
                  <a:pt x="7859" y="77773"/>
                </a:moveTo>
                <a:lnTo>
                  <a:pt x="7859" y="77773"/>
                </a:lnTo>
                <a:cubicBezTo>
                  <a:pt x="7844" y="77817"/>
                  <a:pt x="7844" y="77832"/>
                  <a:pt x="7844" y="77846"/>
                </a:cubicBezTo>
                <a:lnTo>
                  <a:pt x="7785" y="77905"/>
                </a:lnTo>
                <a:cubicBezTo>
                  <a:pt x="7785" y="77890"/>
                  <a:pt x="7800" y="77846"/>
                  <a:pt x="7800" y="77832"/>
                </a:cubicBezTo>
                <a:lnTo>
                  <a:pt x="7859" y="77773"/>
                </a:lnTo>
                <a:close/>
                <a:moveTo>
                  <a:pt x="7800" y="78023"/>
                </a:moveTo>
                <a:cubicBezTo>
                  <a:pt x="7785" y="78038"/>
                  <a:pt x="7785" y="78052"/>
                  <a:pt x="7785" y="78067"/>
                </a:cubicBezTo>
                <a:cubicBezTo>
                  <a:pt x="7770" y="78096"/>
                  <a:pt x="7770" y="78111"/>
                  <a:pt x="7741" y="78111"/>
                </a:cubicBezTo>
                <a:cubicBezTo>
                  <a:pt x="7741" y="78096"/>
                  <a:pt x="7741" y="78067"/>
                  <a:pt x="7770" y="78052"/>
                </a:cubicBezTo>
                <a:cubicBezTo>
                  <a:pt x="7785" y="78038"/>
                  <a:pt x="7785" y="78023"/>
                  <a:pt x="7800" y="78023"/>
                </a:cubicBezTo>
                <a:close/>
                <a:moveTo>
                  <a:pt x="7535" y="74859"/>
                </a:moveTo>
                <a:cubicBezTo>
                  <a:pt x="7564" y="74918"/>
                  <a:pt x="7579" y="74977"/>
                  <a:pt x="7594" y="75050"/>
                </a:cubicBezTo>
                <a:cubicBezTo>
                  <a:pt x="7064" y="75271"/>
                  <a:pt x="6534" y="75521"/>
                  <a:pt x="6019" y="75815"/>
                </a:cubicBezTo>
                <a:cubicBezTo>
                  <a:pt x="3723" y="77110"/>
                  <a:pt x="1987" y="79392"/>
                  <a:pt x="1266" y="81893"/>
                </a:cubicBezTo>
                <a:cubicBezTo>
                  <a:pt x="1913" y="79230"/>
                  <a:pt x="3694" y="76816"/>
                  <a:pt x="6107" y="75521"/>
                </a:cubicBezTo>
                <a:cubicBezTo>
                  <a:pt x="6564" y="75256"/>
                  <a:pt x="7049" y="75050"/>
                  <a:pt x="7535" y="74859"/>
                </a:cubicBezTo>
                <a:close/>
                <a:moveTo>
                  <a:pt x="7638" y="75109"/>
                </a:moveTo>
                <a:cubicBezTo>
                  <a:pt x="7638" y="75183"/>
                  <a:pt x="7653" y="75256"/>
                  <a:pt x="7667" y="75315"/>
                </a:cubicBezTo>
                <a:cubicBezTo>
                  <a:pt x="7108" y="75565"/>
                  <a:pt x="6519" y="75845"/>
                  <a:pt x="5975" y="76183"/>
                </a:cubicBezTo>
                <a:cubicBezTo>
                  <a:pt x="3738" y="77508"/>
                  <a:pt x="2075" y="79642"/>
                  <a:pt x="1339" y="82026"/>
                </a:cubicBezTo>
                <a:cubicBezTo>
                  <a:pt x="2016" y="79495"/>
                  <a:pt x="3753" y="77184"/>
                  <a:pt x="6063" y="75860"/>
                </a:cubicBezTo>
                <a:cubicBezTo>
                  <a:pt x="6564" y="75565"/>
                  <a:pt x="7093" y="75330"/>
                  <a:pt x="7638" y="75109"/>
                </a:cubicBezTo>
                <a:close/>
                <a:moveTo>
                  <a:pt x="7682" y="75403"/>
                </a:moveTo>
                <a:cubicBezTo>
                  <a:pt x="7711" y="75462"/>
                  <a:pt x="7711" y="75536"/>
                  <a:pt x="7726" y="75595"/>
                </a:cubicBezTo>
                <a:cubicBezTo>
                  <a:pt x="7123" y="75889"/>
                  <a:pt x="6519" y="76198"/>
                  <a:pt x="5931" y="76537"/>
                </a:cubicBezTo>
                <a:cubicBezTo>
                  <a:pt x="3635" y="77964"/>
                  <a:pt x="1957" y="80201"/>
                  <a:pt x="1251" y="82629"/>
                </a:cubicBezTo>
                <a:cubicBezTo>
                  <a:pt x="1884" y="80039"/>
                  <a:pt x="3606" y="77670"/>
                  <a:pt x="6019" y="76257"/>
                </a:cubicBezTo>
                <a:cubicBezTo>
                  <a:pt x="6549" y="75933"/>
                  <a:pt x="7123" y="75668"/>
                  <a:pt x="7682" y="75403"/>
                </a:cubicBezTo>
                <a:close/>
                <a:moveTo>
                  <a:pt x="7741" y="75668"/>
                </a:moveTo>
                <a:cubicBezTo>
                  <a:pt x="7770" y="75712"/>
                  <a:pt x="7770" y="75771"/>
                  <a:pt x="7770" y="75845"/>
                </a:cubicBezTo>
                <a:cubicBezTo>
                  <a:pt x="7123" y="76183"/>
                  <a:pt x="6490" y="76522"/>
                  <a:pt x="5872" y="76919"/>
                </a:cubicBezTo>
                <a:cubicBezTo>
                  <a:pt x="3606" y="78361"/>
                  <a:pt x="1913" y="80628"/>
                  <a:pt x="1221" y="83041"/>
                </a:cubicBezTo>
                <a:cubicBezTo>
                  <a:pt x="1854" y="80466"/>
                  <a:pt x="3591" y="78096"/>
                  <a:pt x="5960" y="76625"/>
                </a:cubicBezTo>
                <a:cubicBezTo>
                  <a:pt x="6534" y="76272"/>
                  <a:pt x="7137" y="75963"/>
                  <a:pt x="7741" y="75668"/>
                </a:cubicBezTo>
                <a:close/>
                <a:moveTo>
                  <a:pt x="7785" y="75933"/>
                </a:moveTo>
                <a:cubicBezTo>
                  <a:pt x="7785" y="75992"/>
                  <a:pt x="7800" y="76051"/>
                  <a:pt x="7800" y="76110"/>
                </a:cubicBezTo>
                <a:cubicBezTo>
                  <a:pt x="7137" y="76478"/>
                  <a:pt x="6475" y="76860"/>
                  <a:pt x="5828" y="77272"/>
                </a:cubicBezTo>
                <a:cubicBezTo>
                  <a:pt x="3591" y="78788"/>
                  <a:pt x="1943" y="80981"/>
                  <a:pt x="1236" y="83321"/>
                </a:cubicBezTo>
                <a:cubicBezTo>
                  <a:pt x="1884" y="80834"/>
                  <a:pt x="3591" y="78494"/>
                  <a:pt x="5931" y="76993"/>
                </a:cubicBezTo>
                <a:cubicBezTo>
                  <a:pt x="6534" y="76595"/>
                  <a:pt x="7152" y="76257"/>
                  <a:pt x="7785" y="75933"/>
                </a:cubicBezTo>
                <a:close/>
                <a:moveTo>
                  <a:pt x="7800" y="76198"/>
                </a:moveTo>
                <a:cubicBezTo>
                  <a:pt x="7800" y="76257"/>
                  <a:pt x="7800" y="76301"/>
                  <a:pt x="7814" y="76360"/>
                </a:cubicBezTo>
                <a:cubicBezTo>
                  <a:pt x="7137" y="76757"/>
                  <a:pt x="6461" y="77184"/>
                  <a:pt x="5784" y="77670"/>
                </a:cubicBezTo>
                <a:cubicBezTo>
                  <a:pt x="3517" y="79244"/>
                  <a:pt x="1884" y="81496"/>
                  <a:pt x="1177" y="83836"/>
                </a:cubicBezTo>
                <a:cubicBezTo>
                  <a:pt x="1781" y="81305"/>
                  <a:pt x="3473" y="78950"/>
                  <a:pt x="5872" y="77361"/>
                </a:cubicBezTo>
                <a:cubicBezTo>
                  <a:pt x="6490" y="76934"/>
                  <a:pt x="7152" y="76551"/>
                  <a:pt x="7800" y="76198"/>
                </a:cubicBezTo>
                <a:close/>
                <a:moveTo>
                  <a:pt x="7800" y="76448"/>
                </a:moveTo>
                <a:lnTo>
                  <a:pt x="7800" y="76625"/>
                </a:lnTo>
                <a:cubicBezTo>
                  <a:pt x="7726" y="76669"/>
                  <a:pt x="7638" y="76728"/>
                  <a:pt x="7564" y="76787"/>
                </a:cubicBezTo>
                <a:cubicBezTo>
                  <a:pt x="6961" y="77184"/>
                  <a:pt x="6313" y="77596"/>
                  <a:pt x="5710" y="78052"/>
                </a:cubicBezTo>
                <a:cubicBezTo>
                  <a:pt x="3458" y="79701"/>
                  <a:pt x="1854" y="81864"/>
                  <a:pt x="1163" y="84145"/>
                </a:cubicBezTo>
                <a:cubicBezTo>
                  <a:pt x="1825" y="81673"/>
                  <a:pt x="3473" y="79362"/>
                  <a:pt x="5813" y="77729"/>
                </a:cubicBezTo>
                <a:cubicBezTo>
                  <a:pt x="6475" y="77258"/>
                  <a:pt x="7152" y="76846"/>
                  <a:pt x="7800" y="76448"/>
                </a:cubicBezTo>
                <a:close/>
                <a:moveTo>
                  <a:pt x="7829" y="76698"/>
                </a:moveTo>
                <a:lnTo>
                  <a:pt x="7829" y="76846"/>
                </a:lnTo>
                <a:cubicBezTo>
                  <a:pt x="7653" y="76963"/>
                  <a:pt x="7447" y="77110"/>
                  <a:pt x="7270" y="77243"/>
                </a:cubicBezTo>
                <a:cubicBezTo>
                  <a:pt x="6755" y="77611"/>
                  <a:pt x="6210" y="77979"/>
                  <a:pt x="5695" y="78391"/>
                </a:cubicBezTo>
                <a:cubicBezTo>
                  <a:pt x="3414" y="80113"/>
                  <a:pt x="1825" y="82335"/>
                  <a:pt x="1148" y="84616"/>
                </a:cubicBezTo>
                <a:cubicBezTo>
                  <a:pt x="1737" y="82188"/>
                  <a:pt x="3370" y="79833"/>
                  <a:pt x="5784" y="78096"/>
                </a:cubicBezTo>
                <a:cubicBezTo>
                  <a:pt x="6387" y="77655"/>
                  <a:pt x="7005" y="77228"/>
                  <a:pt x="7638" y="76816"/>
                </a:cubicBezTo>
                <a:cubicBezTo>
                  <a:pt x="7711" y="76787"/>
                  <a:pt x="7770" y="76728"/>
                  <a:pt x="7829" y="76698"/>
                </a:cubicBezTo>
                <a:close/>
                <a:moveTo>
                  <a:pt x="7800" y="76949"/>
                </a:moveTo>
                <a:lnTo>
                  <a:pt x="7800" y="77096"/>
                </a:lnTo>
                <a:cubicBezTo>
                  <a:pt x="7505" y="77331"/>
                  <a:pt x="7196" y="77552"/>
                  <a:pt x="6902" y="77802"/>
                </a:cubicBezTo>
                <a:cubicBezTo>
                  <a:pt x="6475" y="78111"/>
                  <a:pt x="6048" y="78435"/>
                  <a:pt x="5622" y="78773"/>
                </a:cubicBezTo>
                <a:cubicBezTo>
                  <a:pt x="4253" y="79862"/>
                  <a:pt x="2016" y="81996"/>
                  <a:pt x="1118" y="84910"/>
                </a:cubicBezTo>
                <a:cubicBezTo>
                  <a:pt x="1751" y="82541"/>
                  <a:pt x="3385" y="80245"/>
                  <a:pt x="5725" y="78464"/>
                </a:cubicBezTo>
                <a:cubicBezTo>
                  <a:pt x="6240" y="78067"/>
                  <a:pt x="6770" y="77684"/>
                  <a:pt x="7285" y="77317"/>
                </a:cubicBezTo>
                <a:cubicBezTo>
                  <a:pt x="7476" y="77184"/>
                  <a:pt x="7638" y="77081"/>
                  <a:pt x="7800" y="76949"/>
                </a:cubicBezTo>
                <a:close/>
                <a:moveTo>
                  <a:pt x="7785" y="77213"/>
                </a:moveTo>
                <a:cubicBezTo>
                  <a:pt x="7785" y="77243"/>
                  <a:pt x="7785" y="77302"/>
                  <a:pt x="7770" y="77331"/>
                </a:cubicBezTo>
                <a:cubicBezTo>
                  <a:pt x="7358" y="77670"/>
                  <a:pt x="6946" y="78008"/>
                  <a:pt x="6534" y="78347"/>
                </a:cubicBezTo>
                <a:cubicBezTo>
                  <a:pt x="6210" y="78597"/>
                  <a:pt x="5887" y="78862"/>
                  <a:pt x="5578" y="79141"/>
                </a:cubicBezTo>
                <a:cubicBezTo>
                  <a:pt x="3355" y="80981"/>
                  <a:pt x="1795" y="83129"/>
                  <a:pt x="1104" y="85278"/>
                </a:cubicBezTo>
                <a:lnTo>
                  <a:pt x="1104" y="85263"/>
                </a:lnTo>
                <a:cubicBezTo>
                  <a:pt x="1928" y="82188"/>
                  <a:pt x="4268" y="79965"/>
                  <a:pt x="5666" y="78832"/>
                </a:cubicBezTo>
                <a:cubicBezTo>
                  <a:pt x="6093" y="78494"/>
                  <a:pt x="6505" y="78170"/>
                  <a:pt x="6931" y="77846"/>
                </a:cubicBezTo>
                <a:cubicBezTo>
                  <a:pt x="7226" y="77626"/>
                  <a:pt x="7505" y="77405"/>
                  <a:pt x="7785" y="77213"/>
                </a:cubicBezTo>
                <a:close/>
                <a:moveTo>
                  <a:pt x="7770" y="77449"/>
                </a:moveTo>
                <a:cubicBezTo>
                  <a:pt x="7770" y="77478"/>
                  <a:pt x="7741" y="77523"/>
                  <a:pt x="7741" y="77581"/>
                </a:cubicBezTo>
                <a:cubicBezTo>
                  <a:pt x="7255" y="78038"/>
                  <a:pt x="6711" y="78494"/>
                  <a:pt x="6181" y="78950"/>
                </a:cubicBezTo>
                <a:cubicBezTo>
                  <a:pt x="5960" y="79141"/>
                  <a:pt x="5739" y="79318"/>
                  <a:pt x="5519" y="79524"/>
                </a:cubicBezTo>
                <a:cubicBezTo>
                  <a:pt x="3959" y="80869"/>
                  <a:pt x="2107" y="82854"/>
                  <a:pt x="1194" y="85316"/>
                </a:cubicBezTo>
                <a:lnTo>
                  <a:pt x="1194" y="85316"/>
                </a:lnTo>
                <a:cubicBezTo>
                  <a:pt x="1869" y="83161"/>
                  <a:pt x="3422" y="81026"/>
                  <a:pt x="5636" y="79200"/>
                </a:cubicBezTo>
                <a:cubicBezTo>
                  <a:pt x="5945" y="78935"/>
                  <a:pt x="6269" y="78656"/>
                  <a:pt x="6593" y="78406"/>
                </a:cubicBezTo>
                <a:cubicBezTo>
                  <a:pt x="6990" y="78067"/>
                  <a:pt x="7373" y="77758"/>
                  <a:pt x="7770" y="77449"/>
                </a:cubicBezTo>
                <a:close/>
                <a:moveTo>
                  <a:pt x="7726" y="77684"/>
                </a:moveTo>
                <a:cubicBezTo>
                  <a:pt x="7726" y="77714"/>
                  <a:pt x="7711" y="77758"/>
                  <a:pt x="7711" y="77802"/>
                </a:cubicBezTo>
                <a:cubicBezTo>
                  <a:pt x="7123" y="78376"/>
                  <a:pt x="6475" y="78965"/>
                  <a:pt x="5813" y="79568"/>
                </a:cubicBezTo>
                <a:lnTo>
                  <a:pt x="5460" y="79877"/>
                </a:lnTo>
                <a:cubicBezTo>
                  <a:pt x="3318" y="81799"/>
                  <a:pt x="1892" y="83751"/>
                  <a:pt x="1169" y="85702"/>
                </a:cubicBezTo>
                <a:lnTo>
                  <a:pt x="1169" y="85702"/>
                </a:lnTo>
                <a:cubicBezTo>
                  <a:pt x="1168" y="85693"/>
                  <a:pt x="1163" y="85684"/>
                  <a:pt x="1163" y="85675"/>
                </a:cubicBezTo>
                <a:cubicBezTo>
                  <a:pt x="2001" y="83071"/>
                  <a:pt x="3959" y="80951"/>
                  <a:pt x="5578" y="79568"/>
                </a:cubicBezTo>
                <a:cubicBezTo>
                  <a:pt x="5798" y="79377"/>
                  <a:pt x="6019" y="79200"/>
                  <a:pt x="6240" y="78994"/>
                </a:cubicBezTo>
                <a:cubicBezTo>
                  <a:pt x="6755" y="78553"/>
                  <a:pt x="7255" y="78126"/>
                  <a:pt x="7726" y="77684"/>
                </a:cubicBezTo>
                <a:close/>
                <a:moveTo>
                  <a:pt x="7711" y="77964"/>
                </a:moveTo>
                <a:cubicBezTo>
                  <a:pt x="7697" y="77979"/>
                  <a:pt x="7697" y="77993"/>
                  <a:pt x="7667" y="78038"/>
                </a:cubicBezTo>
                <a:cubicBezTo>
                  <a:pt x="6990" y="78788"/>
                  <a:pt x="6210" y="79509"/>
                  <a:pt x="5460" y="80216"/>
                </a:cubicBezTo>
                <a:lnTo>
                  <a:pt x="5430" y="80260"/>
                </a:lnTo>
                <a:cubicBezTo>
                  <a:pt x="3296" y="82246"/>
                  <a:pt x="1928" y="84101"/>
                  <a:pt x="1192" y="85940"/>
                </a:cubicBezTo>
                <a:lnTo>
                  <a:pt x="1192" y="85881"/>
                </a:lnTo>
                <a:cubicBezTo>
                  <a:pt x="1898" y="83895"/>
                  <a:pt x="3355" y="81893"/>
                  <a:pt x="5533" y="79951"/>
                </a:cubicBezTo>
                <a:lnTo>
                  <a:pt x="5887" y="79627"/>
                </a:lnTo>
                <a:cubicBezTo>
                  <a:pt x="6519" y="79068"/>
                  <a:pt x="7137" y="78509"/>
                  <a:pt x="7711" y="77964"/>
                </a:cubicBezTo>
                <a:close/>
                <a:moveTo>
                  <a:pt x="7638" y="78199"/>
                </a:moveTo>
                <a:lnTo>
                  <a:pt x="7638" y="78258"/>
                </a:lnTo>
                <a:cubicBezTo>
                  <a:pt x="6990" y="79024"/>
                  <a:pt x="6210" y="79804"/>
                  <a:pt x="5386" y="80613"/>
                </a:cubicBezTo>
                <a:cubicBezTo>
                  <a:pt x="3900" y="82070"/>
                  <a:pt x="2193" y="83939"/>
                  <a:pt x="1251" y="86161"/>
                </a:cubicBezTo>
                <a:cubicBezTo>
                  <a:pt x="1251" y="86146"/>
                  <a:pt x="1236" y="86117"/>
                  <a:pt x="1236" y="86087"/>
                </a:cubicBezTo>
                <a:cubicBezTo>
                  <a:pt x="1928" y="84218"/>
                  <a:pt x="3311" y="82335"/>
                  <a:pt x="5475" y="80319"/>
                </a:cubicBezTo>
                <a:lnTo>
                  <a:pt x="5519" y="80274"/>
                </a:lnTo>
                <a:cubicBezTo>
                  <a:pt x="6240" y="79598"/>
                  <a:pt x="6976" y="78921"/>
                  <a:pt x="7638" y="78199"/>
                </a:cubicBezTo>
                <a:close/>
                <a:moveTo>
                  <a:pt x="7579" y="78435"/>
                </a:moveTo>
                <a:cubicBezTo>
                  <a:pt x="7579" y="78464"/>
                  <a:pt x="7579" y="78464"/>
                  <a:pt x="7564" y="78479"/>
                </a:cubicBezTo>
                <a:cubicBezTo>
                  <a:pt x="6902" y="79347"/>
                  <a:pt x="6107" y="80171"/>
                  <a:pt x="5342" y="80981"/>
                </a:cubicBezTo>
                <a:cubicBezTo>
                  <a:pt x="3738" y="82600"/>
                  <a:pt x="2193" y="84366"/>
                  <a:pt x="1310" y="86367"/>
                </a:cubicBezTo>
                <a:cubicBezTo>
                  <a:pt x="1310" y="86352"/>
                  <a:pt x="1295" y="86308"/>
                  <a:pt x="1295" y="86293"/>
                </a:cubicBezTo>
                <a:cubicBezTo>
                  <a:pt x="2207" y="84027"/>
                  <a:pt x="3944" y="82143"/>
                  <a:pt x="5445" y="80672"/>
                </a:cubicBezTo>
                <a:cubicBezTo>
                  <a:pt x="6225" y="79907"/>
                  <a:pt x="6961" y="79171"/>
                  <a:pt x="7579" y="78435"/>
                </a:cubicBezTo>
                <a:close/>
                <a:moveTo>
                  <a:pt x="1118" y="86382"/>
                </a:moveTo>
                <a:cubicBezTo>
                  <a:pt x="1118" y="86411"/>
                  <a:pt x="1118" y="86426"/>
                  <a:pt x="1148" y="86441"/>
                </a:cubicBezTo>
                <a:lnTo>
                  <a:pt x="1148" y="86455"/>
                </a:lnTo>
                <a:cubicBezTo>
                  <a:pt x="1118" y="86441"/>
                  <a:pt x="1118" y="86426"/>
                  <a:pt x="1118" y="86411"/>
                </a:cubicBezTo>
                <a:lnTo>
                  <a:pt x="1118" y="86382"/>
                </a:lnTo>
                <a:close/>
                <a:moveTo>
                  <a:pt x="1221" y="86455"/>
                </a:moveTo>
                <a:cubicBezTo>
                  <a:pt x="1236" y="86455"/>
                  <a:pt x="1236" y="86500"/>
                  <a:pt x="1236" y="86514"/>
                </a:cubicBezTo>
                <a:lnTo>
                  <a:pt x="1236" y="86529"/>
                </a:lnTo>
                <a:cubicBezTo>
                  <a:pt x="1236" y="86500"/>
                  <a:pt x="1236" y="86485"/>
                  <a:pt x="1221" y="86455"/>
                </a:cubicBezTo>
                <a:close/>
                <a:moveTo>
                  <a:pt x="7478" y="78754"/>
                </a:moveTo>
                <a:lnTo>
                  <a:pt x="7478" y="78754"/>
                </a:lnTo>
                <a:cubicBezTo>
                  <a:pt x="6821" y="79681"/>
                  <a:pt x="6038" y="80551"/>
                  <a:pt x="5298" y="81349"/>
                </a:cubicBezTo>
                <a:cubicBezTo>
                  <a:pt x="3797" y="82953"/>
                  <a:pt x="2281" y="84660"/>
                  <a:pt x="1369" y="86603"/>
                </a:cubicBezTo>
                <a:cubicBezTo>
                  <a:pt x="1369" y="86573"/>
                  <a:pt x="1339" y="86558"/>
                  <a:pt x="1339" y="86514"/>
                </a:cubicBezTo>
                <a:cubicBezTo>
                  <a:pt x="2222" y="84454"/>
                  <a:pt x="3797" y="82688"/>
                  <a:pt x="5416" y="81040"/>
                </a:cubicBezTo>
                <a:cubicBezTo>
                  <a:pt x="6135" y="80292"/>
                  <a:pt x="6854" y="79543"/>
                  <a:pt x="7478" y="78754"/>
                </a:cubicBezTo>
                <a:close/>
                <a:moveTo>
                  <a:pt x="1177" y="86588"/>
                </a:moveTo>
                <a:cubicBezTo>
                  <a:pt x="1177" y="86603"/>
                  <a:pt x="1177" y="86632"/>
                  <a:pt x="1192" y="86647"/>
                </a:cubicBezTo>
                <a:cubicBezTo>
                  <a:pt x="1192" y="86661"/>
                  <a:pt x="1192" y="86661"/>
                  <a:pt x="1177" y="86676"/>
                </a:cubicBezTo>
                <a:cubicBezTo>
                  <a:pt x="1163" y="86661"/>
                  <a:pt x="1163" y="86647"/>
                  <a:pt x="1163" y="86632"/>
                </a:cubicBezTo>
                <a:cubicBezTo>
                  <a:pt x="1163" y="86603"/>
                  <a:pt x="1163" y="86603"/>
                  <a:pt x="1177" y="86588"/>
                </a:cubicBezTo>
                <a:close/>
                <a:moveTo>
                  <a:pt x="1280" y="86647"/>
                </a:moveTo>
                <a:cubicBezTo>
                  <a:pt x="1280" y="86661"/>
                  <a:pt x="1310" y="86706"/>
                  <a:pt x="1310" y="86720"/>
                </a:cubicBezTo>
                <a:cubicBezTo>
                  <a:pt x="1310" y="86720"/>
                  <a:pt x="1310" y="86735"/>
                  <a:pt x="1280" y="86735"/>
                </a:cubicBezTo>
                <a:cubicBezTo>
                  <a:pt x="1280" y="86720"/>
                  <a:pt x="1266" y="86676"/>
                  <a:pt x="1266" y="86661"/>
                </a:cubicBezTo>
                <a:cubicBezTo>
                  <a:pt x="1266" y="86661"/>
                  <a:pt x="1266" y="86647"/>
                  <a:pt x="1280" y="86647"/>
                </a:cubicBezTo>
                <a:close/>
                <a:moveTo>
                  <a:pt x="7299" y="79141"/>
                </a:moveTo>
                <a:lnTo>
                  <a:pt x="7299" y="79141"/>
                </a:lnTo>
                <a:cubicBezTo>
                  <a:pt x="6681" y="80054"/>
                  <a:pt x="5960" y="80922"/>
                  <a:pt x="5239" y="81717"/>
                </a:cubicBezTo>
                <a:cubicBezTo>
                  <a:pt x="3885" y="83218"/>
                  <a:pt x="2369" y="84895"/>
                  <a:pt x="1413" y="86809"/>
                </a:cubicBezTo>
                <a:cubicBezTo>
                  <a:pt x="1413" y="86779"/>
                  <a:pt x="1398" y="86750"/>
                  <a:pt x="1398" y="86720"/>
                </a:cubicBezTo>
                <a:cubicBezTo>
                  <a:pt x="2296" y="84748"/>
                  <a:pt x="3826" y="83012"/>
                  <a:pt x="5357" y="81408"/>
                </a:cubicBezTo>
                <a:cubicBezTo>
                  <a:pt x="6019" y="80701"/>
                  <a:pt x="6696" y="79951"/>
                  <a:pt x="7299" y="79141"/>
                </a:cubicBezTo>
                <a:close/>
                <a:moveTo>
                  <a:pt x="1104" y="86794"/>
                </a:moveTo>
                <a:cubicBezTo>
                  <a:pt x="1104" y="86809"/>
                  <a:pt x="1104" y="86823"/>
                  <a:pt x="1118" y="86853"/>
                </a:cubicBezTo>
                <a:cubicBezTo>
                  <a:pt x="1118" y="86853"/>
                  <a:pt x="1118" y="86867"/>
                  <a:pt x="1104" y="86867"/>
                </a:cubicBezTo>
                <a:lnTo>
                  <a:pt x="1104" y="86809"/>
                </a:lnTo>
                <a:lnTo>
                  <a:pt x="1104" y="86794"/>
                </a:lnTo>
                <a:close/>
                <a:moveTo>
                  <a:pt x="1207" y="86794"/>
                </a:moveTo>
                <a:cubicBezTo>
                  <a:pt x="1207" y="86809"/>
                  <a:pt x="1236" y="86853"/>
                  <a:pt x="1236" y="86867"/>
                </a:cubicBezTo>
                <a:cubicBezTo>
                  <a:pt x="1236" y="86882"/>
                  <a:pt x="1207" y="86897"/>
                  <a:pt x="1207" y="86897"/>
                </a:cubicBezTo>
                <a:cubicBezTo>
                  <a:pt x="1221" y="86882"/>
                  <a:pt x="1192" y="86867"/>
                  <a:pt x="1192" y="86823"/>
                </a:cubicBezTo>
                <a:cubicBezTo>
                  <a:pt x="1192" y="86809"/>
                  <a:pt x="1207" y="86794"/>
                  <a:pt x="1207" y="86794"/>
                </a:cubicBezTo>
                <a:close/>
                <a:moveTo>
                  <a:pt x="1339" y="86823"/>
                </a:moveTo>
                <a:cubicBezTo>
                  <a:pt x="1339" y="86867"/>
                  <a:pt x="1354" y="86882"/>
                  <a:pt x="1354" y="86926"/>
                </a:cubicBezTo>
                <a:cubicBezTo>
                  <a:pt x="1354" y="86941"/>
                  <a:pt x="1339" y="86941"/>
                  <a:pt x="1339" y="86956"/>
                </a:cubicBezTo>
                <a:cubicBezTo>
                  <a:pt x="1324" y="86941"/>
                  <a:pt x="1324" y="86897"/>
                  <a:pt x="1324" y="86867"/>
                </a:cubicBezTo>
                <a:cubicBezTo>
                  <a:pt x="1324" y="86838"/>
                  <a:pt x="1324" y="86838"/>
                  <a:pt x="1339" y="86823"/>
                </a:cubicBezTo>
                <a:close/>
                <a:moveTo>
                  <a:pt x="7137" y="79480"/>
                </a:moveTo>
                <a:cubicBezTo>
                  <a:pt x="6564" y="80451"/>
                  <a:pt x="5857" y="81334"/>
                  <a:pt x="5195" y="82085"/>
                </a:cubicBezTo>
                <a:lnTo>
                  <a:pt x="4930" y="82379"/>
                </a:lnTo>
                <a:cubicBezTo>
                  <a:pt x="3664" y="83851"/>
                  <a:pt x="2340" y="85352"/>
                  <a:pt x="1457" y="87044"/>
                </a:cubicBezTo>
                <a:cubicBezTo>
                  <a:pt x="1428" y="87015"/>
                  <a:pt x="1428" y="86970"/>
                  <a:pt x="1413" y="86941"/>
                </a:cubicBezTo>
                <a:cubicBezTo>
                  <a:pt x="2355" y="84984"/>
                  <a:pt x="3885" y="83291"/>
                  <a:pt x="5283" y="81761"/>
                </a:cubicBezTo>
                <a:cubicBezTo>
                  <a:pt x="5916" y="81054"/>
                  <a:pt x="6564" y="80289"/>
                  <a:pt x="7137" y="79480"/>
                </a:cubicBezTo>
                <a:close/>
                <a:moveTo>
                  <a:pt x="1148" y="86970"/>
                </a:moveTo>
                <a:cubicBezTo>
                  <a:pt x="1148" y="87000"/>
                  <a:pt x="1163" y="87015"/>
                  <a:pt x="1163" y="87044"/>
                </a:cubicBezTo>
                <a:cubicBezTo>
                  <a:pt x="1163" y="87073"/>
                  <a:pt x="1148" y="87073"/>
                  <a:pt x="1148" y="87088"/>
                </a:cubicBezTo>
                <a:cubicBezTo>
                  <a:pt x="1148" y="87044"/>
                  <a:pt x="1148" y="87029"/>
                  <a:pt x="1118" y="87015"/>
                </a:cubicBezTo>
                <a:cubicBezTo>
                  <a:pt x="1118" y="87000"/>
                  <a:pt x="1118" y="87000"/>
                  <a:pt x="1148" y="86970"/>
                </a:cubicBezTo>
                <a:close/>
                <a:moveTo>
                  <a:pt x="1266" y="87000"/>
                </a:moveTo>
                <a:cubicBezTo>
                  <a:pt x="1266" y="87029"/>
                  <a:pt x="1280" y="87044"/>
                  <a:pt x="1280" y="87088"/>
                </a:cubicBezTo>
                <a:cubicBezTo>
                  <a:pt x="1280" y="87103"/>
                  <a:pt x="1266" y="87118"/>
                  <a:pt x="1266" y="87147"/>
                </a:cubicBezTo>
                <a:cubicBezTo>
                  <a:pt x="1251" y="87103"/>
                  <a:pt x="1251" y="87073"/>
                  <a:pt x="1251" y="87044"/>
                </a:cubicBezTo>
                <a:cubicBezTo>
                  <a:pt x="1251" y="87029"/>
                  <a:pt x="1266" y="87015"/>
                  <a:pt x="1266" y="87000"/>
                </a:cubicBezTo>
                <a:close/>
                <a:moveTo>
                  <a:pt x="1383" y="87044"/>
                </a:moveTo>
                <a:cubicBezTo>
                  <a:pt x="1383" y="87088"/>
                  <a:pt x="1398" y="87118"/>
                  <a:pt x="1413" y="87147"/>
                </a:cubicBezTo>
                <a:cubicBezTo>
                  <a:pt x="1413" y="87162"/>
                  <a:pt x="1398" y="87162"/>
                  <a:pt x="1398" y="87176"/>
                </a:cubicBezTo>
                <a:cubicBezTo>
                  <a:pt x="1383" y="87162"/>
                  <a:pt x="1383" y="87118"/>
                  <a:pt x="1369" y="87088"/>
                </a:cubicBezTo>
                <a:cubicBezTo>
                  <a:pt x="1369" y="87073"/>
                  <a:pt x="1383" y="87073"/>
                  <a:pt x="1383" y="87044"/>
                </a:cubicBezTo>
                <a:close/>
                <a:moveTo>
                  <a:pt x="7005" y="79848"/>
                </a:moveTo>
                <a:lnTo>
                  <a:pt x="7005" y="79848"/>
                </a:lnTo>
                <a:cubicBezTo>
                  <a:pt x="6461" y="80819"/>
                  <a:pt x="5784" y="81673"/>
                  <a:pt x="5136" y="82453"/>
                </a:cubicBezTo>
                <a:cubicBezTo>
                  <a:pt x="4945" y="82673"/>
                  <a:pt x="4783" y="82879"/>
                  <a:pt x="4592" y="83100"/>
                </a:cubicBezTo>
                <a:cubicBezTo>
                  <a:pt x="3488" y="84425"/>
                  <a:pt x="2355" y="85764"/>
                  <a:pt x="1531" y="87265"/>
                </a:cubicBezTo>
                <a:cubicBezTo>
                  <a:pt x="1516" y="87235"/>
                  <a:pt x="1516" y="87191"/>
                  <a:pt x="1486" y="87162"/>
                </a:cubicBezTo>
                <a:cubicBezTo>
                  <a:pt x="2369" y="85425"/>
                  <a:pt x="3694" y="83924"/>
                  <a:pt x="4989" y="82423"/>
                </a:cubicBezTo>
                <a:lnTo>
                  <a:pt x="5239" y="82129"/>
                </a:lnTo>
                <a:cubicBezTo>
                  <a:pt x="5828" y="81452"/>
                  <a:pt x="6461" y="80687"/>
                  <a:pt x="7005" y="79848"/>
                </a:cubicBezTo>
                <a:close/>
                <a:moveTo>
                  <a:pt x="1192" y="87176"/>
                </a:moveTo>
                <a:cubicBezTo>
                  <a:pt x="1192" y="87191"/>
                  <a:pt x="1207" y="87235"/>
                  <a:pt x="1207" y="87250"/>
                </a:cubicBezTo>
                <a:cubicBezTo>
                  <a:pt x="1207" y="87265"/>
                  <a:pt x="1192" y="87294"/>
                  <a:pt x="1192" y="87294"/>
                </a:cubicBezTo>
                <a:cubicBezTo>
                  <a:pt x="1177" y="87265"/>
                  <a:pt x="1177" y="87250"/>
                  <a:pt x="1177" y="87221"/>
                </a:cubicBezTo>
                <a:cubicBezTo>
                  <a:pt x="1177" y="87191"/>
                  <a:pt x="1192" y="87176"/>
                  <a:pt x="1192" y="87176"/>
                </a:cubicBezTo>
                <a:close/>
                <a:moveTo>
                  <a:pt x="1310" y="87191"/>
                </a:moveTo>
                <a:cubicBezTo>
                  <a:pt x="1310" y="87235"/>
                  <a:pt x="1324" y="87250"/>
                  <a:pt x="1324" y="87294"/>
                </a:cubicBezTo>
                <a:cubicBezTo>
                  <a:pt x="1324" y="87309"/>
                  <a:pt x="1310" y="87324"/>
                  <a:pt x="1310" y="87338"/>
                </a:cubicBezTo>
                <a:cubicBezTo>
                  <a:pt x="1310" y="87324"/>
                  <a:pt x="1310" y="87294"/>
                  <a:pt x="1280" y="87250"/>
                </a:cubicBezTo>
                <a:cubicBezTo>
                  <a:pt x="1280" y="87235"/>
                  <a:pt x="1310" y="87221"/>
                  <a:pt x="1310" y="87191"/>
                </a:cubicBezTo>
                <a:close/>
                <a:moveTo>
                  <a:pt x="1457" y="87265"/>
                </a:moveTo>
                <a:cubicBezTo>
                  <a:pt x="1472" y="87309"/>
                  <a:pt x="1472" y="87338"/>
                  <a:pt x="1486" y="87383"/>
                </a:cubicBezTo>
                <a:cubicBezTo>
                  <a:pt x="1486" y="87397"/>
                  <a:pt x="1472" y="87412"/>
                  <a:pt x="1472" y="87412"/>
                </a:cubicBezTo>
                <a:cubicBezTo>
                  <a:pt x="1457" y="87383"/>
                  <a:pt x="1442" y="87338"/>
                  <a:pt x="1442" y="87309"/>
                </a:cubicBezTo>
                <a:cubicBezTo>
                  <a:pt x="1442" y="87294"/>
                  <a:pt x="1457" y="87294"/>
                  <a:pt x="1457" y="87265"/>
                </a:cubicBezTo>
                <a:close/>
                <a:moveTo>
                  <a:pt x="1118" y="87368"/>
                </a:moveTo>
                <a:lnTo>
                  <a:pt x="1118" y="87368"/>
                </a:lnTo>
                <a:cubicBezTo>
                  <a:pt x="1148" y="87383"/>
                  <a:pt x="1148" y="87397"/>
                  <a:pt x="1148" y="87412"/>
                </a:cubicBezTo>
                <a:lnTo>
                  <a:pt x="1148" y="87441"/>
                </a:lnTo>
                <a:cubicBezTo>
                  <a:pt x="1118" y="87412"/>
                  <a:pt x="1118" y="87397"/>
                  <a:pt x="1118" y="87368"/>
                </a:cubicBezTo>
                <a:close/>
                <a:moveTo>
                  <a:pt x="6755" y="80436"/>
                </a:moveTo>
                <a:lnTo>
                  <a:pt x="6755" y="80436"/>
                </a:lnTo>
                <a:cubicBezTo>
                  <a:pt x="6240" y="81349"/>
                  <a:pt x="5636" y="82158"/>
                  <a:pt x="5092" y="82835"/>
                </a:cubicBezTo>
                <a:cubicBezTo>
                  <a:pt x="4842" y="83144"/>
                  <a:pt x="4577" y="83483"/>
                  <a:pt x="4327" y="83792"/>
                </a:cubicBezTo>
                <a:cubicBezTo>
                  <a:pt x="3355" y="84969"/>
                  <a:pt x="2369" y="86190"/>
                  <a:pt x="1619" y="87515"/>
                </a:cubicBezTo>
                <a:cubicBezTo>
                  <a:pt x="1604" y="87471"/>
                  <a:pt x="1604" y="87441"/>
                  <a:pt x="1575" y="87397"/>
                </a:cubicBezTo>
                <a:cubicBezTo>
                  <a:pt x="2414" y="85867"/>
                  <a:pt x="3547" y="84513"/>
                  <a:pt x="4665" y="83159"/>
                </a:cubicBezTo>
                <a:cubicBezTo>
                  <a:pt x="4856" y="82953"/>
                  <a:pt x="5033" y="82747"/>
                  <a:pt x="5210" y="82526"/>
                </a:cubicBezTo>
                <a:cubicBezTo>
                  <a:pt x="5725" y="81893"/>
                  <a:pt x="6269" y="81202"/>
                  <a:pt x="6755" y="80436"/>
                </a:cubicBezTo>
                <a:close/>
                <a:moveTo>
                  <a:pt x="1236" y="87383"/>
                </a:moveTo>
                <a:cubicBezTo>
                  <a:pt x="1236" y="87412"/>
                  <a:pt x="1251" y="87441"/>
                  <a:pt x="1251" y="87471"/>
                </a:cubicBezTo>
                <a:cubicBezTo>
                  <a:pt x="1251" y="87486"/>
                  <a:pt x="1236" y="87515"/>
                  <a:pt x="1236" y="87530"/>
                </a:cubicBezTo>
                <a:cubicBezTo>
                  <a:pt x="1236" y="87486"/>
                  <a:pt x="1221" y="87456"/>
                  <a:pt x="1221" y="87441"/>
                </a:cubicBezTo>
                <a:cubicBezTo>
                  <a:pt x="1221" y="87412"/>
                  <a:pt x="1236" y="87397"/>
                  <a:pt x="1236" y="87383"/>
                </a:cubicBezTo>
                <a:close/>
                <a:moveTo>
                  <a:pt x="1383" y="87412"/>
                </a:moveTo>
                <a:cubicBezTo>
                  <a:pt x="1398" y="87456"/>
                  <a:pt x="1398" y="87486"/>
                  <a:pt x="1413" y="87515"/>
                </a:cubicBezTo>
                <a:cubicBezTo>
                  <a:pt x="1398" y="87530"/>
                  <a:pt x="1398" y="87544"/>
                  <a:pt x="1383" y="87559"/>
                </a:cubicBezTo>
                <a:cubicBezTo>
                  <a:pt x="1369" y="87544"/>
                  <a:pt x="1369" y="87515"/>
                  <a:pt x="1339" y="87471"/>
                </a:cubicBezTo>
                <a:cubicBezTo>
                  <a:pt x="1369" y="87456"/>
                  <a:pt x="1369" y="87441"/>
                  <a:pt x="1383" y="87412"/>
                </a:cubicBezTo>
                <a:close/>
                <a:moveTo>
                  <a:pt x="1045" y="87530"/>
                </a:moveTo>
                <a:cubicBezTo>
                  <a:pt x="1045" y="87544"/>
                  <a:pt x="1045" y="87559"/>
                  <a:pt x="1060" y="87589"/>
                </a:cubicBezTo>
                <a:lnTo>
                  <a:pt x="1060" y="87603"/>
                </a:lnTo>
                <a:cubicBezTo>
                  <a:pt x="1045" y="87589"/>
                  <a:pt x="1045" y="87559"/>
                  <a:pt x="1045" y="87544"/>
                </a:cubicBezTo>
                <a:lnTo>
                  <a:pt x="1045" y="87530"/>
                </a:lnTo>
                <a:close/>
                <a:moveTo>
                  <a:pt x="1163" y="87559"/>
                </a:moveTo>
                <a:cubicBezTo>
                  <a:pt x="1163" y="87589"/>
                  <a:pt x="1177" y="87618"/>
                  <a:pt x="1177" y="87633"/>
                </a:cubicBezTo>
                <a:cubicBezTo>
                  <a:pt x="1177" y="87633"/>
                  <a:pt x="1177" y="87662"/>
                  <a:pt x="1163" y="87662"/>
                </a:cubicBezTo>
                <a:lnTo>
                  <a:pt x="1163" y="87589"/>
                </a:lnTo>
                <a:lnTo>
                  <a:pt x="1163" y="87559"/>
                </a:lnTo>
                <a:close/>
                <a:moveTo>
                  <a:pt x="1516" y="87486"/>
                </a:moveTo>
                <a:cubicBezTo>
                  <a:pt x="1531" y="87530"/>
                  <a:pt x="1531" y="87559"/>
                  <a:pt x="1545" y="87603"/>
                </a:cubicBezTo>
                <a:cubicBezTo>
                  <a:pt x="1545" y="87618"/>
                  <a:pt x="1531" y="87633"/>
                  <a:pt x="1531" y="87662"/>
                </a:cubicBezTo>
                <a:cubicBezTo>
                  <a:pt x="1516" y="87603"/>
                  <a:pt x="1516" y="87559"/>
                  <a:pt x="1486" y="87530"/>
                </a:cubicBezTo>
                <a:cubicBezTo>
                  <a:pt x="1486" y="87515"/>
                  <a:pt x="1516" y="87486"/>
                  <a:pt x="1516" y="87486"/>
                </a:cubicBezTo>
                <a:close/>
                <a:moveTo>
                  <a:pt x="1280" y="87589"/>
                </a:moveTo>
                <a:cubicBezTo>
                  <a:pt x="1280" y="87618"/>
                  <a:pt x="1310" y="87633"/>
                  <a:pt x="1310" y="87677"/>
                </a:cubicBezTo>
                <a:cubicBezTo>
                  <a:pt x="1280" y="87692"/>
                  <a:pt x="1280" y="87706"/>
                  <a:pt x="1266" y="87736"/>
                </a:cubicBezTo>
                <a:cubicBezTo>
                  <a:pt x="1280" y="87706"/>
                  <a:pt x="1266" y="87677"/>
                  <a:pt x="1266" y="87633"/>
                </a:cubicBezTo>
                <a:cubicBezTo>
                  <a:pt x="1266" y="87618"/>
                  <a:pt x="1280" y="87603"/>
                  <a:pt x="1280" y="87589"/>
                </a:cubicBezTo>
                <a:close/>
                <a:moveTo>
                  <a:pt x="6534" y="80996"/>
                </a:moveTo>
                <a:cubicBezTo>
                  <a:pt x="6107" y="81702"/>
                  <a:pt x="5636" y="82438"/>
                  <a:pt x="5048" y="83203"/>
                </a:cubicBezTo>
                <a:cubicBezTo>
                  <a:pt x="4724" y="83630"/>
                  <a:pt x="4386" y="84057"/>
                  <a:pt x="4062" y="84454"/>
                </a:cubicBezTo>
                <a:cubicBezTo>
                  <a:pt x="3223" y="85499"/>
                  <a:pt x="2369" y="86573"/>
                  <a:pt x="1692" y="87736"/>
                </a:cubicBezTo>
                <a:cubicBezTo>
                  <a:pt x="1678" y="87692"/>
                  <a:pt x="1648" y="87662"/>
                  <a:pt x="1648" y="87603"/>
                </a:cubicBezTo>
                <a:cubicBezTo>
                  <a:pt x="2414" y="86264"/>
                  <a:pt x="3414" y="85043"/>
                  <a:pt x="4400" y="83851"/>
                </a:cubicBezTo>
                <a:cubicBezTo>
                  <a:pt x="4650" y="83542"/>
                  <a:pt x="4915" y="83203"/>
                  <a:pt x="5165" y="82894"/>
                </a:cubicBezTo>
                <a:cubicBezTo>
                  <a:pt x="5607" y="82335"/>
                  <a:pt x="6093" y="81702"/>
                  <a:pt x="6534" y="80996"/>
                </a:cubicBezTo>
                <a:close/>
                <a:moveTo>
                  <a:pt x="1442" y="87618"/>
                </a:moveTo>
                <a:cubicBezTo>
                  <a:pt x="1457" y="87662"/>
                  <a:pt x="1457" y="87692"/>
                  <a:pt x="1472" y="87736"/>
                </a:cubicBezTo>
                <a:cubicBezTo>
                  <a:pt x="1457" y="87750"/>
                  <a:pt x="1457" y="87765"/>
                  <a:pt x="1442" y="87809"/>
                </a:cubicBezTo>
                <a:cubicBezTo>
                  <a:pt x="1413" y="87765"/>
                  <a:pt x="1413" y="87736"/>
                  <a:pt x="1398" y="87692"/>
                </a:cubicBezTo>
                <a:cubicBezTo>
                  <a:pt x="1413" y="87677"/>
                  <a:pt x="1413" y="87662"/>
                  <a:pt x="1442" y="87618"/>
                </a:cubicBezTo>
                <a:close/>
                <a:moveTo>
                  <a:pt x="1104" y="87706"/>
                </a:moveTo>
                <a:cubicBezTo>
                  <a:pt x="1104" y="87736"/>
                  <a:pt x="1104" y="87750"/>
                  <a:pt x="1118" y="87780"/>
                </a:cubicBezTo>
                <a:cubicBezTo>
                  <a:pt x="1118" y="87809"/>
                  <a:pt x="1118" y="87809"/>
                  <a:pt x="1104" y="87824"/>
                </a:cubicBezTo>
                <a:cubicBezTo>
                  <a:pt x="1104" y="87809"/>
                  <a:pt x="1089" y="87765"/>
                  <a:pt x="1089" y="87750"/>
                </a:cubicBezTo>
                <a:cubicBezTo>
                  <a:pt x="1089" y="87736"/>
                  <a:pt x="1089" y="87736"/>
                  <a:pt x="1104" y="87706"/>
                </a:cubicBezTo>
                <a:close/>
                <a:moveTo>
                  <a:pt x="1575" y="87692"/>
                </a:moveTo>
                <a:cubicBezTo>
                  <a:pt x="1604" y="87736"/>
                  <a:pt x="1604" y="87765"/>
                  <a:pt x="1619" y="87809"/>
                </a:cubicBezTo>
                <a:cubicBezTo>
                  <a:pt x="1619" y="87824"/>
                  <a:pt x="1604" y="87839"/>
                  <a:pt x="1604" y="87853"/>
                </a:cubicBezTo>
                <a:cubicBezTo>
                  <a:pt x="1589" y="87824"/>
                  <a:pt x="1589" y="87780"/>
                  <a:pt x="1560" y="87750"/>
                </a:cubicBezTo>
                <a:cubicBezTo>
                  <a:pt x="1560" y="87736"/>
                  <a:pt x="1575" y="87706"/>
                  <a:pt x="1575" y="87692"/>
                </a:cubicBezTo>
                <a:close/>
                <a:moveTo>
                  <a:pt x="1207" y="87750"/>
                </a:moveTo>
                <a:cubicBezTo>
                  <a:pt x="1207" y="87780"/>
                  <a:pt x="1236" y="87809"/>
                  <a:pt x="1236" y="87839"/>
                </a:cubicBezTo>
                <a:cubicBezTo>
                  <a:pt x="1236" y="87848"/>
                  <a:pt x="1223" y="87852"/>
                  <a:pt x="1215" y="87861"/>
                </a:cubicBezTo>
                <a:lnTo>
                  <a:pt x="1215" y="87861"/>
                </a:lnTo>
                <a:cubicBezTo>
                  <a:pt x="1220" y="87838"/>
                  <a:pt x="1214" y="87813"/>
                  <a:pt x="1192" y="87780"/>
                </a:cubicBezTo>
                <a:cubicBezTo>
                  <a:pt x="1192" y="87765"/>
                  <a:pt x="1192" y="87765"/>
                  <a:pt x="1207" y="87750"/>
                </a:cubicBezTo>
                <a:close/>
                <a:moveTo>
                  <a:pt x="1369" y="87809"/>
                </a:moveTo>
                <a:cubicBezTo>
                  <a:pt x="1383" y="87839"/>
                  <a:pt x="1383" y="87883"/>
                  <a:pt x="1398" y="87912"/>
                </a:cubicBezTo>
                <a:cubicBezTo>
                  <a:pt x="1383" y="87927"/>
                  <a:pt x="1383" y="87956"/>
                  <a:pt x="1369" y="87971"/>
                </a:cubicBezTo>
                <a:cubicBezTo>
                  <a:pt x="1339" y="87927"/>
                  <a:pt x="1324" y="87898"/>
                  <a:pt x="1324" y="87853"/>
                </a:cubicBezTo>
                <a:cubicBezTo>
                  <a:pt x="1339" y="87839"/>
                  <a:pt x="1339" y="87824"/>
                  <a:pt x="1369" y="87809"/>
                </a:cubicBezTo>
                <a:close/>
                <a:moveTo>
                  <a:pt x="1148" y="87912"/>
                </a:moveTo>
                <a:cubicBezTo>
                  <a:pt x="1148" y="87927"/>
                  <a:pt x="1163" y="87971"/>
                  <a:pt x="1163" y="87986"/>
                </a:cubicBezTo>
                <a:cubicBezTo>
                  <a:pt x="1163" y="88001"/>
                  <a:pt x="1148" y="88001"/>
                  <a:pt x="1148" y="88030"/>
                </a:cubicBezTo>
                <a:cubicBezTo>
                  <a:pt x="1148" y="88001"/>
                  <a:pt x="1148" y="87986"/>
                  <a:pt x="1118" y="87956"/>
                </a:cubicBezTo>
                <a:cubicBezTo>
                  <a:pt x="1118" y="87927"/>
                  <a:pt x="1148" y="87927"/>
                  <a:pt x="1148" y="87912"/>
                </a:cubicBezTo>
                <a:close/>
                <a:moveTo>
                  <a:pt x="1516" y="87839"/>
                </a:moveTo>
                <a:cubicBezTo>
                  <a:pt x="1531" y="87883"/>
                  <a:pt x="1531" y="87912"/>
                  <a:pt x="1545" y="87956"/>
                </a:cubicBezTo>
                <a:cubicBezTo>
                  <a:pt x="1531" y="87971"/>
                  <a:pt x="1516" y="88001"/>
                  <a:pt x="1516" y="88030"/>
                </a:cubicBezTo>
                <a:cubicBezTo>
                  <a:pt x="1486" y="87986"/>
                  <a:pt x="1486" y="87956"/>
                  <a:pt x="1472" y="87912"/>
                </a:cubicBezTo>
                <a:cubicBezTo>
                  <a:pt x="1486" y="87898"/>
                  <a:pt x="1486" y="87853"/>
                  <a:pt x="1516" y="87839"/>
                </a:cubicBezTo>
                <a:close/>
                <a:moveTo>
                  <a:pt x="1266" y="87971"/>
                </a:moveTo>
                <a:cubicBezTo>
                  <a:pt x="1266" y="88001"/>
                  <a:pt x="1280" y="88030"/>
                  <a:pt x="1280" y="88059"/>
                </a:cubicBezTo>
                <a:cubicBezTo>
                  <a:pt x="1280" y="88074"/>
                  <a:pt x="1266" y="88074"/>
                  <a:pt x="1266" y="88104"/>
                </a:cubicBezTo>
                <a:cubicBezTo>
                  <a:pt x="1266" y="88059"/>
                  <a:pt x="1266" y="88045"/>
                  <a:pt x="1251" y="88001"/>
                </a:cubicBezTo>
                <a:cubicBezTo>
                  <a:pt x="1251" y="87986"/>
                  <a:pt x="1266" y="87986"/>
                  <a:pt x="1266" y="87971"/>
                </a:cubicBezTo>
                <a:close/>
                <a:moveTo>
                  <a:pt x="1089" y="88104"/>
                </a:moveTo>
                <a:cubicBezTo>
                  <a:pt x="1089" y="88118"/>
                  <a:pt x="1104" y="88148"/>
                  <a:pt x="1104" y="88162"/>
                </a:cubicBezTo>
                <a:cubicBezTo>
                  <a:pt x="1104" y="88162"/>
                  <a:pt x="1104" y="88192"/>
                  <a:pt x="1089" y="88192"/>
                </a:cubicBezTo>
                <a:cubicBezTo>
                  <a:pt x="1089" y="88177"/>
                  <a:pt x="1074" y="88133"/>
                  <a:pt x="1074" y="88118"/>
                </a:cubicBezTo>
                <a:cubicBezTo>
                  <a:pt x="1074" y="88118"/>
                  <a:pt x="1074" y="88104"/>
                  <a:pt x="1089" y="88104"/>
                </a:cubicBezTo>
                <a:close/>
                <a:moveTo>
                  <a:pt x="1413" y="88001"/>
                </a:moveTo>
                <a:cubicBezTo>
                  <a:pt x="1428" y="88045"/>
                  <a:pt x="1428" y="88074"/>
                  <a:pt x="1457" y="88118"/>
                </a:cubicBezTo>
                <a:cubicBezTo>
                  <a:pt x="1442" y="88133"/>
                  <a:pt x="1413" y="88148"/>
                  <a:pt x="1413" y="88192"/>
                </a:cubicBezTo>
                <a:cubicBezTo>
                  <a:pt x="1398" y="88148"/>
                  <a:pt x="1398" y="88118"/>
                  <a:pt x="1383" y="88074"/>
                </a:cubicBezTo>
                <a:cubicBezTo>
                  <a:pt x="1398" y="88059"/>
                  <a:pt x="1398" y="88045"/>
                  <a:pt x="1413" y="88001"/>
                </a:cubicBezTo>
                <a:close/>
                <a:moveTo>
                  <a:pt x="1192" y="88133"/>
                </a:moveTo>
                <a:cubicBezTo>
                  <a:pt x="1192" y="88177"/>
                  <a:pt x="1207" y="88192"/>
                  <a:pt x="1207" y="88221"/>
                </a:cubicBezTo>
                <a:cubicBezTo>
                  <a:pt x="1207" y="88251"/>
                  <a:pt x="1192" y="88265"/>
                  <a:pt x="1192" y="88265"/>
                </a:cubicBezTo>
                <a:cubicBezTo>
                  <a:pt x="1192" y="88221"/>
                  <a:pt x="1177" y="88207"/>
                  <a:pt x="1177" y="88177"/>
                </a:cubicBezTo>
                <a:cubicBezTo>
                  <a:pt x="1177" y="88148"/>
                  <a:pt x="1192" y="88133"/>
                  <a:pt x="1192" y="88133"/>
                </a:cubicBezTo>
                <a:close/>
                <a:moveTo>
                  <a:pt x="1324" y="88177"/>
                </a:moveTo>
                <a:cubicBezTo>
                  <a:pt x="1339" y="88207"/>
                  <a:pt x="1339" y="88251"/>
                  <a:pt x="1369" y="88280"/>
                </a:cubicBezTo>
                <a:cubicBezTo>
                  <a:pt x="1339" y="88295"/>
                  <a:pt x="1339" y="88324"/>
                  <a:pt x="1339" y="88324"/>
                </a:cubicBezTo>
                <a:cubicBezTo>
                  <a:pt x="1324" y="88280"/>
                  <a:pt x="1324" y="88251"/>
                  <a:pt x="1310" y="88207"/>
                </a:cubicBezTo>
                <a:cubicBezTo>
                  <a:pt x="1310" y="88192"/>
                  <a:pt x="1324" y="88192"/>
                  <a:pt x="1324" y="88177"/>
                </a:cubicBezTo>
                <a:close/>
                <a:moveTo>
                  <a:pt x="1001" y="88251"/>
                </a:moveTo>
                <a:cubicBezTo>
                  <a:pt x="1015" y="88280"/>
                  <a:pt x="1030" y="88295"/>
                  <a:pt x="1030" y="88324"/>
                </a:cubicBezTo>
                <a:cubicBezTo>
                  <a:pt x="1030" y="88324"/>
                  <a:pt x="1030" y="88339"/>
                  <a:pt x="1015" y="88339"/>
                </a:cubicBezTo>
                <a:cubicBezTo>
                  <a:pt x="1015" y="88324"/>
                  <a:pt x="1015" y="88295"/>
                  <a:pt x="1001" y="88265"/>
                </a:cubicBezTo>
                <a:lnTo>
                  <a:pt x="1001" y="88251"/>
                </a:lnTo>
                <a:close/>
                <a:moveTo>
                  <a:pt x="1118" y="88280"/>
                </a:moveTo>
                <a:cubicBezTo>
                  <a:pt x="1118" y="88295"/>
                  <a:pt x="1133" y="88339"/>
                  <a:pt x="1133" y="88354"/>
                </a:cubicBezTo>
                <a:cubicBezTo>
                  <a:pt x="1133" y="88368"/>
                  <a:pt x="1118" y="88368"/>
                  <a:pt x="1118" y="88398"/>
                </a:cubicBezTo>
                <a:cubicBezTo>
                  <a:pt x="1118" y="88368"/>
                  <a:pt x="1118" y="88354"/>
                  <a:pt x="1104" y="88324"/>
                </a:cubicBezTo>
                <a:cubicBezTo>
                  <a:pt x="1104" y="88295"/>
                  <a:pt x="1104" y="88295"/>
                  <a:pt x="1118" y="88280"/>
                </a:cubicBezTo>
                <a:close/>
                <a:moveTo>
                  <a:pt x="1251" y="88339"/>
                </a:moveTo>
                <a:cubicBezTo>
                  <a:pt x="1251" y="88368"/>
                  <a:pt x="1266" y="88413"/>
                  <a:pt x="1295" y="88427"/>
                </a:cubicBezTo>
                <a:cubicBezTo>
                  <a:pt x="1266" y="88442"/>
                  <a:pt x="1266" y="88472"/>
                  <a:pt x="1251" y="88486"/>
                </a:cubicBezTo>
                <a:cubicBezTo>
                  <a:pt x="1251" y="88442"/>
                  <a:pt x="1236" y="88413"/>
                  <a:pt x="1236" y="88398"/>
                </a:cubicBezTo>
                <a:cubicBezTo>
                  <a:pt x="1236" y="88368"/>
                  <a:pt x="1251" y="88354"/>
                  <a:pt x="1251" y="88339"/>
                </a:cubicBezTo>
                <a:close/>
                <a:moveTo>
                  <a:pt x="1060" y="88442"/>
                </a:moveTo>
                <a:cubicBezTo>
                  <a:pt x="1060" y="88472"/>
                  <a:pt x="1089" y="88501"/>
                  <a:pt x="1089" y="88516"/>
                </a:cubicBezTo>
                <a:cubicBezTo>
                  <a:pt x="1089" y="88545"/>
                  <a:pt x="1060" y="88545"/>
                  <a:pt x="1060" y="88560"/>
                </a:cubicBezTo>
                <a:cubicBezTo>
                  <a:pt x="1045" y="88545"/>
                  <a:pt x="1045" y="88516"/>
                  <a:pt x="1045" y="88486"/>
                </a:cubicBezTo>
                <a:cubicBezTo>
                  <a:pt x="1045" y="88472"/>
                  <a:pt x="1045" y="88472"/>
                  <a:pt x="1060" y="88442"/>
                </a:cubicBezTo>
                <a:close/>
                <a:moveTo>
                  <a:pt x="1177" y="88501"/>
                </a:moveTo>
                <a:cubicBezTo>
                  <a:pt x="1177" y="88545"/>
                  <a:pt x="1192" y="88560"/>
                  <a:pt x="1192" y="88589"/>
                </a:cubicBezTo>
                <a:cubicBezTo>
                  <a:pt x="1192" y="88619"/>
                  <a:pt x="1192" y="88619"/>
                  <a:pt x="1177" y="88633"/>
                </a:cubicBezTo>
                <a:cubicBezTo>
                  <a:pt x="1177" y="88589"/>
                  <a:pt x="1163" y="88575"/>
                  <a:pt x="1163" y="88545"/>
                </a:cubicBezTo>
                <a:cubicBezTo>
                  <a:pt x="1163" y="88516"/>
                  <a:pt x="1177" y="88516"/>
                  <a:pt x="1177" y="88501"/>
                </a:cubicBezTo>
                <a:close/>
                <a:moveTo>
                  <a:pt x="957" y="88633"/>
                </a:moveTo>
                <a:cubicBezTo>
                  <a:pt x="1001" y="88663"/>
                  <a:pt x="1001" y="88678"/>
                  <a:pt x="1001" y="88707"/>
                </a:cubicBezTo>
                <a:cubicBezTo>
                  <a:pt x="1001" y="88707"/>
                  <a:pt x="1001" y="88722"/>
                  <a:pt x="971" y="88722"/>
                </a:cubicBezTo>
                <a:cubicBezTo>
                  <a:pt x="971" y="88707"/>
                  <a:pt x="971" y="88678"/>
                  <a:pt x="957" y="88648"/>
                </a:cubicBezTo>
                <a:lnTo>
                  <a:pt x="957" y="88633"/>
                </a:lnTo>
                <a:close/>
                <a:moveTo>
                  <a:pt x="1104" y="88663"/>
                </a:moveTo>
                <a:cubicBezTo>
                  <a:pt x="1104" y="88707"/>
                  <a:pt x="1118" y="88722"/>
                  <a:pt x="1118" y="88751"/>
                </a:cubicBezTo>
                <a:cubicBezTo>
                  <a:pt x="1118" y="88766"/>
                  <a:pt x="1104" y="88781"/>
                  <a:pt x="1104" y="88795"/>
                </a:cubicBezTo>
                <a:cubicBezTo>
                  <a:pt x="1104" y="88751"/>
                  <a:pt x="1089" y="88736"/>
                  <a:pt x="1089" y="88707"/>
                </a:cubicBezTo>
                <a:cubicBezTo>
                  <a:pt x="1089" y="88678"/>
                  <a:pt x="1104" y="88663"/>
                  <a:pt x="1104" y="88663"/>
                </a:cubicBezTo>
                <a:close/>
                <a:moveTo>
                  <a:pt x="1030" y="88854"/>
                </a:moveTo>
                <a:cubicBezTo>
                  <a:pt x="1030" y="88869"/>
                  <a:pt x="1030" y="88884"/>
                  <a:pt x="1045" y="88928"/>
                </a:cubicBezTo>
                <a:cubicBezTo>
                  <a:pt x="1045" y="88942"/>
                  <a:pt x="1030" y="88942"/>
                  <a:pt x="1030" y="88957"/>
                </a:cubicBezTo>
                <a:cubicBezTo>
                  <a:pt x="1030" y="88942"/>
                  <a:pt x="1015" y="88913"/>
                  <a:pt x="1015" y="88884"/>
                </a:cubicBezTo>
                <a:cubicBezTo>
                  <a:pt x="1015" y="88869"/>
                  <a:pt x="1015" y="88869"/>
                  <a:pt x="1030" y="88854"/>
                </a:cubicBezTo>
                <a:close/>
                <a:moveTo>
                  <a:pt x="957" y="89001"/>
                </a:moveTo>
                <a:cubicBezTo>
                  <a:pt x="957" y="89031"/>
                  <a:pt x="971" y="89045"/>
                  <a:pt x="971" y="89075"/>
                </a:cubicBezTo>
                <a:cubicBezTo>
                  <a:pt x="957" y="89075"/>
                  <a:pt x="957" y="89031"/>
                  <a:pt x="957" y="89016"/>
                </a:cubicBezTo>
                <a:lnTo>
                  <a:pt x="957" y="89001"/>
                </a:lnTo>
                <a:close/>
                <a:moveTo>
                  <a:pt x="883" y="89178"/>
                </a:moveTo>
                <a:cubicBezTo>
                  <a:pt x="898" y="89207"/>
                  <a:pt x="898" y="89222"/>
                  <a:pt x="898" y="89237"/>
                </a:cubicBezTo>
                <a:cubicBezTo>
                  <a:pt x="898" y="89237"/>
                  <a:pt x="898" y="89251"/>
                  <a:pt x="883" y="89251"/>
                </a:cubicBezTo>
                <a:lnTo>
                  <a:pt x="883" y="89207"/>
                </a:lnTo>
                <a:lnTo>
                  <a:pt x="883" y="89178"/>
                </a:lnTo>
                <a:close/>
                <a:moveTo>
                  <a:pt x="9151" y="1"/>
                </a:moveTo>
                <a:cubicBezTo>
                  <a:pt x="8699" y="1"/>
                  <a:pt x="8245" y="78"/>
                  <a:pt x="7800" y="247"/>
                </a:cubicBezTo>
                <a:lnTo>
                  <a:pt x="7844" y="320"/>
                </a:lnTo>
                <a:cubicBezTo>
                  <a:pt x="8284" y="155"/>
                  <a:pt x="8730" y="79"/>
                  <a:pt x="9173" y="79"/>
                </a:cubicBezTo>
                <a:cubicBezTo>
                  <a:pt x="10580" y="79"/>
                  <a:pt x="11953" y="849"/>
                  <a:pt x="12995" y="1969"/>
                </a:cubicBezTo>
                <a:cubicBezTo>
                  <a:pt x="12597" y="1601"/>
                  <a:pt x="12185" y="1248"/>
                  <a:pt x="11714" y="997"/>
                </a:cubicBezTo>
                <a:cubicBezTo>
                  <a:pt x="10828" y="465"/>
                  <a:pt x="9902" y="191"/>
                  <a:pt x="9007" y="191"/>
                </a:cubicBezTo>
                <a:cubicBezTo>
                  <a:pt x="8565" y="191"/>
                  <a:pt x="8130" y="258"/>
                  <a:pt x="7711" y="394"/>
                </a:cubicBezTo>
                <a:lnTo>
                  <a:pt x="7726" y="468"/>
                </a:lnTo>
                <a:cubicBezTo>
                  <a:pt x="8149" y="330"/>
                  <a:pt x="8578" y="266"/>
                  <a:pt x="9006" y="266"/>
                </a:cubicBezTo>
                <a:cubicBezTo>
                  <a:pt x="10494" y="266"/>
                  <a:pt x="11959" y="1043"/>
                  <a:pt x="13068" y="2175"/>
                </a:cubicBezTo>
                <a:cubicBezTo>
                  <a:pt x="11931" y="1095"/>
                  <a:pt x="10445" y="356"/>
                  <a:pt x="8903" y="356"/>
                </a:cubicBezTo>
                <a:cubicBezTo>
                  <a:pt x="8469" y="356"/>
                  <a:pt x="8030" y="415"/>
                  <a:pt x="7594" y="541"/>
                </a:cubicBezTo>
                <a:lnTo>
                  <a:pt x="7623" y="615"/>
                </a:lnTo>
                <a:cubicBezTo>
                  <a:pt x="8046" y="495"/>
                  <a:pt x="8471" y="439"/>
                  <a:pt x="8892" y="439"/>
                </a:cubicBezTo>
                <a:cubicBezTo>
                  <a:pt x="10538" y="439"/>
                  <a:pt x="12123" y="1291"/>
                  <a:pt x="13260" y="2498"/>
                </a:cubicBezTo>
                <a:cubicBezTo>
                  <a:pt x="12818" y="2086"/>
                  <a:pt x="12332" y="1719"/>
                  <a:pt x="11817" y="1424"/>
                </a:cubicBezTo>
                <a:cubicBezTo>
                  <a:pt x="10796" y="845"/>
                  <a:pt x="9729" y="545"/>
                  <a:pt x="8698" y="545"/>
                </a:cubicBezTo>
                <a:cubicBezTo>
                  <a:pt x="8288" y="545"/>
                  <a:pt x="7884" y="592"/>
                  <a:pt x="7491" y="688"/>
                </a:cubicBezTo>
                <a:lnTo>
                  <a:pt x="7505" y="762"/>
                </a:lnTo>
                <a:cubicBezTo>
                  <a:pt x="7888" y="668"/>
                  <a:pt x="8283" y="623"/>
                  <a:pt x="8681" y="623"/>
                </a:cubicBezTo>
                <a:cubicBezTo>
                  <a:pt x="10351" y="623"/>
                  <a:pt x="12097" y="1412"/>
                  <a:pt x="13392" y="2719"/>
                </a:cubicBezTo>
                <a:cubicBezTo>
                  <a:pt x="12043" y="1478"/>
                  <a:pt x="10270" y="721"/>
                  <a:pt x="8541" y="721"/>
                </a:cubicBezTo>
                <a:cubicBezTo>
                  <a:pt x="8157" y="721"/>
                  <a:pt x="7776" y="758"/>
                  <a:pt x="7402" y="836"/>
                </a:cubicBezTo>
                <a:lnTo>
                  <a:pt x="7417" y="909"/>
                </a:lnTo>
                <a:cubicBezTo>
                  <a:pt x="7782" y="835"/>
                  <a:pt x="8155" y="799"/>
                  <a:pt x="8531" y="799"/>
                </a:cubicBezTo>
                <a:cubicBezTo>
                  <a:pt x="10386" y="799"/>
                  <a:pt x="12316" y="1673"/>
                  <a:pt x="13686" y="3117"/>
                </a:cubicBezTo>
                <a:cubicBezTo>
                  <a:pt x="13157" y="2616"/>
                  <a:pt x="12568" y="2175"/>
                  <a:pt x="11906" y="1822"/>
                </a:cubicBezTo>
                <a:cubicBezTo>
                  <a:pt x="10775" y="1206"/>
                  <a:pt x="9550" y="888"/>
                  <a:pt x="8374" y="888"/>
                </a:cubicBezTo>
                <a:cubicBezTo>
                  <a:pt x="8005" y="888"/>
                  <a:pt x="7640" y="919"/>
                  <a:pt x="7285" y="983"/>
                </a:cubicBezTo>
                <a:lnTo>
                  <a:pt x="7299" y="1056"/>
                </a:lnTo>
                <a:cubicBezTo>
                  <a:pt x="7645" y="995"/>
                  <a:pt x="7996" y="966"/>
                  <a:pt x="8349" y="966"/>
                </a:cubicBezTo>
                <a:cubicBezTo>
                  <a:pt x="10296" y="966"/>
                  <a:pt x="12300" y="1861"/>
                  <a:pt x="13745" y="3293"/>
                </a:cubicBezTo>
                <a:cubicBezTo>
                  <a:pt x="12225" y="1900"/>
                  <a:pt x="10172" y="1063"/>
                  <a:pt x="8146" y="1063"/>
                </a:cubicBezTo>
                <a:cubicBezTo>
                  <a:pt x="7818" y="1063"/>
                  <a:pt x="7491" y="1085"/>
                  <a:pt x="7167" y="1130"/>
                </a:cubicBezTo>
                <a:lnTo>
                  <a:pt x="7196" y="1203"/>
                </a:lnTo>
                <a:cubicBezTo>
                  <a:pt x="7513" y="1158"/>
                  <a:pt x="7833" y="1137"/>
                  <a:pt x="8155" y="1137"/>
                </a:cubicBezTo>
                <a:cubicBezTo>
                  <a:pt x="10254" y="1137"/>
                  <a:pt x="12405" y="2069"/>
                  <a:pt x="13937" y="3587"/>
                </a:cubicBezTo>
                <a:cubicBezTo>
                  <a:pt x="12339" y="2133"/>
                  <a:pt x="10145" y="1228"/>
                  <a:pt x="7952" y="1228"/>
                </a:cubicBezTo>
                <a:cubicBezTo>
                  <a:pt x="7660" y="1228"/>
                  <a:pt x="7369" y="1244"/>
                  <a:pt x="7079" y="1277"/>
                </a:cubicBezTo>
                <a:lnTo>
                  <a:pt x="7079" y="1351"/>
                </a:lnTo>
                <a:cubicBezTo>
                  <a:pt x="7363" y="1320"/>
                  <a:pt x="7648" y="1305"/>
                  <a:pt x="7934" y="1305"/>
                </a:cubicBezTo>
                <a:cubicBezTo>
                  <a:pt x="10237" y="1305"/>
                  <a:pt x="12545" y="2286"/>
                  <a:pt x="14143" y="3897"/>
                </a:cubicBezTo>
                <a:cubicBezTo>
                  <a:pt x="13539" y="3337"/>
                  <a:pt x="12818" y="2852"/>
                  <a:pt x="12038" y="2454"/>
                </a:cubicBezTo>
                <a:cubicBezTo>
                  <a:pt x="10678" y="1762"/>
                  <a:pt x="9157" y="1392"/>
                  <a:pt x="7695" y="1392"/>
                </a:cubicBezTo>
                <a:cubicBezTo>
                  <a:pt x="7448" y="1392"/>
                  <a:pt x="7203" y="1403"/>
                  <a:pt x="6961" y="1424"/>
                </a:cubicBezTo>
                <a:lnTo>
                  <a:pt x="6961" y="1498"/>
                </a:lnTo>
                <a:cubicBezTo>
                  <a:pt x="7195" y="1478"/>
                  <a:pt x="7429" y="1469"/>
                  <a:pt x="7664" y="1469"/>
                </a:cubicBezTo>
                <a:cubicBezTo>
                  <a:pt x="10108" y="1469"/>
                  <a:pt x="12583" y="2497"/>
                  <a:pt x="14275" y="4161"/>
                </a:cubicBezTo>
                <a:cubicBezTo>
                  <a:pt x="12492" y="2542"/>
                  <a:pt x="9992" y="1552"/>
                  <a:pt x="7460" y="1552"/>
                </a:cubicBezTo>
                <a:cubicBezTo>
                  <a:pt x="7255" y="1552"/>
                  <a:pt x="7049" y="1558"/>
                  <a:pt x="6843" y="1571"/>
                </a:cubicBezTo>
                <a:lnTo>
                  <a:pt x="6843" y="1645"/>
                </a:lnTo>
                <a:cubicBezTo>
                  <a:pt x="7017" y="1636"/>
                  <a:pt x="7190" y="1631"/>
                  <a:pt x="7363" y="1631"/>
                </a:cubicBezTo>
                <a:cubicBezTo>
                  <a:pt x="9997" y="1631"/>
                  <a:pt x="12584" y="2670"/>
                  <a:pt x="14393" y="4382"/>
                </a:cubicBezTo>
                <a:cubicBezTo>
                  <a:pt x="12488" y="2690"/>
                  <a:pt x="9800" y="1685"/>
                  <a:pt x="7032" y="1685"/>
                </a:cubicBezTo>
                <a:cubicBezTo>
                  <a:pt x="6935" y="1685"/>
                  <a:pt x="6838" y="1687"/>
                  <a:pt x="6740" y="1689"/>
                </a:cubicBezTo>
                <a:lnTo>
                  <a:pt x="6740" y="1763"/>
                </a:lnTo>
                <a:cubicBezTo>
                  <a:pt x="6853" y="1759"/>
                  <a:pt x="6966" y="1758"/>
                  <a:pt x="7078" y="1758"/>
                </a:cubicBezTo>
                <a:cubicBezTo>
                  <a:pt x="9873" y="1758"/>
                  <a:pt x="12570" y="2803"/>
                  <a:pt x="14437" y="4529"/>
                </a:cubicBezTo>
                <a:lnTo>
                  <a:pt x="14437" y="4544"/>
                </a:lnTo>
                <a:cubicBezTo>
                  <a:pt x="13760" y="3970"/>
                  <a:pt x="13009" y="3484"/>
                  <a:pt x="12141" y="3072"/>
                </a:cubicBezTo>
                <a:cubicBezTo>
                  <a:pt x="10518" y="2289"/>
                  <a:pt x="8632" y="1864"/>
                  <a:pt x="6805" y="1864"/>
                </a:cubicBezTo>
                <a:cubicBezTo>
                  <a:pt x="6744" y="1864"/>
                  <a:pt x="6683" y="1865"/>
                  <a:pt x="6622" y="1866"/>
                </a:cubicBezTo>
                <a:lnTo>
                  <a:pt x="6622" y="1939"/>
                </a:lnTo>
                <a:cubicBezTo>
                  <a:pt x="6665" y="1939"/>
                  <a:pt x="6707" y="1939"/>
                  <a:pt x="6749" y="1939"/>
                </a:cubicBezTo>
                <a:cubicBezTo>
                  <a:pt x="9733" y="1939"/>
                  <a:pt x="12522" y="2964"/>
                  <a:pt x="14496" y="4691"/>
                </a:cubicBezTo>
                <a:cubicBezTo>
                  <a:pt x="14496" y="4706"/>
                  <a:pt x="14496" y="4706"/>
                  <a:pt x="14510" y="4735"/>
                </a:cubicBezTo>
                <a:cubicBezTo>
                  <a:pt x="13833" y="4176"/>
                  <a:pt x="13054" y="3676"/>
                  <a:pt x="12200" y="3278"/>
                </a:cubicBezTo>
                <a:cubicBezTo>
                  <a:pt x="10463" y="2469"/>
                  <a:pt x="8521" y="2028"/>
                  <a:pt x="6534" y="1983"/>
                </a:cubicBezTo>
                <a:lnTo>
                  <a:pt x="6534" y="2057"/>
                </a:lnTo>
                <a:cubicBezTo>
                  <a:pt x="9625" y="2116"/>
                  <a:pt x="12524" y="3161"/>
                  <a:pt x="14569" y="4883"/>
                </a:cubicBezTo>
                <a:lnTo>
                  <a:pt x="14569" y="4897"/>
                </a:lnTo>
                <a:cubicBezTo>
                  <a:pt x="13892" y="4367"/>
                  <a:pt x="13112" y="3882"/>
                  <a:pt x="12259" y="3484"/>
                </a:cubicBezTo>
                <a:cubicBezTo>
                  <a:pt x="10508" y="2675"/>
                  <a:pt x="8506" y="2204"/>
                  <a:pt x="6416" y="2131"/>
                </a:cubicBezTo>
                <a:lnTo>
                  <a:pt x="6416" y="2204"/>
                </a:lnTo>
                <a:cubicBezTo>
                  <a:pt x="9051" y="2307"/>
                  <a:pt x="12229" y="3131"/>
                  <a:pt x="14613" y="5030"/>
                </a:cubicBezTo>
                <a:cubicBezTo>
                  <a:pt x="14613" y="5044"/>
                  <a:pt x="14613" y="5044"/>
                  <a:pt x="14628" y="5059"/>
                </a:cubicBezTo>
                <a:cubicBezTo>
                  <a:pt x="13951" y="4544"/>
                  <a:pt x="13171" y="4088"/>
                  <a:pt x="12303" y="3676"/>
                </a:cubicBezTo>
                <a:cubicBezTo>
                  <a:pt x="10537" y="2896"/>
                  <a:pt x="8477" y="2395"/>
                  <a:pt x="6328" y="2263"/>
                </a:cubicBezTo>
                <a:lnTo>
                  <a:pt x="6328" y="2337"/>
                </a:lnTo>
                <a:cubicBezTo>
                  <a:pt x="9639" y="2528"/>
                  <a:pt x="12568" y="3558"/>
                  <a:pt x="14658" y="5192"/>
                </a:cubicBezTo>
                <a:cubicBezTo>
                  <a:pt x="14658" y="5206"/>
                  <a:pt x="14658" y="5221"/>
                  <a:pt x="14687" y="5250"/>
                </a:cubicBezTo>
                <a:cubicBezTo>
                  <a:pt x="12553" y="3676"/>
                  <a:pt x="9625" y="2690"/>
                  <a:pt x="6240" y="2425"/>
                </a:cubicBezTo>
                <a:lnTo>
                  <a:pt x="6240" y="2498"/>
                </a:lnTo>
                <a:cubicBezTo>
                  <a:pt x="9654" y="2763"/>
                  <a:pt x="12597" y="3764"/>
                  <a:pt x="14716" y="5368"/>
                </a:cubicBezTo>
                <a:cubicBezTo>
                  <a:pt x="14716" y="5383"/>
                  <a:pt x="14716" y="5412"/>
                  <a:pt x="14731" y="5427"/>
                </a:cubicBezTo>
                <a:cubicBezTo>
                  <a:pt x="11935" y="3440"/>
                  <a:pt x="8374" y="2793"/>
                  <a:pt x="6137" y="2572"/>
                </a:cubicBezTo>
                <a:lnTo>
                  <a:pt x="6137" y="2646"/>
                </a:lnTo>
                <a:cubicBezTo>
                  <a:pt x="8388" y="2866"/>
                  <a:pt x="11994" y="3514"/>
                  <a:pt x="14775" y="5530"/>
                </a:cubicBezTo>
                <a:cubicBezTo>
                  <a:pt x="14775" y="5559"/>
                  <a:pt x="14775" y="5574"/>
                  <a:pt x="14790" y="5589"/>
                </a:cubicBezTo>
                <a:cubicBezTo>
                  <a:pt x="14084" y="5118"/>
                  <a:pt x="13318" y="4691"/>
                  <a:pt x="12465" y="4323"/>
                </a:cubicBezTo>
                <a:cubicBezTo>
                  <a:pt x="10669" y="3529"/>
                  <a:pt x="8506" y="2999"/>
                  <a:pt x="6048" y="2719"/>
                </a:cubicBezTo>
                <a:lnTo>
                  <a:pt x="6048" y="2793"/>
                </a:lnTo>
                <a:cubicBezTo>
                  <a:pt x="8786" y="3102"/>
                  <a:pt x="12200" y="3867"/>
                  <a:pt x="14820" y="5707"/>
                </a:cubicBezTo>
                <a:lnTo>
                  <a:pt x="14820" y="5751"/>
                </a:lnTo>
                <a:cubicBezTo>
                  <a:pt x="12656" y="4309"/>
                  <a:pt x="9713" y="3352"/>
                  <a:pt x="5960" y="2866"/>
                </a:cubicBezTo>
                <a:lnTo>
                  <a:pt x="5945" y="2940"/>
                </a:lnTo>
                <a:cubicBezTo>
                  <a:pt x="9728" y="3440"/>
                  <a:pt x="12671" y="4397"/>
                  <a:pt x="14849" y="5869"/>
                </a:cubicBezTo>
                <a:cubicBezTo>
                  <a:pt x="14849" y="5883"/>
                  <a:pt x="14864" y="5927"/>
                  <a:pt x="14864" y="5942"/>
                </a:cubicBezTo>
                <a:cubicBezTo>
                  <a:pt x="12068" y="4117"/>
                  <a:pt x="8550" y="3396"/>
                  <a:pt x="5842" y="3014"/>
                </a:cubicBezTo>
                <a:lnTo>
                  <a:pt x="5828" y="3087"/>
                </a:lnTo>
                <a:cubicBezTo>
                  <a:pt x="8550" y="3470"/>
                  <a:pt x="12068" y="4206"/>
                  <a:pt x="14878" y="6045"/>
                </a:cubicBezTo>
                <a:cubicBezTo>
                  <a:pt x="14878" y="6089"/>
                  <a:pt x="14893" y="6104"/>
                  <a:pt x="14893" y="6148"/>
                </a:cubicBezTo>
                <a:cubicBezTo>
                  <a:pt x="12141" y="4412"/>
                  <a:pt x="8727" y="3646"/>
                  <a:pt x="5739" y="3161"/>
                </a:cubicBezTo>
                <a:lnTo>
                  <a:pt x="5725" y="3234"/>
                </a:lnTo>
                <a:cubicBezTo>
                  <a:pt x="8697" y="3720"/>
                  <a:pt x="12156" y="4485"/>
                  <a:pt x="14908" y="6236"/>
                </a:cubicBezTo>
                <a:cubicBezTo>
                  <a:pt x="14908" y="6251"/>
                  <a:pt x="14908" y="6266"/>
                  <a:pt x="14923" y="6295"/>
                </a:cubicBezTo>
                <a:cubicBezTo>
                  <a:pt x="12274" y="4676"/>
                  <a:pt x="8962" y="3882"/>
                  <a:pt x="5636" y="3308"/>
                </a:cubicBezTo>
                <a:lnTo>
                  <a:pt x="5607" y="3381"/>
                </a:lnTo>
                <a:cubicBezTo>
                  <a:pt x="8948" y="3970"/>
                  <a:pt x="12274" y="4765"/>
                  <a:pt x="14923" y="6398"/>
                </a:cubicBezTo>
                <a:cubicBezTo>
                  <a:pt x="15129" y="7737"/>
                  <a:pt x="15129" y="9136"/>
                  <a:pt x="15129" y="10504"/>
                </a:cubicBezTo>
                <a:cubicBezTo>
                  <a:pt x="15129" y="11019"/>
                  <a:pt x="15129" y="11564"/>
                  <a:pt x="15143" y="12079"/>
                </a:cubicBezTo>
                <a:cubicBezTo>
                  <a:pt x="15173" y="13668"/>
                  <a:pt x="15364" y="15022"/>
                  <a:pt x="15702" y="16199"/>
                </a:cubicBezTo>
                <a:cubicBezTo>
                  <a:pt x="15747" y="16376"/>
                  <a:pt x="15776" y="16523"/>
                  <a:pt x="15820" y="16670"/>
                </a:cubicBezTo>
                <a:cubicBezTo>
                  <a:pt x="15850" y="16862"/>
                  <a:pt x="15909" y="17068"/>
                  <a:pt x="15967" y="17274"/>
                </a:cubicBezTo>
                <a:cubicBezTo>
                  <a:pt x="15982" y="17377"/>
                  <a:pt x="15997" y="17480"/>
                  <a:pt x="16041" y="17583"/>
                </a:cubicBezTo>
                <a:lnTo>
                  <a:pt x="16100" y="17921"/>
                </a:lnTo>
                <a:cubicBezTo>
                  <a:pt x="16115" y="18113"/>
                  <a:pt x="16144" y="18319"/>
                  <a:pt x="16188" y="18525"/>
                </a:cubicBezTo>
                <a:cubicBezTo>
                  <a:pt x="16203" y="18657"/>
                  <a:pt x="16218" y="18775"/>
                  <a:pt x="16247" y="18893"/>
                </a:cubicBezTo>
                <a:lnTo>
                  <a:pt x="16291" y="19393"/>
                </a:lnTo>
                <a:cubicBezTo>
                  <a:pt x="16291" y="19496"/>
                  <a:pt x="16321" y="19614"/>
                  <a:pt x="16321" y="19731"/>
                </a:cubicBezTo>
                <a:cubicBezTo>
                  <a:pt x="16321" y="19908"/>
                  <a:pt x="16335" y="20085"/>
                  <a:pt x="16335" y="20246"/>
                </a:cubicBezTo>
                <a:lnTo>
                  <a:pt x="16335" y="20688"/>
                </a:lnTo>
                <a:cubicBezTo>
                  <a:pt x="16335" y="20850"/>
                  <a:pt x="16321" y="21012"/>
                  <a:pt x="16321" y="21159"/>
                </a:cubicBezTo>
                <a:cubicBezTo>
                  <a:pt x="16291" y="21306"/>
                  <a:pt x="16291" y="21424"/>
                  <a:pt x="16291" y="21586"/>
                </a:cubicBezTo>
                <a:cubicBezTo>
                  <a:pt x="16276" y="21733"/>
                  <a:pt x="16262" y="21880"/>
                  <a:pt x="16262" y="22027"/>
                </a:cubicBezTo>
                <a:lnTo>
                  <a:pt x="16203" y="22469"/>
                </a:lnTo>
                <a:cubicBezTo>
                  <a:pt x="16173" y="22616"/>
                  <a:pt x="16144" y="22763"/>
                  <a:pt x="16129" y="22910"/>
                </a:cubicBezTo>
                <a:cubicBezTo>
                  <a:pt x="16100" y="23057"/>
                  <a:pt x="16056" y="23204"/>
                  <a:pt x="16041" y="23352"/>
                </a:cubicBezTo>
                <a:lnTo>
                  <a:pt x="15923" y="23793"/>
                </a:lnTo>
                <a:cubicBezTo>
                  <a:pt x="15894" y="23940"/>
                  <a:pt x="15835" y="24087"/>
                  <a:pt x="15806" y="24205"/>
                </a:cubicBezTo>
                <a:cubicBezTo>
                  <a:pt x="15747" y="24352"/>
                  <a:pt x="15702" y="24499"/>
                  <a:pt x="15658" y="24647"/>
                </a:cubicBezTo>
                <a:lnTo>
                  <a:pt x="15482" y="25088"/>
                </a:lnTo>
                <a:lnTo>
                  <a:pt x="15379" y="25368"/>
                </a:lnTo>
                <a:cubicBezTo>
                  <a:pt x="14201" y="28385"/>
                  <a:pt x="14746" y="31961"/>
                  <a:pt x="16762" y="34477"/>
                </a:cubicBezTo>
                <a:cubicBezTo>
                  <a:pt x="17866" y="35860"/>
                  <a:pt x="19367" y="36905"/>
                  <a:pt x="20809" y="37921"/>
                </a:cubicBezTo>
                <a:cubicBezTo>
                  <a:pt x="22089" y="38818"/>
                  <a:pt x="23414" y="39731"/>
                  <a:pt x="24488" y="40908"/>
                </a:cubicBezTo>
                <a:cubicBezTo>
                  <a:pt x="24459" y="40952"/>
                  <a:pt x="24429" y="40967"/>
                  <a:pt x="24415" y="41011"/>
                </a:cubicBezTo>
                <a:cubicBezTo>
                  <a:pt x="23679" y="41821"/>
                  <a:pt x="22884" y="42601"/>
                  <a:pt x="22104" y="43366"/>
                </a:cubicBezTo>
                <a:cubicBezTo>
                  <a:pt x="21133" y="44337"/>
                  <a:pt x="20117" y="45323"/>
                  <a:pt x="19205" y="46397"/>
                </a:cubicBezTo>
                <a:cubicBezTo>
                  <a:pt x="19087" y="46530"/>
                  <a:pt x="18984" y="46648"/>
                  <a:pt x="18867" y="46795"/>
                </a:cubicBezTo>
                <a:lnTo>
                  <a:pt x="18778" y="46898"/>
                </a:lnTo>
                <a:cubicBezTo>
                  <a:pt x="18616" y="47074"/>
                  <a:pt x="18469" y="47266"/>
                  <a:pt x="18322" y="47442"/>
                </a:cubicBezTo>
                <a:cubicBezTo>
                  <a:pt x="18131" y="47648"/>
                  <a:pt x="17954" y="47869"/>
                  <a:pt x="17763" y="48075"/>
                </a:cubicBezTo>
                <a:cubicBezTo>
                  <a:pt x="17586" y="48252"/>
                  <a:pt x="17424" y="48472"/>
                  <a:pt x="17233" y="48693"/>
                </a:cubicBezTo>
                <a:cubicBezTo>
                  <a:pt x="17056" y="48870"/>
                  <a:pt x="16880" y="49090"/>
                  <a:pt x="16703" y="49297"/>
                </a:cubicBezTo>
                <a:cubicBezTo>
                  <a:pt x="16512" y="49503"/>
                  <a:pt x="16321" y="49723"/>
                  <a:pt x="16144" y="49929"/>
                </a:cubicBezTo>
                <a:cubicBezTo>
                  <a:pt x="15967" y="50106"/>
                  <a:pt x="15806" y="50312"/>
                  <a:pt x="15629" y="50503"/>
                </a:cubicBezTo>
                <a:cubicBezTo>
                  <a:pt x="15452" y="50695"/>
                  <a:pt x="15290" y="50886"/>
                  <a:pt x="15114" y="51077"/>
                </a:cubicBezTo>
                <a:lnTo>
                  <a:pt x="14569" y="51695"/>
                </a:lnTo>
                <a:lnTo>
                  <a:pt x="14069" y="52240"/>
                </a:lnTo>
                <a:cubicBezTo>
                  <a:pt x="13848" y="52461"/>
                  <a:pt x="13642" y="52681"/>
                  <a:pt x="13466" y="52902"/>
                </a:cubicBezTo>
                <a:cubicBezTo>
                  <a:pt x="13274" y="53093"/>
                  <a:pt x="13112" y="53270"/>
                  <a:pt x="12951" y="53461"/>
                </a:cubicBezTo>
                <a:cubicBezTo>
                  <a:pt x="12730" y="53682"/>
                  <a:pt x="12524" y="53903"/>
                  <a:pt x="12318" y="54123"/>
                </a:cubicBezTo>
                <a:cubicBezTo>
                  <a:pt x="12141" y="54300"/>
                  <a:pt x="11979" y="54477"/>
                  <a:pt x="11832" y="54639"/>
                </a:cubicBezTo>
                <a:cubicBezTo>
                  <a:pt x="11611" y="54845"/>
                  <a:pt x="11391" y="55065"/>
                  <a:pt x="11185" y="55301"/>
                </a:cubicBezTo>
                <a:cubicBezTo>
                  <a:pt x="10978" y="55507"/>
                  <a:pt x="10772" y="55683"/>
                  <a:pt x="10581" y="55904"/>
                </a:cubicBezTo>
                <a:cubicBezTo>
                  <a:pt x="10360" y="56095"/>
                  <a:pt x="10154" y="56287"/>
                  <a:pt x="9963" y="56478"/>
                </a:cubicBezTo>
                <a:cubicBezTo>
                  <a:pt x="9742" y="56655"/>
                  <a:pt x="9551" y="56846"/>
                  <a:pt x="9345" y="57052"/>
                </a:cubicBezTo>
                <a:cubicBezTo>
                  <a:pt x="9124" y="57229"/>
                  <a:pt x="8903" y="57420"/>
                  <a:pt x="8697" y="57597"/>
                </a:cubicBezTo>
                <a:cubicBezTo>
                  <a:pt x="8477" y="57758"/>
                  <a:pt x="8256" y="57935"/>
                  <a:pt x="8050" y="58112"/>
                </a:cubicBezTo>
                <a:cubicBezTo>
                  <a:pt x="7829" y="58259"/>
                  <a:pt x="7608" y="58421"/>
                  <a:pt x="7417" y="58597"/>
                </a:cubicBezTo>
                <a:cubicBezTo>
                  <a:pt x="7123" y="58774"/>
                  <a:pt x="6828" y="58980"/>
                  <a:pt x="6549" y="59201"/>
                </a:cubicBezTo>
                <a:cubicBezTo>
                  <a:pt x="5445" y="60098"/>
                  <a:pt x="4562" y="61143"/>
                  <a:pt x="3959" y="62276"/>
                </a:cubicBezTo>
                <a:cubicBezTo>
                  <a:pt x="3252" y="63557"/>
                  <a:pt x="2973" y="64866"/>
                  <a:pt x="3149" y="66147"/>
                </a:cubicBezTo>
                <a:cubicBezTo>
                  <a:pt x="3370" y="67957"/>
                  <a:pt x="4430" y="69502"/>
                  <a:pt x="5445" y="70988"/>
                </a:cubicBezTo>
                <a:cubicBezTo>
                  <a:pt x="6255" y="72166"/>
                  <a:pt x="7079" y="73358"/>
                  <a:pt x="7505" y="74712"/>
                </a:cubicBezTo>
                <a:cubicBezTo>
                  <a:pt x="7005" y="74888"/>
                  <a:pt x="6505" y="75109"/>
                  <a:pt x="6048" y="75374"/>
                </a:cubicBezTo>
                <a:cubicBezTo>
                  <a:pt x="3149" y="76949"/>
                  <a:pt x="1133" y="80098"/>
                  <a:pt x="957" y="83409"/>
                </a:cubicBezTo>
                <a:cubicBezTo>
                  <a:pt x="957" y="83483"/>
                  <a:pt x="957" y="83556"/>
                  <a:pt x="942" y="83615"/>
                </a:cubicBezTo>
                <a:lnTo>
                  <a:pt x="942" y="83718"/>
                </a:lnTo>
                <a:cubicBezTo>
                  <a:pt x="942" y="83792"/>
                  <a:pt x="942" y="83880"/>
                  <a:pt x="912" y="83954"/>
                </a:cubicBezTo>
                <a:lnTo>
                  <a:pt x="912" y="84027"/>
                </a:lnTo>
                <a:cubicBezTo>
                  <a:pt x="912" y="84130"/>
                  <a:pt x="898" y="84233"/>
                  <a:pt x="898" y="84321"/>
                </a:cubicBezTo>
                <a:lnTo>
                  <a:pt x="898" y="84351"/>
                </a:lnTo>
                <a:cubicBezTo>
                  <a:pt x="883" y="84469"/>
                  <a:pt x="883" y="84601"/>
                  <a:pt x="883" y="84734"/>
                </a:cubicBezTo>
                <a:cubicBezTo>
                  <a:pt x="868" y="84837"/>
                  <a:pt x="868" y="84969"/>
                  <a:pt x="868" y="85087"/>
                </a:cubicBezTo>
                <a:cubicBezTo>
                  <a:pt x="839" y="85204"/>
                  <a:pt x="839" y="85352"/>
                  <a:pt x="839" y="85484"/>
                </a:cubicBezTo>
                <a:cubicBezTo>
                  <a:pt x="824" y="85602"/>
                  <a:pt x="824" y="85705"/>
                  <a:pt x="824" y="85823"/>
                </a:cubicBezTo>
                <a:cubicBezTo>
                  <a:pt x="809" y="85940"/>
                  <a:pt x="809" y="86073"/>
                  <a:pt x="809" y="86205"/>
                </a:cubicBezTo>
                <a:cubicBezTo>
                  <a:pt x="795" y="86308"/>
                  <a:pt x="795" y="86441"/>
                  <a:pt x="795" y="86558"/>
                </a:cubicBezTo>
                <a:cubicBezTo>
                  <a:pt x="780" y="86676"/>
                  <a:pt x="780" y="86809"/>
                  <a:pt x="751" y="86956"/>
                </a:cubicBezTo>
                <a:cubicBezTo>
                  <a:pt x="736" y="87088"/>
                  <a:pt x="736" y="87221"/>
                  <a:pt x="721" y="87324"/>
                </a:cubicBezTo>
                <a:cubicBezTo>
                  <a:pt x="706" y="87456"/>
                  <a:pt x="706" y="87559"/>
                  <a:pt x="677" y="87692"/>
                </a:cubicBezTo>
                <a:cubicBezTo>
                  <a:pt x="662" y="87809"/>
                  <a:pt x="662" y="87912"/>
                  <a:pt x="648" y="88045"/>
                </a:cubicBezTo>
                <a:cubicBezTo>
                  <a:pt x="633" y="88192"/>
                  <a:pt x="603" y="88324"/>
                  <a:pt x="603" y="88472"/>
                </a:cubicBezTo>
                <a:cubicBezTo>
                  <a:pt x="589" y="88589"/>
                  <a:pt x="589" y="88707"/>
                  <a:pt x="574" y="88839"/>
                </a:cubicBezTo>
                <a:cubicBezTo>
                  <a:pt x="545" y="88942"/>
                  <a:pt x="545" y="89075"/>
                  <a:pt x="530" y="89178"/>
                </a:cubicBezTo>
                <a:cubicBezTo>
                  <a:pt x="515" y="89310"/>
                  <a:pt x="515" y="89428"/>
                  <a:pt x="500" y="89546"/>
                </a:cubicBezTo>
                <a:cubicBezTo>
                  <a:pt x="471" y="89693"/>
                  <a:pt x="456" y="89840"/>
                  <a:pt x="456" y="89987"/>
                </a:cubicBezTo>
                <a:cubicBezTo>
                  <a:pt x="441" y="90105"/>
                  <a:pt x="441" y="90193"/>
                  <a:pt x="427" y="90311"/>
                </a:cubicBezTo>
                <a:cubicBezTo>
                  <a:pt x="397" y="90414"/>
                  <a:pt x="397" y="90502"/>
                  <a:pt x="383" y="90620"/>
                </a:cubicBezTo>
                <a:cubicBezTo>
                  <a:pt x="368" y="90753"/>
                  <a:pt x="353" y="90900"/>
                  <a:pt x="353" y="91017"/>
                </a:cubicBezTo>
                <a:cubicBezTo>
                  <a:pt x="0" y="93490"/>
                  <a:pt x="986" y="96271"/>
                  <a:pt x="3326" y="97051"/>
                </a:cubicBezTo>
                <a:lnTo>
                  <a:pt x="3341" y="96978"/>
                </a:lnTo>
                <a:cubicBezTo>
                  <a:pt x="1486" y="96359"/>
                  <a:pt x="515" y="94461"/>
                  <a:pt x="383" y="92460"/>
                </a:cubicBezTo>
                <a:lnTo>
                  <a:pt x="383" y="92460"/>
                </a:lnTo>
                <a:cubicBezTo>
                  <a:pt x="441" y="92989"/>
                  <a:pt x="574" y="93519"/>
                  <a:pt x="751" y="94020"/>
                </a:cubicBezTo>
                <a:cubicBezTo>
                  <a:pt x="1280" y="95477"/>
                  <a:pt x="2266" y="96536"/>
                  <a:pt x="3517" y="97007"/>
                </a:cubicBezTo>
                <a:lnTo>
                  <a:pt x="3547" y="96933"/>
                </a:lnTo>
                <a:cubicBezTo>
                  <a:pt x="1692" y="96212"/>
                  <a:pt x="662" y="94255"/>
                  <a:pt x="471" y="92254"/>
                </a:cubicBezTo>
                <a:lnTo>
                  <a:pt x="471" y="92254"/>
                </a:lnTo>
                <a:cubicBezTo>
                  <a:pt x="751" y="94240"/>
                  <a:pt x="1795" y="96153"/>
                  <a:pt x="3694" y="96963"/>
                </a:cubicBezTo>
                <a:lnTo>
                  <a:pt x="3738" y="96889"/>
                </a:lnTo>
                <a:cubicBezTo>
                  <a:pt x="1751" y="96050"/>
                  <a:pt x="692" y="93961"/>
                  <a:pt x="515" y="91871"/>
                </a:cubicBezTo>
                <a:lnTo>
                  <a:pt x="515" y="91871"/>
                </a:lnTo>
                <a:cubicBezTo>
                  <a:pt x="589" y="92474"/>
                  <a:pt x="751" y="93063"/>
                  <a:pt x="971" y="93637"/>
                </a:cubicBezTo>
                <a:cubicBezTo>
                  <a:pt x="1560" y="95138"/>
                  <a:pt x="2605" y="96301"/>
                  <a:pt x="3885" y="96904"/>
                </a:cubicBezTo>
                <a:lnTo>
                  <a:pt x="3915" y="96830"/>
                </a:lnTo>
                <a:cubicBezTo>
                  <a:pt x="2060" y="95977"/>
                  <a:pt x="809" y="93872"/>
                  <a:pt x="574" y="91606"/>
                </a:cubicBezTo>
                <a:lnTo>
                  <a:pt x="574" y="91606"/>
                </a:lnTo>
                <a:cubicBezTo>
                  <a:pt x="898" y="93843"/>
                  <a:pt x="2193" y="95903"/>
                  <a:pt x="4062" y="96860"/>
                </a:cubicBezTo>
                <a:lnTo>
                  <a:pt x="4106" y="96786"/>
                </a:lnTo>
                <a:cubicBezTo>
                  <a:pt x="2119" y="95771"/>
                  <a:pt x="809" y="93505"/>
                  <a:pt x="589" y="91120"/>
                </a:cubicBezTo>
                <a:lnTo>
                  <a:pt x="589" y="91120"/>
                </a:lnTo>
                <a:cubicBezTo>
                  <a:pt x="677" y="91827"/>
                  <a:pt x="883" y="92548"/>
                  <a:pt x="1163" y="93225"/>
                </a:cubicBezTo>
                <a:cubicBezTo>
                  <a:pt x="1825" y="94800"/>
                  <a:pt x="2899" y="96050"/>
                  <a:pt x="4224" y="96786"/>
                </a:cubicBezTo>
                <a:lnTo>
                  <a:pt x="4268" y="96713"/>
                </a:lnTo>
                <a:cubicBezTo>
                  <a:pt x="2281" y="95609"/>
                  <a:pt x="912" y="93328"/>
                  <a:pt x="648" y="90929"/>
                </a:cubicBezTo>
                <a:lnTo>
                  <a:pt x="648" y="90929"/>
                </a:lnTo>
                <a:cubicBezTo>
                  <a:pt x="1015" y="93298"/>
                  <a:pt x="2384" y="95535"/>
                  <a:pt x="4400" y="96727"/>
                </a:cubicBezTo>
                <a:lnTo>
                  <a:pt x="4430" y="96654"/>
                </a:lnTo>
                <a:cubicBezTo>
                  <a:pt x="2355" y="95418"/>
                  <a:pt x="957" y="93034"/>
                  <a:pt x="677" y="90561"/>
                </a:cubicBezTo>
                <a:lnTo>
                  <a:pt x="677" y="90561"/>
                </a:lnTo>
                <a:cubicBezTo>
                  <a:pt x="1060" y="93004"/>
                  <a:pt x="2487" y="95329"/>
                  <a:pt x="4577" y="96669"/>
                </a:cubicBezTo>
                <a:lnTo>
                  <a:pt x="4621" y="96595"/>
                </a:lnTo>
                <a:cubicBezTo>
                  <a:pt x="2443" y="95197"/>
                  <a:pt x="986" y="92739"/>
                  <a:pt x="721" y="90179"/>
                </a:cubicBezTo>
                <a:lnTo>
                  <a:pt x="721" y="90179"/>
                </a:lnTo>
                <a:cubicBezTo>
                  <a:pt x="839" y="91003"/>
                  <a:pt x="1089" y="91812"/>
                  <a:pt x="1457" y="92622"/>
                </a:cubicBezTo>
                <a:cubicBezTo>
                  <a:pt x="2193" y="94240"/>
                  <a:pt x="3370" y="95653"/>
                  <a:pt x="4768" y="96610"/>
                </a:cubicBezTo>
                <a:lnTo>
                  <a:pt x="4798" y="96536"/>
                </a:lnTo>
                <a:cubicBezTo>
                  <a:pt x="2575" y="95035"/>
                  <a:pt x="1089" y="92460"/>
                  <a:pt x="765" y="89870"/>
                </a:cubicBezTo>
                <a:lnTo>
                  <a:pt x="765" y="89870"/>
                </a:lnTo>
                <a:cubicBezTo>
                  <a:pt x="1177" y="92415"/>
                  <a:pt x="2708" y="94947"/>
                  <a:pt x="4930" y="96536"/>
                </a:cubicBezTo>
                <a:lnTo>
                  <a:pt x="4989" y="96463"/>
                </a:lnTo>
                <a:cubicBezTo>
                  <a:pt x="2708" y="94829"/>
                  <a:pt x="1177" y="92224"/>
                  <a:pt x="809" y="89605"/>
                </a:cubicBezTo>
                <a:lnTo>
                  <a:pt x="809" y="89605"/>
                </a:lnTo>
                <a:cubicBezTo>
                  <a:pt x="1251" y="92195"/>
                  <a:pt x="2796" y="94755"/>
                  <a:pt x="5092" y="96492"/>
                </a:cubicBezTo>
                <a:lnTo>
                  <a:pt x="5151" y="96433"/>
                </a:lnTo>
                <a:cubicBezTo>
                  <a:pt x="2811" y="94667"/>
                  <a:pt x="1266" y="92077"/>
                  <a:pt x="868" y="89458"/>
                </a:cubicBezTo>
                <a:lnTo>
                  <a:pt x="868" y="89443"/>
                </a:lnTo>
                <a:cubicBezTo>
                  <a:pt x="1030" y="90311"/>
                  <a:pt x="1324" y="91165"/>
                  <a:pt x="1722" y="92033"/>
                </a:cubicBezTo>
                <a:cubicBezTo>
                  <a:pt x="2531" y="93711"/>
                  <a:pt x="3782" y="95270"/>
                  <a:pt x="5254" y="96448"/>
                </a:cubicBezTo>
                <a:lnTo>
                  <a:pt x="5313" y="96389"/>
                </a:lnTo>
                <a:cubicBezTo>
                  <a:pt x="2943" y="94520"/>
                  <a:pt x="1383" y="91930"/>
                  <a:pt x="912" y="89310"/>
                </a:cubicBezTo>
                <a:cubicBezTo>
                  <a:pt x="912" y="89296"/>
                  <a:pt x="912" y="89296"/>
                  <a:pt x="942" y="89281"/>
                </a:cubicBezTo>
                <a:cubicBezTo>
                  <a:pt x="1118" y="90134"/>
                  <a:pt x="1413" y="91003"/>
                  <a:pt x="1840" y="91856"/>
                </a:cubicBezTo>
                <a:cubicBezTo>
                  <a:pt x="2664" y="93563"/>
                  <a:pt x="3915" y="95138"/>
                  <a:pt x="5460" y="96418"/>
                </a:cubicBezTo>
                <a:lnTo>
                  <a:pt x="5519" y="96359"/>
                </a:lnTo>
                <a:cubicBezTo>
                  <a:pt x="3149" y="94387"/>
                  <a:pt x="1531" y="91739"/>
                  <a:pt x="1015" y="89148"/>
                </a:cubicBezTo>
                <a:cubicBezTo>
                  <a:pt x="1015" y="89148"/>
                  <a:pt x="1015" y="89134"/>
                  <a:pt x="1030" y="89134"/>
                </a:cubicBezTo>
                <a:cubicBezTo>
                  <a:pt x="1236" y="89973"/>
                  <a:pt x="1531" y="90841"/>
                  <a:pt x="1943" y="91680"/>
                </a:cubicBezTo>
                <a:cubicBezTo>
                  <a:pt x="2796" y="93401"/>
                  <a:pt x="4076" y="95035"/>
                  <a:pt x="5651" y="96374"/>
                </a:cubicBezTo>
                <a:lnTo>
                  <a:pt x="5695" y="96315"/>
                </a:lnTo>
                <a:cubicBezTo>
                  <a:pt x="3709" y="94594"/>
                  <a:pt x="1722" y="91959"/>
                  <a:pt x="1089" y="89016"/>
                </a:cubicBezTo>
                <a:cubicBezTo>
                  <a:pt x="1089" y="89001"/>
                  <a:pt x="1104" y="89001"/>
                  <a:pt x="1104" y="88987"/>
                </a:cubicBezTo>
                <a:cubicBezTo>
                  <a:pt x="1310" y="89811"/>
                  <a:pt x="1619" y="90650"/>
                  <a:pt x="2060" y="91503"/>
                </a:cubicBezTo>
                <a:cubicBezTo>
                  <a:pt x="2929" y="93225"/>
                  <a:pt x="4224" y="94903"/>
                  <a:pt x="5828" y="96345"/>
                </a:cubicBezTo>
                <a:lnTo>
                  <a:pt x="5887" y="96286"/>
                </a:lnTo>
                <a:cubicBezTo>
                  <a:pt x="3414" y="94064"/>
                  <a:pt x="1781" y="91430"/>
                  <a:pt x="1177" y="88854"/>
                </a:cubicBezTo>
                <a:cubicBezTo>
                  <a:pt x="1177" y="88839"/>
                  <a:pt x="1192" y="88810"/>
                  <a:pt x="1192" y="88810"/>
                </a:cubicBezTo>
                <a:cubicBezTo>
                  <a:pt x="1869" y="91371"/>
                  <a:pt x="3532" y="93990"/>
                  <a:pt x="6019" y="96301"/>
                </a:cubicBezTo>
                <a:lnTo>
                  <a:pt x="6063" y="96242"/>
                </a:lnTo>
                <a:cubicBezTo>
                  <a:pt x="3561" y="93887"/>
                  <a:pt x="1913" y="91282"/>
                  <a:pt x="1251" y="88707"/>
                </a:cubicBezTo>
                <a:cubicBezTo>
                  <a:pt x="1251" y="88692"/>
                  <a:pt x="1266" y="88663"/>
                  <a:pt x="1266" y="88648"/>
                </a:cubicBezTo>
                <a:cubicBezTo>
                  <a:pt x="2207" y="91945"/>
                  <a:pt x="4577" y="94682"/>
                  <a:pt x="6181" y="96242"/>
                </a:cubicBezTo>
                <a:lnTo>
                  <a:pt x="6240" y="96198"/>
                </a:lnTo>
                <a:cubicBezTo>
                  <a:pt x="4621" y="94623"/>
                  <a:pt x="2222" y="91856"/>
                  <a:pt x="1324" y="88545"/>
                </a:cubicBezTo>
                <a:cubicBezTo>
                  <a:pt x="1324" y="88516"/>
                  <a:pt x="1339" y="88501"/>
                  <a:pt x="1339" y="88486"/>
                </a:cubicBezTo>
                <a:cubicBezTo>
                  <a:pt x="1575" y="89296"/>
                  <a:pt x="1913" y="90105"/>
                  <a:pt x="2355" y="90929"/>
                </a:cubicBezTo>
                <a:cubicBezTo>
                  <a:pt x="3267" y="92680"/>
                  <a:pt x="4621" y="94446"/>
                  <a:pt x="6358" y="96198"/>
                </a:cubicBezTo>
                <a:lnTo>
                  <a:pt x="6416" y="96139"/>
                </a:lnTo>
                <a:cubicBezTo>
                  <a:pt x="4474" y="94181"/>
                  <a:pt x="2310" y="91459"/>
                  <a:pt x="1413" y="88368"/>
                </a:cubicBezTo>
                <a:cubicBezTo>
                  <a:pt x="1413" y="88354"/>
                  <a:pt x="1428" y="88339"/>
                  <a:pt x="1428" y="88339"/>
                </a:cubicBezTo>
                <a:cubicBezTo>
                  <a:pt x="2222" y="90826"/>
                  <a:pt x="3900" y="93416"/>
                  <a:pt x="6549" y="96153"/>
                </a:cubicBezTo>
                <a:lnTo>
                  <a:pt x="6608" y="96095"/>
                </a:lnTo>
                <a:cubicBezTo>
                  <a:pt x="3959" y="93343"/>
                  <a:pt x="2266" y="90753"/>
                  <a:pt x="1486" y="88251"/>
                </a:cubicBezTo>
                <a:cubicBezTo>
                  <a:pt x="1501" y="88221"/>
                  <a:pt x="1501" y="88192"/>
                  <a:pt x="1531" y="88177"/>
                </a:cubicBezTo>
                <a:cubicBezTo>
                  <a:pt x="2575" y="91356"/>
                  <a:pt x="4856" y="94093"/>
                  <a:pt x="6711" y="96095"/>
                </a:cubicBezTo>
                <a:lnTo>
                  <a:pt x="6770" y="96050"/>
                </a:lnTo>
                <a:cubicBezTo>
                  <a:pt x="4886" y="94034"/>
                  <a:pt x="2590" y="91268"/>
                  <a:pt x="1575" y="88074"/>
                </a:cubicBezTo>
                <a:cubicBezTo>
                  <a:pt x="1604" y="88059"/>
                  <a:pt x="1604" y="88030"/>
                  <a:pt x="1619" y="88001"/>
                </a:cubicBezTo>
                <a:cubicBezTo>
                  <a:pt x="2678" y="91076"/>
                  <a:pt x="4871" y="93843"/>
                  <a:pt x="6902" y="96050"/>
                </a:cubicBezTo>
                <a:lnTo>
                  <a:pt x="6946" y="95992"/>
                </a:lnTo>
                <a:cubicBezTo>
                  <a:pt x="4930" y="93769"/>
                  <a:pt x="2723" y="90988"/>
                  <a:pt x="1678" y="87898"/>
                </a:cubicBezTo>
                <a:cubicBezTo>
                  <a:pt x="1692" y="87883"/>
                  <a:pt x="1692" y="87853"/>
                  <a:pt x="1707" y="87839"/>
                </a:cubicBezTo>
                <a:cubicBezTo>
                  <a:pt x="2752" y="90767"/>
                  <a:pt x="4856" y="93446"/>
                  <a:pt x="7079" y="95992"/>
                </a:cubicBezTo>
                <a:lnTo>
                  <a:pt x="7137" y="95933"/>
                </a:lnTo>
                <a:cubicBezTo>
                  <a:pt x="4915" y="93401"/>
                  <a:pt x="2796" y="90694"/>
                  <a:pt x="1766" y="87750"/>
                </a:cubicBezTo>
                <a:cubicBezTo>
                  <a:pt x="2458" y="86573"/>
                  <a:pt x="3326" y="85484"/>
                  <a:pt x="4179" y="84439"/>
                </a:cubicBezTo>
                <a:cubicBezTo>
                  <a:pt x="4503" y="84027"/>
                  <a:pt x="4842" y="83615"/>
                  <a:pt x="5151" y="83188"/>
                </a:cubicBezTo>
                <a:cubicBezTo>
                  <a:pt x="6107" y="81937"/>
                  <a:pt x="6828" y="80745"/>
                  <a:pt x="7285" y="79612"/>
                </a:cubicBezTo>
                <a:cubicBezTo>
                  <a:pt x="7358" y="79465"/>
                  <a:pt x="7417" y="79318"/>
                  <a:pt x="7491" y="79171"/>
                </a:cubicBezTo>
                <a:cubicBezTo>
                  <a:pt x="7579" y="78994"/>
                  <a:pt x="7667" y="78788"/>
                  <a:pt x="7756" y="78612"/>
                </a:cubicBezTo>
                <a:cubicBezTo>
                  <a:pt x="7814" y="78509"/>
                  <a:pt x="7859" y="78420"/>
                  <a:pt x="7903" y="78317"/>
                </a:cubicBezTo>
                <a:cubicBezTo>
                  <a:pt x="7962" y="78214"/>
                  <a:pt x="8020" y="78111"/>
                  <a:pt x="8079" y="78023"/>
                </a:cubicBezTo>
                <a:cubicBezTo>
                  <a:pt x="8182" y="77832"/>
                  <a:pt x="8271" y="77670"/>
                  <a:pt x="8374" y="77478"/>
                </a:cubicBezTo>
                <a:cubicBezTo>
                  <a:pt x="8447" y="77375"/>
                  <a:pt x="8491" y="77258"/>
                  <a:pt x="8565" y="77155"/>
                </a:cubicBezTo>
                <a:cubicBezTo>
                  <a:pt x="8668" y="77007"/>
                  <a:pt x="8756" y="76875"/>
                  <a:pt x="8845" y="76728"/>
                </a:cubicBezTo>
                <a:cubicBezTo>
                  <a:pt x="8918" y="76640"/>
                  <a:pt x="8977" y="76551"/>
                  <a:pt x="9051" y="76448"/>
                </a:cubicBezTo>
                <a:cubicBezTo>
                  <a:pt x="9154" y="76331"/>
                  <a:pt x="9257" y="76183"/>
                  <a:pt x="9345" y="76051"/>
                </a:cubicBezTo>
                <a:cubicBezTo>
                  <a:pt x="9433" y="75933"/>
                  <a:pt x="9522" y="75815"/>
                  <a:pt x="9625" y="75698"/>
                </a:cubicBezTo>
                <a:lnTo>
                  <a:pt x="9889" y="75374"/>
                </a:lnTo>
                <a:cubicBezTo>
                  <a:pt x="10007" y="75256"/>
                  <a:pt x="10096" y="75153"/>
                  <a:pt x="10184" y="75035"/>
                </a:cubicBezTo>
                <a:lnTo>
                  <a:pt x="10508" y="74726"/>
                </a:lnTo>
                <a:cubicBezTo>
                  <a:pt x="10611" y="74638"/>
                  <a:pt x="10728" y="74520"/>
                  <a:pt x="10817" y="74417"/>
                </a:cubicBezTo>
                <a:cubicBezTo>
                  <a:pt x="10920" y="74314"/>
                  <a:pt x="11052" y="74211"/>
                  <a:pt x="11170" y="74123"/>
                </a:cubicBezTo>
                <a:cubicBezTo>
                  <a:pt x="11288" y="74020"/>
                  <a:pt x="11405" y="73932"/>
                  <a:pt x="11508" y="73829"/>
                </a:cubicBezTo>
                <a:cubicBezTo>
                  <a:pt x="11641" y="73726"/>
                  <a:pt x="11758" y="73637"/>
                  <a:pt x="11861" y="73549"/>
                </a:cubicBezTo>
                <a:cubicBezTo>
                  <a:pt x="11994" y="73461"/>
                  <a:pt x="12097" y="73387"/>
                  <a:pt x="12229" y="73284"/>
                </a:cubicBezTo>
                <a:cubicBezTo>
                  <a:pt x="12362" y="73211"/>
                  <a:pt x="12494" y="73122"/>
                  <a:pt x="12612" y="73034"/>
                </a:cubicBezTo>
                <a:cubicBezTo>
                  <a:pt x="12744" y="72960"/>
                  <a:pt x="12892" y="72872"/>
                  <a:pt x="13024" y="72799"/>
                </a:cubicBezTo>
                <a:cubicBezTo>
                  <a:pt x="13112" y="72740"/>
                  <a:pt x="13201" y="72696"/>
                  <a:pt x="13304" y="72651"/>
                </a:cubicBezTo>
                <a:cubicBezTo>
                  <a:pt x="16100" y="71047"/>
                  <a:pt x="17910" y="67898"/>
                  <a:pt x="17939" y="64675"/>
                </a:cubicBezTo>
                <a:cubicBezTo>
                  <a:pt x="17939" y="62894"/>
                  <a:pt x="17424" y="61143"/>
                  <a:pt x="16924" y="59480"/>
                </a:cubicBezTo>
                <a:cubicBezTo>
                  <a:pt x="16482" y="57964"/>
                  <a:pt x="16026" y="56405"/>
                  <a:pt x="15953" y="54845"/>
                </a:cubicBezTo>
                <a:cubicBezTo>
                  <a:pt x="16836" y="54668"/>
                  <a:pt x="17689" y="54565"/>
                  <a:pt x="18499" y="54477"/>
                </a:cubicBezTo>
                <a:cubicBezTo>
                  <a:pt x="21324" y="54123"/>
                  <a:pt x="23752" y="53829"/>
                  <a:pt x="25327" y="51725"/>
                </a:cubicBezTo>
                <a:cubicBezTo>
                  <a:pt x="26210" y="50577"/>
                  <a:pt x="26813" y="49414"/>
                  <a:pt x="27167" y="48237"/>
                </a:cubicBezTo>
                <a:cubicBezTo>
                  <a:pt x="27167" y="48193"/>
                  <a:pt x="27167" y="48178"/>
                  <a:pt x="27181" y="48163"/>
                </a:cubicBezTo>
                <a:cubicBezTo>
                  <a:pt x="27211" y="48105"/>
                  <a:pt x="27225" y="48031"/>
                  <a:pt x="27240" y="47972"/>
                </a:cubicBezTo>
                <a:cubicBezTo>
                  <a:pt x="27240" y="47957"/>
                  <a:pt x="27255" y="47957"/>
                  <a:pt x="27255" y="47943"/>
                </a:cubicBezTo>
                <a:cubicBezTo>
                  <a:pt x="27314" y="47737"/>
                  <a:pt x="27358" y="47516"/>
                  <a:pt x="27387" y="47310"/>
                </a:cubicBezTo>
                <a:cubicBezTo>
                  <a:pt x="27432" y="47045"/>
                  <a:pt x="27432" y="46780"/>
                  <a:pt x="27432" y="46500"/>
                </a:cubicBezTo>
                <a:lnTo>
                  <a:pt x="27432" y="46486"/>
                </a:lnTo>
                <a:cubicBezTo>
                  <a:pt x="27402" y="46839"/>
                  <a:pt x="27358" y="47207"/>
                  <a:pt x="27255" y="47575"/>
                </a:cubicBezTo>
                <a:lnTo>
                  <a:pt x="27255" y="47428"/>
                </a:lnTo>
                <a:cubicBezTo>
                  <a:pt x="27255" y="47369"/>
                  <a:pt x="27255" y="47310"/>
                  <a:pt x="27284" y="47266"/>
                </a:cubicBezTo>
                <a:cubicBezTo>
                  <a:pt x="27358" y="46986"/>
                  <a:pt x="27387" y="46721"/>
                  <a:pt x="27432" y="46471"/>
                </a:cubicBezTo>
                <a:cubicBezTo>
                  <a:pt x="27432" y="46118"/>
                  <a:pt x="27446" y="45765"/>
                  <a:pt x="27446" y="45426"/>
                </a:cubicBezTo>
                <a:cubicBezTo>
                  <a:pt x="27446" y="45102"/>
                  <a:pt x="27387" y="44852"/>
                  <a:pt x="27402" y="44558"/>
                </a:cubicBezTo>
                <a:cubicBezTo>
                  <a:pt x="27402" y="44543"/>
                  <a:pt x="27402" y="44543"/>
                  <a:pt x="27387" y="44514"/>
                </a:cubicBezTo>
                <a:cubicBezTo>
                  <a:pt x="27387" y="44411"/>
                  <a:pt x="27387" y="44293"/>
                  <a:pt x="27402" y="44190"/>
                </a:cubicBezTo>
                <a:cubicBezTo>
                  <a:pt x="27432" y="43925"/>
                  <a:pt x="27446" y="43660"/>
                  <a:pt x="27446" y="43395"/>
                </a:cubicBezTo>
                <a:cubicBezTo>
                  <a:pt x="27461" y="43116"/>
                  <a:pt x="27476" y="42851"/>
                  <a:pt x="27476" y="42571"/>
                </a:cubicBezTo>
                <a:cubicBezTo>
                  <a:pt x="27505" y="42336"/>
                  <a:pt x="27520" y="42071"/>
                  <a:pt x="27520" y="41835"/>
                </a:cubicBezTo>
                <a:cubicBezTo>
                  <a:pt x="27549" y="41526"/>
                  <a:pt x="27579" y="41232"/>
                  <a:pt x="27579" y="40938"/>
                </a:cubicBezTo>
                <a:cubicBezTo>
                  <a:pt x="27593" y="40673"/>
                  <a:pt x="27608" y="40437"/>
                  <a:pt x="27623" y="40172"/>
                </a:cubicBezTo>
                <a:cubicBezTo>
                  <a:pt x="27667" y="39863"/>
                  <a:pt x="27682" y="39569"/>
                  <a:pt x="27696" y="39275"/>
                </a:cubicBezTo>
                <a:cubicBezTo>
                  <a:pt x="27726" y="39039"/>
                  <a:pt x="27755" y="38804"/>
                  <a:pt x="27755" y="38554"/>
                </a:cubicBezTo>
                <a:cubicBezTo>
                  <a:pt x="27799" y="38259"/>
                  <a:pt x="27829" y="37950"/>
                  <a:pt x="27844" y="37641"/>
                </a:cubicBezTo>
                <a:cubicBezTo>
                  <a:pt x="27888" y="37362"/>
                  <a:pt x="27917" y="37067"/>
                  <a:pt x="27947" y="36788"/>
                </a:cubicBezTo>
                <a:cubicBezTo>
                  <a:pt x="27991" y="36523"/>
                  <a:pt x="28035" y="36243"/>
                  <a:pt x="28050" y="35963"/>
                </a:cubicBezTo>
                <a:cubicBezTo>
                  <a:pt x="28108" y="35684"/>
                  <a:pt x="28138" y="35419"/>
                  <a:pt x="28182" y="35139"/>
                </a:cubicBezTo>
                <a:lnTo>
                  <a:pt x="28344" y="34315"/>
                </a:lnTo>
                <a:cubicBezTo>
                  <a:pt x="28418" y="34036"/>
                  <a:pt x="28476" y="33771"/>
                  <a:pt x="28535" y="33506"/>
                </a:cubicBezTo>
                <a:cubicBezTo>
                  <a:pt x="28609" y="33241"/>
                  <a:pt x="28682" y="32991"/>
                  <a:pt x="28727" y="32726"/>
                </a:cubicBezTo>
                <a:cubicBezTo>
                  <a:pt x="28844" y="32402"/>
                  <a:pt x="28947" y="32049"/>
                  <a:pt x="29021" y="31710"/>
                </a:cubicBezTo>
                <a:cubicBezTo>
                  <a:pt x="29315" y="30342"/>
                  <a:pt x="29359" y="28944"/>
                  <a:pt x="29124" y="27708"/>
                </a:cubicBezTo>
                <a:cubicBezTo>
                  <a:pt x="28844" y="26310"/>
                  <a:pt x="28241" y="25118"/>
                  <a:pt x="27314" y="24205"/>
                </a:cubicBezTo>
                <a:cubicBezTo>
                  <a:pt x="26019" y="22940"/>
                  <a:pt x="24223" y="22410"/>
                  <a:pt x="22502" y="21895"/>
                </a:cubicBezTo>
                <a:cubicBezTo>
                  <a:pt x="21133" y="21483"/>
                  <a:pt x="19735" y="21071"/>
                  <a:pt x="18557" y="20291"/>
                </a:cubicBezTo>
                <a:cubicBezTo>
                  <a:pt x="18837" y="19834"/>
                  <a:pt x="19073" y="19349"/>
                  <a:pt x="19279" y="18863"/>
                </a:cubicBezTo>
                <a:cubicBezTo>
                  <a:pt x="20559" y="15802"/>
                  <a:pt x="20147" y="12094"/>
                  <a:pt x="18204" y="9400"/>
                </a:cubicBezTo>
                <a:cubicBezTo>
                  <a:pt x="18175" y="9371"/>
                  <a:pt x="18131" y="9312"/>
                  <a:pt x="18116" y="9268"/>
                </a:cubicBezTo>
                <a:cubicBezTo>
                  <a:pt x="18087" y="9239"/>
                  <a:pt x="18072" y="9180"/>
                  <a:pt x="18028" y="9150"/>
                </a:cubicBezTo>
                <a:lnTo>
                  <a:pt x="17925" y="8974"/>
                </a:lnTo>
                <a:cubicBezTo>
                  <a:pt x="17895" y="8944"/>
                  <a:pt x="17881" y="8900"/>
                  <a:pt x="17836" y="8885"/>
                </a:cubicBezTo>
                <a:cubicBezTo>
                  <a:pt x="17792" y="8812"/>
                  <a:pt x="17733" y="8723"/>
                  <a:pt x="17675" y="8650"/>
                </a:cubicBezTo>
                <a:cubicBezTo>
                  <a:pt x="17675" y="8650"/>
                  <a:pt x="17675" y="8635"/>
                  <a:pt x="17660" y="8635"/>
                </a:cubicBezTo>
                <a:cubicBezTo>
                  <a:pt x="17586" y="8517"/>
                  <a:pt x="17513" y="8429"/>
                  <a:pt x="17439" y="8311"/>
                </a:cubicBezTo>
                <a:cubicBezTo>
                  <a:pt x="17365" y="8223"/>
                  <a:pt x="17307" y="8120"/>
                  <a:pt x="17233" y="8017"/>
                </a:cubicBezTo>
                <a:cubicBezTo>
                  <a:pt x="17159" y="7914"/>
                  <a:pt x="17086" y="7796"/>
                  <a:pt x="16998" y="7693"/>
                </a:cubicBezTo>
                <a:cubicBezTo>
                  <a:pt x="16939" y="7605"/>
                  <a:pt x="16865" y="7502"/>
                  <a:pt x="16792" y="7414"/>
                </a:cubicBezTo>
                <a:cubicBezTo>
                  <a:pt x="16718" y="7311"/>
                  <a:pt x="16644" y="7193"/>
                  <a:pt x="16571" y="7105"/>
                </a:cubicBezTo>
                <a:cubicBezTo>
                  <a:pt x="16497" y="7016"/>
                  <a:pt x="16453" y="6899"/>
                  <a:pt x="16379" y="6810"/>
                </a:cubicBezTo>
                <a:lnTo>
                  <a:pt x="16159" y="6472"/>
                </a:lnTo>
                <a:cubicBezTo>
                  <a:pt x="16085" y="6369"/>
                  <a:pt x="16012" y="6281"/>
                  <a:pt x="15938" y="6163"/>
                </a:cubicBezTo>
                <a:cubicBezTo>
                  <a:pt x="15864" y="6060"/>
                  <a:pt x="15806" y="5957"/>
                  <a:pt x="15732" y="5869"/>
                </a:cubicBezTo>
                <a:cubicBezTo>
                  <a:pt x="15673" y="5780"/>
                  <a:pt x="15599" y="5692"/>
                  <a:pt x="15526" y="5574"/>
                </a:cubicBezTo>
                <a:cubicBezTo>
                  <a:pt x="15452" y="5471"/>
                  <a:pt x="15379" y="5339"/>
                  <a:pt x="15290" y="5221"/>
                </a:cubicBezTo>
                <a:cubicBezTo>
                  <a:pt x="15217" y="5118"/>
                  <a:pt x="15158" y="5030"/>
                  <a:pt x="15084" y="4927"/>
                </a:cubicBezTo>
                <a:cubicBezTo>
                  <a:pt x="15026" y="4838"/>
                  <a:pt x="14952" y="4735"/>
                  <a:pt x="14878" y="4632"/>
                </a:cubicBezTo>
                <a:cubicBezTo>
                  <a:pt x="14805" y="4529"/>
                  <a:pt x="14761" y="4441"/>
                  <a:pt x="14687" y="4323"/>
                </a:cubicBezTo>
                <a:cubicBezTo>
                  <a:pt x="14613" y="4191"/>
                  <a:pt x="14510" y="4073"/>
                  <a:pt x="14437" y="3955"/>
                </a:cubicBezTo>
                <a:cubicBezTo>
                  <a:pt x="14393" y="3867"/>
                  <a:pt x="14334" y="3794"/>
                  <a:pt x="14275" y="3705"/>
                </a:cubicBezTo>
                <a:lnTo>
                  <a:pt x="14113" y="3426"/>
                </a:lnTo>
                <a:cubicBezTo>
                  <a:pt x="14040" y="3308"/>
                  <a:pt x="13966" y="3190"/>
                  <a:pt x="13892" y="3072"/>
                </a:cubicBezTo>
                <a:cubicBezTo>
                  <a:pt x="12872" y="1341"/>
                  <a:pt x="11030" y="1"/>
                  <a:pt x="915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6" name="Google Shape;476;p17"/>
          <p:cNvSpPr/>
          <p:nvPr/>
        </p:nvSpPr>
        <p:spPr>
          <a:xfrm rot="2054271" flipH="1">
            <a:off x="3322053" y="-1121572"/>
            <a:ext cx="2359888" cy="7742533"/>
          </a:xfrm>
          <a:custGeom>
            <a:avLst/>
            <a:gdLst/>
            <a:ahLst/>
            <a:cxnLst/>
            <a:rect l="l" t="t" r="r" b="b"/>
            <a:pathLst>
              <a:path w="29581" h="97052" extrusionOk="0">
                <a:moveTo>
                  <a:pt x="14658" y="4824"/>
                </a:moveTo>
                <a:cubicBezTo>
                  <a:pt x="14687" y="4838"/>
                  <a:pt x="14687" y="4853"/>
                  <a:pt x="14702" y="4883"/>
                </a:cubicBezTo>
                <a:lnTo>
                  <a:pt x="14702" y="4897"/>
                </a:lnTo>
                <a:cubicBezTo>
                  <a:pt x="14687" y="4883"/>
                  <a:pt x="14658" y="4883"/>
                  <a:pt x="14658" y="4853"/>
                </a:cubicBezTo>
                <a:lnTo>
                  <a:pt x="14658" y="4824"/>
                </a:lnTo>
                <a:close/>
                <a:moveTo>
                  <a:pt x="14716" y="5015"/>
                </a:moveTo>
                <a:lnTo>
                  <a:pt x="14775" y="5074"/>
                </a:lnTo>
                <a:cubicBezTo>
                  <a:pt x="14761" y="5059"/>
                  <a:pt x="14731" y="5044"/>
                  <a:pt x="14716" y="5044"/>
                </a:cubicBezTo>
                <a:lnTo>
                  <a:pt x="14716" y="5015"/>
                </a:lnTo>
                <a:close/>
                <a:moveTo>
                  <a:pt x="14761" y="5147"/>
                </a:moveTo>
                <a:lnTo>
                  <a:pt x="14805" y="5206"/>
                </a:lnTo>
                <a:lnTo>
                  <a:pt x="14805" y="5250"/>
                </a:lnTo>
                <a:lnTo>
                  <a:pt x="14761" y="5192"/>
                </a:lnTo>
                <a:lnTo>
                  <a:pt x="14761" y="5147"/>
                </a:lnTo>
                <a:close/>
                <a:moveTo>
                  <a:pt x="14923" y="5309"/>
                </a:moveTo>
                <a:cubicBezTo>
                  <a:pt x="14937" y="5324"/>
                  <a:pt x="14952" y="5339"/>
                  <a:pt x="14981" y="5353"/>
                </a:cubicBezTo>
                <a:lnTo>
                  <a:pt x="14981" y="5368"/>
                </a:lnTo>
                <a:cubicBezTo>
                  <a:pt x="14952" y="5353"/>
                  <a:pt x="14937" y="5353"/>
                  <a:pt x="14923" y="5339"/>
                </a:cubicBezTo>
                <a:lnTo>
                  <a:pt x="14923" y="5309"/>
                </a:lnTo>
                <a:close/>
                <a:moveTo>
                  <a:pt x="14789" y="5352"/>
                </a:moveTo>
                <a:cubicBezTo>
                  <a:pt x="14801" y="5364"/>
                  <a:pt x="14818" y="5377"/>
                  <a:pt x="14849" y="5398"/>
                </a:cubicBezTo>
                <a:cubicBezTo>
                  <a:pt x="14864" y="5412"/>
                  <a:pt x="14864" y="5427"/>
                  <a:pt x="14864" y="5427"/>
                </a:cubicBezTo>
                <a:cubicBezTo>
                  <a:pt x="14849" y="5412"/>
                  <a:pt x="14834" y="5398"/>
                  <a:pt x="14790" y="5368"/>
                </a:cubicBezTo>
                <a:cubicBezTo>
                  <a:pt x="14790" y="5363"/>
                  <a:pt x="14790" y="5357"/>
                  <a:pt x="14789" y="5352"/>
                </a:cubicBezTo>
                <a:close/>
                <a:moveTo>
                  <a:pt x="14981" y="5486"/>
                </a:moveTo>
                <a:lnTo>
                  <a:pt x="15026" y="5530"/>
                </a:lnTo>
                <a:lnTo>
                  <a:pt x="15026" y="5559"/>
                </a:lnTo>
                <a:cubicBezTo>
                  <a:pt x="15011" y="5545"/>
                  <a:pt x="14996" y="5515"/>
                  <a:pt x="14981" y="5515"/>
                </a:cubicBezTo>
                <a:lnTo>
                  <a:pt x="14981" y="5486"/>
                </a:lnTo>
                <a:close/>
                <a:moveTo>
                  <a:pt x="14848" y="5535"/>
                </a:moveTo>
                <a:cubicBezTo>
                  <a:pt x="14863" y="5552"/>
                  <a:pt x="14886" y="5563"/>
                  <a:pt x="14908" y="5574"/>
                </a:cubicBezTo>
                <a:cubicBezTo>
                  <a:pt x="14893" y="5574"/>
                  <a:pt x="14923" y="5589"/>
                  <a:pt x="14923" y="5618"/>
                </a:cubicBezTo>
                <a:cubicBezTo>
                  <a:pt x="14908" y="5589"/>
                  <a:pt x="14864" y="5574"/>
                  <a:pt x="14849" y="5559"/>
                </a:cubicBezTo>
                <a:cubicBezTo>
                  <a:pt x="14849" y="5553"/>
                  <a:pt x="14849" y="5543"/>
                  <a:pt x="14848" y="5535"/>
                </a:cubicBezTo>
                <a:close/>
                <a:moveTo>
                  <a:pt x="15143" y="5633"/>
                </a:moveTo>
                <a:cubicBezTo>
                  <a:pt x="15158" y="5648"/>
                  <a:pt x="15173" y="5662"/>
                  <a:pt x="15202" y="5662"/>
                </a:cubicBezTo>
                <a:lnTo>
                  <a:pt x="15202" y="5692"/>
                </a:lnTo>
                <a:cubicBezTo>
                  <a:pt x="15173" y="5662"/>
                  <a:pt x="15158" y="5662"/>
                  <a:pt x="15143" y="5648"/>
                </a:cubicBezTo>
                <a:lnTo>
                  <a:pt x="15143" y="5633"/>
                </a:lnTo>
                <a:close/>
                <a:moveTo>
                  <a:pt x="15008" y="5661"/>
                </a:moveTo>
                <a:cubicBezTo>
                  <a:pt x="15020" y="5676"/>
                  <a:pt x="15037" y="5696"/>
                  <a:pt x="15070" y="5707"/>
                </a:cubicBezTo>
                <a:cubicBezTo>
                  <a:pt x="15084" y="5707"/>
                  <a:pt x="15084" y="5721"/>
                  <a:pt x="15084" y="5736"/>
                </a:cubicBezTo>
                <a:cubicBezTo>
                  <a:pt x="15070" y="5721"/>
                  <a:pt x="15040" y="5707"/>
                  <a:pt x="15011" y="5692"/>
                </a:cubicBezTo>
                <a:cubicBezTo>
                  <a:pt x="15011" y="5674"/>
                  <a:pt x="15011" y="5667"/>
                  <a:pt x="15008" y="5661"/>
                </a:cubicBezTo>
                <a:close/>
                <a:moveTo>
                  <a:pt x="14864" y="5663"/>
                </a:moveTo>
                <a:cubicBezTo>
                  <a:pt x="14878" y="5692"/>
                  <a:pt x="14923" y="5707"/>
                  <a:pt x="14937" y="5721"/>
                </a:cubicBezTo>
                <a:cubicBezTo>
                  <a:pt x="14952" y="5736"/>
                  <a:pt x="14952" y="5766"/>
                  <a:pt x="14952" y="5780"/>
                </a:cubicBezTo>
                <a:cubicBezTo>
                  <a:pt x="14937" y="5766"/>
                  <a:pt x="14908" y="5736"/>
                  <a:pt x="14878" y="5721"/>
                </a:cubicBezTo>
                <a:cubicBezTo>
                  <a:pt x="14878" y="5707"/>
                  <a:pt x="14878" y="5692"/>
                  <a:pt x="14864" y="5663"/>
                </a:cubicBezTo>
                <a:close/>
                <a:moveTo>
                  <a:pt x="15202" y="5810"/>
                </a:moveTo>
                <a:lnTo>
                  <a:pt x="15246" y="5869"/>
                </a:lnTo>
                <a:cubicBezTo>
                  <a:pt x="15232" y="5854"/>
                  <a:pt x="15217" y="5839"/>
                  <a:pt x="15202" y="5839"/>
                </a:cubicBezTo>
                <a:lnTo>
                  <a:pt x="15202" y="5810"/>
                </a:lnTo>
                <a:close/>
                <a:moveTo>
                  <a:pt x="15055" y="5795"/>
                </a:moveTo>
                <a:cubicBezTo>
                  <a:pt x="15070" y="5810"/>
                  <a:pt x="15099" y="5839"/>
                  <a:pt x="15129" y="5854"/>
                </a:cubicBezTo>
                <a:cubicBezTo>
                  <a:pt x="15129" y="5883"/>
                  <a:pt x="15129" y="5883"/>
                  <a:pt x="15143" y="5913"/>
                </a:cubicBezTo>
                <a:cubicBezTo>
                  <a:pt x="15129" y="5883"/>
                  <a:pt x="15084" y="5869"/>
                  <a:pt x="15070" y="5854"/>
                </a:cubicBezTo>
                <a:cubicBezTo>
                  <a:pt x="15070" y="5839"/>
                  <a:pt x="15070" y="5810"/>
                  <a:pt x="15055" y="5795"/>
                </a:cubicBezTo>
                <a:close/>
                <a:moveTo>
                  <a:pt x="14893" y="5854"/>
                </a:moveTo>
                <a:cubicBezTo>
                  <a:pt x="14937" y="5869"/>
                  <a:pt x="14952" y="5883"/>
                  <a:pt x="14996" y="5913"/>
                </a:cubicBezTo>
                <a:lnTo>
                  <a:pt x="14996" y="5942"/>
                </a:lnTo>
                <a:cubicBezTo>
                  <a:pt x="14952" y="5927"/>
                  <a:pt x="14937" y="5913"/>
                  <a:pt x="14893" y="5883"/>
                </a:cubicBezTo>
                <a:lnTo>
                  <a:pt x="14893" y="5854"/>
                </a:lnTo>
                <a:close/>
                <a:moveTo>
                  <a:pt x="15231" y="5958"/>
                </a:moveTo>
                <a:cubicBezTo>
                  <a:pt x="15243" y="5973"/>
                  <a:pt x="15259" y="5991"/>
                  <a:pt x="15290" y="6001"/>
                </a:cubicBezTo>
                <a:cubicBezTo>
                  <a:pt x="15290" y="6016"/>
                  <a:pt x="15305" y="6030"/>
                  <a:pt x="15305" y="6030"/>
                </a:cubicBezTo>
                <a:cubicBezTo>
                  <a:pt x="15290" y="6016"/>
                  <a:pt x="15261" y="6001"/>
                  <a:pt x="15232" y="5986"/>
                </a:cubicBezTo>
                <a:cubicBezTo>
                  <a:pt x="15232" y="5975"/>
                  <a:pt x="15232" y="5965"/>
                  <a:pt x="15231" y="5958"/>
                </a:cubicBezTo>
                <a:close/>
                <a:moveTo>
                  <a:pt x="15099" y="5986"/>
                </a:moveTo>
                <a:cubicBezTo>
                  <a:pt x="15114" y="6001"/>
                  <a:pt x="15158" y="6016"/>
                  <a:pt x="15173" y="6030"/>
                </a:cubicBezTo>
                <a:lnTo>
                  <a:pt x="15173" y="6075"/>
                </a:lnTo>
                <a:cubicBezTo>
                  <a:pt x="15158" y="6060"/>
                  <a:pt x="15129" y="6030"/>
                  <a:pt x="15099" y="6016"/>
                </a:cubicBezTo>
                <a:lnTo>
                  <a:pt x="15099" y="5986"/>
                </a:lnTo>
                <a:close/>
                <a:moveTo>
                  <a:pt x="14937" y="6001"/>
                </a:moveTo>
                <a:lnTo>
                  <a:pt x="14937" y="6001"/>
                </a:lnTo>
                <a:cubicBezTo>
                  <a:pt x="14981" y="6016"/>
                  <a:pt x="14996" y="6030"/>
                  <a:pt x="15026" y="6075"/>
                </a:cubicBezTo>
                <a:cubicBezTo>
                  <a:pt x="15026" y="6089"/>
                  <a:pt x="15040" y="6133"/>
                  <a:pt x="15040" y="6148"/>
                </a:cubicBezTo>
                <a:cubicBezTo>
                  <a:pt x="15011" y="6133"/>
                  <a:pt x="14996" y="6104"/>
                  <a:pt x="14952" y="6089"/>
                </a:cubicBezTo>
                <a:cubicBezTo>
                  <a:pt x="14937" y="6045"/>
                  <a:pt x="14937" y="6030"/>
                  <a:pt x="14937" y="6001"/>
                </a:cubicBezTo>
                <a:close/>
                <a:moveTo>
                  <a:pt x="15408" y="6104"/>
                </a:moveTo>
                <a:lnTo>
                  <a:pt x="15452" y="6148"/>
                </a:lnTo>
                <a:cubicBezTo>
                  <a:pt x="15452" y="6163"/>
                  <a:pt x="15452" y="6163"/>
                  <a:pt x="15467" y="6178"/>
                </a:cubicBezTo>
                <a:cubicBezTo>
                  <a:pt x="15452" y="6163"/>
                  <a:pt x="15438" y="6148"/>
                  <a:pt x="15408" y="6148"/>
                </a:cubicBezTo>
                <a:lnTo>
                  <a:pt x="15408" y="6104"/>
                </a:lnTo>
                <a:close/>
                <a:moveTo>
                  <a:pt x="15261" y="6104"/>
                </a:moveTo>
                <a:cubicBezTo>
                  <a:pt x="15290" y="6133"/>
                  <a:pt x="15320" y="6148"/>
                  <a:pt x="15349" y="6163"/>
                </a:cubicBezTo>
                <a:lnTo>
                  <a:pt x="15349" y="6207"/>
                </a:lnTo>
                <a:cubicBezTo>
                  <a:pt x="15320" y="6178"/>
                  <a:pt x="15290" y="6163"/>
                  <a:pt x="15261" y="6148"/>
                </a:cubicBezTo>
                <a:lnTo>
                  <a:pt x="15261" y="6104"/>
                </a:lnTo>
                <a:close/>
                <a:moveTo>
                  <a:pt x="15099" y="6148"/>
                </a:moveTo>
                <a:cubicBezTo>
                  <a:pt x="15143" y="6163"/>
                  <a:pt x="15158" y="6178"/>
                  <a:pt x="15202" y="6192"/>
                </a:cubicBezTo>
                <a:cubicBezTo>
                  <a:pt x="15217" y="6222"/>
                  <a:pt x="15217" y="6236"/>
                  <a:pt x="15217" y="6281"/>
                </a:cubicBezTo>
                <a:cubicBezTo>
                  <a:pt x="15173" y="6251"/>
                  <a:pt x="15158" y="6236"/>
                  <a:pt x="15129" y="6222"/>
                </a:cubicBezTo>
                <a:cubicBezTo>
                  <a:pt x="15129" y="6207"/>
                  <a:pt x="15129" y="6163"/>
                  <a:pt x="15099" y="6148"/>
                </a:cubicBezTo>
                <a:close/>
                <a:moveTo>
                  <a:pt x="15585" y="6236"/>
                </a:moveTo>
                <a:cubicBezTo>
                  <a:pt x="15585" y="6251"/>
                  <a:pt x="15599" y="6251"/>
                  <a:pt x="15614" y="6281"/>
                </a:cubicBezTo>
                <a:lnTo>
                  <a:pt x="15614" y="6295"/>
                </a:lnTo>
                <a:cubicBezTo>
                  <a:pt x="15599" y="6281"/>
                  <a:pt x="15585" y="6281"/>
                  <a:pt x="15585" y="6251"/>
                </a:cubicBezTo>
                <a:lnTo>
                  <a:pt x="15585" y="6236"/>
                </a:lnTo>
                <a:close/>
                <a:moveTo>
                  <a:pt x="14952" y="6178"/>
                </a:moveTo>
                <a:lnTo>
                  <a:pt x="14952" y="6178"/>
                </a:lnTo>
                <a:cubicBezTo>
                  <a:pt x="14996" y="6192"/>
                  <a:pt x="15026" y="6222"/>
                  <a:pt x="15055" y="6251"/>
                </a:cubicBezTo>
                <a:cubicBezTo>
                  <a:pt x="15055" y="6281"/>
                  <a:pt x="15070" y="6310"/>
                  <a:pt x="15070" y="6325"/>
                </a:cubicBezTo>
                <a:cubicBezTo>
                  <a:pt x="15026" y="6310"/>
                  <a:pt x="14996" y="6295"/>
                  <a:pt x="14981" y="6251"/>
                </a:cubicBezTo>
                <a:cubicBezTo>
                  <a:pt x="14981" y="6236"/>
                  <a:pt x="14981" y="6222"/>
                  <a:pt x="14952" y="6178"/>
                </a:cubicBezTo>
                <a:close/>
                <a:moveTo>
                  <a:pt x="15452" y="6251"/>
                </a:moveTo>
                <a:cubicBezTo>
                  <a:pt x="15467" y="6281"/>
                  <a:pt x="15496" y="6295"/>
                  <a:pt x="15511" y="6325"/>
                </a:cubicBezTo>
                <a:lnTo>
                  <a:pt x="15452" y="6281"/>
                </a:lnTo>
                <a:lnTo>
                  <a:pt x="15452" y="6251"/>
                </a:lnTo>
                <a:close/>
                <a:moveTo>
                  <a:pt x="15305" y="6281"/>
                </a:moveTo>
                <a:cubicBezTo>
                  <a:pt x="15320" y="6295"/>
                  <a:pt x="15364" y="6310"/>
                  <a:pt x="15379" y="6325"/>
                </a:cubicBezTo>
                <a:cubicBezTo>
                  <a:pt x="15379" y="6354"/>
                  <a:pt x="15393" y="6369"/>
                  <a:pt x="15393" y="6384"/>
                </a:cubicBezTo>
                <a:cubicBezTo>
                  <a:pt x="15379" y="6369"/>
                  <a:pt x="15349" y="6354"/>
                  <a:pt x="15320" y="6325"/>
                </a:cubicBezTo>
                <a:cubicBezTo>
                  <a:pt x="15320" y="6310"/>
                  <a:pt x="15320" y="6295"/>
                  <a:pt x="15305" y="6281"/>
                </a:cubicBezTo>
                <a:close/>
                <a:moveTo>
                  <a:pt x="15158" y="6310"/>
                </a:moveTo>
                <a:lnTo>
                  <a:pt x="15158" y="6310"/>
                </a:lnTo>
                <a:cubicBezTo>
                  <a:pt x="15202" y="6325"/>
                  <a:pt x="15217" y="6354"/>
                  <a:pt x="15246" y="6369"/>
                </a:cubicBezTo>
                <a:cubicBezTo>
                  <a:pt x="15246" y="6384"/>
                  <a:pt x="15261" y="6413"/>
                  <a:pt x="15261" y="6442"/>
                </a:cubicBezTo>
                <a:cubicBezTo>
                  <a:pt x="15232" y="6428"/>
                  <a:pt x="15217" y="6398"/>
                  <a:pt x="15173" y="6384"/>
                </a:cubicBezTo>
                <a:cubicBezTo>
                  <a:pt x="15158" y="6369"/>
                  <a:pt x="15158" y="6354"/>
                  <a:pt x="15158" y="6310"/>
                </a:cubicBezTo>
                <a:close/>
                <a:moveTo>
                  <a:pt x="14996" y="6369"/>
                </a:moveTo>
                <a:cubicBezTo>
                  <a:pt x="15026" y="6384"/>
                  <a:pt x="15070" y="6398"/>
                  <a:pt x="15099" y="6442"/>
                </a:cubicBezTo>
                <a:cubicBezTo>
                  <a:pt x="15099" y="6457"/>
                  <a:pt x="15099" y="6472"/>
                  <a:pt x="15114" y="6501"/>
                </a:cubicBezTo>
                <a:cubicBezTo>
                  <a:pt x="15084" y="6472"/>
                  <a:pt x="15040" y="6457"/>
                  <a:pt x="15011" y="6413"/>
                </a:cubicBezTo>
                <a:cubicBezTo>
                  <a:pt x="14996" y="6398"/>
                  <a:pt x="14996" y="6384"/>
                  <a:pt x="14996" y="6369"/>
                </a:cubicBezTo>
                <a:close/>
                <a:moveTo>
                  <a:pt x="15467" y="6398"/>
                </a:moveTo>
                <a:cubicBezTo>
                  <a:pt x="15496" y="6413"/>
                  <a:pt x="15511" y="6442"/>
                  <a:pt x="15541" y="6457"/>
                </a:cubicBezTo>
                <a:cubicBezTo>
                  <a:pt x="15570" y="6472"/>
                  <a:pt x="15570" y="6501"/>
                  <a:pt x="15570" y="6516"/>
                </a:cubicBezTo>
                <a:cubicBezTo>
                  <a:pt x="15541" y="6501"/>
                  <a:pt x="15511" y="6472"/>
                  <a:pt x="15496" y="6457"/>
                </a:cubicBezTo>
                <a:cubicBezTo>
                  <a:pt x="15496" y="6442"/>
                  <a:pt x="15496" y="6413"/>
                  <a:pt x="15467" y="6398"/>
                </a:cubicBezTo>
                <a:close/>
                <a:moveTo>
                  <a:pt x="15349" y="6457"/>
                </a:moveTo>
                <a:lnTo>
                  <a:pt x="15349" y="6457"/>
                </a:lnTo>
                <a:cubicBezTo>
                  <a:pt x="15379" y="6472"/>
                  <a:pt x="15393" y="6501"/>
                  <a:pt x="15438" y="6516"/>
                </a:cubicBezTo>
                <a:cubicBezTo>
                  <a:pt x="15438" y="6531"/>
                  <a:pt x="15438" y="6545"/>
                  <a:pt x="15452" y="6590"/>
                </a:cubicBezTo>
                <a:cubicBezTo>
                  <a:pt x="15408" y="6575"/>
                  <a:pt x="15393" y="6545"/>
                  <a:pt x="15364" y="6531"/>
                </a:cubicBezTo>
                <a:cubicBezTo>
                  <a:pt x="15364" y="6516"/>
                  <a:pt x="15349" y="6472"/>
                  <a:pt x="15349" y="6457"/>
                </a:cubicBezTo>
                <a:close/>
                <a:moveTo>
                  <a:pt x="15202" y="6501"/>
                </a:moveTo>
                <a:cubicBezTo>
                  <a:pt x="15232" y="6516"/>
                  <a:pt x="15276" y="6531"/>
                  <a:pt x="15290" y="6575"/>
                </a:cubicBezTo>
                <a:cubicBezTo>
                  <a:pt x="15290" y="6590"/>
                  <a:pt x="15290" y="6604"/>
                  <a:pt x="15305" y="6619"/>
                </a:cubicBezTo>
                <a:cubicBezTo>
                  <a:pt x="15261" y="6604"/>
                  <a:pt x="15232" y="6590"/>
                  <a:pt x="15217" y="6575"/>
                </a:cubicBezTo>
                <a:cubicBezTo>
                  <a:pt x="15202" y="6531"/>
                  <a:pt x="15202" y="6516"/>
                  <a:pt x="15202" y="6501"/>
                </a:cubicBezTo>
                <a:close/>
                <a:moveTo>
                  <a:pt x="15658" y="6531"/>
                </a:moveTo>
                <a:lnTo>
                  <a:pt x="15717" y="6590"/>
                </a:lnTo>
                <a:cubicBezTo>
                  <a:pt x="15732" y="6619"/>
                  <a:pt x="15732" y="6619"/>
                  <a:pt x="15732" y="6648"/>
                </a:cubicBezTo>
                <a:lnTo>
                  <a:pt x="15673" y="6590"/>
                </a:lnTo>
                <a:cubicBezTo>
                  <a:pt x="15673" y="6575"/>
                  <a:pt x="15673" y="6546"/>
                  <a:pt x="15658" y="6531"/>
                </a:cubicBezTo>
                <a:close/>
                <a:moveTo>
                  <a:pt x="15526" y="6604"/>
                </a:moveTo>
                <a:cubicBezTo>
                  <a:pt x="15541" y="6619"/>
                  <a:pt x="15585" y="6648"/>
                  <a:pt x="15599" y="6663"/>
                </a:cubicBezTo>
                <a:cubicBezTo>
                  <a:pt x="15614" y="6663"/>
                  <a:pt x="15614" y="6678"/>
                  <a:pt x="15614" y="6722"/>
                </a:cubicBezTo>
                <a:cubicBezTo>
                  <a:pt x="15599" y="6693"/>
                  <a:pt x="15570" y="6678"/>
                  <a:pt x="15541" y="6663"/>
                </a:cubicBezTo>
                <a:cubicBezTo>
                  <a:pt x="15541" y="6648"/>
                  <a:pt x="15526" y="6619"/>
                  <a:pt x="15526" y="6604"/>
                </a:cubicBezTo>
                <a:close/>
                <a:moveTo>
                  <a:pt x="15393" y="6648"/>
                </a:moveTo>
                <a:cubicBezTo>
                  <a:pt x="15438" y="6663"/>
                  <a:pt x="15452" y="6678"/>
                  <a:pt x="15496" y="6693"/>
                </a:cubicBezTo>
                <a:cubicBezTo>
                  <a:pt x="15481" y="6708"/>
                  <a:pt x="15473" y="6720"/>
                  <a:pt x="15474" y="6727"/>
                </a:cubicBezTo>
                <a:lnTo>
                  <a:pt x="15474" y="6727"/>
                </a:lnTo>
                <a:cubicBezTo>
                  <a:pt x="15446" y="6712"/>
                  <a:pt x="15429" y="6690"/>
                  <a:pt x="15393" y="6678"/>
                </a:cubicBezTo>
                <a:lnTo>
                  <a:pt x="15393" y="6648"/>
                </a:lnTo>
                <a:close/>
                <a:moveTo>
                  <a:pt x="15836" y="6693"/>
                </a:moveTo>
                <a:cubicBezTo>
                  <a:pt x="15865" y="6722"/>
                  <a:pt x="15879" y="6737"/>
                  <a:pt x="15894" y="6737"/>
                </a:cubicBezTo>
                <a:cubicBezTo>
                  <a:pt x="15894" y="6752"/>
                  <a:pt x="15894" y="6752"/>
                  <a:pt x="15909" y="6766"/>
                </a:cubicBezTo>
                <a:cubicBezTo>
                  <a:pt x="15894" y="6752"/>
                  <a:pt x="15879" y="6737"/>
                  <a:pt x="15864" y="6737"/>
                </a:cubicBezTo>
                <a:cubicBezTo>
                  <a:pt x="15864" y="6722"/>
                  <a:pt x="15864" y="6722"/>
                  <a:pt x="15836" y="6693"/>
                </a:cubicBezTo>
                <a:close/>
                <a:moveTo>
                  <a:pt x="15688" y="6737"/>
                </a:moveTo>
                <a:lnTo>
                  <a:pt x="15688" y="6737"/>
                </a:lnTo>
                <a:cubicBezTo>
                  <a:pt x="15717" y="6752"/>
                  <a:pt x="15732" y="6766"/>
                  <a:pt x="15761" y="6796"/>
                </a:cubicBezTo>
                <a:cubicBezTo>
                  <a:pt x="15791" y="6810"/>
                  <a:pt x="15791" y="6825"/>
                  <a:pt x="15791" y="6840"/>
                </a:cubicBezTo>
                <a:cubicBezTo>
                  <a:pt x="15761" y="6825"/>
                  <a:pt x="15747" y="6810"/>
                  <a:pt x="15717" y="6796"/>
                </a:cubicBezTo>
                <a:cubicBezTo>
                  <a:pt x="15717" y="6766"/>
                  <a:pt x="15688" y="6752"/>
                  <a:pt x="15688" y="6737"/>
                </a:cubicBezTo>
                <a:close/>
                <a:moveTo>
                  <a:pt x="15585" y="6766"/>
                </a:moveTo>
                <a:cubicBezTo>
                  <a:pt x="15614" y="6781"/>
                  <a:pt x="15629" y="6810"/>
                  <a:pt x="15658" y="6825"/>
                </a:cubicBezTo>
                <a:lnTo>
                  <a:pt x="15658" y="6869"/>
                </a:lnTo>
                <a:cubicBezTo>
                  <a:pt x="15644" y="6840"/>
                  <a:pt x="15599" y="6825"/>
                  <a:pt x="15585" y="6810"/>
                </a:cubicBezTo>
                <a:lnTo>
                  <a:pt x="15585" y="6766"/>
                </a:lnTo>
                <a:close/>
                <a:moveTo>
                  <a:pt x="15997" y="6825"/>
                </a:moveTo>
                <a:cubicBezTo>
                  <a:pt x="16026" y="6869"/>
                  <a:pt x="16026" y="6869"/>
                  <a:pt x="16041" y="6884"/>
                </a:cubicBezTo>
                <a:lnTo>
                  <a:pt x="16041" y="6899"/>
                </a:lnTo>
                <a:lnTo>
                  <a:pt x="15997" y="6855"/>
                </a:lnTo>
                <a:lnTo>
                  <a:pt x="15997" y="6825"/>
                </a:lnTo>
                <a:close/>
                <a:moveTo>
                  <a:pt x="15892" y="6879"/>
                </a:moveTo>
                <a:lnTo>
                  <a:pt x="15938" y="6913"/>
                </a:lnTo>
                <a:cubicBezTo>
                  <a:pt x="15953" y="6943"/>
                  <a:pt x="15953" y="6958"/>
                  <a:pt x="15953" y="6958"/>
                </a:cubicBezTo>
                <a:lnTo>
                  <a:pt x="15894" y="6899"/>
                </a:lnTo>
                <a:cubicBezTo>
                  <a:pt x="15894" y="6892"/>
                  <a:pt x="15894" y="6884"/>
                  <a:pt x="15892" y="6879"/>
                </a:cubicBezTo>
                <a:close/>
                <a:moveTo>
                  <a:pt x="15761" y="6899"/>
                </a:moveTo>
                <a:cubicBezTo>
                  <a:pt x="15776" y="6913"/>
                  <a:pt x="15820" y="6943"/>
                  <a:pt x="15835" y="6958"/>
                </a:cubicBezTo>
                <a:cubicBezTo>
                  <a:pt x="15820" y="6972"/>
                  <a:pt x="15835" y="6987"/>
                  <a:pt x="15835" y="6987"/>
                </a:cubicBezTo>
                <a:cubicBezTo>
                  <a:pt x="15820" y="6972"/>
                  <a:pt x="15791" y="6958"/>
                  <a:pt x="15761" y="6943"/>
                </a:cubicBezTo>
                <a:lnTo>
                  <a:pt x="15761" y="6899"/>
                </a:lnTo>
                <a:close/>
                <a:moveTo>
                  <a:pt x="16041" y="7016"/>
                </a:moveTo>
                <a:cubicBezTo>
                  <a:pt x="16056" y="7031"/>
                  <a:pt x="16085" y="7031"/>
                  <a:pt x="16085" y="7046"/>
                </a:cubicBezTo>
                <a:cubicBezTo>
                  <a:pt x="16115" y="7061"/>
                  <a:pt x="16115" y="7090"/>
                  <a:pt x="16115" y="7090"/>
                </a:cubicBezTo>
                <a:cubicBezTo>
                  <a:pt x="16100" y="7061"/>
                  <a:pt x="16085" y="7061"/>
                  <a:pt x="16056" y="7046"/>
                </a:cubicBezTo>
                <a:cubicBezTo>
                  <a:pt x="16056" y="7031"/>
                  <a:pt x="16056" y="7031"/>
                  <a:pt x="16041" y="7016"/>
                </a:cubicBezTo>
                <a:close/>
                <a:moveTo>
                  <a:pt x="15923" y="7046"/>
                </a:moveTo>
                <a:cubicBezTo>
                  <a:pt x="15953" y="7061"/>
                  <a:pt x="15967" y="7090"/>
                  <a:pt x="15997" y="7105"/>
                </a:cubicBezTo>
                <a:lnTo>
                  <a:pt x="15997" y="7119"/>
                </a:lnTo>
                <a:cubicBezTo>
                  <a:pt x="15982" y="7105"/>
                  <a:pt x="15967" y="7090"/>
                  <a:pt x="15923" y="7061"/>
                </a:cubicBezTo>
                <a:lnTo>
                  <a:pt x="15923" y="7046"/>
                </a:lnTo>
                <a:close/>
                <a:moveTo>
                  <a:pt x="16232" y="7149"/>
                </a:moveTo>
                <a:lnTo>
                  <a:pt x="16262" y="7193"/>
                </a:lnTo>
                <a:lnTo>
                  <a:pt x="16262" y="7208"/>
                </a:lnTo>
                <a:cubicBezTo>
                  <a:pt x="16247" y="7193"/>
                  <a:pt x="16232" y="7193"/>
                  <a:pt x="16232" y="7178"/>
                </a:cubicBezTo>
                <a:lnTo>
                  <a:pt x="16232" y="7149"/>
                </a:lnTo>
                <a:close/>
                <a:moveTo>
                  <a:pt x="16115" y="7193"/>
                </a:moveTo>
                <a:cubicBezTo>
                  <a:pt x="16129" y="7208"/>
                  <a:pt x="16159" y="7208"/>
                  <a:pt x="16173" y="7252"/>
                </a:cubicBezTo>
                <a:cubicBezTo>
                  <a:pt x="16159" y="7237"/>
                  <a:pt x="16129" y="7208"/>
                  <a:pt x="16115" y="7208"/>
                </a:cubicBezTo>
                <a:lnTo>
                  <a:pt x="16115" y="7193"/>
                </a:lnTo>
                <a:close/>
                <a:moveTo>
                  <a:pt x="15011" y="6531"/>
                </a:moveTo>
                <a:lnTo>
                  <a:pt x="15011" y="6531"/>
                </a:lnTo>
                <a:cubicBezTo>
                  <a:pt x="15055" y="6545"/>
                  <a:pt x="15084" y="6590"/>
                  <a:pt x="15129" y="6604"/>
                </a:cubicBezTo>
                <a:cubicBezTo>
                  <a:pt x="15379" y="8120"/>
                  <a:pt x="15364" y="9695"/>
                  <a:pt x="15349" y="11240"/>
                </a:cubicBezTo>
                <a:lnTo>
                  <a:pt x="15349" y="12476"/>
                </a:lnTo>
                <a:cubicBezTo>
                  <a:pt x="15349" y="13168"/>
                  <a:pt x="15364" y="13977"/>
                  <a:pt x="15467" y="14787"/>
                </a:cubicBezTo>
                <a:cubicBezTo>
                  <a:pt x="15320" y="14007"/>
                  <a:pt x="15246" y="13124"/>
                  <a:pt x="15232" y="12167"/>
                </a:cubicBezTo>
                <a:cubicBezTo>
                  <a:pt x="15217" y="11623"/>
                  <a:pt x="15217" y="11093"/>
                  <a:pt x="15217" y="10578"/>
                </a:cubicBezTo>
                <a:cubicBezTo>
                  <a:pt x="15217" y="9239"/>
                  <a:pt x="15217" y="7870"/>
                  <a:pt x="15011" y="6531"/>
                </a:cubicBezTo>
                <a:close/>
                <a:moveTo>
                  <a:pt x="15232" y="6678"/>
                </a:moveTo>
                <a:lnTo>
                  <a:pt x="15232" y="6678"/>
                </a:lnTo>
                <a:cubicBezTo>
                  <a:pt x="15246" y="6678"/>
                  <a:pt x="15290" y="6722"/>
                  <a:pt x="15320" y="6737"/>
                </a:cubicBezTo>
                <a:cubicBezTo>
                  <a:pt x="15644" y="8429"/>
                  <a:pt x="15599" y="10225"/>
                  <a:pt x="15570" y="11976"/>
                </a:cubicBezTo>
                <a:cubicBezTo>
                  <a:pt x="15570" y="12255"/>
                  <a:pt x="15541" y="12535"/>
                  <a:pt x="15541" y="12800"/>
                </a:cubicBezTo>
                <a:cubicBezTo>
                  <a:pt x="15526" y="13609"/>
                  <a:pt x="15541" y="14492"/>
                  <a:pt x="15644" y="15405"/>
                </a:cubicBezTo>
                <a:cubicBezTo>
                  <a:pt x="15467" y="14375"/>
                  <a:pt x="15438" y="13359"/>
                  <a:pt x="15438" y="12491"/>
                </a:cubicBezTo>
                <a:lnTo>
                  <a:pt x="15438" y="11255"/>
                </a:lnTo>
                <a:cubicBezTo>
                  <a:pt x="15452" y="9739"/>
                  <a:pt x="15452" y="8164"/>
                  <a:pt x="15232" y="6678"/>
                </a:cubicBezTo>
                <a:close/>
                <a:moveTo>
                  <a:pt x="15408" y="6810"/>
                </a:moveTo>
                <a:cubicBezTo>
                  <a:pt x="15438" y="6810"/>
                  <a:pt x="15467" y="6840"/>
                  <a:pt x="15511" y="6869"/>
                </a:cubicBezTo>
                <a:cubicBezTo>
                  <a:pt x="15894" y="8753"/>
                  <a:pt x="15820" y="10769"/>
                  <a:pt x="15747" y="12726"/>
                </a:cubicBezTo>
                <a:lnTo>
                  <a:pt x="15732" y="13124"/>
                </a:lnTo>
                <a:cubicBezTo>
                  <a:pt x="15688" y="14021"/>
                  <a:pt x="15688" y="15007"/>
                  <a:pt x="15791" y="16008"/>
                </a:cubicBezTo>
                <a:cubicBezTo>
                  <a:pt x="15614" y="14904"/>
                  <a:pt x="15599" y="13801"/>
                  <a:pt x="15614" y="12800"/>
                </a:cubicBezTo>
                <a:cubicBezTo>
                  <a:pt x="15614" y="12535"/>
                  <a:pt x="15629" y="12255"/>
                  <a:pt x="15629" y="11976"/>
                </a:cubicBezTo>
                <a:cubicBezTo>
                  <a:pt x="15673" y="10254"/>
                  <a:pt x="15717" y="8488"/>
                  <a:pt x="15408" y="6810"/>
                </a:cubicBezTo>
                <a:close/>
                <a:moveTo>
                  <a:pt x="15599" y="6913"/>
                </a:moveTo>
                <a:cubicBezTo>
                  <a:pt x="15644" y="6928"/>
                  <a:pt x="15658" y="6958"/>
                  <a:pt x="15688" y="6972"/>
                </a:cubicBezTo>
                <a:cubicBezTo>
                  <a:pt x="16173" y="9091"/>
                  <a:pt x="16041" y="11358"/>
                  <a:pt x="15938" y="13418"/>
                </a:cubicBezTo>
                <a:cubicBezTo>
                  <a:pt x="15879" y="14375"/>
                  <a:pt x="15835" y="15361"/>
                  <a:pt x="15909" y="16332"/>
                </a:cubicBezTo>
                <a:cubicBezTo>
                  <a:pt x="15791" y="15228"/>
                  <a:pt x="15791" y="14110"/>
                  <a:pt x="15820" y="13080"/>
                </a:cubicBezTo>
                <a:lnTo>
                  <a:pt x="15835" y="12697"/>
                </a:lnTo>
                <a:cubicBezTo>
                  <a:pt x="15894" y="10799"/>
                  <a:pt x="15967" y="8797"/>
                  <a:pt x="15599" y="6913"/>
                </a:cubicBezTo>
                <a:close/>
                <a:moveTo>
                  <a:pt x="15791" y="7061"/>
                </a:moveTo>
                <a:cubicBezTo>
                  <a:pt x="15806" y="7075"/>
                  <a:pt x="15835" y="7105"/>
                  <a:pt x="15864" y="7119"/>
                </a:cubicBezTo>
                <a:cubicBezTo>
                  <a:pt x="16394" y="9239"/>
                  <a:pt x="16276" y="11534"/>
                  <a:pt x="16100" y="13742"/>
                </a:cubicBezTo>
                <a:cubicBezTo>
                  <a:pt x="16026" y="14698"/>
                  <a:pt x="15953" y="15728"/>
                  <a:pt x="15982" y="16729"/>
                </a:cubicBezTo>
                <a:cubicBezTo>
                  <a:pt x="15894" y="15640"/>
                  <a:pt x="15909" y="14492"/>
                  <a:pt x="15982" y="13433"/>
                </a:cubicBezTo>
                <a:cubicBezTo>
                  <a:pt x="16115" y="11402"/>
                  <a:pt x="16247" y="9165"/>
                  <a:pt x="15791" y="7061"/>
                </a:cubicBezTo>
                <a:close/>
                <a:moveTo>
                  <a:pt x="15967" y="7193"/>
                </a:moveTo>
                <a:cubicBezTo>
                  <a:pt x="15982" y="7208"/>
                  <a:pt x="16026" y="7237"/>
                  <a:pt x="16041" y="7252"/>
                </a:cubicBezTo>
                <a:cubicBezTo>
                  <a:pt x="16630" y="9400"/>
                  <a:pt x="16541" y="11770"/>
                  <a:pt x="16306" y="14051"/>
                </a:cubicBezTo>
                <a:cubicBezTo>
                  <a:pt x="16188" y="15108"/>
                  <a:pt x="16100" y="16165"/>
                  <a:pt x="16114" y="17208"/>
                </a:cubicBezTo>
                <a:lnTo>
                  <a:pt x="16114" y="17208"/>
                </a:lnTo>
                <a:cubicBezTo>
                  <a:pt x="16114" y="17200"/>
                  <a:pt x="16112" y="17197"/>
                  <a:pt x="16100" y="17185"/>
                </a:cubicBezTo>
                <a:cubicBezTo>
                  <a:pt x="16026" y="16038"/>
                  <a:pt x="16100" y="14860"/>
                  <a:pt x="16173" y="13742"/>
                </a:cubicBezTo>
                <a:cubicBezTo>
                  <a:pt x="16365" y="11578"/>
                  <a:pt x="16482" y="9297"/>
                  <a:pt x="15967" y="7193"/>
                </a:cubicBezTo>
                <a:close/>
                <a:moveTo>
                  <a:pt x="16159" y="7340"/>
                </a:moveTo>
                <a:lnTo>
                  <a:pt x="16203" y="7399"/>
                </a:lnTo>
                <a:cubicBezTo>
                  <a:pt x="16909" y="9739"/>
                  <a:pt x="16747" y="12314"/>
                  <a:pt x="16497" y="14389"/>
                </a:cubicBezTo>
                <a:cubicBezTo>
                  <a:pt x="16365" y="15478"/>
                  <a:pt x="16262" y="16508"/>
                  <a:pt x="16232" y="17480"/>
                </a:cubicBezTo>
                <a:cubicBezTo>
                  <a:pt x="16232" y="17465"/>
                  <a:pt x="16203" y="17436"/>
                  <a:pt x="16203" y="17421"/>
                </a:cubicBezTo>
                <a:cubicBezTo>
                  <a:pt x="16188" y="16332"/>
                  <a:pt x="16276" y="15199"/>
                  <a:pt x="16394" y="14066"/>
                </a:cubicBezTo>
                <a:cubicBezTo>
                  <a:pt x="16615" y="11814"/>
                  <a:pt x="16718" y="9474"/>
                  <a:pt x="16159" y="7340"/>
                </a:cubicBezTo>
                <a:close/>
                <a:moveTo>
                  <a:pt x="16321" y="7487"/>
                </a:moveTo>
                <a:lnTo>
                  <a:pt x="16365" y="7546"/>
                </a:lnTo>
                <a:cubicBezTo>
                  <a:pt x="16998" y="9459"/>
                  <a:pt x="17086" y="11770"/>
                  <a:pt x="16688" y="14713"/>
                </a:cubicBezTo>
                <a:lnTo>
                  <a:pt x="16688" y="14757"/>
                </a:lnTo>
                <a:cubicBezTo>
                  <a:pt x="16541" y="15743"/>
                  <a:pt x="16409" y="16744"/>
                  <a:pt x="16335" y="17715"/>
                </a:cubicBezTo>
                <a:cubicBezTo>
                  <a:pt x="16321" y="17700"/>
                  <a:pt x="16321" y="17686"/>
                  <a:pt x="16291" y="17642"/>
                </a:cubicBezTo>
                <a:cubicBezTo>
                  <a:pt x="16321" y="16626"/>
                  <a:pt x="16424" y="15537"/>
                  <a:pt x="16571" y="14404"/>
                </a:cubicBezTo>
                <a:cubicBezTo>
                  <a:pt x="16836" y="12329"/>
                  <a:pt x="16998" y="9813"/>
                  <a:pt x="16321" y="7487"/>
                </a:cubicBezTo>
                <a:close/>
                <a:moveTo>
                  <a:pt x="16306" y="17803"/>
                </a:moveTo>
                <a:cubicBezTo>
                  <a:pt x="16306" y="17818"/>
                  <a:pt x="16321" y="17848"/>
                  <a:pt x="16321" y="17862"/>
                </a:cubicBezTo>
                <a:lnTo>
                  <a:pt x="16321" y="17921"/>
                </a:lnTo>
                <a:cubicBezTo>
                  <a:pt x="16321" y="17907"/>
                  <a:pt x="16306" y="17877"/>
                  <a:pt x="16306" y="17862"/>
                </a:cubicBezTo>
                <a:lnTo>
                  <a:pt x="16306" y="17803"/>
                </a:lnTo>
                <a:close/>
                <a:moveTo>
                  <a:pt x="16510" y="7643"/>
                </a:moveTo>
                <a:cubicBezTo>
                  <a:pt x="16528" y="7643"/>
                  <a:pt x="16531" y="7657"/>
                  <a:pt x="16541" y="7679"/>
                </a:cubicBezTo>
                <a:cubicBezTo>
                  <a:pt x="17233" y="9665"/>
                  <a:pt x="17365" y="12123"/>
                  <a:pt x="16895" y="15037"/>
                </a:cubicBezTo>
                <a:lnTo>
                  <a:pt x="16821" y="15493"/>
                </a:lnTo>
                <a:cubicBezTo>
                  <a:pt x="16688" y="16317"/>
                  <a:pt x="16541" y="17141"/>
                  <a:pt x="16453" y="17936"/>
                </a:cubicBezTo>
                <a:cubicBezTo>
                  <a:pt x="16424" y="17921"/>
                  <a:pt x="16409" y="17877"/>
                  <a:pt x="16409" y="17862"/>
                </a:cubicBezTo>
                <a:cubicBezTo>
                  <a:pt x="16468" y="16847"/>
                  <a:pt x="16615" y="15802"/>
                  <a:pt x="16762" y="14772"/>
                </a:cubicBezTo>
                <a:lnTo>
                  <a:pt x="16762" y="14742"/>
                </a:lnTo>
                <a:cubicBezTo>
                  <a:pt x="17159" y="11843"/>
                  <a:pt x="17086" y="9548"/>
                  <a:pt x="16482" y="7649"/>
                </a:cubicBezTo>
                <a:cubicBezTo>
                  <a:pt x="16494" y="7645"/>
                  <a:pt x="16503" y="7643"/>
                  <a:pt x="16510" y="7643"/>
                </a:cubicBezTo>
                <a:close/>
                <a:moveTo>
                  <a:pt x="16644" y="7767"/>
                </a:moveTo>
                <a:lnTo>
                  <a:pt x="16644" y="7767"/>
                </a:lnTo>
                <a:cubicBezTo>
                  <a:pt x="16674" y="7782"/>
                  <a:pt x="16688" y="7796"/>
                  <a:pt x="16703" y="7796"/>
                </a:cubicBezTo>
                <a:cubicBezTo>
                  <a:pt x="17675" y="10357"/>
                  <a:pt x="17483" y="13227"/>
                  <a:pt x="17086" y="15331"/>
                </a:cubicBezTo>
                <a:cubicBezTo>
                  <a:pt x="17042" y="15596"/>
                  <a:pt x="16983" y="15890"/>
                  <a:pt x="16924" y="16170"/>
                </a:cubicBezTo>
                <a:cubicBezTo>
                  <a:pt x="16792" y="16832"/>
                  <a:pt x="16659" y="17494"/>
                  <a:pt x="16571" y="18113"/>
                </a:cubicBezTo>
                <a:cubicBezTo>
                  <a:pt x="16556" y="18083"/>
                  <a:pt x="16541" y="18068"/>
                  <a:pt x="16512" y="18024"/>
                </a:cubicBezTo>
                <a:cubicBezTo>
                  <a:pt x="16615" y="17200"/>
                  <a:pt x="16733" y="16332"/>
                  <a:pt x="16880" y="15464"/>
                </a:cubicBezTo>
                <a:lnTo>
                  <a:pt x="16968" y="15007"/>
                </a:lnTo>
                <a:cubicBezTo>
                  <a:pt x="17424" y="12152"/>
                  <a:pt x="17336" y="9724"/>
                  <a:pt x="16644" y="7767"/>
                </a:cubicBezTo>
                <a:close/>
                <a:moveTo>
                  <a:pt x="16394" y="18010"/>
                </a:moveTo>
                <a:cubicBezTo>
                  <a:pt x="16409" y="18024"/>
                  <a:pt x="16409" y="18039"/>
                  <a:pt x="16424" y="18083"/>
                </a:cubicBezTo>
                <a:lnTo>
                  <a:pt x="16424" y="18157"/>
                </a:lnTo>
                <a:cubicBezTo>
                  <a:pt x="16409" y="18113"/>
                  <a:pt x="16409" y="18098"/>
                  <a:pt x="16394" y="18083"/>
                </a:cubicBezTo>
                <a:lnTo>
                  <a:pt x="16394" y="18010"/>
                </a:lnTo>
                <a:close/>
                <a:moveTo>
                  <a:pt x="16394" y="18230"/>
                </a:moveTo>
                <a:cubicBezTo>
                  <a:pt x="16394" y="18274"/>
                  <a:pt x="16409" y="18289"/>
                  <a:pt x="16409" y="18289"/>
                </a:cubicBezTo>
                <a:lnTo>
                  <a:pt x="16409" y="18363"/>
                </a:lnTo>
                <a:cubicBezTo>
                  <a:pt x="16409" y="18348"/>
                  <a:pt x="16394" y="18319"/>
                  <a:pt x="16394" y="18304"/>
                </a:cubicBezTo>
                <a:lnTo>
                  <a:pt x="16394" y="18230"/>
                </a:lnTo>
                <a:close/>
                <a:moveTo>
                  <a:pt x="16512" y="18171"/>
                </a:moveTo>
                <a:cubicBezTo>
                  <a:pt x="16541" y="18216"/>
                  <a:pt x="16556" y="18230"/>
                  <a:pt x="16571" y="18274"/>
                </a:cubicBezTo>
                <a:cubicBezTo>
                  <a:pt x="16541" y="18304"/>
                  <a:pt x="16541" y="18348"/>
                  <a:pt x="16541" y="18363"/>
                </a:cubicBezTo>
                <a:cubicBezTo>
                  <a:pt x="16527" y="18319"/>
                  <a:pt x="16497" y="18304"/>
                  <a:pt x="16497" y="18274"/>
                </a:cubicBezTo>
                <a:cubicBezTo>
                  <a:pt x="16497" y="18230"/>
                  <a:pt x="16497" y="18201"/>
                  <a:pt x="16512" y="18171"/>
                </a:cubicBezTo>
                <a:close/>
                <a:moveTo>
                  <a:pt x="16904" y="8079"/>
                </a:moveTo>
                <a:lnTo>
                  <a:pt x="16904" y="8079"/>
                </a:lnTo>
                <a:cubicBezTo>
                  <a:pt x="17725" y="10191"/>
                  <a:pt x="17853" y="12831"/>
                  <a:pt x="17277" y="15655"/>
                </a:cubicBezTo>
                <a:cubicBezTo>
                  <a:pt x="17189" y="16067"/>
                  <a:pt x="17101" y="16479"/>
                  <a:pt x="17012" y="16876"/>
                </a:cubicBezTo>
                <a:cubicBezTo>
                  <a:pt x="16909" y="17362"/>
                  <a:pt x="16792" y="17862"/>
                  <a:pt x="16703" y="18363"/>
                </a:cubicBezTo>
                <a:lnTo>
                  <a:pt x="16644" y="18245"/>
                </a:lnTo>
                <a:cubicBezTo>
                  <a:pt x="16733" y="17583"/>
                  <a:pt x="16880" y="16891"/>
                  <a:pt x="17012" y="16185"/>
                </a:cubicBezTo>
                <a:cubicBezTo>
                  <a:pt x="17071" y="15920"/>
                  <a:pt x="17130" y="15625"/>
                  <a:pt x="17189" y="15346"/>
                </a:cubicBezTo>
                <a:cubicBezTo>
                  <a:pt x="17564" y="13326"/>
                  <a:pt x="17769" y="10558"/>
                  <a:pt x="16904" y="8079"/>
                </a:cubicBezTo>
                <a:close/>
                <a:moveTo>
                  <a:pt x="16998" y="8091"/>
                </a:moveTo>
                <a:cubicBezTo>
                  <a:pt x="18263" y="11005"/>
                  <a:pt x="17866" y="14198"/>
                  <a:pt x="17454" y="15964"/>
                </a:cubicBezTo>
                <a:cubicBezTo>
                  <a:pt x="17351" y="16508"/>
                  <a:pt x="17204" y="17024"/>
                  <a:pt x="17086" y="17539"/>
                </a:cubicBezTo>
                <a:cubicBezTo>
                  <a:pt x="16998" y="17877"/>
                  <a:pt x="16924" y="18230"/>
                  <a:pt x="16836" y="18569"/>
                </a:cubicBezTo>
                <a:cubicBezTo>
                  <a:pt x="16821" y="18525"/>
                  <a:pt x="16777" y="18480"/>
                  <a:pt x="16762" y="18451"/>
                </a:cubicBezTo>
                <a:cubicBezTo>
                  <a:pt x="16850" y="17936"/>
                  <a:pt x="16983" y="17421"/>
                  <a:pt x="17086" y="16891"/>
                </a:cubicBezTo>
                <a:cubicBezTo>
                  <a:pt x="17174" y="16479"/>
                  <a:pt x="17277" y="16082"/>
                  <a:pt x="17351" y="15670"/>
                </a:cubicBezTo>
                <a:cubicBezTo>
                  <a:pt x="17939" y="12829"/>
                  <a:pt x="17807" y="10195"/>
                  <a:pt x="16998" y="8091"/>
                </a:cubicBezTo>
                <a:close/>
                <a:moveTo>
                  <a:pt x="16615" y="18377"/>
                </a:moveTo>
                <a:cubicBezTo>
                  <a:pt x="16630" y="18407"/>
                  <a:pt x="16644" y="18436"/>
                  <a:pt x="16659" y="18466"/>
                </a:cubicBezTo>
                <a:cubicBezTo>
                  <a:pt x="16674" y="18510"/>
                  <a:pt x="16674" y="18539"/>
                  <a:pt x="16644" y="18583"/>
                </a:cubicBezTo>
                <a:cubicBezTo>
                  <a:pt x="16630" y="18539"/>
                  <a:pt x="16615" y="18510"/>
                  <a:pt x="16600" y="18480"/>
                </a:cubicBezTo>
                <a:cubicBezTo>
                  <a:pt x="16600" y="18451"/>
                  <a:pt x="16615" y="18407"/>
                  <a:pt x="16615" y="18377"/>
                </a:cubicBezTo>
                <a:close/>
                <a:moveTo>
                  <a:pt x="16482" y="18436"/>
                </a:moveTo>
                <a:cubicBezTo>
                  <a:pt x="16497" y="18451"/>
                  <a:pt x="16497" y="18495"/>
                  <a:pt x="16527" y="18510"/>
                </a:cubicBezTo>
                <a:cubicBezTo>
                  <a:pt x="16527" y="18539"/>
                  <a:pt x="16527" y="18569"/>
                  <a:pt x="16497" y="18598"/>
                </a:cubicBezTo>
                <a:cubicBezTo>
                  <a:pt x="16482" y="18583"/>
                  <a:pt x="16482" y="18539"/>
                  <a:pt x="16468" y="18525"/>
                </a:cubicBezTo>
                <a:cubicBezTo>
                  <a:pt x="16482" y="18480"/>
                  <a:pt x="16482" y="18451"/>
                  <a:pt x="16482" y="18436"/>
                </a:cubicBezTo>
                <a:close/>
                <a:moveTo>
                  <a:pt x="17218" y="8370"/>
                </a:moveTo>
                <a:cubicBezTo>
                  <a:pt x="18190" y="10592"/>
                  <a:pt x="18381" y="13433"/>
                  <a:pt x="17660" y="16288"/>
                </a:cubicBezTo>
                <a:cubicBezTo>
                  <a:pt x="17513" y="16906"/>
                  <a:pt x="17336" y="17539"/>
                  <a:pt x="17145" y="18142"/>
                </a:cubicBezTo>
                <a:cubicBezTo>
                  <a:pt x="17086" y="18348"/>
                  <a:pt x="17042" y="18539"/>
                  <a:pt x="16968" y="18760"/>
                </a:cubicBezTo>
                <a:cubicBezTo>
                  <a:pt x="16924" y="18731"/>
                  <a:pt x="16909" y="18686"/>
                  <a:pt x="16880" y="18657"/>
                </a:cubicBezTo>
                <a:lnTo>
                  <a:pt x="17159" y="17553"/>
                </a:lnTo>
                <a:cubicBezTo>
                  <a:pt x="17292" y="17038"/>
                  <a:pt x="17424" y="16523"/>
                  <a:pt x="17542" y="15993"/>
                </a:cubicBezTo>
                <a:cubicBezTo>
                  <a:pt x="17939" y="14272"/>
                  <a:pt x="18337" y="11225"/>
                  <a:pt x="17218" y="8370"/>
                </a:cubicBezTo>
                <a:close/>
                <a:moveTo>
                  <a:pt x="16468" y="18686"/>
                </a:moveTo>
                <a:cubicBezTo>
                  <a:pt x="16468" y="18716"/>
                  <a:pt x="16482" y="18731"/>
                  <a:pt x="16482" y="18745"/>
                </a:cubicBezTo>
                <a:lnTo>
                  <a:pt x="16482" y="18804"/>
                </a:lnTo>
                <a:cubicBezTo>
                  <a:pt x="16482" y="18789"/>
                  <a:pt x="16468" y="18760"/>
                  <a:pt x="16468" y="18745"/>
                </a:cubicBezTo>
                <a:lnTo>
                  <a:pt x="16468" y="18686"/>
                </a:lnTo>
                <a:close/>
                <a:moveTo>
                  <a:pt x="16733" y="18569"/>
                </a:moveTo>
                <a:cubicBezTo>
                  <a:pt x="16762" y="18598"/>
                  <a:pt x="16777" y="18642"/>
                  <a:pt x="16821" y="18672"/>
                </a:cubicBezTo>
                <a:cubicBezTo>
                  <a:pt x="16792" y="18716"/>
                  <a:pt x="16792" y="18745"/>
                  <a:pt x="16777" y="18804"/>
                </a:cubicBezTo>
                <a:lnTo>
                  <a:pt x="16718" y="18686"/>
                </a:lnTo>
                <a:cubicBezTo>
                  <a:pt x="16718" y="18657"/>
                  <a:pt x="16733" y="18598"/>
                  <a:pt x="16733" y="18569"/>
                </a:cubicBezTo>
                <a:close/>
                <a:moveTo>
                  <a:pt x="16571" y="18613"/>
                </a:moveTo>
                <a:cubicBezTo>
                  <a:pt x="16600" y="18657"/>
                  <a:pt x="16615" y="18672"/>
                  <a:pt x="16630" y="18716"/>
                </a:cubicBezTo>
                <a:cubicBezTo>
                  <a:pt x="16630" y="18745"/>
                  <a:pt x="16615" y="18789"/>
                  <a:pt x="16615" y="18819"/>
                </a:cubicBezTo>
                <a:cubicBezTo>
                  <a:pt x="16600" y="18789"/>
                  <a:pt x="16571" y="18760"/>
                  <a:pt x="16571" y="18731"/>
                </a:cubicBezTo>
                <a:lnTo>
                  <a:pt x="16571" y="18613"/>
                </a:lnTo>
                <a:close/>
                <a:moveTo>
                  <a:pt x="17395" y="8562"/>
                </a:moveTo>
                <a:cubicBezTo>
                  <a:pt x="18454" y="10872"/>
                  <a:pt x="18616" y="13727"/>
                  <a:pt x="17866" y="16597"/>
                </a:cubicBezTo>
                <a:cubicBezTo>
                  <a:pt x="17660" y="17333"/>
                  <a:pt x="17439" y="18054"/>
                  <a:pt x="17218" y="18731"/>
                </a:cubicBezTo>
                <a:cubicBezTo>
                  <a:pt x="17204" y="18804"/>
                  <a:pt x="17159" y="18878"/>
                  <a:pt x="17145" y="18951"/>
                </a:cubicBezTo>
                <a:cubicBezTo>
                  <a:pt x="17101" y="18907"/>
                  <a:pt x="17086" y="18878"/>
                  <a:pt x="17056" y="18834"/>
                </a:cubicBezTo>
                <a:cubicBezTo>
                  <a:pt x="17101" y="18613"/>
                  <a:pt x="17189" y="18392"/>
                  <a:pt x="17233" y="18157"/>
                </a:cubicBezTo>
                <a:cubicBezTo>
                  <a:pt x="17410" y="17553"/>
                  <a:pt x="17586" y="16921"/>
                  <a:pt x="17748" y="16288"/>
                </a:cubicBezTo>
                <a:cubicBezTo>
                  <a:pt x="18440" y="13506"/>
                  <a:pt x="18307" y="10769"/>
                  <a:pt x="17395" y="8562"/>
                </a:cubicBezTo>
                <a:close/>
                <a:moveTo>
                  <a:pt x="16453" y="18966"/>
                </a:moveTo>
                <a:cubicBezTo>
                  <a:pt x="16468" y="18981"/>
                  <a:pt x="16468" y="18981"/>
                  <a:pt x="16468" y="19010"/>
                </a:cubicBezTo>
                <a:cubicBezTo>
                  <a:pt x="16453" y="18981"/>
                  <a:pt x="16453" y="18966"/>
                  <a:pt x="16453" y="18966"/>
                </a:cubicBezTo>
                <a:close/>
                <a:moveTo>
                  <a:pt x="16865" y="18760"/>
                </a:moveTo>
                <a:cubicBezTo>
                  <a:pt x="16880" y="18804"/>
                  <a:pt x="16924" y="18834"/>
                  <a:pt x="16939" y="18878"/>
                </a:cubicBezTo>
                <a:cubicBezTo>
                  <a:pt x="16939" y="18907"/>
                  <a:pt x="16924" y="18966"/>
                  <a:pt x="16909" y="19010"/>
                </a:cubicBezTo>
                <a:cubicBezTo>
                  <a:pt x="16895" y="18966"/>
                  <a:pt x="16850" y="18937"/>
                  <a:pt x="16836" y="18893"/>
                </a:cubicBezTo>
                <a:cubicBezTo>
                  <a:pt x="16850" y="18863"/>
                  <a:pt x="16850" y="18804"/>
                  <a:pt x="16865" y="18760"/>
                </a:cubicBezTo>
                <a:close/>
                <a:moveTo>
                  <a:pt x="16541" y="18878"/>
                </a:moveTo>
                <a:cubicBezTo>
                  <a:pt x="16556" y="18893"/>
                  <a:pt x="16556" y="18937"/>
                  <a:pt x="16571" y="18951"/>
                </a:cubicBezTo>
                <a:cubicBezTo>
                  <a:pt x="16600" y="18966"/>
                  <a:pt x="16571" y="19010"/>
                  <a:pt x="16571" y="19025"/>
                </a:cubicBezTo>
                <a:cubicBezTo>
                  <a:pt x="16556" y="19010"/>
                  <a:pt x="16556" y="18966"/>
                  <a:pt x="16541" y="18951"/>
                </a:cubicBezTo>
                <a:lnTo>
                  <a:pt x="16541" y="18878"/>
                </a:lnTo>
                <a:close/>
                <a:moveTo>
                  <a:pt x="16688" y="18819"/>
                </a:moveTo>
                <a:cubicBezTo>
                  <a:pt x="16703" y="18848"/>
                  <a:pt x="16718" y="18878"/>
                  <a:pt x="16733" y="18907"/>
                </a:cubicBezTo>
                <a:cubicBezTo>
                  <a:pt x="16733" y="18951"/>
                  <a:pt x="16733" y="18981"/>
                  <a:pt x="16718" y="19025"/>
                </a:cubicBezTo>
                <a:cubicBezTo>
                  <a:pt x="16703" y="18981"/>
                  <a:pt x="16688" y="18951"/>
                  <a:pt x="16674" y="18937"/>
                </a:cubicBezTo>
                <a:cubicBezTo>
                  <a:pt x="16674" y="18893"/>
                  <a:pt x="16688" y="18848"/>
                  <a:pt x="16688" y="18819"/>
                </a:cubicBezTo>
                <a:close/>
                <a:moveTo>
                  <a:pt x="17675" y="9018"/>
                </a:moveTo>
                <a:cubicBezTo>
                  <a:pt x="18690" y="11314"/>
                  <a:pt x="18837" y="14183"/>
                  <a:pt x="18042" y="16921"/>
                </a:cubicBezTo>
                <a:cubicBezTo>
                  <a:pt x="17822" y="17700"/>
                  <a:pt x="17557" y="18436"/>
                  <a:pt x="17292" y="19172"/>
                </a:cubicBezTo>
                <a:cubicBezTo>
                  <a:pt x="17262" y="19128"/>
                  <a:pt x="17218" y="19099"/>
                  <a:pt x="17204" y="19040"/>
                </a:cubicBezTo>
                <a:cubicBezTo>
                  <a:pt x="17233" y="18951"/>
                  <a:pt x="17262" y="18863"/>
                  <a:pt x="17292" y="18760"/>
                </a:cubicBezTo>
                <a:cubicBezTo>
                  <a:pt x="17513" y="18068"/>
                  <a:pt x="17748" y="17347"/>
                  <a:pt x="17954" y="16611"/>
                </a:cubicBezTo>
                <a:cubicBezTo>
                  <a:pt x="18675" y="13933"/>
                  <a:pt x="18587" y="11240"/>
                  <a:pt x="17675" y="9018"/>
                </a:cubicBezTo>
                <a:close/>
                <a:moveTo>
                  <a:pt x="17012" y="18951"/>
                </a:moveTo>
                <a:cubicBezTo>
                  <a:pt x="17056" y="18981"/>
                  <a:pt x="17071" y="19025"/>
                  <a:pt x="17101" y="19054"/>
                </a:cubicBezTo>
                <a:cubicBezTo>
                  <a:pt x="17086" y="19113"/>
                  <a:pt x="17071" y="19157"/>
                  <a:pt x="17056" y="19202"/>
                </a:cubicBezTo>
                <a:cubicBezTo>
                  <a:pt x="17012" y="19172"/>
                  <a:pt x="16998" y="19128"/>
                  <a:pt x="16983" y="19099"/>
                </a:cubicBezTo>
                <a:cubicBezTo>
                  <a:pt x="16998" y="19040"/>
                  <a:pt x="16998" y="19010"/>
                  <a:pt x="17012" y="18951"/>
                </a:cubicBezTo>
                <a:close/>
                <a:moveTo>
                  <a:pt x="16527" y="19113"/>
                </a:moveTo>
                <a:cubicBezTo>
                  <a:pt x="16527" y="19128"/>
                  <a:pt x="16541" y="19143"/>
                  <a:pt x="16541" y="19172"/>
                </a:cubicBezTo>
                <a:lnTo>
                  <a:pt x="16541" y="19246"/>
                </a:lnTo>
                <a:cubicBezTo>
                  <a:pt x="16541" y="19231"/>
                  <a:pt x="16527" y="19202"/>
                  <a:pt x="16527" y="19187"/>
                </a:cubicBezTo>
                <a:lnTo>
                  <a:pt x="16527" y="19113"/>
                </a:lnTo>
                <a:close/>
                <a:moveTo>
                  <a:pt x="16659" y="19054"/>
                </a:moveTo>
                <a:cubicBezTo>
                  <a:pt x="16688" y="19099"/>
                  <a:pt x="16703" y="19113"/>
                  <a:pt x="16718" y="19157"/>
                </a:cubicBezTo>
                <a:cubicBezTo>
                  <a:pt x="16688" y="19187"/>
                  <a:pt x="16688" y="19216"/>
                  <a:pt x="16688" y="19246"/>
                </a:cubicBezTo>
                <a:cubicBezTo>
                  <a:pt x="16674" y="19202"/>
                  <a:pt x="16644" y="19187"/>
                  <a:pt x="16644" y="19157"/>
                </a:cubicBezTo>
                <a:cubicBezTo>
                  <a:pt x="16644" y="19113"/>
                  <a:pt x="16659" y="19084"/>
                  <a:pt x="16659" y="19054"/>
                </a:cubicBezTo>
                <a:close/>
                <a:moveTo>
                  <a:pt x="16836" y="19010"/>
                </a:moveTo>
                <a:cubicBezTo>
                  <a:pt x="16850" y="19040"/>
                  <a:pt x="16895" y="19084"/>
                  <a:pt x="16909" y="19113"/>
                </a:cubicBezTo>
                <a:cubicBezTo>
                  <a:pt x="16865" y="19157"/>
                  <a:pt x="16850" y="19187"/>
                  <a:pt x="16850" y="19246"/>
                </a:cubicBezTo>
                <a:lnTo>
                  <a:pt x="16792" y="19128"/>
                </a:lnTo>
                <a:cubicBezTo>
                  <a:pt x="16821" y="19099"/>
                  <a:pt x="16821" y="19040"/>
                  <a:pt x="16836" y="19010"/>
                </a:cubicBezTo>
                <a:close/>
                <a:moveTo>
                  <a:pt x="17866" y="9239"/>
                </a:moveTo>
                <a:cubicBezTo>
                  <a:pt x="18940" y="11593"/>
                  <a:pt x="19102" y="14492"/>
                  <a:pt x="18248" y="17244"/>
                </a:cubicBezTo>
                <a:cubicBezTo>
                  <a:pt x="18028" y="17951"/>
                  <a:pt x="17748" y="18672"/>
                  <a:pt x="17468" y="19349"/>
                </a:cubicBezTo>
                <a:cubicBezTo>
                  <a:pt x="17439" y="19319"/>
                  <a:pt x="17395" y="19275"/>
                  <a:pt x="17365" y="19231"/>
                </a:cubicBezTo>
                <a:cubicBezTo>
                  <a:pt x="17645" y="18495"/>
                  <a:pt x="17925" y="17715"/>
                  <a:pt x="18145" y="16921"/>
                </a:cubicBezTo>
                <a:cubicBezTo>
                  <a:pt x="18911" y="14257"/>
                  <a:pt x="18808" y="11505"/>
                  <a:pt x="17866" y="9239"/>
                </a:cubicBezTo>
                <a:close/>
                <a:moveTo>
                  <a:pt x="17159" y="19128"/>
                </a:moveTo>
                <a:cubicBezTo>
                  <a:pt x="17204" y="19172"/>
                  <a:pt x="17233" y="19202"/>
                  <a:pt x="17248" y="19246"/>
                </a:cubicBezTo>
                <a:cubicBezTo>
                  <a:pt x="17262" y="19260"/>
                  <a:pt x="17233" y="19275"/>
                  <a:pt x="17233" y="19305"/>
                </a:cubicBezTo>
                <a:cubicBezTo>
                  <a:pt x="17218" y="19334"/>
                  <a:pt x="17218" y="19378"/>
                  <a:pt x="17204" y="19408"/>
                </a:cubicBezTo>
                <a:cubicBezTo>
                  <a:pt x="17159" y="19378"/>
                  <a:pt x="17145" y="19334"/>
                  <a:pt x="17101" y="19275"/>
                </a:cubicBezTo>
                <a:cubicBezTo>
                  <a:pt x="17130" y="19216"/>
                  <a:pt x="17145" y="19172"/>
                  <a:pt x="17159" y="19128"/>
                </a:cubicBezTo>
                <a:close/>
                <a:moveTo>
                  <a:pt x="16497" y="19349"/>
                </a:moveTo>
                <a:cubicBezTo>
                  <a:pt x="16497" y="19378"/>
                  <a:pt x="16512" y="19378"/>
                  <a:pt x="16512" y="19393"/>
                </a:cubicBezTo>
                <a:lnTo>
                  <a:pt x="16512" y="19452"/>
                </a:lnTo>
                <a:cubicBezTo>
                  <a:pt x="16512" y="19422"/>
                  <a:pt x="16512" y="19422"/>
                  <a:pt x="16497" y="19408"/>
                </a:cubicBezTo>
                <a:lnTo>
                  <a:pt x="16497" y="19349"/>
                </a:lnTo>
                <a:close/>
                <a:moveTo>
                  <a:pt x="16762" y="19246"/>
                </a:moveTo>
                <a:cubicBezTo>
                  <a:pt x="16777" y="19275"/>
                  <a:pt x="16792" y="19319"/>
                  <a:pt x="16821" y="19334"/>
                </a:cubicBezTo>
                <a:cubicBezTo>
                  <a:pt x="16792" y="19378"/>
                  <a:pt x="16792" y="19408"/>
                  <a:pt x="16777" y="19452"/>
                </a:cubicBezTo>
                <a:cubicBezTo>
                  <a:pt x="16762" y="19408"/>
                  <a:pt x="16733" y="19378"/>
                  <a:pt x="16718" y="19349"/>
                </a:cubicBezTo>
                <a:cubicBezTo>
                  <a:pt x="16733" y="19334"/>
                  <a:pt x="16762" y="19305"/>
                  <a:pt x="16762" y="19246"/>
                </a:cubicBezTo>
                <a:close/>
                <a:moveTo>
                  <a:pt x="16939" y="19187"/>
                </a:moveTo>
                <a:cubicBezTo>
                  <a:pt x="16968" y="19216"/>
                  <a:pt x="16998" y="19260"/>
                  <a:pt x="17012" y="19305"/>
                </a:cubicBezTo>
                <a:cubicBezTo>
                  <a:pt x="16998" y="19349"/>
                  <a:pt x="16998" y="19408"/>
                  <a:pt x="16983" y="19452"/>
                </a:cubicBezTo>
                <a:cubicBezTo>
                  <a:pt x="16968" y="19408"/>
                  <a:pt x="16924" y="19378"/>
                  <a:pt x="16909" y="19334"/>
                </a:cubicBezTo>
                <a:cubicBezTo>
                  <a:pt x="16924" y="19275"/>
                  <a:pt x="16924" y="19246"/>
                  <a:pt x="16939" y="19187"/>
                </a:cubicBezTo>
                <a:close/>
                <a:moveTo>
                  <a:pt x="16615" y="19305"/>
                </a:moveTo>
                <a:cubicBezTo>
                  <a:pt x="16630" y="19319"/>
                  <a:pt x="16630" y="19349"/>
                  <a:pt x="16644" y="19378"/>
                </a:cubicBezTo>
                <a:cubicBezTo>
                  <a:pt x="16644" y="19408"/>
                  <a:pt x="16630" y="19422"/>
                  <a:pt x="16630" y="19466"/>
                </a:cubicBezTo>
                <a:cubicBezTo>
                  <a:pt x="16615" y="19452"/>
                  <a:pt x="16615" y="19408"/>
                  <a:pt x="16600" y="19393"/>
                </a:cubicBezTo>
                <a:cubicBezTo>
                  <a:pt x="16600" y="19349"/>
                  <a:pt x="16615" y="19334"/>
                  <a:pt x="16615" y="19305"/>
                </a:cubicBezTo>
                <a:close/>
                <a:moveTo>
                  <a:pt x="18101" y="9680"/>
                </a:moveTo>
                <a:lnTo>
                  <a:pt x="18101" y="9680"/>
                </a:lnTo>
                <a:cubicBezTo>
                  <a:pt x="19176" y="12020"/>
                  <a:pt x="19308" y="14919"/>
                  <a:pt x="18440" y="17553"/>
                </a:cubicBezTo>
                <a:cubicBezTo>
                  <a:pt x="18204" y="18230"/>
                  <a:pt x="17939" y="18893"/>
                  <a:pt x="17645" y="19540"/>
                </a:cubicBezTo>
                <a:lnTo>
                  <a:pt x="17513" y="19408"/>
                </a:lnTo>
                <a:cubicBezTo>
                  <a:pt x="17792" y="18716"/>
                  <a:pt x="18087" y="17995"/>
                  <a:pt x="18307" y="17259"/>
                </a:cubicBezTo>
                <a:cubicBezTo>
                  <a:pt x="19117" y="14669"/>
                  <a:pt x="19028" y="11946"/>
                  <a:pt x="18101" y="9680"/>
                </a:cubicBezTo>
                <a:close/>
                <a:moveTo>
                  <a:pt x="17336" y="19319"/>
                </a:moveTo>
                <a:lnTo>
                  <a:pt x="17439" y="19422"/>
                </a:lnTo>
                <a:cubicBezTo>
                  <a:pt x="17410" y="19496"/>
                  <a:pt x="17380" y="19555"/>
                  <a:pt x="17365" y="19614"/>
                </a:cubicBezTo>
                <a:cubicBezTo>
                  <a:pt x="17336" y="19569"/>
                  <a:pt x="17292" y="19540"/>
                  <a:pt x="17277" y="19481"/>
                </a:cubicBezTo>
                <a:cubicBezTo>
                  <a:pt x="17292" y="19422"/>
                  <a:pt x="17307" y="19393"/>
                  <a:pt x="17336" y="19334"/>
                </a:cubicBezTo>
                <a:lnTo>
                  <a:pt x="17336" y="19319"/>
                </a:lnTo>
                <a:close/>
                <a:moveTo>
                  <a:pt x="17086" y="19393"/>
                </a:moveTo>
                <a:cubicBezTo>
                  <a:pt x="17130" y="19422"/>
                  <a:pt x="17145" y="19466"/>
                  <a:pt x="17174" y="19496"/>
                </a:cubicBezTo>
                <a:cubicBezTo>
                  <a:pt x="17145" y="19555"/>
                  <a:pt x="17130" y="19584"/>
                  <a:pt x="17101" y="19643"/>
                </a:cubicBezTo>
                <a:cubicBezTo>
                  <a:pt x="17086" y="19614"/>
                  <a:pt x="17056" y="19569"/>
                  <a:pt x="17027" y="19540"/>
                </a:cubicBezTo>
                <a:cubicBezTo>
                  <a:pt x="17056" y="19481"/>
                  <a:pt x="17071" y="19422"/>
                  <a:pt x="17086" y="19393"/>
                </a:cubicBezTo>
                <a:close/>
                <a:moveTo>
                  <a:pt x="16895" y="19452"/>
                </a:moveTo>
                <a:cubicBezTo>
                  <a:pt x="16909" y="19481"/>
                  <a:pt x="16924" y="19525"/>
                  <a:pt x="16968" y="19555"/>
                </a:cubicBezTo>
                <a:cubicBezTo>
                  <a:pt x="16924" y="19584"/>
                  <a:pt x="16924" y="19628"/>
                  <a:pt x="16909" y="19687"/>
                </a:cubicBezTo>
                <a:lnTo>
                  <a:pt x="16850" y="19569"/>
                </a:lnTo>
                <a:cubicBezTo>
                  <a:pt x="16865" y="19540"/>
                  <a:pt x="16865" y="19481"/>
                  <a:pt x="16895" y="19452"/>
                </a:cubicBezTo>
                <a:close/>
                <a:moveTo>
                  <a:pt x="16571" y="19555"/>
                </a:moveTo>
                <a:cubicBezTo>
                  <a:pt x="16571" y="19569"/>
                  <a:pt x="16600" y="19584"/>
                  <a:pt x="16600" y="19614"/>
                </a:cubicBezTo>
                <a:cubicBezTo>
                  <a:pt x="16600" y="19643"/>
                  <a:pt x="16571" y="19672"/>
                  <a:pt x="16571" y="19702"/>
                </a:cubicBezTo>
                <a:cubicBezTo>
                  <a:pt x="16571" y="19687"/>
                  <a:pt x="16556" y="19672"/>
                  <a:pt x="16556" y="19643"/>
                </a:cubicBezTo>
                <a:cubicBezTo>
                  <a:pt x="16556" y="19614"/>
                  <a:pt x="16556" y="19584"/>
                  <a:pt x="16571" y="19555"/>
                </a:cubicBezTo>
                <a:close/>
                <a:moveTo>
                  <a:pt x="16703" y="19496"/>
                </a:moveTo>
                <a:cubicBezTo>
                  <a:pt x="16718" y="19540"/>
                  <a:pt x="16747" y="19555"/>
                  <a:pt x="16762" y="19584"/>
                </a:cubicBezTo>
                <a:cubicBezTo>
                  <a:pt x="16747" y="19628"/>
                  <a:pt x="16747" y="19672"/>
                  <a:pt x="16718" y="19702"/>
                </a:cubicBezTo>
                <a:cubicBezTo>
                  <a:pt x="16703" y="19672"/>
                  <a:pt x="16688" y="19643"/>
                  <a:pt x="16688" y="19614"/>
                </a:cubicBezTo>
                <a:cubicBezTo>
                  <a:pt x="16688" y="19569"/>
                  <a:pt x="16703" y="19540"/>
                  <a:pt x="16703" y="19496"/>
                </a:cubicBezTo>
                <a:close/>
                <a:moveTo>
                  <a:pt x="18322" y="9886"/>
                </a:moveTo>
                <a:lnTo>
                  <a:pt x="18322" y="9886"/>
                </a:lnTo>
                <a:cubicBezTo>
                  <a:pt x="19426" y="12285"/>
                  <a:pt x="19573" y="15228"/>
                  <a:pt x="18631" y="17862"/>
                </a:cubicBezTo>
                <a:cubicBezTo>
                  <a:pt x="18410" y="18510"/>
                  <a:pt x="18145" y="19113"/>
                  <a:pt x="17851" y="19717"/>
                </a:cubicBezTo>
                <a:cubicBezTo>
                  <a:pt x="17807" y="19687"/>
                  <a:pt x="17748" y="19643"/>
                  <a:pt x="17719" y="19599"/>
                </a:cubicBezTo>
                <a:cubicBezTo>
                  <a:pt x="18013" y="18937"/>
                  <a:pt x="18293" y="18274"/>
                  <a:pt x="18528" y="17568"/>
                </a:cubicBezTo>
                <a:cubicBezTo>
                  <a:pt x="19367" y="15007"/>
                  <a:pt x="19279" y="12197"/>
                  <a:pt x="18322" y="9886"/>
                </a:cubicBezTo>
                <a:close/>
                <a:moveTo>
                  <a:pt x="17498" y="19496"/>
                </a:moveTo>
                <a:lnTo>
                  <a:pt x="17630" y="19628"/>
                </a:lnTo>
                <a:cubicBezTo>
                  <a:pt x="17586" y="19687"/>
                  <a:pt x="17571" y="19746"/>
                  <a:pt x="17527" y="19790"/>
                </a:cubicBezTo>
                <a:cubicBezTo>
                  <a:pt x="17498" y="19761"/>
                  <a:pt x="17454" y="19717"/>
                  <a:pt x="17424" y="19672"/>
                </a:cubicBezTo>
                <a:cubicBezTo>
                  <a:pt x="17439" y="19614"/>
                  <a:pt x="17483" y="19555"/>
                  <a:pt x="17498" y="19496"/>
                </a:cubicBezTo>
                <a:close/>
                <a:moveTo>
                  <a:pt x="17233" y="19555"/>
                </a:moveTo>
                <a:cubicBezTo>
                  <a:pt x="17277" y="19584"/>
                  <a:pt x="17307" y="19628"/>
                  <a:pt x="17336" y="19672"/>
                </a:cubicBezTo>
                <a:cubicBezTo>
                  <a:pt x="17307" y="19746"/>
                  <a:pt x="17292" y="19790"/>
                  <a:pt x="17277" y="19834"/>
                </a:cubicBezTo>
                <a:cubicBezTo>
                  <a:pt x="17233" y="19820"/>
                  <a:pt x="17204" y="19775"/>
                  <a:pt x="17189" y="19717"/>
                </a:cubicBezTo>
                <a:lnTo>
                  <a:pt x="17233" y="19555"/>
                </a:lnTo>
                <a:close/>
                <a:moveTo>
                  <a:pt x="17277" y="19834"/>
                </a:moveTo>
                <a:cubicBezTo>
                  <a:pt x="17277" y="19842"/>
                  <a:pt x="17273" y="19845"/>
                  <a:pt x="17272" y="19845"/>
                </a:cubicBezTo>
                <a:cubicBezTo>
                  <a:pt x="17270" y="19845"/>
                  <a:pt x="17270" y="19842"/>
                  <a:pt x="17277" y="19834"/>
                </a:cubicBezTo>
                <a:close/>
                <a:moveTo>
                  <a:pt x="16998" y="19628"/>
                </a:moveTo>
                <a:cubicBezTo>
                  <a:pt x="17012" y="19672"/>
                  <a:pt x="17056" y="19702"/>
                  <a:pt x="17071" y="19746"/>
                </a:cubicBezTo>
                <a:cubicBezTo>
                  <a:pt x="17071" y="19790"/>
                  <a:pt x="17056" y="19849"/>
                  <a:pt x="17042" y="19893"/>
                </a:cubicBezTo>
                <a:cubicBezTo>
                  <a:pt x="17012" y="19849"/>
                  <a:pt x="16983" y="19820"/>
                  <a:pt x="16968" y="19775"/>
                </a:cubicBezTo>
                <a:cubicBezTo>
                  <a:pt x="16983" y="19717"/>
                  <a:pt x="16998" y="19687"/>
                  <a:pt x="16998" y="19628"/>
                </a:cubicBezTo>
                <a:close/>
                <a:moveTo>
                  <a:pt x="16541" y="19820"/>
                </a:moveTo>
                <a:cubicBezTo>
                  <a:pt x="16541" y="19834"/>
                  <a:pt x="16556" y="19849"/>
                  <a:pt x="16556" y="19849"/>
                </a:cubicBezTo>
                <a:cubicBezTo>
                  <a:pt x="16556" y="19864"/>
                  <a:pt x="16556" y="19879"/>
                  <a:pt x="16541" y="19908"/>
                </a:cubicBezTo>
                <a:cubicBezTo>
                  <a:pt x="16541" y="19893"/>
                  <a:pt x="16541" y="19864"/>
                  <a:pt x="16527" y="19864"/>
                </a:cubicBezTo>
                <a:cubicBezTo>
                  <a:pt x="16541" y="19849"/>
                  <a:pt x="16541" y="19834"/>
                  <a:pt x="16541" y="19820"/>
                </a:cubicBezTo>
                <a:close/>
                <a:moveTo>
                  <a:pt x="16821" y="19672"/>
                </a:moveTo>
                <a:cubicBezTo>
                  <a:pt x="16836" y="19702"/>
                  <a:pt x="16850" y="19746"/>
                  <a:pt x="16865" y="19761"/>
                </a:cubicBezTo>
                <a:cubicBezTo>
                  <a:pt x="16850" y="19834"/>
                  <a:pt x="16850" y="19864"/>
                  <a:pt x="16836" y="19908"/>
                </a:cubicBezTo>
                <a:lnTo>
                  <a:pt x="16777" y="19790"/>
                </a:lnTo>
                <a:cubicBezTo>
                  <a:pt x="16792" y="19761"/>
                  <a:pt x="16792" y="19702"/>
                  <a:pt x="16821" y="19672"/>
                </a:cubicBezTo>
                <a:close/>
                <a:moveTo>
                  <a:pt x="18543" y="10210"/>
                </a:moveTo>
                <a:cubicBezTo>
                  <a:pt x="19676" y="12638"/>
                  <a:pt x="19808" y="15567"/>
                  <a:pt x="18822" y="18201"/>
                </a:cubicBezTo>
                <a:cubicBezTo>
                  <a:pt x="18602" y="18775"/>
                  <a:pt x="18322" y="19349"/>
                  <a:pt x="18042" y="19908"/>
                </a:cubicBezTo>
                <a:cubicBezTo>
                  <a:pt x="17998" y="19864"/>
                  <a:pt x="17954" y="19834"/>
                  <a:pt x="17895" y="19775"/>
                </a:cubicBezTo>
                <a:cubicBezTo>
                  <a:pt x="18190" y="19172"/>
                  <a:pt x="18469" y="18539"/>
                  <a:pt x="18705" y="17907"/>
                </a:cubicBezTo>
                <a:cubicBezTo>
                  <a:pt x="19617" y="15361"/>
                  <a:pt x="19514" y="12564"/>
                  <a:pt x="18543" y="10210"/>
                </a:cubicBezTo>
                <a:close/>
                <a:moveTo>
                  <a:pt x="16674" y="19746"/>
                </a:moveTo>
                <a:cubicBezTo>
                  <a:pt x="16688" y="19761"/>
                  <a:pt x="16688" y="19790"/>
                  <a:pt x="16703" y="19820"/>
                </a:cubicBezTo>
                <a:cubicBezTo>
                  <a:pt x="16703" y="19849"/>
                  <a:pt x="16688" y="19893"/>
                  <a:pt x="16688" y="19923"/>
                </a:cubicBezTo>
                <a:cubicBezTo>
                  <a:pt x="16674" y="19908"/>
                  <a:pt x="16674" y="19864"/>
                  <a:pt x="16644" y="19849"/>
                </a:cubicBezTo>
                <a:cubicBezTo>
                  <a:pt x="16644" y="19820"/>
                  <a:pt x="16644" y="19775"/>
                  <a:pt x="16674" y="19746"/>
                </a:cubicBezTo>
                <a:close/>
                <a:moveTo>
                  <a:pt x="17660" y="19672"/>
                </a:moveTo>
                <a:lnTo>
                  <a:pt x="17778" y="19775"/>
                </a:lnTo>
                <a:lnTo>
                  <a:pt x="17792" y="19790"/>
                </a:lnTo>
                <a:cubicBezTo>
                  <a:pt x="17778" y="19864"/>
                  <a:pt x="17748" y="19923"/>
                  <a:pt x="17719" y="19982"/>
                </a:cubicBezTo>
                <a:lnTo>
                  <a:pt x="17586" y="19849"/>
                </a:lnTo>
                <a:cubicBezTo>
                  <a:pt x="17601" y="19790"/>
                  <a:pt x="17645" y="19746"/>
                  <a:pt x="17660" y="19672"/>
                </a:cubicBezTo>
                <a:close/>
                <a:moveTo>
                  <a:pt x="17365" y="19761"/>
                </a:moveTo>
                <a:cubicBezTo>
                  <a:pt x="17410" y="19790"/>
                  <a:pt x="17439" y="19834"/>
                  <a:pt x="17468" y="19879"/>
                </a:cubicBezTo>
                <a:cubicBezTo>
                  <a:pt x="17468" y="19937"/>
                  <a:pt x="17439" y="19996"/>
                  <a:pt x="17424" y="20055"/>
                </a:cubicBezTo>
                <a:cubicBezTo>
                  <a:pt x="17380" y="20011"/>
                  <a:pt x="17351" y="19982"/>
                  <a:pt x="17307" y="19923"/>
                </a:cubicBezTo>
                <a:cubicBezTo>
                  <a:pt x="17307" y="19908"/>
                  <a:pt x="17336" y="19893"/>
                  <a:pt x="17336" y="19864"/>
                </a:cubicBezTo>
                <a:cubicBezTo>
                  <a:pt x="17351" y="19834"/>
                  <a:pt x="17365" y="19790"/>
                  <a:pt x="17365" y="19761"/>
                </a:cubicBezTo>
                <a:close/>
                <a:moveTo>
                  <a:pt x="18852" y="10769"/>
                </a:moveTo>
                <a:cubicBezTo>
                  <a:pt x="19911" y="13153"/>
                  <a:pt x="20000" y="16023"/>
                  <a:pt x="19028" y="18510"/>
                </a:cubicBezTo>
                <a:cubicBezTo>
                  <a:pt x="18808" y="19040"/>
                  <a:pt x="18543" y="19555"/>
                  <a:pt x="18263" y="20070"/>
                </a:cubicBezTo>
                <a:cubicBezTo>
                  <a:pt x="18219" y="20040"/>
                  <a:pt x="18160" y="19996"/>
                  <a:pt x="18116" y="19967"/>
                </a:cubicBezTo>
                <a:cubicBezTo>
                  <a:pt x="18410" y="19393"/>
                  <a:pt x="18690" y="18819"/>
                  <a:pt x="18911" y="18230"/>
                </a:cubicBezTo>
                <a:cubicBezTo>
                  <a:pt x="19838" y="15787"/>
                  <a:pt x="19794" y="13080"/>
                  <a:pt x="18852" y="10769"/>
                </a:cubicBezTo>
                <a:close/>
                <a:moveTo>
                  <a:pt x="17145" y="19834"/>
                </a:moveTo>
                <a:cubicBezTo>
                  <a:pt x="17189" y="19864"/>
                  <a:pt x="17204" y="19908"/>
                  <a:pt x="17233" y="19937"/>
                </a:cubicBezTo>
                <a:cubicBezTo>
                  <a:pt x="17204" y="19996"/>
                  <a:pt x="17189" y="20040"/>
                  <a:pt x="17159" y="20085"/>
                </a:cubicBezTo>
                <a:cubicBezTo>
                  <a:pt x="17145" y="20055"/>
                  <a:pt x="17115" y="20011"/>
                  <a:pt x="17086" y="19982"/>
                </a:cubicBezTo>
                <a:cubicBezTo>
                  <a:pt x="17101" y="19923"/>
                  <a:pt x="17130" y="19864"/>
                  <a:pt x="17145" y="19834"/>
                </a:cubicBezTo>
                <a:close/>
                <a:moveTo>
                  <a:pt x="16615" y="19996"/>
                </a:moveTo>
                <a:cubicBezTo>
                  <a:pt x="16615" y="20011"/>
                  <a:pt x="16630" y="20040"/>
                  <a:pt x="16630" y="20070"/>
                </a:cubicBezTo>
                <a:cubicBezTo>
                  <a:pt x="16630" y="20085"/>
                  <a:pt x="16615" y="20129"/>
                  <a:pt x="16615" y="20143"/>
                </a:cubicBezTo>
                <a:cubicBezTo>
                  <a:pt x="16615" y="20129"/>
                  <a:pt x="16600" y="20114"/>
                  <a:pt x="16600" y="20070"/>
                </a:cubicBezTo>
                <a:cubicBezTo>
                  <a:pt x="16600" y="20055"/>
                  <a:pt x="16615" y="20011"/>
                  <a:pt x="16615" y="19996"/>
                </a:cubicBezTo>
                <a:close/>
                <a:moveTo>
                  <a:pt x="16762" y="19923"/>
                </a:moveTo>
                <a:cubicBezTo>
                  <a:pt x="16762" y="19952"/>
                  <a:pt x="16777" y="19996"/>
                  <a:pt x="16792" y="20011"/>
                </a:cubicBezTo>
                <a:cubicBezTo>
                  <a:pt x="16777" y="20055"/>
                  <a:pt x="16777" y="20085"/>
                  <a:pt x="16762" y="20143"/>
                </a:cubicBezTo>
                <a:cubicBezTo>
                  <a:pt x="16747" y="20114"/>
                  <a:pt x="16747" y="20085"/>
                  <a:pt x="16718" y="20055"/>
                </a:cubicBezTo>
                <a:cubicBezTo>
                  <a:pt x="16733" y="20011"/>
                  <a:pt x="16733" y="19982"/>
                  <a:pt x="16762" y="19923"/>
                </a:cubicBezTo>
                <a:close/>
                <a:moveTo>
                  <a:pt x="16924" y="19893"/>
                </a:moveTo>
                <a:cubicBezTo>
                  <a:pt x="16939" y="19923"/>
                  <a:pt x="16968" y="19967"/>
                  <a:pt x="16998" y="19996"/>
                </a:cubicBezTo>
                <a:cubicBezTo>
                  <a:pt x="16983" y="20055"/>
                  <a:pt x="16968" y="20085"/>
                  <a:pt x="16939" y="20143"/>
                </a:cubicBezTo>
                <a:lnTo>
                  <a:pt x="16895" y="20040"/>
                </a:lnTo>
                <a:cubicBezTo>
                  <a:pt x="16909" y="19982"/>
                  <a:pt x="16909" y="19923"/>
                  <a:pt x="16924" y="19893"/>
                </a:cubicBezTo>
                <a:close/>
                <a:moveTo>
                  <a:pt x="17881" y="19849"/>
                </a:moveTo>
                <a:cubicBezTo>
                  <a:pt x="17939" y="19893"/>
                  <a:pt x="17969" y="19923"/>
                  <a:pt x="18028" y="19967"/>
                </a:cubicBezTo>
                <a:cubicBezTo>
                  <a:pt x="17969" y="20040"/>
                  <a:pt x="17939" y="20114"/>
                  <a:pt x="17925" y="20158"/>
                </a:cubicBezTo>
                <a:cubicBezTo>
                  <a:pt x="17881" y="20129"/>
                  <a:pt x="17822" y="20085"/>
                  <a:pt x="17792" y="20040"/>
                </a:cubicBezTo>
                <a:cubicBezTo>
                  <a:pt x="17822" y="19982"/>
                  <a:pt x="17836" y="19908"/>
                  <a:pt x="17881" y="19849"/>
                </a:cubicBezTo>
                <a:close/>
                <a:moveTo>
                  <a:pt x="17557" y="19923"/>
                </a:moveTo>
                <a:cubicBezTo>
                  <a:pt x="17586" y="19952"/>
                  <a:pt x="17630" y="19996"/>
                  <a:pt x="17660" y="20055"/>
                </a:cubicBezTo>
                <a:cubicBezTo>
                  <a:pt x="17645" y="20129"/>
                  <a:pt x="17630" y="20188"/>
                  <a:pt x="17586" y="20232"/>
                </a:cubicBezTo>
                <a:cubicBezTo>
                  <a:pt x="17557" y="20202"/>
                  <a:pt x="17513" y="20158"/>
                  <a:pt x="17483" y="20114"/>
                </a:cubicBezTo>
                <a:cubicBezTo>
                  <a:pt x="17498" y="20055"/>
                  <a:pt x="17527" y="19996"/>
                  <a:pt x="17557" y="19923"/>
                </a:cubicBezTo>
                <a:close/>
                <a:moveTo>
                  <a:pt x="18940" y="10813"/>
                </a:moveTo>
                <a:cubicBezTo>
                  <a:pt x="20162" y="13300"/>
                  <a:pt x="20279" y="16288"/>
                  <a:pt x="19205" y="18819"/>
                </a:cubicBezTo>
                <a:cubicBezTo>
                  <a:pt x="18999" y="19305"/>
                  <a:pt x="18764" y="19775"/>
                  <a:pt x="18484" y="20232"/>
                </a:cubicBezTo>
                <a:lnTo>
                  <a:pt x="18322" y="20129"/>
                </a:lnTo>
                <a:cubicBezTo>
                  <a:pt x="18602" y="19614"/>
                  <a:pt x="18867" y="19099"/>
                  <a:pt x="19073" y="18539"/>
                </a:cubicBezTo>
                <a:cubicBezTo>
                  <a:pt x="20044" y="16096"/>
                  <a:pt x="19970" y="13227"/>
                  <a:pt x="18940" y="10813"/>
                </a:cubicBezTo>
                <a:close/>
                <a:moveTo>
                  <a:pt x="17292" y="19996"/>
                </a:moveTo>
                <a:cubicBezTo>
                  <a:pt x="17336" y="20040"/>
                  <a:pt x="17365" y="20070"/>
                  <a:pt x="17380" y="20129"/>
                </a:cubicBezTo>
                <a:cubicBezTo>
                  <a:pt x="17365" y="20188"/>
                  <a:pt x="17336" y="20232"/>
                  <a:pt x="17307" y="20291"/>
                </a:cubicBezTo>
                <a:cubicBezTo>
                  <a:pt x="17277" y="20261"/>
                  <a:pt x="17262" y="20217"/>
                  <a:pt x="17218" y="20158"/>
                </a:cubicBezTo>
                <a:cubicBezTo>
                  <a:pt x="17233" y="20114"/>
                  <a:pt x="17262" y="20055"/>
                  <a:pt x="17292" y="19996"/>
                </a:cubicBezTo>
                <a:close/>
                <a:moveTo>
                  <a:pt x="17056" y="20070"/>
                </a:moveTo>
                <a:cubicBezTo>
                  <a:pt x="17071" y="20099"/>
                  <a:pt x="17101" y="20143"/>
                  <a:pt x="17130" y="20173"/>
                </a:cubicBezTo>
                <a:cubicBezTo>
                  <a:pt x="17101" y="20232"/>
                  <a:pt x="17086" y="20291"/>
                  <a:pt x="17071" y="20320"/>
                </a:cubicBezTo>
                <a:cubicBezTo>
                  <a:pt x="17056" y="20291"/>
                  <a:pt x="17012" y="20246"/>
                  <a:pt x="16998" y="20217"/>
                </a:cubicBezTo>
                <a:cubicBezTo>
                  <a:pt x="17012" y="20158"/>
                  <a:pt x="17042" y="20129"/>
                  <a:pt x="17056" y="20070"/>
                </a:cubicBezTo>
                <a:close/>
                <a:moveTo>
                  <a:pt x="18087" y="20011"/>
                </a:moveTo>
                <a:cubicBezTo>
                  <a:pt x="18131" y="20055"/>
                  <a:pt x="18190" y="20085"/>
                  <a:pt x="18234" y="20129"/>
                </a:cubicBezTo>
                <a:cubicBezTo>
                  <a:pt x="18190" y="20202"/>
                  <a:pt x="18160" y="20246"/>
                  <a:pt x="18116" y="20320"/>
                </a:cubicBezTo>
                <a:cubicBezTo>
                  <a:pt x="18072" y="20291"/>
                  <a:pt x="18013" y="20261"/>
                  <a:pt x="17969" y="20217"/>
                </a:cubicBezTo>
                <a:cubicBezTo>
                  <a:pt x="18013" y="20143"/>
                  <a:pt x="18042" y="20085"/>
                  <a:pt x="18087" y="20011"/>
                </a:cubicBezTo>
                <a:close/>
                <a:moveTo>
                  <a:pt x="16571" y="20261"/>
                </a:moveTo>
                <a:cubicBezTo>
                  <a:pt x="16571" y="20276"/>
                  <a:pt x="16600" y="20291"/>
                  <a:pt x="16600" y="20291"/>
                </a:cubicBezTo>
                <a:cubicBezTo>
                  <a:pt x="16600" y="20305"/>
                  <a:pt x="16571" y="20320"/>
                  <a:pt x="16571" y="20349"/>
                </a:cubicBezTo>
                <a:cubicBezTo>
                  <a:pt x="16571" y="20335"/>
                  <a:pt x="16571" y="20305"/>
                  <a:pt x="16556" y="20305"/>
                </a:cubicBezTo>
                <a:cubicBezTo>
                  <a:pt x="16556" y="20291"/>
                  <a:pt x="16556" y="20276"/>
                  <a:pt x="16571" y="20261"/>
                </a:cubicBezTo>
                <a:close/>
                <a:moveTo>
                  <a:pt x="16836" y="20129"/>
                </a:moveTo>
                <a:cubicBezTo>
                  <a:pt x="16865" y="20158"/>
                  <a:pt x="16895" y="20202"/>
                  <a:pt x="16909" y="20232"/>
                </a:cubicBezTo>
                <a:cubicBezTo>
                  <a:pt x="16895" y="20276"/>
                  <a:pt x="16865" y="20320"/>
                  <a:pt x="16850" y="20364"/>
                </a:cubicBezTo>
                <a:lnTo>
                  <a:pt x="16792" y="20246"/>
                </a:lnTo>
                <a:cubicBezTo>
                  <a:pt x="16821" y="20217"/>
                  <a:pt x="16821" y="20158"/>
                  <a:pt x="16836" y="20129"/>
                </a:cubicBezTo>
                <a:close/>
                <a:moveTo>
                  <a:pt x="16659" y="20188"/>
                </a:moveTo>
                <a:cubicBezTo>
                  <a:pt x="16703" y="20217"/>
                  <a:pt x="16718" y="20232"/>
                  <a:pt x="16718" y="20276"/>
                </a:cubicBezTo>
                <a:cubicBezTo>
                  <a:pt x="16703" y="20305"/>
                  <a:pt x="16703" y="20349"/>
                  <a:pt x="16688" y="20379"/>
                </a:cubicBezTo>
                <a:cubicBezTo>
                  <a:pt x="16674" y="20349"/>
                  <a:pt x="16674" y="20320"/>
                  <a:pt x="16644" y="20291"/>
                </a:cubicBezTo>
                <a:cubicBezTo>
                  <a:pt x="16644" y="20261"/>
                  <a:pt x="16659" y="20217"/>
                  <a:pt x="16659" y="20188"/>
                </a:cubicBezTo>
                <a:close/>
                <a:moveTo>
                  <a:pt x="17733" y="20129"/>
                </a:moveTo>
                <a:cubicBezTo>
                  <a:pt x="17778" y="20158"/>
                  <a:pt x="17822" y="20202"/>
                  <a:pt x="17866" y="20246"/>
                </a:cubicBezTo>
                <a:cubicBezTo>
                  <a:pt x="17822" y="20305"/>
                  <a:pt x="17792" y="20379"/>
                  <a:pt x="17778" y="20438"/>
                </a:cubicBezTo>
                <a:cubicBezTo>
                  <a:pt x="17733" y="20379"/>
                  <a:pt x="17675" y="20349"/>
                  <a:pt x="17645" y="20305"/>
                </a:cubicBezTo>
                <a:cubicBezTo>
                  <a:pt x="17675" y="20246"/>
                  <a:pt x="17704" y="20188"/>
                  <a:pt x="17733" y="20129"/>
                </a:cubicBezTo>
                <a:close/>
                <a:moveTo>
                  <a:pt x="18293" y="20188"/>
                </a:moveTo>
                <a:lnTo>
                  <a:pt x="18454" y="20291"/>
                </a:lnTo>
                <a:cubicBezTo>
                  <a:pt x="18410" y="20364"/>
                  <a:pt x="18381" y="20438"/>
                  <a:pt x="18322" y="20497"/>
                </a:cubicBezTo>
                <a:cubicBezTo>
                  <a:pt x="18293" y="20482"/>
                  <a:pt x="18234" y="20438"/>
                  <a:pt x="18175" y="20379"/>
                </a:cubicBezTo>
                <a:cubicBezTo>
                  <a:pt x="18219" y="20305"/>
                  <a:pt x="18248" y="20261"/>
                  <a:pt x="18293" y="20188"/>
                </a:cubicBezTo>
                <a:close/>
                <a:moveTo>
                  <a:pt x="17439" y="20202"/>
                </a:moveTo>
                <a:cubicBezTo>
                  <a:pt x="17483" y="20232"/>
                  <a:pt x="17513" y="20276"/>
                  <a:pt x="17557" y="20320"/>
                </a:cubicBezTo>
                <a:cubicBezTo>
                  <a:pt x="17513" y="20379"/>
                  <a:pt x="17498" y="20438"/>
                  <a:pt x="17454" y="20511"/>
                </a:cubicBezTo>
                <a:cubicBezTo>
                  <a:pt x="17424" y="20452"/>
                  <a:pt x="17410" y="20408"/>
                  <a:pt x="17365" y="20364"/>
                </a:cubicBezTo>
                <a:cubicBezTo>
                  <a:pt x="17380" y="20305"/>
                  <a:pt x="17424" y="20261"/>
                  <a:pt x="17439" y="20202"/>
                </a:cubicBezTo>
                <a:close/>
                <a:moveTo>
                  <a:pt x="17189" y="20261"/>
                </a:moveTo>
                <a:cubicBezTo>
                  <a:pt x="17218" y="20291"/>
                  <a:pt x="17233" y="20335"/>
                  <a:pt x="17277" y="20364"/>
                </a:cubicBezTo>
                <a:cubicBezTo>
                  <a:pt x="17262" y="20423"/>
                  <a:pt x="17218" y="20482"/>
                  <a:pt x="17204" y="20526"/>
                </a:cubicBezTo>
                <a:cubicBezTo>
                  <a:pt x="17189" y="20497"/>
                  <a:pt x="17145" y="20452"/>
                  <a:pt x="17130" y="20408"/>
                </a:cubicBezTo>
                <a:cubicBezTo>
                  <a:pt x="17145" y="20364"/>
                  <a:pt x="17159" y="20305"/>
                  <a:pt x="17189" y="20261"/>
                </a:cubicBezTo>
                <a:close/>
                <a:moveTo>
                  <a:pt x="16968" y="20305"/>
                </a:moveTo>
                <a:cubicBezTo>
                  <a:pt x="16983" y="20349"/>
                  <a:pt x="16998" y="20379"/>
                  <a:pt x="17042" y="20423"/>
                </a:cubicBezTo>
                <a:cubicBezTo>
                  <a:pt x="17012" y="20482"/>
                  <a:pt x="16983" y="20526"/>
                  <a:pt x="16968" y="20570"/>
                </a:cubicBezTo>
                <a:lnTo>
                  <a:pt x="16909" y="20452"/>
                </a:lnTo>
                <a:cubicBezTo>
                  <a:pt x="16924" y="20408"/>
                  <a:pt x="16939" y="20364"/>
                  <a:pt x="16968" y="20305"/>
                </a:cubicBezTo>
                <a:close/>
                <a:moveTo>
                  <a:pt x="16630" y="20438"/>
                </a:moveTo>
                <a:cubicBezTo>
                  <a:pt x="16630" y="20452"/>
                  <a:pt x="16644" y="20482"/>
                  <a:pt x="16644" y="20511"/>
                </a:cubicBezTo>
                <a:cubicBezTo>
                  <a:pt x="16644" y="20555"/>
                  <a:pt x="16630" y="20570"/>
                  <a:pt x="16630" y="20600"/>
                </a:cubicBezTo>
                <a:cubicBezTo>
                  <a:pt x="16630" y="20585"/>
                  <a:pt x="16615" y="20570"/>
                  <a:pt x="16615" y="20526"/>
                </a:cubicBezTo>
                <a:cubicBezTo>
                  <a:pt x="16615" y="20497"/>
                  <a:pt x="16630" y="20452"/>
                  <a:pt x="16630" y="20438"/>
                </a:cubicBezTo>
                <a:close/>
                <a:moveTo>
                  <a:pt x="16792" y="20408"/>
                </a:moveTo>
                <a:lnTo>
                  <a:pt x="16836" y="20482"/>
                </a:lnTo>
                <a:cubicBezTo>
                  <a:pt x="16821" y="20511"/>
                  <a:pt x="16792" y="20555"/>
                  <a:pt x="16792" y="20600"/>
                </a:cubicBezTo>
                <a:cubicBezTo>
                  <a:pt x="16777" y="20570"/>
                  <a:pt x="16777" y="20541"/>
                  <a:pt x="16762" y="20511"/>
                </a:cubicBezTo>
                <a:cubicBezTo>
                  <a:pt x="16777" y="20482"/>
                  <a:pt x="16777" y="20438"/>
                  <a:pt x="16792" y="20408"/>
                </a:cubicBezTo>
                <a:close/>
                <a:moveTo>
                  <a:pt x="17939" y="20291"/>
                </a:moveTo>
                <a:cubicBezTo>
                  <a:pt x="17984" y="20320"/>
                  <a:pt x="18028" y="20364"/>
                  <a:pt x="18087" y="20408"/>
                </a:cubicBezTo>
                <a:cubicBezTo>
                  <a:pt x="18042" y="20482"/>
                  <a:pt x="18013" y="20526"/>
                  <a:pt x="17969" y="20600"/>
                </a:cubicBezTo>
                <a:cubicBezTo>
                  <a:pt x="17925" y="20570"/>
                  <a:pt x="17866" y="20526"/>
                  <a:pt x="17822" y="20482"/>
                </a:cubicBezTo>
                <a:cubicBezTo>
                  <a:pt x="17866" y="20423"/>
                  <a:pt x="17895" y="20349"/>
                  <a:pt x="17939" y="20291"/>
                </a:cubicBezTo>
                <a:close/>
                <a:moveTo>
                  <a:pt x="17601" y="20379"/>
                </a:moveTo>
                <a:lnTo>
                  <a:pt x="17733" y="20511"/>
                </a:lnTo>
                <a:cubicBezTo>
                  <a:pt x="17704" y="20570"/>
                  <a:pt x="17660" y="20644"/>
                  <a:pt x="17645" y="20688"/>
                </a:cubicBezTo>
                <a:lnTo>
                  <a:pt x="17513" y="20570"/>
                </a:lnTo>
                <a:cubicBezTo>
                  <a:pt x="17557" y="20511"/>
                  <a:pt x="17571" y="20438"/>
                  <a:pt x="17601" y="20379"/>
                </a:cubicBezTo>
                <a:close/>
                <a:moveTo>
                  <a:pt x="17336" y="20452"/>
                </a:moveTo>
                <a:cubicBezTo>
                  <a:pt x="17365" y="20497"/>
                  <a:pt x="17380" y="20526"/>
                  <a:pt x="17424" y="20570"/>
                </a:cubicBezTo>
                <a:cubicBezTo>
                  <a:pt x="17380" y="20629"/>
                  <a:pt x="17365" y="20673"/>
                  <a:pt x="17336" y="20732"/>
                </a:cubicBezTo>
                <a:cubicBezTo>
                  <a:pt x="17292" y="20703"/>
                  <a:pt x="17277" y="20658"/>
                  <a:pt x="17233" y="20600"/>
                </a:cubicBezTo>
                <a:cubicBezTo>
                  <a:pt x="17277" y="20570"/>
                  <a:pt x="17292" y="20511"/>
                  <a:pt x="17336" y="20452"/>
                </a:cubicBezTo>
                <a:close/>
                <a:moveTo>
                  <a:pt x="17071" y="20511"/>
                </a:moveTo>
                <a:cubicBezTo>
                  <a:pt x="17086" y="20541"/>
                  <a:pt x="17130" y="20585"/>
                  <a:pt x="17145" y="20614"/>
                </a:cubicBezTo>
                <a:cubicBezTo>
                  <a:pt x="17130" y="20673"/>
                  <a:pt x="17086" y="20732"/>
                  <a:pt x="17071" y="20776"/>
                </a:cubicBezTo>
                <a:cubicBezTo>
                  <a:pt x="17056" y="20732"/>
                  <a:pt x="17042" y="20688"/>
                  <a:pt x="16998" y="20658"/>
                </a:cubicBezTo>
                <a:cubicBezTo>
                  <a:pt x="17042" y="20629"/>
                  <a:pt x="17056" y="20570"/>
                  <a:pt x="17071" y="20511"/>
                </a:cubicBezTo>
                <a:close/>
                <a:moveTo>
                  <a:pt x="18131" y="20452"/>
                </a:moveTo>
                <a:cubicBezTo>
                  <a:pt x="18190" y="20497"/>
                  <a:pt x="18248" y="20526"/>
                  <a:pt x="18278" y="20570"/>
                </a:cubicBezTo>
                <a:cubicBezTo>
                  <a:pt x="18248" y="20644"/>
                  <a:pt x="18190" y="20688"/>
                  <a:pt x="18160" y="20776"/>
                </a:cubicBezTo>
                <a:cubicBezTo>
                  <a:pt x="18116" y="20747"/>
                  <a:pt x="18072" y="20688"/>
                  <a:pt x="18028" y="20658"/>
                </a:cubicBezTo>
                <a:cubicBezTo>
                  <a:pt x="18072" y="20585"/>
                  <a:pt x="18101" y="20526"/>
                  <a:pt x="18131" y="20452"/>
                </a:cubicBezTo>
                <a:close/>
                <a:moveTo>
                  <a:pt x="16600" y="20688"/>
                </a:moveTo>
                <a:cubicBezTo>
                  <a:pt x="16600" y="20717"/>
                  <a:pt x="16615" y="20732"/>
                  <a:pt x="16615" y="20747"/>
                </a:cubicBezTo>
                <a:cubicBezTo>
                  <a:pt x="16615" y="20776"/>
                  <a:pt x="16600" y="20791"/>
                  <a:pt x="16600" y="20806"/>
                </a:cubicBezTo>
                <a:cubicBezTo>
                  <a:pt x="16571" y="20791"/>
                  <a:pt x="16571" y="20776"/>
                  <a:pt x="16571" y="20747"/>
                </a:cubicBezTo>
                <a:cubicBezTo>
                  <a:pt x="16571" y="20732"/>
                  <a:pt x="16571" y="20717"/>
                  <a:pt x="16600" y="20688"/>
                </a:cubicBezTo>
                <a:close/>
                <a:moveTo>
                  <a:pt x="16850" y="20570"/>
                </a:moveTo>
                <a:cubicBezTo>
                  <a:pt x="16895" y="20600"/>
                  <a:pt x="16909" y="20644"/>
                  <a:pt x="16924" y="20673"/>
                </a:cubicBezTo>
                <a:cubicBezTo>
                  <a:pt x="16909" y="20717"/>
                  <a:pt x="16880" y="20776"/>
                  <a:pt x="16865" y="20806"/>
                </a:cubicBezTo>
                <a:lnTo>
                  <a:pt x="16821" y="20688"/>
                </a:lnTo>
                <a:cubicBezTo>
                  <a:pt x="16836" y="20658"/>
                  <a:pt x="16850" y="20600"/>
                  <a:pt x="16850" y="20570"/>
                </a:cubicBezTo>
                <a:close/>
                <a:moveTo>
                  <a:pt x="16703" y="20629"/>
                </a:moveTo>
                <a:cubicBezTo>
                  <a:pt x="16718" y="20658"/>
                  <a:pt x="16733" y="20673"/>
                  <a:pt x="16733" y="20717"/>
                </a:cubicBezTo>
                <a:cubicBezTo>
                  <a:pt x="16718" y="20747"/>
                  <a:pt x="16718" y="20791"/>
                  <a:pt x="16703" y="20820"/>
                </a:cubicBezTo>
                <a:cubicBezTo>
                  <a:pt x="16688" y="20791"/>
                  <a:pt x="16688" y="20776"/>
                  <a:pt x="16659" y="20732"/>
                </a:cubicBezTo>
                <a:cubicBezTo>
                  <a:pt x="16688" y="20703"/>
                  <a:pt x="16688" y="20658"/>
                  <a:pt x="16703" y="20629"/>
                </a:cubicBezTo>
                <a:close/>
                <a:moveTo>
                  <a:pt x="17792" y="20570"/>
                </a:moveTo>
                <a:cubicBezTo>
                  <a:pt x="17822" y="20600"/>
                  <a:pt x="17881" y="20644"/>
                  <a:pt x="17925" y="20673"/>
                </a:cubicBezTo>
                <a:cubicBezTo>
                  <a:pt x="17881" y="20732"/>
                  <a:pt x="17836" y="20806"/>
                  <a:pt x="17807" y="20865"/>
                </a:cubicBezTo>
                <a:cubicBezTo>
                  <a:pt x="17778" y="20820"/>
                  <a:pt x="17733" y="20791"/>
                  <a:pt x="17675" y="20747"/>
                </a:cubicBezTo>
                <a:cubicBezTo>
                  <a:pt x="17719" y="20688"/>
                  <a:pt x="17748" y="20629"/>
                  <a:pt x="17792" y="20570"/>
                </a:cubicBezTo>
                <a:close/>
                <a:moveTo>
                  <a:pt x="17483" y="20644"/>
                </a:moveTo>
                <a:cubicBezTo>
                  <a:pt x="17513" y="20673"/>
                  <a:pt x="17557" y="20717"/>
                  <a:pt x="17586" y="20776"/>
                </a:cubicBezTo>
                <a:cubicBezTo>
                  <a:pt x="17557" y="20820"/>
                  <a:pt x="17513" y="20879"/>
                  <a:pt x="17498" y="20953"/>
                </a:cubicBezTo>
                <a:cubicBezTo>
                  <a:pt x="17454" y="20894"/>
                  <a:pt x="17424" y="20865"/>
                  <a:pt x="17410" y="20820"/>
                </a:cubicBezTo>
                <a:cubicBezTo>
                  <a:pt x="17424" y="20747"/>
                  <a:pt x="17454" y="20703"/>
                  <a:pt x="17483" y="20644"/>
                </a:cubicBezTo>
                <a:close/>
                <a:moveTo>
                  <a:pt x="17218" y="20717"/>
                </a:moveTo>
                <a:cubicBezTo>
                  <a:pt x="17262" y="20747"/>
                  <a:pt x="17277" y="20791"/>
                  <a:pt x="17307" y="20820"/>
                </a:cubicBezTo>
                <a:cubicBezTo>
                  <a:pt x="17277" y="20879"/>
                  <a:pt x="17233" y="20938"/>
                  <a:pt x="17218" y="20997"/>
                </a:cubicBezTo>
                <a:cubicBezTo>
                  <a:pt x="17204" y="20953"/>
                  <a:pt x="17159" y="20923"/>
                  <a:pt x="17145" y="20879"/>
                </a:cubicBezTo>
                <a:cubicBezTo>
                  <a:pt x="17159" y="20820"/>
                  <a:pt x="17204" y="20776"/>
                  <a:pt x="17218" y="20717"/>
                </a:cubicBezTo>
                <a:close/>
                <a:moveTo>
                  <a:pt x="16983" y="20776"/>
                </a:moveTo>
                <a:cubicBezTo>
                  <a:pt x="16998" y="20806"/>
                  <a:pt x="17012" y="20850"/>
                  <a:pt x="17056" y="20879"/>
                </a:cubicBezTo>
                <a:cubicBezTo>
                  <a:pt x="17042" y="20938"/>
                  <a:pt x="17012" y="20968"/>
                  <a:pt x="16983" y="21026"/>
                </a:cubicBezTo>
                <a:lnTo>
                  <a:pt x="16924" y="20923"/>
                </a:lnTo>
                <a:cubicBezTo>
                  <a:pt x="16939" y="20865"/>
                  <a:pt x="16968" y="20820"/>
                  <a:pt x="16983" y="20776"/>
                </a:cubicBezTo>
                <a:close/>
                <a:moveTo>
                  <a:pt x="16644" y="20879"/>
                </a:moveTo>
                <a:cubicBezTo>
                  <a:pt x="16644" y="20894"/>
                  <a:pt x="16659" y="20938"/>
                  <a:pt x="16659" y="20953"/>
                </a:cubicBezTo>
                <a:cubicBezTo>
                  <a:pt x="16644" y="20982"/>
                  <a:pt x="16644" y="21012"/>
                  <a:pt x="16630" y="21041"/>
                </a:cubicBezTo>
                <a:cubicBezTo>
                  <a:pt x="16630" y="21026"/>
                  <a:pt x="16615" y="21012"/>
                  <a:pt x="16615" y="20968"/>
                </a:cubicBezTo>
                <a:cubicBezTo>
                  <a:pt x="16630" y="20938"/>
                  <a:pt x="16630" y="20894"/>
                  <a:pt x="16644" y="20879"/>
                </a:cubicBezTo>
                <a:close/>
                <a:moveTo>
                  <a:pt x="16792" y="20820"/>
                </a:moveTo>
                <a:cubicBezTo>
                  <a:pt x="16821" y="20865"/>
                  <a:pt x="16836" y="20879"/>
                  <a:pt x="16836" y="20923"/>
                </a:cubicBezTo>
                <a:cubicBezTo>
                  <a:pt x="16821" y="20953"/>
                  <a:pt x="16792" y="21012"/>
                  <a:pt x="16777" y="21041"/>
                </a:cubicBezTo>
                <a:cubicBezTo>
                  <a:pt x="16762" y="21012"/>
                  <a:pt x="16762" y="20982"/>
                  <a:pt x="16747" y="20953"/>
                </a:cubicBezTo>
                <a:cubicBezTo>
                  <a:pt x="16762" y="20894"/>
                  <a:pt x="16777" y="20865"/>
                  <a:pt x="16792" y="20820"/>
                </a:cubicBezTo>
                <a:close/>
                <a:moveTo>
                  <a:pt x="17969" y="20732"/>
                </a:moveTo>
                <a:cubicBezTo>
                  <a:pt x="18028" y="20776"/>
                  <a:pt x="18072" y="20806"/>
                  <a:pt x="18116" y="20865"/>
                </a:cubicBezTo>
                <a:cubicBezTo>
                  <a:pt x="18087" y="20938"/>
                  <a:pt x="18028" y="20982"/>
                  <a:pt x="17984" y="21056"/>
                </a:cubicBezTo>
                <a:cubicBezTo>
                  <a:pt x="17954" y="21012"/>
                  <a:pt x="17925" y="20968"/>
                  <a:pt x="17866" y="20938"/>
                </a:cubicBezTo>
                <a:cubicBezTo>
                  <a:pt x="17895" y="20865"/>
                  <a:pt x="17939" y="20806"/>
                  <a:pt x="17969" y="20732"/>
                </a:cubicBezTo>
                <a:close/>
                <a:moveTo>
                  <a:pt x="17645" y="20820"/>
                </a:moveTo>
                <a:lnTo>
                  <a:pt x="17778" y="20953"/>
                </a:lnTo>
                <a:cubicBezTo>
                  <a:pt x="17733" y="21012"/>
                  <a:pt x="17704" y="21085"/>
                  <a:pt x="17660" y="21144"/>
                </a:cubicBezTo>
                <a:cubicBezTo>
                  <a:pt x="17630" y="21085"/>
                  <a:pt x="17586" y="21041"/>
                  <a:pt x="17557" y="21012"/>
                </a:cubicBezTo>
                <a:cubicBezTo>
                  <a:pt x="17586" y="20953"/>
                  <a:pt x="17630" y="20879"/>
                  <a:pt x="17645" y="20820"/>
                </a:cubicBezTo>
                <a:close/>
                <a:moveTo>
                  <a:pt x="17351" y="20894"/>
                </a:moveTo>
                <a:cubicBezTo>
                  <a:pt x="17380" y="20938"/>
                  <a:pt x="17410" y="20968"/>
                  <a:pt x="17439" y="21012"/>
                </a:cubicBezTo>
                <a:cubicBezTo>
                  <a:pt x="17410" y="21071"/>
                  <a:pt x="17365" y="21115"/>
                  <a:pt x="17351" y="21174"/>
                </a:cubicBezTo>
                <a:cubicBezTo>
                  <a:pt x="17336" y="21144"/>
                  <a:pt x="17307" y="21115"/>
                  <a:pt x="17277" y="21085"/>
                </a:cubicBezTo>
                <a:cubicBezTo>
                  <a:pt x="17277" y="21071"/>
                  <a:pt x="17262" y="21071"/>
                  <a:pt x="17262" y="21041"/>
                </a:cubicBezTo>
                <a:cubicBezTo>
                  <a:pt x="17292" y="21012"/>
                  <a:pt x="17336" y="20953"/>
                  <a:pt x="17351" y="20894"/>
                </a:cubicBezTo>
                <a:close/>
                <a:moveTo>
                  <a:pt x="17115" y="20968"/>
                </a:moveTo>
                <a:cubicBezTo>
                  <a:pt x="17130" y="21012"/>
                  <a:pt x="17159" y="21041"/>
                  <a:pt x="17189" y="21085"/>
                </a:cubicBezTo>
                <a:cubicBezTo>
                  <a:pt x="17145" y="21115"/>
                  <a:pt x="17130" y="21174"/>
                  <a:pt x="17086" y="21232"/>
                </a:cubicBezTo>
                <a:lnTo>
                  <a:pt x="17042" y="21115"/>
                </a:lnTo>
                <a:cubicBezTo>
                  <a:pt x="17056" y="21056"/>
                  <a:pt x="17086" y="21012"/>
                  <a:pt x="17115" y="20968"/>
                </a:cubicBezTo>
                <a:close/>
                <a:moveTo>
                  <a:pt x="16571" y="21115"/>
                </a:moveTo>
                <a:cubicBezTo>
                  <a:pt x="16571" y="21144"/>
                  <a:pt x="16571" y="21159"/>
                  <a:pt x="16585" y="21174"/>
                </a:cubicBezTo>
                <a:cubicBezTo>
                  <a:pt x="16585" y="21188"/>
                  <a:pt x="16571" y="21232"/>
                  <a:pt x="16571" y="21247"/>
                </a:cubicBezTo>
                <a:cubicBezTo>
                  <a:pt x="16571" y="21232"/>
                  <a:pt x="16556" y="21218"/>
                  <a:pt x="16556" y="21188"/>
                </a:cubicBezTo>
                <a:cubicBezTo>
                  <a:pt x="16556" y="21174"/>
                  <a:pt x="16571" y="21144"/>
                  <a:pt x="16571" y="21115"/>
                </a:cubicBezTo>
                <a:close/>
                <a:moveTo>
                  <a:pt x="16718" y="21056"/>
                </a:moveTo>
                <a:cubicBezTo>
                  <a:pt x="16718" y="21100"/>
                  <a:pt x="16733" y="21115"/>
                  <a:pt x="16733" y="21159"/>
                </a:cubicBezTo>
                <a:cubicBezTo>
                  <a:pt x="16718" y="21188"/>
                  <a:pt x="16703" y="21232"/>
                  <a:pt x="16703" y="21262"/>
                </a:cubicBezTo>
                <a:cubicBezTo>
                  <a:pt x="16703" y="21232"/>
                  <a:pt x="16688" y="21203"/>
                  <a:pt x="16688" y="21174"/>
                </a:cubicBezTo>
                <a:cubicBezTo>
                  <a:pt x="16703" y="21144"/>
                  <a:pt x="16703" y="21100"/>
                  <a:pt x="16718" y="21056"/>
                </a:cubicBezTo>
                <a:close/>
                <a:moveTo>
                  <a:pt x="16895" y="21012"/>
                </a:moveTo>
                <a:lnTo>
                  <a:pt x="16939" y="21115"/>
                </a:lnTo>
                <a:cubicBezTo>
                  <a:pt x="16924" y="21174"/>
                  <a:pt x="16909" y="21218"/>
                  <a:pt x="16895" y="21262"/>
                </a:cubicBezTo>
                <a:cubicBezTo>
                  <a:pt x="16865" y="21232"/>
                  <a:pt x="16850" y="21188"/>
                  <a:pt x="16850" y="21159"/>
                </a:cubicBezTo>
                <a:cubicBezTo>
                  <a:pt x="16850" y="21100"/>
                  <a:pt x="16865" y="21056"/>
                  <a:pt x="16895" y="21012"/>
                </a:cubicBezTo>
                <a:close/>
                <a:moveTo>
                  <a:pt x="17822" y="21012"/>
                </a:moveTo>
                <a:cubicBezTo>
                  <a:pt x="17866" y="21041"/>
                  <a:pt x="17925" y="21085"/>
                  <a:pt x="17954" y="21144"/>
                </a:cubicBezTo>
                <a:cubicBezTo>
                  <a:pt x="17925" y="21218"/>
                  <a:pt x="17866" y="21262"/>
                  <a:pt x="17822" y="21335"/>
                </a:cubicBezTo>
                <a:cubicBezTo>
                  <a:pt x="17792" y="21262"/>
                  <a:pt x="17748" y="21232"/>
                  <a:pt x="17719" y="21188"/>
                </a:cubicBezTo>
                <a:cubicBezTo>
                  <a:pt x="17748" y="21144"/>
                  <a:pt x="17792" y="21071"/>
                  <a:pt x="17822" y="21012"/>
                </a:cubicBezTo>
                <a:close/>
                <a:moveTo>
                  <a:pt x="17498" y="21056"/>
                </a:moveTo>
                <a:cubicBezTo>
                  <a:pt x="17527" y="21100"/>
                  <a:pt x="17571" y="21144"/>
                  <a:pt x="17601" y="21188"/>
                </a:cubicBezTo>
                <a:cubicBezTo>
                  <a:pt x="17571" y="21247"/>
                  <a:pt x="17527" y="21321"/>
                  <a:pt x="17498" y="21380"/>
                </a:cubicBezTo>
                <a:cubicBezTo>
                  <a:pt x="17454" y="21335"/>
                  <a:pt x="17439" y="21306"/>
                  <a:pt x="17410" y="21247"/>
                </a:cubicBezTo>
                <a:cubicBezTo>
                  <a:pt x="17439" y="21188"/>
                  <a:pt x="17483" y="21144"/>
                  <a:pt x="17498" y="21056"/>
                </a:cubicBezTo>
                <a:close/>
                <a:moveTo>
                  <a:pt x="17218" y="21144"/>
                </a:moveTo>
                <a:cubicBezTo>
                  <a:pt x="17233" y="21174"/>
                  <a:pt x="17277" y="21218"/>
                  <a:pt x="17307" y="21247"/>
                </a:cubicBezTo>
                <a:cubicBezTo>
                  <a:pt x="17277" y="21306"/>
                  <a:pt x="17262" y="21350"/>
                  <a:pt x="17218" y="21409"/>
                </a:cubicBezTo>
                <a:cubicBezTo>
                  <a:pt x="17204" y="21394"/>
                  <a:pt x="17204" y="21380"/>
                  <a:pt x="17189" y="21350"/>
                </a:cubicBezTo>
                <a:cubicBezTo>
                  <a:pt x="17159" y="21335"/>
                  <a:pt x="17159" y="21321"/>
                  <a:pt x="17145" y="21306"/>
                </a:cubicBezTo>
                <a:cubicBezTo>
                  <a:pt x="17159" y="21247"/>
                  <a:pt x="17204" y="21188"/>
                  <a:pt x="17218" y="21144"/>
                </a:cubicBezTo>
                <a:close/>
                <a:moveTo>
                  <a:pt x="16983" y="21218"/>
                </a:moveTo>
                <a:lnTo>
                  <a:pt x="17042" y="21321"/>
                </a:lnTo>
                <a:cubicBezTo>
                  <a:pt x="17012" y="21380"/>
                  <a:pt x="16983" y="21424"/>
                  <a:pt x="16968" y="21468"/>
                </a:cubicBezTo>
                <a:lnTo>
                  <a:pt x="16909" y="21365"/>
                </a:lnTo>
                <a:cubicBezTo>
                  <a:pt x="16939" y="21306"/>
                  <a:pt x="16968" y="21247"/>
                  <a:pt x="16983" y="21218"/>
                </a:cubicBezTo>
                <a:close/>
                <a:moveTo>
                  <a:pt x="16644" y="21321"/>
                </a:moveTo>
                <a:cubicBezTo>
                  <a:pt x="16644" y="21335"/>
                  <a:pt x="16674" y="21380"/>
                  <a:pt x="16674" y="21394"/>
                </a:cubicBezTo>
                <a:cubicBezTo>
                  <a:pt x="16644" y="21424"/>
                  <a:pt x="16644" y="21468"/>
                  <a:pt x="16630" y="21483"/>
                </a:cubicBezTo>
                <a:cubicBezTo>
                  <a:pt x="16615" y="21453"/>
                  <a:pt x="16615" y="21424"/>
                  <a:pt x="16615" y="21409"/>
                </a:cubicBezTo>
                <a:cubicBezTo>
                  <a:pt x="16630" y="21380"/>
                  <a:pt x="16630" y="21335"/>
                  <a:pt x="16644" y="21321"/>
                </a:cubicBezTo>
                <a:close/>
                <a:moveTo>
                  <a:pt x="16792" y="21262"/>
                </a:moveTo>
                <a:cubicBezTo>
                  <a:pt x="16806" y="21306"/>
                  <a:pt x="16836" y="21335"/>
                  <a:pt x="16836" y="21365"/>
                </a:cubicBezTo>
                <a:cubicBezTo>
                  <a:pt x="16821" y="21394"/>
                  <a:pt x="16792" y="21453"/>
                  <a:pt x="16777" y="21483"/>
                </a:cubicBezTo>
                <a:cubicBezTo>
                  <a:pt x="16762" y="21453"/>
                  <a:pt x="16762" y="21409"/>
                  <a:pt x="16733" y="21394"/>
                </a:cubicBezTo>
                <a:cubicBezTo>
                  <a:pt x="16762" y="21365"/>
                  <a:pt x="16777" y="21306"/>
                  <a:pt x="16792" y="21262"/>
                </a:cubicBezTo>
                <a:close/>
                <a:moveTo>
                  <a:pt x="17660" y="21262"/>
                </a:moveTo>
                <a:cubicBezTo>
                  <a:pt x="17704" y="21306"/>
                  <a:pt x="17733" y="21365"/>
                  <a:pt x="17763" y="21394"/>
                </a:cubicBezTo>
                <a:cubicBezTo>
                  <a:pt x="17733" y="21453"/>
                  <a:pt x="17675" y="21527"/>
                  <a:pt x="17645" y="21586"/>
                </a:cubicBezTo>
                <a:cubicBezTo>
                  <a:pt x="17630" y="21541"/>
                  <a:pt x="17586" y="21483"/>
                  <a:pt x="17557" y="21453"/>
                </a:cubicBezTo>
                <a:cubicBezTo>
                  <a:pt x="17586" y="21394"/>
                  <a:pt x="17630" y="21321"/>
                  <a:pt x="17660" y="21262"/>
                </a:cubicBezTo>
                <a:close/>
                <a:moveTo>
                  <a:pt x="17365" y="21335"/>
                </a:moveTo>
                <a:cubicBezTo>
                  <a:pt x="17410" y="21380"/>
                  <a:pt x="17424" y="21409"/>
                  <a:pt x="17454" y="21468"/>
                </a:cubicBezTo>
                <a:lnTo>
                  <a:pt x="17351" y="21630"/>
                </a:lnTo>
                <a:cubicBezTo>
                  <a:pt x="17307" y="21600"/>
                  <a:pt x="17292" y="21541"/>
                  <a:pt x="17277" y="21512"/>
                </a:cubicBezTo>
                <a:cubicBezTo>
                  <a:pt x="17307" y="21453"/>
                  <a:pt x="17336" y="21394"/>
                  <a:pt x="17365" y="21335"/>
                </a:cubicBezTo>
                <a:close/>
                <a:moveTo>
                  <a:pt x="17086" y="21394"/>
                </a:moveTo>
                <a:cubicBezTo>
                  <a:pt x="17096" y="21394"/>
                  <a:pt x="17099" y="21401"/>
                  <a:pt x="17096" y="21401"/>
                </a:cubicBezTo>
                <a:cubicBezTo>
                  <a:pt x="17094" y="21401"/>
                  <a:pt x="17091" y="21399"/>
                  <a:pt x="17086" y="21394"/>
                </a:cubicBezTo>
                <a:lnTo>
                  <a:pt x="17086" y="21394"/>
                </a:lnTo>
                <a:cubicBezTo>
                  <a:pt x="17130" y="21453"/>
                  <a:pt x="17145" y="21468"/>
                  <a:pt x="17159" y="21512"/>
                </a:cubicBezTo>
                <a:cubicBezTo>
                  <a:pt x="17130" y="21556"/>
                  <a:pt x="17115" y="21615"/>
                  <a:pt x="17071" y="21674"/>
                </a:cubicBezTo>
                <a:cubicBezTo>
                  <a:pt x="17071" y="21659"/>
                  <a:pt x="17056" y="21659"/>
                  <a:pt x="17056" y="21630"/>
                </a:cubicBezTo>
                <a:cubicBezTo>
                  <a:pt x="17042" y="21600"/>
                  <a:pt x="17012" y="21586"/>
                  <a:pt x="17012" y="21541"/>
                </a:cubicBezTo>
                <a:cubicBezTo>
                  <a:pt x="17042" y="21512"/>
                  <a:pt x="17071" y="21453"/>
                  <a:pt x="17086" y="21394"/>
                </a:cubicBezTo>
                <a:close/>
                <a:moveTo>
                  <a:pt x="16556" y="21556"/>
                </a:moveTo>
                <a:cubicBezTo>
                  <a:pt x="16556" y="21586"/>
                  <a:pt x="16556" y="21600"/>
                  <a:pt x="16571" y="21615"/>
                </a:cubicBezTo>
                <a:cubicBezTo>
                  <a:pt x="16571" y="21630"/>
                  <a:pt x="16556" y="21674"/>
                  <a:pt x="16556" y="21689"/>
                </a:cubicBezTo>
                <a:cubicBezTo>
                  <a:pt x="16541" y="21674"/>
                  <a:pt x="16541" y="21659"/>
                  <a:pt x="16541" y="21630"/>
                </a:cubicBezTo>
                <a:cubicBezTo>
                  <a:pt x="16541" y="21615"/>
                  <a:pt x="16556" y="21586"/>
                  <a:pt x="16556" y="21556"/>
                </a:cubicBezTo>
                <a:close/>
                <a:moveTo>
                  <a:pt x="16688" y="21512"/>
                </a:moveTo>
                <a:cubicBezTo>
                  <a:pt x="16703" y="21541"/>
                  <a:pt x="16718" y="21556"/>
                  <a:pt x="16718" y="21600"/>
                </a:cubicBezTo>
                <a:lnTo>
                  <a:pt x="16674" y="21703"/>
                </a:lnTo>
                <a:cubicBezTo>
                  <a:pt x="16674" y="21674"/>
                  <a:pt x="16644" y="21644"/>
                  <a:pt x="16644" y="21615"/>
                </a:cubicBezTo>
                <a:cubicBezTo>
                  <a:pt x="16674" y="21586"/>
                  <a:pt x="16688" y="21541"/>
                  <a:pt x="16688" y="21512"/>
                </a:cubicBezTo>
                <a:close/>
                <a:moveTo>
                  <a:pt x="16865" y="21453"/>
                </a:moveTo>
                <a:lnTo>
                  <a:pt x="16924" y="21556"/>
                </a:lnTo>
                <a:cubicBezTo>
                  <a:pt x="16909" y="21615"/>
                  <a:pt x="16865" y="21659"/>
                  <a:pt x="16850" y="21703"/>
                </a:cubicBezTo>
                <a:cubicBezTo>
                  <a:pt x="16836" y="21674"/>
                  <a:pt x="16836" y="21630"/>
                  <a:pt x="16806" y="21600"/>
                </a:cubicBezTo>
                <a:cubicBezTo>
                  <a:pt x="16836" y="21541"/>
                  <a:pt x="16850" y="21512"/>
                  <a:pt x="16865" y="21453"/>
                </a:cubicBezTo>
                <a:close/>
                <a:moveTo>
                  <a:pt x="17513" y="21527"/>
                </a:moveTo>
                <a:cubicBezTo>
                  <a:pt x="17557" y="21556"/>
                  <a:pt x="17586" y="21615"/>
                  <a:pt x="17616" y="21644"/>
                </a:cubicBezTo>
                <a:cubicBezTo>
                  <a:pt x="17586" y="21703"/>
                  <a:pt x="17542" y="21777"/>
                  <a:pt x="17498" y="21836"/>
                </a:cubicBezTo>
                <a:cubicBezTo>
                  <a:pt x="17454" y="21777"/>
                  <a:pt x="17424" y="21747"/>
                  <a:pt x="17410" y="21689"/>
                </a:cubicBezTo>
                <a:lnTo>
                  <a:pt x="17513" y="21527"/>
                </a:lnTo>
                <a:close/>
                <a:moveTo>
                  <a:pt x="17218" y="21586"/>
                </a:moveTo>
                <a:cubicBezTo>
                  <a:pt x="17233" y="21615"/>
                  <a:pt x="17277" y="21659"/>
                  <a:pt x="17292" y="21703"/>
                </a:cubicBezTo>
                <a:cubicBezTo>
                  <a:pt x="17262" y="21762"/>
                  <a:pt x="17233" y="21821"/>
                  <a:pt x="17204" y="21880"/>
                </a:cubicBezTo>
                <a:cubicBezTo>
                  <a:pt x="17189" y="21836"/>
                  <a:pt x="17145" y="21792"/>
                  <a:pt x="17130" y="21747"/>
                </a:cubicBezTo>
                <a:cubicBezTo>
                  <a:pt x="17159" y="21689"/>
                  <a:pt x="17174" y="21630"/>
                  <a:pt x="17218" y="21586"/>
                </a:cubicBezTo>
                <a:close/>
                <a:moveTo>
                  <a:pt x="16497" y="21836"/>
                </a:moveTo>
                <a:lnTo>
                  <a:pt x="16497" y="21850"/>
                </a:lnTo>
                <a:cubicBezTo>
                  <a:pt x="16497" y="21880"/>
                  <a:pt x="16482" y="21895"/>
                  <a:pt x="16482" y="21895"/>
                </a:cubicBezTo>
                <a:lnTo>
                  <a:pt x="16482" y="21880"/>
                </a:lnTo>
                <a:cubicBezTo>
                  <a:pt x="16482" y="21850"/>
                  <a:pt x="16482" y="21836"/>
                  <a:pt x="16497" y="21836"/>
                </a:cubicBezTo>
                <a:close/>
                <a:moveTo>
                  <a:pt x="16983" y="21659"/>
                </a:moveTo>
                <a:cubicBezTo>
                  <a:pt x="16983" y="21674"/>
                  <a:pt x="16998" y="21674"/>
                  <a:pt x="16998" y="21689"/>
                </a:cubicBezTo>
                <a:cubicBezTo>
                  <a:pt x="17012" y="21703"/>
                  <a:pt x="17042" y="21747"/>
                  <a:pt x="17042" y="21762"/>
                </a:cubicBezTo>
                <a:cubicBezTo>
                  <a:pt x="16998" y="21821"/>
                  <a:pt x="16983" y="21880"/>
                  <a:pt x="16939" y="21909"/>
                </a:cubicBezTo>
                <a:lnTo>
                  <a:pt x="16895" y="21806"/>
                </a:lnTo>
                <a:cubicBezTo>
                  <a:pt x="16924" y="21747"/>
                  <a:pt x="16939" y="21689"/>
                  <a:pt x="16983" y="21659"/>
                </a:cubicBezTo>
                <a:close/>
                <a:moveTo>
                  <a:pt x="16615" y="21762"/>
                </a:moveTo>
                <a:cubicBezTo>
                  <a:pt x="16615" y="21777"/>
                  <a:pt x="16630" y="21821"/>
                  <a:pt x="16630" y="21836"/>
                </a:cubicBezTo>
                <a:cubicBezTo>
                  <a:pt x="16615" y="21880"/>
                  <a:pt x="16615" y="21909"/>
                  <a:pt x="16600" y="21924"/>
                </a:cubicBezTo>
                <a:cubicBezTo>
                  <a:pt x="16600" y="21909"/>
                  <a:pt x="16571" y="21880"/>
                  <a:pt x="16571" y="21850"/>
                </a:cubicBezTo>
                <a:cubicBezTo>
                  <a:pt x="16600" y="21821"/>
                  <a:pt x="16600" y="21777"/>
                  <a:pt x="16615" y="21762"/>
                </a:cubicBezTo>
                <a:close/>
                <a:moveTo>
                  <a:pt x="16777" y="21703"/>
                </a:moveTo>
                <a:cubicBezTo>
                  <a:pt x="16777" y="21733"/>
                  <a:pt x="16792" y="21762"/>
                  <a:pt x="16821" y="21792"/>
                </a:cubicBezTo>
                <a:cubicBezTo>
                  <a:pt x="16792" y="21836"/>
                  <a:pt x="16777" y="21895"/>
                  <a:pt x="16762" y="21924"/>
                </a:cubicBezTo>
                <a:cubicBezTo>
                  <a:pt x="16747" y="21895"/>
                  <a:pt x="16747" y="21865"/>
                  <a:pt x="16718" y="21836"/>
                </a:cubicBezTo>
                <a:cubicBezTo>
                  <a:pt x="16733" y="21792"/>
                  <a:pt x="16762" y="21747"/>
                  <a:pt x="16777" y="21703"/>
                </a:cubicBezTo>
                <a:close/>
                <a:moveTo>
                  <a:pt x="17351" y="21777"/>
                </a:moveTo>
                <a:cubicBezTo>
                  <a:pt x="17380" y="21821"/>
                  <a:pt x="17410" y="21880"/>
                  <a:pt x="17439" y="21909"/>
                </a:cubicBezTo>
                <a:cubicBezTo>
                  <a:pt x="17410" y="21939"/>
                  <a:pt x="17380" y="21998"/>
                  <a:pt x="17351" y="22042"/>
                </a:cubicBezTo>
                <a:cubicBezTo>
                  <a:pt x="17336" y="22057"/>
                  <a:pt x="17336" y="22071"/>
                  <a:pt x="17307" y="22086"/>
                </a:cubicBezTo>
                <a:cubicBezTo>
                  <a:pt x="17292" y="22057"/>
                  <a:pt x="17262" y="22012"/>
                  <a:pt x="17233" y="21968"/>
                </a:cubicBezTo>
                <a:cubicBezTo>
                  <a:pt x="17277" y="21895"/>
                  <a:pt x="17307" y="21836"/>
                  <a:pt x="17351" y="21777"/>
                </a:cubicBezTo>
                <a:close/>
                <a:moveTo>
                  <a:pt x="17086" y="21836"/>
                </a:moveTo>
                <a:cubicBezTo>
                  <a:pt x="17101" y="21880"/>
                  <a:pt x="17130" y="21909"/>
                  <a:pt x="17159" y="21954"/>
                </a:cubicBezTo>
                <a:cubicBezTo>
                  <a:pt x="17130" y="21998"/>
                  <a:pt x="17086" y="22057"/>
                  <a:pt x="17071" y="22115"/>
                </a:cubicBezTo>
                <a:cubicBezTo>
                  <a:pt x="17042" y="22071"/>
                  <a:pt x="17012" y="22042"/>
                  <a:pt x="16998" y="21998"/>
                </a:cubicBezTo>
                <a:cubicBezTo>
                  <a:pt x="17042" y="21954"/>
                  <a:pt x="17056" y="21895"/>
                  <a:pt x="17086" y="21836"/>
                </a:cubicBezTo>
                <a:close/>
                <a:moveTo>
                  <a:pt x="16512" y="22027"/>
                </a:moveTo>
                <a:cubicBezTo>
                  <a:pt x="16512" y="22042"/>
                  <a:pt x="16512" y="22057"/>
                  <a:pt x="16541" y="22071"/>
                </a:cubicBezTo>
                <a:cubicBezTo>
                  <a:pt x="16512" y="22101"/>
                  <a:pt x="16512" y="22130"/>
                  <a:pt x="16497" y="22145"/>
                </a:cubicBezTo>
                <a:lnTo>
                  <a:pt x="16497" y="22101"/>
                </a:lnTo>
                <a:cubicBezTo>
                  <a:pt x="16497" y="22071"/>
                  <a:pt x="16512" y="22042"/>
                  <a:pt x="16512" y="22027"/>
                </a:cubicBezTo>
                <a:close/>
                <a:moveTo>
                  <a:pt x="16674" y="21954"/>
                </a:moveTo>
                <a:cubicBezTo>
                  <a:pt x="16688" y="21983"/>
                  <a:pt x="16688" y="21998"/>
                  <a:pt x="16703" y="22042"/>
                </a:cubicBezTo>
                <a:lnTo>
                  <a:pt x="16644" y="22145"/>
                </a:lnTo>
                <a:cubicBezTo>
                  <a:pt x="16644" y="22115"/>
                  <a:pt x="16630" y="22086"/>
                  <a:pt x="16630" y="22057"/>
                </a:cubicBezTo>
                <a:cubicBezTo>
                  <a:pt x="16630" y="22042"/>
                  <a:pt x="16644" y="21983"/>
                  <a:pt x="16674" y="21954"/>
                </a:cubicBezTo>
                <a:close/>
                <a:moveTo>
                  <a:pt x="16850" y="21895"/>
                </a:moveTo>
                <a:cubicBezTo>
                  <a:pt x="16865" y="21909"/>
                  <a:pt x="16865" y="21924"/>
                  <a:pt x="16865" y="21954"/>
                </a:cubicBezTo>
                <a:cubicBezTo>
                  <a:pt x="16865" y="21968"/>
                  <a:pt x="16880" y="21983"/>
                  <a:pt x="16880" y="21998"/>
                </a:cubicBezTo>
                <a:cubicBezTo>
                  <a:pt x="16865" y="22057"/>
                  <a:pt x="16836" y="22101"/>
                  <a:pt x="16806" y="22145"/>
                </a:cubicBezTo>
                <a:cubicBezTo>
                  <a:pt x="16792" y="22115"/>
                  <a:pt x="16792" y="22071"/>
                  <a:pt x="16777" y="22042"/>
                </a:cubicBezTo>
                <a:cubicBezTo>
                  <a:pt x="16792" y="21983"/>
                  <a:pt x="16836" y="21954"/>
                  <a:pt x="16850" y="21895"/>
                </a:cubicBezTo>
                <a:close/>
                <a:moveTo>
                  <a:pt x="16453" y="22263"/>
                </a:moveTo>
                <a:lnTo>
                  <a:pt x="16453" y="22292"/>
                </a:lnTo>
                <a:cubicBezTo>
                  <a:pt x="16453" y="22307"/>
                  <a:pt x="16424" y="22336"/>
                  <a:pt x="16424" y="22336"/>
                </a:cubicBezTo>
                <a:lnTo>
                  <a:pt x="16424" y="22321"/>
                </a:lnTo>
                <a:cubicBezTo>
                  <a:pt x="16424" y="22292"/>
                  <a:pt x="16453" y="22277"/>
                  <a:pt x="16453" y="22263"/>
                </a:cubicBezTo>
                <a:close/>
                <a:moveTo>
                  <a:pt x="17204" y="22042"/>
                </a:moveTo>
                <a:cubicBezTo>
                  <a:pt x="17218" y="22071"/>
                  <a:pt x="17248" y="22115"/>
                  <a:pt x="17277" y="22160"/>
                </a:cubicBezTo>
                <a:lnTo>
                  <a:pt x="17159" y="22336"/>
                </a:lnTo>
                <a:cubicBezTo>
                  <a:pt x="17145" y="22292"/>
                  <a:pt x="17130" y="22263"/>
                  <a:pt x="17086" y="22204"/>
                </a:cubicBezTo>
                <a:lnTo>
                  <a:pt x="17204" y="22042"/>
                </a:lnTo>
                <a:close/>
                <a:moveTo>
                  <a:pt x="16556" y="22189"/>
                </a:moveTo>
                <a:cubicBezTo>
                  <a:pt x="16556" y="22204"/>
                  <a:pt x="16571" y="22248"/>
                  <a:pt x="16571" y="22263"/>
                </a:cubicBezTo>
                <a:lnTo>
                  <a:pt x="16538" y="22340"/>
                </a:lnTo>
                <a:cubicBezTo>
                  <a:pt x="16538" y="22329"/>
                  <a:pt x="16534" y="22314"/>
                  <a:pt x="16527" y="22292"/>
                </a:cubicBezTo>
                <a:cubicBezTo>
                  <a:pt x="16541" y="22263"/>
                  <a:pt x="16541" y="22218"/>
                  <a:pt x="16556" y="22189"/>
                </a:cubicBezTo>
                <a:close/>
                <a:moveTo>
                  <a:pt x="16718" y="22145"/>
                </a:moveTo>
                <a:cubicBezTo>
                  <a:pt x="16733" y="22160"/>
                  <a:pt x="16762" y="22204"/>
                  <a:pt x="16762" y="22218"/>
                </a:cubicBezTo>
                <a:lnTo>
                  <a:pt x="16762" y="22248"/>
                </a:lnTo>
                <a:cubicBezTo>
                  <a:pt x="16747" y="22277"/>
                  <a:pt x="16703" y="22336"/>
                  <a:pt x="16688" y="22366"/>
                </a:cubicBezTo>
                <a:cubicBezTo>
                  <a:pt x="16674" y="22336"/>
                  <a:pt x="16674" y="22292"/>
                  <a:pt x="16674" y="22277"/>
                </a:cubicBezTo>
                <a:cubicBezTo>
                  <a:pt x="16688" y="22248"/>
                  <a:pt x="16703" y="22189"/>
                  <a:pt x="16718" y="22145"/>
                </a:cubicBezTo>
                <a:close/>
                <a:moveTo>
                  <a:pt x="16968" y="22101"/>
                </a:moveTo>
                <a:cubicBezTo>
                  <a:pt x="16968" y="22130"/>
                  <a:pt x="16983" y="22160"/>
                  <a:pt x="16998" y="22204"/>
                </a:cubicBezTo>
                <a:cubicBezTo>
                  <a:pt x="16968" y="22263"/>
                  <a:pt x="16939" y="22321"/>
                  <a:pt x="16909" y="22366"/>
                </a:cubicBezTo>
                <a:cubicBezTo>
                  <a:pt x="16895" y="22336"/>
                  <a:pt x="16865" y="22292"/>
                  <a:pt x="16865" y="22263"/>
                </a:cubicBezTo>
                <a:cubicBezTo>
                  <a:pt x="16909" y="22204"/>
                  <a:pt x="16924" y="22145"/>
                  <a:pt x="16968" y="22101"/>
                </a:cubicBezTo>
                <a:close/>
                <a:moveTo>
                  <a:pt x="17042" y="22277"/>
                </a:moveTo>
                <a:cubicBezTo>
                  <a:pt x="17056" y="22321"/>
                  <a:pt x="17071" y="22351"/>
                  <a:pt x="17115" y="22395"/>
                </a:cubicBezTo>
                <a:lnTo>
                  <a:pt x="16998" y="22557"/>
                </a:lnTo>
                <a:lnTo>
                  <a:pt x="16939" y="22439"/>
                </a:lnTo>
                <a:cubicBezTo>
                  <a:pt x="16983" y="22395"/>
                  <a:pt x="17012" y="22336"/>
                  <a:pt x="17042" y="22277"/>
                </a:cubicBezTo>
                <a:close/>
                <a:moveTo>
                  <a:pt x="16482" y="22454"/>
                </a:moveTo>
                <a:cubicBezTo>
                  <a:pt x="16482" y="22483"/>
                  <a:pt x="16482" y="22498"/>
                  <a:pt x="16497" y="22513"/>
                </a:cubicBezTo>
                <a:cubicBezTo>
                  <a:pt x="16482" y="22527"/>
                  <a:pt x="16482" y="22572"/>
                  <a:pt x="16468" y="22586"/>
                </a:cubicBezTo>
                <a:cubicBezTo>
                  <a:pt x="16453" y="22572"/>
                  <a:pt x="16453" y="22557"/>
                  <a:pt x="16453" y="22527"/>
                </a:cubicBezTo>
                <a:cubicBezTo>
                  <a:pt x="16468" y="22513"/>
                  <a:pt x="16468" y="22483"/>
                  <a:pt x="16482" y="22454"/>
                </a:cubicBezTo>
                <a:close/>
                <a:moveTo>
                  <a:pt x="16792" y="22336"/>
                </a:moveTo>
                <a:cubicBezTo>
                  <a:pt x="16836" y="22366"/>
                  <a:pt x="16836" y="22410"/>
                  <a:pt x="16850" y="22439"/>
                </a:cubicBezTo>
                <a:cubicBezTo>
                  <a:pt x="16821" y="22498"/>
                  <a:pt x="16792" y="22527"/>
                  <a:pt x="16762" y="22586"/>
                </a:cubicBezTo>
                <a:cubicBezTo>
                  <a:pt x="16747" y="22557"/>
                  <a:pt x="16747" y="22513"/>
                  <a:pt x="16718" y="22483"/>
                </a:cubicBezTo>
                <a:cubicBezTo>
                  <a:pt x="16733" y="22424"/>
                  <a:pt x="16777" y="22395"/>
                  <a:pt x="16792" y="22336"/>
                </a:cubicBezTo>
                <a:close/>
                <a:moveTo>
                  <a:pt x="16615" y="22395"/>
                </a:moveTo>
                <a:cubicBezTo>
                  <a:pt x="16615" y="22424"/>
                  <a:pt x="16630" y="22439"/>
                  <a:pt x="16630" y="22483"/>
                </a:cubicBezTo>
                <a:cubicBezTo>
                  <a:pt x="16615" y="22513"/>
                  <a:pt x="16585" y="22557"/>
                  <a:pt x="16571" y="22616"/>
                </a:cubicBezTo>
                <a:cubicBezTo>
                  <a:pt x="16571" y="22572"/>
                  <a:pt x="16571" y="22527"/>
                  <a:pt x="16556" y="22513"/>
                </a:cubicBezTo>
                <a:cubicBezTo>
                  <a:pt x="16571" y="22483"/>
                  <a:pt x="16600" y="22439"/>
                  <a:pt x="16615" y="22395"/>
                </a:cubicBezTo>
                <a:close/>
                <a:moveTo>
                  <a:pt x="16365" y="22704"/>
                </a:moveTo>
                <a:lnTo>
                  <a:pt x="16365" y="22719"/>
                </a:lnTo>
                <a:cubicBezTo>
                  <a:pt x="16365" y="22733"/>
                  <a:pt x="16350" y="22748"/>
                  <a:pt x="16350" y="22778"/>
                </a:cubicBezTo>
                <a:lnTo>
                  <a:pt x="16350" y="22763"/>
                </a:lnTo>
                <a:cubicBezTo>
                  <a:pt x="16350" y="22733"/>
                  <a:pt x="16365" y="22719"/>
                  <a:pt x="16365" y="22704"/>
                </a:cubicBezTo>
                <a:close/>
                <a:moveTo>
                  <a:pt x="16497" y="22630"/>
                </a:moveTo>
                <a:cubicBezTo>
                  <a:pt x="16497" y="22645"/>
                  <a:pt x="16512" y="22689"/>
                  <a:pt x="16512" y="22704"/>
                </a:cubicBezTo>
                <a:lnTo>
                  <a:pt x="16468" y="22807"/>
                </a:lnTo>
                <a:lnTo>
                  <a:pt x="16468" y="22733"/>
                </a:lnTo>
                <a:cubicBezTo>
                  <a:pt x="16482" y="22704"/>
                  <a:pt x="16497" y="22660"/>
                  <a:pt x="16497" y="22630"/>
                </a:cubicBezTo>
                <a:close/>
                <a:moveTo>
                  <a:pt x="16688" y="22586"/>
                </a:moveTo>
                <a:cubicBezTo>
                  <a:pt x="16703" y="22630"/>
                  <a:pt x="16703" y="22660"/>
                  <a:pt x="16718" y="22689"/>
                </a:cubicBezTo>
                <a:cubicBezTo>
                  <a:pt x="16703" y="22719"/>
                  <a:pt x="16674" y="22778"/>
                  <a:pt x="16644" y="22807"/>
                </a:cubicBezTo>
                <a:cubicBezTo>
                  <a:pt x="16644" y="22792"/>
                  <a:pt x="16630" y="22748"/>
                  <a:pt x="16630" y="22733"/>
                </a:cubicBezTo>
                <a:cubicBezTo>
                  <a:pt x="16615" y="22733"/>
                  <a:pt x="16615" y="22733"/>
                  <a:pt x="16615" y="22719"/>
                </a:cubicBezTo>
                <a:cubicBezTo>
                  <a:pt x="16630" y="22689"/>
                  <a:pt x="16674" y="22630"/>
                  <a:pt x="16688" y="22586"/>
                </a:cubicBezTo>
                <a:close/>
                <a:moveTo>
                  <a:pt x="16895" y="22542"/>
                </a:moveTo>
                <a:lnTo>
                  <a:pt x="16939" y="22645"/>
                </a:lnTo>
                <a:lnTo>
                  <a:pt x="16836" y="22807"/>
                </a:lnTo>
                <a:cubicBezTo>
                  <a:pt x="16821" y="22778"/>
                  <a:pt x="16821" y="22733"/>
                  <a:pt x="16792" y="22704"/>
                </a:cubicBezTo>
                <a:cubicBezTo>
                  <a:pt x="16836" y="22645"/>
                  <a:pt x="16850" y="22586"/>
                  <a:pt x="16895" y="22542"/>
                </a:cubicBezTo>
                <a:close/>
                <a:moveTo>
                  <a:pt x="16409" y="22881"/>
                </a:moveTo>
                <a:lnTo>
                  <a:pt x="16409" y="22940"/>
                </a:lnTo>
                <a:cubicBezTo>
                  <a:pt x="16394" y="22984"/>
                  <a:pt x="16394" y="22998"/>
                  <a:pt x="16365" y="23028"/>
                </a:cubicBezTo>
                <a:lnTo>
                  <a:pt x="16365" y="22984"/>
                </a:lnTo>
                <a:cubicBezTo>
                  <a:pt x="16394" y="22940"/>
                  <a:pt x="16394" y="22925"/>
                  <a:pt x="16409" y="22881"/>
                </a:cubicBezTo>
                <a:close/>
                <a:moveTo>
                  <a:pt x="16762" y="22778"/>
                </a:moveTo>
                <a:cubicBezTo>
                  <a:pt x="16762" y="22836"/>
                  <a:pt x="16777" y="22851"/>
                  <a:pt x="16792" y="22881"/>
                </a:cubicBezTo>
                <a:cubicBezTo>
                  <a:pt x="16762" y="22940"/>
                  <a:pt x="16747" y="22984"/>
                  <a:pt x="16703" y="23028"/>
                </a:cubicBezTo>
                <a:cubicBezTo>
                  <a:pt x="16688" y="22998"/>
                  <a:pt x="16688" y="22954"/>
                  <a:pt x="16674" y="22925"/>
                </a:cubicBezTo>
                <a:cubicBezTo>
                  <a:pt x="16703" y="22866"/>
                  <a:pt x="16718" y="22836"/>
                  <a:pt x="16762" y="22778"/>
                </a:cubicBezTo>
                <a:close/>
                <a:moveTo>
                  <a:pt x="16556" y="22836"/>
                </a:moveTo>
                <a:cubicBezTo>
                  <a:pt x="16556" y="22866"/>
                  <a:pt x="16571" y="22881"/>
                  <a:pt x="16571" y="22925"/>
                </a:cubicBezTo>
                <a:cubicBezTo>
                  <a:pt x="16556" y="22954"/>
                  <a:pt x="16512" y="22998"/>
                  <a:pt x="16497" y="23057"/>
                </a:cubicBezTo>
                <a:lnTo>
                  <a:pt x="16497" y="23013"/>
                </a:lnTo>
                <a:lnTo>
                  <a:pt x="16497" y="22954"/>
                </a:lnTo>
                <a:cubicBezTo>
                  <a:pt x="16512" y="22925"/>
                  <a:pt x="16541" y="22881"/>
                  <a:pt x="16556" y="22836"/>
                </a:cubicBezTo>
                <a:close/>
                <a:moveTo>
                  <a:pt x="16291" y="23146"/>
                </a:moveTo>
                <a:lnTo>
                  <a:pt x="16291" y="23160"/>
                </a:lnTo>
                <a:cubicBezTo>
                  <a:pt x="16291" y="23175"/>
                  <a:pt x="16276" y="23190"/>
                  <a:pt x="16276" y="23219"/>
                </a:cubicBezTo>
                <a:lnTo>
                  <a:pt x="16276" y="23204"/>
                </a:lnTo>
                <a:cubicBezTo>
                  <a:pt x="16276" y="23175"/>
                  <a:pt x="16291" y="23160"/>
                  <a:pt x="16291" y="23146"/>
                </a:cubicBezTo>
                <a:close/>
                <a:moveTo>
                  <a:pt x="16615" y="23057"/>
                </a:moveTo>
                <a:cubicBezTo>
                  <a:pt x="16630" y="23087"/>
                  <a:pt x="16630" y="23131"/>
                  <a:pt x="16644" y="23146"/>
                </a:cubicBezTo>
                <a:cubicBezTo>
                  <a:pt x="16615" y="23175"/>
                  <a:pt x="16600" y="23234"/>
                  <a:pt x="16556" y="23263"/>
                </a:cubicBezTo>
                <a:cubicBezTo>
                  <a:pt x="16541" y="23234"/>
                  <a:pt x="16541" y="23204"/>
                  <a:pt x="16541" y="23175"/>
                </a:cubicBezTo>
                <a:cubicBezTo>
                  <a:pt x="16556" y="23116"/>
                  <a:pt x="16600" y="23087"/>
                  <a:pt x="16615" y="23057"/>
                </a:cubicBezTo>
                <a:close/>
                <a:moveTo>
                  <a:pt x="16424" y="23087"/>
                </a:moveTo>
                <a:cubicBezTo>
                  <a:pt x="16424" y="23101"/>
                  <a:pt x="16424" y="23146"/>
                  <a:pt x="16438" y="23160"/>
                </a:cubicBezTo>
                <a:lnTo>
                  <a:pt x="16394" y="23278"/>
                </a:lnTo>
                <a:cubicBezTo>
                  <a:pt x="16394" y="23234"/>
                  <a:pt x="16394" y="23219"/>
                  <a:pt x="16365" y="23204"/>
                </a:cubicBezTo>
                <a:lnTo>
                  <a:pt x="16424" y="23087"/>
                </a:lnTo>
                <a:close/>
                <a:moveTo>
                  <a:pt x="16321" y="23322"/>
                </a:moveTo>
                <a:lnTo>
                  <a:pt x="16321" y="23381"/>
                </a:lnTo>
                <a:cubicBezTo>
                  <a:pt x="16306" y="23425"/>
                  <a:pt x="16276" y="23440"/>
                  <a:pt x="16276" y="23469"/>
                </a:cubicBezTo>
                <a:lnTo>
                  <a:pt x="16276" y="23425"/>
                </a:lnTo>
                <a:cubicBezTo>
                  <a:pt x="16291" y="23381"/>
                  <a:pt x="16291" y="23366"/>
                  <a:pt x="16321" y="23322"/>
                </a:cubicBezTo>
                <a:close/>
                <a:moveTo>
                  <a:pt x="16482" y="23278"/>
                </a:moveTo>
                <a:cubicBezTo>
                  <a:pt x="16482" y="23307"/>
                  <a:pt x="16497" y="23322"/>
                  <a:pt x="16497" y="23366"/>
                </a:cubicBezTo>
                <a:cubicBezTo>
                  <a:pt x="16482" y="23396"/>
                  <a:pt x="16453" y="23440"/>
                  <a:pt x="16424" y="23499"/>
                </a:cubicBezTo>
                <a:cubicBezTo>
                  <a:pt x="16409" y="23455"/>
                  <a:pt x="16409" y="23440"/>
                  <a:pt x="16409" y="23396"/>
                </a:cubicBezTo>
                <a:cubicBezTo>
                  <a:pt x="16424" y="23366"/>
                  <a:pt x="16453" y="23322"/>
                  <a:pt x="16482" y="23278"/>
                </a:cubicBezTo>
                <a:close/>
                <a:moveTo>
                  <a:pt x="16188" y="23587"/>
                </a:moveTo>
                <a:lnTo>
                  <a:pt x="16188" y="23602"/>
                </a:lnTo>
                <a:cubicBezTo>
                  <a:pt x="16188" y="23616"/>
                  <a:pt x="16173" y="23631"/>
                  <a:pt x="16173" y="23661"/>
                </a:cubicBezTo>
                <a:lnTo>
                  <a:pt x="16173" y="23631"/>
                </a:lnTo>
                <a:cubicBezTo>
                  <a:pt x="16173" y="23616"/>
                  <a:pt x="16188" y="23602"/>
                  <a:pt x="16188" y="23587"/>
                </a:cubicBezTo>
                <a:close/>
                <a:moveTo>
                  <a:pt x="16335" y="23528"/>
                </a:moveTo>
                <a:cubicBezTo>
                  <a:pt x="16335" y="23543"/>
                  <a:pt x="16335" y="23587"/>
                  <a:pt x="16350" y="23602"/>
                </a:cubicBezTo>
                <a:lnTo>
                  <a:pt x="16291" y="23719"/>
                </a:lnTo>
                <a:cubicBezTo>
                  <a:pt x="16276" y="23675"/>
                  <a:pt x="16276" y="23661"/>
                  <a:pt x="16276" y="23631"/>
                </a:cubicBezTo>
                <a:lnTo>
                  <a:pt x="16335" y="23528"/>
                </a:lnTo>
                <a:close/>
                <a:moveTo>
                  <a:pt x="16203" y="23764"/>
                </a:moveTo>
                <a:lnTo>
                  <a:pt x="16203" y="23822"/>
                </a:lnTo>
                <a:cubicBezTo>
                  <a:pt x="16193" y="23832"/>
                  <a:pt x="16183" y="23855"/>
                  <a:pt x="16173" y="23874"/>
                </a:cubicBezTo>
                <a:lnTo>
                  <a:pt x="16173" y="23874"/>
                </a:lnTo>
                <a:cubicBezTo>
                  <a:pt x="16173" y="23871"/>
                  <a:pt x="16173" y="23869"/>
                  <a:pt x="16173" y="23867"/>
                </a:cubicBezTo>
                <a:cubicBezTo>
                  <a:pt x="16188" y="23822"/>
                  <a:pt x="16203" y="23808"/>
                  <a:pt x="16203" y="23764"/>
                </a:cubicBezTo>
                <a:close/>
                <a:moveTo>
                  <a:pt x="16085" y="24043"/>
                </a:moveTo>
                <a:lnTo>
                  <a:pt x="16085" y="24058"/>
                </a:lnTo>
                <a:cubicBezTo>
                  <a:pt x="16085" y="24087"/>
                  <a:pt x="16056" y="24102"/>
                  <a:pt x="16056" y="24102"/>
                </a:cubicBezTo>
                <a:cubicBezTo>
                  <a:pt x="16056" y="24087"/>
                  <a:pt x="16085" y="24058"/>
                  <a:pt x="16085" y="24043"/>
                </a:cubicBezTo>
                <a:close/>
                <a:moveTo>
                  <a:pt x="18528" y="20364"/>
                </a:moveTo>
                <a:cubicBezTo>
                  <a:pt x="19705" y="21144"/>
                  <a:pt x="21103" y="21556"/>
                  <a:pt x="22457" y="21983"/>
                </a:cubicBezTo>
                <a:cubicBezTo>
                  <a:pt x="24194" y="22498"/>
                  <a:pt x="25975" y="23057"/>
                  <a:pt x="27270" y="24279"/>
                </a:cubicBezTo>
                <a:cubicBezTo>
                  <a:pt x="28962" y="25897"/>
                  <a:pt x="29580" y="28694"/>
                  <a:pt x="28933" y="31740"/>
                </a:cubicBezTo>
                <a:cubicBezTo>
                  <a:pt x="28918" y="31843"/>
                  <a:pt x="28888" y="31975"/>
                  <a:pt x="28844" y="32078"/>
                </a:cubicBezTo>
                <a:cubicBezTo>
                  <a:pt x="29271" y="29062"/>
                  <a:pt x="28535" y="26383"/>
                  <a:pt x="26828" y="24705"/>
                </a:cubicBezTo>
                <a:cubicBezTo>
                  <a:pt x="25548" y="23455"/>
                  <a:pt x="23841" y="22866"/>
                  <a:pt x="22192" y="22292"/>
                </a:cubicBezTo>
                <a:cubicBezTo>
                  <a:pt x="20868" y="21836"/>
                  <a:pt x="19499" y="21380"/>
                  <a:pt x="18396" y="20570"/>
                </a:cubicBezTo>
                <a:cubicBezTo>
                  <a:pt x="18440" y="20497"/>
                  <a:pt x="18484" y="20423"/>
                  <a:pt x="18528" y="20364"/>
                </a:cubicBezTo>
                <a:close/>
                <a:moveTo>
                  <a:pt x="18351" y="20644"/>
                </a:moveTo>
                <a:cubicBezTo>
                  <a:pt x="19485" y="21453"/>
                  <a:pt x="20839" y="21924"/>
                  <a:pt x="22163" y="22395"/>
                </a:cubicBezTo>
                <a:cubicBezTo>
                  <a:pt x="23811" y="22954"/>
                  <a:pt x="25518" y="23543"/>
                  <a:pt x="26769" y="24779"/>
                </a:cubicBezTo>
                <a:cubicBezTo>
                  <a:pt x="28491" y="26471"/>
                  <a:pt x="29212" y="29194"/>
                  <a:pt x="28756" y="32226"/>
                </a:cubicBezTo>
                <a:cubicBezTo>
                  <a:pt x="28712" y="32402"/>
                  <a:pt x="28697" y="32579"/>
                  <a:pt x="28638" y="32770"/>
                </a:cubicBezTo>
                <a:lnTo>
                  <a:pt x="28638" y="32711"/>
                </a:lnTo>
                <a:cubicBezTo>
                  <a:pt x="28815" y="30945"/>
                  <a:pt x="28741" y="27619"/>
                  <a:pt x="26298" y="25206"/>
                </a:cubicBezTo>
                <a:cubicBezTo>
                  <a:pt x="25077" y="23970"/>
                  <a:pt x="23458" y="23322"/>
                  <a:pt x="21883" y="22719"/>
                </a:cubicBezTo>
                <a:cubicBezTo>
                  <a:pt x="20544" y="22189"/>
                  <a:pt x="19264" y="21689"/>
                  <a:pt x="18234" y="20850"/>
                </a:cubicBezTo>
                <a:cubicBezTo>
                  <a:pt x="18263" y="20776"/>
                  <a:pt x="18322" y="20688"/>
                  <a:pt x="18351" y="20644"/>
                </a:cubicBezTo>
                <a:close/>
                <a:moveTo>
                  <a:pt x="18160" y="20923"/>
                </a:moveTo>
                <a:cubicBezTo>
                  <a:pt x="19205" y="21762"/>
                  <a:pt x="20485" y="22277"/>
                  <a:pt x="21839" y="22792"/>
                </a:cubicBezTo>
                <a:cubicBezTo>
                  <a:pt x="23399" y="23396"/>
                  <a:pt x="25003" y="24043"/>
                  <a:pt x="26225" y="25265"/>
                </a:cubicBezTo>
                <a:cubicBezTo>
                  <a:pt x="28624" y="27649"/>
                  <a:pt x="28697" y="30945"/>
                  <a:pt x="28535" y="32711"/>
                </a:cubicBezTo>
                <a:cubicBezTo>
                  <a:pt x="28550" y="32844"/>
                  <a:pt x="28535" y="32991"/>
                  <a:pt x="28506" y="33138"/>
                </a:cubicBezTo>
                <a:cubicBezTo>
                  <a:pt x="28491" y="33182"/>
                  <a:pt x="28476" y="33226"/>
                  <a:pt x="28462" y="33285"/>
                </a:cubicBezTo>
                <a:lnTo>
                  <a:pt x="28462" y="33182"/>
                </a:lnTo>
                <a:cubicBezTo>
                  <a:pt x="28565" y="30195"/>
                  <a:pt x="27638" y="27546"/>
                  <a:pt x="25813" y="25706"/>
                </a:cubicBezTo>
                <a:cubicBezTo>
                  <a:pt x="24606" y="24485"/>
                  <a:pt x="23090" y="23808"/>
                  <a:pt x="21589" y="23160"/>
                </a:cubicBezTo>
                <a:cubicBezTo>
                  <a:pt x="20294" y="22572"/>
                  <a:pt x="19043" y="22027"/>
                  <a:pt x="18028" y="21115"/>
                </a:cubicBezTo>
                <a:cubicBezTo>
                  <a:pt x="18057" y="21041"/>
                  <a:pt x="18116" y="20997"/>
                  <a:pt x="18160" y="20923"/>
                </a:cubicBezTo>
                <a:close/>
                <a:moveTo>
                  <a:pt x="18028" y="21174"/>
                </a:moveTo>
                <a:cubicBezTo>
                  <a:pt x="19043" y="22071"/>
                  <a:pt x="20294" y="22630"/>
                  <a:pt x="21604" y="23219"/>
                </a:cubicBezTo>
                <a:cubicBezTo>
                  <a:pt x="23075" y="23867"/>
                  <a:pt x="24591" y="24544"/>
                  <a:pt x="25769" y="25750"/>
                </a:cubicBezTo>
                <a:cubicBezTo>
                  <a:pt x="27579" y="27575"/>
                  <a:pt x="28521" y="30224"/>
                  <a:pt x="28388" y="33182"/>
                </a:cubicBezTo>
                <a:cubicBezTo>
                  <a:pt x="28388" y="33300"/>
                  <a:pt x="28373" y="33403"/>
                  <a:pt x="28373" y="33521"/>
                </a:cubicBezTo>
                <a:cubicBezTo>
                  <a:pt x="28344" y="33594"/>
                  <a:pt x="28315" y="33653"/>
                  <a:pt x="28285" y="33727"/>
                </a:cubicBezTo>
                <a:lnTo>
                  <a:pt x="28285" y="33653"/>
                </a:lnTo>
                <a:cubicBezTo>
                  <a:pt x="28256" y="30739"/>
                  <a:pt x="27211" y="28090"/>
                  <a:pt x="25327" y="26177"/>
                </a:cubicBezTo>
                <a:cubicBezTo>
                  <a:pt x="24179" y="24985"/>
                  <a:pt x="22737" y="24279"/>
                  <a:pt x="21354" y="23587"/>
                </a:cubicBezTo>
                <a:cubicBezTo>
                  <a:pt x="20073" y="22940"/>
                  <a:pt x="18837" y="22336"/>
                  <a:pt x="17895" y="21380"/>
                </a:cubicBezTo>
                <a:cubicBezTo>
                  <a:pt x="17939" y="21306"/>
                  <a:pt x="17998" y="21247"/>
                  <a:pt x="18028" y="21174"/>
                </a:cubicBezTo>
                <a:close/>
                <a:moveTo>
                  <a:pt x="28344" y="33815"/>
                </a:moveTo>
                <a:cubicBezTo>
                  <a:pt x="28329" y="33844"/>
                  <a:pt x="28329" y="33889"/>
                  <a:pt x="28329" y="33918"/>
                </a:cubicBezTo>
                <a:cubicBezTo>
                  <a:pt x="28315" y="33962"/>
                  <a:pt x="28285" y="34021"/>
                  <a:pt x="28285" y="34050"/>
                </a:cubicBezTo>
                <a:lnTo>
                  <a:pt x="28285" y="33947"/>
                </a:lnTo>
                <a:cubicBezTo>
                  <a:pt x="28314" y="33903"/>
                  <a:pt x="28329" y="33844"/>
                  <a:pt x="28344" y="33815"/>
                </a:cubicBezTo>
                <a:close/>
                <a:moveTo>
                  <a:pt x="17866" y="21453"/>
                </a:moveTo>
                <a:cubicBezTo>
                  <a:pt x="18822" y="22410"/>
                  <a:pt x="20059" y="23013"/>
                  <a:pt x="21339" y="23661"/>
                </a:cubicBezTo>
                <a:cubicBezTo>
                  <a:pt x="22722" y="24338"/>
                  <a:pt x="24135" y="25059"/>
                  <a:pt x="25298" y="26236"/>
                </a:cubicBezTo>
                <a:cubicBezTo>
                  <a:pt x="27152" y="28134"/>
                  <a:pt x="28182" y="30754"/>
                  <a:pt x="28241" y="33653"/>
                </a:cubicBezTo>
                <a:cubicBezTo>
                  <a:pt x="28197" y="33741"/>
                  <a:pt x="28197" y="33830"/>
                  <a:pt x="28197" y="33918"/>
                </a:cubicBezTo>
                <a:cubicBezTo>
                  <a:pt x="28167" y="33992"/>
                  <a:pt x="28123" y="34095"/>
                  <a:pt x="28108" y="34168"/>
                </a:cubicBezTo>
                <a:lnTo>
                  <a:pt x="28108" y="34124"/>
                </a:lnTo>
                <a:cubicBezTo>
                  <a:pt x="27932" y="31269"/>
                  <a:pt x="26784" y="28694"/>
                  <a:pt x="24841" y="26677"/>
                </a:cubicBezTo>
                <a:cubicBezTo>
                  <a:pt x="23738" y="25515"/>
                  <a:pt x="22384" y="24779"/>
                  <a:pt x="21118" y="24058"/>
                </a:cubicBezTo>
                <a:cubicBezTo>
                  <a:pt x="19853" y="23352"/>
                  <a:pt x="18631" y="22660"/>
                  <a:pt x="17733" y="21659"/>
                </a:cubicBezTo>
                <a:cubicBezTo>
                  <a:pt x="17778" y="21586"/>
                  <a:pt x="17822" y="21527"/>
                  <a:pt x="17866" y="21453"/>
                </a:cubicBezTo>
                <a:close/>
                <a:moveTo>
                  <a:pt x="28197" y="34168"/>
                </a:moveTo>
                <a:lnTo>
                  <a:pt x="28197" y="34168"/>
                </a:lnTo>
                <a:cubicBezTo>
                  <a:pt x="28197" y="34212"/>
                  <a:pt x="28182" y="34271"/>
                  <a:pt x="28182" y="34345"/>
                </a:cubicBezTo>
                <a:cubicBezTo>
                  <a:pt x="28167" y="34404"/>
                  <a:pt x="28138" y="34477"/>
                  <a:pt x="28108" y="34536"/>
                </a:cubicBezTo>
                <a:lnTo>
                  <a:pt x="28108" y="34359"/>
                </a:lnTo>
                <a:cubicBezTo>
                  <a:pt x="28123" y="34315"/>
                  <a:pt x="28138" y="34256"/>
                  <a:pt x="28182" y="34198"/>
                </a:cubicBezTo>
                <a:cubicBezTo>
                  <a:pt x="28182" y="34183"/>
                  <a:pt x="28197" y="34183"/>
                  <a:pt x="28197" y="34168"/>
                </a:cubicBezTo>
                <a:close/>
                <a:moveTo>
                  <a:pt x="17660" y="21703"/>
                </a:moveTo>
                <a:cubicBezTo>
                  <a:pt x="18557" y="22733"/>
                  <a:pt x="19779" y="23425"/>
                  <a:pt x="21059" y="24117"/>
                </a:cubicBezTo>
                <a:cubicBezTo>
                  <a:pt x="22354" y="24838"/>
                  <a:pt x="23664" y="25574"/>
                  <a:pt x="24768" y="26707"/>
                </a:cubicBezTo>
                <a:cubicBezTo>
                  <a:pt x="26696" y="28723"/>
                  <a:pt x="27829" y="31269"/>
                  <a:pt x="28020" y="34109"/>
                </a:cubicBezTo>
                <a:cubicBezTo>
                  <a:pt x="28020" y="34183"/>
                  <a:pt x="28020" y="34256"/>
                  <a:pt x="28035" y="34330"/>
                </a:cubicBezTo>
                <a:lnTo>
                  <a:pt x="27932" y="34610"/>
                </a:lnTo>
                <a:lnTo>
                  <a:pt x="27932" y="34580"/>
                </a:lnTo>
                <a:cubicBezTo>
                  <a:pt x="27593" y="31858"/>
                  <a:pt x="26357" y="29282"/>
                  <a:pt x="24326" y="27148"/>
                </a:cubicBezTo>
                <a:cubicBezTo>
                  <a:pt x="23267" y="26045"/>
                  <a:pt x="22031" y="25279"/>
                  <a:pt x="20868" y="24544"/>
                </a:cubicBezTo>
                <a:cubicBezTo>
                  <a:pt x="19588" y="23749"/>
                  <a:pt x="18381" y="22998"/>
                  <a:pt x="17527" y="21895"/>
                </a:cubicBezTo>
                <a:cubicBezTo>
                  <a:pt x="17571" y="21836"/>
                  <a:pt x="17630" y="21762"/>
                  <a:pt x="17660" y="21703"/>
                </a:cubicBezTo>
                <a:close/>
                <a:moveTo>
                  <a:pt x="28138" y="34654"/>
                </a:moveTo>
                <a:cubicBezTo>
                  <a:pt x="28167" y="34698"/>
                  <a:pt x="28167" y="34713"/>
                  <a:pt x="28138" y="34757"/>
                </a:cubicBezTo>
                <a:cubicBezTo>
                  <a:pt x="28123" y="34786"/>
                  <a:pt x="28123" y="34830"/>
                  <a:pt x="28108" y="34860"/>
                </a:cubicBezTo>
                <a:lnTo>
                  <a:pt x="28108" y="34771"/>
                </a:lnTo>
                <a:cubicBezTo>
                  <a:pt x="28123" y="34727"/>
                  <a:pt x="28123" y="34698"/>
                  <a:pt x="28138" y="34654"/>
                </a:cubicBezTo>
                <a:close/>
                <a:moveTo>
                  <a:pt x="28035" y="34551"/>
                </a:moveTo>
                <a:lnTo>
                  <a:pt x="28035" y="34757"/>
                </a:lnTo>
                <a:cubicBezTo>
                  <a:pt x="28020" y="34830"/>
                  <a:pt x="27976" y="34904"/>
                  <a:pt x="27961" y="34978"/>
                </a:cubicBezTo>
                <a:lnTo>
                  <a:pt x="27961" y="34992"/>
                </a:lnTo>
                <a:cubicBezTo>
                  <a:pt x="27961" y="34919"/>
                  <a:pt x="27947" y="34860"/>
                  <a:pt x="27947" y="34786"/>
                </a:cubicBezTo>
                <a:cubicBezTo>
                  <a:pt x="27976" y="34698"/>
                  <a:pt x="28020" y="34624"/>
                  <a:pt x="28035" y="34551"/>
                </a:cubicBezTo>
                <a:close/>
                <a:moveTo>
                  <a:pt x="17498" y="21968"/>
                </a:moveTo>
                <a:cubicBezTo>
                  <a:pt x="18351" y="23072"/>
                  <a:pt x="19558" y="23822"/>
                  <a:pt x="20824" y="24617"/>
                </a:cubicBezTo>
                <a:cubicBezTo>
                  <a:pt x="22001" y="25353"/>
                  <a:pt x="23208" y="26104"/>
                  <a:pt x="24267" y="27207"/>
                </a:cubicBezTo>
                <a:cubicBezTo>
                  <a:pt x="26284" y="29326"/>
                  <a:pt x="27520" y="31887"/>
                  <a:pt x="27829" y="34610"/>
                </a:cubicBezTo>
                <a:cubicBezTo>
                  <a:pt x="27829" y="34654"/>
                  <a:pt x="27844" y="34713"/>
                  <a:pt x="27844" y="34771"/>
                </a:cubicBezTo>
                <a:cubicBezTo>
                  <a:pt x="27814" y="34860"/>
                  <a:pt x="27770" y="34978"/>
                  <a:pt x="27741" y="35066"/>
                </a:cubicBezTo>
                <a:lnTo>
                  <a:pt x="27741" y="35051"/>
                </a:lnTo>
                <a:cubicBezTo>
                  <a:pt x="27299" y="32432"/>
                  <a:pt x="25989" y="29945"/>
                  <a:pt x="23826" y="27649"/>
                </a:cubicBezTo>
                <a:cubicBezTo>
                  <a:pt x="22825" y="26604"/>
                  <a:pt x="21722" y="25824"/>
                  <a:pt x="20662" y="25073"/>
                </a:cubicBezTo>
                <a:cubicBezTo>
                  <a:pt x="19382" y="24190"/>
                  <a:pt x="18175" y="23352"/>
                  <a:pt x="17365" y="22145"/>
                </a:cubicBezTo>
                <a:cubicBezTo>
                  <a:pt x="17380" y="22130"/>
                  <a:pt x="17395" y="22086"/>
                  <a:pt x="17424" y="22071"/>
                </a:cubicBezTo>
                <a:cubicBezTo>
                  <a:pt x="17439" y="22042"/>
                  <a:pt x="17468" y="21998"/>
                  <a:pt x="17498" y="21968"/>
                </a:cubicBezTo>
                <a:close/>
                <a:moveTo>
                  <a:pt x="28050" y="35022"/>
                </a:moveTo>
                <a:cubicBezTo>
                  <a:pt x="28035" y="35066"/>
                  <a:pt x="28035" y="35125"/>
                  <a:pt x="28035" y="35169"/>
                </a:cubicBezTo>
                <a:cubicBezTo>
                  <a:pt x="28020" y="35228"/>
                  <a:pt x="28005" y="35301"/>
                  <a:pt x="27976" y="35360"/>
                </a:cubicBezTo>
                <a:lnTo>
                  <a:pt x="27976" y="35213"/>
                </a:lnTo>
                <a:cubicBezTo>
                  <a:pt x="28005" y="35154"/>
                  <a:pt x="28020" y="35081"/>
                  <a:pt x="28050" y="35022"/>
                </a:cubicBezTo>
                <a:close/>
                <a:moveTo>
                  <a:pt x="27873" y="34948"/>
                </a:moveTo>
                <a:cubicBezTo>
                  <a:pt x="27873" y="35022"/>
                  <a:pt x="27888" y="35095"/>
                  <a:pt x="27888" y="35169"/>
                </a:cubicBezTo>
                <a:cubicBezTo>
                  <a:pt x="27858" y="35287"/>
                  <a:pt x="27829" y="35375"/>
                  <a:pt x="27799" y="35448"/>
                </a:cubicBezTo>
                <a:cubicBezTo>
                  <a:pt x="27799" y="35375"/>
                  <a:pt x="27785" y="35301"/>
                  <a:pt x="27755" y="35242"/>
                </a:cubicBezTo>
                <a:cubicBezTo>
                  <a:pt x="27799" y="35154"/>
                  <a:pt x="27829" y="35051"/>
                  <a:pt x="27873" y="34948"/>
                </a:cubicBezTo>
                <a:close/>
                <a:moveTo>
                  <a:pt x="17307" y="22218"/>
                </a:moveTo>
                <a:cubicBezTo>
                  <a:pt x="18116" y="23425"/>
                  <a:pt x="19337" y="24264"/>
                  <a:pt x="20603" y="25147"/>
                </a:cubicBezTo>
                <a:cubicBezTo>
                  <a:pt x="21677" y="25883"/>
                  <a:pt x="22781" y="26663"/>
                  <a:pt x="23767" y="27708"/>
                </a:cubicBezTo>
                <a:cubicBezTo>
                  <a:pt x="25916" y="29989"/>
                  <a:pt x="27225" y="32476"/>
                  <a:pt x="27652" y="35081"/>
                </a:cubicBezTo>
                <a:cubicBezTo>
                  <a:pt x="27652" y="35139"/>
                  <a:pt x="27667" y="35198"/>
                  <a:pt x="27667" y="35228"/>
                </a:cubicBezTo>
                <a:cubicBezTo>
                  <a:pt x="27638" y="35360"/>
                  <a:pt x="27593" y="35463"/>
                  <a:pt x="27564" y="35581"/>
                </a:cubicBezTo>
                <a:lnTo>
                  <a:pt x="27564" y="35537"/>
                </a:lnTo>
                <a:cubicBezTo>
                  <a:pt x="27019" y="33035"/>
                  <a:pt x="25651" y="30636"/>
                  <a:pt x="23326" y="28149"/>
                </a:cubicBezTo>
                <a:cubicBezTo>
                  <a:pt x="22428" y="27163"/>
                  <a:pt x="21427" y="26398"/>
                  <a:pt x="20471" y="25662"/>
                </a:cubicBezTo>
                <a:cubicBezTo>
                  <a:pt x="19190" y="24676"/>
                  <a:pt x="17954" y="23719"/>
                  <a:pt x="17204" y="22410"/>
                </a:cubicBezTo>
                <a:cubicBezTo>
                  <a:pt x="17233" y="22351"/>
                  <a:pt x="17277" y="22292"/>
                  <a:pt x="17307" y="22218"/>
                </a:cubicBezTo>
                <a:close/>
                <a:moveTo>
                  <a:pt x="28020" y="35508"/>
                </a:moveTo>
                <a:lnTo>
                  <a:pt x="28020" y="35508"/>
                </a:lnTo>
                <a:cubicBezTo>
                  <a:pt x="28005" y="35537"/>
                  <a:pt x="28005" y="35566"/>
                  <a:pt x="28005" y="35581"/>
                </a:cubicBezTo>
                <a:cubicBezTo>
                  <a:pt x="28005" y="35610"/>
                  <a:pt x="27976" y="35640"/>
                  <a:pt x="27976" y="35669"/>
                </a:cubicBezTo>
                <a:lnTo>
                  <a:pt x="27976" y="35596"/>
                </a:lnTo>
                <a:cubicBezTo>
                  <a:pt x="28005" y="35566"/>
                  <a:pt x="28005" y="35537"/>
                  <a:pt x="28020" y="35508"/>
                </a:cubicBezTo>
                <a:close/>
                <a:moveTo>
                  <a:pt x="27902" y="35390"/>
                </a:moveTo>
                <a:cubicBezTo>
                  <a:pt x="27888" y="35463"/>
                  <a:pt x="27902" y="35537"/>
                  <a:pt x="27902" y="35596"/>
                </a:cubicBezTo>
                <a:cubicBezTo>
                  <a:pt x="27888" y="35669"/>
                  <a:pt x="27858" y="35743"/>
                  <a:pt x="27829" y="35816"/>
                </a:cubicBezTo>
                <a:cubicBezTo>
                  <a:pt x="27829" y="35757"/>
                  <a:pt x="27814" y="35684"/>
                  <a:pt x="27814" y="35625"/>
                </a:cubicBezTo>
                <a:cubicBezTo>
                  <a:pt x="27858" y="35551"/>
                  <a:pt x="27873" y="35463"/>
                  <a:pt x="27902" y="35390"/>
                </a:cubicBezTo>
                <a:close/>
                <a:moveTo>
                  <a:pt x="27711" y="35419"/>
                </a:moveTo>
                <a:cubicBezTo>
                  <a:pt x="27726" y="35493"/>
                  <a:pt x="27726" y="35566"/>
                  <a:pt x="27726" y="35654"/>
                </a:cubicBezTo>
                <a:cubicBezTo>
                  <a:pt x="27682" y="35743"/>
                  <a:pt x="27652" y="35860"/>
                  <a:pt x="27608" y="35949"/>
                </a:cubicBezTo>
                <a:cubicBezTo>
                  <a:pt x="27593" y="35875"/>
                  <a:pt x="27593" y="35816"/>
                  <a:pt x="27579" y="35743"/>
                </a:cubicBezTo>
                <a:cubicBezTo>
                  <a:pt x="27638" y="35640"/>
                  <a:pt x="27667" y="35522"/>
                  <a:pt x="27711" y="35419"/>
                </a:cubicBezTo>
                <a:close/>
                <a:moveTo>
                  <a:pt x="17145" y="22483"/>
                </a:moveTo>
                <a:cubicBezTo>
                  <a:pt x="17925" y="23793"/>
                  <a:pt x="19131" y="24720"/>
                  <a:pt x="20412" y="25721"/>
                </a:cubicBezTo>
                <a:cubicBezTo>
                  <a:pt x="21383" y="26457"/>
                  <a:pt x="22369" y="27222"/>
                  <a:pt x="23267" y="28179"/>
                </a:cubicBezTo>
                <a:cubicBezTo>
                  <a:pt x="25563" y="30666"/>
                  <a:pt x="26946" y="33064"/>
                  <a:pt x="27490" y="35537"/>
                </a:cubicBezTo>
                <a:cubicBezTo>
                  <a:pt x="27505" y="35596"/>
                  <a:pt x="27505" y="35654"/>
                  <a:pt x="27520" y="35713"/>
                </a:cubicBezTo>
                <a:cubicBezTo>
                  <a:pt x="27490" y="35802"/>
                  <a:pt x="27461" y="35875"/>
                  <a:pt x="27446" y="35949"/>
                </a:cubicBezTo>
                <a:cubicBezTo>
                  <a:pt x="27432" y="36008"/>
                  <a:pt x="27402" y="36052"/>
                  <a:pt x="27387" y="36096"/>
                </a:cubicBezTo>
                <a:cubicBezTo>
                  <a:pt x="27387" y="36052"/>
                  <a:pt x="27373" y="36037"/>
                  <a:pt x="27373" y="36008"/>
                </a:cubicBezTo>
                <a:cubicBezTo>
                  <a:pt x="26769" y="33609"/>
                  <a:pt x="25401" y="31401"/>
                  <a:pt x="22825" y="28620"/>
                </a:cubicBezTo>
                <a:cubicBezTo>
                  <a:pt x="22016" y="27737"/>
                  <a:pt x="21162" y="27001"/>
                  <a:pt x="20323" y="26295"/>
                </a:cubicBezTo>
                <a:cubicBezTo>
                  <a:pt x="18999" y="25162"/>
                  <a:pt x="17733" y="24087"/>
                  <a:pt x="17042" y="22645"/>
                </a:cubicBezTo>
                <a:lnTo>
                  <a:pt x="17145" y="22483"/>
                </a:lnTo>
                <a:close/>
                <a:moveTo>
                  <a:pt x="27902" y="35907"/>
                </a:moveTo>
                <a:cubicBezTo>
                  <a:pt x="27899" y="35942"/>
                  <a:pt x="27888" y="35971"/>
                  <a:pt x="27888" y="36022"/>
                </a:cubicBezTo>
                <a:cubicBezTo>
                  <a:pt x="27873" y="36081"/>
                  <a:pt x="27858" y="36125"/>
                  <a:pt x="27858" y="36184"/>
                </a:cubicBezTo>
                <a:lnTo>
                  <a:pt x="27858" y="36052"/>
                </a:lnTo>
                <a:cubicBezTo>
                  <a:pt x="27873" y="36008"/>
                  <a:pt x="27887" y="35951"/>
                  <a:pt x="27902" y="35907"/>
                </a:cubicBezTo>
                <a:close/>
                <a:moveTo>
                  <a:pt x="27755" y="35831"/>
                </a:moveTo>
                <a:lnTo>
                  <a:pt x="27755" y="36037"/>
                </a:lnTo>
                <a:cubicBezTo>
                  <a:pt x="27741" y="36125"/>
                  <a:pt x="27711" y="36228"/>
                  <a:pt x="27682" y="36302"/>
                </a:cubicBezTo>
                <a:cubicBezTo>
                  <a:pt x="27682" y="36228"/>
                  <a:pt x="27667" y="36170"/>
                  <a:pt x="27667" y="36111"/>
                </a:cubicBezTo>
                <a:cubicBezTo>
                  <a:pt x="27711" y="36022"/>
                  <a:pt x="27726" y="35934"/>
                  <a:pt x="27755" y="35831"/>
                </a:cubicBezTo>
                <a:close/>
                <a:moveTo>
                  <a:pt x="27535" y="35905"/>
                </a:moveTo>
                <a:cubicBezTo>
                  <a:pt x="27549" y="35978"/>
                  <a:pt x="27549" y="36052"/>
                  <a:pt x="27579" y="36111"/>
                </a:cubicBezTo>
                <a:lnTo>
                  <a:pt x="27461" y="36449"/>
                </a:lnTo>
                <a:cubicBezTo>
                  <a:pt x="27446" y="36376"/>
                  <a:pt x="27446" y="36317"/>
                  <a:pt x="27432" y="36258"/>
                </a:cubicBezTo>
                <a:cubicBezTo>
                  <a:pt x="27461" y="36170"/>
                  <a:pt x="27490" y="36081"/>
                  <a:pt x="27520" y="35978"/>
                </a:cubicBezTo>
                <a:cubicBezTo>
                  <a:pt x="27520" y="35949"/>
                  <a:pt x="27535" y="35934"/>
                  <a:pt x="27535" y="35905"/>
                </a:cubicBezTo>
                <a:close/>
                <a:moveTo>
                  <a:pt x="27873" y="36390"/>
                </a:moveTo>
                <a:lnTo>
                  <a:pt x="27873" y="36449"/>
                </a:lnTo>
                <a:cubicBezTo>
                  <a:pt x="27873" y="36464"/>
                  <a:pt x="27858" y="36479"/>
                  <a:pt x="27858" y="36493"/>
                </a:cubicBezTo>
                <a:lnTo>
                  <a:pt x="27858" y="36464"/>
                </a:lnTo>
                <a:cubicBezTo>
                  <a:pt x="27858" y="36449"/>
                  <a:pt x="27873" y="36420"/>
                  <a:pt x="27873" y="36390"/>
                </a:cubicBezTo>
                <a:close/>
                <a:moveTo>
                  <a:pt x="16998" y="22748"/>
                </a:moveTo>
                <a:cubicBezTo>
                  <a:pt x="17719" y="24190"/>
                  <a:pt x="18970" y="25250"/>
                  <a:pt x="20294" y="26383"/>
                </a:cubicBezTo>
                <a:cubicBezTo>
                  <a:pt x="21118" y="27090"/>
                  <a:pt x="21986" y="27811"/>
                  <a:pt x="22796" y="28694"/>
                </a:cubicBezTo>
                <a:cubicBezTo>
                  <a:pt x="25342" y="31475"/>
                  <a:pt x="26710" y="33682"/>
                  <a:pt x="27314" y="36052"/>
                </a:cubicBezTo>
                <a:lnTo>
                  <a:pt x="27373" y="36273"/>
                </a:lnTo>
                <a:cubicBezTo>
                  <a:pt x="27299" y="36376"/>
                  <a:pt x="27270" y="36479"/>
                  <a:pt x="27225" y="36611"/>
                </a:cubicBezTo>
                <a:cubicBezTo>
                  <a:pt x="27211" y="36567"/>
                  <a:pt x="27211" y="36537"/>
                  <a:pt x="27181" y="36493"/>
                </a:cubicBezTo>
                <a:cubicBezTo>
                  <a:pt x="26343" y="33697"/>
                  <a:pt x="24415" y="31416"/>
                  <a:pt x="22325" y="29135"/>
                </a:cubicBezTo>
                <a:cubicBezTo>
                  <a:pt x="21633" y="28370"/>
                  <a:pt x="20912" y="27693"/>
                  <a:pt x="20220" y="27045"/>
                </a:cubicBezTo>
                <a:cubicBezTo>
                  <a:pt x="18764" y="25691"/>
                  <a:pt x="17513" y="24529"/>
                  <a:pt x="16880" y="22925"/>
                </a:cubicBezTo>
                <a:lnTo>
                  <a:pt x="16998" y="22748"/>
                </a:lnTo>
                <a:close/>
                <a:moveTo>
                  <a:pt x="27785" y="36302"/>
                </a:moveTo>
                <a:lnTo>
                  <a:pt x="27770" y="36464"/>
                </a:lnTo>
                <a:lnTo>
                  <a:pt x="27726" y="36685"/>
                </a:lnTo>
                <a:cubicBezTo>
                  <a:pt x="27726" y="36626"/>
                  <a:pt x="27711" y="36567"/>
                  <a:pt x="27711" y="36523"/>
                </a:cubicBezTo>
                <a:cubicBezTo>
                  <a:pt x="27726" y="36449"/>
                  <a:pt x="27755" y="36361"/>
                  <a:pt x="27785" y="36302"/>
                </a:cubicBezTo>
                <a:close/>
                <a:moveTo>
                  <a:pt x="27593" y="36302"/>
                </a:moveTo>
                <a:cubicBezTo>
                  <a:pt x="27593" y="36376"/>
                  <a:pt x="27608" y="36420"/>
                  <a:pt x="27608" y="36493"/>
                </a:cubicBezTo>
                <a:cubicBezTo>
                  <a:pt x="27593" y="36596"/>
                  <a:pt x="27564" y="36699"/>
                  <a:pt x="27535" y="36788"/>
                </a:cubicBezTo>
                <a:cubicBezTo>
                  <a:pt x="27520" y="36729"/>
                  <a:pt x="27520" y="36670"/>
                  <a:pt x="27505" y="36611"/>
                </a:cubicBezTo>
                <a:cubicBezTo>
                  <a:pt x="27535" y="36493"/>
                  <a:pt x="27549" y="36405"/>
                  <a:pt x="27593" y="36302"/>
                </a:cubicBezTo>
                <a:close/>
                <a:moveTo>
                  <a:pt x="27387" y="36405"/>
                </a:moveTo>
                <a:cubicBezTo>
                  <a:pt x="27402" y="36479"/>
                  <a:pt x="27432" y="36537"/>
                  <a:pt x="27432" y="36611"/>
                </a:cubicBezTo>
                <a:cubicBezTo>
                  <a:pt x="27387" y="36714"/>
                  <a:pt x="27358" y="36846"/>
                  <a:pt x="27314" y="36964"/>
                </a:cubicBezTo>
                <a:lnTo>
                  <a:pt x="27270" y="36743"/>
                </a:lnTo>
                <a:cubicBezTo>
                  <a:pt x="27299" y="36626"/>
                  <a:pt x="27343" y="36523"/>
                  <a:pt x="27387" y="36405"/>
                </a:cubicBezTo>
                <a:close/>
                <a:moveTo>
                  <a:pt x="27770" y="36758"/>
                </a:moveTo>
                <a:lnTo>
                  <a:pt x="27770" y="36861"/>
                </a:lnTo>
                <a:cubicBezTo>
                  <a:pt x="27755" y="36920"/>
                  <a:pt x="27755" y="36979"/>
                  <a:pt x="27741" y="37038"/>
                </a:cubicBezTo>
                <a:lnTo>
                  <a:pt x="27741" y="36920"/>
                </a:lnTo>
                <a:cubicBezTo>
                  <a:pt x="27755" y="36861"/>
                  <a:pt x="27770" y="36817"/>
                  <a:pt x="27770" y="36758"/>
                </a:cubicBezTo>
                <a:close/>
                <a:moveTo>
                  <a:pt x="16821" y="22954"/>
                </a:moveTo>
                <a:cubicBezTo>
                  <a:pt x="17454" y="24573"/>
                  <a:pt x="18734" y="25736"/>
                  <a:pt x="20162" y="27075"/>
                </a:cubicBezTo>
                <a:cubicBezTo>
                  <a:pt x="20868" y="27722"/>
                  <a:pt x="21574" y="28399"/>
                  <a:pt x="22281" y="29179"/>
                </a:cubicBezTo>
                <a:cubicBezTo>
                  <a:pt x="24356" y="31460"/>
                  <a:pt x="26269" y="33741"/>
                  <a:pt x="27122" y="36523"/>
                </a:cubicBezTo>
                <a:lnTo>
                  <a:pt x="27167" y="36743"/>
                </a:lnTo>
                <a:cubicBezTo>
                  <a:pt x="27137" y="36846"/>
                  <a:pt x="27078" y="36964"/>
                  <a:pt x="27034" y="37067"/>
                </a:cubicBezTo>
                <a:cubicBezTo>
                  <a:pt x="27019" y="37038"/>
                  <a:pt x="27019" y="36994"/>
                  <a:pt x="27005" y="36964"/>
                </a:cubicBezTo>
                <a:cubicBezTo>
                  <a:pt x="26107" y="34345"/>
                  <a:pt x="24209" y="32255"/>
                  <a:pt x="22207" y="30018"/>
                </a:cubicBezTo>
                <a:lnTo>
                  <a:pt x="21839" y="29606"/>
                </a:lnTo>
                <a:cubicBezTo>
                  <a:pt x="21280" y="28973"/>
                  <a:pt x="20721" y="28399"/>
                  <a:pt x="20162" y="27855"/>
                </a:cubicBezTo>
                <a:cubicBezTo>
                  <a:pt x="18616" y="26295"/>
                  <a:pt x="17277" y="24926"/>
                  <a:pt x="16718" y="23131"/>
                </a:cubicBezTo>
                <a:cubicBezTo>
                  <a:pt x="16762" y="23072"/>
                  <a:pt x="16792" y="23013"/>
                  <a:pt x="16821" y="22954"/>
                </a:cubicBezTo>
                <a:close/>
                <a:moveTo>
                  <a:pt x="27638" y="36743"/>
                </a:moveTo>
                <a:cubicBezTo>
                  <a:pt x="27652" y="36773"/>
                  <a:pt x="27652" y="36846"/>
                  <a:pt x="27652" y="36905"/>
                </a:cubicBezTo>
                <a:cubicBezTo>
                  <a:pt x="27638" y="36979"/>
                  <a:pt x="27608" y="37067"/>
                  <a:pt x="27579" y="37156"/>
                </a:cubicBezTo>
                <a:cubicBezTo>
                  <a:pt x="27579" y="37111"/>
                  <a:pt x="27564" y="37053"/>
                  <a:pt x="27564" y="36994"/>
                </a:cubicBezTo>
                <a:cubicBezTo>
                  <a:pt x="27579" y="36905"/>
                  <a:pt x="27608" y="36817"/>
                  <a:pt x="27638" y="36743"/>
                </a:cubicBezTo>
                <a:close/>
                <a:moveTo>
                  <a:pt x="27446" y="36788"/>
                </a:moveTo>
                <a:cubicBezTo>
                  <a:pt x="27461" y="36846"/>
                  <a:pt x="27461" y="36920"/>
                  <a:pt x="27490" y="36979"/>
                </a:cubicBezTo>
                <a:cubicBezTo>
                  <a:pt x="27461" y="37067"/>
                  <a:pt x="27432" y="37156"/>
                  <a:pt x="27402" y="37259"/>
                </a:cubicBezTo>
                <a:cubicBezTo>
                  <a:pt x="27402" y="37273"/>
                  <a:pt x="27387" y="37288"/>
                  <a:pt x="27387" y="37303"/>
                </a:cubicBezTo>
                <a:cubicBezTo>
                  <a:pt x="27373" y="37229"/>
                  <a:pt x="27373" y="37185"/>
                  <a:pt x="27358" y="37111"/>
                </a:cubicBezTo>
                <a:cubicBezTo>
                  <a:pt x="27387" y="36994"/>
                  <a:pt x="27432" y="36891"/>
                  <a:pt x="27446" y="36788"/>
                </a:cubicBezTo>
                <a:close/>
                <a:moveTo>
                  <a:pt x="27211" y="36861"/>
                </a:moveTo>
                <a:cubicBezTo>
                  <a:pt x="27225" y="36935"/>
                  <a:pt x="27240" y="37023"/>
                  <a:pt x="27270" y="37097"/>
                </a:cubicBezTo>
                <a:lnTo>
                  <a:pt x="27152" y="37435"/>
                </a:lnTo>
                <a:cubicBezTo>
                  <a:pt x="27137" y="37362"/>
                  <a:pt x="27093" y="37273"/>
                  <a:pt x="27078" y="37200"/>
                </a:cubicBezTo>
                <a:cubicBezTo>
                  <a:pt x="27122" y="37082"/>
                  <a:pt x="27167" y="36979"/>
                  <a:pt x="27211" y="36861"/>
                </a:cubicBezTo>
                <a:close/>
                <a:moveTo>
                  <a:pt x="16674" y="23234"/>
                </a:moveTo>
                <a:cubicBezTo>
                  <a:pt x="17233" y="25015"/>
                  <a:pt x="18587" y="26383"/>
                  <a:pt x="20103" y="27928"/>
                </a:cubicBezTo>
                <a:cubicBezTo>
                  <a:pt x="20662" y="28473"/>
                  <a:pt x="21236" y="29047"/>
                  <a:pt x="21780" y="29680"/>
                </a:cubicBezTo>
                <a:lnTo>
                  <a:pt x="22148" y="30092"/>
                </a:lnTo>
                <a:cubicBezTo>
                  <a:pt x="24150" y="32329"/>
                  <a:pt x="26033" y="34418"/>
                  <a:pt x="26931" y="36994"/>
                </a:cubicBezTo>
                <a:cubicBezTo>
                  <a:pt x="26946" y="37053"/>
                  <a:pt x="26975" y="37126"/>
                  <a:pt x="26990" y="37185"/>
                </a:cubicBezTo>
                <a:cubicBezTo>
                  <a:pt x="26931" y="37288"/>
                  <a:pt x="26902" y="37406"/>
                  <a:pt x="26843" y="37509"/>
                </a:cubicBezTo>
                <a:cubicBezTo>
                  <a:pt x="26843" y="37494"/>
                  <a:pt x="26828" y="37450"/>
                  <a:pt x="26828" y="37435"/>
                </a:cubicBezTo>
                <a:cubicBezTo>
                  <a:pt x="25945" y="35139"/>
                  <a:pt x="24267" y="33315"/>
                  <a:pt x="22487" y="31372"/>
                </a:cubicBezTo>
                <a:cubicBezTo>
                  <a:pt x="22119" y="30960"/>
                  <a:pt x="21707" y="30518"/>
                  <a:pt x="21339" y="30092"/>
                </a:cubicBezTo>
                <a:cubicBezTo>
                  <a:pt x="20956" y="29650"/>
                  <a:pt x="20574" y="29253"/>
                  <a:pt x="20206" y="28841"/>
                </a:cubicBezTo>
                <a:cubicBezTo>
                  <a:pt x="18513" y="27031"/>
                  <a:pt x="17042" y="25427"/>
                  <a:pt x="16571" y="23366"/>
                </a:cubicBezTo>
                <a:cubicBezTo>
                  <a:pt x="16615" y="23322"/>
                  <a:pt x="16630" y="23293"/>
                  <a:pt x="16674" y="23234"/>
                </a:cubicBezTo>
                <a:close/>
                <a:moveTo>
                  <a:pt x="27652" y="37156"/>
                </a:moveTo>
                <a:cubicBezTo>
                  <a:pt x="27667" y="37214"/>
                  <a:pt x="27667" y="37259"/>
                  <a:pt x="27667" y="37303"/>
                </a:cubicBezTo>
                <a:cubicBezTo>
                  <a:pt x="27652" y="37376"/>
                  <a:pt x="27638" y="37435"/>
                  <a:pt x="27608" y="37509"/>
                </a:cubicBezTo>
                <a:cubicBezTo>
                  <a:pt x="27608" y="37450"/>
                  <a:pt x="27608" y="37420"/>
                  <a:pt x="27593" y="37362"/>
                </a:cubicBezTo>
                <a:cubicBezTo>
                  <a:pt x="27608" y="37288"/>
                  <a:pt x="27638" y="37229"/>
                  <a:pt x="27652" y="37156"/>
                </a:cubicBezTo>
                <a:close/>
                <a:moveTo>
                  <a:pt x="27505" y="37156"/>
                </a:moveTo>
                <a:cubicBezTo>
                  <a:pt x="27505" y="37214"/>
                  <a:pt x="27520" y="37288"/>
                  <a:pt x="27520" y="37347"/>
                </a:cubicBezTo>
                <a:cubicBezTo>
                  <a:pt x="27505" y="37450"/>
                  <a:pt x="27490" y="37553"/>
                  <a:pt x="27461" y="37641"/>
                </a:cubicBezTo>
                <a:cubicBezTo>
                  <a:pt x="27446" y="37582"/>
                  <a:pt x="27446" y="37523"/>
                  <a:pt x="27432" y="37450"/>
                </a:cubicBezTo>
                <a:cubicBezTo>
                  <a:pt x="27446" y="37376"/>
                  <a:pt x="27461" y="37332"/>
                  <a:pt x="27490" y="37259"/>
                </a:cubicBezTo>
                <a:cubicBezTo>
                  <a:pt x="27490" y="37214"/>
                  <a:pt x="27505" y="37200"/>
                  <a:pt x="27505" y="37156"/>
                </a:cubicBezTo>
                <a:close/>
                <a:moveTo>
                  <a:pt x="27299" y="37259"/>
                </a:moveTo>
                <a:cubicBezTo>
                  <a:pt x="27314" y="37332"/>
                  <a:pt x="27343" y="37406"/>
                  <a:pt x="27343" y="37479"/>
                </a:cubicBezTo>
                <a:cubicBezTo>
                  <a:pt x="27314" y="37582"/>
                  <a:pt x="27284" y="37671"/>
                  <a:pt x="27240" y="37788"/>
                </a:cubicBezTo>
                <a:lnTo>
                  <a:pt x="27196" y="37568"/>
                </a:lnTo>
                <a:cubicBezTo>
                  <a:pt x="27225" y="37479"/>
                  <a:pt x="27270" y="37362"/>
                  <a:pt x="27299" y="37259"/>
                </a:cubicBezTo>
                <a:close/>
                <a:moveTo>
                  <a:pt x="27684" y="37684"/>
                </a:moveTo>
                <a:cubicBezTo>
                  <a:pt x="27682" y="37697"/>
                  <a:pt x="27682" y="37709"/>
                  <a:pt x="27682" y="37715"/>
                </a:cubicBezTo>
                <a:cubicBezTo>
                  <a:pt x="27682" y="37744"/>
                  <a:pt x="27667" y="37803"/>
                  <a:pt x="27667" y="37832"/>
                </a:cubicBezTo>
                <a:lnTo>
                  <a:pt x="27667" y="37744"/>
                </a:lnTo>
                <a:cubicBezTo>
                  <a:pt x="27674" y="37729"/>
                  <a:pt x="27678" y="37707"/>
                  <a:pt x="27684" y="37684"/>
                </a:cubicBezTo>
                <a:close/>
                <a:moveTo>
                  <a:pt x="27034" y="37303"/>
                </a:moveTo>
                <a:cubicBezTo>
                  <a:pt x="27064" y="37406"/>
                  <a:pt x="27093" y="37479"/>
                  <a:pt x="27122" y="37568"/>
                </a:cubicBezTo>
                <a:cubicBezTo>
                  <a:pt x="27064" y="37656"/>
                  <a:pt x="27019" y="37774"/>
                  <a:pt x="26990" y="37877"/>
                </a:cubicBezTo>
                <a:cubicBezTo>
                  <a:pt x="26946" y="37788"/>
                  <a:pt x="26931" y="37715"/>
                  <a:pt x="26902" y="37626"/>
                </a:cubicBezTo>
                <a:cubicBezTo>
                  <a:pt x="26946" y="37509"/>
                  <a:pt x="26990" y="37420"/>
                  <a:pt x="27034" y="37303"/>
                </a:cubicBezTo>
                <a:close/>
                <a:moveTo>
                  <a:pt x="16527" y="23499"/>
                </a:moveTo>
                <a:cubicBezTo>
                  <a:pt x="17012" y="25530"/>
                  <a:pt x="18469" y="27119"/>
                  <a:pt x="20147" y="28914"/>
                </a:cubicBezTo>
                <a:cubicBezTo>
                  <a:pt x="20515" y="29326"/>
                  <a:pt x="20897" y="29724"/>
                  <a:pt x="21280" y="30165"/>
                </a:cubicBezTo>
                <a:cubicBezTo>
                  <a:pt x="21677" y="30607"/>
                  <a:pt x="22060" y="31034"/>
                  <a:pt x="22443" y="31446"/>
                </a:cubicBezTo>
                <a:cubicBezTo>
                  <a:pt x="24209" y="33373"/>
                  <a:pt x="25886" y="35198"/>
                  <a:pt x="26769" y="37479"/>
                </a:cubicBezTo>
                <a:cubicBezTo>
                  <a:pt x="26784" y="37523"/>
                  <a:pt x="26799" y="37568"/>
                  <a:pt x="26828" y="37626"/>
                </a:cubicBezTo>
                <a:cubicBezTo>
                  <a:pt x="26769" y="37729"/>
                  <a:pt x="26710" y="37818"/>
                  <a:pt x="26681" y="37935"/>
                </a:cubicBezTo>
                <a:lnTo>
                  <a:pt x="26681" y="37921"/>
                </a:lnTo>
                <a:cubicBezTo>
                  <a:pt x="25798" y="35831"/>
                  <a:pt x="24223" y="34198"/>
                  <a:pt x="22590" y="32446"/>
                </a:cubicBezTo>
                <a:cubicBezTo>
                  <a:pt x="22016" y="31858"/>
                  <a:pt x="21457" y="31240"/>
                  <a:pt x="20883" y="30592"/>
                </a:cubicBezTo>
                <a:cubicBezTo>
                  <a:pt x="20736" y="30415"/>
                  <a:pt x="20574" y="30239"/>
                  <a:pt x="20426" y="30077"/>
                </a:cubicBezTo>
                <a:cubicBezTo>
                  <a:pt x="18454" y="27884"/>
                  <a:pt x="16792" y="26001"/>
                  <a:pt x="16424" y="23616"/>
                </a:cubicBezTo>
                <a:cubicBezTo>
                  <a:pt x="16468" y="23558"/>
                  <a:pt x="16482" y="23528"/>
                  <a:pt x="16527" y="23499"/>
                </a:cubicBezTo>
                <a:close/>
                <a:moveTo>
                  <a:pt x="27579" y="37582"/>
                </a:moveTo>
                <a:lnTo>
                  <a:pt x="27579" y="37582"/>
                </a:lnTo>
                <a:cubicBezTo>
                  <a:pt x="27564" y="37641"/>
                  <a:pt x="27564" y="37700"/>
                  <a:pt x="27579" y="37744"/>
                </a:cubicBezTo>
                <a:cubicBezTo>
                  <a:pt x="27564" y="37818"/>
                  <a:pt x="27535" y="37921"/>
                  <a:pt x="27520" y="37994"/>
                </a:cubicBezTo>
                <a:cubicBezTo>
                  <a:pt x="27520" y="37935"/>
                  <a:pt x="27505" y="37877"/>
                  <a:pt x="27505" y="37847"/>
                </a:cubicBezTo>
                <a:cubicBezTo>
                  <a:pt x="27520" y="37744"/>
                  <a:pt x="27535" y="37671"/>
                  <a:pt x="27579" y="37582"/>
                </a:cubicBezTo>
                <a:close/>
                <a:moveTo>
                  <a:pt x="27373" y="37656"/>
                </a:moveTo>
                <a:cubicBezTo>
                  <a:pt x="27387" y="37715"/>
                  <a:pt x="27387" y="37788"/>
                  <a:pt x="27417" y="37847"/>
                </a:cubicBezTo>
                <a:cubicBezTo>
                  <a:pt x="27417" y="37862"/>
                  <a:pt x="27387" y="37877"/>
                  <a:pt x="27387" y="37921"/>
                </a:cubicBezTo>
                <a:cubicBezTo>
                  <a:pt x="27373" y="37994"/>
                  <a:pt x="27358" y="38068"/>
                  <a:pt x="27343" y="38156"/>
                </a:cubicBezTo>
                <a:cubicBezTo>
                  <a:pt x="27314" y="38083"/>
                  <a:pt x="27314" y="38024"/>
                  <a:pt x="27299" y="37950"/>
                </a:cubicBezTo>
                <a:cubicBezTo>
                  <a:pt x="27314" y="37847"/>
                  <a:pt x="27343" y="37744"/>
                  <a:pt x="27373" y="37656"/>
                </a:cubicBezTo>
                <a:close/>
                <a:moveTo>
                  <a:pt x="27152" y="37715"/>
                </a:moveTo>
                <a:cubicBezTo>
                  <a:pt x="27167" y="37788"/>
                  <a:pt x="27196" y="37877"/>
                  <a:pt x="27211" y="37950"/>
                </a:cubicBezTo>
                <a:cubicBezTo>
                  <a:pt x="27167" y="38039"/>
                  <a:pt x="27137" y="38142"/>
                  <a:pt x="27093" y="38245"/>
                </a:cubicBezTo>
                <a:cubicBezTo>
                  <a:pt x="27078" y="38156"/>
                  <a:pt x="27049" y="38083"/>
                  <a:pt x="27019" y="38009"/>
                </a:cubicBezTo>
                <a:cubicBezTo>
                  <a:pt x="27064" y="37921"/>
                  <a:pt x="27122" y="37803"/>
                  <a:pt x="27152" y="37715"/>
                </a:cubicBezTo>
                <a:close/>
                <a:moveTo>
                  <a:pt x="26843" y="37715"/>
                </a:moveTo>
                <a:cubicBezTo>
                  <a:pt x="26872" y="37803"/>
                  <a:pt x="26902" y="37891"/>
                  <a:pt x="26931" y="37994"/>
                </a:cubicBezTo>
                <a:cubicBezTo>
                  <a:pt x="26902" y="38097"/>
                  <a:pt x="26843" y="38186"/>
                  <a:pt x="26799" y="38303"/>
                </a:cubicBezTo>
                <a:lnTo>
                  <a:pt x="26696" y="38024"/>
                </a:lnTo>
                <a:cubicBezTo>
                  <a:pt x="26755" y="37935"/>
                  <a:pt x="26799" y="37818"/>
                  <a:pt x="26843" y="37715"/>
                </a:cubicBezTo>
                <a:close/>
                <a:moveTo>
                  <a:pt x="16365" y="23734"/>
                </a:moveTo>
                <a:cubicBezTo>
                  <a:pt x="16762" y="26089"/>
                  <a:pt x="18410" y="27987"/>
                  <a:pt x="20323" y="30136"/>
                </a:cubicBezTo>
                <a:cubicBezTo>
                  <a:pt x="20471" y="30298"/>
                  <a:pt x="20647" y="30489"/>
                  <a:pt x="20780" y="30651"/>
                </a:cubicBezTo>
                <a:cubicBezTo>
                  <a:pt x="21354" y="31298"/>
                  <a:pt x="21928" y="31902"/>
                  <a:pt x="22502" y="32505"/>
                </a:cubicBezTo>
                <a:cubicBezTo>
                  <a:pt x="24135" y="34242"/>
                  <a:pt x="25680" y="35875"/>
                  <a:pt x="26578" y="37950"/>
                </a:cubicBezTo>
                <a:cubicBezTo>
                  <a:pt x="26593" y="37965"/>
                  <a:pt x="26593" y="38009"/>
                  <a:pt x="26622" y="38024"/>
                </a:cubicBezTo>
                <a:cubicBezTo>
                  <a:pt x="26563" y="38142"/>
                  <a:pt x="26504" y="38230"/>
                  <a:pt x="26446" y="38333"/>
                </a:cubicBezTo>
                <a:cubicBezTo>
                  <a:pt x="25548" y="36420"/>
                  <a:pt x="24076" y="34948"/>
                  <a:pt x="22516" y="33373"/>
                </a:cubicBezTo>
                <a:cubicBezTo>
                  <a:pt x="21795" y="32652"/>
                  <a:pt x="21059" y="31902"/>
                  <a:pt x="20368" y="31107"/>
                </a:cubicBezTo>
                <a:cubicBezTo>
                  <a:pt x="18190" y="28605"/>
                  <a:pt x="16497" y="26457"/>
                  <a:pt x="16321" y="23881"/>
                </a:cubicBezTo>
                <a:cubicBezTo>
                  <a:pt x="16321" y="23808"/>
                  <a:pt x="16335" y="23764"/>
                  <a:pt x="16365" y="23734"/>
                </a:cubicBezTo>
                <a:close/>
                <a:moveTo>
                  <a:pt x="27593" y="38024"/>
                </a:moveTo>
                <a:lnTo>
                  <a:pt x="27593" y="38156"/>
                </a:lnTo>
                <a:cubicBezTo>
                  <a:pt x="27579" y="38230"/>
                  <a:pt x="27549" y="38289"/>
                  <a:pt x="27549" y="38362"/>
                </a:cubicBezTo>
                <a:cubicBezTo>
                  <a:pt x="27549" y="38318"/>
                  <a:pt x="27549" y="38289"/>
                  <a:pt x="27535" y="38230"/>
                </a:cubicBezTo>
                <a:cubicBezTo>
                  <a:pt x="27549" y="38186"/>
                  <a:pt x="27549" y="38156"/>
                  <a:pt x="27579" y="38112"/>
                </a:cubicBezTo>
                <a:cubicBezTo>
                  <a:pt x="27579" y="38083"/>
                  <a:pt x="27593" y="38068"/>
                  <a:pt x="27593" y="38024"/>
                </a:cubicBezTo>
                <a:close/>
                <a:moveTo>
                  <a:pt x="27432" y="38068"/>
                </a:moveTo>
                <a:cubicBezTo>
                  <a:pt x="27432" y="38112"/>
                  <a:pt x="27446" y="38171"/>
                  <a:pt x="27446" y="38230"/>
                </a:cubicBezTo>
                <a:cubicBezTo>
                  <a:pt x="27432" y="38303"/>
                  <a:pt x="27402" y="38392"/>
                  <a:pt x="27387" y="38480"/>
                </a:cubicBezTo>
                <a:cubicBezTo>
                  <a:pt x="27373" y="38436"/>
                  <a:pt x="27373" y="38377"/>
                  <a:pt x="27358" y="38318"/>
                </a:cubicBezTo>
                <a:cubicBezTo>
                  <a:pt x="27373" y="38230"/>
                  <a:pt x="27402" y="38142"/>
                  <a:pt x="27432" y="38068"/>
                </a:cubicBezTo>
                <a:close/>
                <a:moveTo>
                  <a:pt x="27240" y="38068"/>
                </a:moveTo>
                <a:cubicBezTo>
                  <a:pt x="27270" y="38142"/>
                  <a:pt x="27284" y="38215"/>
                  <a:pt x="27284" y="38289"/>
                </a:cubicBezTo>
                <a:cubicBezTo>
                  <a:pt x="27240" y="38406"/>
                  <a:pt x="27211" y="38509"/>
                  <a:pt x="27196" y="38598"/>
                </a:cubicBezTo>
                <a:cubicBezTo>
                  <a:pt x="27167" y="38524"/>
                  <a:pt x="27152" y="38451"/>
                  <a:pt x="27137" y="38362"/>
                </a:cubicBezTo>
                <a:cubicBezTo>
                  <a:pt x="27167" y="38259"/>
                  <a:pt x="27211" y="38171"/>
                  <a:pt x="27240" y="38068"/>
                </a:cubicBezTo>
                <a:close/>
                <a:moveTo>
                  <a:pt x="26975" y="38097"/>
                </a:moveTo>
                <a:cubicBezTo>
                  <a:pt x="26990" y="38186"/>
                  <a:pt x="27019" y="38259"/>
                  <a:pt x="27049" y="38362"/>
                </a:cubicBezTo>
                <a:cubicBezTo>
                  <a:pt x="27005" y="38451"/>
                  <a:pt x="26975" y="38554"/>
                  <a:pt x="26931" y="38657"/>
                </a:cubicBezTo>
                <a:cubicBezTo>
                  <a:pt x="26902" y="38554"/>
                  <a:pt x="26872" y="38480"/>
                  <a:pt x="26843" y="38392"/>
                </a:cubicBezTo>
                <a:cubicBezTo>
                  <a:pt x="26872" y="38303"/>
                  <a:pt x="26931" y="38215"/>
                  <a:pt x="26975" y="38097"/>
                </a:cubicBezTo>
                <a:close/>
                <a:moveTo>
                  <a:pt x="26637" y="38112"/>
                </a:moveTo>
                <a:lnTo>
                  <a:pt x="26755" y="38392"/>
                </a:lnTo>
                <a:cubicBezTo>
                  <a:pt x="26696" y="38509"/>
                  <a:pt x="26652" y="38598"/>
                  <a:pt x="26607" y="38686"/>
                </a:cubicBezTo>
                <a:cubicBezTo>
                  <a:pt x="26563" y="38598"/>
                  <a:pt x="26504" y="38509"/>
                  <a:pt x="26475" y="38406"/>
                </a:cubicBezTo>
                <a:cubicBezTo>
                  <a:pt x="26534" y="38318"/>
                  <a:pt x="26578" y="38215"/>
                  <a:pt x="26637" y="38112"/>
                </a:cubicBezTo>
                <a:close/>
                <a:moveTo>
                  <a:pt x="27593" y="38480"/>
                </a:moveTo>
                <a:lnTo>
                  <a:pt x="27593" y="38554"/>
                </a:lnTo>
                <a:cubicBezTo>
                  <a:pt x="27593" y="38598"/>
                  <a:pt x="27579" y="38627"/>
                  <a:pt x="27579" y="38686"/>
                </a:cubicBezTo>
                <a:lnTo>
                  <a:pt x="27579" y="38612"/>
                </a:lnTo>
                <a:cubicBezTo>
                  <a:pt x="27593" y="38583"/>
                  <a:pt x="27593" y="38539"/>
                  <a:pt x="27593" y="38480"/>
                </a:cubicBezTo>
                <a:close/>
                <a:moveTo>
                  <a:pt x="16232" y="23970"/>
                </a:moveTo>
                <a:cubicBezTo>
                  <a:pt x="16468" y="26530"/>
                  <a:pt x="18145" y="28664"/>
                  <a:pt x="20294" y="31151"/>
                </a:cubicBezTo>
                <a:cubicBezTo>
                  <a:pt x="20986" y="31961"/>
                  <a:pt x="21722" y="32696"/>
                  <a:pt x="22443" y="33432"/>
                </a:cubicBezTo>
                <a:cubicBezTo>
                  <a:pt x="24003" y="35007"/>
                  <a:pt x="25489" y="36523"/>
                  <a:pt x="26401" y="38436"/>
                </a:cubicBezTo>
                <a:cubicBezTo>
                  <a:pt x="26343" y="38539"/>
                  <a:pt x="26284" y="38627"/>
                  <a:pt x="26210" y="38745"/>
                </a:cubicBezTo>
                <a:cubicBezTo>
                  <a:pt x="25298" y="36994"/>
                  <a:pt x="23870" y="35610"/>
                  <a:pt x="22369" y="34183"/>
                </a:cubicBezTo>
                <a:cubicBezTo>
                  <a:pt x="21516" y="33373"/>
                  <a:pt x="20662" y="32520"/>
                  <a:pt x="19853" y="31607"/>
                </a:cubicBezTo>
                <a:cubicBezTo>
                  <a:pt x="17939" y="29371"/>
                  <a:pt x="16173" y="26913"/>
                  <a:pt x="16173" y="24102"/>
                </a:cubicBezTo>
                <a:cubicBezTo>
                  <a:pt x="16188" y="24043"/>
                  <a:pt x="16203" y="23999"/>
                  <a:pt x="16232" y="23970"/>
                </a:cubicBezTo>
                <a:close/>
                <a:moveTo>
                  <a:pt x="27461" y="38436"/>
                </a:moveTo>
                <a:cubicBezTo>
                  <a:pt x="27490" y="38509"/>
                  <a:pt x="27490" y="38554"/>
                  <a:pt x="27490" y="38598"/>
                </a:cubicBezTo>
                <a:lnTo>
                  <a:pt x="27432" y="38818"/>
                </a:lnTo>
                <a:cubicBezTo>
                  <a:pt x="27432" y="38760"/>
                  <a:pt x="27417" y="38730"/>
                  <a:pt x="27417" y="38671"/>
                </a:cubicBezTo>
                <a:cubicBezTo>
                  <a:pt x="27417" y="38627"/>
                  <a:pt x="27432" y="38598"/>
                  <a:pt x="27432" y="38554"/>
                </a:cubicBezTo>
                <a:cubicBezTo>
                  <a:pt x="27446" y="38524"/>
                  <a:pt x="27446" y="38465"/>
                  <a:pt x="27461" y="38436"/>
                </a:cubicBezTo>
                <a:close/>
                <a:moveTo>
                  <a:pt x="27299" y="38480"/>
                </a:moveTo>
                <a:cubicBezTo>
                  <a:pt x="27314" y="38554"/>
                  <a:pt x="27314" y="38612"/>
                  <a:pt x="27343" y="38686"/>
                </a:cubicBezTo>
                <a:cubicBezTo>
                  <a:pt x="27314" y="38774"/>
                  <a:pt x="27284" y="38877"/>
                  <a:pt x="27270" y="38966"/>
                </a:cubicBezTo>
                <a:cubicBezTo>
                  <a:pt x="27240" y="38892"/>
                  <a:pt x="27225" y="38818"/>
                  <a:pt x="27225" y="38760"/>
                </a:cubicBezTo>
                <a:cubicBezTo>
                  <a:pt x="27240" y="38671"/>
                  <a:pt x="27284" y="38583"/>
                  <a:pt x="27299" y="38480"/>
                </a:cubicBezTo>
                <a:close/>
                <a:moveTo>
                  <a:pt x="27078" y="38509"/>
                </a:moveTo>
                <a:cubicBezTo>
                  <a:pt x="27093" y="38598"/>
                  <a:pt x="27108" y="38671"/>
                  <a:pt x="27137" y="38760"/>
                </a:cubicBezTo>
                <a:cubicBezTo>
                  <a:pt x="27093" y="38833"/>
                  <a:pt x="27064" y="38921"/>
                  <a:pt x="27034" y="39039"/>
                </a:cubicBezTo>
                <a:cubicBezTo>
                  <a:pt x="27019" y="38951"/>
                  <a:pt x="26990" y="38877"/>
                  <a:pt x="26961" y="38774"/>
                </a:cubicBezTo>
                <a:lnTo>
                  <a:pt x="27078" y="38509"/>
                </a:lnTo>
                <a:close/>
                <a:moveTo>
                  <a:pt x="26784" y="38509"/>
                </a:moveTo>
                <a:cubicBezTo>
                  <a:pt x="26828" y="38598"/>
                  <a:pt x="26843" y="38686"/>
                  <a:pt x="26872" y="38774"/>
                </a:cubicBezTo>
                <a:cubicBezTo>
                  <a:pt x="26843" y="38877"/>
                  <a:pt x="26784" y="38980"/>
                  <a:pt x="26755" y="39069"/>
                </a:cubicBezTo>
                <a:lnTo>
                  <a:pt x="26637" y="38804"/>
                </a:lnTo>
                <a:cubicBezTo>
                  <a:pt x="26696" y="38701"/>
                  <a:pt x="26725" y="38598"/>
                  <a:pt x="26784" y="38509"/>
                </a:cubicBezTo>
                <a:close/>
                <a:moveTo>
                  <a:pt x="26416" y="38524"/>
                </a:moveTo>
                <a:cubicBezTo>
                  <a:pt x="26460" y="38612"/>
                  <a:pt x="26504" y="38701"/>
                  <a:pt x="26549" y="38804"/>
                </a:cubicBezTo>
                <a:cubicBezTo>
                  <a:pt x="26490" y="38892"/>
                  <a:pt x="26431" y="38980"/>
                  <a:pt x="26387" y="39098"/>
                </a:cubicBezTo>
                <a:lnTo>
                  <a:pt x="26269" y="38877"/>
                </a:lnTo>
                <a:cubicBezTo>
                  <a:pt x="26254" y="38848"/>
                  <a:pt x="26254" y="38833"/>
                  <a:pt x="26239" y="38818"/>
                </a:cubicBezTo>
                <a:cubicBezTo>
                  <a:pt x="26284" y="38730"/>
                  <a:pt x="26343" y="38612"/>
                  <a:pt x="26416" y="38524"/>
                </a:cubicBezTo>
                <a:close/>
                <a:moveTo>
                  <a:pt x="16085" y="24235"/>
                </a:moveTo>
                <a:cubicBezTo>
                  <a:pt x="16159" y="27001"/>
                  <a:pt x="17881" y="29429"/>
                  <a:pt x="19779" y="31637"/>
                </a:cubicBezTo>
                <a:cubicBezTo>
                  <a:pt x="20559" y="32579"/>
                  <a:pt x="21442" y="33403"/>
                  <a:pt x="22295" y="34242"/>
                </a:cubicBezTo>
                <a:cubicBezTo>
                  <a:pt x="23811" y="35684"/>
                  <a:pt x="25224" y="37053"/>
                  <a:pt x="26136" y="38818"/>
                </a:cubicBezTo>
                <a:cubicBezTo>
                  <a:pt x="26092" y="38921"/>
                  <a:pt x="26019" y="39025"/>
                  <a:pt x="25960" y="39113"/>
                </a:cubicBezTo>
                <a:cubicBezTo>
                  <a:pt x="25003" y="37465"/>
                  <a:pt x="23620" y="36228"/>
                  <a:pt x="22163" y="34889"/>
                </a:cubicBezTo>
                <a:cubicBezTo>
                  <a:pt x="21206" y="34006"/>
                  <a:pt x="20220" y="33109"/>
                  <a:pt x="19337" y="32078"/>
                </a:cubicBezTo>
                <a:cubicBezTo>
                  <a:pt x="16909" y="29209"/>
                  <a:pt x="15864" y="26751"/>
                  <a:pt x="16026" y="24323"/>
                </a:cubicBezTo>
                <a:cubicBezTo>
                  <a:pt x="16041" y="24279"/>
                  <a:pt x="16056" y="24249"/>
                  <a:pt x="16085" y="24235"/>
                </a:cubicBezTo>
                <a:close/>
                <a:moveTo>
                  <a:pt x="27505" y="38892"/>
                </a:moveTo>
                <a:cubicBezTo>
                  <a:pt x="27520" y="38921"/>
                  <a:pt x="27520" y="38966"/>
                  <a:pt x="27520" y="38995"/>
                </a:cubicBezTo>
                <a:cubicBezTo>
                  <a:pt x="27505" y="39054"/>
                  <a:pt x="27505" y="39113"/>
                  <a:pt x="27490" y="39172"/>
                </a:cubicBezTo>
                <a:cubicBezTo>
                  <a:pt x="27490" y="39128"/>
                  <a:pt x="27490" y="39098"/>
                  <a:pt x="27461" y="39054"/>
                </a:cubicBezTo>
                <a:cubicBezTo>
                  <a:pt x="27490" y="38995"/>
                  <a:pt x="27490" y="38951"/>
                  <a:pt x="27505" y="38892"/>
                </a:cubicBezTo>
                <a:close/>
                <a:moveTo>
                  <a:pt x="27373" y="38877"/>
                </a:moveTo>
                <a:cubicBezTo>
                  <a:pt x="27373" y="38951"/>
                  <a:pt x="27387" y="38995"/>
                  <a:pt x="27387" y="39054"/>
                </a:cubicBezTo>
                <a:cubicBezTo>
                  <a:pt x="27373" y="39113"/>
                  <a:pt x="27373" y="39172"/>
                  <a:pt x="27358" y="39216"/>
                </a:cubicBezTo>
                <a:cubicBezTo>
                  <a:pt x="27358" y="39260"/>
                  <a:pt x="27343" y="39289"/>
                  <a:pt x="27343" y="39319"/>
                </a:cubicBezTo>
                <a:cubicBezTo>
                  <a:pt x="27314" y="39260"/>
                  <a:pt x="27314" y="39201"/>
                  <a:pt x="27299" y="39128"/>
                </a:cubicBezTo>
                <a:cubicBezTo>
                  <a:pt x="27314" y="39054"/>
                  <a:pt x="27358" y="38966"/>
                  <a:pt x="27373" y="38877"/>
                </a:cubicBezTo>
                <a:close/>
                <a:moveTo>
                  <a:pt x="27167" y="38892"/>
                </a:moveTo>
                <a:cubicBezTo>
                  <a:pt x="27181" y="38966"/>
                  <a:pt x="27211" y="39039"/>
                  <a:pt x="27225" y="39128"/>
                </a:cubicBezTo>
                <a:cubicBezTo>
                  <a:pt x="27196" y="39216"/>
                  <a:pt x="27152" y="39319"/>
                  <a:pt x="27137" y="39407"/>
                </a:cubicBezTo>
                <a:cubicBezTo>
                  <a:pt x="27122" y="39334"/>
                  <a:pt x="27093" y="39245"/>
                  <a:pt x="27078" y="39172"/>
                </a:cubicBezTo>
                <a:cubicBezTo>
                  <a:pt x="27122" y="39069"/>
                  <a:pt x="27152" y="38980"/>
                  <a:pt x="27167" y="38892"/>
                </a:cubicBezTo>
                <a:close/>
                <a:moveTo>
                  <a:pt x="26916" y="38892"/>
                </a:moveTo>
                <a:cubicBezTo>
                  <a:pt x="26931" y="38980"/>
                  <a:pt x="26975" y="39069"/>
                  <a:pt x="26990" y="39142"/>
                </a:cubicBezTo>
                <a:lnTo>
                  <a:pt x="26872" y="39422"/>
                </a:lnTo>
                <a:cubicBezTo>
                  <a:pt x="26843" y="39334"/>
                  <a:pt x="26828" y="39245"/>
                  <a:pt x="26784" y="39172"/>
                </a:cubicBezTo>
                <a:cubicBezTo>
                  <a:pt x="26828" y="39069"/>
                  <a:pt x="26872" y="38980"/>
                  <a:pt x="26916" y="38892"/>
                </a:cubicBezTo>
                <a:close/>
                <a:moveTo>
                  <a:pt x="26195" y="38892"/>
                </a:moveTo>
                <a:lnTo>
                  <a:pt x="26195" y="38907"/>
                </a:lnTo>
                <a:cubicBezTo>
                  <a:pt x="26254" y="38980"/>
                  <a:pt x="26284" y="39069"/>
                  <a:pt x="26343" y="39172"/>
                </a:cubicBezTo>
                <a:cubicBezTo>
                  <a:pt x="26284" y="39260"/>
                  <a:pt x="26239" y="39363"/>
                  <a:pt x="26181" y="39466"/>
                </a:cubicBezTo>
                <a:cubicBezTo>
                  <a:pt x="26166" y="39422"/>
                  <a:pt x="26136" y="39363"/>
                  <a:pt x="26107" y="39334"/>
                </a:cubicBezTo>
                <a:cubicBezTo>
                  <a:pt x="26063" y="39275"/>
                  <a:pt x="26048" y="39245"/>
                  <a:pt x="26004" y="39186"/>
                </a:cubicBezTo>
                <a:cubicBezTo>
                  <a:pt x="26078" y="39098"/>
                  <a:pt x="26136" y="38980"/>
                  <a:pt x="26195" y="38892"/>
                </a:cubicBezTo>
                <a:close/>
                <a:moveTo>
                  <a:pt x="26578" y="38892"/>
                </a:moveTo>
                <a:lnTo>
                  <a:pt x="26696" y="39172"/>
                </a:lnTo>
                <a:cubicBezTo>
                  <a:pt x="26637" y="39260"/>
                  <a:pt x="26593" y="39363"/>
                  <a:pt x="26549" y="39466"/>
                </a:cubicBezTo>
                <a:cubicBezTo>
                  <a:pt x="26504" y="39363"/>
                  <a:pt x="26475" y="39275"/>
                  <a:pt x="26416" y="39186"/>
                </a:cubicBezTo>
                <a:cubicBezTo>
                  <a:pt x="26490" y="39069"/>
                  <a:pt x="26534" y="38980"/>
                  <a:pt x="26578" y="38892"/>
                </a:cubicBezTo>
                <a:close/>
                <a:moveTo>
                  <a:pt x="15953" y="24485"/>
                </a:moveTo>
                <a:lnTo>
                  <a:pt x="15953" y="24485"/>
                </a:lnTo>
                <a:cubicBezTo>
                  <a:pt x="15835" y="26883"/>
                  <a:pt x="16909" y="29326"/>
                  <a:pt x="19293" y="32123"/>
                </a:cubicBezTo>
                <a:cubicBezTo>
                  <a:pt x="20176" y="33153"/>
                  <a:pt x="21177" y="34065"/>
                  <a:pt x="22134" y="34948"/>
                </a:cubicBezTo>
                <a:cubicBezTo>
                  <a:pt x="23605" y="36302"/>
                  <a:pt x="24989" y="37553"/>
                  <a:pt x="25916" y="39186"/>
                </a:cubicBezTo>
                <a:cubicBezTo>
                  <a:pt x="25842" y="39289"/>
                  <a:pt x="25798" y="39392"/>
                  <a:pt x="25724" y="39481"/>
                </a:cubicBezTo>
                <a:cubicBezTo>
                  <a:pt x="24738" y="37950"/>
                  <a:pt x="23399" y="36788"/>
                  <a:pt x="21972" y="35551"/>
                </a:cubicBezTo>
                <a:cubicBezTo>
                  <a:pt x="20897" y="34639"/>
                  <a:pt x="19794" y="33682"/>
                  <a:pt x="18852" y="32564"/>
                </a:cubicBezTo>
                <a:cubicBezTo>
                  <a:pt x="16571" y="29856"/>
                  <a:pt x="15585" y="27075"/>
                  <a:pt x="15909" y="24544"/>
                </a:cubicBezTo>
                <a:cubicBezTo>
                  <a:pt x="15909" y="24529"/>
                  <a:pt x="15923" y="24499"/>
                  <a:pt x="15953" y="24485"/>
                </a:cubicBezTo>
                <a:close/>
                <a:moveTo>
                  <a:pt x="27520" y="39348"/>
                </a:moveTo>
                <a:lnTo>
                  <a:pt x="27520" y="39407"/>
                </a:lnTo>
                <a:cubicBezTo>
                  <a:pt x="27520" y="39437"/>
                  <a:pt x="27505" y="39466"/>
                  <a:pt x="27505" y="39495"/>
                </a:cubicBezTo>
                <a:lnTo>
                  <a:pt x="27505" y="39437"/>
                </a:lnTo>
                <a:cubicBezTo>
                  <a:pt x="27505" y="39407"/>
                  <a:pt x="27520" y="39392"/>
                  <a:pt x="27520" y="39348"/>
                </a:cubicBezTo>
                <a:close/>
                <a:moveTo>
                  <a:pt x="27417" y="39275"/>
                </a:moveTo>
                <a:cubicBezTo>
                  <a:pt x="27432" y="39334"/>
                  <a:pt x="27432" y="39392"/>
                  <a:pt x="27432" y="39422"/>
                </a:cubicBezTo>
                <a:lnTo>
                  <a:pt x="27373" y="39643"/>
                </a:lnTo>
                <a:cubicBezTo>
                  <a:pt x="27373" y="39584"/>
                  <a:pt x="27358" y="39554"/>
                  <a:pt x="27358" y="39495"/>
                </a:cubicBezTo>
                <a:lnTo>
                  <a:pt x="27417" y="39275"/>
                </a:lnTo>
                <a:close/>
                <a:moveTo>
                  <a:pt x="27240" y="39289"/>
                </a:moveTo>
                <a:cubicBezTo>
                  <a:pt x="27270" y="39363"/>
                  <a:pt x="27270" y="39437"/>
                  <a:pt x="27284" y="39495"/>
                </a:cubicBezTo>
                <a:cubicBezTo>
                  <a:pt x="27270" y="39584"/>
                  <a:pt x="27240" y="39657"/>
                  <a:pt x="27211" y="39760"/>
                </a:cubicBezTo>
                <a:lnTo>
                  <a:pt x="27152" y="39540"/>
                </a:lnTo>
                <a:cubicBezTo>
                  <a:pt x="27196" y="39466"/>
                  <a:pt x="27225" y="39392"/>
                  <a:pt x="27240" y="39289"/>
                </a:cubicBezTo>
                <a:close/>
                <a:moveTo>
                  <a:pt x="27019" y="39289"/>
                </a:moveTo>
                <a:cubicBezTo>
                  <a:pt x="27034" y="39392"/>
                  <a:pt x="27064" y="39466"/>
                  <a:pt x="27078" y="39554"/>
                </a:cubicBezTo>
                <a:cubicBezTo>
                  <a:pt x="27034" y="39643"/>
                  <a:pt x="27019" y="39731"/>
                  <a:pt x="26990" y="39804"/>
                </a:cubicBezTo>
                <a:cubicBezTo>
                  <a:pt x="26975" y="39716"/>
                  <a:pt x="26931" y="39643"/>
                  <a:pt x="26916" y="39554"/>
                </a:cubicBezTo>
                <a:cubicBezTo>
                  <a:pt x="26946" y="39466"/>
                  <a:pt x="26990" y="39363"/>
                  <a:pt x="27019" y="39289"/>
                </a:cubicBezTo>
                <a:close/>
                <a:moveTo>
                  <a:pt x="26725" y="39275"/>
                </a:moveTo>
                <a:cubicBezTo>
                  <a:pt x="26769" y="39363"/>
                  <a:pt x="26784" y="39466"/>
                  <a:pt x="26813" y="39554"/>
                </a:cubicBezTo>
                <a:cubicBezTo>
                  <a:pt x="26784" y="39643"/>
                  <a:pt x="26725" y="39731"/>
                  <a:pt x="26696" y="39834"/>
                </a:cubicBezTo>
                <a:lnTo>
                  <a:pt x="26578" y="39554"/>
                </a:lnTo>
                <a:cubicBezTo>
                  <a:pt x="26637" y="39466"/>
                  <a:pt x="26666" y="39363"/>
                  <a:pt x="26725" y="39275"/>
                </a:cubicBezTo>
                <a:close/>
                <a:moveTo>
                  <a:pt x="15806" y="24764"/>
                </a:moveTo>
                <a:lnTo>
                  <a:pt x="15806" y="24764"/>
                </a:lnTo>
                <a:cubicBezTo>
                  <a:pt x="15541" y="27266"/>
                  <a:pt x="16571" y="29974"/>
                  <a:pt x="18778" y="32623"/>
                </a:cubicBezTo>
                <a:cubicBezTo>
                  <a:pt x="19720" y="33741"/>
                  <a:pt x="20824" y="34698"/>
                  <a:pt x="21913" y="35610"/>
                </a:cubicBezTo>
                <a:cubicBezTo>
                  <a:pt x="23340" y="36846"/>
                  <a:pt x="24709" y="38024"/>
                  <a:pt x="25666" y="39554"/>
                </a:cubicBezTo>
                <a:cubicBezTo>
                  <a:pt x="25592" y="39657"/>
                  <a:pt x="25518" y="39760"/>
                  <a:pt x="25445" y="39849"/>
                </a:cubicBezTo>
                <a:cubicBezTo>
                  <a:pt x="24444" y="38436"/>
                  <a:pt x="23120" y="37332"/>
                  <a:pt x="21707" y="36184"/>
                </a:cubicBezTo>
                <a:cubicBezTo>
                  <a:pt x="20529" y="35228"/>
                  <a:pt x="19337" y="34242"/>
                  <a:pt x="18337" y="33035"/>
                </a:cubicBezTo>
                <a:cubicBezTo>
                  <a:pt x="16159" y="30386"/>
                  <a:pt x="15246" y="27472"/>
                  <a:pt x="15806" y="24764"/>
                </a:cubicBezTo>
                <a:close/>
                <a:moveTo>
                  <a:pt x="25975" y="39260"/>
                </a:moveTo>
                <a:cubicBezTo>
                  <a:pt x="25989" y="39289"/>
                  <a:pt x="26019" y="39334"/>
                  <a:pt x="26048" y="39363"/>
                </a:cubicBezTo>
                <a:cubicBezTo>
                  <a:pt x="26048" y="39422"/>
                  <a:pt x="26092" y="39495"/>
                  <a:pt x="26122" y="39554"/>
                </a:cubicBezTo>
                <a:cubicBezTo>
                  <a:pt x="26063" y="39643"/>
                  <a:pt x="25989" y="39760"/>
                  <a:pt x="25930" y="39849"/>
                </a:cubicBezTo>
                <a:cubicBezTo>
                  <a:pt x="25930" y="39834"/>
                  <a:pt x="25916" y="39834"/>
                  <a:pt x="25916" y="39804"/>
                </a:cubicBezTo>
                <a:cubicBezTo>
                  <a:pt x="25872" y="39716"/>
                  <a:pt x="25813" y="39643"/>
                  <a:pt x="25769" y="39554"/>
                </a:cubicBezTo>
                <a:cubicBezTo>
                  <a:pt x="25842" y="39466"/>
                  <a:pt x="25901" y="39348"/>
                  <a:pt x="25975" y="39260"/>
                </a:cubicBezTo>
                <a:close/>
                <a:moveTo>
                  <a:pt x="26387" y="39275"/>
                </a:moveTo>
                <a:cubicBezTo>
                  <a:pt x="26416" y="39363"/>
                  <a:pt x="26460" y="39466"/>
                  <a:pt x="26504" y="39569"/>
                </a:cubicBezTo>
                <a:cubicBezTo>
                  <a:pt x="26460" y="39643"/>
                  <a:pt x="26401" y="39731"/>
                  <a:pt x="26343" y="39849"/>
                </a:cubicBezTo>
                <a:cubicBezTo>
                  <a:pt x="26298" y="39760"/>
                  <a:pt x="26254" y="39657"/>
                  <a:pt x="26210" y="39569"/>
                </a:cubicBezTo>
                <a:cubicBezTo>
                  <a:pt x="26269" y="39481"/>
                  <a:pt x="26328" y="39392"/>
                  <a:pt x="26387" y="39275"/>
                </a:cubicBezTo>
                <a:close/>
                <a:moveTo>
                  <a:pt x="27432" y="39701"/>
                </a:moveTo>
                <a:cubicBezTo>
                  <a:pt x="27446" y="39760"/>
                  <a:pt x="27446" y="39790"/>
                  <a:pt x="27446" y="39804"/>
                </a:cubicBezTo>
                <a:cubicBezTo>
                  <a:pt x="27432" y="39863"/>
                  <a:pt x="27432" y="39922"/>
                  <a:pt x="27402" y="39981"/>
                </a:cubicBezTo>
                <a:cubicBezTo>
                  <a:pt x="27402" y="39937"/>
                  <a:pt x="27402" y="39922"/>
                  <a:pt x="27387" y="39878"/>
                </a:cubicBezTo>
                <a:lnTo>
                  <a:pt x="27387" y="39863"/>
                </a:lnTo>
                <a:cubicBezTo>
                  <a:pt x="27402" y="39804"/>
                  <a:pt x="27402" y="39760"/>
                  <a:pt x="27432" y="39701"/>
                </a:cubicBezTo>
                <a:close/>
                <a:moveTo>
                  <a:pt x="27314" y="39701"/>
                </a:moveTo>
                <a:cubicBezTo>
                  <a:pt x="27314" y="39775"/>
                  <a:pt x="27314" y="39834"/>
                  <a:pt x="27343" y="39878"/>
                </a:cubicBezTo>
                <a:lnTo>
                  <a:pt x="27284" y="40099"/>
                </a:lnTo>
                <a:cubicBezTo>
                  <a:pt x="27270" y="40040"/>
                  <a:pt x="27270" y="39981"/>
                  <a:pt x="27240" y="39922"/>
                </a:cubicBezTo>
                <a:cubicBezTo>
                  <a:pt x="27270" y="39849"/>
                  <a:pt x="27284" y="39775"/>
                  <a:pt x="27314" y="39701"/>
                </a:cubicBezTo>
                <a:close/>
                <a:moveTo>
                  <a:pt x="27122" y="39672"/>
                </a:moveTo>
                <a:cubicBezTo>
                  <a:pt x="27137" y="39760"/>
                  <a:pt x="27152" y="39849"/>
                  <a:pt x="27167" y="39922"/>
                </a:cubicBezTo>
                <a:cubicBezTo>
                  <a:pt x="27137" y="40010"/>
                  <a:pt x="27122" y="40084"/>
                  <a:pt x="27078" y="40172"/>
                </a:cubicBezTo>
                <a:cubicBezTo>
                  <a:pt x="27064" y="40099"/>
                  <a:pt x="27034" y="40010"/>
                  <a:pt x="27019" y="39937"/>
                </a:cubicBezTo>
                <a:cubicBezTo>
                  <a:pt x="27064" y="39849"/>
                  <a:pt x="27078" y="39775"/>
                  <a:pt x="27122" y="39672"/>
                </a:cubicBezTo>
                <a:close/>
                <a:moveTo>
                  <a:pt x="15658" y="25162"/>
                </a:moveTo>
                <a:lnTo>
                  <a:pt x="15658" y="25162"/>
                </a:lnTo>
                <a:cubicBezTo>
                  <a:pt x="15276" y="27781"/>
                  <a:pt x="16203" y="30563"/>
                  <a:pt x="18293" y="33094"/>
                </a:cubicBezTo>
                <a:cubicBezTo>
                  <a:pt x="19279" y="34286"/>
                  <a:pt x="20500" y="35287"/>
                  <a:pt x="21677" y="36243"/>
                </a:cubicBezTo>
                <a:cubicBezTo>
                  <a:pt x="23075" y="37406"/>
                  <a:pt x="24415" y="38480"/>
                  <a:pt x="25401" y="39907"/>
                </a:cubicBezTo>
                <a:cubicBezTo>
                  <a:pt x="25327" y="39996"/>
                  <a:pt x="25253" y="40099"/>
                  <a:pt x="25180" y="40202"/>
                </a:cubicBezTo>
                <a:cubicBezTo>
                  <a:pt x="24179" y="38848"/>
                  <a:pt x="22811" y="37803"/>
                  <a:pt x="21486" y="36773"/>
                </a:cubicBezTo>
                <a:cubicBezTo>
                  <a:pt x="20220" y="35802"/>
                  <a:pt x="18911" y="34786"/>
                  <a:pt x="17881" y="33521"/>
                </a:cubicBezTo>
                <a:cubicBezTo>
                  <a:pt x="15806" y="31034"/>
                  <a:pt x="14981" y="27928"/>
                  <a:pt x="15658" y="25162"/>
                </a:cubicBezTo>
                <a:close/>
                <a:moveTo>
                  <a:pt x="26858" y="39657"/>
                </a:moveTo>
                <a:cubicBezTo>
                  <a:pt x="26872" y="39760"/>
                  <a:pt x="26916" y="39849"/>
                  <a:pt x="26931" y="39922"/>
                </a:cubicBezTo>
                <a:lnTo>
                  <a:pt x="26828" y="40202"/>
                </a:lnTo>
                <a:cubicBezTo>
                  <a:pt x="26784" y="40099"/>
                  <a:pt x="26769" y="40010"/>
                  <a:pt x="26725" y="39922"/>
                </a:cubicBezTo>
                <a:cubicBezTo>
                  <a:pt x="26784" y="39849"/>
                  <a:pt x="26828" y="39760"/>
                  <a:pt x="26858" y="39657"/>
                </a:cubicBezTo>
                <a:close/>
                <a:moveTo>
                  <a:pt x="25724" y="39628"/>
                </a:moveTo>
                <a:cubicBezTo>
                  <a:pt x="25754" y="39701"/>
                  <a:pt x="25798" y="39775"/>
                  <a:pt x="25842" y="39849"/>
                </a:cubicBezTo>
                <a:cubicBezTo>
                  <a:pt x="25857" y="39863"/>
                  <a:pt x="25857" y="39907"/>
                  <a:pt x="25886" y="39922"/>
                </a:cubicBezTo>
                <a:cubicBezTo>
                  <a:pt x="25813" y="40010"/>
                  <a:pt x="25754" y="40128"/>
                  <a:pt x="25680" y="40217"/>
                </a:cubicBezTo>
                <a:cubicBezTo>
                  <a:pt x="25621" y="40128"/>
                  <a:pt x="25548" y="40010"/>
                  <a:pt x="25504" y="39922"/>
                </a:cubicBezTo>
                <a:cubicBezTo>
                  <a:pt x="25577" y="39834"/>
                  <a:pt x="25651" y="39716"/>
                  <a:pt x="25724" y="39628"/>
                </a:cubicBezTo>
                <a:close/>
                <a:moveTo>
                  <a:pt x="26181" y="39628"/>
                </a:moveTo>
                <a:cubicBezTo>
                  <a:pt x="26210" y="39731"/>
                  <a:pt x="26254" y="39834"/>
                  <a:pt x="26298" y="39922"/>
                </a:cubicBezTo>
                <a:cubicBezTo>
                  <a:pt x="26254" y="40010"/>
                  <a:pt x="26195" y="40099"/>
                  <a:pt x="26136" y="40217"/>
                </a:cubicBezTo>
                <a:cubicBezTo>
                  <a:pt x="26078" y="40128"/>
                  <a:pt x="26048" y="40025"/>
                  <a:pt x="25989" y="39922"/>
                </a:cubicBezTo>
                <a:cubicBezTo>
                  <a:pt x="26048" y="39834"/>
                  <a:pt x="26122" y="39731"/>
                  <a:pt x="26181" y="39628"/>
                </a:cubicBezTo>
                <a:close/>
                <a:moveTo>
                  <a:pt x="26534" y="39657"/>
                </a:moveTo>
                <a:lnTo>
                  <a:pt x="26637" y="39937"/>
                </a:lnTo>
                <a:cubicBezTo>
                  <a:pt x="26593" y="40025"/>
                  <a:pt x="26549" y="40128"/>
                  <a:pt x="26490" y="40217"/>
                </a:cubicBezTo>
                <a:cubicBezTo>
                  <a:pt x="26475" y="40128"/>
                  <a:pt x="26431" y="40025"/>
                  <a:pt x="26387" y="39937"/>
                </a:cubicBezTo>
                <a:cubicBezTo>
                  <a:pt x="26431" y="39849"/>
                  <a:pt x="26490" y="39760"/>
                  <a:pt x="26534" y="39657"/>
                </a:cubicBezTo>
                <a:close/>
                <a:moveTo>
                  <a:pt x="27461" y="40172"/>
                </a:moveTo>
                <a:lnTo>
                  <a:pt x="27461" y="40202"/>
                </a:lnTo>
                <a:cubicBezTo>
                  <a:pt x="27461" y="40231"/>
                  <a:pt x="27446" y="40275"/>
                  <a:pt x="27446" y="40305"/>
                </a:cubicBezTo>
                <a:lnTo>
                  <a:pt x="27446" y="40275"/>
                </a:lnTo>
                <a:cubicBezTo>
                  <a:pt x="27446" y="40231"/>
                  <a:pt x="27461" y="40217"/>
                  <a:pt x="27461" y="40172"/>
                </a:cubicBezTo>
                <a:close/>
                <a:moveTo>
                  <a:pt x="27373" y="40128"/>
                </a:moveTo>
                <a:lnTo>
                  <a:pt x="27373" y="40128"/>
                </a:lnTo>
                <a:cubicBezTo>
                  <a:pt x="27358" y="40172"/>
                  <a:pt x="27373" y="40217"/>
                  <a:pt x="27373" y="40275"/>
                </a:cubicBezTo>
                <a:cubicBezTo>
                  <a:pt x="27358" y="40320"/>
                  <a:pt x="27358" y="40393"/>
                  <a:pt x="27343" y="40452"/>
                </a:cubicBezTo>
                <a:cubicBezTo>
                  <a:pt x="27343" y="40393"/>
                  <a:pt x="27314" y="40364"/>
                  <a:pt x="27314" y="40305"/>
                </a:cubicBezTo>
                <a:cubicBezTo>
                  <a:pt x="27343" y="40246"/>
                  <a:pt x="27358" y="40172"/>
                  <a:pt x="27373" y="40128"/>
                </a:cubicBezTo>
                <a:close/>
                <a:moveTo>
                  <a:pt x="27167" y="40084"/>
                </a:moveTo>
                <a:cubicBezTo>
                  <a:pt x="27211" y="40158"/>
                  <a:pt x="27211" y="40231"/>
                  <a:pt x="27225" y="40305"/>
                </a:cubicBezTo>
                <a:cubicBezTo>
                  <a:pt x="27211" y="40378"/>
                  <a:pt x="27181" y="40467"/>
                  <a:pt x="27152" y="40540"/>
                </a:cubicBezTo>
                <a:lnTo>
                  <a:pt x="27093" y="40320"/>
                </a:lnTo>
                <a:cubicBezTo>
                  <a:pt x="27108" y="40246"/>
                  <a:pt x="27152" y="40172"/>
                  <a:pt x="27167" y="40084"/>
                </a:cubicBezTo>
                <a:close/>
                <a:moveTo>
                  <a:pt x="15467" y="25633"/>
                </a:moveTo>
                <a:cubicBezTo>
                  <a:pt x="14996" y="28296"/>
                  <a:pt x="15820" y="31225"/>
                  <a:pt x="17792" y="33594"/>
                </a:cubicBezTo>
                <a:cubicBezTo>
                  <a:pt x="18837" y="34860"/>
                  <a:pt x="20147" y="35890"/>
                  <a:pt x="21412" y="36861"/>
                </a:cubicBezTo>
                <a:cubicBezTo>
                  <a:pt x="22737" y="37891"/>
                  <a:pt x="24091" y="38951"/>
                  <a:pt x="25106" y="40290"/>
                </a:cubicBezTo>
                <a:cubicBezTo>
                  <a:pt x="25033" y="40378"/>
                  <a:pt x="24944" y="40496"/>
                  <a:pt x="24871" y="40584"/>
                </a:cubicBezTo>
                <a:cubicBezTo>
                  <a:pt x="23826" y="39334"/>
                  <a:pt x="22487" y="38333"/>
                  <a:pt x="21177" y="37376"/>
                </a:cubicBezTo>
                <a:cubicBezTo>
                  <a:pt x="19808" y="36390"/>
                  <a:pt x="18410" y="35360"/>
                  <a:pt x="17351" y="34036"/>
                </a:cubicBezTo>
                <a:cubicBezTo>
                  <a:pt x="15393" y="31622"/>
                  <a:pt x="14702" y="28429"/>
                  <a:pt x="15467" y="25633"/>
                </a:cubicBezTo>
                <a:close/>
                <a:moveTo>
                  <a:pt x="25445" y="39996"/>
                </a:moveTo>
                <a:cubicBezTo>
                  <a:pt x="25518" y="40084"/>
                  <a:pt x="25563" y="40172"/>
                  <a:pt x="25621" y="40290"/>
                </a:cubicBezTo>
                <a:cubicBezTo>
                  <a:pt x="25548" y="40378"/>
                  <a:pt x="25474" y="40496"/>
                  <a:pt x="25430" y="40584"/>
                </a:cubicBezTo>
                <a:cubicBezTo>
                  <a:pt x="25357" y="40496"/>
                  <a:pt x="25298" y="40378"/>
                  <a:pt x="25224" y="40290"/>
                </a:cubicBezTo>
                <a:cubicBezTo>
                  <a:pt x="25298" y="40202"/>
                  <a:pt x="25371" y="40084"/>
                  <a:pt x="25445" y="39996"/>
                </a:cubicBezTo>
                <a:close/>
                <a:moveTo>
                  <a:pt x="25930" y="39996"/>
                </a:moveTo>
                <a:cubicBezTo>
                  <a:pt x="25975" y="40099"/>
                  <a:pt x="26033" y="40202"/>
                  <a:pt x="26092" y="40290"/>
                </a:cubicBezTo>
                <a:cubicBezTo>
                  <a:pt x="26033" y="40378"/>
                  <a:pt x="25975" y="40467"/>
                  <a:pt x="25901" y="40584"/>
                </a:cubicBezTo>
                <a:cubicBezTo>
                  <a:pt x="25842" y="40496"/>
                  <a:pt x="25798" y="40378"/>
                  <a:pt x="25739" y="40290"/>
                </a:cubicBezTo>
                <a:cubicBezTo>
                  <a:pt x="25813" y="40202"/>
                  <a:pt x="25872" y="40099"/>
                  <a:pt x="25930" y="39996"/>
                </a:cubicBezTo>
                <a:close/>
                <a:moveTo>
                  <a:pt x="26343" y="40025"/>
                </a:moveTo>
                <a:cubicBezTo>
                  <a:pt x="26387" y="40128"/>
                  <a:pt x="26416" y="40217"/>
                  <a:pt x="26475" y="40320"/>
                </a:cubicBezTo>
                <a:cubicBezTo>
                  <a:pt x="26416" y="40393"/>
                  <a:pt x="26357" y="40496"/>
                  <a:pt x="26298" y="40584"/>
                </a:cubicBezTo>
                <a:cubicBezTo>
                  <a:pt x="26269" y="40496"/>
                  <a:pt x="26210" y="40393"/>
                  <a:pt x="26181" y="40305"/>
                </a:cubicBezTo>
                <a:lnTo>
                  <a:pt x="26343" y="40025"/>
                </a:lnTo>
                <a:close/>
                <a:moveTo>
                  <a:pt x="26681" y="40025"/>
                </a:moveTo>
                <a:cubicBezTo>
                  <a:pt x="26710" y="40128"/>
                  <a:pt x="26725" y="40217"/>
                  <a:pt x="26769" y="40305"/>
                </a:cubicBezTo>
                <a:cubicBezTo>
                  <a:pt x="26725" y="40393"/>
                  <a:pt x="26696" y="40496"/>
                  <a:pt x="26637" y="40584"/>
                </a:cubicBezTo>
                <a:cubicBezTo>
                  <a:pt x="26622" y="40496"/>
                  <a:pt x="26578" y="40393"/>
                  <a:pt x="26549" y="40305"/>
                </a:cubicBezTo>
                <a:cubicBezTo>
                  <a:pt x="26607" y="40217"/>
                  <a:pt x="26637" y="40128"/>
                  <a:pt x="26681" y="40025"/>
                </a:cubicBezTo>
                <a:close/>
                <a:moveTo>
                  <a:pt x="26975" y="40069"/>
                </a:moveTo>
                <a:cubicBezTo>
                  <a:pt x="26990" y="40158"/>
                  <a:pt x="27005" y="40231"/>
                  <a:pt x="27019" y="40320"/>
                </a:cubicBezTo>
                <a:cubicBezTo>
                  <a:pt x="26990" y="40423"/>
                  <a:pt x="26975" y="40496"/>
                  <a:pt x="26931" y="40584"/>
                </a:cubicBezTo>
                <a:cubicBezTo>
                  <a:pt x="26916" y="40496"/>
                  <a:pt x="26872" y="40423"/>
                  <a:pt x="26858" y="40320"/>
                </a:cubicBezTo>
                <a:cubicBezTo>
                  <a:pt x="26902" y="40231"/>
                  <a:pt x="26931" y="40158"/>
                  <a:pt x="26975" y="40069"/>
                </a:cubicBezTo>
                <a:close/>
                <a:moveTo>
                  <a:pt x="27387" y="40584"/>
                </a:moveTo>
                <a:lnTo>
                  <a:pt x="27387" y="40658"/>
                </a:lnTo>
                <a:cubicBezTo>
                  <a:pt x="27387" y="40717"/>
                  <a:pt x="27373" y="40746"/>
                  <a:pt x="27373" y="40805"/>
                </a:cubicBezTo>
                <a:cubicBezTo>
                  <a:pt x="27373" y="40761"/>
                  <a:pt x="27373" y="40732"/>
                  <a:pt x="27358" y="40717"/>
                </a:cubicBezTo>
                <a:cubicBezTo>
                  <a:pt x="27373" y="40673"/>
                  <a:pt x="27373" y="40614"/>
                  <a:pt x="27387" y="40584"/>
                </a:cubicBezTo>
                <a:close/>
                <a:moveTo>
                  <a:pt x="25165" y="40364"/>
                </a:moveTo>
                <a:cubicBezTo>
                  <a:pt x="25239" y="40452"/>
                  <a:pt x="25312" y="40540"/>
                  <a:pt x="25371" y="40658"/>
                </a:cubicBezTo>
                <a:cubicBezTo>
                  <a:pt x="25312" y="40732"/>
                  <a:pt x="25239" y="40820"/>
                  <a:pt x="25180" y="40893"/>
                </a:cubicBezTo>
                <a:cubicBezTo>
                  <a:pt x="25165" y="40879"/>
                  <a:pt x="25150" y="40879"/>
                  <a:pt x="25150" y="40864"/>
                </a:cubicBezTo>
                <a:lnTo>
                  <a:pt x="25106" y="40893"/>
                </a:lnTo>
                <a:cubicBezTo>
                  <a:pt x="25062" y="40820"/>
                  <a:pt x="24974" y="40732"/>
                  <a:pt x="24930" y="40658"/>
                </a:cubicBezTo>
                <a:cubicBezTo>
                  <a:pt x="25003" y="40570"/>
                  <a:pt x="25092" y="40452"/>
                  <a:pt x="25165" y="40364"/>
                </a:cubicBezTo>
                <a:close/>
                <a:moveTo>
                  <a:pt x="27240" y="40511"/>
                </a:moveTo>
                <a:cubicBezTo>
                  <a:pt x="27270" y="40570"/>
                  <a:pt x="27270" y="40643"/>
                  <a:pt x="27284" y="40687"/>
                </a:cubicBezTo>
                <a:lnTo>
                  <a:pt x="27225" y="40908"/>
                </a:lnTo>
                <a:cubicBezTo>
                  <a:pt x="27211" y="40835"/>
                  <a:pt x="27211" y="40790"/>
                  <a:pt x="27196" y="40717"/>
                </a:cubicBezTo>
                <a:cubicBezTo>
                  <a:pt x="27211" y="40643"/>
                  <a:pt x="27225" y="40584"/>
                  <a:pt x="27240" y="40511"/>
                </a:cubicBezTo>
                <a:close/>
                <a:moveTo>
                  <a:pt x="15261" y="26074"/>
                </a:moveTo>
                <a:lnTo>
                  <a:pt x="15261" y="26074"/>
                </a:lnTo>
                <a:cubicBezTo>
                  <a:pt x="14672" y="28767"/>
                  <a:pt x="15408" y="31769"/>
                  <a:pt x="17277" y="34065"/>
                </a:cubicBezTo>
                <a:cubicBezTo>
                  <a:pt x="18366" y="35390"/>
                  <a:pt x="19764" y="36449"/>
                  <a:pt x="21118" y="37435"/>
                </a:cubicBezTo>
                <a:cubicBezTo>
                  <a:pt x="22428" y="38392"/>
                  <a:pt x="23767" y="39392"/>
                  <a:pt x="24797" y="40643"/>
                </a:cubicBezTo>
                <a:cubicBezTo>
                  <a:pt x="24709" y="40746"/>
                  <a:pt x="24635" y="40835"/>
                  <a:pt x="24547" y="40938"/>
                </a:cubicBezTo>
                <a:cubicBezTo>
                  <a:pt x="23517" y="39775"/>
                  <a:pt x="22192" y="38833"/>
                  <a:pt x="20883" y="37935"/>
                </a:cubicBezTo>
                <a:cubicBezTo>
                  <a:pt x="19440" y="36920"/>
                  <a:pt x="17954" y="35890"/>
                  <a:pt x="16850" y="34507"/>
                </a:cubicBezTo>
                <a:cubicBezTo>
                  <a:pt x="14967" y="32181"/>
                  <a:pt x="14378" y="28914"/>
                  <a:pt x="15261" y="26074"/>
                </a:cubicBezTo>
                <a:close/>
                <a:moveTo>
                  <a:pt x="25680" y="40349"/>
                </a:moveTo>
                <a:cubicBezTo>
                  <a:pt x="25739" y="40452"/>
                  <a:pt x="25798" y="40540"/>
                  <a:pt x="25842" y="40658"/>
                </a:cubicBezTo>
                <a:cubicBezTo>
                  <a:pt x="25798" y="40746"/>
                  <a:pt x="25710" y="40835"/>
                  <a:pt x="25666" y="40938"/>
                </a:cubicBezTo>
                <a:cubicBezTo>
                  <a:pt x="25621" y="40879"/>
                  <a:pt x="25592" y="40805"/>
                  <a:pt x="25548" y="40746"/>
                </a:cubicBezTo>
                <a:cubicBezTo>
                  <a:pt x="25533" y="40717"/>
                  <a:pt x="25504" y="40673"/>
                  <a:pt x="25474" y="40643"/>
                </a:cubicBezTo>
                <a:cubicBezTo>
                  <a:pt x="25548" y="40540"/>
                  <a:pt x="25621" y="40452"/>
                  <a:pt x="25680" y="40349"/>
                </a:cubicBezTo>
                <a:close/>
                <a:moveTo>
                  <a:pt x="26136" y="40378"/>
                </a:moveTo>
                <a:cubicBezTo>
                  <a:pt x="26195" y="40467"/>
                  <a:pt x="26239" y="40584"/>
                  <a:pt x="26269" y="40673"/>
                </a:cubicBezTo>
                <a:lnTo>
                  <a:pt x="26107" y="40952"/>
                </a:lnTo>
                <a:cubicBezTo>
                  <a:pt x="26048" y="40864"/>
                  <a:pt x="26019" y="40746"/>
                  <a:pt x="25960" y="40658"/>
                </a:cubicBezTo>
                <a:cubicBezTo>
                  <a:pt x="26019" y="40570"/>
                  <a:pt x="26063" y="40467"/>
                  <a:pt x="26136" y="40378"/>
                </a:cubicBezTo>
                <a:close/>
                <a:moveTo>
                  <a:pt x="26490" y="40393"/>
                </a:moveTo>
                <a:lnTo>
                  <a:pt x="26593" y="40673"/>
                </a:lnTo>
                <a:cubicBezTo>
                  <a:pt x="26563" y="40761"/>
                  <a:pt x="26504" y="40864"/>
                  <a:pt x="26475" y="40952"/>
                </a:cubicBezTo>
                <a:cubicBezTo>
                  <a:pt x="26431" y="40864"/>
                  <a:pt x="26401" y="40761"/>
                  <a:pt x="26343" y="40673"/>
                </a:cubicBezTo>
                <a:cubicBezTo>
                  <a:pt x="26401" y="40584"/>
                  <a:pt x="26431" y="40496"/>
                  <a:pt x="26490" y="40393"/>
                </a:cubicBezTo>
                <a:close/>
                <a:moveTo>
                  <a:pt x="27078" y="40467"/>
                </a:moveTo>
                <a:cubicBezTo>
                  <a:pt x="27078" y="40540"/>
                  <a:pt x="27093" y="40643"/>
                  <a:pt x="27122" y="40717"/>
                </a:cubicBezTo>
                <a:cubicBezTo>
                  <a:pt x="27093" y="40790"/>
                  <a:pt x="27064" y="40879"/>
                  <a:pt x="27034" y="40952"/>
                </a:cubicBezTo>
                <a:cubicBezTo>
                  <a:pt x="27019" y="40879"/>
                  <a:pt x="27005" y="40790"/>
                  <a:pt x="26990" y="40717"/>
                </a:cubicBezTo>
                <a:cubicBezTo>
                  <a:pt x="27019" y="40643"/>
                  <a:pt x="27034" y="40540"/>
                  <a:pt x="27078" y="40467"/>
                </a:cubicBezTo>
                <a:close/>
                <a:moveTo>
                  <a:pt x="26799" y="40437"/>
                </a:moveTo>
                <a:cubicBezTo>
                  <a:pt x="26813" y="40526"/>
                  <a:pt x="26858" y="40614"/>
                  <a:pt x="26872" y="40717"/>
                </a:cubicBezTo>
                <a:cubicBezTo>
                  <a:pt x="26843" y="40805"/>
                  <a:pt x="26799" y="40879"/>
                  <a:pt x="26769" y="40967"/>
                </a:cubicBezTo>
                <a:cubicBezTo>
                  <a:pt x="26725" y="40879"/>
                  <a:pt x="26710" y="40790"/>
                  <a:pt x="26681" y="40687"/>
                </a:cubicBezTo>
                <a:cubicBezTo>
                  <a:pt x="26725" y="40599"/>
                  <a:pt x="26769" y="40526"/>
                  <a:pt x="26799" y="40437"/>
                </a:cubicBezTo>
                <a:close/>
                <a:moveTo>
                  <a:pt x="24871" y="40717"/>
                </a:moveTo>
                <a:cubicBezTo>
                  <a:pt x="24944" y="40805"/>
                  <a:pt x="25003" y="40879"/>
                  <a:pt x="25062" y="40952"/>
                </a:cubicBezTo>
                <a:lnTo>
                  <a:pt x="25003" y="41011"/>
                </a:lnTo>
                <a:cubicBezTo>
                  <a:pt x="24944" y="41085"/>
                  <a:pt x="24871" y="41158"/>
                  <a:pt x="24797" y="41232"/>
                </a:cubicBezTo>
                <a:cubicBezTo>
                  <a:pt x="24738" y="41158"/>
                  <a:pt x="24665" y="41085"/>
                  <a:pt x="24621" y="41011"/>
                </a:cubicBezTo>
                <a:cubicBezTo>
                  <a:pt x="24709" y="40908"/>
                  <a:pt x="24783" y="40820"/>
                  <a:pt x="24871" y="40717"/>
                </a:cubicBezTo>
                <a:close/>
                <a:moveTo>
                  <a:pt x="27299" y="40938"/>
                </a:moveTo>
                <a:cubicBezTo>
                  <a:pt x="27314" y="40967"/>
                  <a:pt x="27314" y="41026"/>
                  <a:pt x="27314" y="41085"/>
                </a:cubicBezTo>
                <a:cubicBezTo>
                  <a:pt x="27314" y="41114"/>
                  <a:pt x="27299" y="41158"/>
                  <a:pt x="27299" y="41173"/>
                </a:cubicBezTo>
                <a:cubicBezTo>
                  <a:pt x="27299" y="41188"/>
                  <a:pt x="27284" y="41232"/>
                  <a:pt x="27284" y="41247"/>
                </a:cubicBezTo>
                <a:cubicBezTo>
                  <a:pt x="27284" y="41188"/>
                  <a:pt x="27270" y="41129"/>
                  <a:pt x="27270" y="41100"/>
                </a:cubicBezTo>
                <a:cubicBezTo>
                  <a:pt x="27284" y="41041"/>
                  <a:pt x="27299" y="40982"/>
                  <a:pt x="27299" y="40938"/>
                </a:cubicBezTo>
                <a:close/>
                <a:moveTo>
                  <a:pt x="25430" y="40717"/>
                </a:moveTo>
                <a:cubicBezTo>
                  <a:pt x="25445" y="40746"/>
                  <a:pt x="25460" y="40761"/>
                  <a:pt x="25474" y="40805"/>
                </a:cubicBezTo>
                <a:cubicBezTo>
                  <a:pt x="25518" y="40879"/>
                  <a:pt x="25563" y="40952"/>
                  <a:pt x="25607" y="41011"/>
                </a:cubicBezTo>
                <a:cubicBezTo>
                  <a:pt x="25533" y="41100"/>
                  <a:pt x="25474" y="41188"/>
                  <a:pt x="25401" y="41276"/>
                </a:cubicBezTo>
                <a:cubicBezTo>
                  <a:pt x="25386" y="41261"/>
                  <a:pt x="25386" y="41247"/>
                  <a:pt x="25371" y="41232"/>
                </a:cubicBezTo>
                <a:cubicBezTo>
                  <a:pt x="25401" y="41188"/>
                  <a:pt x="25430" y="41158"/>
                  <a:pt x="25460" y="41114"/>
                </a:cubicBezTo>
                <a:cubicBezTo>
                  <a:pt x="25445" y="41114"/>
                  <a:pt x="25430" y="41100"/>
                  <a:pt x="25401" y="41085"/>
                </a:cubicBezTo>
                <a:cubicBezTo>
                  <a:pt x="25386" y="41114"/>
                  <a:pt x="25357" y="41129"/>
                  <a:pt x="25327" y="41173"/>
                </a:cubicBezTo>
                <a:cubicBezTo>
                  <a:pt x="25298" y="41114"/>
                  <a:pt x="25253" y="41055"/>
                  <a:pt x="25195" y="41011"/>
                </a:cubicBezTo>
                <a:cubicBezTo>
                  <a:pt x="25283" y="40908"/>
                  <a:pt x="25342" y="40820"/>
                  <a:pt x="25430" y="40717"/>
                </a:cubicBezTo>
                <a:close/>
                <a:moveTo>
                  <a:pt x="25886" y="40732"/>
                </a:moveTo>
                <a:cubicBezTo>
                  <a:pt x="25930" y="40820"/>
                  <a:pt x="25989" y="40938"/>
                  <a:pt x="26033" y="41026"/>
                </a:cubicBezTo>
                <a:cubicBezTo>
                  <a:pt x="25975" y="41114"/>
                  <a:pt x="25916" y="41203"/>
                  <a:pt x="25842" y="41306"/>
                </a:cubicBezTo>
                <a:cubicBezTo>
                  <a:pt x="25827" y="41203"/>
                  <a:pt x="25754" y="41114"/>
                  <a:pt x="25695" y="41011"/>
                </a:cubicBezTo>
                <a:cubicBezTo>
                  <a:pt x="25754" y="40908"/>
                  <a:pt x="25827" y="40820"/>
                  <a:pt x="25886" y="40732"/>
                </a:cubicBezTo>
                <a:close/>
                <a:moveTo>
                  <a:pt x="26298" y="40761"/>
                </a:moveTo>
                <a:cubicBezTo>
                  <a:pt x="26343" y="40864"/>
                  <a:pt x="26387" y="40952"/>
                  <a:pt x="26431" y="41055"/>
                </a:cubicBezTo>
                <a:cubicBezTo>
                  <a:pt x="26387" y="41158"/>
                  <a:pt x="26343" y="41247"/>
                  <a:pt x="26284" y="41335"/>
                </a:cubicBezTo>
                <a:cubicBezTo>
                  <a:pt x="26254" y="41247"/>
                  <a:pt x="26195" y="41144"/>
                  <a:pt x="26166" y="41041"/>
                </a:cubicBezTo>
                <a:cubicBezTo>
                  <a:pt x="26195" y="40952"/>
                  <a:pt x="26254" y="40864"/>
                  <a:pt x="26298" y="40761"/>
                </a:cubicBezTo>
                <a:close/>
                <a:moveTo>
                  <a:pt x="26637" y="40805"/>
                </a:moveTo>
                <a:cubicBezTo>
                  <a:pt x="26681" y="40893"/>
                  <a:pt x="26696" y="40982"/>
                  <a:pt x="26725" y="41085"/>
                </a:cubicBezTo>
                <a:cubicBezTo>
                  <a:pt x="26696" y="41173"/>
                  <a:pt x="26652" y="41261"/>
                  <a:pt x="26622" y="41335"/>
                </a:cubicBezTo>
                <a:lnTo>
                  <a:pt x="26504" y="41055"/>
                </a:lnTo>
                <a:cubicBezTo>
                  <a:pt x="26549" y="40967"/>
                  <a:pt x="26607" y="40893"/>
                  <a:pt x="26637" y="40805"/>
                </a:cubicBezTo>
                <a:close/>
                <a:moveTo>
                  <a:pt x="26916" y="40835"/>
                </a:moveTo>
                <a:cubicBezTo>
                  <a:pt x="26931" y="40938"/>
                  <a:pt x="26946" y="41026"/>
                  <a:pt x="26975" y="41100"/>
                </a:cubicBezTo>
                <a:cubicBezTo>
                  <a:pt x="26931" y="41173"/>
                  <a:pt x="26916" y="41261"/>
                  <a:pt x="26872" y="41335"/>
                </a:cubicBezTo>
                <a:cubicBezTo>
                  <a:pt x="26858" y="41247"/>
                  <a:pt x="26828" y="41144"/>
                  <a:pt x="26799" y="41070"/>
                </a:cubicBezTo>
                <a:cubicBezTo>
                  <a:pt x="26858" y="41011"/>
                  <a:pt x="26902" y="40908"/>
                  <a:pt x="26916" y="40835"/>
                </a:cubicBezTo>
                <a:close/>
                <a:moveTo>
                  <a:pt x="27137" y="40893"/>
                </a:moveTo>
                <a:cubicBezTo>
                  <a:pt x="27152" y="40952"/>
                  <a:pt x="27167" y="41026"/>
                  <a:pt x="27167" y="41100"/>
                </a:cubicBezTo>
                <a:cubicBezTo>
                  <a:pt x="27152" y="41173"/>
                  <a:pt x="27137" y="41247"/>
                  <a:pt x="27122" y="41335"/>
                </a:cubicBezTo>
                <a:lnTo>
                  <a:pt x="27064" y="41114"/>
                </a:lnTo>
                <a:cubicBezTo>
                  <a:pt x="27078" y="41041"/>
                  <a:pt x="27122" y="40967"/>
                  <a:pt x="27137" y="40893"/>
                </a:cubicBezTo>
                <a:close/>
                <a:moveTo>
                  <a:pt x="25150" y="41085"/>
                </a:moveTo>
                <a:cubicBezTo>
                  <a:pt x="25180" y="41129"/>
                  <a:pt x="25224" y="41188"/>
                  <a:pt x="25283" y="41247"/>
                </a:cubicBezTo>
                <a:lnTo>
                  <a:pt x="25062" y="41512"/>
                </a:lnTo>
                <a:cubicBezTo>
                  <a:pt x="25018" y="41467"/>
                  <a:pt x="24959" y="41409"/>
                  <a:pt x="24930" y="41350"/>
                </a:cubicBezTo>
                <a:lnTo>
                  <a:pt x="25150" y="41085"/>
                </a:lnTo>
                <a:close/>
                <a:moveTo>
                  <a:pt x="27343" y="41379"/>
                </a:moveTo>
                <a:cubicBezTo>
                  <a:pt x="27343" y="41394"/>
                  <a:pt x="27343" y="41423"/>
                  <a:pt x="27358" y="41467"/>
                </a:cubicBezTo>
                <a:cubicBezTo>
                  <a:pt x="27358" y="41497"/>
                  <a:pt x="27343" y="41556"/>
                  <a:pt x="27343" y="41600"/>
                </a:cubicBezTo>
                <a:cubicBezTo>
                  <a:pt x="27343" y="41556"/>
                  <a:pt x="27343" y="41526"/>
                  <a:pt x="27314" y="41497"/>
                </a:cubicBezTo>
                <a:cubicBezTo>
                  <a:pt x="27343" y="41467"/>
                  <a:pt x="27343" y="41409"/>
                  <a:pt x="27343" y="41379"/>
                </a:cubicBezTo>
                <a:close/>
                <a:moveTo>
                  <a:pt x="25312" y="41320"/>
                </a:moveTo>
                <a:cubicBezTo>
                  <a:pt x="25327" y="41335"/>
                  <a:pt x="25327" y="41350"/>
                  <a:pt x="25357" y="41379"/>
                </a:cubicBezTo>
                <a:cubicBezTo>
                  <a:pt x="25283" y="41467"/>
                  <a:pt x="25209" y="41556"/>
                  <a:pt x="25136" y="41673"/>
                </a:cubicBezTo>
                <a:lnTo>
                  <a:pt x="25077" y="41615"/>
                </a:lnTo>
                <a:cubicBezTo>
                  <a:pt x="25165" y="41497"/>
                  <a:pt x="25239" y="41409"/>
                  <a:pt x="25312" y="41320"/>
                </a:cubicBezTo>
                <a:close/>
                <a:moveTo>
                  <a:pt x="25666" y="41100"/>
                </a:moveTo>
                <a:cubicBezTo>
                  <a:pt x="25724" y="41188"/>
                  <a:pt x="25769" y="41306"/>
                  <a:pt x="25827" y="41394"/>
                </a:cubicBezTo>
                <a:cubicBezTo>
                  <a:pt x="25769" y="41482"/>
                  <a:pt x="25695" y="41570"/>
                  <a:pt x="25651" y="41673"/>
                </a:cubicBezTo>
                <a:cubicBezTo>
                  <a:pt x="25621" y="41629"/>
                  <a:pt x="25592" y="41600"/>
                  <a:pt x="25577" y="41541"/>
                </a:cubicBezTo>
                <a:cubicBezTo>
                  <a:pt x="25607" y="41482"/>
                  <a:pt x="25651" y="41423"/>
                  <a:pt x="25695" y="41379"/>
                </a:cubicBezTo>
                <a:cubicBezTo>
                  <a:pt x="25666" y="41350"/>
                  <a:pt x="25651" y="41335"/>
                  <a:pt x="25621" y="41320"/>
                </a:cubicBezTo>
                <a:cubicBezTo>
                  <a:pt x="25592" y="41379"/>
                  <a:pt x="25548" y="41423"/>
                  <a:pt x="25518" y="41467"/>
                </a:cubicBezTo>
                <a:cubicBezTo>
                  <a:pt x="25504" y="41423"/>
                  <a:pt x="25474" y="41394"/>
                  <a:pt x="25460" y="41379"/>
                </a:cubicBezTo>
                <a:cubicBezTo>
                  <a:pt x="25533" y="41276"/>
                  <a:pt x="25592" y="41188"/>
                  <a:pt x="25666" y="41100"/>
                </a:cubicBezTo>
                <a:close/>
                <a:moveTo>
                  <a:pt x="26092" y="41114"/>
                </a:moveTo>
                <a:cubicBezTo>
                  <a:pt x="26136" y="41203"/>
                  <a:pt x="26181" y="41320"/>
                  <a:pt x="26210" y="41409"/>
                </a:cubicBezTo>
                <a:lnTo>
                  <a:pt x="26048" y="41688"/>
                </a:lnTo>
                <a:cubicBezTo>
                  <a:pt x="25989" y="41600"/>
                  <a:pt x="25960" y="41482"/>
                  <a:pt x="25901" y="41394"/>
                </a:cubicBezTo>
                <a:cubicBezTo>
                  <a:pt x="25975" y="41306"/>
                  <a:pt x="26033" y="41203"/>
                  <a:pt x="26092" y="41114"/>
                </a:cubicBezTo>
                <a:close/>
                <a:moveTo>
                  <a:pt x="26475" y="41158"/>
                </a:moveTo>
                <a:lnTo>
                  <a:pt x="26578" y="41423"/>
                </a:lnTo>
                <a:cubicBezTo>
                  <a:pt x="26534" y="41512"/>
                  <a:pt x="26475" y="41615"/>
                  <a:pt x="26431" y="41688"/>
                </a:cubicBezTo>
                <a:lnTo>
                  <a:pt x="26328" y="41409"/>
                </a:lnTo>
                <a:cubicBezTo>
                  <a:pt x="26387" y="41320"/>
                  <a:pt x="26416" y="41247"/>
                  <a:pt x="26475" y="41158"/>
                </a:cubicBezTo>
                <a:close/>
                <a:moveTo>
                  <a:pt x="27181" y="41306"/>
                </a:moveTo>
                <a:cubicBezTo>
                  <a:pt x="27211" y="41350"/>
                  <a:pt x="27225" y="41423"/>
                  <a:pt x="27225" y="41482"/>
                </a:cubicBezTo>
                <a:cubicBezTo>
                  <a:pt x="27211" y="41556"/>
                  <a:pt x="27181" y="41615"/>
                  <a:pt x="27167" y="41688"/>
                </a:cubicBezTo>
                <a:cubicBezTo>
                  <a:pt x="27152" y="41615"/>
                  <a:pt x="27152" y="41556"/>
                  <a:pt x="27137" y="41482"/>
                </a:cubicBezTo>
                <a:cubicBezTo>
                  <a:pt x="27152" y="41423"/>
                  <a:pt x="27167" y="41350"/>
                  <a:pt x="27181" y="41306"/>
                </a:cubicBezTo>
                <a:close/>
                <a:moveTo>
                  <a:pt x="26769" y="41188"/>
                </a:moveTo>
                <a:cubicBezTo>
                  <a:pt x="26784" y="41276"/>
                  <a:pt x="26813" y="41379"/>
                  <a:pt x="26843" y="41467"/>
                </a:cubicBezTo>
                <a:cubicBezTo>
                  <a:pt x="26799" y="41556"/>
                  <a:pt x="26769" y="41629"/>
                  <a:pt x="26725" y="41718"/>
                </a:cubicBezTo>
                <a:cubicBezTo>
                  <a:pt x="26696" y="41629"/>
                  <a:pt x="26681" y="41541"/>
                  <a:pt x="26637" y="41453"/>
                </a:cubicBezTo>
                <a:cubicBezTo>
                  <a:pt x="26696" y="41350"/>
                  <a:pt x="26725" y="41276"/>
                  <a:pt x="26769" y="41188"/>
                </a:cubicBezTo>
                <a:close/>
                <a:moveTo>
                  <a:pt x="27019" y="41247"/>
                </a:moveTo>
                <a:cubicBezTo>
                  <a:pt x="27034" y="41320"/>
                  <a:pt x="27034" y="41394"/>
                  <a:pt x="27064" y="41482"/>
                </a:cubicBezTo>
                <a:cubicBezTo>
                  <a:pt x="27049" y="41556"/>
                  <a:pt x="27005" y="41629"/>
                  <a:pt x="26990" y="41718"/>
                </a:cubicBezTo>
                <a:cubicBezTo>
                  <a:pt x="26975" y="41629"/>
                  <a:pt x="26946" y="41556"/>
                  <a:pt x="26931" y="41482"/>
                </a:cubicBezTo>
                <a:cubicBezTo>
                  <a:pt x="26975" y="41409"/>
                  <a:pt x="26990" y="41335"/>
                  <a:pt x="27019" y="41247"/>
                </a:cubicBezTo>
                <a:close/>
                <a:moveTo>
                  <a:pt x="25401" y="41453"/>
                </a:moveTo>
                <a:cubicBezTo>
                  <a:pt x="25430" y="41482"/>
                  <a:pt x="25445" y="41497"/>
                  <a:pt x="25460" y="41541"/>
                </a:cubicBezTo>
                <a:lnTo>
                  <a:pt x="25239" y="41821"/>
                </a:lnTo>
                <a:cubicBezTo>
                  <a:pt x="25224" y="41776"/>
                  <a:pt x="25195" y="41762"/>
                  <a:pt x="25180" y="41718"/>
                </a:cubicBezTo>
                <a:lnTo>
                  <a:pt x="25401" y="41453"/>
                </a:lnTo>
                <a:close/>
                <a:moveTo>
                  <a:pt x="25518" y="41615"/>
                </a:moveTo>
                <a:cubicBezTo>
                  <a:pt x="25533" y="41644"/>
                  <a:pt x="25563" y="41703"/>
                  <a:pt x="25592" y="41732"/>
                </a:cubicBezTo>
                <a:cubicBezTo>
                  <a:pt x="25518" y="41835"/>
                  <a:pt x="25460" y="41924"/>
                  <a:pt x="25386" y="42012"/>
                </a:cubicBezTo>
                <a:cubicBezTo>
                  <a:pt x="25357" y="41982"/>
                  <a:pt x="25327" y="41924"/>
                  <a:pt x="25298" y="41879"/>
                </a:cubicBezTo>
                <a:lnTo>
                  <a:pt x="25518" y="41615"/>
                </a:lnTo>
                <a:close/>
                <a:moveTo>
                  <a:pt x="25842" y="41453"/>
                </a:moveTo>
                <a:cubicBezTo>
                  <a:pt x="25901" y="41541"/>
                  <a:pt x="25960" y="41644"/>
                  <a:pt x="25989" y="41747"/>
                </a:cubicBezTo>
                <a:cubicBezTo>
                  <a:pt x="25960" y="41850"/>
                  <a:pt x="25901" y="41938"/>
                  <a:pt x="25842" y="42041"/>
                </a:cubicBezTo>
                <a:cubicBezTo>
                  <a:pt x="25813" y="41968"/>
                  <a:pt x="25769" y="41909"/>
                  <a:pt x="25739" y="41835"/>
                </a:cubicBezTo>
                <a:cubicBezTo>
                  <a:pt x="25798" y="41762"/>
                  <a:pt x="25842" y="41688"/>
                  <a:pt x="25886" y="41615"/>
                </a:cubicBezTo>
                <a:cubicBezTo>
                  <a:pt x="25872" y="41585"/>
                  <a:pt x="25842" y="41570"/>
                  <a:pt x="25827" y="41541"/>
                </a:cubicBezTo>
                <a:cubicBezTo>
                  <a:pt x="25769" y="41615"/>
                  <a:pt x="25739" y="41688"/>
                  <a:pt x="25680" y="41747"/>
                </a:cubicBezTo>
                <a:cubicBezTo>
                  <a:pt x="25680" y="41747"/>
                  <a:pt x="25680" y="41718"/>
                  <a:pt x="25666" y="41718"/>
                </a:cubicBezTo>
                <a:cubicBezTo>
                  <a:pt x="25724" y="41629"/>
                  <a:pt x="25798" y="41541"/>
                  <a:pt x="25842" y="41453"/>
                </a:cubicBezTo>
                <a:close/>
                <a:moveTo>
                  <a:pt x="27270" y="41718"/>
                </a:moveTo>
                <a:cubicBezTo>
                  <a:pt x="27270" y="41776"/>
                  <a:pt x="27270" y="41821"/>
                  <a:pt x="27284" y="41865"/>
                </a:cubicBezTo>
                <a:cubicBezTo>
                  <a:pt x="27270" y="41924"/>
                  <a:pt x="27270" y="41982"/>
                  <a:pt x="27240" y="42041"/>
                </a:cubicBezTo>
                <a:cubicBezTo>
                  <a:pt x="27240" y="41982"/>
                  <a:pt x="27225" y="41938"/>
                  <a:pt x="27225" y="41879"/>
                </a:cubicBezTo>
                <a:cubicBezTo>
                  <a:pt x="27240" y="41835"/>
                  <a:pt x="27270" y="41776"/>
                  <a:pt x="27270" y="41718"/>
                </a:cubicBezTo>
                <a:close/>
                <a:moveTo>
                  <a:pt x="26269" y="41497"/>
                </a:moveTo>
                <a:cubicBezTo>
                  <a:pt x="26313" y="41600"/>
                  <a:pt x="26343" y="41703"/>
                  <a:pt x="26387" y="41791"/>
                </a:cubicBezTo>
                <a:cubicBezTo>
                  <a:pt x="26328" y="41894"/>
                  <a:pt x="26284" y="41982"/>
                  <a:pt x="26239" y="42056"/>
                </a:cubicBezTo>
                <a:cubicBezTo>
                  <a:pt x="26195" y="41968"/>
                  <a:pt x="26136" y="41850"/>
                  <a:pt x="26107" y="41762"/>
                </a:cubicBezTo>
                <a:cubicBezTo>
                  <a:pt x="26166" y="41673"/>
                  <a:pt x="26210" y="41600"/>
                  <a:pt x="26269" y="41497"/>
                </a:cubicBezTo>
                <a:close/>
                <a:moveTo>
                  <a:pt x="27093" y="41629"/>
                </a:moveTo>
                <a:cubicBezTo>
                  <a:pt x="27122" y="41718"/>
                  <a:pt x="27122" y="41791"/>
                  <a:pt x="27137" y="41865"/>
                </a:cubicBezTo>
                <a:cubicBezTo>
                  <a:pt x="27122" y="41938"/>
                  <a:pt x="27093" y="42012"/>
                  <a:pt x="27078" y="42071"/>
                </a:cubicBezTo>
                <a:lnTo>
                  <a:pt x="27019" y="41850"/>
                </a:lnTo>
                <a:cubicBezTo>
                  <a:pt x="27034" y="41776"/>
                  <a:pt x="27078" y="41703"/>
                  <a:pt x="27093" y="41629"/>
                </a:cubicBezTo>
                <a:close/>
                <a:moveTo>
                  <a:pt x="26607" y="41541"/>
                </a:moveTo>
                <a:cubicBezTo>
                  <a:pt x="26637" y="41629"/>
                  <a:pt x="26652" y="41718"/>
                  <a:pt x="26696" y="41835"/>
                </a:cubicBezTo>
                <a:cubicBezTo>
                  <a:pt x="26652" y="41924"/>
                  <a:pt x="26622" y="41997"/>
                  <a:pt x="26578" y="42086"/>
                </a:cubicBezTo>
                <a:cubicBezTo>
                  <a:pt x="26549" y="41982"/>
                  <a:pt x="26504" y="41879"/>
                  <a:pt x="26475" y="41791"/>
                </a:cubicBezTo>
                <a:cubicBezTo>
                  <a:pt x="26504" y="41703"/>
                  <a:pt x="26563" y="41629"/>
                  <a:pt x="26607" y="41541"/>
                </a:cubicBezTo>
                <a:close/>
                <a:moveTo>
                  <a:pt x="26872" y="41600"/>
                </a:moveTo>
                <a:cubicBezTo>
                  <a:pt x="26902" y="41688"/>
                  <a:pt x="26916" y="41776"/>
                  <a:pt x="26931" y="41850"/>
                </a:cubicBezTo>
                <a:cubicBezTo>
                  <a:pt x="26902" y="41924"/>
                  <a:pt x="26872" y="42012"/>
                  <a:pt x="26843" y="42086"/>
                </a:cubicBezTo>
                <a:cubicBezTo>
                  <a:pt x="26828" y="41997"/>
                  <a:pt x="26784" y="41909"/>
                  <a:pt x="26769" y="41835"/>
                </a:cubicBezTo>
                <a:cubicBezTo>
                  <a:pt x="26828" y="41747"/>
                  <a:pt x="26843" y="41673"/>
                  <a:pt x="26872" y="41600"/>
                </a:cubicBezTo>
                <a:close/>
                <a:moveTo>
                  <a:pt x="25621" y="41821"/>
                </a:moveTo>
                <a:cubicBezTo>
                  <a:pt x="25621" y="41821"/>
                  <a:pt x="25621" y="41835"/>
                  <a:pt x="25651" y="41835"/>
                </a:cubicBezTo>
                <a:cubicBezTo>
                  <a:pt x="25592" y="41924"/>
                  <a:pt x="25518" y="42012"/>
                  <a:pt x="25445" y="42115"/>
                </a:cubicBezTo>
                <a:cubicBezTo>
                  <a:pt x="25445" y="42115"/>
                  <a:pt x="25445" y="42086"/>
                  <a:pt x="25430" y="42086"/>
                </a:cubicBezTo>
                <a:cubicBezTo>
                  <a:pt x="25504" y="41997"/>
                  <a:pt x="25563" y="41909"/>
                  <a:pt x="25621" y="41821"/>
                </a:cubicBezTo>
                <a:close/>
                <a:moveTo>
                  <a:pt x="26063" y="41865"/>
                </a:moveTo>
                <a:cubicBezTo>
                  <a:pt x="26107" y="41938"/>
                  <a:pt x="26122" y="42012"/>
                  <a:pt x="26166" y="42086"/>
                </a:cubicBezTo>
                <a:cubicBezTo>
                  <a:pt x="26107" y="42189"/>
                  <a:pt x="26063" y="42247"/>
                  <a:pt x="26019" y="42350"/>
                </a:cubicBezTo>
                <a:lnTo>
                  <a:pt x="25901" y="42130"/>
                </a:lnTo>
                <a:cubicBezTo>
                  <a:pt x="25960" y="42041"/>
                  <a:pt x="26019" y="41968"/>
                  <a:pt x="26063" y="41865"/>
                </a:cubicBezTo>
                <a:close/>
                <a:moveTo>
                  <a:pt x="27284" y="42159"/>
                </a:moveTo>
                <a:cubicBezTo>
                  <a:pt x="27299" y="42203"/>
                  <a:pt x="27299" y="42218"/>
                  <a:pt x="27299" y="42247"/>
                </a:cubicBezTo>
                <a:cubicBezTo>
                  <a:pt x="27299" y="42292"/>
                  <a:pt x="27284" y="42321"/>
                  <a:pt x="27284" y="42365"/>
                </a:cubicBezTo>
                <a:cubicBezTo>
                  <a:pt x="27284" y="42336"/>
                  <a:pt x="27284" y="42292"/>
                  <a:pt x="27270" y="42277"/>
                </a:cubicBezTo>
                <a:cubicBezTo>
                  <a:pt x="27270" y="42233"/>
                  <a:pt x="27284" y="42203"/>
                  <a:pt x="27284" y="42159"/>
                </a:cubicBezTo>
                <a:close/>
                <a:moveTo>
                  <a:pt x="25680" y="41909"/>
                </a:moveTo>
                <a:cubicBezTo>
                  <a:pt x="25724" y="41982"/>
                  <a:pt x="25754" y="42041"/>
                  <a:pt x="25798" y="42115"/>
                </a:cubicBezTo>
                <a:cubicBezTo>
                  <a:pt x="25739" y="42203"/>
                  <a:pt x="25666" y="42292"/>
                  <a:pt x="25607" y="42380"/>
                </a:cubicBezTo>
                <a:cubicBezTo>
                  <a:pt x="25563" y="42306"/>
                  <a:pt x="25518" y="42233"/>
                  <a:pt x="25474" y="42189"/>
                </a:cubicBezTo>
                <a:cubicBezTo>
                  <a:pt x="25548" y="42086"/>
                  <a:pt x="25621" y="41997"/>
                  <a:pt x="25680" y="41909"/>
                </a:cubicBezTo>
                <a:close/>
                <a:moveTo>
                  <a:pt x="26431" y="41894"/>
                </a:moveTo>
                <a:cubicBezTo>
                  <a:pt x="26475" y="41982"/>
                  <a:pt x="26504" y="42086"/>
                  <a:pt x="26549" y="42189"/>
                </a:cubicBezTo>
                <a:cubicBezTo>
                  <a:pt x="26504" y="42277"/>
                  <a:pt x="26460" y="42350"/>
                  <a:pt x="26416" y="42439"/>
                </a:cubicBezTo>
                <a:cubicBezTo>
                  <a:pt x="26416" y="42424"/>
                  <a:pt x="26401" y="42409"/>
                  <a:pt x="26401" y="42380"/>
                </a:cubicBezTo>
                <a:cubicBezTo>
                  <a:pt x="26401" y="42365"/>
                  <a:pt x="26416" y="42365"/>
                  <a:pt x="26416" y="42350"/>
                </a:cubicBezTo>
                <a:cubicBezTo>
                  <a:pt x="26387" y="42336"/>
                  <a:pt x="26387" y="42292"/>
                  <a:pt x="26357" y="42277"/>
                </a:cubicBezTo>
                <a:cubicBezTo>
                  <a:pt x="26357" y="42277"/>
                  <a:pt x="26357" y="42292"/>
                  <a:pt x="26343" y="42292"/>
                </a:cubicBezTo>
                <a:cubicBezTo>
                  <a:pt x="26328" y="42233"/>
                  <a:pt x="26313" y="42203"/>
                  <a:pt x="26284" y="42144"/>
                </a:cubicBezTo>
                <a:cubicBezTo>
                  <a:pt x="26343" y="42056"/>
                  <a:pt x="26387" y="41982"/>
                  <a:pt x="26431" y="41894"/>
                </a:cubicBezTo>
                <a:close/>
                <a:moveTo>
                  <a:pt x="26725" y="41938"/>
                </a:moveTo>
                <a:cubicBezTo>
                  <a:pt x="26755" y="42041"/>
                  <a:pt x="26784" y="42130"/>
                  <a:pt x="26799" y="42218"/>
                </a:cubicBezTo>
                <a:cubicBezTo>
                  <a:pt x="26769" y="42292"/>
                  <a:pt x="26725" y="42380"/>
                  <a:pt x="26710" y="42453"/>
                </a:cubicBezTo>
                <a:cubicBezTo>
                  <a:pt x="26681" y="42365"/>
                  <a:pt x="26652" y="42277"/>
                  <a:pt x="26622" y="42189"/>
                </a:cubicBezTo>
                <a:cubicBezTo>
                  <a:pt x="26652" y="42115"/>
                  <a:pt x="26696" y="42012"/>
                  <a:pt x="26725" y="41938"/>
                </a:cubicBezTo>
                <a:close/>
                <a:moveTo>
                  <a:pt x="27167" y="42071"/>
                </a:moveTo>
                <a:cubicBezTo>
                  <a:pt x="27167" y="42130"/>
                  <a:pt x="27167" y="42203"/>
                  <a:pt x="27196" y="42277"/>
                </a:cubicBezTo>
                <a:cubicBezTo>
                  <a:pt x="27167" y="42336"/>
                  <a:pt x="27152" y="42409"/>
                  <a:pt x="27152" y="42453"/>
                </a:cubicBezTo>
                <a:cubicBezTo>
                  <a:pt x="27137" y="42380"/>
                  <a:pt x="27137" y="42336"/>
                  <a:pt x="27122" y="42247"/>
                </a:cubicBezTo>
                <a:cubicBezTo>
                  <a:pt x="27137" y="42203"/>
                  <a:pt x="27152" y="42130"/>
                  <a:pt x="27167" y="42071"/>
                </a:cubicBezTo>
                <a:close/>
                <a:moveTo>
                  <a:pt x="26990" y="42012"/>
                </a:moveTo>
                <a:cubicBezTo>
                  <a:pt x="27005" y="42115"/>
                  <a:pt x="27019" y="42189"/>
                  <a:pt x="27034" y="42277"/>
                </a:cubicBezTo>
                <a:cubicBezTo>
                  <a:pt x="27005" y="42336"/>
                  <a:pt x="26975" y="42409"/>
                  <a:pt x="26946" y="42483"/>
                </a:cubicBezTo>
                <a:cubicBezTo>
                  <a:pt x="26931" y="42409"/>
                  <a:pt x="26916" y="42306"/>
                  <a:pt x="26902" y="42233"/>
                </a:cubicBezTo>
                <a:cubicBezTo>
                  <a:pt x="26931" y="42159"/>
                  <a:pt x="26946" y="42086"/>
                  <a:pt x="26990" y="42012"/>
                </a:cubicBezTo>
                <a:close/>
                <a:moveTo>
                  <a:pt x="26239" y="42233"/>
                </a:moveTo>
                <a:cubicBezTo>
                  <a:pt x="26254" y="42292"/>
                  <a:pt x="26269" y="42336"/>
                  <a:pt x="26284" y="42380"/>
                </a:cubicBezTo>
                <a:cubicBezTo>
                  <a:pt x="26254" y="42483"/>
                  <a:pt x="26195" y="42556"/>
                  <a:pt x="26136" y="42645"/>
                </a:cubicBezTo>
                <a:cubicBezTo>
                  <a:pt x="26122" y="42586"/>
                  <a:pt x="26092" y="42556"/>
                  <a:pt x="26063" y="42498"/>
                </a:cubicBezTo>
                <a:cubicBezTo>
                  <a:pt x="26136" y="42409"/>
                  <a:pt x="26181" y="42336"/>
                  <a:pt x="26239" y="42233"/>
                </a:cubicBezTo>
                <a:close/>
                <a:moveTo>
                  <a:pt x="25842" y="42203"/>
                </a:moveTo>
                <a:lnTo>
                  <a:pt x="25960" y="42424"/>
                </a:lnTo>
                <a:cubicBezTo>
                  <a:pt x="25901" y="42512"/>
                  <a:pt x="25842" y="42601"/>
                  <a:pt x="25783" y="42674"/>
                </a:cubicBezTo>
                <a:cubicBezTo>
                  <a:pt x="25754" y="42601"/>
                  <a:pt x="25710" y="42527"/>
                  <a:pt x="25666" y="42453"/>
                </a:cubicBezTo>
                <a:cubicBezTo>
                  <a:pt x="25739" y="42380"/>
                  <a:pt x="25798" y="42292"/>
                  <a:pt x="25842" y="42203"/>
                </a:cubicBezTo>
                <a:close/>
                <a:moveTo>
                  <a:pt x="26328" y="42483"/>
                </a:moveTo>
                <a:cubicBezTo>
                  <a:pt x="26328" y="42498"/>
                  <a:pt x="26343" y="42512"/>
                  <a:pt x="26343" y="42527"/>
                </a:cubicBezTo>
                <a:cubicBezTo>
                  <a:pt x="26298" y="42630"/>
                  <a:pt x="26254" y="42704"/>
                  <a:pt x="26210" y="42792"/>
                </a:cubicBezTo>
                <a:cubicBezTo>
                  <a:pt x="26210" y="42777"/>
                  <a:pt x="26195" y="42748"/>
                  <a:pt x="26195" y="42733"/>
                </a:cubicBezTo>
                <a:cubicBezTo>
                  <a:pt x="26239" y="42645"/>
                  <a:pt x="26284" y="42571"/>
                  <a:pt x="26328" y="42483"/>
                </a:cubicBezTo>
                <a:close/>
                <a:moveTo>
                  <a:pt x="26563" y="42292"/>
                </a:moveTo>
                <a:cubicBezTo>
                  <a:pt x="26607" y="42380"/>
                  <a:pt x="26622" y="42468"/>
                  <a:pt x="26652" y="42586"/>
                </a:cubicBezTo>
                <a:cubicBezTo>
                  <a:pt x="26622" y="42659"/>
                  <a:pt x="26578" y="42748"/>
                  <a:pt x="26549" y="42821"/>
                </a:cubicBezTo>
                <a:cubicBezTo>
                  <a:pt x="26534" y="42792"/>
                  <a:pt x="26504" y="42733"/>
                  <a:pt x="26490" y="42704"/>
                </a:cubicBezTo>
                <a:cubicBezTo>
                  <a:pt x="26504" y="42659"/>
                  <a:pt x="26534" y="42630"/>
                  <a:pt x="26549" y="42601"/>
                </a:cubicBezTo>
                <a:cubicBezTo>
                  <a:pt x="26534" y="42571"/>
                  <a:pt x="26504" y="42556"/>
                  <a:pt x="26490" y="42512"/>
                </a:cubicBezTo>
                <a:cubicBezTo>
                  <a:pt x="26475" y="42527"/>
                  <a:pt x="26475" y="42571"/>
                  <a:pt x="26460" y="42586"/>
                </a:cubicBezTo>
                <a:cubicBezTo>
                  <a:pt x="26460" y="42571"/>
                  <a:pt x="26431" y="42556"/>
                  <a:pt x="26431" y="42527"/>
                </a:cubicBezTo>
                <a:cubicBezTo>
                  <a:pt x="26475" y="42453"/>
                  <a:pt x="26534" y="42365"/>
                  <a:pt x="26563" y="42292"/>
                </a:cubicBezTo>
                <a:close/>
                <a:moveTo>
                  <a:pt x="27211" y="42512"/>
                </a:moveTo>
                <a:cubicBezTo>
                  <a:pt x="27225" y="42556"/>
                  <a:pt x="27225" y="42601"/>
                  <a:pt x="27225" y="42659"/>
                </a:cubicBezTo>
                <a:cubicBezTo>
                  <a:pt x="27211" y="42718"/>
                  <a:pt x="27211" y="42777"/>
                  <a:pt x="27181" y="42821"/>
                </a:cubicBezTo>
                <a:cubicBezTo>
                  <a:pt x="27181" y="42777"/>
                  <a:pt x="27167" y="42718"/>
                  <a:pt x="27167" y="42659"/>
                </a:cubicBezTo>
                <a:cubicBezTo>
                  <a:pt x="27181" y="42601"/>
                  <a:pt x="27211" y="42571"/>
                  <a:pt x="27211" y="42512"/>
                </a:cubicBezTo>
                <a:close/>
                <a:moveTo>
                  <a:pt x="26843" y="42350"/>
                </a:moveTo>
                <a:cubicBezTo>
                  <a:pt x="26858" y="42439"/>
                  <a:pt x="26872" y="42527"/>
                  <a:pt x="26902" y="42601"/>
                </a:cubicBezTo>
                <a:cubicBezTo>
                  <a:pt x="26872" y="42674"/>
                  <a:pt x="26843" y="42748"/>
                  <a:pt x="26799" y="42836"/>
                </a:cubicBezTo>
                <a:cubicBezTo>
                  <a:pt x="26784" y="42748"/>
                  <a:pt x="26755" y="42659"/>
                  <a:pt x="26725" y="42586"/>
                </a:cubicBezTo>
                <a:cubicBezTo>
                  <a:pt x="26784" y="42512"/>
                  <a:pt x="26799" y="42424"/>
                  <a:pt x="26843" y="42350"/>
                </a:cubicBezTo>
                <a:close/>
                <a:moveTo>
                  <a:pt x="27064" y="42424"/>
                </a:moveTo>
                <a:cubicBezTo>
                  <a:pt x="27064" y="42498"/>
                  <a:pt x="27078" y="42571"/>
                  <a:pt x="27093" y="42645"/>
                </a:cubicBezTo>
                <a:cubicBezTo>
                  <a:pt x="27078" y="42718"/>
                  <a:pt x="27064" y="42777"/>
                  <a:pt x="27049" y="42851"/>
                </a:cubicBezTo>
                <a:lnTo>
                  <a:pt x="26990" y="42630"/>
                </a:lnTo>
                <a:cubicBezTo>
                  <a:pt x="27005" y="42556"/>
                  <a:pt x="27049" y="42498"/>
                  <a:pt x="27064" y="42424"/>
                </a:cubicBezTo>
                <a:close/>
                <a:moveTo>
                  <a:pt x="26401" y="42645"/>
                </a:moveTo>
                <a:cubicBezTo>
                  <a:pt x="26401" y="42659"/>
                  <a:pt x="26416" y="42674"/>
                  <a:pt x="26416" y="42704"/>
                </a:cubicBezTo>
                <a:cubicBezTo>
                  <a:pt x="26372" y="42792"/>
                  <a:pt x="26328" y="42865"/>
                  <a:pt x="26284" y="42954"/>
                </a:cubicBezTo>
                <a:cubicBezTo>
                  <a:pt x="26284" y="42939"/>
                  <a:pt x="26269" y="42924"/>
                  <a:pt x="26269" y="42895"/>
                </a:cubicBezTo>
                <a:cubicBezTo>
                  <a:pt x="26298" y="42792"/>
                  <a:pt x="26343" y="42718"/>
                  <a:pt x="26401" y="42645"/>
                </a:cubicBezTo>
                <a:close/>
                <a:moveTo>
                  <a:pt x="27240" y="42939"/>
                </a:moveTo>
                <a:cubicBezTo>
                  <a:pt x="27270" y="42968"/>
                  <a:pt x="27270" y="43013"/>
                  <a:pt x="27270" y="43042"/>
                </a:cubicBezTo>
                <a:cubicBezTo>
                  <a:pt x="27270" y="43086"/>
                  <a:pt x="27270" y="43101"/>
                  <a:pt x="27240" y="43145"/>
                </a:cubicBezTo>
                <a:lnTo>
                  <a:pt x="27240" y="43160"/>
                </a:lnTo>
                <a:cubicBezTo>
                  <a:pt x="27240" y="43116"/>
                  <a:pt x="27240" y="43086"/>
                  <a:pt x="27225" y="43042"/>
                </a:cubicBezTo>
                <a:cubicBezTo>
                  <a:pt x="27225" y="43013"/>
                  <a:pt x="27240" y="42968"/>
                  <a:pt x="27240" y="42939"/>
                </a:cubicBezTo>
                <a:close/>
                <a:moveTo>
                  <a:pt x="26460" y="42807"/>
                </a:moveTo>
                <a:cubicBezTo>
                  <a:pt x="26475" y="42836"/>
                  <a:pt x="26490" y="42895"/>
                  <a:pt x="26490" y="42939"/>
                </a:cubicBezTo>
                <a:cubicBezTo>
                  <a:pt x="26460" y="43013"/>
                  <a:pt x="26416" y="43101"/>
                  <a:pt x="26387" y="43175"/>
                </a:cubicBezTo>
                <a:cubicBezTo>
                  <a:pt x="26357" y="43145"/>
                  <a:pt x="26343" y="43086"/>
                  <a:pt x="26328" y="43042"/>
                </a:cubicBezTo>
                <a:cubicBezTo>
                  <a:pt x="26357" y="42968"/>
                  <a:pt x="26416" y="42880"/>
                  <a:pt x="26460" y="42807"/>
                </a:cubicBezTo>
                <a:close/>
                <a:moveTo>
                  <a:pt x="26696" y="42704"/>
                </a:moveTo>
                <a:cubicBezTo>
                  <a:pt x="26710" y="42792"/>
                  <a:pt x="26755" y="42880"/>
                  <a:pt x="26769" y="42968"/>
                </a:cubicBezTo>
                <a:cubicBezTo>
                  <a:pt x="26769" y="42998"/>
                  <a:pt x="26769" y="42998"/>
                  <a:pt x="26755" y="43013"/>
                </a:cubicBezTo>
                <a:cubicBezTo>
                  <a:pt x="26725" y="43086"/>
                  <a:pt x="26696" y="43160"/>
                  <a:pt x="26681" y="43219"/>
                </a:cubicBezTo>
                <a:cubicBezTo>
                  <a:pt x="26652" y="43160"/>
                  <a:pt x="26637" y="43086"/>
                  <a:pt x="26622" y="43027"/>
                </a:cubicBezTo>
                <a:cubicBezTo>
                  <a:pt x="26637" y="42968"/>
                  <a:pt x="26681" y="42924"/>
                  <a:pt x="26696" y="42865"/>
                </a:cubicBezTo>
                <a:cubicBezTo>
                  <a:pt x="26666" y="42821"/>
                  <a:pt x="26652" y="42807"/>
                  <a:pt x="26652" y="42792"/>
                </a:cubicBezTo>
                <a:cubicBezTo>
                  <a:pt x="26666" y="42748"/>
                  <a:pt x="26696" y="42733"/>
                  <a:pt x="26696" y="42704"/>
                </a:cubicBezTo>
                <a:close/>
                <a:moveTo>
                  <a:pt x="26931" y="42748"/>
                </a:moveTo>
                <a:cubicBezTo>
                  <a:pt x="26946" y="42851"/>
                  <a:pt x="26975" y="42924"/>
                  <a:pt x="26990" y="43013"/>
                </a:cubicBezTo>
                <a:cubicBezTo>
                  <a:pt x="26975" y="43086"/>
                  <a:pt x="26931" y="43160"/>
                  <a:pt x="26916" y="43233"/>
                </a:cubicBezTo>
                <a:cubicBezTo>
                  <a:pt x="26902" y="43145"/>
                  <a:pt x="26872" y="43072"/>
                  <a:pt x="26858" y="42968"/>
                </a:cubicBezTo>
                <a:cubicBezTo>
                  <a:pt x="26902" y="42895"/>
                  <a:pt x="26916" y="42821"/>
                  <a:pt x="26931" y="42748"/>
                </a:cubicBezTo>
                <a:close/>
                <a:moveTo>
                  <a:pt x="27137" y="42836"/>
                </a:moveTo>
                <a:cubicBezTo>
                  <a:pt x="27137" y="42924"/>
                  <a:pt x="27137" y="42968"/>
                  <a:pt x="27152" y="43042"/>
                </a:cubicBezTo>
                <a:cubicBezTo>
                  <a:pt x="27137" y="43101"/>
                  <a:pt x="27122" y="43160"/>
                  <a:pt x="27122" y="43233"/>
                </a:cubicBezTo>
                <a:cubicBezTo>
                  <a:pt x="27093" y="43160"/>
                  <a:pt x="27093" y="43101"/>
                  <a:pt x="27078" y="43027"/>
                </a:cubicBezTo>
                <a:cubicBezTo>
                  <a:pt x="27093" y="42968"/>
                  <a:pt x="27122" y="42910"/>
                  <a:pt x="27137" y="42836"/>
                </a:cubicBezTo>
                <a:close/>
                <a:moveTo>
                  <a:pt x="26799" y="43116"/>
                </a:moveTo>
                <a:cubicBezTo>
                  <a:pt x="26813" y="43175"/>
                  <a:pt x="26813" y="43219"/>
                  <a:pt x="26843" y="43263"/>
                </a:cubicBezTo>
                <a:cubicBezTo>
                  <a:pt x="26799" y="43322"/>
                  <a:pt x="26784" y="43410"/>
                  <a:pt x="26755" y="43484"/>
                </a:cubicBezTo>
                <a:cubicBezTo>
                  <a:pt x="26725" y="43439"/>
                  <a:pt x="26710" y="43381"/>
                  <a:pt x="26710" y="43336"/>
                </a:cubicBezTo>
                <a:cubicBezTo>
                  <a:pt x="26755" y="43263"/>
                  <a:pt x="26769" y="43189"/>
                  <a:pt x="26799" y="43116"/>
                </a:cubicBezTo>
                <a:close/>
                <a:moveTo>
                  <a:pt x="26563" y="43116"/>
                </a:moveTo>
                <a:cubicBezTo>
                  <a:pt x="26578" y="43189"/>
                  <a:pt x="26607" y="43248"/>
                  <a:pt x="26622" y="43322"/>
                </a:cubicBezTo>
                <a:cubicBezTo>
                  <a:pt x="26578" y="43395"/>
                  <a:pt x="26549" y="43469"/>
                  <a:pt x="26504" y="43557"/>
                </a:cubicBezTo>
                <a:cubicBezTo>
                  <a:pt x="26490" y="43484"/>
                  <a:pt x="26460" y="43439"/>
                  <a:pt x="26431" y="43366"/>
                </a:cubicBezTo>
                <a:cubicBezTo>
                  <a:pt x="26490" y="43292"/>
                  <a:pt x="26534" y="43189"/>
                  <a:pt x="26563" y="43116"/>
                </a:cubicBezTo>
                <a:close/>
                <a:moveTo>
                  <a:pt x="27167" y="43263"/>
                </a:moveTo>
                <a:cubicBezTo>
                  <a:pt x="27167" y="43322"/>
                  <a:pt x="27196" y="43381"/>
                  <a:pt x="27196" y="43439"/>
                </a:cubicBezTo>
                <a:cubicBezTo>
                  <a:pt x="27167" y="43484"/>
                  <a:pt x="27167" y="43528"/>
                  <a:pt x="27152" y="43587"/>
                </a:cubicBezTo>
                <a:cubicBezTo>
                  <a:pt x="27152" y="43528"/>
                  <a:pt x="27137" y="43469"/>
                  <a:pt x="27137" y="43410"/>
                </a:cubicBezTo>
                <a:cubicBezTo>
                  <a:pt x="27152" y="43366"/>
                  <a:pt x="27152" y="43322"/>
                  <a:pt x="27167" y="43263"/>
                </a:cubicBezTo>
                <a:close/>
                <a:moveTo>
                  <a:pt x="27019" y="43189"/>
                </a:moveTo>
                <a:cubicBezTo>
                  <a:pt x="27019" y="43263"/>
                  <a:pt x="27034" y="43336"/>
                  <a:pt x="27064" y="43410"/>
                </a:cubicBezTo>
                <a:cubicBezTo>
                  <a:pt x="27049" y="43484"/>
                  <a:pt x="27019" y="43542"/>
                  <a:pt x="27005" y="43616"/>
                </a:cubicBezTo>
                <a:lnTo>
                  <a:pt x="27005" y="43601"/>
                </a:lnTo>
                <a:lnTo>
                  <a:pt x="27005" y="43572"/>
                </a:lnTo>
                <a:cubicBezTo>
                  <a:pt x="27005" y="43557"/>
                  <a:pt x="26990" y="43557"/>
                  <a:pt x="26990" y="43542"/>
                </a:cubicBezTo>
                <a:cubicBezTo>
                  <a:pt x="26990" y="43528"/>
                  <a:pt x="26990" y="43528"/>
                  <a:pt x="26975" y="43513"/>
                </a:cubicBezTo>
                <a:cubicBezTo>
                  <a:pt x="26975" y="43469"/>
                  <a:pt x="26946" y="43439"/>
                  <a:pt x="26946" y="43395"/>
                </a:cubicBezTo>
                <a:cubicBezTo>
                  <a:pt x="26975" y="43322"/>
                  <a:pt x="26990" y="43263"/>
                  <a:pt x="27019" y="43189"/>
                </a:cubicBezTo>
                <a:close/>
                <a:moveTo>
                  <a:pt x="26902" y="43528"/>
                </a:moveTo>
                <a:cubicBezTo>
                  <a:pt x="26902" y="43542"/>
                  <a:pt x="26902" y="43557"/>
                  <a:pt x="26916" y="43587"/>
                </a:cubicBezTo>
                <a:cubicBezTo>
                  <a:pt x="26902" y="43660"/>
                  <a:pt x="26858" y="43734"/>
                  <a:pt x="26843" y="43807"/>
                </a:cubicBezTo>
                <a:cubicBezTo>
                  <a:pt x="26843" y="43778"/>
                  <a:pt x="26813" y="43748"/>
                  <a:pt x="26813" y="43734"/>
                </a:cubicBezTo>
                <a:cubicBezTo>
                  <a:pt x="26843" y="43675"/>
                  <a:pt x="26872" y="43601"/>
                  <a:pt x="26902" y="43528"/>
                </a:cubicBezTo>
                <a:close/>
                <a:moveTo>
                  <a:pt x="27093" y="43616"/>
                </a:moveTo>
                <a:cubicBezTo>
                  <a:pt x="27093" y="43675"/>
                  <a:pt x="27093" y="43748"/>
                  <a:pt x="27122" y="43822"/>
                </a:cubicBezTo>
                <a:cubicBezTo>
                  <a:pt x="27078" y="43763"/>
                  <a:pt x="27078" y="43748"/>
                  <a:pt x="27064" y="43704"/>
                </a:cubicBezTo>
                <a:cubicBezTo>
                  <a:pt x="27078" y="43675"/>
                  <a:pt x="27078" y="43645"/>
                  <a:pt x="27093" y="43616"/>
                </a:cubicBezTo>
                <a:close/>
                <a:moveTo>
                  <a:pt x="26652" y="43454"/>
                </a:moveTo>
                <a:lnTo>
                  <a:pt x="26710" y="43616"/>
                </a:lnTo>
                <a:cubicBezTo>
                  <a:pt x="26666" y="43690"/>
                  <a:pt x="26637" y="43763"/>
                  <a:pt x="26607" y="43851"/>
                </a:cubicBezTo>
                <a:cubicBezTo>
                  <a:pt x="26578" y="43807"/>
                  <a:pt x="26563" y="43748"/>
                  <a:pt x="26549" y="43675"/>
                </a:cubicBezTo>
                <a:lnTo>
                  <a:pt x="26652" y="43454"/>
                </a:lnTo>
                <a:close/>
                <a:moveTo>
                  <a:pt x="27211" y="43719"/>
                </a:moveTo>
                <a:cubicBezTo>
                  <a:pt x="27211" y="43763"/>
                  <a:pt x="27225" y="43807"/>
                  <a:pt x="27225" y="43837"/>
                </a:cubicBezTo>
                <a:cubicBezTo>
                  <a:pt x="27225" y="43881"/>
                  <a:pt x="27211" y="43910"/>
                  <a:pt x="27211" y="43925"/>
                </a:cubicBezTo>
                <a:cubicBezTo>
                  <a:pt x="27211" y="43896"/>
                  <a:pt x="27211" y="43851"/>
                  <a:pt x="27196" y="43822"/>
                </a:cubicBezTo>
                <a:cubicBezTo>
                  <a:pt x="27196" y="43778"/>
                  <a:pt x="27211" y="43763"/>
                  <a:pt x="27211" y="43719"/>
                </a:cubicBezTo>
                <a:close/>
                <a:moveTo>
                  <a:pt x="26946" y="43763"/>
                </a:moveTo>
                <a:lnTo>
                  <a:pt x="26946" y="43778"/>
                </a:lnTo>
                <a:cubicBezTo>
                  <a:pt x="26931" y="43851"/>
                  <a:pt x="26902" y="43910"/>
                  <a:pt x="26872" y="43984"/>
                </a:cubicBezTo>
                <a:lnTo>
                  <a:pt x="26872" y="43969"/>
                </a:lnTo>
                <a:cubicBezTo>
                  <a:pt x="26902" y="43896"/>
                  <a:pt x="26931" y="43822"/>
                  <a:pt x="26946" y="43763"/>
                </a:cubicBezTo>
                <a:close/>
                <a:moveTo>
                  <a:pt x="27078" y="43822"/>
                </a:moveTo>
                <a:cubicBezTo>
                  <a:pt x="27078" y="43837"/>
                  <a:pt x="27078" y="43837"/>
                  <a:pt x="27093" y="43851"/>
                </a:cubicBezTo>
                <a:cubicBezTo>
                  <a:pt x="27078" y="43910"/>
                  <a:pt x="27078" y="43954"/>
                  <a:pt x="27064" y="43984"/>
                </a:cubicBezTo>
                <a:cubicBezTo>
                  <a:pt x="27064" y="43969"/>
                  <a:pt x="27064" y="43954"/>
                  <a:pt x="27049" y="43925"/>
                </a:cubicBezTo>
                <a:cubicBezTo>
                  <a:pt x="27064" y="43896"/>
                  <a:pt x="27064" y="43851"/>
                  <a:pt x="27078" y="43822"/>
                </a:cubicBezTo>
                <a:close/>
                <a:moveTo>
                  <a:pt x="26769" y="43851"/>
                </a:moveTo>
                <a:cubicBezTo>
                  <a:pt x="26769" y="43896"/>
                  <a:pt x="26784" y="43910"/>
                  <a:pt x="26784" y="43940"/>
                </a:cubicBezTo>
                <a:cubicBezTo>
                  <a:pt x="26769" y="44028"/>
                  <a:pt x="26725" y="44087"/>
                  <a:pt x="26710" y="44175"/>
                </a:cubicBezTo>
                <a:cubicBezTo>
                  <a:pt x="26696" y="44131"/>
                  <a:pt x="26696" y="44102"/>
                  <a:pt x="26666" y="44058"/>
                </a:cubicBezTo>
                <a:cubicBezTo>
                  <a:pt x="26710" y="43984"/>
                  <a:pt x="26725" y="43910"/>
                  <a:pt x="26769" y="43851"/>
                </a:cubicBezTo>
                <a:close/>
                <a:moveTo>
                  <a:pt x="26799" y="44116"/>
                </a:moveTo>
                <a:lnTo>
                  <a:pt x="26799" y="44146"/>
                </a:lnTo>
                <a:cubicBezTo>
                  <a:pt x="26799" y="44205"/>
                  <a:pt x="26784" y="44278"/>
                  <a:pt x="26755" y="44352"/>
                </a:cubicBezTo>
                <a:cubicBezTo>
                  <a:pt x="26755" y="44337"/>
                  <a:pt x="26755" y="44337"/>
                  <a:pt x="26725" y="44322"/>
                </a:cubicBezTo>
                <a:cubicBezTo>
                  <a:pt x="26755" y="44249"/>
                  <a:pt x="26784" y="44190"/>
                  <a:pt x="26799" y="44116"/>
                </a:cubicBezTo>
                <a:close/>
                <a:moveTo>
                  <a:pt x="27137" y="44175"/>
                </a:moveTo>
                <a:cubicBezTo>
                  <a:pt x="27152" y="44175"/>
                  <a:pt x="27152" y="44205"/>
                  <a:pt x="27152" y="44219"/>
                </a:cubicBezTo>
                <a:cubicBezTo>
                  <a:pt x="27137" y="44278"/>
                  <a:pt x="27137" y="44322"/>
                  <a:pt x="27122" y="44367"/>
                </a:cubicBezTo>
                <a:cubicBezTo>
                  <a:pt x="27122" y="44352"/>
                  <a:pt x="27122" y="44322"/>
                  <a:pt x="27093" y="44293"/>
                </a:cubicBezTo>
                <a:cubicBezTo>
                  <a:pt x="27122" y="44264"/>
                  <a:pt x="27122" y="44205"/>
                  <a:pt x="27137" y="44175"/>
                </a:cubicBezTo>
                <a:close/>
                <a:moveTo>
                  <a:pt x="26990" y="44131"/>
                </a:moveTo>
                <a:cubicBezTo>
                  <a:pt x="27005" y="44131"/>
                  <a:pt x="27005" y="44175"/>
                  <a:pt x="27005" y="44190"/>
                </a:cubicBezTo>
                <a:cubicBezTo>
                  <a:pt x="26990" y="44264"/>
                  <a:pt x="26975" y="44308"/>
                  <a:pt x="26946" y="44396"/>
                </a:cubicBezTo>
                <a:cubicBezTo>
                  <a:pt x="26946" y="44367"/>
                  <a:pt x="26931" y="44337"/>
                  <a:pt x="26931" y="44322"/>
                </a:cubicBezTo>
                <a:cubicBezTo>
                  <a:pt x="26946" y="44264"/>
                  <a:pt x="26975" y="44190"/>
                  <a:pt x="26990" y="44131"/>
                </a:cubicBezTo>
                <a:close/>
                <a:moveTo>
                  <a:pt x="26858" y="44278"/>
                </a:moveTo>
                <a:cubicBezTo>
                  <a:pt x="26843" y="44352"/>
                  <a:pt x="26813" y="44425"/>
                  <a:pt x="26784" y="44499"/>
                </a:cubicBezTo>
                <a:lnTo>
                  <a:pt x="26784" y="44484"/>
                </a:lnTo>
                <a:cubicBezTo>
                  <a:pt x="26799" y="44411"/>
                  <a:pt x="26843" y="44352"/>
                  <a:pt x="26858" y="44278"/>
                </a:cubicBezTo>
                <a:close/>
                <a:moveTo>
                  <a:pt x="27184" y="44596"/>
                </a:moveTo>
                <a:cubicBezTo>
                  <a:pt x="27188" y="44608"/>
                  <a:pt x="27196" y="44617"/>
                  <a:pt x="27196" y="44617"/>
                </a:cubicBezTo>
                <a:cubicBezTo>
                  <a:pt x="27196" y="44646"/>
                  <a:pt x="27167" y="44676"/>
                  <a:pt x="27167" y="44705"/>
                </a:cubicBezTo>
                <a:lnTo>
                  <a:pt x="27167" y="44646"/>
                </a:lnTo>
                <a:cubicBezTo>
                  <a:pt x="27167" y="44629"/>
                  <a:pt x="27176" y="44613"/>
                  <a:pt x="27184" y="44596"/>
                </a:cubicBezTo>
                <a:close/>
                <a:moveTo>
                  <a:pt x="26902" y="44455"/>
                </a:moveTo>
                <a:cubicBezTo>
                  <a:pt x="26902" y="44499"/>
                  <a:pt x="26916" y="44514"/>
                  <a:pt x="26916" y="44558"/>
                </a:cubicBezTo>
                <a:cubicBezTo>
                  <a:pt x="26902" y="44617"/>
                  <a:pt x="26858" y="44690"/>
                  <a:pt x="26843" y="44734"/>
                </a:cubicBezTo>
                <a:cubicBezTo>
                  <a:pt x="26843" y="44705"/>
                  <a:pt x="26828" y="44676"/>
                  <a:pt x="26828" y="44646"/>
                </a:cubicBezTo>
                <a:cubicBezTo>
                  <a:pt x="26843" y="44587"/>
                  <a:pt x="26872" y="44514"/>
                  <a:pt x="26902" y="44455"/>
                </a:cubicBezTo>
                <a:close/>
                <a:moveTo>
                  <a:pt x="27064" y="44484"/>
                </a:moveTo>
                <a:cubicBezTo>
                  <a:pt x="27064" y="44514"/>
                  <a:pt x="27064" y="44558"/>
                  <a:pt x="27078" y="44587"/>
                </a:cubicBezTo>
                <a:lnTo>
                  <a:pt x="27019" y="44764"/>
                </a:lnTo>
                <a:cubicBezTo>
                  <a:pt x="27019" y="44720"/>
                  <a:pt x="27005" y="44690"/>
                  <a:pt x="27005" y="44646"/>
                </a:cubicBezTo>
                <a:lnTo>
                  <a:pt x="27064" y="44484"/>
                </a:lnTo>
                <a:close/>
                <a:moveTo>
                  <a:pt x="26975" y="44808"/>
                </a:moveTo>
                <a:cubicBezTo>
                  <a:pt x="26975" y="44852"/>
                  <a:pt x="26990" y="44911"/>
                  <a:pt x="26990" y="44940"/>
                </a:cubicBezTo>
                <a:cubicBezTo>
                  <a:pt x="26975" y="45014"/>
                  <a:pt x="26946" y="45073"/>
                  <a:pt x="26931" y="45132"/>
                </a:cubicBezTo>
                <a:cubicBezTo>
                  <a:pt x="26931" y="45073"/>
                  <a:pt x="26916" y="45029"/>
                  <a:pt x="26916" y="44985"/>
                </a:cubicBezTo>
                <a:lnTo>
                  <a:pt x="26975" y="44808"/>
                </a:lnTo>
                <a:close/>
                <a:moveTo>
                  <a:pt x="27093" y="44882"/>
                </a:moveTo>
                <a:cubicBezTo>
                  <a:pt x="27093" y="44926"/>
                  <a:pt x="27093" y="44955"/>
                  <a:pt x="27122" y="44999"/>
                </a:cubicBezTo>
                <a:cubicBezTo>
                  <a:pt x="27093" y="45058"/>
                  <a:pt x="27093" y="45088"/>
                  <a:pt x="27078" y="45147"/>
                </a:cubicBezTo>
                <a:cubicBezTo>
                  <a:pt x="27078" y="45102"/>
                  <a:pt x="27064" y="45073"/>
                  <a:pt x="27064" y="45014"/>
                </a:cubicBezTo>
                <a:cubicBezTo>
                  <a:pt x="27078" y="44985"/>
                  <a:pt x="27078" y="44926"/>
                  <a:pt x="27093" y="44882"/>
                </a:cubicBezTo>
                <a:close/>
                <a:moveTo>
                  <a:pt x="27137" y="45323"/>
                </a:moveTo>
                <a:lnTo>
                  <a:pt x="27137" y="45426"/>
                </a:lnTo>
                <a:cubicBezTo>
                  <a:pt x="27137" y="45442"/>
                  <a:pt x="27133" y="45454"/>
                  <a:pt x="27129" y="45468"/>
                </a:cubicBezTo>
                <a:lnTo>
                  <a:pt x="27129" y="45468"/>
                </a:lnTo>
                <a:cubicBezTo>
                  <a:pt x="27128" y="45445"/>
                  <a:pt x="27122" y="45424"/>
                  <a:pt x="27122" y="45397"/>
                </a:cubicBezTo>
                <a:cubicBezTo>
                  <a:pt x="27122" y="45382"/>
                  <a:pt x="27137" y="45353"/>
                  <a:pt x="27137" y="45323"/>
                </a:cubicBezTo>
                <a:close/>
                <a:moveTo>
                  <a:pt x="26990" y="45220"/>
                </a:moveTo>
                <a:cubicBezTo>
                  <a:pt x="26990" y="45279"/>
                  <a:pt x="27005" y="45323"/>
                  <a:pt x="27005" y="45367"/>
                </a:cubicBezTo>
                <a:cubicBezTo>
                  <a:pt x="27019" y="45426"/>
                  <a:pt x="27005" y="45470"/>
                  <a:pt x="26990" y="45529"/>
                </a:cubicBezTo>
                <a:cubicBezTo>
                  <a:pt x="26975" y="45470"/>
                  <a:pt x="26975" y="45411"/>
                  <a:pt x="26946" y="45353"/>
                </a:cubicBezTo>
                <a:cubicBezTo>
                  <a:pt x="26961" y="45308"/>
                  <a:pt x="26990" y="45250"/>
                  <a:pt x="26990" y="45220"/>
                </a:cubicBezTo>
                <a:close/>
                <a:moveTo>
                  <a:pt x="24577" y="41085"/>
                </a:moveTo>
                <a:cubicBezTo>
                  <a:pt x="24635" y="41158"/>
                  <a:pt x="24709" y="41232"/>
                  <a:pt x="24768" y="41306"/>
                </a:cubicBezTo>
                <a:cubicBezTo>
                  <a:pt x="23855" y="42306"/>
                  <a:pt x="22855" y="43204"/>
                  <a:pt x="21854" y="44072"/>
                </a:cubicBezTo>
                <a:cubicBezTo>
                  <a:pt x="21236" y="44631"/>
                  <a:pt x="20588" y="45205"/>
                  <a:pt x="19985" y="45794"/>
                </a:cubicBezTo>
                <a:cubicBezTo>
                  <a:pt x="20691" y="45014"/>
                  <a:pt x="21457" y="44264"/>
                  <a:pt x="22207" y="43528"/>
                </a:cubicBezTo>
                <a:cubicBezTo>
                  <a:pt x="22987" y="42733"/>
                  <a:pt x="23811" y="41924"/>
                  <a:pt x="24577" y="41085"/>
                </a:cubicBezTo>
                <a:close/>
                <a:moveTo>
                  <a:pt x="27064" y="45617"/>
                </a:moveTo>
                <a:cubicBezTo>
                  <a:pt x="27064" y="45676"/>
                  <a:pt x="27078" y="45735"/>
                  <a:pt x="27078" y="45779"/>
                </a:cubicBezTo>
                <a:cubicBezTo>
                  <a:pt x="27078" y="45823"/>
                  <a:pt x="27064" y="45853"/>
                  <a:pt x="27064" y="45897"/>
                </a:cubicBezTo>
                <a:cubicBezTo>
                  <a:pt x="27034" y="45838"/>
                  <a:pt x="27034" y="45794"/>
                  <a:pt x="27019" y="45735"/>
                </a:cubicBezTo>
                <a:cubicBezTo>
                  <a:pt x="27034" y="45691"/>
                  <a:pt x="27034" y="45662"/>
                  <a:pt x="27064" y="45617"/>
                </a:cubicBezTo>
                <a:close/>
                <a:moveTo>
                  <a:pt x="27314" y="45529"/>
                </a:moveTo>
                <a:cubicBezTo>
                  <a:pt x="27314" y="45647"/>
                  <a:pt x="27299" y="45765"/>
                  <a:pt x="27284" y="45897"/>
                </a:cubicBezTo>
                <a:lnTo>
                  <a:pt x="27284" y="45823"/>
                </a:lnTo>
                <a:lnTo>
                  <a:pt x="27284" y="45735"/>
                </a:lnTo>
                <a:cubicBezTo>
                  <a:pt x="27299" y="45662"/>
                  <a:pt x="27299" y="45588"/>
                  <a:pt x="27314" y="45529"/>
                </a:cubicBezTo>
                <a:close/>
                <a:moveTo>
                  <a:pt x="27093" y="46059"/>
                </a:moveTo>
                <a:cubicBezTo>
                  <a:pt x="27093" y="46118"/>
                  <a:pt x="27093" y="46162"/>
                  <a:pt x="27122" y="46206"/>
                </a:cubicBezTo>
                <a:lnTo>
                  <a:pt x="27122" y="46250"/>
                </a:lnTo>
                <a:cubicBezTo>
                  <a:pt x="27093" y="46250"/>
                  <a:pt x="27093" y="46265"/>
                  <a:pt x="27093" y="46265"/>
                </a:cubicBezTo>
                <a:cubicBezTo>
                  <a:pt x="27093" y="46236"/>
                  <a:pt x="27078" y="46191"/>
                  <a:pt x="27078" y="46133"/>
                </a:cubicBezTo>
                <a:cubicBezTo>
                  <a:pt x="27078" y="46118"/>
                  <a:pt x="27093" y="46088"/>
                  <a:pt x="27093" y="46059"/>
                </a:cubicBezTo>
                <a:close/>
                <a:moveTo>
                  <a:pt x="24812" y="41350"/>
                </a:moveTo>
                <a:lnTo>
                  <a:pt x="24812" y="41350"/>
                </a:lnTo>
                <a:cubicBezTo>
                  <a:pt x="24797" y="41379"/>
                  <a:pt x="24783" y="41394"/>
                  <a:pt x="24768" y="41423"/>
                </a:cubicBezTo>
                <a:lnTo>
                  <a:pt x="24812" y="41482"/>
                </a:lnTo>
                <a:lnTo>
                  <a:pt x="24871" y="41423"/>
                </a:lnTo>
                <a:cubicBezTo>
                  <a:pt x="24915" y="41482"/>
                  <a:pt x="24959" y="41541"/>
                  <a:pt x="25003" y="41585"/>
                </a:cubicBezTo>
                <a:cubicBezTo>
                  <a:pt x="24003" y="42762"/>
                  <a:pt x="22869" y="43675"/>
                  <a:pt x="21648" y="44631"/>
                </a:cubicBezTo>
                <a:cubicBezTo>
                  <a:pt x="20897" y="45220"/>
                  <a:pt x="20147" y="45823"/>
                  <a:pt x="19411" y="46500"/>
                </a:cubicBezTo>
                <a:cubicBezTo>
                  <a:pt x="20206" y="45662"/>
                  <a:pt x="21059" y="44882"/>
                  <a:pt x="21913" y="44131"/>
                </a:cubicBezTo>
                <a:cubicBezTo>
                  <a:pt x="22899" y="43263"/>
                  <a:pt x="23914" y="42365"/>
                  <a:pt x="24812" y="41350"/>
                </a:cubicBezTo>
                <a:close/>
                <a:moveTo>
                  <a:pt x="27019" y="46353"/>
                </a:moveTo>
                <a:cubicBezTo>
                  <a:pt x="27019" y="46412"/>
                  <a:pt x="27019" y="46471"/>
                  <a:pt x="27034" y="46500"/>
                </a:cubicBezTo>
                <a:cubicBezTo>
                  <a:pt x="27019" y="46545"/>
                  <a:pt x="27019" y="46574"/>
                  <a:pt x="27005" y="46618"/>
                </a:cubicBezTo>
                <a:cubicBezTo>
                  <a:pt x="27005" y="46574"/>
                  <a:pt x="26990" y="46545"/>
                  <a:pt x="26990" y="46500"/>
                </a:cubicBezTo>
                <a:cubicBezTo>
                  <a:pt x="27005" y="46456"/>
                  <a:pt x="27005" y="46412"/>
                  <a:pt x="27019" y="46353"/>
                </a:cubicBezTo>
                <a:close/>
                <a:moveTo>
                  <a:pt x="27343" y="46000"/>
                </a:moveTo>
                <a:cubicBezTo>
                  <a:pt x="27343" y="46265"/>
                  <a:pt x="27299" y="46545"/>
                  <a:pt x="27240" y="46824"/>
                </a:cubicBezTo>
                <a:lnTo>
                  <a:pt x="27240" y="46633"/>
                </a:lnTo>
                <a:lnTo>
                  <a:pt x="27240" y="46515"/>
                </a:lnTo>
                <a:cubicBezTo>
                  <a:pt x="27284" y="46353"/>
                  <a:pt x="27314" y="46177"/>
                  <a:pt x="27343" y="46000"/>
                </a:cubicBezTo>
                <a:close/>
                <a:moveTo>
                  <a:pt x="27064" y="46868"/>
                </a:moveTo>
                <a:cubicBezTo>
                  <a:pt x="27064" y="46898"/>
                  <a:pt x="27078" y="46927"/>
                  <a:pt x="27078" y="46971"/>
                </a:cubicBezTo>
                <a:cubicBezTo>
                  <a:pt x="27078" y="46986"/>
                  <a:pt x="27064" y="47001"/>
                  <a:pt x="27064" y="47030"/>
                </a:cubicBezTo>
                <a:cubicBezTo>
                  <a:pt x="27064" y="47015"/>
                  <a:pt x="27064" y="46986"/>
                  <a:pt x="27049" y="46971"/>
                </a:cubicBezTo>
                <a:cubicBezTo>
                  <a:pt x="27049" y="46927"/>
                  <a:pt x="27064" y="46912"/>
                  <a:pt x="27064" y="46868"/>
                </a:cubicBezTo>
                <a:close/>
                <a:moveTo>
                  <a:pt x="25033" y="41644"/>
                </a:moveTo>
                <a:cubicBezTo>
                  <a:pt x="25062" y="41673"/>
                  <a:pt x="25077" y="41688"/>
                  <a:pt x="25092" y="41718"/>
                </a:cubicBezTo>
                <a:lnTo>
                  <a:pt x="25062" y="41762"/>
                </a:lnTo>
                <a:lnTo>
                  <a:pt x="25106" y="41821"/>
                </a:lnTo>
                <a:cubicBezTo>
                  <a:pt x="25106" y="41791"/>
                  <a:pt x="25121" y="41791"/>
                  <a:pt x="25121" y="41776"/>
                </a:cubicBezTo>
                <a:cubicBezTo>
                  <a:pt x="25150" y="41821"/>
                  <a:pt x="25165" y="41835"/>
                  <a:pt x="25180" y="41865"/>
                </a:cubicBezTo>
                <a:cubicBezTo>
                  <a:pt x="25121" y="41938"/>
                  <a:pt x="25077" y="42012"/>
                  <a:pt x="25018" y="42071"/>
                </a:cubicBezTo>
                <a:cubicBezTo>
                  <a:pt x="23988" y="43307"/>
                  <a:pt x="22737" y="44190"/>
                  <a:pt x="21427" y="45132"/>
                </a:cubicBezTo>
                <a:cubicBezTo>
                  <a:pt x="20544" y="45750"/>
                  <a:pt x="19647" y="46397"/>
                  <a:pt x="18778" y="47163"/>
                </a:cubicBezTo>
                <a:cubicBezTo>
                  <a:pt x="19720" y="46250"/>
                  <a:pt x="20721" y="45456"/>
                  <a:pt x="21692" y="44690"/>
                </a:cubicBezTo>
                <a:cubicBezTo>
                  <a:pt x="22899" y="43734"/>
                  <a:pt x="24047" y="42821"/>
                  <a:pt x="25033" y="41644"/>
                </a:cubicBezTo>
                <a:close/>
                <a:moveTo>
                  <a:pt x="25253" y="41938"/>
                </a:moveTo>
                <a:cubicBezTo>
                  <a:pt x="25298" y="41982"/>
                  <a:pt x="25312" y="42041"/>
                  <a:pt x="25342" y="42071"/>
                </a:cubicBezTo>
                <a:cubicBezTo>
                  <a:pt x="25371" y="42086"/>
                  <a:pt x="25386" y="42115"/>
                  <a:pt x="25401" y="42144"/>
                </a:cubicBezTo>
                <a:cubicBezTo>
                  <a:pt x="25401" y="42144"/>
                  <a:pt x="25401" y="42159"/>
                  <a:pt x="25415" y="42159"/>
                </a:cubicBezTo>
                <a:cubicBezTo>
                  <a:pt x="25312" y="42306"/>
                  <a:pt x="25180" y="42453"/>
                  <a:pt x="25077" y="42630"/>
                </a:cubicBezTo>
                <a:cubicBezTo>
                  <a:pt x="24003" y="43910"/>
                  <a:pt x="22678" y="44764"/>
                  <a:pt x="21280" y="45662"/>
                </a:cubicBezTo>
                <a:cubicBezTo>
                  <a:pt x="20323" y="46265"/>
                  <a:pt x="19337" y="46912"/>
                  <a:pt x="18410" y="47707"/>
                </a:cubicBezTo>
                <a:cubicBezTo>
                  <a:pt x="18396" y="47678"/>
                  <a:pt x="18410" y="47663"/>
                  <a:pt x="18440" y="47634"/>
                </a:cubicBezTo>
                <a:cubicBezTo>
                  <a:pt x="19411" y="46677"/>
                  <a:pt x="20456" y="45941"/>
                  <a:pt x="21486" y="45205"/>
                </a:cubicBezTo>
                <a:cubicBezTo>
                  <a:pt x="22811" y="44264"/>
                  <a:pt x="24047" y="43381"/>
                  <a:pt x="25092" y="42130"/>
                </a:cubicBezTo>
                <a:cubicBezTo>
                  <a:pt x="25150" y="42071"/>
                  <a:pt x="25195" y="41997"/>
                  <a:pt x="25253" y="41938"/>
                </a:cubicBezTo>
                <a:close/>
                <a:moveTo>
                  <a:pt x="25460" y="42218"/>
                </a:moveTo>
                <a:cubicBezTo>
                  <a:pt x="25518" y="42292"/>
                  <a:pt x="25548" y="42350"/>
                  <a:pt x="25607" y="42424"/>
                </a:cubicBezTo>
                <a:cubicBezTo>
                  <a:pt x="25445" y="42659"/>
                  <a:pt x="25253" y="42895"/>
                  <a:pt x="25062" y="43145"/>
                </a:cubicBezTo>
                <a:cubicBezTo>
                  <a:pt x="23958" y="44484"/>
                  <a:pt x="22575" y="45294"/>
                  <a:pt x="21089" y="46133"/>
                </a:cubicBezTo>
                <a:cubicBezTo>
                  <a:pt x="20095" y="46717"/>
                  <a:pt x="19073" y="47301"/>
                  <a:pt x="18108" y="48087"/>
                </a:cubicBezTo>
                <a:lnTo>
                  <a:pt x="18108" y="48087"/>
                </a:lnTo>
                <a:cubicBezTo>
                  <a:pt x="18130" y="48063"/>
                  <a:pt x="18153" y="48024"/>
                  <a:pt x="18175" y="48001"/>
                </a:cubicBezTo>
                <a:cubicBezTo>
                  <a:pt x="19190" y="47074"/>
                  <a:pt x="20250" y="46397"/>
                  <a:pt x="21309" y="45720"/>
                </a:cubicBezTo>
                <a:cubicBezTo>
                  <a:pt x="22708" y="44808"/>
                  <a:pt x="24032" y="43969"/>
                  <a:pt x="25106" y="42659"/>
                </a:cubicBezTo>
                <a:cubicBezTo>
                  <a:pt x="25224" y="42512"/>
                  <a:pt x="25357" y="42365"/>
                  <a:pt x="25460" y="42218"/>
                </a:cubicBezTo>
                <a:close/>
                <a:moveTo>
                  <a:pt x="25651" y="42512"/>
                </a:moveTo>
                <a:cubicBezTo>
                  <a:pt x="25695" y="42586"/>
                  <a:pt x="25739" y="42645"/>
                  <a:pt x="25769" y="42718"/>
                </a:cubicBezTo>
                <a:cubicBezTo>
                  <a:pt x="25548" y="43042"/>
                  <a:pt x="25312" y="43381"/>
                  <a:pt x="25062" y="43690"/>
                </a:cubicBezTo>
                <a:cubicBezTo>
                  <a:pt x="23929" y="45073"/>
                  <a:pt x="22457" y="45838"/>
                  <a:pt x="20897" y="46677"/>
                </a:cubicBezTo>
                <a:cubicBezTo>
                  <a:pt x="19867" y="47222"/>
                  <a:pt x="18808" y="47781"/>
                  <a:pt x="17792" y="48531"/>
                </a:cubicBezTo>
                <a:cubicBezTo>
                  <a:pt x="17836" y="48472"/>
                  <a:pt x="17881" y="48414"/>
                  <a:pt x="17925" y="48369"/>
                </a:cubicBezTo>
                <a:cubicBezTo>
                  <a:pt x="18940" y="47501"/>
                  <a:pt x="20044" y="46854"/>
                  <a:pt x="21118" y="46236"/>
                </a:cubicBezTo>
                <a:cubicBezTo>
                  <a:pt x="22605" y="45367"/>
                  <a:pt x="24003" y="44558"/>
                  <a:pt x="25106" y="43219"/>
                </a:cubicBezTo>
                <a:cubicBezTo>
                  <a:pt x="25298" y="42998"/>
                  <a:pt x="25474" y="42748"/>
                  <a:pt x="25651" y="42512"/>
                </a:cubicBezTo>
                <a:close/>
                <a:moveTo>
                  <a:pt x="17704" y="48561"/>
                </a:moveTo>
                <a:cubicBezTo>
                  <a:pt x="17675" y="48605"/>
                  <a:pt x="17645" y="48634"/>
                  <a:pt x="17630" y="48693"/>
                </a:cubicBezTo>
                <a:cubicBezTo>
                  <a:pt x="17601" y="48708"/>
                  <a:pt x="17571" y="48723"/>
                  <a:pt x="17557" y="48752"/>
                </a:cubicBezTo>
                <a:cubicBezTo>
                  <a:pt x="17571" y="48693"/>
                  <a:pt x="17601" y="48664"/>
                  <a:pt x="17630" y="48620"/>
                </a:cubicBezTo>
                <a:cubicBezTo>
                  <a:pt x="17645" y="48605"/>
                  <a:pt x="17675" y="48590"/>
                  <a:pt x="17704" y="48561"/>
                </a:cubicBezTo>
                <a:close/>
                <a:moveTo>
                  <a:pt x="26048" y="42586"/>
                </a:moveTo>
                <a:cubicBezTo>
                  <a:pt x="26063" y="42645"/>
                  <a:pt x="26107" y="42704"/>
                  <a:pt x="26122" y="42733"/>
                </a:cubicBezTo>
                <a:cubicBezTo>
                  <a:pt x="25827" y="43248"/>
                  <a:pt x="25474" y="43748"/>
                  <a:pt x="25092" y="44249"/>
                </a:cubicBezTo>
                <a:cubicBezTo>
                  <a:pt x="23929" y="45676"/>
                  <a:pt x="22413" y="46412"/>
                  <a:pt x="20765" y="47192"/>
                </a:cubicBezTo>
                <a:cubicBezTo>
                  <a:pt x="19705" y="47707"/>
                  <a:pt x="18616" y="48222"/>
                  <a:pt x="17586" y="48958"/>
                </a:cubicBezTo>
                <a:cubicBezTo>
                  <a:pt x="17586" y="48855"/>
                  <a:pt x="17645" y="48811"/>
                  <a:pt x="17675" y="48737"/>
                </a:cubicBezTo>
                <a:cubicBezTo>
                  <a:pt x="18734" y="47898"/>
                  <a:pt x="19853" y="47310"/>
                  <a:pt x="20956" y="46751"/>
                </a:cubicBezTo>
                <a:cubicBezTo>
                  <a:pt x="22516" y="45912"/>
                  <a:pt x="23988" y="45147"/>
                  <a:pt x="25136" y="43748"/>
                </a:cubicBezTo>
                <a:cubicBezTo>
                  <a:pt x="25386" y="43439"/>
                  <a:pt x="25621" y="43116"/>
                  <a:pt x="25827" y="42792"/>
                </a:cubicBezTo>
                <a:cubicBezTo>
                  <a:pt x="25872" y="42865"/>
                  <a:pt x="25901" y="42924"/>
                  <a:pt x="25960" y="42998"/>
                </a:cubicBezTo>
                <a:cubicBezTo>
                  <a:pt x="25945" y="42939"/>
                  <a:pt x="25901" y="42895"/>
                  <a:pt x="25886" y="42851"/>
                </a:cubicBezTo>
                <a:cubicBezTo>
                  <a:pt x="25930" y="42748"/>
                  <a:pt x="25989" y="42659"/>
                  <a:pt x="26048" y="42586"/>
                </a:cubicBezTo>
                <a:close/>
                <a:moveTo>
                  <a:pt x="17498" y="48870"/>
                </a:moveTo>
                <a:cubicBezTo>
                  <a:pt x="17454" y="48929"/>
                  <a:pt x="17424" y="48987"/>
                  <a:pt x="17395" y="49046"/>
                </a:cubicBezTo>
                <a:cubicBezTo>
                  <a:pt x="17365" y="49076"/>
                  <a:pt x="17321" y="49090"/>
                  <a:pt x="17292" y="49135"/>
                </a:cubicBezTo>
                <a:cubicBezTo>
                  <a:pt x="17307" y="49076"/>
                  <a:pt x="17351" y="49032"/>
                  <a:pt x="17380" y="48973"/>
                </a:cubicBezTo>
                <a:cubicBezTo>
                  <a:pt x="17424" y="48929"/>
                  <a:pt x="17454" y="48914"/>
                  <a:pt x="17498" y="48870"/>
                </a:cubicBezTo>
                <a:close/>
                <a:moveTo>
                  <a:pt x="17159" y="49149"/>
                </a:moveTo>
                <a:cubicBezTo>
                  <a:pt x="17145" y="49194"/>
                  <a:pt x="17101" y="49223"/>
                  <a:pt x="17086" y="49267"/>
                </a:cubicBezTo>
                <a:lnTo>
                  <a:pt x="17027" y="49326"/>
                </a:lnTo>
                <a:cubicBezTo>
                  <a:pt x="17056" y="49282"/>
                  <a:pt x="17071" y="49238"/>
                  <a:pt x="17101" y="49208"/>
                </a:cubicBezTo>
                <a:lnTo>
                  <a:pt x="17159" y="49149"/>
                </a:lnTo>
                <a:close/>
                <a:moveTo>
                  <a:pt x="26136" y="42836"/>
                </a:moveTo>
                <a:cubicBezTo>
                  <a:pt x="26166" y="42851"/>
                  <a:pt x="26166" y="42865"/>
                  <a:pt x="26181" y="42880"/>
                </a:cubicBezTo>
                <a:cubicBezTo>
                  <a:pt x="26122" y="42968"/>
                  <a:pt x="26092" y="43042"/>
                  <a:pt x="26033" y="43145"/>
                </a:cubicBezTo>
                <a:cubicBezTo>
                  <a:pt x="26048" y="43160"/>
                  <a:pt x="26063" y="43189"/>
                  <a:pt x="26063" y="43204"/>
                </a:cubicBezTo>
                <a:cubicBezTo>
                  <a:pt x="26122" y="43145"/>
                  <a:pt x="26166" y="43042"/>
                  <a:pt x="26210" y="42968"/>
                </a:cubicBezTo>
                <a:cubicBezTo>
                  <a:pt x="26239" y="42983"/>
                  <a:pt x="26239" y="43013"/>
                  <a:pt x="26239" y="43042"/>
                </a:cubicBezTo>
                <a:cubicBezTo>
                  <a:pt x="25916" y="43631"/>
                  <a:pt x="25533" y="44205"/>
                  <a:pt x="25077" y="44779"/>
                </a:cubicBezTo>
                <a:cubicBezTo>
                  <a:pt x="23900" y="46250"/>
                  <a:pt x="22281" y="46942"/>
                  <a:pt x="20574" y="47678"/>
                </a:cubicBezTo>
                <a:cubicBezTo>
                  <a:pt x="19485" y="48163"/>
                  <a:pt x="18381" y="48634"/>
                  <a:pt x="17307" y="49341"/>
                </a:cubicBezTo>
                <a:cubicBezTo>
                  <a:pt x="17351" y="49267"/>
                  <a:pt x="17410" y="49194"/>
                  <a:pt x="17439" y="49120"/>
                </a:cubicBezTo>
                <a:cubicBezTo>
                  <a:pt x="18528" y="48325"/>
                  <a:pt x="19661" y="47795"/>
                  <a:pt x="20765" y="47251"/>
                </a:cubicBezTo>
                <a:cubicBezTo>
                  <a:pt x="22413" y="46471"/>
                  <a:pt x="23958" y="45735"/>
                  <a:pt x="25136" y="44293"/>
                </a:cubicBezTo>
                <a:cubicBezTo>
                  <a:pt x="25518" y="43822"/>
                  <a:pt x="25842" y="43336"/>
                  <a:pt x="26136" y="42836"/>
                </a:cubicBezTo>
                <a:close/>
                <a:moveTo>
                  <a:pt x="17292" y="49223"/>
                </a:moveTo>
                <a:cubicBezTo>
                  <a:pt x="17248" y="49297"/>
                  <a:pt x="17218" y="49355"/>
                  <a:pt x="17189" y="49429"/>
                </a:cubicBezTo>
                <a:cubicBezTo>
                  <a:pt x="17130" y="49458"/>
                  <a:pt x="17086" y="49503"/>
                  <a:pt x="17042" y="49517"/>
                </a:cubicBezTo>
                <a:cubicBezTo>
                  <a:pt x="17071" y="49473"/>
                  <a:pt x="17101" y="49400"/>
                  <a:pt x="17145" y="49341"/>
                </a:cubicBezTo>
                <a:cubicBezTo>
                  <a:pt x="17189" y="49297"/>
                  <a:pt x="17233" y="49267"/>
                  <a:pt x="17292" y="49223"/>
                </a:cubicBezTo>
                <a:close/>
                <a:moveTo>
                  <a:pt x="16968" y="49488"/>
                </a:moveTo>
                <a:cubicBezTo>
                  <a:pt x="16924" y="49547"/>
                  <a:pt x="16909" y="49591"/>
                  <a:pt x="16865" y="49650"/>
                </a:cubicBezTo>
                <a:cubicBezTo>
                  <a:pt x="16836" y="49664"/>
                  <a:pt x="16792" y="49709"/>
                  <a:pt x="16777" y="49723"/>
                </a:cubicBezTo>
                <a:cubicBezTo>
                  <a:pt x="16792" y="49664"/>
                  <a:pt x="16836" y="49606"/>
                  <a:pt x="16865" y="49561"/>
                </a:cubicBezTo>
                <a:cubicBezTo>
                  <a:pt x="16909" y="49547"/>
                  <a:pt x="16924" y="49503"/>
                  <a:pt x="16968" y="49488"/>
                </a:cubicBezTo>
                <a:close/>
                <a:moveTo>
                  <a:pt x="26254" y="43145"/>
                </a:moveTo>
                <a:cubicBezTo>
                  <a:pt x="26269" y="43175"/>
                  <a:pt x="26284" y="43233"/>
                  <a:pt x="26298" y="43263"/>
                </a:cubicBezTo>
                <a:lnTo>
                  <a:pt x="26195" y="43484"/>
                </a:lnTo>
                <a:cubicBezTo>
                  <a:pt x="26210" y="43513"/>
                  <a:pt x="26210" y="43542"/>
                  <a:pt x="26225" y="43557"/>
                </a:cubicBezTo>
                <a:cubicBezTo>
                  <a:pt x="25930" y="44116"/>
                  <a:pt x="25548" y="44705"/>
                  <a:pt x="25077" y="45294"/>
                </a:cubicBezTo>
                <a:cubicBezTo>
                  <a:pt x="23855" y="46795"/>
                  <a:pt x="22178" y="47457"/>
                  <a:pt x="20397" y="48178"/>
                </a:cubicBezTo>
                <a:cubicBezTo>
                  <a:pt x="19293" y="48620"/>
                  <a:pt x="18175" y="49061"/>
                  <a:pt x="17086" y="49723"/>
                </a:cubicBezTo>
                <a:cubicBezTo>
                  <a:pt x="17130" y="49650"/>
                  <a:pt x="17174" y="49561"/>
                  <a:pt x="17218" y="49488"/>
                </a:cubicBezTo>
                <a:cubicBezTo>
                  <a:pt x="18337" y="48737"/>
                  <a:pt x="19485" y="48237"/>
                  <a:pt x="20603" y="47751"/>
                </a:cubicBezTo>
                <a:cubicBezTo>
                  <a:pt x="22310" y="47001"/>
                  <a:pt x="23929" y="46309"/>
                  <a:pt x="25121" y="44808"/>
                </a:cubicBezTo>
                <a:cubicBezTo>
                  <a:pt x="25563" y="44264"/>
                  <a:pt x="25930" y="43704"/>
                  <a:pt x="26254" y="43145"/>
                </a:cubicBezTo>
                <a:close/>
                <a:moveTo>
                  <a:pt x="16644" y="49767"/>
                </a:moveTo>
                <a:lnTo>
                  <a:pt x="16644" y="49767"/>
                </a:lnTo>
                <a:cubicBezTo>
                  <a:pt x="16630" y="49797"/>
                  <a:pt x="16600" y="49826"/>
                  <a:pt x="16571" y="49870"/>
                </a:cubicBezTo>
                <a:cubicBezTo>
                  <a:pt x="16556" y="49885"/>
                  <a:pt x="16527" y="49915"/>
                  <a:pt x="16497" y="49929"/>
                </a:cubicBezTo>
                <a:cubicBezTo>
                  <a:pt x="16541" y="49885"/>
                  <a:pt x="16556" y="49856"/>
                  <a:pt x="16571" y="49812"/>
                </a:cubicBezTo>
                <a:cubicBezTo>
                  <a:pt x="16600" y="49797"/>
                  <a:pt x="16615" y="49782"/>
                  <a:pt x="16644" y="49767"/>
                </a:cubicBezTo>
                <a:close/>
                <a:moveTo>
                  <a:pt x="17086" y="49591"/>
                </a:moveTo>
                <a:lnTo>
                  <a:pt x="16983" y="49812"/>
                </a:lnTo>
                <a:lnTo>
                  <a:pt x="16821" y="49929"/>
                </a:lnTo>
                <a:cubicBezTo>
                  <a:pt x="16836" y="49856"/>
                  <a:pt x="16895" y="49782"/>
                  <a:pt x="16924" y="49709"/>
                </a:cubicBezTo>
                <a:lnTo>
                  <a:pt x="17086" y="49591"/>
                </a:lnTo>
                <a:close/>
                <a:moveTo>
                  <a:pt x="16762" y="49812"/>
                </a:moveTo>
                <a:lnTo>
                  <a:pt x="16762" y="49812"/>
                </a:lnTo>
                <a:cubicBezTo>
                  <a:pt x="16718" y="49885"/>
                  <a:pt x="16688" y="49944"/>
                  <a:pt x="16644" y="50018"/>
                </a:cubicBezTo>
                <a:cubicBezTo>
                  <a:pt x="16615" y="50062"/>
                  <a:pt x="16556" y="50076"/>
                  <a:pt x="16527" y="50106"/>
                </a:cubicBezTo>
                <a:cubicBezTo>
                  <a:pt x="16556" y="50032"/>
                  <a:pt x="16600" y="49973"/>
                  <a:pt x="16630" y="49915"/>
                </a:cubicBezTo>
                <a:cubicBezTo>
                  <a:pt x="16674" y="49870"/>
                  <a:pt x="16718" y="49841"/>
                  <a:pt x="16762" y="49812"/>
                </a:cubicBezTo>
                <a:close/>
                <a:moveTo>
                  <a:pt x="26387" y="43454"/>
                </a:moveTo>
                <a:cubicBezTo>
                  <a:pt x="26401" y="43528"/>
                  <a:pt x="26431" y="43601"/>
                  <a:pt x="26460" y="43660"/>
                </a:cubicBezTo>
                <a:cubicBezTo>
                  <a:pt x="26122" y="44352"/>
                  <a:pt x="25680" y="45073"/>
                  <a:pt x="25092" y="45823"/>
                </a:cubicBezTo>
                <a:cubicBezTo>
                  <a:pt x="23855" y="47369"/>
                  <a:pt x="22089" y="48016"/>
                  <a:pt x="20250" y="48678"/>
                </a:cubicBezTo>
                <a:cubicBezTo>
                  <a:pt x="19146" y="49076"/>
                  <a:pt x="18013" y="49488"/>
                  <a:pt x="16909" y="50106"/>
                </a:cubicBezTo>
                <a:cubicBezTo>
                  <a:pt x="16939" y="50018"/>
                  <a:pt x="16998" y="49944"/>
                  <a:pt x="17042" y="49856"/>
                </a:cubicBezTo>
                <a:cubicBezTo>
                  <a:pt x="18160" y="49179"/>
                  <a:pt x="19308" y="48708"/>
                  <a:pt x="20441" y="48252"/>
                </a:cubicBezTo>
                <a:cubicBezTo>
                  <a:pt x="22222" y="47531"/>
                  <a:pt x="23929" y="46868"/>
                  <a:pt x="25150" y="45353"/>
                </a:cubicBezTo>
                <a:cubicBezTo>
                  <a:pt x="25666" y="44705"/>
                  <a:pt x="26063" y="44058"/>
                  <a:pt x="26387" y="43454"/>
                </a:cubicBezTo>
                <a:close/>
                <a:moveTo>
                  <a:pt x="16468" y="50062"/>
                </a:moveTo>
                <a:lnTo>
                  <a:pt x="16468" y="50062"/>
                </a:lnTo>
                <a:cubicBezTo>
                  <a:pt x="16424" y="50106"/>
                  <a:pt x="16409" y="50165"/>
                  <a:pt x="16365" y="50209"/>
                </a:cubicBezTo>
                <a:cubicBezTo>
                  <a:pt x="16335" y="50238"/>
                  <a:pt x="16291" y="50253"/>
                  <a:pt x="16262" y="50297"/>
                </a:cubicBezTo>
                <a:cubicBezTo>
                  <a:pt x="16276" y="50253"/>
                  <a:pt x="16321" y="50209"/>
                  <a:pt x="16350" y="50150"/>
                </a:cubicBezTo>
                <a:cubicBezTo>
                  <a:pt x="16394" y="50106"/>
                  <a:pt x="16424" y="50091"/>
                  <a:pt x="16468" y="50062"/>
                </a:cubicBezTo>
                <a:close/>
                <a:moveTo>
                  <a:pt x="16909" y="49929"/>
                </a:moveTo>
                <a:lnTo>
                  <a:pt x="16909" y="49929"/>
                </a:lnTo>
                <a:cubicBezTo>
                  <a:pt x="16865" y="50032"/>
                  <a:pt x="16821" y="50106"/>
                  <a:pt x="16777" y="50180"/>
                </a:cubicBezTo>
                <a:cubicBezTo>
                  <a:pt x="16718" y="50224"/>
                  <a:pt x="16644" y="50253"/>
                  <a:pt x="16600" y="50297"/>
                </a:cubicBezTo>
                <a:cubicBezTo>
                  <a:pt x="16630" y="50224"/>
                  <a:pt x="16674" y="50135"/>
                  <a:pt x="16718" y="50062"/>
                </a:cubicBezTo>
                <a:cubicBezTo>
                  <a:pt x="16777" y="50018"/>
                  <a:pt x="16850" y="49988"/>
                  <a:pt x="16909" y="49929"/>
                </a:cubicBezTo>
                <a:close/>
                <a:moveTo>
                  <a:pt x="16600" y="50150"/>
                </a:moveTo>
                <a:lnTo>
                  <a:pt x="16600" y="50150"/>
                </a:lnTo>
                <a:cubicBezTo>
                  <a:pt x="16541" y="50238"/>
                  <a:pt x="16497" y="50312"/>
                  <a:pt x="16468" y="50386"/>
                </a:cubicBezTo>
                <a:cubicBezTo>
                  <a:pt x="16409" y="50430"/>
                  <a:pt x="16350" y="50459"/>
                  <a:pt x="16321" y="50474"/>
                </a:cubicBezTo>
                <a:cubicBezTo>
                  <a:pt x="16350" y="50400"/>
                  <a:pt x="16394" y="50327"/>
                  <a:pt x="16453" y="50253"/>
                </a:cubicBezTo>
                <a:cubicBezTo>
                  <a:pt x="16497" y="50224"/>
                  <a:pt x="16541" y="50180"/>
                  <a:pt x="16600" y="50150"/>
                </a:cubicBezTo>
                <a:close/>
                <a:moveTo>
                  <a:pt x="16129" y="50327"/>
                </a:moveTo>
                <a:cubicBezTo>
                  <a:pt x="16115" y="50371"/>
                  <a:pt x="16100" y="50400"/>
                  <a:pt x="16056" y="50444"/>
                </a:cubicBezTo>
                <a:cubicBezTo>
                  <a:pt x="16041" y="50459"/>
                  <a:pt x="16012" y="50474"/>
                  <a:pt x="15982" y="50503"/>
                </a:cubicBezTo>
                <a:cubicBezTo>
                  <a:pt x="15997" y="50474"/>
                  <a:pt x="16026" y="50444"/>
                  <a:pt x="16056" y="50400"/>
                </a:cubicBezTo>
                <a:cubicBezTo>
                  <a:pt x="16085" y="50386"/>
                  <a:pt x="16115" y="50371"/>
                  <a:pt x="16129" y="50327"/>
                </a:cubicBezTo>
                <a:close/>
                <a:moveTo>
                  <a:pt x="26504" y="43763"/>
                </a:moveTo>
                <a:cubicBezTo>
                  <a:pt x="26534" y="43822"/>
                  <a:pt x="26549" y="43896"/>
                  <a:pt x="26563" y="43940"/>
                </a:cubicBezTo>
                <a:cubicBezTo>
                  <a:pt x="26195" y="44793"/>
                  <a:pt x="25724" y="45603"/>
                  <a:pt x="25106" y="46383"/>
                </a:cubicBezTo>
                <a:cubicBezTo>
                  <a:pt x="23841" y="47972"/>
                  <a:pt x="22016" y="48561"/>
                  <a:pt x="20088" y="49208"/>
                </a:cubicBezTo>
                <a:cubicBezTo>
                  <a:pt x="18970" y="49576"/>
                  <a:pt x="17822" y="49944"/>
                  <a:pt x="16718" y="50533"/>
                </a:cubicBezTo>
                <a:cubicBezTo>
                  <a:pt x="16762" y="50444"/>
                  <a:pt x="16792" y="50341"/>
                  <a:pt x="16850" y="50253"/>
                </a:cubicBezTo>
                <a:cubicBezTo>
                  <a:pt x="17969" y="49606"/>
                  <a:pt x="19146" y="49194"/>
                  <a:pt x="20294" y="48767"/>
                </a:cubicBezTo>
                <a:cubicBezTo>
                  <a:pt x="22148" y="48090"/>
                  <a:pt x="23914" y="47457"/>
                  <a:pt x="25165" y="45882"/>
                </a:cubicBezTo>
                <a:cubicBezTo>
                  <a:pt x="25695" y="45220"/>
                  <a:pt x="26107" y="44573"/>
                  <a:pt x="26416" y="43940"/>
                </a:cubicBezTo>
                <a:cubicBezTo>
                  <a:pt x="26460" y="43896"/>
                  <a:pt x="26475" y="43822"/>
                  <a:pt x="26504" y="43763"/>
                </a:cubicBezTo>
                <a:close/>
                <a:moveTo>
                  <a:pt x="16262" y="50386"/>
                </a:moveTo>
                <a:lnTo>
                  <a:pt x="16262" y="50386"/>
                </a:lnTo>
                <a:cubicBezTo>
                  <a:pt x="16232" y="50444"/>
                  <a:pt x="16188" y="50518"/>
                  <a:pt x="16159" y="50562"/>
                </a:cubicBezTo>
                <a:cubicBezTo>
                  <a:pt x="16100" y="50606"/>
                  <a:pt x="16056" y="50636"/>
                  <a:pt x="16012" y="50665"/>
                </a:cubicBezTo>
                <a:cubicBezTo>
                  <a:pt x="16041" y="50621"/>
                  <a:pt x="16085" y="50547"/>
                  <a:pt x="16115" y="50503"/>
                </a:cubicBezTo>
                <a:cubicBezTo>
                  <a:pt x="16159" y="50459"/>
                  <a:pt x="16203" y="50430"/>
                  <a:pt x="16262" y="50386"/>
                </a:cubicBezTo>
                <a:close/>
                <a:moveTo>
                  <a:pt x="16718" y="50312"/>
                </a:moveTo>
                <a:lnTo>
                  <a:pt x="16718" y="50312"/>
                </a:lnTo>
                <a:cubicBezTo>
                  <a:pt x="16688" y="50400"/>
                  <a:pt x="16644" y="50474"/>
                  <a:pt x="16615" y="50577"/>
                </a:cubicBezTo>
                <a:cubicBezTo>
                  <a:pt x="16541" y="50621"/>
                  <a:pt x="16468" y="50665"/>
                  <a:pt x="16394" y="50695"/>
                </a:cubicBezTo>
                <a:cubicBezTo>
                  <a:pt x="16424" y="50606"/>
                  <a:pt x="16468" y="50533"/>
                  <a:pt x="16527" y="50444"/>
                </a:cubicBezTo>
                <a:cubicBezTo>
                  <a:pt x="16600" y="50400"/>
                  <a:pt x="16644" y="50371"/>
                  <a:pt x="16718" y="50312"/>
                </a:cubicBezTo>
                <a:close/>
                <a:moveTo>
                  <a:pt x="15923" y="50650"/>
                </a:moveTo>
                <a:cubicBezTo>
                  <a:pt x="15894" y="50695"/>
                  <a:pt x="15879" y="50739"/>
                  <a:pt x="15835" y="50798"/>
                </a:cubicBezTo>
                <a:cubicBezTo>
                  <a:pt x="15806" y="50827"/>
                  <a:pt x="15761" y="50842"/>
                  <a:pt x="15732" y="50886"/>
                </a:cubicBezTo>
                <a:cubicBezTo>
                  <a:pt x="15761" y="50827"/>
                  <a:pt x="15806" y="50798"/>
                  <a:pt x="15820" y="50739"/>
                </a:cubicBezTo>
                <a:cubicBezTo>
                  <a:pt x="15864" y="50695"/>
                  <a:pt x="15894" y="50680"/>
                  <a:pt x="15923" y="50650"/>
                </a:cubicBezTo>
                <a:close/>
                <a:moveTo>
                  <a:pt x="16394" y="50533"/>
                </a:moveTo>
                <a:lnTo>
                  <a:pt x="16394" y="50533"/>
                </a:lnTo>
                <a:cubicBezTo>
                  <a:pt x="16350" y="50606"/>
                  <a:pt x="16321" y="50695"/>
                  <a:pt x="16276" y="50768"/>
                </a:cubicBezTo>
                <a:cubicBezTo>
                  <a:pt x="16232" y="50812"/>
                  <a:pt x="16173" y="50842"/>
                  <a:pt x="16100" y="50886"/>
                </a:cubicBezTo>
                <a:cubicBezTo>
                  <a:pt x="16129" y="50812"/>
                  <a:pt x="16173" y="50739"/>
                  <a:pt x="16232" y="50650"/>
                </a:cubicBezTo>
                <a:cubicBezTo>
                  <a:pt x="16276" y="50606"/>
                  <a:pt x="16335" y="50547"/>
                  <a:pt x="16394" y="50533"/>
                </a:cubicBezTo>
                <a:close/>
                <a:moveTo>
                  <a:pt x="26622" y="44205"/>
                </a:moveTo>
                <a:cubicBezTo>
                  <a:pt x="26637" y="44249"/>
                  <a:pt x="26637" y="44278"/>
                  <a:pt x="26652" y="44322"/>
                </a:cubicBezTo>
                <a:cubicBezTo>
                  <a:pt x="26328" y="45147"/>
                  <a:pt x="25827" y="46015"/>
                  <a:pt x="25136" y="46927"/>
                </a:cubicBezTo>
                <a:cubicBezTo>
                  <a:pt x="23841" y="48561"/>
                  <a:pt x="21942" y="49135"/>
                  <a:pt x="19941" y="49738"/>
                </a:cubicBezTo>
                <a:cubicBezTo>
                  <a:pt x="18822" y="50076"/>
                  <a:pt x="17675" y="50430"/>
                  <a:pt x="16556" y="50959"/>
                </a:cubicBezTo>
                <a:cubicBezTo>
                  <a:pt x="16600" y="50827"/>
                  <a:pt x="16630" y="50739"/>
                  <a:pt x="16674" y="50650"/>
                </a:cubicBezTo>
                <a:cubicBezTo>
                  <a:pt x="17807" y="50032"/>
                  <a:pt x="18970" y="49650"/>
                  <a:pt x="20103" y="49282"/>
                </a:cubicBezTo>
                <a:cubicBezTo>
                  <a:pt x="22060" y="48634"/>
                  <a:pt x="23885" y="48046"/>
                  <a:pt x="25165" y="46427"/>
                </a:cubicBezTo>
                <a:cubicBezTo>
                  <a:pt x="25724" y="45735"/>
                  <a:pt x="26181" y="44999"/>
                  <a:pt x="26504" y="44278"/>
                </a:cubicBezTo>
                <a:cubicBezTo>
                  <a:pt x="26534" y="44322"/>
                  <a:pt x="26534" y="44337"/>
                  <a:pt x="26549" y="44367"/>
                </a:cubicBezTo>
                <a:cubicBezTo>
                  <a:pt x="26563" y="44322"/>
                  <a:pt x="26607" y="44264"/>
                  <a:pt x="26622" y="44205"/>
                </a:cubicBezTo>
                <a:close/>
                <a:moveTo>
                  <a:pt x="15599" y="50915"/>
                </a:moveTo>
                <a:cubicBezTo>
                  <a:pt x="15585" y="50959"/>
                  <a:pt x="15570" y="50974"/>
                  <a:pt x="15541" y="51018"/>
                </a:cubicBezTo>
                <a:cubicBezTo>
                  <a:pt x="15526" y="51033"/>
                  <a:pt x="15496" y="51048"/>
                  <a:pt x="15467" y="51062"/>
                </a:cubicBezTo>
                <a:cubicBezTo>
                  <a:pt x="15496" y="51048"/>
                  <a:pt x="15511" y="51033"/>
                  <a:pt x="15526" y="50989"/>
                </a:cubicBezTo>
                <a:cubicBezTo>
                  <a:pt x="15541" y="50974"/>
                  <a:pt x="15585" y="50959"/>
                  <a:pt x="15599" y="50915"/>
                </a:cubicBezTo>
                <a:close/>
                <a:moveTo>
                  <a:pt x="16085" y="50753"/>
                </a:moveTo>
                <a:lnTo>
                  <a:pt x="16085" y="50753"/>
                </a:lnTo>
                <a:cubicBezTo>
                  <a:pt x="16041" y="50812"/>
                  <a:pt x="15997" y="50886"/>
                  <a:pt x="15967" y="50959"/>
                </a:cubicBezTo>
                <a:lnTo>
                  <a:pt x="15806" y="51062"/>
                </a:lnTo>
                <a:cubicBezTo>
                  <a:pt x="15835" y="50989"/>
                  <a:pt x="15879" y="50915"/>
                  <a:pt x="15909" y="50871"/>
                </a:cubicBezTo>
                <a:lnTo>
                  <a:pt x="16085" y="50753"/>
                </a:lnTo>
                <a:close/>
                <a:moveTo>
                  <a:pt x="16571" y="50680"/>
                </a:moveTo>
                <a:lnTo>
                  <a:pt x="16468" y="50959"/>
                </a:lnTo>
                <a:cubicBezTo>
                  <a:pt x="16365" y="51018"/>
                  <a:pt x="16306" y="51048"/>
                  <a:pt x="16232" y="51077"/>
                </a:cubicBezTo>
                <a:cubicBezTo>
                  <a:pt x="16262" y="50989"/>
                  <a:pt x="16306" y="50901"/>
                  <a:pt x="16350" y="50812"/>
                </a:cubicBezTo>
                <a:cubicBezTo>
                  <a:pt x="16424" y="50768"/>
                  <a:pt x="16497" y="50739"/>
                  <a:pt x="16571" y="50680"/>
                </a:cubicBezTo>
                <a:close/>
                <a:moveTo>
                  <a:pt x="16232" y="50886"/>
                </a:moveTo>
                <a:cubicBezTo>
                  <a:pt x="16188" y="50974"/>
                  <a:pt x="16144" y="51048"/>
                  <a:pt x="16115" y="51136"/>
                </a:cubicBezTo>
                <a:cubicBezTo>
                  <a:pt x="16041" y="51180"/>
                  <a:pt x="15967" y="51210"/>
                  <a:pt x="15909" y="51254"/>
                </a:cubicBezTo>
                <a:cubicBezTo>
                  <a:pt x="15953" y="51166"/>
                  <a:pt x="15982" y="51092"/>
                  <a:pt x="16041" y="50989"/>
                </a:cubicBezTo>
                <a:cubicBezTo>
                  <a:pt x="16100" y="50959"/>
                  <a:pt x="16173" y="50915"/>
                  <a:pt x="16232" y="50886"/>
                </a:cubicBezTo>
                <a:close/>
                <a:moveTo>
                  <a:pt x="15747" y="50974"/>
                </a:moveTo>
                <a:lnTo>
                  <a:pt x="15747" y="50974"/>
                </a:lnTo>
                <a:cubicBezTo>
                  <a:pt x="15717" y="51033"/>
                  <a:pt x="15673" y="51107"/>
                  <a:pt x="15644" y="51151"/>
                </a:cubicBezTo>
                <a:cubicBezTo>
                  <a:pt x="15585" y="51195"/>
                  <a:pt x="15541" y="51224"/>
                  <a:pt x="15496" y="51269"/>
                </a:cubicBezTo>
                <a:cubicBezTo>
                  <a:pt x="15526" y="51195"/>
                  <a:pt x="15570" y="51136"/>
                  <a:pt x="15599" y="51077"/>
                </a:cubicBezTo>
                <a:cubicBezTo>
                  <a:pt x="15658" y="51048"/>
                  <a:pt x="15688" y="51018"/>
                  <a:pt x="15747" y="50974"/>
                </a:cubicBezTo>
                <a:close/>
                <a:moveTo>
                  <a:pt x="26681" y="44425"/>
                </a:moveTo>
                <a:cubicBezTo>
                  <a:pt x="26681" y="44440"/>
                  <a:pt x="26681" y="44440"/>
                  <a:pt x="26696" y="44470"/>
                </a:cubicBezTo>
                <a:lnTo>
                  <a:pt x="26637" y="44631"/>
                </a:lnTo>
                <a:cubicBezTo>
                  <a:pt x="26652" y="44661"/>
                  <a:pt x="26652" y="44720"/>
                  <a:pt x="26681" y="44764"/>
                </a:cubicBezTo>
                <a:cubicBezTo>
                  <a:pt x="26696" y="44705"/>
                  <a:pt x="26710" y="44661"/>
                  <a:pt x="26725" y="44617"/>
                </a:cubicBezTo>
                <a:lnTo>
                  <a:pt x="26725" y="44646"/>
                </a:lnTo>
                <a:cubicBezTo>
                  <a:pt x="26416" y="45514"/>
                  <a:pt x="25901" y="46471"/>
                  <a:pt x="25136" y="47442"/>
                </a:cubicBezTo>
                <a:cubicBezTo>
                  <a:pt x="23811" y="49135"/>
                  <a:pt x="21839" y="49664"/>
                  <a:pt x="19764" y="50224"/>
                </a:cubicBezTo>
                <a:cubicBezTo>
                  <a:pt x="18631" y="50518"/>
                  <a:pt x="17513" y="50827"/>
                  <a:pt x="16394" y="51327"/>
                </a:cubicBezTo>
                <a:cubicBezTo>
                  <a:pt x="16424" y="51239"/>
                  <a:pt x="16468" y="51121"/>
                  <a:pt x="16497" y="51033"/>
                </a:cubicBezTo>
                <a:cubicBezTo>
                  <a:pt x="17645" y="50474"/>
                  <a:pt x="18808" y="50135"/>
                  <a:pt x="19941" y="49782"/>
                </a:cubicBezTo>
                <a:cubicBezTo>
                  <a:pt x="21972" y="49179"/>
                  <a:pt x="23855" y="48605"/>
                  <a:pt x="25165" y="46942"/>
                </a:cubicBezTo>
                <a:cubicBezTo>
                  <a:pt x="25813" y="46118"/>
                  <a:pt x="26313" y="45279"/>
                  <a:pt x="26681" y="44425"/>
                </a:cubicBezTo>
                <a:close/>
                <a:moveTo>
                  <a:pt x="15894" y="51077"/>
                </a:moveTo>
                <a:lnTo>
                  <a:pt x="15894" y="51077"/>
                </a:lnTo>
                <a:cubicBezTo>
                  <a:pt x="15864" y="51151"/>
                  <a:pt x="15820" y="51254"/>
                  <a:pt x="15791" y="51327"/>
                </a:cubicBezTo>
                <a:cubicBezTo>
                  <a:pt x="15717" y="51357"/>
                  <a:pt x="15658" y="51401"/>
                  <a:pt x="15585" y="51430"/>
                </a:cubicBezTo>
                <a:cubicBezTo>
                  <a:pt x="15614" y="51357"/>
                  <a:pt x="15658" y="51283"/>
                  <a:pt x="15717" y="51210"/>
                </a:cubicBezTo>
                <a:cubicBezTo>
                  <a:pt x="15761" y="51166"/>
                  <a:pt x="15835" y="51121"/>
                  <a:pt x="15894" y="51077"/>
                </a:cubicBezTo>
                <a:close/>
                <a:moveTo>
                  <a:pt x="15408" y="51239"/>
                </a:moveTo>
                <a:lnTo>
                  <a:pt x="15408" y="51239"/>
                </a:lnTo>
                <a:cubicBezTo>
                  <a:pt x="15379" y="51283"/>
                  <a:pt x="15364" y="51327"/>
                  <a:pt x="15320" y="51386"/>
                </a:cubicBezTo>
                <a:cubicBezTo>
                  <a:pt x="15290" y="51416"/>
                  <a:pt x="15246" y="51430"/>
                  <a:pt x="15187" y="51475"/>
                </a:cubicBezTo>
                <a:cubicBezTo>
                  <a:pt x="15246" y="51416"/>
                  <a:pt x="15290" y="51357"/>
                  <a:pt x="15305" y="51327"/>
                </a:cubicBezTo>
                <a:cubicBezTo>
                  <a:pt x="15349" y="51283"/>
                  <a:pt x="15379" y="51254"/>
                  <a:pt x="15408" y="51239"/>
                </a:cubicBezTo>
                <a:close/>
                <a:moveTo>
                  <a:pt x="16409" y="51092"/>
                </a:moveTo>
                <a:cubicBezTo>
                  <a:pt x="16365" y="51180"/>
                  <a:pt x="16335" y="51269"/>
                  <a:pt x="16306" y="51386"/>
                </a:cubicBezTo>
                <a:cubicBezTo>
                  <a:pt x="16232" y="51416"/>
                  <a:pt x="16129" y="51445"/>
                  <a:pt x="16056" y="51489"/>
                </a:cubicBezTo>
                <a:lnTo>
                  <a:pt x="16173" y="51210"/>
                </a:lnTo>
                <a:cubicBezTo>
                  <a:pt x="16247" y="51180"/>
                  <a:pt x="16335" y="51136"/>
                  <a:pt x="16409" y="51092"/>
                </a:cubicBezTo>
                <a:close/>
                <a:moveTo>
                  <a:pt x="15541" y="51327"/>
                </a:moveTo>
                <a:lnTo>
                  <a:pt x="15541" y="51327"/>
                </a:lnTo>
                <a:cubicBezTo>
                  <a:pt x="15526" y="51386"/>
                  <a:pt x="15496" y="51445"/>
                  <a:pt x="15452" y="51533"/>
                </a:cubicBezTo>
                <a:cubicBezTo>
                  <a:pt x="15393" y="51563"/>
                  <a:pt x="15349" y="51607"/>
                  <a:pt x="15261" y="51636"/>
                </a:cubicBezTo>
                <a:cubicBezTo>
                  <a:pt x="15305" y="51563"/>
                  <a:pt x="15349" y="51504"/>
                  <a:pt x="15379" y="51430"/>
                </a:cubicBezTo>
                <a:lnTo>
                  <a:pt x="15541" y="51327"/>
                </a:lnTo>
                <a:close/>
                <a:moveTo>
                  <a:pt x="16056" y="51269"/>
                </a:moveTo>
                <a:lnTo>
                  <a:pt x="15953" y="51548"/>
                </a:lnTo>
                <a:lnTo>
                  <a:pt x="15732" y="51651"/>
                </a:lnTo>
                <a:cubicBezTo>
                  <a:pt x="15761" y="51563"/>
                  <a:pt x="15806" y="51475"/>
                  <a:pt x="15835" y="51401"/>
                </a:cubicBezTo>
                <a:cubicBezTo>
                  <a:pt x="15909" y="51342"/>
                  <a:pt x="15982" y="51313"/>
                  <a:pt x="16056" y="51269"/>
                </a:cubicBezTo>
                <a:close/>
                <a:moveTo>
                  <a:pt x="15084" y="51504"/>
                </a:moveTo>
                <a:cubicBezTo>
                  <a:pt x="15070" y="51548"/>
                  <a:pt x="15040" y="51563"/>
                  <a:pt x="15026" y="51607"/>
                </a:cubicBezTo>
                <a:cubicBezTo>
                  <a:pt x="14996" y="51622"/>
                  <a:pt x="14981" y="51636"/>
                  <a:pt x="14937" y="51666"/>
                </a:cubicBezTo>
                <a:lnTo>
                  <a:pt x="14937" y="51666"/>
                </a:lnTo>
                <a:cubicBezTo>
                  <a:pt x="14981" y="51636"/>
                  <a:pt x="14996" y="51622"/>
                  <a:pt x="15011" y="51578"/>
                </a:cubicBezTo>
                <a:lnTo>
                  <a:pt x="15070" y="51533"/>
                </a:lnTo>
                <a:lnTo>
                  <a:pt x="15084" y="51504"/>
                </a:lnTo>
                <a:close/>
                <a:moveTo>
                  <a:pt x="26784" y="44779"/>
                </a:moveTo>
                <a:cubicBezTo>
                  <a:pt x="26784" y="44808"/>
                  <a:pt x="26799" y="44852"/>
                  <a:pt x="26799" y="44882"/>
                </a:cubicBezTo>
                <a:cubicBezTo>
                  <a:pt x="26784" y="44940"/>
                  <a:pt x="26769" y="44999"/>
                  <a:pt x="26755" y="45029"/>
                </a:cubicBezTo>
                <a:cubicBezTo>
                  <a:pt x="26755" y="45073"/>
                  <a:pt x="26769" y="45088"/>
                  <a:pt x="26769" y="45132"/>
                </a:cubicBezTo>
                <a:cubicBezTo>
                  <a:pt x="26431" y="46015"/>
                  <a:pt x="25916" y="46971"/>
                  <a:pt x="25150" y="47972"/>
                </a:cubicBezTo>
                <a:cubicBezTo>
                  <a:pt x="23782" y="49709"/>
                  <a:pt x="21766" y="50224"/>
                  <a:pt x="19617" y="50739"/>
                </a:cubicBezTo>
                <a:cubicBezTo>
                  <a:pt x="18513" y="51018"/>
                  <a:pt x="17380" y="51283"/>
                  <a:pt x="16276" y="51725"/>
                </a:cubicBezTo>
                <a:cubicBezTo>
                  <a:pt x="16321" y="51622"/>
                  <a:pt x="16335" y="51519"/>
                  <a:pt x="16379" y="51416"/>
                </a:cubicBezTo>
                <a:cubicBezTo>
                  <a:pt x="17513" y="50915"/>
                  <a:pt x="18661" y="50592"/>
                  <a:pt x="19794" y="50297"/>
                </a:cubicBezTo>
                <a:cubicBezTo>
                  <a:pt x="21898" y="49723"/>
                  <a:pt x="23855" y="49194"/>
                  <a:pt x="25209" y="47472"/>
                </a:cubicBezTo>
                <a:cubicBezTo>
                  <a:pt x="25901" y="46589"/>
                  <a:pt x="26416" y="45691"/>
                  <a:pt x="26784" y="44779"/>
                </a:cubicBezTo>
                <a:close/>
                <a:moveTo>
                  <a:pt x="15702" y="51460"/>
                </a:moveTo>
                <a:lnTo>
                  <a:pt x="15702" y="51460"/>
                </a:lnTo>
                <a:cubicBezTo>
                  <a:pt x="15688" y="51548"/>
                  <a:pt x="15658" y="51622"/>
                  <a:pt x="15614" y="51710"/>
                </a:cubicBezTo>
                <a:lnTo>
                  <a:pt x="15393" y="51828"/>
                </a:lnTo>
                <a:cubicBezTo>
                  <a:pt x="15438" y="51725"/>
                  <a:pt x="15467" y="51651"/>
                  <a:pt x="15511" y="51578"/>
                </a:cubicBezTo>
                <a:cubicBezTo>
                  <a:pt x="15585" y="51548"/>
                  <a:pt x="15629" y="51489"/>
                  <a:pt x="15702" y="51460"/>
                </a:cubicBezTo>
                <a:close/>
                <a:moveTo>
                  <a:pt x="15232" y="51548"/>
                </a:moveTo>
                <a:lnTo>
                  <a:pt x="15232" y="51548"/>
                </a:lnTo>
                <a:cubicBezTo>
                  <a:pt x="15187" y="51607"/>
                  <a:pt x="15158" y="51666"/>
                  <a:pt x="15143" y="51725"/>
                </a:cubicBezTo>
                <a:cubicBezTo>
                  <a:pt x="15084" y="51769"/>
                  <a:pt x="15026" y="51798"/>
                  <a:pt x="14996" y="51842"/>
                </a:cubicBezTo>
                <a:cubicBezTo>
                  <a:pt x="15026" y="51769"/>
                  <a:pt x="15055" y="51710"/>
                  <a:pt x="15084" y="51651"/>
                </a:cubicBezTo>
                <a:cubicBezTo>
                  <a:pt x="15143" y="51622"/>
                  <a:pt x="15173" y="51578"/>
                  <a:pt x="15232" y="51548"/>
                </a:cubicBezTo>
                <a:close/>
                <a:moveTo>
                  <a:pt x="16276" y="51489"/>
                </a:moveTo>
                <a:cubicBezTo>
                  <a:pt x="16247" y="51578"/>
                  <a:pt x="16203" y="51695"/>
                  <a:pt x="16188" y="51784"/>
                </a:cubicBezTo>
                <a:cubicBezTo>
                  <a:pt x="16100" y="51813"/>
                  <a:pt x="16026" y="51857"/>
                  <a:pt x="15938" y="51901"/>
                </a:cubicBezTo>
                <a:cubicBezTo>
                  <a:pt x="15953" y="51784"/>
                  <a:pt x="15982" y="51695"/>
                  <a:pt x="16026" y="51607"/>
                </a:cubicBezTo>
                <a:cubicBezTo>
                  <a:pt x="16115" y="51563"/>
                  <a:pt x="16188" y="51533"/>
                  <a:pt x="16276" y="51489"/>
                </a:cubicBezTo>
                <a:close/>
                <a:moveTo>
                  <a:pt x="15393" y="51651"/>
                </a:moveTo>
                <a:lnTo>
                  <a:pt x="15393" y="51651"/>
                </a:lnTo>
                <a:cubicBezTo>
                  <a:pt x="15364" y="51725"/>
                  <a:pt x="15320" y="51798"/>
                  <a:pt x="15290" y="51901"/>
                </a:cubicBezTo>
                <a:cubicBezTo>
                  <a:pt x="15217" y="51931"/>
                  <a:pt x="15158" y="51975"/>
                  <a:pt x="15084" y="52004"/>
                </a:cubicBezTo>
                <a:lnTo>
                  <a:pt x="15202" y="51784"/>
                </a:lnTo>
                <a:cubicBezTo>
                  <a:pt x="15261" y="51754"/>
                  <a:pt x="15320" y="51695"/>
                  <a:pt x="15393" y="51651"/>
                </a:cubicBezTo>
                <a:close/>
                <a:moveTo>
                  <a:pt x="14893" y="51798"/>
                </a:moveTo>
                <a:lnTo>
                  <a:pt x="14893" y="51798"/>
                </a:lnTo>
                <a:cubicBezTo>
                  <a:pt x="14864" y="51857"/>
                  <a:pt x="14849" y="51901"/>
                  <a:pt x="14820" y="51945"/>
                </a:cubicBezTo>
                <a:cubicBezTo>
                  <a:pt x="14790" y="51990"/>
                  <a:pt x="14731" y="52004"/>
                  <a:pt x="14702" y="52048"/>
                </a:cubicBezTo>
                <a:cubicBezTo>
                  <a:pt x="14731" y="51990"/>
                  <a:pt x="14761" y="51945"/>
                  <a:pt x="14790" y="51901"/>
                </a:cubicBezTo>
                <a:cubicBezTo>
                  <a:pt x="14834" y="51857"/>
                  <a:pt x="14864" y="51828"/>
                  <a:pt x="14893" y="51798"/>
                </a:cubicBezTo>
                <a:close/>
                <a:moveTo>
                  <a:pt x="15894" y="51651"/>
                </a:moveTo>
                <a:lnTo>
                  <a:pt x="15894" y="51651"/>
                </a:lnTo>
                <a:cubicBezTo>
                  <a:pt x="15864" y="51754"/>
                  <a:pt x="15820" y="51842"/>
                  <a:pt x="15806" y="51945"/>
                </a:cubicBezTo>
                <a:cubicBezTo>
                  <a:pt x="15732" y="51975"/>
                  <a:pt x="15658" y="52004"/>
                  <a:pt x="15570" y="52048"/>
                </a:cubicBezTo>
                <a:lnTo>
                  <a:pt x="15673" y="51769"/>
                </a:lnTo>
                <a:lnTo>
                  <a:pt x="15894" y="51651"/>
                </a:lnTo>
                <a:close/>
                <a:moveTo>
                  <a:pt x="26843" y="45147"/>
                </a:moveTo>
                <a:cubicBezTo>
                  <a:pt x="26858" y="45205"/>
                  <a:pt x="26858" y="45250"/>
                  <a:pt x="26872" y="45308"/>
                </a:cubicBezTo>
                <a:cubicBezTo>
                  <a:pt x="26858" y="45367"/>
                  <a:pt x="26843" y="45426"/>
                  <a:pt x="26828" y="45456"/>
                </a:cubicBezTo>
                <a:lnTo>
                  <a:pt x="26828" y="45500"/>
                </a:lnTo>
                <a:cubicBezTo>
                  <a:pt x="26490" y="46427"/>
                  <a:pt x="25960" y="47442"/>
                  <a:pt x="25136" y="48502"/>
                </a:cubicBezTo>
                <a:cubicBezTo>
                  <a:pt x="23752" y="50297"/>
                  <a:pt x="21648" y="50753"/>
                  <a:pt x="19426" y="51269"/>
                </a:cubicBezTo>
                <a:cubicBezTo>
                  <a:pt x="18381" y="51504"/>
                  <a:pt x="17262" y="51769"/>
                  <a:pt x="16129" y="52166"/>
                </a:cubicBezTo>
                <a:lnTo>
                  <a:pt x="16247" y="51842"/>
                </a:lnTo>
                <a:cubicBezTo>
                  <a:pt x="17365" y="51386"/>
                  <a:pt x="18513" y="51107"/>
                  <a:pt x="19632" y="50827"/>
                </a:cubicBezTo>
                <a:cubicBezTo>
                  <a:pt x="21795" y="50297"/>
                  <a:pt x="23841" y="49782"/>
                  <a:pt x="25209" y="48031"/>
                </a:cubicBezTo>
                <a:cubicBezTo>
                  <a:pt x="25989" y="47015"/>
                  <a:pt x="26504" y="46044"/>
                  <a:pt x="26843" y="45147"/>
                </a:cubicBezTo>
                <a:close/>
                <a:moveTo>
                  <a:pt x="15055" y="51857"/>
                </a:moveTo>
                <a:lnTo>
                  <a:pt x="15055" y="51857"/>
                </a:lnTo>
                <a:cubicBezTo>
                  <a:pt x="15026" y="51945"/>
                  <a:pt x="14996" y="52019"/>
                  <a:pt x="14952" y="52078"/>
                </a:cubicBezTo>
                <a:cubicBezTo>
                  <a:pt x="14908" y="52122"/>
                  <a:pt x="14834" y="52152"/>
                  <a:pt x="14775" y="52196"/>
                </a:cubicBezTo>
                <a:cubicBezTo>
                  <a:pt x="14805" y="52122"/>
                  <a:pt x="14849" y="52063"/>
                  <a:pt x="14878" y="51990"/>
                </a:cubicBezTo>
                <a:cubicBezTo>
                  <a:pt x="14937" y="51945"/>
                  <a:pt x="14996" y="51916"/>
                  <a:pt x="15055" y="51857"/>
                </a:cubicBezTo>
                <a:close/>
                <a:moveTo>
                  <a:pt x="15570" y="51813"/>
                </a:moveTo>
                <a:lnTo>
                  <a:pt x="15452" y="52093"/>
                </a:lnTo>
                <a:cubicBezTo>
                  <a:pt x="15379" y="52137"/>
                  <a:pt x="15290" y="52166"/>
                  <a:pt x="15217" y="52210"/>
                </a:cubicBezTo>
                <a:cubicBezTo>
                  <a:pt x="15246" y="52122"/>
                  <a:pt x="15290" y="52019"/>
                  <a:pt x="15320" y="51945"/>
                </a:cubicBezTo>
                <a:cubicBezTo>
                  <a:pt x="15423" y="51916"/>
                  <a:pt x="15496" y="51857"/>
                  <a:pt x="15570" y="51813"/>
                </a:cubicBezTo>
                <a:close/>
                <a:moveTo>
                  <a:pt x="14569" y="52093"/>
                </a:moveTo>
                <a:lnTo>
                  <a:pt x="14569" y="52093"/>
                </a:lnTo>
                <a:cubicBezTo>
                  <a:pt x="14555" y="52122"/>
                  <a:pt x="14525" y="52152"/>
                  <a:pt x="14510" y="52166"/>
                </a:cubicBezTo>
                <a:cubicBezTo>
                  <a:pt x="14481" y="52196"/>
                  <a:pt x="14466" y="52225"/>
                  <a:pt x="14422" y="52240"/>
                </a:cubicBezTo>
                <a:cubicBezTo>
                  <a:pt x="14437" y="52225"/>
                  <a:pt x="14466" y="52210"/>
                  <a:pt x="14481" y="52166"/>
                </a:cubicBezTo>
                <a:cubicBezTo>
                  <a:pt x="14510" y="52152"/>
                  <a:pt x="14525" y="52122"/>
                  <a:pt x="14569" y="52093"/>
                </a:cubicBezTo>
                <a:close/>
                <a:moveTo>
                  <a:pt x="16129" y="51872"/>
                </a:moveTo>
                <a:cubicBezTo>
                  <a:pt x="16100" y="51990"/>
                  <a:pt x="16085" y="52093"/>
                  <a:pt x="16041" y="52181"/>
                </a:cubicBezTo>
                <a:cubicBezTo>
                  <a:pt x="15967" y="52225"/>
                  <a:pt x="15879" y="52269"/>
                  <a:pt x="15791" y="52299"/>
                </a:cubicBezTo>
                <a:cubicBezTo>
                  <a:pt x="15820" y="52181"/>
                  <a:pt x="15835" y="52093"/>
                  <a:pt x="15879" y="51990"/>
                </a:cubicBezTo>
                <a:cubicBezTo>
                  <a:pt x="15967" y="51945"/>
                  <a:pt x="16056" y="51916"/>
                  <a:pt x="16129" y="51872"/>
                </a:cubicBezTo>
                <a:close/>
                <a:moveTo>
                  <a:pt x="15217" y="52004"/>
                </a:moveTo>
                <a:cubicBezTo>
                  <a:pt x="15202" y="52093"/>
                  <a:pt x="15158" y="52181"/>
                  <a:pt x="15129" y="52269"/>
                </a:cubicBezTo>
                <a:lnTo>
                  <a:pt x="14893" y="52372"/>
                </a:lnTo>
                <a:cubicBezTo>
                  <a:pt x="14937" y="52299"/>
                  <a:pt x="14981" y="52210"/>
                  <a:pt x="15011" y="52137"/>
                </a:cubicBezTo>
                <a:cubicBezTo>
                  <a:pt x="15084" y="52093"/>
                  <a:pt x="15158" y="52048"/>
                  <a:pt x="15217" y="52004"/>
                </a:cubicBezTo>
                <a:close/>
                <a:moveTo>
                  <a:pt x="14731" y="52122"/>
                </a:moveTo>
                <a:cubicBezTo>
                  <a:pt x="14702" y="52166"/>
                  <a:pt x="14658" y="52225"/>
                  <a:pt x="14643" y="52299"/>
                </a:cubicBezTo>
                <a:lnTo>
                  <a:pt x="14481" y="52416"/>
                </a:lnTo>
                <a:lnTo>
                  <a:pt x="14584" y="52240"/>
                </a:lnTo>
                <a:cubicBezTo>
                  <a:pt x="14628" y="52181"/>
                  <a:pt x="14687" y="52152"/>
                  <a:pt x="14731" y="52122"/>
                </a:cubicBezTo>
                <a:close/>
                <a:moveTo>
                  <a:pt x="15776" y="52034"/>
                </a:moveTo>
                <a:lnTo>
                  <a:pt x="15776" y="52034"/>
                </a:lnTo>
                <a:cubicBezTo>
                  <a:pt x="15747" y="52152"/>
                  <a:pt x="15732" y="52240"/>
                  <a:pt x="15688" y="52358"/>
                </a:cubicBezTo>
                <a:cubicBezTo>
                  <a:pt x="15599" y="52372"/>
                  <a:pt x="15511" y="52416"/>
                  <a:pt x="15438" y="52446"/>
                </a:cubicBezTo>
                <a:cubicBezTo>
                  <a:pt x="15467" y="52358"/>
                  <a:pt x="15511" y="52240"/>
                  <a:pt x="15541" y="52152"/>
                </a:cubicBezTo>
                <a:cubicBezTo>
                  <a:pt x="15614" y="52122"/>
                  <a:pt x="15717" y="52078"/>
                  <a:pt x="15776" y="52034"/>
                </a:cubicBezTo>
                <a:close/>
                <a:moveTo>
                  <a:pt x="14878" y="52225"/>
                </a:moveTo>
                <a:lnTo>
                  <a:pt x="14878" y="52225"/>
                </a:lnTo>
                <a:cubicBezTo>
                  <a:pt x="14849" y="52299"/>
                  <a:pt x="14805" y="52372"/>
                  <a:pt x="14775" y="52461"/>
                </a:cubicBezTo>
                <a:cubicBezTo>
                  <a:pt x="14702" y="52505"/>
                  <a:pt x="14643" y="52534"/>
                  <a:pt x="14569" y="52593"/>
                </a:cubicBezTo>
                <a:lnTo>
                  <a:pt x="14687" y="52372"/>
                </a:lnTo>
                <a:cubicBezTo>
                  <a:pt x="14761" y="52299"/>
                  <a:pt x="14834" y="52269"/>
                  <a:pt x="14878" y="52225"/>
                </a:cubicBezTo>
                <a:close/>
                <a:moveTo>
                  <a:pt x="26902" y="45529"/>
                </a:moveTo>
                <a:cubicBezTo>
                  <a:pt x="26931" y="45588"/>
                  <a:pt x="26931" y="45647"/>
                  <a:pt x="26946" y="45720"/>
                </a:cubicBezTo>
                <a:cubicBezTo>
                  <a:pt x="26946" y="45750"/>
                  <a:pt x="26931" y="45765"/>
                  <a:pt x="26931" y="45809"/>
                </a:cubicBezTo>
                <a:cubicBezTo>
                  <a:pt x="26622" y="46824"/>
                  <a:pt x="26063" y="47898"/>
                  <a:pt x="25165" y="49061"/>
                </a:cubicBezTo>
                <a:cubicBezTo>
                  <a:pt x="23752" y="50886"/>
                  <a:pt x="21574" y="51327"/>
                  <a:pt x="19279" y="51798"/>
                </a:cubicBezTo>
                <a:cubicBezTo>
                  <a:pt x="18248" y="52004"/>
                  <a:pt x="17145" y="52240"/>
                  <a:pt x="16041" y="52593"/>
                </a:cubicBezTo>
                <a:cubicBezTo>
                  <a:pt x="16056" y="52475"/>
                  <a:pt x="16100" y="52372"/>
                  <a:pt x="16115" y="52255"/>
                </a:cubicBezTo>
                <a:cubicBezTo>
                  <a:pt x="17218" y="51857"/>
                  <a:pt x="18337" y="51592"/>
                  <a:pt x="19440" y="51357"/>
                </a:cubicBezTo>
                <a:cubicBezTo>
                  <a:pt x="21692" y="50871"/>
                  <a:pt x="23811" y="50386"/>
                  <a:pt x="25209" y="48575"/>
                </a:cubicBezTo>
                <a:cubicBezTo>
                  <a:pt x="26033" y="47516"/>
                  <a:pt x="26563" y="46486"/>
                  <a:pt x="26902" y="45529"/>
                </a:cubicBezTo>
                <a:close/>
                <a:moveTo>
                  <a:pt x="14393" y="52387"/>
                </a:moveTo>
                <a:cubicBezTo>
                  <a:pt x="14363" y="52431"/>
                  <a:pt x="14334" y="52490"/>
                  <a:pt x="14304" y="52519"/>
                </a:cubicBezTo>
                <a:cubicBezTo>
                  <a:pt x="14275" y="52549"/>
                  <a:pt x="14216" y="52593"/>
                  <a:pt x="14187" y="52608"/>
                </a:cubicBezTo>
                <a:cubicBezTo>
                  <a:pt x="14201" y="52578"/>
                  <a:pt x="14246" y="52534"/>
                  <a:pt x="14260" y="52505"/>
                </a:cubicBezTo>
                <a:cubicBezTo>
                  <a:pt x="14290" y="52461"/>
                  <a:pt x="14349" y="52431"/>
                  <a:pt x="14393" y="52387"/>
                </a:cubicBezTo>
                <a:close/>
                <a:moveTo>
                  <a:pt x="15408" y="52210"/>
                </a:moveTo>
                <a:cubicBezTo>
                  <a:pt x="15379" y="52299"/>
                  <a:pt x="15335" y="52416"/>
                  <a:pt x="15320" y="52505"/>
                </a:cubicBezTo>
                <a:cubicBezTo>
                  <a:pt x="15246" y="52534"/>
                  <a:pt x="15158" y="52578"/>
                  <a:pt x="15070" y="52608"/>
                </a:cubicBezTo>
                <a:lnTo>
                  <a:pt x="15173" y="52343"/>
                </a:lnTo>
                <a:cubicBezTo>
                  <a:pt x="15246" y="52299"/>
                  <a:pt x="15349" y="52240"/>
                  <a:pt x="15408" y="52210"/>
                </a:cubicBezTo>
                <a:close/>
                <a:moveTo>
                  <a:pt x="16041" y="52299"/>
                </a:moveTo>
                <a:cubicBezTo>
                  <a:pt x="16026" y="52416"/>
                  <a:pt x="15982" y="52519"/>
                  <a:pt x="15967" y="52637"/>
                </a:cubicBezTo>
                <a:cubicBezTo>
                  <a:pt x="15864" y="52652"/>
                  <a:pt x="15761" y="52681"/>
                  <a:pt x="15673" y="52725"/>
                </a:cubicBezTo>
                <a:cubicBezTo>
                  <a:pt x="15688" y="52608"/>
                  <a:pt x="15732" y="52505"/>
                  <a:pt x="15761" y="52416"/>
                </a:cubicBezTo>
                <a:lnTo>
                  <a:pt x="16041" y="52299"/>
                </a:lnTo>
                <a:close/>
                <a:moveTo>
                  <a:pt x="14555" y="52431"/>
                </a:moveTo>
                <a:cubicBezTo>
                  <a:pt x="14510" y="52519"/>
                  <a:pt x="14481" y="52578"/>
                  <a:pt x="14437" y="52652"/>
                </a:cubicBezTo>
                <a:cubicBezTo>
                  <a:pt x="14393" y="52681"/>
                  <a:pt x="14304" y="52725"/>
                  <a:pt x="14260" y="52755"/>
                </a:cubicBezTo>
                <a:cubicBezTo>
                  <a:pt x="14290" y="52681"/>
                  <a:pt x="14334" y="52637"/>
                  <a:pt x="14363" y="52549"/>
                </a:cubicBezTo>
                <a:cubicBezTo>
                  <a:pt x="14422" y="52519"/>
                  <a:pt x="14481" y="52461"/>
                  <a:pt x="14555" y="52431"/>
                </a:cubicBezTo>
                <a:close/>
                <a:moveTo>
                  <a:pt x="14039" y="52667"/>
                </a:moveTo>
                <a:cubicBezTo>
                  <a:pt x="14025" y="52681"/>
                  <a:pt x="13995" y="52725"/>
                  <a:pt x="13981" y="52740"/>
                </a:cubicBezTo>
                <a:cubicBezTo>
                  <a:pt x="13970" y="52746"/>
                  <a:pt x="13957" y="52755"/>
                  <a:pt x="13944" y="52766"/>
                </a:cubicBezTo>
                <a:lnTo>
                  <a:pt x="13944" y="52766"/>
                </a:lnTo>
                <a:cubicBezTo>
                  <a:pt x="13946" y="52763"/>
                  <a:pt x="13949" y="52759"/>
                  <a:pt x="13951" y="52755"/>
                </a:cubicBezTo>
                <a:lnTo>
                  <a:pt x="14039" y="52667"/>
                </a:lnTo>
                <a:close/>
                <a:moveTo>
                  <a:pt x="15070" y="52387"/>
                </a:moveTo>
                <a:lnTo>
                  <a:pt x="14952" y="52667"/>
                </a:lnTo>
                <a:cubicBezTo>
                  <a:pt x="14878" y="52711"/>
                  <a:pt x="14790" y="52740"/>
                  <a:pt x="14716" y="52784"/>
                </a:cubicBezTo>
                <a:cubicBezTo>
                  <a:pt x="14761" y="52681"/>
                  <a:pt x="14790" y="52593"/>
                  <a:pt x="14834" y="52519"/>
                </a:cubicBezTo>
                <a:cubicBezTo>
                  <a:pt x="14923" y="52461"/>
                  <a:pt x="14996" y="52431"/>
                  <a:pt x="15070" y="52387"/>
                </a:cubicBezTo>
                <a:close/>
                <a:moveTo>
                  <a:pt x="15658" y="52431"/>
                </a:moveTo>
                <a:lnTo>
                  <a:pt x="15658" y="52431"/>
                </a:lnTo>
                <a:cubicBezTo>
                  <a:pt x="15614" y="52534"/>
                  <a:pt x="15599" y="52637"/>
                  <a:pt x="15585" y="52740"/>
                </a:cubicBezTo>
                <a:lnTo>
                  <a:pt x="15305" y="52858"/>
                </a:lnTo>
                <a:cubicBezTo>
                  <a:pt x="15349" y="52740"/>
                  <a:pt x="15364" y="52652"/>
                  <a:pt x="15393" y="52534"/>
                </a:cubicBezTo>
                <a:cubicBezTo>
                  <a:pt x="15496" y="52505"/>
                  <a:pt x="15585" y="52461"/>
                  <a:pt x="15658" y="52431"/>
                </a:cubicBezTo>
                <a:close/>
                <a:moveTo>
                  <a:pt x="14216" y="52681"/>
                </a:moveTo>
                <a:cubicBezTo>
                  <a:pt x="14187" y="52740"/>
                  <a:pt x="14172" y="52799"/>
                  <a:pt x="14128" y="52858"/>
                </a:cubicBezTo>
                <a:lnTo>
                  <a:pt x="13966" y="52961"/>
                </a:lnTo>
                <a:cubicBezTo>
                  <a:pt x="13995" y="52902"/>
                  <a:pt x="14025" y="52858"/>
                  <a:pt x="14054" y="52799"/>
                </a:cubicBezTo>
                <a:cubicBezTo>
                  <a:pt x="14113" y="52784"/>
                  <a:pt x="14157" y="52740"/>
                  <a:pt x="14216" y="52681"/>
                </a:cubicBezTo>
                <a:close/>
                <a:moveTo>
                  <a:pt x="14731" y="52593"/>
                </a:moveTo>
                <a:cubicBezTo>
                  <a:pt x="14687" y="52667"/>
                  <a:pt x="14658" y="52740"/>
                  <a:pt x="14628" y="52828"/>
                </a:cubicBezTo>
                <a:cubicBezTo>
                  <a:pt x="14555" y="52873"/>
                  <a:pt x="14481" y="52902"/>
                  <a:pt x="14407" y="52961"/>
                </a:cubicBezTo>
                <a:cubicBezTo>
                  <a:pt x="14437" y="52873"/>
                  <a:pt x="14481" y="52799"/>
                  <a:pt x="14510" y="52725"/>
                </a:cubicBezTo>
                <a:cubicBezTo>
                  <a:pt x="14584" y="52681"/>
                  <a:pt x="14658" y="52622"/>
                  <a:pt x="14731" y="52593"/>
                </a:cubicBezTo>
                <a:close/>
                <a:moveTo>
                  <a:pt x="15305" y="52593"/>
                </a:moveTo>
                <a:cubicBezTo>
                  <a:pt x="15261" y="52711"/>
                  <a:pt x="15246" y="52799"/>
                  <a:pt x="15217" y="52902"/>
                </a:cubicBezTo>
                <a:cubicBezTo>
                  <a:pt x="15129" y="52917"/>
                  <a:pt x="15026" y="52961"/>
                  <a:pt x="14937" y="53020"/>
                </a:cubicBezTo>
                <a:cubicBezTo>
                  <a:pt x="14981" y="52917"/>
                  <a:pt x="15011" y="52814"/>
                  <a:pt x="15040" y="52725"/>
                </a:cubicBezTo>
                <a:cubicBezTo>
                  <a:pt x="15143" y="52681"/>
                  <a:pt x="15217" y="52652"/>
                  <a:pt x="15305" y="52593"/>
                </a:cubicBezTo>
                <a:close/>
                <a:moveTo>
                  <a:pt x="26975" y="45941"/>
                </a:moveTo>
                <a:cubicBezTo>
                  <a:pt x="26990" y="45985"/>
                  <a:pt x="26990" y="46059"/>
                  <a:pt x="27005" y="46133"/>
                </a:cubicBezTo>
                <a:cubicBezTo>
                  <a:pt x="26990" y="46191"/>
                  <a:pt x="26975" y="46236"/>
                  <a:pt x="26975" y="46280"/>
                </a:cubicBezTo>
                <a:lnTo>
                  <a:pt x="26975" y="46309"/>
                </a:lnTo>
                <a:cubicBezTo>
                  <a:pt x="26652" y="47310"/>
                  <a:pt x="26092" y="48443"/>
                  <a:pt x="25180" y="49620"/>
                </a:cubicBezTo>
                <a:cubicBezTo>
                  <a:pt x="23752" y="51489"/>
                  <a:pt x="21604" y="51872"/>
                  <a:pt x="19131" y="52343"/>
                </a:cubicBezTo>
                <a:cubicBezTo>
                  <a:pt x="18116" y="52519"/>
                  <a:pt x="17071" y="52725"/>
                  <a:pt x="15982" y="53034"/>
                </a:cubicBezTo>
                <a:lnTo>
                  <a:pt x="16041" y="52711"/>
                </a:lnTo>
                <a:cubicBezTo>
                  <a:pt x="17159" y="52343"/>
                  <a:pt x="18263" y="52093"/>
                  <a:pt x="19293" y="51901"/>
                </a:cubicBezTo>
                <a:cubicBezTo>
                  <a:pt x="21619" y="51416"/>
                  <a:pt x="23811" y="50974"/>
                  <a:pt x="25224" y="49135"/>
                </a:cubicBezTo>
                <a:cubicBezTo>
                  <a:pt x="26048" y="48075"/>
                  <a:pt x="26578" y="47045"/>
                  <a:pt x="26916" y="46088"/>
                </a:cubicBezTo>
                <a:lnTo>
                  <a:pt x="26916" y="46103"/>
                </a:lnTo>
                <a:lnTo>
                  <a:pt x="26975" y="45941"/>
                </a:lnTo>
                <a:close/>
                <a:moveTo>
                  <a:pt x="15938" y="52681"/>
                </a:moveTo>
                <a:lnTo>
                  <a:pt x="15938" y="52681"/>
                </a:lnTo>
                <a:cubicBezTo>
                  <a:pt x="15909" y="52814"/>
                  <a:pt x="15894" y="52917"/>
                  <a:pt x="15879" y="53034"/>
                </a:cubicBezTo>
                <a:cubicBezTo>
                  <a:pt x="15761" y="53079"/>
                  <a:pt x="15673" y="53093"/>
                  <a:pt x="15570" y="53123"/>
                </a:cubicBezTo>
                <a:cubicBezTo>
                  <a:pt x="15585" y="53020"/>
                  <a:pt x="15599" y="52902"/>
                  <a:pt x="15644" y="52799"/>
                </a:cubicBezTo>
                <a:cubicBezTo>
                  <a:pt x="15732" y="52755"/>
                  <a:pt x="15835" y="52725"/>
                  <a:pt x="15938" y="52681"/>
                </a:cubicBezTo>
                <a:close/>
                <a:moveTo>
                  <a:pt x="14393" y="52799"/>
                </a:moveTo>
                <a:lnTo>
                  <a:pt x="14393" y="52799"/>
                </a:lnTo>
                <a:cubicBezTo>
                  <a:pt x="14349" y="52873"/>
                  <a:pt x="14304" y="52946"/>
                  <a:pt x="14275" y="53034"/>
                </a:cubicBezTo>
                <a:cubicBezTo>
                  <a:pt x="14201" y="53079"/>
                  <a:pt x="14128" y="53108"/>
                  <a:pt x="14069" y="53167"/>
                </a:cubicBezTo>
                <a:lnTo>
                  <a:pt x="14187" y="52946"/>
                </a:lnTo>
                <a:cubicBezTo>
                  <a:pt x="14246" y="52873"/>
                  <a:pt x="14319" y="52828"/>
                  <a:pt x="14393" y="52799"/>
                </a:cubicBezTo>
                <a:close/>
                <a:moveTo>
                  <a:pt x="14923" y="52755"/>
                </a:moveTo>
                <a:lnTo>
                  <a:pt x="14923" y="52755"/>
                </a:lnTo>
                <a:cubicBezTo>
                  <a:pt x="14878" y="52858"/>
                  <a:pt x="14849" y="52946"/>
                  <a:pt x="14820" y="53049"/>
                </a:cubicBezTo>
                <a:cubicBezTo>
                  <a:pt x="14761" y="53093"/>
                  <a:pt x="14658" y="53123"/>
                  <a:pt x="14569" y="53167"/>
                </a:cubicBezTo>
                <a:lnTo>
                  <a:pt x="14672" y="52887"/>
                </a:lnTo>
                <a:cubicBezTo>
                  <a:pt x="14761" y="52858"/>
                  <a:pt x="14849" y="52799"/>
                  <a:pt x="14923" y="52755"/>
                </a:cubicBezTo>
                <a:close/>
                <a:moveTo>
                  <a:pt x="13878" y="52961"/>
                </a:moveTo>
                <a:lnTo>
                  <a:pt x="13878" y="52961"/>
                </a:lnTo>
                <a:cubicBezTo>
                  <a:pt x="13848" y="53005"/>
                  <a:pt x="13819" y="53049"/>
                  <a:pt x="13804" y="53093"/>
                </a:cubicBezTo>
                <a:cubicBezTo>
                  <a:pt x="13745" y="53123"/>
                  <a:pt x="13701" y="53167"/>
                  <a:pt x="13657" y="53196"/>
                </a:cubicBezTo>
                <a:cubicBezTo>
                  <a:pt x="13672" y="53167"/>
                  <a:pt x="13701" y="53123"/>
                  <a:pt x="13730" y="53093"/>
                </a:cubicBezTo>
                <a:cubicBezTo>
                  <a:pt x="13745" y="53079"/>
                  <a:pt x="13775" y="53049"/>
                  <a:pt x="13804" y="53020"/>
                </a:cubicBezTo>
                <a:cubicBezTo>
                  <a:pt x="13819" y="53005"/>
                  <a:pt x="13833" y="52976"/>
                  <a:pt x="13878" y="52961"/>
                </a:cubicBezTo>
                <a:close/>
                <a:moveTo>
                  <a:pt x="15541" y="52858"/>
                </a:moveTo>
                <a:lnTo>
                  <a:pt x="15541" y="52858"/>
                </a:lnTo>
                <a:cubicBezTo>
                  <a:pt x="15526" y="52961"/>
                  <a:pt x="15496" y="53079"/>
                  <a:pt x="15467" y="53167"/>
                </a:cubicBezTo>
                <a:lnTo>
                  <a:pt x="15202" y="53270"/>
                </a:lnTo>
                <a:cubicBezTo>
                  <a:pt x="15217" y="53167"/>
                  <a:pt x="15246" y="53079"/>
                  <a:pt x="15276" y="52961"/>
                </a:cubicBezTo>
                <a:lnTo>
                  <a:pt x="15541" y="52858"/>
                </a:lnTo>
                <a:close/>
                <a:moveTo>
                  <a:pt x="14040" y="53020"/>
                </a:moveTo>
                <a:cubicBezTo>
                  <a:pt x="13995" y="53093"/>
                  <a:pt x="13966" y="53167"/>
                  <a:pt x="13951" y="53226"/>
                </a:cubicBezTo>
                <a:cubicBezTo>
                  <a:pt x="13878" y="53255"/>
                  <a:pt x="13819" y="53285"/>
                  <a:pt x="13745" y="53344"/>
                </a:cubicBezTo>
                <a:cubicBezTo>
                  <a:pt x="13775" y="53270"/>
                  <a:pt x="13819" y="53226"/>
                  <a:pt x="13848" y="53138"/>
                </a:cubicBezTo>
                <a:cubicBezTo>
                  <a:pt x="13907" y="53093"/>
                  <a:pt x="13981" y="53049"/>
                  <a:pt x="14040" y="53020"/>
                </a:cubicBezTo>
                <a:close/>
                <a:moveTo>
                  <a:pt x="14569" y="52946"/>
                </a:moveTo>
                <a:lnTo>
                  <a:pt x="14466" y="53226"/>
                </a:lnTo>
                <a:cubicBezTo>
                  <a:pt x="14393" y="53255"/>
                  <a:pt x="14290" y="53285"/>
                  <a:pt x="14216" y="53344"/>
                </a:cubicBezTo>
                <a:cubicBezTo>
                  <a:pt x="14260" y="53255"/>
                  <a:pt x="14290" y="53167"/>
                  <a:pt x="14334" y="53093"/>
                </a:cubicBezTo>
                <a:cubicBezTo>
                  <a:pt x="14422" y="53034"/>
                  <a:pt x="14496" y="52976"/>
                  <a:pt x="14569" y="52946"/>
                </a:cubicBezTo>
                <a:close/>
                <a:moveTo>
                  <a:pt x="15173" y="53020"/>
                </a:moveTo>
                <a:lnTo>
                  <a:pt x="15173" y="53020"/>
                </a:lnTo>
                <a:cubicBezTo>
                  <a:pt x="15143" y="53123"/>
                  <a:pt x="15129" y="53226"/>
                  <a:pt x="15099" y="53329"/>
                </a:cubicBezTo>
                <a:cubicBezTo>
                  <a:pt x="15011" y="53329"/>
                  <a:pt x="14893" y="53373"/>
                  <a:pt x="14805" y="53417"/>
                </a:cubicBezTo>
                <a:cubicBezTo>
                  <a:pt x="14849" y="53314"/>
                  <a:pt x="14864" y="53226"/>
                  <a:pt x="14893" y="53123"/>
                </a:cubicBezTo>
                <a:lnTo>
                  <a:pt x="15173" y="53020"/>
                </a:lnTo>
                <a:close/>
                <a:moveTo>
                  <a:pt x="13524" y="53270"/>
                </a:moveTo>
                <a:cubicBezTo>
                  <a:pt x="13510" y="53299"/>
                  <a:pt x="13480" y="53329"/>
                  <a:pt x="13466" y="53344"/>
                </a:cubicBezTo>
                <a:cubicBezTo>
                  <a:pt x="13421" y="53388"/>
                  <a:pt x="13392" y="53402"/>
                  <a:pt x="13363" y="53447"/>
                </a:cubicBezTo>
                <a:cubicBezTo>
                  <a:pt x="13377" y="53417"/>
                  <a:pt x="13392" y="53388"/>
                  <a:pt x="13407" y="53373"/>
                </a:cubicBezTo>
                <a:cubicBezTo>
                  <a:pt x="13451" y="53329"/>
                  <a:pt x="13480" y="53314"/>
                  <a:pt x="13524" y="53270"/>
                </a:cubicBezTo>
                <a:close/>
                <a:moveTo>
                  <a:pt x="26961" y="46456"/>
                </a:moveTo>
                <a:lnTo>
                  <a:pt x="26961" y="46471"/>
                </a:lnTo>
                <a:cubicBezTo>
                  <a:pt x="26975" y="46486"/>
                  <a:pt x="26990" y="46530"/>
                  <a:pt x="26990" y="46545"/>
                </a:cubicBezTo>
                <a:cubicBezTo>
                  <a:pt x="26990" y="46574"/>
                  <a:pt x="26990" y="46618"/>
                  <a:pt x="27005" y="46648"/>
                </a:cubicBezTo>
                <a:cubicBezTo>
                  <a:pt x="26666" y="47751"/>
                  <a:pt x="26107" y="48929"/>
                  <a:pt x="25180" y="50135"/>
                </a:cubicBezTo>
                <a:cubicBezTo>
                  <a:pt x="23708" y="52034"/>
                  <a:pt x="21501" y="52402"/>
                  <a:pt x="18940" y="52858"/>
                </a:cubicBezTo>
                <a:cubicBezTo>
                  <a:pt x="17969" y="53020"/>
                  <a:pt x="16939" y="53182"/>
                  <a:pt x="15909" y="53461"/>
                </a:cubicBezTo>
                <a:cubicBezTo>
                  <a:pt x="15923" y="53344"/>
                  <a:pt x="15953" y="53226"/>
                  <a:pt x="15953" y="53108"/>
                </a:cubicBezTo>
                <a:cubicBezTo>
                  <a:pt x="17027" y="52784"/>
                  <a:pt x="18101" y="52578"/>
                  <a:pt x="19117" y="52387"/>
                </a:cubicBezTo>
                <a:cubicBezTo>
                  <a:pt x="21501" y="51945"/>
                  <a:pt x="23752" y="51533"/>
                  <a:pt x="25224" y="49635"/>
                </a:cubicBezTo>
                <a:cubicBezTo>
                  <a:pt x="26033" y="48590"/>
                  <a:pt x="26593" y="47516"/>
                  <a:pt x="26961" y="46456"/>
                </a:cubicBezTo>
                <a:close/>
                <a:moveTo>
                  <a:pt x="14201" y="53167"/>
                </a:moveTo>
                <a:cubicBezTo>
                  <a:pt x="14187" y="53226"/>
                  <a:pt x="14143" y="53314"/>
                  <a:pt x="14113" y="53402"/>
                </a:cubicBezTo>
                <a:cubicBezTo>
                  <a:pt x="14040" y="53447"/>
                  <a:pt x="13966" y="53491"/>
                  <a:pt x="13878" y="53535"/>
                </a:cubicBezTo>
                <a:cubicBezTo>
                  <a:pt x="13907" y="53461"/>
                  <a:pt x="13951" y="53373"/>
                  <a:pt x="13981" y="53285"/>
                </a:cubicBezTo>
                <a:cubicBezTo>
                  <a:pt x="14054" y="53255"/>
                  <a:pt x="14128" y="53196"/>
                  <a:pt x="14201" y="53167"/>
                </a:cubicBezTo>
                <a:close/>
                <a:moveTo>
                  <a:pt x="14805" y="53152"/>
                </a:moveTo>
                <a:lnTo>
                  <a:pt x="14805" y="53152"/>
                </a:lnTo>
                <a:cubicBezTo>
                  <a:pt x="14775" y="53241"/>
                  <a:pt x="14761" y="53344"/>
                  <a:pt x="14716" y="53447"/>
                </a:cubicBezTo>
                <a:lnTo>
                  <a:pt x="14437" y="53550"/>
                </a:lnTo>
                <a:cubicBezTo>
                  <a:pt x="14481" y="53461"/>
                  <a:pt x="14496" y="53373"/>
                  <a:pt x="14525" y="53255"/>
                </a:cubicBezTo>
                <a:cubicBezTo>
                  <a:pt x="14628" y="53241"/>
                  <a:pt x="14716" y="53196"/>
                  <a:pt x="14805" y="53152"/>
                </a:cubicBezTo>
                <a:close/>
                <a:moveTo>
                  <a:pt x="13686" y="53270"/>
                </a:moveTo>
                <a:cubicBezTo>
                  <a:pt x="13657" y="53329"/>
                  <a:pt x="13627" y="53388"/>
                  <a:pt x="13598" y="53447"/>
                </a:cubicBezTo>
                <a:cubicBezTo>
                  <a:pt x="13539" y="53476"/>
                  <a:pt x="13480" y="53505"/>
                  <a:pt x="13407" y="53564"/>
                </a:cubicBezTo>
                <a:cubicBezTo>
                  <a:pt x="13451" y="53505"/>
                  <a:pt x="13480" y="53461"/>
                  <a:pt x="13510" y="53402"/>
                </a:cubicBezTo>
                <a:cubicBezTo>
                  <a:pt x="13583" y="53373"/>
                  <a:pt x="13627" y="53314"/>
                  <a:pt x="13686" y="53270"/>
                </a:cubicBezTo>
                <a:close/>
                <a:moveTo>
                  <a:pt x="15879" y="53138"/>
                </a:moveTo>
                <a:lnTo>
                  <a:pt x="15879" y="53138"/>
                </a:lnTo>
                <a:cubicBezTo>
                  <a:pt x="15864" y="53255"/>
                  <a:pt x="15835" y="53358"/>
                  <a:pt x="15835" y="53491"/>
                </a:cubicBezTo>
                <a:cubicBezTo>
                  <a:pt x="15717" y="53491"/>
                  <a:pt x="15599" y="53535"/>
                  <a:pt x="15511" y="53564"/>
                </a:cubicBezTo>
                <a:lnTo>
                  <a:pt x="15570" y="53241"/>
                </a:lnTo>
                <a:cubicBezTo>
                  <a:pt x="15673" y="53196"/>
                  <a:pt x="15761" y="53167"/>
                  <a:pt x="15879" y="53138"/>
                </a:cubicBezTo>
                <a:close/>
                <a:moveTo>
                  <a:pt x="13142" y="53594"/>
                </a:moveTo>
                <a:cubicBezTo>
                  <a:pt x="13142" y="53608"/>
                  <a:pt x="13112" y="53608"/>
                  <a:pt x="13112" y="53623"/>
                </a:cubicBezTo>
                <a:cubicBezTo>
                  <a:pt x="13100" y="53635"/>
                  <a:pt x="13078" y="53648"/>
                  <a:pt x="13053" y="53669"/>
                </a:cubicBezTo>
                <a:lnTo>
                  <a:pt x="13053" y="53669"/>
                </a:lnTo>
                <a:cubicBezTo>
                  <a:pt x="13054" y="53665"/>
                  <a:pt x="13054" y="53659"/>
                  <a:pt x="13054" y="53653"/>
                </a:cubicBezTo>
                <a:lnTo>
                  <a:pt x="13142" y="53594"/>
                </a:lnTo>
                <a:close/>
                <a:moveTo>
                  <a:pt x="15467" y="53255"/>
                </a:moveTo>
                <a:lnTo>
                  <a:pt x="15423" y="53594"/>
                </a:lnTo>
                <a:cubicBezTo>
                  <a:pt x="15305" y="53623"/>
                  <a:pt x="15217" y="53653"/>
                  <a:pt x="15099" y="53697"/>
                </a:cubicBezTo>
                <a:cubicBezTo>
                  <a:pt x="15129" y="53594"/>
                  <a:pt x="15143" y="53476"/>
                  <a:pt x="15173" y="53373"/>
                </a:cubicBezTo>
                <a:cubicBezTo>
                  <a:pt x="15276" y="53329"/>
                  <a:pt x="15379" y="53299"/>
                  <a:pt x="15467" y="53255"/>
                </a:cubicBezTo>
                <a:close/>
                <a:moveTo>
                  <a:pt x="13878" y="53373"/>
                </a:moveTo>
                <a:cubicBezTo>
                  <a:pt x="13833" y="53447"/>
                  <a:pt x="13789" y="53520"/>
                  <a:pt x="13760" y="53608"/>
                </a:cubicBezTo>
                <a:cubicBezTo>
                  <a:pt x="13686" y="53638"/>
                  <a:pt x="13613" y="53697"/>
                  <a:pt x="13539" y="53741"/>
                </a:cubicBezTo>
                <a:lnTo>
                  <a:pt x="13657" y="53520"/>
                </a:lnTo>
                <a:cubicBezTo>
                  <a:pt x="13730" y="53461"/>
                  <a:pt x="13789" y="53402"/>
                  <a:pt x="13878" y="53373"/>
                </a:cubicBezTo>
                <a:close/>
                <a:moveTo>
                  <a:pt x="14437" y="53329"/>
                </a:moveTo>
                <a:lnTo>
                  <a:pt x="14437" y="53329"/>
                </a:lnTo>
                <a:cubicBezTo>
                  <a:pt x="14407" y="53417"/>
                  <a:pt x="14363" y="53520"/>
                  <a:pt x="14349" y="53608"/>
                </a:cubicBezTo>
                <a:cubicBezTo>
                  <a:pt x="14260" y="53638"/>
                  <a:pt x="14157" y="53682"/>
                  <a:pt x="14069" y="53741"/>
                </a:cubicBezTo>
                <a:lnTo>
                  <a:pt x="14187" y="53461"/>
                </a:lnTo>
                <a:cubicBezTo>
                  <a:pt x="14275" y="53417"/>
                  <a:pt x="14349" y="53373"/>
                  <a:pt x="14437" y="53329"/>
                </a:cubicBezTo>
                <a:close/>
                <a:moveTo>
                  <a:pt x="13333" y="53550"/>
                </a:moveTo>
                <a:lnTo>
                  <a:pt x="13333" y="53550"/>
                </a:lnTo>
                <a:cubicBezTo>
                  <a:pt x="13318" y="53594"/>
                  <a:pt x="13289" y="53638"/>
                  <a:pt x="13260" y="53682"/>
                </a:cubicBezTo>
                <a:cubicBezTo>
                  <a:pt x="13201" y="53711"/>
                  <a:pt x="13157" y="53756"/>
                  <a:pt x="13112" y="53785"/>
                </a:cubicBezTo>
                <a:cubicBezTo>
                  <a:pt x="13127" y="53756"/>
                  <a:pt x="13171" y="53711"/>
                  <a:pt x="13186" y="53682"/>
                </a:cubicBezTo>
                <a:cubicBezTo>
                  <a:pt x="13230" y="53638"/>
                  <a:pt x="13289" y="53608"/>
                  <a:pt x="13333" y="53550"/>
                </a:cubicBezTo>
                <a:close/>
                <a:moveTo>
                  <a:pt x="15084" y="53402"/>
                </a:moveTo>
                <a:cubicBezTo>
                  <a:pt x="15070" y="53520"/>
                  <a:pt x="15040" y="53623"/>
                  <a:pt x="15011" y="53711"/>
                </a:cubicBezTo>
                <a:cubicBezTo>
                  <a:pt x="14893" y="53756"/>
                  <a:pt x="14805" y="53785"/>
                  <a:pt x="14702" y="53829"/>
                </a:cubicBezTo>
                <a:cubicBezTo>
                  <a:pt x="14731" y="53711"/>
                  <a:pt x="14761" y="53608"/>
                  <a:pt x="14790" y="53520"/>
                </a:cubicBezTo>
                <a:cubicBezTo>
                  <a:pt x="14878" y="53476"/>
                  <a:pt x="14996" y="53447"/>
                  <a:pt x="15084" y="53402"/>
                </a:cubicBezTo>
                <a:close/>
                <a:moveTo>
                  <a:pt x="14069" y="53520"/>
                </a:moveTo>
                <a:lnTo>
                  <a:pt x="14069" y="53520"/>
                </a:lnTo>
                <a:cubicBezTo>
                  <a:pt x="14040" y="53608"/>
                  <a:pt x="13995" y="53697"/>
                  <a:pt x="13981" y="53770"/>
                </a:cubicBezTo>
                <a:cubicBezTo>
                  <a:pt x="13892" y="53814"/>
                  <a:pt x="13819" y="53859"/>
                  <a:pt x="13716" y="53903"/>
                </a:cubicBezTo>
                <a:cubicBezTo>
                  <a:pt x="13760" y="53814"/>
                  <a:pt x="13789" y="53741"/>
                  <a:pt x="13833" y="53638"/>
                </a:cubicBezTo>
                <a:cubicBezTo>
                  <a:pt x="13907" y="53608"/>
                  <a:pt x="13995" y="53550"/>
                  <a:pt x="14069" y="53520"/>
                </a:cubicBezTo>
                <a:close/>
                <a:moveTo>
                  <a:pt x="27005" y="46868"/>
                </a:moveTo>
                <a:cubicBezTo>
                  <a:pt x="27005" y="46927"/>
                  <a:pt x="27019" y="46986"/>
                  <a:pt x="27019" y="47015"/>
                </a:cubicBezTo>
                <a:cubicBezTo>
                  <a:pt x="27034" y="47030"/>
                  <a:pt x="27034" y="47060"/>
                  <a:pt x="27034" y="47089"/>
                </a:cubicBezTo>
                <a:cubicBezTo>
                  <a:pt x="26710" y="48237"/>
                  <a:pt x="26122" y="49429"/>
                  <a:pt x="25180" y="50665"/>
                </a:cubicBezTo>
                <a:cubicBezTo>
                  <a:pt x="23679" y="52622"/>
                  <a:pt x="21412" y="52976"/>
                  <a:pt x="18764" y="53358"/>
                </a:cubicBezTo>
                <a:cubicBezTo>
                  <a:pt x="17822" y="53505"/>
                  <a:pt x="16850" y="53653"/>
                  <a:pt x="15864" y="53903"/>
                </a:cubicBezTo>
                <a:cubicBezTo>
                  <a:pt x="15864" y="53785"/>
                  <a:pt x="15879" y="53653"/>
                  <a:pt x="15894" y="53550"/>
                </a:cubicBezTo>
                <a:cubicBezTo>
                  <a:pt x="16939" y="53270"/>
                  <a:pt x="17969" y="53093"/>
                  <a:pt x="18940" y="52917"/>
                </a:cubicBezTo>
                <a:cubicBezTo>
                  <a:pt x="21516" y="52505"/>
                  <a:pt x="23723" y="52122"/>
                  <a:pt x="25239" y="50180"/>
                </a:cubicBezTo>
                <a:cubicBezTo>
                  <a:pt x="26107" y="49046"/>
                  <a:pt x="26666" y="47943"/>
                  <a:pt x="27005" y="46868"/>
                </a:cubicBezTo>
                <a:close/>
                <a:moveTo>
                  <a:pt x="13524" y="53564"/>
                </a:moveTo>
                <a:lnTo>
                  <a:pt x="13524" y="53564"/>
                </a:lnTo>
                <a:cubicBezTo>
                  <a:pt x="13480" y="53653"/>
                  <a:pt x="13451" y="53741"/>
                  <a:pt x="13407" y="53785"/>
                </a:cubicBezTo>
                <a:cubicBezTo>
                  <a:pt x="13333" y="53829"/>
                  <a:pt x="13289" y="53888"/>
                  <a:pt x="13215" y="53917"/>
                </a:cubicBezTo>
                <a:cubicBezTo>
                  <a:pt x="13245" y="53844"/>
                  <a:pt x="13289" y="53785"/>
                  <a:pt x="13318" y="53711"/>
                </a:cubicBezTo>
                <a:cubicBezTo>
                  <a:pt x="13392" y="53653"/>
                  <a:pt x="13451" y="53623"/>
                  <a:pt x="13524" y="53564"/>
                </a:cubicBezTo>
                <a:close/>
                <a:moveTo>
                  <a:pt x="14687" y="53550"/>
                </a:moveTo>
                <a:lnTo>
                  <a:pt x="14687" y="53550"/>
                </a:lnTo>
                <a:cubicBezTo>
                  <a:pt x="14658" y="53667"/>
                  <a:pt x="14628" y="53756"/>
                  <a:pt x="14613" y="53859"/>
                </a:cubicBezTo>
                <a:cubicBezTo>
                  <a:pt x="14510" y="53903"/>
                  <a:pt x="14422" y="53932"/>
                  <a:pt x="14319" y="53976"/>
                </a:cubicBezTo>
                <a:cubicBezTo>
                  <a:pt x="14334" y="53859"/>
                  <a:pt x="14363" y="53770"/>
                  <a:pt x="14407" y="53682"/>
                </a:cubicBezTo>
                <a:cubicBezTo>
                  <a:pt x="14496" y="53638"/>
                  <a:pt x="14584" y="53608"/>
                  <a:pt x="14687" y="53550"/>
                </a:cubicBezTo>
                <a:close/>
                <a:moveTo>
                  <a:pt x="15820" y="53564"/>
                </a:moveTo>
                <a:lnTo>
                  <a:pt x="15820" y="53564"/>
                </a:lnTo>
                <a:cubicBezTo>
                  <a:pt x="15806" y="53682"/>
                  <a:pt x="15806" y="53814"/>
                  <a:pt x="15806" y="53917"/>
                </a:cubicBezTo>
                <a:cubicBezTo>
                  <a:pt x="15673" y="53932"/>
                  <a:pt x="15570" y="53976"/>
                  <a:pt x="15452" y="54006"/>
                </a:cubicBezTo>
                <a:cubicBezTo>
                  <a:pt x="15467" y="53903"/>
                  <a:pt x="15467" y="53770"/>
                  <a:pt x="15496" y="53667"/>
                </a:cubicBezTo>
                <a:cubicBezTo>
                  <a:pt x="15599" y="53623"/>
                  <a:pt x="15717" y="53608"/>
                  <a:pt x="15820" y="53564"/>
                </a:cubicBezTo>
                <a:close/>
                <a:moveTo>
                  <a:pt x="12965" y="53859"/>
                </a:moveTo>
                <a:cubicBezTo>
                  <a:pt x="12951" y="53888"/>
                  <a:pt x="12936" y="53917"/>
                  <a:pt x="12921" y="53932"/>
                </a:cubicBezTo>
                <a:cubicBezTo>
                  <a:pt x="12877" y="53976"/>
                  <a:pt x="12818" y="54006"/>
                  <a:pt x="12789" y="54050"/>
                </a:cubicBezTo>
                <a:cubicBezTo>
                  <a:pt x="12803" y="54020"/>
                  <a:pt x="12818" y="54006"/>
                  <a:pt x="12847" y="53976"/>
                </a:cubicBezTo>
                <a:cubicBezTo>
                  <a:pt x="12877" y="53932"/>
                  <a:pt x="12936" y="53903"/>
                  <a:pt x="12965" y="53859"/>
                </a:cubicBezTo>
                <a:close/>
                <a:moveTo>
                  <a:pt x="13716" y="53697"/>
                </a:moveTo>
                <a:lnTo>
                  <a:pt x="13716" y="53697"/>
                </a:lnTo>
                <a:cubicBezTo>
                  <a:pt x="13686" y="53785"/>
                  <a:pt x="13657" y="53888"/>
                  <a:pt x="13613" y="53962"/>
                </a:cubicBezTo>
                <a:cubicBezTo>
                  <a:pt x="13539" y="53991"/>
                  <a:pt x="13451" y="54050"/>
                  <a:pt x="13377" y="54079"/>
                </a:cubicBezTo>
                <a:cubicBezTo>
                  <a:pt x="13407" y="54006"/>
                  <a:pt x="13451" y="53917"/>
                  <a:pt x="13480" y="53844"/>
                </a:cubicBezTo>
                <a:cubicBezTo>
                  <a:pt x="13554" y="53785"/>
                  <a:pt x="13657" y="53756"/>
                  <a:pt x="13716" y="53697"/>
                </a:cubicBezTo>
                <a:close/>
                <a:moveTo>
                  <a:pt x="14319" y="53711"/>
                </a:moveTo>
                <a:cubicBezTo>
                  <a:pt x="14275" y="53814"/>
                  <a:pt x="14260" y="53917"/>
                  <a:pt x="14246" y="54006"/>
                </a:cubicBezTo>
                <a:cubicBezTo>
                  <a:pt x="14143" y="54050"/>
                  <a:pt x="14054" y="54079"/>
                  <a:pt x="13951" y="54123"/>
                </a:cubicBezTo>
                <a:cubicBezTo>
                  <a:pt x="13981" y="54035"/>
                  <a:pt x="13995" y="53932"/>
                  <a:pt x="14040" y="53829"/>
                </a:cubicBezTo>
                <a:lnTo>
                  <a:pt x="14319" y="53711"/>
                </a:lnTo>
                <a:close/>
                <a:moveTo>
                  <a:pt x="15393" y="53682"/>
                </a:moveTo>
                <a:lnTo>
                  <a:pt x="15393" y="53682"/>
                </a:lnTo>
                <a:cubicBezTo>
                  <a:pt x="15379" y="53785"/>
                  <a:pt x="15364" y="53903"/>
                  <a:pt x="15364" y="54020"/>
                </a:cubicBezTo>
                <a:cubicBezTo>
                  <a:pt x="15246" y="54065"/>
                  <a:pt x="15143" y="54079"/>
                  <a:pt x="15026" y="54123"/>
                </a:cubicBezTo>
                <a:cubicBezTo>
                  <a:pt x="15055" y="54006"/>
                  <a:pt x="15070" y="53903"/>
                  <a:pt x="15084" y="53770"/>
                </a:cubicBezTo>
                <a:cubicBezTo>
                  <a:pt x="15187" y="53741"/>
                  <a:pt x="15305" y="53697"/>
                  <a:pt x="15393" y="53682"/>
                </a:cubicBezTo>
                <a:close/>
                <a:moveTo>
                  <a:pt x="13157" y="53859"/>
                </a:moveTo>
                <a:cubicBezTo>
                  <a:pt x="13112" y="53917"/>
                  <a:pt x="13098" y="53976"/>
                  <a:pt x="13054" y="54020"/>
                </a:cubicBezTo>
                <a:cubicBezTo>
                  <a:pt x="13009" y="54065"/>
                  <a:pt x="12936" y="54123"/>
                  <a:pt x="12877" y="54153"/>
                </a:cubicBezTo>
                <a:cubicBezTo>
                  <a:pt x="12921" y="54094"/>
                  <a:pt x="12936" y="54050"/>
                  <a:pt x="12965" y="54006"/>
                </a:cubicBezTo>
                <a:cubicBezTo>
                  <a:pt x="13039" y="53962"/>
                  <a:pt x="13098" y="53903"/>
                  <a:pt x="13157" y="53859"/>
                </a:cubicBezTo>
                <a:close/>
                <a:moveTo>
                  <a:pt x="14996" y="53814"/>
                </a:moveTo>
                <a:lnTo>
                  <a:pt x="14937" y="54138"/>
                </a:lnTo>
                <a:cubicBezTo>
                  <a:pt x="14849" y="54182"/>
                  <a:pt x="14731" y="54212"/>
                  <a:pt x="14628" y="54256"/>
                </a:cubicBezTo>
                <a:lnTo>
                  <a:pt x="14672" y="53917"/>
                </a:lnTo>
                <a:cubicBezTo>
                  <a:pt x="14790" y="53888"/>
                  <a:pt x="14878" y="53844"/>
                  <a:pt x="14996" y="53814"/>
                </a:cubicBezTo>
                <a:close/>
                <a:moveTo>
                  <a:pt x="13363" y="53932"/>
                </a:moveTo>
                <a:lnTo>
                  <a:pt x="13245" y="54153"/>
                </a:lnTo>
                <a:cubicBezTo>
                  <a:pt x="13171" y="54197"/>
                  <a:pt x="13098" y="54241"/>
                  <a:pt x="13009" y="54285"/>
                </a:cubicBezTo>
                <a:lnTo>
                  <a:pt x="13112" y="54065"/>
                </a:lnTo>
                <a:cubicBezTo>
                  <a:pt x="13215" y="54020"/>
                  <a:pt x="13289" y="53976"/>
                  <a:pt x="13363" y="53932"/>
                </a:cubicBezTo>
                <a:close/>
                <a:moveTo>
                  <a:pt x="13951" y="53888"/>
                </a:moveTo>
                <a:cubicBezTo>
                  <a:pt x="13907" y="53976"/>
                  <a:pt x="13878" y="54065"/>
                  <a:pt x="13848" y="54153"/>
                </a:cubicBezTo>
                <a:cubicBezTo>
                  <a:pt x="13760" y="54197"/>
                  <a:pt x="13672" y="54227"/>
                  <a:pt x="13583" y="54285"/>
                </a:cubicBezTo>
                <a:lnTo>
                  <a:pt x="13686" y="54006"/>
                </a:lnTo>
                <a:cubicBezTo>
                  <a:pt x="13775" y="53976"/>
                  <a:pt x="13878" y="53917"/>
                  <a:pt x="13951" y="53888"/>
                </a:cubicBezTo>
                <a:close/>
                <a:moveTo>
                  <a:pt x="12568" y="54197"/>
                </a:moveTo>
                <a:cubicBezTo>
                  <a:pt x="12553" y="54212"/>
                  <a:pt x="12553" y="54227"/>
                  <a:pt x="12524" y="54256"/>
                </a:cubicBezTo>
                <a:cubicBezTo>
                  <a:pt x="12509" y="54271"/>
                  <a:pt x="12494" y="54285"/>
                  <a:pt x="12450" y="54300"/>
                </a:cubicBezTo>
                <a:cubicBezTo>
                  <a:pt x="12494" y="54285"/>
                  <a:pt x="12509" y="54271"/>
                  <a:pt x="12509" y="54256"/>
                </a:cubicBezTo>
                <a:lnTo>
                  <a:pt x="12568" y="54197"/>
                </a:lnTo>
                <a:close/>
                <a:moveTo>
                  <a:pt x="27075" y="47307"/>
                </a:moveTo>
                <a:lnTo>
                  <a:pt x="27075" y="47307"/>
                </a:lnTo>
                <a:cubicBezTo>
                  <a:pt x="27064" y="47345"/>
                  <a:pt x="27065" y="47371"/>
                  <a:pt x="27078" y="47398"/>
                </a:cubicBezTo>
                <a:lnTo>
                  <a:pt x="27078" y="47457"/>
                </a:lnTo>
                <a:lnTo>
                  <a:pt x="27078" y="47531"/>
                </a:lnTo>
                <a:cubicBezTo>
                  <a:pt x="26769" y="48664"/>
                  <a:pt x="26195" y="49885"/>
                  <a:pt x="25195" y="51195"/>
                </a:cubicBezTo>
                <a:cubicBezTo>
                  <a:pt x="23649" y="53211"/>
                  <a:pt x="21324" y="53535"/>
                  <a:pt x="18616" y="53903"/>
                </a:cubicBezTo>
                <a:cubicBezTo>
                  <a:pt x="17733" y="54020"/>
                  <a:pt x="16821" y="54138"/>
                  <a:pt x="15879" y="54344"/>
                </a:cubicBezTo>
                <a:cubicBezTo>
                  <a:pt x="15879" y="54212"/>
                  <a:pt x="15879" y="54094"/>
                  <a:pt x="15894" y="53976"/>
                </a:cubicBezTo>
                <a:cubicBezTo>
                  <a:pt x="16880" y="53726"/>
                  <a:pt x="17881" y="53579"/>
                  <a:pt x="18822" y="53432"/>
                </a:cubicBezTo>
                <a:cubicBezTo>
                  <a:pt x="21471" y="53034"/>
                  <a:pt x="23752" y="52681"/>
                  <a:pt x="25268" y="50695"/>
                </a:cubicBezTo>
                <a:cubicBezTo>
                  <a:pt x="26148" y="49536"/>
                  <a:pt x="26736" y="48393"/>
                  <a:pt x="27075" y="47307"/>
                </a:cubicBezTo>
                <a:close/>
                <a:moveTo>
                  <a:pt x="14584" y="53962"/>
                </a:moveTo>
                <a:cubicBezTo>
                  <a:pt x="14569" y="54065"/>
                  <a:pt x="14555" y="54182"/>
                  <a:pt x="14525" y="54271"/>
                </a:cubicBezTo>
                <a:cubicBezTo>
                  <a:pt x="14422" y="54300"/>
                  <a:pt x="14334" y="54344"/>
                  <a:pt x="14216" y="54374"/>
                </a:cubicBezTo>
                <a:cubicBezTo>
                  <a:pt x="14246" y="54271"/>
                  <a:pt x="14275" y="54182"/>
                  <a:pt x="14290" y="54065"/>
                </a:cubicBezTo>
                <a:cubicBezTo>
                  <a:pt x="14393" y="54035"/>
                  <a:pt x="14496" y="53991"/>
                  <a:pt x="14584" y="53962"/>
                </a:cubicBezTo>
                <a:close/>
                <a:moveTo>
                  <a:pt x="12789" y="54153"/>
                </a:moveTo>
                <a:lnTo>
                  <a:pt x="12789" y="54153"/>
                </a:lnTo>
                <a:cubicBezTo>
                  <a:pt x="12774" y="54197"/>
                  <a:pt x="12730" y="54227"/>
                  <a:pt x="12715" y="54285"/>
                </a:cubicBezTo>
                <a:cubicBezTo>
                  <a:pt x="12656" y="54330"/>
                  <a:pt x="12583" y="54374"/>
                  <a:pt x="12524" y="54418"/>
                </a:cubicBezTo>
                <a:cubicBezTo>
                  <a:pt x="12538" y="54374"/>
                  <a:pt x="12583" y="54344"/>
                  <a:pt x="12597" y="54300"/>
                </a:cubicBezTo>
                <a:cubicBezTo>
                  <a:pt x="12671" y="54256"/>
                  <a:pt x="12730" y="54197"/>
                  <a:pt x="12789" y="54153"/>
                </a:cubicBezTo>
                <a:close/>
                <a:moveTo>
                  <a:pt x="15806" y="53991"/>
                </a:moveTo>
                <a:lnTo>
                  <a:pt x="15806" y="54359"/>
                </a:lnTo>
                <a:cubicBezTo>
                  <a:pt x="15673" y="54374"/>
                  <a:pt x="15570" y="54418"/>
                  <a:pt x="15438" y="54433"/>
                </a:cubicBezTo>
                <a:cubicBezTo>
                  <a:pt x="15423" y="54359"/>
                  <a:pt x="15423" y="54271"/>
                  <a:pt x="15438" y="54197"/>
                </a:cubicBezTo>
                <a:cubicBezTo>
                  <a:pt x="15438" y="54153"/>
                  <a:pt x="15438" y="54123"/>
                  <a:pt x="15452" y="54079"/>
                </a:cubicBezTo>
                <a:cubicBezTo>
                  <a:pt x="15555" y="54050"/>
                  <a:pt x="15688" y="54020"/>
                  <a:pt x="15806" y="53991"/>
                </a:cubicBezTo>
                <a:close/>
                <a:moveTo>
                  <a:pt x="13554" y="54065"/>
                </a:moveTo>
                <a:lnTo>
                  <a:pt x="13554" y="54065"/>
                </a:lnTo>
                <a:cubicBezTo>
                  <a:pt x="13524" y="54153"/>
                  <a:pt x="13480" y="54256"/>
                  <a:pt x="13466" y="54330"/>
                </a:cubicBezTo>
                <a:cubicBezTo>
                  <a:pt x="13377" y="54359"/>
                  <a:pt x="13289" y="54418"/>
                  <a:pt x="13201" y="54447"/>
                </a:cubicBezTo>
                <a:cubicBezTo>
                  <a:pt x="13245" y="54359"/>
                  <a:pt x="13289" y="54285"/>
                  <a:pt x="13318" y="54197"/>
                </a:cubicBezTo>
                <a:cubicBezTo>
                  <a:pt x="13392" y="54182"/>
                  <a:pt x="13480" y="54123"/>
                  <a:pt x="13554" y="54065"/>
                </a:cubicBezTo>
                <a:close/>
                <a:moveTo>
                  <a:pt x="12980" y="54197"/>
                </a:moveTo>
                <a:cubicBezTo>
                  <a:pt x="12951" y="54256"/>
                  <a:pt x="12921" y="54300"/>
                  <a:pt x="12892" y="54374"/>
                </a:cubicBezTo>
                <a:cubicBezTo>
                  <a:pt x="12818" y="54418"/>
                  <a:pt x="12744" y="54477"/>
                  <a:pt x="12671" y="54521"/>
                </a:cubicBezTo>
                <a:cubicBezTo>
                  <a:pt x="12715" y="54477"/>
                  <a:pt x="12744" y="54403"/>
                  <a:pt x="12789" y="54344"/>
                </a:cubicBezTo>
                <a:cubicBezTo>
                  <a:pt x="12862" y="54285"/>
                  <a:pt x="12936" y="54227"/>
                  <a:pt x="12980" y="54197"/>
                </a:cubicBezTo>
                <a:close/>
                <a:moveTo>
                  <a:pt x="14201" y="54109"/>
                </a:moveTo>
                <a:lnTo>
                  <a:pt x="14201" y="54109"/>
                </a:lnTo>
                <a:cubicBezTo>
                  <a:pt x="14187" y="54212"/>
                  <a:pt x="14143" y="54300"/>
                  <a:pt x="14128" y="54418"/>
                </a:cubicBezTo>
                <a:cubicBezTo>
                  <a:pt x="14025" y="54447"/>
                  <a:pt x="13922" y="54491"/>
                  <a:pt x="13819" y="54521"/>
                </a:cubicBezTo>
                <a:cubicBezTo>
                  <a:pt x="13848" y="54418"/>
                  <a:pt x="13892" y="54330"/>
                  <a:pt x="13907" y="54227"/>
                </a:cubicBezTo>
                <a:cubicBezTo>
                  <a:pt x="13995" y="54197"/>
                  <a:pt x="14113" y="54138"/>
                  <a:pt x="14201" y="54109"/>
                </a:cubicBezTo>
                <a:close/>
                <a:moveTo>
                  <a:pt x="15349" y="54094"/>
                </a:moveTo>
                <a:lnTo>
                  <a:pt x="15349" y="54168"/>
                </a:lnTo>
                <a:cubicBezTo>
                  <a:pt x="15349" y="54271"/>
                  <a:pt x="15320" y="54359"/>
                  <a:pt x="15320" y="54447"/>
                </a:cubicBezTo>
                <a:cubicBezTo>
                  <a:pt x="15217" y="54491"/>
                  <a:pt x="15099" y="54521"/>
                  <a:pt x="14981" y="54550"/>
                </a:cubicBezTo>
                <a:lnTo>
                  <a:pt x="14981" y="54433"/>
                </a:lnTo>
                <a:cubicBezTo>
                  <a:pt x="14981" y="54359"/>
                  <a:pt x="14996" y="54271"/>
                  <a:pt x="15011" y="54197"/>
                </a:cubicBezTo>
                <a:cubicBezTo>
                  <a:pt x="15129" y="54153"/>
                  <a:pt x="15232" y="54123"/>
                  <a:pt x="15349" y="54094"/>
                </a:cubicBezTo>
                <a:close/>
                <a:moveTo>
                  <a:pt x="14937" y="54212"/>
                </a:moveTo>
                <a:cubicBezTo>
                  <a:pt x="14937" y="54285"/>
                  <a:pt x="14923" y="54359"/>
                  <a:pt x="14923" y="54433"/>
                </a:cubicBezTo>
                <a:cubicBezTo>
                  <a:pt x="14923" y="54462"/>
                  <a:pt x="14923" y="54521"/>
                  <a:pt x="14908" y="54565"/>
                </a:cubicBezTo>
                <a:cubicBezTo>
                  <a:pt x="14790" y="54594"/>
                  <a:pt x="14687" y="54624"/>
                  <a:pt x="14555" y="54653"/>
                </a:cubicBezTo>
                <a:cubicBezTo>
                  <a:pt x="14569" y="54565"/>
                  <a:pt x="14584" y="54447"/>
                  <a:pt x="14613" y="54330"/>
                </a:cubicBezTo>
                <a:lnTo>
                  <a:pt x="14937" y="54212"/>
                </a:lnTo>
                <a:close/>
                <a:moveTo>
                  <a:pt x="12406" y="54462"/>
                </a:moveTo>
                <a:cubicBezTo>
                  <a:pt x="12377" y="54506"/>
                  <a:pt x="12362" y="54521"/>
                  <a:pt x="12347" y="54565"/>
                </a:cubicBezTo>
                <a:cubicBezTo>
                  <a:pt x="12303" y="54594"/>
                  <a:pt x="12259" y="54639"/>
                  <a:pt x="12215" y="54668"/>
                </a:cubicBezTo>
                <a:cubicBezTo>
                  <a:pt x="12229" y="54639"/>
                  <a:pt x="12259" y="54624"/>
                  <a:pt x="12274" y="54580"/>
                </a:cubicBezTo>
                <a:cubicBezTo>
                  <a:pt x="12303" y="54550"/>
                  <a:pt x="12362" y="54506"/>
                  <a:pt x="12406" y="54462"/>
                </a:cubicBezTo>
                <a:close/>
                <a:moveTo>
                  <a:pt x="13186" y="54285"/>
                </a:moveTo>
                <a:lnTo>
                  <a:pt x="13186" y="54285"/>
                </a:lnTo>
                <a:cubicBezTo>
                  <a:pt x="13157" y="54359"/>
                  <a:pt x="13112" y="54447"/>
                  <a:pt x="13098" y="54521"/>
                </a:cubicBezTo>
                <a:cubicBezTo>
                  <a:pt x="13009" y="54565"/>
                  <a:pt x="12936" y="54624"/>
                  <a:pt x="12833" y="54668"/>
                </a:cubicBezTo>
                <a:cubicBezTo>
                  <a:pt x="12877" y="54594"/>
                  <a:pt x="12921" y="54506"/>
                  <a:pt x="12951" y="54433"/>
                </a:cubicBezTo>
                <a:cubicBezTo>
                  <a:pt x="13024" y="54374"/>
                  <a:pt x="13112" y="54330"/>
                  <a:pt x="13186" y="54285"/>
                </a:cubicBezTo>
                <a:close/>
                <a:moveTo>
                  <a:pt x="13819" y="54271"/>
                </a:moveTo>
                <a:cubicBezTo>
                  <a:pt x="13775" y="54359"/>
                  <a:pt x="13760" y="54477"/>
                  <a:pt x="13745" y="54565"/>
                </a:cubicBezTo>
                <a:cubicBezTo>
                  <a:pt x="13657" y="54594"/>
                  <a:pt x="13539" y="54639"/>
                  <a:pt x="13451" y="54697"/>
                </a:cubicBezTo>
                <a:cubicBezTo>
                  <a:pt x="13480" y="54594"/>
                  <a:pt x="13510" y="54506"/>
                  <a:pt x="13539" y="54388"/>
                </a:cubicBezTo>
                <a:cubicBezTo>
                  <a:pt x="13627" y="54359"/>
                  <a:pt x="13730" y="54300"/>
                  <a:pt x="13819" y="54271"/>
                </a:cubicBezTo>
                <a:close/>
                <a:moveTo>
                  <a:pt x="12597" y="54447"/>
                </a:moveTo>
                <a:lnTo>
                  <a:pt x="12597" y="54447"/>
                </a:lnTo>
                <a:cubicBezTo>
                  <a:pt x="12568" y="54506"/>
                  <a:pt x="12553" y="54565"/>
                  <a:pt x="12509" y="54624"/>
                </a:cubicBezTo>
                <a:cubicBezTo>
                  <a:pt x="12435" y="54668"/>
                  <a:pt x="12362" y="54712"/>
                  <a:pt x="12303" y="54771"/>
                </a:cubicBezTo>
                <a:cubicBezTo>
                  <a:pt x="12347" y="54712"/>
                  <a:pt x="12362" y="54668"/>
                  <a:pt x="12406" y="54624"/>
                </a:cubicBezTo>
                <a:cubicBezTo>
                  <a:pt x="12435" y="54580"/>
                  <a:pt x="12494" y="54550"/>
                  <a:pt x="12524" y="54506"/>
                </a:cubicBezTo>
                <a:cubicBezTo>
                  <a:pt x="12553" y="54491"/>
                  <a:pt x="12583" y="54477"/>
                  <a:pt x="12597" y="54447"/>
                </a:cubicBezTo>
                <a:close/>
                <a:moveTo>
                  <a:pt x="14510" y="54359"/>
                </a:moveTo>
                <a:lnTo>
                  <a:pt x="14466" y="54697"/>
                </a:lnTo>
                <a:lnTo>
                  <a:pt x="14128" y="54800"/>
                </a:lnTo>
                <a:cubicBezTo>
                  <a:pt x="14157" y="54697"/>
                  <a:pt x="14187" y="54580"/>
                  <a:pt x="14201" y="54477"/>
                </a:cubicBezTo>
                <a:cubicBezTo>
                  <a:pt x="14304" y="54433"/>
                  <a:pt x="14422" y="54403"/>
                  <a:pt x="14510" y="54359"/>
                </a:cubicBezTo>
                <a:close/>
                <a:moveTo>
                  <a:pt x="27078" y="47737"/>
                </a:moveTo>
                <a:cubicBezTo>
                  <a:pt x="27122" y="47766"/>
                  <a:pt x="27122" y="47766"/>
                  <a:pt x="27122" y="47795"/>
                </a:cubicBezTo>
                <a:lnTo>
                  <a:pt x="27122" y="47810"/>
                </a:lnTo>
                <a:lnTo>
                  <a:pt x="27122" y="47854"/>
                </a:lnTo>
                <a:lnTo>
                  <a:pt x="27122" y="47869"/>
                </a:lnTo>
                <a:lnTo>
                  <a:pt x="27122" y="47898"/>
                </a:lnTo>
                <a:lnTo>
                  <a:pt x="27122" y="47928"/>
                </a:lnTo>
                <a:lnTo>
                  <a:pt x="27122" y="47943"/>
                </a:lnTo>
                <a:lnTo>
                  <a:pt x="27122" y="47957"/>
                </a:lnTo>
                <a:cubicBezTo>
                  <a:pt x="26828" y="49105"/>
                  <a:pt x="26210" y="50371"/>
                  <a:pt x="25180" y="51725"/>
                </a:cubicBezTo>
                <a:cubicBezTo>
                  <a:pt x="23620" y="53785"/>
                  <a:pt x="21192" y="54109"/>
                  <a:pt x="18410" y="54433"/>
                </a:cubicBezTo>
                <a:cubicBezTo>
                  <a:pt x="17586" y="54550"/>
                  <a:pt x="16718" y="54639"/>
                  <a:pt x="15864" y="54800"/>
                </a:cubicBezTo>
                <a:cubicBezTo>
                  <a:pt x="15864" y="54668"/>
                  <a:pt x="15864" y="54550"/>
                  <a:pt x="15835" y="54418"/>
                </a:cubicBezTo>
                <a:cubicBezTo>
                  <a:pt x="16777" y="54212"/>
                  <a:pt x="17719" y="54079"/>
                  <a:pt x="18602" y="53976"/>
                </a:cubicBezTo>
                <a:cubicBezTo>
                  <a:pt x="21324" y="53608"/>
                  <a:pt x="23694" y="53270"/>
                  <a:pt x="25239" y="51239"/>
                </a:cubicBezTo>
                <a:cubicBezTo>
                  <a:pt x="26195" y="49988"/>
                  <a:pt x="26769" y="48826"/>
                  <a:pt x="27078" y="47737"/>
                </a:cubicBezTo>
                <a:close/>
                <a:moveTo>
                  <a:pt x="13421" y="54447"/>
                </a:moveTo>
                <a:cubicBezTo>
                  <a:pt x="13392" y="54550"/>
                  <a:pt x="13377" y="54639"/>
                  <a:pt x="13333" y="54727"/>
                </a:cubicBezTo>
                <a:cubicBezTo>
                  <a:pt x="13245" y="54771"/>
                  <a:pt x="13157" y="54815"/>
                  <a:pt x="13054" y="54859"/>
                </a:cubicBezTo>
                <a:cubicBezTo>
                  <a:pt x="13098" y="54771"/>
                  <a:pt x="13142" y="54668"/>
                  <a:pt x="13157" y="54580"/>
                </a:cubicBezTo>
                <a:cubicBezTo>
                  <a:pt x="13245" y="54550"/>
                  <a:pt x="13333" y="54491"/>
                  <a:pt x="13421" y="54447"/>
                </a:cubicBezTo>
                <a:close/>
                <a:moveTo>
                  <a:pt x="12818" y="54506"/>
                </a:moveTo>
                <a:lnTo>
                  <a:pt x="12818" y="54506"/>
                </a:lnTo>
                <a:cubicBezTo>
                  <a:pt x="12789" y="54580"/>
                  <a:pt x="12744" y="54653"/>
                  <a:pt x="12730" y="54727"/>
                </a:cubicBezTo>
                <a:cubicBezTo>
                  <a:pt x="12656" y="54786"/>
                  <a:pt x="12568" y="54815"/>
                  <a:pt x="12494" y="54874"/>
                </a:cubicBezTo>
                <a:cubicBezTo>
                  <a:pt x="12524" y="54800"/>
                  <a:pt x="12568" y="54727"/>
                  <a:pt x="12597" y="54668"/>
                </a:cubicBezTo>
                <a:cubicBezTo>
                  <a:pt x="12656" y="54624"/>
                  <a:pt x="12744" y="54565"/>
                  <a:pt x="12818" y="54506"/>
                </a:cubicBezTo>
                <a:close/>
                <a:moveTo>
                  <a:pt x="15761" y="54447"/>
                </a:moveTo>
                <a:cubicBezTo>
                  <a:pt x="15791" y="54580"/>
                  <a:pt x="15791" y="54697"/>
                  <a:pt x="15791" y="54815"/>
                </a:cubicBezTo>
                <a:cubicBezTo>
                  <a:pt x="15658" y="54845"/>
                  <a:pt x="15526" y="54874"/>
                  <a:pt x="15393" y="54889"/>
                </a:cubicBezTo>
                <a:lnTo>
                  <a:pt x="15393" y="54521"/>
                </a:lnTo>
                <a:cubicBezTo>
                  <a:pt x="15526" y="54491"/>
                  <a:pt x="15644" y="54462"/>
                  <a:pt x="15761" y="54447"/>
                </a:cubicBezTo>
                <a:close/>
                <a:moveTo>
                  <a:pt x="12009" y="54800"/>
                </a:moveTo>
                <a:lnTo>
                  <a:pt x="12009" y="54800"/>
                </a:lnTo>
                <a:cubicBezTo>
                  <a:pt x="11994" y="54815"/>
                  <a:pt x="11994" y="54845"/>
                  <a:pt x="11979" y="54859"/>
                </a:cubicBezTo>
                <a:cubicBezTo>
                  <a:pt x="11935" y="54874"/>
                  <a:pt x="11906" y="54918"/>
                  <a:pt x="11891" y="54933"/>
                </a:cubicBezTo>
                <a:lnTo>
                  <a:pt x="11891" y="54933"/>
                </a:lnTo>
                <a:cubicBezTo>
                  <a:pt x="11906" y="54918"/>
                  <a:pt x="11920" y="54889"/>
                  <a:pt x="11920" y="54874"/>
                </a:cubicBezTo>
                <a:cubicBezTo>
                  <a:pt x="11965" y="54859"/>
                  <a:pt x="11979" y="54815"/>
                  <a:pt x="12009" y="54800"/>
                </a:cubicBezTo>
                <a:close/>
                <a:moveTo>
                  <a:pt x="14113" y="54506"/>
                </a:moveTo>
                <a:lnTo>
                  <a:pt x="14113" y="54506"/>
                </a:lnTo>
                <a:cubicBezTo>
                  <a:pt x="14098" y="54624"/>
                  <a:pt x="14069" y="54727"/>
                  <a:pt x="14054" y="54815"/>
                </a:cubicBezTo>
                <a:lnTo>
                  <a:pt x="13730" y="54933"/>
                </a:lnTo>
                <a:cubicBezTo>
                  <a:pt x="13745" y="54815"/>
                  <a:pt x="13775" y="54727"/>
                  <a:pt x="13789" y="54624"/>
                </a:cubicBezTo>
                <a:cubicBezTo>
                  <a:pt x="13907" y="54580"/>
                  <a:pt x="13995" y="54550"/>
                  <a:pt x="14113" y="54506"/>
                </a:cubicBezTo>
                <a:close/>
                <a:moveTo>
                  <a:pt x="15320" y="54550"/>
                </a:moveTo>
                <a:lnTo>
                  <a:pt x="15320" y="54918"/>
                </a:lnTo>
                <a:cubicBezTo>
                  <a:pt x="15202" y="54933"/>
                  <a:pt x="15084" y="54962"/>
                  <a:pt x="14952" y="54992"/>
                </a:cubicBezTo>
                <a:cubicBezTo>
                  <a:pt x="14952" y="54874"/>
                  <a:pt x="14981" y="54771"/>
                  <a:pt x="14981" y="54639"/>
                </a:cubicBezTo>
                <a:cubicBezTo>
                  <a:pt x="15084" y="54594"/>
                  <a:pt x="15217" y="54580"/>
                  <a:pt x="15320" y="54550"/>
                </a:cubicBezTo>
                <a:close/>
                <a:moveTo>
                  <a:pt x="12215" y="54742"/>
                </a:moveTo>
                <a:cubicBezTo>
                  <a:pt x="12200" y="54800"/>
                  <a:pt x="12185" y="54845"/>
                  <a:pt x="12141" y="54889"/>
                </a:cubicBezTo>
                <a:cubicBezTo>
                  <a:pt x="12097" y="54918"/>
                  <a:pt x="12082" y="54933"/>
                  <a:pt x="12053" y="54948"/>
                </a:cubicBezTo>
                <a:cubicBezTo>
                  <a:pt x="12009" y="54962"/>
                  <a:pt x="11979" y="55006"/>
                  <a:pt x="11935" y="55021"/>
                </a:cubicBezTo>
                <a:cubicBezTo>
                  <a:pt x="11950" y="54992"/>
                  <a:pt x="11994" y="54948"/>
                  <a:pt x="12038" y="54889"/>
                </a:cubicBezTo>
                <a:cubicBezTo>
                  <a:pt x="12082" y="54845"/>
                  <a:pt x="12141" y="54800"/>
                  <a:pt x="12215" y="54742"/>
                </a:cubicBezTo>
                <a:close/>
                <a:moveTo>
                  <a:pt x="13039" y="54639"/>
                </a:moveTo>
                <a:lnTo>
                  <a:pt x="13039" y="54639"/>
                </a:lnTo>
                <a:cubicBezTo>
                  <a:pt x="13024" y="54727"/>
                  <a:pt x="12995" y="54815"/>
                  <a:pt x="12951" y="54918"/>
                </a:cubicBezTo>
                <a:cubicBezTo>
                  <a:pt x="12862" y="54948"/>
                  <a:pt x="12774" y="55006"/>
                  <a:pt x="12671" y="55036"/>
                </a:cubicBezTo>
                <a:cubicBezTo>
                  <a:pt x="12715" y="54948"/>
                  <a:pt x="12744" y="54874"/>
                  <a:pt x="12789" y="54786"/>
                </a:cubicBezTo>
                <a:cubicBezTo>
                  <a:pt x="12877" y="54727"/>
                  <a:pt x="12965" y="54697"/>
                  <a:pt x="13039" y="54639"/>
                </a:cubicBezTo>
                <a:close/>
                <a:moveTo>
                  <a:pt x="13701" y="54653"/>
                </a:moveTo>
                <a:lnTo>
                  <a:pt x="13701" y="54653"/>
                </a:lnTo>
                <a:cubicBezTo>
                  <a:pt x="13686" y="54771"/>
                  <a:pt x="13657" y="54859"/>
                  <a:pt x="13627" y="54962"/>
                </a:cubicBezTo>
                <a:cubicBezTo>
                  <a:pt x="13524" y="55006"/>
                  <a:pt x="13421" y="55036"/>
                  <a:pt x="13318" y="55080"/>
                </a:cubicBezTo>
                <a:cubicBezTo>
                  <a:pt x="13363" y="54992"/>
                  <a:pt x="13377" y="54874"/>
                  <a:pt x="13407" y="54786"/>
                </a:cubicBezTo>
                <a:cubicBezTo>
                  <a:pt x="13510" y="54742"/>
                  <a:pt x="13613" y="54697"/>
                  <a:pt x="13701" y="54653"/>
                </a:cubicBezTo>
                <a:close/>
                <a:moveTo>
                  <a:pt x="12435" y="54771"/>
                </a:moveTo>
                <a:lnTo>
                  <a:pt x="12435" y="54771"/>
                </a:lnTo>
                <a:cubicBezTo>
                  <a:pt x="12421" y="54845"/>
                  <a:pt x="12377" y="54889"/>
                  <a:pt x="12347" y="54948"/>
                </a:cubicBezTo>
                <a:cubicBezTo>
                  <a:pt x="12274" y="55006"/>
                  <a:pt x="12185" y="55065"/>
                  <a:pt x="12112" y="55095"/>
                </a:cubicBezTo>
                <a:cubicBezTo>
                  <a:pt x="12141" y="55036"/>
                  <a:pt x="12156" y="54992"/>
                  <a:pt x="12200" y="54933"/>
                </a:cubicBezTo>
                <a:cubicBezTo>
                  <a:pt x="12274" y="54874"/>
                  <a:pt x="12362" y="54815"/>
                  <a:pt x="12435" y="54771"/>
                </a:cubicBezTo>
                <a:close/>
                <a:moveTo>
                  <a:pt x="14908" y="54653"/>
                </a:moveTo>
                <a:cubicBezTo>
                  <a:pt x="14908" y="54771"/>
                  <a:pt x="14878" y="54889"/>
                  <a:pt x="14878" y="55006"/>
                </a:cubicBezTo>
                <a:cubicBezTo>
                  <a:pt x="14761" y="55036"/>
                  <a:pt x="14643" y="55065"/>
                  <a:pt x="14510" y="55095"/>
                </a:cubicBezTo>
                <a:cubicBezTo>
                  <a:pt x="14510" y="54992"/>
                  <a:pt x="14525" y="54874"/>
                  <a:pt x="14555" y="54742"/>
                </a:cubicBezTo>
                <a:cubicBezTo>
                  <a:pt x="14658" y="54712"/>
                  <a:pt x="14790" y="54668"/>
                  <a:pt x="14908" y="54653"/>
                </a:cubicBezTo>
                <a:close/>
                <a:moveTo>
                  <a:pt x="14452" y="54786"/>
                </a:moveTo>
                <a:lnTo>
                  <a:pt x="14452" y="54786"/>
                </a:lnTo>
                <a:cubicBezTo>
                  <a:pt x="14437" y="54889"/>
                  <a:pt x="14437" y="55021"/>
                  <a:pt x="14422" y="55139"/>
                </a:cubicBezTo>
                <a:cubicBezTo>
                  <a:pt x="14304" y="55168"/>
                  <a:pt x="14187" y="55183"/>
                  <a:pt x="14069" y="55227"/>
                </a:cubicBezTo>
                <a:cubicBezTo>
                  <a:pt x="14098" y="55139"/>
                  <a:pt x="14098" y="55065"/>
                  <a:pt x="14113" y="54962"/>
                </a:cubicBezTo>
                <a:cubicBezTo>
                  <a:pt x="14113" y="54948"/>
                  <a:pt x="14113" y="54918"/>
                  <a:pt x="14128" y="54889"/>
                </a:cubicBezTo>
                <a:lnTo>
                  <a:pt x="14452" y="54786"/>
                </a:lnTo>
                <a:close/>
                <a:moveTo>
                  <a:pt x="12671" y="54859"/>
                </a:moveTo>
                <a:lnTo>
                  <a:pt x="12671" y="54859"/>
                </a:lnTo>
                <a:cubicBezTo>
                  <a:pt x="12641" y="54933"/>
                  <a:pt x="12597" y="55021"/>
                  <a:pt x="12583" y="55095"/>
                </a:cubicBezTo>
                <a:cubicBezTo>
                  <a:pt x="12494" y="55154"/>
                  <a:pt x="12406" y="55183"/>
                  <a:pt x="12303" y="55242"/>
                </a:cubicBezTo>
                <a:cubicBezTo>
                  <a:pt x="12347" y="55168"/>
                  <a:pt x="12377" y="55095"/>
                  <a:pt x="12421" y="55006"/>
                </a:cubicBezTo>
                <a:cubicBezTo>
                  <a:pt x="12494" y="54962"/>
                  <a:pt x="12583" y="54918"/>
                  <a:pt x="12671" y="54859"/>
                </a:cubicBezTo>
                <a:close/>
                <a:moveTo>
                  <a:pt x="13318" y="54845"/>
                </a:moveTo>
                <a:lnTo>
                  <a:pt x="13318" y="54845"/>
                </a:lnTo>
                <a:cubicBezTo>
                  <a:pt x="13289" y="54933"/>
                  <a:pt x="13260" y="55036"/>
                  <a:pt x="13245" y="55139"/>
                </a:cubicBezTo>
                <a:cubicBezTo>
                  <a:pt x="13142" y="55168"/>
                  <a:pt x="13039" y="55227"/>
                  <a:pt x="12936" y="55257"/>
                </a:cubicBezTo>
                <a:cubicBezTo>
                  <a:pt x="12951" y="55154"/>
                  <a:pt x="12995" y="55065"/>
                  <a:pt x="13024" y="54962"/>
                </a:cubicBezTo>
                <a:cubicBezTo>
                  <a:pt x="13112" y="54918"/>
                  <a:pt x="13230" y="54874"/>
                  <a:pt x="13318" y="54845"/>
                </a:cubicBezTo>
                <a:close/>
                <a:moveTo>
                  <a:pt x="11832" y="55065"/>
                </a:moveTo>
                <a:lnTo>
                  <a:pt x="11832" y="55065"/>
                </a:lnTo>
                <a:cubicBezTo>
                  <a:pt x="11817" y="55095"/>
                  <a:pt x="11788" y="55139"/>
                  <a:pt x="11758" y="55168"/>
                </a:cubicBezTo>
                <a:cubicBezTo>
                  <a:pt x="11714" y="55183"/>
                  <a:pt x="11700" y="55227"/>
                  <a:pt x="11655" y="55242"/>
                </a:cubicBezTo>
                <a:cubicBezTo>
                  <a:pt x="11641" y="55257"/>
                  <a:pt x="11611" y="55286"/>
                  <a:pt x="11582" y="55301"/>
                </a:cubicBezTo>
                <a:cubicBezTo>
                  <a:pt x="11626" y="55257"/>
                  <a:pt x="11670" y="55227"/>
                  <a:pt x="11685" y="55183"/>
                </a:cubicBezTo>
                <a:cubicBezTo>
                  <a:pt x="11729" y="55154"/>
                  <a:pt x="11788" y="55095"/>
                  <a:pt x="11832" y="55065"/>
                </a:cubicBezTo>
                <a:close/>
                <a:moveTo>
                  <a:pt x="14040" y="54903"/>
                </a:moveTo>
                <a:lnTo>
                  <a:pt x="14040" y="54948"/>
                </a:lnTo>
                <a:cubicBezTo>
                  <a:pt x="14025" y="55036"/>
                  <a:pt x="14025" y="55154"/>
                  <a:pt x="13995" y="55242"/>
                </a:cubicBezTo>
                <a:cubicBezTo>
                  <a:pt x="13892" y="55271"/>
                  <a:pt x="13775" y="55316"/>
                  <a:pt x="13657" y="55360"/>
                </a:cubicBezTo>
                <a:cubicBezTo>
                  <a:pt x="13657" y="55316"/>
                  <a:pt x="13672" y="55257"/>
                  <a:pt x="13672" y="55227"/>
                </a:cubicBezTo>
                <a:cubicBezTo>
                  <a:pt x="13686" y="55154"/>
                  <a:pt x="13686" y="55095"/>
                  <a:pt x="13701" y="55021"/>
                </a:cubicBezTo>
                <a:lnTo>
                  <a:pt x="14040" y="54903"/>
                </a:lnTo>
                <a:close/>
                <a:moveTo>
                  <a:pt x="12053" y="55065"/>
                </a:moveTo>
                <a:cubicBezTo>
                  <a:pt x="12009" y="55109"/>
                  <a:pt x="11994" y="55168"/>
                  <a:pt x="11950" y="55213"/>
                </a:cubicBezTo>
                <a:lnTo>
                  <a:pt x="11729" y="55374"/>
                </a:lnTo>
                <a:cubicBezTo>
                  <a:pt x="11773" y="55316"/>
                  <a:pt x="11788" y="55286"/>
                  <a:pt x="11832" y="55227"/>
                </a:cubicBezTo>
                <a:lnTo>
                  <a:pt x="12053" y="55065"/>
                </a:lnTo>
                <a:close/>
                <a:moveTo>
                  <a:pt x="12921" y="55006"/>
                </a:moveTo>
                <a:lnTo>
                  <a:pt x="12921" y="55006"/>
                </a:lnTo>
                <a:cubicBezTo>
                  <a:pt x="12877" y="55095"/>
                  <a:pt x="12862" y="55183"/>
                  <a:pt x="12818" y="55286"/>
                </a:cubicBezTo>
                <a:cubicBezTo>
                  <a:pt x="12730" y="55316"/>
                  <a:pt x="12627" y="55374"/>
                  <a:pt x="12524" y="55404"/>
                </a:cubicBezTo>
                <a:cubicBezTo>
                  <a:pt x="12568" y="55330"/>
                  <a:pt x="12597" y="55242"/>
                  <a:pt x="12641" y="55154"/>
                </a:cubicBezTo>
                <a:cubicBezTo>
                  <a:pt x="12730" y="55095"/>
                  <a:pt x="12818" y="55065"/>
                  <a:pt x="12921" y="55006"/>
                </a:cubicBezTo>
                <a:close/>
                <a:moveTo>
                  <a:pt x="12288" y="55095"/>
                </a:moveTo>
                <a:lnTo>
                  <a:pt x="12288" y="55095"/>
                </a:lnTo>
                <a:cubicBezTo>
                  <a:pt x="12259" y="55168"/>
                  <a:pt x="12215" y="55242"/>
                  <a:pt x="12200" y="55316"/>
                </a:cubicBezTo>
                <a:cubicBezTo>
                  <a:pt x="12112" y="55374"/>
                  <a:pt x="12009" y="55433"/>
                  <a:pt x="11935" y="55477"/>
                </a:cubicBezTo>
                <a:cubicBezTo>
                  <a:pt x="11979" y="55404"/>
                  <a:pt x="12009" y="55360"/>
                  <a:pt x="12053" y="55271"/>
                </a:cubicBezTo>
                <a:cubicBezTo>
                  <a:pt x="12112" y="55213"/>
                  <a:pt x="12200" y="55154"/>
                  <a:pt x="12288" y="55095"/>
                </a:cubicBezTo>
                <a:close/>
                <a:moveTo>
                  <a:pt x="13613" y="55065"/>
                </a:moveTo>
                <a:lnTo>
                  <a:pt x="13613" y="55065"/>
                </a:lnTo>
                <a:cubicBezTo>
                  <a:pt x="13598" y="55109"/>
                  <a:pt x="13598" y="55154"/>
                  <a:pt x="13583" y="55213"/>
                </a:cubicBezTo>
                <a:cubicBezTo>
                  <a:pt x="13554" y="55257"/>
                  <a:pt x="13554" y="55316"/>
                  <a:pt x="13554" y="55374"/>
                </a:cubicBezTo>
                <a:lnTo>
                  <a:pt x="13230" y="55477"/>
                </a:lnTo>
                <a:cubicBezTo>
                  <a:pt x="13245" y="55389"/>
                  <a:pt x="13260" y="55286"/>
                  <a:pt x="13304" y="55183"/>
                </a:cubicBezTo>
                <a:cubicBezTo>
                  <a:pt x="13407" y="55154"/>
                  <a:pt x="13524" y="55109"/>
                  <a:pt x="13613" y="55065"/>
                </a:cubicBezTo>
                <a:close/>
                <a:moveTo>
                  <a:pt x="11420" y="55404"/>
                </a:moveTo>
                <a:lnTo>
                  <a:pt x="11420" y="55404"/>
                </a:lnTo>
                <a:cubicBezTo>
                  <a:pt x="11405" y="55433"/>
                  <a:pt x="11391" y="55463"/>
                  <a:pt x="11376" y="55477"/>
                </a:cubicBezTo>
                <a:cubicBezTo>
                  <a:pt x="11332" y="55507"/>
                  <a:pt x="11302" y="55536"/>
                  <a:pt x="11258" y="55551"/>
                </a:cubicBezTo>
                <a:cubicBezTo>
                  <a:pt x="11317" y="55522"/>
                  <a:pt x="11317" y="55507"/>
                  <a:pt x="11332" y="55477"/>
                </a:cubicBezTo>
                <a:cubicBezTo>
                  <a:pt x="11376" y="55463"/>
                  <a:pt x="11405" y="55433"/>
                  <a:pt x="11420" y="55404"/>
                </a:cubicBezTo>
                <a:close/>
                <a:moveTo>
                  <a:pt x="12524" y="55227"/>
                </a:moveTo>
                <a:lnTo>
                  <a:pt x="12524" y="55227"/>
                </a:lnTo>
                <a:cubicBezTo>
                  <a:pt x="12494" y="55316"/>
                  <a:pt x="12465" y="55389"/>
                  <a:pt x="12435" y="55477"/>
                </a:cubicBezTo>
                <a:cubicBezTo>
                  <a:pt x="12318" y="55522"/>
                  <a:pt x="12229" y="55580"/>
                  <a:pt x="12141" y="55625"/>
                </a:cubicBezTo>
                <a:cubicBezTo>
                  <a:pt x="12185" y="55536"/>
                  <a:pt x="12215" y="55463"/>
                  <a:pt x="12244" y="55374"/>
                </a:cubicBezTo>
                <a:cubicBezTo>
                  <a:pt x="12347" y="55316"/>
                  <a:pt x="12435" y="55257"/>
                  <a:pt x="12524" y="55227"/>
                </a:cubicBezTo>
                <a:close/>
                <a:moveTo>
                  <a:pt x="11641" y="55374"/>
                </a:moveTo>
                <a:lnTo>
                  <a:pt x="11641" y="55374"/>
                </a:lnTo>
                <a:cubicBezTo>
                  <a:pt x="11626" y="55404"/>
                  <a:pt x="11582" y="55463"/>
                  <a:pt x="11567" y="55507"/>
                </a:cubicBezTo>
                <a:cubicBezTo>
                  <a:pt x="11494" y="55551"/>
                  <a:pt x="11420" y="55610"/>
                  <a:pt x="11346" y="55654"/>
                </a:cubicBezTo>
                <a:cubicBezTo>
                  <a:pt x="11391" y="55610"/>
                  <a:pt x="11405" y="55551"/>
                  <a:pt x="11449" y="55522"/>
                </a:cubicBezTo>
                <a:cubicBezTo>
                  <a:pt x="11523" y="55463"/>
                  <a:pt x="11567" y="55404"/>
                  <a:pt x="11641" y="55374"/>
                </a:cubicBezTo>
                <a:close/>
                <a:moveTo>
                  <a:pt x="13215" y="55227"/>
                </a:moveTo>
                <a:lnTo>
                  <a:pt x="13215" y="55227"/>
                </a:lnTo>
                <a:cubicBezTo>
                  <a:pt x="13186" y="55301"/>
                  <a:pt x="13171" y="55389"/>
                  <a:pt x="13157" y="55463"/>
                </a:cubicBezTo>
                <a:cubicBezTo>
                  <a:pt x="13157" y="55477"/>
                  <a:pt x="13157" y="55507"/>
                  <a:pt x="13142" y="55522"/>
                </a:cubicBezTo>
                <a:cubicBezTo>
                  <a:pt x="13024" y="55551"/>
                  <a:pt x="12921" y="55595"/>
                  <a:pt x="12803" y="55654"/>
                </a:cubicBezTo>
                <a:cubicBezTo>
                  <a:pt x="12847" y="55551"/>
                  <a:pt x="12862" y="55448"/>
                  <a:pt x="12892" y="55360"/>
                </a:cubicBezTo>
                <a:cubicBezTo>
                  <a:pt x="13009" y="55316"/>
                  <a:pt x="13098" y="55257"/>
                  <a:pt x="13215" y="55227"/>
                </a:cubicBezTo>
                <a:close/>
                <a:moveTo>
                  <a:pt x="11876" y="55374"/>
                </a:moveTo>
                <a:lnTo>
                  <a:pt x="11876" y="55374"/>
                </a:lnTo>
                <a:cubicBezTo>
                  <a:pt x="11847" y="55433"/>
                  <a:pt x="11832" y="55507"/>
                  <a:pt x="11788" y="55551"/>
                </a:cubicBezTo>
                <a:cubicBezTo>
                  <a:pt x="11700" y="55610"/>
                  <a:pt x="11626" y="55669"/>
                  <a:pt x="11538" y="55728"/>
                </a:cubicBezTo>
                <a:cubicBezTo>
                  <a:pt x="11567" y="55669"/>
                  <a:pt x="11582" y="55610"/>
                  <a:pt x="11626" y="55551"/>
                </a:cubicBezTo>
                <a:cubicBezTo>
                  <a:pt x="11641" y="55536"/>
                  <a:pt x="11670" y="55522"/>
                  <a:pt x="11685" y="55522"/>
                </a:cubicBezTo>
                <a:cubicBezTo>
                  <a:pt x="11758" y="55463"/>
                  <a:pt x="11817" y="55433"/>
                  <a:pt x="11876" y="55374"/>
                </a:cubicBezTo>
                <a:close/>
                <a:moveTo>
                  <a:pt x="12803" y="55389"/>
                </a:moveTo>
                <a:lnTo>
                  <a:pt x="12803" y="55389"/>
                </a:lnTo>
                <a:cubicBezTo>
                  <a:pt x="12774" y="55477"/>
                  <a:pt x="12744" y="55595"/>
                  <a:pt x="12730" y="55683"/>
                </a:cubicBezTo>
                <a:cubicBezTo>
                  <a:pt x="12627" y="55728"/>
                  <a:pt x="12509" y="55772"/>
                  <a:pt x="12406" y="55816"/>
                </a:cubicBezTo>
                <a:cubicBezTo>
                  <a:pt x="12435" y="55728"/>
                  <a:pt x="12450" y="55625"/>
                  <a:pt x="12494" y="55536"/>
                </a:cubicBezTo>
                <a:cubicBezTo>
                  <a:pt x="12597" y="55477"/>
                  <a:pt x="12686" y="55448"/>
                  <a:pt x="12803" y="55389"/>
                </a:cubicBezTo>
                <a:close/>
                <a:moveTo>
                  <a:pt x="12126" y="55448"/>
                </a:moveTo>
                <a:cubicBezTo>
                  <a:pt x="12082" y="55522"/>
                  <a:pt x="12053" y="55610"/>
                  <a:pt x="12038" y="55683"/>
                </a:cubicBezTo>
                <a:cubicBezTo>
                  <a:pt x="11935" y="55728"/>
                  <a:pt x="11847" y="55772"/>
                  <a:pt x="11744" y="55831"/>
                </a:cubicBezTo>
                <a:lnTo>
                  <a:pt x="11847" y="55610"/>
                </a:lnTo>
                <a:lnTo>
                  <a:pt x="12126" y="55448"/>
                </a:lnTo>
                <a:close/>
                <a:moveTo>
                  <a:pt x="11258" y="55669"/>
                </a:moveTo>
                <a:cubicBezTo>
                  <a:pt x="11243" y="55698"/>
                  <a:pt x="11199" y="55742"/>
                  <a:pt x="11185" y="55772"/>
                </a:cubicBezTo>
                <a:cubicBezTo>
                  <a:pt x="11126" y="55816"/>
                  <a:pt x="11082" y="55875"/>
                  <a:pt x="11023" y="55904"/>
                </a:cubicBezTo>
                <a:cubicBezTo>
                  <a:pt x="11037" y="55875"/>
                  <a:pt x="11052" y="55831"/>
                  <a:pt x="11096" y="55801"/>
                </a:cubicBezTo>
                <a:cubicBezTo>
                  <a:pt x="11155" y="55757"/>
                  <a:pt x="11199" y="55728"/>
                  <a:pt x="11258" y="55669"/>
                </a:cubicBezTo>
                <a:close/>
                <a:moveTo>
                  <a:pt x="11479" y="55669"/>
                </a:moveTo>
                <a:lnTo>
                  <a:pt x="11479" y="55669"/>
                </a:lnTo>
                <a:cubicBezTo>
                  <a:pt x="11449" y="55728"/>
                  <a:pt x="11420" y="55772"/>
                  <a:pt x="11391" y="55816"/>
                </a:cubicBezTo>
                <a:cubicBezTo>
                  <a:pt x="11332" y="55845"/>
                  <a:pt x="11273" y="55889"/>
                  <a:pt x="11214" y="55948"/>
                </a:cubicBezTo>
                <a:cubicBezTo>
                  <a:pt x="11199" y="55963"/>
                  <a:pt x="11170" y="55978"/>
                  <a:pt x="11140" y="55992"/>
                </a:cubicBezTo>
                <a:cubicBezTo>
                  <a:pt x="11185" y="55948"/>
                  <a:pt x="11199" y="55889"/>
                  <a:pt x="11243" y="55845"/>
                </a:cubicBezTo>
                <a:cubicBezTo>
                  <a:pt x="11317" y="55801"/>
                  <a:pt x="11391" y="55728"/>
                  <a:pt x="11479" y="55669"/>
                </a:cubicBezTo>
                <a:close/>
                <a:moveTo>
                  <a:pt x="12377" y="55595"/>
                </a:moveTo>
                <a:lnTo>
                  <a:pt x="12377" y="55595"/>
                </a:lnTo>
                <a:cubicBezTo>
                  <a:pt x="12347" y="55683"/>
                  <a:pt x="12318" y="55772"/>
                  <a:pt x="12288" y="55875"/>
                </a:cubicBezTo>
                <a:cubicBezTo>
                  <a:pt x="12185" y="55919"/>
                  <a:pt x="12082" y="55963"/>
                  <a:pt x="11979" y="56022"/>
                </a:cubicBezTo>
                <a:cubicBezTo>
                  <a:pt x="12038" y="55904"/>
                  <a:pt x="12068" y="55831"/>
                  <a:pt x="12082" y="55742"/>
                </a:cubicBezTo>
                <a:cubicBezTo>
                  <a:pt x="12185" y="55683"/>
                  <a:pt x="12288" y="55625"/>
                  <a:pt x="12377" y="55595"/>
                </a:cubicBezTo>
                <a:close/>
                <a:moveTo>
                  <a:pt x="11714" y="55683"/>
                </a:moveTo>
                <a:lnTo>
                  <a:pt x="11714" y="55683"/>
                </a:lnTo>
                <a:cubicBezTo>
                  <a:pt x="11685" y="55757"/>
                  <a:pt x="11641" y="55831"/>
                  <a:pt x="11626" y="55904"/>
                </a:cubicBezTo>
                <a:lnTo>
                  <a:pt x="11346" y="56066"/>
                </a:lnTo>
                <a:cubicBezTo>
                  <a:pt x="11391" y="55992"/>
                  <a:pt x="11420" y="55934"/>
                  <a:pt x="11449" y="55860"/>
                </a:cubicBezTo>
                <a:cubicBezTo>
                  <a:pt x="11538" y="55816"/>
                  <a:pt x="11626" y="55757"/>
                  <a:pt x="11714" y="55683"/>
                </a:cubicBezTo>
                <a:close/>
                <a:moveTo>
                  <a:pt x="10861" y="55963"/>
                </a:moveTo>
                <a:cubicBezTo>
                  <a:pt x="10831" y="55992"/>
                  <a:pt x="10817" y="56022"/>
                  <a:pt x="10802" y="56051"/>
                </a:cubicBezTo>
                <a:cubicBezTo>
                  <a:pt x="10758" y="56095"/>
                  <a:pt x="10714" y="56125"/>
                  <a:pt x="10669" y="56140"/>
                </a:cubicBezTo>
                <a:cubicBezTo>
                  <a:pt x="10684" y="56125"/>
                  <a:pt x="10714" y="56110"/>
                  <a:pt x="10728" y="56066"/>
                </a:cubicBezTo>
                <a:cubicBezTo>
                  <a:pt x="10758" y="56037"/>
                  <a:pt x="10817" y="55992"/>
                  <a:pt x="10861" y="55963"/>
                </a:cubicBezTo>
                <a:close/>
                <a:moveTo>
                  <a:pt x="11994" y="55801"/>
                </a:moveTo>
                <a:cubicBezTo>
                  <a:pt x="11950" y="55889"/>
                  <a:pt x="11935" y="55963"/>
                  <a:pt x="11906" y="56051"/>
                </a:cubicBezTo>
                <a:cubicBezTo>
                  <a:pt x="11788" y="56110"/>
                  <a:pt x="11700" y="56169"/>
                  <a:pt x="11582" y="56199"/>
                </a:cubicBezTo>
                <a:cubicBezTo>
                  <a:pt x="11626" y="56125"/>
                  <a:pt x="11670" y="56037"/>
                  <a:pt x="11700" y="55963"/>
                </a:cubicBezTo>
                <a:cubicBezTo>
                  <a:pt x="11788" y="55904"/>
                  <a:pt x="11891" y="55845"/>
                  <a:pt x="11994" y="55801"/>
                </a:cubicBezTo>
                <a:close/>
                <a:moveTo>
                  <a:pt x="11052" y="55978"/>
                </a:moveTo>
                <a:cubicBezTo>
                  <a:pt x="11023" y="56037"/>
                  <a:pt x="10993" y="56066"/>
                  <a:pt x="10964" y="56125"/>
                </a:cubicBezTo>
                <a:cubicBezTo>
                  <a:pt x="10890" y="56184"/>
                  <a:pt x="10817" y="56213"/>
                  <a:pt x="10743" y="56272"/>
                </a:cubicBezTo>
                <a:cubicBezTo>
                  <a:pt x="10787" y="56213"/>
                  <a:pt x="10817" y="56169"/>
                  <a:pt x="10846" y="56125"/>
                </a:cubicBezTo>
                <a:cubicBezTo>
                  <a:pt x="10934" y="56066"/>
                  <a:pt x="10993" y="56037"/>
                  <a:pt x="11052" y="55978"/>
                </a:cubicBezTo>
                <a:close/>
                <a:moveTo>
                  <a:pt x="11309" y="55989"/>
                </a:moveTo>
                <a:cubicBezTo>
                  <a:pt x="11271" y="56044"/>
                  <a:pt x="11255" y="56100"/>
                  <a:pt x="11214" y="56169"/>
                </a:cubicBezTo>
                <a:cubicBezTo>
                  <a:pt x="11126" y="56213"/>
                  <a:pt x="11037" y="56287"/>
                  <a:pt x="10949" y="56346"/>
                </a:cubicBezTo>
                <a:cubicBezTo>
                  <a:pt x="10964" y="56287"/>
                  <a:pt x="11008" y="56243"/>
                  <a:pt x="11037" y="56184"/>
                </a:cubicBezTo>
                <a:cubicBezTo>
                  <a:pt x="11111" y="56125"/>
                  <a:pt x="11199" y="56066"/>
                  <a:pt x="11273" y="56022"/>
                </a:cubicBezTo>
                <a:cubicBezTo>
                  <a:pt x="11283" y="56002"/>
                  <a:pt x="11299" y="55996"/>
                  <a:pt x="11309" y="55989"/>
                </a:cubicBezTo>
                <a:close/>
                <a:moveTo>
                  <a:pt x="10449" y="56316"/>
                </a:moveTo>
                <a:cubicBezTo>
                  <a:pt x="10449" y="56331"/>
                  <a:pt x="10434" y="56331"/>
                  <a:pt x="10434" y="56346"/>
                </a:cubicBezTo>
                <a:cubicBezTo>
                  <a:pt x="10419" y="56360"/>
                  <a:pt x="10390" y="56360"/>
                  <a:pt x="10375" y="56390"/>
                </a:cubicBezTo>
                <a:cubicBezTo>
                  <a:pt x="10375" y="56360"/>
                  <a:pt x="10375" y="56360"/>
                  <a:pt x="10390" y="56346"/>
                </a:cubicBezTo>
                <a:cubicBezTo>
                  <a:pt x="10405" y="56331"/>
                  <a:pt x="10434" y="56331"/>
                  <a:pt x="10449" y="56316"/>
                </a:cubicBezTo>
                <a:close/>
                <a:moveTo>
                  <a:pt x="11567" y="56037"/>
                </a:moveTo>
                <a:cubicBezTo>
                  <a:pt x="11538" y="56110"/>
                  <a:pt x="11494" y="56199"/>
                  <a:pt x="11479" y="56272"/>
                </a:cubicBezTo>
                <a:cubicBezTo>
                  <a:pt x="11376" y="56331"/>
                  <a:pt x="11273" y="56390"/>
                  <a:pt x="11170" y="56434"/>
                </a:cubicBezTo>
                <a:lnTo>
                  <a:pt x="11273" y="56213"/>
                </a:lnTo>
                <a:cubicBezTo>
                  <a:pt x="11376" y="56140"/>
                  <a:pt x="11479" y="56095"/>
                  <a:pt x="11567" y="56037"/>
                </a:cubicBezTo>
                <a:close/>
                <a:moveTo>
                  <a:pt x="10655" y="56272"/>
                </a:moveTo>
                <a:cubicBezTo>
                  <a:pt x="10611" y="56316"/>
                  <a:pt x="10596" y="56360"/>
                  <a:pt x="10566" y="56405"/>
                </a:cubicBezTo>
                <a:cubicBezTo>
                  <a:pt x="10478" y="56434"/>
                  <a:pt x="10434" y="56493"/>
                  <a:pt x="10360" y="56537"/>
                </a:cubicBezTo>
                <a:cubicBezTo>
                  <a:pt x="10390" y="56493"/>
                  <a:pt x="10434" y="56434"/>
                  <a:pt x="10463" y="56405"/>
                </a:cubicBezTo>
                <a:cubicBezTo>
                  <a:pt x="10522" y="56360"/>
                  <a:pt x="10596" y="56316"/>
                  <a:pt x="10655" y="56272"/>
                </a:cubicBezTo>
                <a:close/>
                <a:moveTo>
                  <a:pt x="10875" y="56287"/>
                </a:moveTo>
                <a:cubicBezTo>
                  <a:pt x="10831" y="56346"/>
                  <a:pt x="10817" y="56405"/>
                  <a:pt x="10787" y="56463"/>
                </a:cubicBezTo>
                <a:cubicBezTo>
                  <a:pt x="10684" y="56508"/>
                  <a:pt x="10596" y="56581"/>
                  <a:pt x="10508" y="56640"/>
                </a:cubicBezTo>
                <a:lnTo>
                  <a:pt x="10611" y="56478"/>
                </a:lnTo>
                <a:cubicBezTo>
                  <a:pt x="10714" y="56405"/>
                  <a:pt x="10802" y="56346"/>
                  <a:pt x="10875" y="56287"/>
                </a:cubicBezTo>
                <a:close/>
                <a:moveTo>
                  <a:pt x="11155" y="56287"/>
                </a:moveTo>
                <a:lnTo>
                  <a:pt x="11155" y="56287"/>
                </a:lnTo>
                <a:cubicBezTo>
                  <a:pt x="11111" y="56360"/>
                  <a:pt x="11096" y="56419"/>
                  <a:pt x="11052" y="56493"/>
                </a:cubicBezTo>
                <a:cubicBezTo>
                  <a:pt x="10949" y="56552"/>
                  <a:pt x="10861" y="56625"/>
                  <a:pt x="10743" y="56684"/>
                </a:cubicBezTo>
                <a:cubicBezTo>
                  <a:pt x="10787" y="56625"/>
                  <a:pt x="10802" y="56552"/>
                  <a:pt x="10831" y="56493"/>
                </a:cubicBezTo>
                <a:cubicBezTo>
                  <a:pt x="10949" y="56434"/>
                  <a:pt x="11052" y="56360"/>
                  <a:pt x="11155" y="56287"/>
                </a:cubicBezTo>
                <a:close/>
                <a:moveTo>
                  <a:pt x="10243" y="56552"/>
                </a:moveTo>
                <a:cubicBezTo>
                  <a:pt x="10228" y="56581"/>
                  <a:pt x="10199" y="56625"/>
                  <a:pt x="10169" y="56655"/>
                </a:cubicBezTo>
                <a:cubicBezTo>
                  <a:pt x="10140" y="56699"/>
                  <a:pt x="10081" y="56714"/>
                  <a:pt x="10037" y="56758"/>
                </a:cubicBezTo>
                <a:lnTo>
                  <a:pt x="10022" y="56772"/>
                </a:lnTo>
                <a:cubicBezTo>
                  <a:pt x="10051" y="56728"/>
                  <a:pt x="10081" y="56699"/>
                  <a:pt x="10110" y="56655"/>
                </a:cubicBezTo>
                <a:cubicBezTo>
                  <a:pt x="10154" y="56625"/>
                  <a:pt x="10213" y="56581"/>
                  <a:pt x="10243" y="56552"/>
                </a:cubicBezTo>
                <a:close/>
                <a:moveTo>
                  <a:pt x="10449" y="56581"/>
                </a:moveTo>
                <a:lnTo>
                  <a:pt x="10449" y="56581"/>
                </a:lnTo>
                <a:cubicBezTo>
                  <a:pt x="10434" y="56625"/>
                  <a:pt x="10390" y="56684"/>
                  <a:pt x="10360" y="56728"/>
                </a:cubicBezTo>
                <a:cubicBezTo>
                  <a:pt x="10287" y="56787"/>
                  <a:pt x="10199" y="56846"/>
                  <a:pt x="10096" y="56905"/>
                </a:cubicBezTo>
                <a:cubicBezTo>
                  <a:pt x="10140" y="56846"/>
                  <a:pt x="10169" y="56787"/>
                  <a:pt x="10228" y="56728"/>
                </a:cubicBezTo>
                <a:cubicBezTo>
                  <a:pt x="10302" y="56684"/>
                  <a:pt x="10375" y="56625"/>
                  <a:pt x="10449" y="56581"/>
                </a:cubicBezTo>
                <a:close/>
                <a:moveTo>
                  <a:pt x="10699" y="56581"/>
                </a:moveTo>
                <a:lnTo>
                  <a:pt x="10699" y="56581"/>
                </a:lnTo>
                <a:cubicBezTo>
                  <a:pt x="10669" y="56655"/>
                  <a:pt x="10655" y="56714"/>
                  <a:pt x="10611" y="56772"/>
                </a:cubicBezTo>
                <a:cubicBezTo>
                  <a:pt x="10522" y="56831"/>
                  <a:pt x="10449" y="56875"/>
                  <a:pt x="10360" y="56934"/>
                </a:cubicBezTo>
                <a:cubicBezTo>
                  <a:pt x="10349" y="56946"/>
                  <a:pt x="10327" y="56948"/>
                  <a:pt x="10312" y="56964"/>
                </a:cubicBezTo>
                <a:lnTo>
                  <a:pt x="10312" y="56964"/>
                </a:lnTo>
                <a:cubicBezTo>
                  <a:pt x="10350" y="56908"/>
                  <a:pt x="10378" y="56841"/>
                  <a:pt x="10405" y="56787"/>
                </a:cubicBezTo>
                <a:cubicBezTo>
                  <a:pt x="10508" y="56714"/>
                  <a:pt x="10611" y="56655"/>
                  <a:pt x="10699" y="56581"/>
                </a:cubicBezTo>
                <a:close/>
                <a:moveTo>
                  <a:pt x="9831" y="56876"/>
                </a:moveTo>
                <a:lnTo>
                  <a:pt x="9831" y="56876"/>
                </a:lnTo>
                <a:cubicBezTo>
                  <a:pt x="9801" y="56905"/>
                  <a:pt x="9786" y="56920"/>
                  <a:pt x="9786" y="56934"/>
                </a:cubicBezTo>
                <a:cubicBezTo>
                  <a:pt x="9772" y="56949"/>
                  <a:pt x="9728" y="56978"/>
                  <a:pt x="9713" y="56993"/>
                </a:cubicBezTo>
                <a:cubicBezTo>
                  <a:pt x="9728" y="56978"/>
                  <a:pt x="9728" y="56949"/>
                  <a:pt x="9742" y="56934"/>
                </a:cubicBezTo>
                <a:cubicBezTo>
                  <a:pt x="9772" y="56920"/>
                  <a:pt x="9801" y="56905"/>
                  <a:pt x="9831" y="56876"/>
                </a:cubicBezTo>
                <a:close/>
                <a:moveTo>
                  <a:pt x="10037" y="56861"/>
                </a:moveTo>
                <a:cubicBezTo>
                  <a:pt x="10007" y="56920"/>
                  <a:pt x="9963" y="56949"/>
                  <a:pt x="9948" y="57008"/>
                </a:cubicBezTo>
                <a:cubicBezTo>
                  <a:pt x="9875" y="57052"/>
                  <a:pt x="9801" y="57096"/>
                  <a:pt x="9728" y="57140"/>
                </a:cubicBezTo>
                <a:cubicBezTo>
                  <a:pt x="9772" y="57081"/>
                  <a:pt x="9801" y="57052"/>
                  <a:pt x="9845" y="56993"/>
                </a:cubicBezTo>
                <a:cubicBezTo>
                  <a:pt x="9919" y="56949"/>
                  <a:pt x="9978" y="56905"/>
                  <a:pt x="10037" y="56861"/>
                </a:cubicBezTo>
                <a:close/>
                <a:moveTo>
                  <a:pt x="10272" y="56905"/>
                </a:moveTo>
                <a:cubicBezTo>
                  <a:pt x="10228" y="56949"/>
                  <a:pt x="10199" y="57023"/>
                  <a:pt x="10169" y="57081"/>
                </a:cubicBezTo>
                <a:cubicBezTo>
                  <a:pt x="10081" y="57140"/>
                  <a:pt x="9978" y="57214"/>
                  <a:pt x="9875" y="57273"/>
                </a:cubicBezTo>
                <a:cubicBezTo>
                  <a:pt x="9919" y="57199"/>
                  <a:pt x="9978" y="57140"/>
                  <a:pt x="10007" y="57067"/>
                </a:cubicBezTo>
                <a:cubicBezTo>
                  <a:pt x="10081" y="57008"/>
                  <a:pt x="10169" y="56949"/>
                  <a:pt x="10272" y="56905"/>
                </a:cubicBezTo>
                <a:close/>
                <a:moveTo>
                  <a:pt x="9639" y="57140"/>
                </a:moveTo>
                <a:lnTo>
                  <a:pt x="9639" y="57140"/>
                </a:lnTo>
                <a:cubicBezTo>
                  <a:pt x="9610" y="57170"/>
                  <a:pt x="9580" y="57214"/>
                  <a:pt x="9551" y="57258"/>
                </a:cubicBezTo>
                <a:lnTo>
                  <a:pt x="9374" y="57376"/>
                </a:lnTo>
                <a:cubicBezTo>
                  <a:pt x="9404" y="57317"/>
                  <a:pt x="9433" y="57288"/>
                  <a:pt x="9477" y="57243"/>
                </a:cubicBezTo>
                <a:lnTo>
                  <a:pt x="9639" y="57140"/>
                </a:lnTo>
                <a:close/>
                <a:moveTo>
                  <a:pt x="9831" y="57170"/>
                </a:moveTo>
                <a:cubicBezTo>
                  <a:pt x="9801" y="57229"/>
                  <a:pt x="9772" y="57288"/>
                  <a:pt x="9728" y="57346"/>
                </a:cubicBezTo>
                <a:lnTo>
                  <a:pt x="9463" y="57508"/>
                </a:lnTo>
                <a:cubicBezTo>
                  <a:pt x="9492" y="57449"/>
                  <a:pt x="9551" y="57376"/>
                  <a:pt x="9580" y="57317"/>
                </a:cubicBezTo>
                <a:cubicBezTo>
                  <a:pt x="9654" y="57258"/>
                  <a:pt x="9757" y="57229"/>
                  <a:pt x="9831" y="57170"/>
                </a:cubicBezTo>
                <a:close/>
                <a:moveTo>
                  <a:pt x="9170" y="57449"/>
                </a:moveTo>
                <a:cubicBezTo>
                  <a:pt x="9159" y="57462"/>
                  <a:pt x="9147" y="57478"/>
                  <a:pt x="9139" y="57494"/>
                </a:cubicBezTo>
                <a:cubicBezTo>
                  <a:pt x="9126" y="57500"/>
                  <a:pt x="9111" y="57506"/>
                  <a:pt x="9097" y="57512"/>
                </a:cubicBezTo>
                <a:lnTo>
                  <a:pt x="9097" y="57512"/>
                </a:lnTo>
                <a:cubicBezTo>
                  <a:pt x="9101" y="57507"/>
                  <a:pt x="9106" y="57501"/>
                  <a:pt x="9110" y="57494"/>
                </a:cubicBezTo>
                <a:cubicBezTo>
                  <a:pt x="9128" y="57475"/>
                  <a:pt x="9151" y="57463"/>
                  <a:pt x="9170" y="57449"/>
                </a:cubicBezTo>
                <a:close/>
                <a:moveTo>
                  <a:pt x="9408" y="57434"/>
                </a:moveTo>
                <a:lnTo>
                  <a:pt x="9301" y="57582"/>
                </a:lnTo>
                <a:cubicBezTo>
                  <a:pt x="9227" y="57611"/>
                  <a:pt x="9154" y="57670"/>
                  <a:pt x="9065" y="57714"/>
                </a:cubicBezTo>
                <a:cubicBezTo>
                  <a:pt x="9124" y="57670"/>
                  <a:pt x="9168" y="57611"/>
                  <a:pt x="9198" y="57567"/>
                </a:cubicBezTo>
                <a:cubicBezTo>
                  <a:pt x="9271" y="57523"/>
                  <a:pt x="9330" y="57494"/>
                  <a:pt x="9404" y="57435"/>
                </a:cubicBezTo>
                <a:cubicBezTo>
                  <a:pt x="9404" y="57435"/>
                  <a:pt x="9406" y="57435"/>
                  <a:pt x="9408" y="57434"/>
                </a:cubicBezTo>
                <a:close/>
                <a:moveTo>
                  <a:pt x="8992" y="57685"/>
                </a:moveTo>
                <a:lnTo>
                  <a:pt x="8992" y="57685"/>
                </a:lnTo>
                <a:cubicBezTo>
                  <a:pt x="8962" y="57729"/>
                  <a:pt x="8918" y="57773"/>
                  <a:pt x="8889" y="57832"/>
                </a:cubicBezTo>
                <a:cubicBezTo>
                  <a:pt x="8830" y="57876"/>
                  <a:pt x="8771" y="57891"/>
                  <a:pt x="8742" y="57935"/>
                </a:cubicBezTo>
                <a:cubicBezTo>
                  <a:pt x="8727" y="57935"/>
                  <a:pt x="8727" y="57950"/>
                  <a:pt x="8697" y="57950"/>
                </a:cubicBezTo>
                <a:cubicBezTo>
                  <a:pt x="8756" y="57876"/>
                  <a:pt x="8800" y="57832"/>
                  <a:pt x="8830" y="57803"/>
                </a:cubicBezTo>
                <a:lnTo>
                  <a:pt x="8992" y="57685"/>
                </a:lnTo>
                <a:close/>
                <a:moveTo>
                  <a:pt x="8565" y="57950"/>
                </a:moveTo>
                <a:cubicBezTo>
                  <a:pt x="8550" y="57979"/>
                  <a:pt x="8521" y="58009"/>
                  <a:pt x="8491" y="58038"/>
                </a:cubicBezTo>
                <a:cubicBezTo>
                  <a:pt x="8462" y="58053"/>
                  <a:pt x="8418" y="58082"/>
                  <a:pt x="8374" y="58112"/>
                </a:cubicBezTo>
                <a:cubicBezTo>
                  <a:pt x="8403" y="58082"/>
                  <a:pt x="8447" y="58053"/>
                  <a:pt x="8462" y="58023"/>
                </a:cubicBezTo>
                <a:cubicBezTo>
                  <a:pt x="8506" y="58009"/>
                  <a:pt x="8536" y="57964"/>
                  <a:pt x="8565" y="57950"/>
                </a:cubicBezTo>
                <a:close/>
                <a:moveTo>
                  <a:pt x="15791" y="54903"/>
                </a:moveTo>
                <a:cubicBezTo>
                  <a:pt x="15879" y="56493"/>
                  <a:pt x="16335" y="58038"/>
                  <a:pt x="16777" y="59554"/>
                </a:cubicBezTo>
                <a:cubicBezTo>
                  <a:pt x="17277" y="61246"/>
                  <a:pt x="17792" y="62968"/>
                  <a:pt x="17778" y="64734"/>
                </a:cubicBezTo>
                <a:cubicBezTo>
                  <a:pt x="17778" y="67736"/>
                  <a:pt x="16188" y="70635"/>
                  <a:pt x="13701" y="72313"/>
                </a:cubicBezTo>
                <a:cubicBezTo>
                  <a:pt x="15864" y="70562"/>
                  <a:pt x="17159" y="67766"/>
                  <a:pt x="17145" y="64808"/>
                </a:cubicBezTo>
                <a:cubicBezTo>
                  <a:pt x="17145" y="63100"/>
                  <a:pt x="16688" y="61408"/>
                  <a:pt x="16262" y="59789"/>
                </a:cubicBezTo>
                <a:cubicBezTo>
                  <a:pt x="15835" y="58215"/>
                  <a:pt x="15423" y="56596"/>
                  <a:pt x="15393" y="54977"/>
                </a:cubicBezTo>
                <a:cubicBezTo>
                  <a:pt x="15526" y="54962"/>
                  <a:pt x="15658" y="54933"/>
                  <a:pt x="15791" y="54903"/>
                </a:cubicBezTo>
                <a:close/>
                <a:moveTo>
                  <a:pt x="15320" y="55006"/>
                </a:moveTo>
                <a:cubicBezTo>
                  <a:pt x="15335" y="56640"/>
                  <a:pt x="15776" y="58244"/>
                  <a:pt x="16188" y="59819"/>
                </a:cubicBezTo>
                <a:cubicBezTo>
                  <a:pt x="16630" y="61438"/>
                  <a:pt x="17071" y="63130"/>
                  <a:pt x="17071" y="64822"/>
                </a:cubicBezTo>
                <a:cubicBezTo>
                  <a:pt x="17086" y="67927"/>
                  <a:pt x="15629" y="70856"/>
                  <a:pt x="13260" y="72548"/>
                </a:cubicBezTo>
                <a:cubicBezTo>
                  <a:pt x="15320" y="70782"/>
                  <a:pt x="16497" y="67972"/>
                  <a:pt x="16468" y="64881"/>
                </a:cubicBezTo>
                <a:cubicBezTo>
                  <a:pt x="16453" y="63248"/>
                  <a:pt x="16056" y="61629"/>
                  <a:pt x="15688" y="60069"/>
                </a:cubicBezTo>
                <a:cubicBezTo>
                  <a:pt x="15305" y="58421"/>
                  <a:pt x="14893" y="56758"/>
                  <a:pt x="14952" y="55080"/>
                </a:cubicBezTo>
                <a:cubicBezTo>
                  <a:pt x="15084" y="55036"/>
                  <a:pt x="15217" y="55021"/>
                  <a:pt x="15320" y="55006"/>
                </a:cubicBezTo>
                <a:close/>
                <a:moveTo>
                  <a:pt x="14864" y="55095"/>
                </a:moveTo>
                <a:lnTo>
                  <a:pt x="14864" y="55095"/>
                </a:lnTo>
                <a:cubicBezTo>
                  <a:pt x="14834" y="56772"/>
                  <a:pt x="15217" y="58450"/>
                  <a:pt x="15614" y="60084"/>
                </a:cubicBezTo>
                <a:cubicBezTo>
                  <a:pt x="15982" y="61644"/>
                  <a:pt x="16365" y="63248"/>
                  <a:pt x="16394" y="64881"/>
                </a:cubicBezTo>
                <a:cubicBezTo>
                  <a:pt x="16424" y="68119"/>
                  <a:pt x="15099" y="71062"/>
                  <a:pt x="12862" y="72799"/>
                </a:cubicBezTo>
                <a:cubicBezTo>
                  <a:pt x="14790" y="71003"/>
                  <a:pt x="15820" y="68251"/>
                  <a:pt x="15761" y="64955"/>
                </a:cubicBezTo>
                <a:cubicBezTo>
                  <a:pt x="15747" y="63395"/>
                  <a:pt x="15408" y="61864"/>
                  <a:pt x="15099" y="60378"/>
                </a:cubicBezTo>
                <a:cubicBezTo>
                  <a:pt x="14731" y="58597"/>
                  <a:pt x="14363" y="56905"/>
                  <a:pt x="14496" y="55183"/>
                </a:cubicBezTo>
                <a:cubicBezTo>
                  <a:pt x="14628" y="55154"/>
                  <a:pt x="14731" y="55139"/>
                  <a:pt x="14864" y="55095"/>
                </a:cubicBezTo>
                <a:close/>
                <a:moveTo>
                  <a:pt x="14407" y="55213"/>
                </a:moveTo>
                <a:lnTo>
                  <a:pt x="14407" y="55213"/>
                </a:lnTo>
                <a:cubicBezTo>
                  <a:pt x="14290" y="56934"/>
                  <a:pt x="14643" y="58627"/>
                  <a:pt x="15011" y="60393"/>
                </a:cubicBezTo>
                <a:cubicBezTo>
                  <a:pt x="15320" y="61864"/>
                  <a:pt x="15644" y="63395"/>
                  <a:pt x="15673" y="64955"/>
                </a:cubicBezTo>
                <a:cubicBezTo>
                  <a:pt x="15747" y="68398"/>
                  <a:pt x="14613" y="71253"/>
                  <a:pt x="12480" y="73019"/>
                </a:cubicBezTo>
                <a:cubicBezTo>
                  <a:pt x="14246" y="71224"/>
                  <a:pt x="15143" y="68472"/>
                  <a:pt x="15070" y="65028"/>
                </a:cubicBezTo>
                <a:cubicBezTo>
                  <a:pt x="15026" y="63557"/>
                  <a:pt x="14775" y="62129"/>
                  <a:pt x="14510" y="60731"/>
                </a:cubicBezTo>
                <a:cubicBezTo>
                  <a:pt x="14157" y="58862"/>
                  <a:pt x="13848" y="57096"/>
                  <a:pt x="14054" y="55301"/>
                </a:cubicBezTo>
                <a:cubicBezTo>
                  <a:pt x="14157" y="55257"/>
                  <a:pt x="14290" y="55227"/>
                  <a:pt x="14407" y="55213"/>
                </a:cubicBezTo>
                <a:close/>
                <a:moveTo>
                  <a:pt x="13995" y="55316"/>
                </a:moveTo>
                <a:lnTo>
                  <a:pt x="13995" y="55316"/>
                </a:lnTo>
                <a:cubicBezTo>
                  <a:pt x="13804" y="57096"/>
                  <a:pt x="14128" y="58862"/>
                  <a:pt x="14466" y="60716"/>
                </a:cubicBezTo>
                <a:cubicBezTo>
                  <a:pt x="14716" y="62100"/>
                  <a:pt x="14981" y="63557"/>
                  <a:pt x="15011" y="65014"/>
                </a:cubicBezTo>
                <a:cubicBezTo>
                  <a:pt x="15084" y="68546"/>
                  <a:pt x="14128" y="71342"/>
                  <a:pt x="12274" y="73108"/>
                </a:cubicBezTo>
                <a:cubicBezTo>
                  <a:pt x="12229" y="73122"/>
                  <a:pt x="12215" y="73137"/>
                  <a:pt x="12200" y="73137"/>
                </a:cubicBezTo>
                <a:cubicBezTo>
                  <a:pt x="13775" y="71342"/>
                  <a:pt x="14481" y="68766"/>
                  <a:pt x="14393" y="65087"/>
                </a:cubicBezTo>
                <a:cubicBezTo>
                  <a:pt x="14349" y="63719"/>
                  <a:pt x="14143" y="62394"/>
                  <a:pt x="13951" y="61114"/>
                </a:cubicBezTo>
                <a:cubicBezTo>
                  <a:pt x="13627" y="59156"/>
                  <a:pt x="13363" y="57302"/>
                  <a:pt x="13657" y="55433"/>
                </a:cubicBezTo>
                <a:cubicBezTo>
                  <a:pt x="13760" y="55389"/>
                  <a:pt x="13892" y="55360"/>
                  <a:pt x="13995" y="55316"/>
                </a:cubicBezTo>
                <a:close/>
                <a:moveTo>
                  <a:pt x="13524" y="55477"/>
                </a:moveTo>
                <a:lnTo>
                  <a:pt x="13524" y="55477"/>
                </a:lnTo>
                <a:cubicBezTo>
                  <a:pt x="13245" y="57346"/>
                  <a:pt x="13524" y="59201"/>
                  <a:pt x="13833" y="61143"/>
                </a:cubicBezTo>
                <a:cubicBezTo>
                  <a:pt x="14040" y="62438"/>
                  <a:pt x="14246" y="63763"/>
                  <a:pt x="14275" y="65117"/>
                </a:cubicBezTo>
                <a:cubicBezTo>
                  <a:pt x="14407" y="68840"/>
                  <a:pt x="13672" y="71430"/>
                  <a:pt x="12009" y="73211"/>
                </a:cubicBezTo>
                <a:cubicBezTo>
                  <a:pt x="11979" y="73240"/>
                  <a:pt x="11965" y="73240"/>
                  <a:pt x="11920" y="73255"/>
                </a:cubicBezTo>
                <a:cubicBezTo>
                  <a:pt x="13613" y="71047"/>
                  <a:pt x="13760" y="68060"/>
                  <a:pt x="13672" y="65161"/>
                </a:cubicBezTo>
                <a:cubicBezTo>
                  <a:pt x="13627" y="63925"/>
                  <a:pt x="13466" y="62733"/>
                  <a:pt x="13318" y="61570"/>
                </a:cubicBezTo>
                <a:cubicBezTo>
                  <a:pt x="13039" y="59495"/>
                  <a:pt x="12803" y="57538"/>
                  <a:pt x="13186" y="55595"/>
                </a:cubicBezTo>
                <a:lnTo>
                  <a:pt x="13524" y="55477"/>
                </a:lnTo>
                <a:close/>
                <a:moveTo>
                  <a:pt x="13112" y="55610"/>
                </a:moveTo>
                <a:cubicBezTo>
                  <a:pt x="12730" y="57567"/>
                  <a:pt x="12980" y="59510"/>
                  <a:pt x="13260" y="61570"/>
                </a:cubicBezTo>
                <a:cubicBezTo>
                  <a:pt x="13407" y="62733"/>
                  <a:pt x="13569" y="63939"/>
                  <a:pt x="13613" y="65161"/>
                </a:cubicBezTo>
                <a:cubicBezTo>
                  <a:pt x="13701" y="68104"/>
                  <a:pt x="13539" y="71121"/>
                  <a:pt x="11788" y="73314"/>
                </a:cubicBezTo>
                <a:cubicBezTo>
                  <a:pt x="11744" y="73343"/>
                  <a:pt x="11700" y="73343"/>
                  <a:pt x="11670" y="73358"/>
                </a:cubicBezTo>
                <a:cubicBezTo>
                  <a:pt x="13083" y="71209"/>
                  <a:pt x="13112" y="68501"/>
                  <a:pt x="12995" y="65234"/>
                </a:cubicBezTo>
                <a:cubicBezTo>
                  <a:pt x="12951" y="64160"/>
                  <a:pt x="12847" y="63115"/>
                  <a:pt x="12730" y="62100"/>
                </a:cubicBezTo>
                <a:cubicBezTo>
                  <a:pt x="12509" y="59878"/>
                  <a:pt x="12288" y="57803"/>
                  <a:pt x="12789" y="55742"/>
                </a:cubicBezTo>
                <a:cubicBezTo>
                  <a:pt x="12892" y="55698"/>
                  <a:pt x="13009" y="55654"/>
                  <a:pt x="13112" y="55610"/>
                </a:cubicBezTo>
                <a:close/>
                <a:moveTo>
                  <a:pt x="11881" y="73374"/>
                </a:moveTo>
                <a:cubicBezTo>
                  <a:pt x="11888" y="73374"/>
                  <a:pt x="11881" y="73387"/>
                  <a:pt x="11861" y="73387"/>
                </a:cubicBezTo>
                <a:cubicBezTo>
                  <a:pt x="11871" y="73377"/>
                  <a:pt x="11878" y="73374"/>
                  <a:pt x="11881" y="73374"/>
                </a:cubicBezTo>
                <a:close/>
                <a:moveTo>
                  <a:pt x="11861" y="73387"/>
                </a:moveTo>
                <a:lnTo>
                  <a:pt x="11861" y="73387"/>
                </a:lnTo>
                <a:cubicBezTo>
                  <a:pt x="11847" y="73402"/>
                  <a:pt x="11832" y="73402"/>
                  <a:pt x="11817" y="73417"/>
                </a:cubicBezTo>
                <a:lnTo>
                  <a:pt x="11832" y="73402"/>
                </a:lnTo>
                <a:cubicBezTo>
                  <a:pt x="11847" y="73387"/>
                  <a:pt x="11861" y="73387"/>
                  <a:pt x="11861" y="73387"/>
                </a:cubicBezTo>
                <a:close/>
                <a:moveTo>
                  <a:pt x="12686" y="55801"/>
                </a:moveTo>
                <a:lnTo>
                  <a:pt x="12686" y="55801"/>
                </a:lnTo>
                <a:cubicBezTo>
                  <a:pt x="12215" y="57861"/>
                  <a:pt x="12421" y="59936"/>
                  <a:pt x="12656" y="62144"/>
                </a:cubicBezTo>
                <a:cubicBezTo>
                  <a:pt x="12759" y="63159"/>
                  <a:pt x="12877" y="64204"/>
                  <a:pt x="12906" y="65249"/>
                </a:cubicBezTo>
                <a:cubicBezTo>
                  <a:pt x="13039" y="68560"/>
                  <a:pt x="13009" y="71283"/>
                  <a:pt x="11538" y="73431"/>
                </a:cubicBezTo>
                <a:cubicBezTo>
                  <a:pt x="11494" y="73461"/>
                  <a:pt x="11435" y="73476"/>
                  <a:pt x="11405" y="73490"/>
                </a:cubicBezTo>
                <a:cubicBezTo>
                  <a:pt x="12568" y="71401"/>
                  <a:pt x="12450" y="68869"/>
                  <a:pt x="12318" y="66000"/>
                </a:cubicBezTo>
                <a:cubicBezTo>
                  <a:pt x="12303" y="65764"/>
                  <a:pt x="12303" y="65543"/>
                  <a:pt x="12288" y="65308"/>
                </a:cubicBezTo>
                <a:cubicBezTo>
                  <a:pt x="12244" y="64454"/>
                  <a:pt x="12185" y="63616"/>
                  <a:pt x="12126" y="62791"/>
                </a:cubicBezTo>
                <a:cubicBezTo>
                  <a:pt x="11935" y="60407"/>
                  <a:pt x="11758" y="58171"/>
                  <a:pt x="12347" y="55992"/>
                </a:cubicBezTo>
                <a:cubicBezTo>
                  <a:pt x="12347" y="55978"/>
                  <a:pt x="12362" y="55948"/>
                  <a:pt x="12362" y="55919"/>
                </a:cubicBezTo>
                <a:cubicBezTo>
                  <a:pt x="12465" y="55875"/>
                  <a:pt x="12583" y="55831"/>
                  <a:pt x="12686" y="55801"/>
                </a:cubicBezTo>
                <a:close/>
                <a:moveTo>
                  <a:pt x="11660" y="73469"/>
                </a:moveTo>
                <a:cubicBezTo>
                  <a:pt x="11649" y="73474"/>
                  <a:pt x="11641" y="73482"/>
                  <a:pt x="11641" y="73490"/>
                </a:cubicBezTo>
                <a:cubicBezTo>
                  <a:pt x="11611" y="73505"/>
                  <a:pt x="11597" y="73505"/>
                  <a:pt x="11552" y="73534"/>
                </a:cubicBezTo>
                <a:cubicBezTo>
                  <a:pt x="11567" y="73505"/>
                  <a:pt x="11567" y="73490"/>
                  <a:pt x="11597" y="73490"/>
                </a:cubicBezTo>
                <a:cubicBezTo>
                  <a:pt x="11620" y="73479"/>
                  <a:pt x="11634" y="73476"/>
                  <a:pt x="11660" y="73469"/>
                </a:cubicBezTo>
                <a:close/>
                <a:moveTo>
                  <a:pt x="12288" y="55963"/>
                </a:moveTo>
                <a:lnTo>
                  <a:pt x="12288" y="55978"/>
                </a:lnTo>
                <a:cubicBezTo>
                  <a:pt x="11685" y="58171"/>
                  <a:pt x="11861" y="60407"/>
                  <a:pt x="12053" y="62806"/>
                </a:cubicBezTo>
                <a:cubicBezTo>
                  <a:pt x="12126" y="63616"/>
                  <a:pt x="12185" y="64454"/>
                  <a:pt x="12215" y="65323"/>
                </a:cubicBezTo>
                <a:cubicBezTo>
                  <a:pt x="12229" y="65558"/>
                  <a:pt x="12229" y="65779"/>
                  <a:pt x="12259" y="66029"/>
                </a:cubicBezTo>
                <a:cubicBezTo>
                  <a:pt x="12377" y="68928"/>
                  <a:pt x="12494" y="71445"/>
                  <a:pt x="11302" y="73534"/>
                </a:cubicBezTo>
                <a:cubicBezTo>
                  <a:pt x="11243" y="73549"/>
                  <a:pt x="11199" y="73564"/>
                  <a:pt x="11155" y="73579"/>
                </a:cubicBezTo>
                <a:cubicBezTo>
                  <a:pt x="12009" y="71665"/>
                  <a:pt x="11861" y="69517"/>
                  <a:pt x="11700" y="67074"/>
                </a:cubicBezTo>
                <a:cubicBezTo>
                  <a:pt x="11670" y="66515"/>
                  <a:pt x="11626" y="65970"/>
                  <a:pt x="11597" y="65382"/>
                </a:cubicBezTo>
                <a:cubicBezTo>
                  <a:pt x="11552" y="64808"/>
                  <a:pt x="11523" y="64219"/>
                  <a:pt x="11494" y="63674"/>
                </a:cubicBezTo>
                <a:cubicBezTo>
                  <a:pt x="11332" y="61055"/>
                  <a:pt x="11170" y="58597"/>
                  <a:pt x="11920" y="56257"/>
                </a:cubicBezTo>
                <a:cubicBezTo>
                  <a:pt x="11935" y="56199"/>
                  <a:pt x="11965" y="56169"/>
                  <a:pt x="11979" y="56110"/>
                </a:cubicBezTo>
                <a:cubicBezTo>
                  <a:pt x="12082" y="56051"/>
                  <a:pt x="12185" y="56022"/>
                  <a:pt x="12288" y="55963"/>
                </a:cubicBezTo>
                <a:close/>
                <a:moveTo>
                  <a:pt x="11449" y="73549"/>
                </a:moveTo>
                <a:cubicBezTo>
                  <a:pt x="11420" y="73564"/>
                  <a:pt x="11420" y="73579"/>
                  <a:pt x="11405" y="73608"/>
                </a:cubicBezTo>
                <a:cubicBezTo>
                  <a:pt x="11376" y="73608"/>
                  <a:pt x="11332" y="73623"/>
                  <a:pt x="11302" y="73637"/>
                </a:cubicBezTo>
                <a:cubicBezTo>
                  <a:pt x="11317" y="73623"/>
                  <a:pt x="11317" y="73608"/>
                  <a:pt x="11332" y="73579"/>
                </a:cubicBezTo>
                <a:cubicBezTo>
                  <a:pt x="11376" y="73564"/>
                  <a:pt x="11405" y="73549"/>
                  <a:pt x="11449" y="73549"/>
                </a:cubicBezTo>
                <a:close/>
                <a:moveTo>
                  <a:pt x="11861" y="56169"/>
                </a:moveTo>
                <a:cubicBezTo>
                  <a:pt x="11861" y="56184"/>
                  <a:pt x="11847" y="56213"/>
                  <a:pt x="11847" y="56243"/>
                </a:cubicBezTo>
                <a:cubicBezTo>
                  <a:pt x="11111" y="58568"/>
                  <a:pt x="11258" y="61055"/>
                  <a:pt x="11420" y="63689"/>
                </a:cubicBezTo>
                <a:cubicBezTo>
                  <a:pt x="11464" y="64234"/>
                  <a:pt x="11494" y="64822"/>
                  <a:pt x="11523" y="65396"/>
                </a:cubicBezTo>
                <a:cubicBezTo>
                  <a:pt x="11552" y="65970"/>
                  <a:pt x="11597" y="66544"/>
                  <a:pt x="11626" y="67089"/>
                </a:cubicBezTo>
                <a:cubicBezTo>
                  <a:pt x="11788" y="69576"/>
                  <a:pt x="11935" y="71724"/>
                  <a:pt x="11023" y="73623"/>
                </a:cubicBezTo>
                <a:cubicBezTo>
                  <a:pt x="10964" y="73623"/>
                  <a:pt x="10905" y="73637"/>
                  <a:pt x="10846" y="73652"/>
                </a:cubicBezTo>
                <a:cubicBezTo>
                  <a:pt x="11508" y="71916"/>
                  <a:pt x="11332" y="70017"/>
                  <a:pt x="11111" y="67839"/>
                </a:cubicBezTo>
                <a:cubicBezTo>
                  <a:pt x="11037" y="67074"/>
                  <a:pt x="10949" y="66265"/>
                  <a:pt x="10905" y="65440"/>
                </a:cubicBezTo>
                <a:lnTo>
                  <a:pt x="10875" y="64881"/>
                </a:lnTo>
                <a:cubicBezTo>
                  <a:pt x="10714" y="61908"/>
                  <a:pt x="10537" y="59083"/>
                  <a:pt x="11479" y="56508"/>
                </a:cubicBezTo>
                <a:cubicBezTo>
                  <a:pt x="11494" y="56463"/>
                  <a:pt x="11538" y="56390"/>
                  <a:pt x="11552" y="56331"/>
                </a:cubicBezTo>
                <a:cubicBezTo>
                  <a:pt x="11670" y="56272"/>
                  <a:pt x="11758" y="56213"/>
                  <a:pt x="11861" y="56169"/>
                </a:cubicBezTo>
                <a:close/>
                <a:moveTo>
                  <a:pt x="11491" y="73646"/>
                </a:moveTo>
                <a:cubicBezTo>
                  <a:pt x="11493" y="73646"/>
                  <a:pt x="11494" y="73648"/>
                  <a:pt x="11494" y="73652"/>
                </a:cubicBezTo>
                <a:cubicBezTo>
                  <a:pt x="11479" y="73682"/>
                  <a:pt x="11464" y="73682"/>
                  <a:pt x="11449" y="73696"/>
                </a:cubicBezTo>
                <a:lnTo>
                  <a:pt x="11464" y="73682"/>
                </a:lnTo>
                <a:cubicBezTo>
                  <a:pt x="11475" y="73660"/>
                  <a:pt x="11486" y="73646"/>
                  <a:pt x="11491" y="73646"/>
                </a:cubicBezTo>
                <a:close/>
                <a:moveTo>
                  <a:pt x="11199" y="73623"/>
                </a:moveTo>
                <a:lnTo>
                  <a:pt x="11199" y="73623"/>
                </a:lnTo>
                <a:cubicBezTo>
                  <a:pt x="11185" y="73637"/>
                  <a:pt x="11170" y="73682"/>
                  <a:pt x="11170" y="73696"/>
                </a:cubicBezTo>
                <a:cubicBezTo>
                  <a:pt x="11126" y="73711"/>
                  <a:pt x="11082" y="73726"/>
                  <a:pt x="11037" y="73755"/>
                </a:cubicBezTo>
                <a:cubicBezTo>
                  <a:pt x="11052" y="73726"/>
                  <a:pt x="11052" y="73696"/>
                  <a:pt x="11082" y="73682"/>
                </a:cubicBezTo>
                <a:cubicBezTo>
                  <a:pt x="11111" y="73652"/>
                  <a:pt x="11170" y="73637"/>
                  <a:pt x="11199" y="73623"/>
                </a:cubicBezTo>
                <a:close/>
                <a:moveTo>
                  <a:pt x="11449" y="56375"/>
                </a:moveTo>
                <a:lnTo>
                  <a:pt x="11449" y="56375"/>
                </a:lnTo>
                <a:cubicBezTo>
                  <a:pt x="11420" y="56419"/>
                  <a:pt x="11420" y="56449"/>
                  <a:pt x="11405" y="56493"/>
                </a:cubicBezTo>
                <a:cubicBezTo>
                  <a:pt x="10463" y="59083"/>
                  <a:pt x="10625" y="61923"/>
                  <a:pt x="10802" y="64896"/>
                </a:cubicBezTo>
                <a:lnTo>
                  <a:pt x="10831" y="65455"/>
                </a:lnTo>
                <a:cubicBezTo>
                  <a:pt x="10875" y="66294"/>
                  <a:pt x="10964" y="67089"/>
                  <a:pt x="11037" y="67869"/>
                </a:cubicBezTo>
                <a:cubicBezTo>
                  <a:pt x="11258" y="70032"/>
                  <a:pt x="11464" y="71945"/>
                  <a:pt x="10758" y="73696"/>
                </a:cubicBezTo>
                <a:cubicBezTo>
                  <a:pt x="10684" y="73711"/>
                  <a:pt x="10640" y="73726"/>
                  <a:pt x="10581" y="73770"/>
                </a:cubicBezTo>
                <a:cubicBezTo>
                  <a:pt x="11082" y="72136"/>
                  <a:pt x="10817" y="70415"/>
                  <a:pt x="10537" y="68487"/>
                </a:cubicBezTo>
                <a:cubicBezTo>
                  <a:pt x="10405" y="67545"/>
                  <a:pt x="10257" y="66574"/>
                  <a:pt x="10213" y="65529"/>
                </a:cubicBezTo>
                <a:cubicBezTo>
                  <a:pt x="10022" y="62453"/>
                  <a:pt x="9948" y="59480"/>
                  <a:pt x="11037" y="56772"/>
                </a:cubicBezTo>
                <a:cubicBezTo>
                  <a:pt x="11082" y="56699"/>
                  <a:pt x="11096" y="56625"/>
                  <a:pt x="11126" y="56566"/>
                </a:cubicBezTo>
                <a:cubicBezTo>
                  <a:pt x="11243" y="56508"/>
                  <a:pt x="11332" y="56434"/>
                  <a:pt x="11449" y="56375"/>
                </a:cubicBezTo>
                <a:close/>
                <a:moveTo>
                  <a:pt x="11296" y="73750"/>
                </a:moveTo>
                <a:cubicBezTo>
                  <a:pt x="11291" y="73757"/>
                  <a:pt x="11284" y="73764"/>
                  <a:pt x="11273" y="73770"/>
                </a:cubicBezTo>
                <a:cubicBezTo>
                  <a:pt x="11258" y="73785"/>
                  <a:pt x="11229" y="73799"/>
                  <a:pt x="11199" y="73799"/>
                </a:cubicBezTo>
                <a:cubicBezTo>
                  <a:pt x="11214" y="73785"/>
                  <a:pt x="11214" y="73770"/>
                  <a:pt x="11243" y="73770"/>
                </a:cubicBezTo>
                <a:cubicBezTo>
                  <a:pt x="11261" y="73761"/>
                  <a:pt x="11279" y="73757"/>
                  <a:pt x="11296" y="73750"/>
                </a:cubicBezTo>
                <a:close/>
                <a:moveTo>
                  <a:pt x="11008" y="56625"/>
                </a:moveTo>
                <a:lnTo>
                  <a:pt x="10949" y="56728"/>
                </a:lnTo>
                <a:cubicBezTo>
                  <a:pt x="9860" y="59436"/>
                  <a:pt x="9934" y="62438"/>
                  <a:pt x="10125" y="65514"/>
                </a:cubicBezTo>
                <a:cubicBezTo>
                  <a:pt x="10169" y="66559"/>
                  <a:pt x="10316" y="67530"/>
                  <a:pt x="10449" y="68472"/>
                </a:cubicBezTo>
                <a:cubicBezTo>
                  <a:pt x="10728" y="70415"/>
                  <a:pt x="10978" y="72136"/>
                  <a:pt x="10463" y="73770"/>
                </a:cubicBezTo>
                <a:cubicBezTo>
                  <a:pt x="10419" y="73785"/>
                  <a:pt x="10346" y="73799"/>
                  <a:pt x="10287" y="73829"/>
                </a:cubicBezTo>
                <a:cubicBezTo>
                  <a:pt x="10640" y="72254"/>
                  <a:pt x="10316" y="70635"/>
                  <a:pt x="9992" y="68928"/>
                </a:cubicBezTo>
                <a:cubicBezTo>
                  <a:pt x="9786" y="67869"/>
                  <a:pt x="9566" y="66735"/>
                  <a:pt x="9492" y="65543"/>
                </a:cubicBezTo>
                <a:cubicBezTo>
                  <a:pt x="9242" y="61776"/>
                  <a:pt x="9566" y="59215"/>
                  <a:pt x="10581" y="56993"/>
                </a:cubicBezTo>
                <a:cubicBezTo>
                  <a:pt x="10611" y="56920"/>
                  <a:pt x="10640" y="56861"/>
                  <a:pt x="10669" y="56787"/>
                </a:cubicBezTo>
                <a:cubicBezTo>
                  <a:pt x="10802" y="56758"/>
                  <a:pt x="10890" y="56699"/>
                  <a:pt x="11008" y="56625"/>
                </a:cubicBezTo>
                <a:close/>
                <a:moveTo>
                  <a:pt x="10964" y="73711"/>
                </a:moveTo>
                <a:cubicBezTo>
                  <a:pt x="10949" y="73755"/>
                  <a:pt x="10934" y="73770"/>
                  <a:pt x="10934" y="73799"/>
                </a:cubicBezTo>
                <a:cubicBezTo>
                  <a:pt x="10875" y="73829"/>
                  <a:pt x="10831" y="73843"/>
                  <a:pt x="10787" y="73858"/>
                </a:cubicBezTo>
                <a:cubicBezTo>
                  <a:pt x="10787" y="73829"/>
                  <a:pt x="10802" y="73785"/>
                  <a:pt x="10817" y="73770"/>
                </a:cubicBezTo>
                <a:cubicBezTo>
                  <a:pt x="10875" y="73755"/>
                  <a:pt x="10934" y="73726"/>
                  <a:pt x="10964" y="73711"/>
                </a:cubicBezTo>
                <a:close/>
                <a:moveTo>
                  <a:pt x="10558" y="56925"/>
                </a:moveTo>
                <a:lnTo>
                  <a:pt x="10558" y="56925"/>
                </a:lnTo>
                <a:cubicBezTo>
                  <a:pt x="10537" y="56943"/>
                  <a:pt x="10536" y="56980"/>
                  <a:pt x="10522" y="56993"/>
                </a:cubicBezTo>
                <a:cubicBezTo>
                  <a:pt x="9507" y="59230"/>
                  <a:pt x="9183" y="61805"/>
                  <a:pt x="9433" y="65588"/>
                </a:cubicBezTo>
                <a:cubicBezTo>
                  <a:pt x="9507" y="66780"/>
                  <a:pt x="9728" y="67898"/>
                  <a:pt x="9934" y="68972"/>
                </a:cubicBezTo>
                <a:cubicBezTo>
                  <a:pt x="10272" y="70679"/>
                  <a:pt x="10581" y="72298"/>
                  <a:pt x="10213" y="73858"/>
                </a:cubicBezTo>
                <a:cubicBezTo>
                  <a:pt x="10140" y="73873"/>
                  <a:pt x="10081" y="73902"/>
                  <a:pt x="10007" y="73917"/>
                </a:cubicBezTo>
                <a:cubicBezTo>
                  <a:pt x="10228" y="72445"/>
                  <a:pt x="9860" y="70959"/>
                  <a:pt x="9492" y="69370"/>
                </a:cubicBezTo>
                <a:cubicBezTo>
                  <a:pt x="9213" y="68192"/>
                  <a:pt x="8918" y="66986"/>
                  <a:pt x="8830" y="65661"/>
                </a:cubicBezTo>
                <a:cubicBezTo>
                  <a:pt x="8594" y="62291"/>
                  <a:pt x="9021" y="59554"/>
                  <a:pt x="10169" y="57288"/>
                </a:cubicBezTo>
                <a:cubicBezTo>
                  <a:pt x="10199" y="57229"/>
                  <a:pt x="10228" y="57170"/>
                  <a:pt x="10243" y="57140"/>
                </a:cubicBezTo>
                <a:cubicBezTo>
                  <a:pt x="10302" y="57096"/>
                  <a:pt x="10375" y="57052"/>
                  <a:pt x="10434" y="57008"/>
                </a:cubicBezTo>
                <a:cubicBezTo>
                  <a:pt x="10462" y="56980"/>
                  <a:pt x="10515" y="56953"/>
                  <a:pt x="10558" y="56925"/>
                </a:cubicBezTo>
                <a:close/>
                <a:moveTo>
                  <a:pt x="11096" y="73799"/>
                </a:moveTo>
                <a:cubicBezTo>
                  <a:pt x="11082" y="73829"/>
                  <a:pt x="11052" y="73843"/>
                  <a:pt x="11052" y="73858"/>
                </a:cubicBezTo>
                <a:cubicBezTo>
                  <a:pt x="11023" y="73902"/>
                  <a:pt x="10978" y="73917"/>
                  <a:pt x="10949" y="73932"/>
                </a:cubicBezTo>
                <a:cubicBezTo>
                  <a:pt x="10964" y="73917"/>
                  <a:pt x="10964" y="73902"/>
                  <a:pt x="10978" y="73858"/>
                </a:cubicBezTo>
                <a:lnTo>
                  <a:pt x="11096" y="73799"/>
                </a:lnTo>
                <a:close/>
                <a:moveTo>
                  <a:pt x="10714" y="73799"/>
                </a:moveTo>
                <a:lnTo>
                  <a:pt x="10714" y="73799"/>
                </a:lnTo>
                <a:cubicBezTo>
                  <a:pt x="10684" y="73843"/>
                  <a:pt x="10669" y="73873"/>
                  <a:pt x="10669" y="73902"/>
                </a:cubicBezTo>
                <a:cubicBezTo>
                  <a:pt x="10611" y="73917"/>
                  <a:pt x="10566" y="73932"/>
                  <a:pt x="10508" y="73976"/>
                </a:cubicBezTo>
                <a:cubicBezTo>
                  <a:pt x="10522" y="73932"/>
                  <a:pt x="10522" y="73902"/>
                  <a:pt x="10537" y="73858"/>
                </a:cubicBezTo>
                <a:lnTo>
                  <a:pt x="10714" y="73799"/>
                </a:lnTo>
                <a:close/>
                <a:moveTo>
                  <a:pt x="11136" y="73926"/>
                </a:moveTo>
                <a:cubicBezTo>
                  <a:pt x="11140" y="73926"/>
                  <a:pt x="11146" y="73927"/>
                  <a:pt x="11155" y="73932"/>
                </a:cubicBezTo>
                <a:cubicBezTo>
                  <a:pt x="11126" y="73946"/>
                  <a:pt x="11111" y="73946"/>
                  <a:pt x="11096" y="73976"/>
                </a:cubicBezTo>
                <a:lnTo>
                  <a:pt x="11111" y="73946"/>
                </a:lnTo>
                <a:cubicBezTo>
                  <a:pt x="11121" y="73936"/>
                  <a:pt x="11124" y="73926"/>
                  <a:pt x="11136" y="73926"/>
                </a:cubicBezTo>
                <a:close/>
                <a:moveTo>
                  <a:pt x="10096" y="57214"/>
                </a:moveTo>
                <a:cubicBezTo>
                  <a:pt x="10096" y="57229"/>
                  <a:pt x="10081" y="57229"/>
                  <a:pt x="10081" y="57243"/>
                </a:cubicBezTo>
                <a:cubicBezTo>
                  <a:pt x="8918" y="59524"/>
                  <a:pt x="8506" y="62276"/>
                  <a:pt x="8742" y="65661"/>
                </a:cubicBezTo>
                <a:cubicBezTo>
                  <a:pt x="8830" y="66971"/>
                  <a:pt x="9124" y="68192"/>
                  <a:pt x="9419" y="69370"/>
                </a:cubicBezTo>
                <a:cubicBezTo>
                  <a:pt x="9801" y="70959"/>
                  <a:pt x="10154" y="72460"/>
                  <a:pt x="9934" y="73946"/>
                </a:cubicBezTo>
                <a:cubicBezTo>
                  <a:pt x="9860" y="73961"/>
                  <a:pt x="9801" y="73991"/>
                  <a:pt x="9728" y="74020"/>
                </a:cubicBezTo>
                <a:cubicBezTo>
                  <a:pt x="9845" y="72593"/>
                  <a:pt x="9433" y="71165"/>
                  <a:pt x="8992" y="69679"/>
                </a:cubicBezTo>
                <a:cubicBezTo>
                  <a:pt x="8624" y="68428"/>
                  <a:pt x="8241" y="67147"/>
                  <a:pt x="8138" y="65705"/>
                </a:cubicBezTo>
                <a:cubicBezTo>
                  <a:pt x="7888" y="62585"/>
                  <a:pt x="8433" y="59833"/>
                  <a:pt x="9713" y="57523"/>
                </a:cubicBezTo>
                <a:cubicBezTo>
                  <a:pt x="9728" y="57479"/>
                  <a:pt x="9772" y="57435"/>
                  <a:pt x="9786" y="57391"/>
                </a:cubicBezTo>
                <a:cubicBezTo>
                  <a:pt x="9904" y="57346"/>
                  <a:pt x="9992" y="57288"/>
                  <a:pt x="10096" y="57214"/>
                </a:cubicBezTo>
                <a:close/>
                <a:moveTo>
                  <a:pt x="10861" y="73917"/>
                </a:moveTo>
                <a:cubicBezTo>
                  <a:pt x="10861" y="73917"/>
                  <a:pt x="10861" y="73932"/>
                  <a:pt x="10831" y="73932"/>
                </a:cubicBezTo>
                <a:cubicBezTo>
                  <a:pt x="10817" y="73946"/>
                  <a:pt x="10817" y="73976"/>
                  <a:pt x="10802" y="73991"/>
                </a:cubicBezTo>
                <a:cubicBezTo>
                  <a:pt x="10787" y="74005"/>
                  <a:pt x="10728" y="74020"/>
                  <a:pt x="10684" y="74049"/>
                </a:cubicBezTo>
                <a:cubicBezTo>
                  <a:pt x="10714" y="74020"/>
                  <a:pt x="10714" y="73991"/>
                  <a:pt x="10728" y="73976"/>
                </a:cubicBezTo>
                <a:cubicBezTo>
                  <a:pt x="10758" y="73946"/>
                  <a:pt x="10817" y="73932"/>
                  <a:pt x="10861" y="73917"/>
                </a:cubicBezTo>
                <a:close/>
                <a:moveTo>
                  <a:pt x="10463" y="73873"/>
                </a:moveTo>
                <a:lnTo>
                  <a:pt x="10463" y="73873"/>
                </a:lnTo>
                <a:cubicBezTo>
                  <a:pt x="10449" y="73917"/>
                  <a:pt x="10449" y="73946"/>
                  <a:pt x="10434" y="73991"/>
                </a:cubicBezTo>
                <a:cubicBezTo>
                  <a:pt x="10360" y="74020"/>
                  <a:pt x="10302" y="74049"/>
                  <a:pt x="10243" y="74064"/>
                </a:cubicBezTo>
                <a:cubicBezTo>
                  <a:pt x="10257" y="74020"/>
                  <a:pt x="10257" y="73991"/>
                  <a:pt x="10287" y="73932"/>
                </a:cubicBezTo>
                <a:cubicBezTo>
                  <a:pt x="10346" y="73917"/>
                  <a:pt x="10419" y="73902"/>
                  <a:pt x="10463" y="73873"/>
                </a:cubicBezTo>
                <a:close/>
                <a:moveTo>
                  <a:pt x="10949" y="73991"/>
                </a:moveTo>
                <a:cubicBezTo>
                  <a:pt x="10949" y="74020"/>
                  <a:pt x="10949" y="74049"/>
                  <a:pt x="10934" y="74049"/>
                </a:cubicBezTo>
                <a:cubicBezTo>
                  <a:pt x="10905" y="74064"/>
                  <a:pt x="10875" y="74079"/>
                  <a:pt x="10831" y="74079"/>
                </a:cubicBezTo>
                <a:cubicBezTo>
                  <a:pt x="10831" y="74064"/>
                  <a:pt x="10846" y="74049"/>
                  <a:pt x="10846" y="74020"/>
                </a:cubicBezTo>
                <a:cubicBezTo>
                  <a:pt x="10890" y="74005"/>
                  <a:pt x="10905" y="74005"/>
                  <a:pt x="10949" y="73991"/>
                </a:cubicBezTo>
                <a:close/>
                <a:moveTo>
                  <a:pt x="9639" y="57494"/>
                </a:moveTo>
                <a:lnTo>
                  <a:pt x="9639" y="57494"/>
                </a:lnTo>
                <a:cubicBezTo>
                  <a:pt x="8315" y="59819"/>
                  <a:pt x="7785" y="62585"/>
                  <a:pt x="8035" y="65735"/>
                </a:cubicBezTo>
                <a:cubicBezTo>
                  <a:pt x="8153" y="67162"/>
                  <a:pt x="8536" y="68472"/>
                  <a:pt x="8903" y="69723"/>
                </a:cubicBezTo>
                <a:cubicBezTo>
                  <a:pt x="9345" y="71209"/>
                  <a:pt x="9742" y="72622"/>
                  <a:pt x="9639" y="74064"/>
                </a:cubicBezTo>
                <a:cubicBezTo>
                  <a:pt x="9610" y="74079"/>
                  <a:pt x="9580" y="74079"/>
                  <a:pt x="9551" y="74094"/>
                </a:cubicBezTo>
                <a:cubicBezTo>
                  <a:pt x="9507" y="74123"/>
                  <a:pt x="9477" y="74123"/>
                  <a:pt x="9419" y="74138"/>
                </a:cubicBezTo>
                <a:cubicBezTo>
                  <a:pt x="9433" y="72740"/>
                  <a:pt x="8977" y="71401"/>
                  <a:pt x="8477" y="69973"/>
                </a:cubicBezTo>
                <a:cubicBezTo>
                  <a:pt x="8020" y="68663"/>
                  <a:pt x="7564" y="67309"/>
                  <a:pt x="7432" y="65808"/>
                </a:cubicBezTo>
                <a:cubicBezTo>
                  <a:pt x="7196" y="62880"/>
                  <a:pt x="7814" y="60113"/>
                  <a:pt x="9271" y="57803"/>
                </a:cubicBezTo>
                <a:cubicBezTo>
                  <a:pt x="9316" y="57744"/>
                  <a:pt x="9330" y="57714"/>
                  <a:pt x="9360" y="57655"/>
                </a:cubicBezTo>
                <a:lnTo>
                  <a:pt x="9639" y="57494"/>
                </a:lnTo>
                <a:close/>
                <a:moveTo>
                  <a:pt x="10611" y="74005"/>
                </a:moveTo>
                <a:lnTo>
                  <a:pt x="10611" y="74005"/>
                </a:lnTo>
                <a:cubicBezTo>
                  <a:pt x="10596" y="74020"/>
                  <a:pt x="10596" y="74064"/>
                  <a:pt x="10581" y="74079"/>
                </a:cubicBezTo>
                <a:lnTo>
                  <a:pt x="10581" y="74094"/>
                </a:lnTo>
                <a:cubicBezTo>
                  <a:pt x="10522" y="74123"/>
                  <a:pt x="10478" y="74138"/>
                  <a:pt x="10434" y="74152"/>
                </a:cubicBezTo>
                <a:cubicBezTo>
                  <a:pt x="10449" y="74138"/>
                  <a:pt x="10463" y="74094"/>
                  <a:pt x="10463" y="74064"/>
                </a:cubicBezTo>
                <a:cubicBezTo>
                  <a:pt x="10522" y="74049"/>
                  <a:pt x="10566" y="74020"/>
                  <a:pt x="10611" y="74005"/>
                </a:cubicBezTo>
                <a:close/>
                <a:moveTo>
                  <a:pt x="10169" y="73991"/>
                </a:moveTo>
                <a:cubicBezTo>
                  <a:pt x="10154" y="74020"/>
                  <a:pt x="10154" y="74079"/>
                  <a:pt x="10140" y="74123"/>
                </a:cubicBezTo>
                <a:cubicBezTo>
                  <a:pt x="10081" y="74123"/>
                  <a:pt x="10022" y="74138"/>
                  <a:pt x="9978" y="74167"/>
                </a:cubicBezTo>
                <a:cubicBezTo>
                  <a:pt x="9978" y="74138"/>
                  <a:pt x="9992" y="74079"/>
                  <a:pt x="9992" y="74049"/>
                </a:cubicBezTo>
                <a:cubicBezTo>
                  <a:pt x="10037" y="74020"/>
                  <a:pt x="10110" y="74005"/>
                  <a:pt x="10169" y="73991"/>
                </a:cubicBezTo>
                <a:close/>
                <a:moveTo>
                  <a:pt x="9198" y="57758"/>
                </a:moveTo>
                <a:lnTo>
                  <a:pt x="9198" y="57758"/>
                </a:lnTo>
                <a:cubicBezTo>
                  <a:pt x="7726" y="60098"/>
                  <a:pt x="7079" y="62880"/>
                  <a:pt x="7344" y="65808"/>
                </a:cubicBezTo>
                <a:cubicBezTo>
                  <a:pt x="7476" y="67324"/>
                  <a:pt x="7947" y="68693"/>
                  <a:pt x="8403" y="70002"/>
                </a:cubicBezTo>
                <a:cubicBezTo>
                  <a:pt x="8903" y="71415"/>
                  <a:pt x="9360" y="72754"/>
                  <a:pt x="9345" y="74152"/>
                </a:cubicBezTo>
                <a:cubicBezTo>
                  <a:pt x="9271" y="74167"/>
                  <a:pt x="9198" y="74211"/>
                  <a:pt x="9124" y="74226"/>
                </a:cubicBezTo>
                <a:cubicBezTo>
                  <a:pt x="9051" y="72872"/>
                  <a:pt x="8536" y="71577"/>
                  <a:pt x="7976" y="70223"/>
                </a:cubicBezTo>
                <a:cubicBezTo>
                  <a:pt x="7432" y="68855"/>
                  <a:pt x="6858" y="67457"/>
                  <a:pt x="6711" y="65867"/>
                </a:cubicBezTo>
                <a:cubicBezTo>
                  <a:pt x="6461" y="63100"/>
                  <a:pt x="7196" y="60393"/>
                  <a:pt x="8815" y="58053"/>
                </a:cubicBezTo>
                <a:cubicBezTo>
                  <a:pt x="8845" y="57994"/>
                  <a:pt x="8903" y="57950"/>
                  <a:pt x="8933" y="57891"/>
                </a:cubicBezTo>
                <a:cubicBezTo>
                  <a:pt x="9036" y="57832"/>
                  <a:pt x="9124" y="57788"/>
                  <a:pt x="9198" y="57758"/>
                </a:cubicBezTo>
                <a:close/>
                <a:moveTo>
                  <a:pt x="10743" y="74094"/>
                </a:moveTo>
                <a:lnTo>
                  <a:pt x="10743" y="74094"/>
                </a:lnTo>
                <a:cubicBezTo>
                  <a:pt x="10728" y="74123"/>
                  <a:pt x="10728" y="74138"/>
                  <a:pt x="10714" y="74152"/>
                </a:cubicBezTo>
                <a:cubicBezTo>
                  <a:pt x="10669" y="74197"/>
                  <a:pt x="10640" y="74211"/>
                  <a:pt x="10596" y="74226"/>
                </a:cubicBezTo>
                <a:cubicBezTo>
                  <a:pt x="10611" y="74211"/>
                  <a:pt x="10611" y="74197"/>
                  <a:pt x="10640" y="74152"/>
                </a:cubicBezTo>
                <a:lnTo>
                  <a:pt x="10743" y="74094"/>
                </a:lnTo>
                <a:close/>
                <a:moveTo>
                  <a:pt x="10798" y="74220"/>
                </a:moveTo>
                <a:cubicBezTo>
                  <a:pt x="10801" y="74220"/>
                  <a:pt x="10802" y="74222"/>
                  <a:pt x="10802" y="74226"/>
                </a:cubicBezTo>
                <a:cubicBezTo>
                  <a:pt x="10788" y="74240"/>
                  <a:pt x="10760" y="74241"/>
                  <a:pt x="10758" y="74267"/>
                </a:cubicBezTo>
                <a:lnTo>
                  <a:pt x="10758" y="74267"/>
                </a:lnTo>
                <a:cubicBezTo>
                  <a:pt x="10758" y="74259"/>
                  <a:pt x="10761" y="74241"/>
                  <a:pt x="10772" y="74241"/>
                </a:cubicBezTo>
                <a:cubicBezTo>
                  <a:pt x="10783" y="74230"/>
                  <a:pt x="10793" y="74220"/>
                  <a:pt x="10798" y="74220"/>
                </a:cubicBezTo>
                <a:close/>
                <a:moveTo>
                  <a:pt x="9904" y="74064"/>
                </a:moveTo>
                <a:cubicBezTo>
                  <a:pt x="9904" y="74094"/>
                  <a:pt x="9875" y="74152"/>
                  <a:pt x="9875" y="74197"/>
                </a:cubicBezTo>
                <a:cubicBezTo>
                  <a:pt x="9831" y="74211"/>
                  <a:pt x="9757" y="74241"/>
                  <a:pt x="9698" y="74270"/>
                </a:cubicBezTo>
                <a:cubicBezTo>
                  <a:pt x="9698" y="74211"/>
                  <a:pt x="9713" y="74167"/>
                  <a:pt x="9713" y="74123"/>
                </a:cubicBezTo>
                <a:cubicBezTo>
                  <a:pt x="9772" y="74094"/>
                  <a:pt x="9845" y="74079"/>
                  <a:pt x="9904" y="74064"/>
                </a:cubicBezTo>
                <a:close/>
                <a:moveTo>
                  <a:pt x="10375" y="74094"/>
                </a:moveTo>
                <a:lnTo>
                  <a:pt x="10375" y="74094"/>
                </a:lnTo>
                <a:cubicBezTo>
                  <a:pt x="10360" y="74138"/>
                  <a:pt x="10360" y="74167"/>
                  <a:pt x="10346" y="74211"/>
                </a:cubicBezTo>
                <a:cubicBezTo>
                  <a:pt x="10287" y="74226"/>
                  <a:pt x="10228" y="74241"/>
                  <a:pt x="10199" y="74285"/>
                </a:cubicBezTo>
                <a:cubicBezTo>
                  <a:pt x="10199" y="74226"/>
                  <a:pt x="10213" y="74197"/>
                  <a:pt x="10213" y="74152"/>
                </a:cubicBezTo>
                <a:lnTo>
                  <a:pt x="10375" y="74094"/>
                </a:lnTo>
                <a:close/>
                <a:moveTo>
                  <a:pt x="8756" y="57979"/>
                </a:moveTo>
                <a:cubicBezTo>
                  <a:pt x="8771" y="57979"/>
                  <a:pt x="8771" y="58009"/>
                  <a:pt x="8756" y="58023"/>
                </a:cubicBezTo>
                <a:cubicBezTo>
                  <a:pt x="7123" y="60363"/>
                  <a:pt x="6387" y="63086"/>
                  <a:pt x="6637" y="65882"/>
                </a:cubicBezTo>
                <a:cubicBezTo>
                  <a:pt x="6784" y="67471"/>
                  <a:pt x="7358" y="68869"/>
                  <a:pt x="7917" y="70253"/>
                </a:cubicBezTo>
                <a:cubicBezTo>
                  <a:pt x="8462" y="71621"/>
                  <a:pt x="8977" y="72902"/>
                  <a:pt x="9036" y="74270"/>
                </a:cubicBezTo>
                <a:cubicBezTo>
                  <a:pt x="8962" y="74285"/>
                  <a:pt x="8889" y="74314"/>
                  <a:pt x="8815" y="74344"/>
                </a:cubicBezTo>
                <a:cubicBezTo>
                  <a:pt x="8668" y="72990"/>
                  <a:pt x="8094" y="71739"/>
                  <a:pt x="7491" y="70444"/>
                </a:cubicBezTo>
                <a:cubicBezTo>
                  <a:pt x="6843" y="69046"/>
                  <a:pt x="6181" y="67589"/>
                  <a:pt x="6019" y="65955"/>
                </a:cubicBezTo>
                <a:cubicBezTo>
                  <a:pt x="5754" y="63321"/>
                  <a:pt x="6608" y="60613"/>
                  <a:pt x="8374" y="58332"/>
                </a:cubicBezTo>
                <a:lnTo>
                  <a:pt x="8536" y="58112"/>
                </a:lnTo>
                <a:cubicBezTo>
                  <a:pt x="8609" y="58082"/>
                  <a:pt x="8683" y="58023"/>
                  <a:pt x="8756" y="57979"/>
                </a:cubicBezTo>
                <a:close/>
                <a:moveTo>
                  <a:pt x="10522" y="74211"/>
                </a:moveTo>
                <a:cubicBezTo>
                  <a:pt x="10508" y="74226"/>
                  <a:pt x="10508" y="74270"/>
                  <a:pt x="10493" y="74285"/>
                </a:cubicBezTo>
                <a:cubicBezTo>
                  <a:pt x="10449" y="74300"/>
                  <a:pt x="10390" y="74344"/>
                  <a:pt x="10360" y="74359"/>
                </a:cubicBezTo>
                <a:cubicBezTo>
                  <a:pt x="10375" y="74314"/>
                  <a:pt x="10375" y="74300"/>
                  <a:pt x="10390" y="74270"/>
                </a:cubicBezTo>
                <a:cubicBezTo>
                  <a:pt x="10434" y="74241"/>
                  <a:pt x="10463" y="74226"/>
                  <a:pt x="10522" y="74211"/>
                </a:cubicBezTo>
                <a:close/>
                <a:moveTo>
                  <a:pt x="9625" y="74152"/>
                </a:moveTo>
                <a:cubicBezTo>
                  <a:pt x="9625" y="74211"/>
                  <a:pt x="9610" y="74241"/>
                  <a:pt x="9610" y="74300"/>
                </a:cubicBezTo>
                <a:cubicBezTo>
                  <a:pt x="9551" y="74314"/>
                  <a:pt x="9477" y="74344"/>
                  <a:pt x="9419" y="74373"/>
                </a:cubicBezTo>
                <a:lnTo>
                  <a:pt x="9419" y="74226"/>
                </a:lnTo>
                <a:cubicBezTo>
                  <a:pt x="9477" y="74211"/>
                  <a:pt x="9507" y="74197"/>
                  <a:pt x="9566" y="74167"/>
                </a:cubicBezTo>
                <a:cubicBezTo>
                  <a:pt x="9580" y="74167"/>
                  <a:pt x="9610" y="74152"/>
                  <a:pt x="9625" y="74152"/>
                </a:cubicBezTo>
                <a:close/>
                <a:moveTo>
                  <a:pt x="10096" y="74197"/>
                </a:moveTo>
                <a:lnTo>
                  <a:pt x="10096" y="74197"/>
                </a:lnTo>
                <a:cubicBezTo>
                  <a:pt x="10081" y="74226"/>
                  <a:pt x="10081" y="74270"/>
                  <a:pt x="10066" y="74300"/>
                </a:cubicBezTo>
                <a:cubicBezTo>
                  <a:pt x="10022" y="74344"/>
                  <a:pt x="9978" y="74359"/>
                  <a:pt x="9919" y="74373"/>
                </a:cubicBezTo>
                <a:cubicBezTo>
                  <a:pt x="9934" y="74344"/>
                  <a:pt x="9934" y="74300"/>
                  <a:pt x="9934" y="74241"/>
                </a:cubicBezTo>
                <a:lnTo>
                  <a:pt x="10096" y="74197"/>
                </a:lnTo>
                <a:close/>
                <a:moveTo>
                  <a:pt x="10611" y="74314"/>
                </a:moveTo>
                <a:cubicBezTo>
                  <a:pt x="10611" y="74314"/>
                  <a:pt x="10596" y="74344"/>
                  <a:pt x="10596" y="74359"/>
                </a:cubicBezTo>
                <a:cubicBezTo>
                  <a:pt x="10581" y="74373"/>
                  <a:pt x="10537" y="74388"/>
                  <a:pt x="10522" y="74388"/>
                </a:cubicBezTo>
                <a:cubicBezTo>
                  <a:pt x="10522" y="74373"/>
                  <a:pt x="10537" y="74359"/>
                  <a:pt x="10537" y="74359"/>
                </a:cubicBezTo>
                <a:cubicBezTo>
                  <a:pt x="10552" y="74329"/>
                  <a:pt x="10596" y="74329"/>
                  <a:pt x="10611" y="74314"/>
                </a:cubicBezTo>
                <a:close/>
                <a:moveTo>
                  <a:pt x="8374" y="58200"/>
                </a:moveTo>
                <a:lnTo>
                  <a:pt x="8315" y="58259"/>
                </a:lnTo>
                <a:cubicBezTo>
                  <a:pt x="6534" y="60555"/>
                  <a:pt x="5681" y="63277"/>
                  <a:pt x="5945" y="65926"/>
                </a:cubicBezTo>
                <a:cubicBezTo>
                  <a:pt x="6107" y="67589"/>
                  <a:pt x="6770" y="69031"/>
                  <a:pt x="7417" y="70444"/>
                </a:cubicBezTo>
                <a:cubicBezTo>
                  <a:pt x="8020" y="71739"/>
                  <a:pt x="8594" y="72990"/>
                  <a:pt x="8742" y="74329"/>
                </a:cubicBezTo>
                <a:cubicBezTo>
                  <a:pt x="8668" y="74359"/>
                  <a:pt x="8594" y="74388"/>
                  <a:pt x="8521" y="74403"/>
                </a:cubicBezTo>
                <a:cubicBezTo>
                  <a:pt x="8300" y="73078"/>
                  <a:pt x="7667" y="71871"/>
                  <a:pt x="7005" y="70576"/>
                </a:cubicBezTo>
                <a:cubicBezTo>
                  <a:pt x="6269" y="69149"/>
                  <a:pt x="5519" y="67677"/>
                  <a:pt x="5327" y="65985"/>
                </a:cubicBezTo>
                <a:cubicBezTo>
                  <a:pt x="5077" y="63424"/>
                  <a:pt x="5990" y="60790"/>
                  <a:pt x="7947" y="58553"/>
                </a:cubicBezTo>
                <a:lnTo>
                  <a:pt x="8182" y="58318"/>
                </a:lnTo>
                <a:cubicBezTo>
                  <a:pt x="8241" y="58274"/>
                  <a:pt x="8315" y="58244"/>
                  <a:pt x="8374" y="58200"/>
                </a:cubicBezTo>
                <a:close/>
                <a:moveTo>
                  <a:pt x="9330" y="74226"/>
                </a:moveTo>
                <a:lnTo>
                  <a:pt x="9330" y="74388"/>
                </a:lnTo>
                <a:lnTo>
                  <a:pt x="9316" y="74388"/>
                </a:lnTo>
                <a:cubicBezTo>
                  <a:pt x="9257" y="74432"/>
                  <a:pt x="9183" y="74447"/>
                  <a:pt x="9124" y="74462"/>
                </a:cubicBezTo>
                <a:lnTo>
                  <a:pt x="9124" y="74300"/>
                </a:lnTo>
                <a:cubicBezTo>
                  <a:pt x="9198" y="74285"/>
                  <a:pt x="9271" y="74270"/>
                  <a:pt x="9330" y="74226"/>
                </a:cubicBezTo>
                <a:close/>
                <a:moveTo>
                  <a:pt x="10287" y="74314"/>
                </a:moveTo>
                <a:lnTo>
                  <a:pt x="10287" y="74314"/>
                </a:lnTo>
                <a:cubicBezTo>
                  <a:pt x="10257" y="74359"/>
                  <a:pt x="10257" y="74373"/>
                  <a:pt x="10243" y="74417"/>
                </a:cubicBezTo>
                <a:cubicBezTo>
                  <a:pt x="10213" y="74432"/>
                  <a:pt x="10154" y="74447"/>
                  <a:pt x="10110" y="74462"/>
                </a:cubicBezTo>
                <a:cubicBezTo>
                  <a:pt x="10110" y="74447"/>
                  <a:pt x="10140" y="74417"/>
                  <a:pt x="10140" y="74388"/>
                </a:cubicBezTo>
                <a:lnTo>
                  <a:pt x="10140" y="74373"/>
                </a:lnTo>
                <a:cubicBezTo>
                  <a:pt x="10184" y="74359"/>
                  <a:pt x="10228" y="74344"/>
                  <a:pt x="10287" y="74314"/>
                </a:cubicBezTo>
                <a:close/>
                <a:moveTo>
                  <a:pt x="9860" y="74285"/>
                </a:moveTo>
                <a:cubicBezTo>
                  <a:pt x="9860" y="74314"/>
                  <a:pt x="9845" y="74373"/>
                  <a:pt x="9816" y="74417"/>
                </a:cubicBezTo>
                <a:cubicBezTo>
                  <a:pt x="9772" y="74447"/>
                  <a:pt x="9713" y="74462"/>
                  <a:pt x="9654" y="74491"/>
                </a:cubicBezTo>
                <a:cubicBezTo>
                  <a:pt x="9654" y="74447"/>
                  <a:pt x="9669" y="74388"/>
                  <a:pt x="9669" y="74359"/>
                </a:cubicBezTo>
                <a:cubicBezTo>
                  <a:pt x="9728" y="74344"/>
                  <a:pt x="9801" y="74314"/>
                  <a:pt x="9860" y="74285"/>
                </a:cubicBezTo>
                <a:close/>
                <a:moveTo>
                  <a:pt x="7947" y="58450"/>
                </a:moveTo>
                <a:cubicBezTo>
                  <a:pt x="7932" y="58465"/>
                  <a:pt x="7903" y="58494"/>
                  <a:pt x="7873" y="58509"/>
                </a:cubicBezTo>
                <a:cubicBezTo>
                  <a:pt x="5901" y="60775"/>
                  <a:pt x="4959" y="63424"/>
                  <a:pt x="5239" y="66000"/>
                </a:cubicBezTo>
                <a:cubicBezTo>
                  <a:pt x="5430" y="67692"/>
                  <a:pt x="6181" y="69178"/>
                  <a:pt x="6917" y="70621"/>
                </a:cubicBezTo>
                <a:cubicBezTo>
                  <a:pt x="7579" y="71886"/>
                  <a:pt x="8197" y="73122"/>
                  <a:pt x="8418" y="74432"/>
                </a:cubicBezTo>
                <a:cubicBezTo>
                  <a:pt x="8344" y="74447"/>
                  <a:pt x="8271" y="74491"/>
                  <a:pt x="8197" y="74506"/>
                </a:cubicBezTo>
                <a:cubicBezTo>
                  <a:pt x="7903" y="73181"/>
                  <a:pt x="7226" y="71974"/>
                  <a:pt x="6505" y="70724"/>
                </a:cubicBezTo>
                <a:cubicBezTo>
                  <a:pt x="5681" y="69281"/>
                  <a:pt x="4812" y="67766"/>
                  <a:pt x="4636" y="66058"/>
                </a:cubicBezTo>
                <a:cubicBezTo>
                  <a:pt x="4268" y="62718"/>
                  <a:pt x="6269" y="60084"/>
                  <a:pt x="7505" y="58818"/>
                </a:cubicBezTo>
                <a:lnTo>
                  <a:pt x="7814" y="58494"/>
                </a:lnTo>
                <a:cubicBezTo>
                  <a:pt x="7859" y="58494"/>
                  <a:pt x="7903" y="58480"/>
                  <a:pt x="7947" y="58450"/>
                </a:cubicBezTo>
                <a:close/>
                <a:moveTo>
                  <a:pt x="10419" y="74388"/>
                </a:moveTo>
                <a:cubicBezTo>
                  <a:pt x="10390" y="74417"/>
                  <a:pt x="10390" y="74432"/>
                  <a:pt x="10375" y="74447"/>
                </a:cubicBezTo>
                <a:cubicBezTo>
                  <a:pt x="10346" y="74506"/>
                  <a:pt x="10316" y="74520"/>
                  <a:pt x="10287" y="74520"/>
                </a:cubicBezTo>
                <a:cubicBezTo>
                  <a:pt x="10302" y="74506"/>
                  <a:pt x="10302" y="74491"/>
                  <a:pt x="10316" y="74447"/>
                </a:cubicBezTo>
                <a:cubicBezTo>
                  <a:pt x="10360" y="74432"/>
                  <a:pt x="10390" y="74417"/>
                  <a:pt x="10419" y="74388"/>
                </a:cubicBezTo>
                <a:close/>
                <a:moveTo>
                  <a:pt x="10455" y="74549"/>
                </a:moveTo>
                <a:cubicBezTo>
                  <a:pt x="10450" y="74556"/>
                  <a:pt x="10445" y="74561"/>
                  <a:pt x="10441" y="74565"/>
                </a:cubicBezTo>
                <a:lnTo>
                  <a:pt x="10441" y="74565"/>
                </a:lnTo>
                <a:lnTo>
                  <a:pt x="10449" y="74550"/>
                </a:lnTo>
                <a:cubicBezTo>
                  <a:pt x="10451" y="74550"/>
                  <a:pt x="10453" y="74550"/>
                  <a:pt x="10455" y="74549"/>
                </a:cubicBezTo>
                <a:close/>
                <a:moveTo>
                  <a:pt x="9051" y="74344"/>
                </a:moveTo>
                <a:lnTo>
                  <a:pt x="9051" y="74506"/>
                </a:lnTo>
                <a:cubicBezTo>
                  <a:pt x="8977" y="74520"/>
                  <a:pt x="8918" y="74565"/>
                  <a:pt x="8845" y="74579"/>
                </a:cubicBezTo>
                <a:cubicBezTo>
                  <a:pt x="8845" y="74520"/>
                  <a:pt x="8845" y="74462"/>
                  <a:pt x="8830" y="74417"/>
                </a:cubicBezTo>
                <a:cubicBezTo>
                  <a:pt x="8903" y="74373"/>
                  <a:pt x="8977" y="74359"/>
                  <a:pt x="9051" y="74344"/>
                </a:cubicBezTo>
                <a:close/>
                <a:moveTo>
                  <a:pt x="9580" y="74373"/>
                </a:moveTo>
                <a:cubicBezTo>
                  <a:pt x="9580" y="74432"/>
                  <a:pt x="9566" y="74462"/>
                  <a:pt x="9566" y="74520"/>
                </a:cubicBezTo>
                <a:cubicBezTo>
                  <a:pt x="9507" y="74535"/>
                  <a:pt x="9463" y="74579"/>
                  <a:pt x="9389" y="74594"/>
                </a:cubicBezTo>
                <a:cubicBezTo>
                  <a:pt x="9404" y="74565"/>
                  <a:pt x="9404" y="74506"/>
                  <a:pt x="9404" y="74447"/>
                </a:cubicBezTo>
                <a:cubicBezTo>
                  <a:pt x="9463" y="74432"/>
                  <a:pt x="9536" y="74417"/>
                  <a:pt x="9580" y="74373"/>
                </a:cubicBezTo>
                <a:close/>
                <a:moveTo>
                  <a:pt x="10037" y="74417"/>
                </a:moveTo>
                <a:lnTo>
                  <a:pt x="10037" y="74417"/>
                </a:lnTo>
                <a:cubicBezTo>
                  <a:pt x="10022" y="74447"/>
                  <a:pt x="10022" y="74491"/>
                  <a:pt x="10007" y="74520"/>
                </a:cubicBezTo>
                <a:cubicBezTo>
                  <a:pt x="9948" y="74535"/>
                  <a:pt x="9919" y="74579"/>
                  <a:pt x="9860" y="74594"/>
                </a:cubicBezTo>
                <a:cubicBezTo>
                  <a:pt x="9875" y="74579"/>
                  <a:pt x="9875" y="74565"/>
                  <a:pt x="9875" y="74520"/>
                </a:cubicBezTo>
                <a:cubicBezTo>
                  <a:pt x="9875" y="74506"/>
                  <a:pt x="9875" y="74491"/>
                  <a:pt x="9889" y="74462"/>
                </a:cubicBezTo>
                <a:cubicBezTo>
                  <a:pt x="9948" y="74447"/>
                  <a:pt x="10007" y="74432"/>
                  <a:pt x="10037" y="74417"/>
                </a:cubicBezTo>
                <a:close/>
                <a:moveTo>
                  <a:pt x="7440" y="58780"/>
                </a:moveTo>
                <a:lnTo>
                  <a:pt x="7440" y="58780"/>
                </a:lnTo>
                <a:cubicBezTo>
                  <a:pt x="6204" y="60048"/>
                  <a:pt x="4195" y="62694"/>
                  <a:pt x="4562" y="66073"/>
                </a:cubicBezTo>
                <a:cubicBezTo>
                  <a:pt x="4739" y="67810"/>
                  <a:pt x="5607" y="69340"/>
                  <a:pt x="6461" y="70782"/>
                </a:cubicBezTo>
                <a:cubicBezTo>
                  <a:pt x="7167" y="72033"/>
                  <a:pt x="7859" y="73240"/>
                  <a:pt x="8153" y="74535"/>
                </a:cubicBezTo>
                <a:cubicBezTo>
                  <a:pt x="8079" y="74565"/>
                  <a:pt x="8006" y="74594"/>
                  <a:pt x="7932" y="74609"/>
                </a:cubicBezTo>
                <a:cubicBezTo>
                  <a:pt x="7564" y="73270"/>
                  <a:pt x="6799" y="72063"/>
                  <a:pt x="6048" y="70856"/>
                </a:cubicBezTo>
                <a:cubicBezTo>
                  <a:pt x="5136" y="69384"/>
                  <a:pt x="4179" y="67869"/>
                  <a:pt x="3973" y="66117"/>
                </a:cubicBezTo>
                <a:cubicBezTo>
                  <a:pt x="3694" y="63704"/>
                  <a:pt x="4842" y="61128"/>
                  <a:pt x="7093" y="59053"/>
                </a:cubicBezTo>
                <a:cubicBezTo>
                  <a:pt x="7185" y="58975"/>
                  <a:pt x="7310" y="58874"/>
                  <a:pt x="7440" y="58780"/>
                </a:cubicBezTo>
                <a:close/>
                <a:moveTo>
                  <a:pt x="8756" y="74417"/>
                </a:moveTo>
                <a:lnTo>
                  <a:pt x="8756" y="74594"/>
                </a:lnTo>
                <a:cubicBezTo>
                  <a:pt x="8683" y="74609"/>
                  <a:pt x="8609" y="74653"/>
                  <a:pt x="8550" y="74668"/>
                </a:cubicBezTo>
                <a:cubicBezTo>
                  <a:pt x="8550" y="74609"/>
                  <a:pt x="8536" y="74550"/>
                  <a:pt x="8536" y="74491"/>
                </a:cubicBezTo>
                <a:cubicBezTo>
                  <a:pt x="8609" y="74462"/>
                  <a:pt x="8683" y="74432"/>
                  <a:pt x="8756" y="74417"/>
                </a:cubicBezTo>
                <a:close/>
                <a:moveTo>
                  <a:pt x="10199" y="74520"/>
                </a:moveTo>
                <a:cubicBezTo>
                  <a:pt x="10169" y="74535"/>
                  <a:pt x="10169" y="74579"/>
                  <a:pt x="10154" y="74594"/>
                </a:cubicBezTo>
                <a:cubicBezTo>
                  <a:pt x="10110" y="74609"/>
                  <a:pt x="10081" y="74653"/>
                  <a:pt x="10051" y="74668"/>
                </a:cubicBezTo>
                <a:cubicBezTo>
                  <a:pt x="10066" y="74638"/>
                  <a:pt x="10066" y="74609"/>
                  <a:pt x="10081" y="74579"/>
                </a:cubicBezTo>
                <a:lnTo>
                  <a:pt x="10199" y="74520"/>
                </a:lnTo>
                <a:close/>
                <a:moveTo>
                  <a:pt x="9330" y="74491"/>
                </a:moveTo>
                <a:cubicBezTo>
                  <a:pt x="9330" y="74535"/>
                  <a:pt x="9316" y="74579"/>
                  <a:pt x="9316" y="74638"/>
                </a:cubicBezTo>
                <a:cubicBezTo>
                  <a:pt x="9257" y="74668"/>
                  <a:pt x="9183" y="74682"/>
                  <a:pt x="9124" y="74712"/>
                </a:cubicBezTo>
                <a:lnTo>
                  <a:pt x="9124" y="74565"/>
                </a:lnTo>
                <a:cubicBezTo>
                  <a:pt x="9198" y="74535"/>
                  <a:pt x="9257" y="74506"/>
                  <a:pt x="9330" y="74491"/>
                </a:cubicBezTo>
                <a:close/>
                <a:moveTo>
                  <a:pt x="9801" y="74506"/>
                </a:moveTo>
                <a:lnTo>
                  <a:pt x="9801" y="74506"/>
                </a:lnTo>
                <a:cubicBezTo>
                  <a:pt x="9786" y="74535"/>
                  <a:pt x="9786" y="74579"/>
                  <a:pt x="9772" y="74609"/>
                </a:cubicBezTo>
                <a:cubicBezTo>
                  <a:pt x="9728" y="74653"/>
                  <a:pt x="9683" y="74682"/>
                  <a:pt x="9625" y="74712"/>
                </a:cubicBezTo>
                <a:lnTo>
                  <a:pt x="9625" y="74668"/>
                </a:lnTo>
                <a:cubicBezTo>
                  <a:pt x="9625" y="74638"/>
                  <a:pt x="9639" y="74609"/>
                  <a:pt x="9639" y="74579"/>
                </a:cubicBezTo>
                <a:cubicBezTo>
                  <a:pt x="9698" y="74565"/>
                  <a:pt x="9742" y="74535"/>
                  <a:pt x="9801" y="74506"/>
                </a:cubicBezTo>
                <a:close/>
                <a:moveTo>
                  <a:pt x="10287" y="74638"/>
                </a:moveTo>
                <a:cubicBezTo>
                  <a:pt x="10287" y="74638"/>
                  <a:pt x="10287" y="74653"/>
                  <a:pt x="10272" y="74668"/>
                </a:cubicBezTo>
                <a:cubicBezTo>
                  <a:pt x="10243" y="74682"/>
                  <a:pt x="10213" y="74712"/>
                  <a:pt x="10199" y="74726"/>
                </a:cubicBezTo>
                <a:cubicBezTo>
                  <a:pt x="10199" y="74712"/>
                  <a:pt x="10213" y="74682"/>
                  <a:pt x="10213" y="74668"/>
                </a:cubicBezTo>
                <a:cubicBezTo>
                  <a:pt x="10228" y="74653"/>
                  <a:pt x="10257" y="74653"/>
                  <a:pt x="10287" y="74638"/>
                </a:cubicBezTo>
                <a:close/>
                <a:moveTo>
                  <a:pt x="6887" y="59142"/>
                </a:moveTo>
                <a:cubicBezTo>
                  <a:pt x="4680" y="61217"/>
                  <a:pt x="3576" y="63777"/>
                  <a:pt x="3841" y="66176"/>
                </a:cubicBezTo>
                <a:cubicBezTo>
                  <a:pt x="4047" y="67942"/>
                  <a:pt x="5018" y="69458"/>
                  <a:pt x="5945" y="70959"/>
                </a:cubicBezTo>
                <a:cubicBezTo>
                  <a:pt x="6681" y="72122"/>
                  <a:pt x="7447" y="73358"/>
                  <a:pt x="7814" y="74682"/>
                </a:cubicBezTo>
                <a:cubicBezTo>
                  <a:pt x="7741" y="74726"/>
                  <a:pt x="7667" y="74741"/>
                  <a:pt x="7594" y="74785"/>
                </a:cubicBezTo>
                <a:cubicBezTo>
                  <a:pt x="7167" y="73402"/>
                  <a:pt x="6343" y="72210"/>
                  <a:pt x="5533" y="71033"/>
                </a:cubicBezTo>
                <a:cubicBezTo>
                  <a:pt x="4533" y="69532"/>
                  <a:pt x="3458" y="68016"/>
                  <a:pt x="3238" y="66220"/>
                </a:cubicBezTo>
                <a:cubicBezTo>
                  <a:pt x="2943" y="63895"/>
                  <a:pt x="4209" y="61335"/>
                  <a:pt x="6608" y="59363"/>
                </a:cubicBezTo>
                <a:lnTo>
                  <a:pt x="6887" y="59142"/>
                </a:lnTo>
                <a:close/>
                <a:moveTo>
                  <a:pt x="8447" y="74520"/>
                </a:moveTo>
                <a:cubicBezTo>
                  <a:pt x="8462" y="74594"/>
                  <a:pt x="8462" y="74653"/>
                  <a:pt x="8477" y="74712"/>
                </a:cubicBezTo>
                <a:cubicBezTo>
                  <a:pt x="8403" y="74726"/>
                  <a:pt x="8330" y="74756"/>
                  <a:pt x="8256" y="74785"/>
                </a:cubicBezTo>
                <a:cubicBezTo>
                  <a:pt x="8241" y="74726"/>
                  <a:pt x="8241" y="74653"/>
                  <a:pt x="8227" y="74594"/>
                </a:cubicBezTo>
                <a:cubicBezTo>
                  <a:pt x="8300" y="74579"/>
                  <a:pt x="8374" y="74535"/>
                  <a:pt x="8447" y="74520"/>
                </a:cubicBezTo>
                <a:close/>
                <a:moveTo>
                  <a:pt x="9978" y="74653"/>
                </a:moveTo>
                <a:lnTo>
                  <a:pt x="9978" y="74653"/>
                </a:lnTo>
                <a:cubicBezTo>
                  <a:pt x="9948" y="74682"/>
                  <a:pt x="9948" y="74712"/>
                  <a:pt x="9934" y="74741"/>
                </a:cubicBezTo>
                <a:cubicBezTo>
                  <a:pt x="9904" y="74741"/>
                  <a:pt x="9860" y="74756"/>
                  <a:pt x="9801" y="74800"/>
                </a:cubicBezTo>
                <a:cubicBezTo>
                  <a:pt x="9831" y="74756"/>
                  <a:pt x="9831" y="74726"/>
                  <a:pt x="9845" y="74712"/>
                </a:cubicBezTo>
                <a:cubicBezTo>
                  <a:pt x="9875" y="74682"/>
                  <a:pt x="9934" y="74668"/>
                  <a:pt x="9978" y="74653"/>
                </a:cubicBezTo>
                <a:close/>
                <a:moveTo>
                  <a:pt x="9051" y="74579"/>
                </a:moveTo>
                <a:lnTo>
                  <a:pt x="9051" y="74741"/>
                </a:lnTo>
                <a:cubicBezTo>
                  <a:pt x="8992" y="74756"/>
                  <a:pt x="8918" y="74800"/>
                  <a:pt x="8874" y="74815"/>
                </a:cubicBezTo>
                <a:lnTo>
                  <a:pt x="8874" y="74653"/>
                </a:lnTo>
                <a:cubicBezTo>
                  <a:pt x="8903" y="74638"/>
                  <a:pt x="8977" y="74609"/>
                  <a:pt x="9051" y="74579"/>
                </a:cubicBezTo>
                <a:close/>
                <a:moveTo>
                  <a:pt x="9551" y="74609"/>
                </a:moveTo>
                <a:lnTo>
                  <a:pt x="9551" y="74653"/>
                </a:lnTo>
                <a:cubicBezTo>
                  <a:pt x="9551" y="74682"/>
                  <a:pt x="9536" y="74712"/>
                  <a:pt x="9536" y="74741"/>
                </a:cubicBezTo>
                <a:cubicBezTo>
                  <a:pt x="9477" y="74785"/>
                  <a:pt x="9419" y="74800"/>
                  <a:pt x="9360" y="74815"/>
                </a:cubicBezTo>
                <a:cubicBezTo>
                  <a:pt x="9360" y="74756"/>
                  <a:pt x="9374" y="74726"/>
                  <a:pt x="9374" y="74682"/>
                </a:cubicBezTo>
                <a:cubicBezTo>
                  <a:pt x="9433" y="74668"/>
                  <a:pt x="9492" y="74638"/>
                  <a:pt x="9551" y="74609"/>
                </a:cubicBezTo>
                <a:close/>
                <a:moveTo>
                  <a:pt x="10096" y="74726"/>
                </a:moveTo>
                <a:cubicBezTo>
                  <a:pt x="10081" y="74741"/>
                  <a:pt x="10081" y="74785"/>
                  <a:pt x="10066" y="74800"/>
                </a:cubicBezTo>
                <a:cubicBezTo>
                  <a:pt x="10022" y="74815"/>
                  <a:pt x="10007" y="74829"/>
                  <a:pt x="9978" y="74859"/>
                </a:cubicBezTo>
                <a:cubicBezTo>
                  <a:pt x="9992" y="74829"/>
                  <a:pt x="9992" y="74800"/>
                  <a:pt x="10007" y="74785"/>
                </a:cubicBezTo>
                <a:cubicBezTo>
                  <a:pt x="10051" y="74756"/>
                  <a:pt x="10066" y="74741"/>
                  <a:pt x="10096" y="74726"/>
                </a:cubicBezTo>
                <a:close/>
                <a:moveTo>
                  <a:pt x="8138" y="74653"/>
                </a:moveTo>
                <a:cubicBezTo>
                  <a:pt x="8168" y="74682"/>
                  <a:pt x="8168" y="74756"/>
                  <a:pt x="8182" y="74815"/>
                </a:cubicBezTo>
                <a:cubicBezTo>
                  <a:pt x="8109" y="74829"/>
                  <a:pt x="8035" y="74874"/>
                  <a:pt x="7962" y="74903"/>
                </a:cubicBezTo>
                <a:cubicBezTo>
                  <a:pt x="7947" y="74859"/>
                  <a:pt x="7932" y="74785"/>
                  <a:pt x="7903" y="74726"/>
                </a:cubicBezTo>
                <a:cubicBezTo>
                  <a:pt x="7991" y="74697"/>
                  <a:pt x="8050" y="74668"/>
                  <a:pt x="8138" y="74653"/>
                </a:cubicBezTo>
                <a:close/>
                <a:moveTo>
                  <a:pt x="9742" y="74726"/>
                </a:moveTo>
                <a:cubicBezTo>
                  <a:pt x="9728" y="74756"/>
                  <a:pt x="9728" y="74800"/>
                  <a:pt x="9713" y="74829"/>
                </a:cubicBezTo>
                <a:cubicBezTo>
                  <a:pt x="9669" y="74859"/>
                  <a:pt x="9625" y="74888"/>
                  <a:pt x="9580" y="74903"/>
                </a:cubicBezTo>
                <a:cubicBezTo>
                  <a:pt x="9580" y="74888"/>
                  <a:pt x="9580" y="74859"/>
                  <a:pt x="9610" y="74800"/>
                </a:cubicBezTo>
                <a:cubicBezTo>
                  <a:pt x="9654" y="74785"/>
                  <a:pt x="9698" y="74756"/>
                  <a:pt x="9742" y="74726"/>
                </a:cubicBezTo>
                <a:close/>
                <a:moveTo>
                  <a:pt x="8771" y="74682"/>
                </a:moveTo>
                <a:lnTo>
                  <a:pt x="8771" y="74859"/>
                </a:lnTo>
                <a:cubicBezTo>
                  <a:pt x="8727" y="74874"/>
                  <a:pt x="8639" y="74903"/>
                  <a:pt x="8580" y="74918"/>
                </a:cubicBezTo>
                <a:cubicBezTo>
                  <a:pt x="8580" y="74874"/>
                  <a:pt x="8550" y="74815"/>
                  <a:pt x="8550" y="74756"/>
                </a:cubicBezTo>
                <a:cubicBezTo>
                  <a:pt x="8624" y="74741"/>
                  <a:pt x="8697" y="74712"/>
                  <a:pt x="8771" y="74682"/>
                </a:cubicBezTo>
                <a:close/>
                <a:moveTo>
                  <a:pt x="9286" y="74726"/>
                </a:moveTo>
                <a:lnTo>
                  <a:pt x="9286" y="74800"/>
                </a:lnTo>
                <a:cubicBezTo>
                  <a:pt x="9286" y="74815"/>
                  <a:pt x="9286" y="74829"/>
                  <a:pt x="9271" y="74874"/>
                </a:cubicBezTo>
                <a:cubicBezTo>
                  <a:pt x="9213" y="74888"/>
                  <a:pt x="9168" y="74918"/>
                  <a:pt x="9110" y="74947"/>
                </a:cubicBezTo>
                <a:lnTo>
                  <a:pt x="9110" y="74800"/>
                </a:lnTo>
                <a:cubicBezTo>
                  <a:pt x="9183" y="74785"/>
                  <a:pt x="9242" y="74741"/>
                  <a:pt x="9286" y="74726"/>
                </a:cubicBezTo>
                <a:close/>
                <a:moveTo>
                  <a:pt x="9889" y="74859"/>
                </a:moveTo>
                <a:lnTo>
                  <a:pt x="9889" y="74859"/>
                </a:lnTo>
                <a:cubicBezTo>
                  <a:pt x="9875" y="74888"/>
                  <a:pt x="9875" y="74903"/>
                  <a:pt x="9860" y="74947"/>
                </a:cubicBezTo>
                <a:cubicBezTo>
                  <a:pt x="9831" y="74947"/>
                  <a:pt x="9786" y="74962"/>
                  <a:pt x="9742" y="75006"/>
                </a:cubicBezTo>
                <a:cubicBezTo>
                  <a:pt x="9772" y="74962"/>
                  <a:pt x="9772" y="74947"/>
                  <a:pt x="9786" y="74903"/>
                </a:cubicBezTo>
                <a:lnTo>
                  <a:pt x="9889" y="74859"/>
                </a:lnTo>
                <a:close/>
                <a:moveTo>
                  <a:pt x="7844" y="74741"/>
                </a:moveTo>
                <a:cubicBezTo>
                  <a:pt x="7859" y="74800"/>
                  <a:pt x="7873" y="74874"/>
                  <a:pt x="7888" y="74932"/>
                </a:cubicBezTo>
                <a:cubicBezTo>
                  <a:pt x="7814" y="74962"/>
                  <a:pt x="7741" y="74977"/>
                  <a:pt x="7667" y="75021"/>
                </a:cubicBezTo>
                <a:cubicBezTo>
                  <a:pt x="7653" y="74947"/>
                  <a:pt x="7638" y="74888"/>
                  <a:pt x="7623" y="74829"/>
                </a:cubicBezTo>
                <a:cubicBezTo>
                  <a:pt x="7697" y="74800"/>
                  <a:pt x="7770" y="74785"/>
                  <a:pt x="7844" y="74741"/>
                </a:cubicBezTo>
                <a:close/>
                <a:moveTo>
                  <a:pt x="9992" y="74932"/>
                </a:moveTo>
                <a:lnTo>
                  <a:pt x="9992" y="74932"/>
                </a:lnTo>
                <a:cubicBezTo>
                  <a:pt x="9978" y="74962"/>
                  <a:pt x="9978" y="74962"/>
                  <a:pt x="9948" y="74977"/>
                </a:cubicBezTo>
                <a:cubicBezTo>
                  <a:pt x="9934" y="75006"/>
                  <a:pt x="9919" y="75021"/>
                  <a:pt x="9904" y="75021"/>
                </a:cubicBezTo>
                <a:cubicBezTo>
                  <a:pt x="9904" y="75006"/>
                  <a:pt x="9919" y="74977"/>
                  <a:pt x="9919" y="74962"/>
                </a:cubicBezTo>
                <a:cubicBezTo>
                  <a:pt x="9934" y="74947"/>
                  <a:pt x="9948" y="74947"/>
                  <a:pt x="9992" y="74932"/>
                </a:cubicBezTo>
                <a:close/>
                <a:moveTo>
                  <a:pt x="8477" y="74800"/>
                </a:moveTo>
                <a:cubicBezTo>
                  <a:pt x="8477" y="74859"/>
                  <a:pt x="8506" y="74903"/>
                  <a:pt x="8506" y="74962"/>
                </a:cubicBezTo>
                <a:cubicBezTo>
                  <a:pt x="8418" y="74977"/>
                  <a:pt x="8374" y="75021"/>
                  <a:pt x="8300" y="75035"/>
                </a:cubicBezTo>
                <a:cubicBezTo>
                  <a:pt x="8300" y="74977"/>
                  <a:pt x="8285" y="74918"/>
                  <a:pt x="8256" y="74859"/>
                </a:cubicBezTo>
                <a:cubicBezTo>
                  <a:pt x="8359" y="74859"/>
                  <a:pt x="8403" y="74815"/>
                  <a:pt x="8477" y="74800"/>
                </a:cubicBezTo>
                <a:close/>
                <a:moveTo>
                  <a:pt x="9492" y="74829"/>
                </a:moveTo>
                <a:lnTo>
                  <a:pt x="9492" y="74829"/>
                </a:lnTo>
                <a:cubicBezTo>
                  <a:pt x="9477" y="74874"/>
                  <a:pt x="9477" y="74903"/>
                  <a:pt x="9448" y="74962"/>
                </a:cubicBezTo>
                <a:cubicBezTo>
                  <a:pt x="9433" y="75006"/>
                  <a:pt x="9374" y="75021"/>
                  <a:pt x="9330" y="75035"/>
                </a:cubicBezTo>
                <a:cubicBezTo>
                  <a:pt x="9330" y="75006"/>
                  <a:pt x="9345" y="74962"/>
                  <a:pt x="9345" y="74903"/>
                </a:cubicBezTo>
                <a:cubicBezTo>
                  <a:pt x="9404" y="74888"/>
                  <a:pt x="9448" y="74859"/>
                  <a:pt x="9492" y="74829"/>
                </a:cubicBezTo>
                <a:close/>
                <a:moveTo>
                  <a:pt x="9036" y="74829"/>
                </a:moveTo>
                <a:lnTo>
                  <a:pt x="9036" y="74947"/>
                </a:lnTo>
                <a:lnTo>
                  <a:pt x="9036" y="74977"/>
                </a:lnTo>
                <a:cubicBezTo>
                  <a:pt x="8977" y="75006"/>
                  <a:pt x="8918" y="75035"/>
                  <a:pt x="8874" y="75050"/>
                </a:cubicBezTo>
                <a:lnTo>
                  <a:pt x="8874" y="74903"/>
                </a:lnTo>
                <a:cubicBezTo>
                  <a:pt x="8918" y="74888"/>
                  <a:pt x="8977" y="74859"/>
                  <a:pt x="9036" y="74829"/>
                </a:cubicBezTo>
                <a:close/>
                <a:moveTo>
                  <a:pt x="9698" y="74947"/>
                </a:moveTo>
                <a:lnTo>
                  <a:pt x="9698" y="74947"/>
                </a:lnTo>
                <a:cubicBezTo>
                  <a:pt x="9683" y="74977"/>
                  <a:pt x="9683" y="75021"/>
                  <a:pt x="9654" y="75035"/>
                </a:cubicBezTo>
                <a:cubicBezTo>
                  <a:pt x="9610" y="75080"/>
                  <a:pt x="9566" y="75109"/>
                  <a:pt x="9536" y="75124"/>
                </a:cubicBezTo>
                <a:cubicBezTo>
                  <a:pt x="9551" y="75094"/>
                  <a:pt x="9551" y="75050"/>
                  <a:pt x="9566" y="75021"/>
                </a:cubicBezTo>
                <a:cubicBezTo>
                  <a:pt x="9610" y="75006"/>
                  <a:pt x="9654" y="74977"/>
                  <a:pt x="9698" y="74947"/>
                </a:cubicBezTo>
                <a:close/>
                <a:moveTo>
                  <a:pt x="9271" y="74962"/>
                </a:moveTo>
                <a:cubicBezTo>
                  <a:pt x="9271" y="75006"/>
                  <a:pt x="9257" y="75050"/>
                  <a:pt x="9257" y="75094"/>
                </a:cubicBezTo>
                <a:cubicBezTo>
                  <a:pt x="9198" y="75109"/>
                  <a:pt x="9139" y="75153"/>
                  <a:pt x="9095" y="75168"/>
                </a:cubicBezTo>
                <a:cubicBezTo>
                  <a:pt x="9095" y="75124"/>
                  <a:pt x="9095" y="75080"/>
                  <a:pt x="9110" y="75035"/>
                </a:cubicBezTo>
                <a:cubicBezTo>
                  <a:pt x="9154" y="75021"/>
                  <a:pt x="9213" y="74977"/>
                  <a:pt x="9271" y="74962"/>
                </a:cubicBezTo>
                <a:close/>
                <a:moveTo>
                  <a:pt x="8182" y="74903"/>
                </a:moveTo>
                <a:cubicBezTo>
                  <a:pt x="8197" y="74962"/>
                  <a:pt x="8197" y="75021"/>
                  <a:pt x="8197" y="75094"/>
                </a:cubicBezTo>
                <a:cubicBezTo>
                  <a:pt x="8124" y="75124"/>
                  <a:pt x="8079" y="75153"/>
                  <a:pt x="8006" y="75183"/>
                </a:cubicBezTo>
                <a:cubicBezTo>
                  <a:pt x="8020" y="75109"/>
                  <a:pt x="8006" y="75035"/>
                  <a:pt x="7991" y="74977"/>
                </a:cubicBezTo>
                <a:cubicBezTo>
                  <a:pt x="8065" y="74947"/>
                  <a:pt x="8138" y="74932"/>
                  <a:pt x="8182" y="74903"/>
                </a:cubicBezTo>
                <a:close/>
                <a:moveTo>
                  <a:pt x="8771" y="74947"/>
                </a:moveTo>
                <a:lnTo>
                  <a:pt x="8771" y="75094"/>
                </a:lnTo>
                <a:lnTo>
                  <a:pt x="8771" y="75109"/>
                </a:lnTo>
                <a:cubicBezTo>
                  <a:pt x="8727" y="75124"/>
                  <a:pt x="8639" y="75168"/>
                  <a:pt x="8594" y="75183"/>
                </a:cubicBezTo>
                <a:cubicBezTo>
                  <a:pt x="8594" y="75124"/>
                  <a:pt x="8594" y="75080"/>
                  <a:pt x="8580" y="75021"/>
                </a:cubicBezTo>
                <a:cubicBezTo>
                  <a:pt x="8639" y="75006"/>
                  <a:pt x="8697" y="74962"/>
                  <a:pt x="8771" y="74947"/>
                </a:cubicBezTo>
                <a:close/>
                <a:moveTo>
                  <a:pt x="9786" y="75050"/>
                </a:moveTo>
                <a:cubicBezTo>
                  <a:pt x="9786" y="75080"/>
                  <a:pt x="9772" y="75109"/>
                  <a:pt x="9772" y="75124"/>
                </a:cubicBezTo>
                <a:cubicBezTo>
                  <a:pt x="9728" y="75153"/>
                  <a:pt x="9713" y="75168"/>
                  <a:pt x="9683" y="75183"/>
                </a:cubicBezTo>
                <a:cubicBezTo>
                  <a:pt x="9683" y="75168"/>
                  <a:pt x="9698" y="75124"/>
                  <a:pt x="9698" y="75109"/>
                </a:cubicBezTo>
                <a:cubicBezTo>
                  <a:pt x="9728" y="75094"/>
                  <a:pt x="9742" y="75080"/>
                  <a:pt x="9786" y="75050"/>
                </a:cubicBezTo>
                <a:close/>
                <a:moveTo>
                  <a:pt x="9433" y="75080"/>
                </a:moveTo>
                <a:lnTo>
                  <a:pt x="9433" y="75080"/>
                </a:lnTo>
                <a:cubicBezTo>
                  <a:pt x="9419" y="75109"/>
                  <a:pt x="9419" y="75153"/>
                  <a:pt x="9404" y="75183"/>
                </a:cubicBezTo>
                <a:cubicBezTo>
                  <a:pt x="9360" y="75197"/>
                  <a:pt x="9316" y="75241"/>
                  <a:pt x="9271" y="75256"/>
                </a:cubicBezTo>
                <a:cubicBezTo>
                  <a:pt x="9316" y="75227"/>
                  <a:pt x="9316" y="75183"/>
                  <a:pt x="9316" y="75153"/>
                </a:cubicBezTo>
                <a:cubicBezTo>
                  <a:pt x="9345" y="75124"/>
                  <a:pt x="9404" y="75094"/>
                  <a:pt x="9433" y="75080"/>
                </a:cubicBezTo>
                <a:close/>
                <a:moveTo>
                  <a:pt x="7903" y="75006"/>
                </a:moveTo>
                <a:cubicBezTo>
                  <a:pt x="7932" y="75050"/>
                  <a:pt x="7932" y="75124"/>
                  <a:pt x="7947" y="75183"/>
                </a:cubicBezTo>
                <a:cubicBezTo>
                  <a:pt x="7873" y="75227"/>
                  <a:pt x="7814" y="75241"/>
                  <a:pt x="7741" y="75271"/>
                </a:cubicBezTo>
                <a:cubicBezTo>
                  <a:pt x="7726" y="75227"/>
                  <a:pt x="7711" y="75168"/>
                  <a:pt x="7711" y="75094"/>
                </a:cubicBezTo>
                <a:cubicBezTo>
                  <a:pt x="7785" y="75050"/>
                  <a:pt x="7859" y="75035"/>
                  <a:pt x="7903" y="75006"/>
                </a:cubicBezTo>
                <a:close/>
                <a:moveTo>
                  <a:pt x="9006" y="75080"/>
                </a:moveTo>
                <a:cubicBezTo>
                  <a:pt x="9006" y="75124"/>
                  <a:pt x="8992" y="75168"/>
                  <a:pt x="8992" y="75227"/>
                </a:cubicBezTo>
                <a:cubicBezTo>
                  <a:pt x="8948" y="75241"/>
                  <a:pt x="8889" y="75271"/>
                  <a:pt x="8830" y="75300"/>
                </a:cubicBezTo>
                <a:lnTo>
                  <a:pt x="8830" y="75153"/>
                </a:lnTo>
                <a:cubicBezTo>
                  <a:pt x="8903" y="75124"/>
                  <a:pt x="8962" y="75094"/>
                  <a:pt x="9006" y="75080"/>
                </a:cubicBezTo>
                <a:close/>
                <a:moveTo>
                  <a:pt x="8506" y="75050"/>
                </a:moveTo>
                <a:cubicBezTo>
                  <a:pt x="8506" y="75109"/>
                  <a:pt x="8506" y="75168"/>
                  <a:pt x="8521" y="75227"/>
                </a:cubicBezTo>
                <a:cubicBezTo>
                  <a:pt x="8462" y="75256"/>
                  <a:pt x="8388" y="75271"/>
                  <a:pt x="8330" y="75315"/>
                </a:cubicBezTo>
                <a:cubicBezTo>
                  <a:pt x="8330" y="75256"/>
                  <a:pt x="8315" y="75197"/>
                  <a:pt x="8315" y="75153"/>
                </a:cubicBezTo>
                <a:cubicBezTo>
                  <a:pt x="8374" y="75109"/>
                  <a:pt x="8447" y="75080"/>
                  <a:pt x="8506" y="75050"/>
                </a:cubicBezTo>
                <a:close/>
                <a:moveTo>
                  <a:pt x="9580" y="75183"/>
                </a:moveTo>
                <a:lnTo>
                  <a:pt x="9580" y="75183"/>
                </a:lnTo>
                <a:cubicBezTo>
                  <a:pt x="9566" y="75227"/>
                  <a:pt x="9566" y="75241"/>
                  <a:pt x="9551" y="75256"/>
                </a:cubicBezTo>
                <a:cubicBezTo>
                  <a:pt x="9536" y="75271"/>
                  <a:pt x="9492" y="75315"/>
                  <a:pt x="9463" y="75330"/>
                </a:cubicBezTo>
                <a:cubicBezTo>
                  <a:pt x="9477" y="75300"/>
                  <a:pt x="9477" y="75271"/>
                  <a:pt x="9477" y="75241"/>
                </a:cubicBezTo>
                <a:lnTo>
                  <a:pt x="9580" y="75183"/>
                </a:lnTo>
                <a:close/>
                <a:moveTo>
                  <a:pt x="9669" y="75256"/>
                </a:moveTo>
                <a:cubicBezTo>
                  <a:pt x="9683" y="75300"/>
                  <a:pt x="9683" y="75300"/>
                  <a:pt x="9654" y="75315"/>
                </a:cubicBezTo>
                <a:cubicBezTo>
                  <a:pt x="9639" y="75330"/>
                  <a:pt x="9625" y="75345"/>
                  <a:pt x="9610" y="75345"/>
                </a:cubicBezTo>
                <a:cubicBezTo>
                  <a:pt x="9610" y="75330"/>
                  <a:pt x="9625" y="75315"/>
                  <a:pt x="9625" y="75300"/>
                </a:cubicBezTo>
                <a:cubicBezTo>
                  <a:pt x="9639" y="75271"/>
                  <a:pt x="9654" y="75256"/>
                  <a:pt x="9669" y="75256"/>
                </a:cubicBezTo>
                <a:close/>
                <a:moveTo>
                  <a:pt x="9242" y="75183"/>
                </a:moveTo>
                <a:cubicBezTo>
                  <a:pt x="9242" y="75227"/>
                  <a:pt x="9213" y="75271"/>
                  <a:pt x="9198" y="75315"/>
                </a:cubicBezTo>
                <a:cubicBezTo>
                  <a:pt x="9139" y="75345"/>
                  <a:pt x="9110" y="75374"/>
                  <a:pt x="9065" y="75389"/>
                </a:cubicBezTo>
                <a:cubicBezTo>
                  <a:pt x="9065" y="75345"/>
                  <a:pt x="9095" y="75300"/>
                  <a:pt x="9095" y="75256"/>
                </a:cubicBezTo>
                <a:cubicBezTo>
                  <a:pt x="9139" y="75241"/>
                  <a:pt x="9183" y="75197"/>
                  <a:pt x="9242" y="75183"/>
                </a:cubicBezTo>
                <a:close/>
                <a:moveTo>
                  <a:pt x="8241" y="75168"/>
                </a:moveTo>
                <a:cubicBezTo>
                  <a:pt x="8241" y="75227"/>
                  <a:pt x="8256" y="75271"/>
                  <a:pt x="8256" y="75330"/>
                </a:cubicBezTo>
                <a:cubicBezTo>
                  <a:pt x="8212" y="75374"/>
                  <a:pt x="8138" y="75389"/>
                  <a:pt x="8079" y="75418"/>
                </a:cubicBezTo>
                <a:cubicBezTo>
                  <a:pt x="8079" y="75374"/>
                  <a:pt x="8065" y="75315"/>
                  <a:pt x="8065" y="75241"/>
                </a:cubicBezTo>
                <a:cubicBezTo>
                  <a:pt x="8109" y="75227"/>
                  <a:pt x="8168" y="75183"/>
                  <a:pt x="8241" y="75168"/>
                </a:cubicBezTo>
                <a:close/>
                <a:moveTo>
                  <a:pt x="8756" y="75197"/>
                </a:moveTo>
                <a:lnTo>
                  <a:pt x="8756" y="75345"/>
                </a:lnTo>
                <a:cubicBezTo>
                  <a:pt x="8697" y="75374"/>
                  <a:pt x="8639" y="75389"/>
                  <a:pt x="8594" y="75418"/>
                </a:cubicBezTo>
                <a:lnTo>
                  <a:pt x="8594" y="75271"/>
                </a:lnTo>
                <a:cubicBezTo>
                  <a:pt x="8639" y="75256"/>
                  <a:pt x="8697" y="75227"/>
                  <a:pt x="8756" y="75197"/>
                </a:cubicBezTo>
                <a:close/>
                <a:moveTo>
                  <a:pt x="9360" y="75315"/>
                </a:moveTo>
                <a:lnTo>
                  <a:pt x="9360" y="75315"/>
                </a:lnTo>
                <a:cubicBezTo>
                  <a:pt x="9345" y="75345"/>
                  <a:pt x="9345" y="75389"/>
                  <a:pt x="9330" y="75403"/>
                </a:cubicBezTo>
                <a:cubicBezTo>
                  <a:pt x="9316" y="75418"/>
                  <a:pt x="9271" y="75448"/>
                  <a:pt x="9242" y="75477"/>
                </a:cubicBezTo>
                <a:cubicBezTo>
                  <a:pt x="9242" y="75448"/>
                  <a:pt x="9257" y="75403"/>
                  <a:pt x="9257" y="75389"/>
                </a:cubicBezTo>
                <a:cubicBezTo>
                  <a:pt x="9286" y="75374"/>
                  <a:pt x="9330" y="75345"/>
                  <a:pt x="9360" y="75315"/>
                </a:cubicBezTo>
                <a:close/>
                <a:moveTo>
                  <a:pt x="9492" y="75389"/>
                </a:moveTo>
                <a:cubicBezTo>
                  <a:pt x="9492" y="75418"/>
                  <a:pt x="9477" y="75448"/>
                  <a:pt x="9477" y="75462"/>
                </a:cubicBezTo>
                <a:cubicBezTo>
                  <a:pt x="9463" y="75477"/>
                  <a:pt x="9419" y="75492"/>
                  <a:pt x="9404" y="75521"/>
                </a:cubicBezTo>
                <a:cubicBezTo>
                  <a:pt x="9404" y="75492"/>
                  <a:pt x="9419" y="75462"/>
                  <a:pt x="9419" y="75448"/>
                </a:cubicBezTo>
                <a:cubicBezTo>
                  <a:pt x="9433" y="75418"/>
                  <a:pt x="9477" y="75403"/>
                  <a:pt x="9492" y="75389"/>
                </a:cubicBezTo>
                <a:close/>
                <a:moveTo>
                  <a:pt x="8992" y="75330"/>
                </a:moveTo>
                <a:cubicBezTo>
                  <a:pt x="8992" y="75374"/>
                  <a:pt x="8977" y="75418"/>
                  <a:pt x="8977" y="75462"/>
                </a:cubicBezTo>
                <a:cubicBezTo>
                  <a:pt x="8918" y="75477"/>
                  <a:pt x="8874" y="75492"/>
                  <a:pt x="8830" y="75536"/>
                </a:cubicBezTo>
                <a:cubicBezTo>
                  <a:pt x="8830" y="75492"/>
                  <a:pt x="8830" y="75448"/>
                  <a:pt x="8845" y="75403"/>
                </a:cubicBezTo>
                <a:cubicBezTo>
                  <a:pt x="8903" y="75389"/>
                  <a:pt x="8962" y="75345"/>
                  <a:pt x="8992" y="75330"/>
                </a:cubicBezTo>
                <a:close/>
                <a:moveTo>
                  <a:pt x="7962" y="75271"/>
                </a:moveTo>
                <a:cubicBezTo>
                  <a:pt x="7976" y="75330"/>
                  <a:pt x="7976" y="75389"/>
                  <a:pt x="7976" y="75462"/>
                </a:cubicBezTo>
                <a:cubicBezTo>
                  <a:pt x="7932" y="75492"/>
                  <a:pt x="7859" y="75521"/>
                  <a:pt x="7800" y="75551"/>
                </a:cubicBezTo>
                <a:cubicBezTo>
                  <a:pt x="7785" y="75477"/>
                  <a:pt x="7785" y="75418"/>
                  <a:pt x="7770" y="75374"/>
                </a:cubicBezTo>
                <a:cubicBezTo>
                  <a:pt x="7844" y="75330"/>
                  <a:pt x="7888" y="75315"/>
                  <a:pt x="7962" y="75271"/>
                </a:cubicBezTo>
                <a:close/>
                <a:moveTo>
                  <a:pt x="8521" y="75300"/>
                </a:moveTo>
                <a:lnTo>
                  <a:pt x="8521" y="75462"/>
                </a:lnTo>
                <a:cubicBezTo>
                  <a:pt x="8462" y="75492"/>
                  <a:pt x="8403" y="75521"/>
                  <a:pt x="8359" y="75551"/>
                </a:cubicBezTo>
                <a:lnTo>
                  <a:pt x="8359" y="75389"/>
                </a:lnTo>
                <a:cubicBezTo>
                  <a:pt x="8388" y="75345"/>
                  <a:pt x="8462" y="75330"/>
                  <a:pt x="8521" y="75300"/>
                </a:cubicBezTo>
                <a:close/>
                <a:moveTo>
                  <a:pt x="9183" y="75418"/>
                </a:moveTo>
                <a:lnTo>
                  <a:pt x="9183" y="75418"/>
                </a:lnTo>
                <a:cubicBezTo>
                  <a:pt x="9168" y="75462"/>
                  <a:pt x="9168" y="75492"/>
                  <a:pt x="9139" y="75536"/>
                </a:cubicBezTo>
                <a:cubicBezTo>
                  <a:pt x="9110" y="75551"/>
                  <a:pt x="9065" y="75595"/>
                  <a:pt x="9036" y="75609"/>
                </a:cubicBezTo>
                <a:cubicBezTo>
                  <a:pt x="9036" y="75565"/>
                  <a:pt x="9036" y="75536"/>
                  <a:pt x="9051" y="75492"/>
                </a:cubicBezTo>
                <a:cubicBezTo>
                  <a:pt x="9095" y="75477"/>
                  <a:pt x="9139" y="75448"/>
                  <a:pt x="9183" y="75418"/>
                </a:cubicBezTo>
                <a:close/>
                <a:moveTo>
                  <a:pt x="8756" y="75418"/>
                </a:moveTo>
                <a:cubicBezTo>
                  <a:pt x="8756" y="75477"/>
                  <a:pt x="8756" y="75521"/>
                  <a:pt x="8742" y="75565"/>
                </a:cubicBezTo>
                <a:cubicBezTo>
                  <a:pt x="8683" y="75609"/>
                  <a:pt x="8653" y="75624"/>
                  <a:pt x="8594" y="75668"/>
                </a:cubicBezTo>
                <a:lnTo>
                  <a:pt x="8594" y="75521"/>
                </a:lnTo>
                <a:cubicBezTo>
                  <a:pt x="8639" y="75477"/>
                  <a:pt x="8697" y="75462"/>
                  <a:pt x="8756" y="75418"/>
                </a:cubicBezTo>
                <a:close/>
                <a:moveTo>
                  <a:pt x="8256" y="75418"/>
                </a:moveTo>
                <a:lnTo>
                  <a:pt x="8256" y="75595"/>
                </a:lnTo>
                <a:cubicBezTo>
                  <a:pt x="8212" y="75624"/>
                  <a:pt x="8153" y="75639"/>
                  <a:pt x="8094" y="75683"/>
                </a:cubicBezTo>
                <a:cubicBezTo>
                  <a:pt x="8094" y="75624"/>
                  <a:pt x="8079" y="75565"/>
                  <a:pt x="8079" y="75521"/>
                </a:cubicBezTo>
                <a:cubicBezTo>
                  <a:pt x="8138" y="75477"/>
                  <a:pt x="8212" y="75448"/>
                  <a:pt x="8256" y="75418"/>
                </a:cubicBezTo>
                <a:close/>
                <a:moveTo>
                  <a:pt x="9286" y="75536"/>
                </a:moveTo>
                <a:cubicBezTo>
                  <a:pt x="9271" y="75551"/>
                  <a:pt x="9271" y="75595"/>
                  <a:pt x="9257" y="75609"/>
                </a:cubicBezTo>
                <a:cubicBezTo>
                  <a:pt x="9257" y="75624"/>
                  <a:pt x="9213" y="75639"/>
                  <a:pt x="9183" y="75683"/>
                </a:cubicBezTo>
                <a:cubicBezTo>
                  <a:pt x="9183" y="75639"/>
                  <a:pt x="9198" y="75624"/>
                  <a:pt x="9198" y="75595"/>
                </a:cubicBezTo>
                <a:cubicBezTo>
                  <a:pt x="9242" y="75565"/>
                  <a:pt x="9271" y="75551"/>
                  <a:pt x="9286" y="75536"/>
                </a:cubicBezTo>
                <a:close/>
                <a:moveTo>
                  <a:pt x="9404" y="75609"/>
                </a:moveTo>
                <a:lnTo>
                  <a:pt x="9404" y="75609"/>
                </a:lnTo>
                <a:cubicBezTo>
                  <a:pt x="9374" y="75624"/>
                  <a:pt x="9374" y="75639"/>
                  <a:pt x="9374" y="75668"/>
                </a:cubicBezTo>
                <a:cubicBezTo>
                  <a:pt x="9360" y="75683"/>
                  <a:pt x="9345" y="75683"/>
                  <a:pt x="9330" y="75698"/>
                </a:cubicBezTo>
                <a:cubicBezTo>
                  <a:pt x="9330" y="75683"/>
                  <a:pt x="9345" y="75668"/>
                  <a:pt x="9345" y="75639"/>
                </a:cubicBezTo>
                <a:cubicBezTo>
                  <a:pt x="9360" y="75624"/>
                  <a:pt x="9374" y="75624"/>
                  <a:pt x="9404" y="75609"/>
                </a:cubicBezTo>
                <a:close/>
                <a:moveTo>
                  <a:pt x="8948" y="75551"/>
                </a:moveTo>
                <a:cubicBezTo>
                  <a:pt x="8948" y="75595"/>
                  <a:pt x="8918" y="75624"/>
                  <a:pt x="8918" y="75683"/>
                </a:cubicBezTo>
                <a:cubicBezTo>
                  <a:pt x="8889" y="75698"/>
                  <a:pt x="8845" y="75712"/>
                  <a:pt x="8800" y="75757"/>
                </a:cubicBezTo>
                <a:cubicBezTo>
                  <a:pt x="8800" y="75712"/>
                  <a:pt x="8815" y="75668"/>
                  <a:pt x="8815" y="75624"/>
                </a:cubicBezTo>
                <a:cubicBezTo>
                  <a:pt x="8845" y="75609"/>
                  <a:pt x="8903" y="75565"/>
                  <a:pt x="8948" y="75551"/>
                </a:cubicBezTo>
                <a:close/>
                <a:moveTo>
                  <a:pt x="8006" y="75536"/>
                </a:moveTo>
                <a:cubicBezTo>
                  <a:pt x="8006" y="75595"/>
                  <a:pt x="8020" y="75639"/>
                  <a:pt x="8020" y="75698"/>
                </a:cubicBezTo>
                <a:cubicBezTo>
                  <a:pt x="7962" y="75727"/>
                  <a:pt x="7903" y="75757"/>
                  <a:pt x="7829" y="75786"/>
                </a:cubicBezTo>
                <a:cubicBezTo>
                  <a:pt x="7844" y="75757"/>
                  <a:pt x="7844" y="75698"/>
                  <a:pt x="7814" y="75639"/>
                </a:cubicBezTo>
                <a:cubicBezTo>
                  <a:pt x="7873" y="75595"/>
                  <a:pt x="7947" y="75565"/>
                  <a:pt x="8006" y="75536"/>
                </a:cubicBezTo>
                <a:close/>
                <a:moveTo>
                  <a:pt x="8521" y="75565"/>
                </a:moveTo>
                <a:lnTo>
                  <a:pt x="8521" y="75712"/>
                </a:lnTo>
                <a:cubicBezTo>
                  <a:pt x="8462" y="75742"/>
                  <a:pt x="8403" y="75757"/>
                  <a:pt x="8359" y="75786"/>
                </a:cubicBezTo>
                <a:lnTo>
                  <a:pt x="8359" y="75639"/>
                </a:lnTo>
                <a:cubicBezTo>
                  <a:pt x="8403" y="75624"/>
                  <a:pt x="8462" y="75595"/>
                  <a:pt x="8521" y="75565"/>
                </a:cubicBezTo>
                <a:close/>
                <a:moveTo>
                  <a:pt x="9110" y="75668"/>
                </a:moveTo>
                <a:lnTo>
                  <a:pt x="9110" y="75668"/>
                </a:lnTo>
                <a:cubicBezTo>
                  <a:pt x="9095" y="75698"/>
                  <a:pt x="9095" y="75742"/>
                  <a:pt x="9065" y="75757"/>
                </a:cubicBezTo>
                <a:cubicBezTo>
                  <a:pt x="9051" y="75771"/>
                  <a:pt x="9006" y="75786"/>
                  <a:pt x="8977" y="75830"/>
                </a:cubicBezTo>
                <a:cubicBezTo>
                  <a:pt x="8977" y="75786"/>
                  <a:pt x="8992" y="75757"/>
                  <a:pt x="8992" y="75742"/>
                </a:cubicBezTo>
                <a:cubicBezTo>
                  <a:pt x="9036" y="75712"/>
                  <a:pt x="9065" y="75683"/>
                  <a:pt x="9110" y="75668"/>
                </a:cubicBezTo>
                <a:close/>
                <a:moveTo>
                  <a:pt x="9213" y="75742"/>
                </a:moveTo>
                <a:cubicBezTo>
                  <a:pt x="9213" y="75771"/>
                  <a:pt x="9198" y="75786"/>
                  <a:pt x="9198" y="75815"/>
                </a:cubicBezTo>
                <a:cubicBezTo>
                  <a:pt x="9183" y="75830"/>
                  <a:pt x="9139" y="75845"/>
                  <a:pt x="9124" y="75860"/>
                </a:cubicBezTo>
                <a:cubicBezTo>
                  <a:pt x="9124" y="75845"/>
                  <a:pt x="9139" y="75830"/>
                  <a:pt x="9139" y="75786"/>
                </a:cubicBezTo>
                <a:cubicBezTo>
                  <a:pt x="9154" y="75771"/>
                  <a:pt x="9198" y="75757"/>
                  <a:pt x="9213" y="75742"/>
                </a:cubicBezTo>
                <a:close/>
                <a:moveTo>
                  <a:pt x="8742" y="75683"/>
                </a:moveTo>
                <a:cubicBezTo>
                  <a:pt x="8742" y="75712"/>
                  <a:pt x="8727" y="75771"/>
                  <a:pt x="8727" y="75815"/>
                </a:cubicBezTo>
                <a:cubicBezTo>
                  <a:pt x="8668" y="75830"/>
                  <a:pt x="8624" y="75860"/>
                  <a:pt x="8580" y="75889"/>
                </a:cubicBezTo>
                <a:cubicBezTo>
                  <a:pt x="8580" y="75845"/>
                  <a:pt x="8580" y="75786"/>
                  <a:pt x="8594" y="75757"/>
                </a:cubicBezTo>
                <a:cubicBezTo>
                  <a:pt x="8639" y="75742"/>
                  <a:pt x="8683" y="75698"/>
                  <a:pt x="8742" y="75683"/>
                </a:cubicBezTo>
                <a:close/>
                <a:moveTo>
                  <a:pt x="8271" y="75683"/>
                </a:moveTo>
                <a:lnTo>
                  <a:pt x="8271" y="75845"/>
                </a:lnTo>
                <a:cubicBezTo>
                  <a:pt x="8256" y="75860"/>
                  <a:pt x="8241" y="75860"/>
                  <a:pt x="8227" y="75889"/>
                </a:cubicBezTo>
                <a:lnTo>
                  <a:pt x="8109" y="75933"/>
                </a:lnTo>
                <a:cubicBezTo>
                  <a:pt x="8109" y="75889"/>
                  <a:pt x="8109" y="75830"/>
                  <a:pt x="8094" y="75771"/>
                </a:cubicBezTo>
                <a:cubicBezTo>
                  <a:pt x="8168" y="75742"/>
                  <a:pt x="8227" y="75698"/>
                  <a:pt x="8271" y="75683"/>
                </a:cubicBezTo>
                <a:close/>
                <a:moveTo>
                  <a:pt x="8903" y="75786"/>
                </a:moveTo>
                <a:cubicBezTo>
                  <a:pt x="8903" y="75830"/>
                  <a:pt x="8889" y="75860"/>
                  <a:pt x="8889" y="75904"/>
                </a:cubicBezTo>
                <a:cubicBezTo>
                  <a:pt x="8845" y="75918"/>
                  <a:pt x="8815" y="75963"/>
                  <a:pt x="8771" y="75977"/>
                </a:cubicBezTo>
                <a:lnTo>
                  <a:pt x="8771" y="75860"/>
                </a:lnTo>
                <a:cubicBezTo>
                  <a:pt x="8815" y="75845"/>
                  <a:pt x="8845" y="75815"/>
                  <a:pt x="8903" y="75786"/>
                </a:cubicBezTo>
                <a:close/>
                <a:moveTo>
                  <a:pt x="8506" y="75815"/>
                </a:moveTo>
                <a:cubicBezTo>
                  <a:pt x="8506" y="75860"/>
                  <a:pt x="8506" y="75904"/>
                  <a:pt x="8477" y="75963"/>
                </a:cubicBezTo>
                <a:cubicBezTo>
                  <a:pt x="8447" y="75977"/>
                  <a:pt x="8388" y="75992"/>
                  <a:pt x="8359" y="76036"/>
                </a:cubicBezTo>
                <a:lnTo>
                  <a:pt x="8359" y="75889"/>
                </a:lnTo>
                <a:cubicBezTo>
                  <a:pt x="8403" y="75860"/>
                  <a:pt x="8447" y="75830"/>
                  <a:pt x="8506" y="75815"/>
                </a:cubicBezTo>
                <a:close/>
                <a:moveTo>
                  <a:pt x="9036" y="75889"/>
                </a:moveTo>
                <a:lnTo>
                  <a:pt x="9036" y="75889"/>
                </a:lnTo>
                <a:cubicBezTo>
                  <a:pt x="9006" y="75918"/>
                  <a:pt x="9006" y="75933"/>
                  <a:pt x="8992" y="75977"/>
                </a:cubicBezTo>
                <a:cubicBezTo>
                  <a:pt x="8977" y="75977"/>
                  <a:pt x="8962" y="76007"/>
                  <a:pt x="8918" y="76036"/>
                </a:cubicBezTo>
                <a:cubicBezTo>
                  <a:pt x="8918" y="75992"/>
                  <a:pt x="8933" y="75977"/>
                  <a:pt x="8933" y="75933"/>
                </a:cubicBezTo>
                <a:cubicBezTo>
                  <a:pt x="8977" y="75918"/>
                  <a:pt x="8992" y="75904"/>
                  <a:pt x="9036" y="75889"/>
                </a:cubicBezTo>
                <a:close/>
                <a:moveTo>
                  <a:pt x="8020" y="75786"/>
                </a:moveTo>
                <a:lnTo>
                  <a:pt x="8020" y="75963"/>
                </a:lnTo>
                <a:cubicBezTo>
                  <a:pt x="7962" y="75992"/>
                  <a:pt x="7917" y="76007"/>
                  <a:pt x="7859" y="76051"/>
                </a:cubicBezTo>
                <a:cubicBezTo>
                  <a:pt x="7859" y="75992"/>
                  <a:pt x="7844" y="75933"/>
                  <a:pt x="7844" y="75889"/>
                </a:cubicBezTo>
                <a:cubicBezTo>
                  <a:pt x="7903" y="75860"/>
                  <a:pt x="7962" y="75830"/>
                  <a:pt x="8020" y="75786"/>
                </a:cubicBezTo>
                <a:close/>
                <a:moveTo>
                  <a:pt x="9124" y="75977"/>
                </a:moveTo>
                <a:lnTo>
                  <a:pt x="9124" y="75977"/>
                </a:lnTo>
                <a:cubicBezTo>
                  <a:pt x="9124" y="75978"/>
                  <a:pt x="9110" y="75992"/>
                  <a:pt x="9110" y="76007"/>
                </a:cubicBezTo>
                <a:cubicBezTo>
                  <a:pt x="9095" y="76036"/>
                  <a:pt x="9065" y="76051"/>
                  <a:pt x="9051" y="76051"/>
                </a:cubicBezTo>
                <a:cubicBezTo>
                  <a:pt x="9051" y="76021"/>
                  <a:pt x="9065" y="76007"/>
                  <a:pt x="9065" y="76007"/>
                </a:cubicBezTo>
                <a:cubicBezTo>
                  <a:pt x="9080" y="75992"/>
                  <a:pt x="9109" y="75992"/>
                  <a:pt x="9124" y="75977"/>
                </a:cubicBezTo>
                <a:close/>
                <a:moveTo>
                  <a:pt x="8697" y="75918"/>
                </a:moveTo>
                <a:cubicBezTo>
                  <a:pt x="8697" y="75963"/>
                  <a:pt x="8683" y="75992"/>
                  <a:pt x="8683" y="76051"/>
                </a:cubicBezTo>
                <a:cubicBezTo>
                  <a:pt x="8624" y="76066"/>
                  <a:pt x="8594" y="76080"/>
                  <a:pt x="8550" y="76124"/>
                </a:cubicBezTo>
                <a:cubicBezTo>
                  <a:pt x="8550" y="76080"/>
                  <a:pt x="8565" y="76036"/>
                  <a:pt x="8565" y="75992"/>
                </a:cubicBezTo>
                <a:cubicBezTo>
                  <a:pt x="8609" y="75977"/>
                  <a:pt x="8668" y="75933"/>
                  <a:pt x="8697" y="75918"/>
                </a:cubicBezTo>
                <a:close/>
                <a:moveTo>
                  <a:pt x="8271" y="75933"/>
                </a:moveTo>
                <a:lnTo>
                  <a:pt x="8271" y="76080"/>
                </a:lnTo>
                <a:cubicBezTo>
                  <a:pt x="8227" y="76110"/>
                  <a:pt x="8168" y="76139"/>
                  <a:pt x="8109" y="76154"/>
                </a:cubicBezTo>
                <a:lnTo>
                  <a:pt x="8109" y="76007"/>
                </a:lnTo>
                <a:cubicBezTo>
                  <a:pt x="8168" y="75992"/>
                  <a:pt x="8212" y="75963"/>
                  <a:pt x="8256" y="75933"/>
                </a:cubicBezTo>
                <a:close/>
                <a:moveTo>
                  <a:pt x="8845" y="76007"/>
                </a:moveTo>
                <a:cubicBezTo>
                  <a:pt x="8845" y="76051"/>
                  <a:pt x="8830" y="76080"/>
                  <a:pt x="8830" y="76110"/>
                </a:cubicBezTo>
                <a:cubicBezTo>
                  <a:pt x="8800" y="76139"/>
                  <a:pt x="8756" y="76154"/>
                  <a:pt x="8727" y="76183"/>
                </a:cubicBezTo>
                <a:cubicBezTo>
                  <a:pt x="8727" y="76139"/>
                  <a:pt x="8742" y="76110"/>
                  <a:pt x="8742" y="76080"/>
                </a:cubicBezTo>
                <a:cubicBezTo>
                  <a:pt x="8771" y="76066"/>
                  <a:pt x="8815" y="76036"/>
                  <a:pt x="8845" y="76007"/>
                </a:cubicBezTo>
                <a:close/>
                <a:moveTo>
                  <a:pt x="8962" y="76110"/>
                </a:moveTo>
                <a:lnTo>
                  <a:pt x="8962" y="76110"/>
                </a:lnTo>
                <a:cubicBezTo>
                  <a:pt x="8948" y="76124"/>
                  <a:pt x="8948" y="76139"/>
                  <a:pt x="8918" y="76183"/>
                </a:cubicBezTo>
                <a:lnTo>
                  <a:pt x="8874" y="76227"/>
                </a:lnTo>
                <a:cubicBezTo>
                  <a:pt x="8874" y="76213"/>
                  <a:pt x="8889" y="76198"/>
                  <a:pt x="8889" y="76154"/>
                </a:cubicBezTo>
                <a:cubicBezTo>
                  <a:pt x="8903" y="76139"/>
                  <a:pt x="8918" y="76124"/>
                  <a:pt x="8962" y="76110"/>
                </a:cubicBezTo>
                <a:close/>
                <a:moveTo>
                  <a:pt x="8477" y="76051"/>
                </a:moveTo>
                <a:cubicBezTo>
                  <a:pt x="8477" y="76080"/>
                  <a:pt x="8462" y="76139"/>
                  <a:pt x="8462" y="76183"/>
                </a:cubicBezTo>
                <a:cubicBezTo>
                  <a:pt x="8433" y="76213"/>
                  <a:pt x="8374" y="76227"/>
                  <a:pt x="8330" y="76272"/>
                </a:cubicBezTo>
                <a:cubicBezTo>
                  <a:pt x="8330" y="76213"/>
                  <a:pt x="8359" y="76183"/>
                  <a:pt x="8359" y="76124"/>
                </a:cubicBezTo>
                <a:cubicBezTo>
                  <a:pt x="8388" y="76110"/>
                  <a:pt x="8447" y="76066"/>
                  <a:pt x="8477" y="76051"/>
                </a:cubicBezTo>
                <a:close/>
                <a:moveTo>
                  <a:pt x="8035" y="76051"/>
                </a:moveTo>
                <a:lnTo>
                  <a:pt x="8035" y="76213"/>
                </a:lnTo>
                <a:cubicBezTo>
                  <a:pt x="8006" y="76227"/>
                  <a:pt x="7947" y="76272"/>
                  <a:pt x="7903" y="76286"/>
                </a:cubicBezTo>
                <a:lnTo>
                  <a:pt x="7888" y="76286"/>
                </a:lnTo>
                <a:cubicBezTo>
                  <a:pt x="7888" y="76227"/>
                  <a:pt x="7888" y="76169"/>
                  <a:pt x="7873" y="76124"/>
                </a:cubicBezTo>
                <a:cubicBezTo>
                  <a:pt x="7932" y="76124"/>
                  <a:pt x="7991" y="76080"/>
                  <a:pt x="8035" y="76051"/>
                </a:cubicBezTo>
                <a:close/>
                <a:moveTo>
                  <a:pt x="8639" y="76154"/>
                </a:moveTo>
                <a:cubicBezTo>
                  <a:pt x="8639" y="76198"/>
                  <a:pt x="8624" y="76227"/>
                  <a:pt x="8624" y="76272"/>
                </a:cubicBezTo>
                <a:cubicBezTo>
                  <a:pt x="8594" y="76286"/>
                  <a:pt x="8550" y="76301"/>
                  <a:pt x="8521" y="76345"/>
                </a:cubicBezTo>
                <a:cubicBezTo>
                  <a:pt x="8521" y="76301"/>
                  <a:pt x="8536" y="76272"/>
                  <a:pt x="8536" y="76227"/>
                </a:cubicBezTo>
                <a:cubicBezTo>
                  <a:pt x="8580" y="76213"/>
                  <a:pt x="8609" y="76169"/>
                  <a:pt x="8639" y="76154"/>
                </a:cubicBezTo>
                <a:close/>
                <a:moveTo>
                  <a:pt x="8771" y="76227"/>
                </a:moveTo>
                <a:cubicBezTo>
                  <a:pt x="8771" y="76257"/>
                  <a:pt x="8756" y="76286"/>
                  <a:pt x="8756" y="76301"/>
                </a:cubicBezTo>
                <a:lnTo>
                  <a:pt x="8668" y="76404"/>
                </a:lnTo>
                <a:cubicBezTo>
                  <a:pt x="8668" y="76360"/>
                  <a:pt x="8683" y="76345"/>
                  <a:pt x="8683" y="76301"/>
                </a:cubicBezTo>
                <a:cubicBezTo>
                  <a:pt x="8727" y="76286"/>
                  <a:pt x="8742" y="76272"/>
                  <a:pt x="8771" y="76227"/>
                </a:cubicBezTo>
                <a:close/>
                <a:moveTo>
                  <a:pt x="8256" y="76183"/>
                </a:moveTo>
                <a:cubicBezTo>
                  <a:pt x="8256" y="76227"/>
                  <a:pt x="8256" y="76272"/>
                  <a:pt x="8241" y="76331"/>
                </a:cubicBezTo>
                <a:cubicBezTo>
                  <a:pt x="8212" y="76360"/>
                  <a:pt x="8153" y="76375"/>
                  <a:pt x="8109" y="76419"/>
                </a:cubicBezTo>
                <a:lnTo>
                  <a:pt x="8109" y="76272"/>
                </a:lnTo>
                <a:cubicBezTo>
                  <a:pt x="8168" y="76227"/>
                  <a:pt x="8227" y="76198"/>
                  <a:pt x="8256" y="76183"/>
                </a:cubicBezTo>
                <a:close/>
                <a:moveTo>
                  <a:pt x="8845" y="76365"/>
                </a:moveTo>
                <a:cubicBezTo>
                  <a:pt x="8845" y="76368"/>
                  <a:pt x="8845" y="76371"/>
                  <a:pt x="8845" y="76375"/>
                </a:cubicBezTo>
                <a:lnTo>
                  <a:pt x="8815" y="76419"/>
                </a:lnTo>
                <a:cubicBezTo>
                  <a:pt x="8815" y="76389"/>
                  <a:pt x="8830" y="76375"/>
                  <a:pt x="8830" y="76375"/>
                </a:cubicBezTo>
                <a:lnTo>
                  <a:pt x="8845" y="76365"/>
                </a:lnTo>
                <a:close/>
                <a:moveTo>
                  <a:pt x="8447" y="76286"/>
                </a:moveTo>
                <a:cubicBezTo>
                  <a:pt x="8447" y="76331"/>
                  <a:pt x="8418" y="76360"/>
                  <a:pt x="8418" y="76419"/>
                </a:cubicBezTo>
                <a:cubicBezTo>
                  <a:pt x="8388" y="76434"/>
                  <a:pt x="8359" y="76448"/>
                  <a:pt x="8315" y="76492"/>
                </a:cubicBezTo>
                <a:cubicBezTo>
                  <a:pt x="8315" y="76448"/>
                  <a:pt x="8330" y="76404"/>
                  <a:pt x="8330" y="76360"/>
                </a:cubicBezTo>
                <a:cubicBezTo>
                  <a:pt x="8374" y="76345"/>
                  <a:pt x="8403" y="76301"/>
                  <a:pt x="8447" y="76286"/>
                </a:cubicBezTo>
                <a:close/>
                <a:moveTo>
                  <a:pt x="8035" y="76301"/>
                </a:moveTo>
                <a:lnTo>
                  <a:pt x="8035" y="76448"/>
                </a:lnTo>
                <a:cubicBezTo>
                  <a:pt x="8006" y="76492"/>
                  <a:pt x="7947" y="76507"/>
                  <a:pt x="7903" y="76551"/>
                </a:cubicBezTo>
                <a:lnTo>
                  <a:pt x="7903" y="76404"/>
                </a:lnTo>
                <a:cubicBezTo>
                  <a:pt x="7903" y="76375"/>
                  <a:pt x="7932" y="76375"/>
                  <a:pt x="7947" y="76360"/>
                </a:cubicBezTo>
                <a:cubicBezTo>
                  <a:pt x="7991" y="76345"/>
                  <a:pt x="8006" y="76331"/>
                  <a:pt x="8035" y="76301"/>
                </a:cubicBezTo>
                <a:close/>
                <a:moveTo>
                  <a:pt x="8594" y="76375"/>
                </a:moveTo>
                <a:cubicBezTo>
                  <a:pt x="8594" y="76419"/>
                  <a:pt x="8580" y="76448"/>
                  <a:pt x="8580" y="76478"/>
                </a:cubicBezTo>
                <a:cubicBezTo>
                  <a:pt x="8536" y="76492"/>
                  <a:pt x="8521" y="76522"/>
                  <a:pt x="8477" y="76551"/>
                </a:cubicBezTo>
                <a:cubicBezTo>
                  <a:pt x="8477" y="76522"/>
                  <a:pt x="8506" y="76492"/>
                  <a:pt x="8506" y="76448"/>
                </a:cubicBezTo>
                <a:cubicBezTo>
                  <a:pt x="8536" y="76434"/>
                  <a:pt x="8550" y="76404"/>
                  <a:pt x="8594" y="76375"/>
                </a:cubicBezTo>
                <a:close/>
                <a:moveTo>
                  <a:pt x="8727" y="76448"/>
                </a:moveTo>
                <a:cubicBezTo>
                  <a:pt x="8697" y="76492"/>
                  <a:pt x="8683" y="76507"/>
                  <a:pt x="8683" y="76522"/>
                </a:cubicBezTo>
                <a:lnTo>
                  <a:pt x="8624" y="76581"/>
                </a:lnTo>
                <a:cubicBezTo>
                  <a:pt x="8624" y="76566"/>
                  <a:pt x="8639" y="76551"/>
                  <a:pt x="8639" y="76507"/>
                </a:cubicBezTo>
                <a:cubicBezTo>
                  <a:pt x="8668" y="76492"/>
                  <a:pt x="8683" y="76478"/>
                  <a:pt x="8727" y="76448"/>
                </a:cubicBezTo>
                <a:close/>
                <a:moveTo>
                  <a:pt x="8241" y="76419"/>
                </a:moveTo>
                <a:cubicBezTo>
                  <a:pt x="8241" y="76448"/>
                  <a:pt x="8227" y="76507"/>
                  <a:pt x="8227" y="76551"/>
                </a:cubicBezTo>
                <a:cubicBezTo>
                  <a:pt x="8182" y="76581"/>
                  <a:pt x="8153" y="76625"/>
                  <a:pt x="8109" y="76640"/>
                </a:cubicBezTo>
                <a:lnTo>
                  <a:pt x="8109" y="76507"/>
                </a:lnTo>
                <a:cubicBezTo>
                  <a:pt x="8153" y="76478"/>
                  <a:pt x="8212" y="76448"/>
                  <a:pt x="8241" y="76419"/>
                </a:cubicBezTo>
                <a:close/>
                <a:moveTo>
                  <a:pt x="8388" y="76522"/>
                </a:moveTo>
                <a:cubicBezTo>
                  <a:pt x="8388" y="76566"/>
                  <a:pt x="8374" y="76595"/>
                  <a:pt x="8374" y="76640"/>
                </a:cubicBezTo>
                <a:cubicBezTo>
                  <a:pt x="8330" y="76654"/>
                  <a:pt x="8315" y="76698"/>
                  <a:pt x="8285" y="76713"/>
                </a:cubicBezTo>
                <a:cubicBezTo>
                  <a:pt x="8300" y="76669"/>
                  <a:pt x="8300" y="76640"/>
                  <a:pt x="8300" y="76595"/>
                </a:cubicBezTo>
                <a:cubicBezTo>
                  <a:pt x="8330" y="76581"/>
                  <a:pt x="8374" y="76551"/>
                  <a:pt x="8388" y="76522"/>
                </a:cubicBezTo>
                <a:close/>
                <a:moveTo>
                  <a:pt x="8521" y="76625"/>
                </a:moveTo>
                <a:cubicBezTo>
                  <a:pt x="8521" y="76640"/>
                  <a:pt x="8506" y="76669"/>
                  <a:pt x="8506" y="76698"/>
                </a:cubicBezTo>
                <a:cubicBezTo>
                  <a:pt x="8477" y="76728"/>
                  <a:pt x="8462" y="76743"/>
                  <a:pt x="8433" y="76772"/>
                </a:cubicBezTo>
                <a:cubicBezTo>
                  <a:pt x="8433" y="76728"/>
                  <a:pt x="8447" y="76713"/>
                  <a:pt x="8447" y="76669"/>
                </a:cubicBezTo>
                <a:cubicBezTo>
                  <a:pt x="8462" y="76654"/>
                  <a:pt x="8506" y="76640"/>
                  <a:pt x="8521" y="76625"/>
                </a:cubicBezTo>
                <a:close/>
                <a:moveTo>
                  <a:pt x="8609" y="76731"/>
                </a:moveTo>
                <a:cubicBezTo>
                  <a:pt x="8609" y="76735"/>
                  <a:pt x="8609" y="76739"/>
                  <a:pt x="8609" y="76743"/>
                </a:cubicBezTo>
                <a:lnTo>
                  <a:pt x="8580" y="76787"/>
                </a:lnTo>
                <a:cubicBezTo>
                  <a:pt x="8580" y="76757"/>
                  <a:pt x="8594" y="76743"/>
                  <a:pt x="8594" y="76743"/>
                </a:cubicBezTo>
                <a:cubicBezTo>
                  <a:pt x="8600" y="76737"/>
                  <a:pt x="8605" y="76734"/>
                  <a:pt x="8609" y="76731"/>
                </a:cubicBezTo>
                <a:close/>
                <a:moveTo>
                  <a:pt x="8035" y="76566"/>
                </a:moveTo>
                <a:cubicBezTo>
                  <a:pt x="8035" y="76625"/>
                  <a:pt x="8035" y="76654"/>
                  <a:pt x="8020" y="76713"/>
                </a:cubicBezTo>
                <a:cubicBezTo>
                  <a:pt x="7991" y="76743"/>
                  <a:pt x="7947" y="76772"/>
                  <a:pt x="7888" y="76801"/>
                </a:cubicBezTo>
                <a:lnTo>
                  <a:pt x="7888" y="76654"/>
                </a:lnTo>
                <a:cubicBezTo>
                  <a:pt x="7947" y="76625"/>
                  <a:pt x="7991" y="76581"/>
                  <a:pt x="8035" y="76566"/>
                </a:cubicBezTo>
                <a:close/>
                <a:moveTo>
                  <a:pt x="8227" y="76669"/>
                </a:moveTo>
                <a:cubicBezTo>
                  <a:pt x="8227" y="76713"/>
                  <a:pt x="8197" y="76743"/>
                  <a:pt x="8197" y="76801"/>
                </a:cubicBezTo>
                <a:cubicBezTo>
                  <a:pt x="8168" y="76816"/>
                  <a:pt x="8138" y="76846"/>
                  <a:pt x="8094" y="76875"/>
                </a:cubicBezTo>
                <a:cubicBezTo>
                  <a:pt x="8094" y="76846"/>
                  <a:pt x="8094" y="76801"/>
                  <a:pt x="8109" y="76743"/>
                </a:cubicBezTo>
                <a:cubicBezTo>
                  <a:pt x="8153" y="76728"/>
                  <a:pt x="8182" y="76698"/>
                  <a:pt x="8227" y="76669"/>
                </a:cubicBezTo>
                <a:close/>
                <a:moveTo>
                  <a:pt x="8359" y="76772"/>
                </a:moveTo>
                <a:cubicBezTo>
                  <a:pt x="8359" y="76801"/>
                  <a:pt x="8330" y="76846"/>
                  <a:pt x="8330" y="76860"/>
                </a:cubicBezTo>
                <a:cubicBezTo>
                  <a:pt x="8300" y="76875"/>
                  <a:pt x="8271" y="76890"/>
                  <a:pt x="8256" y="76934"/>
                </a:cubicBezTo>
                <a:cubicBezTo>
                  <a:pt x="8256" y="76890"/>
                  <a:pt x="8271" y="76860"/>
                  <a:pt x="8271" y="76846"/>
                </a:cubicBezTo>
                <a:cubicBezTo>
                  <a:pt x="8300" y="76816"/>
                  <a:pt x="8330" y="76801"/>
                  <a:pt x="8359" y="76772"/>
                </a:cubicBezTo>
                <a:close/>
                <a:moveTo>
                  <a:pt x="8447" y="76846"/>
                </a:moveTo>
                <a:cubicBezTo>
                  <a:pt x="8447" y="76875"/>
                  <a:pt x="8447" y="76890"/>
                  <a:pt x="8433" y="76919"/>
                </a:cubicBezTo>
                <a:lnTo>
                  <a:pt x="8374" y="76963"/>
                </a:lnTo>
                <a:cubicBezTo>
                  <a:pt x="8374" y="76949"/>
                  <a:pt x="8388" y="76934"/>
                  <a:pt x="8388" y="76890"/>
                </a:cubicBezTo>
                <a:lnTo>
                  <a:pt x="8447" y="76846"/>
                </a:lnTo>
                <a:close/>
                <a:moveTo>
                  <a:pt x="8006" y="76801"/>
                </a:moveTo>
                <a:cubicBezTo>
                  <a:pt x="8006" y="76846"/>
                  <a:pt x="7991" y="76890"/>
                  <a:pt x="7991" y="76934"/>
                </a:cubicBezTo>
                <a:cubicBezTo>
                  <a:pt x="7962" y="76963"/>
                  <a:pt x="7932" y="77007"/>
                  <a:pt x="7888" y="77022"/>
                </a:cubicBezTo>
                <a:lnTo>
                  <a:pt x="7888" y="76890"/>
                </a:lnTo>
                <a:cubicBezTo>
                  <a:pt x="7932" y="76860"/>
                  <a:pt x="7962" y="76846"/>
                  <a:pt x="8006" y="76801"/>
                </a:cubicBezTo>
                <a:close/>
                <a:moveTo>
                  <a:pt x="8168" y="76919"/>
                </a:moveTo>
                <a:cubicBezTo>
                  <a:pt x="8168" y="76949"/>
                  <a:pt x="8153" y="76993"/>
                  <a:pt x="8153" y="77022"/>
                </a:cubicBezTo>
                <a:cubicBezTo>
                  <a:pt x="8109" y="77037"/>
                  <a:pt x="8094" y="77081"/>
                  <a:pt x="8065" y="77096"/>
                </a:cubicBezTo>
                <a:cubicBezTo>
                  <a:pt x="8079" y="77066"/>
                  <a:pt x="8079" y="77022"/>
                  <a:pt x="8079" y="76993"/>
                </a:cubicBezTo>
                <a:cubicBezTo>
                  <a:pt x="8109" y="76963"/>
                  <a:pt x="8153" y="76934"/>
                  <a:pt x="8168" y="76919"/>
                </a:cubicBezTo>
                <a:close/>
                <a:moveTo>
                  <a:pt x="8271" y="77007"/>
                </a:moveTo>
                <a:cubicBezTo>
                  <a:pt x="8271" y="77022"/>
                  <a:pt x="8271" y="77066"/>
                  <a:pt x="8256" y="77081"/>
                </a:cubicBezTo>
                <a:lnTo>
                  <a:pt x="8212" y="77140"/>
                </a:lnTo>
                <a:cubicBezTo>
                  <a:pt x="8212" y="77110"/>
                  <a:pt x="8227" y="77081"/>
                  <a:pt x="8227" y="77066"/>
                </a:cubicBezTo>
                <a:lnTo>
                  <a:pt x="8271" y="77007"/>
                </a:lnTo>
                <a:close/>
                <a:moveTo>
                  <a:pt x="8374" y="77096"/>
                </a:moveTo>
                <a:cubicBezTo>
                  <a:pt x="8374" y="77110"/>
                  <a:pt x="8359" y="77110"/>
                  <a:pt x="8359" y="77140"/>
                </a:cubicBezTo>
                <a:cubicBezTo>
                  <a:pt x="8359" y="77155"/>
                  <a:pt x="8330" y="77155"/>
                  <a:pt x="8330" y="77169"/>
                </a:cubicBezTo>
                <a:cubicBezTo>
                  <a:pt x="8330" y="77155"/>
                  <a:pt x="8330" y="77140"/>
                  <a:pt x="8359" y="77140"/>
                </a:cubicBezTo>
                <a:cubicBezTo>
                  <a:pt x="8359" y="77110"/>
                  <a:pt x="8359" y="77096"/>
                  <a:pt x="8374" y="77096"/>
                </a:cubicBezTo>
                <a:close/>
                <a:moveTo>
                  <a:pt x="8006" y="77066"/>
                </a:moveTo>
                <a:cubicBezTo>
                  <a:pt x="8006" y="77096"/>
                  <a:pt x="7991" y="77140"/>
                  <a:pt x="7991" y="77184"/>
                </a:cubicBezTo>
                <a:cubicBezTo>
                  <a:pt x="7932" y="77213"/>
                  <a:pt x="7903" y="77228"/>
                  <a:pt x="7873" y="77258"/>
                </a:cubicBezTo>
                <a:cubicBezTo>
                  <a:pt x="7873" y="77228"/>
                  <a:pt x="7873" y="77184"/>
                  <a:pt x="7888" y="77140"/>
                </a:cubicBezTo>
                <a:cubicBezTo>
                  <a:pt x="7932" y="77110"/>
                  <a:pt x="7962" y="77081"/>
                  <a:pt x="8006" y="77066"/>
                </a:cubicBezTo>
                <a:close/>
                <a:moveTo>
                  <a:pt x="8109" y="77155"/>
                </a:moveTo>
                <a:cubicBezTo>
                  <a:pt x="8109" y="77184"/>
                  <a:pt x="8094" y="77213"/>
                  <a:pt x="8094" y="77243"/>
                </a:cubicBezTo>
                <a:lnTo>
                  <a:pt x="8020" y="77317"/>
                </a:lnTo>
                <a:cubicBezTo>
                  <a:pt x="8020" y="77287"/>
                  <a:pt x="8035" y="77243"/>
                  <a:pt x="8035" y="77228"/>
                </a:cubicBezTo>
                <a:lnTo>
                  <a:pt x="8109" y="77155"/>
                </a:lnTo>
                <a:close/>
                <a:moveTo>
                  <a:pt x="8227" y="77243"/>
                </a:moveTo>
                <a:cubicBezTo>
                  <a:pt x="8212" y="77258"/>
                  <a:pt x="8212" y="77287"/>
                  <a:pt x="8212" y="77302"/>
                </a:cubicBezTo>
                <a:lnTo>
                  <a:pt x="8168" y="77331"/>
                </a:lnTo>
                <a:cubicBezTo>
                  <a:pt x="8168" y="77317"/>
                  <a:pt x="8168" y="77302"/>
                  <a:pt x="8182" y="77272"/>
                </a:cubicBezTo>
                <a:lnTo>
                  <a:pt x="8227" y="77243"/>
                </a:lnTo>
                <a:close/>
                <a:moveTo>
                  <a:pt x="7947" y="77302"/>
                </a:moveTo>
                <a:cubicBezTo>
                  <a:pt x="7947" y="77331"/>
                  <a:pt x="7932" y="77375"/>
                  <a:pt x="7932" y="77405"/>
                </a:cubicBezTo>
                <a:cubicBezTo>
                  <a:pt x="7917" y="77434"/>
                  <a:pt x="7873" y="77464"/>
                  <a:pt x="7844" y="77478"/>
                </a:cubicBezTo>
                <a:cubicBezTo>
                  <a:pt x="7844" y="77449"/>
                  <a:pt x="7859" y="77405"/>
                  <a:pt x="7859" y="77375"/>
                </a:cubicBezTo>
                <a:cubicBezTo>
                  <a:pt x="7888" y="77361"/>
                  <a:pt x="7932" y="77317"/>
                  <a:pt x="7947" y="77302"/>
                </a:cubicBezTo>
                <a:close/>
                <a:moveTo>
                  <a:pt x="8094" y="77390"/>
                </a:moveTo>
                <a:lnTo>
                  <a:pt x="8094" y="77390"/>
                </a:lnTo>
                <a:cubicBezTo>
                  <a:pt x="8065" y="77405"/>
                  <a:pt x="8065" y="77434"/>
                  <a:pt x="8065" y="77464"/>
                </a:cubicBezTo>
                <a:lnTo>
                  <a:pt x="8006" y="77523"/>
                </a:lnTo>
                <a:cubicBezTo>
                  <a:pt x="8006" y="77508"/>
                  <a:pt x="8020" y="77464"/>
                  <a:pt x="8020" y="77449"/>
                </a:cubicBezTo>
                <a:cubicBezTo>
                  <a:pt x="8035" y="77434"/>
                  <a:pt x="8065" y="77405"/>
                  <a:pt x="8094" y="77390"/>
                </a:cubicBezTo>
                <a:close/>
                <a:moveTo>
                  <a:pt x="7903" y="77537"/>
                </a:moveTo>
                <a:cubicBezTo>
                  <a:pt x="7888" y="77581"/>
                  <a:pt x="7888" y="77596"/>
                  <a:pt x="7888" y="77626"/>
                </a:cubicBezTo>
                <a:cubicBezTo>
                  <a:pt x="7873" y="77655"/>
                  <a:pt x="7859" y="77684"/>
                  <a:pt x="7814" y="77699"/>
                </a:cubicBezTo>
                <a:cubicBezTo>
                  <a:pt x="7814" y="77670"/>
                  <a:pt x="7829" y="77626"/>
                  <a:pt x="7829" y="77611"/>
                </a:cubicBezTo>
                <a:cubicBezTo>
                  <a:pt x="7859" y="77596"/>
                  <a:pt x="7888" y="77581"/>
                  <a:pt x="7903" y="77537"/>
                </a:cubicBezTo>
                <a:close/>
                <a:moveTo>
                  <a:pt x="8020" y="77611"/>
                </a:moveTo>
                <a:cubicBezTo>
                  <a:pt x="8006" y="77655"/>
                  <a:pt x="8006" y="77655"/>
                  <a:pt x="7991" y="77670"/>
                </a:cubicBezTo>
                <a:cubicBezTo>
                  <a:pt x="7962" y="77684"/>
                  <a:pt x="7947" y="77699"/>
                  <a:pt x="7947" y="77729"/>
                </a:cubicBezTo>
                <a:cubicBezTo>
                  <a:pt x="7947" y="77699"/>
                  <a:pt x="7947" y="77684"/>
                  <a:pt x="7962" y="77670"/>
                </a:cubicBezTo>
                <a:lnTo>
                  <a:pt x="8020" y="77611"/>
                </a:lnTo>
                <a:close/>
                <a:moveTo>
                  <a:pt x="7859" y="77773"/>
                </a:moveTo>
                <a:lnTo>
                  <a:pt x="7859" y="77773"/>
                </a:lnTo>
                <a:cubicBezTo>
                  <a:pt x="7844" y="77817"/>
                  <a:pt x="7844" y="77832"/>
                  <a:pt x="7844" y="77846"/>
                </a:cubicBezTo>
                <a:lnTo>
                  <a:pt x="7785" y="77905"/>
                </a:lnTo>
                <a:cubicBezTo>
                  <a:pt x="7785" y="77890"/>
                  <a:pt x="7800" y="77846"/>
                  <a:pt x="7800" y="77832"/>
                </a:cubicBezTo>
                <a:lnTo>
                  <a:pt x="7859" y="77773"/>
                </a:lnTo>
                <a:close/>
                <a:moveTo>
                  <a:pt x="7800" y="78023"/>
                </a:moveTo>
                <a:cubicBezTo>
                  <a:pt x="7785" y="78038"/>
                  <a:pt x="7785" y="78052"/>
                  <a:pt x="7785" y="78067"/>
                </a:cubicBezTo>
                <a:cubicBezTo>
                  <a:pt x="7770" y="78096"/>
                  <a:pt x="7770" y="78111"/>
                  <a:pt x="7741" y="78111"/>
                </a:cubicBezTo>
                <a:cubicBezTo>
                  <a:pt x="7741" y="78096"/>
                  <a:pt x="7741" y="78067"/>
                  <a:pt x="7770" y="78052"/>
                </a:cubicBezTo>
                <a:cubicBezTo>
                  <a:pt x="7785" y="78038"/>
                  <a:pt x="7785" y="78023"/>
                  <a:pt x="7800" y="78023"/>
                </a:cubicBezTo>
                <a:close/>
                <a:moveTo>
                  <a:pt x="7535" y="74859"/>
                </a:moveTo>
                <a:cubicBezTo>
                  <a:pt x="7564" y="74918"/>
                  <a:pt x="7579" y="74977"/>
                  <a:pt x="7594" y="75050"/>
                </a:cubicBezTo>
                <a:cubicBezTo>
                  <a:pt x="7064" y="75271"/>
                  <a:pt x="6534" y="75521"/>
                  <a:pt x="6019" y="75815"/>
                </a:cubicBezTo>
                <a:cubicBezTo>
                  <a:pt x="3723" y="77110"/>
                  <a:pt x="1987" y="79392"/>
                  <a:pt x="1266" y="81893"/>
                </a:cubicBezTo>
                <a:cubicBezTo>
                  <a:pt x="1913" y="79230"/>
                  <a:pt x="3694" y="76816"/>
                  <a:pt x="6107" y="75521"/>
                </a:cubicBezTo>
                <a:cubicBezTo>
                  <a:pt x="6564" y="75256"/>
                  <a:pt x="7049" y="75050"/>
                  <a:pt x="7535" y="74859"/>
                </a:cubicBezTo>
                <a:close/>
                <a:moveTo>
                  <a:pt x="7638" y="75109"/>
                </a:moveTo>
                <a:cubicBezTo>
                  <a:pt x="7638" y="75183"/>
                  <a:pt x="7653" y="75256"/>
                  <a:pt x="7667" y="75315"/>
                </a:cubicBezTo>
                <a:cubicBezTo>
                  <a:pt x="7108" y="75565"/>
                  <a:pt x="6519" y="75845"/>
                  <a:pt x="5975" y="76183"/>
                </a:cubicBezTo>
                <a:cubicBezTo>
                  <a:pt x="3738" y="77508"/>
                  <a:pt x="2075" y="79642"/>
                  <a:pt x="1339" y="82026"/>
                </a:cubicBezTo>
                <a:cubicBezTo>
                  <a:pt x="2016" y="79495"/>
                  <a:pt x="3753" y="77184"/>
                  <a:pt x="6063" y="75860"/>
                </a:cubicBezTo>
                <a:cubicBezTo>
                  <a:pt x="6564" y="75565"/>
                  <a:pt x="7093" y="75330"/>
                  <a:pt x="7638" y="75109"/>
                </a:cubicBezTo>
                <a:close/>
                <a:moveTo>
                  <a:pt x="7682" y="75403"/>
                </a:moveTo>
                <a:cubicBezTo>
                  <a:pt x="7711" y="75462"/>
                  <a:pt x="7711" y="75536"/>
                  <a:pt x="7726" y="75595"/>
                </a:cubicBezTo>
                <a:cubicBezTo>
                  <a:pt x="7123" y="75889"/>
                  <a:pt x="6519" y="76198"/>
                  <a:pt x="5931" y="76537"/>
                </a:cubicBezTo>
                <a:cubicBezTo>
                  <a:pt x="3635" y="77964"/>
                  <a:pt x="1957" y="80201"/>
                  <a:pt x="1251" y="82629"/>
                </a:cubicBezTo>
                <a:cubicBezTo>
                  <a:pt x="1884" y="80039"/>
                  <a:pt x="3606" y="77670"/>
                  <a:pt x="6019" y="76257"/>
                </a:cubicBezTo>
                <a:cubicBezTo>
                  <a:pt x="6549" y="75933"/>
                  <a:pt x="7123" y="75668"/>
                  <a:pt x="7682" y="75403"/>
                </a:cubicBezTo>
                <a:close/>
                <a:moveTo>
                  <a:pt x="7741" y="75668"/>
                </a:moveTo>
                <a:cubicBezTo>
                  <a:pt x="7770" y="75712"/>
                  <a:pt x="7770" y="75771"/>
                  <a:pt x="7770" y="75845"/>
                </a:cubicBezTo>
                <a:cubicBezTo>
                  <a:pt x="7123" y="76183"/>
                  <a:pt x="6490" y="76522"/>
                  <a:pt x="5872" y="76919"/>
                </a:cubicBezTo>
                <a:cubicBezTo>
                  <a:pt x="3606" y="78361"/>
                  <a:pt x="1913" y="80628"/>
                  <a:pt x="1221" y="83041"/>
                </a:cubicBezTo>
                <a:cubicBezTo>
                  <a:pt x="1854" y="80466"/>
                  <a:pt x="3591" y="78096"/>
                  <a:pt x="5960" y="76625"/>
                </a:cubicBezTo>
                <a:cubicBezTo>
                  <a:pt x="6534" y="76272"/>
                  <a:pt x="7137" y="75963"/>
                  <a:pt x="7741" y="75668"/>
                </a:cubicBezTo>
                <a:close/>
                <a:moveTo>
                  <a:pt x="7785" y="75933"/>
                </a:moveTo>
                <a:cubicBezTo>
                  <a:pt x="7785" y="75992"/>
                  <a:pt x="7800" y="76051"/>
                  <a:pt x="7800" y="76110"/>
                </a:cubicBezTo>
                <a:cubicBezTo>
                  <a:pt x="7137" y="76478"/>
                  <a:pt x="6475" y="76860"/>
                  <a:pt x="5828" y="77272"/>
                </a:cubicBezTo>
                <a:cubicBezTo>
                  <a:pt x="3591" y="78788"/>
                  <a:pt x="1943" y="80981"/>
                  <a:pt x="1236" y="83321"/>
                </a:cubicBezTo>
                <a:cubicBezTo>
                  <a:pt x="1884" y="80834"/>
                  <a:pt x="3591" y="78494"/>
                  <a:pt x="5931" y="76993"/>
                </a:cubicBezTo>
                <a:cubicBezTo>
                  <a:pt x="6534" y="76595"/>
                  <a:pt x="7152" y="76257"/>
                  <a:pt x="7785" y="75933"/>
                </a:cubicBezTo>
                <a:close/>
                <a:moveTo>
                  <a:pt x="7800" y="76198"/>
                </a:moveTo>
                <a:cubicBezTo>
                  <a:pt x="7800" y="76257"/>
                  <a:pt x="7800" y="76301"/>
                  <a:pt x="7814" y="76360"/>
                </a:cubicBezTo>
                <a:cubicBezTo>
                  <a:pt x="7137" y="76757"/>
                  <a:pt x="6461" y="77184"/>
                  <a:pt x="5784" y="77670"/>
                </a:cubicBezTo>
                <a:cubicBezTo>
                  <a:pt x="3517" y="79244"/>
                  <a:pt x="1884" y="81496"/>
                  <a:pt x="1177" y="83836"/>
                </a:cubicBezTo>
                <a:cubicBezTo>
                  <a:pt x="1781" y="81305"/>
                  <a:pt x="3473" y="78950"/>
                  <a:pt x="5872" y="77361"/>
                </a:cubicBezTo>
                <a:cubicBezTo>
                  <a:pt x="6490" y="76934"/>
                  <a:pt x="7152" y="76551"/>
                  <a:pt x="7800" y="76198"/>
                </a:cubicBezTo>
                <a:close/>
                <a:moveTo>
                  <a:pt x="7800" y="76448"/>
                </a:moveTo>
                <a:lnTo>
                  <a:pt x="7800" y="76625"/>
                </a:lnTo>
                <a:cubicBezTo>
                  <a:pt x="7726" y="76669"/>
                  <a:pt x="7638" y="76728"/>
                  <a:pt x="7564" y="76787"/>
                </a:cubicBezTo>
                <a:cubicBezTo>
                  <a:pt x="6961" y="77184"/>
                  <a:pt x="6313" y="77596"/>
                  <a:pt x="5710" y="78052"/>
                </a:cubicBezTo>
                <a:cubicBezTo>
                  <a:pt x="3458" y="79701"/>
                  <a:pt x="1854" y="81864"/>
                  <a:pt x="1163" y="84145"/>
                </a:cubicBezTo>
                <a:cubicBezTo>
                  <a:pt x="1825" y="81673"/>
                  <a:pt x="3473" y="79362"/>
                  <a:pt x="5813" y="77729"/>
                </a:cubicBezTo>
                <a:cubicBezTo>
                  <a:pt x="6475" y="77258"/>
                  <a:pt x="7152" y="76846"/>
                  <a:pt x="7800" y="76448"/>
                </a:cubicBezTo>
                <a:close/>
                <a:moveTo>
                  <a:pt x="7829" y="76698"/>
                </a:moveTo>
                <a:lnTo>
                  <a:pt x="7829" y="76846"/>
                </a:lnTo>
                <a:cubicBezTo>
                  <a:pt x="7653" y="76963"/>
                  <a:pt x="7447" y="77110"/>
                  <a:pt x="7270" y="77243"/>
                </a:cubicBezTo>
                <a:cubicBezTo>
                  <a:pt x="6755" y="77611"/>
                  <a:pt x="6210" y="77979"/>
                  <a:pt x="5695" y="78391"/>
                </a:cubicBezTo>
                <a:cubicBezTo>
                  <a:pt x="3414" y="80113"/>
                  <a:pt x="1825" y="82335"/>
                  <a:pt x="1148" y="84616"/>
                </a:cubicBezTo>
                <a:cubicBezTo>
                  <a:pt x="1737" y="82188"/>
                  <a:pt x="3370" y="79833"/>
                  <a:pt x="5784" y="78096"/>
                </a:cubicBezTo>
                <a:cubicBezTo>
                  <a:pt x="6387" y="77655"/>
                  <a:pt x="7005" y="77228"/>
                  <a:pt x="7638" y="76816"/>
                </a:cubicBezTo>
                <a:cubicBezTo>
                  <a:pt x="7711" y="76787"/>
                  <a:pt x="7770" y="76728"/>
                  <a:pt x="7829" y="76698"/>
                </a:cubicBezTo>
                <a:close/>
                <a:moveTo>
                  <a:pt x="7800" y="76949"/>
                </a:moveTo>
                <a:lnTo>
                  <a:pt x="7800" y="77096"/>
                </a:lnTo>
                <a:cubicBezTo>
                  <a:pt x="7505" y="77331"/>
                  <a:pt x="7196" y="77552"/>
                  <a:pt x="6902" y="77802"/>
                </a:cubicBezTo>
                <a:cubicBezTo>
                  <a:pt x="6475" y="78111"/>
                  <a:pt x="6048" y="78435"/>
                  <a:pt x="5622" y="78773"/>
                </a:cubicBezTo>
                <a:cubicBezTo>
                  <a:pt x="4253" y="79862"/>
                  <a:pt x="2016" y="81996"/>
                  <a:pt x="1118" y="84910"/>
                </a:cubicBezTo>
                <a:cubicBezTo>
                  <a:pt x="1751" y="82541"/>
                  <a:pt x="3385" y="80245"/>
                  <a:pt x="5725" y="78464"/>
                </a:cubicBezTo>
                <a:cubicBezTo>
                  <a:pt x="6240" y="78067"/>
                  <a:pt x="6770" y="77684"/>
                  <a:pt x="7285" y="77317"/>
                </a:cubicBezTo>
                <a:cubicBezTo>
                  <a:pt x="7476" y="77184"/>
                  <a:pt x="7638" y="77081"/>
                  <a:pt x="7800" y="76949"/>
                </a:cubicBezTo>
                <a:close/>
                <a:moveTo>
                  <a:pt x="7785" y="77213"/>
                </a:moveTo>
                <a:cubicBezTo>
                  <a:pt x="7785" y="77243"/>
                  <a:pt x="7785" y="77302"/>
                  <a:pt x="7770" y="77331"/>
                </a:cubicBezTo>
                <a:cubicBezTo>
                  <a:pt x="7358" y="77670"/>
                  <a:pt x="6946" y="78008"/>
                  <a:pt x="6534" y="78347"/>
                </a:cubicBezTo>
                <a:cubicBezTo>
                  <a:pt x="6210" y="78597"/>
                  <a:pt x="5887" y="78862"/>
                  <a:pt x="5578" y="79141"/>
                </a:cubicBezTo>
                <a:cubicBezTo>
                  <a:pt x="3355" y="80981"/>
                  <a:pt x="1795" y="83129"/>
                  <a:pt x="1104" y="85278"/>
                </a:cubicBezTo>
                <a:lnTo>
                  <a:pt x="1104" y="85263"/>
                </a:lnTo>
                <a:cubicBezTo>
                  <a:pt x="1928" y="82188"/>
                  <a:pt x="4268" y="79965"/>
                  <a:pt x="5666" y="78832"/>
                </a:cubicBezTo>
                <a:cubicBezTo>
                  <a:pt x="6093" y="78494"/>
                  <a:pt x="6505" y="78170"/>
                  <a:pt x="6931" y="77846"/>
                </a:cubicBezTo>
                <a:cubicBezTo>
                  <a:pt x="7226" y="77626"/>
                  <a:pt x="7505" y="77405"/>
                  <a:pt x="7785" y="77213"/>
                </a:cubicBezTo>
                <a:close/>
                <a:moveTo>
                  <a:pt x="7770" y="77449"/>
                </a:moveTo>
                <a:cubicBezTo>
                  <a:pt x="7770" y="77478"/>
                  <a:pt x="7741" y="77523"/>
                  <a:pt x="7741" y="77581"/>
                </a:cubicBezTo>
                <a:cubicBezTo>
                  <a:pt x="7255" y="78038"/>
                  <a:pt x="6711" y="78494"/>
                  <a:pt x="6181" y="78950"/>
                </a:cubicBezTo>
                <a:cubicBezTo>
                  <a:pt x="5960" y="79141"/>
                  <a:pt x="5739" y="79318"/>
                  <a:pt x="5519" y="79524"/>
                </a:cubicBezTo>
                <a:cubicBezTo>
                  <a:pt x="3959" y="80869"/>
                  <a:pt x="2107" y="82854"/>
                  <a:pt x="1194" y="85316"/>
                </a:cubicBezTo>
                <a:lnTo>
                  <a:pt x="1194" y="85316"/>
                </a:lnTo>
                <a:cubicBezTo>
                  <a:pt x="1869" y="83161"/>
                  <a:pt x="3422" y="81026"/>
                  <a:pt x="5636" y="79200"/>
                </a:cubicBezTo>
                <a:cubicBezTo>
                  <a:pt x="5945" y="78935"/>
                  <a:pt x="6269" y="78656"/>
                  <a:pt x="6593" y="78406"/>
                </a:cubicBezTo>
                <a:cubicBezTo>
                  <a:pt x="6990" y="78067"/>
                  <a:pt x="7373" y="77758"/>
                  <a:pt x="7770" y="77449"/>
                </a:cubicBezTo>
                <a:close/>
                <a:moveTo>
                  <a:pt x="7726" y="77684"/>
                </a:moveTo>
                <a:cubicBezTo>
                  <a:pt x="7726" y="77714"/>
                  <a:pt x="7711" y="77758"/>
                  <a:pt x="7711" y="77802"/>
                </a:cubicBezTo>
                <a:cubicBezTo>
                  <a:pt x="7123" y="78376"/>
                  <a:pt x="6475" y="78965"/>
                  <a:pt x="5813" y="79568"/>
                </a:cubicBezTo>
                <a:lnTo>
                  <a:pt x="5460" y="79877"/>
                </a:lnTo>
                <a:cubicBezTo>
                  <a:pt x="3318" y="81799"/>
                  <a:pt x="1892" y="83751"/>
                  <a:pt x="1169" y="85702"/>
                </a:cubicBezTo>
                <a:lnTo>
                  <a:pt x="1169" y="85702"/>
                </a:lnTo>
                <a:cubicBezTo>
                  <a:pt x="1168" y="85693"/>
                  <a:pt x="1163" y="85684"/>
                  <a:pt x="1163" y="85675"/>
                </a:cubicBezTo>
                <a:cubicBezTo>
                  <a:pt x="2001" y="83071"/>
                  <a:pt x="3959" y="80951"/>
                  <a:pt x="5578" y="79568"/>
                </a:cubicBezTo>
                <a:cubicBezTo>
                  <a:pt x="5798" y="79377"/>
                  <a:pt x="6019" y="79200"/>
                  <a:pt x="6240" y="78994"/>
                </a:cubicBezTo>
                <a:cubicBezTo>
                  <a:pt x="6755" y="78553"/>
                  <a:pt x="7255" y="78126"/>
                  <a:pt x="7726" y="77684"/>
                </a:cubicBezTo>
                <a:close/>
                <a:moveTo>
                  <a:pt x="7711" y="77964"/>
                </a:moveTo>
                <a:cubicBezTo>
                  <a:pt x="7697" y="77979"/>
                  <a:pt x="7697" y="77993"/>
                  <a:pt x="7667" y="78038"/>
                </a:cubicBezTo>
                <a:cubicBezTo>
                  <a:pt x="6990" y="78788"/>
                  <a:pt x="6210" y="79509"/>
                  <a:pt x="5460" y="80216"/>
                </a:cubicBezTo>
                <a:lnTo>
                  <a:pt x="5430" y="80260"/>
                </a:lnTo>
                <a:cubicBezTo>
                  <a:pt x="3296" y="82246"/>
                  <a:pt x="1928" y="84101"/>
                  <a:pt x="1192" y="85940"/>
                </a:cubicBezTo>
                <a:lnTo>
                  <a:pt x="1192" y="85881"/>
                </a:lnTo>
                <a:cubicBezTo>
                  <a:pt x="1898" y="83895"/>
                  <a:pt x="3355" y="81893"/>
                  <a:pt x="5533" y="79951"/>
                </a:cubicBezTo>
                <a:lnTo>
                  <a:pt x="5887" y="79627"/>
                </a:lnTo>
                <a:cubicBezTo>
                  <a:pt x="6519" y="79068"/>
                  <a:pt x="7137" y="78509"/>
                  <a:pt x="7711" y="77964"/>
                </a:cubicBezTo>
                <a:close/>
                <a:moveTo>
                  <a:pt x="7638" y="78199"/>
                </a:moveTo>
                <a:lnTo>
                  <a:pt x="7638" y="78258"/>
                </a:lnTo>
                <a:cubicBezTo>
                  <a:pt x="6990" y="79024"/>
                  <a:pt x="6210" y="79804"/>
                  <a:pt x="5386" y="80613"/>
                </a:cubicBezTo>
                <a:cubicBezTo>
                  <a:pt x="3900" y="82070"/>
                  <a:pt x="2193" y="83939"/>
                  <a:pt x="1251" y="86161"/>
                </a:cubicBezTo>
                <a:cubicBezTo>
                  <a:pt x="1251" y="86146"/>
                  <a:pt x="1236" y="86117"/>
                  <a:pt x="1236" y="86087"/>
                </a:cubicBezTo>
                <a:cubicBezTo>
                  <a:pt x="1928" y="84218"/>
                  <a:pt x="3311" y="82335"/>
                  <a:pt x="5475" y="80319"/>
                </a:cubicBezTo>
                <a:lnTo>
                  <a:pt x="5519" y="80274"/>
                </a:lnTo>
                <a:cubicBezTo>
                  <a:pt x="6240" y="79598"/>
                  <a:pt x="6976" y="78921"/>
                  <a:pt x="7638" y="78199"/>
                </a:cubicBezTo>
                <a:close/>
                <a:moveTo>
                  <a:pt x="7579" y="78435"/>
                </a:moveTo>
                <a:cubicBezTo>
                  <a:pt x="7579" y="78464"/>
                  <a:pt x="7579" y="78464"/>
                  <a:pt x="7564" y="78479"/>
                </a:cubicBezTo>
                <a:cubicBezTo>
                  <a:pt x="6902" y="79347"/>
                  <a:pt x="6107" y="80171"/>
                  <a:pt x="5342" y="80981"/>
                </a:cubicBezTo>
                <a:cubicBezTo>
                  <a:pt x="3738" y="82600"/>
                  <a:pt x="2193" y="84366"/>
                  <a:pt x="1310" y="86367"/>
                </a:cubicBezTo>
                <a:cubicBezTo>
                  <a:pt x="1310" y="86352"/>
                  <a:pt x="1295" y="86308"/>
                  <a:pt x="1295" y="86293"/>
                </a:cubicBezTo>
                <a:cubicBezTo>
                  <a:pt x="2207" y="84027"/>
                  <a:pt x="3944" y="82143"/>
                  <a:pt x="5445" y="80672"/>
                </a:cubicBezTo>
                <a:cubicBezTo>
                  <a:pt x="6225" y="79907"/>
                  <a:pt x="6961" y="79171"/>
                  <a:pt x="7579" y="78435"/>
                </a:cubicBezTo>
                <a:close/>
                <a:moveTo>
                  <a:pt x="1118" y="86382"/>
                </a:moveTo>
                <a:cubicBezTo>
                  <a:pt x="1118" y="86411"/>
                  <a:pt x="1118" y="86426"/>
                  <a:pt x="1148" y="86441"/>
                </a:cubicBezTo>
                <a:lnTo>
                  <a:pt x="1148" y="86455"/>
                </a:lnTo>
                <a:cubicBezTo>
                  <a:pt x="1118" y="86441"/>
                  <a:pt x="1118" y="86426"/>
                  <a:pt x="1118" y="86411"/>
                </a:cubicBezTo>
                <a:lnTo>
                  <a:pt x="1118" y="86382"/>
                </a:lnTo>
                <a:close/>
                <a:moveTo>
                  <a:pt x="1221" y="86455"/>
                </a:moveTo>
                <a:cubicBezTo>
                  <a:pt x="1236" y="86455"/>
                  <a:pt x="1236" y="86500"/>
                  <a:pt x="1236" y="86514"/>
                </a:cubicBezTo>
                <a:lnTo>
                  <a:pt x="1236" y="86529"/>
                </a:lnTo>
                <a:cubicBezTo>
                  <a:pt x="1236" y="86500"/>
                  <a:pt x="1236" y="86485"/>
                  <a:pt x="1221" y="86455"/>
                </a:cubicBezTo>
                <a:close/>
                <a:moveTo>
                  <a:pt x="7478" y="78754"/>
                </a:moveTo>
                <a:lnTo>
                  <a:pt x="7478" y="78754"/>
                </a:lnTo>
                <a:cubicBezTo>
                  <a:pt x="6821" y="79681"/>
                  <a:pt x="6038" y="80551"/>
                  <a:pt x="5298" y="81349"/>
                </a:cubicBezTo>
                <a:cubicBezTo>
                  <a:pt x="3797" y="82953"/>
                  <a:pt x="2281" y="84660"/>
                  <a:pt x="1369" y="86603"/>
                </a:cubicBezTo>
                <a:cubicBezTo>
                  <a:pt x="1369" y="86573"/>
                  <a:pt x="1339" y="86558"/>
                  <a:pt x="1339" y="86514"/>
                </a:cubicBezTo>
                <a:cubicBezTo>
                  <a:pt x="2222" y="84454"/>
                  <a:pt x="3797" y="82688"/>
                  <a:pt x="5416" y="81040"/>
                </a:cubicBezTo>
                <a:cubicBezTo>
                  <a:pt x="6135" y="80292"/>
                  <a:pt x="6854" y="79543"/>
                  <a:pt x="7478" y="78754"/>
                </a:cubicBezTo>
                <a:close/>
                <a:moveTo>
                  <a:pt x="1177" y="86588"/>
                </a:moveTo>
                <a:cubicBezTo>
                  <a:pt x="1177" y="86603"/>
                  <a:pt x="1177" y="86632"/>
                  <a:pt x="1192" y="86647"/>
                </a:cubicBezTo>
                <a:cubicBezTo>
                  <a:pt x="1192" y="86661"/>
                  <a:pt x="1192" y="86661"/>
                  <a:pt x="1177" y="86676"/>
                </a:cubicBezTo>
                <a:cubicBezTo>
                  <a:pt x="1163" y="86661"/>
                  <a:pt x="1163" y="86647"/>
                  <a:pt x="1163" y="86632"/>
                </a:cubicBezTo>
                <a:cubicBezTo>
                  <a:pt x="1163" y="86603"/>
                  <a:pt x="1163" y="86603"/>
                  <a:pt x="1177" y="86588"/>
                </a:cubicBezTo>
                <a:close/>
                <a:moveTo>
                  <a:pt x="1280" y="86647"/>
                </a:moveTo>
                <a:cubicBezTo>
                  <a:pt x="1280" y="86661"/>
                  <a:pt x="1310" y="86706"/>
                  <a:pt x="1310" y="86720"/>
                </a:cubicBezTo>
                <a:cubicBezTo>
                  <a:pt x="1310" y="86720"/>
                  <a:pt x="1310" y="86735"/>
                  <a:pt x="1280" y="86735"/>
                </a:cubicBezTo>
                <a:cubicBezTo>
                  <a:pt x="1280" y="86720"/>
                  <a:pt x="1266" y="86676"/>
                  <a:pt x="1266" y="86661"/>
                </a:cubicBezTo>
                <a:cubicBezTo>
                  <a:pt x="1266" y="86661"/>
                  <a:pt x="1266" y="86647"/>
                  <a:pt x="1280" y="86647"/>
                </a:cubicBezTo>
                <a:close/>
                <a:moveTo>
                  <a:pt x="7299" y="79141"/>
                </a:moveTo>
                <a:lnTo>
                  <a:pt x="7299" y="79141"/>
                </a:lnTo>
                <a:cubicBezTo>
                  <a:pt x="6681" y="80054"/>
                  <a:pt x="5960" y="80922"/>
                  <a:pt x="5239" y="81717"/>
                </a:cubicBezTo>
                <a:cubicBezTo>
                  <a:pt x="3885" y="83218"/>
                  <a:pt x="2369" y="84895"/>
                  <a:pt x="1413" y="86809"/>
                </a:cubicBezTo>
                <a:cubicBezTo>
                  <a:pt x="1413" y="86779"/>
                  <a:pt x="1398" y="86750"/>
                  <a:pt x="1398" y="86720"/>
                </a:cubicBezTo>
                <a:cubicBezTo>
                  <a:pt x="2296" y="84748"/>
                  <a:pt x="3826" y="83012"/>
                  <a:pt x="5357" y="81408"/>
                </a:cubicBezTo>
                <a:cubicBezTo>
                  <a:pt x="6019" y="80701"/>
                  <a:pt x="6696" y="79951"/>
                  <a:pt x="7299" y="79141"/>
                </a:cubicBezTo>
                <a:close/>
                <a:moveTo>
                  <a:pt x="1104" y="86794"/>
                </a:moveTo>
                <a:cubicBezTo>
                  <a:pt x="1104" y="86809"/>
                  <a:pt x="1104" y="86823"/>
                  <a:pt x="1118" y="86853"/>
                </a:cubicBezTo>
                <a:cubicBezTo>
                  <a:pt x="1118" y="86853"/>
                  <a:pt x="1118" y="86867"/>
                  <a:pt x="1104" y="86867"/>
                </a:cubicBezTo>
                <a:lnTo>
                  <a:pt x="1104" y="86809"/>
                </a:lnTo>
                <a:lnTo>
                  <a:pt x="1104" y="86794"/>
                </a:lnTo>
                <a:close/>
                <a:moveTo>
                  <a:pt x="1207" y="86794"/>
                </a:moveTo>
                <a:cubicBezTo>
                  <a:pt x="1207" y="86809"/>
                  <a:pt x="1236" y="86853"/>
                  <a:pt x="1236" y="86867"/>
                </a:cubicBezTo>
                <a:cubicBezTo>
                  <a:pt x="1236" y="86882"/>
                  <a:pt x="1207" y="86897"/>
                  <a:pt x="1207" y="86897"/>
                </a:cubicBezTo>
                <a:cubicBezTo>
                  <a:pt x="1221" y="86882"/>
                  <a:pt x="1192" y="86867"/>
                  <a:pt x="1192" y="86823"/>
                </a:cubicBezTo>
                <a:cubicBezTo>
                  <a:pt x="1192" y="86809"/>
                  <a:pt x="1207" y="86794"/>
                  <a:pt x="1207" y="86794"/>
                </a:cubicBezTo>
                <a:close/>
                <a:moveTo>
                  <a:pt x="1339" y="86823"/>
                </a:moveTo>
                <a:cubicBezTo>
                  <a:pt x="1339" y="86867"/>
                  <a:pt x="1354" y="86882"/>
                  <a:pt x="1354" y="86926"/>
                </a:cubicBezTo>
                <a:cubicBezTo>
                  <a:pt x="1354" y="86941"/>
                  <a:pt x="1339" y="86941"/>
                  <a:pt x="1339" y="86956"/>
                </a:cubicBezTo>
                <a:cubicBezTo>
                  <a:pt x="1324" y="86941"/>
                  <a:pt x="1324" y="86897"/>
                  <a:pt x="1324" y="86867"/>
                </a:cubicBezTo>
                <a:cubicBezTo>
                  <a:pt x="1324" y="86838"/>
                  <a:pt x="1324" y="86838"/>
                  <a:pt x="1339" y="86823"/>
                </a:cubicBezTo>
                <a:close/>
                <a:moveTo>
                  <a:pt x="7137" y="79480"/>
                </a:moveTo>
                <a:cubicBezTo>
                  <a:pt x="6564" y="80451"/>
                  <a:pt x="5857" y="81334"/>
                  <a:pt x="5195" y="82085"/>
                </a:cubicBezTo>
                <a:lnTo>
                  <a:pt x="4930" y="82379"/>
                </a:lnTo>
                <a:cubicBezTo>
                  <a:pt x="3664" y="83851"/>
                  <a:pt x="2340" y="85352"/>
                  <a:pt x="1457" y="87044"/>
                </a:cubicBezTo>
                <a:cubicBezTo>
                  <a:pt x="1428" y="87015"/>
                  <a:pt x="1428" y="86970"/>
                  <a:pt x="1413" y="86941"/>
                </a:cubicBezTo>
                <a:cubicBezTo>
                  <a:pt x="2355" y="84984"/>
                  <a:pt x="3885" y="83291"/>
                  <a:pt x="5283" y="81761"/>
                </a:cubicBezTo>
                <a:cubicBezTo>
                  <a:pt x="5916" y="81054"/>
                  <a:pt x="6564" y="80289"/>
                  <a:pt x="7137" y="79480"/>
                </a:cubicBezTo>
                <a:close/>
                <a:moveTo>
                  <a:pt x="1148" y="86970"/>
                </a:moveTo>
                <a:cubicBezTo>
                  <a:pt x="1148" y="87000"/>
                  <a:pt x="1163" y="87015"/>
                  <a:pt x="1163" y="87044"/>
                </a:cubicBezTo>
                <a:cubicBezTo>
                  <a:pt x="1163" y="87073"/>
                  <a:pt x="1148" y="87073"/>
                  <a:pt x="1148" y="87088"/>
                </a:cubicBezTo>
                <a:cubicBezTo>
                  <a:pt x="1148" y="87044"/>
                  <a:pt x="1148" y="87029"/>
                  <a:pt x="1118" y="87015"/>
                </a:cubicBezTo>
                <a:cubicBezTo>
                  <a:pt x="1118" y="87000"/>
                  <a:pt x="1118" y="87000"/>
                  <a:pt x="1148" y="86970"/>
                </a:cubicBezTo>
                <a:close/>
                <a:moveTo>
                  <a:pt x="1266" y="87000"/>
                </a:moveTo>
                <a:cubicBezTo>
                  <a:pt x="1266" y="87029"/>
                  <a:pt x="1280" y="87044"/>
                  <a:pt x="1280" y="87088"/>
                </a:cubicBezTo>
                <a:cubicBezTo>
                  <a:pt x="1280" y="87103"/>
                  <a:pt x="1266" y="87118"/>
                  <a:pt x="1266" y="87147"/>
                </a:cubicBezTo>
                <a:cubicBezTo>
                  <a:pt x="1251" y="87103"/>
                  <a:pt x="1251" y="87073"/>
                  <a:pt x="1251" y="87044"/>
                </a:cubicBezTo>
                <a:cubicBezTo>
                  <a:pt x="1251" y="87029"/>
                  <a:pt x="1266" y="87015"/>
                  <a:pt x="1266" y="87000"/>
                </a:cubicBezTo>
                <a:close/>
                <a:moveTo>
                  <a:pt x="1383" y="87044"/>
                </a:moveTo>
                <a:cubicBezTo>
                  <a:pt x="1383" y="87088"/>
                  <a:pt x="1398" y="87118"/>
                  <a:pt x="1413" y="87147"/>
                </a:cubicBezTo>
                <a:cubicBezTo>
                  <a:pt x="1413" y="87162"/>
                  <a:pt x="1398" y="87162"/>
                  <a:pt x="1398" y="87176"/>
                </a:cubicBezTo>
                <a:cubicBezTo>
                  <a:pt x="1383" y="87162"/>
                  <a:pt x="1383" y="87118"/>
                  <a:pt x="1369" y="87088"/>
                </a:cubicBezTo>
                <a:cubicBezTo>
                  <a:pt x="1369" y="87073"/>
                  <a:pt x="1383" y="87073"/>
                  <a:pt x="1383" y="87044"/>
                </a:cubicBezTo>
                <a:close/>
                <a:moveTo>
                  <a:pt x="7005" y="79848"/>
                </a:moveTo>
                <a:lnTo>
                  <a:pt x="7005" y="79848"/>
                </a:lnTo>
                <a:cubicBezTo>
                  <a:pt x="6461" y="80819"/>
                  <a:pt x="5784" y="81673"/>
                  <a:pt x="5136" y="82453"/>
                </a:cubicBezTo>
                <a:cubicBezTo>
                  <a:pt x="4945" y="82673"/>
                  <a:pt x="4783" y="82879"/>
                  <a:pt x="4592" y="83100"/>
                </a:cubicBezTo>
                <a:cubicBezTo>
                  <a:pt x="3488" y="84425"/>
                  <a:pt x="2355" y="85764"/>
                  <a:pt x="1531" y="87265"/>
                </a:cubicBezTo>
                <a:cubicBezTo>
                  <a:pt x="1516" y="87235"/>
                  <a:pt x="1516" y="87191"/>
                  <a:pt x="1486" y="87162"/>
                </a:cubicBezTo>
                <a:cubicBezTo>
                  <a:pt x="2369" y="85425"/>
                  <a:pt x="3694" y="83924"/>
                  <a:pt x="4989" y="82423"/>
                </a:cubicBezTo>
                <a:lnTo>
                  <a:pt x="5239" y="82129"/>
                </a:lnTo>
                <a:cubicBezTo>
                  <a:pt x="5828" y="81452"/>
                  <a:pt x="6461" y="80687"/>
                  <a:pt x="7005" y="79848"/>
                </a:cubicBezTo>
                <a:close/>
                <a:moveTo>
                  <a:pt x="1192" y="87176"/>
                </a:moveTo>
                <a:cubicBezTo>
                  <a:pt x="1192" y="87191"/>
                  <a:pt x="1207" y="87235"/>
                  <a:pt x="1207" y="87250"/>
                </a:cubicBezTo>
                <a:cubicBezTo>
                  <a:pt x="1207" y="87265"/>
                  <a:pt x="1192" y="87294"/>
                  <a:pt x="1192" y="87294"/>
                </a:cubicBezTo>
                <a:cubicBezTo>
                  <a:pt x="1177" y="87265"/>
                  <a:pt x="1177" y="87250"/>
                  <a:pt x="1177" y="87221"/>
                </a:cubicBezTo>
                <a:cubicBezTo>
                  <a:pt x="1177" y="87191"/>
                  <a:pt x="1192" y="87176"/>
                  <a:pt x="1192" y="87176"/>
                </a:cubicBezTo>
                <a:close/>
                <a:moveTo>
                  <a:pt x="1310" y="87191"/>
                </a:moveTo>
                <a:cubicBezTo>
                  <a:pt x="1310" y="87235"/>
                  <a:pt x="1324" y="87250"/>
                  <a:pt x="1324" y="87294"/>
                </a:cubicBezTo>
                <a:cubicBezTo>
                  <a:pt x="1324" y="87309"/>
                  <a:pt x="1310" y="87324"/>
                  <a:pt x="1310" y="87338"/>
                </a:cubicBezTo>
                <a:cubicBezTo>
                  <a:pt x="1310" y="87324"/>
                  <a:pt x="1310" y="87294"/>
                  <a:pt x="1280" y="87250"/>
                </a:cubicBezTo>
                <a:cubicBezTo>
                  <a:pt x="1280" y="87235"/>
                  <a:pt x="1310" y="87221"/>
                  <a:pt x="1310" y="87191"/>
                </a:cubicBezTo>
                <a:close/>
                <a:moveTo>
                  <a:pt x="1457" y="87265"/>
                </a:moveTo>
                <a:cubicBezTo>
                  <a:pt x="1472" y="87309"/>
                  <a:pt x="1472" y="87338"/>
                  <a:pt x="1486" y="87383"/>
                </a:cubicBezTo>
                <a:cubicBezTo>
                  <a:pt x="1486" y="87397"/>
                  <a:pt x="1472" y="87412"/>
                  <a:pt x="1472" y="87412"/>
                </a:cubicBezTo>
                <a:cubicBezTo>
                  <a:pt x="1457" y="87383"/>
                  <a:pt x="1442" y="87338"/>
                  <a:pt x="1442" y="87309"/>
                </a:cubicBezTo>
                <a:cubicBezTo>
                  <a:pt x="1442" y="87294"/>
                  <a:pt x="1457" y="87294"/>
                  <a:pt x="1457" y="87265"/>
                </a:cubicBezTo>
                <a:close/>
                <a:moveTo>
                  <a:pt x="1118" y="87368"/>
                </a:moveTo>
                <a:lnTo>
                  <a:pt x="1118" y="87368"/>
                </a:lnTo>
                <a:cubicBezTo>
                  <a:pt x="1148" y="87383"/>
                  <a:pt x="1148" y="87397"/>
                  <a:pt x="1148" y="87412"/>
                </a:cubicBezTo>
                <a:lnTo>
                  <a:pt x="1148" y="87441"/>
                </a:lnTo>
                <a:cubicBezTo>
                  <a:pt x="1118" y="87412"/>
                  <a:pt x="1118" y="87397"/>
                  <a:pt x="1118" y="87368"/>
                </a:cubicBezTo>
                <a:close/>
                <a:moveTo>
                  <a:pt x="6755" y="80436"/>
                </a:moveTo>
                <a:lnTo>
                  <a:pt x="6755" y="80436"/>
                </a:lnTo>
                <a:cubicBezTo>
                  <a:pt x="6240" y="81349"/>
                  <a:pt x="5636" y="82158"/>
                  <a:pt x="5092" y="82835"/>
                </a:cubicBezTo>
                <a:cubicBezTo>
                  <a:pt x="4842" y="83144"/>
                  <a:pt x="4577" y="83483"/>
                  <a:pt x="4327" y="83792"/>
                </a:cubicBezTo>
                <a:cubicBezTo>
                  <a:pt x="3355" y="84969"/>
                  <a:pt x="2369" y="86190"/>
                  <a:pt x="1619" y="87515"/>
                </a:cubicBezTo>
                <a:cubicBezTo>
                  <a:pt x="1604" y="87471"/>
                  <a:pt x="1604" y="87441"/>
                  <a:pt x="1575" y="87397"/>
                </a:cubicBezTo>
                <a:cubicBezTo>
                  <a:pt x="2414" y="85867"/>
                  <a:pt x="3547" y="84513"/>
                  <a:pt x="4665" y="83159"/>
                </a:cubicBezTo>
                <a:cubicBezTo>
                  <a:pt x="4856" y="82953"/>
                  <a:pt x="5033" y="82747"/>
                  <a:pt x="5210" y="82526"/>
                </a:cubicBezTo>
                <a:cubicBezTo>
                  <a:pt x="5725" y="81893"/>
                  <a:pt x="6269" y="81202"/>
                  <a:pt x="6755" y="80436"/>
                </a:cubicBezTo>
                <a:close/>
                <a:moveTo>
                  <a:pt x="1236" y="87383"/>
                </a:moveTo>
                <a:cubicBezTo>
                  <a:pt x="1236" y="87412"/>
                  <a:pt x="1251" y="87441"/>
                  <a:pt x="1251" y="87471"/>
                </a:cubicBezTo>
                <a:cubicBezTo>
                  <a:pt x="1251" y="87486"/>
                  <a:pt x="1236" y="87515"/>
                  <a:pt x="1236" y="87530"/>
                </a:cubicBezTo>
                <a:cubicBezTo>
                  <a:pt x="1236" y="87486"/>
                  <a:pt x="1221" y="87456"/>
                  <a:pt x="1221" y="87441"/>
                </a:cubicBezTo>
                <a:cubicBezTo>
                  <a:pt x="1221" y="87412"/>
                  <a:pt x="1236" y="87397"/>
                  <a:pt x="1236" y="87383"/>
                </a:cubicBezTo>
                <a:close/>
                <a:moveTo>
                  <a:pt x="1383" y="87412"/>
                </a:moveTo>
                <a:cubicBezTo>
                  <a:pt x="1398" y="87456"/>
                  <a:pt x="1398" y="87486"/>
                  <a:pt x="1413" y="87515"/>
                </a:cubicBezTo>
                <a:cubicBezTo>
                  <a:pt x="1398" y="87530"/>
                  <a:pt x="1398" y="87544"/>
                  <a:pt x="1383" y="87559"/>
                </a:cubicBezTo>
                <a:cubicBezTo>
                  <a:pt x="1369" y="87544"/>
                  <a:pt x="1369" y="87515"/>
                  <a:pt x="1339" y="87471"/>
                </a:cubicBezTo>
                <a:cubicBezTo>
                  <a:pt x="1369" y="87456"/>
                  <a:pt x="1369" y="87441"/>
                  <a:pt x="1383" y="87412"/>
                </a:cubicBezTo>
                <a:close/>
                <a:moveTo>
                  <a:pt x="1045" y="87530"/>
                </a:moveTo>
                <a:cubicBezTo>
                  <a:pt x="1045" y="87544"/>
                  <a:pt x="1045" y="87559"/>
                  <a:pt x="1060" y="87589"/>
                </a:cubicBezTo>
                <a:lnTo>
                  <a:pt x="1060" y="87603"/>
                </a:lnTo>
                <a:cubicBezTo>
                  <a:pt x="1045" y="87589"/>
                  <a:pt x="1045" y="87559"/>
                  <a:pt x="1045" y="87544"/>
                </a:cubicBezTo>
                <a:lnTo>
                  <a:pt x="1045" y="87530"/>
                </a:lnTo>
                <a:close/>
                <a:moveTo>
                  <a:pt x="1163" y="87559"/>
                </a:moveTo>
                <a:cubicBezTo>
                  <a:pt x="1163" y="87589"/>
                  <a:pt x="1177" y="87618"/>
                  <a:pt x="1177" y="87633"/>
                </a:cubicBezTo>
                <a:cubicBezTo>
                  <a:pt x="1177" y="87633"/>
                  <a:pt x="1177" y="87662"/>
                  <a:pt x="1163" y="87662"/>
                </a:cubicBezTo>
                <a:lnTo>
                  <a:pt x="1163" y="87589"/>
                </a:lnTo>
                <a:lnTo>
                  <a:pt x="1163" y="87559"/>
                </a:lnTo>
                <a:close/>
                <a:moveTo>
                  <a:pt x="1516" y="87486"/>
                </a:moveTo>
                <a:cubicBezTo>
                  <a:pt x="1531" y="87530"/>
                  <a:pt x="1531" y="87559"/>
                  <a:pt x="1545" y="87603"/>
                </a:cubicBezTo>
                <a:cubicBezTo>
                  <a:pt x="1545" y="87618"/>
                  <a:pt x="1531" y="87633"/>
                  <a:pt x="1531" y="87662"/>
                </a:cubicBezTo>
                <a:cubicBezTo>
                  <a:pt x="1516" y="87603"/>
                  <a:pt x="1516" y="87559"/>
                  <a:pt x="1486" y="87530"/>
                </a:cubicBezTo>
                <a:cubicBezTo>
                  <a:pt x="1486" y="87515"/>
                  <a:pt x="1516" y="87486"/>
                  <a:pt x="1516" y="87486"/>
                </a:cubicBezTo>
                <a:close/>
                <a:moveTo>
                  <a:pt x="1280" y="87589"/>
                </a:moveTo>
                <a:cubicBezTo>
                  <a:pt x="1280" y="87618"/>
                  <a:pt x="1310" y="87633"/>
                  <a:pt x="1310" y="87677"/>
                </a:cubicBezTo>
                <a:cubicBezTo>
                  <a:pt x="1280" y="87692"/>
                  <a:pt x="1280" y="87706"/>
                  <a:pt x="1266" y="87736"/>
                </a:cubicBezTo>
                <a:cubicBezTo>
                  <a:pt x="1280" y="87706"/>
                  <a:pt x="1266" y="87677"/>
                  <a:pt x="1266" y="87633"/>
                </a:cubicBezTo>
                <a:cubicBezTo>
                  <a:pt x="1266" y="87618"/>
                  <a:pt x="1280" y="87603"/>
                  <a:pt x="1280" y="87589"/>
                </a:cubicBezTo>
                <a:close/>
                <a:moveTo>
                  <a:pt x="6534" y="80996"/>
                </a:moveTo>
                <a:cubicBezTo>
                  <a:pt x="6107" y="81702"/>
                  <a:pt x="5636" y="82438"/>
                  <a:pt x="5048" y="83203"/>
                </a:cubicBezTo>
                <a:cubicBezTo>
                  <a:pt x="4724" y="83630"/>
                  <a:pt x="4386" y="84057"/>
                  <a:pt x="4062" y="84454"/>
                </a:cubicBezTo>
                <a:cubicBezTo>
                  <a:pt x="3223" y="85499"/>
                  <a:pt x="2369" y="86573"/>
                  <a:pt x="1692" y="87736"/>
                </a:cubicBezTo>
                <a:cubicBezTo>
                  <a:pt x="1678" y="87692"/>
                  <a:pt x="1648" y="87662"/>
                  <a:pt x="1648" y="87603"/>
                </a:cubicBezTo>
                <a:cubicBezTo>
                  <a:pt x="2414" y="86264"/>
                  <a:pt x="3414" y="85043"/>
                  <a:pt x="4400" y="83851"/>
                </a:cubicBezTo>
                <a:cubicBezTo>
                  <a:pt x="4650" y="83542"/>
                  <a:pt x="4915" y="83203"/>
                  <a:pt x="5165" y="82894"/>
                </a:cubicBezTo>
                <a:cubicBezTo>
                  <a:pt x="5607" y="82335"/>
                  <a:pt x="6093" y="81702"/>
                  <a:pt x="6534" y="80996"/>
                </a:cubicBezTo>
                <a:close/>
                <a:moveTo>
                  <a:pt x="1442" y="87618"/>
                </a:moveTo>
                <a:cubicBezTo>
                  <a:pt x="1457" y="87662"/>
                  <a:pt x="1457" y="87692"/>
                  <a:pt x="1472" y="87736"/>
                </a:cubicBezTo>
                <a:cubicBezTo>
                  <a:pt x="1457" y="87750"/>
                  <a:pt x="1457" y="87765"/>
                  <a:pt x="1442" y="87809"/>
                </a:cubicBezTo>
                <a:cubicBezTo>
                  <a:pt x="1413" y="87765"/>
                  <a:pt x="1413" y="87736"/>
                  <a:pt x="1398" y="87692"/>
                </a:cubicBezTo>
                <a:cubicBezTo>
                  <a:pt x="1413" y="87677"/>
                  <a:pt x="1413" y="87662"/>
                  <a:pt x="1442" y="87618"/>
                </a:cubicBezTo>
                <a:close/>
                <a:moveTo>
                  <a:pt x="1104" y="87706"/>
                </a:moveTo>
                <a:cubicBezTo>
                  <a:pt x="1104" y="87736"/>
                  <a:pt x="1104" y="87750"/>
                  <a:pt x="1118" y="87780"/>
                </a:cubicBezTo>
                <a:cubicBezTo>
                  <a:pt x="1118" y="87809"/>
                  <a:pt x="1118" y="87809"/>
                  <a:pt x="1104" y="87824"/>
                </a:cubicBezTo>
                <a:cubicBezTo>
                  <a:pt x="1104" y="87809"/>
                  <a:pt x="1089" y="87765"/>
                  <a:pt x="1089" y="87750"/>
                </a:cubicBezTo>
                <a:cubicBezTo>
                  <a:pt x="1089" y="87736"/>
                  <a:pt x="1089" y="87736"/>
                  <a:pt x="1104" y="87706"/>
                </a:cubicBezTo>
                <a:close/>
                <a:moveTo>
                  <a:pt x="1575" y="87692"/>
                </a:moveTo>
                <a:cubicBezTo>
                  <a:pt x="1604" y="87736"/>
                  <a:pt x="1604" y="87765"/>
                  <a:pt x="1619" y="87809"/>
                </a:cubicBezTo>
                <a:cubicBezTo>
                  <a:pt x="1619" y="87824"/>
                  <a:pt x="1604" y="87839"/>
                  <a:pt x="1604" y="87853"/>
                </a:cubicBezTo>
                <a:cubicBezTo>
                  <a:pt x="1589" y="87824"/>
                  <a:pt x="1589" y="87780"/>
                  <a:pt x="1560" y="87750"/>
                </a:cubicBezTo>
                <a:cubicBezTo>
                  <a:pt x="1560" y="87736"/>
                  <a:pt x="1575" y="87706"/>
                  <a:pt x="1575" y="87692"/>
                </a:cubicBezTo>
                <a:close/>
                <a:moveTo>
                  <a:pt x="1207" y="87750"/>
                </a:moveTo>
                <a:cubicBezTo>
                  <a:pt x="1207" y="87780"/>
                  <a:pt x="1236" y="87809"/>
                  <a:pt x="1236" y="87839"/>
                </a:cubicBezTo>
                <a:cubicBezTo>
                  <a:pt x="1236" y="87848"/>
                  <a:pt x="1223" y="87852"/>
                  <a:pt x="1215" y="87861"/>
                </a:cubicBezTo>
                <a:lnTo>
                  <a:pt x="1215" y="87861"/>
                </a:lnTo>
                <a:cubicBezTo>
                  <a:pt x="1220" y="87838"/>
                  <a:pt x="1214" y="87813"/>
                  <a:pt x="1192" y="87780"/>
                </a:cubicBezTo>
                <a:cubicBezTo>
                  <a:pt x="1192" y="87765"/>
                  <a:pt x="1192" y="87765"/>
                  <a:pt x="1207" y="87750"/>
                </a:cubicBezTo>
                <a:close/>
                <a:moveTo>
                  <a:pt x="1369" y="87809"/>
                </a:moveTo>
                <a:cubicBezTo>
                  <a:pt x="1383" y="87839"/>
                  <a:pt x="1383" y="87883"/>
                  <a:pt x="1398" y="87912"/>
                </a:cubicBezTo>
                <a:cubicBezTo>
                  <a:pt x="1383" y="87927"/>
                  <a:pt x="1383" y="87956"/>
                  <a:pt x="1369" y="87971"/>
                </a:cubicBezTo>
                <a:cubicBezTo>
                  <a:pt x="1339" y="87927"/>
                  <a:pt x="1324" y="87898"/>
                  <a:pt x="1324" y="87853"/>
                </a:cubicBezTo>
                <a:cubicBezTo>
                  <a:pt x="1339" y="87839"/>
                  <a:pt x="1339" y="87824"/>
                  <a:pt x="1369" y="87809"/>
                </a:cubicBezTo>
                <a:close/>
                <a:moveTo>
                  <a:pt x="1148" y="87912"/>
                </a:moveTo>
                <a:cubicBezTo>
                  <a:pt x="1148" y="87927"/>
                  <a:pt x="1163" y="87971"/>
                  <a:pt x="1163" y="87986"/>
                </a:cubicBezTo>
                <a:cubicBezTo>
                  <a:pt x="1163" y="88001"/>
                  <a:pt x="1148" y="88001"/>
                  <a:pt x="1148" y="88030"/>
                </a:cubicBezTo>
                <a:cubicBezTo>
                  <a:pt x="1148" y="88001"/>
                  <a:pt x="1148" y="87986"/>
                  <a:pt x="1118" y="87956"/>
                </a:cubicBezTo>
                <a:cubicBezTo>
                  <a:pt x="1118" y="87927"/>
                  <a:pt x="1148" y="87927"/>
                  <a:pt x="1148" y="87912"/>
                </a:cubicBezTo>
                <a:close/>
                <a:moveTo>
                  <a:pt x="1516" y="87839"/>
                </a:moveTo>
                <a:cubicBezTo>
                  <a:pt x="1531" y="87883"/>
                  <a:pt x="1531" y="87912"/>
                  <a:pt x="1545" y="87956"/>
                </a:cubicBezTo>
                <a:cubicBezTo>
                  <a:pt x="1531" y="87971"/>
                  <a:pt x="1516" y="88001"/>
                  <a:pt x="1516" y="88030"/>
                </a:cubicBezTo>
                <a:cubicBezTo>
                  <a:pt x="1486" y="87986"/>
                  <a:pt x="1486" y="87956"/>
                  <a:pt x="1472" y="87912"/>
                </a:cubicBezTo>
                <a:cubicBezTo>
                  <a:pt x="1486" y="87898"/>
                  <a:pt x="1486" y="87853"/>
                  <a:pt x="1516" y="87839"/>
                </a:cubicBezTo>
                <a:close/>
                <a:moveTo>
                  <a:pt x="1266" y="87971"/>
                </a:moveTo>
                <a:cubicBezTo>
                  <a:pt x="1266" y="88001"/>
                  <a:pt x="1280" y="88030"/>
                  <a:pt x="1280" y="88059"/>
                </a:cubicBezTo>
                <a:cubicBezTo>
                  <a:pt x="1280" y="88074"/>
                  <a:pt x="1266" y="88074"/>
                  <a:pt x="1266" y="88104"/>
                </a:cubicBezTo>
                <a:cubicBezTo>
                  <a:pt x="1266" y="88059"/>
                  <a:pt x="1266" y="88045"/>
                  <a:pt x="1251" y="88001"/>
                </a:cubicBezTo>
                <a:cubicBezTo>
                  <a:pt x="1251" y="87986"/>
                  <a:pt x="1266" y="87986"/>
                  <a:pt x="1266" y="87971"/>
                </a:cubicBezTo>
                <a:close/>
                <a:moveTo>
                  <a:pt x="1089" y="88104"/>
                </a:moveTo>
                <a:cubicBezTo>
                  <a:pt x="1089" y="88118"/>
                  <a:pt x="1104" y="88148"/>
                  <a:pt x="1104" y="88162"/>
                </a:cubicBezTo>
                <a:cubicBezTo>
                  <a:pt x="1104" y="88162"/>
                  <a:pt x="1104" y="88192"/>
                  <a:pt x="1089" y="88192"/>
                </a:cubicBezTo>
                <a:cubicBezTo>
                  <a:pt x="1089" y="88177"/>
                  <a:pt x="1074" y="88133"/>
                  <a:pt x="1074" y="88118"/>
                </a:cubicBezTo>
                <a:cubicBezTo>
                  <a:pt x="1074" y="88118"/>
                  <a:pt x="1074" y="88104"/>
                  <a:pt x="1089" y="88104"/>
                </a:cubicBezTo>
                <a:close/>
                <a:moveTo>
                  <a:pt x="1413" y="88001"/>
                </a:moveTo>
                <a:cubicBezTo>
                  <a:pt x="1428" y="88045"/>
                  <a:pt x="1428" y="88074"/>
                  <a:pt x="1457" y="88118"/>
                </a:cubicBezTo>
                <a:cubicBezTo>
                  <a:pt x="1442" y="88133"/>
                  <a:pt x="1413" y="88148"/>
                  <a:pt x="1413" y="88192"/>
                </a:cubicBezTo>
                <a:cubicBezTo>
                  <a:pt x="1398" y="88148"/>
                  <a:pt x="1398" y="88118"/>
                  <a:pt x="1383" y="88074"/>
                </a:cubicBezTo>
                <a:cubicBezTo>
                  <a:pt x="1398" y="88059"/>
                  <a:pt x="1398" y="88045"/>
                  <a:pt x="1413" y="88001"/>
                </a:cubicBezTo>
                <a:close/>
                <a:moveTo>
                  <a:pt x="1192" y="88133"/>
                </a:moveTo>
                <a:cubicBezTo>
                  <a:pt x="1192" y="88177"/>
                  <a:pt x="1207" y="88192"/>
                  <a:pt x="1207" y="88221"/>
                </a:cubicBezTo>
                <a:cubicBezTo>
                  <a:pt x="1207" y="88251"/>
                  <a:pt x="1192" y="88265"/>
                  <a:pt x="1192" y="88265"/>
                </a:cubicBezTo>
                <a:cubicBezTo>
                  <a:pt x="1192" y="88221"/>
                  <a:pt x="1177" y="88207"/>
                  <a:pt x="1177" y="88177"/>
                </a:cubicBezTo>
                <a:cubicBezTo>
                  <a:pt x="1177" y="88148"/>
                  <a:pt x="1192" y="88133"/>
                  <a:pt x="1192" y="88133"/>
                </a:cubicBezTo>
                <a:close/>
                <a:moveTo>
                  <a:pt x="1324" y="88177"/>
                </a:moveTo>
                <a:cubicBezTo>
                  <a:pt x="1339" y="88207"/>
                  <a:pt x="1339" y="88251"/>
                  <a:pt x="1369" y="88280"/>
                </a:cubicBezTo>
                <a:cubicBezTo>
                  <a:pt x="1339" y="88295"/>
                  <a:pt x="1339" y="88324"/>
                  <a:pt x="1339" y="88324"/>
                </a:cubicBezTo>
                <a:cubicBezTo>
                  <a:pt x="1324" y="88280"/>
                  <a:pt x="1324" y="88251"/>
                  <a:pt x="1310" y="88207"/>
                </a:cubicBezTo>
                <a:cubicBezTo>
                  <a:pt x="1310" y="88192"/>
                  <a:pt x="1324" y="88192"/>
                  <a:pt x="1324" y="88177"/>
                </a:cubicBezTo>
                <a:close/>
                <a:moveTo>
                  <a:pt x="1001" y="88251"/>
                </a:moveTo>
                <a:cubicBezTo>
                  <a:pt x="1015" y="88280"/>
                  <a:pt x="1030" y="88295"/>
                  <a:pt x="1030" y="88324"/>
                </a:cubicBezTo>
                <a:cubicBezTo>
                  <a:pt x="1030" y="88324"/>
                  <a:pt x="1030" y="88339"/>
                  <a:pt x="1015" y="88339"/>
                </a:cubicBezTo>
                <a:cubicBezTo>
                  <a:pt x="1015" y="88324"/>
                  <a:pt x="1015" y="88295"/>
                  <a:pt x="1001" y="88265"/>
                </a:cubicBezTo>
                <a:lnTo>
                  <a:pt x="1001" y="88251"/>
                </a:lnTo>
                <a:close/>
                <a:moveTo>
                  <a:pt x="1118" y="88280"/>
                </a:moveTo>
                <a:cubicBezTo>
                  <a:pt x="1118" y="88295"/>
                  <a:pt x="1133" y="88339"/>
                  <a:pt x="1133" y="88354"/>
                </a:cubicBezTo>
                <a:cubicBezTo>
                  <a:pt x="1133" y="88368"/>
                  <a:pt x="1118" y="88368"/>
                  <a:pt x="1118" y="88398"/>
                </a:cubicBezTo>
                <a:cubicBezTo>
                  <a:pt x="1118" y="88368"/>
                  <a:pt x="1118" y="88354"/>
                  <a:pt x="1104" y="88324"/>
                </a:cubicBezTo>
                <a:cubicBezTo>
                  <a:pt x="1104" y="88295"/>
                  <a:pt x="1104" y="88295"/>
                  <a:pt x="1118" y="88280"/>
                </a:cubicBezTo>
                <a:close/>
                <a:moveTo>
                  <a:pt x="1251" y="88339"/>
                </a:moveTo>
                <a:cubicBezTo>
                  <a:pt x="1251" y="88368"/>
                  <a:pt x="1266" y="88413"/>
                  <a:pt x="1295" y="88427"/>
                </a:cubicBezTo>
                <a:cubicBezTo>
                  <a:pt x="1266" y="88442"/>
                  <a:pt x="1266" y="88472"/>
                  <a:pt x="1251" y="88486"/>
                </a:cubicBezTo>
                <a:cubicBezTo>
                  <a:pt x="1251" y="88442"/>
                  <a:pt x="1236" y="88413"/>
                  <a:pt x="1236" y="88398"/>
                </a:cubicBezTo>
                <a:cubicBezTo>
                  <a:pt x="1236" y="88368"/>
                  <a:pt x="1251" y="88354"/>
                  <a:pt x="1251" y="88339"/>
                </a:cubicBezTo>
                <a:close/>
                <a:moveTo>
                  <a:pt x="1060" y="88442"/>
                </a:moveTo>
                <a:cubicBezTo>
                  <a:pt x="1060" y="88472"/>
                  <a:pt x="1089" y="88501"/>
                  <a:pt x="1089" y="88516"/>
                </a:cubicBezTo>
                <a:cubicBezTo>
                  <a:pt x="1089" y="88545"/>
                  <a:pt x="1060" y="88545"/>
                  <a:pt x="1060" y="88560"/>
                </a:cubicBezTo>
                <a:cubicBezTo>
                  <a:pt x="1045" y="88545"/>
                  <a:pt x="1045" y="88516"/>
                  <a:pt x="1045" y="88486"/>
                </a:cubicBezTo>
                <a:cubicBezTo>
                  <a:pt x="1045" y="88472"/>
                  <a:pt x="1045" y="88472"/>
                  <a:pt x="1060" y="88442"/>
                </a:cubicBezTo>
                <a:close/>
                <a:moveTo>
                  <a:pt x="1177" y="88501"/>
                </a:moveTo>
                <a:cubicBezTo>
                  <a:pt x="1177" y="88545"/>
                  <a:pt x="1192" y="88560"/>
                  <a:pt x="1192" y="88589"/>
                </a:cubicBezTo>
                <a:cubicBezTo>
                  <a:pt x="1192" y="88619"/>
                  <a:pt x="1192" y="88619"/>
                  <a:pt x="1177" y="88633"/>
                </a:cubicBezTo>
                <a:cubicBezTo>
                  <a:pt x="1177" y="88589"/>
                  <a:pt x="1163" y="88575"/>
                  <a:pt x="1163" y="88545"/>
                </a:cubicBezTo>
                <a:cubicBezTo>
                  <a:pt x="1163" y="88516"/>
                  <a:pt x="1177" y="88516"/>
                  <a:pt x="1177" y="88501"/>
                </a:cubicBezTo>
                <a:close/>
                <a:moveTo>
                  <a:pt x="957" y="88633"/>
                </a:moveTo>
                <a:cubicBezTo>
                  <a:pt x="1001" y="88663"/>
                  <a:pt x="1001" y="88678"/>
                  <a:pt x="1001" y="88707"/>
                </a:cubicBezTo>
                <a:cubicBezTo>
                  <a:pt x="1001" y="88707"/>
                  <a:pt x="1001" y="88722"/>
                  <a:pt x="971" y="88722"/>
                </a:cubicBezTo>
                <a:cubicBezTo>
                  <a:pt x="971" y="88707"/>
                  <a:pt x="971" y="88678"/>
                  <a:pt x="957" y="88648"/>
                </a:cubicBezTo>
                <a:lnTo>
                  <a:pt x="957" y="88633"/>
                </a:lnTo>
                <a:close/>
                <a:moveTo>
                  <a:pt x="1104" y="88663"/>
                </a:moveTo>
                <a:cubicBezTo>
                  <a:pt x="1104" y="88707"/>
                  <a:pt x="1118" y="88722"/>
                  <a:pt x="1118" y="88751"/>
                </a:cubicBezTo>
                <a:cubicBezTo>
                  <a:pt x="1118" y="88766"/>
                  <a:pt x="1104" y="88781"/>
                  <a:pt x="1104" y="88795"/>
                </a:cubicBezTo>
                <a:cubicBezTo>
                  <a:pt x="1104" y="88751"/>
                  <a:pt x="1089" y="88736"/>
                  <a:pt x="1089" y="88707"/>
                </a:cubicBezTo>
                <a:cubicBezTo>
                  <a:pt x="1089" y="88678"/>
                  <a:pt x="1104" y="88663"/>
                  <a:pt x="1104" y="88663"/>
                </a:cubicBezTo>
                <a:close/>
                <a:moveTo>
                  <a:pt x="1030" y="88854"/>
                </a:moveTo>
                <a:cubicBezTo>
                  <a:pt x="1030" y="88869"/>
                  <a:pt x="1030" y="88884"/>
                  <a:pt x="1045" y="88928"/>
                </a:cubicBezTo>
                <a:cubicBezTo>
                  <a:pt x="1045" y="88942"/>
                  <a:pt x="1030" y="88942"/>
                  <a:pt x="1030" y="88957"/>
                </a:cubicBezTo>
                <a:cubicBezTo>
                  <a:pt x="1030" y="88942"/>
                  <a:pt x="1015" y="88913"/>
                  <a:pt x="1015" y="88884"/>
                </a:cubicBezTo>
                <a:cubicBezTo>
                  <a:pt x="1015" y="88869"/>
                  <a:pt x="1015" y="88869"/>
                  <a:pt x="1030" y="88854"/>
                </a:cubicBezTo>
                <a:close/>
                <a:moveTo>
                  <a:pt x="957" y="89001"/>
                </a:moveTo>
                <a:cubicBezTo>
                  <a:pt x="957" y="89031"/>
                  <a:pt x="971" y="89045"/>
                  <a:pt x="971" y="89075"/>
                </a:cubicBezTo>
                <a:cubicBezTo>
                  <a:pt x="957" y="89075"/>
                  <a:pt x="957" y="89031"/>
                  <a:pt x="957" y="89016"/>
                </a:cubicBezTo>
                <a:lnTo>
                  <a:pt x="957" y="89001"/>
                </a:lnTo>
                <a:close/>
                <a:moveTo>
                  <a:pt x="883" y="89178"/>
                </a:moveTo>
                <a:cubicBezTo>
                  <a:pt x="898" y="89207"/>
                  <a:pt x="898" y="89222"/>
                  <a:pt x="898" y="89237"/>
                </a:cubicBezTo>
                <a:cubicBezTo>
                  <a:pt x="898" y="89237"/>
                  <a:pt x="898" y="89251"/>
                  <a:pt x="883" y="89251"/>
                </a:cubicBezTo>
                <a:lnTo>
                  <a:pt x="883" y="89207"/>
                </a:lnTo>
                <a:lnTo>
                  <a:pt x="883" y="89178"/>
                </a:lnTo>
                <a:close/>
                <a:moveTo>
                  <a:pt x="9151" y="1"/>
                </a:moveTo>
                <a:cubicBezTo>
                  <a:pt x="8699" y="1"/>
                  <a:pt x="8245" y="78"/>
                  <a:pt x="7800" y="247"/>
                </a:cubicBezTo>
                <a:lnTo>
                  <a:pt x="7844" y="320"/>
                </a:lnTo>
                <a:cubicBezTo>
                  <a:pt x="8284" y="155"/>
                  <a:pt x="8730" y="79"/>
                  <a:pt x="9173" y="79"/>
                </a:cubicBezTo>
                <a:cubicBezTo>
                  <a:pt x="10580" y="79"/>
                  <a:pt x="11953" y="849"/>
                  <a:pt x="12995" y="1969"/>
                </a:cubicBezTo>
                <a:cubicBezTo>
                  <a:pt x="12597" y="1601"/>
                  <a:pt x="12185" y="1248"/>
                  <a:pt x="11714" y="997"/>
                </a:cubicBezTo>
                <a:cubicBezTo>
                  <a:pt x="10828" y="465"/>
                  <a:pt x="9902" y="191"/>
                  <a:pt x="9007" y="191"/>
                </a:cubicBezTo>
                <a:cubicBezTo>
                  <a:pt x="8565" y="191"/>
                  <a:pt x="8130" y="258"/>
                  <a:pt x="7711" y="394"/>
                </a:cubicBezTo>
                <a:lnTo>
                  <a:pt x="7726" y="468"/>
                </a:lnTo>
                <a:cubicBezTo>
                  <a:pt x="8149" y="330"/>
                  <a:pt x="8578" y="266"/>
                  <a:pt x="9006" y="266"/>
                </a:cubicBezTo>
                <a:cubicBezTo>
                  <a:pt x="10494" y="266"/>
                  <a:pt x="11959" y="1043"/>
                  <a:pt x="13068" y="2175"/>
                </a:cubicBezTo>
                <a:cubicBezTo>
                  <a:pt x="11931" y="1095"/>
                  <a:pt x="10445" y="356"/>
                  <a:pt x="8903" y="356"/>
                </a:cubicBezTo>
                <a:cubicBezTo>
                  <a:pt x="8469" y="356"/>
                  <a:pt x="8030" y="415"/>
                  <a:pt x="7594" y="541"/>
                </a:cubicBezTo>
                <a:lnTo>
                  <a:pt x="7623" y="615"/>
                </a:lnTo>
                <a:cubicBezTo>
                  <a:pt x="8046" y="495"/>
                  <a:pt x="8471" y="439"/>
                  <a:pt x="8892" y="439"/>
                </a:cubicBezTo>
                <a:cubicBezTo>
                  <a:pt x="10538" y="439"/>
                  <a:pt x="12123" y="1291"/>
                  <a:pt x="13260" y="2498"/>
                </a:cubicBezTo>
                <a:cubicBezTo>
                  <a:pt x="12818" y="2086"/>
                  <a:pt x="12332" y="1719"/>
                  <a:pt x="11817" y="1424"/>
                </a:cubicBezTo>
                <a:cubicBezTo>
                  <a:pt x="10796" y="845"/>
                  <a:pt x="9729" y="545"/>
                  <a:pt x="8698" y="545"/>
                </a:cubicBezTo>
                <a:cubicBezTo>
                  <a:pt x="8288" y="545"/>
                  <a:pt x="7884" y="592"/>
                  <a:pt x="7491" y="688"/>
                </a:cubicBezTo>
                <a:lnTo>
                  <a:pt x="7505" y="762"/>
                </a:lnTo>
                <a:cubicBezTo>
                  <a:pt x="7888" y="668"/>
                  <a:pt x="8283" y="623"/>
                  <a:pt x="8681" y="623"/>
                </a:cubicBezTo>
                <a:cubicBezTo>
                  <a:pt x="10351" y="623"/>
                  <a:pt x="12097" y="1412"/>
                  <a:pt x="13392" y="2719"/>
                </a:cubicBezTo>
                <a:cubicBezTo>
                  <a:pt x="12043" y="1478"/>
                  <a:pt x="10270" y="721"/>
                  <a:pt x="8541" y="721"/>
                </a:cubicBezTo>
                <a:cubicBezTo>
                  <a:pt x="8157" y="721"/>
                  <a:pt x="7776" y="758"/>
                  <a:pt x="7402" y="836"/>
                </a:cubicBezTo>
                <a:lnTo>
                  <a:pt x="7417" y="909"/>
                </a:lnTo>
                <a:cubicBezTo>
                  <a:pt x="7782" y="835"/>
                  <a:pt x="8155" y="799"/>
                  <a:pt x="8531" y="799"/>
                </a:cubicBezTo>
                <a:cubicBezTo>
                  <a:pt x="10386" y="799"/>
                  <a:pt x="12316" y="1673"/>
                  <a:pt x="13686" y="3117"/>
                </a:cubicBezTo>
                <a:cubicBezTo>
                  <a:pt x="13157" y="2616"/>
                  <a:pt x="12568" y="2175"/>
                  <a:pt x="11906" y="1822"/>
                </a:cubicBezTo>
                <a:cubicBezTo>
                  <a:pt x="10775" y="1206"/>
                  <a:pt x="9550" y="888"/>
                  <a:pt x="8374" y="888"/>
                </a:cubicBezTo>
                <a:cubicBezTo>
                  <a:pt x="8005" y="888"/>
                  <a:pt x="7640" y="919"/>
                  <a:pt x="7285" y="983"/>
                </a:cubicBezTo>
                <a:lnTo>
                  <a:pt x="7299" y="1056"/>
                </a:lnTo>
                <a:cubicBezTo>
                  <a:pt x="7645" y="995"/>
                  <a:pt x="7996" y="966"/>
                  <a:pt x="8349" y="966"/>
                </a:cubicBezTo>
                <a:cubicBezTo>
                  <a:pt x="10296" y="966"/>
                  <a:pt x="12300" y="1861"/>
                  <a:pt x="13745" y="3293"/>
                </a:cubicBezTo>
                <a:cubicBezTo>
                  <a:pt x="12225" y="1900"/>
                  <a:pt x="10172" y="1063"/>
                  <a:pt x="8146" y="1063"/>
                </a:cubicBezTo>
                <a:cubicBezTo>
                  <a:pt x="7818" y="1063"/>
                  <a:pt x="7491" y="1085"/>
                  <a:pt x="7167" y="1130"/>
                </a:cubicBezTo>
                <a:lnTo>
                  <a:pt x="7196" y="1203"/>
                </a:lnTo>
                <a:cubicBezTo>
                  <a:pt x="7513" y="1158"/>
                  <a:pt x="7833" y="1137"/>
                  <a:pt x="8155" y="1137"/>
                </a:cubicBezTo>
                <a:cubicBezTo>
                  <a:pt x="10254" y="1137"/>
                  <a:pt x="12405" y="2069"/>
                  <a:pt x="13937" y="3587"/>
                </a:cubicBezTo>
                <a:cubicBezTo>
                  <a:pt x="12339" y="2133"/>
                  <a:pt x="10145" y="1228"/>
                  <a:pt x="7952" y="1228"/>
                </a:cubicBezTo>
                <a:cubicBezTo>
                  <a:pt x="7660" y="1228"/>
                  <a:pt x="7369" y="1244"/>
                  <a:pt x="7079" y="1277"/>
                </a:cubicBezTo>
                <a:lnTo>
                  <a:pt x="7079" y="1351"/>
                </a:lnTo>
                <a:cubicBezTo>
                  <a:pt x="7363" y="1320"/>
                  <a:pt x="7648" y="1305"/>
                  <a:pt x="7934" y="1305"/>
                </a:cubicBezTo>
                <a:cubicBezTo>
                  <a:pt x="10237" y="1305"/>
                  <a:pt x="12545" y="2286"/>
                  <a:pt x="14143" y="3897"/>
                </a:cubicBezTo>
                <a:cubicBezTo>
                  <a:pt x="13539" y="3337"/>
                  <a:pt x="12818" y="2852"/>
                  <a:pt x="12038" y="2454"/>
                </a:cubicBezTo>
                <a:cubicBezTo>
                  <a:pt x="10678" y="1762"/>
                  <a:pt x="9157" y="1392"/>
                  <a:pt x="7695" y="1392"/>
                </a:cubicBezTo>
                <a:cubicBezTo>
                  <a:pt x="7448" y="1392"/>
                  <a:pt x="7203" y="1403"/>
                  <a:pt x="6961" y="1424"/>
                </a:cubicBezTo>
                <a:lnTo>
                  <a:pt x="6961" y="1498"/>
                </a:lnTo>
                <a:cubicBezTo>
                  <a:pt x="7195" y="1478"/>
                  <a:pt x="7429" y="1469"/>
                  <a:pt x="7664" y="1469"/>
                </a:cubicBezTo>
                <a:cubicBezTo>
                  <a:pt x="10108" y="1469"/>
                  <a:pt x="12583" y="2497"/>
                  <a:pt x="14275" y="4161"/>
                </a:cubicBezTo>
                <a:cubicBezTo>
                  <a:pt x="12492" y="2542"/>
                  <a:pt x="9992" y="1552"/>
                  <a:pt x="7460" y="1552"/>
                </a:cubicBezTo>
                <a:cubicBezTo>
                  <a:pt x="7255" y="1552"/>
                  <a:pt x="7049" y="1558"/>
                  <a:pt x="6843" y="1571"/>
                </a:cubicBezTo>
                <a:lnTo>
                  <a:pt x="6843" y="1645"/>
                </a:lnTo>
                <a:cubicBezTo>
                  <a:pt x="7017" y="1636"/>
                  <a:pt x="7190" y="1631"/>
                  <a:pt x="7363" y="1631"/>
                </a:cubicBezTo>
                <a:cubicBezTo>
                  <a:pt x="9997" y="1631"/>
                  <a:pt x="12584" y="2670"/>
                  <a:pt x="14393" y="4382"/>
                </a:cubicBezTo>
                <a:cubicBezTo>
                  <a:pt x="12488" y="2690"/>
                  <a:pt x="9800" y="1685"/>
                  <a:pt x="7032" y="1685"/>
                </a:cubicBezTo>
                <a:cubicBezTo>
                  <a:pt x="6935" y="1685"/>
                  <a:pt x="6838" y="1687"/>
                  <a:pt x="6740" y="1689"/>
                </a:cubicBezTo>
                <a:lnTo>
                  <a:pt x="6740" y="1763"/>
                </a:lnTo>
                <a:cubicBezTo>
                  <a:pt x="6853" y="1759"/>
                  <a:pt x="6966" y="1758"/>
                  <a:pt x="7078" y="1758"/>
                </a:cubicBezTo>
                <a:cubicBezTo>
                  <a:pt x="9873" y="1758"/>
                  <a:pt x="12570" y="2803"/>
                  <a:pt x="14437" y="4529"/>
                </a:cubicBezTo>
                <a:lnTo>
                  <a:pt x="14437" y="4544"/>
                </a:lnTo>
                <a:cubicBezTo>
                  <a:pt x="13760" y="3970"/>
                  <a:pt x="13009" y="3484"/>
                  <a:pt x="12141" y="3072"/>
                </a:cubicBezTo>
                <a:cubicBezTo>
                  <a:pt x="10518" y="2289"/>
                  <a:pt x="8632" y="1864"/>
                  <a:pt x="6805" y="1864"/>
                </a:cubicBezTo>
                <a:cubicBezTo>
                  <a:pt x="6744" y="1864"/>
                  <a:pt x="6683" y="1865"/>
                  <a:pt x="6622" y="1866"/>
                </a:cubicBezTo>
                <a:lnTo>
                  <a:pt x="6622" y="1939"/>
                </a:lnTo>
                <a:cubicBezTo>
                  <a:pt x="6665" y="1939"/>
                  <a:pt x="6707" y="1939"/>
                  <a:pt x="6749" y="1939"/>
                </a:cubicBezTo>
                <a:cubicBezTo>
                  <a:pt x="9733" y="1939"/>
                  <a:pt x="12522" y="2964"/>
                  <a:pt x="14496" y="4691"/>
                </a:cubicBezTo>
                <a:cubicBezTo>
                  <a:pt x="14496" y="4706"/>
                  <a:pt x="14496" y="4706"/>
                  <a:pt x="14510" y="4735"/>
                </a:cubicBezTo>
                <a:cubicBezTo>
                  <a:pt x="13833" y="4176"/>
                  <a:pt x="13054" y="3676"/>
                  <a:pt x="12200" y="3278"/>
                </a:cubicBezTo>
                <a:cubicBezTo>
                  <a:pt x="10463" y="2469"/>
                  <a:pt x="8521" y="2028"/>
                  <a:pt x="6534" y="1983"/>
                </a:cubicBezTo>
                <a:lnTo>
                  <a:pt x="6534" y="2057"/>
                </a:lnTo>
                <a:cubicBezTo>
                  <a:pt x="9625" y="2116"/>
                  <a:pt x="12524" y="3161"/>
                  <a:pt x="14569" y="4883"/>
                </a:cubicBezTo>
                <a:lnTo>
                  <a:pt x="14569" y="4897"/>
                </a:lnTo>
                <a:cubicBezTo>
                  <a:pt x="13892" y="4367"/>
                  <a:pt x="13112" y="3882"/>
                  <a:pt x="12259" y="3484"/>
                </a:cubicBezTo>
                <a:cubicBezTo>
                  <a:pt x="10508" y="2675"/>
                  <a:pt x="8506" y="2204"/>
                  <a:pt x="6416" y="2131"/>
                </a:cubicBezTo>
                <a:lnTo>
                  <a:pt x="6416" y="2204"/>
                </a:lnTo>
                <a:cubicBezTo>
                  <a:pt x="9051" y="2307"/>
                  <a:pt x="12229" y="3131"/>
                  <a:pt x="14613" y="5030"/>
                </a:cubicBezTo>
                <a:cubicBezTo>
                  <a:pt x="14613" y="5044"/>
                  <a:pt x="14613" y="5044"/>
                  <a:pt x="14628" y="5059"/>
                </a:cubicBezTo>
                <a:cubicBezTo>
                  <a:pt x="13951" y="4544"/>
                  <a:pt x="13171" y="4088"/>
                  <a:pt x="12303" y="3676"/>
                </a:cubicBezTo>
                <a:cubicBezTo>
                  <a:pt x="10537" y="2896"/>
                  <a:pt x="8477" y="2395"/>
                  <a:pt x="6328" y="2263"/>
                </a:cubicBezTo>
                <a:lnTo>
                  <a:pt x="6328" y="2337"/>
                </a:lnTo>
                <a:cubicBezTo>
                  <a:pt x="9639" y="2528"/>
                  <a:pt x="12568" y="3558"/>
                  <a:pt x="14658" y="5192"/>
                </a:cubicBezTo>
                <a:cubicBezTo>
                  <a:pt x="14658" y="5206"/>
                  <a:pt x="14658" y="5221"/>
                  <a:pt x="14687" y="5250"/>
                </a:cubicBezTo>
                <a:cubicBezTo>
                  <a:pt x="12553" y="3676"/>
                  <a:pt x="9625" y="2690"/>
                  <a:pt x="6240" y="2425"/>
                </a:cubicBezTo>
                <a:lnTo>
                  <a:pt x="6240" y="2498"/>
                </a:lnTo>
                <a:cubicBezTo>
                  <a:pt x="9654" y="2763"/>
                  <a:pt x="12597" y="3764"/>
                  <a:pt x="14716" y="5368"/>
                </a:cubicBezTo>
                <a:cubicBezTo>
                  <a:pt x="14716" y="5383"/>
                  <a:pt x="14716" y="5412"/>
                  <a:pt x="14731" y="5427"/>
                </a:cubicBezTo>
                <a:cubicBezTo>
                  <a:pt x="11935" y="3440"/>
                  <a:pt x="8374" y="2793"/>
                  <a:pt x="6137" y="2572"/>
                </a:cubicBezTo>
                <a:lnTo>
                  <a:pt x="6137" y="2646"/>
                </a:lnTo>
                <a:cubicBezTo>
                  <a:pt x="8388" y="2866"/>
                  <a:pt x="11994" y="3514"/>
                  <a:pt x="14775" y="5530"/>
                </a:cubicBezTo>
                <a:cubicBezTo>
                  <a:pt x="14775" y="5559"/>
                  <a:pt x="14775" y="5574"/>
                  <a:pt x="14790" y="5589"/>
                </a:cubicBezTo>
                <a:cubicBezTo>
                  <a:pt x="14084" y="5118"/>
                  <a:pt x="13318" y="4691"/>
                  <a:pt x="12465" y="4323"/>
                </a:cubicBezTo>
                <a:cubicBezTo>
                  <a:pt x="10669" y="3529"/>
                  <a:pt x="8506" y="2999"/>
                  <a:pt x="6048" y="2719"/>
                </a:cubicBezTo>
                <a:lnTo>
                  <a:pt x="6048" y="2793"/>
                </a:lnTo>
                <a:cubicBezTo>
                  <a:pt x="8786" y="3102"/>
                  <a:pt x="12200" y="3867"/>
                  <a:pt x="14820" y="5707"/>
                </a:cubicBezTo>
                <a:lnTo>
                  <a:pt x="14820" y="5751"/>
                </a:lnTo>
                <a:cubicBezTo>
                  <a:pt x="12656" y="4309"/>
                  <a:pt x="9713" y="3352"/>
                  <a:pt x="5960" y="2866"/>
                </a:cubicBezTo>
                <a:lnTo>
                  <a:pt x="5945" y="2940"/>
                </a:lnTo>
                <a:cubicBezTo>
                  <a:pt x="9728" y="3440"/>
                  <a:pt x="12671" y="4397"/>
                  <a:pt x="14849" y="5869"/>
                </a:cubicBezTo>
                <a:cubicBezTo>
                  <a:pt x="14849" y="5883"/>
                  <a:pt x="14864" y="5927"/>
                  <a:pt x="14864" y="5942"/>
                </a:cubicBezTo>
                <a:cubicBezTo>
                  <a:pt x="12068" y="4117"/>
                  <a:pt x="8550" y="3396"/>
                  <a:pt x="5842" y="3014"/>
                </a:cubicBezTo>
                <a:lnTo>
                  <a:pt x="5828" y="3087"/>
                </a:lnTo>
                <a:cubicBezTo>
                  <a:pt x="8550" y="3470"/>
                  <a:pt x="12068" y="4206"/>
                  <a:pt x="14878" y="6045"/>
                </a:cubicBezTo>
                <a:cubicBezTo>
                  <a:pt x="14878" y="6089"/>
                  <a:pt x="14893" y="6104"/>
                  <a:pt x="14893" y="6148"/>
                </a:cubicBezTo>
                <a:cubicBezTo>
                  <a:pt x="12141" y="4412"/>
                  <a:pt x="8727" y="3646"/>
                  <a:pt x="5739" y="3161"/>
                </a:cubicBezTo>
                <a:lnTo>
                  <a:pt x="5725" y="3234"/>
                </a:lnTo>
                <a:cubicBezTo>
                  <a:pt x="8697" y="3720"/>
                  <a:pt x="12156" y="4485"/>
                  <a:pt x="14908" y="6236"/>
                </a:cubicBezTo>
                <a:cubicBezTo>
                  <a:pt x="14908" y="6251"/>
                  <a:pt x="14908" y="6266"/>
                  <a:pt x="14923" y="6295"/>
                </a:cubicBezTo>
                <a:cubicBezTo>
                  <a:pt x="12274" y="4676"/>
                  <a:pt x="8962" y="3882"/>
                  <a:pt x="5636" y="3308"/>
                </a:cubicBezTo>
                <a:lnTo>
                  <a:pt x="5607" y="3381"/>
                </a:lnTo>
                <a:cubicBezTo>
                  <a:pt x="8948" y="3970"/>
                  <a:pt x="12274" y="4765"/>
                  <a:pt x="14923" y="6398"/>
                </a:cubicBezTo>
                <a:cubicBezTo>
                  <a:pt x="15129" y="7737"/>
                  <a:pt x="15129" y="9136"/>
                  <a:pt x="15129" y="10504"/>
                </a:cubicBezTo>
                <a:cubicBezTo>
                  <a:pt x="15129" y="11019"/>
                  <a:pt x="15129" y="11564"/>
                  <a:pt x="15143" y="12079"/>
                </a:cubicBezTo>
                <a:cubicBezTo>
                  <a:pt x="15173" y="13668"/>
                  <a:pt x="15364" y="15022"/>
                  <a:pt x="15702" y="16199"/>
                </a:cubicBezTo>
                <a:cubicBezTo>
                  <a:pt x="15747" y="16376"/>
                  <a:pt x="15776" y="16523"/>
                  <a:pt x="15820" y="16670"/>
                </a:cubicBezTo>
                <a:cubicBezTo>
                  <a:pt x="15850" y="16862"/>
                  <a:pt x="15909" y="17068"/>
                  <a:pt x="15967" y="17274"/>
                </a:cubicBezTo>
                <a:cubicBezTo>
                  <a:pt x="15982" y="17377"/>
                  <a:pt x="15997" y="17480"/>
                  <a:pt x="16041" y="17583"/>
                </a:cubicBezTo>
                <a:lnTo>
                  <a:pt x="16100" y="17921"/>
                </a:lnTo>
                <a:cubicBezTo>
                  <a:pt x="16115" y="18113"/>
                  <a:pt x="16144" y="18319"/>
                  <a:pt x="16188" y="18525"/>
                </a:cubicBezTo>
                <a:cubicBezTo>
                  <a:pt x="16203" y="18657"/>
                  <a:pt x="16218" y="18775"/>
                  <a:pt x="16247" y="18893"/>
                </a:cubicBezTo>
                <a:lnTo>
                  <a:pt x="16291" y="19393"/>
                </a:lnTo>
                <a:cubicBezTo>
                  <a:pt x="16291" y="19496"/>
                  <a:pt x="16321" y="19614"/>
                  <a:pt x="16321" y="19731"/>
                </a:cubicBezTo>
                <a:cubicBezTo>
                  <a:pt x="16321" y="19908"/>
                  <a:pt x="16335" y="20085"/>
                  <a:pt x="16335" y="20246"/>
                </a:cubicBezTo>
                <a:lnTo>
                  <a:pt x="16335" y="20688"/>
                </a:lnTo>
                <a:cubicBezTo>
                  <a:pt x="16335" y="20850"/>
                  <a:pt x="16321" y="21012"/>
                  <a:pt x="16321" y="21159"/>
                </a:cubicBezTo>
                <a:cubicBezTo>
                  <a:pt x="16291" y="21306"/>
                  <a:pt x="16291" y="21424"/>
                  <a:pt x="16291" y="21586"/>
                </a:cubicBezTo>
                <a:cubicBezTo>
                  <a:pt x="16276" y="21733"/>
                  <a:pt x="16262" y="21880"/>
                  <a:pt x="16262" y="22027"/>
                </a:cubicBezTo>
                <a:lnTo>
                  <a:pt x="16203" y="22469"/>
                </a:lnTo>
                <a:cubicBezTo>
                  <a:pt x="16173" y="22616"/>
                  <a:pt x="16144" y="22763"/>
                  <a:pt x="16129" y="22910"/>
                </a:cubicBezTo>
                <a:cubicBezTo>
                  <a:pt x="16100" y="23057"/>
                  <a:pt x="16056" y="23204"/>
                  <a:pt x="16041" y="23352"/>
                </a:cubicBezTo>
                <a:lnTo>
                  <a:pt x="15923" y="23793"/>
                </a:lnTo>
                <a:cubicBezTo>
                  <a:pt x="15894" y="23940"/>
                  <a:pt x="15835" y="24087"/>
                  <a:pt x="15806" y="24205"/>
                </a:cubicBezTo>
                <a:cubicBezTo>
                  <a:pt x="15747" y="24352"/>
                  <a:pt x="15702" y="24499"/>
                  <a:pt x="15658" y="24647"/>
                </a:cubicBezTo>
                <a:lnTo>
                  <a:pt x="15482" y="25088"/>
                </a:lnTo>
                <a:lnTo>
                  <a:pt x="15379" y="25368"/>
                </a:lnTo>
                <a:cubicBezTo>
                  <a:pt x="14201" y="28385"/>
                  <a:pt x="14746" y="31961"/>
                  <a:pt x="16762" y="34477"/>
                </a:cubicBezTo>
                <a:cubicBezTo>
                  <a:pt x="17866" y="35860"/>
                  <a:pt x="19367" y="36905"/>
                  <a:pt x="20809" y="37921"/>
                </a:cubicBezTo>
                <a:cubicBezTo>
                  <a:pt x="22089" y="38818"/>
                  <a:pt x="23414" y="39731"/>
                  <a:pt x="24488" y="40908"/>
                </a:cubicBezTo>
                <a:cubicBezTo>
                  <a:pt x="24459" y="40952"/>
                  <a:pt x="24429" y="40967"/>
                  <a:pt x="24415" y="41011"/>
                </a:cubicBezTo>
                <a:cubicBezTo>
                  <a:pt x="23679" y="41821"/>
                  <a:pt x="22884" y="42601"/>
                  <a:pt x="22104" y="43366"/>
                </a:cubicBezTo>
                <a:cubicBezTo>
                  <a:pt x="21133" y="44337"/>
                  <a:pt x="20117" y="45323"/>
                  <a:pt x="19205" y="46397"/>
                </a:cubicBezTo>
                <a:cubicBezTo>
                  <a:pt x="19087" y="46530"/>
                  <a:pt x="18984" y="46648"/>
                  <a:pt x="18867" y="46795"/>
                </a:cubicBezTo>
                <a:lnTo>
                  <a:pt x="18778" y="46898"/>
                </a:lnTo>
                <a:cubicBezTo>
                  <a:pt x="18616" y="47074"/>
                  <a:pt x="18469" y="47266"/>
                  <a:pt x="18322" y="47442"/>
                </a:cubicBezTo>
                <a:cubicBezTo>
                  <a:pt x="18131" y="47648"/>
                  <a:pt x="17954" y="47869"/>
                  <a:pt x="17763" y="48075"/>
                </a:cubicBezTo>
                <a:cubicBezTo>
                  <a:pt x="17586" y="48252"/>
                  <a:pt x="17424" y="48472"/>
                  <a:pt x="17233" y="48693"/>
                </a:cubicBezTo>
                <a:cubicBezTo>
                  <a:pt x="17056" y="48870"/>
                  <a:pt x="16880" y="49090"/>
                  <a:pt x="16703" y="49297"/>
                </a:cubicBezTo>
                <a:cubicBezTo>
                  <a:pt x="16512" y="49503"/>
                  <a:pt x="16321" y="49723"/>
                  <a:pt x="16144" y="49929"/>
                </a:cubicBezTo>
                <a:cubicBezTo>
                  <a:pt x="15967" y="50106"/>
                  <a:pt x="15806" y="50312"/>
                  <a:pt x="15629" y="50503"/>
                </a:cubicBezTo>
                <a:cubicBezTo>
                  <a:pt x="15452" y="50695"/>
                  <a:pt x="15290" y="50886"/>
                  <a:pt x="15114" y="51077"/>
                </a:cubicBezTo>
                <a:lnTo>
                  <a:pt x="14569" y="51695"/>
                </a:lnTo>
                <a:lnTo>
                  <a:pt x="14069" y="52240"/>
                </a:lnTo>
                <a:cubicBezTo>
                  <a:pt x="13848" y="52461"/>
                  <a:pt x="13642" y="52681"/>
                  <a:pt x="13466" y="52902"/>
                </a:cubicBezTo>
                <a:cubicBezTo>
                  <a:pt x="13274" y="53093"/>
                  <a:pt x="13112" y="53270"/>
                  <a:pt x="12951" y="53461"/>
                </a:cubicBezTo>
                <a:cubicBezTo>
                  <a:pt x="12730" y="53682"/>
                  <a:pt x="12524" y="53903"/>
                  <a:pt x="12318" y="54123"/>
                </a:cubicBezTo>
                <a:cubicBezTo>
                  <a:pt x="12141" y="54300"/>
                  <a:pt x="11979" y="54477"/>
                  <a:pt x="11832" y="54639"/>
                </a:cubicBezTo>
                <a:cubicBezTo>
                  <a:pt x="11611" y="54845"/>
                  <a:pt x="11391" y="55065"/>
                  <a:pt x="11185" y="55301"/>
                </a:cubicBezTo>
                <a:cubicBezTo>
                  <a:pt x="10978" y="55507"/>
                  <a:pt x="10772" y="55683"/>
                  <a:pt x="10581" y="55904"/>
                </a:cubicBezTo>
                <a:cubicBezTo>
                  <a:pt x="10360" y="56095"/>
                  <a:pt x="10154" y="56287"/>
                  <a:pt x="9963" y="56478"/>
                </a:cubicBezTo>
                <a:cubicBezTo>
                  <a:pt x="9742" y="56655"/>
                  <a:pt x="9551" y="56846"/>
                  <a:pt x="9345" y="57052"/>
                </a:cubicBezTo>
                <a:cubicBezTo>
                  <a:pt x="9124" y="57229"/>
                  <a:pt x="8903" y="57420"/>
                  <a:pt x="8697" y="57597"/>
                </a:cubicBezTo>
                <a:cubicBezTo>
                  <a:pt x="8477" y="57758"/>
                  <a:pt x="8256" y="57935"/>
                  <a:pt x="8050" y="58112"/>
                </a:cubicBezTo>
                <a:cubicBezTo>
                  <a:pt x="7829" y="58259"/>
                  <a:pt x="7608" y="58421"/>
                  <a:pt x="7417" y="58597"/>
                </a:cubicBezTo>
                <a:cubicBezTo>
                  <a:pt x="7123" y="58774"/>
                  <a:pt x="6828" y="58980"/>
                  <a:pt x="6549" y="59201"/>
                </a:cubicBezTo>
                <a:cubicBezTo>
                  <a:pt x="5445" y="60098"/>
                  <a:pt x="4562" y="61143"/>
                  <a:pt x="3959" y="62276"/>
                </a:cubicBezTo>
                <a:cubicBezTo>
                  <a:pt x="3252" y="63557"/>
                  <a:pt x="2973" y="64866"/>
                  <a:pt x="3149" y="66147"/>
                </a:cubicBezTo>
                <a:cubicBezTo>
                  <a:pt x="3370" y="67957"/>
                  <a:pt x="4430" y="69502"/>
                  <a:pt x="5445" y="70988"/>
                </a:cubicBezTo>
                <a:cubicBezTo>
                  <a:pt x="6255" y="72166"/>
                  <a:pt x="7079" y="73358"/>
                  <a:pt x="7505" y="74712"/>
                </a:cubicBezTo>
                <a:cubicBezTo>
                  <a:pt x="7005" y="74888"/>
                  <a:pt x="6505" y="75109"/>
                  <a:pt x="6048" y="75374"/>
                </a:cubicBezTo>
                <a:cubicBezTo>
                  <a:pt x="3149" y="76949"/>
                  <a:pt x="1133" y="80098"/>
                  <a:pt x="957" y="83409"/>
                </a:cubicBezTo>
                <a:cubicBezTo>
                  <a:pt x="957" y="83483"/>
                  <a:pt x="957" y="83556"/>
                  <a:pt x="942" y="83615"/>
                </a:cubicBezTo>
                <a:lnTo>
                  <a:pt x="942" y="83718"/>
                </a:lnTo>
                <a:cubicBezTo>
                  <a:pt x="942" y="83792"/>
                  <a:pt x="942" y="83880"/>
                  <a:pt x="912" y="83954"/>
                </a:cubicBezTo>
                <a:lnTo>
                  <a:pt x="912" y="84027"/>
                </a:lnTo>
                <a:cubicBezTo>
                  <a:pt x="912" y="84130"/>
                  <a:pt x="898" y="84233"/>
                  <a:pt x="898" y="84321"/>
                </a:cubicBezTo>
                <a:lnTo>
                  <a:pt x="898" y="84351"/>
                </a:lnTo>
                <a:cubicBezTo>
                  <a:pt x="883" y="84469"/>
                  <a:pt x="883" y="84601"/>
                  <a:pt x="883" y="84734"/>
                </a:cubicBezTo>
                <a:cubicBezTo>
                  <a:pt x="868" y="84837"/>
                  <a:pt x="868" y="84969"/>
                  <a:pt x="868" y="85087"/>
                </a:cubicBezTo>
                <a:cubicBezTo>
                  <a:pt x="839" y="85204"/>
                  <a:pt x="839" y="85352"/>
                  <a:pt x="839" y="85484"/>
                </a:cubicBezTo>
                <a:cubicBezTo>
                  <a:pt x="824" y="85602"/>
                  <a:pt x="824" y="85705"/>
                  <a:pt x="824" y="85823"/>
                </a:cubicBezTo>
                <a:cubicBezTo>
                  <a:pt x="809" y="85940"/>
                  <a:pt x="809" y="86073"/>
                  <a:pt x="809" y="86205"/>
                </a:cubicBezTo>
                <a:cubicBezTo>
                  <a:pt x="795" y="86308"/>
                  <a:pt x="795" y="86441"/>
                  <a:pt x="795" y="86558"/>
                </a:cubicBezTo>
                <a:cubicBezTo>
                  <a:pt x="780" y="86676"/>
                  <a:pt x="780" y="86809"/>
                  <a:pt x="751" y="86956"/>
                </a:cubicBezTo>
                <a:cubicBezTo>
                  <a:pt x="736" y="87088"/>
                  <a:pt x="736" y="87221"/>
                  <a:pt x="721" y="87324"/>
                </a:cubicBezTo>
                <a:cubicBezTo>
                  <a:pt x="706" y="87456"/>
                  <a:pt x="706" y="87559"/>
                  <a:pt x="677" y="87692"/>
                </a:cubicBezTo>
                <a:cubicBezTo>
                  <a:pt x="662" y="87809"/>
                  <a:pt x="662" y="87912"/>
                  <a:pt x="648" y="88045"/>
                </a:cubicBezTo>
                <a:cubicBezTo>
                  <a:pt x="633" y="88192"/>
                  <a:pt x="603" y="88324"/>
                  <a:pt x="603" y="88472"/>
                </a:cubicBezTo>
                <a:cubicBezTo>
                  <a:pt x="589" y="88589"/>
                  <a:pt x="589" y="88707"/>
                  <a:pt x="574" y="88839"/>
                </a:cubicBezTo>
                <a:cubicBezTo>
                  <a:pt x="545" y="88942"/>
                  <a:pt x="545" y="89075"/>
                  <a:pt x="530" y="89178"/>
                </a:cubicBezTo>
                <a:cubicBezTo>
                  <a:pt x="515" y="89310"/>
                  <a:pt x="515" y="89428"/>
                  <a:pt x="500" y="89546"/>
                </a:cubicBezTo>
                <a:cubicBezTo>
                  <a:pt x="471" y="89693"/>
                  <a:pt x="456" y="89840"/>
                  <a:pt x="456" y="89987"/>
                </a:cubicBezTo>
                <a:cubicBezTo>
                  <a:pt x="441" y="90105"/>
                  <a:pt x="441" y="90193"/>
                  <a:pt x="427" y="90311"/>
                </a:cubicBezTo>
                <a:cubicBezTo>
                  <a:pt x="397" y="90414"/>
                  <a:pt x="397" y="90502"/>
                  <a:pt x="383" y="90620"/>
                </a:cubicBezTo>
                <a:cubicBezTo>
                  <a:pt x="368" y="90753"/>
                  <a:pt x="353" y="90900"/>
                  <a:pt x="353" y="91017"/>
                </a:cubicBezTo>
                <a:cubicBezTo>
                  <a:pt x="0" y="93490"/>
                  <a:pt x="986" y="96271"/>
                  <a:pt x="3326" y="97051"/>
                </a:cubicBezTo>
                <a:lnTo>
                  <a:pt x="3341" y="96978"/>
                </a:lnTo>
                <a:cubicBezTo>
                  <a:pt x="1486" y="96359"/>
                  <a:pt x="515" y="94461"/>
                  <a:pt x="383" y="92460"/>
                </a:cubicBezTo>
                <a:lnTo>
                  <a:pt x="383" y="92460"/>
                </a:lnTo>
                <a:cubicBezTo>
                  <a:pt x="441" y="92989"/>
                  <a:pt x="574" y="93519"/>
                  <a:pt x="751" y="94020"/>
                </a:cubicBezTo>
                <a:cubicBezTo>
                  <a:pt x="1280" y="95477"/>
                  <a:pt x="2266" y="96536"/>
                  <a:pt x="3517" y="97007"/>
                </a:cubicBezTo>
                <a:lnTo>
                  <a:pt x="3547" y="96933"/>
                </a:lnTo>
                <a:cubicBezTo>
                  <a:pt x="1692" y="96212"/>
                  <a:pt x="662" y="94255"/>
                  <a:pt x="471" y="92254"/>
                </a:cubicBezTo>
                <a:lnTo>
                  <a:pt x="471" y="92254"/>
                </a:lnTo>
                <a:cubicBezTo>
                  <a:pt x="751" y="94240"/>
                  <a:pt x="1795" y="96153"/>
                  <a:pt x="3694" y="96963"/>
                </a:cubicBezTo>
                <a:lnTo>
                  <a:pt x="3738" y="96889"/>
                </a:lnTo>
                <a:cubicBezTo>
                  <a:pt x="1751" y="96050"/>
                  <a:pt x="692" y="93961"/>
                  <a:pt x="515" y="91871"/>
                </a:cubicBezTo>
                <a:lnTo>
                  <a:pt x="515" y="91871"/>
                </a:lnTo>
                <a:cubicBezTo>
                  <a:pt x="589" y="92474"/>
                  <a:pt x="751" y="93063"/>
                  <a:pt x="971" y="93637"/>
                </a:cubicBezTo>
                <a:cubicBezTo>
                  <a:pt x="1560" y="95138"/>
                  <a:pt x="2605" y="96301"/>
                  <a:pt x="3885" y="96904"/>
                </a:cubicBezTo>
                <a:lnTo>
                  <a:pt x="3915" y="96830"/>
                </a:lnTo>
                <a:cubicBezTo>
                  <a:pt x="2060" y="95977"/>
                  <a:pt x="809" y="93872"/>
                  <a:pt x="574" y="91606"/>
                </a:cubicBezTo>
                <a:lnTo>
                  <a:pt x="574" y="91606"/>
                </a:lnTo>
                <a:cubicBezTo>
                  <a:pt x="898" y="93843"/>
                  <a:pt x="2193" y="95903"/>
                  <a:pt x="4062" y="96860"/>
                </a:cubicBezTo>
                <a:lnTo>
                  <a:pt x="4106" y="96786"/>
                </a:lnTo>
                <a:cubicBezTo>
                  <a:pt x="2119" y="95771"/>
                  <a:pt x="809" y="93505"/>
                  <a:pt x="589" y="91120"/>
                </a:cubicBezTo>
                <a:lnTo>
                  <a:pt x="589" y="91120"/>
                </a:lnTo>
                <a:cubicBezTo>
                  <a:pt x="677" y="91827"/>
                  <a:pt x="883" y="92548"/>
                  <a:pt x="1163" y="93225"/>
                </a:cubicBezTo>
                <a:cubicBezTo>
                  <a:pt x="1825" y="94800"/>
                  <a:pt x="2899" y="96050"/>
                  <a:pt x="4224" y="96786"/>
                </a:cubicBezTo>
                <a:lnTo>
                  <a:pt x="4268" y="96713"/>
                </a:lnTo>
                <a:cubicBezTo>
                  <a:pt x="2281" y="95609"/>
                  <a:pt x="912" y="93328"/>
                  <a:pt x="648" y="90929"/>
                </a:cubicBezTo>
                <a:lnTo>
                  <a:pt x="648" y="90929"/>
                </a:lnTo>
                <a:cubicBezTo>
                  <a:pt x="1015" y="93298"/>
                  <a:pt x="2384" y="95535"/>
                  <a:pt x="4400" y="96727"/>
                </a:cubicBezTo>
                <a:lnTo>
                  <a:pt x="4430" y="96654"/>
                </a:lnTo>
                <a:cubicBezTo>
                  <a:pt x="2355" y="95418"/>
                  <a:pt x="957" y="93034"/>
                  <a:pt x="677" y="90561"/>
                </a:cubicBezTo>
                <a:lnTo>
                  <a:pt x="677" y="90561"/>
                </a:lnTo>
                <a:cubicBezTo>
                  <a:pt x="1060" y="93004"/>
                  <a:pt x="2487" y="95329"/>
                  <a:pt x="4577" y="96669"/>
                </a:cubicBezTo>
                <a:lnTo>
                  <a:pt x="4621" y="96595"/>
                </a:lnTo>
                <a:cubicBezTo>
                  <a:pt x="2443" y="95197"/>
                  <a:pt x="986" y="92739"/>
                  <a:pt x="721" y="90179"/>
                </a:cubicBezTo>
                <a:lnTo>
                  <a:pt x="721" y="90179"/>
                </a:lnTo>
                <a:cubicBezTo>
                  <a:pt x="839" y="91003"/>
                  <a:pt x="1089" y="91812"/>
                  <a:pt x="1457" y="92622"/>
                </a:cubicBezTo>
                <a:cubicBezTo>
                  <a:pt x="2193" y="94240"/>
                  <a:pt x="3370" y="95653"/>
                  <a:pt x="4768" y="96610"/>
                </a:cubicBezTo>
                <a:lnTo>
                  <a:pt x="4798" y="96536"/>
                </a:lnTo>
                <a:cubicBezTo>
                  <a:pt x="2575" y="95035"/>
                  <a:pt x="1089" y="92460"/>
                  <a:pt x="765" y="89870"/>
                </a:cubicBezTo>
                <a:lnTo>
                  <a:pt x="765" y="89870"/>
                </a:lnTo>
                <a:cubicBezTo>
                  <a:pt x="1177" y="92415"/>
                  <a:pt x="2708" y="94947"/>
                  <a:pt x="4930" y="96536"/>
                </a:cubicBezTo>
                <a:lnTo>
                  <a:pt x="4989" y="96463"/>
                </a:lnTo>
                <a:cubicBezTo>
                  <a:pt x="2708" y="94829"/>
                  <a:pt x="1177" y="92224"/>
                  <a:pt x="809" y="89605"/>
                </a:cubicBezTo>
                <a:lnTo>
                  <a:pt x="809" y="89605"/>
                </a:lnTo>
                <a:cubicBezTo>
                  <a:pt x="1251" y="92195"/>
                  <a:pt x="2796" y="94755"/>
                  <a:pt x="5092" y="96492"/>
                </a:cubicBezTo>
                <a:lnTo>
                  <a:pt x="5151" y="96433"/>
                </a:lnTo>
                <a:cubicBezTo>
                  <a:pt x="2811" y="94667"/>
                  <a:pt x="1266" y="92077"/>
                  <a:pt x="868" y="89458"/>
                </a:cubicBezTo>
                <a:lnTo>
                  <a:pt x="868" y="89443"/>
                </a:lnTo>
                <a:cubicBezTo>
                  <a:pt x="1030" y="90311"/>
                  <a:pt x="1324" y="91165"/>
                  <a:pt x="1722" y="92033"/>
                </a:cubicBezTo>
                <a:cubicBezTo>
                  <a:pt x="2531" y="93711"/>
                  <a:pt x="3782" y="95270"/>
                  <a:pt x="5254" y="96448"/>
                </a:cubicBezTo>
                <a:lnTo>
                  <a:pt x="5313" y="96389"/>
                </a:lnTo>
                <a:cubicBezTo>
                  <a:pt x="2943" y="94520"/>
                  <a:pt x="1383" y="91930"/>
                  <a:pt x="912" y="89310"/>
                </a:cubicBezTo>
                <a:cubicBezTo>
                  <a:pt x="912" y="89296"/>
                  <a:pt x="912" y="89296"/>
                  <a:pt x="942" y="89281"/>
                </a:cubicBezTo>
                <a:cubicBezTo>
                  <a:pt x="1118" y="90134"/>
                  <a:pt x="1413" y="91003"/>
                  <a:pt x="1840" y="91856"/>
                </a:cubicBezTo>
                <a:cubicBezTo>
                  <a:pt x="2664" y="93563"/>
                  <a:pt x="3915" y="95138"/>
                  <a:pt x="5460" y="96418"/>
                </a:cubicBezTo>
                <a:lnTo>
                  <a:pt x="5519" y="96359"/>
                </a:lnTo>
                <a:cubicBezTo>
                  <a:pt x="3149" y="94387"/>
                  <a:pt x="1531" y="91739"/>
                  <a:pt x="1015" y="89148"/>
                </a:cubicBezTo>
                <a:cubicBezTo>
                  <a:pt x="1015" y="89148"/>
                  <a:pt x="1015" y="89134"/>
                  <a:pt x="1030" y="89134"/>
                </a:cubicBezTo>
                <a:cubicBezTo>
                  <a:pt x="1236" y="89973"/>
                  <a:pt x="1531" y="90841"/>
                  <a:pt x="1943" y="91680"/>
                </a:cubicBezTo>
                <a:cubicBezTo>
                  <a:pt x="2796" y="93401"/>
                  <a:pt x="4076" y="95035"/>
                  <a:pt x="5651" y="96374"/>
                </a:cubicBezTo>
                <a:lnTo>
                  <a:pt x="5695" y="96315"/>
                </a:lnTo>
                <a:cubicBezTo>
                  <a:pt x="3709" y="94594"/>
                  <a:pt x="1722" y="91959"/>
                  <a:pt x="1089" y="89016"/>
                </a:cubicBezTo>
                <a:cubicBezTo>
                  <a:pt x="1089" y="89001"/>
                  <a:pt x="1104" y="89001"/>
                  <a:pt x="1104" y="88987"/>
                </a:cubicBezTo>
                <a:cubicBezTo>
                  <a:pt x="1310" y="89811"/>
                  <a:pt x="1619" y="90650"/>
                  <a:pt x="2060" y="91503"/>
                </a:cubicBezTo>
                <a:cubicBezTo>
                  <a:pt x="2929" y="93225"/>
                  <a:pt x="4224" y="94903"/>
                  <a:pt x="5828" y="96345"/>
                </a:cubicBezTo>
                <a:lnTo>
                  <a:pt x="5887" y="96286"/>
                </a:lnTo>
                <a:cubicBezTo>
                  <a:pt x="3414" y="94064"/>
                  <a:pt x="1781" y="91430"/>
                  <a:pt x="1177" y="88854"/>
                </a:cubicBezTo>
                <a:cubicBezTo>
                  <a:pt x="1177" y="88839"/>
                  <a:pt x="1192" y="88810"/>
                  <a:pt x="1192" y="88810"/>
                </a:cubicBezTo>
                <a:cubicBezTo>
                  <a:pt x="1869" y="91371"/>
                  <a:pt x="3532" y="93990"/>
                  <a:pt x="6019" y="96301"/>
                </a:cubicBezTo>
                <a:lnTo>
                  <a:pt x="6063" y="96242"/>
                </a:lnTo>
                <a:cubicBezTo>
                  <a:pt x="3561" y="93887"/>
                  <a:pt x="1913" y="91282"/>
                  <a:pt x="1251" y="88707"/>
                </a:cubicBezTo>
                <a:cubicBezTo>
                  <a:pt x="1251" y="88692"/>
                  <a:pt x="1266" y="88663"/>
                  <a:pt x="1266" y="88648"/>
                </a:cubicBezTo>
                <a:cubicBezTo>
                  <a:pt x="2207" y="91945"/>
                  <a:pt x="4577" y="94682"/>
                  <a:pt x="6181" y="96242"/>
                </a:cubicBezTo>
                <a:lnTo>
                  <a:pt x="6240" y="96198"/>
                </a:lnTo>
                <a:cubicBezTo>
                  <a:pt x="4621" y="94623"/>
                  <a:pt x="2222" y="91856"/>
                  <a:pt x="1324" y="88545"/>
                </a:cubicBezTo>
                <a:cubicBezTo>
                  <a:pt x="1324" y="88516"/>
                  <a:pt x="1339" y="88501"/>
                  <a:pt x="1339" y="88486"/>
                </a:cubicBezTo>
                <a:cubicBezTo>
                  <a:pt x="1575" y="89296"/>
                  <a:pt x="1913" y="90105"/>
                  <a:pt x="2355" y="90929"/>
                </a:cubicBezTo>
                <a:cubicBezTo>
                  <a:pt x="3267" y="92680"/>
                  <a:pt x="4621" y="94446"/>
                  <a:pt x="6358" y="96198"/>
                </a:cubicBezTo>
                <a:lnTo>
                  <a:pt x="6416" y="96139"/>
                </a:lnTo>
                <a:cubicBezTo>
                  <a:pt x="4474" y="94181"/>
                  <a:pt x="2310" y="91459"/>
                  <a:pt x="1413" y="88368"/>
                </a:cubicBezTo>
                <a:cubicBezTo>
                  <a:pt x="1413" y="88354"/>
                  <a:pt x="1428" y="88339"/>
                  <a:pt x="1428" y="88339"/>
                </a:cubicBezTo>
                <a:cubicBezTo>
                  <a:pt x="2222" y="90826"/>
                  <a:pt x="3900" y="93416"/>
                  <a:pt x="6549" y="96153"/>
                </a:cubicBezTo>
                <a:lnTo>
                  <a:pt x="6608" y="96095"/>
                </a:lnTo>
                <a:cubicBezTo>
                  <a:pt x="3959" y="93343"/>
                  <a:pt x="2266" y="90753"/>
                  <a:pt x="1486" y="88251"/>
                </a:cubicBezTo>
                <a:cubicBezTo>
                  <a:pt x="1501" y="88221"/>
                  <a:pt x="1501" y="88192"/>
                  <a:pt x="1531" y="88177"/>
                </a:cubicBezTo>
                <a:cubicBezTo>
                  <a:pt x="2575" y="91356"/>
                  <a:pt x="4856" y="94093"/>
                  <a:pt x="6711" y="96095"/>
                </a:cubicBezTo>
                <a:lnTo>
                  <a:pt x="6770" y="96050"/>
                </a:lnTo>
                <a:cubicBezTo>
                  <a:pt x="4886" y="94034"/>
                  <a:pt x="2590" y="91268"/>
                  <a:pt x="1575" y="88074"/>
                </a:cubicBezTo>
                <a:cubicBezTo>
                  <a:pt x="1604" y="88059"/>
                  <a:pt x="1604" y="88030"/>
                  <a:pt x="1619" y="88001"/>
                </a:cubicBezTo>
                <a:cubicBezTo>
                  <a:pt x="2678" y="91076"/>
                  <a:pt x="4871" y="93843"/>
                  <a:pt x="6902" y="96050"/>
                </a:cubicBezTo>
                <a:lnTo>
                  <a:pt x="6946" y="95992"/>
                </a:lnTo>
                <a:cubicBezTo>
                  <a:pt x="4930" y="93769"/>
                  <a:pt x="2723" y="90988"/>
                  <a:pt x="1678" y="87898"/>
                </a:cubicBezTo>
                <a:cubicBezTo>
                  <a:pt x="1692" y="87883"/>
                  <a:pt x="1692" y="87853"/>
                  <a:pt x="1707" y="87839"/>
                </a:cubicBezTo>
                <a:cubicBezTo>
                  <a:pt x="2752" y="90767"/>
                  <a:pt x="4856" y="93446"/>
                  <a:pt x="7079" y="95992"/>
                </a:cubicBezTo>
                <a:lnTo>
                  <a:pt x="7137" y="95933"/>
                </a:lnTo>
                <a:cubicBezTo>
                  <a:pt x="4915" y="93401"/>
                  <a:pt x="2796" y="90694"/>
                  <a:pt x="1766" y="87750"/>
                </a:cubicBezTo>
                <a:cubicBezTo>
                  <a:pt x="2458" y="86573"/>
                  <a:pt x="3326" y="85484"/>
                  <a:pt x="4179" y="84439"/>
                </a:cubicBezTo>
                <a:cubicBezTo>
                  <a:pt x="4503" y="84027"/>
                  <a:pt x="4842" y="83615"/>
                  <a:pt x="5151" y="83188"/>
                </a:cubicBezTo>
                <a:cubicBezTo>
                  <a:pt x="6107" y="81937"/>
                  <a:pt x="6828" y="80745"/>
                  <a:pt x="7285" y="79612"/>
                </a:cubicBezTo>
                <a:cubicBezTo>
                  <a:pt x="7358" y="79465"/>
                  <a:pt x="7417" y="79318"/>
                  <a:pt x="7491" y="79171"/>
                </a:cubicBezTo>
                <a:cubicBezTo>
                  <a:pt x="7579" y="78994"/>
                  <a:pt x="7667" y="78788"/>
                  <a:pt x="7756" y="78612"/>
                </a:cubicBezTo>
                <a:cubicBezTo>
                  <a:pt x="7814" y="78509"/>
                  <a:pt x="7859" y="78420"/>
                  <a:pt x="7903" y="78317"/>
                </a:cubicBezTo>
                <a:cubicBezTo>
                  <a:pt x="7962" y="78214"/>
                  <a:pt x="8020" y="78111"/>
                  <a:pt x="8079" y="78023"/>
                </a:cubicBezTo>
                <a:cubicBezTo>
                  <a:pt x="8182" y="77832"/>
                  <a:pt x="8271" y="77670"/>
                  <a:pt x="8374" y="77478"/>
                </a:cubicBezTo>
                <a:cubicBezTo>
                  <a:pt x="8447" y="77375"/>
                  <a:pt x="8491" y="77258"/>
                  <a:pt x="8565" y="77155"/>
                </a:cubicBezTo>
                <a:cubicBezTo>
                  <a:pt x="8668" y="77007"/>
                  <a:pt x="8756" y="76875"/>
                  <a:pt x="8845" y="76728"/>
                </a:cubicBezTo>
                <a:cubicBezTo>
                  <a:pt x="8918" y="76640"/>
                  <a:pt x="8977" y="76551"/>
                  <a:pt x="9051" y="76448"/>
                </a:cubicBezTo>
                <a:cubicBezTo>
                  <a:pt x="9154" y="76331"/>
                  <a:pt x="9257" y="76183"/>
                  <a:pt x="9345" y="76051"/>
                </a:cubicBezTo>
                <a:cubicBezTo>
                  <a:pt x="9433" y="75933"/>
                  <a:pt x="9522" y="75815"/>
                  <a:pt x="9625" y="75698"/>
                </a:cubicBezTo>
                <a:lnTo>
                  <a:pt x="9889" y="75374"/>
                </a:lnTo>
                <a:cubicBezTo>
                  <a:pt x="10007" y="75256"/>
                  <a:pt x="10096" y="75153"/>
                  <a:pt x="10184" y="75035"/>
                </a:cubicBezTo>
                <a:lnTo>
                  <a:pt x="10508" y="74726"/>
                </a:lnTo>
                <a:cubicBezTo>
                  <a:pt x="10611" y="74638"/>
                  <a:pt x="10728" y="74520"/>
                  <a:pt x="10817" y="74417"/>
                </a:cubicBezTo>
                <a:cubicBezTo>
                  <a:pt x="10920" y="74314"/>
                  <a:pt x="11052" y="74211"/>
                  <a:pt x="11170" y="74123"/>
                </a:cubicBezTo>
                <a:cubicBezTo>
                  <a:pt x="11288" y="74020"/>
                  <a:pt x="11405" y="73932"/>
                  <a:pt x="11508" y="73829"/>
                </a:cubicBezTo>
                <a:cubicBezTo>
                  <a:pt x="11641" y="73726"/>
                  <a:pt x="11758" y="73637"/>
                  <a:pt x="11861" y="73549"/>
                </a:cubicBezTo>
                <a:cubicBezTo>
                  <a:pt x="11994" y="73461"/>
                  <a:pt x="12097" y="73387"/>
                  <a:pt x="12229" y="73284"/>
                </a:cubicBezTo>
                <a:cubicBezTo>
                  <a:pt x="12362" y="73211"/>
                  <a:pt x="12494" y="73122"/>
                  <a:pt x="12612" y="73034"/>
                </a:cubicBezTo>
                <a:cubicBezTo>
                  <a:pt x="12744" y="72960"/>
                  <a:pt x="12892" y="72872"/>
                  <a:pt x="13024" y="72799"/>
                </a:cubicBezTo>
                <a:cubicBezTo>
                  <a:pt x="13112" y="72740"/>
                  <a:pt x="13201" y="72696"/>
                  <a:pt x="13304" y="72651"/>
                </a:cubicBezTo>
                <a:cubicBezTo>
                  <a:pt x="16100" y="71047"/>
                  <a:pt x="17910" y="67898"/>
                  <a:pt x="17939" y="64675"/>
                </a:cubicBezTo>
                <a:cubicBezTo>
                  <a:pt x="17939" y="62894"/>
                  <a:pt x="17424" y="61143"/>
                  <a:pt x="16924" y="59480"/>
                </a:cubicBezTo>
                <a:cubicBezTo>
                  <a:pt x="16482" y="57964"/>
                  <a:pt x="16026" y="56405"/>
                  <a:pt x="15953" y="54845"/>
                </a:cubicBezTo>
                <a:cubicBezTo>
                  <a:pt x="16836" y="54668"/>
                  <a:pt x="17689" y="54565"/>
                  <a:pt x="18499" y="54477"/>
                </a:cubicBezTo>
                <a:cubicBezTo>
                  <a:pt x="21324" y="54123"/>
                  <a:pt x="23752" y="53829"/>
                  <a:pt x="25327" y="51725"/>
                </a:cubicBezTo>
                <a:cubicBezTo>
                  <a:pt x="26210" y="50577"/>
                  <a:pt x="26813" y="49414"/>
                  <a:pt x="27167" y="48237"/>
                </a:cubicBezTo>
                <a:cubicBezTo>
                  <a:pt x="27167" y="48193"/>
                  <a:pt x="27167" y="48178"/>
                  <a:pt x="27181" y="48163"/>
                </a:cubicBezTo>
                <a:cubicBezTo>
                  <a:pt x="27211" y="48105"/>
                  <a:pt x="27225" y="48031"/>
                  <a:pt x="27240" y="47972"/>
                </a:cubicBezTo>
                <a:cubicBezTo>
                  <a:pt x="27240" y="47957"/>
                  <a:pt x="27255" y="47957"/>
                  <a:pt x="27255" y="47943"/>
                </a:cubicBezTo>
                <a:cubicBezTo>
                  <a:pt x="27314" y="47737"/>
                  <a:pt x="27358" y="47516"/>
                  <a:pt x="27387" y="47310"/>
                </a:cubicBezTo>
                <a:cubicBezTo>
                  <a:pt x="27432" y="47045"/>
                  <a:pt x="27432" y="46780"/>
                  <a:pt x="27432" y="46500"/>
                </a:cubicBezTo>
                <a:lnTo>
                  <a:pt x="27432" y="46486"/>
                </a:lnTo>
                <a:cubicBezTo>
                  <a:pt x="27402" y="46839"/>
                  <a:pt x="27358" y="47207"/>
                  <a:pt x="27255" y="47575"/>
                </a:cubicBezTo>
                <a:lnTo>
                  <a:pt x="27255" y="47428"/>
                </a:lnTo>
                <a:cubicBezTo>
                  <a:pt x="27255" y="47369"/>
                  <a:pt x="27255" y="47310"/>
                  <a:pt x="27284" y="47266"/>
                </a:cubicBezTo>
                <a:cubicBezTo>
                  <a:pt x="27358" y="46986"/>
                  <a:pt x="27387" y="46721"/>
                  <a:pt x="27432" y="46471"/>
                </a:cubicBezTo>
                <a:cubicBezTo>
                  <a:pt x="27432" y="46118"/>
                  <a:pt x="27446" y="45765"/>
                  <a:pt x="27446" y="45426"/>
                </a:cubicBezTo>
                <a:cubicBezTo>
                  <a:pt x="27446" y="45102"/>
                  <a:pt x="27387" y="44852"/>
                  <a:pt x="27402" y="44558"/>
                </a:cubicBezTo>
                <a:cubicBezTo>
                  <a:pt x="27402" y="44543"/>
                  <a:pt x="27402" y="44543"/>
                  <a:pt x="27387" y="44514"/>
                </a:cubicBezTo>
                <a:cubicBezTo>
                  <a:pt x="27387" y="44411"/>
                  <a:pt x="27387" y="44293"/>
                  <a:pt x="27402" y="44190"/>
                </a:cubicBezTo>
                <a:cubicBezTo>
                  <a:pt x="27432" y="43925"/>
                  <a:pt x="27446" y="43660"/>
                  <a:pt x="27446" y="43395"/>
                </a:cubicBezTo>
                <a:cubicBezTo>
                  <a:pt x="27461" y="43116"/>
                  <a:pt x="27476" y="42851"/>
                  <a:pt x="27476" y="42571"/>
                </a:cubicBezTo>
                <a:cubicBezTo>
                  <a:pt x="27505" y="42336"/>
                  <a:pt x="27520" y="42071"/>
                  <a:pt x="27520" y="41835"/>
                </a:cubicBezTo>
                <a:cubicBezTo>
                  <a:pt x="27549" y="41526"/>
                  <a:pt x="27579" y="41232"/>
                  <a:pt x="27579" y="40938"/>
                </a:cubicBezTo>
                <a:cubicBezTo>
                  <a:pt x="27593" y="40673"/>
                  <a:pt x="27608" y="40437"/>
                  <a:pt x="27623" y="40172"/>
                </a:cubicBezTo>
                <a:cubicBezTo>
                  <a:pt x="27667" y="39863"/>
                  <a:pt x="27682" y="39569"/>
                  <a:pt x="27696" y="39275"/>
                </a:cubicBezTo>
                <a:cubicBezTo>
                  <a:pt x="27726" y="39039"/>
                  <a:pt x="27755" y="38804"/>
                  <a:pt x="27755" y="38554"/>
                </a:cubicBezTo>
                <a:cubicBezTo>
                  <a:pt x="27799" y="38259"/>
                  <a:pt x="27829" y="37950"/>
                  <a:pt x="27844" y="37641"/>
                </a:cubicBezTo>
                <a:cubicBezTo>
                  <a:pt x="27888" y="37362"/>
                  <a:pt x="27917" y="37067"/>
                  <a:pt x="27947" y="36788"/>
                </a:cubicBezTo>
                <a:cubicBezTo>
                  <a:pt x="27991" y="36523"/>
                  <a:pt x="28035" y="36243"/>
                  <a:pt x="28050" y="35963"/>
                </a:cubicBezTo>
                <a:cubicBezTo>
                  <a:pt x="28108" y="35684"/>
                  <a:pt x="28138" y="35419"/>
                  <a:pt x="28182" y="35139"/>
                </a:cubicBezTo>
                <a:lnTo>
                  <a:pt x="28344" y="34315"/>
                </a:lnTo>
                <a:cubicBezTo>
                  <a:pt x="28418" y="34036"/>
                  <a:pt x="28476" y="33771"/>
                  <a:pt x="28535" y="33506"/>
                </a:cubicBezTo>
                <a:cubicBezTo>
                  <a:pt x="28609" y="33241"/>
                  <a:pt x="28682" y="32991"/>
                  <a:pt x="28727" y="32726"/>
                </a:cubicBezTo>
                <a:cubicBezTo>
                  <a:pt x="28844" y="32402"/>
                  <a:pt x="28947" y="32049"/>
                  <a:pt x="29021" y="31710"/>
                </a:cubicBezTo>
                <a:cubicBezTo>
                  <a:pt x="29315" y="30342"/>
                  <a:pt x="29359" y="28944"/>
                  <a:pt x="29124" y="27708"/>
                </a:cubicBezTo>
                <a:cubicBezTo>
                  <a:pt x="28844" y="26310"/>
                  <a:pt x="28241" y="25118"/>
                  <a:pt x="27314" y="24205"/>
                </a:cubicBezTo>
                <a:cubicBezTo>
                  <a:pt x="26019" y="22940"/>
                  <a:pt x="24223" y="22410"/>
                  <a:pt x="22502" y="21895"/>
                </a:cubicBezTo>
                <a:cubicBezTo>
                  <a:pt x="21133" y="21483"/>
                  <a:pt x="19735" y="21071"/>
                  <a:pt x="18557" y="20291"/>
                </a:cubicBezTo>
                <a:cubicBezTo>
                  <a:pt x="18837" y="19834"/>
                  <a:pt x="19073" y="19349"/>
                  <a:pt x="19279" y="18863"/>
                </a:cubicBezTo>
                <a:cubicBezTo>
                  <a:pt x="20559" y="15802"/>
                  <a:pt x="20147" y="12094"/>
                  <a:pt x="18204" y="9400"/>
                </a:cubicBezTo>
                <a:cubicBezTo>
                  <a:pt x="18175" y="9371"/>
                  <a:pt x="18131" y="9312"/>
                  <a:pt x="18116" y="9268"/>
                </a:cubicBezTo>
                <a:cubicBezTo>
                  <a:pt x="18087" y="9239"/>
                  <a:pt x="18072" y="9180"/>
                  <a:pt x="18028" y="9150"/>
                </a:cubicBezTo>
                <a:lnTo>
                  <a:pt x="17925" y="8974"/>
                </a:lnTo>
                <a:cubicBezTo>
                  <a:pt x="17895" y="8944"/>
                  <a:pt x="17881" y="8900"/>
                  <a:pt x="17836" y="8885"/>
                </a:cubicBezTo>
                <a:cubicBezTo>
                  <a:pt x="17792" y="8812"/>
                  <a:pt x="17733" y="8723"/>
                  <a:pt x="17675" y="8650"/>
                </a:cubicBezTo>
                <a:cubicBezTo>
                  <a:pt x="17675" y="8650"/>
                  <a:pt x="17675" y="8635"/>
                  <a:pt x="17660" y="8635"/>
                </a:cubicBezTo>
                <a:cubicBezTo>
                  <a:pt x="17586" y="8517"/>
                  <a:pt x="17513" y="8429"/>
                  <a:pt x="17439" y="8311"/>
                </a:cubicBezTo>
                <a:cubicBezTo>
                  <a:pt x="17365" y="8223"/>
                  <a:pt x="17307" y="8120"/>
                  <a:pt x="17233" y="8017"/>
                </a:cubicBezTo>
                <a:cubicBezTo>
                  <a:pt x="17159" y="7914"/>
                  <a:pt x="17086" y="7796"/>
                  <a:pt x="16998" y="7693"/>
                </a:cubicBezTo>
                <a:cubicBezTo>
                  <a:pt x="16939" y="7605"/>
                  <a:pt x="16865" y="7502"/>
                  <a:pt x="16792" y="7414"/>
                </a:cubicBezTo>
                <a:cubicBezTo>
                  <a:pt x="16718" y="7311"/>
                  <a:pt x="16644" y="7193"/>
                  <a:pt x="16571" y="7105"/>
                </a:cubicBezTo>
                <a:cubicBezTo>
                  <a:pt x="16497" y="7016"/>
                  <a:pt x="16453" y="6899"/>
                  <a:pt x="16379" y="6810"/>
                </a:cubicBezTo>
                <a:lnTo>
                  <a:pt x="16159" y="6472"/>
                </a:lnTo>
                <a:cubicBezTo>
                  <a:pt x="16085" y="6369"/>
                  <a:pt x="16012" y="6281"/>
                  <a:pt x="15938" y="6163"/>
                </a:cubicBezTo>
                <a:cubicBezTo>
                  <a:pt x="15864" y="6060"/>
                  <a:pt x="15806" y="5957"/>
                  <a:pt x="15732" y="5869"/>
                </a:cubicBezTo>
                <a:cubicBezTo>
                  <a:pt x="15673" y="5780"/>
                  <a:pt x="15599" y="5692"/>
                  <a:pt x="15526" y="5574"/>
                </a:cubicBezTo>
                <a:cubicBezTo>
                  <a:pt x="15452" y="5471"/>
                  <a:pt x="15379" y="5339"/>
                  <a:pt x="15290" y="5221"/>
                </a:cubicBezTo>
                <a:cubicBezTo>
                  <a:pt x="15217" y="5118"/>
                  <a:pt x="15158" y="5030"/>
                  <a:pt x="15084" y="4927"/>
                </a:cubicBezTo>
                <a:cubicBezTo>
                  <a:pt x="15026" y="4838"/>
                  <a:pt x="14952" y="4735"/>
                  <a:pt x="14878" y="4632"/>
                </a:cubicBezTo>
                <a:cubicBezTo>
                  <a:pt x="14805" y="4529"/>
                  <a:pt x="14761" y="4441"/>
                  <a:pt x="14687" y="4323"/>
                </a:cubicBezTo>
                <a:cubicBezTo>
                  <a:pt x="14613" y="4191"/>
                  <a:pt x="14510" y="4073"/>
                  <a:pt x="14437" y="3955"/>
                </a:cubicBezTo>
                <a:cubicBezTo>
                  <a:pt x="14393" y="3867"/>
                  <a:pt x="14334" y="3794"/>
                  <a:pt x="14275" y="3705"/>
                </a:cubicBezTo>
                <a:lnTo>
                  <a:pt x="14113" y="3426"/>
                </a:lnTo>
                <a:cubicBezTo>
                  <a:pt x="14040" y="3308"/>
                  <a:pt x="13966" y="3190"/>
                  <a:pt x="13892" y="3072"/>
                </a:cubicBezTo>
                <a:cubicBezTo>
                  <a:pt x="12872" y="1341"/>
                  <a:pt x="11030" y="1"/>
                  <a:pt x="915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7" name="Google Shape;477;p17"/>
          <p:cNvSpPr/>
          <p:nvPr/>
        </p:nvSpPr>
        <p:spPr>
          <a:xfrm rot="-5400000" flipH="1">
            <a:off x="1871630" y="2654755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8" name="Google Shape;478;p17"/>
          <p:cNvSpPr/>
          <p:nvPr/>
        </p:nvSpPr>
        <p:spPr>
          <a:xfrm rot="-5400000" flipH="1">
            <a:off x="4377292" y="4154988"/>
            <a:ext cx="389400" cy="3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9" name="Google Shape;479;p17"/>
          <p:cNvSpPr/>
          <p:nvPr/>
        </p:nvSpPr>
        <p:spPr>
          <a:xfrm rot="-5400000" flipH="1">
            <a:off x="4052267" y="999463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0" name="Google Shape;480;p17"/>
          <p:cNvSpPr/>
          <p:nvPr/>
        </p:nvSpPr>
        <p:spPr>
          <a:xfrm rot="-5400000" flipH="1">
            <a:off x="1347855" y="3766280"/>
            <a:ext cx="189900" cy="1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5906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8"/>
          <p:cNvSpPr txBox="1">
            <a:spLocks noGrp="1"/>
          </p:cNvSpPr>
          <p:nvPr>
            <p:ph type="title"/>
          </p:nvPr>
        </p:nvSpPr>
        <p:spPr>
          <a:xfrm>
            <a:off x="3403800" y="238114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3" name="Google Shape;483;p18"/>
          <p:cNvSpPr txBox="1">
            <a:spLocks noGrp="1"/>
          </p:cNvSpPr>
          <p:nvPr>
            <p:ph type="subTitle" idx="1"/>
          </p:nvPr>
        </p:nvSpPr>
        <p:spPr>
          <a:xfrm>
            <a:off x="3403800" y="2709975"/>
            <a:ext cx="23364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8"/>
          <p:cNvSpPr txBox="1">
            <a:spLocks noGrp="1"/>
          </p:cNvSpPr>
          <p:nvPr>
            <p:ph type="title" idx="2"/>
          </p:nvPr>
        </p:nvSpPr>
        <p:spPr>
          <a:xfrm>
            <a:off x="732300" y="238114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5" name="Google Shape;485;p18"/>
          <p:cNvSpPr txBox="1">
            <a:spLocks noGrp="1"/>
          </p:cNvSpPr>
          <p:nvPr>
            <p:ph type="subTitle" idx="3"/>
          </p:nvPr>
        </p:nvSpPr>
        <p:spPr>
          <a:xfrm>
            <a:off x="732300" y="2704800"/>
            <a:ext cx="23364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8"/>
          <p:cNvSpPr txBox="1">
            <a:spLocks noGrp="1"/>
          </p:cNvSpPr>
          <p:nvPr>
            <p:ph type="title" idx="4"/>
          </p:nvPr>
        </p:nvSpPr>
        <p:spPr>
          <a:xfrm>
            <a:off x="6075300" y="238114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7" name="Google Shape;487;p18"/>
          <p:cNvSpPr txBox="1">
            <a:spLocks noGrp="1"/>
          </p:cNvSpPr>
          <p:nvPr>
            <p:ph type="subTitle" idx="5"/>
          </p:nvPr>
        </p:nvSpPr>
        <p:spPr>
          <a:xfrm>
            <a:off x="6075300" y="2743916"/>
            <a:ext cx="2336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18"/>
          <p:cNvSpPr txBox="1">
            <a:spLocks noGrp="1"/>
          </p:cNvSpPr>
          <p:nvPr>
            <p:ph type="title" idx="6"/>
          </p:nvPr>
        </p:nvSpPr>
        <p:spPr>
          <a:xfrm>
            <a:off x="732300" y="445025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8"/>
          <p:cNvSpPr/>
          <p:nvPr/>
        </p:nvSpPr>
        <p:spPr>
          <a:xfrm>
            <a:off x="0" y="0"/>
            <a:ext cx="3486654" cy="1730218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0" name="Google Shape;490;p18"/>
          <p:cNvSpPr/>
          <p:nvPr/>
        </p:nvSpPr>
        <p:spPr>
          <a:xfrm>
            <a:off x="0" y="0"/>
            <a:ext cx="2198813" cy="843489"/>
          </a:xfrm>
          <a:custGeom>
            <a:avLst/>
            <a:gdLst/>
            <a:ahLst/>
            <a:cxnLst/>
            <a:rect l="l" t="t" r="r" b="b"/>
            <a:pathLst>
              <a:path w="51156" h="19624" extrusionOk="0">
                <a:moveTo>
                  <a:pt x="15" y="1"/>
                </a:moveTo>
                <a:lnTo>
                  <a:pt x="1" y="19382"/>
                </a:lnTo>
                <a:cubicBezTo>
                  <a:pt x="511" y="19550"/>
                  <a:pt x="1034" y="19624"/>
                  <a:pt x="1560" y="19624"/>
                </a:cubicBezTo>
                <a:cubicBezTo>
                  <a:pt x="3068" y="19624"/>
                  <a:pt x="4604" y="19016"/>
                  <a:pt x="5946" y="18264"/>
                </a:cubicBezTo>
                <a:cubicBezTo>
                  <a:pt x="7756" y="17248"/>
                  <a:pt x="9978" y="14835"/>
                  <a:pt x="11995" y="14305"/>
                </a:cubicBezTo>
                <a:cubicBezTo>
                  <a:pt x="12557" y="14157"/>
                  <a:pt x="13117" y="14096"/>
                  <a:pt x="13675" y="14096"/>
                </a:cubicBezTo>
                <a:cubicBezTo>
                  <a:pt x="16110" y="14096"/>
                  <a:pt x="18503" y="15247"/>
                  <a:pt x="20892" y="15247"/>
                </a:cubicBezTo>
                <a:cubicBezTo>
                  <a:pt x="21590" y="15247"/>
                  <a:pt x="22289" y="15148"/>
                  <a:pt x="22988" y="14894"/>
                </a:cubicBezTo>
                <a:cubicBezTo>
                  <a:pt x="25990" y="13805"/>
                  <a:pt x="27270" y="10317"/>
                  <a:pt x="30361" y="9581"/>
                </a:cubicBezTo>
                <a:cubicBezTo>
                  <a:pt x="30824" y="9469"/>
                  <a:pt x="31328" y="9429"/>
                  <a:pt x="31855" y="9429"/>
                </a:cubicBezTo>
                <a:cubicBezTo>
                  <a:pt x="33128" y="9429"/>
                  <a:pt x="34537" y="9661"/>
                  <a:pt x="35828" y="9661"/>
                </a:cubicBezTo>
                <a:cubicBezTo>
                  <a:pt x="36737" y="9661"/>
                  <a:pt x="37588" y="9546"/>
                  <a:pt x="38293" y="9154"/>
                </a:cubicBezTo>
                <a:cubicBezTo>
                  <a:pt x="39485" y="8492"/>
                  <a:pt x="40574" y="6564"/>
                  <a:pt x="41692" y="5769"/>
                </a:cubicBezTo>
                <a:cubicBezTo>
                  <a:pt x="42840" y="4960"/>
                  <a:pt x="43679" y="4680"/>
                  <a:pt x="45048" y="4386"/>
                </a:cubicBezTo>
                <a:cubicBezTo>
                  <a:pt x="46402" y="4092"/>
                  <a:pt x="48124" y="4460"/>
                  <a:pt x="49242" y="3636"/>
                </a:cubicBezTo>
                <a:cubicBezTo>
                  <a:pt x="50360" y="2812"/>
                  <a:pt x="51155" y="1340"/>
                  <a:pt x="50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18"/>
          <p:cNvSpPr/>
          <p:nvPr/>
        </p:nvSpPr>
        <p:spPr>
          <a:xfrm>
            <a:off x="645" y="0"/>
            <a:ext cx="1350553" cy="546651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2" name="Google Shape;492;p18"/>
          <p:cNvSpPr/>
          <p:nvPr/>
        </p:nvSpPr>
        <p:spPr>
          <a:xfrm rot="10800000">
            <a:off x="5463676" y="3317176"/>
            <a:ext cx="3680324" cy="1826324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3" name="Google Shape;493;p18"/>
          <p:cNvSpPr/>
          <p:nvPr/>
        </p:nvSpPr>
        <p:spPr>
          <a:xfrm rot="10800000">
            <a:off x="6823052" y="4253159"/>
            <a:ext cx="2320948" cy="890341"/>
          </a:xfrm>
          <a:custGeom>
            <a:avLst/>
            <a:gdLst/>
            <a:ahLst/>
            <a:cxnLst/>
            <a:rect l="l" t="t" r="r" b="b"/>
            <a:pathLst>
              <a:path w="51156" h="19624" extrusionOk="0">
                <a:moveTo>
                  <a:pt x="15" y="1"/>
                </a:moveTo>
                <a:lnTo>
                  <a:pt x="1" y="19382"/>
                </a:lnTo>
                <a:cubicBezTo>
                  <a:pt x="511" y="19550"/>
                  <a:pt x="1034" y="19624"/>
                  <a:pt x="1560" y="19624"/>
                </a:cubicBezTo>
                <a:cubicBezTo>
                  <a:pt x="3068" y="19624"/>
                  <a:pt x="4604" y="19016"/>
                  <a:pt x="5946" y="18264"/>
                </a:cubicBezTo>
                <a:cubicBezTo>
                  <a:pt x="7756" y="17248"/>
                  <a:pt x="9978" y="14835"/>
                  <a:pt x="11995" y="14305"/>
                </a:cubicBezTo>
                <a:cubicBezTo>
                  <a:pt x="12557" y="14157"/>
                  <a:pt x="13117" y="14096"/>
                  <a:pt x="13675" y="14096"/>
                </a:cubicBezTo>
                <a:cubicBezTo>
                  <a:pt x="16110" y="14096"/>
                  <a:pt x="18503" y="15247"/>
                  <a:pt x="20892" y="15247"/>
                </a:cubicBezTo>
                <a:cubicBezTo>
                  <a:pt x="21590" y="15247"/>
                  <a:pt x="22289" y="15148"/>
                  <a:pt x="22988" y="14894"/>
                </a:cubicBezTo>
                <a:cubicBezTo>
                  <a:pt x="25990" y="13805"/>
                  <a:pt x="27270" y="10317"/>
                  <a:pt x="30361" y="9581"/>
                </a:cubicBezTo>
                <a:cubicBezTo>
                  <a:pt x="30824" y="9469"/>
                  <a:pt x="31328" y="9429"/>
                  <a:pt x="31855" y="9429"/>
                </a:cubicBezTo>
                <a:cubicBezTo>
                  <a:pt x="33128" y="9429"/>
                  <a:pt x="34537" y="9661"/>
                  <a:pt x="35828" y="9661"/>
                </a:cubicBezTo>
                <a:cubicBezTo>
                  <a:pt x="36737" y="9661"/>
                  <a:pt x="37588" y="9546"/>
                  <a:pt x="38293" y="9154"/>
                </a:cubicBezTo>
                <a:cubicBezTo>
                  <a:pt x="39485" y="8492"/>
                  <a:pt x="40574" y="6564"/>
                  <a:pt x="41692" y="5769"/>
                </a:cubicBezTo>
                <a:cubicBezTo>
                  <a:pt x="42840" y="4960"/>
                  <a:pt x="43679" y="4680"/>
                  <a:pt x="45048" y="4386"/>
                </a:cubicBezTo>
                <a:cubicBezTo>
                  <a:pt x="46402" y="4092"/>
                  <a:pt x="48124" y="4460"/>
                  <a:pt x="49242" y="3636"/>
                </a:cubicBezTo>
                <a:cubicBezTo>
                  <a:pt x="50360" y="2812"/>
                  <a:pt x="51155" y="1340"/>
                  <a:pt x="50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4" name="Google Shape;494;p18"/>
          <p:cNvSpPr/>
          <p:nvPr/>
        </p:nvSpPr>
        <p:spPr>
          <a:xfrm rot="10800000">
            <a:off x="7717748" y="4566484"/>
            <a:ext cx="1425571" cy="577016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5" name="Google Shape;495;p18"/>
          <p:cNvSpPr/>
          <p:nvPr/>
        </p:nvSpPr>
        <p:spPr>
          <a:xfrm rot="-3303739" flipH="1">
            <a:off x="-671314" y="265440"/>
            <a:ext cx="3737886" cy="1319546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6" name="Google Shape;496;p18"/>
          <p:cNvSpPr/>
          <p:nvPr/>
        </p:nvSpPr>
        <p:spPr>
          <a:xfrm rot="-3303739" flipH="1">
            <a:off x="5917061" y="3348765"/>
            <a:ext cx="3737886" cy="1319546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7" name="Google Shape;497;p18"/>
          <p:cNvSpPr/>
          <p:nvPr/>
        </p:nvSpPr>
        <p:spPr>
          <a:xfrm rot="-7010088">
            <a:off x="7549493" y="-15839"/>
            <a:ext cx="1864087" cy="1109238"/>
          </a:xfrm>
          <a:custGeom>
            <a:avLst/>
            <a:gdLst/>
            <a:ahLst/>
            <a:cxnLst/>
            <a:rect l="l" t="t" r="r" b="b"/>
            <a:pathLst>
              <a:path w="46446" h="27638" fill="none" extrusionOk="0">
                <a:moveTo>
                  <a:pt x="1118" y="27638"/>
                </a:moveTo>
                <a:cubicBezTo>
                  <a:pt x="456" y="25239"/>
                  <a:pt x="0" y="22649"/>
                  <a:pt x="898" y="20353"/>
                </a:cubicBezTo>
                <a:cubicBezTo>
                  <a:pt x="2104" y="17336"/>
                  <a:pt x="5430" y="15644"/>
                  <a:pt x="8653" y="15247"/>
                </a:cubicBezTo>
                <a:cubicBezTo>
                  <a:pt x="11862" y="14864"/>
                  <a:pt x="15099" y="15512"/>
                  <a:pt x="18337" y="15747"/>
                </a:cubicBezTo>
                <a:cubicBezTo>
                  <a:pt x="21574" y="15983"/>
                  <a:pt x="25033" y="15791"/>
                  <a:pt x="27711" y="13922"/>
                </a:cubicBezTo>
                <a:cubicBezTo>
                  <a:pt x="31405" y="11376"/>
                  <a:pt x="32612" y="6373"/>
                  <a:pt x="35952" y="3356"/>
                </a:cubicBezTo>
                <a:cubicBezTo>
                  <a:pt x="38719" y="825"/>
                  <a:pt x="42913" y="1"/>
                  <a:pt x="46445" y="1266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8" name="Google Shape;498;p18"/>
          <p:cNvSpPr/>
          <p:nvPr/>
        </p:nvSpPr>
        <p:spPr>
          <a:xfrm rot="-7010088">
            <a:off x="7603655" y="-44613"/>
            <a:ext cx="1763671" cy="1048996"/>
          </a:xfrm>
          <a:custGeom>
            <a:avLst/>
            <a:gdLst/>
            <a:ahLst/>
            <a:cxnLst/>
            <a:rect l="l" t="t" r="r" b="b"/>
            <a:pathLst>
              <a:path w="43944" h="26137" fill="none" extrusionOk="0">
                <a:moveTo>
                  <a:pt x="1075" y="26137"/>
                </a:moveTo>
                <a:cubicBezTo>
                  <a:pt x="442" y="23871"/>
                  <a:pt x="1" y="21398"/>
                  <a:pt x="869" y="19235"/>
                </a:cubicBezTo>
                <a:cubicBezTo>
                  <a:pt x="2017" y="16380"/>
                  <a:pt x="5151" y="14776"/>
                  <a:pt x="8183" y="14408"/>
                </a:cubicBezTo>
                <a:cubicBezTo>
                  <a:pt x="11244" y="14040"/>
                  <a:pt x="14305" y="14658"/>
                  <a:pt x="17366" y="14894"/>
                </a:cubicBezTo>
                <a:cubicBezTo>
                  <a:pt x="20427" y="15129"/>
                  <a:pt x="23694" y="14923"/>
                  <a:pt x="26211" y="13187"/>
                </a:cubicBezTo>
                <a:cubicBezTo>
                  <a:pt x="29713" y="10758"/>
                  <a:pt x="30861" y="6020"/>
                  <a:pt x="34010" y="3179"/>
                </a:cubicBezTo>
                <a:cubicBezTo>
                  <a:pt x="36645" y="795"/>
                  <a:pt x="40618" y="1"/>
                  <a:pt x="43944" y="1207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9" name="Google Shape;499;p18"/>
          <p:cNvSpPr/>
          <p:nvPr/>
        </p:nvSpPr>
        <p:spPr>
          <a:xfrm rot="-7010088">
            <a:off x="7658479" y="-72634"/>
            <a:ext cx="1662693" cy="988754"/>
          </a:xfrm>
          <a:custGeom>
            <a:avLst/>
            <a:gdLst/>
            <a:ahLst/>
            <a:cxnLst/>
            <a:rect l="l" t="t" r="r" b="b"/>
            <a:pathLst>
              <a:path w="41428" h="24636" fill="none" extrusionOk="0">
                <a:moveTo>
                  <a:pt x="1016" y="24636"/>
                </a:moveTo>
                <a:cubicBezTo>
                  <a:pt x="427" y="22502"/>
                  <a:pt x="0" y="20177"/>
                  <a:pt x="810" y="18131"/>
                </a:cubicBezTo>
                <a:cubicBezTo>
                  <a:pt x="1884" y="15453"/>
                  <a:pt x="4842" y="13937"/>
                  <a:pt x="7712" y="13599"/>
                </a:cubicBezTo>
                <a:cubicBezTo>
                  <a:pt x="10582" y="13245"/>
                  <a:pt x="13466" y="13819"/>
                  <a:pt x="16365" y="14040"/>
                </a:cubicBezTo>
                <a:cubicBezTo>
                  <a:pt x="19250" y="14261"/>
                  <a:pt x="22340" y="14070"/>
                  <a:pt x="24709" y="12421"/>
                </a:cubicBezTo>
                <a:cubicBezTo>
                  <a:pt x="28006" y="10140"/>
                  <a:pt x="29095" y="5681"/>
                  <a:pt x="32068" y="2973"/>
                </a:cubicBezTo>
                <a:cubicBezTo>
                  <a:pt x="34555" y="737"/>
                  <a:pt x="38293" y="1"/>
                  <a:pt x="41427" y="1119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0" name="Google Shape;500;p18"/>
          <p:cNvSpPr/>
          <p:nvPr/>
        </p:nvSpPr>
        <p:spPr>
          <a:xfrm rot="-7010088">
            <a:off x="7711362" y="-101848"/>
            <a:ext cx="1564042" cy="929074"/>
          </a:xfrm>
          <a:custGeom>
            <a:avLst/>
            <a:gdLst/>
            <a:ahLst/>
            <a:cxnLst/>
            <a:rect l="l" t="t" r="r" b="b"/>
            <a:pathLst>
              <a:path w="38970" h="23149" fill="none" extrusionOk="0">
                <a:moveTo>
                  <a:pt x="957" y="23149"/>
                </a:moveTo>
                <a:cubicBezTo>
                  <a:pt x="412" y="21133"/>
                  <a:pt x="0" y="18969"/>
                  <a:pt x="780" y="17042"/>
                </a:cubicBezTo>
                <a:cubicBezTo>
                  <a:pt x="1796" y="14510"/>
                  <a:pt x="4562" y="13098"/>
                  <a:pt x="7270" y="12774"/>
                </a:cubicBezTo>
                <a:cubicBezTo>
                  <a:pt x="9978" y="12435"/>
                  <a:pt x="12686" y="12965"/>
                  <a:pt x="15408" y="13186"/>
                </a:cubicBezTo>
                <a:cubicBezTo>
                  <a:pt x="18101" y="13392"/>
                  <a:pt x="21015" y="13230"/>
                  <a:pt x="23237" y="11670"/>
                </a:cubicBezTo>
                <a:cubicBezTo>
                  <a:pt x="26328" y="9507"/>
                  <a:pt x="27358" y="5342"/>
                  <a:pt x="30154" y="2796"/>
                </a:cubicBezTo>
                <a:cubicBezTo>
                  <a:pt x="32494" y="677"/>
                  <a:pt x="36011" y="0"/>
                  <a:pt x="38969" y="1045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1" name="Google Shape;501;p18"/>
          <p:cNvSpPr/>
          <p:nvPr/>
        </p:nvSpPr>
        <p:spPr>
          <a:xfrm rot="-7010088">
            <a:off x="7766434" y="-130433"/>
            <a:ext cx="1461257" cy="870036"/>
          </a:xfrm>
          <a:custGeom>
            <a:avLst/>
            <a:gdLst/>
            <a:ahLst/>
            <a:cxnLst/>
            <a:rect l="l" t="t" r="r" b="b"/>
            <a:pathLst>
              <a:path w="36409" h="21678" fill="none" extrusionOk="0">
                <a:moveTo>
                  <a:pt x="883" y="21678"/>
                </a:moveTo>
                <a:cubicBezTo>
                  <a:pt x="368" y="19794"/>
                  <a:pt x="0" y="17749"/>
                  <a:pt x="707" y="15953"/>
                </a:cubicBezTo>
                <a:cubicBezTo>
                  <a:pt x="1649" y="13599"/>
                  <a:pt x="4268" y="12274"/>
                  <a:pt x="6785" y="11965"/>
                </a:cubicBezTo>
                <a:cubicBezTo>
                  <a:pt x="9301" y="11671"/>
                  <a:pt x="11847" y="12156"/>
                  <a:pt x="14378" y="12348"/>
                </a:cubicBezTo>
                <a:cubicBezTo>
                  <a:pt x="16910" y="12524"/>
                  <a:pt x="19617" y="12362"/>
                  <a:pt x="21722" y="10935"/>
                </a:cubicBezTo>
                <a:cubicBezTo>
                  <a:pt x="24621" y="8919"/>
                  <a:pt x="25563" y="5004"/>
                  <a:pt x="28182" y="2635"/>
                </a:cubicBezTo>
                <a:cubicBezTo>
                  <a:pt x="30360" y="663"/>
                  <a:pt x="33642" y="1"/>
                  <a:pt x="36409" y="1016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2" name="Google Shape;502;p18"/>
          <p:cNvSpPr/>
          <p:nvPr/>
        </p:nvSpPr>
        <p:spPr>
          <a:xfrm>
            <a:off x="-65600" y="3894308"/>
            <a:ext cx="1209378" cy="1390306"/>
          </a:xfrm>
          <a:custGeom>
            <a:avLst/>
            <a:gdLst/>
            <a:ahLst/>
            <a:cxnLst/>
            <a:rect l="l" t="t" r="r" b="b"/>
            <a:pathLst>
              <a:path w="22812" h="26226" fill="none" extrusionOk="0">
                <a:moveTo>
                  <a:pt x="1" y="1"/>
                </a:moveTo>
                <a:cubicBezTo>
                  <a:pt x="236" y="1708"/>
                  <a:pt x="1752" y="3018"/>
                  <a:pt x="3371" y="3606"/>
                </a:cubicBezTo>
                <a:cubicBezTo>
                  <a:pt x="4990" y="4210"/>
                  <a:pt x="6756" y="4283"/>
                  <a:pt x="8463" y="4563"/>
                </a:cubicBezTo>
                <a:cubicBezTo>
                  <a:pt x="10170" y="4842"/>
                  <a:pt x="11936" y="5357"/>
                  <a:pt x="13113" y="6638"/>
                </a:cubicBezTo>
                <a:cubicBezTo>
                  <a:pt x="15203" y="8904"/>
                  <a:pt x="14585" y="12436"/>
                  <a:pt x="14923" y="15482"/>
                </a:cubicBezTo>
                <a:cubicBezTo>
                  <a:pt x="15424" y="20118"/>
                  <a:pt x="18544" y="24371"/>
                  <a:pt x="22812" y="26225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3" name="Google Shape;503;p18"/>
          <p:cNvSpPr/>
          <p:nvPr/>
        </p:nvSpPr>
        <p:spPr>
          <a:xfrm>
            <a:off x="-113153" y="3934863"/>
            <a:ext cx="1209325" cy="1391101"/>
          </a:xfrm>
          <a:custGeom>
            <a:avLst/>
            <a:gdLst/>
            <a:ahLst/>
            <a:cxnLst/>
            <a:rect l="l" t="t" r="r" b="b"/>
            <a:pathLst>
              <a:path w="22811" h="26241" fill="none" extrusionOk="0">
                <a:moveTo>
                  <a:pt x="0" y="1"/>
                </a:moveTo>
                <a:cubicBezTo>
                  <a:pt x="236" y="1723"/>
                  <a:pt x="1752" y="3018"/>
                  <a:pt x="3356" y="3606"/>
                </a:cubicBezTo>
                <a:cubicBezTo>
                  <a:pt x="4974" y="4225"/>
                  <a:pt x="6740" y="4298"/>
                  <a:pt x="8462" y="4563"/>
                </a:cubicBezTo>
                <a:cubicBezTo>
                  <a:pt x="10169" y="4843"/>
                  <a:pt x="11935" y="5358"/>
                  <a:pt x="13113" y="6653"/>
                </a:cubicBezTo>
                <a:cubicBezTo>
                  <a:pt x="15188" y="8904"/>
                  <a:pt x="14584" y="12436"/>
                  <a:pt x="14908" y="15497"/>
                </a:cubicBezTo>
                <a:cubicBezTo>
                  <a:pt x="15408" y="20133"/>
                  <a:pt x="18543" y="24386"/>
                  <a:pt x="22811" y="26240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4" name="Google Shape;504;p18"/>
          <p:cNvSpPr/>
          <p:nvPr/>
        </p:nvSpPr>
        <p:spPr>
          <a:xfrm>
            <a:off x="-159964" y="3976213"/>
            <a:ext cx="1209325" cy="1390306"/>
          </a:xfrm>
          <a:custGeom>
            <a:avLst/>
            <a:gdLst/>
            <a:ahLst/>
            <a:cxnLst/>
            <a:rect l="l" t="t" r="r" b="b"/>
            <a:pathLst>
              <a:path w="22811" h="26226" fill="none" extrusionOk="0">
                <a:moveTo>
                  <a:pt x="0" y="1"/>
                </a:moveTo>
                <a:cubicBezTo>
                  <a:pt x="236" y="1708"/>
                  <a:pt x="1752" y="3018"/>
                  <a:pt x="3370" y="3606"/>
                </a:cubicBezTo>
                <a:cubicBezTo>
                  <a:pt x="4974" y="4210"/>
                  <a:pt x="6755" y="4283"/>
                  <a:pt x="8462" y="4563"/>
                </a:cubicBezTo>
                <a:cubicBezTo>
                  <a:pt x="10169" y="4843"/>
                  <a:pt x="11935" y="5358"/>
                  <a:pt x="13113" y="6638"/>
                </a:cubicBezTo>
                <a:cubicBezTo>
                  <a:pt x="15188" y="8904"/>
                  <a:pt x="14584" y="12436"/>
                  <a:pt x="14908" y="15483"/>
                </a:cubicBezTo>
                <a:cubicBezTo>
                  <a:pt x="15408" y="20118"/>
                  <a:pt x="18543" y="24371"/>
                  <a:pt x="22811" y="26226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5" name="Google Shape;505;p18"/>
          <p:cNvSpPr/>
          <p:nvPr/>
        </p:nvSpPr>
        <p:spPr>
          <a:xfrm>
            <a:off x="-206775" y="4016822"/>
            <a:ext cx="1209325" cy="1391048"/>
          </a:xfrm>
          <a:custGeom>
            <a:avLst/>
            <a:gdLst/>
            <a:ahLst/>
            <a:cxnLst/>
            <a:rect l="l" t="t" r="r" b="b"/>
            <a:pathLst>
              <a:path w="22811" h="26240" fill="none" extrusionOk="0">
                <a:moveTo>
                  <a:pt x="0" y="0"/>
                </a:moveTo>
                <a:cubicBezTo>
                  <a:pt x="236" y="1722"/>
                  <a:pt x="1752" y="3017"/>
                  <a:pt x="3370" y="3606"/>
                </a:cubicBezTo>
                <a:cubicBezTo>
                  <a:pt x="4989" y="4194"/>
                  <a:pt x="6755" y="4297"/>
                  <a:pt x="8462" y="4562"/>
                </a:cubicBezTo>
                <a:cubicBezTo>
                  <a:pt x="10169" y="4842"/>
                  <a:pt x="11935" y="5357"/>
                  <a:pt x="13113" y="6652"/>
                </a:cubicBezTo>
                <a:cubicBezTo>
                  <a:pt x="15188" y="8904"/>
                  <a:pt x="14584" y="12436"/>
                  <a:pt x="14923" y="15497"/>
                </a:cubicBezTo>
                <a:cubicBezTo>
                  <a:pt x="15408" y="20132"/>
                  <a:pt x="18543" y="24385"/>
                  <a:pt x="22811" y="26239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6" name="Google Shape;506;p18"/>
          <p:cNvSpPr/>
          <p:nvPr/>
        </p:nvSpPr>
        <p:spPr>
          <a:xfrm>
            <a:off x="386905" y="569125"/>
            <a:ext cx="189900" cy="1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7" name="Google Shape;507;p18"/>
          <p:cNvSpPr/>
          <p:nvPr/>
        </p:nvSpPr>
        <p:spPr>
          <a:xfrm>
            <a:off x="6380130" y="4760050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8" name="Google Shape;508;p18"/>
          <p:cNvSpPr/>
          <p:nvPr/>
        </p:nvSpPr>
        <p:spPr>
          <a:xfrm>
            <a:off x="702905" y="4760038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9" name="Google Shape;509;p18"/>
          <p:cNvSpPr/>
          <p:nvPr/>
        </p:nvSpPr>
        <p:spPr>
          <a:xfrm>
            <a:off x="8645044" y="934988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0" name="Google Shape;510;p18"/>
          <p:cNvSpPr/>
          <p:nvPr/>
        </p:nvSpPr>
        <p:spPr>
          <a:xfrm>
            <a:off x="203182" y="3813825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1" name="Google Shape;511;p18"/>
          <p:cNvSpPr/>
          <p:nvPr/>
        </p:nvSpPr>
        <p:spPr>
          <a:xfrm>
            <a:off x="7725848" y="4056333"/>
            <a:ext cx="235500" cy="235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2" name="Google Shape;512;p18"/>
          <p:cNvSpPr/>
          <p:nvPr/>
        </p:nvSpPr>
        <p:spPr>
          <a:xfrm>
            <a:off x="702907" y="179725"/>
            <a:ext cx="389400" cy="3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3" name="Google Shape;513;p18"/>
          <p:cNvSpPr/>
          <p:nvPr/>
        </p:nvSpPr>
        <p:spPr>
          <a:xfrm rot="10800000" flipH="1">
            <a:off x="-360900" y="4494737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4" name="Google Shape;514;p18"/>
          <p:cNvSpPr/>
          <p:nvPr/>
        </p:nvSpPr>
        <p:spPr>
          <a:xfrm rot="10800000" flipH="1">
            <a:off x="8875275" y="76337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8542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9"/>
          <p:cNvSpPr txBox="1">
            <a:spLocks noGrp="1"/>
          </p:cNvSpPr>
          <p:nvPr>
            <p:ph type="title"/>
          </p:nvPr>
        </p:nvSpPr>
        <p:spPr>
          <a:xfrm>
            <a:off x="720000" y="33577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7" name="Google Shape;517;p19"/>
          <p:cNvSpPr txBox="1">
            <a:spLocks noGrp="1"/>
          </p:cNvSpPr>
          <p:nvPr>
            <p:ph type="subTitle" idx="1"/>
          </p:nvPr>
        </p:nvSpPr>
        <p:spPr>
          <a:xfrm>
            <a:off x="720000" y="3685052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9"/>
          <p:cNvSpPr txBox="1">
            <a:spLocks noGrp="1"/>
          </p:cNvSpPr>
          <p:nvPr>
            <p:ph type="title" idx="2"/>
          </p:nvPr>
        </p:nvSpPr>
        <p:spPr>
          <a:xfrm>
            <a:off x="3403800" y="33577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9" name="Google Shape;519;p19"/>
          <p:cNvSpPr txBox="1">
            <a:spLocks noGrp="1"/>
          </p:cNvSpPr>
          <p:nvPr>
            <p:ph type="subTitle" idx="3"/>
          </p:nvPr>
        </p:nvSpPr>
        <p:spPr>
          <a:xfrm>
            <a:off x="3403800" y="3685052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19"/>
          <p:cNvSpPr txBox="1">
            <a:spLocks noGrp="1"/>
          </p:cNvSpPr>
          <p:nvPr>
            <p:ph type="title" idx="4"/>
          </p:nvPr>
        </p:nvSpPr>
        <p:spPr>
          <a:xfrm>
            <a:off x="6087600" y="33577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1" name="Google Shape;521;p19"/>
          <p:cNvSpPr txBox="1">
            <a:spLocks noGrp="1"/>
          </p:cNvSpPr>
          <p:nvPr>
            <p:ph type="subTitle" idx="5"/>
          </p:nvPr>
        </p:nvSpPr>
        <p:spPr>
          <a:xfrm>
            <a:off x="6087600" y="3685052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1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9"/>
          <p:cNvSpPr/>
          <p:nvPr/>
        </p:nvSpPr>
        <p:spPr>
          <a:xfrm rot="5400000" flipH="1">
            <a:off x="7186142" y="3173463"/>
            <a:ext cx="2668377" cy="1324155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4" name="Google Shape;524;p19"/>
          <p:cNvSpPr/>
          <p:nvPr/>
        </p:nvSpPr>
        <p:spPr>
          <a:xfrm rot="5400000" flipH="1">
            <a:off x="8456431" y="4443259"/>
            <a:ext cx="1033594" cy="418359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5" name="Google Shape;525;p19"/>
          <p:cNvSpPr/>
          <p:nvPr/>
        </p:nvSpPr>
        <p:spPr>
          <a:xfrm rot="-5400000" flipH="1">
            <a:off x="-672408" y="678438"/>
            <a:ext cx="2668377" cy="1324155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6" name="Google Shape;526;p19"/>
          <p:cNvSpPr/>
          <p:nvPr/>
        </p:nvSpPr>
        <p:spPr>
          <a:xfrm rot="-5400000" flipH="1">
            <a:off x="-307915" y="314439"/>
            <a:ext cx="1033594" cy="418359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7" name="Google Shape;527;p19"/>
          <p:cNvSpPr/>
          <p:nvPr/>
        </p:nvSpPr>
        <p:spPr>
          <a:xfrm rot="4825246" flipH="1">
            <a:off x="6997802" y="2798567"/>
            <a:ext cx="3747720" cy="1323018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8" name="Google Shape;528;p19"/>
          <p:cNvSpPr/>
          <p:nvPr/>
        </p:nvSpPr>
        <p:spPr>
          <a:xfrm rot="5400000" flipH="1">
            <a:off x="-1246548" y="1121491"/>
            <a:ext cx="3747660" cy="1322997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9" name="Google Shape;529;p19"/>
          <p:cNvSpPr/>
          <p:nvPr/>
        </p:nvSpPr>
        <p:spPr>
          <a:xfrm rot="10800000">
            <a:off x="8865521" y="4516249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0" name="Google Shape;530;p19"/>
          <p:cNvSpPr/>
          <p:nvPr/>
        </p:nvSpPr>
        <p:spPr>
          <a:xfrm rot="10800000">
            <a:off x="-245821" y="168560"/>
            <a:ext cx="483505" cy="483542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1" name="Google Shape;531;p19"/>
          <p:cNvSpPr/>
          <p:nvPr/>
        </p:nvSpPr>
        <p:spPr>
          <a:xfrm rot="10800000">
            <a:off x="341427" y="443488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2" name="Google Shape;532;p19"/>
          <p:cNvSpPr/>
          <p:nvPr/>
        </p:nvSpPr>
        <p:spPr>
          <a:xfrm rot="10800000">
            <a:off x="594682" y="4699558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3" name="Google Shape;533;p19"/>
          <p:cNvSpPr/>
          <p:nvPr/>
        </p:nvSpPr>
        <p:spPr>
          <a:xfrm rot="10800000">
            <a:off x="845185" y="168561"/>
            <a:ext cx="138900" cy="1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4" name="Google Shape;534;p19"/>
          <p:cNvSpPr/>
          <p:nvPr/>
        </p:nvSpPr>
        <p:spPr>
          <a:xfrm rot="10800000">
            <a:off x="8512333" y="4392874"/>
            <a:ext cx="194700" cy="19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5" name="Google Shape;535;p19"/>
          <p:cNvSpPr/>
          <p:nvPr/>
        </p:nvSpPr>
        <p:spPr>
          <a:xfrm rot="10800000">
            <a:off x="8612001" y="115755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0929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0"/>
          <p:cNvSpPr txBox="1">
            <a:spLocks noGrp="1"/>
          </p:cNvSpPr>
          <p:nvPr>
            <p:ph type="title"/>
          </p:nvPr>
        </p:nvSpPr>
        <p:spPr>
          <a:xfrm>
            <a:off x="1950150" y="1589625"/>
            <a:ext cx="2172300" cy="3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8" name="Google Shape;538;p20"/>
          <p:cNvSpPr txBox="1">
            <a:spLocks noGrp="1"/>
          </p:cNvSpPr>
          <p:nvPr>
            <p:ph type="subTitle" idx="1"/>
          </p:nvPr>
        </p:nvSpPr>
        <p:spPr>
          <a:xfrm>
            <a:off x="2051700" y="1933327"/>
            <a:ext cx="19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0"/>
          <p:cNvSpPr txBox="1">
            <a:spLocks noGrp="1"/>
          </p:cNvSpPr>
          <p:nvPr>
            <p:ph type="title" idx="2"/>
          </p:nvPr>
        </p:nvSpPr>
        <p:spPr>
          <a:xfrm>
            <a:off x="5021549" y="1589625"/>
            <a:ext cx="2172300" cy="3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0" name="Google Shape;540;p20"/>
          <p:cNvSpPr txBox="1">
            <a:spLocks noGrp="1"/>
          </p:cNvSpPr>
          <p:nvPr>
            <p:ph type="subTitle" idx="3"/>
          </p:nvPr>
        </p:nvSpPr>
        <p:spPr>
          <a:xfrm>
            <a:off x="5123105" y="1933327"/>
            <a:ext cx="19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0"/>
          <p:cNvSpPr txBox="1">
            <a:spLocks noGrp="1"/>
          </p:cNvSpPr>
          <p:nvPr>
            <p:ph type="title" idx="4"/>
          </p:nvPr>
        </p:nvSpPr>
        <p:spPr>
          <a:xfrm>
            <a:off x="1950150" y="3457950"/>
            <a:ext cx="2172300" cy="3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2" name="Google Shape;542;p20"/>
          <p:cNvSpPr txBox="1">
            <a:spLocks noGrp="1"/>
          </p:cNvSpPr>
          <p:nvPr>
            <p:ph type="subTitle" idx="5"/>
          </p:nvPr>
        </p:nvSpPr>
        <p:spPr>
          <a:xfrm>
            <a:off x="2051700" y="3799900"/>
            <a:ext cx="19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0"/>
          <p:cNvSpPr txBox="1">
            <a:spLocks noGrp="1"/>
          </p:cNvSpPr>
          <p:nvPr>
            <p:ph type="title" idx="6"/>
          </p:nvPr>
        </p:nvSpPr>
        <p:spPr>
          <a:xfrm>
            <a:off x="5021549" y="3457951"/>
            <a:ext cx="2172300" cy="3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4" name="Google Shape;544;p20"/>
          <p:cNvSpPr txBox="1">
            <a:spLocks noGrp="1"/>
          </p:cNvSpPr>
          <p:nvPr>
            <p:ph type="subTitle" idx="7"/>
          </p:nvPr>
        </p:nvSpPr>
        <p:spPr>
          <a:xfrm>
            <a:off x="5123105" y="3799900"/>
            <a:ext cx="19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0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20"/>
          <p:cNvSpPr/>
          <p:nvPr/>
        </p:nvSpPr>
        <p:spPr>
          <a:xfrm rot="10800000">
            <a:off x="1803" y="1097119"/>
            <a:ext cx="50" cy="125385"/>
          </a:xfrm>
          <a:custGeom>
            <a:avLst/>
            <a:gdLst/>
            <a:ahLst/>
            <a:cxnLst/>
            <a:rect l="l" t="t" r="r" b="b"/>
            <a:pathLst>
              <a:path w="1" h="2483" extrusionOk="0">
                <a:moveTo>
                  <a:pt x="0" y="2482"/>
                </a:moveTo>
                <a:lnTo>
                  <a:pt x="0" y="2463"/>
                </a:lnTo>
                <a:lnTo>
                  <a:pt x="0" y="0"/>
                </a:lnTo>
                <a:lnTo>
                  <a:pt x="0" y="0"/>
                </a:lnTo>
                <a:lnTo>
                  <a:pt x="0" y="2482"/>
                </a:lnTo>
                <a:close/>
              </a:path>
            </a:pathLst>
          </a:custGeom>
          <a:solidFill>
            <a:srgbClr val="FF00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7" name="Google Shape;547;p20"/>
          <p:cNvSpPr/>
          <p:nvPr/>
        </p:nvSpPr>
        <p:spPr>
          <a:xfrm rot="10800000">
            <a:off x="903" y="1030609"/>
            <a:ext cx="50" cy="70444"/>
          </a:xfrm>
          <a:custGeom>
            <a:avLst/>
            <a:gdLst/>
            <a:ahLst/>
            <a:cxnLst/>
            <a:rect l="l" t="t" r="r" b="b"/>
            <a:pathLst>
              <a:path w="1" h="1395" extrusionOk="0">
                <a:moveTo>
                  <a:pt x="0" y="1376"/>
                </a:moveTo>
                <a:lnTo>
                  <a:pt x="0" y="1395"/>
                </a:lnTo>
                <a:lnTo>
                  <a:pt x="0" y="1"/>
                </a:lnTo>
                <a:lnTo>
                  <a:pt x="0" y="20"/>
                </a:lnTo>
                <a:lnTo>
                  <a:pt x="0" y="13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8" name="Google Shape;548;p20"/>
          <p:cNvSpPr/>
          <p:nvPr/>
        </p:nvSpPr>
        <p:spPr>
          <a:xfrm rot="10800000">
            <a:off x="903" y="1077983"/>
            <a:ext cx="50" cy="1010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0" y="20"/>
                </a:move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1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9" name="Google Shape;549;p20"/>
          <p:cNvSpPr/>
          <p:nvPr/>
        </p:nvSpPr>
        <p:spPr>
          <a:xfrm>
            <a:off x="0" y="2875"/>
            <a:ext cx="2684977" cy="1577484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0" name="Google Shape;550;p20"/>
          <p:cNvSpPr/>
          <p:nvPr/>
        </p:nvSpPr>
        <p:spPr>
          <a:xfrm>
            <a:off x="0" y="2875"/>
            <a:ext cx="1778762" cy="964521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1" name="Google Shape;551;p20"/>
          <p:cNvSpPr/>
          <p:nvPr/>
        </p:nvSpPr>
        <p:spPr>
          <a:xfrm rot="10800000">
            <a:off x="6484150" y="3597425"/>
            <a:ext cx="2684977" cy="1577484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2" name="Google Shape;552;p20"/>
          <p:cNvSpPr/>
          <p:nvPr/>
        </p:nvSpPr>
        <p:spPr>
          <a:xfrm rot="10800000">
            <a:off x="7390366" y="4210388"/>
            <a:ext cx="1778762" cy="964521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3" name="Google Shape;553;p20"/>
          <p:cNvSpPr/>
          <p:nvPr/>
        </p:nvSpPr>
        <p:spPr>
          <a:xfrm rot="-5727714">
            <a:off x="7548485" y="243976"/>
            <a:ext cx="2134829" cy="1270344"/>
          </a:xfrm>
          <a:custGeom>
            <a:avLst/>
            <a:gdLst/>
            <a:ahLst/>
            <a:cxnLst/>
            <a:rect l="l" t="t" r="r" b="b"/>
            <a:pathLst>
              <a:path w="46446" h="27638" fill="none" extrusionOk="0">
                <a:moveTo>
                  <a:pt x="1118" y="27638"/>
                </a:moveTo>
                <a:cubicBezTo>
                  <a:pt x="456" y="25239"/>
                  <a:pt x="0" y="22649"/>
                  <a:pt x="898" y="20353"/>
                </a:cubicBezTo>
                <a:cubicBezTo>
                  <a:pt x="2104" y="17336"/>
                  <a:pt x="5430" y="15644"/>
                  <a:pt x="8653" y="15247"/>
                </a:cubicBezTo>
                <a:cubicBezTo>
                  <a:pt x="11862" y="14864"/>
                  <a:pt x="15099" y="15512"/>
                  <a:pt x="18337" y="15747"/>
                </a:cubicBezTo>
                <a:cubicBezTo>
                  <a:pt x="21574" y="15983"/>
                  <a:pt x="25033" y="15791"/>
                  <a:pt x="27711" y="13922"/>
                </a:cubicBezTo>
                <a:cubicBezTo>
                  <a:pt x="31405" y="11376"/>
                  <a:pt x="32612" y="6373"/>
                  <a:pt x="35952" y="3356"/>
                </a:cubicBezTo>
                <a:cubicBezTo>
                  <a:pt x="38719" y="825"/>
                  <a:pt x="42913" y="1"/>
                  <a:pt x="46445" y="126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4" name="Google Shape;554;p20"/>
          <p:cNvSpPr/>
          <p:nvPr/>
        </p:nvSpPr>
        <p:spPr>
          <a:xfrm rot="-5727714">
            <a:off x="7634783" y="217299"/>
            <a:ext cx="2019828" cy="1201353"/>
          </a:xfrm>
          <a:custGeom>
            <a:avLst/>
            <a:gdLst/>
            <a:ahLst/>
            <a:cxnLst/>
            <a:rect l="l" t="t" r="r" b="b"/>
            <a:pathLst>
              <a:path w="43944" h="26137" fill="none" extrusionOk="0">
                <a:moveTo>
                  <a:pt x="1075" y="26137"/>
                </a:moveTo>
                <a:cubicBezTo>
                  <a:pt x="442" y="23871"/>
                  <a:pt x="1" y="21398"/>
                  <a:pt x="869" y="19235"/>
                </a:cubicBezTo>
                <a:cubicBezTo>
                  <a:pt x="2017" y="16380"/>
                  <a:pt x="5151" y="14776"/>
                  <a:pt x="8183" y="14408"/>
                </a:cubicBezTo>
                <a:cubicBezTo>
                  <a:pt x="11244" y="14040"/>
                  <a:pt x="14305" y="14658"/>
                  <a:pt x="17366" y="14894"/>
                </a:cubicBezTo>
                <a:cubicBezTo>
                  <a:pt x="20427" y="15129"/>
                  <a:pt x="23694" y="14923"/>
                  <a:pt x="26211" y="13187"/>
                </a:cubicBezTo>
                <a:cubicBezTo>
                  <a:pt x="29713" y="10758"/>
                  <a:pt x="30861" y="6020"/>
                  <a:pt x="34010" y="3179"/>
                </a:cubicBezTo>
                <a:cubicBezTo>
                  <a:pt x="36645" y="795"/>
                  <a:pt x="40618" y="1"/>
                  <a:pt x="43944" y="120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5" name="Google Shape;555;p20"/>
          <p:cNvSpPr/>
          <p:nvPr/>
        </p:nvSpPr>
        <p:spPr>
          <a:xfrm rot="-5727714">
            <a:off x="7721495" y="191583"/>
            <a:ext cx="1904184" cy="1132361"/>
          </a:xfrm>
          <a:custGeom>
            <a:avLst/>
            <a:gdLst/>
            <a:ahLst/>
            <a:cxnLst/>
            <a:rect l="l" t="t" r="r" b="b"/>
            <a:pathLst>
              <a:path w="41428" h="24636" fill="none" extrusionOk="0">
                <a:moveTo>
                  <a:pt x="1016" y="24636"/>
                </a:moveTo>
                <a:cubicBezTo>
                  <a:pt x="427" y="22502"/>
                  <a:pt x="0" y="20177"/>
                  <a:pt x="810" y="18131"/>
                </a:cubicBezTo>
                <a:cubicBezTo>
                  <a:pt x="1884" y="15453"/>
                  <a:pt x="4842" y="13937"/>
                  <a:pt x="7712" y="13599"/>
                </a:cubicBezTo>
                <a:cubicBezTo>
                  <a:pt x="10582" y="13245"/>
                  <a:pt x="13466" y="13819"/>
                  <a:pt x="16365" y="14040"/>
                </a:cubicBezTo>
                <a:cubicBezTo>
                  <a:pt x="19250" y="14261"/>
                  <a:pt x="22340" y="14070"/>
                  <a:pt x="24709" y="12421"/>
                </a:cubicBezTo>
                <a:cubicBezTo>
                  <a:pt x="28006" y="10140"/>
                  <a:pt x="29095" y="5681"/>
                  <a:pt x="32068" y="2973"/>
                </a:cubicBezTo>
                <a:cubicBezTo>
                  <a:pt x="34555" y="737"/>
                  <a:pt x="38293" y="1"/>
                  <a:pt x="41427" y="111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6" name="Google Shape;556;p20"/>
          <p:cNvSpPr/>
          <p:nvPr/>
        </p:nvSpPr>
        <p:spPr>
          <a:xfrm rot="-5727714">
            <a:off x="7806427" y="164249"/>
            <a:ext cx="1791205" cy="1064013"/>
          </a:xfrm>
          <a:custGeom>
            <a:avLst/>
            <a:gdLst/>
            <a:ahLst/>
            <a:cxnLst/>
            <a:rect l="l" t="t" r="r" b="b"/>
            <a:pathLst>
              <a:path w="38970" h="23149" fill="none" extrusionOk="0">
                <a:moveTo>
                  <a:pt x="957" y="23149"/>
                </a:moveTo>
                <a:cubicBezTo>
                  <a:pt x="412" y="21133"/>
                  <a:pt x="0" y="18969"/>
                  <a:pt x="780" y="17042"/>
                </a:cubicBezTo>
                <a:cubicBezTo>
                  <a:pt x="1796" y="14510"/>
                  <a:pt x="4562" y="13098"/>
                  <a:pt x="7270" y="12774"/>
                </a:cubicBezTo>
                <a:cubicBezTo>
                  <a:pt x="9978" y="12435"/>
                  <a:pt x="12686" y="12965"/>
                  <a:pt x="15408" y="13186"/>
                </a:cubicBezTo>
                <a:cubicBezTo>
                  <a:pt x="18101" y="13392"/>
                  <a:pt x="21015" y="13230"/>
                  <a:pt x="23237" y="11670"/>
                </a:cubicBezTo>
                <a:cubicBezTo>
                  <a:pt x="26328" y="9507"/>
                  <a:pt x="27358" y="5342"/>
                  <a:pt x="30154" y="2796"/>
                </a:cubicBezTo>
                <a:cubicBezTo>
                  <a:pt x="32494" y="677"/>
                  <a:pt x="36011" y="0"/>
                  <a:pt x="38969" y="104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7" name="Google Shape;557;p20"/>
          <p:cNvSpPr/>
          <p:nvPr/>
        </p:nvSpPr>
        <p:spPr>
          <a:xfrm rot="-5727714">
            <a:off x="7893458" y="137611"/>
            <a:ext cx="1673492" cy="996401"/>
          </a:xfrm>
          <a:custGeom>
            <a:avLst/>
            <a:gdLst/>
            <a:ahLst/>
            <a:cxnLst/>
            <a:rect l="l" t="t" r="r" b="b"/>
            <a:pathLst>
              <a:path w="36409" h="21678" fill="none" extrusionOk="0">
                <a:moveTo>
                  <a:pt x="883" y="21678"/>
                </a:moveTo>
                <a:cubicBezTo>
                  <a:pt x="368" y="19794"/>
                  <a:pt x="0" y="17749"/>
                  <a:pt x="707" y="15953"/>
                </a:cubicBezTo>
                <a:cubicBezTo>
                  <a:pt x="1649" y="13599"/>
                  <a:pt x="4268" y="12274"/>
                  <a:pt x="6785" y="11965"/>
                </a:cubicBezTo>
                <a:cubicBezTo>
                  <a:pt x="9301" y="11671"/>
                  <a:pt x="11847" y="12156"/>
                  <a:pt x="14378" y="12348"/>
                </a:cubicBezTo>
                <a:cubicBezTo>
                  <a:pt x="16910" y="12524"/>
                  <a:pt x="19617" y="12362"/>
                  <a:pt x="21722" y="10935"/>
                </a:cubicBezTo>
                <a:cubicBezTo>
                  <a:pt x="24621" y="8919"/>
                  <a:pt x="25563" y="5004"/>
                  <a:pt x="28182" y="2635"/>
                </a:cubicBezTo>
                <a:cubicBezTo>
                  <a:pt x="30360" y="663"/>
                  <a:pt x="33642" y="1"/>
                  <a:pt x="36409" y="101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8" name="Google Shape;558;p20"/>
          <p:cNvSpPr/>
          <p:nvPr/>
        </p:nvSpPr>
        <p:spPr>
          <a:xfrm>
            <a:off x="-103595" y="3583549"/>
            <a:ext cx="1332962" cy="1532451"/>
          </a:xfrm>
          <a:custGeom>
            <a:avLst/>
            <a:gdLst/>
            <a:ahLst/>
            <a:cxnLst/>
            <a:rect l="l" t="t" r="r" b="b"/>
            <a:pathLst>
              <a:path w="22812" h="26226" fill="none" extrusionOk="0">
                <a:moveTo>
                  <a:pt x="1" y="1"/>
                </a:moveTo>
                <a:cubicBezTo>
                  <a:pt x="236" y="1708"/>
                  <a:pt x="1752" y="3018"/>
                  <a:pt x="3371" y="3606"/>
                </a:cubicBezTo>
                <a:cubicBezTo>
                  <a:pt x="4990" y="4210"/>
                  <a:pt x="6756" y="4283"/>
                  <a:pt x="8463" y="4563"/>
                </a:cubicBezTo>
                <a:cubicBezTo>
                  <a:pt x="10170" y="4842"/>
                  <a:pt x="11936" y="5357"/>
                  <a:pt x="13113" y="6638"/>
                </a:cubicBezTo>
                <a:cubicBezTo>
                  <a:pt x="15203" y="8904"/>
                  <a:pt x="14585" y="12436"/>
                  <a:pt x="14923" y="15482"/>
                </a:cubicBezTo>
                <a:cubicBezTo>
                  <a:pt x="15424" y="20118"/>
                  <a:pt x="18544" y="24371"/>
                  <a:pt x="22812" y="26225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9" name="Google Shape;559;p20"/>
          <p:cNvSpPr/>
          <p:nvPr/>
        </p:nvSpPr>
        <p:spPr>
          <a:xfrm>
            <a:off x="-156009" y="3628250"/>
            <a:ext cx="1332904" cy="1533327"/>
          </a:xfrm>
          <a:custGeom>
            <a:avLst/>
            <a:gdLst/>
            <a:ahLst/>
            <a:cxnLst/>
            <a:rect l="l" t="t" r="r" b="b"/>
            <a:pathLst>
              <a:path w="22811" h="26241" fill="none" extrusionOk="0">
                <a:moveTo>
                  <a:pt x="0" y="1"/>
                </a:moveTo>
                <a:cubicBezTo>
                  <a:pt x="236" y="1723"/>
                  <a:pt x="1752" y="3018"/>
                  <a:pt x="3356" y="3606"/>
                </a:cubicBezTo>
                <a:cubicBezTo>
                  <a:pt x="4974" y="4225"/>
                  <a:pt x="6740" y="4298"/>
                  <a:pt x="8462" y="4563"/>
                </a:cubicBezTo>
                <a:cubicBezTo>
                  <a:pt x="10169" y="4843"/>
                  <a:pt x="11935" y="5358"/>
                  <a:pt x="13113" y="6653"/>
                </a:cubicBezTo>
                <a:cubicBezTo>
                  <a:pt x="15188" y="8904"/>
                  <a:pt x="14584" y="12436"/>
                  <a:pt x="14908" y="15497"/>
                </a:cubicBezTo>
                <a:cubicBezTo>
                  <a:pt x="15408" y="20133"/>
                  <a:pt x="18543" y="24386"/>
                  <a:pt x="22811" y="2624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0" name="Google Shape;560;p20"/>
          <p:cNvSpPr/>
          <p:nvPr/>
        </p:nvSpPr>
        <p:spPr>
          <a:xfrm>
            <a:off x="-207605" y="3673827"/>
            <a:ext cx="1332904" cy="1532451"/>
          </a:xfrm>
          <a:custGeom>
            <a:avLst/>
            <a:gdLst/>
            <a:ahLst/>
            <a:cxnLst/>
            <a:rect l="l" t="t" r="r" b="b"/>
            <a:pathLst>
              <a:path w="22811" h="26226" fill="none" extrusionOk="0">
                <a:moveTo>
                  <a:pt x="0" y="1"/>
                </a:moveTo>
                <a:cubicBezTo>
                  <a:pt x="236" y="1708"/>
                  <a:pt x="1752" y="3018"/>
                  <a:pt x="3370" y="3606"/>
                </a:cubicBezTo>
                <a:cubicBezTo>
                  <a:pt x="4974" y="4210"/>
                  <a:pt x="6755" y="4283"/>
                  <a:pt x="8462" y="4563"/>
                </a:cubicBezTo>
                <a:cubicBezTo>
                  <a:pt x="10169" y="4843"/>
                  <a:pt x="11935" y="5358"/>
                  <a:pt x="13113" y="6638"/>
                </a:cubicBezTo>
                <a:cubicBezTo>
                  <a:pt x="15188" y="8904"/>
                  <a:pt x="14584" y="12436"/>
                  <a:pt x="14908" y="15483"/>
                </a:cubicBezTo>
                <a:cubicBezTo>
                  <a:pt x="15408" y="20118"/>
                  <a:pt x="18543" y="24371"/>
                  <a:pt x="22811" y="26226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1" name="Google Shape;561;p20"/>
          <p:cNvSpPr/>
          <p:nvPr/>
        </p:nvSpPr>
        <p:spPr>
          <a:xfrm>
            <a:off x="-259200" y="3718586"/>
            <a:ext cx="1332904" cy="1533269"/>
          </a:xfrm>
          <a:custGeom>
            <a:avLst/>
            <a:gdLst/>
            <a:ahLst/>
            <a:cxnLst/>
            <a:rect l="l" t="t" r="r" b="b"/>
            <a:pathLst>
              <a:path w="22811" h="26240" fill="none" extrusionOk="0">
                <a:moveTo>
                  <a:pt x="0" y="0"/>
                </a:moveTo>
                <a:cubicBezTo>
                  <a:pt x="236" y="1722"/>
                  <a:pt x="1752" y="3017"/>
                  <a:pt x="3370" y="3606"/>
                </a:cubicBezTo>
                <a:cubicBezTo>
                  <a:pt x="4989" y="4194"/>
                  <a:pt x="6755" y="4297"/>
                  <a:pt x="8462" y="4562"/>
                </a:cubicBezTo>
                <a:cubicBezTo>
                  <a:pt x="10169" y="4842"/>
                  <a:pt x="11935" y="5357"/>
                  <a:pt x="13113" y="6652"/>
                </a:cubicBezTo>
                <a:cubicBezTo>
                  <a:pt x="15188" y="8904"/>
                  <a:pt x="14584" y="12436"/>
                  <a:pt x="14923" y="15497"/>
                </a:cubicBezTo>
                <a:cubicBezTo>
                  <a:pt x="15408" y="20132"/>
                  <a:pt x="18543" y="24385"/>
                  <a:pt x="22811" y="26239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2" name="Google Shape;562;p20"/>
          <p:cNvSpPr/>
          <p:nvPr/>
        </p:nvSpPr>
        <p:spPr>
          <a:xfrm rot="10800000" flipH="1">
            <a:off x="8821000" y="4809937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3" name="Google Shape;563;p20"/>
          <p:cNvSpPr/>
          <p:nvPr/>
        </p:nvSpPr>
        <p:spPr>
          <a:xfrm rot="10800000" flipH="1">
            <a:off x="-162962" y="46412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4" name="Google Shape;564;p20"/>
          <p:cNvSpPr/>
          <p:nvPr/>
        </p:nvSpPr>
        <p:spPr>
          <a:xfrm rot="10800000" flipH="1">
            <a:off x="8375305" y="4029008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5" name="Google Shape;565;p20"/>
          <p:cNvSpPr/>
          <p:nvPr/>
        </p:nvSpPr>
        <p:spPr>
          <a:xfrm rot="10800000" flipH="1">
            <a:off x="7728401" y="4605508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6" name="Google Shape;566;p20"/>
          <p:cNvSpPr/>
          <p:nvPr/>
        </p:nvSpPr>
        <p:spPr>
          <a:xfrm rot="10800000" flipH="1">
            <a:off x="1073698" y="306136"/>
            <a:ext cx="138900" cy="1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7" name="Google Shape;567;p20"/>
          <p:cNvSpPr/>
          <p:nvPr/>
        </p:nvSpPr>
        <p:spPr>
          <a:xfrm rot="10800000" flipH="1">
            <a:off x="8489545" y="147354"/>
            <a:ext cx="370800" cy="37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8" name="Google Shape;568;p20"/>
          <p:cNvSpPr/>
          <p:nvPr/>
        </p:nvSpPr>
        <p:spPr>
          <a:xfrm rot="10800000" flipH="1">
            <a:off x="214999" y="3938674"/>
            <a:ext cx="194700" cy="19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9" name="Google Shape;569;p20"/>
          <p:cNvSpPr/>
          <p:nvPr/>
        </p:nvSpPr>
        <p:spPr>
          <a:xfrm rot="10800000" flipH="1">
            <a:off x="308394" y="957767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062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3"/>
          <p:cNvSpPr txBox="1">
            <a:spLocks noGrp="1"/>
          </p:cNvSpPr>
          <p:nvPr>
            <p:ph type="title" hasCustomPrompt="1"/>
          </p:nvPr>
        </p:nvSpPr>
        <p:spPr>
          <a:xfrm>
            <a:off x="3306800" y="878125"/>
            <a:ext cx="5063400" cy="9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29" name="Google Shape;629;p23"/>
          <p:cNvSpPr txBox="1">
            <a:spLocks noGrp="1"/>
          </p:cNvSpPr>
          <p:nvPr>
            <p:ph type="subTitle" idx="1"/>
          </p:nvPr>
        </p:nvSpPr>
        <p:spPr>
          <a:xfrm>
            <a:off x="3348275" y="1622075"/>
            <a:ext cx="368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23"/>
          <p:cNvSpPr txBox="1">
            <a:spLocks noGrp="1"/>
          </p:cNvSpPr>
          <p:nvPr>
            <p:ph type="title" idx="2" hasCustomPrompt="1"/>
          </p:nvPr>
        </p:nvSpPr>
        <p:spPr>
          <a:xfrm>
            <a:off x="3306800" y="2100238"/>
            <a:ext cx="5063400" cy="9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31" name="Google Shape;631;p23"/>
          <p:cNvSpPr txBox="1">
            <a:spLocks noGrp="1"/>
          </p:cNvSpPr>
          <p:nvPr>
            <p:ph type="subTitle" idx="3"/>
          </p:nvPr>
        </p:nvSpPr>
        <p:spPr>
          <a:xfrm>
            <a:off x="3348275" y="2830850"/>
            <a:ext cx="368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23"/>
          <p:cNvSpPr txBox="1">
            <a:spLocks noGrp="1"/>
          </p:cNvSpPr>
          <p:nvPr>
            <p:ph type="title" idx="4" hasCustomPrompt="1"/>
          </p:nvPr>
        </p:nvSpPr>
        <p:spPr>
          <a:xfrm>
            <a:off x="3306800" y="3322363"/>
            <a:ext cx="5063400" cy="9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33" name="Google Shape;633;p23"/>
          <p:cNvSpPr txBox="1">
            <a:spLocks noGrp="1"/>
          </p:cNvSpPr>
          <p:nvPr>
            <p:ph type="subTitle" idx="5"/>
          </p:nvPr>
        </p:nvSpPr>
        <p:spPr>
          <a:xfrm>
            <a:off x="3348275" y="4052975"/>
            <a:ext cx="368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23"/>
          <p:cNvSpPr/>
          <p:nvPr/>
        </p:nvSpPr>
        <p:spPr>
          <a:xfrm rot="-5400000">
            <a:off x="-616950" y="2811742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5" name="Google Shape;635;p23"/>
          <p:cNvSpPr/>
          <p:nvPr/>
        </p:nvSpPr>
        <p:spPr>
          <a:xfrm rot="-5400000">
            <a:off x="-503875" y="3485267"/>
            <a:ext cx="2171075" cy="117725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6" name="Google Shape;636;p23"/>
          <p:cNvSpPr/>
          <p:nvPr/>
        </p:nvSpPr>
        <p:spPr>
          <a:xfrm flipH="1">
            <a:off x="-283874" y="3687770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7" name="Google Shape;637;p23"/>
          <p:cNvSpPr/>
          <p:nvPr/>
        </p:nvSpPr>
        <p:spPr>
          <a:xfrm flipH="1">
            <a:off x="-283874" y="4406770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8" name="Google Shape;638;p23"/>
          <p:cNvSpPr/>
          <p:nvPr/>
        </p:nvSpPr>
        <p:spPr>
          <a:xfrm flipH="1">
            <a:off x="8617849" y="682227"/>
            <a:ext cx="138900" cy="1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9" name="Google Shape;639;p23"/>
          <p:cNvSpPr/>
          <p:nvPr/>
        </p:nvSpPr>
        <p:spPr>
          <a:xfrm rot="-5400000">
            <a:off x="-1969565" y="1888876"/>
            <a:ext cx="4896272" cy="1728479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0" name="Google Shape;640;p23"/>
          <p:cNvSpPr/>
          <p:nvPr/>
        </p:nvSpPr>
        <p:spPr>
          <a:xfrm flipH="1">
            <a:off x="8779976" y="193945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1" name="Google Shape;641;p23"/>
          <p:cNvSpPr/>
          <p:nvPr/>
        </p:nvSpPr>
        <p:spPr>
          <a:xfrm flipH="1">
            <a:off x="8779976" y="952920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2" name="Google Shape;642;p23"/>
          <p:cNvSpPr/>
          <p:nvPr/>
        </p:nvSpPr>
        <p:spPr>
          <a:xfrm rot="4841937">
            <a:off x="8123871" y="3828870"/>
            <a:ext cx="1279119" cy="1470614"/>
          </a:xfrm>
          <a:custGeom>
            <a:avLst/>
            <a:gdLst/>
            <a:ahLst/>
            <a:cxnLst/>
            <a:rect l="l" t="t" r="r" b="b"/>
            <a:pathLst>
              <a:path w="22812" h="26226" fill="none" extrusionOk="0">
                <a:moveTo>
                  <a:pt x="1" y="1"/>
                </a:moveTo>
                <a:cubicBezTo>
                  <a:pt x="236" y="1708"/>
                  <a:pt x="1752" y="3018"/>
                  <a:pt x="3371" y="3606"/>
                </a:cubicBezTo>
                <a:cubicBezTo>
                  <a:pt x="4990" y="4210"/>
                  <a:pt x="6756" y="4283"/>
                  <a:pt x="8463" y="4563"/>
                </a:cubicBezTo>
                <a:cubicBezTo>
                  <a:pt x="10170" y="4842"/>
                  <a:pt x="11936" y="5357"/>
                  <a:pt x="13113" y="6638"/>
                </a:cubicBezTo>
                <a:cubicBezTo>
                  <a:pt x="15203" y="8904"/>
                  <a:pt x="14585" y="12436"/>
                  <a:pt x="14923" y="15482"/>
                </a:cubicBezTo>
                <a:cubicBezTo>
                  <a:pt x="15424" y="20118"/>
                  <a:pt x="18544" y="24371"/>
                  <a:pt x="22812" y="2622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3" name="Google Shape;643;p23"/>
          <p:cNvSpPr/>
          <p:nvPr/>
        </p:nvSpPr>
        <p:spPr>
          <a:xfrm rot="4841937">
            <a:off x="8073015" y="3785787"/>
            <a:ext cx="1279063" cy="1471455"/>
          </a:xfrm>
          <a:custGeom>
            <a:avLst/>
            <a:gdLst/>
            <a:ahLst/>
            <a:cxnLst/>
            <a:rect l="l" t="t" r="r" b="b"/>
            <a:pathLst>
              <a:path w="22811" h="26241" fill="none" extrusionOk="0">
                <a:moveTo>
                  <a:pt x="0" y="1"/>
                </a:moveTo>
                <a:cubicBezTo>
                  <a:pt x="236" y="1723"/>
                  <a:pt x="1752" y="3018"/>
                  <a:pt x="3356" y="3606"/>
                </a:cubicBezTo>
                <a:cubicBezTo>
                  <a:pt x="4974" y="4225"/>
                  <a:pt x="6740" y="4298"/>
                  <a:pt x="8462" y="4563"/>
                </a:cubicBezTo>
                <a:cubicBezTo>
                  <a:pt x="10169" y="4843"/>
                  <a:pt x="11935" y="5358"/>
                  <a:pt x="13113" y="6653"/>
                </a:cubicBezTo>
                <a:cubicBezTo>
                  <a:pt x="15188" y="8904"/>
                  <a:pt x="14584" y="12436"/>
                  <a:pt x="14908" y="15497"/>
                </a:cubicBezTo>
                <a:cubicBezTo>
                  <a:pt x="15408" y="20133"/>
                  <a:pt x="18543" y="24386"/>
                  <a:pt x="22811" y="2624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4" name="Google Shape;644;p23"/>
          <p:cNvSpPr/>
          <p:nvPr/>
        </p:nvSpPr>
        <p:spPr>
          <a:xfrm rot="4841937">
            <a:off x="8022263" y="3744347"/>
            <a:ext cx="1279063" cy="1470614"/>
          </a:xfrm>
          <a:custGeom>
            <a:avLst/>
            <a:gdLst/>
            <a:ahLst/>
            <a:cxnLst/>
            <a:rect l="l" t="t" r="r" b="b"/>
            <a:pathLst>
              <a:path w="22811" h="26226" fill="none" extrusionOk="0">
                <a:moveTo>
                  <a:pt x="0" y="1"/>
                </a:moveTo>
                <a:cubicBezTo>
                  <a:pt x="236" y="1708"/>
                  <a:pt x="1752" y="3018"/>
                  <a:pt x="3370" y="3606"/>
                </a:cubicBezTo>
                <a:cubicBezTo>
                  <a:pt x="4974" y="4210"/>
                  <a:pt x="6755" y="4283"/>
                  <a:pt x="8462" y="4563"/>
                </a:cubicBezTo>
                <a:cubicBezTo>
                  <a:pt x="10169" y="4843"/>
                  <a:pt x="11935" y="5358"/>
                  <a:pt x="13113" y="6638"/>
                </a:cubicBezTo>
                <a:cubicBezTo>
                  <a:pt x="15188" y="8904"/>
                  <a:pt x="14584" y="12436"/>
                  <a:pt x="14908" y="15483"/>
                </a:cubicBezTo>
                <a:cubicBezTo>
                  <a:pt x="15408" y="20118"/>
                  <a:pt x="18543" y="24371"/>
                  <a:pt x="22811" y="26226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5" name="Google Shape;645;p23"/>
          <p:cNvSpPr/>
          <p:nvPr/>
        </p:nvSpPr>
        <p:spPr>
          <a:xfrm rot="4841937">
            <a:off x="7971483" y="3702099"/>
            <a:ext cx="1279063" cy="1471399"/>
          </a:xfrm>
          <a:custGeom>
            <a:avLst/>
            <a:gdLst/>
            <a:ahLst/>
            <a:cxnLst/>
            <a:rect l="l" t="t" r="r" b="b"/>
            <a:pathLst>
              <a:path w="22811" h="26240" fill="none" extrusionOk="0">
                <a:moveTo>
                  <a:pt x="0" y="0"/>
                </a:moveTo>
                <a:cubicBezTo>
                  <a:pt x="236" y="1722"/>
                  <a:pt x="1752" y="3017"/>
                  <a:pt x="3370" y="3606"/>
                </a:cubicBezTo>
                <a:cubicBezTo>
                  <a:pt x="4989" y="4194"/>
                  <a:pt x="6755" y="4297"/>
                  <a:pt x="8462" y="4562"/>
                </a:cubicBezTo>
                <a:cubicBezTo>
                  <a:pt x="10169" y="4842"/>
                  <a:pt x="11935" y="5357"/>
                  <a:pt x="13113" y="6652"/>
                </a:cubicBezTo>
                <a:cubicBezTo>
                  <a:pt x="15188" y="8904"/>
                  <a:pt x="14584" y="12436"/>
                  <a:pt x="14923" y="15497"/>
                </a:cubicBezTo>
                <a:cubicBezTo>
                  <a:pt x="15408" y="20132"/>
                  <a:pt x="18543" y="24385"/>
                  <a:pt x="22811" y="2623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46" name="Google Shape;646;p23"/>
          <p:cNvGrpSpPr/>
          <p:nvPr/>
        </p:nvGrpSpPr>
        <p:grpSpPr>
          <a:xfrm>
            <a:off x="-91800" y="-529875"/>
            <a:ext cx="3440064" cy="6203266"/>
            <a:chOff x="-91800" y="-529875"/>
            <a:chExt cx="3440064" cy="6203266"/>
          </a:xfrm>
        </p:grpSpPr>
        <p:sp>
          <p:nvSpPr>
            <p:cNvPr id="647" name="Google Shape;647;p23"/>
            <p:cNvSpPr/>
            <p:nvPr/>
          </p:nvSpPr>
          <p:spPr>
            <a:xfrm rot="-1190698">
              <a:off x="807383" y="-334899"/>
              <a:ext cx="1641697" cy="5584662"/>
            </a:xfrm>
            <a:custGeom>
              <a:avLst/>
              <a:gdLst/>
              <a:ahLst/>
              <a:cxnLst/>
              <a:rect l="l" t="t" r="r" b="b"/>
              <a:pathLst>
                <a:path w="24975" h="84959" fill="none" extrusionOk="0">
                  <a:moveTo>
                    <a:pt x="6182" y="84959"/>
                  </a:moveTo>
                  <a:cubicBezTo>
                    <a:pt x="13245" y="82942"/>
                    <a:pt x="17705" y="81809"/>
                    <a:pt x="13113" y="74878"/>
                  </a:cubicBezTo>
                  <a:cubicBezTo>
                    <a:pt x="8536" y="67917"/>
                    <a:pt x="1" y="60603"/>
                    <a:pt x="3400" y="56350"/>
                  </a:cubicBezTo>
                  <a:cubicBezTo>
                    <a:pt x="6800" y="52097"/>
                    <a:pt x="23576" y="52362"/>
                    <a:pt x="23724" y="46990"/>
                  </a:cubicBezTo>
                  <a:cubicBezTo>
                    <a:pt x="23871" y="41619"/>
                    <a:pt x="7756" y="35291"/>
                    <a:pt x="8198" y="30184"/>
                  </a:cubicBezTo>
                  <a:cubicBezTo>
                    <a:pt x="8639" y="25092"/>
                    <a:pt x="23856" y="26358"/>
                    <a:pt x="24401" y="21972"/>
                  </a:cubicBezTo>
                  <a:cubicBezTo>
                    <a:pt x="24975" y="17572"/>
                    <a:pt x="8801" y="8139"/>
                    <a:pt x="10184" y="1"/>
                  </a:cubicBezTo>
                </a:path>
              </a:pathLst>
            </a:custGeom>
            <a:noFill/>
            <a:ln w="40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 rot="-1190698">
              <a:off x="961956" y="-366253"/>
              <a:ext cx="1451070" cy="5625220"/>
            </a:xfrm>
            <a:custGeom>
              <a:avLst/>
              <a:gdLst/>
              <a:ahLst/>
              <a:cxnLst/>
              <a:rect l="l" t="t" r="r" b="b"/>
              <a:pathLst>
                <a:path w="22075" h="85576" fill="none" extrusionOk="0">
                  <a:moveTo>
                    <a:pt x="3974" y="85576"/>
                  </a:moveTo>
                  <a:cubicBezTo>
                    <a:pt x="10861" y="83604"/>
                    <a:pt x="15055" y="82338"/>
                    <a:pt x="10684" y="75583"/>
                  </a:cubicBezTo>
                  <a:cubicBezTo>
                    <a:pt x="8168" y="71669"/>
                    <a:pt x="4386" y="67636"/>
                    <a:pt x="2252" y="64163"/>
                  </a:cubicBezTo>
                  <a:cubicBezTo>
                    <a:pt x="663" y="61544"/>
                    <a:pt x="0" y="59219"/>
                    <a:pt x="1428" y="57394"/>
                  </a:cubicBezTo>
                  <a:cubicBezTo>
                    <a:pt x="4783" y="53200"/>
                    <a:pt x="20868" y="53229"/>
                    <a:pt x="21133" y="47931"/>
                  </a:cubicBezTo>
                  <a:cubicBezTo>
                    <a:pt x="21369" y="42677"/>
                    <a:pt x="5990" y="36335"/>
                    <a:pt x="6284" y="31155"/>
                  </a:cubicBezTo>
                  <a:cubicBezTo>
                    <a:pt x="6579" y="26077"/>
                    <a:pt x="20898" y="27005"/>
                    <a:pt x="21457" y="22649"/>
                  </a:cubicBezTo>
                  <a:cubicBezTo>
                    <a:pt x="22075" y="18013"/>
                    <a:pt x="6755" y="8153"/>
                    <a:pt x="7800" y="0"/>
                  </a:cubicBezTo>
                </a:path>
              </a:pathLst>
            </a:custGeom>
            <a:noFill/>
            <a:ln w="36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 rot="-1190698">
              <a:off x="991155" y="-373848"/>
              <a:ext cx="1390200" cy="5664923"/>
            </a:xfrm>
            <a:custGeom>
              <a:avLst/>
              <a:gdLst/>
              <a:ahLst/>
              <a:cxnLst/>
              <a:rect l="l" t="t" r="r" b="b"/>
              <a:pathLst>
                <a:path w="21149" h="86180" fill="none" extrusionOk="0">
                  <a:moveTo>
                    <a:pt x="3754" y="86180"/>
                  </a:moveTo>
                  <a:cubicBezTo>
                    <a:pt x="10464" y="84237"/>
                    <a:pt x="14408" y="82868"/>
                    <a:pt x="10229" y="76290"/>
                  </a:cubicBezTo>
                  <a:cubicBezTo>
                    <a:pt x="7786" y="72420"/>
                    <a:pt x="4136" y="68432"/>
                    <a:pt x="2120" y="65047"/>
                  </a:cubicBezTo>
                  <a:cubicBezTo>
                    <a:pt x="590" y="62516"/>
                    <a:pt x="1" y="60235"/>
                    <a:pt x="1428" y="58439"/>
                  </a:cubicBezTo>
                  <a:cubicBezTo>
                    <a:pt x="4725" y="54304"/>
                    <a:pt x="20163" y="54127"/>
                    <a:pt x="20530" y="48918"/>
                  </a:cubicBezTo>
                  <a:cubicBezTo>
                    <a:pt x="20898" y="43782"/>
                    <a:pt x="6197" y="37424"/>
                    <a:pt x="6358" y="32156"/>
                  </a:cubicBezTo>
                  <a:cubicBezTo>
                    <a:pt x="6535" y="27093"/>
                    <a:pt x="19927" y="27667"/>
                    <a:pt x="20486" y="23341"/>
                  </a:cubicBezTo>
                  <a:cubicBezTo>
                    <a:pt x="21149" y="18455"/>
                    <a:pt x="6712" y="8183"/>
                    <a:pt x="7374" y="1"/>
                  </a:cubicBezTo>
                </a:path>
              </a:pathLst>
            </a:custGeom>
            <a:noFill/>
            <a:ln w="33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 rot="-1190698">
              <a:off x="1019896" y="-384442"/>
              <a:ext cx="1335970" cy="5706532"/>
            </a:xfrm>
            <a:custGeom>
              <a:avLst/>
              <a:gdLst/>
              <a:ahLst/>
              <a:cxnLst/>
              <a:rect l="l" t="t" r="r" b="b"/>
              <a:pathLst>
                <a:path w="20324" h="86813" fill="none" extrusionOk="0">
                  <a:moveTo>
                    <a:pt x="3518" y="86813"/>
                  </a:moveTo>
                  <a:cubicBezTo>
                    <a:pt x="10067" y="84870"/>
                    <a:pt x="13731" y="83398"/>
                    <a:pt x="9758" y="76997"/>
                  </a:cubicBezTo>
                  <a:cubicBezTo>
                    <a:pt x="7374" y="73200"/>
                    <a:pt x="3871" y="69241"/>
                    <a:pt x="1958" y="65945"/>
                  </a:cubicBezTo>
                  <a:cubicBezTo>
                    <a:pt x="516" y="63487"/>
                    <a:pt x="1" y="61250"/>
                    <a:pt x="1399" y="59484"/>
                  </a:cubicBezTo>
                  <a:cubicBezTo>
                    <a:pt x="4636" y="55408"/>
                    <a:pt x="19412" y="54996"/>
                    <a:pt x="19868" y="49860"/>
                  </a:cubicBezTo>
                  <a:cubicBezTo>
                    <a:pt x="20324" y="44841"/>
                    <a:pt x="6373" y="38484"/>
                    <a:pt x="6402" y="33127"/>
                  </a:cubicBezTo>
                  <a:cubicBezTo>
                    <a:pt x="6417" y="28080"/>
                    <a:pt x="18897" y="28315"/>
                    <a:pt x="19485" y="24018"/>
                  </a:cubicBezTo>
                  <a:cubicBezTo>
                    <a:pt x="20177" y="18867"/>
                    <a:pt x="6623" y="8198"/>
                    <a:pt x="6917" y="1"/>
                  </a:cubicBezTo>
                </a:path>
              </a:pathLst>
            </a:custGeom>
            <a:noFill/>
            <a:ln w="33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 rot="-1190698">
              <a:off x="1047864" y="-398466"/>
              <a:ext cx="1302117" cy="5747156"/>
            </a:xfrm>
            <a:custGeom>
              <a:avLst/>
              <a:gdLst/>
              <a:ahLst/>
              <a:cxnLst/>
              <a:rect l="l" t="t" r="r" b="b"/>
              <a:pathLst>
                <a:path w="19809" h="87431" fill="none" extrusionOk="0">
                  <a:moveTo>
                    <a:pt x="3282" y="87431"/>
                  </a:moveTo>
                  <a:cubicBezTo>
                    <a:pt x="9639" y="85532"/>
                    <a:pt x="13054" y="83914"/>
                    <a:pt x="9272" y="77718"/>
                  </a:cubicBezTo>
                  <a:cubicBezTo>
                    <a:pt x="6991" y="73951"/>
                    <a:pt x="3591" y="70051"/>
                    <a:pt x="1781" y="66828"/>
                  </a:cubicBezTo>
                  <a:cubicBezTo>
                    <a:pt x="442" y="64429"/>
                    <a:pt x="0" y="62266"/>
                    <a:pt x="1384" y="60515"/>
                  </a:cubicBezTo>
                  <a:cubicBezTo>
                    <a:pt x="4562" y="56482"/>
                    <a:pt x="18661" y="55864"/>
                    <a:pt x="19249" y="50816"/>
                  </a:cubicBezTo>
                  <a:cubicBezTo>
                    <a:pt x="19809" y="45916"/>
                    <a:pt x="6564" y="39544"/>
                    <a:pt x="6461" y="34099"/>
                  </a:cubicBezTo>
                  <a:cubicBezTo>
                    <a:pt x="6343" y="29066"/>
                    <a:pt x="17895" y="28948"/>
                    <a:pt x="18514" y="24695"/>
                  </a:cubicBezTo>
                  <a:cubicBezTo>
                    <a:pt x="19264" y="19294"/>
                    <a:pt x="6549" y="8198"/>
                    <a:pt x="6490" y="1"/>
                  </a:cubicBezTo>
                </a:path>
              </a:pathLst>
            </a:custGeom>
            <a:noFill/>
            <a:ln w="29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23"/>
            <p:cNvSpPr/>
            <p:nvPr/>
          </p:nvSpPr>
          <p:spPr>
            <a:xfrm rot="-1190698">
              <a:off x="1077666" y="-413891"/>
              <a:ext cx="1267278" cy="5789685"/>
            </a:xfrm>
            <a:custGeom>
              <a:avLst/>
              <a:gdLst/>
              <a:ahLst/>
              <a:cxnLst/>
              <a:rect l="l" t="t" r="r" b="b"/>
              <a:pathLst>
                <a:path w="19279" h="88078" fill="none" extrusionOk="0">
                  <a:moveTo>
                    <a:pt x="3032" y="88078"/>
                  </a:moveTo>
                  <a:cubicBezTo>
                    <a:pt x="9227" y="86209"/>
                    <a:pt x="12362" y="84472"/>
                    <a:pt x="8815" y="78483"/>
                  </a:cubicBezTo>
                  <a:cubicBezTo>
                    <a:pt x="6623" y="74759"/>
                    <a:pt x="3341" y="70904"/>
                    <a:pt x="1634" y="67769"/>
                  </a:cubicBezTo>
                  <a:cubicBezTo>
                    <a:pt x="368" y="65459"/>
                    <a:pt x="0" y="63339"/>
                    <a:pt x="1369" y="61618"/>
                  </a:cubicBezTo>
                  <a:cubicBezTo>
                    <a:pt x="4503" y="57630"/>
                    <a:pt x="17925" y="56805"/>
                    <a:pt x="18617" y="51831"/>
                  </a:cubicBezTo>
                  <a:cubicBezTo>
                    <a:pt x="19279" y="47048"/>
                    <a:pt x="6770" y="40632"/>
                    <a:pt x="6520" y="35113"/>
                  </a:cubicBezTo>
                  <a:cubicBezTo>
                    <a:pt x="6284" y="30095"/>
                    <a:pt x="16924" y="29639"/>
                    <a:pt x="17528" y="25401"/>
                  </a:cubicBezTo>
                  <a:cubicBezTo>
                    <a:pt x="18337" y="19735"/>
                    <a:pt x="6490" y="8241"/>
                    <a:pt x="6063" y="0"/>
                  </a:cubicBezTo>
                </a:path>
              </a:pathLst>
            </a:custGeom>
            <a:noFill/>
            <a:ln w="29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 rot="-1190698">
              <a:off x="1105767" y="-426780"/>
              <a:ext cx="1232505" cy="5829323"/>
            </a:xfrm>
            <a:custGeom>
              <a:avLst/>
              <a:gdLst/>
              <a:ahLst/>
              <a:cxnLst/>
              <a:rect l="l" t="t" r="r" b="b"/>
              <a:pathLst>
                <a:path w="18750" h="88681" fill="none" extrusionOk="0">
                  <a:moveTo>
                    <a:pt x="2797" y="88681"/>
                  </a:moveTo>
                  <a:cubicBezTo>
                    <a:pt x="8816" y="86827"/>
                    <a:pt x="11686" y="84987"/>
                    <a:pt x="8330" y="79174"/>
                  </a:cubicBezTo>
                  <a:cubicBezTo>
                    <a:pt x="6226" y="75524"/>
                    <a:pt x="3077" y="71698"/>
                    <a:pt x="1473" y="68652"/>
                  </a:cubicBezTo>
                  <a:cubicBezTo>
                    <a:pt x="295" y="66430"/>
                    <a:pt x="1" y="64369"/>
                    <a:pt x="1340" y="62648"/>
                  </a:cubicBezTo>
                  <a:cubicBezTo>
                    <a:pt x="4416" y="58718"/>
                    <a:pt x="17160" y="57674"/>
                    <a:pt x="17970" y="52788"/>
                  </a:cubicBezTo>
                  <a:cubicBezTo>
                    <a:pt x="18750" y="48108"/>
                    <a:pt x="6976" y="41706"/>
                    <a:pt x="6564" y="36099"/>
                  </a:cubicBezTo>
                  <a:cubicBezTo>
                    <a:pt x="6226" y="31096"/>
                    <a:pt x="15909" y="30286"/>
                    <a:pt x="16527" y="26092"/>
                  </a:cubicBezTo>
                  <a:cubicBezTo>
                    <a:pt x="17381" y="20161"/>
                    <a:pt x="6403" y="8256"/>
                    <a:pt x="5608" y="0"/>
                  </a:cubicBezTo>
                </a:path>
              </a:pathLst>
            </a:custGeom>
            <a:noFill/>
            <a:ln w="25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23"/>
            <p:cNvSpPr/>
            <p:nvPr/>
          </p:nvSpPr>
          <p:spPr>
            <a:xfrm rot="-1190698">
              <a:off x="1136076" y="-440293"/>
              <a:ext cx="1196746" cy="5870998"/>
            </a:xfrm>
            <a:custGeom>
              <a:avLst/>
              <a:gdLst/>
              <a:ahLst/>
              <a:cxnLst/>
              <a:rect l="l" t="t" r="r" b="b"/>
              <a:pathLst>
                <a:path w="18206" h="89315" fill="none" extrusionOk="0">
                  <a:moveTo>
                    <a:pt x="2547" y="89315"/>
                  </a:moveTo>
                  <a:cubicBezTo>
                    <a:pt x="8404" y="87475"/>
                    <a:pt x="11009" y="85518"/>
                    <a:pt x="7845" y="79896"/>
                  </a:cubicBezTo>
                  <a:cubicBezTo>
                    <a:pt x="5829" y="76276"/>
                    <a:pt x="2782" y="72508"/>
                    <a:pt x="1296" y="69565"/>
                  </a:cubicBezTo>
                  <a:cubicBezTo>
                    <a:pt x="192" y="67402"/>
                    <a:pt x="1" y="65400"/>
                    <a:pt x="1311" y="63708"/>
                  </a:cubicBezTo>
                  <a:cubicBezTo>
                    <a:pt x="4342" y="59852"/>
                    <a:pt x="16425" y="58572"/>
                    <a:pt x="17337" y="53760"/>
                  </a:cubicBezTo>
                  <a:cubicBezTo>
                    <a:pt x="18205" y="49198"/>
                    <a:pt x="7168" y="42796"/>
                    <a:pt x="6609" y="37086"/>
                  </a:cubicBezTo>
                  <a:cubicBezTo>
                    <a:pt x="6138" y="32097"/>
                    <a:pt x="14909" y="30949"/>
                    <a:pt x="15527" y="26785"/>
                  </a:cubicBezTo>
                  <a:cubicBezTo>
                    <a:pt x="16425" y="20604"/>
                    <a:pt x="6300" y="8301"/>
                    <a:pt x="5181" y="1"/>
                  </a:cubicBezTo>
                </a:path>
              </a:pathLst>
            </a:custGeom>
            <a:noFill/>
            <a:ln w="22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23"/>
            <p:cNvSpPr/>
            <p:nvPr/>
          </p:nvSpPr>
          <p:spPr>
            <a:xfrm rot="-1190698">
              <a:off x="1162420" y="-452701"/>
              <a:ext cx="1162828" cy="5910635"/>
            </a:xfrm>
            <a:custGeom>
              <a:avLst/>
              <a:gdLst/>
              <a:ahLst/>
              <a:cxnLst/>
              <a:rect l="l" t="t" r="r" b="b"/>
              <a:pathLst>
                <a:path w="17690" h="89918" fill="none" extrusionOk="0">
                  <a:moveTo>
                    <a:pt x="2340" y="89918"/>
                  </a:moveTo>
                  <a:cubicBezTo>
                    <a:pt x="8006" y="88122"/>
                    <a:pt x="10361" y="86018"/>
                    <a:pt x="7403" y="80602"/>
                  </a:cubicBezTo>
                  <a:cubicBezTo>
                    <a:pt x="5460" y="77026"/>
                    <a:pt x="2546" y="73288"/>
                    <a:pt x="1148" y="70448"/>
                  </a:cubicBezTo>
                  <a:cubicBezTo>
                    <a:pt x="133" y="68358"/>
                    <a:pt x="0" y="66416"/>
                    <a:pt x="1310" y="64738"/>
                  </a:cubicBezTo>
                  <a:cubicBezTo>
                    <a:pt x="4268" y="60926"/>
                    <a:pt x="15673" y="59440"/>
                    <a:pt x="16718" y="54716"/>
                  </a:cubicBezTo>
                  <a:cubicBezTo>
                    <a:pt x="17689" y="50272"/>
                    <a:pt x="7388" y="43856"/>
                    <a:pt x="6681" y="38072"/>
                  </a:cubicBezTo>
                  <a:cubicBezTo>
                    <a:pt x="6078" y="33098"/>
                    <a:pt x="13937" y="31597"/>
                    <a:pt x="14555" y="27476"/>
                  </a:cubicBezTo>
                  <a:cubicBezTo>
                    <a:pt x="15511" y="21030"/>
                    <a:pt x="6269" y="8315"/>
                    <a:pt x="4768" y="1"/>
                  </a:cubicBezTo>
                </a:path>
              </a:pathLst>
            </a:custGeom>
            <a:noFill/>
            <a:ln w="22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23"/>
            <p:cNvSpPr/>
            <p:nvPr/>
          </p:nvSpPr>
          <p:spPr>
            <a:xfrm rot="-1190698">
              <a:off x="1192575" y="-467096"/>
              <a:ext cx="1127003" cy="5953231"/>
            </a:xfrm>
            <a:custGeom>
              <a:avLst/>
              <a:gdLst/>
              <a:ahLst/>
              <a:cxnLst/>
              <a:rect l="l" t="t" r="r" b="b"/>
              <a:pathLst>
                <a:path w="17145" h="90566" fill="none" extrusionOk="0">
                  <a:moveTo>
                    <a:pt x="2105" y="90565"/>
                  </a:moveTo>
                  <a:cubicBezTo>
                    <a:pt x="7579" y="88770"/>
                    <a:pt x="9698" y="86563"/>
                    <a:pt x="6932" y="81324"/>
                  </a:cubicBezTo>
                  <a:cubicBezTo>
                    <a:pt x="5077" y="77792"/>
                    <a:pt x="2296" y="74112"/>
                    <a:pt x="1001" y="71346"/>
                  </a:cubicBezTo>
                  <a:cubicBezTo>
                    <a:pt x="59" y="69330"/>
                    <a:pt x="0" y="67446"/>
                    <a:pt x="1281" y="65783"/>
                  </a:cubicBezTo>
                  <a:cubicBezTo>
                    <a:pt x="4209" y="62030"/>
                    <a:pt x="14923" y="60338"/>
                    <a:pt x="16085" y="55673"/>
                  </a:cubicBezTo>
                  <a:cubicBezTo>
                    <a:pt x="17145" y="51346"/>
                    <a:pt x="7579" y="44930"/>
                    <a:pt x="6740" y="39043"/>
                  </a:cubicBezTo>
                  <a:cubicBezTo>
                    <a:pt x="6019" y="34069"/>
                    <a:pt x="12936" y="32230"/>
                    <a:pt x="13554" y="28153"/>
                  </a:cubicBezTo>
                  <a:cubicBezTo>
                    <a:pt x="14570" y="21443"/>
                    <a:pt x="6181" y="8316"/>
                    <a:pt x="4327" y="1"/>
                  </a:cubicBezTo>
                </a:path>
              </a:pathLst>
            </a:custGeom>
            <a:noFill/>
            <a:ln w="18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23"/>
            <p:cNvSpPr/>
            <p:nvPr/>
          </p:nvSpPr>
          <p:spPr>
            <a:xfrm rot="-1190698">
              <a:off x="1219645" y="-480617"/>
              <a:ext cx="1092164" cy="5993854"/>
            </a:xfrm>
            <a:custGeom>
              <a:avLst/>
              <a:gdLst/>
              <a:ahLst/>
              <a:cxnLst/>
              <a:rect l="l" t="t" r="r" b="b"/>
              <a:pathLst>
                <a:path w="16615" h="91184" fill="none" extrusionOk="0">
                  <a:moveTo>
                    <a:pt x="1884" y="91184"/>
                  </a:moveTo>
                  <a:cubicBezTo>
                    <a:pt x="7196" y="89418"/>
                    <a:pt x="9036" y="87092"/>
                    <a:pt x="6475" y="82059"/>
                  </a:cubicBezTo>
                  <a:cubicBezTo>
                    <a:pt x="4709" y="78586"/>
                    <a:pt x="2046" y="74937"/>
                    <a:pt x="854" y="72258"/>
                  </a:cubicBezTo>
                  <a:cubicBezTo>
                    <a:pt x="0" y="70331"/>
                    <a:pt x="15" y="68491"/>
                    <a:pt x="1295" y="66843"/>
                  </a:cubicBezTo>
                  <a:cubicBezTo>
                    <a:pt x="4165" y="63149"/>
                    <a:pt x="14187" y="61236"/>
                    <a:pt x="15452" y="56659"/>
                  </a:cubicBezTo>
                  <a:cubicBezTo>
                    <a:pt x="16615" y="52450"/>
                    <a:pt x="7800" y="46019"/>
                    <a:pt x="6784" y="40044"/>
                  </a:cubicBezTo>
                  <a:cubicBezTo>
                    <a:pt x="5960" y="35100"/>
                    <a:pt x="11965" y="32907"/>
                    <a:pt x="12568" y="28845"/>
                  </a:cubicBezTo>
                  <a:cubicBezTo>
                    <a:pt x="13628" y="21884"/>
                    <a:pt x="6107" y="8345"/>
                    <a:pt x="3885" y="1"/>
                  </a:cubicBezTo>
                </a:path>
              </a:pathLst>
            </a:custGeom>
            <a:noFill/>
            <a:ln w="185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23"/>
            <p:cNvSpPr/>
            <p:nvPr/>
          </p:nvSpPr>
          <p:spPr>
            <a:xfrm rot="-1190698">
              <a:off x="1243228" y="-491902"/>
              <a:ext cx="1063175" cy="6032505"/>
            </a:xfrm>
            <a:custGeom>
              <a:avLst/>
              <a:gdLst/>
              <a:ahLst/>
              <a:cxnLst/>
              <a:rect l="l" t="t" r="r" b="b"/>
              <a:pathLst>
                <a:path w="16174" h="91772" fill="none" extrusionOk="0">
                  <a:moveTo>
                    <a:pt x="1737" y="91772"/>
                  </a:moveTo>
                  <a:cubicBezTo>
                    <a:pt x="6873" y="90050"/>
                    <a:pt x="8462" y="87578"/>
                    <a:pt x="6093" y="82751"/>
                  </a:cubicBezTo>
                  <a:cubicBezTo>
                    <a:pt x="4415" y="79307"/>
                    <a:pt x="1869" y="75716"/>
                    <a:pt x="780" y="73126"/>
                  </a:cubicBezTo>
                  <a:cubicBezTo>
                    <a:pt x="0" y="71287"/>
                    <a:pt x="118" y="69506"/>
                    <a:pt x="1369" y="67887"/>
                  </a:cubicBezTo>
                  <a:cubicBezTo>
                    <a:pt x="4180" y="64237"/>
                    <a:pt x="13539" y="62104"/>
                    <a:pt x="14923" y="57615"/>
                  </a:cubicBezTo>
                  <a:cubicBezTo>
                    <a:pt x="16174" y="53539"/>
                    <a:pt x="8124" y="47078"/>
                    <a:pt x="6961" y="41015"/>
                  </a:cubicBezTo>
                  <a:cubicBezTo>
                    <a:pt x="6004" y="36085"/>
                    <a:pt x="11082" y="33554"/>
                    <a:pt x="11700" y="29522"/>
                  </a:cubicBezTo>
                  <a:cubicBezTo>
                    <a:pt x="12833" y="22311"/>
                    <a:pt x="6152" y="8374"/>
                    <a:pt x="3576" y="1"/>
                  </a:cubicBezTo>
                </a:path>
              </a:pathLst>
            </a:custGeom>
            <a:noFill/>
            <a:ln w="14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 rot="-1190698">
              <a:off x="1267929" y="-504023"/>
              <a:ext cx="1031295" cy="6074115"/>
            </a:xfrm>
            <a:custGeom>
              <a:avLst/>
              <a:gdLst/>
              <a:ahLst/>
              <a:cxnLst/>
              <a:rect l="l" t="t" r="r" b="b"/>
              <a:pathLst>
                <a:path w="15689" h="92405" fill="none" extrusionOk="0">
                  <a:moveTo>
                    <a:pt x="1561" y="92404"/>
                  </a:moveTo>
                  <a:cubicBezTo>
                    <a:pt x="6520" y="90697"/>
                    <a:pt x="7874" y="88122"/>
                    <a:pt x="5681" y="83457"/>
                  </a:cubicBezTo>
                  <a:cubicBezTo>
                    <a:pt x="4092" y="80057"/>
                    <a:pt x="1649" y="76525"/>
                    <a:pt x="678" y="74024"/>
                  </a:cubicBezTo>
                  <a:cubicBezTo>
                    <a:pt x="1" y="72258"/>
                    <a:pt x="163" y="70536"/>
                    <a:pt x="1399" y="68932"/>
                  </a:cubicBezTo>
                  <a:cubicBezTo>
                    <a:pt x="4151" y="65341"/>
                    <a:pt x="12834" y="62986"/>
                    <a:pt x="14320" y="58572"/>
                  </a:cubicBezTo>
                  <a:cubicBezTo>
                    <a:pt x="15689" y="54598"/>
                    <a:pt x="8360" y="48138"/>
                    <a:pt x="7035" y="42001"/>
                  </a:cubicBezTo>
                  <a:cubicBezTo>
                    <a:pt x="5976" y="37086"/>
                    <a:pt x="10111" y="34201"/>
                    <a:pt x="10744" y="30213"/>
                  </a:cubicBezTo>
                  <a:cubicBezTo>
                    <a:pt x="11921" y="22737"/>
                    <a:pt x="6108" y="8389"/>
                    <a:pt x="3165" y="0"/>
                  </a:cubicBezTo>
                </a:path>
              </a:pathLst>
            </a:custGeom>
            <a:noFill/>
            <a:ln w="14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 rot="-1190698">
              <a:off x="1292107" y="-517545"/>
              <a:ext cx="1002240" cy="6114738"/>
            </a:xfrm>
            <a:custGeom>
              <a:avLst/>
              <a:gdLst/>
              <a:ahLst/>
              <a:cxnLst/>
              <a:rect l="l" t="t" r="r" b="b"/>
              <a:pathLst>
                <a:path w="15247" h="93023" fill="none" extrusionOk="0">
                  <a:moveTo>
                    <a:pt x="1399" y="93023"/>
                  </a:moveTo>
                  <a:cubicBezTo>
                    <a:pt x="6182" y="91330"/>
                    <a:pt x="7285" y="88622"/>
                    <a:pt x="5299" y="84178"/>
                  </a:cubicBezTo>
                  <a:cubicBezTo>
                    <a:pt x="3812" y="80823"/>
                    <a:pt x="1472" y="77335"/>
                    <a:pt x="604" y="74922"/>
                  </a:cubicBezTo>
                  <a:cubicBezTo>
                    <a:pt x="1" y="73229"/>
                    <a:pt x="266" y="71551"/>
                    <a:pt x="1472" y="69977"/>
                  </a:cubicBezTo>
                  <a:cubicBezTo>
                    <a:pt x="4180" y="66445"/>
                    <a:pt x="12186" y="63884"/>
                    <a:pt x="13805" y="59543"/>
                  </a:cubicBezTo>
                  <a:cubicBezTo>
                    <a:pt x="15247" y="55687"/>
                    <a:pt x="8698" y="49227"/>
                    <a:pt x="7212" y="42987"/>
                  </a:cubicBezTo>
                  <a:cubicBezTo>
                    <a:pt x="6034" y="38072"/>
                    <a:pt x="9243" y="34864"/>
                    <a:pt x="9861" y="30905"/>
                  </a:cubicBezTo>
                  <a:cubicBezTo>
                    <a:pt x="11097" y="23179"/>
                    <a:pt x="6152" y="8418"/>
                    <a:pt x="2841" y="0"/>
                  </a:cubicBezTo>
                </a:path>
              </a:pathLst>
            </a:custGeom>
            <a:noFill/>
            <a:ln w="1100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 rot="-1190698">
              <a:off x="1314819" y="-530143"/>
              <a:ext cx="971346" cy="6157333"/>
            </a:xfrm>
            <a:custGeom>
              <a:avLst/>
              <a:gdLst/>
              <a:ahLst/>
              <a:cxnLst/>
              <a:rect l="l" t="t" r="r" b="b"/>
              <a:pathLst>
                <a:path w="14777" h="93671" fill="none" extrusionOk="0">
                  <a:moveTo>
                    <a:pt x="1252" y="93670"/>
                  </a:moveTo>
                  <a:cubicBezTo>
                    <a:pt x="5873" y="91993"/>
                    <a:pt x="6712" y="89152"/>
                    <a:pt x="4916" y="84914"/>
                  </a:cubicBezTo>
                  <a:cubicBezTo>
                    <a:pt x="3518" y="81603"/>
                    <a:pt x="1296" y="78159"/>
                    <a:pt x="531" y="75819"/>
                  </a:cubicBezTo>
                  <a:cubicBezTo>
                    <a:pt x="1" y="74201"/>
                    <a:pt x="354" y="72582"/>
                    <a:pt x="1532" y="71022"/>
                  </a:cubicBezTo>
                  <a:cubicBezTo>
                    <a:pt x="4180" y="67549"/>
                    <a:pt x="11480" y="64767"/>
                    <a:pt x="13231" y="60500"/>
                  </a:cubicBezTo>
                  <a:cubicBezTo>
                    <a:pt x="14776" y="56747"/>
                    <a:pt x="8978" y="50272"/>
                    <a:pt x="7330" y="43958"/>
                  </a:cubicBezTo>
                  <a:cubicBezTo>
                    <a:pt x="6035" y="39073"/>
                    <a:pt x="8301" y="35496"/>
                    <a:pt x="8919" y="31582"/>
                  </a:cubicBezTo>
                  <a:cubicBezTo>
                    <a:pt x="10214" y="23591"/>
                    <a:pt x="6108" y="8418"/>
                    <a:pt x="2444" y="1"/>
                  </a:cubicBezTo>
                </a:path>
              </a:pathLst>
            </a:custGeom>
            <a:noFill/>
            <a:ln w="72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 rot="-1190698">
              <a:off x="1338327" y="-542228"/>
              <a:ext cx="941305" cy="6196971"/>
            </a:xfrm>
            <a:custGeom>
              <a:avLst/>
              <a:gdLst/>
              <a:ahLst/>
              <a:cxnLst/>
              <a:rect l="l" t="t" r="r" b="b"/>
              <a:pathLst>
                <a:path w="14320" h="94274" fill="none" extrusionOk="0">
                  <a:moveTo>
                    <a:pt x="1089" y="94274"/>
                  </a:moveTo>
                  <a:cubicBezTo>
                    <a:pt x="5519" y="92640"/>
                    <a:pt x="6137" y="89667"/>
                    <a:pt x="4503" y="85620"/>
                  </a:cubicBezTo>
                  <a:cubicBezTo>
                    <a:pt x="3208" y="82353"/>
                    <a:pt x="1104" y="78968"/>
                    <a:pt x="442" y="76717"/>
                  </a:cubicBezTo>
                  <a:cubicBezTo>
                    <a:pt x="0" y="75172"/>
                    <a:pt x="427" y="73612"/>
                    <a:pt x="1589" y="72067"/>
                  </a:cubicBezTo>
                  <a:cubicBezTo>
                    <a:pt x="4180" y="68652"/>
                    <a:pt x="10802" y="65650"/>
                    <a:pt x="12686" y="61471"/>
                  </a:cubicBezTo>
                  <a:cubicBezTo>
                    <a:pt x="14319" y="57836"/>
                    <a:pt x="9271" y="51361"/>
                    <a:pt x="7447" y="44959"/>
                  </a:cubicBezTo>
                  <a:cubicBezTo>
                    <a:pt x="6078" y="40073"/>
                    <a:pt x="7402" y="36159"/>
                    <a:pt x="8021" y="32273"/>
                  </a:cubicBezTo>
                  <a:cubicBezTo>
                    <a:pt x="9389" y="24062"/>
                    <a:pt x="6122" y="8462"/>
                    <a:pt x="2104" y="0"/>
                  </a:cubicBezTo>
                </a:path>
              </a:pathLst>
            </a:custGeom>
            <a:noFill/>
            <a:ln w="72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 rot="-1190698">
              <a:off x="1362330" y="-556372"/>
              <a:ext cx="910411" cy="6238580"/>
            </a:xfrm>
            <a:custGeom>
              <a:avLst/>
              <a:gdLst/>
              <a:ahLst/>
              <a:cxnLst/>
              <a:rect l="l" t="t" r="r" b="b"/>
              <a:pathLst>
                <a:path w="13850" h="94907" fill="none" extrusionOk="0">
                  <a:moveTo>
                    <a:pt x="928" y="94907"/>
                  </a:moveTo>
                  <a:cubicBezTo>
                    <a:pt x="5196" y="93288"/>
                    <a:pt x="5564" y="90197"/>
                    <a:pt x="4121" y="86357"/>
                  </a:cubicBezTo>
                  <a:cubicBezTo>
                    <a:pt x="2900" y="83119"/>
                    <a:pt x="899" y="79793"/>
                    <a:pt x="369" y="77630"/>
                  </a:cubicBezTo>
                  <a:cubicBezTo>
                    <a:pt x="1" y="76187"/>
                    <a:pt x="486" y="74672"/>
                    <a:pt x="1649" y="73141"/>
                  </a:cubicBezTo>
                  <a:cubicBezTo>
                    <a:pt x="4180" y="69786"/>
                    <a:pt x="10126" y="66563"/>
                    <a:pt x="12142" y="62457"/>
                  </a:cubicBezTo>
                  <a:cubicBezTo>
                    <a:pt x="13849" y="58940"/>
                    <a:pt x="9596" y="52435"/>
                    <a:pt x="7609" y="45960"/>
                  </a:cubicBezTo>
                  <a:cubicBezTo>
                    <a:pt x="6123" y="41089"/>
                    <a:pt x="6505" y="36836"/>
                    <a:pt x="7138" y="32966"/>
                  </a:cubicBezTo>
                  <a:cubicBezTo>
                    <a:pt x="8551" y="24489"/>
                    <a:pt x="6152" y="8492"/>
                    <a:pt x="1767" y="1"/>
                  </a:cubicBezTo>
                </a:path>
              </a:pathLst>
            </a:custGeom>
            <a:noFill/>
            <a:ln w="47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 rot="-1190698">
              <a:off x="1387125" y="-567351"/>
              <a:ext cx="877478" cy="6278218"/>
            </a:xfrm>
            <a:custGeom>
              <a:avLst/>
              <a:gdLst/>
              <a:ahLst/>
              <a:cxnLst/>
              <a:rect l="l" t="t" r="r" b="b"/>
              <a:pathLst>
                <a:path w="13349" h="95510" fill="none" extrusionOk="0">
                  <a:moveTo>
                    <a:pt x="751" y="95510"/>
                  </a:moveTo>
                  <a:cubicBezTo>
                    <a:pt x="4842" y="93920"/>
                    <a:pt x="4975" y="90697"/>
                    <a:pt x="3724" y="87048"/>
                  </a:cubicBezTo>
                  <a:cubicBezTo>
                    <a:pt x="2620" y="83869"/>
                    <a:pt x="692" y="80602"/>
                    <a:pt x="280" y="78527"/>
                  </a:cubicBezTo>
                  <a:cubicBezTo>
                    <a:pt x="1" y="77144"/>
                    <a:pt x="575" y="75687"/>
                    <a:pt x="1693" y="74171"/>
                  </a:cubicBezTo>
                  <a:cubicBezTo>
                    <a:pt x="4180" y="70860"/>
                    <a:pt x="9434" y="67431"/>
                    <a:pt x="11553" y="63413"/>
                  </a:cubicBezTo>
                  <a:cubicBezTo>
                    <a:pt x="13348" y="60014"/>
                    <a:pt x="9875" y="53494"/>
                    <a:pt x="7712" y="46931"/>
                  </a:cubicBezTo>
                  <a:cubicBezTo>
                    <a:pt x="6108" y="42074"/>
                    <a:pt x="5549" y="37483"/>
                    <a:pt x="6181" y="33657"/>
                  </a:cubicBezTo>
                  <a:cubicBezTo>
                    <a:pt x="7653" y="24915"/>
                    <a:pt x="6108" y="8506"/>
                    <a:pt x="1354" y="0"/>
                  </a:cubicBezTo>
                </a:path>
              </a:pathLst>
            </a:custGeom>
            <a:noFill/>
            <a:ln w="4775" cap="flat" cmpd="sng">
              <a:solidFill>
                <a:schemeClr val="accent3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65" name="Google Shape;665;p23"/>
          <p:cNvSpPr/>
          <p:nvPr/>
        </p:nvSpPr>
        <p:spPr>
          <a:xfrm flipH="1">
            <a:off x="1699372" y="696179"/>
            <a:ext cx="525900" cy="52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6" name="Google Shape;666;p23"/>
          <p:cNvSpPr/>
          <p:nvPr/>
        </p:nvSpPr>
        <p:spPr>
          <a:xfrm rot="10800000" flipH="1">
            <a:off x="8610530" y="4428558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7" name="Google Shape;667;p23"/>
          <p:cNvSpPr/>
          <p:nvPr/>
        </p:nvSpPr>
        <p:spPr>
          <a:xfrm rot="10800000" flipH="1">
            <a:off x="8157776" y="4693233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8" name="Google Shape;668;p23"/>
          <p:cNvSpPr/>
          <p:nvPr/>
        </p:nvSpPr>
        <p:spPr>
          <a:xfrm rot="10800000" flipH="1">
            <a:off x="2086373" y="4623686"/>
            <a:ext cx="138900" cy="1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9" name="Google Shape;669;p23"/>
          <p:cNvSpPr/>
          <p:nvPr/>
        </p:nvSpPr>
        <p:spPr>
          <a:xfrm rot="10800000" flipH="1">
            <a:off x="94099" y="1915174"/>
            <a:ext cx="194700" cy="19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0" name="Google Shape;670;p23"/>
          <p:cNvSpPr/>
          <p:nvPr/>
        </p:nvSpPr>
        <p:spPr>
          <a:xfrm rot="10800000" flipH="1">
            <a:off x="2337457" y="2248380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1" name="Google Shape;671;p23"/>
          <p:cNvSpPr/>
          <p:nvPr/>
        </p:nvSpPr>
        <p:spPr>
          <a:xfrm rot="10800000" flipH="1">
            <a:off x="1198950" y="3453601"/>
            <a:ext cx="360600" cy="360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2" name="Google Shape;672;p23"/>
          <p:cNvSpPr/>
          <p:nvPr/>
        </p:nvSpPr>
        <p:spPr>
          <a:xfrm rot="10800000" flipH="1">
            <a:off x="8157776" y="193950"/>
            <a:ext cx="288300" cy="28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3" name="Google Shape;673;p23"/>
          <p:cNvSpPr txBox="1">
            <a:spLocks noGrp="1"/>
          </p:cNvSpPr>
          <p:nvPr>
            <p:ph type="title" idx="6"/>
          </p:nvPr>
        </p:nvSpPr>
        <p:spPr>
          <a:xfrm>
            <a:off x="732300" y="445025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8197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4"/>
          <p:cNvSpPr/>
          <p:nvPr/>
        </p:nvSpPr>
        <p:spPr>
          <a:xfrm flipH="1">
            <a:off x="1006469" y="5612131"/>
            <a:ext cx="25048" cy="22175"/>
          </a:xfrm>
          <a:custGeom>
            <a:avLst/>
            <a:gdLst/>
            <a:ahLst/>
            <a:cxnLst/>
            <a:rect l="l" t="t" r="r" b="b"/>
            <a:pathLst>
              <a:path w="497" h="440" extrusionOk="0">
                <a:moveTo>
                  <a:pt x="497" y="0"/>
                </a:moveTo>
                <a:lnTo>
                  <a:pt x="0" y="439"/>
                </a:lnTo>
                <a:lnTo>
                  <a:pt x="497" y="439"/>
                </a:lnTo>
                <a:lnTo>
                  <a:pt x="4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7" name="Google Shape;677;p24"/>
          <p:cNvSpPr/>
          <p:nvPr/>
        </p:nvSpPr>
        <p:spPr>
          <a:xfrm flipH="1">
            <a:off x="6123479" y="5618487"/>
            <a:ext cx="7720" cy="13521"/>
          </a:xfrm>
          <a:custGeom>
            <a:avLst/>
            <a:gdLst/>
            <a:ahLst/>
            <a:cxnLst/>
            <a:rect l="l" t="t" r="r" b="b"/>
            <a:pathLst>
              <a:path w="153" h="268" extrusionOk="0">
                <a:moveTo>
                  <a:pt x="153" y="0"/>
                </a:moveTo>
                <a:lnTo>
                  <a:pt x="0" y="153"/>
                </a:lnTo>
                <a:lnTo>
                  <a:pt x="115" y="268"/>
                </a:lnTo>
                <a:lnTo>
                  <a:pt x="153" y="268"/>
                </a:lnTo>
                <a:lnTo>
                  <a:pt x="153" y="0"/>
                </a:lnTo>
                <a:close/>
              </a:path>
            </a:pathLst>
          </a:custGeom>
          <a:solidFill>
            <a:srgbClr val="262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8" name="Google Shape;678;p24"/>
          <p:cNvSpPr/>
          <p:nvPr/>
        </p:nvSpPr>
        <p:spPr>
          <a:xfrm>
            <a:off x="0" y="9275"/>
            <a:ext cx="2288057" cy="1344285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9" name="Google Shape;679;p24"/>
          <p:cNvSpPr/>
          <p:nvPr/>
        </p:nvSpPr>
        <p:spPr>
          <a:xfrm>
            <a:off x="0" y="9275"/>
            <a:ext cx="1679544" cy="910721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0" name="Google Shape;680;p24"/>
          <p:cNvSpPr/>
          <p:nvPr/>
        </p:nvSpPr>
        <p:spPr>
          <a:xfrm flipH="1">
            <a:off x="6881025" y="9275"/>
            <a:ext cx="2288057" cy="1344285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1" name="Google Shape;681;p24"/>
          <p:cNvSpPr/>
          <p:nvPr/>
        </p:nvSpPr>
        <p:spPr>
          <a:xfrm flipH="1">
            <a:off x="7489539" y="9275"/>
            <a:ext cx="1679544" cy="910721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2" name="Google Shape;682;p24"/>
          <p:cNvSpPr/>
          <p:nvPr/>
        </p:nvSpPr>
        <p:spPr>
          <a:xfrm rot="-8001735">
            <a:off x="-431624" y="4326415"/>
            <a:ext cx="1672299" cy="855692"/>
          </a:xfrm>
          <a:custGeom>
            <a:avLst/>
            <a:gdLst/>
            <a:ahLst/>
            <a:cxnLst/>
            <a:rect l="l" t="t" r="r" b="b"/>
            <a:pathLst>
              <a:path w="42311" h="21649" fill="none" extrusionOk="0">
                <a:moveTo>
                  <a:pt x="0" y="2620"/>
                </a:moveTo>
                <a:cubicBezTo>
                  <a:pt x="3944" y="2620"/>
                  <a:pt x="7874" y="4430"/>
                  <a:pt x="10405" y="7447"/>
                </a:cubicBezTo>
                <a:cubicBezTo>
                  <a:pt x="12612" y="10081"/>
                  <a:pt x="13760" y="13437"/>
                  <a:pt x="15659" y="16277"/>
                </a:cubicBezTo>
                <a:cubicBezTo>
                  <a:pt x="17542" y="19132"/>
                  <a:pt x="20751" y="21648"/>
                  <a:pt x="24121" y="21016"/>
                </a:cubicBezTo>
                <a:cubicBezTo>
                  <a:pt x="26431" y="20589"/>
                  <a:pt x="28271" y="18735"/>
                  <a:pt x="29360" y="16645"/>
                </a:cubicBezTo>
                <a:cubicBezTo>
                  <a:pt x="30449" y="14570"/>
                  <a:pt x="30920" y="12215"/>
                  <a:pt x="31494" y="9934"/>
                </a:cubicBezTo>
                <a:cubicBezTo>
                  <a:pt x="32082" y="7653"/>
                  <a:pt x="32818" y="5343"/>
                  <a:pt x="34319" y="3533"/>
                </a:cubicBezTo>
                <a:cubicBezTo>
                  <a:pt x="36232" y="1237"/>
                  <a:pt x="39352" y="1"/>
                  <a:pt x="42310" y="354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3" name="Google Shape;683;p24"/>
          <p:cNvSpPr/>
          <p:nvPr/>
        </p:nvSpPr>
        <p:spPr>
          <a:xfrm rot="-8001735">
            <a:off x="-398068" y="4371248"/>
            <a:ext cx="1567600" cy="801581"/>
          </a:xfrm>
          <a:custGeom>
            <a:avLst/>
            <a:gdLst/>
            <a:ahLst/>
            <a:cxnLst/>
            <a:rect l="l" t="t" r="r" b="b"/>
            <a:pathLst>
              <a:path w="39662" h="20280" fill="none" extrusionOk="0">
                <a:moveTo>
                  <a:pt x="1" y="2443"/>
                </a:moveTo>
                <a:cubicBezTo>
                  <a:pt x="3695" y="2443"/>
                  <a:pt x="7374" y="4150"/>
                  <a:pt x="9773" y="6976"/>
                </a:cubicBezTo>
                <a:cubicBezTo>
                  <a:pt x="11833" y="9448"/>
                  <a:pt x="12892" y="12568"/>
                  <a:pt x="14673" y="15261"/>
                </a:cubicBezTo>
                <a:cubicBezTo>
                  <a:pt x="16469" y="17939"/>
                  <a:pt x="19441" y="20279"/>
                  <a:pt x="22605" y="19691"/>
                </a:cubicBezTo>
                <a:cubicBezTo>
                  <a:pt x="24783" y="19279"/>
                  <a:pt x="26505" y="17557"/>
                  <a:pt x="27521" y="15599"/>
                </a:cubicBezTo>
                <a:cubicBezTo>
                  <a:pt x="28536" y="13657"/>
                  <a:pt x="28978" y="11449"/>
                  <a:pt x="29522" y="9316"/>
                </a:cubicBezTo>
                <a:cubicBezTo>
                  <a:pt x="30081" y="7182"/>
                  <a:pt x="30758" y="5018"/>
                  <a:pt x="32171" y="3311"/>
                </a:cubicBezTo>
                <a:cubicBezTo>
                  <a:pt x="33952" y="1163"/>
                  <a:pt x="36880" y="0"/>
                  <a:pt x="39662" y="33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4" name="Google Shape;684;p24"/>
          <p:cNvSpPr/>
          <p:nvPr/>
        </p:nvSpPr>
        <p:spPr>
          <a:xfrm rot="-8001735">
            <a:off x="-364685" y="4415988"/>
            <a:ext cx="1462308" cy="749249"/>
          </a:xfrm>
          <a:custGeom>
            <a:avLst/>
            <a:gdLst/>
            <a:ahLst/>
            <a:cxnLst/>
            <a:rect l="l" t="t" r="r" b="b"/>
            <a:pathLst>
              <a:path w="36998" h="18956" fill="none" extrusionOk="0">
                <a:moveTo>
                  <a:pt x="0" y="2311"/>
                </a:moveTo>
                <a:cubicBezTo>
                  <a:pt x="3459" y="2311"/>
                  <a:pt x="6873" y="3886"/>
                  <a:pt x="9110" y="6534"/>
                </a:cubicBezTo>
                <a:cubicBezTo>
                  <a:pt x="11038" y="8830"/>
                  <a:pt x="12024" y="11759"/>
                  <a:pt x="13687" y="14261"/>
                </a:cubicBezTo>
                <a:cubicBezTo>
                  <a:pt x="15335" y="16762"/>
                  <a:pt x="18131" y="18955"/>
                  <a:pt x="21074" y="18396"/>
                </a:cubicBezTo>
                <a:cubicBezTo>
                  <a:pt x="23105" y="18028"/>
                  <a:pt x="24724" y="16409"/>
                  <a:pt x="25666" y="14570"/>
                </a:cubicBezTo>
                <a:cubicBezTo>
                  <a:pt x="26593" y="12730"/>
                  <a:pt x="27020" y="10699"/>
                  <a:pt x="27535" y="8713"/>
                </a:cubicBezTo>
                <a:cubicBezTo>
                  <a:pt x="28050" y="6726"/>
                  <a:pt x="28697" y="4680"/>
                  <a:pt x="30022" y="3091"/>
                </a:cubicBezTo>
                <a:cubicBezTo>
                  <a:pt x="31700" y="1089"/>
                  <a:pt x="34393" y="0"/>
                  <a:pt x="36998" y="324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5" name="Google Shape;685;p24"/>
          <p:cNvSpPr/>
          <p:nvPr/>
        </p:nvSpPr>
        <p:spPr>
          <a:xfrm rot="-8001735">
            <a:off x="-330796" y="4459819"/>
            <a:ext cx="1358202" cy="695138"/>
          </a:xfrm>
          <a:custGeom>
            <a:avLst/>
            <a:gdLst/>
            <a:ahLst/>
            <a:cxnLst/>
            <a:rect l="l" t="t" r="r" b="b"/>
            <a:pathLst>
              <a:path w="34364" h="17587" fill="none" extrusionOk="0">
                <a:moveTo>
                  <a:pt x="1" y="2119"/>
                </a:moveTo>
                <a:cubicBezTo>
                  <a:pt x="3224" y="2119"/>
                  <a:pt x="6402" y="3591"/>
                  <a:pt x="8463" y="6049"/>
                </a:cubicBezTo>
                <a:cubicBezTo>
                  <a:pt x="10243" y="8183"/>
                  <a:pt x="11185" y="10905"/>
                  <a:pt x="12716" y="13230"/>
                </a:cubicBezTo>
                <a:cubicBezTo>
                  <a:pt x="14261" y="15541"/>
                  <a:pt x="16851" y="17586"/>
                  <a:pt x="19588" y="17071"/>
                </a:cubicBezTo>
                <a:cubicBezTo>
                  <a:pt x="21472" y="16718"/>
                  <a:pt x="22958" y="15217"/>
                  <a:pt x="23841" y="13525"/>
                </a:cubicBezTo>
                <a:cubicBezTo>
                  <a:pt x="24724" y="11832"/>
                  <a:pt x="25107" y="9919"/>
                  <a:pt x="25593" y="8080"/>
                </a:cubicBezTo>
                <a:cubicBezTo>
                  <a:pt x="26064" y="6225"/>
                  <a:pt x="26652" y="4342"/>
                  <a:pt x="27888" y="2870"/>
                </a:cubicBezTo>
                <a:cubicBezTo>
                  <a:pt x="29434" y="1016"/>
                  <a:pt x="31950" y="0"/>
                  <a:pt x="34364" y="29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6" name="Google Shape;686;p24"/>
          <p:cNvSpPr/>
          <p:nvPr/>
        </p:nvSpPr>
        <p:spPr>
          <a:xfrm rot="-8001735">
            <a:off x="-297482" y="4504530"/>
            <a:ext cx="1253503" cy="641620"/>
          </a:xfrm>
          <a:custGeom>
            <a:avLst/>
            <a:gdLst/>
            <a:ahLst/>
            <a:cxnLst/>
            <a:rect l="l" t="t" r="r" b="b"/>
            <a:pathLst>
              <a:path w="31715" h="16233" fill="none" extrusionOk="0">
                <a:moveTo>
                  <a:pt x="0" y="1957"/>
                </a:moveTo>
                <a:cubicBezTo>
                  <a:pt x="2958" y="1957"/>
                  <a:pt x="5902" y="3311"/>
                  <a:pt x="7815" y="5578"/>
                </a:cubicBezTo>
                <a:cubicBezTo>
                  <a:pt x="9478" y="7549"/>
                  <a:pt x="10316" y="10051"/>
                  <a:pt x="11729" y="12200"/>
                </a:cubicBezTo>
                <a:cubicBezTo>
                  <a:pt x="13157" y="14334"/>
                  <a:pt x="15556" y="16232"/>
                  <a:pt x="18087" y="15747"/>
                </a:cubicBezTo>
                <a:cubicBezTo>
                  <a:pt x="19809" y="15423"/>
                  <a:pt x="21192" y="14039"/>
                  <a:pt x="22016" y="12479"/>
                </a:cubicBezTo>
                <a:cubicBezTo>
                  <a:pt x="22840" y="10905"/>
                  <a:pt x="23193" y="9168"/>
                  <a:pt x="23620" y="7446"/>
                </a:cubicBezTo>
                <a:cubicBezTo>
                  <a:pt x="24062" y="5739"/>
                  <a:pt x="24606" y="4018"/>
                  <a:pt x="25739" y="2649"/>
                </a:cubicBezTo>
                <a:cubicBezTo>
                  <a:pt x="27167" y="942"/>
                  <a:pt x="29492" y="0"/>
                  <a:pt x="31714" y="26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7" name="Google Shape;687;p24"/>
          <p:cNvSpPr/>
          <p:nvPr/>
        </p:nvSpPr>
        <p:spPr>
          <a:xfrm rot="8001735" flipH="1">
            <a:off x="7928401" y="4326415"/>
            <a:ext cx="1672299" cy="855692"/>
          </a:xfrm>
          <a:custGeom>
            <a:avLst/>
            <a:gdLst/>
            <a:ahLst/>
            <a:cxnLst/>
            <a:rect l="l" t="t" r="r" b="b"/>
            <a:pathLst>
              <a:path w="42311" h="21649" fill="none" extrusionOk="0">
                <a:moveTo>
                  <a:pt x="0" y="2620"/>
                </a:moveTo>
                <a:cubicBezTo>
                  <a:pt x="3944" y="2620"/>
                  <a:pt x="7874" y="4430"/>
                  <a:pt x="10405" y="7447"/>
                </a:cubicBezTo>
                <a:cubicBezTo>
                  <a:pt x="12612" y="10081"/>
                  <a:pt x="13760" y="13437"/>
                  <a:pt x="15659" y="16277"/>
                </a:cubicBezTo>
                <a:cubicBezTo>
                  <a:pt x="17542" y="19132"/>
                  <a:pt x="20751" y="21648"/>
                  <a:pt x="24121" y="21016"/>
                </a:cubicBezTo>
                <a:cubicBezTo>
                  <a:pt x="26431" y="20589"/>
                  <a:pt x="28271" y="18735"/>
                  <a:pt x="29360" y="16645"/>
                </a:cubicBezTo>
                <a:cubicBezTo>
                  <a:pt x="30449" y="14570"/>
                  <a:pt x="30920" y="12215"/>
                  <a:pt x="31494" y="9934"/>
                </a:cubicBezTo>
                <a:cubicBezTo>
                  <a:pt x="32082" y="7653"/>
                  <a:pt x="32818" y="5343"/>
                  <a:pt x="34319" y="3533"/>
                </a:cubicBezTo>
                <a:cubicBezTo>
                  <a:pt x="36232" y="1237"/>
                  <a:pt x="39352" y="1"/>
                  <a:pt x="42310" y="354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8" name="Google Shape;688;p24"/>
          <p:cNvSpPr/>
          <p:nvPr/>
        </p:nvSpPr>
        <p:spPr>
          <a:xfrm rot="8001735" flipH="1">
            <a:off x="7999544" y="4371248"/>
            <a:ext cx="1567600" cy="801581"/>
          </a:xfrm>
          <a:custGeom>
            <a:avLst/>
            <a:gdLst/>
            <a:ahLst/>
            <a:cxnLst/>
            <a:rect l="l" t="t" r="r" b="b"/>
            <a:pathLst>
              <a:path w="39662" h="20280" fill="none" extrusionOk="0">
                <a:moveTo>
                  <a:pt x="1" y="2443"/>
                </a:moveTo>
                <a:cubicBezTo>
                  <a:pt x="3695" y="2443"/>
                  <a:pt x="7374" y="4150"/>
                  <a:pt x="9773" y="6976"/>
                </a:cubicBezTo>
                <a:cubicBezTo>
                  <a:pt x="11833" y="9448"/>
                  <a:pt x="12892" y="12568"/>
                  <a:pt x="14673" y="15261"/>
                </a:cubicBezTo>
                <a:cubicBezTo>
                  <a:pt x="16469" y="17939"/>
                  <a:pt x="19441" y="20279"/>
                  <a:pt x="22605" y="19691"/>
                </a:cubicBezTo>
                <a:cubicBezTo>
                  <a:pt x="24783" y="19279"/>
                  <a:pt x="26505" y="17557"/>
                  <a:pt x="27521" y="15599"/>
                </a:cubicBezTo>
                <a:cubicBezTo>
                  <a:pt x="28536" y="13657"/>
                  <a:pt x="28978" y="11449"/>
                  <a:pt x="29522" y="9316"/>
                </a:cubicBezTo>
                <a:cubicBezTo>
                  <a:pt x="30081" y="7182"/>
                  <a:pt x="30758" y="5018"/>
                  <a:pt x="32171" y="3311"/>
                </a:cubicBezTo>
                <a:cubicBezTo>
                  <a:pt x="33952" y="1163"/>
                  <a:pt x="36880" y="0"/>
                  <a:pt x="39662" y="33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9" name="Google Shape;689;p24"/>
          <p:cNvSpPr/>
          <p:nvPr/>
        </p:nvSpPr>
        <p:spPr>
          <a:xfrm rot="8001735" flipH="1">
            <a:off x="8071453" y="4415988"/>
            <a:ext cx="1462308" cy="749249"/>
          </a:xfrm>
          <a:custGeom>
            <a:avLst/>
            <a:gdLst/>
            <a:ahLst/>
            <a:cxnLst/>
            <a:rect l="l" t="t" r="r" b="b"/>
            <a:pathLst>
              <a:path w="36998" h="18956" fill="none" extrusionOk="0">
                <a:moveTo>
                  <a:pt x="0" y="2311"/>
                </a:moveTo>
                <a:cubicBezTo>
                  <a:pt x="3459" y="2311"/>
                  <a:pt x="6873" y="3886"/>
                  <a:pt x="9110" y="6534"/>
                </a:cubicBezTo>
                <a:cubicBezTo>
                  <a:pt x="11038" y="8830"/>
                  <a:pt x="12024" y="11759"/>
                  <a:pt x="13687" y="14261"/>
                </a:cubicBezTo>
                <a:cubicBezTo>
                  <a:pt x="15335" y="16762"/>
                  <a:pt x="18131" y="18955"/>
                  <a:pt x="21074" y="18396"/>
                </a:cubicBezTo>
                <a:cubicBezTo>
                  <a:pt x="23105" y="18028"/>
                  <a:pt x="24724" y="16409"/>
                  <a:pt x="25666" y="14570"/>
                </a:cubicBezTo>
                <a:cubicBezTo>
                  <a:pt x="26593" y="12730"/>
                  <a:pt x="27020" y="10699"/>
                  <a:pt x="27535" y="8713"/>
                </a:cubicBezTo>
                <a:cubicBezTo>
                  <a:pt x="28050" y="6726"/>
                  <a:pt x="28697" y="4680"/>
                  <a:pt x="30022" y="3091"/>
                </a:cubicBezTo>
                <a:cubicBezTo>
                  <a:pt x="31700" y="1089"/>
                  <a:pt x="34393" y="0"/>
                  <a:pt x="36998" y="324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0" name="Google Shape;690;p24"/>
          <p:cNvSpPr/>
          <p:nvPr/>
        </p:nvSpPr>
        <p:spPr>
          <a:xfrm rot="8001735" flipH="1">
            <a:off x="8141670" y="4459819"/>
            <a:ext cx="1358202" cy="695138"/>
          </a:xfrm>
          <a:custGeom>
            <a:avLst/>
            <a:gdLst/>
            <a:ahLst/>
            <a:cxnLst/>
            <a:rect l="l" t="t" r="r" b="b"/>
            <a:pathLst>
              <a:path w="34364" h="17587" fill="none" extrusionOk="0">
                <a:moveTo>
                  <a:pt x="1" y="2119"/>
                </a:moveTo>
                <a:cubicBezTo>
                  <a:pt x="3224" y="2119"/>
                  <a:pt x="6402" y="3591"/>
                  <a:pt x="8463" y="6049"/>
                </a:cubicBezTo>
                <a:cubicBezTo>
                  <a:pt x="10243" y="8183"/>
                  <a:pt x="11185" y="10905"/>
                  <a:pt x="12716" y="13230"/>
                </a:cubicBezTo>
                <a:cubicBezTo>
                  <a:pt x="14261" y="15541"/>
                  <a:pt x="16851" y="17586"/>
                  <a:pt x="19588" y="17071"/>
                </a:cubicBezTo>
                <a:cubicBezTo>
                  <a:pt x="21472" y="16718"/>
                  <a:pt x="22958" y="15217"/>
                  <a:pt x="23841" y="13525"/>
                </a:cubicBezTo>
                <a:cubicBezTo>
                  <a:pt x="24724" y="11832"/>
                  <a:pt x="25107" y="9919"/>
                  <a:pt x="25593" y="8080"/>
                </a:cubicBezTo>
                <a:cubicBezTo>
                  <a:pt x="26064" y="6225"/>
                  <a:pt x="26652" y="4342"/>
                  <a:pt x="27888" y="2870"/>
                </a:cubicBezTo>
                <a:cubicBezTo>
                  <a:pt x="29434" y="1016"/>
                  <a:pt x="31950" y="0"/>
                  <a:pt x="34364" y="29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1" name="Google Shape;691;p24"/>
          <p:cNvSpPr/>
          <p:nvPr/>
        </p:nvSpPr>
        <p:spPr>
          <a:xfrm rot="8001735" flipH="1">
            <a:off x="8213055" y="4504530"/>
            <a:ext cx="1253503" cy="641620"/>
          </a:xfrm>
          <a:custGeom>
            <a:avLst/>
            <a:gdLst/>
            <a:ahLst/>
            <a:cxnLst/>
            <a:rect l="l" t="t" r="r" b="b"/>
            <a:pathLst>
              <a:path w="31715" h="16233" fill="none" extrusionOk="0">
                <a:moveTo>
                  <a:pt x="0" y="1957"/>
                </a:moveTo>
                <a:cubicBezTo>
                  <a:pt x="2958" y="1957"/>
                  <a:pt x="5902" y="3311"/>
                  <a:pt x="7815" y="5578"/>
                </a:cubicBezTo>
                <a:cubicBezTo>
                  <a:pt x="9478" y="7549"/>
                  <a:pt x="10316" y="10051"/>
                  <a:pt x="11729" y="12200"/>
                </a:cubicBezTo>
                <a:cubicBezTo>
                  <a:pt x="13157" y="14334"/>
                  <a:pt x="15556" y="16232"/>
                  <a:pt x="18087" y="15747"/>
                </a:cubicBezTo>
                <a:cubicBezTo>
                  <a:pt x="19809" y="15423"/>
                  <a:pt x="21192" y="14039"/>
                  <a:pt x="22016" y="12479"/>
                </a:cubicBezTo>
                <a:cubicBezTo>
                  <a:pt x="22840" y="10905"/>
                  <a:pt x="23193" y="9168"/>
                  <a:pt x="23620" y="7446"/>
                </a:cubicBezTo>
                <a:cubicBezTo>
                  <a:pt x="24062" y="5739"/>
                  <a:pt x="24606" y="4018"/>
                  <a:pt x="25739" y="2649"/>
                </a:cubicBezTo>
                <a:cubicBezTo>
                  <a:pt x="27167" y="942"/>
                  <a:pt x="29492" y="0"/>
                  <a:pt x="31714" y="26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2" name="Google Shape;692;p24"/>
          <p:cNvSpPr/>
          <p:nvPr/>
        </p:nvSpPr>
        <p:spPr>
          <a:xfrm rot="-898557">
            <a:off x="-525038" y="104586"/>
            <a:ext cx="2865928" cy="1690102"/>
          </a:xfrm>
          <a:custGeom>
            <a:avLst/>
            <a:gdLst/>
            <a:ahLst/>
            <a:cxnLst/>
            <a:rect l="l" t="t" r="r" b="b"/>
            <a:pathLst>
              <a:path w="73967" h="43620" extrusionOk="0">
                <a:moveTo>
                  <a:pt x="73672" y="0"/>
                </a:moveTo>
                <a:cubicBezTo>
                  <a:pt x="70257" y="2134"/>
                  <a:pt x="66593" y="3002"/>
                  <a:pt x="63370" y="3753"/>
                </a:cubicBezTo>
                <a:cubicBezTo>
                  <a:pt x="60118" y="4533"/>
                  <a:pt x="57307" y="5195"/>
                  <a:pt x="55821" y="6990"/>
                </a:cubicBezTo>
                <a:cubicBezTo>
                  <a:pt x="54746" y="8271"/>
                  <a:pt x="54025" y="9772"/>
                  <a:pt x="53334" y="11214"/>
                </a:cubicBezTo>
                <a:cubicBezTo>
                  <a:pt x="52156" y="13642"/>
                  <a:pt x="51052" y="15938"/>
                  <a:pt x="48462" y="16762"/>
                </a:cubicBezTo>
                <a:cubicBezTo>
                  <a:pt x="47864" y="16962"/>
                  <a:pt x="47068" y="17020"/>
                  <a:pt x="46200" y="17020"/>
                </a:cubicBezTo>
                <a:cubicBezTo>
                  <a:pt x="45531" y="17020"/>
                  <a:pt x="44819" y="16985"/>
                  <a:pt x="44121" y="16953"/>
                </a:cubicBezTo>
                <a:cubicBezTo>
                  <a:pt x="43381" y="16914"/>
                  <a:pt x="42635" y="16877"/>
                  <a:pt x="41924" y="16877"/>
                </a:cubicBezTo>
                <a:cubicBezTo>
                  <a:pt x="40770" y="16877"/>
                  <a:pt x="39710" y="16975"/>
                  <a:pt x="38926" y="17321"/>
                </a:cubicBezTo>
                <a:cubicBezTo>
                  <a:pt x="36880" y="18219"/>
                  <a:pt x="35232" y="20632"/>
                  <a:pt x="33628" y="22943"/>
                </a:cubicBezTo>
                <a:cubicBezTo>
                  <a:pt x="32657" y="24356"/>
                  <a:pt x="31730" y="25710"/>
                  <a:pt x="30773" y="26622"/>
                </a:cubicBezTo>
                <a:cubicBezTo>
                  <a:pt x="29449" y="27873"/>
                  <a:pt x="25681" y="27961"/>
                  <a:pt x="21664" y="28064"/>
                </a:cubicBezTo>
                <a:cubicBezTo>
                  <a:pt x="16542" y="28197"/>
                  <a:pt x="10715" y="28329"/>
                  <a:pt x="7639" y="30846"/>
                </a:cubicBezTo>
                <a:cubicBezTo>
                  <a:pt x="4239" y="33612"/>
                  <a:pt x="354" y="39308"/>
                  <a:pt x="1" y="43590"/>
                </a:cubicBezTo>
                <a:lnTo>
                  <a:pt x="560" y="43619"/>
                </a:lnTo>
                <a:cubicBezTo>
                  <a:pt x="884" y="39484"/>
                  <a:pt x="4681" y="33980"/>
                  <a:pt x="7963" y="31272"/>
                </a:cubicBezTo>
                <a:cubicBezTo>
                  <a:pt x="10891" y="28888"/>
                  <a:pt x="16616" y="28741"/>
                  <a:pt x="21678" y="28638"/>
                </a:cubicBezTo>
                <a:cubicBezTo>
                  <a:pt x="25976" y="28520"/>
                  <a:pt x="29669" y="28432"/>
                  <a:pt x="31141" y="27034"/>
                </a:cubicBezTo>
                <a:cubicBezTo>
                  <a:pt x="32142" y="26092"/>
                  <a:pt x="33084" y="24738"/>
                  <a:pt x="34070" y="23281"/>
                </a:cubicBezTo>
                <a:cubicBezTo>
                  <a:pt x="35630" y="21015"/>
                  <a:pt x="37234" y="18675"/>
                  <a:pt x="39147" y="17836"/>
                </a:cubicBezTo>
                <a:cubicBezTo>
                  <a:pt x="39856" y="17518"/>
                  <a:pt x="40862" y="17430"/>
                  <a:pt x="41964" y="17430"/>
                </a:cubicBezTo>
                <a:cubicBezTo>
                  <a:pt x="42647" y="17430"/>
                  <a:pt x="43368" y="17464"/>
                  <a:pt x="44077" y="17498"/>
                </a:cubicBezTo>
                <a:cubicBezTo>
                  <a:pt x="44836" y="17543"/>
                  <a:pt x="45574" y="17582"/>
                  <a:pt x="46260" y="17582"/>
                </a:cubicBezTo>
                <a:cubicBezTo>
                  <a:pt x="47156" y="17582"/>
                  <a:pt x="47966" y="17515"/>
                  <a:pt x="48624" y="17307"/>
                </a:cubicBezTo>
                <a:cubicBezTo>
                  <a:pt x="51435" y="16424"/>
                  <a:pt x="52598" y="14010"/>
                  <a:pt x="53834" y="11449"/>
                </a:cubicBezTo>
                <a:cubicBezTo>
                  <a:pt x="54511" y="10037"/>
                  <a:pt x="55232" y="8580"/>
                  <a:pt x="56233" y="7344"/>
                </a:cubicBezTo>
                <a:cubicBezTo>
                  <a:pt x="57616" y="5695"/>
                  <a:pt x="60339" y="5048"/>
                  <a:pt x="63503" y="4297"/>
                </a:cubicBezTo>
                <a:cubicBezTo>
                  <a:pt x="66755" y="3517"/>
                  <a:pt x="70464" y="2634"/>
                  <a:pt x="73966" y="471"/>
                </a:cubicBezTo>
                <a:lnTo>
                  <a:pt x="736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3" name="Google Shape;693;p24"/>
          <p:cNvSpPr/>
          <p:nvPr/>
        </p:nvSpPr>
        <p:spPr>
          <a:xfrm rot="3793995">
            <a:off x="6670492" y="33054"/>
            <a:ext cx="2865986" cy="1690137"/>
          </a:xfrm>
          <a:custGeom>
            <a:avLst/>
            <a:gdLst/>
            <a:ahLst/>
            <a:cxnLst/>
            <a:rect l="l" t="t" r="r" b="b"/>
            <a:pathLst>
              <a:path w="73967" h="43620" extrusionOk="0">
                <a:moveTo>
                  <a:pt x="73672" y="0"/>
                </a:moveTo>
                <a:cubicBezTo>
                  <a:pt x="70257" y="2134"/>
                  <a:pt x="66593" y="3002"/>
                  <a:pt x="63370" y="3753"/>
                </a:cubicBezTo>
                <a:cubicBezTo>
                  <a:pt x="60118" y="4533"/>
                  <a:pt x="57307" y="5195"/>
                  <a:pt x="55821" y="6990"/>
                </a:cubicBezTo>
                <a:cubicBezTo>
                  <a:pt x="54746" y="8271"/>
                  <a:pt x="54025" y="9772"/>
                  <a:pt x="53334" y="11214"/>
                </a:cubicBezTo>
                <a:cubicBezTo>
                  <a:pt x="52156" y="13642"/>
                  <a:pt x="51052" y="15938"/>
                  <a:pt x="48462" y="16762"/>
                </a:cubicBezTo>
                <a:cubicBezTo>
                  <a:pt x="47864" y="16962"/>
                  <a:pt x="47068" y="17020"/>
                  <a:pt x="46200" y="17020"/>
                </a:cubicBezTo>
                <a:cubicBezTo>
                  <a:pt x="45531" y="17020"/>
                  <a:pt x="44819" y="16985"/>
                  <a:pt x="44121" y="16953"/>
                </a:cubicBezTo>
                <a:cubicBezTo>
                  <a:pt x="43381" y="16914"/>
                  <a:pt x="42635" y="16877"/>
                  <a:pt x="41924" y="16877"/>
                </a:cubicBezTo>
                <a:cubicBezTo>
                  <a:pt x="40770" y="16877"/>
                  <a:pt x="39710" y="16975"/>
                  <a:pt x="38926" y="17321"/>
                </a:cubicBezTo>
                <a:cubicBezTo>
                  <a:pt x="36880" y="18219"/>
                  <a:pt x="35232" y="20632"/>
                  <a:pt x="33628" y="22943"/>
                </a:cubicBezTo>
                <a:cubicBezTo>
                  <a:pt x="32657" y="24356"/>
                  <a:pt x="31730" y="25710"/>
                  <a:pt x="30773" y="26622"/>
                </a:cubicBezTo>
                <a:cubicBezTo>
                  <a:pt x="29449" y="27873"/>
                  <a:pt x="25681" y="27961"/>
                  <a:pt x="21664" y="28064"/>
                </a:cubicBezTo>
                <a:cubicBezTo>
                  <a:pt x="16542" y="28197"/>
                  <a:pt x="10715" y="28329"/>
                  <a:pt x="7639" y="30846"/>
                </a:cubicBezTo>
                <a:cubicBezTo>
                  <a:pt x="4239" y="33612"/>
                  <a:pt x="354" y="39308"/>
                  <a:pt x="1" y="43590"/>
                </a:cubicBezTo>
                <a:lnTo>
                  <a:pt x="560" y="43619"/>
                </a:lnTo>
                <a:cubicBezTo>
                  <a:pt x="884" y="39484"/>
                  <a:pt x="4681" y="33980"/>
                  <a:pt x="7963" y="31272"/>
                </a:cubicBezTo>
                <a:cubicBezTo>
                  <a:pt x="10891" y="28888"/>
                  <a:pt x="16616" y="28741"/>
                  <a:pt x="21678" y="28638"/>
                </a:cubicBezTo>
                <a:cubicBezTo>
                  <a:pt x="25976" y="28520"/>
                  <a:pt x="29669" y="28432"/>
                  <a:pt x="31141" y="27034"/>
                </a:cubicBezTo>
                <a:cubicBezTo>
                  <a:pt x="32142" y="26092"/>
                  <a:pt x="33084" y="24738"/>
                  <a:pt x="34070" y="23281"/>
                </a:cubicBezTo>
                <a:cubicBezTo>
                  <a:pt x="35630" y="21015"/>
                  <a:pt x="37234" y="18675"/>
                  <a:pt x="39147" y="17836"/>
                </a:cubicBezTo>
                <a:cubicBezTo>
                  <a:pt x="39856" y="17518"/>
                  <a:pt x="40862" y="17430"/>
                  <a:pt x="41964" y="17430"/>
                </a:cubicBezTo>
                <a:cubicBezTo>
                  <a:pt x="42647" y="17430"/>
                  <a:pt x="43368" y="17464"/>
                  <a:pt x="44077" y="17498"/>
                </a:cubicBezTo>
                <a:cubicBezTo>
                  <a:pt x="44836" y="17543"/>
                  <a:pt x="45574" y="17582"/>
                  <a:pt x="46260" y="17582"/>
                </a:cubicBezTo>
                <a:cubicBezTo>
                  <a:pt x="47156" y="17582"/>
                  <a:pt x="47966" y="17515"/>
                  <a:pt x="48624" y="17307"/>
                </a:cubicBezTo>
                <a:cubicBezTo>
                  <a:pt x="51435" y="16424"/>
                  <a:pt x="52598" y="14010"/>
                  <a:pt x="53834" y="11449"/>
                </a:cubicBezTo>
                <a:cubicBezTo>
                  <a:pt x="54511" y="10037"/>
                  <a:pt x="55232" y="8580"/>
                  <a:pt x="56233" y="7344"/>
                </a:cubicBezTo>
                <a:cubicBezTo>
                  <a:pt x="57616" y="5695"/>
                  <a:pt x="60339" y="5048"/>
                  <a:pt x="63503" y="4297"/>
                </a:cubicBezTo>
                <a:cubicBezTo>
                  <a:pt x="66755" y="3517"/>
                  <a:pt x="70464" y="2634"/>
                  <a:pt x="73966" y="471"/>
                </a:cubicBezTo>
                <a:lnTo>
                  <a:pt x="736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4" name="Google Shape;694;p24"/>
          <p:cNvSpPr/>
          <p:nvPr/>
        </p:nvSpPr>
        <p:spPr>
          <a:xfrm rot="10800000" flipH="1">
            <a:off x="-225687" y="3684512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5" name="Google Shape;695;p24"/>
          <p:cNvSpPr/>
          <p:nvPr/>
        </p:nvSpPr>
        <p:spPr>
          <a:xfrm rot="10800000" flipH="1">
            <a:off x="8829563" y="1784212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6" name="Google Shape;696;p24"/>
          <p:cNvSpPr/>
          <p:nvPr/>
        </p:nvSpPr>
        <p:spPr>
          <a:xfrm>
            <a:off x="8411705" y="4760050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7" name="Google Shape;697;p24"/>
          <p:cNvSpPr/>
          <p:nvPr/>
        </p:nvSpPr>
        <p:spPr>
          <a:xfrm>
            <a:off x="458280" y="425721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8" name="Google Shape;698;p24"/>
          <p:cNvSpPr/>
          <p:nvPr/>
        </p:nvSpPr>
        <p:spPr>
          <a:xfrm>
            <a:off x="209819" y="1210988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9" name="Google Shape;699;p24"/>
          <p:cNvSpPr/>
          <p:nvPr/>
        </p:nvSpPr>
        <p:spPr>
          <a:xfrm>
            <a:off x="8689957" y="4056325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0" name="Google Shape;700;p24"/>
          <p:cNvSpPr/>
          <p:nvPr/>
        </p:nvSpPr>
        <p:spPr>
          <a:xfrm>
            <a:off x="111473" y="4737108"/>
            <a:ext cx="235500" cy="235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1" name="Google Shape;701;p24"/>
          <p:cNvSpPr/>
          <p:nvPr/>
        </p:nvSpPr>
        <p:spPr>
          <a:xfrm>
            <a:off x="8028257" y="148600"/>
            <a:ext cx="389400" cy="3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4896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25"/>
          <p:cNvSpPr/>
          <p:nvPr/>
        </p:nvSpPr>
        <p:spPr>
          <a:xfrm rot="5400000" flipH="1">
            <a:off x="-302725" y="3079820"/>
            <a:ext cx="7720" cy="13521"/>
          </a:xfrm>
          <a:custGeom>
            <a:avLst/>
            <a:gdLst/>
            <a:ahLst/>
            <a:cxnLst/>
            <a:rect l="l" t="t" r="r" b="b"/>
            <a:pathLst>
              <a:path w="153" h="268" extrusionOk="0">
                <a:moveTo>
                  <a:pt x="153" y="0"/>
                </a:moveTo>
                <a:lnTo>
                  <a:pt x="0" y="153"/>
                </a:lnTo>
                <a:lnTo>
                  <a:pt x="115" y="268"/>
                </a:lnTo>
                <a:lnTo>
                  <a:pt x="153" y="268"/>
                </a:lnTo>
                <a:lnTo>
                  <a:pt x="153" y="0"/>
                </a:lnTo>
                <a:close/>
              </a:path>
            </a:pathLst>
          </a:custGeom>
          <a:solidFill>
            <a:srgbClr val="262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5" name="Google Shape;705;p25"/>
          <p:cNvSpPr/>
          <p:nvPr/>
        </p:nvSpPr>
        <p:spPr>
          <a:xfrm rot="-5400000">
            <a:off x="-712661" y="3167138"/>
            <a:ext cx="2668377" cy="1324155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6" name="Google Shape;706;p25"/>
          <p:cNvSpPr/>
          <p:nvPr/>
        </p:nvSpPr>
        <p:spPr>
          <a:xfrm rot="-5400000">
            <a:off x="-348168" y="4436934"/>
            <a:ext cx="1033594" cy="418359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7" name="Google Shape;707;p25"/>
          <p:cNvSpPr/>
          <p:nvPr/>
        </p:nvSpPr>
        <p:spPr>
          <a:xfrm rot="5400000">
            <a:off x="7145889" y="672113"/>
            <a:ext cx="2668377" cy="1324155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8" name="Google Shape;708;p25"/>
          <p:cNvSpPr/>
          <p:nvPr/>
        </p:nvSpPr>
        <p:spPr>
          <a:xfrm rot="5400000">
            <a:off x="8416179" y="308114"/>
            <a:ext cx="1033594" cy="418359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9" name="Google Shape;709;p25"/>
          <p:cNvSpPr/>
          <p:nvPr/>
        </p:nvSpPr>
        <p:spPr>
          <a:xfrm rot="-4825246">
            <a:off x="-1603664" y="2792242"/>
            <a:ext cx="3747720" cy="1323018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0" name="Google Shape;710;p25"/>
          <p:cNvSpPr/>
          <p:nvPr/>
        </p:nvSpPr>
        <p:spPr>
          <a:xfrm rot="-5400000">
            <a:off x="6640745" y="1115166"/>
            <a:ext cx="3747660" cy="1322997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1" name="Google Shape;711;p25"/>
          <p:cNvSpPr/>
          <p:nvPr/>
        </p:nvSpPr>
        <p:spPr>
          <a:xfrm rot="10800000" flipH="1">
            <a:off x="-296337" y="4509924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2" name="Google Shape;712;p25"/>
          <p:cNvSpPr/>
          <p:nvPr/>
        </p:nvSpPr>
        <p:spPr>
          <a:xfrm rot="10800000" flipH="1">
            <a:off x="8904173" y="162235"/>
            <a:ext cx="483505" cy="483542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3" name="Google Shape;713;p25"/>
          <p:cNvSpPr/>
          <p:nvPr/>
        </p:nvSpPr>
        <p:spPr>
          <a:xfrm rot="10800000" flipH="1">
            <a:off x="8610530" y="4428558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4" name="Google Shape;714;p25"/>
          <p:cNvSpPr/>
          <p:nvPr/>
        </p:nvSpPr>
        <p:spPr>
          <a:xfrm rot="10800000" flipH="1">
            <a:off x="8157776" y="4693233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5" name="Google Shape;715;p25"/>
          <p:cNvSpPr/>
          <p:nvPr/>
        </p:nvSpPr>
        <p:spPr>
          <a:xfrm rot="10800000" flipH="1">
            <a:off x="8157773" y="162236"/>
            <a:ext cx="138900" cy="1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6" name="Google Shape;716;p25"/>
          <p:cNvSpPr/>
          <p:nvPr/>
        </p:nvSpPr>
        <p:spPr>
          <a:xfrm rot="10800000" flipH="1">
            <a:off x="434824" y="4386549"/>
            <a:ext cx="194700" cy="19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7" name="Google Shape;717;p25"/>
          <p:cNvSpPr/>
          <p:nvPr/>
        </p:nvSpPr>
        <p:spPr>
          <a:xfrm rot="10800000" flipH="1">
            <a:off x="125757" y="109430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34153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7"/>
          <p:cNvSpPr txBox="1">
            <a:spLocks noGrp="1"/>
          </p:cNvSpPr>
          <p:nvPr>
            <p:ph type="title"/>
          </p:nvPr>
        </p:nvSpPr>
        <p:spPr>
          <a:xfrm>
            <a:off x="732300" y="445025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27"/>
          <p:cNvSpPr txBox="1">
            <a:spLocks noGrp="1"/>
          </p:cNvSpPr>
          <p:nvPr>
            <p:ph type="subTitle" idx="1"/>
          </p:nvPr>
        </p:nvSpPr>
        <p:spPr>
          <a:xfrm>
            <a:off x="2027850" y="1493650"/>
            <a:ext cx="5088300" cy="24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7" name="Google Shape;737;p27"/>
          <p:cNvSpPr/>
          <p:nvPr/>
        </p:nvSpPr>
        <p:spPr>
          <a:xfrm rot="5400000">
            <a:off x="6803293" y="549089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27"/>
          <p:cNvSpPr/>
          <p:nvPr/>
        </p:nvSpPr>
        <p:spPr>
          <a:xfrm rot="5400000">
            <a:off x="7476818" y="436014"/>
            <a:ext cx="2171075" cy="117725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27"/>
          <p:cNvSpPr/>
          <p:nvPr/>
        </p:nvSpPr>
        <p:spPr>
          <a:xfrm rot="6809793">
            <a:off x="6606205" y="2030452"/>
            <a:ext cx="4896304" cy="1728491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27"/>
          <p:cNvSpPr/>
          <p:nvPr/>
        </p:nvSpPr>
        <p:spPr>
          <a:xfrm rot="-5400000">
            <a:off x="-616950" y="2811742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27"/>
          <p:cNvSpPr/>
          <p:nvPr/>
        </p:nvSpPr>
        <p:spPr>
          <a:xfrm rot="-5400000">
            <a:off x="-503875" y="3485267"/>
            <a:ext cx="2171075" cy="117725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2" name="Google Shape;742;p27"/>
          <p:cNvSpPr/>
          <p:nvPr/>
        </p:nvSpPr>
        <p:spPr>
          <a:xfrm rot="-3851446">
            <a:off x="-2377246" y="1540323"/>
            <a:ext cx="4896242" cy="1728469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3" name="Google Shape;743;p27"/>
          <p:cNvSpPr/>
          <p:nvPr/>
        </p:nvSpPr>
        <p:spPr>
          <a:xfrm rot="466407">
            <a:off x="6943547" y="-512482"/>
            <a:ext cx="1986495" cy="6360921"/>
          </a:xfrm>
          <a:custGeom>
            <a:avLst/>
            <a:gdLst/>
            <a:ahLst/>
            <a:cxnLst/>
            <a:rect l="l" t="t" r="r" b="b"/>
            <a:pathLst>
              <a:path w="28320" h="90683" extrusionOk="0">
                <a:moveTo>
                  <a:pt x="25887" y="280"/>
                </a:moveTo>
                <a:lnTo>
                  <a:pt x="25843" y="309"/>
                </a:lnTo>
                <a:cubicBezTo>
                  <a:pt x="26608" y="1913"/>
                  <a:pt x="27270" y="3576"/>
                  <a:pt x="27844" y="5239"/>
                </a:cubicBezTo>
                <a:cubicBezTo>
                  <a:pt x="27985" y="5653"/>
                  <a:pt x="28126" y="6081"/>
                  <a:pt x="28214" y="6518"/>
                </a:cubicBezTo>
                <a:lnTo>
                  <a:pt x="28214" y="6518"/>
                </a:lnTo>
                <a:cubicBezTo>
                  <a:pt x="28174" y="6090"/>
                  <a:pt x="28038" y="5647"/>
                  <a:pt x="27903" y="5225"/>
                </a:cubicBezTo>
                <a:cubicBezTo>
                  <a:pt x="27329" y="3547"/>
                  <a:pt x="26652" y="1869"/>
                  <a:pt x="25887" y="280"/>
                </a:cubicBezTo>
                <a:close/>
                <a:moveTo>
                  <a:pt x="13138" y="23081"/>
                </a:moveTo>
                <a:cubicBezTo>
                  <a:pt x="13154" y="23094"/>
                  <a:pt x="13170" y="23107"/>
                  <a:pt x="13187" y="23120"/>
                </a:cubicBezTo>
                <a:cubicBezTo>
                  <a:pt x="14099" y="23885"/>
                  <a:pt x="15217" y="24326"/>
                  <a:pt x="16100" y="24636"/>
                </a:cubicBezTo>
                <a:cubicBezTo>
                  <a:pt x="16233" y="24694"/>
                  <a:pt x="16380" y="24724"/>
                  <a:pt x="16513" y="24783"/>
                </a:cubicBezTo>
                <a:cubicBezTo>
                  <a:pt x="17478" y="25123"/>
                  <a:pt x="18494" y="25463"/>
                  <a:pt x="19235" y="26151"/>
                </a:cubicBezTo>
                <a:lnTo>
                  <a:pt x="19235" y="26151"/>
                </a:lnTo>
                <a:cubicBezTo>
                  <a:pt x="18455" y="25342"/>
                  <a:pt x="17351" y="24959"/>
                  <a:pt x="16292" y="24591"/>
                </a:cubicBezTo>
                <a:cubicBezTo>
                  <a:pt x="16159" y="24533"/>
                  <a:pt x="16012" y="24503"/>
                  <a:pt x="15880" y="24444"/>
                </a:cubicBezTo>
                <a:cubicBezTo>
                  <a:pt x="15047" y="24153"/>
                  <a:pt x="14018" y="23744"/>
                  <a:pt x="13138" y="23081"/>
                </a:cubicBezTo>
                <a:close/>
                <a:moveTo>
                  <a:pt x="25357" y="280"/>
                </a:moveTo>
                <a:lnTo>
                  <a:pt x="25298" y="309"/>
                </a:lnTo>
                <a:cubicBezTo>
                  <a:pt x="26064" y="1899"/>
                  <a:pt x="26726" y="3532"/>
                  <a:pt x="27270" y="5210"/>
                </a:cubicBezTo>
                <a:cubicBezTo>
                  <a:pt x="27506" y="5931"/>
                  <a:pt x="27727" y="6711"/>
                  <a:pt x="27697" y="7491"/>
                </a:cubicBezTo>
                <a:cubicBezTo>
                  <a:pt x="27653" y="8109"/>
                  <a:pt x="27476" y="8727"/>
                  <a:pt x="27123" y="9316"/>
                </a:cubicBezTo>
                <a:cubicBezTo>
                  <a:pt x="26549" y="10272"/>
                  <a:pt x="25563" y="11170"/>
                  <a:pt x="24165" y="11979"/>
                </a:cubicBezTo>
                <a:cubicBezTo>
                  <a:pt x="22658" y="12845"/>
                  <a:pt x="21058" y="13577"/>
                  <a:pt x="19391" y="14090"/>
                </a:cubicBezTo>
                <a:lnTo>
                  <a:pt x="19391" y="14090"/>
                </a:lnTo>
                <a:cubicBezTo>
                  <a:pt x="20000" y="13918"/>
                  <a:pt x="20603" y="13718"/>
                  <a:pt x="21196" y="13495"/>
                </a:cubicBezTo>
                <a:lnTo>
                  <a:pt x="21196" y="13495"/>
                </a:lnTo>
                <a:cubicBezTo>
                  <a:pt x="20526" y="13767"/>
                  <a:pt x="19842" y="14008"/>
                  <a:pt x="19147" y="14216"/>
                </a:cubicBezTo>
                <a:cubicBezTo>
                  <a:pt x="18705" y="14349"/>
                  <a:pt x="18264" y="14481"/>
                  <a:pt x="17822" y="14584"/>
                </a:cubicBezTo>
                <a:cubicBezTo>
                  <a:pt x="16513" y="14923"/>
                  <a:pt x="15188" y="15291"/>
                  <a:pt x="14011" y="15953"/>
                </a:cubicBezTo>
                <a:cubicBezTo>
                  <a:pt x="13525" y="16203"/>
                  <a:pt x="13113" y="16542"/>
                  <a:pt x="12716" y="16909"/>
                </a:cubicBezTo>
                <a:cubicBezTo>
                  <a:pt x="11946" y="17679"/>
                  <a:pt x="11481" y="18538"/>
                  <a:pt x="11337" y="19408"/>
                </a:cubicBezTo>
                <a:lnTo>
                  <a:pt x="11337" y="19408"/>
                </a:lnTo>
                <a:cubicBezTo>
                  <a:pt x="11408" y="18856"/>
                  <a:pt x="11611" y="18330"/>
                  <a:pt x="11901" y="17850"/>
                </a:cubicBezTo>
                <a:lnTo>
                  <a:pt x="11901" y="17850"/>
                </a:lnTo>
                <a:cubicBezTo>
                  <a:pt x="11392" y="18637"/>
                  <a:pt x="11161" y="19484"/>
                  <a:pt x="11244" y="20324"/>
                </a:cubicBezTo>
                <a:cubicBezTo>
                  <a:pt x="11376" y="21560"/>
                  <a:pt x="12171" y="22502"/>
                  <a:pt x="12819" y="23090"/>
                </a:cubicBezTo>
                <a:cubicBezTo>
                  <a:pt x="13437" y="23635"/>
                  <a:pt x="14217" y="24135"/>
                  <a:pt x="15203" y="24562"/>
                </a:cubicBezTo>
                <a:cubicBezTo>
                  <a:pt x="15394" y="24636"/>
                  <a:pt x="15585" y="24724"/>
                  <a:pt x="15806" y="24812"/>
                </a:cubicBezTo>
                <a:lnTo>
                  <a:pt x="15953" y="24871"/>
                </a:lnTo>
                <a:cubicBezTo>
                  <a:pt x="17131" y="25357"/>
                  <a:pt x="18337" y="25842"/>
                  <a:pt x="19147" y="26784"/>
                </a:cubicBezTo>
                <a:cubicBezTo>
                  <a:pt x="19844" y="27606"/>
                  <a:pt x="20131" y="28754"/>
                  <a:pt x="19917" y="29766"/>
                </a:cubicBezTo>
                <a:lnTo>
                  <a:pt x="19917" y="29766"/>
                </a:lnTo>
                <a:cubicBezTo>
                  <a:pt x="19960" y="29653"/>
                  <a:pt x="19997" y="29537"/>
                  <a:pt x="20028" y="29419"/>
                </a:cubicBezTo>
                <a:lnTo>
                  <a:pt x="20028" y="29419"/>
                </a:lnTo>
                <a:cubicBezTo>
                  <a:pt x="20120" y="28476"/>
                  <a:pt x="19820" y="27479"/>
                  <a:pt x="19176" y="26725"/>
                </a:cubicBezTo>
                <a:cubicBezTo>
                  <a:pt x="18367" y="25769"/>
                  <a:pt x="17131" y="25283"/>
                  <a:pt x="15953" y="24797"/>
                </a:cubicBezTo>
                <a:lnTo>
                  <a:pt x="15806" y="24739"/>
                </a:lnTo>
                <a:cubicBezTo>
                  <a:pt x="15585" y="24650"/>
                  <a:pt x="15394" y="24577"/>
                  <a:pt x="15203" y="24488"/>
                </a:cubicBezTo>
                <a:cubicBezTo>
                  <a:pt x="14231" y="24062"/>
                  <a:pt x="13452" y="23591"/>
                  <a:pt x="12833" y="23017"/>
                </a:cubicBezTo>
                <a:cubicBezTo>
                  <a:pt x="12201" y="22443"/>
                  <a:pt x="11421" y="21501"/>
                  <a:pt x="11303" y="20294"/>
                </a:cubicBezTo>
                <a:cubicBezTo>
                  <a:pt x="11277" y="20000"/>
                  <a:pt x="11288" y="19703"/>
                  <a:pt x="11337" y="19408"/>
                </a:cubicBezTo>
                <a:lnTo>
                  <a:pt x="11337" y="19408"/>
                </a:lnTo>
                <a:cubicBezTo>
                  <a:pt x="11303" y="19673"/>
                  <a:pt x="11300" y="19945"/>
                  <a:pt x="11332" y="20221"/>
                </a:cubicBezTo>
                <a:cubicBezTo>
                  <a:pt x="11465" y="21207"/>
                  <a:pt x="12053" y="22207"/>
                  <a:pt x="12981" y="22958"/>
                </a:cubicBezTo>
                <a:cubicBezTo>
                  <a:pt x="13033" y="23000"/>
                  <a:pt x="13085" y="23041"/>
                  <a:pt x="13138" y="23081"/>
                </a:cubicBezTo>
                <a:lnTo>
                  <a:pt x="13138" y="23081"/>
                </a:lnTo>
                <a:cubicBezTo>
                  <a:pt x="12224" y="22334"/>
                  <a:pt x="11639" y="21337"/>
                  <a:pt x="11524" y="20353"/>
                </a:cubicBezTo>
                <a:cubicBezTo>
                  <a:pt x="11303" y="18455"/>
                  <a:pt x="12760" y="16748"/>
                  <a:pt x="14290" y="15879"/>
                </a:cubicBezTo>
                <a:cubicBezTo>
                  <a:pt x="15497" y="15202"/>
                  <a:pt x="16880" y="14849"/>
                  <a:pt x="18205" y="14511"/>
                </a:cubicBezTo>
                <a:cubicBezTo>
                  <a:pt x="18646" y="14408"/>
                  <a:pt x="19103" y="14290"/>
                  <a:pt x="19544" y="14172"/>
                </a:cubicBezTo>
                <a:cubicBezTo>
                  <a:pt x="21325" y="13672"/>
                  <a:pt x="23061" y="12951"/>
                  <a:pt x="24680" y="12038"/>
                </a:cubicBezTo>
                <a:cubicBezTo>
                  <a:pt x="26284" y="11126"/>
                  <a:pt x="28212" y="9610"/>
                  <a:pt x="28300" y="7550"/>
                </a:cubicBezTo>
                <a:cubicBezTo>
                  <a:pt x="28320" y="7202"/>
                  <a:pt x="28283" y="6857"/>
                  <a:pt x="28214" y="6518"/>
                </a:cubicBezTo>
                <a:lnTo>
                  <a:pt x="28214" y="6518"/>
                </a:lnTo>
                <a:cubicBezTo>
                  <a:pt x="28244" y="6835"/>
                  <a:pt x="28222" y="7144"/>
                  <a:pt x="28109" y="7432"/>
                </a:cubicBezTo>
                <a:cubicBezTo>
                  <a:pt x="28021" y="9551"/>
                  <a:pt x="26078" y="11067"/>
                  <a:pt x="24459" y="11979"/>
                </a:cubicBezTo>
                <a:cubicBezTo>
                  <a:pt x="23415" y="12558"/>
                  <a:pt x="22322" y="13070"/>
                  <a:pt x="21196" y="13495"/>
                </a:cubicBezTo>
                <a:lnTo>
                  <a:pt x="21196" y="13495"/>
                </a:lnTo>
                <a:cubicBezTo>
                  <a:pt x="22227" y="13075"/>
                  <a:pt x="23225" y="12580"/>
                  <a:pt x="24180" y="12009"/>
                </a:cubicBezTo>
                <a:cubicBezTo>
                  <a:pt x="25578" y="11185"/>
                  <a:pt x="26593" y="10287"/>
                  <a:pt x="27167" y="9330"/>
                </a:cubicBezTo>
                <a:cubicBezTo>
                  <a:pt x="27535" y="8742"/>
                  <a:pt x="27712" y="8109"/>
                  <a:pt x="27756" y="7491"/>
                </a:cubicBezTo>
                <a:cubicBezTo>
                  <a:pt x="27785" y="6696"/>
                  <a:pt x="27565" y="5902"/>
                  <a:pt x="27329" y="5195"/>
                </a:cubicBezTo>
                <a:cubicBezTo>
                  <a:pt x="26770" y="3518"/>
                  <a:pt x="26108" y="1855"/>
                  <a:pt x="25357" y="280"/>
                </a:cubicBezTo>
                <a:close/>
                <a:moveTo>
                  <a:pt x="24886" y="236"/>
                </a:moveTo>
                <a:lnTo>
                  <a:pt x="24827" y="280"/>
                </a:lnTo>
                <a:cubicBezTo>
                  <a:pt x="25578" y="1825"/>
                  <a:pt x="26225" y="3459"/>
                  <a:pt x="26741" y="5151"/>
                </a:cubicBezTo>
                <a:cubicBezTo>
                  <a:pt x="26961" y="5872"/>
                  <a:pt x="27182" y="6637"/>
                  <a:pt x="27138" y="7417"/>
                </a:cubicBezTo>
                <a:cubicBezTo>
                  <a:pt x="27108" y="8021"/>
                  <a:pt x="26917" y="8624"/>
                  <a:pt x="26579" y="9213"/>
                </a:cubicBezTo>
                <a:cubicBezTo>
                  <a:pt x="26019" y="10169"/>
                  <a:pt x="25048" y="11082"/>
                  <a:pt x="23679" y="11906"/>
                </a:cubicBezTo>
                <a:cubicBezTo>
                  <a:pt x="22120" y="12862"/>
                  <a:pt x="20471" y="13613"/>
                  <a:pt x="18749" y="14172"/>
                </a:cubicBezTo>
                <a:cubicBezTo>
                  <a:pt x="18308" y="14319"/>
                  <a:pt x="17852" y="14437"/>
                  <a:pt x="17410" y="14570"/>
                </a:cubicBezTo>
                <a:cubicBezTo>
                  <a:pt x="17061" y="14668"/>
                  <a:pt x="16710" y="14768"/>
                  <a:pt x="16360" y="14875"/>
                </a:cubicBezTo>
                <a:lnTo>
                  <a:pt x="16360" y="14875"/>
                </a:lnTo>
                <a:cubicBezTo>
                  <a:pt x="16890" y="14720"/>
                  <a:pt x="17426" y="14587"/>
                  <a:pt x="17955" y="14452"/>
                </a:cubicBezTo>
                <a:cubicBezTo>
                  <a:pt x="18032" y="14434"/>
                  <a:pt x="18109" y="14415"/>
                  <a:pt x="18188" y="14397"/>
                </a:cubicBezTo>
                <a:lnTo>
                  <a:pt x="18188" y="14397"/>
                </a:lnTo>
                <a:cubicBezTo>
                  <a:pt x="17924" y="14476"/>
                  <a:pt x="17665" y="14552"/>
                  <a:pt x="17410" y="14628"/>
                </a:cubicBezTo>
                <a:cubicBezTo>
                  <a:pt x="16159" y="14982"/>
                  <a:pt x="14879" y="15349"/>
                  <a:pt x="13731" y="16012"/>
                </a:cubicBezTo>
                <a:cubicBezTo>
                  <a:pt x="13692" y="16033"/>
                  <a:pt x="13652" y="16056"/>
                  <a:pt x="13613" y="16079"/>
                </a:cubicBezTo>
                <a:lnTo>
                  <a:pt x="13613" y="16079"/>
                </a:lnTo>
                <a:cubicBezTo>
                  <a:pt x="13759" y="15980"/>
                  <a:pt x="13907" y="15889"/>
                  <a:pt x="14055" y="15806"/>
                </a:cubicBezTo>
                <a:cubicBezTo>
                  <a:pt x="14354" y="15634"/>
                  <a:pt x="14662" y="15486"/>
                  <a:pt x="14978" y="15354"/>
                </a:cubicBezTo>
                <a:lnTo>
                  <a:pt x="14978" y="15354"/>
                </a:lnTo>
                <a:cubicBezTo>
                  <a:pt x="14551" y="15525"/>
                  <a:pt x="14133" y="15721"/>
                  <a:pt x="13731" y="15953"/>
                </a:cubicBezTo>
                <a:cubicBezTo>
                  <a:pt x="13275" y="16232"/>
                  <a:pt x="12848" y="16542"/>
                  <a:pt x="12466" y="16924"/>
                </a:cubicBezTo>
                <a:cubicBezTo>
                  <a:pt x="11435" y="17940"/>
                  <a:pt x="10920" y="19132"/>
                  <a:pt x="11023" y="20294"/>
                </a:cubicBezTo>
                <a:cubicBezTo>
                  <a:pt x="11097" y="21207"/>
                  <a:pt x="11597" y="22134"/>
                  <a:pt x="12480" y="23031"/>
                </a:cubicBezTo>
                <a:cubicBezTo>
                  <a:pt x="13113" y="23664"/>
                  <a:pt x="13922" y="24209"/>
                  <a:pt x="14923" y="24694"/>
                </a:cubicBezTo>
                <a:cubicBezTo>
                  <a:pt x="15114" y="24783"/>
                  <a:pt x="15321" y="24871"/>
                  <a:pt x="15556" y="24989"/>
                </a:cubicBezTo>
                <a:cubicBezTo>
                  <a:pt x="16910" y="25607"/>
                  <a:pt x="18087" y="26210"/>
                  <a:pt x="18897" y="27240"/>
                </a:cubicBezTo>
                <a:cubicBezTo>
                  <a:pt x="19635" y="28184"/>
                  <a:pt x="19878" y="29407"/>
                  <a:pt x="19555" y="30449"/>
                </a:cubicBezTo>
                <a:lnTo>
                  <a:pt x="19555" y="30449"/>
                </a:lnTo>
                <a:cubicBezTo>
                  <a:pt x="19566" y="30432"/>
                  <a:pt x="19576" y="30416"/>
                  <a:pt x="19587" y="30399"/>
                </a:cubicBezTo>
                <a:lnTo>
                  <a:pt x="19587" y="30399"/>
                </a:lnTo>
                <a:cubicBezTo>
                  <a:pt x="19883" y="29355"/>
                  <a:pt x="19637" y="28135"/>
                  <a:pt x="18926" y="27196"/>
                </a:cubicBezTo>
                <a:cubicBezTo>
                  <a:pt x="18117" y="26137"/>
                  <a:pt x="16910" y="25533"/>
                  <a:pt x="15556" y="24915"/>
                </a:cubicBezTo>
                <a:cubicBezTo>
                  <a:pt x="15321" y="24797"/>
                  <a:pt x="15114" y="24709"/>
                  <a:pt x="14923" y="24621"/>
                </a:cubicBezTo>
                <a:cubicBezTo>
                  <a:pt x="13937" y="24135"/>
                  <a:pt x="13128" y="23591"/>
                  <a:pt x="12495" y="22973"/>
                </a:cubicBezTo>
                <a:cubicBezTo>
                  <a:pt x="11612" y="22090"/>
                  <a:pt x="11141" y="21192"/>
                  <a:pt x="11067" y="20294"/>
                </a:cubicBezTo>
                <a:cubicBezTo>
                  <a:pt x="10979" y="19146"/>
                  <a:pt x="11465" y="17969"/>
                  <a:pt x="12480" y="16968"/>
                </a:cubicBezTo>
                <a:cubicBezTo>
                  <a:pt x="12816" y="16632"/>
                  <a:pt x="13201" y="16321"/>
                  <a:pt x="13613" y="16079"/>
                </a:cubicBezTo>
                <a:lnTo>
                  <a:pt x="13613" y="16079"/>
                </a:lnTo>
                <a:cubicBezTo>
                  <a:pt x="12949" y="16530"/>
                  <a:pt x="12330" y="17140"/>
                  <a:pt x="11901" y="17850"/>
                </a:cubicBezTo>
                <a:lnTo>
                  <a:pt x="11901" y="17850"/>
                </a:lnTo>
                <a:cubicBezTo>
                  <a:pt x="12115" y="17520"/>
                  <a:pt x="12377" y="17199"/>
                  <a:pt x="12686" y="16895"/>
                </a:cubicBezTo>
                <a:cubicBezTo>
                  <a:pt x="13069" y="16497"/>
                  <a:pt x="13496" y="16188"/>
                  <a:pt x="13967" y="15909"/>
                </a:cubicBezTo>
                <a:cubicBezTo>
                  <a:pt x="15173" y="15232"/>
                  <a:pt x="16513" y="14879"/>
                  <a:pt x="17793" y="14540"/>
                </a:cubicBezTo>
                <a:cubicBezTo>
                  <a:pt x="18234" y="14422"/>
                  <a:pt x="18676" y="14290"/>
                  <a:pt x="19117" y="14172"/>
                </a:cubicBezTo>
                <a:cubicBezTo>
                  <a:pt x="19209" y="14146"/>
                  <a:pt x="19300" y="14118"/>
                  <a:pt x="19391" y="14090"/>
                </a:cubicBezTo>
                <a:lnTo>
                  <a:pt x="19391" y="14090"/>
                </a:lnTo>
                <a:cubicBezTo>
                  <a:pt x="19364" y="14098"/>
                  <a:pt x="19336" y="14106"/>
                  <a:pt x="19309" y="14113"/>
                </a:cubicBezTo>
                <a:cubicBezTo>
                  <a:pt x="18944" y="14211"/>
                  <a:pt x="18559" y="14308"/>
                  <a:pt x="18188" y="14397"/>
                </a:cubicBezTo>
                <a:lnTo>
                  <a:pt x="18188" y="14397"/>
                </a:lnTo>
                <a:cubicBezTo>
                  <a:pt x="18382" y="14338"/>
                  <a:pt x="18579" y="14279"/>
                  <a:pt x="18779" y="14216"/>
                </a:cubicBezTo>
                <a:cubicBezTo>
                  <a:pt x="20501" y="13672"/>
                  <a:pt x="22164" y="12921"/>
                  <a:pt x="23724" y="11965"/>
                </a:cubicBezTo>
                <a:cubicBezTo>
                  <a:pt x="25078" y="11111"/>
                  <a:pt x="26064" y="10213"/>
                  <a:pt x="26623" y="9257"/>
                </a:cubicBezTo>
                <a:cubicBezTo>
                  <a:pt x="26976" y="8668"/>
                  <a:pt x="27182" y="8035"/>
                  <a:pt x="27197" y="7417"/>
                </a:cubicBezTo>
                <a:cubicBezTo>
                  <a:pt x="27241" y="6623"/>
                  <a:pt x="27035" y="5857"/>
                  <a:pt x="26799" y="5122"/>
                </a:cubicBezTo>
                <a:cubicBezTo>
                  <a:pt x="26255" y="3444"/>
                  <a:pt x="25622" y="1810"/>
                  <a:pt x="24886" y="236"/>
                </a:cubicBezTo>
                <a:close/>
                <a:moveTo>
                  <a:pt x="19235" y="26151"/>
                </a:moveTo>
                <a:lnTo>
                  <a:pt x="19235" y="26151"/>
                </a:lnTo>
                <a:cubicBezTo>
                  <a:pt x="19235" y="26151"/>
                  <a:pt x="19235" y="26151"/>
                  <a:pt x="19235" y="26151"/>
                </a:cubicBezTo>
                <a:cubicBezTo>
                  <a:pt x="20024" y="26992"/>
                  <a:pt x="20319" y="28291"/>
                  <a:pt x="20028" y="29419"/>
                </a:cubicBezTo>
                <a:lnTo>
                  <a:pt x="20028" y="29419"/>
                </a:lnTo>
                <a:cubicBezTo>
                  <a:pt x="19997" y="29727"/>
                  <a:pt x="19925" y="30030"/>
                  <a:pt x="19809" y="30316"/>
                </a:cubicBezTo>
                <a:cubicBezTo>
                  <a:pt x="19750" y="30463"/>
                  <a:pt x="19691" y="30581"/>
                  <a:pt x="19618" y="30699"/>
                </a:cubicBezTo>
                <a:cubicBezTo>
                  <a:pt x="19809" y="30463"/>
                  <a:pt x="19956" y="30213"/>
                  <a:pt x="20074" y="29919"/>
                </a:cubicBezTo>
                <a:cubicBezTo>
                  <a:pt x="20560" y="28741"/>
                  <a:pt x="20295" y="27270"/>
                  <a:pt x="19412" y="26328"/>
                </a:cubicBezTo>
                <a:cubicBezTo>
                  <a:pt x="19355" y="26266"/>
                  <a:pt x="19296" y="26207"/>
                  <a:pt x="19235" y="26151"/>
                </a:cubicBezTo>
                <a:close/>
                <a:moveTo>
                  <a:pt x="24386" y="236"/>
                </a:moveTo>
                <a:lnTo>
                  <a:pt x="24327" y="280"/>
                </a:lnTo>
                <a:cubicBezTo>
                  <a:pt x="25063" y="1810"/>
                  <a:pt x="25710" y="3444"/>
                  <a:pt x="26211" y="5122"/>
                </a:cubicBezTo>
                <a:cubicBezTo>
                  <a:pt x="26402" y="5799"/>
                  <a:pt x="26623" y="6593"/>
                  <a:pt x="26579" y="7359"/>
                </a:cubicBezTo>
                <a:cubicBezTo>
                  <a:pt x="26534" y="7962"/>
                  <a:pt x="26358" y="8580"/>
                  <a:pt x="26019" y="9139"/>
                </a:cubicBezTo>
                <a:cubicBezTo>
                  <a:pt x="25475" y="10096"/>
                  <a:pt x="24533" y="11008"/>
                  <a:pt x="23223" y="11847"/>
                </a:cubicBezTo>
                <a:cubicBezTo>
                  <a:pt x="21693" y="12818"/>
                  <a:pt x="20074" y="13613"/>
                  <a:pt x="18411" y="14187"/>
                </a:cubicBezTo>
                <a:cubicBezTo>
                  <a:pt x="17969" y="14334"/>
                  <a:pt x="17499" y="14481"/>
                  <a:pt x="17042" y="14614"/>
                </a:cubicBezTo>
                <a:cubicBezTo>
                  <a:pt x="15836" y="14982"/>
                  <a:pt x="14585" y="15349"/>
                  <a:pt x="13481" y="16012"/>
                </a:cubicBezTo>
                <a:cubicBezTo>
                  <a:pt x="13010" y="16277"/>
                  <a:pt x="12598" y="16600"/>
                  <a:pt x="12230" y="16968"/>
                </a:cubicBezTo>
                <a:cubicBezTo>
                  <a:pt x="11215" y="17954"/>
                  <a:pt x="10700" y="19132"/>
                  <a:pt x="10788" y="20279"/>
                </a:cubicBezTo>
                <a:cubicBezTo>
                  <a:pt x="10847" y="21162"/>
                  <a:pt x="11288" y="22045"/>
                  <a:pt x="12156" y="22973"/>
                </a:cubicBezTo>
                <a:cubicBezTo>
                  <a:pt x="12775" y="23664"/>
                  <a:pt x="13599" y="24282"/>
                  <a:pt x="14629" y="24812"/>
                </a:cubicBezTo>
                <a:cubicBezTo>
                  <a:pt x="14850" y="24930"/>
                  <a:pt x="15056" y="25033"/>
                  <a:pt x="15276" y="25151"/>
                </a:cubicBezTo>
                <a:cubicBezTo>
                  <a:pt x="16748" y="25901"/>
                  <a:pt x="17866" y="26622"/>
                  <a:pt x="18646" y="27711"/>
                </a:cubicBezTo>
                <a:cubicBezTo>
                  <a:pt x="19330" y="28668"/>
                  <a:pt x="19556" y="29841"/>
                  <a:pt x="19255" y="30840"/>
                </a:cubicBezTo>
                <a:lnTo>
                  <a:pt x="19255" y="30840"/>
                </a:lnTo>
                <a:cubicBezTo>
                  <a:pt x="19267" y="30826"/>
                  <a:pt x="19280" y="30811"/>
                  <a:pt x="19292" y="30797"/>
                </a:cubicBezTo>
                <a:lnTo>
                  <a:pt x="19292" y="30797"/>
                </a:lnTo>
                <a:cubicBezTo>
                  <a:pt x="19576" y="29785"/>
                  <a:pt x="19343" y="28617"/>
                  <a:pt x="18661" y="27667"/>
                </a:cubicBezTo>
                <a:cubicBezTo>
                  <a:pt x="17896" y="26578"/>
                  <a:pt x="16748" y="25842"/>
                  <a:pt x="15276" y="25092"/>
                </a:cubicBezTo>
                <a:cubicBezTo>
                  <a:pt x="15056" y="24989"/>
                  <a:pt x="14850" y="24871"/>
                  <a:pt x="14629" y="24768"/>
                </a:cubicBezTo>
                <a:cubicBezTo>
                  <a:pt x="13599" y="24223"/>
                  <a:pt x="12775" y="23605"/>
                  <a:pt x="12171" y="22943"/>
                </a:cubicBezTo>
                <a:cubicBezTo>
                  <a:pt x="11318" y="22001"/>
                  <a:pt x="10876" y="21133"/>
                  <a:pt x="10832" y="20279"/>
                </a:cubicBezTo>
                <a:cubicBezTo>
                  <a:pt x="10758" y="19146"/>
                  <a:pt x="11244" y="17998"/>
                  <a:pt x="12245" y="17012"/>
                </a:cubicBezTo>
                <a:cubicBezTo>
                  <a:pt x="12613" y="16645"/>
                  <a:pt x="13010" y="16335"/>
                  <a:pt x="13481" y="16056"/>
                </a:cubicBezTo>
                <a:cubicBezTo>
                  <a:pt x="14000" y="15758"/>
                  <a:pt x="14552" y="15512"/>
                  <a:pt x="15115" y="15297"/>
                </a:cubicBezTo>
                <a:lnTo>
                  <a:pt x="15115" y="15297"/>
                </a:lnTo>
                <a:cubicBezTo>
                  <a:pt x="15069" y="15316"/>
                  <a:pt x="15024" y="15335"/>
                  <a:pt x="14978" y="15354"/>
                </a:cubicBezTo>
                <a:lnTo>
                  <a:pt x="14978" y="15354"/>
                </a:lnTo>
                <a:cubicBezTo>
                  <a:pt x="15431" y="15172"/>
                  <a:pt x="15894" y="15017"/>
                  <a:pt x="16360" y="14875"/>
                </a:cubicBezTo>
                <a:lnTo>
                  <a:pt x="16360" y="14875"/>
                </a:lnTo>
                <a:cubicBezTo>
                  <a:pt x="16242" y="14909"/>
                  <a:pt x="16124" y="14945"/>
                  <a:pt x="16007" y="14982"/>
                </a:cubicBezTo>
                <a:lnTo>
                  <a:pt x="16007" y="14982"/>
                </a:lnTo>
                <a:cubicBezTo>
                  <a:pt x="15709" y="15081"/>
                  <a:pt x="15411" y="15185"/>
                  <a:pt x="15115" y="15297"/>
                </a:cubicBezTo>
                <a:lnTo>
                  <a:pt x="15115" y="15297"/>
                </a:lnTo>
                <a:cubicBezTo>
                  <a:pt x="15408" y="15180"/>
                  <a:pt x="15706" y="15076"/>
                  <a:pt x="16007" y="14982"/>
                </a:cubicBezTo>
                <a:lnTo>
                  <a:pt x="16007" y="14982"/>
                </a:lnTo>
                <a:cubicBezTo>
                  <a:pt x="16349" y="14868"/>
                  <a:pt x="16690" y="14762"/>
                  <a:pt x="17028" y="14658"/>
                </a:cubicBezTo>
                <a:cubicBezTo>
                  <a:pt x="17469" y="14540"/>
                  <a:pt x="17925" y="14393"/>
                  <a:pt x="18382" y="14246"/>
                </a:cubicBezTo>
                <a:cubicBezTo>
                  <a:pt x="20074" y="13672"/>
                  <a:pt x="21693" y="12877"/>
                  <a:pt x="23223" y="11906"/>
                </a:cubicBezTo>
                <a:cubicBezTo>
                  <a:pt x="24548" y="11052"/>
                  <a:pt x="25504" y="10140"/>
                  <a:pt x="26064" y="9183"/>
                </a:cubicBezTo>
                <a:cubicBezTo>
                  <a:pt x="26387" y="8595"/>
                  <a:pt x="26593" y="7991"/>
                  <a:pt x="26623" y="7359"/>
                </a:cubicBezTo>
                <a:cubicBezTo>
                  <a:pt x="26682" y="6564"/>
                  <a:pt x="26461" y="5784"/>
                  <a:pt x="26255" y="5077"/>
                </a:cubicBezTo>
                <a:cubicBezTo>
                  <a:pt x="25769" y="3400"/>
                  <a:pt x="25122" y="1766"/>
                  <a:pt x="24386" y="236"/>
                </a:cubicBezTo>
                <a:close/>
                <a:moveTo>
                  <a:pt x="19917" y="29766"/>
                </a:moveTo>
                <a:lnTo>
                  <a:pt x="19917" y="29766"/>
                </a:lnTo>
                <a:cubicBezTo>
                  <a:pt x="19910" y="29783"/>
                  <a:pt x="19904" y="29799"/>
                  <a:pt x="19897" y="29816"/>
                </a:cubicBezTo>
                <a:cubicBezTo>
                  <a:pt x="19811" y="30022"/>
                  <a:pt x="19706" y="30217"/>
                  <a:pt x="19587" y="30399"/>
                </a:cubicBezTo>
                <a:lnTo>
                  <a:pt x="19587" y="30399"/>
                </a:lnTo>
                <a:cubicBezTo>
                  <a:pt x="19558" y="30501"/>
                  <a:pt x="19524" y="30601"/>
                  <a:pt x="19485" y="30699"/>
                </a:cubicBezTo>
                <a:cubicBezTo>
                  <a:pt x="19441" y="30831"/>
                  <a:pt x="19382" y="30964"/>
                  <a:pt x="19309" y="31096"/>
                </a:cubicBezTo>
                <a:cubicBezTo>
                  <a:pt x="19471" y="30846"/>
                  <a:pt x="19632" y="30596"/>
                  <a:pt x="19750" y="30301"/>
                </a:cubicBezTo>
                <a:cubicBezTo>
                  <a:pt x="19823" y="30129"/>
                  <a:pt x="19878" y="29950"/>
                  <a:pt x="19917" y="29766"/>
                </a:cubicBezTo>
                <a:close/>
                <a:moveTo>
                  <a:pt x="23856" y="236"/>
                </a:moveTo>
                <a:lnTo>
                  <a:pt x="23797" y="280"/>
                </a:lnTo>
                <a:cubicBezTo>
                  <a:pt x="24533" y="1781"/>
                  <a:pt x="25136" y="3400"/>
                  <a:pt x="25622" y="5077"/>
                </a:cubicBezTo>
                <a:cubicBezTo>
                  <a:pt x="25799" y="5740"/>
                  <a:pt x="26005" y="6534"/>
                  <a:pt x="25961" y="7300"/>
                </a:cubicBezTo>
                <a:cubicBezTo>
                  <a:pt x="25931" y="7918"/>
                  <a:pt x="25740" y="8506"/>
                  <a:pt x="25416" y="9095"/>
                </a:cubicBezTo>
                <a:cubicBezTo>
                  <a:pt x="24886" y="10022"/>
                  <a:pt x="23959" y="10949"/>
                  <a:pt x="22693" y="11818"/>
                </a:cubicBezTo>
                <a:cubicBezTo>
                  <a:pt x="21207" y="12804"/>
                  <a:pt x="19618" y="13613"/>
                  <a:pt x="17969" y="14202"/>
                </a:cubicBezTo>
                <a:cubicBezTo>
                  <a:pt x="17528" y="14363"/>
                  <a:pt x="17057" y="14511"/>
                  <a:pt x="16601" y="14643"/>
                </a:cubicBezTo>
                <a:cubicBezTo>
                  <a:pt x="15424" y="15011"/>
                  <a:pt x="14217" y="15394"/>
                  <a:pt x="13142" y="16056"/>
                </a:cubicBezTo>
                <a:cubicBezTo>
                  <a:pt x="12701" y="16335"/>
                  <a:pt x="12274" y="16645"/>
                  <a:pt x="11936" y="17012"/>
                </a:cubicBezTo>
                <a:cubicBezTo>
                  <a:pt x="10935" y="17998"/>
                  <a:pt x="10435" y="19146"/>
                  <a:pt x="10494" y="20279"/>
                </a:cubicBezTo>
                <a:cubicBezTo>
                  <a:pt x="10552" y="21383"/>
                  <a:pt x="11200" y="22281"/>
                  <a:pt x="11759" y="22958"/>
                </a:cubicBezTo>
                <a:cubicBezTo>
                  <a:pt x="12392" y="23694"/>
                  <a:pt x="13231" y="24371"/>
                  <a:pt x="14305" y="24989"/>
                </a:cubicBezTo>
                <a:lnTo>
                  <a:pt x="14805" y="25254"/>
                </a:lnTo>
                <a:lnTo>
                  <a:pt x="14967" y="25357"/>
                </a:lnTo>
                <a:cubicBezTo>
                  <a:pt x="16159" y="26019"/>
                  <a:pt x="17499" y="26872"/>
                  <a:pt x="18352" y="28182"/>
                </a:cubicBezTo>
                <a:cubicBezTo>
                  <a:pt x="18993" y="29178"/>
                  <a:pt x="19192" y="30300"/>
                  <a:pt x="18901" y="31255"/>
                </a:cubicBezTo>
                <a:lnTo>
                  <a:pt x="18901" y="31255"/>
                </a:lnTo>
                <a:cubicBezTo>
                  <a:pt x="18940" y="31210"/>
                  <a:pt x="18978" y="31164"/>
                  <a:pt x="19016" y="31117"/>
                </a:cubicBezTo>
                <a:lnTo>
                  <a:pt x="19016" y="31117"/>
                </a:lnTo>
                <a:cubicBezTo>
                  <a:pt x="19257" y="30173"/>
                  <a:pt x="19036" y="29073"/>
                  <a:pt x="18411" y="28123"/>
                </a:cubicBezTo>
                <a:cubicBezTo>
                  <a:pt x="17543" y="26799"/>
                  <a:pt x="16203" y="25945"/>
                  <a:pt x="14997" y="25254"/>
                </a:cubicBezTo>
                <a:lnTo>
                  <a:pt x="14835" y="25165"/>
                </a:lnTo>
                <a:lnTo>
                  <a:pt x="14335" y="24886"/>
                </a:lnTo>
                <a:cubicBezTo>
                  <a:pt x="13290" y="24297"/>
                  <a:pt x="12421" y="23620"/>
                  <a:pt x="11818" y="22884"/>
                </a:cubicBezTo>
                <a:cubicBezTo>
                  <a:pt x="11273" y="22222"/>
                  <a:pt x="10626" y="21324"/>
                  <a:pt x="10567" y="20235"/>
                </a:cubicBezTo>
                <a:cubicBezTo>
                  <a:pt x="10508" y="19132"/>
                  <a:pt x="11023" y="17998"/>
                  <a:pt x="11980" y="17042"/>
                </a:cubicBezTo>
                <a:cubicBezTo>
                  <a:pt x="12348" y="16689"/>
                  <a:pt x="12760" y="16350"/>
                  <a:pt x="13201" y="16100"/>
                </a:cubicBezTo>
                <a:cubicBezTo>
                  <a:pt x="14261" y="15453"/>
                  <a:pt x="15482" y="15070"/>
                  <a:pt x="16645" y="14702"/>
                </a:cubicBezTo>
                <a:cubicBezTo>
                  <a:pt x="17086" y="14555"/>
                  <a:pt x="17557" y="14408"/>
                  <a:pt x="17999" y="14260"/>
                </a:cubicBezTo>
                <a:cubicBezTo>
                  <a:pt x="19662" y="13672"/>
                  <a:pt x="21237" y="12862"/>
                  <a:pt x="22723" y="11847"/>
                </a:cubicBezTo>
                <a:cubicBezTo>
                  <a:pt x="24018" y="10979"/>
                  <a:pt x="24930" y="10066"/>
                  <a:pt x="25475" y="9110"/>
                </a:cubicBezTo>
                <a:cubicBezTo>
                  <a:pt x="25799" y="8521"/>
                  <a:pt x="25990" y="7918"/>
                  <a:pt x="26019" y="7300"/>
                </a:cubicBezTo>
                <a:cubicBezTo>
                  <a:pt x="26078" y="6520"/>
                  <a:pt x="25872" y="5725"/>
                  <a:pt x="25666" y="5048"/>
                </a:cubicBezTo>
                <a:cubicBezTo>
                  <a:pt x="25195" y="3370"/>
                  <a:pt x="24592" y="1752"/>
                  <a:pt x="23856" y="236"/>
                </a:cubicBezTo>
                <a:close/>
                <a:moveTo>
                  <a:pt x="19555" y="30449"/>
                </a:moveTo>
                <a:cubicBezTo>
                  <a:pt x="19473" y="30570"/>
                  <a:pt x="19385" y="30686"/>
                  <a:pt x="19292" y="30797"/>
                </a:cubicBezTo>
                <a:lnTo>
                  <a:pt x="19292" y="30797"/>
                </a:lnTo>
                <a:cubicBezTo>
                  <a:pt x="19263" y="30898"/>
                  <a:pt x="19230" y="30998"/>
                  <a:pt x="19191" y="31096"/>
                </a:cubicBezTo>
                <a:cubicBezTo>
                  <a:pt x="19162" y="31184"/>
                  <a:pt x="19117" y="31258"/>
                  <a:pt x="19088" y="31346"/>
                </a:cubicBezTo>
                <a:lnTo>
                  <a:pt x="19162" y="31273"/>
                </a:lnTo>
                <a:cubicBezTo>
                  <a:pt x="19294" y="31096"/>
                  <a:pt x="19382" y="30905"/>
                  <a:pt x="19471" y="30684"/>
                </a:cubicBezTo>
                <a:cubicBezTo>
                  <a:pt x="19502" y="30607"/>
                  <a:pt x="19530" y="30528"/>
                  <a:pt x="19555" y="30449"/>
                </a:cubicBezTo>
                <a:close/>
                <a:moveTo>
                  <a:pt x="19255" y="30840"/>
                </a:moveTo>
                <a:cubicBezTo>
                  <a:pt x="19205" y="30898"/>
                  <a:pt x="19155" y="30953"/>
                  <a:pt x="19103" y="31008"/>
                </a:cubicBezTo>
                <a:cubicBezTo>
                  <a:pt x="19073" y="31045"/>
                  <a:pt x="19044" y="31081"/>
                  <a:pt x="19016" y="31117"/>
                </a:cubicBezTo>
                <a:lnTo>
                  <a:pt x="19016" y="31117"/>
                </a:lnTo>
                <a:cubicBezTo>
                  <a:pt x="18984" y="31240"/>
                  <a:pt x="18944" y="31361"/>
                  <a:pt x="18897" y="31479"/>
                </a:cubicBezTo>
                <a:cubicBezTo>
                  <a:pt x="18882" y="31508"/>
                  <a:pt x="18882" y="31538"/>
                  <a:pt x="18867" y="31567"/>
                </a:cubicBezTo>
                <a:cubicBezTo>
                  <a:pt x="18926" y="31552"/>
                  <a:pt x="18955" y="31508"/>
                  <a:pt x="19000" y="31479"/>
                </a:cubicBezTo>
                <a:cubicBezTo>
                  <a:pt x="19073" y="31346"/>
                  <a:pt x="19117" y="31214"/>
                  <a:pt x="19176" y="31067"/>
                </a:cubicBezTo>
                <a:cubicBezTo>
                  <a:pt x="19206" y="30992"/>
                  <a:pt x="19232" y="30917"/>
                  <a:pt x="19255" y="30840"/>
                </a:cubicBezTo>
                <a:close/>
                <a:moveTo>
                  <a:pt x="23297" y="206"/>
                </a:moveTo>
                <a:lnTo>
                  <a:pt x="23238" y="236"/>
                </a:lnTo>
                <a:cubicBezTo>
                  <a:pt x="23974" y="1737"/>
                  <a:pt x="24562" y="3356"/>
                  <a:pt x="25033" y="5004"/>
                </a:cubicBezTo>
                <a:cubicBezTo>
                  <a:pt x="25210" y="5666"/>
                  <a:pt x="25401" y="6446"/>
                  <a:pt x="25342" y="7211"/>
                </a:cubicBezTo>
                <a:cubicBezTo>
                  <a:pt x="25298" y="7815"/>
                  <a:pt x="25122" y="8403"/>
                  <a:pt x="24813" y="8977"/>
                </a:cubicBezTo>
                <a:cubicBezTo>
                  <a:pt x="24298" y="9919"/>
                  <a:pt x="23415" y="10861"/>
                  <a:pt x="22164" y="11715"/>
                </a:cubicBezTo>
                <a:cubicBezTo>
                  <a:pt x="20707" y="12745"/>
                  <a:pt x="19162" y="13584"/>
                  <a:pt x="17543" y="14187"/>
                </a:cubicBezTo>
                <a:cubicBezTo>
                  <a:pt x="17101" y="14349"/>
                  <a:pt x="16616" y="14511"/>
                  <a:pt x="16174" y="14658"/>
                </a:cubicBezTo>
                <a:cubicBezTo>
                  <a:pt x="15041" y="15055"/>
                  <a:pt x="13878" y="15438"/>
                  <a:pt x="12833" y="16085"/>
                </a:cubicBezTo>
                <a:cubicBezTo>
                  <a:pt x="12392" y="16350"/>
                  <a:pt x="11980" y="16674"/>
                  <a:pt x="11641" y="17012"/>
                </a:cubicBezTo>
                <a:cubicBezTo>
                  <a:pt x="10685" y="17969"/>
                  <a:pt x="10170" y="19117"/>
                  <a:pt x="10184" y="20221"/>
                </a:cubicBezTo>
                <a:cubicBezTo>
                  <a:pt x="10214" y="21251"/>
                  <a:pt x="10788" y="22148"/>
                  <a:pt x="11362" y="22884"/>
                </a:cubicBezTo>
                <a:cubicBezTo>
                  <a:pt x="11965" y="23694"/>
                  <a:pt x="12848" y="24429"/>
                  <a:pt x="13952" y="25092"/>
                </a:cubicBezTo>
                <a:lnTo>
                  <a:pt x="14187" y="25239"/>
                </a:lnTo>
                <a:cubicBezTo>
                  <a:pt x="14335" y="25327"/>
                  <a:pt x="14511" y="25430"/>
                  <a:pt x="14658" y="25519"/>
                </a:cubicBezTo>
                <a:cubicBezTo>
                  <a:pt x="16292" y="26505"/>
                  <a:pt x="17381" y="27505"/>
                  <a:pt x="18058" y="28638"/>
                </a:cubicBezTo>
                <a:cubicBezTo>
                  <a:pt x="18660" y="29650"/>
                  <a:pt x="18842" y="30726"/>
                  <a:pt x="18569" y="31641"/>
                </a:cubicBezTo>
                <a:lnTo>
                  <a:pt x="18569" y="31641"/>
                </a:lnTo>
                <a:cubicBezTo>
                  <a:pt x="18603" y="31602"/>
                  <a:pt x="18635" y="31564"/>
                  <a:pt x="18666" y="31525"/>
                </a:cubicBezTo>
                <a:lnTo>
                  <a:pt x="18666" y="31525"/>
                </a:lnTo>
                <a:cubicBezTo>
                  <a:pt x="18891" y="30623"/>
                  <a:pt x="18693" y="29573"/>
                  <a:pt x="18117" y="28609"/>
                </a:cubicBezTo>
                <a:cubicBezTo>
                  <a:pt x="17410" y="27446"/>
                  <a:pt x="16321" y="26460"/>
                  <a:pt x="14688" y="25460"/>
                </a:cubicBezTo>
                <a:cubicBezTo>
                  <a:pt x="14541" y="25371"/>
                  <a:pt x="14379" y="25283"/>
                  <a:pt x="14231" y="25180"/>
                </a:cubicBezTo>
                <a:lnTo>
                  <a:pt x="13996" y="25033"/>
                </a:lnTo>
                <a:cubicBezTo>
                  <a:pt x="12892" y="24371"/>
                  <a:pt x="12024" y="23635"/>
                  <a:pt x="11421" y="22855"/>
                </a:cubicBezTo>
                <a:cubicBezTo>
                  <a:pt x="10861" y="22119"/>
                  <a:pt x="10273" y="21251"/>
                  <a:pt x="10258" y="20235"/>
                </a:cubicBezTo>
                <a:cubicBezTo>
                  <a:pt x="10214" y="19146"/>
                  <a:pt x="10729" y="18028"/>
                  <a:pt x="11671" y="17086"/>
                </a:cubicBezTo>
                <a:cubicBezTo>
                  <a:pt x="12024" y="16748"/>
                  <a:pt x="12421" y="16424"/>
                  <a:pt x="12848" y="16159"/>
                </a:cubicBezTo>
                <a:cubicBezTo>
                  <a:pt x="13878" y="15511"/>
                  <a:pt x="15056" y="15129"/>
                  <a:pt x="16174" y="14731"/>
                </a:cubicBezTo>
                <a:cubicBezTo>
                  <a:pt x="16616" y="14584"/>
                  <a:pt x="17101" y="14422"/>
                  <a:pt x="17543" y="14260"/>
                </a:cubicBezTo>
                <a:cubicBezTo>
                  <a:pt x="19162" y="13657"/>
                  <a:pt x="20721" y="12818"/>
                  <a:pt x="22178" y="11788"/>
                </a:cubicBezTo>
                <a:cubicBezTo>
                  <a:pt x="23429" y="10905"/>
                  <a:pt x="24327" y="9978"/>
                  <a:pt x="24842" y="9036"/>
                </a:cubicBezTo>
                <a:cubicBezTo>
                  <a:pt x="25151" y="8448"/>
                  <a:pt x="25342" y="7844"/>
                  <a:pt x="25401" y="7226"/>
                </a:cubicBezTo>
                <a:cubicBezTo>
                  <a:pt x="25445" y="6446"/>
                  <a:pt x="25269" y="5666"/>
                  <a:pt x="25078" y="4989"/>
                </a:cubicBezTo>
                <a:cubicBezTo>
                  <a:pt x="24621" y="3312"/>
                  <a:pt x="24033" y="1707"/>
                  <a:pt x="23297" y="206"/>
                </a:cubicBezTo>
                <a:close/>
                <a:moveTo>
                  <a:pt x="18749" y="31655"/>
                </a:moveTo>
                <a:cubicBezTo>
                  <a:pt x="18743" y="31668"/>
                  <a:pt x="18733" y="31679"/>
                  <a:pt x="18722" y="31687"/>
                </a:cubicBezTo>
                <a:lnTo>
                  <a:pt x="18722" y="31687"/>
                </a:lnTo>
                <a:cubicBezTo>
                  <a:pt x="18727" y="31672"/>
                  <a:pt x="18738" y="31655"/>
                  <a:pt x="18749" y="31655"/>
                </a:cubicBezTo>
                <a:close/>
                <a:moveTo>
                  <a:pt x="18901" y="31255"/>
                </a:moveTo>
                <a:cubicBezTo>
                  <a:pt x="18854" y="31311"/>
                  <a:pt x="18804" y="31365"/>
                  <a:pt x="18749" y="31420"/>
                </a:cubicBezTo>
                <a:cubicBezTo>
                  <a:pt x="18723" y="31454"/>
                  <a:pt x="18695" y="31489"/>
                  <a:pt x="18666" y="31525"/>
                </a:cubicBezTo>
                <a:lnTo>
                  <a:pt x="18666" y="31525"/>
                </a:lnTo>
                <a:cubicBezTo>
                  <a:pt x="18644" y="31614"/>
                  <a:pt x="18618" y="31702"/>
                  <a:pt x="18588" y="31788"/>
                </a:cubicBezTo>
                <a:cubicBezTo>
                  <a:pt x="18619" y="31772"/>
                  <a:pt x="18641" y="31753"/>
                  <a:pt x="18665" y="31733"/>
                </a:cubicBezTo>
                <a:lnTo>
                  <a:pt x="18665" y="31733"/>
                </a:lnTo>
                <a:cubicBezTo>
                  <a:pt x="18659" y="31747"/>
                  <a:pt x="18656" y="31763"/>
                  <a:pt x="18646" y="31773"/>
                </a:cubicBezTo>
                <a:lnTo>
                  <a:pt x="18720" y="31699"/>
                </a:lnTo>
                <a:cubicBezTo>
                  <a:pt x="18720" y="31697"/>
                  <a:pt x="18720" y="31695"/>
                  <a:pt x="18721" y="31692"/>
                </a:cubicBezTo>
                <a:lnTo>
                  <a:pt x="18721" y="31692"/>
                </a:lnTo>
                <a:cubicBezTo>
                  <a:pt x="18725" y="31690"/>
                  <a:pt x="18730" y="31687"/>
                  <a:pt x="18735" y="31685"/>
                </a:cubicBezTo>
                <a:cubicBezTo>
                  <a:pt x="18779" y="31611"/>
                  <a:pt x="18808" y="31552"/>
                  <a:pt x="18823" y="31479"/>
                </a:cubicBezTo>
                <a:cubicBezTo>
                  <a:pt x="18852" y="31405"/>
                  <a:pt x="18878" y="31331"/>
                  <a:pt x="18901" y="31255"/>
                </a:cubicBezTo>
                <a:close/>
                <a:moveTo>
                  <a:pt x="18569" y="31641"/>
                </a:moveTo>
                <a:lnTo>
                  <a:pt x="18569" y="31641"/>
                </a:lnTo>
                <a:cubicBezTo>
                  <a:pt x="18515" y="31703"/>
                  <a:pt x="18457" y="31763"/>
                  <a:pt x="18396" y="31817"/>
                </a:cubicBezTo>
                <a:cubicBezTo>
                  <a:pt x="18372" y="31851"/>
                  <a:pt x="18348" y="31886"/>
                  <a:pt x="18322" y="31920"/>
                </a:cubicBezTo>
                <a:lnTo>
                  <a:pt x="18322" y="31920"/>
                </a:lnTo>
                <a:cubicBezTo>
                  <a:pt x="18318" y="31939"/>
                  <a:pt x="18313" y="31959"/>
                  <a:pt x="18308" y="31979"/>
                </a:cubicBezTo>
                <a:cubicBezTo>
                  <a:pt x="18338" y="31956"/>
                  <a:pt x="18373" y="31930"/>
                  <a:pt x="18407" y="31905"/>
                </a:cubicBezTo>
                <a:lnTo>
                  <a:pt x="18407" y="31905"/>
                </a:lnTo>
                <a:cubicBezTo>
                  <a:pt x="18398" y="31935"/>
                  <a:pt x="18378" y="31960"/>
                  <a:pt x="18367" y="31994"/>
                </a:cubicBezTo>
                <a:cubicBezTo>
                  <a:pt x="18426" y="31979"/>
                  <a:pt x="18455" y="31935"/>
                  <a:pt x="18499" y="31905"/>
                </a:cubicBezTo>
                <a:cubicBezTo>
                  <a:pt x="18514" y="31861"/>
                  <a:pt x="18529" y="31832"/>
                  <a:pt x="18529" y="31788"/>
                </a:cubicBezTo>
                <a:lnTo>
                  <a:pt x="18529" y="31788"/>
                </a:lnTo>
                <a:cubicBezTo>
                  <a:pt x="18525" y="31794"/>
                  <a:pt x="18520" y="31799"/>
                  <a:pt x="18515" y="31804"/>
                </a:cubicBezTo>
                <a:lnTo>
                  <a:pt x="18515" y="31804"/>
                </a:lnTo>
                <a:cubicBezTo>
                  <a:pt x="18535" y="31750"/>
                  <a:pt x="18553" y="31696"/>
                  <a:pt x="18569" y="31641"/>
                </a:cubicBezTo>
                <a:close/>
                <a:moveTo>
                  <a:pt x="18411" y="32082"/>
                </a:moveTo>
                <a:cubicBezTo>
                  <a:pt x="18387" y="32082"/>
                  <a:pt x="18373" y="32092"/>
                  <a:pt x="18368" y="32112"/>
                </a:cubicBezTo>
                <a:lnTo>
                  <a:pt x="18368" y="32112"/>
                </a:lnTo>
                <a:cubicBezTo>
                  <a:pt x="18381" y="32101"/>
                  <a:pt x="18396" y="32089"/>
                  <a:pt x="18411" y="32082"/>
                </a:cubicBezTo>
                <a:close/>
                <a:moveTo>
                  <a:pt x="22267" y="162"/>
                </a:moveTo>
                <a:lnTo>
                  <a:pt x="22208" y="206"/>
                </a:lnTo>
                <a:cubicBezTo>
                  <a:pt x="22929" y="1678"/>
                  <a:pt x="23503" y="3253"/>
                  <a:pt x="23900" y="4901"/>
                </a:cubicBezTo>
                <a:cubicBezTo>
                  <a:pt x="24077" y="5593"/>
                  <a:pt x="24224" y="6328"/>
                  <a:pt x="24165" y="7079"/>
                </a:cubicBezTo>
                <a:cubicBezTo>
                  <a:pt x="24121" y="7668"/>
                  <a:pt x="23944" y="8256"/>
                  <a:pt x="23650" y="8830"/>
                </a:cubicBezTo>
                <a:cubicBezTo>
                  <a:pt x="23150" y="9787"/>
                  <a:pt x="22340" y="10684"/>
                  <a:pt x="21163" y="11612"/>
                </a:cubicBezTo>
                <a:cubicBezTo>
                  <a:pt x="19780" y="12671"/>
                  <a:pt x="18293" y="13539"/>
                  <a:pt x="16748" y="14202"/>
                </a:cubicBezTo>
                <a:cubicBezTo>
                  <a:pt x="16307" y="14393"/>
                  <a:pt x="15836" y="14570"/>
                  <a:pt x="15394" y="14731"/>
                </a:cubicBezTo>
                <a:cubicBezTo>
                  <a:pt x="14335" y="15143"/>
                  <a:pt x="13231" y="15541"/>
                  <a:pt x="12259" y="16174"/>
                </a:cubicBezTo>
                <a:cubicBezTo>
                  <a:pt x="11833" y="16453"/>
                  <a:pt x="11450" y="16762"/>
                  <a:pt x="11126" y="17086"/>
                </a:cubicBezTo>
                <a:cubicBezTo>
                  <a:pt x="10199" y="18028"/>
                  <a:pt x="9684" y="19117"/>
                  <a:pt x="9669" y="20176"/>
                </a:cubicBezTo>
                <a:cubicBezTo>
                  <a:pt x="9655" y="21177"/>
                  <a:pt x="10170" y="22045"/>
                  <a:pt x="10641" y="22796"/>
                </a:cubicBezTo>
                <a:cubicBezTo>
                  <a:pt x="11229" y="23694"/>
                  <a:pt x="12127" y="24562"/>
                  <a:pt x="13334" y="25371"/>
                </a:cubicBezTo>
                <a:cubicBezTo>
                  <a:pt x="13555" y="25519"/>
                  <a:pt x="13805" y="25680"/>
                  <a:pt x="14070" y="25872"/>
                </a:cubicBezTo>
                <a:cubicBezTo>
                  <a:pt x="15688" y="26975"/>
                  <a:pt x="16822" y="28182"/>
                  <a:pt x="17499" y="29580"/>
                </a:cubicBezTo>
                <a:cubicBezTo>
                  <a:pt x="17774" y="30132"/>
                  <a:pt x="18179" y="31155"/>
                  <a:pt x="17978" y="32185"/>
                </a:cubicBezTo>
                <a:lnTo>
                  <a:pt x="17978" y="32185"/>
                </a:lnTo>
                <a:cubicBezTo>
                  <a:pt x="18001" y="32171"/>
                  <a:pt x="18024" y="32156"/>
                  <a:pt x="18048" y="32141"/>
                </a:cubicBezTo>
                <a:lnTo>
                  <a:pt x="18048" y="32141"/>
                </a:lnTo>
                <a:cubicBezTo>
                  <a:pt x="18213" y="31107"/>
                  <a:pt x="17834" y="30105"/>
                  <a:pt x="17557" y="29551"/>
                </a:cubicBezTo>
                <a:cubicBezTo>
                  <a:pt x="16866" y="28153"/>
                  <a:pt x="15718" y="26931"/>
                  <a:pt x="14099" y="25813"/>
                </a:cubicBezTo>
                <a:cubicBezTo>
                  <a:pt x="13849" y="25651"/>
                  <a:pt x="13584" y="25460"/>
                  <a:pt x="13363" y="25312"/>
                </a:cubicBezTo>
                <a:cubicBezTo>
                  <a:pt x="12171" y="24518"/>
                  <a:pt x="11273" y="23664"/>
                  <a:pt x="10700" y="22752"/>
                </a:cubicBezTo>
                <a:cubicBezTo>
                  <a:pt x="10199" y="21987"/>
                  <a:pt x="9728" y="21162"/>
                  <a:pt x="9728" y="20176"/>
                </a:cubicBezTo>
                <a:cubicBezTo>
                  <a:pt x="9728" y="19132"/>
                  <a:pt x="10243" y="18072"/>
                  <a:pt x="11156" y="17145"/>
                </a:cubicBezTo>
                <a:cubicBezTo>
                  <a:pt x="11494" y="16792"/>
                  <a:pt x="11877" y="16497"/>
                  <a:pt x="12304" y="16232"/>
                </a:cubicBezTo>
                <a:cubicBezTo>
                  <a:pt x="13275" y="15600"/>
                  <a:pt x="14364" y="15202"/>
                  <a:pt x="15409" y="14790"/>
                </a:cubicBezTo>
                <a:cubicBezTo>
                  <a:pt x="15850" y="14628"/>
                  <a:pt x="16321" y="14437"/>
                  <a:pt x="16763" y="14260"/>
                </a:cubicBezTo>
                <a:cubicBezTo>
                  <a:pt x="18308" y="13598"/>
                  <a:pt x="19809" y="12730"/>
                  <a:pt x="21207" y="11670"/>
                </a:cubicBezTo>
                <a:cubicBezTo>
                  <a:pt x="22399" y="10743"/>
                  <a:pt x="23209" y="9831"/>
                  <a:pt x="23709" y="8845"/>
                </a:cubicBezTo>
                <a:cubicBezTo>
                  <a:pt x="24003" y="8286"/>
                  <a:pt x="24180" y="7668"/>
                  <a:pt x="24224" y="7079"/>
                </a:cubicBezTo>
                <a:cubicBezTo>
                  <a:pt x="24268" y="6328"/>
                  <a:pt x="24121" y="5578"/>
                  <a:pt x="23959" y="4871"/>
                </a:cubicBezTo>
                <a:cubicBezTo>
                  <a:pt x="23562" y="3223"/>
                  <a:pt x="22988" y="1634"/>
                  <a:pt x="22267" y="162"/>
                </a:cubicBezTo>
                <a:close/>
                <a:moveTo>
                  <a:pt x="18368" y="32112"/>
                </a:moveTo>
                <a:lnTo>
                  <a:pt x="18368" y="32112"/>
                </a:lnTo>
                <a:cubicBezTo>
                  <a:pt x="18356" y="32123"/>
                  <a:pt x="18345" y="32134"/>
                  <a:pt x="18337" y="32141"/>
                </a:cubicBezTo>
                <a:cubicBezTo>
                  <a:pt x="18308" y="32156"/>
                  <a:pt x="18308" y="32170"/>
                  <a:pt x="18293" y="32200"/>
                </a:cubicBezTo>
                <a:lnTo>
                  <a:pt x="18367" y="32126"/>
                </a:lnTo>
                <a:cubicBezTo>
                  <a:pt x="18367" y="32121"/>
                  <a:pt x="18367" y="32116"/>
                  <a:pt x="18368" y="32112"/>
                </a:cubicBezTo>
                <a:close/>
                <a:moveTo>
                  <a:pt x="17978" y="32185"/>
                </a:moveTo>
                <a:cubicBezTo>
                  <a:pt x="17942" y="32207"/>
                  <a:pt x="17907" y="32228"/>
                  <a:pt x="17866" y="32244"/>
                </a:cubicBezTo>
                <a:cubicBezTo>
                  <a:pt x="17861" y="32266"/>
                  <a:pt x="17858" y="32285"/>
                  <a:pt x="17855" y="32303"/>
                </a:cubicBezTo>
                <a:lnTo>
                  <a:pt x="17855" y="32303"/>
                </a:lnTo>
                <a:cubicBezTo>
                  <a:pt x="17895" y="32281"/>
                  <a:pt x="17932" y="32259"/>
                  <a:pt x="17969" y="32229"/>
                </a:cubicBezTo>
                <a:cubicBezTo>
                  <a:pt x="17973" y="32214"/>
                  <a:pt x="17976" y="32200"/>
                  <a:pt x="17978" y="32185"/>
                </a:cubicBezTo>
                <a:close/>
                <a:moveTo>
                  <a:pt x="21722" y="162"/>
                </a:moveTo>
                <a:lnTo>
                  <a:pt x="21663" y="206"/>
                </a:lnTo>
                <a:cubicBezTo>
                  <a:pt x="22384" y="1663"/>
                  <a:pt x="22929" y="3223"/>
                  <a:pt x="23297" y="4871"/>
                </a:cubicBezTo>
                <a:cubicBezTo>
                  <a:pt x="23444" y="5563"/>
                  <a:pt x="23591" y="6299"/>
                  <a:pt x="23532" y="7049"/>
                </a:cubicBezTo>
                <a:cubicBezTo>
                  <a:pt x="23488" y="7638"/>
                  <a:pt x="23312" y="8212"/>
                  <a:pt x="23047" y="8771"/>
                </a:cubicBezTo>
                <a:cubicBezTo>
                  <a:pt x="22561" y="9728"/>
                  <a:pt x="21766" y="10655"/>
                  <a:pt x="20633" y="11567"/>
                </a:cubicBezTo>
                <a:cubicBezTo>
                  <a:pt x="19294" y="12656"/>
                  <a:pt x="17837" y="13554"/>
                  <a:pt x="16321" y="14216"/>
                </a:cubicBezTo>
                <a:cubicBezTo>
                  <a:pt x="15880" y="14422"/>
                  <a:pt x="15409" y="14614"/>
                  <a:pt x="14967" y="14790"/>
                </a:cubicBezTo>
                <a:cubicBezTo>
                  <a:pt x="13952" y="15202"/>
                  <a:pt x="12892" y="15614"/>
                  <a:pt x="11950" y="16247"/>
                </a:cubicBezTo>
                <a:cubicBezTo>
                  <a:pt x="11538" y="16527"/>
                  <a:pt x="11156" y="16821"/>
                  <a:pt x="10832" y="17160"/>
                </a:cubicBezTo>
                <a:cubicBezTo>
                  <a:pt x="9920" y="18087"/>
                  <a:pt x="9404" y="19146"/>
                  <a:pt x="9375" y="20206"/>
                </a:cubicBezTo>
                <a:cubicBezTo>
                  <a:pt x="9331" y="21162"/>
                  <a:pt x="9802" y="22001"/>
                  <a:pt x="10258" y="22796"/>
                </a:cubicBezTo>
                <a:cubicBezTo>
                  <a:pt x="10832" y="23753"/>
                  <a:pt x="11744" y="24665"/>
                  <a:pt x="12995" y="25548"/>
                </a:cubicBezTo>
                <a:cubicBezTo>
                  <a:pt x="13290" y="25754"/>
                  <a:pt x="13525" y="25916"/>
                  <a:pt x="13746" y="26092"/>
                </a:cubicBezTo>
                <a:cubicBezTo>
                  <a:pt x="15394" y="27270"/>
                  <a:pt x="16527" y="28594"/>
                  <a:pt x="17204" y="30081"/>
                </a:cubicBezTo>
                <a:cubicBezTo>
                  <a:pt x="17476" y="30681"/>
                  <a:pt x="17747" y="31517"/>
                  <a:pt x="17682" y="32361"/>
                </a:cubicBezTo>
                <a:lnTo>
                  <a:pt x="17682" y="32361"/>
                </a:lnTo>
                <a:cubicBezTo>
                  <a:pt x="17696" y="32352"/>
                  <a:pt x="17710" y="32344"/>
                  <a:pt x="17724" y="32335"/>
                </a:cubicBezTo>
                <a:lnTo>
                  <a:pt x="17724" y="32335"/>
                </a:lnTo>
                <a:cubicBezTo>
                  <a:pt x="17814" y="31481"/>
                  <a:pt x="17538" y="30645"/>
                  <a:pt x="17263" y="30036"/>
                </a:cubicBezTo>
                <a:cubicBezTo>
                  <a:pt x="16571" y="28535"/>
                  <a:pt x="15424" y="27211"/>
                  <a:pt x="13790" y="26019"/>
                </a:cubicBezTo>
                <a:cubicBezTo>
                  <a:pt x="13569" y="25872"/>
                  <a:pt x="13334" y="25680"/>
                  <a:pt x="13039" y="25474"/>
                </a:cubicBezTo>
                <a:cubicBezTo>
                  <a:pt x="11789" y="24621"/>
                  <a:pt x="10861" y="23694"/>
                  <a:pt x="10317" y="22737"/>
                </a:cubicBezTo>
                <a:cubicBezTo>
                  <a:pt x="9846" y="21972"/>
                  <a:pt x="9404" y="21118"/>
                  <a:pt x="9434" y="20176"/>
                </a:cubicBezTo>
                <a:cubicBezTo>
                  <a:pt x="9463" y="19146"/>
                  <a:pt x="9964" y="18101"/>
                  <a:pt x="10861" y="17204"/>
                </a:cubicBezTo>
                <a:cubicBezTo>
                  <a:pt x="11200" y="16865"/>
                  <a:pt x="11568" y="16556"/>
                  <a:pt x="11965" y="16277"/>
                </a:cubicBezTo>
                <a:cubicBezTo>
                  <a:pt x="12907" y="15673"/>
                  <a:pt x="13952" y="15246"/>
                  <a:pt x="14967" y="14849"/>
                </a:cubicBezTo>
                <a:cubicBezTo>
                  <a:pt x="15409" y="14658"/>
                  <a:pt x="15880" y="14481"/>
                  <a:pt x="16321" y="14275"/>
                </a:cubicBezTo>
                <a:cubicBezTo>
                  <a:pt x="17852" y="13598"/>
                  <a:pt x="19309" y="12701"/>
                  <a:pt x="20648" y="11612"/>
                </a:cubicBezTo>
                <a:cubicBezTo>
                  <a:pt x="21810" y="10670"/>
                  <a:pt x="22605" y="9757"/>
                  <a:pt x="23076" y="8771"/>
                </a:cubicBezTo>
                <a:cubicBezTo>
                  <a:pt x="23370" y="8212"/>
                  <a:pt x="23532" y="7623"/>
                  <a:pt x="23591" y="7035"/>
                </a:cubicBezTo>
                <a:cubicBezTo>
                  <a:pt x="23650" y="6269"/>
                  <a:pt x="23518" y="5534"/>
                  <a:pt x="23356" y="4842"/>
                </a:cubicBezTo>
                <a:cubicBezTo>
                  <a:pt x="22988" y="3179"/>
                  <a:pt x="22414" y="1619"/>
                  <a:pt x="21722" y="162"/>
                </a:cubicBezTo>
                <a:close/>
                <a:moveTo>
                  <a:pt x="18190" y="32214"/>
                </a:moveTo>
                <a:lnTo>
                  <a:pt x="18190" y="32214"/>
                </a:lnTo>
                <a:cubicBezTo>
                  <a:pt x="18146" y="32244"/>
                  <a:pt x="18087" y="32273"/>
                  <a:pt x="18058" y="32303"/>
                </a:cubicBezTo>
                <a:cubicBezTo>
                  <a:pt x="18058" y="32347"/>
                  <a:pt x="18043" y="32376"/>
                  <a:pt x="18014" y="32420"/>
                </a:cubicBezTo>
                <a:cubicBezTo>
                  <a:pt x="18072" y="32376"/>
                  <a:pt x="18117" y="32347"/>
                  <a:pt x="18146" y="32303"/>
                </a:cubicBezTo>
                <a:cubicBezTo>
                  <a:pt x="18161" y="32288"/>
                  <a:pt x="18190" y="32244"/>
                  <a:pt x="18190" y="32214"/>
                </a:cubicBezTo>
                <a:close/>
                <a:moveTo>
                  <a:pt x="18058" y="32479"/>
                </a:moveTo>
                <a:lnTo>
                  <a:pt x="18058" y="32479"/>
                </a:lnTo>
                <a:cubicBezTo>
                  <a:pt x="18052" y="32485"/>
                  <a:pt x="18049" y="32491"/>
                  <a:pt x="18045" y="32497"/>
                </a:cubicBezTo>
                <a:lnTo>
                  <a:pt x="18045" y="32497"/>
                </a:lnTo>
                <a:cubicBezTo>
                  <a:pt x="18050" y="32491"/>
                  <a:pt x="18055" y="32486"/>
                  <a:pt x="18058" y="32479"/>
                </a:cubicBezTo>
                <a:close/>
                <a:moveTo>
                  <a:pt x="17682" y="32361"/>
                </a:moveTo>
                <a:cubicBezTo>
                  <a:pt x="17640" y="32385"/>
                  <a:pt x="17599" y="32410"/>
                  <a:pt x="17557" y="32435"/>
                </a:cubicBezTo>
                <a:cubicBezTo>
                  <a:pt x="17557" y="32460"/>
                  <a:pt x="17557" y="32480"/>
                  <a:pt x="17556" y="32499"/>
                </a:cubicBezTo>
                <a:lnTo>
                  <a:pt x="17556" y="32499"/>
                </a:lnTo>
                <a:cubicBezTo>
                  <a:pt x="17593" y="32480"/>
                  <a:pt x="17631" y="32460"/>
                  <a:pt x="17675" y="32435"/>
                </a:cubicBezTo>
                <a:cubicBezTo>
                  <a:pt x="17678" y="32410"/>
                  <a:pt x="17680" y="32385"/>
                  <a:pt x="17682" y="32361"/>
                </a:cubicBezTo>
                <a:close/>
                <a:moveTo>
                  <a:pt x="18045" y="32497"/>
                </a:moveTo>
                <a:cubicBezTo>
                  <a:pt x="18025" y="32515"/>
                  <a:pt x="17996" y="32527"/>
                  <a:pt x="17984" y="32538"/>
                </a:cubicBezTo>
                <a:cubicBezTo>
                  <a:pt x="17979" y="32549"/>
                  <a:pt x="17975" y="32558"/>
                  <a:pt x="17972" y="32565"/>
                </a:cubicBezTo>
                <a:lnTo>
                  <a:pt x="17972" y="32565"/>
                </a:lnTo>
                <a:lnTo>
                  <a:pt x="18014" y="32523"/>
                </a:lnTo>
                <a:cubicBezTo>
                  <a:pt x="18032" y="32515"/>
                  <a:pt x="18039" y="32506"/>
                  <a:pt x="18045" y="32497"/>
                </a:cubicBezTo>
                <a:close/>
                <a:moveTo>
                  <a:pt x="21178" y="192"/>
                </a:moveTo>
                <a:lnTo>
                  <a:pt x="21134" y="221"/>
                </a:lnTo>
                <a:cubicBezTo>
                  <a:pt x="21825" y="1663"/>
                  <a:pt x="22384" y="3223"/>
                  <a:pt x="22723" y="4857"/>
                </a:cubicBezTo>
                <a:cubicBezTo>
                  <a:pt x="22855" y="5504"/>
                  <a:pt x="23003" y="6255"/>
                  <a:pt x="22929" y="7005"/>
                </a:cubicBezTo>
                <a:cubicBezTo>
                  <a:pt x="22870" y="7579"/>
                  <a:pt x="22708" y="8168"/>
                  <a:pt x="22429" y="8727"/>
                </a:cubicBezTo>
                <a:cubicBezTo>
                  <a:pt x="21972" y="9684"/>
                  <a:pt x="21207" y="10596"/>
                  <a:pt x="20103" y="11538"/>
                </a:cubicBezTo>
                <a:cubicBezTo>
                  <a:pt x="18794" y="12642"/>
                  <a:pt x="17381" y="13554"/>
                  <a:pt x="15909" y="14260"/>
                </a:cubicBezTo>
                <a:cubicBezTo>
                  <a:pt x="15468" y="14467"/>
                  <a:pt x="14997" y="14658"/>
                  <a:pt x="14541" y="14849"/>
                </a:cubicBezTo>
                <a:cubicBezTo>
                  <a:pt x="13569" y="15276"/>
                  <a:pt x="12539" y="15688"/>
                  <a:pt x="11641" y="16306"/>
                </a:cubicBezTo>
                <a:cubicBezTo>
                  <a:pt x="11229" y="16571"/>
                  <a:pt x="10861" y="16865"/>
                  <a:pt x="10538" y="17218"/>
                </a:cubicBezTo>
                <a:cubicBezTo>
                  <a:pt x="9655" y="18116"/>
                  <a:pt x="9140" y="19176"/>
                  <a:pt x="9081" y="20206"/>
                </a:cubicBezTo>
                <a:cubicBezTo>
                  <a:pt x="9022" y="21133"/>
                  <a:pt x="9434" y="21942"/>
                  <a:pt x="9875" y="22752"/>
                </a:cubicBezTo>
                <a:cubicBezTo>
                  <a:pt x="10420" y="23767"/>
                  <a:pt x="11347" y="24724"/>
                  <a:pt x="12672" y="25695"/>
                </a:cubicBezTo>
                <a:cubicBezTo>
                  <a:pt x="12966" y="25916"/>
                  <a:pt x="13216" y="26107"/>
                  <a:pt x="13437" y="26269"/>
                </a:cubicBezTo>
                <a:cubicBezTo>
                  <a:pt x="15070" y="27520"/>
                  <a:pt x="16248" y="28962"/>
                  <a:pt x="16910" y="30552"/>
                </a:cubicBezTo>
                <a:cubicBezTo>
                  <a:pt x="17221" y="31287"/>
                  <a:pt x="17369" y="31954"/>
                  <a:pt x="17341" y="32567"/>
                </a:cubicBezTo>
                <a:lnTo>
                  <a:pt x="17341" y="32567"/>
                </a:lnTo>
                <a:cubicBezTo>
                  <a:pt x="17364" y="32554"/>
                  <a:pt x="17388" y="32541"/>
                  <a:pt x="17411" y="32529"/>
                </a:cubicBezTo>
                <a:lnTo>
                  <a:pt x="17411" y="32529"/>
                </a:lnTo>
                <a:cubicBezTo>
                  <a:pt x="17418" y="31911"/>
                  <a:pt x="17298" y="31251"/>
                  <a:pt x="16983" y="30522"/>
                </a:cubicBezTo>
                <a:cubicBezTo>
                  <a:pt x="16321" y="28903"/>
                  <a:pt x="15129" y="27446"/>
                  <a:pt x="13496" y="26195"/>
                </a:cubicBezTo>
                <a:cubicBezTo>
                  <a:pt x="13275" y="26034"/>
                  <a:pt x="13010" y="25842"/>
                  <a:pt x="12716" y="25622"/>
                </a:cubicBezTo>
                <a:cubicBezTo>
                  <a:pt x="11391" y="24665"/>
                  <a:pt x="10494" y="23708"/>
                  <a:pt x="9949" y="22722"/>
                </a:cubicBezTo>
                <a:cubicBezTo>
                  <a:pt x="9507" y="21913"/>
                  <a:pt x="9110" y="21118"/>
                  <a:pt x="9154" y="20206"/>
                </a:cubicBezTo>
                <a:cubicBezTo>
                  <a:pt x="9213" y="19205"/>
                  <a:pt x="9699" y="18160"/>
                  <a:pt x="10582" y="17277"/>
                </a:cubicBezTo>
                <a:cubicBezTo>
                  <a:pt x="10920" y="16939"/>
                  <a:pt x="11288" y="16630"/>
                  <a:pt x="11671" y="16380"/>
                </a:cubicBezTo>
                <a:cubicBezTo>
                  <a:pt x="12569" y="15762"/>
                  <a:pt x="13584" y="15349"/>
                  <a:pt x="14555" y="14923"/>
                </a:cubicBezTo>
                <a:cubicBezTo>
                  <a:pt x="14997" y="14731"/>
                  <a:pt x="15482" y="14540"/>
                  <a:pt x="15924" y="14334"/>
                </a:cubicBezTo>
                <a:cubicBezTo>
                  <a:pt x="17410" y="13628"/>
                  <a:pt x="18823" y="12715"/>
                  <a:pt x="20133" y="11612"/>
                </a:cubicBezTo>
                <a:cubicBezTo>
                  <a:pt x="21251" y="10655"/>
                  <a:pt x="22017" y="9728"/>
                  <a:pt x="22487" y="8757"/>
                </a:cubicBezTo>
                <a:cubicBezTo>
                  <a:pt x="22767" y="8183"/>
                  <a:pt x="22929" y="7594"/>
                  <a:pt x="22988" y="7005"/>
                </a:cubicBezTo>
                <a:cubicBezTo>
                  <a:pt x="23061" y="6255"/>
                  <a:pt x="22914" y="5490"/>
                  <a:pt x="22782" y="4842"/>
                </a:cubicBezTo>
                <a:cubicBezTo>
                  <a:pt x="22429" y="3208"/>
                  <a:pt x="21899" y="1634"/>
                  <a:pt x="21178" y="192"/>
                </a:cubicBezTo>
                <a:close/>
                <a:moveTo>
                  <a:pt x="17972" y="32565"/>
                </a:moveTo>
                <a:lnTo>
                  <a:pt x="17940" y="32597"/>
                </a:lnTo>
                <a:cubicBezTo>
                  <a:pt x="17959" y="32588"/>
                  <a:pt x="17966" y="32578"/>
                  <a:pt x="17972" y="32565"/>
                </a:cubicBezTo>
                <a:close/>
                <a:moveTo>
                  <a:pt x="17938" y="32397"/>
                </a:moveTo>
                <a:cubicBezTo>
                  <a:pt x="17883" y="32469"/>
                  <a:pt x="17827" y="32539"/>
                  <a:pt x="17766" y="32606"/>
                </a:cubicBezTo>
                <a:lnTo>
                  <a:pt x="17766" y="32606"/>
                </a:lnTo>
                <a:cubicBezTo>
                  <a:pt x="17780" y="32575"/>
                  <a:pt x="17793" y="32522"/>
                  <a:pt x="17793" y="32494"/>
                </a:cubicBezTo>
                <a:lnTo>
                  <a:pt x="17938" y="32397"/>
                </a:lnTo>
                <a:close/>
                <a:moveTo>
                  <a:pt x="17341" y="32567"/>
                </a:moveTo>
                <a:lnTo>
                  <a:pt x="17341" y="32567"/>
                </a:lnTo>
                <a:cubicBezTo>
                  <a:pt x="17309" y="32584"/>
                  <a:pt x="17278" y="32600"/>
                  <a:pt x="17248" y="32612"/>
                </a:cubicBezTo>
                <a:cubicBezTo>
                  <a:pt x="17248" y="32637"/>
                  <a:pt x="17248" y="32661"/>
                  <a:pt x="17245" y="32687"/>
                </a:cubicBezTo>
                <a:lnTo>
                  <a:pt x="17245" y="32687"/>
                </a:lnTo>
                <a:cubicBezTo>
                  <a:pt x="17276" y="32672"/>
                  <a:pt x="17306" y="32656"/>
                  <a:pt x="17337" y="32641"/>
                </a:cubicBezTo>
                <a:cubicBezTo>
                  <a:pt x="17338" y="32616"/>
                  <a:pt x="17340" y="32592"/>
                  <a:pt x="17341" y="32567"/>
                </a:cubicBezTo>
                <a:close/>
                <a:moveTo>
                  <a:pt x="17719" y="32538"/>
                </a:moveTo>
                <a:cubicBezTo>
                  <a:pt x="17719" y="32568"/>
                  <a:pt x="17705" y="32597"/>
                  <a:pt x="17690" y="32612"/>
                </a:cubicBezTo>
                <a:cubicBezTo>
                  <a:pt x="17690" y="32641"/>
                  <a:pt x="17675" y="32656"/>
                  <a:pt x="17675" y="32671"/>
                </a:cubicBezTo>
                <a:cubicBezTo>
                  <a:pt x="17616" y="32715"/>
                  <a:pt x="17557" y="32759"/>
                  <a:pt x="17484" y="32803"/>
                </a:cubicBezTo>
                <a:cubicBezTo>
                  <a:pt x="17499" y="32744"/>
                  <a:pt x="17499" y="32715"/>
                  <a:pt x="17528" y="32656"/>
                </a:cubicBezTo>
                <a:cubicBezTo>
                  <a:pt x="17602" y="32641"/>
                  <a:pt x="17646" y="32597"/>
                  <a:pt x="17719" y="32538"/>
                </a:cubicBezTo>
                <a:close/>
                <a:moveTo>
                  <a:pt x="17852" y="32641"/>
                </a:moveTo>
                <a:lnTo>
                  <a:pt x="17852" y="32641"/>
                </a:lnTo>
                <a:cubicBezTo>
                  <a:pt x="17822" y="32671"/>
                  <a:pt x="17763" y="32685"/>
                  <a:pt x="17719" y="32730"/>
                </a:cubicBezTo>
                <a:cubicBezTo>
                  <a:pt x="17705" y="32744"/>
                  <a:pt x="17705" y="32788"/>
                  <a:pt x="17690" y="32818"/>
                </a:cubicBezTo>
                <a:cubicBezTo>
                  <a:pt x="17719" y="32803"/>
                  <a:pt x="17763" y="32759"/>
                  <a:pt x="17793" y="32730"/>
                </a:cubicBezTo>
                <a:cubicBezTo>
                  <a:pt x="17822" y="32715"/>
                  <a:pt x="17837" y="32671"/>
                  <a:pt x="17852" y="32641"/>
                </a:cubicBezTo>
                <a:close/>
                <a:moveTo>
                  <a:pt x="16983" y="32764"/>
                </a:moveTo>
                <a:cubicBezTo>
                  <a:pt x="16960" y="32776"/>
                  <a:pt x="16935" y="32789"/>
                  <a:pt x="16910" y="32803"/>
                </a:cubicBezTo>
                <a:cubicBezTo>
                  <a:pt x="16910" y="32824"/>
                  <a:pt x="16910" y="32843"/>
                  <a:pt x="16909" y="32862"/>
                </a:cubicBezTo>
                <a:lnTo>
                  <a:pt x="16909" y="32862"/>
                </a:lnTo>
                <a:cubicBezTo>
                  <a:pt x="16934" y="32849"/>
                  <a:pt x="16959" y="32834"/>
                  <a:pt x="16983" y="32818"/>
                </a:cubicBezTo>
                <a:cubicBezTo>
                  <a:pt x="16983" y="32800"/>
                  <a:pt x="16983" y="32782"/>
                  <a:pt x="16983" y="32764"/>
                </a:cubicBezTo>
                <a:close/>
                <a:moveTo>
                  <a:pt x="20133" y="192"/>
                </a:moveTo>
                <a:lnTo>
                  <a:pt x="20074" y="221"/>
                </a:lnTo>
                <a:cubicBezTo>
                  <a:pt x="20780" y="1619"/>
                  <a:pt x="21281" y="3164"/>
                  <a:pt x="21590" y="4783"/>
                </a:cubicBezTo>
                <a:cubicBezTo>
                  <a:pt x="21693" y="5416"/>
                  <a:pt x="21810" y="6152"/>
                  <a:pt x="21737" y="6902"/>
                </a:cubicBezTo>
                <a:cubicBezTo>
                  <a:pt x="21678" y="7476"/>
                  <a:pt x="21516" y="8035"/>
                  <a:pt x="21251" y="8595"/>
                </a:cubicBezTo>
                <a:cubicBezTo>
                  <a:pt x="20810" y="9551"/>
                  <a:pt x="20103" y="10493"/>
                  <a:pt x="19088" y="11450"/>
                </a:cubicBezTo>
                <a:cubicBezTo>
                  <a:pt x="17866" y="12583"/>
                  <a:pt x="16527" y="13539"/>
                  <a:pt x="15100" y="14290"/>
                </a:cubicBezTo>
                <a:cubicBezTo>
                  <a:pt x="14658" y="14540"/>
                  <a:pt x="14187" y="14761"/>
                  <a:pt x="13731" y="14952"/>
                </a:cubicBezTo>
                <a:cubicBezTo>
                  <a:pt x="12833" y="15379"/>
                  <a:pt x="11892" y="15820"/>
                  <a:pt x="11053" y="16424"/>
                </a:cubicBezTo>
                <a:cubicBezTo>
                  <a:pt x="10655" y="16703"/>
                  <a:pt x="10317" y="16998"/>
                  <a:pt x="9993" y="17336"/>
                </a:cubicBezTo>
                <a:cubicBezTo>
                  <a:pt x="9154" y="18190"/>
                  <a:pt x="8639" y="19205"/>
                  <a:pt x="8551" y="20176"/>
                </a:cubicBezTo>
                <a:cubicBezTo>
                  <a:pt x="8448" y="21089"/>
                  <a:pt x="8801" y="21913"/>
                  <a:pt x="9154" y="22708"/>
                </a:cubicBezTo>
                <a:cubicBezTo>
                  <a:pt x="9669" y="23826"/>
                  <a:pt x="10582" y="24871"/>
                  <a:pt x="12053" y="26019"/>
                </a:cubicBezTo>
                <a:cubicBezTo>
                  <a:pt x="12348" y="26254"/>
                  <a:pt x="12627" y="26460"/>
                  <a:pt x="12863" y="26652"/>
                </a:cubicBezTo>
                <a:cubicBezTo>
                  <a:pt x="14599" y="28079"/>
                  <a:pt x="15777" y="29713"/>
                  <a:pt x="16380" y="31538"/>
                </a:cubicBezTo>
                <a:cubicBezTo>
                  <a:pt x="16553" y="32028"/>
                  <a:pt x="16653" y="32483"/>
                  <a:pt x="16682" y="32902"/>
                </a:cubicBezTo>
                <a:lnTo>
                  <a:pt x="16682" y="32902"/>
                </a:lnTo>
                <a:cubicBezTo>
                  <a:pt x="16692" y="32897"/>
                  <a:pt x="16701" y="32893"/>
                  <a:pt x="16711" y="32888"/>
                </a:cubicBezTo>
                <a:lnTo>
                  <a:pt x="16711" y="32888"/>
                </a:lnTo>
                <a:cubicBezTo>
                  <a:pt x="16663" y="32453"/>
                  <a:pt x="16562" y="31979"/>
                  <a:pt x="16395" y="31479"/>
                </a:cubicBezTo>
                <a:cubicBezTo>
                  <a:pt x="15777" y="29654"/>
                  <a:pt x="14599" y="28006"/>
                  <a:pt x="12863" y="26578"/>
                </a:cubicBezTo>
                <a:cubicBezTo>
                  <a:pt x="12627" y="26387"/>
                  <a:pt x="12348" y="26181"/>
                  <a:pt x="12053" y="25945"/>
                </a:cubicBezTo>
                <a:cubicBezTo>
                  <a:pt x="10611" y="24797"/>
                  <a:pt x="9684" y="23767"/>
                  <a:pt x="9169" y="22664"/>
                </a:cubicBezTo>
                <a:cubicBezTo>
                  <a:pt x="8816" y="21898"/>
                  <a:pt x="8492" y="21089"/>
                  <a:pt x="8580" y="20176"/>
                </a:cubicBezTo>
                <a:cubicBezTo>
                  <a:pt x="8669" y="19220"/>
                  <a:pt x="9184" y="18219"/>
                  <a:pt x="10023" y="17366"/>
                </a:cubicBezTo>
                <a:cubicBezTo>
                  <a:pt x="10332" y="17057"/>
                  <a:pt x="10685" y="16748"/>
                  <a:pt x="11067" y="16483"/>
                </a:cubicBezTo>
                <a:cubicBezTo>
                  <a:pt x="11906" y="15894"/>
                  <a:pt x="12848" y="15453"/>
                  <a:pt x="13746" y="15026"/>
                </a:cubicBezTo>
                <a:cubicBezTo>
                  <a:pt x="14187" y="14834"/>
                  <a:pt x="14673" y="14614"/>
                  <a:pt x="15114" y="14363"/>
                </a:cubicBezTo>
                <a:cubicBezTo>
                  <a:pt x="16542" y="13613"/>
                  <a:pt x="17896" y="12656"/>
                  <a:pt x="19117" y="11494"/>
                </a:cubicBezTo>
                <a:cubicBezTo>
                  <a:pt x="20148" y="10523"/>
                  <a:pt x="20869" y="9581"/>
                  <a:pt x="21310" y="8609"/>
                </a:cubicBezTo>
                <a:cubicBezTo>
                  <a:pt x="21575" y="8035"/>
                  <a:pt x="21737" y="7476"/>
                  <a:pt x="21796" y="6902"/>
                </a:cubicBezTo>
                <a:cubicBezTo>
                  <a:pt x="21869" y="6122"/>
                  <a:pt x="21752" y="5387"/>
                  <a:pt x="21649" y="4768"/>
                </a:cubicBezTo>
                <a:cubicBezTo>
                  <a:pt x="21354" y="3135"/>
                  <a:pt x="20839" y="1604"/>
                  <a:pt x="20133" y="192"/>
                </a:cubicBezTo>
                <a:close/>
                <a:moveTo>
                  <a:pt x="17454" y="32730"/>
                </a:moveTo>
                <a:lnTo>
                  <a:pt x="17454" y="32730"/>
                </a:lnTo>
                <a:cubicBezTo>
                  <a:pt x="17425" y="32788"/>
                  <a:pt x="17425" y="32818"/>
                  <a:pt x="17410" y="32877"/>
                </a:cubicBezTo>
                <a:cubicBezTo>
                  <a:pt x="17337" y="32936"/>
                  <a:pt x="17263" y="32965"/>
                  <a:pt x="17204" y="33009"/>
                </a:cubicBezTo>
                <a:cubicBezTo>
                  <a:pt x="17234" y="32950"/>
                  <a:pt x="17234" y="32891"/>
                  <a:pt x="17234" y="32862"/>
                </a:cubicBezTo>
                <a:cubicBezTo>
                  <a:pt x="17307" y="32818"/>
                  <a:pt x="17381" y="32759"/>
                  <a:pt x="17454" y="32730"/>
                </a:cubicBezTo>
                <a:close/>
                <a:moveTo>
                  <a:pt x="17690" y="32906"/>
                </a:moveTo>
                <a:lnTo>
                  <a:pt x="17690" y="32906"/>
                </a:lnTo>
                <a:cubicBezTo>
                  <a:pt x="17660" y="32950"/>
                  <a:pt x="17631" y="32965"/>
                  <a:pt x="17616" y="32980"/>
                </a:cubicBezTo>
                <a:cubicBezTo>
                  <a:pt x="17616" y="32997"/>
                  <a:pt x="17616" y="33009"/>
                  <a:pt x="17613" y="33019"/>
                </a:cubicBezTo>
                <a:lnTo>
                  <a:pt x="17613" y="33019"/>
                </a:lnTo>
                <a:cubicBezTo>
                  <a:pt x="17629" y="32997"/>
                  <a:pt x="17652" y="32976"/>
                  <a:pt x="17675" y="32965"/>
                </a:cubicBezTo>
                <a:cubicBezTo>
                  <a:pt x="17675" y="32950"/>
                  <a:pt x="17690" y="32936"/>
                  <a:pt x="17690" y="32906"/>
                </a:cubicBezTo>
                <a:close/>
                <a:moveTo>
                  <a:pt x="17586" y="32822"/>
                </a:moveTo>
                <a:cubicBezTo>
                  <a:pt x="17531" y="32894"/>
                  <a:pt x="17475" y="32965"/>
                  <a:pt x="17413" y="33032"/>
                </a:cubicBezTo>
                <a:lnTo>
                  <a:pt x="17413" y="33032"/>
                </a:lnTo>
                <a:cubicBezTo>
                  <a:pt x="17429" y="33001"/>
                  <a:pt x="17454" y="32947"/>
                  <a:pt x="17454" y="32906"/>
                </a:cubicBezTo>
                <a:lnTo>
                  <a:pt x="17586" y="32822"/>
                </a:lnTo>
                <a:close/>
                <a:moveTo>
                  <a:pt x="17613" y="33019"/>
                </a:moveTo>
                <a:cubicBezTo>
                  <a:pt x="17609" y="33026"/>
                  <a:pt x="17605" y="33032"/>
                  <a:pt x="17602" y="33039"/>
                </a:cubicBezTo>
                <a:cubicBezTo>
                  <a:pt x="17608" y="33032"/>
                  <a:pt x="17611" y="33026"/>
                  <a:pt x="17613" y="33019"/>
                </a:cubicBezTo>
                <a:close/>
                <a:moveTo>
                  <a:pt x="19632" y="221"/>
                </a:moveTo>
                <a:lnTo>
                  <a:pt x="19588" y="265"/>
                </a:lnTo>
                <a:cubicBezTo>
                  <a:pt x="20280" y="1663"/>
                  <a:pt x="20766" y="3164"/>
                  <a:pt x="21031" y="4783"/>
                </a:cubicBezTo>
                <a:cubicBezTo>
                  <a:pt x="21134" y="5357"/>
                  <a:pt x="21237" y="6108"/>
                  <a:pt x="21148" y="6888"/>
                </a:cubicBezTo>
                <a:cubicBezTo>
                  <a:pt x="21089" y="7432"/>
                  <a:pt x="20927" y="8006"/>
                  <a:pt x="20692" y="8551"/>
                </a:cubicBezTo>
                <a:cubicBezTo>
                  <a:pt x="20265" y="9507"/>
                  <a:pt x="19559" y="10449"/>
                  <a:pt x="18588" y="11420"/>
                </a:cubicBezTo>
                <a:cubicBezTo>
                  <a:pt x="17410" y="12583"/>
                  <a:pt x="16100" y="13554"/>
                  <a:pt x="14702" y="14334"/>
                </a:cubicBezTo>
                <a:cubicBezTo>
                  <a:pt x="14261" y="14570"/>
                  <a:pt x="13805" y="14805"/>
                  <a:pt x="13349" y="15026"/>
                </a:cubicBezTo>
                <a:cubicBezTo>
                  <a:pt x="12480" y="15467"/>
                  <a:pt x="11583" y="15909"/>
                  <a:pt x="10773" y="16497"/>
                </a:cubicBezTo>
                <a:cubicBezTo>
                  <a:pt x="10405" y="16777"/>
                  <a:pt x="10052" y="17071"/>
                  <a:pt x="9743" y="17380"/>
                </a:cubicBezTo>
                <a:cubicBezTo>
                  <a:pt x="8919" y="18234"/>
                  <a:pt x="8404" y="19220"/>
                  <a:pt x="8286" y="20176"/>
                </a:cubicBezTo>
                <a:cubicBezTo>
                  <a:pt x="8183" y="21089"/>
                  <a:pt x="8477" y="21913"/>
                  <a:pt x="8801" y="22664"/>
                </a:cubicBezTo>
                <a:cubicBezTo>
                  <a:pt x="9434" y="24150"/>
                  <a:pt x="10714" y="25312"/>
                  <a:pt x="11744" y="26166"/>
                </a:cubicBezTo>
                <a:cubicBezTo>
                  <a:pt x="12053" y="26401"/>
                  <a:pt x="12333" y="26637"/>
                  <a:pt x="12569" y="26843"/>
                </a:cubicBezTo>
                <a:cubicBezTo>
                  <a:pt x="14335" y="28344"/>
                  <a:pt x="15541" y="30081"/>
                  <a:pt x="16100" y="31994"/>
                </a:cubicBezTo>
                <a:cubicBezTo>
                  <a:pt x="16216" y="32380"/>
                  <a:pt x="16298" y="32732"/>
                  <a:pt x="16347" y="33080"/>
                </a:cubicBezTo>
                <a:lnTo>
                  <a:pt x="16347" y="33080"/>
                </a:lnTo>
                <a:cubicBezTo>
                  <a:pt x="16358" y="33073"/>
                  <a:pt x="16371" y="33067"/>
                  <a:pt x="16383" y="33060"/>
                </a:cubicBezTo>
                <a:lnTo>
                  <a:pt x="16383" y="33060"/>
                </a:lnTo>
                <a:cubicBezTo>
                  <a:pt x="16345" y="32728"/>
                  <a:pt x="16262" y="32371"/>
                  <a:pt x="16145" y="31979"/>
                </a:cubicBezTo>
                <a:cubicBezTo>
                  <a:pt x="15556" y="30036"/>
                  <a:pt x="14364" y="28300"/>
                  <a:pt x="12598" y="26784"/>
                </a:cubicBezTo>
                <a:cubicBezTo>
                  <a:pt x="12333" y="26563"/>
                  <a:pt x="12053" y="26343"/>
                  <a:pt x="11759" y="26107"/>
                </a:cubicBezTo>
                <a:cubicBezTo>
                  <a:pt x="10714" y="25283"/>
                  <a:pt x="9449" y="24120"/>
                  <a:pt x="8845" y="22649"/>
                </a:cubicBezTo>
                <a:cubicBezTo>
                  <a:pt x="8521" y="21898"/>
                  <a:pt x="8227" y="21089"/>
                  <a:pt x="8345" y="20206"/>
                </a:cubicBezTo>
                <a:cubicBezTo>
                  <a:pt x="8448" y="19264"/>
                  <a:pt x="8963" y="18293"/>
                  <a:pt x="9772" y="17439"/>
                </a:cubicBezTo>
                <a:cubicBezTo>
                  <a:pt x="10096" y="17130"/>
                  <a:pt x="10420" y="16836"/>
                  <a:pt x="10788" y="16556"/>
                </a:cubicBezTo>
                <a:cubicBezTo>
                  <a:pt x="11597" y="15968"/>
                  <a:pt x="12495" y="15526"/>
                  <a:pt x="13363" y="15099"/>
                </a:cubicBezTo>
                <a:cubicBezTo>
                  <a:pt x="13805" y="14879"/>
                  <a:pt x="14290" y="14643"/>
                  <a:pt x="14732" y="14408"/>
                </a:cubicBezTo>
                <a:cubicBezTo>
                  <a:pt x="16145" y="13628"/>
                  <a:pt x="17454" y="12642"/>
                  <a:pt x="18632" y="11479"/>
                </a:cubicBezTo>
                <a:cubicBezTo>
                  <a:pt x="19618" y="10508"/>
                  <a:pt x="20324" y="9551"/>
                  <a:pt x="20736" y="8580"/>
                </a:cubicBezTo>
                <a:cubicBezTo>
                  <a:pt x="21001" y="8006"/>
                  <a:pt x="21148" y="7432"/>
                  <a:pt x="21207" y="6888"/>
                </a:cubicBezTo>
                <a:cubicBezTo>
                  <a:pt x="21281" y="6108"/>
                  <a:pt x="21178" y="5357"/>
                  <a:pt x="21089" y="4768"/>
                </a:cubicBezTo>
                <a:cubicBezTo>
                  <a:pt x="20810" y="3150"/>
                  <a:pt x="20324" y="1619"/>
                  <a:pt x="19632" y="221"/>
                </a:cubicBezTo>
                <a:close/>
                <a:moveTo>
                  <a:pt x="16682" y="32902"/>
                </a:moveTo>
                <a:lnTo>
                  <a:pt x="16682" y="32902"/>
                </a:lnTo>
                <a:cubicBezTo>
                  <a:pt x="16645" y="32921"/>
                  <a:pt x="16608" y="32940"/>
                  <a:pt x="16571" y="32965"/>
                </a:cubicBezTo>
                <a:cubicBezTo>
                  <a:pt x="16571" y="33016"/>
                  <a:pt x="16571" y="33059"/>
                  <a:pt x="16576" y="33101"/>
                </a:cubicBezTo>
                <a:lnTo>
                  <a:pt x="16576" y="33101"/>
                </a:lnTo>
                <a:lnTo>
                  <a:pt x="16616" y="33083"/>
                </a:lnTo>
                <a:cubicBezTo>
                  <a:pt x="16660" y="33053"/>
                  <a:pt x="16674" y="33053"/>
                  <a:pt x="16689" y="33039"/>
                </a:cubicBezTo>
                <a:cubicBezTo>
                  <a:pt x="16688" y="32994"/>
                  <a:pt x="16685" y="32948"/>
                  <a:pt x="16682" y="32902"/>
                </a:cubicBezTo>
                <a:close/>
                <a:moveTo>
                  <a:pt x="16513" y="33009"/>
                </a:moveTo>
                <a:cubicBezTo>
                  <a:pt x="16498" y="33009"/>
                  <a:pt x="16498" y="33024"/>
                  <a:pt x="16468" y="33024"/>
                </a:cubicBezTo>
                <a:cubicBezTo>
                  <a:pt x="16440" y="33033"/>
                  <a:pt x="16411" y="33046"/>
                  <a:pt x="16383" y="33060"/>
                </a:cubicBezTo>
                <a:lnTo>
                  <a:pt x="16383" y="33060"/>
                </a:lnTo>
                <a:cubicBezTo>
                  <a:pt x="16387" y="33103"/>
                  <a:pt x="16392" y="33144"/>
                  <a:pt x="16395" y="33186"/>
                </a:cubicBezTo>
                <a:lnTo>
                  <a:pt x="16513" y="33131"/>
                </a:lnTo>
                <a:lnTo>
                  <a:pt x="16513" y="33009"/>
                </a:lnTo>
                <a:close/>
                <a:moveTo>
                  <a:pt x="17131" y="32891"/>
                </a:moveTo>
                <a:cubicBezTo>
                  <a:pt x="17131" y="32950"/>
                  <a:pt x="17116" y="33009"/>
                  <a:pt x="17101" y="33053"/>
                </a:cubicBezTo>
                <a:cubicBezTo>
                  <a:pt x="17028" y="33112"/>
                  <a:pt x="16954" y="33156"/>
                  <a:pt x="16866" y="33200"/>
                </a:cubicBezTo>
                <a:cubicBezTo>
                  <a:pt x="16895" y="33156"/>
                  <a:pt x="16895" y="33097"/>
                  <a:pt x="16895" y="33039"/>
                </a:cubicBezTo>
                <a:cubicBezTo>
                  <a:pt x="16969" y="32980"/>
                  <a:pt x="17057" y="32950"/>
                  <a:pt x="17131" y="32891"/>
                </a:cubicBezTo>
                <a:close/>
                <a:moveTo>
                  <a:pt x="17381" y="32980"/>
                </a:moveTo>
                <a:cubicBezTo>
                  <a:pt x="17381" y="33009"/>
                  <a:pt x="17351" y="33024"/>
                  <a:pt x="17351" y="33024"/>
                </a:cubicBezTo>
                <a:cubicBezTo>
                  <a:pt x="17337" y="33053"/>
                  <a:pt x="17337" y="33097"/>
                  <a:pt x="17322" y="33112"/>
                </a:cubicBezTo>
                <a:cubicBezTo>
                  <a:pt x="17263" y="33142"/>
                  <a:pt x="17204" y="33200"/>
                  <a:pt x="17131" y="33245"/>
                </a:cubicBezTo>
                <a:cubicBezTo>
                  <a:pt x="17160" y="33186"/>
                  <a:pt x="17160" y="33142"/>
                  <a:pt x="17175" y="33097"/>
                </a:cubicBezTo>
                <a:cubicBezTo>
                  <a:pt x="17248" y="33053"/>
                  <a:pt x="17307" y="33024"/>
                  <a:pt x="17381" y="32980"/>
                </a:cubicBezTo>
                <a:close/>
                <a:moveTo>
                  <a:pt x="17499" y="33053"/>
                </a:moveTo>
                <a:lnTo>
                  <a:pt x="17499" y="33053"/>
                </a:lnTo>
                <a:cubicBezTo>
                  <a:pt x="17469" y="33083"/>
                  <a:pt x="17410" y="33112"/>
                  <a:pt x="17381" y="33156"/>
                </a:cubicBezTo>
                <a:cubicBezTo>
                  <a:pt x="17351" y="33186"/>
                  <a:pt x="17351" y="33200"/>
                  <a:pt x="17337" y="33245"/>
                </a:cubicBezTo>
                <a:cubicBezTo>
                  <a:pt x="17366" y="33230"/>
                  <a:pt x="17410" y="33186"/>
                  <a:pt x="17454" y="33156"/>
                </a:cubicBezTo>
                <a:cubicBezTo>
                  <a:pt x="17469" y="33127"/>
                  <a:pt x="17484" y="33097"/>
                  <a:pt x="17499" y="33053"/>
                </a:cubicBezTo>
                <a:close/>
                <a:moveTo>
                  <a:pt x="16347" y="33080"/>
                </a:moveTo>
                <a:cubicBezTo>
                  <a:pt x="16301" y="33105"/>
                  <a:pt x="16258" y="33133"/>
                  <a:pt x="16218" y="33156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70" y="33278"/>
                  <a:pt x="16321" y="33252"/>
                  <a:pt x="16365" y="33230"/>
                </a:cubicBezTo>
                <a:cubicBezTo>
                  <a:pt x="16360" y="33180"/>
                  <a:pt x="16354" y="33130"/>
                  <a:pt x="16347" y="33080"/>
                </a:cubicBezTo>
                <a:close/>
                <a:moveTo>
                  <a:pt x="16822" y="33083"/>
                </a:moveTo>
                <a:cubicBezTo>
                  <a:pt x="16822" y="33127"/>
                  <a:pt x="16807" y="33186"/>
                  <a:pt x="16807" y="33245"/>
                </a:cubicBezTo>
                <a:cubicBezTo>
                  <a:pt x="16733" y="33303"/>
                  <a:pt x="16645" y="33333"/>
                  <a:pt x="16571" y="33392"/>
                </a:cubicBezTo>
                <a:lnTo>
                  <a:pt x="16571" y="33230"/>
                </a:lnTo>
                <a:cubicBezTo>
                  <a:pt x="16660" y="33171"/>
                  <a:pt x="16733" y="33127"/>
                  <a:pt x="16822" y="33083"/>
                </a:cubicBezTo>
                <a:close/>
                <a:moveTo>
                  <a:pt x="17184" y="33317"/>
                </a:moveTo>
                <a:cubicBezTo>
                  <a:pt x="17156" y="33350"/>
                  <a:pt x="17128" y="33381"/>
                  <a:pt x="17099" y="33412"/>
                </a:cubicBezTo>
                <a:lnTo>
                  <a:pt x="17099" y="33412"/>
                </a:lnTo>
                <a:cubicBezTo>
                  <a:pt x="17101" y="33397"/>
                  <a:pt x="17101" y="33385"/>
                  <a:pt x="17101" y="33377"/>
                </a:cubicBezTo>
                <a:lnTo>
                  <a:pt x="17184" y="33317"/>
                </a:lnTo>
                <a:close/>
                <a:moveTo>
                  <a:pt x="17086" y="33171"/>
                </a:moveTo>
                <a:lnTo>
                  <a:pt x="17086" y="33171"/>
                </a:lnTo>
                <a:cubicBezTo>
                  <a:pt x="17057" y="33230"/>
                  <a:pt x="17057" y="33259"/>
                  <a:pt x="17042" y="33318"/>
                </a:cubicBezTo>
                <a:cubicBezTo>
                  <a:pt x="16983" y="33348"/>
                  <a:pt x="16910" y="33406"/>
                  <a:pt x="16836" y="33451"/>
                </a:cubicBezTo>
                <a:cubicBezTo>
                  <a:pt x="16866" y="33392"/>
                  <a:pt x="16866" y="33333"/>
                  <a:pt x="16866" y="33289"/>
                </a:cubicBezTo>
                <a:cubicBezTo>
                  <a:pt x="16939" y="33259"/>
                  <a:pt x="16998" y="33200"/>
                  <a:pt x="17086" y="33171"/>
                </a:cubicBezTo>
                <a:close/>
                <a:moveTo>
                  <a:pt x="17337" y="33348"/>
                </a:moveTo>
                <a:cubicBezTo>
                  <a:pt x="17322" y="33377"/>
                  <a:pt x="17278" y="33392"/>
                  <a:pt x="17263" y="33406"/>
                </a:cubicBezTo>
                <a:cubicBezTo>
                  <a:pt x="17263" y="33421"/>
                  <a:pt x="17248" y="33451"/>
                  <a:pt x="17248" y="33465"/>
                </a:cubicBezTo>
                <a:lnTo>
                  <a:pt x="17322" y="33392"/>
                </a:lnTo>
                <a:cubicBezTo>
                  <a:pt x="17322" y="33377"/>
                  <a:pt x="17336" y="33348"/>
                  <a:pt x="17337" y="33348"/>
                </a:cubicBezTo>
                <a:close/>
                <a:moveTo>
                  <a:pt x="17160" y="33524"/>
                </a:moveTo>
                <a:cubicBezTo>
                  <a:pt x="17152" y="33528"/>
                  <a:pt x="17145" y="33532"/>
                  <a:pt x="17139" y="33537"/>
                </a:cubicBezTo>
                <a:lnTo>
                  <a:pt x="17139" y="33537"/>
                </a:lnTo>
                <a:cubicBezTo>
                  <a:pt x="17146" y="33533"/>
                  <a:pt x="17153" y="33529"/>
                  <a:pt x="17160" y="33524"/>
                </a:cubicBezTo>
                <a:close/>
                <a:moveTo>
                  <a:pt x="16050" y="33248"/>
                </a:moveTo>
                <a:cubicBezTo>
                  <a:pt x="16058" y="33292"/>
                  <a:pt x="16065" y="33335"/>
                  <a:pt x="16071" y="33377"/>
                </a:cubicBezTo>
                <a:cubicBezTo>
                  <a:pt x="16100" y="33363"/>
                  <a:pt x="16131" y="33347"/>
                  <a:pt x="16164" y="33331"/>
                </a:cubicBezTo>
                <a:lnTo>
                  <a:pt x="16164" y="33331"/>
                </a:lnTo>
                <a:cubicBezTo>
                  <a:pt x="16166" y="33352"/>
                  <a:pt x="16169" y="33373"/>
                  <a:pt x="16174" y="33392"/>
                </a:cubicBezTo>
                <a:lnTo>
                  <a:pt x="15894" y="33554"/>
                </a:lnTo>
                <a:cubicBezTo>
                  <a:pt x="15865" y="33480"/>
                  <a:pt x="15865" y="33406"/>
                  <a:pt x="15865" y="33348"/>
                </a:cubicBezTo>
                <a:cubicBezTo>
                  <a:pt x="15922" y="33310"/>
                  <a:pt x="15985" y="33278"/>
                  <a:pt x="16050" y="33248"/>
                </a:cubicBezTo>
                <a:close/>
                <a:moveTo>
                  <a:pt x="16513" y="33274"/>
                </a:moveTo>
                <a:lnTo>
                  <a:pt x="16513" y="33465"/>
                </a:lnTo>
                <a:cubicBezTo>
                  <a:pt x="16424" y="33524"/>
                  <a:pt x="16321" y="33568"/>
                  <a:pt x="16248" y="33613"/>
                </a:cubicBezTo>
                <a:cubicBezTo>
                  <a:pt x="16233" y="33539"/>
                  <a:pt x="16233" y="33480"/>
                  <a:pt x="16233" y="33421"/>
                </a:cubicBezTo>
                <a:cubicBezTo>
                  <a:pt x="16248" y="33406"/>
                  <a:pt x="16292" y="33392"/>
                  <a:pt x="16307" y="33392"/>
                </a:cubicBezTo>
                <a:cubicBezTo>
                  <a:pt x="16380" y="33348"/>
                  <a:pt x="16439" y="33318"/>
                  <a:pt x="16513" y="33274"/>
                </a:cubicBezTo>
                <a:close/>
                <a:moveTo>
                  <a:pt x="16807" y="33333"/>
                </a:moveTo>
                <a:cubicBezTo>
                  <a:pt x="16807" y="33392"/>
                  <a:pt x="16792" y="33451"/>
                  <a:pt x="16763" y="33495"/>
                </a:cubicBezTo>
                <a:cubicBezTo>
                  <a:pt x="16689" y="33554"/>
                  <a:pt x="16616" y="33598"/>
                  <a:pt x="16542" y="33642"/>
                </a:cubicBezTo>
                <a:cubicBezTo>
                  <a:pt x="16542" y="33598"/>
                  <a:pt x="16571" y="33539"/>
                  <a:pt x="16571" y="33480"/>
                </a:cubicBezTo>
                <a:cubicBezTo>
                  <a:pt x="16645" y="33421"/>
                  <a:pt x="16733" y="33392"/>
                  <a:pt x="16807" y="33333"/>
                </a:cubicBezTo>
                <a:close/>
                <a:moveTo>
                  <a:pt x="17013" y="33406"/>
                </a:moveTo>
                <a:lnTo>
                  <a:pt x="17013" y="33406"/>
                </a:lnTo>
                <a:cubicBezTo>
                  <a:pt x="16983" y="33465"/>
                  <a:pt x="16969" y="33495"/>
                  <a:pt x="16954" y="33554"/>
                </a:cubicBezTo>
                <a:cubicBezTo>
                  <a:pt x="16895" y="33598"/>
                  <a:pt x="16836" y="33642"/>
                  <a:pt x="16763" y="33686"/>
                </a:cubicBezTo>
                <a:cubicBezTo>
                  <a:pt x="16807" y="33627"/>
                  <a:pt x="16822" y="33598"/>
                  <a:pt x="16822" y="33539"/>
                </a:cubicBezTo>
                <a:cubicBezTo>
                  <a:pt x="16895" y="33495"/>
                  <a:pt x="16954" y="33451"/>
                  <a:pt x="17013" y="33406"/>
                </a:cubicBezTo>
                <a:close/>
                <a:moveTo>
                  <a:pt x="15791" y="33377"/>
                </a:moveTo>
                <a:cubicBezTo>
                  <a:pt x="15791" y="33451"/>
                  <a:pt x="15806" y="33495"/>
                  <a:pt x="15806" y="33554"/>
                </a:cubicBezTo>
                <a:cubicBezTo>
                  <a:pt x="15762" y="33568"/>
                  <a:pt x="15718" y="33613"/>
                  <a:pt x="15659" y="33627"/>
                </a:cubicBezTo>
                <a:cubicBezTo>
                  <a:pt x="15615" y="33642"/>
                  <a:pt x="15571" y="33686"/>
                  <a:pt x="15512" y="33701"/>
                </a:cubicBezTo>
                <a:cubicBezTo>
                  <a:pt x="15512" y="33671"/>
                  <a:pt x="15512" y="33613"/>
                  <a:pt x="15497" y="33539"/>
                </a:cubicBezTo>
                <a:cubicBezTo>
                  <a:pt x="15585" y="33480"/>
                  <a:pt x="15688" y="33421"/>
                  <a:pt x="15791" y="33377"/>
                </a:cubicBezTo>
                <a:close/>
                <a:moveTo>
                  <a:pt x="17139" y="33537"/>
                </a:moveTo>
                <a:lnTo>
                  <a:pt x="17139" y="33537"/>
                </a:lnTo>
                <a:cubicBezTo>
                  <a:pt x="17099" y="33559"/>
                  <a:pt x="17053" y="33575"/>
                  <a:pt x="17028" y="33613"/>
                </a:cubicBezTo>
                <a:cubicBezTo>
                  <a:pt x="17028" y="33627"/>
                  <a:pt x="17013" y="33671"/>
                  <a:pt x="16983" y="33701"/>
                </a:cubicBezTo>
                <a:lnTo>
                  <a:pt x="17101" y="33598"/>
                </a:lnTo>
                <a:cubicBezTo>
                  <a:pt x="17112" y="33566"/>
                  <a:pt x="17123" y="33549"/>
                  <a:pt x="17139" y="33537"/>
                </a:cubicBezTo>
                <a:close/>
                <a:moveTo>
                  <a:pt x="16159" y="33465"/>
                </a:moveTo>
                <a:lnTo>
                  <a:pt x="16159" y="33642"/>
                </a:lnTo>
                <a:cubicBezTo>
                  <a:pt x="16145" y="33657"/>
                  <a:pt x="16130" y="33657"/>
                  <a:pt x="16100" y="33686"/>
                </a:cubicBezTo>
                <a:cubicBezTo>
                  <a:pt x="16027" y="33716"/>
                  <a:pt x="15953" y="33774"/>
                  <a:pt x="15880" y="33804"/>
                </a:cubicBezTo>
                <a:lnTo>
                  <a:pt x="15880" y="33613"/>
                </a:lnTo>
                <a:cubicBezTo>
                  <a:pt x="15983" y="33554"/>
                  <a:pt x="16071" y="33495"/>
                  <a:pt x="16159" y="33465"/>
                </a:cubicBezTo>
                <a:close/>
                <a:moveTo>
                  <a:pt x="16802" y="33751"/>
                </a:moveTo>
                <a:lnTo>
                  <a:pt x="16802" y="33751"/>
                </a:lnTo>
                <a:cubicBezTo>
                  <a:pt x="16784" y="33773"/>
                  <a:pt x="16766" y="33794"/>
                  <a:pt x="16748" y="33816"/>
                </a:cubicBezTo>
                <a:lnTo>
                  <a:pt x="16748" y="33816"/>
                </a:lnTo>
                <a:cubicBezTo>
                  <a:pt x="16748" y="33789"/>
                  <a:pt x="16748" y="33789"/>
                  <a:pt x="16763" y="33774"/>
                </a:cubicBezTo>
                <a:lnTo>
                  <a:pt x="16802" y="33751"/>
                </a:lnTo>
                <a:close/>
                <a:moveTo>
                  <a:pt x="16498" y="33524"/>
                </a:moveTo>
                <a:cubicBezTo>
                  <a:pt x="16498" y="33568"/>
                  <a:pt x="16468" y="33627"/>
                  <a:pt x="16468" y="33686"/>
                </a:cubicBezTo>
                <a:cubicBezTo>
                  <a:pt x="16395" y="33745"/>
                  <a:pt x="16307" y="33789"/>
                  <a:pt x="16233" y="33833"/>
                </a:cubicBezTo>
                <a:lnTo>
                  <a:pt x="16233" y="33671"/>
                </a:lnTo>
                <a:cubicBezTo>
                  <a:pt x="16307" y="33627"/>
                  <a:pt x="16395" y="33568"/>
                  <a:pt x="16498" y="33524"/>
                </a:cubicBezTo>
                <a:close/>
                <a:moveTo>
                  <a:pt x="16748" y="33583"/>
                </a:moveTo>
                <a:cubicBezTo>
                  <a:pt x="16733" y="33642"/>
                  <a:pt x="16719" y="33701"/>
                  <a:pt x="16719" y="33745"/>
                </a:cubicBezTo>
                <a:cubicBezTo>
                  <a:pt x="16645" y="33789"/>
                  <a:pt x="16571" y="33833"/>
                  <a:pt x="16498" y="33892"/>
                </a:cubicBezTo>
                <a:cubicBezTo>
                  <a:pt x="16513" y="33833"/>
                  <a:pt x="16513" y="33774"/>
                  <a:pt x="16527" y="33745"/>
                </a:cubicBezTo>
                <a:cubicBezTo>
                  <a:pt x="16601" y="33686"/>
                  <a:pt x="16674" y="33642"/>
                  <a:pt x="16748" y="33583"/>
                </a:cubicBezTo>
                <a:close/>
                <a:moveTo>
                  <a:pt x="16983" y="33774"/>
                </a:moveTo>
                <a:cubicBezTo>
                  <a:pt x="16969" y="33789"/>
                  <a:pt x="16939" y="33819"/>
                  <a:pt x="16910" y="33833"/>
                </a:cubicBezTo>
                <a:cubicBezTo>
                  <a:pt x="16895" y="33848"/>
                  <a:pt x="16895" y="33863"/>
                  <a:pt x="16880" y="33892"/>
                </a:cubicBezTo>
                <a:lnTo>
                  <a:pt x="16954" y="33819"/>
                </a:lnTo>
                <a:cubicBezTo>
                  <a:pt x="16969" y="33819"/>
                  <a:pt x="16983" y="33789"/>
                  <a:pt x="16983" y="33774"/>
                </a:cubicBezTo>
                <a:close/>
                <a:moveTo>
                  <a:pt x="15424" y="33568"/>
                </a:moveTo>
                <a:cubicBezTo>
                  <a:pt x="15424" y="33642"/>
                  <a:pt x="15438" y="33701"/>
                  <a:pt x="15438" y="33774"/>
                </a:cubicBezTo>
                <a:cubicBezTo>
                  <a:pt x="15394" y="33819"/>
                  <a:pt x="15335" y="33833"/>
                  <a:pt x="15276" y="33863"/>
                </a:cubicBezTo>
                <a:cubicBezTo>
                  <a:pt x="15232" y="33892"/>
                  <a:pt x="15203" y="33922"/>
                  <a:pt x="15144" y="33936"/>
                </a:cubicBezTo>
                <a:cubicBezTo>
                  <a:pt x="15173" y="33892"/>
                  <a:pt x="15173" y="33819"/>
                  <a:pt x="15144" y="33745"/>
                </a:cubicBezTo>
                <a:lnTo>
                  <a:pt x="15424" y="33568"/>
                </a:lnTo>
                <a:close/>
                <a:moveTo>
                  <a:pt x="16807" y="33966"/>
                </a:moveTo>
                <a:cubicBezTo>
                  <a:pt x="16788" y="33966"/>
                  <a:pt x="16775" y="33971"/>
                  <a:pt x="16765" y="33981"/>
                </a:cubicBezTo>
                <a:lnTo>
                  <a:pt x="16765" y="33981"/>
                </a:lnTo>
                <a:cubicBezTo>
                  <a:pt x="16778" y="33975"/>
                  <a:pt x="16791" y="33970"/>
                  <a:pt x="16807" y="33966"/>
                </a:cubicBezTo>
                <a:close/>
                <a:moveTo>
                  <a:pt x="15806" y="33642"/>
                </a:moveTo>
                <a:lnTo>
                  <a:pt x="15806" y="33833"/>
                </a:lnTo>
                <a:lnTo>
                  <a:pt x="15541" y="33995"/>
                </a:lnTo>
                <a:lnTo>
                  <a:pt x="15541" y="33819"/>
                </a:lnTo>
                <a:cubicBezTo>
                  <a:pt x="15585" y="33774"/>
                  <a:pt x="15644" y="33745"/>
                  <a:pt x="15703" y="33716"/>
                </a:cubicBezTo>
                <a:cubicBezTo>
                  <a:pt x="15733" y="33701"/>
                  <a:pt x="15777" y="33686"/>
                  <a:pt x="15806" y="33642"/>
                </a:cubicBezTo>
                <a:close/>
                <a:moveTo>
                  <a:pt x="16159" y="33716"/>
                </a:moveTo>
                <a:cubicBezTo>
                  <a:pt x="16159" y="33774"/>
                  <a:pt x="16159" y="33833"/>
                  <a:pt x="16145" y="33907"/>
                </a:cubicBezTo>
                <a:cubicBezTo>
                  <a:pt x="16086" y="33936"/>
                  <a:pt x="16012" y="33980"/>
                  <a:pt x="15953" y="34010"/>
                </a:cubicBezTo>
                <a:cubicBezTo>
                  <a:pt x="15939" y="34025"/>
                  <a:pt x="15924" y="34025"/>
                  <a:pt x="15880" y="34054"/>
                </a:cubicBezTo>
                <a:cubicBezTo>
                  <a:pt x="15880" y="33995"/>
                  <a:pt x="15909" y="33922"/>
                  <a:pt x="15880" y="33863"/>
                </a:cubicBezTo>
                <a:cubicBezTo>
                  <a:pt x="15983" y="33819"/>
                  <a:pt x="16056" y="33774"/>
                  <a:pt x="16145" y="33716"/>
                </a:cubicBezTo>
                <a:close/>
                <a:moveTo>
                  <a:pt x="16454" y="33774"/>
                </a:moveTo>
                <a:cubicBezTo>
                  <a:pt x="16439" y="33833"/>
                  <a:pt x="16439" y="33877"/>
                  <a:pt x="16410" y="33936"/>
                </a:cubicBezTo>
                <a:cubicBezTo>
                  <a:pt x="16351" y="33995"/>
                  <a:pt x="16277" y="34054"/>
                  <a:pt x="16203" y="34083"/>
                </a:cubicBezTo>
                <a:cubicBezTo>
                  <a:pt x="16203" y="34025"/>
                  <a:pt x="16218" y="33980"/>
                  <a:pt x="16218" y="33922"/>
                </a:cubicBezTo>
                <a:cubicBezTo>
                  <a:pt x="16292" y="33863"/>
                  <a:pt x="16380" y="33833"/>
                  <a:pt x="16454" y="33774"/>
                </a:cubicBezTo>
                <a:close/>
                <a:moveTo>
                  <a:pt x="16660" y="33848"/>
                </a:moveTo>
                <a:lnTo>
                  <a:pt x="16660" y="33848"/>
                </a:lnTo>
                <a:cubicBezTo>
                  <a:pt x="16645" y="33907"/>
                  <a:pt x="16616" y="33936"/>
                  <a:pt x="16601" y="33980"/>
                </a:cubicBezTo>
                <a:cubicBezTo>
                  <a:pt x="16542" y="34010"/>
                  <a:pt x="16498" y="34069"/>
                  <a:pt x="16424" y="34113"/>
                </a:cubicBezTo>
                <a:cubicBezTo>
                  <a:pt x="16454" y="34069"/>
                  <a:pt x="16454" y="34039"/>
                  <a:pt x="16468" y="33980"/>
                </a:cubicBezTo>
                <a:cubicBezTo>
                  <a:pt x="16527" y="33936"/>
                  <a:pt x="16601" y="33892"/>
                  <a:pt x="16660" y="33848"/>
                </a:cubicBezTo>
                <a:close/>
                <a:moveTo>
                  <a:pt x="16765" y="33981"/>
                </a:moveTo>
                <a:cubicBezTo>
                  <a:pt x="16731" y="33997"/>
                  <a:pt x="16707" y="34022"/>
                  <a:pt x="16674" y="34054"/>
                </a:cubicBezTo>
                <a:cubicBezTo>
                  <a:pt x="16674" y="34069"/>
                  <a:pt x="16660" y="34113"/>
                  <a:pt x="16645" y="34142"/>
                </a:cubicBezTo>
                <a:lnTo>
                  <a:pt x="16748" y="34039"/>
                </a:lnTo>
                <a:cubicBezTo>
                  <a:pt x="16748" y="34014"/>
                  <a:pt x="16753" y="33993"/>
                  <a:pt x="16765" y="33981"/>
                </a:cubicBezTo>
                <a:close/>
                <a:moveTo>
                  <a:pt x="15100" y="33789"/>
                </a:moveTo>
                <a:cubicBezTo>
                  <a:pt x="15100" y="33863"/>
                  <a:pt x="15114" y="33922"/>
                  <a:pt x="15114" y="33995"/>
                </a:cubicBezTo>
                <a:cubicBezTo>
                  <a:pt x="15026" y="34054"/>
                  <a:pt x="14923" y="34113"/>
                  <a:pt x="14835" y="34186"/>
                </a:cubicBezTo>
                <a:cubicBezTo>
                  <a:pt x="14835" y="34083"/>
                  <a:pt x="14820" y="34039"/>
                  <a:pt x="14820" y="33966"/>
                </a:cubicBezTo>
                <a:lnTo>
                  <a:pt x="15100" y="33789"/>
                </a:lnTo>
                <a:close/>
                <a:moveTo>
                  <a:pt x="15468" y="33848"/>
                </a:moveTo>
                <a:cubicBezTo>
                  <a:pt x="15468" y="33907"/>
                  <a:pt x="15482" y="33980"/>
                  <a:pt x="15482" y="34039"/>
                </a:cubicBezTo>
                <a:lnTo>
                  <a:pt x="15203" y="34201"/>
                </a:lnTo>
                <a:cubicBezTo>
                  <a:pt x="15203" y="34142"/>
                  <a:pt x="15203" y="34083"/>
                  <a:pt x="15188" y="34010"/>
                </a:cubicBezTo>
                <a:cubicBezTo>
                  <a:pt x="15247" y="33980"/>
                  <a:pt x="15276" y="33966"/>
                  <a:pt x="15335" y="33922"/>
                </a:cubicBezTo>
                <a:cubicBezTo>
                  <a:pt x="15365" y="33907"/>
                  <a:pt x="15424" y="33863"/>
                  <a:pt x="15468" y="33848"/>
                </a:cubicBezTo>
                <a:close/>
                <a:moveTo>
                  <a:pt x="16417" y="34219"/>
                </a:moveTo>
                <a:lnTo>
                  <a:pt x="16417" y="34219"/>
                </a:lnTo>
                <a:cubicBezTo>
                  <a:pt x="16409" y="34227"/>
                  <a:pt x="16402" y="34236"/>
                  <a:pt x="16395" y="34244"/>
                </a:cubicBezTo>
                <a:lnTo>
                  <a:pt x="16395" y="34244"/>
                </a:lnTo>
                <a:cubicBezTo>
                  <a:pt x="16395" y="34240"/>
                  <a:pt x="16395" y="34235"/>
                  <a:pt x="16395" y="34231"/>
                </a:cubicBezTo>
                <a:cubicBezTo>
                  <a:pt x="16402" y="34227"/>
                  <a:pt x="16409" y="34223"/>
                  <a:pt x="16417" y="34219"/>
                </a:cubicBezTo>
                <a:close/>
                <a:moveTo>
                  <a:pt x="15836" y="33907"/>
                </a:moveTo>
                <a:lnTo>
                  <a:pt x="15836" y="34083"/>
                </a:lnTo>
                <a:lnTo>
                  <a:pt x="15556" y="34260"/>
                </a:lnTo>
                <a:lnTo>
                  <a:pt x="15556" y="34069"/>
                </a:lnTo>
                <a:lnTo>
                  <a:pt x="15836" y="33907"/>
                </a:lnTo>
                <a:close/>
                <a:moveTo>
                  <a:pt x="16159" y="33995"/>
                </a:moveTo>
                <a:cubicBezTo>
                  <a:pt x="16159" y="34054"/>
                  <a:pt x="16145" y="34113"/>
                  <a:pt x="16145" y="34157"/>
                </a:cubicBezTo>
                <a:cubicBezTo>
                  <a:pt x="16027" y="34201"/>
                  <a:pt x="15953" y="34260"/>
                  <a:pt x="15880" y="34304"/>
                </a:cubicBezTo>
                <a:cubicBezTo>
                  <a:pt x="15880" y="34260"/>
                  <a:pt x="15894" y="34201"/>
                  <a:pt x="15894" y="34142"/>
                </a:cubicBezTo>
                <a:lnTo>
                  <a:pt x="16012" y="34083"/>
                </a:lnTo>
                <a:cubicBezTo>
                  <a:pt x="16071" y="34054"/>
                  <a:pt x="16100" y="34025"/>
                  <a:pt x="16159" y="33995"/>
                </a:cubicBezTo>
                <a:close/>
                <a:moveTo>
                  <a:pt x="16395" y="34054"/>
                </a:moveTo>
                <a:lnTo>
                  <a:pt x="16395" y="34054"/>
                </a:lnTo>
                <a:cubicBezTo>
                  <a:pt x="16380" y="34113"/>
                  <a:pt x="16365" y="34142"/>
                  <a:pt x="16365" y="34201"/>
                </a:cubicBezTo>
                <a:cubicBezTo>
                  <a:pt x="16277" y="34231"/>
                  <a:pt x="16218" y="34289"/>
                  <a:pt x="16145" y="34348"/>
                </a:cubicBezTo>
                <a:cubicBezTo>
                  <a:pt x="16159" y="34289"/>
                  <a:pt x="16159" y="34231"/>
                  <a:pt x="16174" y="34201"/>
                </a:cubicBezTo>
                <a:cubicBezTo>
                  <a:pt x="16248" y="34142"/>
                  <a:pt x="16321" y="34113"/>
                  <a:pt x="16395" y="34054"/>
                </a:cubicBezTo>
                <a:close/>
                <a:moveTo>
                  <a:pt x="16616" y="34231"/>
                </a:moveTo>
                <a:lnTo>
                  <a:pt x="16616" y="34231"/>
                </a:lnTo>
                <a:cubicBezTo>
                  <a:pt x="16601" y="34260"/>
                  <a:pt x="16557" y="34275"/>
                  <a:pt x="16542" y="34289"/>
                </a:cubicBezTo>
                <a:cubicBezTo>
                  <a:pt x="16542" y="34304"/>
                  <a:pt x="16527" y="34334"/>
                  <a:pt x="16527" y="34348"/>
                </a:cubicBezTo>
                <a:cubicBezTo>
                  <a:pt x="16571" y="34334"/>
                  <a:pt x="16586" y="34289"/>
                  <a:pt x="16601" y="34275"/>
                </a:cubicBezTo>
                <a:cubicBezTo>
                  <a:pt x="16601" y="34260"/>
                  <a:pt x="16615" y="34231"/>
                  <a:pt x="16616" y="34231"/>
                </a:cubicBezTo>
                <a:close/>
                <a:moveTo>
                  <a:pt x="14747" y="33995"/>
                </a:moveTo>
                <a:cubicBezTo>
                  <a:pt x="14747" y="34069"/>
                  <a:pt x="14761" y="34128"/>
                  <a:pt x="14761" y="34201"/>
                </a:cubicBezTo>
                <a:cubicBezTo>
                  <a:pt x="14673" y="34260"/>
                  <a:pt x="14585" y="34304"/>
                  <a:pt x="14511" y="34378"/>
                </a:cubicBezTo>
                <a:cubicBezTo>
                  <a:pt x="14511" y="34334"/>
                  <a:pt x="14511" y="34275"/>
                  <a:pt x="14482" y="34201"/>
                </a:cubicBezTo>
                <a:lnTo>
                  <a:pt x="14482" y="34157"/>
                </a:lnTo>
                <a:cubicBezTo>
                  <a:pt x="14585" y="34113"/>
                  <a:pt x="14673" y="34054"/>
                  <a:pt x="14747" y="33995"/>
                </a:cubicBezTo>
                <a:close/>
                <a:moveTo>
                  <a:pt x="15129" y="34054"/>
                </a:moveTo>
                <a:cubicBezTo>
                  <a:pt x="15129" y="34128"/>
                  <a:pt x="15144" y="34186"/>
                  <a:pt x="15144" y="34260"/>
                </a:cubicBezTo>
                <a:cubicBezTo>
                  <a:pt x="15056" y="34304"/>
                  <a:pt x="14967" y="34363"/>
                  <a:pt x="14879" y="34437"/>
                </a:cubicBezTo>
                <a:cubicBezTo>
                  <a:pt x="14850" y="34363"/>
                  <a:pt x="14850" y="34304"/>
                  <a:pt x="14850" y="34231"/>
                </a:cubicBezTo>
                <a:cubicBezTo>
                  <a:pt x="14953" y="34186"/>
                  <a:pt x="15041" y="34128"/>
                  <a:pt x="15129" y="34054"/>
                </a:cubicBezTo>
                <a:close/>
                <a:moveTo>
                  <a:pt x="15482" y="34128"/>
                </a:moveTo>
                <a:lnTo>
                  <a:pt x="15482" y="34304"/>
                </a:lnTo>
                <a:cubicBezTo>
                  <a:pt x="15438" y="34334"/>
                  <a:pt x="15394" y="34363"/>
                  <a:pt x="15350" y="34378"/>
                </a:cubicBezTo>
                <a:cubicBezTo>
                  <a:pt x="15291" y="34422"/>
                  <a:pt x="15262" y="34437"/>
                  <a:pt x="15203" y="34481"/>
                </a:cubicBezTo>
                <a:cubicBezTo>
                  <a:pt x="15217" y="34422"/>
                  <a:pt x="15217" y="34348"/>
                  <a:pt x="15203" y="34289"/>
                </a:cubicBezTo>
                <a:lnTo>
                  <a:pt x="15482" y="34128"/>
                </a:lnTo>
                <a:close/>
                <a:moveTo>
                  <a:pt x="16290" y="34361"/>
                </a:moveTo>
                <a:cubicBezTo>
                  <a:pt x="16281" y="34372"/>
                  <a:pt x="16272" y="34382"/>
                  <a:pt x="16262" y="34392"/>
                </a:cubicBezTo>
                <a:cubicBezTo>
                  <a:pt x="16239" y="34433"/>
                  <a:pt x="16213" y="34472"/>
                  <a:pt x="16187" y="34510"/>
                </a:cubicBezTo>
                <a:lnTo>
                  <a:pt x="16187" y="34510"/>
                </a:lnTo>
                <a:cubicBezTo>
                  <a:pt x="16209" y="34490"/>
                  <a:pt x="16230" y="34469"/>
                  <a:pt x="16248" y="34451"/>
                </a:cubicBezTo>
                <a:cubicBezTo>
                  <a:pt x="16267" y="34423"/>
                  <a:pt x="16280" y="34394"/>
                  <a:pt x="16290" y="34361"/>
                </a:cubicBezTo>
                <a:close/>
                <a:moveTo>
                  <a:pt x="15806" y="34157"/>
                </a:moveTo>
                <a:cubicBezTo>
                  <a:pt x="15806" y="34216"/>
                  <a:pt x="15806" y="34275"/>
                  <a:pt x="15791" y="34348"/>
                </a:cubicBezTo>
                <a:cubicBezTo>
                  <a:pt x="15718" y="34407"/>
                  <a:pt x="15630" y="34451"/>
                  <a:pt x="15556" y="34510"/>
                </a:cubicBezTo>
                <a:lnTo>
                  <a:pt x="15556" y="34334"/>
                </a:lnTo>
                <a:cubicBezTo>
                  <a:pt x="15644" y="34275"/>
                  <a:pt x="15733" y="34216"/>
                  <a:pt x="15806" y="34157"/>
                </a:cubicBezTo>
                <a:close/>
                <a:moveTo>
                  <a:pt x="16100" y="34231"/>
                </a:moveTo>
                <a:cubicBezTo>
                  <a:pt x="16086" y="34289"/>
                  <a:pt x="16086" y="34348"/>
                  <a:pt x="16071" y="34392"/>
                </a:cubicBezTo>
                <a:cubicBezTo>
                  <a:pt x="15997" y="34451"/>
                  <a:pt x="15924" y="34495"/>
                  <a:pt x="15850" y="34554"/>
                </a:cubicBezTo>
                <a:cubicBezTo>
                  <a:pt x="15850" y="34495"/>
                  <a:pt x="15865" y="34437"/>
                  <a:pt x="15865" y="34378"/>
                </a:cubicBezTo>
                <a:cubicBezTo>
                  <a:pt x="15939" y="34319"/>
                  <a:pt x="16012" y="34275"/>
                  <a:pt x="16100" y="34231"/>
                </a:cubicBezTo>
                <a:close/>
                <a:moveTo>
                  <a:pt x="16439" y="34378"/>
                </a:moveTo>
                <a:cubicBezTo>
                  <a:pt x="16380" y="34407"/>
                  <a:pt x="16351" y="34437"/>
                  <a:pt x="16307" y="34481"/>
                </a:cubicBezTo>
                <a:cubicBezTo>
                  <a:pt x="16292" y="34510"/>
                  <a:pt x="16292" y="34525"/>
                  <a:pt x="16277" y="34569"/>
                </a:cubicBezTo>
                <a:cubicBezTo>
                  <a:pt x="16307" y="34554"/>
                  <a:pt x="16351" y="34510"/>
                  <a:pt x="16380" y="34481"/>
                </a:cubicBezTo>
                <a:cubicBezTo>
                  <a:pt x="16395" y="34451"/>
                  <a:pt x="16424" y="34422"/>
                  <a:pt x="16439" y="34378"/>
                </a:cubicBezTo>
                <a:close/>
                <a:moveTo>
                  <a:pt x="14438" y="34201"/>
                </a:moveTo>
                <a:cubicBezTo>
                  <a:pt x="14438" y="34275"/>
                  <a:pt x="14452" y="34348"/>
                  <a:pt x="14452" y="34407"/>
                </a:cubicBezTo>
                <a:cubicBezTo>
                  <a:pt x="14364" y="34451"/>
                  <a:pt x="14290" y="34525"/>
                  <a:pt x="14187" y="34584"/>
                </a:cubicBezTo>
                <a:cubicBezTo>
                  <a:pt x="14187" y="34525"/>
                  <a:pt x="14187" y="34451"/>
                  <a:pt x="14173" y="34378"/>
                </a:cubicBezTo>
                <a:cubicBezTo>
                  <a:pt x="14261" y="34334"/>
                  <a:pt x="14335" y="34275"/>
                  <a:pt x="14438" y="34201"/>
                </a:cubicBezTo>
                <a:close/>
                <a:moveTo>
                  <a:pt x="14776" y="34275"/>
                </a:moveTo>
                <a:cubicBezTo>
                  <a:pt x="14776" y="34348"/>
                  <a:pt x="14805" y="34392"/>
                  <a:pt x="14805" y="34481"/>
                </a:cubicBezTo>
                <a:cubicBezTo>
                  <a:pt x="14702" y="34525"/>
                  <a:pt x="14614" y="34599"/>
                  <a:pt x="14541" y="34657"/>
                </a:cubicBezTo>
                <a:cubicBezTo>
                  <a:pt x="14541" y="34584"/>
                  <a:pt x="14526" y="34525"/>
                  <a:pt x="14526" y="34451"/>
                </a:cubicBezTo>
                <a:cubicBezTo>
                  <a:pt x="14614" y="34392"/>
                  <a:pt x="14702" y="34334"/>
                  <a:pt x="14776" y="34275"/>
                </a:cubicBezTo>
                <a:close/>
                <a:moveTo>
                  <a:pt x="15144" y="34334"/>
                </a:moveTo>
                <a:lnTo>
                  <a:pt x="15144" y="34510"/>
                </a:lnTo>
                <a:cubicBezTo>
                  <a:pt x="15114" y="34525"/>
                  <a:pt x="15070" y="34569"/>
                  <a:pt x="15041" y="34584"/>
                </a:cubicBezTo>
                <a:cubicBezTo>
                  <a:pt x="14982" y="34628"/>
                  <a:pt x="14923" y="34657"/>
                  <a:pt x="14894" y="34702"/>
                </a:cubicBezTo>
                <a:cubicBezTo>
                  <a:pt x="14879" y="34643"/>
                  <a:pt x="14879" y="34569"/>
                  <a:pt x="14879" y="34510"/>
                </a:cubicBezTo>
                <a:cubicBezTo>
                  <a:pt x="14967" y="34451"/>
                  <a:pt x="15056" y="34378"/>
                  <a:pt x="15144" y="34334"/>
                </a:cubicBezTo>
                <a:close/>
                <a:moveTo>
                  <a:pt x="16054" y="34682"/>
                </a:moveTo>
                <a:cubicBezTo>
                  <a:pt x="16045" y="34693"/>
                  <a:pt x="16036" y="34704"/>
                  <a:pt x="16026" y="34714"/>
                </a:cubicBezTo>
                <a:lnTo>
                  <a:pt x="16026" y="34714"/>
                </a:lnTo>
                <a:cubicBezTo>
                  <a:pt x="16027" y="34710"/>
                  <a:pt x="16027" y="34706"/>
                  <a:pt x="16027" y="34702"/>
                </a:cubicBezTo>
                <a:cubicBezTo>
                  <a:pt x="16036" y="34695"/>
                  <a:pt x="16045" y="34688"/>
                  <a:pt x="16054" y="34682"/>
                </a:cubicBezTo>
                <a:close/>
                <a:moveTo>
                  <a:pt x="15497" y="34378"/>
                </a:moveTo>
                <a:lnTo>
                  <a:pt x="15497" y="34569"/>
                </a:lnTo>
                <a:cubicBezTo>
                  <a:pt x="15409" y="34628"/>
                  <a:pt x="15321" y="34672"/>
                  <a:pt x="15247" y="34746"/>
                </a:cubicBezTo>
                <a:lnTo>
                  <a:pt x="15247" y="34569"/>
                </a:lnTo>
                <a:cubicBezTo>
                  <a:pt x="15276" y="34510"/>
                  <a:pt x="15335" y="34481"/>
                  <a:pt x="15409" y="34437"/>
                </a:cubicBezTo>
                <a:cubicBezTo>
                  <a:pt x="15438" y="34422"/>
                  <a:pt x="15468" y="34407"/>
                  <a:pt x="15497" y="34378"/>
                </a:cubicBezTo>
                <a:close/>
                <a:moveTo>
                  <a:pt x="15791" y="34437"/>
                </a:moveTo>
                <a:cubicBezTo>
                  <a:pt x="15791" y="34495"/>
                  <a:pt x="15777" y="34554"/>
                  <a:pt x="15762" y="34599"/>
                </a:cubicBezTo>
                <a:cubicBezTo>
                  <a:pt x="15718" y="34643"/>
                  <a:pt x="15674" y="34657"/>
                  <a:pt x="15630" y="34702"/>
                </a:cubicBezTo>
                <a:cubicBezTo>
                  <a:pt x="15585" y="34716"/>
                  <a:pt x="15556" y="34746"/>
                  <a:pt x="15512" y="34775"/>
                </a:cubicBezTo>
                <a:cubicBezTo>
                  <a:pt x="15512" y="34716"/>
                  <a:pt x="15527" y="34657"/>
                  <a:pt x="15527" y="34599"/>
                </a:cubicBezTo>
                <a:cubicBezTo>
                  <a:pt x="15630" y="34554"/>
                  <a:pt x="15718" y="34495"/>
                  <a:pt x="15791" y="34437"/>
                </a:cubicBezTo>
                <a:close/>
                <a:moveTo>
                  <a:pt x="16248" y="34672"/>
                </a:moveTo>
                <a:cubicBezTo>
                  <a:pt x="16218" y="34702"/>
                  <a:pt x="16189" y="34716"/>
                  <a:pt x="16174" y="34731"/>
                </a:cubicBezTo>
                <a:cubicBezTo>
                  <a:pt x="16174" y="34746"/>
                  <a:pt x="16159" y="34775"/>
                  <a:pt x="16159" y="34790"/>
                </a:cubicBezTo>
                <a:cubicBezTo>
                  <a:pt x="16203" y="34775"/>
                  <a:pt x="16218" y="34731"/>
                  <a:pt x="16233" y="34716"/>
                </a:cubicBezTo>
                <a:cubicBezTo>
                  <a:pt x="16248" y="34702"/>
                  <a:pt x="16248" y="34702"/>
                  <a:pt x="16248" y="34672"/>
                </a:cubicBezTo>
                <a:close/>
                <a:moveTo>
                  <a:pt x="16027" y="34510"/>
                </a:moveTo>
                <a:lnTo>
                  <a:pt x="16027" y="34510"/>
                </a:lnTo>
                <a:cubicBezTo>
                  <a:pt x="16027" y="34525"/>
                  <a:pt x="16012" y="34569"/>
                  <a:pt x="16012" y="34584"/>
                </a:cubicBezTo>
                <a:cubicBezTo>
                  <a:pt x="16012" y="34599"/>
                  <a:pt x="15997" y="34643"/>
                  <a:pt x="15983" y="34657"/>
                </a:cubicBezTo>
                <a:cubicBezTo>
                  <a:pt x="15924" y="34702"/>
                  <a:pt x="15850" y="34746"/>
                  <a:pt x="15791" y="34805"/>
                </a:cubicBezTo>
                <a:cubicBezTo>
                  <a:pt x="15806" y="34746"/>
                  <a:pt x="15806" y="34702"/>
                  <a:pt x="15836" y="34657"/>
                </a:cubicBezTo>
                <a:cubicBezTo>
                  <a:pt x="15909" y="34599"/>
                  <a:pt x="15983" y="34569"/>
                  <a:pt x="16027" y="34510"/>
                </a:cubicBezTo>
                <a:close/>
                <a:moveTo>
                  <a:pt x="14114" y="34422"/>
                </a:moveTo>
                <a:cubicBezTo>
                  <a:pt x="14114" y="34495"/>
                  <a:pt x="14143" y="34569"/>
                  <a:pt x="14143" y="34643"/>
                </a:cubicBezTo>
                <a:cubicBezTo>
                  <a:pt x="14055" y="34702"/>
                  <a:pt x="13967" y="34760"/>
                  <a:pt x="13893" y="34819"/>
                </a:cubicBezTo>
                <a:cubicBezTo>
                  <a:pt x="13878" y="34746"/>
                  <a:pt x="13878" y="34672"/>
                  <a:pt x="13878" y="34599"/>
                </a:cubicBezTo>
                <a:cubicBezTo>
                  <a:pt x="13952" y="34554"/>
                  <a:pt x="14040" y="34495"/>
                  <a:pt x="14114" y="34422"/>
                </a:cubicBezTo>
                <a:close/>
                <a:moveTo>
                  <a:pt x="14467" y="34495"/>
                </a:moveTo>
                <a:cubicBezTo>
                  <a:pt x="14467" y="34569"/>
                  <a:pt x="14482" y="34643"/>
                  <a:pt x="14482" y="34702"/>
                </a:cubicBezTo>
                <a:cubicBezTo>
                  <a:pt x="14393" y="34746"/>
                  <a:pt x="14320" y="34819"/>
                  <a:pt x="14231" y="34878"/>
                </a:cubicBezTo>
                <a:cubicBezTo>
                  <a:pt x="14217" y="34819"/>
                  <a:pt x="14217" y="34746"/>
                  <a:pt x="14217" y="34672"/>
                </a:cubicBezTo>
                <a:cubicBezTo>
                  <a:pt x="14305" y="34628"/>
                  <a:pt x="14379" y="34554"/>
                  <a:pt x="14467" y="34495"/>
                </a:cubicBezTo>
                <a:close/>
                <a:moveTo>
                  <a:pt x="14805" y="34554"/>
                </a:moveTo>
                <a:cubicBezTo>
                  <a:pt x="14805" y="34628"/>
                  <a:pt x="14805" y="34672"/>
                  <a:pt x="14820" y="34746"/>
                </a:cubicBezTo>
                <a:cubicBezTo>
                  <a:pt x="14732" y="34805"/>
                  <a:pt x="14629" y="34878"/>
                  <a:pt x="14555" y="34937"/>
                </a:cubicBezTo>
                <a:cubicBezTo>
                  <a:pt x="14541" y="34878"/>
                  <a:pt x="14541" y="34805"/>
                  <a:pt x="14541" y="34731"/>
                </a:cubicBezTo>
                <a:cubicBezTo>
                  <a:pt x="14629" y="34672"/>
                  <a:pt x="14732" y="34599"/>
                  <a:pt x="14805" y="34554"/>
                </a:cubicBezTo>
                <a:close/>
                <a:moveTo>
                  <a:pt x="15144" y="34599"/>
                </a:moveTo>
                <a:lnTo>
                  <a:pt x="15144" y="34790"/>
                </a:lnTo>
                <a:cubicBezTo>
                  <a:pt x="15056" y="34849"/>
                  <a:pt x="14982" y="34893"/>
                  <a:pt x="14894" y="34966"/>
                </a:cubicBezTo>
                <a:cubicBezTo>
                  <a:pt x="14894" y="34966"/>
                  <a:pt x="14879" y="34966"/>
                  <a:pt x="14879" y="34996"/>
                </a:cubicBezTo>
                <a:lnTo>
                  <a:pt x="14879" y="34805"/>
                </a:lnTo>
                <a:cubicBezTo>
                  <a:pt x="14953" y="34731"/>
                  <a:pt x="14997" y="34702"/>
                  <a:pt x="15070" y="34657"/>
                </a:cubicBezTo>
                <a:cubicBezTo>
                  <a:pt x="15100" y="34643"/>
                  <a:pt x="15129" y="34628"/>
                  <a:pt x="15144" y="34599"/>
                </a:cubicBezTo>
                <a:close/>
                <a:moveTo>
                  <a:pt x="15482" y="34657"/>
                </a:moveTo>
                <a:cubicBezTo>
                  <a:pt x="15482" y="34716"/>
                  <a:pt x="15468" y="34760"/>
                  <a:pt x="15468" y="34849"/>
                </a:cubicBezTo>
                <a:cubicBezTo>
                  <a:pt x="15365" y="34878"/>
                  <a:pt x="15291" y="34937"/>
                  <a:pt x="15203" y="35011"/>
                </a:cubicBezTo>
                <a:cubicBezTo>
                  <a:pt x="15203" y="34952"/>
                  <a:pt x="15203" y="34893"/>
                  <a:pt x="15217" y="34819"/>
                </a:cubicBezTo>
                <a:cubicBezTo>
                  <a:pt x="15247" y="34819"/>
                  <a:pt x="15247" y="34805"/>
                  <a:pt x="15262" y="34805"/>
                </a:cubicBezTo>
                <a:cubicBezTo>
                  <a:pt x="15335" y="34746"/>
                  <a:pt x="15409" y="34716"/>
                  <a:pt x="15482" y="34657"/>
                </a:cubicBezTo>
                <a:close/>
                <a:moveTo>
                  <a:pt x="15762" y="34716"/>
                </a:moveTo>
                <a:cubicBezTo>
                  <a:pt x="15733" y="34775"/>
                  <a:pt x="15733" y="34819"/>
                  <a:pt x="15718" y="34878"/>
                </a:cubicBezTo>
                <a:cubicBezTo>
                  <a:pt x="15630" y="34922"/>
                  <a:pt x="15556" y="34966"/>
                  <a:pt x="15482" y="35025"/>
                </a:cubicBezTo>
                <a:cubicBezTo>
                  <a:pt x="15497" y="34966"/>
                  <a:pt x="15497" y="34922"/>
                  <a:pt x="15512" y="34863"/>
                </a:cubicBezTo>
                <a:lnTo>
                  <a:pt x="15688" y="34746"/>
                </a:lnTo>
                <a:cubicBezTo>
                  <a:pt x="15703" y="34731"/>
                  <a:pt x="15718" y="34716"/>
                  <a:pt x="15762" y="34716"/>
                </a:cubicBezTo>
                <a:close/>
                <a:moveTo>
                  <a:pt x="15925" y="34829"/>
                </a:moveTo>
                <a:cubicBezTo>
                  <a:pt x="15915" y="34840"/>
                  <a:pt x="15905" y="34852"/>
                  <a:pt x="15894" y="34863"/>
                </a:cubicBezTo>
                <a:cubicBezTo>
                  <a:pt x="15859" y="34920"/>
                  <a:pt x="15819" y="34976"/>
                  <a:pt x="15777" y="35032"/>
                </a:cubicBezTo>
                <a:lnTo>
                  <a:pt x="15777" y="35032"/>
                </a:lnTo>
                <a:cubicBezTo>
                  <a:pt x="15815" y="35002"/>
                  <a:pt x="15851" y="34976"/>
                  <a:pt x="15880" y="34937"/>
                </a:cubicBezTo>
                <a:cubicBezTo>
                  <a:pt x="15891" y="34893"/>
                  <a:pt x="15910" y="34865"/>
                  <a:pt x="15925" y="34829"/>
                </a:cubicBezTo>
                <a:close/>
                <a:moveTo>
                  <a:pt x="16056" y="34863"/>
                </a:moveTo>
                <a:lnTo>
                  <a:pt x="16056" y="34863"/>
                </a:lnTo>
                <a:cubicBezTo>
                  <a:pt x="16012" y="34878"/>
                  <a:pt x="15983" y="34922"/>
                  <a:pt x="15939" y="34952"/>
                </a:cubicBezTo>
                <a:cubicBezTo>
                  <a:pt x="15939" y="34996"/>
                  <a:pt x="15924" y="35011"/>
                  <a:pt x="15909" y="35040"/>
                </a:cubicBezTo>
                <a:lnTo>
                  <a:pt x="16012" y="34937"/>
                </a:lnTo>
                <a:cubicBezTo>
                  <a:pt x="16027" y="34922"/>
                  <a:pt x="16056" y="34878"/>
                  <a:pt x="16056" y="34863"/>
                </a:cubicBezTo>
                <a:close/>
                <a:moveTo>
                  <a:pt x="13819" y="34657"/>
                </a:moveTo>
                <a:cubicBezTo>
                  <a:pt x="13819" y="34731"/>
                  <a:pt x="13834" y="34805"/>
                  <a:pt x="13834" y="34878"/>
                </a:cubicBezTo>
                <a:cubicBezTo>
                  <a:pt x="13761" y="34937"/>
                  <a:pt x="13687" y="35011"/>
                  <a:pt x="13599" y="35069"/>
                </a:cubicBezTo>
                <a:cubicBezTo>
                  <a:pt x="13584" y="34996"/>
                  <a:pt x="13584" y="34922"/>
                  <a:pt x="13584" y="34849"/>
                </a:cubicBezTo>
                <a:cubicBezTo>
                  <a:pt x="13658" y="34790"/>
                  <a:pt x="13731" y="34716"/>
                  <a:pt x="13819" y="34657"/>
                </a:cubicBezTo>
                <a:close/>
                <a:moveTo>
                  <a:pt x="14143" y="34731"/>
                </a:moveTo>
                <a:cubicBezTo>
                  <a:pt x="14143" y="34805"/>
                  <a:pt x="14158" y="34878"/>
                  <a:pt x="14158" y="34952"/>
                </a:cubicBezTo>
                <a:cubicBezTo>
                  <a:pt x="14084" y="35011"/>
                  <a:pt x="13981" y="35084"/>
                  <a:pt x="13922" y="35128"/>
                </a:cubicBezTo>
                <a:cubicBezTo>
                  <a:pt x="13922" y="35069"/>
                  <a:pt x="13893" y="34996"/>
                  <a:pt x="13893" y="34922"/>
                </a:cubicBezTo>
                <a:cubicBezTo>
                  <a:pt x="13967" y="34863"/>
                  <a:pt x="14070" y="34790"/>
                  <a:pt x="14143" y="34731"/>
                </a:cubicBezTo>
                <a:close/>
                <a:moveTo>
                  <a:pt x="15909" y="35158"/>
                </a:moveTo>
                <a:cubicBezTo>
                  <a:pt x="15892" y="35158"/>
                  <a:pt x="15885" y="35163"/>
                  <a:pt x="15879" y="35170"/>
                </a:cubicBezTo>
                <a:lnTo>
                  <a:pt x="15879" y="35170"/>
                </a:lnTo>
                <a:cubicBezTo>
                  <a:pt x="15887" y="35166"/>
                  <a:pt x="15897" y="35162"/>
                  <a:pt x="15909" y="35158"/>
                </a:cubicBezTo>
                <a:close/>
                <a:moveTo>
                  <a:pt x="14482" y="34790"/>
                </a:moveTo>
                <a:lnTo>
                  <a:pt x="14482" y="34996"/>
                </a:lnTo>
                <a:cubicBezTo>
                  <a:pt x="14393" y="35069"/>
                  <a:pt x="14320" y="35114"/>
                  <a:pt x="14231" y="35187"/>
                </a:cubicBezTo>
                <a:lnTo>
                  <a:pt x="14231" y="34966"/>
                </a:lnTo>
                <a:cubicBezTo>
                  <a:pt x="14320" y="34922"/>
                  <a:pt x="14393" y="34849"/>
                  <a:pt x="14482" y="34790"/>
                </a:cubicBezTo>
                <a:close/>
                <a:moveTo>
                  <a:pt x="14820" y="34849"/>
                </a:moveTo>
                <a:lnTo>
                  <a:pt x="14820" y="35025"/>
                </a:lnTo>
                <a:cubicBezTo>
                  <a:pt x="14732" y="35099"/>
                  <a:pt x="14629" y="35158"/>
                  <a:pt x="14555" y="35231"/>
                </a:cubicBezTo>
                <a:lnTo>
                  <a:pt x="14555" y="35025"/>
                </a:lnTo>
                <a:cubicBezTo>
                  <a:pt x="14658" y="34966"/>
                  <a:pt x="14732" y="34893"/>
                  <a:pt x="14820" y="34849"/>
                </a:cubicBezTo>
                <a:close/>
                <a:moveTo>
                  <a:pt x="15129" y="34863"/>
                </a:moveTo>
                <a:cubicBezTo>
                  <a:pt x="15144" y="34937"/>
                  <a:pt x="15144" y="34996"/>
                  <a:pt x="15129" y="35040"/>
                </a:cubicBezTo>
                <a:cubicBezTo>
                  <a:pt x="15114" y="35069"/>
                  <a:pt x="15070" y="35084"/>
                  <a:pt x="15056" y="35099"/>
                </a:cubicBezTo>
                <a:cubicBezTo>
                  <a:pt x="14997" y="35143"/>
                  <a:pt x="14923" y="35187"/>
                  <a:pt x="14879" y="35231"/>
                </a:cubicBezTo>
                <a:lnTo>
                  <a:pt x="14879" y="35040"/>
                </a:lnTo>
                <a:cubicBezTo>
                  <a:pt x="14894" y="35025"/>
                  <a:pt x="14908" y="35025"/>
                  <a:pt x="14923" y="35011"/>
                </a:cubicBezTo>
                <a:cubicBezTo>
                  <a:pt x="14997" y="34952"/>
                  <a:pt x="15056" y="34922"/>
                  <a:pt x="15129" y="34863"/>
                </a:cubicBezTo>
                <a:close/>
                <a:moveTo>
                  <a:pt x="15438" y="34922"/>
                </a:moveTo>
                <a:cubicBezTo>
                  <a:pt x="15424" y="34966"/>
                  <a:pt x="15424" y="35025"/>
                  <a:pt x="15409" y="35084"/>
                </a:cubicBezTo>
                <a:cubicBezTo>
                  <a:pt x="15335" y="35143"/>
                  <a:pt x="15262" y="35187"/>
                  <a:pt x="15173" y="35246"/>
                </a:cubicBezTo>
                <a:cubicBezTo>
                  <a:pt x="15173" y="35187"/>
                  <a:pt x="15188" y="35143"/>
                  <a:pt x="15188" y="35084"/>
                </a:cubicBezTo>
                <a:cubicBezTo>
                  <a:pt x="15276" y="35025"/>
                  <a:pt x="15350" y="34966"/>
                  <a:pt x="15438" y="34922"/>
                </a:cubicBezTo>
                <a:close/>
                <a:moveTo>
                  <a:pt x="15879" y="35170"/>
                </a:moveTo>
                <a:cubicBezTo>
                  <a:pt x="15857" y="35182"/>
                  <a:pt x="15846" y="35195"/>
                  <a:pt x="15836" y="35217"/>
                </a:cubicBezTo>
                <a:cubicBezTo>
                  <a:pt x="15836" y="35231"/>
                  <a:pt x="15806" y="35246"/>
                  <a:pt x="15806" y="35261"/>
                </a:cubicBezTo>
                <a:cubicBezTo>
                  <a:pt x="15836" y="35231"/>
                  <a:pt x="15850" y="35217"/>
                  <a:pt x="15865" y="35187"/>
                </a:cubicBezTo>
                <a:cubicBezTo>
                  <a:pt x="15871" y="35181"/>
                  <a:pt x="15874" y="35175"/>
                  <a:pt x="15879" y="35170"/>
                </a:cubicBezTo>
                <a:close/>
                <a:moveTo>
                  <a:pt x="13510" y="34878"/>
                </a:moveTo>
                <a:cubicBezTo>
                  <a:pt x="13510" y="34952"/>
                  <a:pt x="13525" y="35025"/>
                  <a:pt x="13525" y="35099"/>
                </a:cubicBezTo>
                <a:cubicBezTo>
                  <a:pt x="13452" y="35158"/>
                  <a:pt x="13378" y="35231"/>
                  <a:pt x="13304" y="35290"/>
                </a:cubicBezTo>
                <a:cubicBezTo>
                  <a:pt x="13304" y="35231"/>
                  <a:pt x="13304" y="35158"/>
                  <a:pt x="13290" y="35069"/>
                </a:cubicBezTo>
                <a:cubicBezTo>
                  <a:pt x="13363" y="35011"/>
                  <a:pt x="13437" y="34937"/>
                  <a:pt x="13510" y="34878"/>
                </a:cubicBezTo>
                <a:close/>
                <a:moveTo>
                  <a:pt x="15659" y="34966"/>
                </a:moveTo>
                <a:lnTo>
                  <a:pt x="15659" y="34966"/>
                </a:lnTo>
                <a:cubicBezTo>
                  <a:pt x="15644" y="35025"/>
                  <a:pt x="15630" y="35084"/>
                  <a:pt x="15615" y="35114"/>
                </a:cubicBezTo>
                <a:cubicBezTo>
                  <a:pt x="15556" y="35172"/>
                  <a:pt x="15497" y="35231"/>
                  <a:pt x="15424" y="35290"/>
                </a:cubicBezTo>
                <a:cubicBezTo>
                  <a:pt x="15438" y="35231"/>
                  <a:pt x="15438" y="35172"/>
                  <a:pt x="15468" y="35114"/>
                </a:cubicBezTo>
                <a:cubicBezTo>
                  <a:pt x="15482" y="35099"/>
                  <a:pt x="15497" y="35084"/>
                  <a:pt x="15512" y="35084"/>
                </a:cubicBezTo>
                <a:cubicBezTo>
                  <a:pt x="15571" y="35040"/>
                  <a:pt x="15615" y="35011"/>
                  <a:pt x="15659" y="34966"/>
                </a:cubicBezTo>
                <a:close/>
                <a:moveTo>
                  <a:pt x="15836" y="35040"/>
                </a:moveTo>
                <a:cubicBezTo>
                  <a:pt x="15791" y="35099"/>
                  <a:pt x="15733" y="35143"/>
                  <a:pt x="15688" y="35172"/>
                </a:cubicBezTo>
                <a:cubicBezTo>
                  <a:pt x="15659" y="35231"/>
                  <a:pt x="15644" y="35261"/>
                  <a:pt x="15630" y="35305"/>
                </a:cubicBezTo>
                <a:cubicBezTo>
                  <a:pt x="15688" y="35246"/>
                  <a:pt x="15718" y="35217"/>
                  <a:pt x="15777" y="35172"/>
                </a:cubicBezTo>
                <a:cubicBezTo>
                  <a:pt x="15791" y="35114"/>
                  <a:pt x="15806" y="35084"/>
                  <a:pt x="15836" y="35040"/>
                </a:cubicBezTo>
                <a:close/>
                <a:moveTo>
                  <a:pt x="13849" y="34966"/>
                </a:moveTo>
                <a:cubicBezTo>
                  <a:pt x="13849" y="35025"/>
                  <a:pt x="13849" y="35099"/>
                  <a:pt x="13864" y="35158"/>
                </a:cubicBezTo>
                <a:lnTo>
                  <a:pt x="13864" y="35187"/>
                </a:lnTo>
                <a:cubicBezTo>
                  <a:pt x="13790" y="35246"/>
                  <a:pt x="13716" y="35320"/>
                  <a:pt x="13628" y="35378"/>
                </a:cubicBezTo>
                <a:cubicBezTo>
                  <a:pt x="13628" y="35305"/>
                  <a:pt x="13599" y="35231"/>
                  <a:pt x="13599" y="35158"/>
                </a:cubicBezTo>
                <a:cubicBezTo>
                  <a:pt x="13672" y="35099"/>
                  <a:pt x="13746" y="35025"/>
                  <a:pt x="13849" y="34966"/>
                </a:cubicBezTo>
                <a:close/>
                <a:moveTo>
                  <a:pt x="14158" y="35011"/>
                </a:moveTo>
                <a:lnTo>
                  <a:pt x="14158" y="35231"/>
                </a:lnTo>
                <a:cubicBezTo>
                  <a:pt x="14070" y="35305"/>
                  <a:pt x="13996" y="35364"/>
                  <a:pt x="13922" y="35437"/>
                </a:cubicBezTo>
                <a:lnTo>
                  <a:pt x="13922" y="35217"/>
                </a:lnTo>
                <a:cubicBezTo>
                  <a:pt x="13996" y="35143"/>
                  <a:pt x="14084" y="35084"/>
                  <a:pt x="14158" y="35011"/>
                </a:cubicBezTo>
                <a:close/>
                <a:moveTo>
                  <a:pt x="14482" y="35069"/>
                </a:moveTo>
                <a:lnTo>
                  <a:pt x="14482" y="35261"/>
                </a:lnTo>
                <a:cubicBezTo>
                  <a:pt x="14393" y="35334"/>
                  <a:pt x="14320" y="35393"/>
                  <a:pt x="14231" y="35467"/>
                </a:cubicBezTo>
                <a:lnTo>
                  <a:pt x="14231" y="35261"/>
                </a:lnTo>
                <a:cubicBezTo>
                  <a:pt x="14320" y="35187"/>
                  <a:pt x="14393" y="35143"/>
                  <a:pt x="14482" y="35069"/>
                </a:cubicBezTo>
                <a:close/>
                <a:moveTo>
                  <a:pt x="14820" y="35099"/>
                </a:moveTo>
                <a:cubicBezTo>
                  <a:pt x="14820" y="35158"/>
                  <a:pt x="14820" y="35231"/>
                  <a:pt x="14805" y="35290"/>
                </a:cubicBezTo>
                <a:lnTo>
                  <a:pt x="14761" y="35320"/>
                </a:lnTo>
                <a:lnTo>
                  <a:pt x="14541" y="35481"/>
                </a:lnTo>
                <a:lnTo>
                  <a:pt x="14541" y="35290"/>
                </a:lnTo>
                <a:cubicBezTo>
                  <a:pt x="14629" y="35231"/>
                  <a:pt x="14732" y="35172"/>
                  <a:pt x="14820" y="35099"/>
                </a:cubicBezTo>
                <a:close/>
                <a:moveTo>
                  <a:pt x="15114" y="35128"/>
                </a:moveTo>
                <a:cubicBezTo>
                  <a:pt x="15114" y="35187"/>
                  <a:pt x="15100" y="35261"/>
                  <a:pt x="15100" y="35320"/>
                </a:cubicBezTo>
                <a:cubicBezTo>
                  <a:pt x="15041" y="35378"/>
                  <a:pt x="14967" y="35408"/>
                  <a:pt x="14908" y="35467"/>
                </a:cubicBezTo>
                <a:cubicBezTo>
                  <a:pt x="14894" y="35481"/>
                  <a:pt x="14879" y="35481"/>
                  <a:pt x="14850" y="35496"/>
                </a:cubicBezTo>
                <a:cubicBezTo>
                  <a:pt x="14850" y="35452"/>
                  <a:pt x="14879" y="35378"/>
                  <a:pt x="14879" y="35320"/>
                </a:cubicBezTo>
                <a:lnTo>
                  <a:pt x="15100" y="35158"/>
                </a:lnTo>
                <a:lnTo>
                  <a:pt x="15114" y="35128"/>
                </a:lnTo>
                <a:close/>
                <a:moveTo>
                  <a:pt x="15577" y="35278"/>
                </a:moveTo>
                <a:cubicBezTo>
                  <a:pt x="15560" y="35297"/>
                  <a:pt x="15543" y="35316"/>
                  <a:pt x="15527" y="35334"/>
                </a:cubicBezTo>
                <a:lnTo>
                  <a:pt x="15381" y="35525"/>
                </a:lnTo>
                <a:lnTo>
                  <a:pt x="15381" y="35525"/>
                </a:lnTo>
                <a:cubicBezTo>
                  <a:pt x="15434" y="35476"/>
                  <a:pt x="15488" y="35447"/>
                  <a:pt x="15541" y="35393"/>
                </a:cubicBezTo>
                <a:cubicBezTo>
                  <a:pt x="15553" y="35346"/>
                  <a:pt x="15565" y="35318"/>
                  <a:pt x="15577" y="35278"/>
                </a:cubicBezTo>
                <a:close/>
                <a:moveTo>
                  <a:pt x="15394" y="35187"/>
                </a:moveTo>
                <a:lnTo>
                  <a:pt x="15394" y="35187"/>
                </a:lnTo>
                <a:cubicBezTo>
                  <a:pt x="15365" y="35246"/>
                  <a:pt x="15365" y="35305"/>
                  <a:pt x="15350" y="35364"/>
                </a:cubicBezTo>
                <a:lnTo>
                  <a:pt x="15335" y="35364"/>
                </a:lnTo>
                <a:cubicBezTo>
                  <a:pt x="15262" y="35408"/>
                  <a:pt x="15203" y="35467"/>
                  <a:pt x="15129" y="35526"/>
                </a:cubicBezTo>
                <a:cubicBezTo>
                  <a:pt x="15144" y="35467"/>
                  <a:pt x="15144" y="35408"/>
                  <a:pt x="15173" y="35364"/>
                </a:cubicBezTo>
                <a:lnTo>
                  <a:pt x="15394" y="35187"/>
                </a:lnTo>
                <a:close/>
                <a:moveTo>
                  <a:pt x="15688" y="35334"/>
                </a:moveTo>
                <a:lnTo>
                  <a:pt x="15571" y="35452"/>
                </a:lnTo>
                <a:cubicBezTo>
                  <a:pt x="15571" y="35481"/>
                  <a:pt x="15556" y="35511"/>
                  <a:pt x="15541" y="35540"/>
                </a:cubicBezTo>
                <a:lnTo>
                  <a:pt x="15644" y="35437"/>
                </a:lnTo>
                <a:cubicBezTo>
                  <a:pt x="15659" y="35393"/>
                  <a:pt x="15688" y="35364"/>
                  <a:pt x="15688" y="35334"/>
                </a:cubicBezTo>
                <a:close/>
                <a:moveTo>
                  <a:pt x="13555" y="35217"/>
                </a:moveTo>
                <a:cubicBezTo>
                  <a:pt x="13555" y="35290"/>
                  <a:pt x="13555" y="35364"/>
                  <a:pt x="13569" y="35452"/>
                </a:cubicBezTo>
                <a:cubicBezTo>
                  <a:pt x="13496" y="35526"/>
                  <a:pt x="13422" y="35585"/>
                  <a:pt x="13349" y="35658"/>
                </a:cubicBezTo>
                <a:cubicBezTo>
                  <a:pt x="13334" y="35540"/>
                  <a:pt x="13334" y="35467"/>
                  <a:pt x="13334" y="35393"/>
                </a:cubicBezTo>
                <a:cubicBezTo>
                  <a:pt x="13407" y="35334"/>
                  <a:pt x="13481" y="35261"/>
                  <a:pt x="13555" y="35217"/>
                </a:cubicBezTo>
                <a:close/>
                <a:moveTo>
                  <a:pt x="13864" y="35261"/>
                </a:moveTo>
                <a:lnTo>
                  <a:pt x="13864" y="35481"/>
                </a:lnTo>
                <a:cubicBezTo>
                  <a:pt x="13790" y="35555"/>
                  <a:pt x="13687" y="35614"/>
                  <a:pt x="13628" y="35688"/>
                </a:cubicBezTo>
                <a:lnTo>
                  <a:pt x="13628" y="35599"/>
                </a:lnTo>
                <a:lnTo>
                  <a:pt x="13628" y="35467"/>
                </a:lnTo>
                <a:cubicBezTo>
                  <a:pt x="13702" y="35393"/>
                  <a:pt x="13775" y="35334"/>
                  <a:pt x="13864" y="35261"/>
                </a:cubicBezTo>
                <a:close/>
                <a:moveTo>
                  <a:pt x="14173" y="35305"/>
                </a:moveTo>
                <a:lnTo>
                  <a:pt x="14173" y="35526"/>
                </a:lnTo>
                <a:cubicBezTo>
                  <a:pt x="14084" y="35599"/>
                  <a:pt x="14011" y="35673"/>
                  <a:pt x="13937" y="35732"/>
                </a:cubicBezTo>
                <a:lnTo>
                  <a:pt x="13937" y="35511"/>
                </a:lnTo>
                <a:cubicBezTo>
                  <a:pt x="14011" y="35437"/>
                  <a:pt x="14099" y="35378"/>
                  <a:pt x="14173" y="35305"/>
                </a:cubicBezTo>
                <a:close/>
                <a:moveTo>
                  <a:pt x="15512" y="35629"/>
                </a:moveTo>
                <a:lnTo>
                  <a:pt x="15468" y="35688"/>
                </a:lnTo>
                <a:cubicBezTo>
                  <a:pt x="15468" y="35688"/>
                  <a:pt x="15438" y="35702"/>
                  <a:pt x="15438" y="35732"/>
                </a:cubicBezTo>
                <a:lnTo>
                  <a:pt x="15497" y="35673"/>
                </a:lnTo>
                <a:cubicBezTo>
                  <a:pt x="15497" y="35673"/>
                  <a:pt x="15497" y="35658"/>
                  <a:pt x="15512" y="35629"/>
                </a:cubicBezTo>
                <a:close/>
                <a:moveTo>
                  <a:pt x="14482" y="35364"/>
                </a:moveTo>
                <a:lnTo>
                  <a:pt x="14482" y="35555"/>
                </a:lnTo>
                <a:cubicBezTo>
                  <a:pt x="14393" y="35629"/>
                  <a:pt x="14320" y="35702"/>
                  <a:pt x="14231" y="35776"/>
                </a:cubicBezTo>
                <a:lnTo>
                  <a:pt x="14231" y="35585"/>
                </a:lnTo>
                <a:cubicBezTo>
                  <a:pt x="14320" y="35481"/>
                  <a:pt x="14393" y="35437"/>
                  <a:pt x="14482" y="35364"/>
                </a:cubicBezTo>
                <a:close/>
                <a:moveTo>
                  <a:pt x="14805" y="35393"/>
                </a:moveTo>
                <a:cubicBezTo>
                  <a:pt x="14805" y="35452"/>
                  <a:pt x="14776" y="35526"/>
                  <a:pt x="14776" y="35585"/>
                </a:cubicBezTo>
                <a:cubicBezTo>
                  <a:pt x="14732" y="35614"/>
                  <a:pt x="14688" y="35658"/>
                  <a:pt x="14629" y="35688"/>
                </a:cubicBezTo>
                <a:cubicBezTo>
                  <a:pt x="14599" y="35732"/>
                  <a:pt x="14555" y="35746"/>
                  <a:pt x="14526" y="35776"/>
                </a:cubicBezTo>
                <a:cubicBezTo>
                  <a:pt x="14526" y="35732"/>
                  <a:pt x="14541" y="35658"/>
                  <a:pt x="14541" y="35599"/>
                </a:cubicBezTo>
                <a:cubicBezTo>
                  <a:pt x="14629" y="35526"/>
                  <a:pt x="14702" y="35467"/>
                  <a:pt x="14805" y="35393"/>
                </a:cubicBezTo>
                <a:close/>
                <a:moveTo>
                  <a:pt x="15070" y="35408"/>
                </a:moveTo>
                <a:lnTo>
                  <a:pt x="15070" y="35408"/>
                </a:lnTo>
                <a:cubicBezTo>
                  <a:pt x="15056" y="35467"/>
                  <a:pt x="15056" y="35526"/>
                  <a:pt x="15041" y="35599"/>
                </a:cubicBezTo>
                <a:cubicBezTo>
                  <a:pt x="14967" y="35658"/>
                  <a:pt x="14894" y="35732"/>
                  <a:pt x="14820" y="35776"/>
                </a:cubicBezTo>
                <a:cubicBezTo>
                  <a:pt x="14835" y="35732"/>
                  <a:pt x="14835" y="35673"/>
                  <a:pt x="14835" y="35599"/>
                </a:cubicBezTo>
                <a:cubicBezTo>
                  <a:pt x="14879" y="35585"/>
                  <a:pt x="14908" y="35540"/>
                  <a:pt x="14953" y="35526"/>
                </a:cubicBezTo>
                <a:cubicBezTo>
                  <a:pt x="14982" y="35481"/>
                  <a:pt x="15041" y="35452"/>
                  <a:pt x="15070" y="35408"/>
                </a:cubicBezTo>
                <a:close/>
                <a:moveTo>
                  <a:pt x="15321" y="35452"/>
                </a:moveTo>
                <a:lnTo>
                  <a:pt x="15262" y="35614"/>
                </a:lnTo>
                <a:cubicBezTo>
                  <a:pt x="15217" y="35658"/>
                  <a:pt x="15203" y="35673"/>
                  <a:pt x="15173" y="35688"/>
                </a:cubicBezTo>
                <a:cubicBezTo>
                  <a:pt x="15129" y="35732"/>
                  <a:pt x="15100" y="35761"/>
                  <a:pt x="15056" y="35776"/>
                </a:cubicBezTo>
                <a:cubicBezTo>
                  <a:pt x="15056" y="35761"/>
                  <a:pt x="15056" y="35761"/>
                  <a:pt x="15070" y="35746"/>
                </a:cubicBezTo>
                <a:cubicBezTo>
                  <a:pt x="15100" y="35702"/>
                  <a:pt x="15100" y="35658"/>
                  <a:pt x="15114" y="35614"/>
                </a:cubicBezTo>
                <a:cubicBezTo>
                  <a:pt x="15188" y="35555"/>
                  <a:pt x="15247" y="35511"/>
                  <a:pt x="15321" y="35452"/>
                </a:cubicBezTo>
                <a:close/>
                <a:moveTo>
                  <a:pt x="15468" y="35540"/>
                </a:moveTo>
                <a:lnTo>
                  <a:pt x="15468" y="35540"/>
                </a:lnTo>
                <a:cubicBezTo>
                  <a:pt x="15409" y="35585"/>
                  <a:pt x="15365" y="35629"/>
                  <a:pt x="15321" y="35673"/>
                </a:cubicBezTo>
                <a:cubicBezTo>
                  <a:pt x="15291" y="35732"/>
                  <a:pt x="15276" y="35761"/>
                  <a:pt x="15262" y="35805"/>
                </a:cubicBezTo>
                <a:cubicBezTo>
                  <a:pt x="15291" y="35746"/>
                  <a:pt x="15350" y="35702"/>
                  <a:pt x="15409" y="35673"/>
                </a:cubicBezTo>
                <a:cubicBezTo>
                  <a:pt x="15424" y="35614"/>
                  <a:pt x="15438" y="35585"/>
                  <a:pt x="15468" y="35540"/>
                </a:cubicBezTo>
                <a:close/>
                <a:moveTo>
                  <a:pt x="13555" y="35526"/>
                </a:moveTo>
                <a:lnTo>
                  <a:pt x="13555" y="35614"/>
                </a:lnTo>
                <a:lnTo>
                  <a:pt x="13555" y="35761"/>
                </a:lnTo>
                <a:cubicBezTo>
                  <a:pt x="13481" y="35835"/>
                  <a:pt x="13407" y="35894"/>
                  <a:pt x="13334" y="35967"/>
                </a:cubicBezTo>
                <a:lnTo>
                  <a:pt x="13334" y="35732"/>
                </a:lnTo>
                <a:cubicBezTo>
                  <a:pt x="13407" y="35658"/>
                  <a:pt x="13481" y="35585"/>
                  <a:pt x="13555" y="35526"/>
                </a:cubicBezTo>
                <a:close/>
                <a:moveTo>
                  <a:pt x="13849" y="35585"/>
                </a:moveTo>
                <a:cubicBezTo>
                  <a:pt x="13864" y="35658"/>
                  <a:pt x="13864" y="35732"/>
                  <a:pt x="13849" y="35805"/>
                </a:cubicBezTo>
                <a:cubicBezTo>
                  <a:pt x="13775" y="35879"/>
                  <a:pt x="13672" y="35952"/>
                  <a:pt x="13599" y="36026"/>
                </a:cubicBezTo>
                <a:lnTo>
                  <a:pt x="13599" y="35776"/>
                </a:lnTo>
                <a:cubicBezTo>
                  <a:pt x="13672" y="35702"/>
                  <a:pt x="13746" y="35658"/>
                  <a:pt x="13849" y="35585"/>
                </a:cubicBezTo>
                <a:close/>
                <a:moveTo>
                  <a:pt x="14158" y="35614"/>
                </a:moveTo>
                <a:lnTo>
                  <a:pt x="14158" y="35820"/>
                </a:lnTo>
                <a:cubicBezTo>
                  <a:pt x="14070" y="35894"/>
                  <a:pt x="13996" y="35967"/>
                  <a:pt x="13893" y="36041"/>
                </a:cubicBezTo>
                <a:cubicBezTo>
                  <a:pt x="13893" y="35967"/>
                  <a:pt x="13893" y="35894"/>
                  <a:pt x="13922" y="35820"/>
                </a:cubicBezTo>
                <a:cubicBezTo>
                  <a:pt x="13996" y="35761"/>
                  <a:pt x="14084" y="35688"/>
                  <a:pt x="14158" y="35614"/>
                </a:cubicBezTo>
                <a:close/>
                <a:moveTo>
                  <a:pt x="15291" y="35835"/>
                </a:moveTo>
                <a:lnTo>
                  <a:pt x="15188" y="35952"/>
                </a:lnTo>
                <a:cubicBezTo>
                  <a:pt x="15173" y="35982"/>
                  <a:pt x="15173" y="35997"/>
                  <a:pt x="15144" y="36041"/>
                </a:cubicBezTo>
                <a:lnTo>
                  <a:pt x="15262" y="35923"/>
                </a:lnTo>
                <a:cubicBezTo>
                  <a:pt x="15276" y="35894"/>
                  <a:pt x="15291" y="35879"/>
                  <a:pt x="15291" y="35835"/>
                </a:cubicBezTo>
                <a:close/>
                <a:moveTo>
                  <a:pt x="14482" y="35629"/>
                </a:moveTo>
                <a:cubicBezTo>
                  <a:pt x="14482" y="35702"/>
                  <a:pt x="14467" y="35761"/>
                  <a:pt x="14467" y="35835"/>
                </a:cubicBezTo>
                <a:cubicBezTo>
                  <a:pt x="14379" y="35908"/>
                  <a:pt x="14290" y="35982"/>
                  <a:pt x="14217" y="36055"/>
                </a:cubicBezTo>
                <a:cubicBezTo>
                  <a:pt x="14217" y="35982"/>
                  <a:pt x="14231" y="35923"/>
                  <a:pt x="14231" y="35849"/>
                </a:cubicBezTo>
                <a:cubicBezTo>
                  <a:pt x="14305" y="35776"/>
                  <a:pt x="14393" y="35702"/>
                  <a:pt x="14482" y="35629"/>
                </a:cubicBezTo>
                <a:close/>
                <a:moveTo>
                  <a:pt x="14761" y="35673"/>
                </a:moveTo>
                <a:lnTo>
                  <a:pt x="14761" y="35673"/>
                </a:lnTo>
                <a:cubicBezTo>
                  <a:pt x="14747" y="35732"/>
                  <a:pt x="14747" y="35805"/>
                  <a:pt x="14732" y="35849"/>
                </a:cubicBezTo>
                <a:cubicBezTo>
                  <a:pt x="14658" y="35923"/>
                  <a:pt x="14555" y="35982"/>
                  <a:pt x="14482" y="36055"/>
                </a:cubicBezTo>
                <a:cubicBezTo>
                  <a:pt x="14511" y="35997"/>
                  <a:pt x="14526" y="35923"/>
                  <a:pt x="14526" y="35879"/>
                </a:cubicBezTo>
                <a:cubicBezTo>
                  <a:pt x="14585" y="35835"/>
                  <a:pt x="14629" y="35776"/>
                  <a:pt x="14673" y="35746"/>
                </a:cubicBezTo>
                <a:cubicBezTo>
                  <a:pt x="14702" y="35732"/>
                  <a:pt x="14732" y="35688"/>
                  <a:pt x="14761" y="35673"/>
                </a:cubicBezTo>
                <a:close/>
                <a:moveTo>
                  <a:pt x="15026" y="35702"/>
                </a:moveTo>
                <a:cubicBezTo>
                  <a:pt x="15026" y="35732"/>
                  <a:pt x="15026" y="35732"/>
                  <a:pt x="14997" y="35746"/>
                </a:cubicBezTo>
                <a:cubicBezTo>
                  <a:pt x="14982" y="35805"/>
                  <a:pt x="14967" y="35835"/>
                  <a:pt x="14967" y="35894"/>
                </a:cubicBezTo>
                <a:cubicBezTo>
                  <a:pt x="14894" y="35952"/>
                  <a:pt x="14820" y="35997"/>
                  <a:pt x="14761" y="36055"/>
                </a:cubicBezTo>
                <a:cubicBezTo>
                  <a:pt x="14776" y="35997"/>
                  <a:pt x="14805" y="35952"/>
                  <a:pt x="14805" y="35894"/>
                </a:cubicBezTo>
                <a:cubicBezTo>
                  <a:pt x="14879" y="35835"/>
                  <a:pt x="14953" y="35761"/>
                  <a:pt x="15026" y="35702"/>
                </a:cubicBezTo>
                <a:close/>
                <a:moveTo>
                  <a:pt x="15129" y="36173"/>
                </a:moveTo>
                <a:lnTo>
                  <a:pt x="15070" y="36217"/>
                </a:lnTo>
                <a:cubicBezTo>
                  <a:pt x="15070" y="36247"/>
                  <a:pt x="15056" y="36247"/>
                  <a:pt x="15056" y="36261"/>
                </a:cubicBezTo>
                <a:lnTo>
                  <a:pt x="15114" y="36203"/>
                </a:lnTo>
                <a:cubicBezTo>
                  <a:pt x="15114" y="36188"/>
                  <a:pt x="15114" y="36188"/>
                  <a:pt x="15129" y="36173"/>
                </a:cubicBezTo>
                <a:close/>
                <a:moveTo>
                  <a:pt x="13569" y="35849"/>
                </a:moveTo>
                <a:lnTo>
                  <a:pt x="13569" y="35849"/>
                </a:lnTo>
                <a:cubicBezTo>
                  <a:pt x="13555" y="35923"/>
                  <a:pt x="13555" y="35997"/>
                  <a:pt x="13555" y="36100"/>
                </a:cubicBezTo>
                <a:lnTo>
                  <a:pt x="13334" y="36320"/>
                </a:lnTo>
                <a:cubicBezTo>
                  <a:pt x="13334" y="36232"/>
                  <a:pt x="13349" y="36158"/>
                  <a:pt x="13349" y="36070"/>
                </a:cubicBezTo>
                <a:lnTo>
                  <a:pt x="13349" y="36055"/>
                </a:lnTo>
                <a:cubicBezTo>
                  <a:pt x="13422" y="35982"/>
                  <a:pt x="13496" y="35908"/>
                  <a:pt x="13569" y="35849"/>
                </a:cubicBezTo>
                <a:close/>
                <a:moveTo>
                  <a:pt x="15070" y="36041"/>
                </a:moveTo>
                <a:lnTo>
                  <a:pt x="15056" y="36055"/>
                </a:lnTo>
                <a:cubicBezTo>
                  <a:pt x="14997" y="36100"/>
                  <a:pt x="14953" y="36144"/>
                  <a:pt x="14908" y="36188"/>
                </a:cubicBezTo>
                <a:cubicBezTo>
                  <a:pt x="14908" y="36247"/>
                  <a:pt x="14894" y="36276"/>
                  <a:pt x="14879" y="36320"/>
                </a:cubicBezTo>
                <a:cubicBezTo>
                  <a:pt x="14923" y="36276"/>
                  <a:pt x="14967" y="36217"/>
                  <a:pt x="15026" y="36173"/>
                </a:cubicBezTo>
                <a:cubicBezTo>
                  <a:pt x="15041" y="36114"/>
                  <a:pt x="15056" y="36070"/>
                  <a:pt x="15070" y="36041"/>
                </a:cubicBezTo>
                <a:close/>
                <a:moveTo>
                  <a:pt x="13849" y="35894"/>
                </a:moveTo>
                <a:cubicBezTo>
                  <a:pt x="13849" y="35967"/>
                  <a:pt x="13849" y="36041"/>
                  <a:pt x="13819" y="36114"/>
                </a:cubicBezTo>
                <a:cubicBezTo>
                  <a:pt x="13746" y="36188"/>
                  <a:pt x="13658" y="36261"/>
                  <a:pt x="13584" y="36350"/>
                </a:cubicBezTo>
                <a:cubicBezTo>
                  <a:pt x="13584" y="36276"/>
                  <a:pt x="13599" y="36188"/>
                  <a:pt x="13599" y="36114"/>
                </a:cubicBezTo>
                <a:cubicBezTo>
                  <a:pt x="13702" y="36041"/>
                  <a:pt x="13775" y="35967"/>
                  <a:pt x="13849" y="35894"/>
                </a:cubicBezTo>
                <a:close/>
                <a:moveTo>
                  <a:pt x="14452" y="35923"/>
                </a:moveTo>
                <a:cubicBezTo>
                  <a:pt x="14452" y="35997"/>
                  <a:pt x="14438" y="36055"/>
                  <a:pt x="14408" y="36114"/>
                </a:cubicBezTo>
                <a:cubicBezTo>
                  <a:pt x="14335" y="36203"/>
                  <a:pt x="14246" y="36276"/>
                  <a:pt x="14173" y="36350"/>
                </a:cubicBezTo>
                <a:cubicBezTo>
                  <a:pt x="14173" y="36276"/>
                  <a:pt x="14187" y="36217"/>
                  <a:pt x="14187" y="36144"/>
                </a:cubicBezTo>
                <a:cubicBezTo>
                  <a:pt x="14261" y="36070"/>
                  <a:pt x="14364" y="35997"/>
                  <a:pt x="14452" y="35923"/>
                </a:cubicBezTo>
                <a:close/>
                <a:moveTo>
                  <a:pt x="14702" y="35967"/>
                </a:moveTo>
                <a:lnTo>
                  <a:pt x="14702" y="35967"/>
                </a:lnTo>
                <a:cubicBezTo>
                  <a:pt x="14688" y="36026"/>
                  <a:pt x="14688" y="36070"/>
                  <a:pt x="14673" y="36129"/>
                </a:cubicBezTo>
                <a:lnTo>
                  <a:pt x="14673" y="36144"/>
                </a:lnTo>
                <a:cubicBezTo>
                  <a:pt x="14658" y="36144"/>
                  <a:pt x="14614" y="36188"/>
                  <a:pt x="14599" y="36203"/>
                </a:cubicBezTo>
                <a:cubicBezTo>
                  <a:pt x="14541" y="36261"/>
                  <a:pt x="14482" y="36291"/>
                  <a:pt x="14423" y="36350"/>
                </a:cubicBezTo>
                <a:cubicBezTo>
                  <a:pt x="14452" y="36291"/>
                  <a:pt x="14452" y="36217"/>
                  <a:pt x="14467" y="36173"/>
                </a:cubicBezTo>
                <a:cubicBezTo>
                  <a:pt x="14482" y="36144"/>
                  <a:pt x="14511" y="36129"/>
                  <a:pt x="14541" y="36114"/>
                </a:cubicBezTo>
                <a:cubicBezTo>
                  <a:pt x="14599" y="36055"/>
                  <a:pt x="14658" y="36026"/>
                  <a:pt x="14702" y="35967"/>
                </a:cubicBezTo>
                <a:close/>
                <a:moveTo>
                  <a:pt x="14923" y="35997"/>
                </a:moveTo>
                <a:lnTo>
                  <a:pt x="14879" y="36173"/>
                </a:lnTo>
                <a:cubicBezTo>
                  <a:pt x="14820" y="36217"/>
                  <a:pt x="14747" y="36276"/>
                  <a:pt x="14688" y="36350"/>
                </a:cubicBezTo>
                <a:cubicBezTo>
                  <a:pt x="14688" y="36276"/>
                  <a:pt x="14702" y="36217"/>
                  <a:pt x="14732" y="36173"/>
                </a:cubicBezTo>
                <a:cubicBezTo>
                  <a:pt x="14805" y="36114"/>
                  <a:pt x="14850" y="36055"/>
                  <a:pt x="14923" y="35997"/>
                </a:cubicBezTo>
                <a:close/>
                <a:moveTo>
                  <a:pt x="14158" y="35923"/>
                </a:moveTo>
                <a:cubicBezTo>
                  <a:pt x="14158" y="35997"/>
                  <a:pt x="14143" y="36055"/>
                  <a:pt x="14143" y="36129"/>
                </a:cubicBezTo>
                <a:cubicBezTo>
                  <a:pt x="14040" y="36203"/>
                  <a:pt x="13967" y="36276"/>
                  <a:pt x="13878" y="36364"/>
                </a:cubicBezTo>
                <a:cubicBezTo>
                  <a:pt x="13878" y="36291"/>
                  <a:pt x="13893" y="36217"/>
                  <a:pt x="13893" y="36144"/>
                </a:cubicBezTo>
                <a:cubicBezTo>
                  <a:pt x="13967" y="36070"/>
                  <a:pt x="14070" y="35997"/>
                  <a:pt x="14158" y="35923"/>
                </a:cubicBezTo>
                <a:close/>
                <a:moveTo>
                  <a:pt x="14923" y="36364"/>
                </a:moveTo>
                <a:lnTo>
                  <a:pt x="14820" y="36482"/>
                </a:lnTo>
                <a:cubicBezTo>
                  <a:pt x="14791" y="36512"/>
                  <a:pt x="14791" y="36541"/>
                  <a:pt x="14776" y="36570"/>
                </a:cubicBezTo>
                <a:cubicBezTo>
                  <a:pt x="14791" y="36541"/>
                  <a:pt x="14835" y="36497"/>
                  <a:pt x="14879" y="36467"/>
                </a:cubicBezTo>
                <a:cubicBezTo>
                  <a:pt x="14894" y="36438"/>
                  <a:pt x="14894" y="36409"/>
                  <a:pt x="14923" y="36364"/>
                </a:cubicBezTo>
                <a:close/>
                <a:moveTo>
                  <a:pt x="14820" y="36320"/>
                </a:moveTo>
                <a:lnTo>
                  <a:pt x="14820" y="36320"/>
                </a:lnTo>
                <a:cubicBezTo>
                  <a:pt x="14802" y="36331"/>
                  <a:pt x="14786" y="36342"/>
                  <a:pt x="14769" y="36355"/>
                </a:cubicBezTo>
                <a:lnTo>
                  <a:pt x="14769" y="36355"/>
                </a:lnTo>
                <a:cubicBezTo>
                  <a:pt x="14767" y="36358"/>
                  <a:pt x="14764" y="36361"/>
                  <a:pt x="14761" y="36364"/>
                </a:cubicBezTo>
                <a:cubicBezTo>
                  <a:pt x="14710" y="36444"/>
                  <a:pt x="14660" y="36523"/>
                  <a:pt x="14608" y="36600"/>
                </a:cubicBezTo>
                <a:lnTo>
                  <a:pt x="14608" y="36600"/>
                </a:lnTo>
                <a:cubicBezTo>
                  <a:pt x="14649" y="36551"/>
                  <a:pt x="14700" y="36504"/>
                  <a:pt x="14761" y="36467"/>
                </a:cubicBezTo>
                <a:cubicBezTo>
                  <a:pt x="14776" y="36409"/>
                  <a:pt x="14805" y="36364"/>
                  <a:pt x="14820" y="36320"/>
                </a:cubicBezTo>
                <a:close/>
                <a:moveTo>
                  <a:pt x="14658" y="36247"/>
                </a:moveTo>
                <a:lnTo>
                  <a:pt x="14599" y="36409"/>
                </a:lnTo>
                <a:cubicBezTo>
                  <a:pt x="14541" y="36482"/>
                  <a:pt x="14482" y="36512"/>
                  <a:pt x="14452" y="36556"/>
                </a:cubicBezTo>
                <a:lnTo>
                  <a:pt x="14379" y="36629"/>
                </a:lnTo>
                <a:cubicBezTo>
                  <a:pt x="14393" y="36585"/>
                  <a:pt x="14393" y="36556"/>
                  <a:pt x="14408" y="36512"/>
                </a:cubicBezTo>
                <a:cubicBezTo>
                  <a:pt x="14408" y="36497"/>
                  <a:pt x="14423" y="36467"/>
                  <a:pt x="14423" y="36438"/>
                </a:cubicBezTo>
                <a:cubicBezTo>
                  <a:pt x="14511" y="36364"/>
                  <a:pt x="14570" y="36320"/>
                  <a:pt x="14658" y="36247"/>
                </a:cubicBezTo>
                <a:close/>
                <a:moveTo>
                  <a:pt x="14393" y="36217"/>
                </a:moveTo>
                <a:lnTo>
                  <a:pt x="14393" y="36217"/>
                </a:lnTo>
                <a:cubicBezTo>
                  <a:pt x="14379" y="36276"/>
                  <a:pt x="14379" y="36350"/>
                  <a:pt x="14364" y="36409"/>
                </a:cubicBezTo>
                <a:cubicBezTo>
                  <a:pt x="14290" y="36482"/>
                  <a:pt x="14187" y="36556"/>
                  <a:pt x="14114" y="36644"/>
                </a:cubicBezTo>
                <a:cubicBezTo>
                  <a:pt x="14143" y="36585"/>
                  <a:pt x="14143" y="36541"/>
                  <a:pt x="14158" y="36467"/>
                </a:cubicBezTo>
                <a:cubicBezTo>
                  <a:pt x="14231" y="36394"/>
                  <a:pt x="14320" y="36320"/>
                  <a:pt x="14393" y="36217"/>
                </a:cubicBezTo>
                <a:close/>
                <a:moveTo>
                  <a:pt x="13525" y="36188"/>
                </a:moveTo>
                <a:cubicBezTo>
                  <a:pt x="13525" y="36261"/>
                  <a:pt x="13510" y="36350"/>
                  <a:pt x="13510" y="36423"/>
                </a:cubicBezTo>
                <a:lnTo>
                  <a:pt x="13275" y="36659"/>
                </a:lnTo>
                <a:cubicBezTo>
                  <a:pt x="13290" y="36570"/>
                  <a:pt x="13290" y="36497"/>
                  <a:pt x="13290" y="36409"/>
                </a:cubicBezTo>
                <a:cubicBezTo>
                  <a:pt x="13378" y="36335"/>
                  <a:pt x="13452" y="36261"/>
                  <a:pt x="13525" y="36188"/>
                </a:cubicBezTo>
                <a:close/>
                <a:moveTo>
                  <a:pt x="14143" y="36217"/>
                </a:moveTo>
                <a:cubicBezTo>
                  <a:pt x="14143" y="36291"/>
                  <a:pt x="14114" y="36364"/>
                  <a:pt x="14114" y="36423"/>
                </a:cubicBezTo>
                <a:cubicBezTo>
                  <a:pt x="14011" y="36512"/>
                  <a:pt x="13922" y="36615"/>
                  <a:pt x="13849" y="36688"/>
                </a:cubicBezTo>
                <a:cubicBezTo>
                  <a:pt x="13864" y="36615"/>
                  <a:pt x="13864" y="36541"/>
                  <a:pt x="13878" y="36467"/>
                </a:cubicBezTo>
                <a:cubicBezTo>
                  <a:pt x="13952" y="36394"/>
                  <a:pt x="14040" y="36291"/>
                  <a:pt x="14143" y="36217"/>
                </a:cubicBezTo>
                <a:close/>
                <a:moveTo>
                  <a:pt x="13819" y="36217"/>
                </a:moveTo>
                <a:cubicBezTo>
                  <a:pt x="13819" y="36291"/>
                  <a:pt x="13805" y="36364"/>
                  <a:pt x="13805" y="36438"/>
                </a:cubicBezTo>
                <a:cubicBezTo>
                  <a:pt x="13716" y="36512"/>
                  <a:pt x="13643" y="36615"/>
                  <a:pt x="13569" y="36703"/>
                </a:cubicBezTo>
                <a:cubicBezTo>
                  <a:pt x="13584" y="36629"/>
                  <a:pt x="13584" y="36541"/>
                  <a:pt x="13584" y="36467"/>
                </a:cubicBezTo>
                <a:lnTo>
                  <a:pt x="13819" y="36217"/>
                </a:lnTo>
                <a:close/>
                <a:moveTo>
                  <a:pt x="14702" y="36732"/>
                </a:moveTo>
                <a:cubicBezTo>
                  <a:pt x="14702" y="36762"/>
                  <a:pt x="14688" y="36777"/>
                  <a:pt x="14673" y="36791"/>
                </a:cubicBezTo>
                <a:lnTo>
                  <a:pt x="14702" y="36762"/>
                </a:lnTo>
                <a:lnTo>
                  <a:pt x="14702" y="36732"/>
                </a:lnTo>
                <a:close/>
                <a:moveTo>
                  <a:pt x="14673" y="36791"/>
                </a:moveTo>
                <a:lnTo>
                  <a:pt x="14673" y="36791"/>
                </a:lnTo>
                <a:cubicBezTo>
                  <a:pt x="14658" y="36791"/>
                  <a:pt x="14658" y="36806"/>
                  <a:pt x="14658" y="36806"/>
                </a:cubicBezTo>
                <a:lnTo>
                  <a:pt x="14673" y="36791"/>
                </a:lnTo>
                <a:close/>
                <a:moveTo>
                  <a:pt x="14673" y="36629"/>
                </a:moveTo>
                <a:lnTo>
                  <a:pt x="14526" y="36777"/>
                </a:lnTo>
                <a:cubicBezTo>
                  <a:pt x="14511" y="36835"/>
                  <a:pt x="14482" y="36865"/>
                  <a:pt x="14467" y="36909"/>
                </a:cubicBezTo>
                <a:lnTo>
                  <a:pt x="14614" y="36762"/>
                </a:lnTo>
                <a:cubicBezTo>
                  <a:pt x="14629" y="36703"/>
                  <a:pt x="14658" y="36659"/>
                  <a:pt x="14673" y="36629"/>
                </a:cubicBezTo>
                <a:close/>
                <a:moveTo>
                  <a:pt x="14541" y="36570"/>
                </a:moveTo>
                <a:lnTo>
                  <a:pt x="14482" y="36732"/>
                </a:lnTo>
                <a:cubicBezTo>
                  <a:pt x="14438" y="36791"/>
                  <a:pt x="14379" y="36865"/>
                  <a:pt x="14320" y="36924"/>
                </a:cubicBezTo>
                <a:lnTo>
                  <a:pt x="14305" y="36938"/>
                </a:lnTo>
                <a:cubicBezTo>
                  <a:pt x="14305" y="36880"/>
                  <a:pt x="14320" y="36835"/>
                  <a:pt x="14335" y="36777"/>
                </a:cubicBezTo>
                <a:lnTo>
                  <a:pt x="14511" y="36615"/>
                </a:lnTo>
                <a:lnTo>
                  <a:pt x="14541" y="36570"/>
                </a:lnTo>
                <a:close/>
                <a:moveTo>
                  <a:pt x="14335" y="36556"/>
                </a:moveTo>
                <a:lnTo>
                  <a:pt x="14335" y="36556"/>
                </a:lnTo>
                <a:cubicBezTo>
                  <a:pt x="14320" y="36615"/>
                  <a:pt x="14305" y="36688"/>
                  <a:pt x="14290" y="36732"/>
                </a:cubicBezTo>
                <a:lnTo>
                  <a:pt x="14246" y="36777"/>
                </a:lnTo>
                <a:lnTo>
                  <a:pt x="14040" y="36983"/>
                </a:lnTo>
                <a:cubicBezTo>
                  <a:pt x="14040" y="36953"/>
                  <a:pt x="14055" y="36938"/>
                  <a:pt x="14055" y="36924"/>
                </a:cubicBezTo>
                <a:cubicBezTo>
                  <a:pt x="14084" y="36880"/>
                  <a:pt x="14084" y="36835"/>
                  <a:pt x="14099" y="36791"/>
                </a:cubicBezTo>
                <a:cubicBezTo>
                  <a:pt x="14173" y="36718"/>
                  <a:pt x="14246" y="36629"/>
                  <a:pt x="14335" y="36556"/>
                </a:cubicBezTo>
                <a:close/>
                <a:moveTo>
                  <a:pt x="14070" y="36541"/>
                </a:moveTo>
                <a:cubicBezTo>
                  <a:pt x="14040" y="36615"/>
                  <a:pt x="14040" y="36688"/>
                  <a:pt x="14025" y="36732"/>
                </a:cubicBezTo>
                <a:cubicBezTo>
                  <a:pt x="13952" y="36850"/>
                  <a:pt x="13864" y="36938"/>
                  <a:pt x="13790" y="37012"/>
                </a:cubicBezTo>
                <a:cubicBezTo>
                  <a:pt x="13805" y="36938"/>
                  <a:pt x="13805" y="36865"/>
                  <a:pt x="13819" y="36791"/>
                </a:cubicBezTo>
                <a:cubicBezTo>
                  <a:pt x="13893" y="36703"/>
                  <a:pt x="13996" y="36629"/>
                  <a:pt x="14070" y="36541"/>
                </a:cubicBezTo>
                <a:close/>
                <a:moveTo>
                  <a:pt x="14511" y="36997"/>
                </a:moveTo>
                <a:lnTo>
                  <a:pt x="14511" y="36997"/>
                </a:lnTo>
                <a:cubicBezTo>
                  <a:pt x="14491" y="37007"/>
                  <a:pt x="14478" y="37017"/>
                  <a:pt x="14467" y="37035"/>
                </a:cubicBezTo>
                <a:lnTo>
                  <a:pt x="14467" y="37035"/>
                </a:lnTo>
                <a:lnTo>
                  <a:pt x="14511" y="36997"/>
                </a:lnTo>
                <a:close/>
                <a:moveTo>
                  <a:pt x="13510" y="36541"/>
                </a:moveTo>
                <a:cubicBezTo>
                  <a:pt x="13510" y="36615"/>
                  <a:pt x="13496" y="36703"/>
                  <a:pt x="13481" y="36777"/>
                </a:cubicBezTo>
                <a:cubicBezTo>
                  <a:pt x="13378" y="36865"/>
                  <a:pt x="13304" y="36953"/>
                  <a:pt x="13231" y="37056"/>
                </a:cubicBezTo>
                <a:cubicBezTo>
                  <a:pt x="13260" y="36953"/>
                  <a:pt x="13260" y="36865"/>
                  <a:pt x="13275" y="36777"/>
                </a:cubicBezTo>
                <a:cubicBezTo>
                  <a:pt x="13349" y="36703"/>
                  <a:pt x="13422" y="36615"/>
                  <a:pt x="13510" y="36541"/>
                </a:cubicBezTo>
                <a:close/>
                <a:moveTo>
                  <a:pt x="13790" y="36556"/>
                </a:moveTo>
                <a:cubicBezTo>
                  <a:pt x="13775" y="36629"/>
                  <a:pt x="13775" y="36703"/>
                  <a:pt x="13746" y="36777"/>
                </a:cubicBezTo>
                <a:cubicBezTo>
                  <a:pt x="13658" y="36865"/>
                  <a:pt x="13584" y="36953"/>
                  <a:pt x="13496" y="37056"/>
                </a:cubicBezTo>
                <a:cubicBezTo>
                  <a:pt x="13510" y="36968"/>
                  <a:pt x="13510" y="36880"/>
                  <a:pt x="13525" y="36806"/>
                </a:cubicBezTo>
                <a:lnTo>
                  <a:pt x="13790" y="36556"/>
                </a:lnTo>
                <a:close/>
                <a:moveTo>
                  <a:pt x="14467" y="37035"/>
                </a:moveTo>
                <a:lnTo>
                  <a:pt x="14393" y="37100"/>
                </a:lnTo>
                <a:cubicBezTo>
                  <a:pt x="14382" y="37133"/>
                  <a:pt x="14380" y="37150"/>
                  <a:pt x="14373" y="37174"/>
                </a:cubicBezTo>
                <a:lnTo>
                  <a:pt x="14373" y="37174"/>
                </a:lnTo>
                <a:cubicBezTo>
                  <a:pt x="14389" y="37130"/>
                  <a:pt x="14416" y="37095"/>
                  <a:pt x="14452" y="37071"/>
                </a:cubicBezTo>
                <a:cubicBezTo>
                  <a:pt x="14457" y="37056"/>
                  <a:pt x="14462" y="37045"/>
                  <a:pt x="14467" y="37035"/>
                </a:cubicBezTo>
                <a:close/>
                <a:moveTo>
                  <a:pt x="14373" y="37174"/>
                </a:moveTo>
                <a:cubicBezTo>
                  <a:pt x="14369" y="37184"/>
                  <a:pt x="14366" y="37193"/>
                  <a:pt x="14364" y="37203"/>
                </a:cubicBezTo>
                <a:cubicBezTo>
                  <a:pt x="14368" y="37192"/>
                  <a:pt x="14370" y="37183"/>
                  <a:pt x="14373" y="37174"/>
                </a:cubicBezTo>
                <a:close/>
                <a:moveTo>
                  <a:pt x="14308" y="37022"/>
                </a:moveTo>
                <a:lnTo>
                  <a:pt x="14308" y="37022"/>
                </a:lnTo>
                <a:cubicBezTo>
                  <a:pt x="14269" y="37085"/>
                  <a:pt x="14227" y="37151"/>
                  <a:pt x="14185" y="37216"/>
                </a:cubicBezTo>
                <a:lnTo>
                  <a:pt x="14185" y="37216"/>
                </a:lnTo>
                <a:cubicBezTo>
                  <a:pt x="14200" y="37182"/>
                  <a:pt x="14220" y="37145"/>
                  <a:pt x="14231" y="37100"/>
                </a:cubicBezTo>
                <a:cubicBezTo>
                  <a:pt x="14251" y="37081"/>
                  <a:pt x="14276" y="37049"/>
                  <a:pt x="14308" y="37022"/>
                </a:cubicBezTo>
                <a:close/>
                <a:moveTo>
                  <a:pt x="14231" y="36880"/>
                </a:moveTo>
                <a:lnTo>
                  <a:pt x="14231" y="36880"/>
                </a:lnTo>
                <a:cubicBezTo>
                  <a:pt x="14217" y="36938"/>
                  <a:pt x="14187" y="37012"/>
                  <a:pt x="14173" y="37071"/>
                </a:cubicBezTo>
                <a:cubicBezTo>
                  <a:pt x="14158" y="37086"/>
                  <a:pt x="14143" y="37130"/>
                  <a:pt x="14099" y="37144"/>
                </a:cubicBezTo>
                <a:cubicBezTo>
                  <a:pt x="14040" y="37203"/>
                  <a:pt x="14011" y="37247"/>
                  <a:pt x="13952" y="37306"/>
                </a:cubicBezTo>
                <a:cubicBezTo>
                  <a:pt x="13967" y="37247"/>
                  <a:pt x="13996" y="37174"/>
                  <a:pt x="14011" y="37130"/>
                </a:cubicBezTo>
                <a:cubicBezTo>
                  <a:pt x="14084" y="37056"/>
                  <a:pt x="14158" y="36953"/>
                  <a:pt x="14231" y="36880"/>
                </a:cubicBezTo>
                <a:close/>
                <a:moveTo>
                  <a:pt x="14011" y="36865"/>
                </a:moveTo>
                <a:lnTo>
                  <a:pt x="14011" y="36880"/>
                </a:lnTo>
                <a:cubicBezTo>
                  <a:pt x="13996" y="36953"/>
                  <a:pt x="13967" y="37012"/>
                  <a:pt x="13952" y="37071"/>
                </a:cubicBezTo>
                <a:cubicBezTo>
                  <a:pt x="13882" y="37155"/>
                  <a:pt x="13799" y="37238"/>
                  <a:pt x="13728" y="37322"/>
                </a:cubicBezTo>
                <a:lnTo>
                  <a:pt x="13728" y="37322"/>
                </a:lnTo>
                <a:cubicBezTo>
                  <a:pt x="13730" y="37317"/>
                  <a:pt x="13731" y="37311"/>
                  <a:pt x="13731" y="37306"/>
                </a:cubicBezTo>
                <a:cubicBezTo>
                  <a:pt x="13746" y="37247"/>
                  <a:pt x="13746" y="37203"/>
                  <a:pt x="13775" y="37144"/>
                </a:cubicBezTo>
                <a:cubicBezTo>
                  <a:pt x="13849" y="37056"/>
                  <a:pt x="13937" y="36953"/>
                  <a:pt x="14011" y="36865"/>
                </a:cubicBezTo>
                <a:close/>
                <a:moveTo>
                  <a:pt x="13746" y="36880"/>
                </a:moveTo>
                <a:cubicBezTo>
                  <a:pt x="13731" y="36953"/>
                  <a:pt x="13731" y="37027"/>
                  <a:pt x="13716" y="37100"/>
                </a:cubicBezTo>
                <a:cubicBezTo>
                  <a:pt x="13628" y="37218"/>
                  <a:pt x="13525" y="37321"/>
                  <a:pt x="13452" y="37424"/>
                </a:cubicBezTo>
                <a:cubicBezTo>
                  <a:pt x="13481" y="37321"/>
                  <a:pt x="13496" y="37247"/>
                  <a:pt x="13496" y="37159"/>
                </a:cubicBezTo>
                <a:cubicBezTo>
                  <a:pt x="13569" y="37071"/>
                  <a:pt x="13658" y="36983"/>
                  <a:pt x="13746" y="36880"/>
                </a:cubicBezTo>
                <a:close/>
                <a:moveTo>
                  <a:pt x="14261" y="37395"/>
                </a:moveTo>
                <a:cubicBezTo>
                  <a:pt x="14261" y="37424"/>
                  <a:pt x="14246" y="37424"/>
                  <a:pt x="14246" y="37439"/>
                </a:cubicBezTo>
                <a:cubicBezTo>
                  <a:pt x="14261" y="37424"/>
                  <a:pt x="14261" y="37424"/>
                  <a:pt x="14261" y="37395"/>
                </a:cubicBezTo>
                <a:close/>
                <a:moveTo>
                  <a:pt x="13481" y="36909"/>
                </a:moveTo>
                <a:lnTo>
                  <a:pt x="13481" y="36909"/>
                </a:lnTo>
                <a:cubicBezTo>
                  <a:pt x="13452" y="36997"/>
                  <a:pt x="13452" y="37071"/>
                  <a:pt x="13437" y="37159"/>
                </a:cubicBezTo>
                <a:cubicBezTo>
                  <a:pt x="13349" y="37277"/>
                  <a:pt x="13275" y="37365"/>
                  <a:pt x="13187" y="37468"/>
                </a:cubicBezTo>
                <a:lnTo>
                  <a:pt x="13231" y="37203"/>
                </a:lnTo>
                <a:cubicBezTo>
                  <a:pt x="13290" y="37086"/>
                  <a:pt x="13378" y="36997"/>
                  <a:pt x="13481" y="36909"/>
                </a:cubicBezTo>
                <a:close/>
                <a:moveTo>
                  <a:pt x="14246" y="37277"/>
                </a:moveTo>
                <a:lnTo>
                  <a:pt x="14187" y="37321"/>
                </a:lnTo>
                <a:cubicBezTo>
                  <a:pt x="14158" y="37365"/>
                  <a:pt x="14143" y="37395"/>
                  <a:pt x="14099" y="37439"/>
                </a:cubicBezTo>
                <a:cubicBezTo>
                  <a:pt x="14084" y="37498"/>
                  <a:pt x="14055" y="37527"/>
                  <a:pt x="14040" y="37571"/>
                </a:cubicBezTo>
                <a:cubicBezTo>
                  <a:pt x="14099" y="37512"/>
                  <a:pt x="14143" y="37453"/>
                  <a:pt x="14187" y="37395"/>
                </a:cubicBezTo>
                <a:cubicBezTo>
                  <a:pt x="14202" y="37350"/>
                  <a:pt x="14231" y="37306"/>
                  <a:pt x="14246" y="37277"/>
                </a:cubicBezTo>
                <a:close/>
                <a:moveTo>
                  <a:pt x="14099" y="37247"/>
                </a:moveTo>
                <a:lnTo>
                  <a:pt x="14040" y="37424"/>
                </a:lnTo>
                <a:cubicBezTo>
                  <a:pt x="14025" y="37453"/>
                  <a:pt x="13996" y="37468"/>
                  <a:pt x="13967" y="37512"/>
                </a:cubicBezTo>
                <a:cubicBezTo>
                  <a:pt x="13937" y="37571"/>
                  <a:pt x="13893" y="37615"/>
                  <a:pt x="13864" y="37660"/>
                </a:cubicBezTo>
                <a:cubicBezTo>
                  <a:pt x="13864" y="37601"/>
                  <a:pt x="13878" y="37542"/>
                  <a:pt x="13893" y="37498"/>
                </a:cubicBezTo>
                <a:cubicBezTo>
                  <a:pt x="13967" y="37424"/>
                  <a:pt x="14025" y="37321"/>
                  <a:pt x="14099" y="37247"/>
                </a:cubicBezTo>
                <a:close/>
                <a:moveTo>
                  <a:pt x="13922" y="37247"/>
                </a:moveTo>
                <a:lnTo>
                  <a:pt x="13864" y="37468"/>
                </a:lnTo>
                <a:cubicBezTo>
                  <a:pt x="13775" y="37542"/>
                  <a:pt x="13702" y="37660"/>
                  <a:pt x="13628" y="37748"/>
                </a:cubicBezTo>
                <a:lnTo>
                  <a:pt x="13672" y="37527"/>
                </a:lnTo>
                <a:cubicBezTo>
                  <a:pt x="13746" y="37439"/>
                  <a:pt x="13819" y="37350"/>
                  <a:pt x="13922" y="37247"/>
                </a:cubicBezTo>
                <a:close/>
                <a:moveTo>
                  <a:pt x="13672" y="37247"/>
                </a:moveTo>
                <a:lnTo>
                  <a:pt x="13672" y="37292"/>
                </a:lnTo>
                <a:cubicBezTo>
                  <a:pt x="13658" y="37365"/>
                  <a:pt x="13643" y="37424"/>
                  <a:pt x="13628" y="37498"/>
                </a:cubicBezTo>
                <a:cubicBezTo>
                  <a:pt x="13525" y="37601"/>
                  <a:pt x="13437" y="37733"/>
                  <a:pt x="13363" y="37836"/>
                </a:cubicBezTo>
                <a:cubicBezTo>
                  <a:pt x="13378" y="37792"/>
                  <a:pt x="13378" y="37748"/>
                  <a:pt x="13407" y="37689"/>
                </a:cubicBezTo>
                <a:cubicBezTo>
                  <a:pt x="13407" y="37660"/>
                  <a:pt x="13422" y="37615"/>
                  <a:pt x="13422" y="37571"/>
                </a:cubicBezTo>
                <a:cubicBezTo>
                  <a:pt x="13496" y="37453"/>
                  <a:pt x="13584" y="37365"/>
                  <a:pt x="13672" y="37247"/>
                </a:cubicBezTo>
                <a:close/>
                <a:moveTo>
                  <a:pt x="14025" y="37674"/>
                </a:moveTo>
                <a:lnTo>
                  <a:pt x="14025" y="37674"/>
                </a:lnTo>
                <a:cubicBezTo>
                  <a:pt x="13996" y="37718"/>
                  <a:pt x="13967" y="37763"/>
                  <a:pt x="13937" y="37807"/>
                </a:cubicBezTo>
                <a:cubicBezTo>
                  <a:pt x="13937" y="37836"/>
                  <a:pt x="13922" y="37866"/>
                  <a:pt x="13922" y="37880"/>
                </a:cubicBezTo>
                <a:cubicBezTo>
                  <a:pt x="13952" y="37836"/>
                  <a:pt x="13967" y="37792"/>
                  <a:pt x="14011" y="37748"/>
                </a:cubicBezTo>
                <a:cubicBezTo>
                  <a:pt x="14025" y="37733"/>
                  <a:pt x="14040" y="37718"/>
                  <a:pt x="14025" y="37674"/>
                </a:cubicBezTo>
                <a:close/>
                <a:moveTo>
                  <a:pt x="13407" y="37277"/>
                </a:moveTo>
                <a:lnTo>
                  <a:pt x="13407" y="37277"/>
                </a:lnTo>
                <a:cubicBezTo>
                  <a:pt x="13378" y="37365"/>
                  <a:pt x="13363" y="37453"/>
                  <a:pt x="13349" y="37527"/>
                </a:cubicBezTo>
                <a:cubicBezTo>
                  <a:pt x="13260" y="37660"/>
                  <a:pt x="13157" y="37763"/>
                  <a:pt x="13084" y="37895"/>
                </a:cubicBezTo>
                <a:cubicBezTo>
                  <a:pt x="13098" y="37807"/>
                  <a:pt x="13128" y="37689"/>
                  <a:pt x="13142" y="37601"/>
                </a:cubicBezTo>
                <a:cubicBezTo>
                  <a:pt x="13231" y="37498"/>
                  <a:pt x="13304" y="37380"/>
                  <a:pt x="13407" y="37277"/>
                </a:cubicBezTo>
                <a:close/>
                <a:moveTo>
                  <a:pt x="13813" y="37821"/>
                </a:moveTo>
                <a:lnTo>
                  <a:pt x="13813" y="37821"/>
                </a:lnTo>
                <a:cubicBezTo>
                  <a:pt x="13797" y="37849"/>
                  <a:pt x="13782" y="37877"/>
                  <a:pt x="13766" y="37905"/>
                </a:cubicBezTo>
                <a:lnTo>
                  <a:pt x="13766" y="37905"/>
                </a:lnTo>
                <a:lnTo>
                  <a:pt x="13775" y="37880"/>
                </a:lnTo>
                <a:cubicBezTo>
                  <a:pt x="13787" y="37861"/>
                  <a:pt x="13799" y="37841"/>
                  <a:pt x="13813" y="37821"/>
                </a:cubicBezTo>
                <a:close/>
                <a:moveTo>
                  <a:pt x="13775" y="37660"/>
                </a:moveTo>
                <a:cubicBezTo>
                  <a:pt x="13746" y="37733"/>
                  <a:pt x="13716" y="37807"/>
                  <a:pt x="13687" y="37880"/>
                </a:cubicBezTo>
                <a:cubicBezTo>
                  <a:pt x="13643" y="37954"/>
                  <a:pt x="13569" y="38057"/>
                  <a:pt x="13496" y="38175"/>
                </a:cubicBezTo>
                <a:lnTo>
                  <a:pt x="13555" y="37954"/>
                </a:lnTo>
                <a:cubicBezTo>
                  <a:pt x="13628" y="37836"/>
                  <a:pt x="13687" y="37748"/>
                  <a:pt x="13775" y="37660"/>
                </a:cubicBezTo>
                <a:close/>
                <a:moveTo>
                  <a:pt x="13790" y="38101"/>
                </a:moveTo>
                <a:cubicBezTo>
                  <a:pt x="13756" y="38124"/>
                  <a:pt x="13740" y="38155"/>
                  <a:pt x="13727" y="38181"/>
                </a:cubicBezTo>
                <a:lnTo>
                  <a:pt x="13727" y="38181"/>
                </a:lnTo>
                <a:cubicBezTo>
                  <a:pt x="13747" y="38155"/>
                  <a:pt x="13769" y="38128"/>
                  <a:pt x="13790" y="38101"/>
                </a:cubicBezTo>
                <a:close/>
                <a:moveTo>
                  <a:pt x="13569" y="37660"/>
                </a:moveTo>
                <a:lnTo>
                  <a:pt x="13569" y="37660"/>
                </a:lnTo>
                <a:cubicBezTo>
                  <a:pt x="13555" y="37733"/>
                  <a:pt x="13525" y="37821"/>
                  <a:pt x="13496" y="37895"/>
                </a:cubicBezTo>
                <a:cubicBezTo>
                  <a:pt x="13407" y="38027"/>
                  <a:pt x="13319" y="38145"/>
                  <a:pt x="13260" y="38263"/>
                </a:cubicBezTo>
                <a:cubicBezTo>
                  <a:pt x="13275" y="38175"/>
                  <a:pt x="13290" y="38072"/>
                  <a:pt x="13334" y="37983"/>
                </a:cubicBezTo>
                <a:cubicBezTo>
                  <a:pt x="13407" y="37895"/>
                  <a:pt x="13496" y="37792"/>
                  <a:pt x="13569" y="37660"/>
                </a:cubicBezTo>
                <a:close/>
                <a:moveTo>
                  <a:pt x="13727" y="38181"/>
                </a:moveTo>
                <a:cubicBezTo>
                  <a:pt x="13692" y="38228"/>
                  <a:pt x="13662" y="38275"/>
                  <a:pt x="13643" y="38322"/>
                </a:cubicBezTo>
                <a:cubicBezTo>
                  <a:pt x="13637" y="38328"/>
                  <a:pt x="13633" y="38339"/>
                  <a:pt x="13629" y="38352"/>
                </a:cubicBezTo>
                <a:lnTo>
                  <a:pt x="13629" y="38352"/>
                </a:lnTo>
                <a:cubicBezTo>
                  <a:pt x="13652" y="38314"/>
                  <a:pt x="13674" y="38280"/>
                  <a:pt x="13702" y="38233"/>
                </a:cubicBezTo>
                <a:lnTo>
                  <a:pt x="13716" y="38204"/>
                </a:lnTo>
                <a:cubicBezTo>
                  <a:pt x="13720" y="38197"/>
                  <a:pt x="13723" y="38190"/>
                  <a:pt x="13727" y="38181"/>
                </a:cubicBezTo>
                <a:close/>
                <a:moveTo>
                  <a:pt x="13629" y="38352"/>
                </a:moveTo>
                <a:cubicBezTo>
                  <a:pt x="13621" y="38365"/>
                  <a:pt x="13612" y="38378"/>
                  <a:pt x="13604" y="38392"/>
                </a:cubicBezTo>
                <a:lnTo>
                  <a:pt x="13604" y="38392"/>
                </a:lnTo>
                <a:cubicBezTo>
                  <a:pt x="13617" y="38383"/>
                  <a:pt x="13623" y="38367"/>
                  <a:pt x="13629" y="38352"/>
                </a:cubicBezTo>
                <a:close/>
                <a:moveTo>
                  <a:pt x="13334" y="37689"/>
                </a:moveTo>
                <a:lnTo>
                  <a:pt x="13275" y="37969"/>
                </a:lnTo>
                <a:cubicBezTo>
                  <a:pt x="13187" y="38116"/>
                  <a:pt x="13084" y="38248"/>
                  <a:pt x="13010" y="38395"/>
                </a:cubicBezTo>
                <a:cubicBezTo>
                  <a:pt x="13010" y="38381"/>
                  <a:pt x="13010" y="38351"/>
                  <a:pt x="13039" y="38322"/>
                </a:cubicBezTo>
                <a:cubicBezTo>
                  <a:pt x="13054" y="38233"/>
                  <a:pt x="13069" y="38160"/>
                  <a:pt x="13084" y="38057"/>
                </a:cubicBezTo>
                <a:cubicBezTo>
                  <a:pt x="13142" y="37954"/>
                  <a:pt x="13231" y="37821"/>
                  <a:pt x="13334" y="37689"/>
                </a:cubicBezTo>
                <a:close/>
                <a:moveTo>
                  <a:pt x="13604" y="38392"/>
                </a:moveTo>
                <a:cubicBezTo>
                  <a:pt x="13602" y="38394"/>
                  <a:pt x="13600" y="38394"/>
                  <a:pt x="13599" y="38395"/>
                </a:cubicBezTo>
                <a:cubicBezTo>
                  <a:pt x="13584" y="38410"/>
                  <a:pt x="13584" y="38410"/>
                  <a:pt x="13584" y="38425"/>
                </a:cubicBezTo>
                <a:cubicBezTo>
                  <a:pt x="13591" y="38413"/>
                  <a:pt x="13597" y="38403"/>
                  <a:pt x="13604" y="38392"/>
                </a:cubicBezTo>
                <a:close/>
                <a:moveTo>
                  <a:pt x="13613" y="38086"/>
                </a:moveTo>
                <a:cubicBezTo>
                  <a:pt x="13599" y="38160"/>
                  <a:pt x="13569" y="38204"/>
                  <a:pt x="13540" y="38278"/>
                </a:cubicBezTo>
                <a:cubicBezTo>
                  <a:pt x="13485" y="38365"/>
                  <a:pt x="13447" y="38444"/>
                  <a:pt x="13401" y="38532"/>
                </a:cubicBezTo>
                <a:lnTo>
                  <a:pt x="13401" y="38532"/>
                </a:lnTo>
                <a:cubicBezTo>
                  <a:pt x="13405" y="38517"/>
                  <a:pt x="13407" y="38500"/>
                  <a:pt x="13407" y="38484"/>
                </a:cubicBezTo>
                <a:cubicBezTo>
                  <a:pt x="13407" y="38454"/>
                  <a:pt x="13422" y="38425"/>
                  <a:pt x="13422" y="38395"/>
                </a:cubicBezTo>
                <a:cubicBezTo>
                  <a:pt x="13466" y="38278"/>
                  <a:pt x="13555" y="38175"/>
                  <a:pt x="13613" y="38086"/>
                </a:cubicBezTo>
                <a:close/>
                <a:moveTo>
                  <a:pt x="13510" y="38749"/>
                </a:moveTo>
                <a:cubicBezTo>
                  <a:pt x="13497" y="38749"/>
                  <a:pt x="13496" y="38749"/>
                  <a:pt x="13496" y="38760"/>
                </a:cubicBezTo>
                <a:lnTo>
                  <a:pt x="13496" y="38760"/>
                </a:lnTo>
                <a:cubicBezTo>
                  <a:pt x="13500" y="38756"/>
                  <a:pt x="13505" y="38752"/>
                  <a:pt x="13510" y="38749"/>
                </a:cubicBezTo>
                <a:close/>
                <a:moveTo>
                  <a:pt x="13452" y="38116"/>
                </a:moveTo>
                <a:lnTo>
                  <a:pt x="13452" y="38116"/>
                </a:lnTo>
                <a:cubicBezTo>
                  <a:pt x="13437" y="38204"/>
                  <a:pt x="13407" y="38292"/>
                  <a:pt x="13378" y="38366"/>
                </a:cubicBezTo>
                <a:cubicBezTo>
                  <a:pt x="13290" y="38528"/>
                  <a:pt x="13216" y="38646"/>
                  <a:pt x="13142" y="38793"/>
                </a:cubicBezTo>
                <a:cubicBezTo>
                  <a:pt x="13157" y="38704"/>
                  <a:pt x="13201" y="38601"/>
                  <a:pt x="13216" y="38498"/>
                </a:cubicBezTo>
                <a:cubicBezTo>
                  <a:pt x="13290" y="38381"/>
                  <a:pt x="13363" y="38248"/>
                  <a:pt x="13452" y="38116"/>
                </a:cubicBezTo>
                <a:close/>
                <a:moveTo>
                  <a:pt x="13496" y="38760"/>
                </a:moveTo>
                <a:cubicBezTo>
                  <a:pt x="13463" y="38792"/>
                  <a:pt x="13450" y="38840"/>
                  <a:pt x="13437" y="38866"/>
                </a:cubicBezTo>
                <a:cubicBezTo>
                  <a:pt x="13422" y="38896"/>
                  <a:pt x="13422" y="38896"/>
                  <a:pt x="13422" y="38910"/>
                </a:cubicBezTo>
                <a:cubicBezTo>
                  <a:pt x="13452" y="38852"/>
                  <a:pt x="13481" y="38822"/>
                  <a:pt x="13496" y="38763"/>
                </a:cubicBezTo>
                <a:cubicBezTo>
                  <a:pt x="13496" y="38762"/>
                  <a:pt x="13496" y="38761"/>
                  <a:pt x="13496" y="38760"/>
                </a:cubicBezTo>
                <a:close/>
                <a:moveTo>
                  <a:pt x="13216" y="38175"/>
                </a:moveTo>
                <a:cubicBezTo>
                  <a:pt x="13201" y="38278"/>
                  <a:pt x="13157" y="38381"/>
                  <a:pt x="13142" y="38484"/>
                </a:cubicBezTo>
                <a:cubicBezTo>
                  <a:pt x="13054" y="38646"/>
                  <a:pt x="12951" y="38807"/>
                  <a:pt x="12878" y="38969"/>
                </a:cubicBezTo>
                <a:cubicBezTo>
                  <a:pt x="12907" y="38852"/>
                  <a:pt x="12922" y="38719"/>
                  <a:pt x="12951" y="38616"/>
                </a:cubicBezTo>
                <a:cubicBezTo>
                  <a:pt x="13039" y="38469"/>
                  <a:pt x="13128" y="38322"/>
                  <a:pt x="13216" y="38175"/>
                </a:cubicBezTo>
                <a:close/>
                <a:moveTo>
                  <a:pt x="13422" y="38631"/>
                </a:moveTo>
                <a:lnTo>
                  <a:pt x="13260" y="38969"/>
                </a:lnTo>
                <a:lnTo>
                  <a:pt x="13201" y="39175"/>
                </a:lnTo>
                <a:cubicBezTo>
                  <a:pt x="13260" y="39072"/>
                  <a:pt x="13304" y="38940"/>
                  <a:pt x="13363" y="38837"/>
                </a:cubicBezTo>
                <a:cubicBezTo>
                  <a:pt x="13407" y="38778"/>
                  <a:pt x="13422" y="38704"/>
                  <a:pt x="13422" y="38631"/>
                </a:cubicBezTo>
                <a:close/>
                <a:moveTo>
                  <a:pt x="13290" y="38646"/>
                </a:moveTo>
                <a:lnTo>
                  <a:pt x="13290" y="38646"/>
                </a:lnTo>
                <a:cubicBezTo>
                  <a:pt x="13260" y="38749"/>
                  <a:pt x="13231" y="38852"/>
                  <a:pt x="13201" y="38940"/>
                </a:cubicBezTo>
                <a:cubicBezTo>
                  <a:pt x="13128" y="39116"/>
                  <a:pt x="13054" y="39264"/>
                  <a:pt x="12995" y="39425"/>
                </a:cubicBezTo>
                <a:cubicBezTo>
                  <a:pt x="13010" y="39308"/>
                  <a:pt x="13054" y="39205"/>
                  <a:pt x="13069" y="39087"/>
                </a:cubicBezTo>
                <a:lnTo>
                  <a:pt x="13290" y="38646"/>
                </a:lnTo>
                <a:close/>
                <a:moveTo>
                  <a:pt x="13187" y="39484"/>
                </a:moveTo>
                <a:lnTo>
                  <a:pt x="13187" y="39484"/>
                </a:lnTo>
                <a:cubicBezTo>
                  <a:pt x="13166" y="39515"/>
                  <a:pt x="13153" y="39552"/>
                  <a:pt x="13142" y="39596"/>
                </a:cubicBezTo>
                <a:lnTo>
                  <a:pt x="13142" y="39596"/>
                </a:lnTo>
                <a:cubicBezTo>
                  <a:pt x="13155" y="39559"/>
                  <a:pt x="13168" y="39522"/>
                  <a:pt x="13187" y="39484"/>
                </a:cubicBezTo>
                <a:close/>
                <a:moveTo>
                  <a:pt x="13069" y="38704"/>
                </a:moveTo>
                <a:lnTo>
                  <a:pt x="13069" y="38704"/>
                </a:lnTo>
                <a:cubicBezTo>
                  <a:pt x="13039" y="38822"/>
                  <a:pt x="13010" y="38940"/>
                  <a:pt x="12995" y="39058"/>
                </a:cubicBezTo>
                <a:cubicBezTo>
                  <a:pt x="12922" y="39264"/>
                  <a:pt x="12848" y="39440"/>
                  <a:pt x="12775" y="39632"/>
                </a:cubicBezTo>
                <a:cubicBezTo>
                  <a:pt x="12789" y="39499"/>
                  <a:pt x="12819" y="39352"/>
                  <a:pt x="12833" y="39219"/>
                </a:cubicBezTo>
                <a:cubicBezTo>
                  <a:pt x="12907" y="39058"/>
                  <a:pt x="12995" y="38866"/>
                  <a:pt x="13069" y="38704"/>
                </a:cubicBezTo>
                <a:close/>
                <a:moveTo>
                  <a:pt x="13142" y="39596"/>
                </a:moveTo>
                <a:lnTo>
                  <a:pt x="13142" y="39596"/>
                </a:lnTo>
                <a:cubicBezTo>
                  <a:pt x="13125" y="39647"/>
                  <a:pt x="13109" y="39698"/>
                  <a:pt x="13084" y="39749"/>
                </a:cubicBezTo>
                <a:cubicBezTo>
                  <a:pt x="13074" y="39786"/>
                  <a:pt x="13071" y="39829"/>
                  <a:pt x="13066" y="39870"/>
                </a:cubicBezTo>
                <a:lnTo>
                  <a:pt x="13066" y="39870"/>
                </a:lnTo>
                <a:cubicBezTo>
                  <a:pt x="13078" y="39800"/>
                  <a:pt x="13095" y="39727"/>
                  <a:pt x="13128" y="39661"/>
                </a:cubicBezTo>
                <a:cubicBezTo>
                  <a:pt x="13132" y="39638"/>
                  <a:pt x="13137" y="39616"/>
                  <a:pt x="13142" y="39596"/>
                </a:cubicBezTo>
                <a:close/>
                <a:moveTo>
                  <a:pt x="13066" y="39870"/>
                </a:moveTo>
                <a:lnTo>
                  <a:pt x="13066" y="39870"/>
                </a:lnTo>
                <a:cubicBezTo>
                  <a:pt x="13062" y="39894"/>
                  <a:pt x="13058" y="39918"/>
                  <a:pt x="13054" y="39941"/>
                </a:cubicBezTo>
                <a:cubicBezTo>
                  <a:pt x="13060" y="39919"/>
                  <a:pt x="13063" y="39894"/>
                  <a:pt x="13066" y="39870"/>
                </a:cubicBezTo>
                <a:close/>
                <a:moveTo>
                  <a:pt x="13071" y="39420"/>
                </a:moveTo>
                <a:cubicBezTo>
                  <a:pt x="13015" y="39605"/>
                  <a:pt x="12969" y="39793"/>
                  <a:pt x="12931" y="39983"/>
                </a:cubicBezTo>
                <a:lnTo>
                  <a:pt x="12931" y="39983"/>
                </a:lnTo>
                <a:cubicBezTo>
                  <a:pt x="12958" y="39894"/>
                  <a:pt x="12986" y="39807"/>
                  <a:pt x="13010" y="39720"/>
                </a:cubicBezTo>
                <a:cubicBezTo>
                  <a:pt x="13035" y="39620"/>
                  <a:pt x="13049" y="39520"/>
                  <a:pt x="13071" y="39420"/>
                </a:cubicBezTo>
                <a:close/>
                <a:moveTo>
                  <a:pt x="12936" y="39411"/>
                </a:moveTo>
                <a:lnTo>
                  <a:pt x="12936" y="39411"/>
                </a:lnTo>
                <a:cubicBezTo>
                  <a:pt x="12907" y="39558"/>
                  <a:pt x="12892" y="39705"/>
                  <a:pt x="12863" y="39823"/>
                </a:cubicBezTo>
                <a:cubicBezTo>
                  <a:pt x="12789" y="40029"/>
                  <a:pt x="12745" y="40235"/>
                  <a:pt x="12701" y="40456"/>
                </a:cubicBezTo>
                <a:cubicBezTo>
                  <a:pt x="12701" y="40308"/>
                  <a:pt x="12716" y="40147"/>
                  <a:pt x="12745" y="39999"/>
                </a:cubicBezTo>
                <a:cubicBezTo>
                  <a:pt x="12789" y="39793"/>
                  <a:pt x="12863" y="39602"/>
                  <a:pt x="12936" y="39411"/>
                </a:cubicBezTo>
                <a:close/>
                <a:moveTo>
                  <a:pt x="12936" y="40603"/>
                </a:moveTo>
                <a:lnTo>
                  <a:pt x="12936" y="40706"/>
                </a:lnTo>
                <a:cubicBezTo>
                  <a:pt x="12966" y="40691"/>
                  <a:pt x="12966" y="40647"/>
                  <a:pt x="12936" y="40603"/>
                </a:cubicBezTo>
                <a:close/>
                <a:moveTo>
                  <a:pt x="12936" y="40707"/>
                </a:moveTo>
                <a:lnTo>
                  <a:pt x="12936" y="40707"/>
                </a:lnTo>
                <a:cubicBezTo>
                  <a:pt x="12936" y="40736"/>
                  <a:pt x="12936" y="40765"/>
                  <a:pt x="12922" y="40779"/>
                </a:cubicBezTo>
                <a:cubicBezTo>
                  <a:pt x="12936" y="40765"/>
                  <a:pt x="12936" y="40750"/>
                  <a:pt x="12936" y="40707"/>
                </a:cubicBezTo>
                <a:close/>
                <a:moveTo>
                  <a:pt x="12907" y="40382"/>
                </a:moveTo>
                <a:cubicBezTo>
                  <a:pt x="12863" y="40529"/>
                  <a:pt x="12848" y="40647"/>
                  <a:pt x="12833" y="40809"/>
                </a:cubicBezTo>
                <a:lnTo>
                  <a:pt x="12833" y="41118"/>
                </a:lnTo>
                <a:cubicBezTo>
                  <a:pt x="12833" y="40985"/>
                  <a:pt x="12848" y="40838"/>
                  <a:pt x="12863" y="40706"/>
                </a:cubicBezTo>
                <a:cubicBezTo>
                  <a:pt x="12892" y="40618"/>
                  <a:pt x="12892" y="40529"/>
                  <a:pt x="12907" y="40441"/>
                </a:cubicBezTo>
                <a:lnTo>
                  <a:pt x="12907" y="40382"/>
                </a:lnTo>
                <a:close/>
                <a:moveTo>
                  <a:pt x="12775" y="40323"/>
                </a:moveTo>
                <a:cubicBezTo>
                  <a:pt x="12775" y="40411"/>
                  <a:pt x="12760" y="40485"/>
                  <a:pt x="12760" y="40588"/>
                </a:cubicBezTo>
                <a:cubicBezTo>
                  <a:pt x="12775" y="40632"/>
                  <a:pt x="12760" y="40706"/>
                  <a:pt x="12760" y="40779"/>
                </a:cubicBezTo>
                <a:cubicBezTo>
                  <a:pt x="12745" y="40985"/>
                  <a:pt x="12716" y="41191"/>
                  <a:pt x="12701" y="41368"/>
                </a:cubicBezTo>
                <a:cubicBezTo>
                  <a:pt x="12701" y="41294"/>
                  <a:pt x="12686" y="41221"/>
                  <a:pt x="12686" y="41147"/>
                </a:cubicBezTo>
                <a:cubicBezTo>
                  <a:pt x="12686" y="41074"/>
                  <a:pt x="12686" y="40985"/>
                  <a:pt x="12672" y="40912"/>
                </a:cubicBezTo>
                <a:cubicBezTo>
                  <a:pt x="12686" y="40706"/>
                  <a:pt x="12716" y="40514"/>
                  <a:pt x="12775" y="40323"/>
                </a:cubicBezTo>
                <a:close/>
                <a:moveTo>
                  <a:pt x="12907" y="41442"/>
                </a:moveTo>
                <a:lnTo>
                  <a:pt x="12907" y="41721"/>
                </a:lnTo>
                <a:cubicBezTo>
                  <a:pt x="12922" y="41780"/>
                  <a:pt x="12922" y="41854"/>
                  <a:pt x="12936" y="41913"/>
                </a:cubicBezTo>
                <a:cubicBezTo>
                  <a:pt x="12922" y="41810"/>
                  <a:pt x="12922" y="41736"/>
                  <a:pt x="12922" y="41633"/>
                </a:cubicBezTo>
                <a:cubicBezTo>
                  <a:pt x="12922" y="41574"/>
                  <a:pt x="12907" y="41515"/>
                  <a:pt x="12907" y="41442"/>
                </a:cubicBezTo>
                <a:close/>
                <a:moveTo>
                  <a:pt x="12789" y="41368"/>
                </a:moveTo>
                <a:cubicBezTo>
                  <a:pt x="12819" y="41500"/>
                  <a:pt x="12819" y="41603"/>
                  <a:pt x="12848" y="41736"/>
                </a:cubicBezTo>
                <a:cubicBezTo>
                  <a:pt x="12848" y="41883"/>
                  <a:pt x="12863" y="42030"/>
                  <a:pt x="12892" y="42177"/>
                </a:cubicBezTo>
                <a:cubicBezTo>
                  <a:pt x="12848" y="42074"/>
                  <a:pt x="12819" y="41957"/>
                  <a:pt x="12789" y="41854"/>
                </a:cubicBezTo>
                <a:cubicBezTo>
                  <a:pt x="12775" y="41692"/>
                  <a:pt x="12775" y="41515"/>
                  <a:pt x="12789" y="41368"/>
                </a:cubicBezTo>
                <a:close/>
                <a:moveTo>
                  <a:pt x="13069" y="42442"/>
                </a:moveTo>
                <a:lnTo>
                  <a:pt x="13069" y="42442"/>
                </a:lnTo>
                <a:cubicBezTo>
                  <a:pt x="13074" y="42453"/>
                  <a:pt x="13078" y="42465"/>
                  <a:pt x="13080" y="42479"/>
                </a:cubicBezTo>
                <a:lnTo>
                  <a:pt x="13080" y="42479"/>
                </a:lnTo>
                <a:cubicBezTo>
                  <a:pt x="13081" y="42464"/>
                  <a:pt x="13077" y="42451"/>
                  <a:pt x="13069" y="42442"/>
                </a:cubicBezTo>
                <a:close/>
                <a:moveTo>
                  <a:pt x="13080" y="42479"/>
                </a:moveTo>
                <a:cubicBezTo>
                  <a:pt x="13079" y="42490"/>
                  <a:pt x="13075" y="42503"/>
                  <a:pt x="13069" y="42516"/>
                </a:cubicBezTo>
                <a:cubicBezTo>
                  <a:pt x="13084" y="42531"/>
                  <a:pt x="13084" y="42531"/>
                  <a:pt x="13084" y="42545"/>
                </a:cubicBezTo>
                <a:cubicBezTo>
                  <a:pt x="13084" y="42527"/>
                  <a:pt x="13084" y="42502"/>
                  <a:pt x="13080" y="42479"/>
                </a:cubicBezTo>
                <a:close/>
                <a:moveTo>
                  <a:pt x="13288" y="43187"/>
                </a:moveTo>
                <a:cubicBezTo>
                  <a:pt x="13291" y="43195"/>
                  <a:pt x="13295" y="43203"/>
                  <a:pt x="13299" y="43211"/>
                </a:cubicBezTo>
                <a:lnTo>
                  <a:pt x="13299" y="43211"/>
                </a:lnTo>
                <a:cubicBezTo>
                  <a:pt x="13296" y="43202"/>
                  <a:pt x="13292" y="43194"/>
                  <a:pt x="13288" y="43187"/>
                </a:cubicBezTo>
                <a:close/>
                <a:moveTo>
                  <a:pt x="13231" y="35114"/>
                </a:moveTo>
                <a:cubicBezTo>
                  <a:pt x="13231" y="35187"/>
                  <a:pt x="13260" y="35290"/>
                  <a:pt x="13260" y="35364"/>
                </a:cubicBezTo>
                <a:cubicBezTo>
                  <a:pt x="12201" y="36276"/>
                  <a:pt x="11435" y="37306"/>
                  <a:pt x="10950" y="38395"/>
                </a:cubicBezTo>
                <a:cubicBezTo>
                  <a:pt x="9993" y="40559"/>
                  <a:pt x="10287" y="43090"/>
                  <a:pt x="11671" y="44606"/>
                </a:cubicBezTo>
                <a:cubicBezTo>
                  <a:pt x="11612" y="44606"/>
                  <a:pt x="11583" y="44606"/>
                  <a:pt x="11538" y="44591"/>
                </a:cubicBezTo>
                <a:cubicBezTo>
                  <a:pt x="10096" y="43016"/>
                  <a:pt x="9817" y="40382"/>
                  <a:pt x="10861" y="38130"/>
                </a:cubicBezTo>
                <a:cubicBezTo>
                  <a:pt x="11376" y="37056"/>
                  <a:pt x="12171" y="36041"/>
                  <a:pt x="13231" y="35114"/>
                </a:cubicBezTo>
                <a:close/>
                <a:moveTo>
                  <a:pt x="13260" y="35452"/>
                </a:moveTo>
                <a:cubicBezTo>
                  <a:pt x="13260" y="35526"/>
                  <a:pt x="13260" y="35614"/>
                  <a:pt x="13275" y="35688"/>
                </a:cubicBezTo>
                <a:cubicBezTo>
                  <a:pt x="12274" y="36615"/>
                  <a:pt x="11538" y="37615"/>
                  <a:pt x="11097" y="38690"/>
                </a:cubicBezTo>
                <a:cubicBezTo>
                  <a:pt x="10243" y="40779"/>
                  <a:pt x="10567" y="43208"/>
                  <a:pt x="11906" y="44679"/>
                </a:cubicBezTo>
                <a:cubicBezTo>
                  <a:pt x="11877" y="44679"/>
                  <a:pt x="11818" y="44665"/>
                  <a:pt x="11789" y="44665"/>
                </a:cubicBezTo>
                <a:cubicBezTo>
                  <a:pt x="10361" y="43163"/>
                  <a:pt x="10052" y="40618"/>
                  <a:pt x="11009" y="38425"/>
                </a:cubicBezTo>
                <a:cubicBezTo>
                  <a:pt x="11480" y="37365"/>
                  <a:pt x="12245" y="36350"/>
                  <a:pt x="13260" y="35452"/>
                </a:cubicBezTo>
                <a:close/>
                <a:moveTo>
                  <a:pt x="13275" y="35776"/>
                </a:moveTo>
                <a:lnTo>
                  <a:pt x="13275" y="36041"/>
                </a:lnTo>
                <a:cubicBezTo>
                  <a:pt x="12333" y="36953"/>
                  <a:pt x="11656" y="37954"/>
                  <a:pt x="11244" y="38999"/>
                </a:cubicBezTo>
                <a:cubicBezTo>
                  <a:pt x="10861" y="39999"/>
                  <a:pt x="10758" y="41118"/>
                  <a:pt x="10920" y="42148"/>
                </a:cubicBezTo>
                <a:cubicBezTo>
                  <a:pt x="11082" y="43193"/>
                  <a:pt x="11524" y="44091"/>
                  <a:pt x="12186" y="44797"/>
                </a:cubicBezTo>
                <a:cubicBezTo>
                  <a:pt x="12127" y="44782"/>
                  <a:pt x="12098" y="44753"/>
                  <a:pt x="12039" y="44738"/>
                </a:cubicBezTo>
                <a:cubicBezTo>
                  <a:pt x="10641" y="43311"/>
                  <a:pt x="10273" y="40838"/>
                  <a:pt x="11156" y="38719"/>
                </a:cubicBezTo>
                <a:cubicBezTo>
                  <a:pt x="11597" y="37674"/>
                  <a:pt x="12304" y="36688"/>
                  <a:pt x="13275" y="35776"/>
                </a:cubicBezTo>
                <a:close/>
                <a:moveTo>
                  <a:pt x="13245" y="36129"/>
                </a:moveTo>
                <a:cubicBezTo>
                  <a:pt x="13245" y="36217"/>
                  <a:pt x="13245" y="36291"/>
                  <a:pt x="13231" y="36394"/>
                </a:cubicBezTo>
                <a:cubicBezTo>
                  <a:pt x="12362" y="37292"/>
                  <a:pt x="11744" y="38263"/>
                  <a:pt x="11376" y="39293"/>
                </a:cubicBezTo>
                <a:cubicBezTo>
                  <a:pt x="10788" y="40985"/>
                  <a:pt x="10906" y="43340"/>
                  <a:pt x="12421" y="44871"/>
                </a:cubicBezTo>
                <a:cubicBezTo>
                  <a:pt x="12407" y="44856"/>
                  <a:pt x="12348" y="44826"/>
                  <a:pt x="12304" y="44812"/>
                </a:cubicBezTo>
                <a:cubicBezTo>
                  <a:pt x="10920" y="43428"/>
                  <a:pt x="10508" y="41074"/>
                  <a:pt x="11303" y="39013"/>
                </a:cubicBezTo>
                <a:cubicBezTo>
                  <a:pt x="11686" y="37983"/>
                  <a:pt x="12348" y="37012"/>
                  <a:pt x="13245" y="36129"/>
                </a:cubicBezTo>
                <a:close/>
                <a:moveTo>
                  <a:pt x="13231" y="36497"/>
                </a:moveTo>
                <a:cubicBezTo>
                  <a:pt x="13231" y="36585"/>
                  <a:pt x="13216" y="36674"/>
                  <a:pt x="13216" y="36777"/>
                </a:cubicBezTo>
                <a:cubicBezTo>
                  <a:pt x="12421" y="37660"/>
                  <a:pt x="11862" y="38616"/>
                  <a:pt x="11538" y="39602"/>
                </a:cubicBezTo>
                <a:cubicBezTo>
                  <a:pt x="11024" y="41234"/>
                  <a:pt x="11199" y="43496"/>
                  <a:pt x="12710" y="44968"/>
                </a:cubicBezTo>
                <a:lnTo>
                  <a:pt x="12710" y="44968"/>
                </a:lnTo>
                <a:cubicBezTo>
                  <a:pt x="12667" y="44927"/>
                  <a:pt x="12610" y="44899"/>
                  <a:pt x="12554" y="44885"/>
                </a:cubicBezTo>
                <a:cubicBezTo>
                  <a:pt x="10994" y="43384"/>
                  <a:pt x="10861" y="41000"/>
                  <a:pt x="11450" y="39308"/>
                </a:cubicBezTo>
                <a:cubicBezTo>
                  <a:pt x="11803" y="38322"/>
                  <a:pt x="12392" y="37365"/>
                  <a:pt x="13231" y="36497"/>
                </a:cubicBezTo>
                <a:close/>
                <a:moveTo>
                  <a:pt x="13201" y="36850"/>
                </a:moveTo>
                <a:lnTo>
                  <a:pt x="13201" y="36850"/>
                </a:lnTo>
                <a:cubicBezTo>
                  <a:pt x="13187" y="36938"/>
                  <a:pt x="13187" y="37027"/>
                  <a:pt x="13157" y="37115"/>
                </a:cubicBezTo>
                <a:cubicBezTo>
                  <a:pt x="12451" y="37983"/>
                  <a:pt x="11965" y="38881"/>
                  <a:pt x="11686" y="39838"/>
                </a:cubicBezTo>
                <a:cubicBezTo>
                  <a:pt x="11244" y="41442"/>
                  <a:pt x="11494" y="43620"/>
                  <a:pt x="12981" y="44988"/>
                </a:cubicBezTo>
                <a:cubicBezTo>
                  <a:pt x="12970" y="44991"/>
                  <a:pt x="12959" y="44992"/>
                  <a:pt x="12948" y="44992"/>
                </a:cubicBezTo>
                <a:cubicBezTo>
                  <a:pt x="12901" y="44992"/>
                  <a:pt x="12855" y="44968"/>
                  <a:pt x="12819" y="44944"/>
                </a:cubicBezTo>
                <a:cubicBezTo>
                  <a:pt x="11273" y="43502"/>
                  <a:pt x="11097" y="41236"/>
                  <a:pt x="11612" y="39587"/>
                </a:cubicBezTo>
                <a:cubicBezTo>
                  <a:pt x="11906" y="38631"/>
                  <a:pt x="12451" y="37704"/>
                  <a:pt x="13201" y="36850"/>
                </a:cubicBezTo>
                <a:close/>
                <a:moveTo>
                  <a:pt x="13142" y="37292"/>
                </a:moveTo>
                <a:lnTo>
                  <a:pt x="13142" y="37292"/>
                </a:lnTo>
                <a:cubicBezTo>
                  <a:pt x="13128" y="37380"/>
                  <a:pt x="13113" y="37498"/>
                  <a:pt x="13084" y="37586"/>
                </a:cubicBezTo>
                <a:cubicBezTo>
                  <a:pt x="12480" y="38410"/>
                  <a:pt x="12053" y="39278"/>
                  <a:pt x="11833" y="40176"/>
                </a:cubicBezTo>
                <a:cubicBezTo>
                  <a:pt x="11465" y="41721"/>
                  <a:pt x="11789" y="43826"/>
                  <a:pt x="13231" y="45121"/>
                </a:cubicBezTo>
                <a:lnTo>
                  <a:pt x="13069" y="45018"/>
                </a:lnTo>
                <a:cubicBezTo>
                  <a:pt x="11568" y="43649"/>
                  <a:pt x="11318" y="41486"/>
                  <a:pt x="11759" y="39896"/>
                </a:cubicBezTo>
                <a:cubicBezTo>
                  <a:pt x="12024" y="38999"/>
                  <a:pt x="12480" y="38116"/>
                  <a:pt x="13142" y="37292"/>
                </a:cubicBezTo>
                <a:close/>
                <a:moveTo>
                  <a:pt x="13069" y="37733"/>
                </a:moveTo>
                <a:cubicBezTo>
                  <a:pt x="13054" y="37836"/>
                  <a:pt x="13039" y="37954"/>
                  <a:pt x="13010" y="38042"/>
                </a:cubicBezTo>
                <a:cubicBezTo>
                  <a:pt x="12495" y="38807"/>
                  <a:pt x="12171" y="39632"/>
                  <a:pt x="12009" y="40456"/>
                </a:cubicBezTo>
                <a:cubicBezTo>
                  <a:pt x="11656" y="42280"/>
                  <a:pt x="12245" y="44120"/>
                  <a:pt x="13525" y="45180"/>
                </a:cubicBezTo>
                <a:cubicBezTo>
                  <a:pt x="13452" y="45165"/>
                  <a:pt x="13378" y="45121"/>
                  <a:pt x="13334" y="45091"/>
                </a:cubicBezTo>
                <a:cubicBezTo>
                  <a:pt x="11862" y="43826"/>
                  <a:pt x="11538" y="41721"/>
                  <a:pt x="11906" y="40191"/>
                </a:cubicBezTo>
                <a:cubicBezTo>
                  <a:pt x="12112" y="39352"/>
                  <a:pt x="12495" y="38513"/>
                  <a:pt x="13069" y="37733"/>
                </a:cubicBezTo>
                <a:close/>
                <a:moveTo>
                  <a:pt x="12863" y="38793"/>
                </a:moveTo>
                <a:lnTo>
                  <a:pt x="12863" y="38793"/>
                </a:lnTo>
                <a:cubicBezTo>
                  <a:pt x="12848" y="38925"/>
                  <a:pt x="12804" y="39072"/>
                  <a:pt x="12789" y="39205"/>
                </a:cubicBezTo>
                <a:cubicBezTo>
                  <a:pt x="12524" y="39808"/>
                  <a:pt x="12348" y="40441"/>
                  <a:pt x="12274" y="41059"/>
                </a:cubicBezTo>
                <a:cubicBezTo>
                  <a:pt x="12123" y="42693"/>
                  <a:pt x="12754" y="44289"/>
                  <a:pt x="13903" y="45248"/>
                </a:cubicBezTo>
                <a:lnTo>
                  <a:pt x="13903" y="45248"/>
                </a:lnTo>
                <a:cubicBezTo>
                  <a:pt x="13890" y="45240"/>
                  <a:pt x="13877" y="45232"/>
                  <a:pt x="13864" y="45224"/>
                </a:cubicBezTo>
                <a:lnTo>
                  <a:pt x="13864" y="45238"/>
                </a:lnTo>
                <a:cubicBezTo>
                  <a:pt x="12613" y="44238"/>
                  <a:pt x="11965" y="42516"/>
                  <a:pt x="12215" y="40765"/>
                </a:cubicBezTo>
                <a:cubicBezTo>
                  <a:pt x="12318" y="40102"/>
                  <a:pt x="12539" y="39440"/>
                  <a:pt x="12863" y="38793"/>
                </a:cubicBezTo>
                <a:close/>
                <a:moveTo>
                  <a:pt x="12966" y="38233"/>
                </a:moveTo>
                <a:cubicBezTo>
                  <a:pt x="12966" y="38263"/>
                  <a:pt x="12936" y="38278"/>
                  <a:pt x="12936" y="38322"/>
                </a:cubicBezTo>
                <a:cubicBezTo>
                  <a:pt x="12922" y="38410"/>
                  <a:pt x="12907" y="38484"/>
                  <a:pt x="12892" y="38572"/>
                </a:cubicBezTo>
                <a:cubicBezTo>
                  <a:pt x="12495" y="39293"/>
                  <a:pt x="12245" y="40014"/>
                  <a:pt x="12127" y="40765"/>
                </a:cubicBezTo>
                <a:cubicBezTo>
                  <a:pt x="11877" y="42531"/>
                  <a:pt x="12524" y="44297"/>
                  <a:pt x="13805" y="45283"/>
                </a:cubicBezTo>
                <a:cubicBezTo>
                  <a:pt x="13731" y="45238"/>
                  <a:pt x="13658" y="45194"/>
                  <a:pt x="13584" y="45165"/>
                </a:cubicBezTo>
                <a:cubicBezTo>
                  <a:pt x="12318" y="44091"/>
                  <a:pt x="11715" y="42280"/>
                  <a:pt x="12053" y="40470"/>
                </a:cubicBezTo>
                <a:cubicBezTo>
                  <a:pt x="12201" y="39705"/>
                  <a:pt x="12524" y="38940"/>
                  <a:pt x="12966" y="38233"/>
                </a:cubicBezTo>
                <a:close/>
                <a:moveTo>
                  <a:pt x="12716" y="39499"/>
                </a:moveTo>
                <a:lnTo>
                  <a:pt x="12716" y="39499"/>
                </a:lnTo>
                <a:cubicBezTo>
                  <a:pt x="12701" y="39661"/>
                  <a:pt x="12686" y="39808"/>
                  <a:pt x="12672" y="39970"/>
                </a:cubicBezTo>
                <a:cubicBezTo>
                  <a:pt x="12539" y="40441"/>
                  <a:pt x="12451" y="40897"/>
                  <a:pt x="12421" y="41353"/>
                </a:cubicBezTo>
                <a:cubicBezTo>
                  <a:pt x="12380" y="42586"/>
                  <a:pt x="12785" y="44239"/>
                  <a:pt x="14099" y="45293"/>
                </a:cubicBezTo>
                <a:lnTo>
                  <a:pt x="14099" y="45293"/>
                </a:lnTo>
                <a:lnTo>
                  <a:pt x="14099" y="45312"/>
                </a:lnTo>
                <a:cubicBezTo>
                  <a:pt x="12863" y="44385"/>
                  <a:pt x="12186" y="42737"/>
                  <a:pt x="12348" y="41059"/>
                </a:cubicBezTo>
                <a:cubicBezTo>
                  <a:pt x="12407" y="40529"/>
                  <a:pt x="12539" y="40014"/>
                  <a:pt x="12716" y="39499"/>
                </a:cubicBezTo>
                <a:close/>
                <a:moveTo>
                  <a:pt x="13599" y="43899"/>
                </a:moveTo>
                <a:cubicBezTo>
                  <a:pt x="13628" y="43929"/>
                  <a:pt x="13643" y="43943"/>
                  <a:pt x="13672" y="43988"/>
                </a:cubicBezTo>
                <a:cubicBezTo>
                  <a:pt x="13996" y="44517"/>
                  <a:pt x="14379" y="44959"/>
                  <a:pt x="14835" y="45327"/>
                </a:cubicBezTo>
                <a:cubicBezTo>
                  <a:pt x="14335" y="44944"/>
                  <a:pt x="13922" y="44458"/>
                  <a:pt x="13599" y="43899"/>
                </a:cubicBezTo>
                <a:close/>
                <a:moveTo>
                  <a:pt x="12613" y="40367"/>
                </a:moveTo>
                <a:cubicBezTo>
                  <a:pt x="12598" y="40544"/>
                  <a:pt x="12598" y="40735"/>
                  <a:pt x="12598" y="40912"/>
                </a:cubicBezTo>
                <a:cubicBezTo>
                  <a:pt x="12598" y="41147"/>
                  <a:pt x="12569" y="41412"/>
                  <a:pt x="12569" y="41648"/>
                </a:cubicBezTo>
                <a:cubicBezTo>
                  <a:pt x="12582" y="42820"/>
                  <a:pt x="13063" y="44385"/>
                  <a:pt x="14351" y="45369"/>
                </a:cubicBezTo>
                <a:lnTo>
                  <a:pt x="14351" y="45369"/>
                </a:lnTo>
                <a:lnTo>
                  <a:pt x="14335" y="45386"/>
                </a:lnTo>
                <a:cubicBezTo>
                  <a:pt x="12892" y="44355"/>
                  <a:pt x="12421" y="42648"/>
                  <a:pt x="12480" y="41353"/>
                </a:cubicBezTo>
                <a:cubicBezTo>
                  <a:pt x="12495" y="41015"/>
                  <a:pt x="12539" y="40691"/>
                  <a:pt x="12613" y="40367"/>
                </a:cubicBezTo>
                <a:close/>
                <a:moveTo>
                  <a:pt x="12642" y="41412"/>
                </a:moveTo>
                <a:cubicBezTo>
                  <a:pt x="12672" y="41559"/>
                  <a:pt x="12701" y="41707"/>
                  <a:pt x="12716" y="41868"/>
                </a:cubicBezTo>
                <a:lnTo>
                  <a:pt x="12716" y="41957"/>
                </a:lnTo>
                <a:cubicBezTo>
                  <a:pt x="12833" y="43384"/>
                  <a:pt x="13525" y="44679"/>
                  <a:pt x="14614" y="45459"/>
                </a:cubicBezTo>
                <a:lnTo>
                  <a:pt x="14614" y="45474"/>
                </a:lnTo>
                <a:cubicBezTo>
                  <a:pt x="13201" y="44517"/>
                  <a:pt x="12672" y="42899"/>
                  <a:pt x="12642" y="41662"/>
                </a:cubicBezTo>
                <a:lnTo>
                  <a:pt x="12642" y="41412"/>
                </a:lnTo>
                <a:close/>
                <a:moveTo>
                  <a:pt x="12848" y="42310"/>
                </a:moveTo>
                <a:lnTo>
                  <a:pt x="12951" y="42648"/>
                </a:lnTo>
                <a:cubicBezTo>
                  <a:pt x="13216" y="43855"/>
                  <a:pt x="13922" y="44885"/>
                  <a:pt x="14879" y="45533"/>
                </a:cubicBezTo>
                <a:cubicBezTo>
                  <a:pt x="13805" y="44856"/>
                  <a:pt x="13054" y="43649"/>
                  <a:pt x="12848" y="42310"/>
                </a:cubicBezTo>
                <a:close/>
                <a:moveTo>
                  <a:pt x="13157" y="43119"/>
                </a:moveTo>
                <a:cubicBezTo>
                  <a:pt x="13201" y="43208"/>
                  <a:pt x="13231" y="43281"/>
                  <a:pt x="13290" y="43355"/>
                </a:cubicBezTo>
                <a:cubicBezTo>
                  <a:pt x="13658" y="44297"/>
                  <a:pt x="14305" y="45091"/>
                  <a:pt x="15114" y="45606"/>
                </a:cubicBezTo>
                <a:cubicBezTo>
                  <a:pt x="14187" y="45077"/>
                  <a:pt x="13510" y="44164"/>
                  <a:pt x="13157" y="43119"/>
                </a:cubicBezTo>
                <a:close/>
                <a:moveTo>
                  <a:pt x="13982" y="45753"/>
                </a:moveTo>
                <a:cubicBezTo>
                  <a:pt x="14331" y="46075"/>
                  <a:pt x="14633" y="46440"/>
                  <a:pt x="14871" y="46863"/>
                </a:cubicBezTo>
                <a:lnTo>
                  <a:pt x="14871" y="46863"/>
                </a:lnTo>
                <a:cubicBezTo>
                  <a:pt x="14862" y="46854"/>
                  <a:pt x="14850" y="46848"/>
                  <a:pt x="14835" y="46843"/>
                </a:cubicBezTo>
                <a:cubicBezTo>
                  <a:pt x="14597" y="46423"/>
                  <a:pt x="14315" y="46064"/>
                  <a:pt x="13982" y="45753"/>
                </a:cubicBezTo>
                <a:close/>
                <a:moveTo>
                  <a:pt x="15129" y="47372"/>
                </a:moveTo>
                <a:cubicBezTo>
                  <a:pt x="15144" y="47402"/>
                  <a:pt x="15173" y="47431"/>
                  <a:pt x="15188" y="47461"/>
                </a:cubicBezTo>
                <a:cubicBezTo>
                  <a:pt x="15203" y="47519"/>
                  <a:pt x="15247" y="47593"/>
                  <a:pt x="15262" y="47637"/>
                </a:cubicBezTo>
                <a:cubicBezTo>
                  <a:pt x="15217" y="47622"/>
                  <a:pt x="15203" y="47593"/>
                  <a:pt x="15203" y="47549"/>
                </a:cubicBezTo>
                <a:cubicBezTo>
                  <a:pt x="15188" y="47490"/>
                  <a:pt x="15144" y="47446"/>
                  <a:pt x="15129" y="47372"/>
                </a:cubicBezTo>
                <a:close/>
                <a:moveTo>
                  <a:pt x="13407" y="45224"/>
                </a:moveTo>
                <a:lnTo>
                  <a:pt x="13407" y="45224"/>
                </a:lnTo>
                <a:cubicBezTo>
                  <a:pt x="14320" y="45754"/>
                  <a:pt x="14997" y="46651"/>
                  <a:pt x="15350" y="47696"/>
                </a:cubicBezTo>
                <a:cubicBezTo>
                  <a:pt x="15306" y="47608"/>
                  <a:pt x="15276" y="47534"/>
                  <a:pt x="15217" y="47461"/>
                </a:cubicBezTo>
                <a:cubicBezTo>
                  <a:pt x="14850" y="46504"/>
                  <a:pt x="14217" y="45709"/>
                  <a:pt x="13407" y="45224"/>
                </a:cubicBezTo>
                <a:close/>
                <a:moveTo>
                  <a:pt x="15424" y="48256"/>
                </a:moveTo>
                <a:lnTo>
                  <a:pt x="15424" y="48256"/>
                </a:lnTo>
                <a:cubicBezTo>
                  <a:pt x="15424" y="48270"/>
                  <a:pt x="15424" y="48270"/>
                  <a:pt x="15438" y="48285"/>
                </a:cubicBezTo>
                <a:cubicBezTo>
                  <a:pt x="15433" y="48302"/>
                  <a:pt x="15429" y="48314"/>
                  <a:pt x="15428" y="48324"/>
                </a:cubicBezTo>
                <a:lnTo>
                  <a:pt x="15428" y="48324"/>
                </a:lnTo>
                <a:cubicBezTo>
                  <a:pt x="15424" y="48301"/>
                  <a:pt x="15424" y="48275"/>
                  <a:pt x="15424" y="48256"/>
                </a:cubicBezTo>
                <a:close/>
                <a:moveTo>
                  <a:pt x="13658" y="45268"/>
                </a:moveTo>
                <a:cubicBezTo>
                  <a:pt x="14732" y="45960"/>
                  <a:pt x="15482" y="47152"/>
                  <a:pt x="15688" y="48491"/>
                </a:cubicBezTo>
                <a:lnTo>
                  <a:pt x="15571" y="48167"/>
                </a:lnTo>
                <a:cubicBezTo>
                  <a:pt x="15291" y="46960"/>
                  <a:pt x="14599" y="45915"/>
                  <a:pt x="13658" y="45268"/>
                </a:cubicBezTo>
                <a:close/>
                <a:moveTo>
                  <a:pt x="15409" y="47961"/>
                </a:moveTo>
                <a:lnTo>
                  <a:pt x="15409" y="47961"/>
                </a:lnTo>
                <a:cubicBezTo>
                  <a:pt x="15438" y="48035"/>
                  <a:pt x="15468" y="48108"/>
                  <a:pt x="15497" y="48182"/>
                </a:cubicBezTo>
                <a:lnTo>
                  <a:pt x="15556" y="48505"/>
                </a:lnTo>
                <a:cubicBezTo>
                  <a:pt x="15541" y="48432"/>
                  <a:pt x="15512" y="48344"/>
                  <a:pt x="15482" y="48270"/>
                </a:cubicBezTo>
                <a:cubicBezTo>
                  <a:pt x="15468" y="48167"/>
                  <a:pt x="15424" y="48064"/>
                  <a:pt x="15409" y="47961"/>
                </a:cubicBezTo>
                <a:close/>
                <a:moveTo>
                  <a:pt x="15585" y="48903"/>
                </a:moveTo>
                <a:lnTo>
                  <a:pt x="15585" y="48903"/>
                </a:lnTo>
                <a:cubicBezTo>
                  <a:pt x="15615" y="48947"/>
                  <a:pt x="15615" y="49021"/>
                  <a:pt x="15630" y="49079"/>
                </a:cubicBezTo>
                <a:lnTo>
                  <a:pt x="15630" y="49359"/>
                </a:lnTo>
                <a:cubicBezTo>
                  <a:pt x="15630" y="49300"/>
                  <a:pt x="15615" y="49227"/>
                  <a:pt x="15615" y="49168"/>
                </a:cubicBezTo>
                <a:cubicBezTo>
                  <a:pt x="15585" y="49079"/>
                  <a:pt x="15585" y="48991"/>
                  <a:pt x="15585" y="48903"/>
                </a:cubicBezTo>
                <a:close/>
                <a:moveTo>
                  <a:pt x="13893" y="45341"/>
                </a:moveTo>
                <a:cubicBezTo>
                  <a:pt x="15321" y="46298"/>
                  <a:pt x="15850" y="47917"/>
                  <a:pt x="15865" y="49153"/>
                </a:cubicBezTo>
                <a:lnTo>
                  <a:pt x="15865" y="49403"/>
                </a:lnTo>
                <a:cubicBezTo>
                  <a:pt x="15850" y="49271"/>
                  <a:pt x="15806" y="49094"/>
                  <a:pt x="15791" y="48947"/>
                </a:cubicBezTo>
                <a:lnTo>
                  <a:pt x="15791" y="48859"/>
                </a:lnTo>
                <a:cubicBezTo>
                  <a:pt x="15688" y="47446"/>
                  <a:pt x="14982" y="46136"/>
                  <a:pt x="13893" y="45371"/>
                </a:cubicBezTo>
                <a:lnTo>
                  <a:pt x="13893" y="45341"/>
                </a:lnTo>
                <a:close/>
                <a:moveTo>
                  <a:pt x="15630" y="48623"/>
                </a:moveTo>
                <a:cubicBezTo>
                  <a:pt x="15659" y="48726"/>
                  <a:pt x="15703" y="48844"/>
                  <a:pt x="15718" y="48947"/>
                </a:cubicBezTo>
                <a:cubicBezTo>
                  <a:pt x="15733" y="49109"/>
                  <a:pt x="15733" y="49285"/>
                  <a:pt x="15718" y="49433"/>
                </a:cubicBezTo>
                <a:cubicBezTo>
                  <a:pt x="15703" y="49300"/>
                  <a:pt x="15703" y="49197"/>
                  <a:pt x="15659" y="49065"/>
                </a:cubicBezTo>
                <a:cubicBezTo>
                  <a:pt x="15659" y="48918"/>
                  <a:pt x="15644" y="48770"/>
                  <a:pt x="15630" y="48623"/>
                </a:cubicBezTo>
                <a:close/>
                <a:moveTo>
                  <a:pt x="15585" y="50021"/>
                </a:moveTo>
                <a:lnTo>
                  <a:pt x="15585" y="50021"/>
                </a:lnTo>
                <a:cubicBezTo>
                  <a:pt x="15571" y="50036"/>
                  <a:pt x="15571" y="50080"/>
                  <a:pt x="15571" y="50095"/>
                </a:cubicBezTo>
                <a:lnTo>
                  <a:pt x="15571" y="50198"/>
                </a:lnTo>
                <a:cubicBezTo>
                  <a:pt x="15556" y="50168"/>
                  <a:pt x="15556" y="50124"/>
                  <a:pt x="15571" y="50095"/>
                </a:cubicBezTo>
                <a:cubicBezTo>
                  <a:pt x="15571" y="50065"/>
                  <a:pt x="15571" y="50036"/>
                  <a:pt x="15585" y="50021"/>
                </a:cubicBezTo>
                <a:close/>
                <a:moveTo>
                  <a:pt x="14173" y="45415"/>
                </a:moveTo>
                <a:cubicBezTo>
                  <a:pt x="15630" y="46445"/>
                  <a:pt x="16086" y="48167"/>
                  <a:pt x="16027" y="49447"/>
                </a:cubicBezTo>
                <a:cubicBezTo>
                  <a:pt x="16012" y="49786"/>
                  <a:pt x="15983" y="50110"/>
                  <a:pt x="15894" y="50433"/>
                </a:cubicBezTo>
                <a:cubicBezTo>
                  <a:pt x="15924" y="50257"/>
                  <a:pt x="15924" y="50065"/>
                  <a:pt x="15924" y="49889"/>
                </a:cubicBezTo>
                <a:cubicBezTo>
                  <a:pt x="15953" y="49653"/>
                  <a:pt x="15953" y="49388"/>
                  <a:pt x="15953" y="49153"/>
                </a:cubicBezTo>
                <a:cubicBezTo>
                  <a:pt x="15940" y="47974"/>
                  <a:pt x="15467" y="46400"/>
                  <a:pt x="14166" y="45429"/>
                </a:cubicBezTo>
                <a:lnTo>
                  <a:pt x="14166" y="45429"/>
                </a:lnTo>
                <a:lnTo>
                  <a:pt x="14173" y="45415"/>
                </a:lnTo>
                <a:close/>
                <a:moveTo>
                  <a:pt x="15688" y="49712"/>
                </a:moveTo>
                <a:lnTo>
                  <a:pt x="15688" y="50021"/>
                </a:lnTo>
                <a:cubicBezTo>
                  <a:pt x="15659" y="50168"/>
                  <a:pt x="15644" y="50301"/>
                  <a:pt x="15615" y="50448"/>
                </a:cubicBezTo>
                <a:lnTo>
                  <a:pt x="15615" y="50389"/>
                </a:lnTo>
                <a:cubicBezTo>
                  <a:pt x="15630" y="50271"/>
                  <a:pt x="15630" y="50198"/>
                  <a:pt x="15644" y="50110"/>
                </a:cubicBezTo>
                <a:cubicBezTo>
                  <a:pt x="15659" y="49977"/>
                  <a:pt x="15688" y="49830"/>
                  <a:pt x="15688" y="49712"/>
                </a:cubicBezTo>
                <a:close/>
                <a:moveTo>
                  <a:pt x="15806" y="49433"/>
                </a:moveTo>
                <a:cubicBezTo>
                  <a:pt x="15806" y="49506"/>
                  <a:pt x="15836" y="49580"/>
                  <a:pt x="15836" y="49653"/>
                </a:cubicBezTo>
                <a:cubicBezTo>
                  <a:pt x="15836" y="49727"/>
                  <a:pt x="15836" y="49815"/>
                  <a:pt x="15850" y="49889"/>
                </a:cubicBezTo>
                <a:cubicBezTo>
                  <a:pt x="15836" y="50095"/>
                  <a:pt x="15791" y="50301"/>
                  <a:pt x="15733" y="50477"/>
                </a:cubicBezTo>
                <a:cubicBezTo>
                  <a:pt x="15733" y="50389"/>
                  <a:pt x="15762" y="50316"/>
                  <a:pt x="15762" y="50227"/>
                </a:cubicBezTo>
                <a:cubicBezTo>
                  <a:pt x="15733" y="50168"/>
                  <a:pt x="15762" y="50095"/>
                  <a:pt x="15762" y="50021"/>
                </a:cubicBezTo>
                <a:cubicBezTo>
                  <a:pt x="15777" y="49815"/>
                  <a:pt x="15791" y="49609"/>
                  <a:pt x="15806" y="49433"/>
                </a:cubicBezTo>
                <a:close/>
                <a:moveTo>
                  <a:pt x="14408" y="45489"/>
                </a:moveTo>
                <a:cubicBezTo>
                  <a:pt x="15644" y="46416"/>
                  <a:pt x="16321" y="48064"/>
                  <a:pt x="16159" y="49742"/>
                </a:cubicBezTo>
                <a:cubicBezTo>
                  <a:pt x="16100" y="50271"/>
                  <a:pt x="15983" y="50787"/>
                  <a:pt x="15791" y="51302"/>
                </a:cubicBezTo>
                <a:cubicBezTo>
                  <a:pt x="15806" y="51140"/>
                  <a:pt x="15836" y="50993"/>
                  <a:pt x="15850" y="50831"/>
                </a:cubicBezTo>
                <a:cubicBezTo>
                  <a:pt x="15983" y="50374"/>
                  <a:pt x="16071" y="49904"/>
                  <a:pt x="16086" y="49447"/>
                </a:cubicBezTo>
                <a:cubicBezTo>
                  <a:pt x="16141" y="48215"/>
                  <a:pt x="15724" y="46574"/>
                  <a:pt x="14408" y="45510"/>
                </a:cubicBezTo>
                <a:lnTo>
                  <a:pt x="14408" y="45510"/>
                </a:lnTo>
                <a:lnTo>
                  <a:pt x="14408" y="45489"/>
                </a:lnTo>
                <a:close/>
                <a:moveTo>
                  <a:pt x="15434" y="51008"/>
                </a:moveTo>
                <a:cubicBezTo>
                  <a:pt x="15431" y="51028"/>
                  <a:pt x="15428" y="51048"/>
                  <a:pt x="15424" y="51066"/>
                </a:cubicBezTo>
                <a:cubicBezTo>
                  <a:pt x="15394" y="51154"/>
                  <a:pt x="15365" y="51257"/>
                  <a:pt x="15335" y="51346"/>
                </a:cubicBezTo>
                <a:cubicBezTo>
                  <a:pt x="15350" y="51287"/>
                  <a:pt x="15365" y="51213"/>
                  <a:pt x="15394" y="51154"/>
                </a:cubicBezTo>
                <a:cubicBezTo>
                  <a:pt x="15410" y="51106"/>
                  <a:pt x="15422" y="51057"/>
                  <a:pt x="15434" y="51008"/>
                </a:cubicBezTo>
                <a:close/>
                <a:moveTo>
                  <a:pt x="15644" y="50580"/>
                </a:moveTo>
                <a:lnTo>
                  <a:pt x="15644" y="50580"/>
                </a:lnTo>
                <a:cubicBezTo>
                  <a:pt x="15630" y="50713"/>
                  <a:pt x="15615" y="50845"/>
                  <a:pt x="15585" y="50948"/>
                </a:cubicBezTo>
                <a:cubicBezTo>
                  <a:pt x="15546" y="51105"/>
                  <a:pt x="15496" y="51238"/>
                  <a:pt x="15444" y="51379"/>
                </a:cubicBezTo>
                <a:lnTo>
                  <a:pt x="15444" y="51379"/>
                </a:lnTo>
                <a:cubicBezTo>
                  <a:pt x="15473" y="51287"/>
                  <a:pt x="15485" y="51179"/>
                  <a:pt x="15497" y="51081"/>
                </a:cubicBezTo>
                <a:cubicBezTo>
                  <a:pt x="15556" y="50919"/>
                  <a:pt x="15615" y="50757"/>
                  <a:pt x="15644" y="50580"/>
                </a:cubicBezTo>
                <a:close/>
                <a:moveTo>
                  <a:pt x="15806" y="50374"/>
                </a:moveTo>
                <a:cubicBezTo>
                  <a:pt x="15806" y="50522"/>
                  <a:pt x="15791" y="50683"/>
                  <a:pt x="15777" y="50831"/>
                </a:cubicBezTo>
                <a:cubicBezTo>
                  <a:pt x="15718" y="51037"/>
                  <a:pt x="15644" y="51213"/>
                  <a:pt x="15571" y="51419"/>
                </a:cubicBezTo>
                <a:cubicBezTo>
                  <a:pt x="15615" y="51272"/>
                  <a:pt x="15630" y="51125"/>
                  <a:pt x="15644" y="50993"/>
                </a:cubicBezTo>
                <a:cubicBezTo>
                  <a:pt x="15718" y="50772"/>
                  <a:pt x="15777" y="50566"/>
                  <a:pt x="15806" y="50374"/>
                </a:cubicBezTo>
                <a:close/>
                <a:moveTo>
                  <a:pt x="15100" y="51920"/>
                </a:moveTo>
                <a:cubicBezTo>
                  <a:pt x="15100" y="51933"/>
                  <a:pt x="15100" y="51934"/>
                  <a:pt x="15077" y="51946"/>
                </a:cubicBezTo>
                <a:lnTo>
                  <a:pt x="15077" y="51946"/>
                </a:lnTo>
                <a:cubicBezTo>
                  <a:pt x="15084" y="51937"/>
                  <a:pt x="15091" y="51928"/>
                  <a:pt x="15100" y="51920"/>
                </a:cubicBezTo>
                <a:close/>
                <a:moveTo>
                  <a:pt x="14673" y="45562"/>
                </a:moveTo>
                <a:cubicBezTo>
                  <a:pt x="15924" y="46563"/>
                  <a:pt x="16571" y="48285"/>
                  <a:pt x="16307" y="50036"/>
                </a:cubicBezTo>
                <a:cubicBezTo>
                  <a:pt x="16218" y="50698"/>
                  <a:pt x="15997" y="51360"/>
                  <a:pt x="15659" y="52008"/>
                </a:cubicBezTo>
                <a:cubicBezTo>
                  <a:pt x="15688" y="51876"/>
                  <a:pt x="15718" y="51728"/>
                  <a:pt x="15733" y="51596"/>
                </a:cubicBezTo>
                <a:cubicBezTo>
                  <a:pt x="15997" y="50993"/>
                  <a:pt x="16159" y="50374"/>
                  <a:pt x="16233" y="49742"/>
                </a:cubicBezTo>
                <a:cubicBezTo>
                  <a:pt x="16383" y="48115"/>
                  <a:pt x="15759" y="46526"/>
                  <a:pt x="14631" y="45565"/>
                </a:cubicBezTo>
                <a:lnTo>
                  <a:pt x="14631" y="45565"/>
                </a:lnTo>
                <a:cubicBezTo>
                  <a:pt x="14645" y="45574"/>
                  <a:pt x="14659" y="45583"/>
                  <a:pt x="14673" y="45592"/>
                </a:cubicBezTo>
                <a:lnTo>
                  <a:pt x="14673" y="45562"/>
                </a:lnTo>
                <a:close/>
                <a:moveTo>
                  <a:pt x="15062" y="51969"/>
                </a:moveTo>
                <a:lnTo>
                  <a:pt x="15062" y="51969"/>
                </a:lnTo>
                <a:cubicBezTo>
                  <a:pt x="15056" y="51984"/>
                  <a:pt x="15048" y="52003"/>
                  <a:pt x="15039" y="52022"/>
                </a:cubicBezTo>
                <a:lnTo>
                  <a:pt x="15039" y="52022"/>
                </a:lnTo>
                <a:cubicBezTo>
                  <a:pt x="15045" y="52003"/>
                  <a:pt x="15052" y="51985"/>
                  <a:pt x="15062" y="51969"/>
                </a:cubicBezTo>
                <a:close/>
                <a:moveTo>
                  <a:pt x="15733" y="51184"/>
                </a:moveTo>
                <a:lnTo>
                  <a:pt x="15733" y="51184"/>
                </a:lnTo>
                <a:cubicBezTo>
                  <a:pt x="15718" y="51302"/>
                  <a:pt x="15703" y="51449"/>
                  <a:pt x="15688" y="51581"/>
                </a:cubicBezTo>
                <a:cubicBezTo>
                  <a:pt x="15616" y="51741"/>
                  <a:pt x="15515" y="51915"/>
                  <a:pt x="15441" y="52089"/>
                </a:cubicBezTo>
                <a:lnTo>
                  <a:pt x="15441" y="52089"/>
                </a:lnTo>
                <a:cubicBezTo>
                  <a:pt x="15483" y="51987"/>
                  <a:pt x="15497" y="51858"/>
                  <a:pt x="15512" y="51743"/>
                </a:cubicBezTo>
                <a:cubicBezTo>
                  <a:pt x="15585" y="51566"/>
                  <a:pt x="15659" y="51375"/>
                  <a:pt x="15733" y="51184"/>
                </a:cubicBezTo>
                <a:close/>
                <a:moveTo>
                  <a:pt x="15321" y="51625"/>
                </a:moveTo>
                <a:lnTo>
                  <a:pt x="15262" y="51846"/>
                </a:lnTo>
                <a:lnTo>
                  <a:pt x="15100" y="52170"/>
                </a:lnTo>
                <a:cubicBezTo>
                  <a:pt x="15100" y="52096"/>
                  <a:pt x="15129" y="52037"/>
                  <a:pt x="15144" y="51964"/>
                </a:cubicBezTo>
                <a:cubicBezTo>
                  <a:pt x="15203" y="51861"/>
                  <a:pt x="15262" y="51728"/>
                  <a:pt x="15321" y="51625"/>
                </a:cubicBezTo>
                <a:close/>
                <a:moveTo>
                  <a:pt x="15512" y="51390"/>
                </a:moveTo>
                <a:lnTo>
                  <a:pt x="15512" y="51390"/>
                </a:lnTo>
                <a:cubicBezTo>
                  <a:pt x="15497" y="51508"/>
                  <a:pt x="15468" y="51625"/>
                  <a:pt x="15438" y="51728"/>
                </a:cubicBezTo>
                <a:lnTo>
                  <a:pt x="15217" y="52170"/>
                </a:lnTo>
                <a:cubicBezTo>
                  <a:pt x="15262" y="52082"/>
                  <a:pt x="15276" y="51964"/>
                  <a:pt x="15321" y="51876"/>
                </a:cubicBezTo>
                <a:cubicBezTo>
                  <a:pt x="15394" y="51714"/>
                  <a:pt x="15468" y="51566"/>
                  <a:pt x="15512" y="51390"/>
                </a:cubicBezTo>
                <a:close/>
                <a:moveTo>
                  <a:pt x="14923" y="52376"/>
                </a:moveTo>
                <a:cubicBezTo>
                  <a:pt x="14923" y="52389"/>
                  <a:pt x="14923" y="52390"/>
                  <a:pt x="14912" y="52402"/>
                </a:cubicBezTo>
                <a:lnTo>
                  <a:pt x="14912" y="52402"/>
                </a:lnTo>
                <a:cubicBezTo>
                  <a:pt x="14916" y="52393"/>
                  <a:pt x="14920" y="52385"/>
                  <a:pt x="14923" y="52376"/>
                </a:cubicBezTo>
                <a:close/>
                <a:moveTo>
                  <a:pt x="14702" y="45518"/>
                </a:moveTo>
                <a:lnTo>
                  <a:pt x="14702" y="45518"/>
                </a:lnTo>
                <a:cubicBezTo>
                  <a:pt x="14776" y="45562"/>
                  <a:pt x="14850" y="45606"/>
                  <a:pt x="14923" y="45636"/>
                </a:cubicBezTo>
                <a:cubicBezTo>
                  <a:pt x="16203" y="46710"/>
                  <a:pt x="16807" y="48535"/>
                  <a:pt x="16454" y="50330"/>
                </a:cubicBezTo>
                <a:cubicBezTo>
                  <a:pt x="16307" y="51110"/>
                  <a:pt x="15997" y="51861"/>
                  <a:pt x="15556" y="52582"/>
                </a:cubicBezTo>
                <a:cubicBezTo>
                  <a:pt x="15556" y="52552"/>
                  <a:pt x="15571" y="52523"/>
                  <a:pt x="15571" y="52479"/>
                </a:cubicBezTo>
                <a:cubicBezTo>
                  <a:pt x="15585" y="52391"/>
                  <a:pt x="15615" y="52317"/>
                  <a:pt x="15630" y="52229"/>
                </a:cubicBezTo>
                <a:cubicBezTo>
                  <a:pt x="16012" y="51508"/>
                  <a:pt x="16277" y="50787"/>
                  <a:pt x="16380" y="50036"/>
                </a:cubicBezTo>
                <a:cubicBezTo>
                  <a:pt x="16645" y="48270"/>
                  <a:pt x="15997" y="46504"/>
                  <a:pt x="14702" y="45518"/>
                </a:cubicBezTo>
                <a:close/>
                <a:moveTo>
                  <a:pt x="15630" y="51861"/>
                </a:moveTo>
                <a:lnTo>
                  <a:pt x="15630" y="51861"/>
                </a:lnTo>
                <a:cubicBezTo>
                  <a:pt x="15615" y="51964"/>
                  <a:pt x="15585" y="52096"/>
                  <a:pt x="15556" y="52214"/>
                </a:cubicBezTo>
                <a:cubicBezTo>
                  <a:pt x="15482" y="52361"/>
                  <a:pt x="15394" y="52508"/>
                  <a:pt x="15291" y="52655"/>
                </a:cubicBezTo>
                <a:cubicBezTo>
                  <a:pt x="15321" y="52538"/>
                  <a:pt x="15350" y="52449"/>
                  <a:pt x="15365" y="52332"/>
                </a:cubicBezTo>
                <a:cubicBezTo>
                  <a:pt x="15468" y="52170"/>
                  <a:pt x="15556" y="52008"/>
                  <a:pt x="15630" y="51861"/>
                </a:cubicBezTo>
                <a:close/>
                <a:moveTo>
                  <a:pt x="15365" y="52008"/>
                </a:moveTo>
                <a:lnTo>
                  <a:pt x="15365" y="52008"/>
                </a:lnTo>
                <a:cubicBezTo>
                  <a:pt x="15350" y="52096"/>
                  <a:pt x="15321" y="52214"/>
                  <a:pt x="15291" y="52302"/>
                </a:cubicBezTo>
                <a:cubicBezTo>
                  <a:pt x="15217" y="52435"/>
                  <a:pt x="15144" y="52552"/>
                  <a:pt x="15056" y="52685"/>
                </a:cubicBezTo>
                <a:cubicBezTo>
                  <a:pt x="15070" y="52597"/>
                  <a:pt x="15114" y="52508"/>
                  <a:pt x="15129" y="52435"/>
                </a:cubicBezTo>
                <a:cubicBezTo>
                  <a:pt x="15217" y="52302"/>
                  <a:pt x="15291" y="52155"/>
                  <a:pt x="15365" y="52008"/>
                </a:cubicBezTo>
                <a:close/>
                <a:moveTo>
                  <a:pt x="14900" y="52426"/>
                </a:moveTo>
                <a:lnTo>
                  <a:pt x="14900" y="52426"/>
                </a:lnTo>
                <a:cubicBezTo>
                  <a:pt x="14893" y="52449"/>
                  <a:pt x="14890" y="52471"/>
                  <a:pt x="14879" y="52494"/>
                </a:cubicBezTo>
                <a:cubicBezTo>
                  <a:pt x="14835" y="52567"/>
                  <a:pt x="14776" y="52655"/>
                  <a:pt x="14732" y="52714"/>
                </a:cubicBezTo>
                <a:cubicBezTo>
                  <a:pt x="14761" y="52670"/>
                  <a:pt x="14776" y="52626"/>
                  <a:pt x="14805" y="52597"/>
                </a:cubicBezTo>
                <a:lnTo>
                  <a:pt x="14820" y="52582"/>
                </a:lnTo>
                <a:cubicBezTo>
                  <a:pt x="14843" y="52526"/>
                  <a:pt x="14874" y="52478"/>
                  <a:pt x="14900" y="52426"/>
                </a:cubicBezTo>
                <a:close/>
                <a:moveTo>
                  <a:pt x="15120" y="52265"/>
                </a:moveTo>
                <a:lnTo>
                  <a:pt x="15120" y="52265"/>
                </a:lnTo>
                <a:cubicBezTo>
                  <a:pt x="15116" y="52280"/>
                  <a:pt x="15114" y="52297"/>
                  <a:pt x="15114" y="52317"/>
                </a:cubicBezTo>
                <a:cubicBezTo>
                  <a:pt x="15114" y="52361"/>
                  <a:pt x="15100" y="52376"/>
                  <a:pt x="15100" y="52405"/>
                </a:cubicBezTo>
                <a:cubicBezTo>
                  <a:pt x="15041" y="52523"/>
                  <a:pt x="14967" y="52626"/>
                  <a:pt x="14894" y="52729"/>
                </a:cubicBezTo>
                <a:cubicBezTo>
                  <a:pt x="14908" y="52655"/>
                  <a:pt x="14953" y="52597"/>
                  <a:pt x="14967" y="52523"/>
                </a:cubicBezTo>
                <a:cubicBezTo>
                  <a:pt x="15022" y="52435"/>
                  <a:pt x="15069" y="52355"/>
                  <a:pt x="15120" y="52265"/>
                </a:cubicBezTo>
                <a:close/>
                <a:moveTo>
                  <a:pt x="14982" y="45621"/>
                </a:moveTo>
                <a:lnTo>
                  <a:pt x="14982" y="45621"/>
                </a:lnTo>
                <a:cubicBezTo>
                  <a:pt x="15056" y="45665"/>
                  <a:pt x="15129" y="45695"/>
                  <a:pt x="15188" y="45709"/>
                </a:cubicBezTo>
                <a:cubicBezTo>
                  <a:pt x="16660" y="46975"/>
                  <a:pt x="16969" y="49079"/>
                  <a:pt x="16601" y="50610"/>
                </a:cubicBezTo>
                <a:cubicBezTo>
                  <a:pt x="16395" y="51449"/>
                  <a:pt x="16012" y="52288"/>
                  <a:pt x="15438" y="53068"/>
                </a:cubicBezTo>
                <a:cubicBezTo>
                  <a:pt x="15468" y="52965"/>
                  <a:pt x="15482" y="52847"/>
                  <a:pt x="15497" y="52759"/>
                </a:cubicBezTo>
                <a:cubicBezTo>
                  <a:pt x="16012" y="51993"/>
                  <a:pt x="16351" y="51184"/>
                  <a:pt x="16513" y="50345"/>
                </a:cubicBezTo>
                <a:cubicBezTo>
                  <a:pt x="16866" y="48535"/>
                  <a:pt x="16277" y="46695"/>
                  <a:pt x="14982" y="45621"/>
                </a:cubicBezTo>
                <a:close/>
                <a:moveTo>
                  <a:pt x="15497" y="52405"/>
                </a:moveTo>
                <a:cubicBezTo>
                  <a:pt x="15497" y="52435"/>
                  <a:pt x="15497" y="52449"/>
                  <a:pt x="15482" y="52479"/>
                </a:cubicBezTo>
                <a:cubicBezTo>
                  <a:pt x="15468" y="52582"/>
                  <a:pt x="15438" y="52655"/>
                  <a:pt x="15424" y="52744"/>
                </a:cubicBezTo>
                <a:cubicBezTo>
                  <a:pt x="15365" y="52876"/>
                  <a:pt x="15276" y="52979"/>
                  <a:pt x="15188" y="53112"/>
                </a:cubicBezTo>
                <a:lnTo>
                  <a:pt x="15247" y="52832"/>
                </a:lnTo>
                <a:cubicBezTo>
                  <a:pt x="15335" y="52685"/>
                  <a:pt x="15424" y="52552"/>
                  <a:pt x="15497" y="52405"/>
                </a:cubicBezTo>
                <a:close/>
                <a:moveTo>
                  <a:pt x="14599" y="52920"/>
                </a:moveTo>
                <a:cubicBezTo>
                  <a:pt x="14599" y="52950"/>
                  <a:pt x="14585" y="52965"/>
                  <a:pt x="14585" y="52994"/>
                </a:cubicBezTo>
                <a:cubicBezTo>
                  <a:pt x="14541" y="53038"/>
                  <a:pt x="14526" y="53097"/>
                  <a:pt x="14482" y="53126"/>
                </a:cubicBezTo>
                <a:cubicBezTo>
                  <a:pt x="14467" y="53097"/>
                  <a:pt x="14482" y="53068"/>
                  <a:pt x="14511" y="53053"/>
                </a:cubicBezTo>
                <a:cubicBezTo>
                  <a:pt x="14541" y="53023"/>
                  <a:pt x="14555" y="52965"/>
                  <a:pt x="14599" y="52920"/>
                </a:cubicBezTo>
                <a:close/>
                <a:moveTo>
                  <a:pt x="15262" y="52538"/>
                </a:moveTo>
                <a:lnTo>
                  <a:pt x="15262" y="52538"/>
                </a:lnTo>
                <a:cubicBezTo>
                  <a:pt x="15247" y="52626"/>
                  <a:pt x="15217" y="52729"/>
                  <a:pt x="15188" y="52817"/>
                </a:cubicBezTo>
                <a:cubicBezTo>
                  <a:pt x="15114" y="52920"/>
                  <a:pt x="15026" y="53038"/>
                  <a:pt x="14953" y="53141"/>
                </a:cubicBezTo>
                <a:cubicBezTo>
                  <a:pt x="14967" y="53068"/>
                  <a:pt x="14982" y="52979"/>
                  <a:pt x="15026" y="52906"/>
                </a:cubicBezTo>
                <a:cubicBezTo>
                  <a:pt x="15114" y="52773"/>
                  <a:pt x="15188" y="52655"/>
                  <a:pt x="15262" y="52538"/>
                </a:cubicBezTo>
                <a:close/>
                <a:moveTo>
                  <a:pt x="15026" y="52655"/>
                </a:moveTo>
                <a:lnTo>
                  <a:pt x="14967" y="52876"/>
                </a:lnTo>
                <a:cubicBezTo>
                  <a:pt x="14894" y="52979"/>
                  <a:pt x="14820" y="53068"/>
                  <a:pt x="14747" y="53171"/>
                </a:cubicBezTo>
                <a:cubicBezTo>
                  <a:pt x="14761" y="53097"/>
                  <a:pt x="14805" y="53023"/>
                  <a:pt x="14820" y="52950"/>
                </a:cubicBezTo>
                <a:cubicBezTo>
                  <a:pt x="14879" y="52847"/>
                  <a:pt x="14953" y="52744"/>
                  <a:pt x="15026" y="52655"/>
                </a:cubicBezTo>
                <a:close/>
                <a:moveTo>
                  <a:pt x="14791" y="52773"/>
                </a:moveTo>
                <a:lnTo>
                  <a:pt x="14747" y="52950"/>
                </a:lnTo>
                <a:cubicBezTo>
                  <a:pt x="14688" y="53023"/>
                  <a:pt x="14629" y="53112"/>
                  <a:pt x="14555" y="53185"/>
                </a:cubicBezTo>
                <a:cubicBezTo>
                  <a:pt x="14570" y="53126"/>
                  <a:pt x="14599" y="53068"/>
                  <a:pt x="14614" y="53038"/>
                </a:cubicBezTo>
                <a:cubicBezTo>
                  <a:pt x="14629" y="52994"/>
                  <a:pt x="14673" y="52965"/>
                  <a:pt x="14688" y="52950"/>
                </a:cubicBezTo>
                <a:lnTo>
                  <a:pt x="14791" y="52773"/>
                </a:lnTo>
                <a:close/>
                <a:moveTo>
                  <a:pt x="14467" y="53244"/>
                </a:moveTo>
                <a:cubicBezTo>
                  <a:pt x="14452" y="53274"/>
                  <a:pt x="14438" y="53318"/>
                  <a:pt x="14408" y="53362"/>
                </a:cubicBezTo>
                <a:cubicBezTo>
                  <a:pt x="14379" y="53406"/>
                  <a:pt x="14364" y="53435"/>
                  <a:pt x="14320" y="53480"/>
                </a:cubicBezTo>
                <a:lnTo>
                  <a:pt x="14261" y="53538"/>
                </a:lnTo>
                <a:cubicBezTo>
                  <a:pt x="14290" y="53494"/>
                  <a:pt x="14305" y="53465"/>
                  <a:pt x="14320" y="53406"/>
                </a:cubicBezTo>
                <a:cubicBezTo>
                  <a:pt x="14379" y="53347"/>
                  <a:pt x="14408" y="53288"/>
                  <a:pt x="14467" y="53244"/>
                </a:cubicBezTo>
                <a:close/>
                <a:moveTo>
                  <a:pt x="15424" y="52906"/>
                </a:moveTo>
                <a:lnTo>
                  <a:pt x="15424" y="52906"/>
                </a:lnTo>
                <a:cubicBezTo>
                  <a:pt x="15409" y="52994"/>
                  <a:pt x="15394" y="53112"/>
                  <a:pt x="15365" y="53200"/>
                </a:cubicBezTo>
                <a:cubicBezTo>
                  <a:pt x="15276" y="53318"/>
                  <a:pt x="15203" y="53421"/>
                  <a:pt x="15114" y="53538"/>
                </a:cubicBezTo>
                <a:cubicBezTo>
                  <a:pt x="15129" y="53435"/>
                  <a:pt x="15144" y="53347"/>
                  <a:pt x="15173" y="53274"/>
                </a:cubicBezTo>
                <a:cubicBezTo>
                  <a:pt x="15262" y="53141"/>
                  <a:pt x="15350" y="53038"/>
                  <a:pt x="15424" y="52906"/>
                </a:cubicBezTo>
                <a:close/>
                <a:moveTo>
                  <a:pt x="15276" y="45695"/>
                </a:moveTo>
                <a:cubicBezTo>
                  <a:pt x="15335" y="45739"/>
                  <a:pt x="15394" y="45768"/>
                  <a:pt x="15438" y="45783"/>
                </a:cubicBezTo>
                <a:cubicBezTo>
                  <a:pt x="16954" y="47152"/>
                  <a:pt x="17190" y="49315"/>
                  <a:pt x="16748" y="50919"/>
                </a:cubicBezTo>
                <a:cubicBezTo>
                  <a:pt x="16498" y="51817"/>
                  <a:pt x="16027" y="52700"/>
                  <a:pt x="15365" y="53538"/>
                </a:cubicBezTo>
                <a:cubicBezTo>
                  <a:pt x="15394" y="53435"/>
                  <a:pt x="15409" y="53332"/>
                  <a:pt x="15424" y="53229"/>
                </a:cubicBezTo>
                <a:cubicBezTo>
                  <a:pt x="16027" y="52405"/>
                  <a:pt x="16454" y="51552"/>
                  <a:pt x="16674" y="50639"/>
                </a:cubicBezTo>
                <a:cubicBezTo>
                  <a:pt x="17042" y="49094"/>
                  <a:pt x="16733" y="47004"/>
                  <a:pt x="15276" y="45695"/>
                </a:cubicBezTo>
                <a:close/>
                <a:moveTo>
                  <a:pt x="14894" y="53053"/>
                </a:moveTo>
                <a:lnTo>
                  <a:pt x="14835" y="53274"/>
                </a:lnTo>
                <a:cubicBezTo>
                  <a:pt x="14761" y="53362"/>
                  <a:pt x="14688" y="53465"/>
                  <a:pt x="14599" y="53553"/>
                </a:cubicBezTo>
                <a:lnTo>
                  <a:pt x="14658" y="53332"/>
                </a:lnTo>
                <a:cubicBezTo>
                  <a:pt x="14747" y="53259"/>
                  <a:pt x="14820" y="53141"/>
                  <a:pt x="14894" y="53053"/>
                </a:cubicBezTo>
                <a:close/>
                <a:moveTo>
                  <a:pt x="15144" y="52979"/>
                </a:moveTo>
                <a:cubicBezTo>
                  <a:pt x="15129" y="53038"/>
                  <a:pt x="15129" y="53068"/>
                  <a:pt x="15114" y="53126"/>
                </a:cubicBezTo>
                <a:cubicBezTo>
                  <a:pt x="15114" y="53171"/>
                  <a:pt x="15100" y="53200"/>
                  <a:pt x="15100" y="53259"/>
                </a:cubicBezTo>
                <a:cubicBezTo>
                  <a:pt x="15026" y="53347"/>
                  <a:pt x="14923" y="53435"/>
                  <a:pt x="14835" y="53553"/>
                </a:cubicBezTo>
                <a:lnTo>
                  <a:pt x="14835" y="53509"/>
                </a:lnTo>
                <a:cubicBezTo>
                  <a:pt x="14850" y="53435"/>
                  <a:pt x="14879" y="53391"/>
                  <a:pt x="14894" y="53318"/>
                </a:cubicBezTo>
                <a:cubicBezTo>
                  <a:pt x="14982" y="53200"/>
                  <a:pt x="15056" y="53097"/>
                  <a:pt x="15144" y="52979"/>
                </a:cubicBezTo>
                <a:close/>
                <a:moveTo>
                  <a:pt x="14658" y="53171"/>
                </a:moveTo>
                <a:cubicBezTo>
                  <a:pt x="14658" y="53200"/>
                  <a:pt x="14629" y="53259"/>
                  <a:pt x="14614" y="53332"/>
                </a:cubicBezTo>
                <a:cubicBezTo>
                  <a:pt x="14541" y="53406"/>
                  <a:pt x="14482" y="53494"/>
                  <a:pt x="14408" y="53568"/>
                </a:cubicBezTo>
                <a:lnTo>
                  <a:pt x="14467" y="53406"/>
                </a:lnTo>
                <a:cubicBezTo>
                  <a:pt x="14482" y="53362"/>
                  <a:pt x="14526" y="53347"/>
                  <a:pt x="14541" y="53318"/>
                </a:cubicBezTo>
                <a:cubicBezTo>
                  <a:pt x="14585" y="53259"/>
                  <a:pt x="14614" y="53200"/>
                  <a:pt x="14658" y="53171"/>
                </a:cubicBezTo>
                <a:close/>
                <a:moveTo>
                  <a:pt x="14145" y="53661"/>
                </a:moveTo>
                <a:lnTo>
                  <a:pt x="14145" y="53661"/>
                </a:lnTo>
                <a:cubicBezTo>
                  <a:pt x="14139" y="53679"/>
                  <a:pt x="14132" y="53697"/>
                  <a:pt x="14114" y="53715"/>
                </a:cubicBezTo>
                <a:lnTo>
                  <a:pt x="14011" y="53833"/>
                </a:lnTo>
                <a:cubicBezTo>
                  <a:pt x="14025" y="53803"/>
                  <a:pt x="14040" y="53774"/>
                  <a:pt x="14070" y="53759"/>
                </a:cubicBezTo>
                <a:cubicBezTo>
                  <a:pt x="14093" y="53724"/>
                  <a:pt x="14125" y="53699"/>
                  <a:pt x="14145" y="53661"/>
                </a:cubicBezTo>
                <a:close/>
                <a:moveTo>
                  <a:pt x="14335" y="53553"/>
                </a:moveTo>
                <a:lnTo>
                  <a:pt x="14335" y="53553"/>
                </a:lnTo>
                <a:cubicBezTo>
                  <a:pt x="14320" y="53612"/>
                  <a:pt x="14305" y="53641"/>
                  <a:pt x="14290" y="53700"/>
                </a:cubicBezTo>
                <a:cubicBezTo>
                  <a:pt x="14246" y="53730"/>
                  <a:pt x="14217" y="53789"/>
                  <a:pt x="14158" y="53833"/>
                </a:cubicBezTo>
                <a:lnTo>
                  <a:pt x="14099" y="53877"/>
                </a:lnTo>
                <a:cubicBezTo>
                  <a:pt x="14114" y="53833"/>
                  <a:pt x="14143" y="53789"/>
                  <a:pt x="14158" y="53730"/>
                </a:cubicBezTo>
                <a:cubicBezTo>
                  <a:pt x="14231" y="53686"/>
                  <a:pt x="14290" y="53627"/>
                  <a:pt x="14335" y="53553"/>
                </a:cubicBezTo>
                <a:close/>
                <a:moveTo>
                  <a:pt x="14555" y="53494"/>
                </a:moveTo>
                <a:lnTo>
                  <a:pt x="14555" y="53494"/>
                </a:lnTo>
                <a:cubicBezTo>
                  <a:pt x="14541" y="53553"/>
                  <a:pt x="14526" y="53627"/>
                  <a:pt x="14511" y="53686"/>
                </a:cubicBezTo>
                <a:cubicBezTo>
                  <a:pt x="14438" y="53759"/>
                  <a:pt x="14364" y="53848"/>
                  <a:pt x="14290" y="53921"/>
                </a:cubicBezTo>
                <a:cubicBezTo>
                  <a:pt x="14305" y="53862"/>
                  <a:pt x="14320" y="53789"/>
                  <a:pt x="14335" y="53730"/>
                </a:cubicBezTo>
                <a:cubicBezTo>
                  <a:pt x="14364" y="53715"/>
                  <a:pt x="14379" y="53686"/>
                  <a:pt x="14408" y="53656"/>
                </a:cubicBezTo>
                <a:cubicBezTo>
                  <a:pt x="14467" y="53612"/>
                  <a:pt x="14511" y="53553"/>
                  <a:pt x="14555" y="53494"/>
                </a:cubicBezTo>
                <a:close/>
                <a:moveTo>
                  <a:pt x="14791" y="53435"/>
                </a:moveTo>
                <a:cubicBezTo>
                  <a:pt x="14791" y="53465"/>
                  <a:pt x="14776" y="53480"/>
                  <a:pt x="14776" y="53509"/>
                </a:cubicBezTo>
                <a:cubicBezTo>
                  <a:pt x="14761" y="53568"/>
                  <a:pt x="14761" y="53627"/>
                  <a:pt x="14747" y="53671"/>
                </a:cubicBezTo>
                <a:cubicBezTo>
                  <a:pt x="14673" y="53759"/>
                  <a:pt x="14599" y="53848"/>
                  <a:pt x="14511" y="53921"/>
                </a:cubicBezTo>
                <a:lnTo>
                  <a:pt x="14511" y="53906"/>
                </a:lnTo>
                <a:cubicBezTo>
                  <a:pt x="14526" y="53833"/>
                  <a:pt x="14541" y="53774"/>
                  <a:pt x="14555" y="53715"/>
                </a:cubicBezTo>
                <a:cubicBezTo>
                  <a:pt x="14629" y="53627"/>
                  <a:pt x="14732" y="53538"/>
                  <a:pt x="14791" y="53435"/>
                </a:cubicBezTo>
                <a:close/>
                <a:moveTo>
                  <a:pt x="15056" y="53391"/>
                </a:moveTo>
                <a:lnTo>
                  <a:pt x="15056" y="53391"/>
                </a:lnTo>
                <a:cubicBezTo>
                  <a:pt x="15041" y="53480"/>
                  <a:pt x="15026" y="53553"/>
                  <a:pt x="15026" y="53641"/>
                </a:cubicBezTo>
                <a:cubicBezTo>
                  <a:pt x="14953" y="53730"/>
                  <a:pt x="14850" y="53833"/>
                  <a:pt x="14761" y="53921"/>
                </a:cubicBezTo>
                <a:cubicBezTo>
                  <a:pt x="14776" y="53848"/>
                  <a:pt x="14776" y="53774"/>
                  <a:pt x="14805" y="53700"/>
                </a:cubicBezTo>
                <a:cubicBezTo>
                  <a:pt x="14894" y="53612"/>
                  <a:pt x="14967" y="53494"/>
                  <a:pt x="15056" y="53391"/>
                </a:cubicBezTo>
                <a:close/>
                <a:moveTo>
                  <a:pt x="15335" y="53347"/>
                </a:moveTo>
                <a:lnTo>
                  <a:pt x="15276" y="53627"/>
                </a:lnTo>
                <a:cubicBezTo>
                  <a:pt x="15217" y="53730"/>
                  <a:pt x="15129" y="53833"/>
                  <a:pt x="15041" y="53921"/>
                </a:cubicBezTo>
                <a:cubicBezTo>
                  <a:pt x="15056" y="53833"/>
                  <a:pt x="15056" y="53759"/>
                  <a:pt x="15070" y="53656"/>
                </a:cubicBezTo>
                <a:cubicBezTo>
                  <a:pt x="15173" y="53553"/>
                  <a:pt x="15247" y="53465"/>
                  <a:pt x="15335" y="53347"/>
                </a:cubicBezTo>
                <a:close/>
                <a:moveTo>
                  <a:pt x="15541" y="45798"/>
                </a:moveTo>
                <a:cubicBezTo>
                  <a:pt x="15585" y="45798"/>
                  <a:pt x="15644" y="45842"/>
                  <a:pt x="15703" y="45857"/>
                </a:cubicBezTo>
                <a:cubicBezTo>
                  <a:pt x="17248" y="47299"/>
                  <a:pt x="17410" y="49565"/>
                  <a:pt x="16895" y="51213"/>
                </a:cubicBezTo>
                <a:cubicBezTo>
                  <a:pt x="16601" y="52170"/>
                  <a:pt x="16071" y="53097"/>
                  <a:pt x="15321" y="53951"/>
                </a:cubicBezTo>
                <a:cubicBezTo>
                  <a:pt x="15335" y="53862"/>
                  <a:pt x="15335" y="53774"/>
                  <a:pt x="15350" y="53686"/>
                </a:cubicBezTo>
                <a:cubicBezTo>
                  <a:pt x="16071" y="52817"/>
                  <a:pt x="16542" y="51920"/>
                  <a:pt x="16822" y="50948"/>
                </a:cubicBezTo>
                <a:cubicBezTo>
                  <a:pt x="17263" y="49359"/>
                  <a:pt x="17028" y="47181"/>
                  <a:pt x="15541" y="45798"/>
                </a:cubicBezTo>
                <a:close/>
                <a:moveTo>
                  <a:pt x="13864" y="53995"/>
                </a:moveTo>
                <a:cubicBezTo>
                  <a:pt x="13864" y="53995"/>
                  <a:pt x="13864" y="54009"/>
                  <a:pt x="13849" y="54009"/>
                </a:cubicBezTo>
                <a:lnTo>
                  <a:pt x="13864" y="53995"/>
                </a:lnTo>
                <a:close/>
                <a:moveTo>
                  <a:pt x="13811" y="54048"/>
                </a:moveTo>
                <a:cubicBezTo>
                  <a:pt x="13807" y="54056"/>
                  <a:pt x="13805" y="54063"/>
                  <a:pt x="13805" y="54068"/>
                </a:cubicBezTo>
                <a:lnTo>
                  <a:pt x="13805" y="54054"/>
                </a:lnTo>
                <a:lnTo>
                  <a:pt x="13811" y="54048"/>
                </a:lnTo>
                <a:close/>
                <a:moveTo>
                  <a:pt x="14040" y="53906"/>
                </a:moveTo>
                <a:cubicBezTo>
                  <a:pt x="14025" y="53936"/>
                  <a:pt x="14011" y="53965"/>
                  <a:pt x="13996" y="54024"/>
                </a:cubicBezTo>
                <a:lnTo>
                  <a:pt x="13849" y="54171"/>
                </a:lnTo>
                <a:cubicBezTo>
                  <a:pt x="13864" y="54142"/>
                  <a:pt x="13878" y="54098"/>
                  <a:pt x="13893" y="54054"/>
                </a:cubicBezTo>
                <a:cubicBezTo>
                  <a:pt x="13952" y="54009"/>
                  <a:pt x="13996" y="53951"/>
                  <a:pt x="14040" y="53906"/>
                </a:cubicBezTo>
                <a:close/>
                <a:moveTo>
                  <a:pt x="14202" y="53862"/>
                </a:moveTo>
                <a:lnTo>
                  <a:pt x="14202" y="53862"/>
                </a:lnTo>
                <a:cubicBezTo>
                  <a:pt x="14217" y="53921"/>
                  <a:pt x="14187" y="53980"/>
                  <a:pt x="14173" y="54024"/>
                </a:cubicBezTo>
                <a:lnTo>
                  <a:pt x="14011" y="54201"/>
                </a:lnTo>
                <a:lnTo>
                  <a:pt x="13967" y="54230"/>
                </a:lnTo>
                <a:lnTo>
                  <a:pt x="14025" y="54068"/>
                </a:lnTo>
                <a:cubicBezTo>
                  <a:pt x="14084" y="54009"/>
                  <a:pt x="14128" y="53936"/>
                  <a:pt x="14187" y="53877"/>
                </a:cubicBezTo>
                <a:lnTo>
                  <a:pt x="14202" y="53862"/>
                </a:lnTo>
                <a:close/>
                <a:moveTo>
                  <a:pt x="14467" y="53833"/>
                </a:moveTo>
                <a:cubicBezTo>
                  <a:pt x="14467" y="53848"/>
                  <a:pt x="14452" y="53862"/>
                  <a:pt x="14452" y="53877"/>
                </a:cubicBezTo>
                <a:cubicBezTo>
                  <a:pt x="14438" y="53921"/>
                  <a:pt x="14438" y="53980"/>
                  <a:pt x="14408" y="54009"/>
                </a:cubicBezTo>
                <a:cubicBezTo>
                  <a:pt x="14335" y="54083"/>
                  <a:pt x="14261" y="54171"/>
                  <a:pt x="14173" y="54245"/>
                </a:cubicBezTo>
                <a:cubicBezTo>
                  <a:pt x="14187" y="54201"/>
                  <a:pt x="14217" y="54127"/>
                  <a:pt x="14231" y="54068"/>
                </a:cubicBezTo>
                <a:lnTo>
                  <a:pt x="14261" y="54024"/>
                </a:lnTo>
                <a:cubicBezTo>
                  <a:pt x="14335" y="53951"/>
                  <a:pt x="14408" y="53906"/>
                  <a:pt x="14467" y="53833"/>
                </a:cubicBezTo>
                <a:close/>
                <a:moveTo>
                  <a:pt x="14732" y="53789"/>
                </a:moveTo>
                <a:cubicBezTo>
                  <a:pt x="14702" y="53862"/>
                  <a:pt x="14702" y="53936"/>
                  <a:pt x="14688" y="54009"/>
                </a:cubicBezTo>
                <a:cubicBezTo>
                  <a:pt x="14614" y="54098"/>
                  <a:pt x="14526" y="54171"/>
                  <a:pt x="14452" y="54274"/>
                </a:cubicBezTo>
                <a:cubicBezTo>
                  <a:pt x="14467" y="54201"/>
                  <a:pt x="14467" y="54127"/>
                  <a:pt x="14482" y="54068"/>
                </a:cubicBezTo>
                <a:cubicBezTo>
                  <a:pt x="14555" y="53980"/>
                  <a:pt x="14658" y="53877"/>
                  <a:pt x="14732" y="53789"/>
                </a:cubicBezTo>
                <a:close/>
                <a:moveTo>
                  <a:pt x="15026" y="53774"/>
                </a:moveTo>
                <a:lnTo>
                  <a:pt x="15026" y="53774"/>
                </a:lnTo>
                <a:cubicBezTo>
                  <a:pt x="14997" y="53848"/>
                  <a:pt x="14997" y="53936"/>
                  <a:pt x="14982" y="54009"/>
                </a:cubicBezTo>
                <a:cubicBezTo>
                  <a:pt x="14894" y="54083"/>
                  <a:pt x="14805" y="54171"/>
                  <a:pt x="14732" y="54274"/>
                </a:cubicBezTo>
                <a:cubicBezTo>
                  <a:pt x="14747" y="54201"/>
                  <a:pt x="14747" y="54127"/>
                  <a:pt x="14761" y="54054"/>
                </a:cubicBezTo>
                <a:cubicBezTo>
                  <a:pt x="14850" y="53951"/>
                  <a:pt x="14923" y="53862"/>
                  <a:pt x="15026" y="53774"/>
                </a:cubicBezTo>
                <a:close/>
                <a:moveTo>
                  <a:pt x="15276" y="53774"/>
                </a:moveTo>
                <a:lnTo>
                  <a:pt x="15276" y="53774"/>
                </a:lnTo>
                <a:cubicBezTo>
                  <a:pt x="15262" y="53862"/>
                  <a:pt x="15262" y="53951"/>
                  <a:pt x="15247" y="54054"/>
                </a:cubicBezTo>
                <a:cubicBezTo>
                  <a:pt x="15173" y="54098"/>
                  <a:pt x="15100" y="54201"/>
                  <a:pt x="14997" y="54289"/>
                </a:cubicBezTo>
                <a:cubicBezTo>
                  <a:pt x="14997" y="54215"/>
                  <a:pt x="15026" y="54127"/>
                  <a:pt x="15041" y="54054"/>
                </a:cubicBezTo>
                <a:cubicBezTo>
                  <a:pt x="15129" y="53951"/>
                  <a:pt x="15203" y="53862"/>
                  <a:pt x="15276" y="53774"/>
                </a:cubicBezTo>
                <a:close/>
                <a:moveTo>
                  <a:pt x="15791" y="45842"/>
                </a:moveTo>
                <a:lnTo>
                  <a:pt x="15791" y="45842"/>
                </a:lnTo>
                <a:cubicBezTo>
                  <a:pt x="15850" y="45886"/>
                  <a:pt x="15909" y="45915"/>
                  <a:pt x="15953" y="45930"/>
                </a:cubicBezTo>
                <a:cubicBezTo>
                  <a:pt x="17528" y="47446"/>
                  <a:pt x="17646" y="49815"/>
                  <a:pt x="17057" y="51508"/>
                </a:cubicBezTo>
                <a:cubicBezTo>
                  <a:pt x="16719" y="52508"/>
                  <a:pt x="16130" y="53465"/>
                  <a:pt x="15276" y="54318"/>
                </a:cubicBezTo>
                <a:cubicBezTo>
                  <a:pt x="15276" y="54230"/>
                  <a:pt x="15291" y="54142"/>
                  <a:pt x="15291" y="54054"/>
                </a:cubicBezTo>
                <a:cubicBezTo>
                  <a:pt x="16086" y="53171"/>
                  <a:pt x="16660" y="52214"/>
                  <a:pt x="16969" y="51213"/>
                </a:cubicBezTo>
                <a:cubicBezTo>
                  <a:pt x="17484" y="49580"/>
                  <a:pt x="17322" y="47313"/>
                  <a:pt x="15791" y="45842"/>
                </a:cubicBezTo>
                <a:close/>
                <a:moveTo>
                  <a:pt x="13731" y="54230"/>
                </a:moveTo>
                <a:cubicBezTo>
                  <a:pt x="13716" y="54274"/>
                  <a:pt x="13716" y="54289"/>
                  <a:pt x="13702" y="54318"/>
                </a:cubicBezTo>
                <a:lnTo>
                  <a:pt x="13584" y="54436"/>
                </a:lnTo>
                <a:cubicBezTo>
                  <a:pt x="13628" y="54392"/>
                  <a:pt x="13628" y="54377"/>
                  <a:pt x="13643" y="54348"/>
                </a:cubicBezTo>
                <a:cubicBezTo>
                  <a:pt x="13672" y="54304"/>
                  <a:pt x="13716" y="54274"/>
                  <a:pt x="13731" y="54230"/>
                </a:cubicBezTo>
                <a:close/>
                <a:moveTo>
                  <a:pt x="13937" y="54201"/>
                </a:moveTo>
                <a:cubicBezTo>
                  <a:pt x="13922" y="54245"/>
                  <a:pt x="13893" y="54289"/>
                  <a:pt x="13878" y="54348"/>
                </a:cubicBezTo>
                <a:cubicBezTo>
                  <a:pt x="13819" y="54392"/>
                  <a:pt x="13775" y="54451"/>
                  <a:pt x="13702" y="54510"/>
                </a:cubicBezTo>
                <a:cubicBezTo>
                  <a:pt x="13716" y="54451"/>
                  <a:pt x="13731" y="54421"/>
                  <a:pt x="13746" y="54363"/>
                </a:cubicBezTo>
                <a:cubicBezTo>
                  <a:pt x="13819" y="54304"/>
                  <a:pt x="13878" y="54245"/>
                  <a:pt x="13937" y="54201"/>
                </a:cubicBezTo>
                <a:close/>
                <a:moveTo>
                  <a:pt x="14143" y="54171"/>
                </a:moveTo>
                <a:lnTo>
                  <a:pt x="14143" y="54171"/>
                </a:lnTo>
                <a:cubicBezTo>
                  <a:pt x="14114" y="54215"/>
                  <a:pt x="14114" y="54245"/>
                  <a:pt x="14099" y="54289"/>
                </a:cubicBezTo>
                <a:cubicBezTo>
                  <a:pt x="14099" y="54304"/>
                  <a:pt x="14084" y="54348"/>
                  <a:pt x="14084" y="54363"/>
                </a:cubicBezTo>
                <a:cubicBezTo>
                  <a:pt x="14011" y="54436"/>
                  <a:pt x="13937" y="54495"/>
                  <a:pt x="13864" y="54569"/>
                </a:cubicBezTo>
                <a:lnTo>
                  <a:pt x="13922" y="54392"/>
                </a:lnTo>
                <a:cubicBezTo>
                  <a:pt x="13967" y="54318"/>
                  <a:pt x="14025" y="54289"/>
                  <a:pt x="14070" y="54245"/>
                </a:cubicBezTo>
                <a:lnTo>
                  <a:pt x="14143" y="54171"/>
                </a:lnTo>
                <a:close/>
                <a:moveTo>
                  <a:pt x="14393" y="54157"/>
                </a:moveTo>
                <a:lnTo>
                  <a:pt x="14393" y="54157"/>
                </a:lnTo>
                <a:cubicBezTo>
                  <a:pt x="14379" y="54215"/>
                  <a:pt x="14379" y="54289"/>
                  <a:pt x="14364" y="54363"/>
                </a:cubicBezTo>
                <a:cubicBezTo>
                  <a:pt x="14290" y="54421"/>
                  <a:pt x="14187" y="54495"/>
                  <a:pt x="14114" y="54583"/>
                </a:cubicBezTo>
                <a:cubicBezTo>
                  <a:pt x="14143" y="54524"/>
                  <a:pt x="14143" y="54451"/>
                  <a:pt x="14158" y="54392"/>
                </a:cubicBezTo>
                <a:cubicBezTo>
                  <a:pt x="14231" y="54318"/>
                  <a:pt x="14320" y="54245"/>
                  <a:pt x="14393" y="54157"/>
                </a:cubicBezTo>
                <a:close/>
                <a:moveTo>
                  <a:pt x="14673" y="54127"/>
                </a:moveTo>
                <a:lnTo>
                  <a:pt x="14673" y="54127"/>
                </a:lnTo>
                <a:cubicBezTo>
                  <a:pt x="14658" y="54201"/>
                  <a:pt x="14658" y="54274"/>
                  <a:pt x="14629" y="54348"/>
                </a:cubicBezTo>
                <a:cubicBezTo>
                  <a:pt x="14555" y="54421"/>
                  <a:pt x="14482" y="54510"/>
                  <a:pt x="14393" y="54583"/>
                </a:cubicBezTo>
                <a:cubicBezTo>
                  <a:pt x="14393" y="54510"/>
                  <a:pt x="14408" y="54436"/>
                  <a:pt x="14408" y="54377"/>
                </a:cubicBezTo>
                <a:lnTo>
                  <a:pt x="14673" y="54127"/>
                </a:lnTo>
                <a:close/>
                <a:moveTo>
                  <a:pt x="14953" y="54127"/>
                </a:moveTo>
                <a:lnTo>
                  <a:pt x="14953" y="54127"/>
                </a:lnTo>
                <a:cubicBezTo>
                  <a:pt x="14923" y="54201"/>
                  <a:pt x="14923" y="54289"/>
                  <a:pt x="14923" y="54363"/>
                </a:cubicBezTo>
                <a:lnTo>
                  <a:pt x="14688" y="54598"/>
                </a:lnTo>
                <a:cubicBezTo>
                  <a:pt x="14688" y="54524"/>
                  <a:pt x="14702" y="54451"/>
                  <a:pt x="14702" y="54377"/>
                </a:cubicBezTo>
                <a:cubicBezTo>
                  <a:pt x="14805" y="54289"/>
                  <a:pt x="14879" y="54215"/>
                  <a:pt x="14953" y="54127"/>
                </a:cubicBezTo>
                <a:close/>
                <a:moveTo>
                  <a:pt x="15247" y="54142"/>
                </a:moveTo>
                <a:lnTo>
                  <a:pt x="15247" y="54142"/>
                </a:lnTo>
                <a:cubicBezTo>
                  <a:pt x="15217" y="54230"/>
                  <a:pt x="15217" y="54304"/>
                  <a:pt x="15217" y="54392"/>
                </a:cubicBezTo>
                <a:cubicBezTo>
                  <a:pt x="15129" y="54466"/>
                  <a:pt x="15056" y="54539"/>
                  <a:pt x="14982" y="54613"/>
                </a:cubicBezTo>
                <a:cubicBezTo>
                  <a:pt x="14982" y="54539"/>
                  <a:pt x="14997" y="54451"/>
                  <a:pt x="14997" y="54377"/>
                </a:cubicBezTo>
                <a:lnTo>
                  <a:pt x="15247" y="54142"/>
                </a:lnTo>
                <a:close/>
                <a:moveTo>
                  <a:pt x="13452" y="54569"/>
                </a:moveTo>
                <a:cubicBezTo>
                  <a:pt x="13452" y="54583"/>
                  <a:pt x="13437" y="54583"/>
                  <a:pt x="13437" y="54598"/>
                </a:cubicBezTo>
                <a:lnTo>
                  <a:pt x="13402" y="54633"/>
                </a:lnTo>
                <a:lnTo>
                  <a:pt x="13402" y="54633"/>
                </a:lnTo>
                <a:cubicBezTo>
                  <a:pt x="13407" y="54622"/>
                  <a:pt x="13407" y="54613"/>
                  <a:pt x="13407" y="54613"/>
                </a:cubicBezTo>
                <a:lnTo>
                  <a:pt x="13452" y="54569"/>
                </a:lnTo>
                <a:close/>
                <a:moveTo>
                  <a:pt x="16086" y="45960"/>
                </a:moveTo>
                <a:cubicBezTo>
                  <a:pt x="16100" y="45960"/>
                  <a:pt x="16159" y="45989"/>
                  <a:pt x="16218" y="46004"/>
                </a:cubicBezTo>
                <a:cubicBezTo>
                  <a:pt x="17602" y="47387"/>
                  <a:pt x="17999" y="49742"/>
                  <a:pt x="17204" y="51802"/>
                </a:cubicBezTo>
                <a:cubicBezTo>
                  <a:pt x="16822" y="52832"/>
                  <a:pt x="16159" y="53803"/>
                  <a:pt x="15262" y="54686"/>
                </a:cubicBezTo>
                <a:cubicBezTo>
                  <a:pt x="15262" y="54598"/>
                  <a:pt x="15262" y="54524"/>
                  <a:pt x="15276" y="54436"/>
                </a:cubicBezTo>
                <a:cubicBezTo>
                  <a:pt x="16145" y="53538"/>
                  <a:pt x="16763" y="52552"/>
                  <a:pt x="17131" y="51522"/>
                </a:cubicBezTo>
                <a:cubicBezTo>
                  <a:pt x="17719" y="49830"/>
                  <a:pt x="17616" y="47475"/>
                  <a:pt x="16086" y="45960"/>
                </a:cubicBezTo>
                <a:close/>
                <a:moveTo>
                  <a:pt x="13643" y="54495"/>
                </a:moveTo>
                <a:lnTo>
                  <a:pt x="13643" y="54495"/>
                </a:lnTo>
                <a:cubicBezTo>
                  <a:pt x="13628" y="54524"/>
                  <a:pt x="13599" y="54569"/>
                  <a:pt x="13599" y="54613"/>
                </a:cubicBezTo>
                <a:cubicBezTo>
                  <a:pt x="13569" y="54657"/>
                  <a:pt x="13510" y="54716"/>
                  <a:pt x="13452" y="54745"/>
                </a:cubicBezTo>
                <a:lnTo>
                  <a:pt x="13437" y="54760"/>
                </a:lnTo>
                <a:cubicBezTo>
                  <a:pt x="13452" y="54731"/>
                  <a:pt x="13481" y="54686"/>
                  <a:pt x="13496" y="54642"/>
                </a:cubicBezTo>
                <a:cubicBezTo>
                  <a:pt x="13555" y="54583"/>
                  <a:pt x="13584" y="54524"/>
                  <a:pt x="13643" y="54495"/>
                </a:cubicBezTo>
                <a:close/>
                <a:moveTo>
                  <a:pt x="13819" y="54451"/>
                </a:moveTo>
                <a:cubicBezTo>
                  <a:pt x="13819" y="54524"/>
                  <a:pt x="13805" y="54583"/>
                  <a:pt x="13790" y="54642"/>
                </a:cubicBezTo>
                <a:cubicBezTo>
                  <a:pt x="13716" y="54686"/>
                  <a:pt x="13658" y="54745"/>
                  <a:pt x="13584" y="54804"/>
                </a:cubicBezTo>
                <a:lnTo>
                  <a:pt x="13643" y="54642"/>
                </a:lnTo>
                <a:cubicBezTo>
                  <a:pt x="13702" y="54583"/>
                  <a:pt x="13775" y="54524"/>
                  <a:pt x="13819" y="54451"/>
                </a:cubicBezTo>
                <a:close/>
                <a:moveTo>
                  <a:pt x="14084" y="54466"/>
                </a:moveTo>
                <a:cubicBezTo>
                  <a:pt x="14070" y="54524"/>
                  <a:pt x="14070" y="54598"/>
                  <a:pt x="14040" y="54657"/>
                </a:cubicBezTo>
                <a:cubicBezTo>
                  <a:pt x="14025" y="54672"/>
                  <a:pt x="14011" y="54686"/>
                  <a:pt x="13967" y="54716"/>
                </a:cubicBezTo>
                <a:cubicBezTo>
                  <a:pt x="13922" y="54760"/>
                  <a:pt x="13864" y="54804"/>
                  <a:pt x="13805" y="54863"/>
                </a:cubicBezTo>
                <a:cubicBezTo>
                  <a:pt x="13819" y="54804"/>
                  <a:pt x="13819" y="54745"/>
                  <a:pt x="13849" y="54686"/>
                </a:cubicBezTo>
                <a:lnTo>
                  <a:pt x="13849" y="54672"/>
                </a:lnTo>
                <a:cubicBezTo>
                  <a:pt x="13864" y="54657"/>
                  <a:pt x="13893" y="54642"/>
                  <a:pt x="13922" y="54613"/>
                </a:cubicBezTo>
                <a:cubicBezTo>
                  <a:pt x="13967" y="54569"/>
                  <a:pt x="14025" y="54524"/>
                  <a:pt x="14084" y="54466"/>
                </a:cubicBezTo>
                <a:close/>
                <a:moveTo>
                  <a:pt x="14335" y="54451"/>
                </a:moveTo>
                <a:cubicBezTo>
                  <a:pt x="14335" y="54524"/>
                  <a:pt x="14320" y="54583"/>
                  <a:pt x="14320" y="54657"/>
                </a:cubicBezTo>
                <a:cubicBezTo>
                  <a:pt x="14231" y="54731"/>
                  <a:pt x="14158" y="54804"/>
                  <a:pt x="14070" y="54878"/>
                </a:cubicBezTo>
                <a:cubicBezTo>
                  <a:pt x="14070" y="54804"/>
                  <a:pt x="14084" y="54745"/>
                  <a:pt x="14099" y="54686"/>
                </a:cubicBezTo>
                <a:cubicBezTo>
                  <a:pt x="14187" y="54613"/>
                  <a:pt x="14261" y="54539"/>
                  <a:pt x="14335" y="54451"/>
                </a:cubicBezTo>
                <a:close/>
                <a:moveTo>
                  <a:pt x="14629" y="54451"/>
                </a:moveTo>
                <a:cubicBezTo>
                  <a:pt x="14629" y="54524"/>
                  <a:pt x="14614" y="54598"/>
                  <a:pt x="14614" y="54672"/>
                </a:cubicBezTo>
                <a:cubicBezTo>
                  <a:pt x="14541" y="54745"/>
                  <a:pt x="14452" y="54819"/>
                  <a:pt x="14364" y="54892"/>
                </a:cubicBezTo>
                <a:cubicBezTo>
                  <a:pt x="14379" y="54819"/>
                  <a:pt x="14379" y="54745"/>
                  <a:pt x="14379" y="54686"/>
                </a:cubicBezTo>
                <a:cubicBezTo>
                  <a:pt x="14467" y="54613"/>
                  <a:pt x="14541" y="54524"/>
                  <a:pt x="14629" y="54451"/>
                </a:cubicBezTo>
                <a:close/>
                <a:moveTo>
                  <a:pt x="14923" y="54451"/>
                </a:moveTo>
                <a:cubicBezTo>
                  <a:pt x="14923" y="54524"/>
                  <a:pt x="14908" y="54613"/>
                  <a:pt x="14908" y="54686"/>
                </a:cubicBezTo>
                <a:cubicBezTo>
                  <a:pt x="14820" y="54760"/>
                  <a:pt x="14747" y="54834"/>
                  <a:pt x="14673" y="54907"/>
                </a:cubicBezTo>
                <a:cubicBezTo>
                  <a:pt x="14673" y="54834"/>
                  <a:pt x="14673" y="54760"/>
                  <a:pt x="14688" y="54686"/>
                </a:cubicBezTo>
                <a:cubicBezTo>
                  <a:pt x="14761" y="54613"/>
                  <a:pt x="14850" y="54539"/>
                  <a:pt x="14923" y="54451"/>
                </a:cubicBezTo>
                <a:close/>
                <a:moveTo>
                  <a:pt x="13363" y="54760"/>
                </a:moveTo>
                <a:lnTo>
                  <a:pt x="13363" y="54760"/>
                </a:lnTo>
                <a:cubicBezTo>
                  <a:pt x="13349" y="54804"/>
                  <a:pt x="13349" y="54819"/>
                  <a:pt x="13319" y="54863"/>
                </a:cubicBezTo>
                <a:lnTo>
                  <a:pt x="13216" y="54966"/>
                </a:lnTo>
                <a:cubicBezTo>
                  <a:pt x="13216" y="54951"/>
                  <a:pt x="13231" y="54907"/>
                  <a:pt x="13260" y="54878"/>
                </a:cubicBezTo>
                <a:lnTo>
                  <a:pt x="13363" y="54760"/>
                </a:lnTo>
                <a:close/>
                <a:moveTo>
                  <a:pt x="15188" y="54510"/>
                </a:moveTo>
                <a:cubicBezTo>
                  <a:pt x="15188" y="54583"/>
                  <a:pt x="15173" y="54657"/>
                  <a:pt x="15173" y="54745"/>
                </a:cubicBezTo>
                <a:lnTo>
                  <a:pt x="15173" y="54760"/>
                </a:lnTo>
                <a:cubicBezTo>
                  <a:pt x="15100" y="54834"/>
                  <a:pt x="15026" y="54907"/>
                  <a:pt x="14953" y="54966"/>
                </a:cubicBezTo>
                <a:cubicBezTo>
                  <a:pt x="14967" y="54892"/>
                  <a:pt x="14967" y="54804"/>
                  <a:pt x="14967" y="54731"/>
                </a:cubicBezTo>
                <a:lnTo>
                  <a:pt x="15188" y="54510"/>
                </a:lnTo>
                <a:close/>
                <a:moveTo>
                  <a:pt x="16321" y="46004"/>
                </a:moveTo>
                <a:cubicBezTo>
                  <a:pt x="16380" y="46048"/>
                  <a:pt x="16424" y="46063"/>
                  <a:pt x="16468" y="46063"/>
                </a:cubicBezTo>
                <a:cubicBezTo>
                  <a:pt x="17866" y="47505"/>
                  <a:pt x="18234" y="49962"/>
                  <a:pt x="17351" y="52082"/>
                </a:cubicBezTo>
                <a:cubicBezTo>
                  <a:pt x="16910" y="53126"/>
                  <a:pt x="16218" y="54127"/>
                  <a:pt x="15247" y="55025"/>
                </a:cubicBezTo>
                <a:lnTo>
                  <a:pt x="15247" y="54760"/>
                </a:lnTo>
                <a:cubicBezTo>
                  <a:pt x="16174" y="53848"/>
                  <a:pt x="16866" y="52847"/>
                  <a:pt x="17263" y="51802"/>
                </a:cubicBezTo>
                <a:cubicBezTo>
                  <a:pt x="17646" y="50816"/>
                  <a:pt x="17763" y="49683"/>
                  <a:pt x="17602" y="48653"/>
                </a:cubicBezTo>
                <a:cubicBezTo>
                  <a:pt x="17425" y="47608"/>
                  <a:pt x="16983" y="46710"/>
                  <a:pt x="16321" y="46004"/>
                </a:cubicBezTo>
                <a:close/>
                <a:moveTo>
                  <a:pt x="13525" y="54745"/>
                </a:moveTo>
                <a:cubicBezTo>
                  <a:pt x="13525" y="54804"/>
                  <a:pt x="13510" y="54834"/>
                  <a:pt x="13496" y="54892"/>
                </a:cubicBezTo>
                <a:cubicBezTo>
                  <a:pt x="13437" y="54951"/>
                  <a:pt x="13378" y="55010"/>
                  <a:pt x="13304" y="55040"/>
                </a:cubicBezTo>
                <a:cubicBezTo>
                  <a:pt x="13319" y="54981"/>
                  <a:pt x="13349" y="54951"/>
                  <a:pt x="13363" y="54892"/>
                </a:cubicBezTo>
                <a:cubicBezTo>
                  <a:pt x="13407" y="54863"/>
                  <a:pt x="13452" y="54819"/>
                  <a:pt x="13496" y="54789"/>
                </a:cubicBezTo>
                <a:lnTo>
                  <a:pt x="13525" y="54745"/>
                </a:lnTo>
                <a:close/>
                <a:moveTo>
                  <a:pt x="13746" y="54745"/>
                </a:moveTo>
                <a:lnTo>
                  <a:pt x="13746" y="54745"/>
                </a:lnTo>
                <a:cubicBezTo>
                  <a:pt x="13731" y="54804"/>
                  <a:pt x="13716" y="54863"/>
                  <a:pt x="13716" y="54907"/>
                </a:cubicBezTo>
                <a:cubicBezTo>
                  <a:pt x="13643" y="54966"/>
                  <a:pt x="13569" y="55040"/>
                  <a:pt x="13496" y="55098"/>
                </a:cubicBezTo>
                <a:cubicBezTo>
                  <a:pt x="13496" y="55069"/>
                  <a:pt x="13496" y="55069"/>
                  <a:pt x="13510" y="55054"/>
                </a:cubicBezTo>
                <a:cubicBezTo>
                  <a:pt x="13525" y="55010"/>
                  <a:pt x="13555" y="54966"/>
                  <a:pt x="13555" y="54907"/>
                </a:cubicBezTo>
                <a:cubicBezTo>
                  <a:pt x="13628" y="54878"/>
                  <a:pt x="13702" y="54819"/>
                  <a:pt x="13746" y="54745"/>
                </a:cubicBezTo>
                <a:close/>
                <a:moveTo>
                  <a:pt x="14025" y="54760"/>
                </a:moveTo>
                <a:cubicBezTo>
                  <a:pt x="14025" y="54819"/>
                  <a:pt x="14011" y="54892"/>
                  <a:pt x="14011" y="54951"/>
                </a:cubicBezTo>
                <a:cubicBezTo>
                  <a:pt x="13937" y="54981"/>
                  <a:pt x="13893" y="55025"/>
                  <a:pt x="13849" y="55084"/>
                </a:cubicBezTo>
                <a:cubicBezTo>
                  <a:pt x="13805" y="55098"/>
                  <a:pt x="13790" y="55128"/>
                  <a:pt x="13746" y="55157"/>
                </a:cubicBezTo>
                <a:cubicBezTo>
                  <a:pt x="13775" y="55098"/>
                  <a:pt x="13775" y="55025"/>
                  <a:pt x="13790" y="54966"/>
                </a:cubicBezTo>
                <a:cubicBezTo>
                  <a:pt x="13864" y="54892"/>
                  <a:pt x="13952" y="54834"/>
                  <a:pt x="14025" y="54760"/>
                </a:cubicBezTo>
                <a:close/>
                <a:moveTo>
                  <a:pt x="13069" y="55084"/>
                </a:moveTo>
                <a:cubicBezTo>
                  <a:pt x="13069" y="55098"/>
                  <a:pt x="13054" y="55113"/>
                  <a:pt x="13054" y="55113"/>
                </a:cubicBezTo>
                <a:lnTo>
                  <a:pt x="12995" y="55172"/>
                </a:lnTo>
                <a:cubicBezTo>
                  <a:pt x="13010" y="55157"/>
                  <a:pt x="13010" y="55157"/>
                  <a:pt x="13010" y="55128"/>
                </a:cubicBezTo>
                <a:lnTo>
                  <a:pt x="13069" y="55084"/>
                </a:lnTo>
                <a:close/>
                <a:moveTo>
                  <a:pt x="14320" y="54745"/>
                </a:moveTo>
                <a:cubicBezTo>
                  <a:pt x="14320" y="54819"/>
                  <a:pt x="14305" y="54878"/>
                  <a:pt x="14305" y="54951"/>
                </a:cubicBezTo>
                <a:cubicBezTo>
                  <a:pt x="14231" y="55025"/>
                  <a:pt x="14143" y="55098"/>
                  <a:pt x="14040" y="55172"/>
                </a:cubicBezTo>
                <a:cubicBezTo>
                  <a:pt x="14040" y="55098"/>
                  <a:pt x="14040" y="55040"/>
                  <a:pt x="14070" y="54966"/>
                </a:cubicBezTo>
                <a:cubicBezTo>
                  <a:pt x="14158" y="54892"/>
                  <a:pt x="14231" y="54819"/>
                  <a:pt x="14320" y="54745"/>
                </a:cubicBezTo>
                <a:close/>
                <a:moveTo>
                  <a:pt x="14614" y="54760"/>
                </a:moveTo>
                <a:cubicBezTo>
                  <a:pt x="14614" y="54834"/>
                  <a:pt x="14614" y="54907"/>
                  <a:pt x="14599" y="54981"/>
                </a:cubicBezTo>
                <a:cubicBezTo>
                  <a:pt x="14526" y="55040"/>
                  <a:pt x="14438" y="55113"/>
                  <a:pt x="14364" y="55187"/>
                </a:cubicBezTo>
                <a:lnTo>
                  <a:pt x="14364" y="54981"/>
                </a:lnTo>
                <a:cubicBezTo>
                  <a:pt x="14452" y="54907"/>
                  <a:pt x="14526" y="54834"/>
                  <a:pt x="14614" y="54760"/>
                </a:cubicBezTo>
                <a:close/>
                <a:moveTo>
                  <a:pt x="14908" y="54789"/>
                </a:moveTo>
                <a:lnTo>
                  <a:pt x="14908" y="55025"/>
                </a:lnTo>
                <a:cubicBezTo>
                  <a:pt x="14835" y="55098"/>
                  <a:pt x="14761" y="55157"/>
                  <a:pt x="14673" y="55231"/>
                </a:cubicBezTo>
                <a:cubicBezTo>
                  <a:pt x="14658" y="55157"/>
                  <a:pt x="14658" y="55084"/>
                  <a:pt x="14673" y="55010"/>
                </a:cubicBezTo>
                <a:cubicBezTo>
                  <a:pt x="14747" y="54937"/>
                  <a:pt x="14835" y="54863"/>
                  <a:pt x="14908" y="54789"/>
                </a:cubicBezTo>
                <a:close/>
                <a:moveTo>
                  <a:pt x="13260" y="55025"/>
                </a:moveTo>
                <a:cubicBezTo>
                  <a:pt x="13231" y="55054"/>
                  <a:pt x="13216" y="55098"/>
                  <a:pt x="13201" y="55157"/>
                </a:cubicBezTo>
                <a:cubicBezTo>
                  <a:pt x="13142" y="55187"/>
                  <a:pt x="13113" y="55246"/>
                  <a:pt x="13054" y="55275"/>
                </a:cubicBezTo>
                <a:cubicBezTo>
                  <a:pt x="13069" y="55246"/>
                  <a:pt x="13084" y="55201"/>
                  <a:pt x="13113" y="55157"/>
                </a:cubicBezTo>
                <a:cubicBezTo>
                  <a:pt x="13157" y="55098"/>
                  <a:pt x="13216" y="55054"/>
                  <a:pt x="13260" y="55025"/>
                </a:cubicBezTo>
                <a:close/>
                <a:moveTo>
                  <a:pt x="15188" y="54863"/>
                </a:moveTo>
                <a:lnTo>
                  <a:pt x="15188" y="55098"/>
                </a:lnTo>
                <a:cubicBezTo>
                  <a:pt x="15114" y="55157"/>
                  <a:pt x="15041" y="55231"/>
                  <a:pt x="14967" y="55304"/>
                </a:cubicBezTo>
                <a:lnTo>
                  <a:pt x="14967" y="55201"/>
                </a:lnTo>
                <a:lnTo>
                  <a:pt x="14967" y="55054"/>
                </a:lnTo>
                <a:cubicBezTo>
                  <a:pt x="15041" y="54981"/>
                  <a:pt x="15114" y="54937"/>
                  <a:pt x="15188" y="54863"/>
                </a:cubicBezTo>
                <a:close/>
                <a:moveTo>
                  <a:pt x="13452" y="55025"/>
                </a:moveTo>
                <a:cubicBezTo>
                  <a:pt x="13452" y="55040"/>
                  <a:pt x="13452" y="55040"/>
                  <a:pt x="13437" y="55054"/>
                </a:cubicBezTo>
                <a:cubicBezTo>
                  <a:pt x="13422" y="55098"/>
                  <a:pt x="13422" y="55157"/>
                  <a:pt x="13407" y="55187"/>
                </a:cubicBezTo>
                <a:cubicBezTo>
                  <a:pt x="13319" y="55246"/>
                  <a:pt x="13275" y="55304"/>
                  <a:pt x="13201" y="55349"/>
                </a:cubicBezTo>
                <a:lnTo>
                  <a:pt x="13260" y="55187"/>
                </a:lnTo>
                <a:cubicBezTo>
                  <a:pt x="13290" y="55157"/>
                  <a:pt x="13304" y="55128"/>
                  <a:pt x="13349" y="55113"/>
                </a:cubicBezTo>
                <a:cubicBezTo>
                  <a:pt x="13378" y="55084"/>
                  <a:pt x="13422" y="55040"/>
                  <a:pt x="13452" y="55025"/>
                </a:cubicBezTo>
                <a:close/>
                <a:moveTo>
                  <a:pt x="16640" y="46130"/>
                </a:moveTo>
                <a:cubicBezTo>
                  <a:pt x="16671" y="46130"/>
                  <a:pt x="16702" y="46140"/>
                  <a:pt x="16733" y="46151"/>
                </a:cubicBezTo>
                <a:cubicBezTo>
                  <a:pt x="18146" y="47667"/>
                  <a:pt x="18455" y="50198"/>
                  <a:pt x="17499" y="52391"/>
                </a:cubicBezTo>
                <a:cubicBezTo>
                  <a:pt x="17028" y="53465"/>
                  <a:pt x="16277" y="54466"/>
                  <a:pt x="15262" y="55378"/>
                </a:cubicBezTo>
                <a:cubicBezTo>
                  <a:pt x="15262" y="55304"/>
                  <a:pt x="15262" y="55201"/>
                  <a:pt x="15247" y="55128"/>
                </a:cubicBezTo>
                <a:cubicBezTo>
                  <a:pt x="16233" y="54215"/>
                  <a:pt x="16969" y="53200"/>
                  <a:pt x="17410" y="52126"/>
                </a:cubicBezTo>
                <a:cubicBezTo>
                  <a:pt x="18279" y="50036"/>
                  <a:pt x="17940" y="47608"/>
                  <a:pt x="16601" y="46136"/>
                </a:cubicBezTo>
                <a:cubicBezTo>
                  <a:pt x="16614" y="46132"/>
                  <a:pt x="16627" y="46130"/>
                  <a:pt x="16640" y="46130"/>
                </a:cubicBezTo>
                <a:close/>
                <a:moveTo>
                  <a:pt x="13702" y="55025"/>
                </a:moveTo>
                <a:cubicBezTo>
                  <a:pt x="13672" y="55084"/>
                  <a:pt x="13672" y="55128"/>
                  <a:pt x="13658" y="55201"/>
                </a:cubicBezTo>
                <a:cubicBezTo>
                  <a:pt x="13643" y="55231"/>
                  <a:pt x="13599" y="55260"/>
                  <a:pt x="13569" y="55275"/>
                </a:cubicBezTo>
                <a:cubicBezTo>
                  <a:pt x="13525" y="55319"/>
                  <a:pt x="13481" y="55349"/>
                  <a:pt x="13437" y="55393"/>
                </a:cubicBezTo>
                <a:cubicBezTo>
                  <a:pt x="13452" y="55334"/>
                  <a:pt x="13452" y="55275"/>
                  <a:pt x="13481" y="55201"/>
                </a:cubicBezTo>
                <a:cubicBezTo>
                  <a:pt x="13555" y="55157"/>
                  <a:pt x="13628" y="55084"/>
                  <a:pt x="13702" y="55025"/>
                </a:cubicBezTo>
                <a:close/>
                <a:moveTo>
                  <a:pt x="13996" y="55040"/>
                </a:moveTo>
                <a:cubicBezTo>
                  <a:pt x="13996" y="55098"/>
                  <a:pt x="13967" y="55172"/>
                  <a:pt x="13967" y="55231"/>
                </a:cubicBezTo>
                <a:cubicBezTo>
                  <a:pt x="13878" y="55290"/>
                  <a:pt x="13805" y="55349"/>
                  <a:pt x="13716" y="55422"/>
                </a:cubicBezTo>
                <a:cubicBezTo>
                  <a:pt x="13716" y="55378"/>
                  <a:pt x="13731" y="55304"/>
                  <a:pt x="13731" y="55246"/>
                </a:cubicBezTo>
                <a:cubicBezTo>
                  <a:pt x="13790" y="55201"/>
                  <a:pt x="13819" y="55172"/>
                  <a:pt x="13878" y="55128"/>
                </a:cubicBezTo>
                <a:cubicBezTo>
                  <a:pt x="13922" y="55098"/>
                  <a:pt x="13952" y="55069"/>
                  <a:pt x="13996" y="55040"/>
                </a:cubicBezTo>
                <a:close/>
                <a:moveTo>
                  <a:pt x="14290" y="55025"/>
                </a:moveTo>
                <a:lnTo>
                  <a:pt x="14290" y="55231"/>
                </a:lnTo>
                <a:cubicBezTo>
                  <a:pt x="14187" y="55319"/>
                  <a:pt x="14114" y="55393"/>
                  <a:pt x="14025" y="55452"/>
                </a:cubicBezTo>
                <a:lnTo>
                  <a:pt x="14025" y="55246"/>
                </a:lnTo>
                <a:cubicBezTo>
                  <a:pt x="14114" y="55172"/>
                  <a:pt x="14187" y="55098"/>
                  <a:pt x="14290" y="55025"/>
                </a:cubicBezTo>
                <a:close/>
                <a:moveTo>
                  <a:pt x="12981" y="55275"/>
                </a:moveTo>
                <a:lnTo>
                  <a:pt x="12981" y="55275"/>
                </a:lnTo>
                <a:cubicBezTo>
                  <a:pt x="12966" y="55319"/>
                  <a:pt x="12936" y="55334"/>
                  <a:pt x="12936" y="55378"/>
                </a:cubicBezTo>
                <a:lnTo>
                  <a:pt x="12833" y="55481"/>
                </a:lnTo>
                <a:cubicBezTo>
                  <a:pt x="12848" y="55452"/>
                  <a:pt x="12848" y="55407"/>
                  <a:pt x="12863" y="55393"/>
                </a:cubicBezTo>
                <a:lnTo>
                  <a:pt x="12981" y="55275"/>
                </a:lnTo>
                <a:close/>
                <a:moveTo>
                  <a:pt x="14585" y="55069"/>
                </a:moveTo>
                <a:lnTo>
                  <a:pt x="14585" y="55290"/>
                </a:lnTo>
                <a:cubicBezTo>
                  <a:pt x="14511" y="55363"/>
                  <a:pt x="14408" y="55422"/>
                  <a:pt x="14335" y="55496"/>
                </a:cubicBezTo>
                <a:lnTo>
                  <a:pt x="14335" y="55275"/>
                </a:lnTo>
                <a:cubicBezTo>
                  <a:pt x="14438" y="55201"/>
                  <a:pt x="14511" y="55128"/>
                  <a:pt x="14585" y="55069"/>
                </a:cubicBezTo>
                <a:close/>
                <a:moveTo>
                  <a:pt x="13142" y="55260"/>
                </a:moveTo>
                <a:cubicBezTo>
                  <a:pt x="13142" y="55319"/>
                  <a:pt x="13128" y="55378"/>
                  <a:pt x="13113" y="55407"/>
                </a:cubicBezTo>
                <a:cubicBezTo>
                  <a:pt x="13054" y="55466"/>
                  <a:pt x="12995" y="55496"/>
                  <a:pt x="12922" y="55555"/>
                </a:cubicBezTo>
                <a:cubicBezTo>
                  <a:pt x="12936" y="55496"/>
                  <a:pt x="12966" y="55466"/>
                  <a:pt x="12981" y="55407"/>
                </a:cubicBezTo>
                <a:cubicBezTo>
                  <a:pt x="13039" y="55349"/>
                  <a:pt x="13084" y="55319"/>
                  <a:pt x="13142" y="55260"/>
                </a:cubicBezTo>
                <a:close/>
                <a:moveTo>
                  <a:pt x="14894" y="55128"/>
                </a:moveTo>
                <a:lnTo>
                  <a:pt x="14894" y="55231"/>
                </a:lnTo>
                <a:lnTo>
                  <a:pt x="14894" y="55349"/>
                </a:lnTo>
                <a:cubicBezTo>
                  <a:pt x="14820" y="55422"/>
                  <a:pt x="14747" y="55481"/>
                  <a:pt x="14658" y="55555"/>
                </a:cubicBezTo>
                <a:lnTo>
                  <a:pt x="14658" y="55334"/>
                </a:lnTo>
                <a:cubicBezTo>
                  <a:pt x="14732" y="55260"/>
                  <a:pt x="14820" y="55201"/>
                  <a:pt x="14894" y="55128"/>
                </a:cubicBezTo>
                <a:close/>
                <a:moveTo>
                  <a:pt x="13378" y="55275"/>
                </a:moveTo>
                <a:lnTo>
                  <a:pt x="13378" y="55275"/>
                </a:lnTo>
                <a:cubicBezTo>
                  <a:pt x="13363" y="55334"/>
                  <a:pt x="13363" y="55393"/>
                  <a:pt x="13349" y="55437"/>
                </a:cubicBezTo>
                <a:lnTo>
                  <a:pt x="13128" y="55613"/>
                </a:lnTo>
                <a:cubicBezTo>
                  <a:pt x="13142" y="55555"/>
                  <a:pt x="13142" y="55496"/>
                  <a:pt x="13157" y="55437"/>
                </a:cubicBezTo>
                <a:lnTo>
                  <a:pt x="13187" y="55437"/>
                </a:lnTo>
                <a:cubicBezTo>
                  <a:pt x="13260" y="55393"/>
                  <a:pt x="13304" y="55334"/>
                  <a:pt x="13378" y="55275"/>
                </a:cubicBezTo>
                <a:close/>
                <a:moveTo>
                  <a:pt x="15173" y="55172"/>
                </a:moveTo>
                <a:cubicBezTo>
                  <a:pt x="15188" y="55260"/>
                  <a:pt x="15188" y="55334"/>
                  <a:pt x="15188" y="55422"/>
                </a:cubicBezTo>
                <a:cubicBezTo>
                  <a:pt x="15114" y="55481"/>
                  <a:pt x="15041" y="55555"/>
                  <a:pt x="14967" y="55613"/>
                </a:cubicBezTo>
                <a:cubicBezTo>
                  <a:pt x="14967" y="55540"/>
                  <a:pt x="14967" y="55466"/>
                  <a:pt x="14953" y="55378"/>
                </a:cubicBezTo>
                <a:cubicBezTo>
                  <a:pt x="15026" y="55304"/>
                  <a:pt x="15100" y="55246"/>
                  <a:pt x="15173" y="55172"/>
                </a:cubicBezTo>
                <a:close/>
                <a:moveTo>
                  <a:pt x="12701" y="55540"/>
                </a:moveTo>
                <a:cubicBezTo>
                  <a:pt x="12701" y="55555"/>
                  <a:pt x="12686" y="55569"/>
                  <a:pt x="12686" y="55599"/>
                </a:cubicBezTo>
                <a:cubicBezTo>
                  <a:pt x="12674" y="55611"/>
                  <a:pt x="12650" y="55624"/>
                  <a:pt x="12625" y="55637"/>
                </a:cubicBezTo>
                <a:lnTo>
                  <a:pt x="12625" y="55637"/>
                </a:lnTo>
                <a:cubicBezTo>
                  <a:pt x="12630" y="55631"/>
                  <a:pt x="12633" y="55622"/>
                  <a:pt x="12642" y="55613"/>
                </a:cubicBezTo>
                <a:cubicBezTo>
                  <a:pt x="12672" y="55599"/>
                  <a:pt x="12686" y="55569"/>
                  <a:pt x="12701" y="55540"/>
                </a:cubicBezTo>
                <a:close/>
                <a:moveTo>
                  <a:pt x="13658" y="55304"/>
                </a:moveTo>
                <a:cubicBezTo>
                  <a:pt x="13658" y="55349"/>
                  <a:pt x="13643" y="55422"/>
                  <a:pt x="13643" y="55481"/>
                </a:cubicBezTo>
                <a:lnTo>
                  <a:pt x="13422" y="55643"/>
                </a:lnTo>
                <a:lnTo>
                  <a:pt x="13407" y="55672"/>
                </a:lnTo>
                <a:cubicBezTo>
                  <a:pt x="13407" y="55613"/>
                  <a:pt x="13422" y="55540"/>
                  <a:pt x="13422" y="55481"/>
                </a:cubicBezTo>
                <a:cubicBezTo>
                  <a:pt x="13496" y="55422"/>
                  <a:pt x="13555" y="55393"/>
                  <a:pt x="13628" y="55334"/>
                </a:cubicBezTo>
                <a:lnTo>
                  <a:pt x="13658" y="55304"/>
                </a:lnTo>
                <a:close/>
                <a:moveTo>
                  <a:pt x="13967" y="55319"/>
                </a:moveTo>
                <a:lnTo>
                  <a:pt x="13967" y="55525"/>
                </a:lnTo>
                <a:cubicBezTo>
                  <a:pt x="13878" y="55569"/>
                  <a:pt x="13790" y="55628"/>
                  <a:pt x="13702" y="55702"/>
                </a:cubicBezTo>
                <a:cubicBezTo>
                  <a:pt x="13702" y="55643"/>
                  <a:pt x="13702" y="55569"/>
                  <a:pt x="13716" y="55525"/>
                </a:cubicBezTo>
                <a:lnTo>
                  <a:pt x="13746" y="55481"/>
                </a:lnTo>
                <a:lnTo>
                  <a:pt x="13967" y="55319"/>
                </a:lnTo>
                <a:close/>
                <a:moveTo>
                  <a:pt x="14290" y="55334"/>
                </a:moveTo>
                <a:lnTo>
                  <a:pt x="14290" y="55540"/>
                </a:lnTo>
                <a:cubicBezTo>
                  <a:pt x="14187" y="55613"/>
                  <a:pt x="14114" y="55672"/>
                  <a:pt x="14025" y="55746"/>
                </a:cubicBezTo>
                <a:lnTo>
                  <a:pt x="14025" y="55540"/>
                </a:lnTo>
                <a:cubicBezTo>
                  <a:pt x="14114" y="55466"/>
                  <a:pt x="14187" y="55407"/>
                  <a:pt x="14290" y="55334"/>
                </a:cubicBezTo>
                <a:close/>
                <a:moveTo>
                  <a:pt x="12892" y="55525"/>
                </a:moveTo>
                <a:lnTo>
                  <a:pt x="12892" y="55525"/>
                </a:lnTo>
                <a:cubicBezTo>
                  <a:pt x="12863" y="55555"/>
                  <a:pt x="12848" y="55599"/>
                  <a:pt x="12833" y="55643"/>
                </a:cubicBezTo>
                <a:cubicBezTo>
                  <a:pt x="12775" y="55687"/>
                  <a:pt x="12716" y="55716"/>
                  <a:pt x="12686" y="55775"/>
                </a:cubicBezTo>
                <a:cubicBezTo>
                  <a:pt x="12701" y="55746"/>
                  <a:pt x="12716" y="55702"/>
                  <a:pt x="12745" y="55643"/>
                </a:cubicBezTo>
                <a:cubicBezTo>
                  <a:pt x="12789" y="55599"/>
                  <a:pt x="12833" y="55555"/>
                  <a:pt x="12892" y="55525"/>
                </a:cubicBezTo>
                <a:close/>
                <a:moveTo>
                  <a:pt x="14599" y="55378"/>
                </a:moveTo>
                <a:lnTo>
                  <a:pt x="14599" y="55599"/>
                </a:lnTo>
                <a:cubicBezTo>
                  <a:pt x="14526" y="55672"/>
                  <a:pt x="14423" y="55716"/>
                  <a:pt x="14364" y="55790"/>
                </a:cubicBezTo>
                <a:lnTo>
                  <a:pt x="14364" y="55569"/>
                </a:lnTo>
                <a:cubicBezTo>
                  <a:pt x="14452" y="55496"/>
                  <a:pt x="14526" y="55452"/>
                  <a:pt x="14599" y="55378"/>
                </a:cubicBezTo>
                <a:close/>
                <a:moveTo>
                  <a:pt x="13084" y="55525"/>
                </a:moveTo>
                <a:lnTo>
                  <a:pt x="13084" y="55525"/>
                </a:lnTo>
                <a:cubicBezTo>
                  <a:pt x="13069" y="55569"/>
                  <a:pt x="13069" y="55628"/>
                  <a:pt x="13054" y="55687"/>
                </a:cubicBezTo>
                <a:cubicBezTo>
                  <a:pt x="13039" y="55702"/>
                  <a:pt x="13010" y="55716"/>
                  <a:pt x="12995" y="55716"/>
                </a:cubicBezTo>
                <a:cubicBezTo>
                  <a:pt x="12936" y="55761"/>
                  <a:pt x="12907" y="55790"/>
                  <a:pt x="12848" y="55834"/>
                </a:cubicBezTo>
                <a:cubicBezTo>
                  <a:pt x="12863" y="55775"/>
                  <a:pt x="12892" y="55716"/>
                  <a:pt x="12907" y="55687"/>
                </a:cubicBezTo>
                <a:cubicBezTo>
                  <a:pt x="12966" y="55628"/>
                  <a:pt x="13010" y="55569"/>
                  <a:pt x="13084" y="55525"/>
                </a:cubicBezTo>
                <a:close/>
                <a:moveTo>
                  <a:pt x="14894" y="55452"/>
                </a:moveTo>
                <a:cubicBezTo>
                  <a:pt x="14894" y="55525"/>
                  <a:pt x="14908" y="55599"/>
                  <a:pt x="14908" y="55672"/>
                </a:cubicBezTo>
                <a:cubicBezTo>
                  <a:pt x="14835" y="55716"/>
                  <a:pt x="14761" y="55790"/>
                  <a:pt x="14673" y="55849"/>
                </a:cubicBezTo>
                <a:cubicBezTo>
                  <a:pt x="14673" y="55790"/>
                  <a:pt x="14673" y="55716"/>
                  <a:pt x="14658" y="55672"/>
                </a:cubicBezTo>
                <a:lnTo>
                  <a:pt x="14658" y="55628"/>
                </a:lnTo>
                <a:cubicBezTo>
                  <a:pt x="14732" y="55569"/>
                  <a:pt x="14805" y="55496"/>
                  <a:pt x="14894" y="55452"/>
                </a:cubicBezTo>
                <a:close/>
                <a:moveTo>
                  <a:pt x="13349" y="55555"/>
                </a:moveTo>
                <a:cubicBezTo>
                  <a:pt x="13349" y="55613"/>
                  <a:pt x="13334" y="55672"/>
                  <a:pt x="13334" y="55716"/>
                </a:cubicBezTo>
                <a:cubicBezTo>
                  <a:pt x="13231" y="55775"/>
                  <a:pt x="13157" y="55834"/>
                  <a:pt x="13069" y="55893"/>
                </a:cubicBezTo>
                <a:cubicBezTo>
                  <a:pt x="13084" y="55834"/>
                  <a:pt x="13084" y="55775"/>
                  <a:pt x="13113" y="55716"/>
                </a:cubicBezTo>
                <a:cubicBezTo>
                  <a:pt x="13187" y="55672"/>
                  <a:pt x="13260" y="55613"/>
                  <a:pt x="13349" y="55555"/>
                </a:cubicBezTo>
                <a:close/>
                <a:moveTo>
                  <a:pt x="12613" y="55761"/>
                </a:moveTo>
                <a:cubicBezTo>
                  <a:pt x="12598" y="55790"/>
                  <a:pt x="12569" y="55820"/>
                  <a:pt x="12569" y="55849"/>
                </a:cubicBezTo>
                <a:cubicBezTo>
                  <a:pt x="12539" y="55893"/>
                  <a:pt x="12495" y="55923"/>
                  <a:pt x="12466" y="55937"/>
                </a:cubicBezTo>
                <a:cubicBezTo>
                  <a:pt x="12466" y="55923"/>
                  <a:pt x="12480" y="55908"/>
                  <a:pt x="12495" y="55864"/>
                </a:cubicBezTo>
                <a:lnTo>
                  <a:pt x="12613" y="55761"/>
                </a:lnTo>
                <a:close/>
                <a:moveTo>
                  <a:pt x="13643" y="55569"/>
                </a:moveTo>
                <a:lnTo>
                  <a:pt x="13643" y="55761"/>
                </a:lnTo>
                <a:cubicBezTo>
                  <a:pt x="13628" y="55775"/>
                  <a:pt x="13599" y="55775"/>
                  <a:pt x="13584" y="55790"/>
                </a:cubicBezTo>
                <a:cubicBezTo>
                  <a:pt x="13510" y="55849"/>
                  <a:pt x="13452" y="55893"/>
                  <a:pt x="13378" y="55937"/>
                </a:cubicBezTo>
                <a:cubicBezTo>
                  <a:pt x="13363" y="55893"/>
                  <a:pt x="13378" y="55820"/>
                  <a:pt x="13378" y="55761"/>
                </a:cubicBezTo>
                <a:cubicBezTo>
                  <a:pt x="13407" y="55746"/>
                  <a:pt x="13437" y="55716"/>
                  <a:pt x="13452" y="55702"/>
                </a:cubicBezTo>
                <a:cubicBezTo>
                  <a:pt x="13510" y="55672"/>
                  <a:pt x="13584" y="55613"/>
                  <a:pt x="13643" y="55569"/>
                </a:cubicBezTo>
                <a:close/>
                <a:moveTo>
                  <a:pt x="13952" y="55599"/>
                </a:moveTo>
                <a:lnTo>
                  <a:pt x="13952" y="55790"/>
                </a:lnTo>
                <a:cubicBezTo>
                  <a:pt x="13864" y="55849"/>
                  <a:pt x="13790" y="55923"/>
                  <a:pt x="13702" y="55981"/>
                </a:cubicBezTo>
                <a:lnTo>
                  <a:pt x="13702" y="55790"/>
                </a:lnTo>
                <a:cubicBezTo>
                  <a:pt x="13790" y="55716"/>
                  <a:pt x="13878" y="55672"/>
                  <a:pt x="13952" y="55599"/>
                </a:cubicBezTo>
                <a:close/>
                <a:moveTo>
                  <a:pt x="14290" y="55613"/>
                </a:moveTo>
                <a:lnTo>
                  <a:pt x="14290" y="55834"/>
                </a:lnTo>
                <a:cubicBezTo>
                  <a:pt x="14187" y="55893"/>
                  <a:pt x="14114" y="55967"/>
                  <a:pt x="14025" y="56011"/>
                </a:cubicBezTo>
                <a:lnTo>
                  <a:pt x="14025" y="55805"/>
                </a:lnTo>
                <a:cubicBezTo>
                  <a:pt x="14114" y="55746"/>
                  <a:pt x="14187" y="55687"/>
                  <a:pt x="14290" y="55613"/>
                </a:cubicBezTo>
                <a:close/>
                <a:moveTo>
                  <a:pt x="12789" y="55746"/>
                </a:moveTo>
                <a:cubicBezTo>
                  <a:pt x="12789" y="55761"/>
                  <a:pt x="12775" y="55790"/>
                  <a:pt x="12775" y="55805"/>
                </a:cubicBezTo>
                <a:cubicBezTo>
                  <a:pt x="12775" y="55834"/>
                  <a:pt x="12760" y="55864"/>
                  <a:pt x="12760" y="55878"/>
                </a:cubicBezTo>
                <a:cubicBezTo>
                  <a:pt x="12686" y="55937"/>
                  <a:pt x="12627" y="55996"/>
                  <a:pt x="12569" y="56040"/>
                </a:cubicBezTo>
                <a:cubicBezTo>
                  <a:pt x="12583" y="55981"/>
                  <a:pt x="12613" y="55937"/>
                  <a:pt x="12627" y="55893"/>
                </a:cubicBezTo>
                <a:cubicBezTo>
                  <a:pt x="12686" y="55834"/>
                  <a:pt x="12730" y="55790"/>
                  <a:pt x="12789" y="55746"/>
                </a:cubicBezTo>
                <a:close/>
                <a:moveTo>
                  <a:pt x="13010" y="55761"/>
                </a:moveTo>
                <a:cubicBezTo>
                  <a:pt x="12995" y="55820"/>
                  <a:pt x="12995" y="55864"/>
                  <a:pt x="12981" y="55923"/>
                </a:cubicBezTo>
                <a:cubicBezTo>
                  <a:pt x="12936" y="55981"/>
                  <a:pt x="12892" y="56011"/>
                  <a:pt x="12833" y="56055"/>
                </a:cubicBezTo>
                <a:cubicBezTo>
                  <a:pt x="12819" y="56070"/>
                  <a:pt x="12789" y="56084"/>
                  <a:pt x="12760" y="56084"/>
                </a:cubicBezTo>
                <a:cubicBezTo>
                  <a:pt x="12775" y="56040"/>
                  <a:pt x="12775" y="55981"/>
                  <a:pt x="12789" y="55923"/>
                </a:cubicBezTo>
                <a:lnTo>
                  <a:pt x="13010" y="55761"/>
                </a:lnTo>
                <a:close/>
                <a:moveTo>
                  <a:pt x="14599" y="55687"/>
                </a:moveTo>
                <a:cubicBezTo>
                  <a:pt x="14599" y="55761"/>
                  <a:pt x="14614" y="55834"/>
                  <a:pt x="14614" y="55908"/>
                </a:cubicBezTo>
                <a:cubicBezTo>
                  <a:pt x="14541" y="55967"/>
                  <a:pt x="14452" y="56040"/>
                  <a:pt x="14379" y="56084"/>
                </a:cubicBezTo>
                <a:cubicBezTo>
                  <a:pt x="14379" y="56011"/>
                  <a:pt x="14364" y="55937"/>
                  <a:pt x="14364" y="55864"/>
                </a:cubicBezTo>
                <a:cubicBezTo>
                  <a:pt x="14438" y="55820"/>
                  <a:pt x="14526" y="55746"/>
                  <a:pt x="14599" y="55687"/>
                </a:cubicBezTo>
                <a:close/>
                <a:moveTo>
                  <a:pt x="12348" y="56011"/>
                </a:moveTo>
                <a:cubicBezTo>
                  <a:pt x="12348" y="56040"/>
                  <a:pt x="12333" y="56055"/>
                  <a:pt x="12333" y="56070"/>
                </a:cubicBezTo>
                <a:cubicBezTo>
                  <a:pt x="12318" y="56084"/>
                  <a:pt x="12304" y="56114"/>
                  <a:pt x="12259" y="56129"/>
                </a:cubicBezTo>
                <a:cubicBezTo>
                  <a:pt x="12259" y="56129"/>
                  <a:pt x="12259" y="56114"/>
                  <a:pt x="12274" y="56084"/>
                </a:cubicBezTo>
                <a:cubicBezTo>
                  <a:pt x="12304" y="56070"/>
                  <a:pt x="12318" y="56040"/>
                  <a:pt x="12348" y="56011"/>
                </a:cubicBezTo>
                <a:close/>
                <a:moveTo>
                  <a:pt x="13304" y="55790"/>
                </a:moveTo>
                <a:cubicBezTo>
                  <a:pt x="13304" y="55849"/>
                  <a:pt x="13304" y="55908"/>
                  <a:pt x="13290" y="55981"/>
                </a:cubicBezTo>
                <a:cubicBezTo>
                  <a:pt x="13275" y="55981"/>
                  <a:pt x="13275" y="55996"/>
                  <a:pt x="13260" y="55996"/>
                </a:cubicBezTo>
                <a:cubicBezTo>
                  <a:pt x="13187" y="56055"/>
                  <a:pt x="13113" y="56084"/>
                  <a:pt x="13039" y="56143"/>
                </a:cubicBezTo>
                <a:cubicBezTo>
                  <a:pt x="13054" y="56114"/>
                  <a:pt x="13054" y="56040"/>
                  <a:pt x="13054" y="55981"/>
                </a:cubicBezTo>
                <a:cubicBezTo>
                  <a:pt x="13142" y="55923"/>
                  <a:pt x="13216" y="55864"/>
                  <a:pt x="13304" y="55790"/>
                </a:cubicBezTo>
                <a:close/>
                <a:moveTo>
                  <a:pt x="13643" y="55834"/>
                </a:moveTo>
                <a:lnTo>
                  <a:pt x="13643" y="56011"/>
                </a:lnTo>
                <a:cubicBezTo>
                  <a:pt x="13569" y="56070"/>
                  <a:pt x="13510" y="56114"/>
                  <a:pt x="13437" y="56158"/>
                </a:cubicBezTo>
                <a:cubicBezTo>
                  <a:pt x="13422" y="56187"/>
                  <a:pt x="13378" y="56202"/>
                  <a:pt x="13363" y="56217"/>
                </a:cubicBezTo>
                <a:lnTo>
                  <a:pt x="13363" y="56040"/>
                </a:lnTo>
                <a:cubicBezTo>
                  <a:pt x="13452" y="55981"/>
                  <a:pt x="13525" y="55923"/>
                  <a:pt x="13628" y="55849"/>
                </a:cubicBezTo>
                <a:cubicBezTo>
                  <a:pt x="13628" y="55849"/>
                  <a:pt x="13643" y="55849"/>
                  <a:pt x="13643" y="55834"/>
                </a:cubicBezTo>
                <a:close/>
                <a:moveTo>
                  <a:pt x="12524" y="55996"/>
                </a:moveTo>
                <a:cubicBezTo>
                  <a:pt x="12495" y="56040"/>
                  <a:pt x="12480" y="56070"/>
                  <a:pt x="12480" y="56129"/>
                </a:cubicBezTo>
                <a:cubicBezTo>
                  <a:pt x="12421" y="56158"/>
                  <a:pt x="12377" y="56202"/>
                  <a:pt x="12333" y="56261"/>
                </a:cubicBezTo>
                <a:cubicBezTo>
                  <a:pt x="12348" y="56217"/>
                  <a:pt x="12377" y="56187"/>
                  <a:pt x="12392" y="56129"/>
                </a:cubicBezTo>
                <a:cubicBezTo>
                  <a:pt x="12421" y="56070"/>
                  <a:pt x="12466" y="56040"/>
                  <a:pt x="12524" y="55996"/>
                </a:cubicBezTo>
                <a:close/>
                <a:moveTo>
                  <a:pt x="13952" y="55864"/>
                </a:moveTo>
                <a:cubicBezTo>
                  <a:pt x="13967" y="55937"/>
                  <a:pt x="13967" y="55996"/>
                  <a:pt x="13967" y="56070"/>
                </a:cubicBezTo>
                <a:cubicBezTo>
                  <a:pt x="13878" y="56129"/>
                  <a:pt x="13790" y="56202"/>
                  <a:pt x="13716" y="56261"/>
                </a:cubicBezTo>
                <a:cubicBezTo>
                  <a:pt x="13716" y="56187"/>
                  <a:pt x="13716" y="56129"/>
                  <a:pt x="13702" y="56055"/>
                </a:cubicBezTo>
                <a:cubicBezTo>
                  <a:pt x="13790" y="55996"/>
                  <a:pt x="13878" y="55923"/>
                  <a:pt x="13952" y="55864"/>
                </a:cubicBezTo>
                <a:close/>
                <a:moveTo>
                  <a:pt x="12716" y="56011"/>
                </a:moveTo>
                <a:lnTo>
                  <a:pt x="12716" y="56011"/>
                </a:lnTo>
                <a:cubicBezTo>
                  <a:pt x="12701" y="56070"/>
                  <a:pt x="12701" y="56129"/>
                  <a:pt x="12686" y="56158"/>
                </a:cubicBezTo>
                <a:cubicBezTo>
                  <a:pt x="12613" y="56217"/>
                  <a:pt x="12539" y="56261"/>
                  <a:pt x="12480" y="56305"/>
                </a:cubicBezTo>
                <a:cubicBezTo>
                  <a:pt x="12480" y="56290"/>
                  <a:pt x="12495" y="56261"/>
                  <a:pt x="12495" y="56232"/>
                </a:cubicBezTo>
                <a:cubicBezTo>
                  <a:pt x="12495" y="56217"/>
                  <a:pt x="12524" y="56187"/>
                  <a:pt x="12539" y="56158"/>
                </a:cubicBezTo>
                <a:cubicBezTo>
                  <a:pt x="12598" y="56114"/>
                  <a:pt x="12672" y="56055"/>
                  <a:pt x="12716" y="56011"/>
                </a:cubicBezTo>
                <a:close/>
                <a:moveTo>
                  <a:pt x="14290" y="55923"/>
                </a:moveTo>
                <a:cubicBezTo>
                  <a:pt x="14305" y="55981"/>
                  <a:pt x="14305" y="56055"/>
                  <a:pt x="14305" y="56129"/>
                </a:cubicBezTo>
                <a:cubicBezTo>
                  <a:pt x="14217" y="56187"/>
                  <a:pt x="14143" y="56261"/>
                  <a:pt x="14040" y="56305"/>
                </a:cubicBezTo>
                <a:cubicBezTo>
                  <a:pt x="14040" y="56232"/>
                  <a:pt x="14025" y="56158"/>
                  <a:pt x="14025" y="56114"/>
                </a:cubicBezTo>
                <a:cubicBezTo>
                  <a:pt x="14114" y="56055"/>
                  <a:pt x="14187" y="55981"/>
                  <a:pt x="14290" y="55923"/>
                </a:cubicBezTo>
                <a:close/>
                <a:moveTo>
                  <a:pt x="12995" y="56040"/>
                </a:moveTo>
                <a:cubicBezTo>
                  <a:pt x="12995" y="56084"/>
                  <a:pt x="12981" y="56143"/>
                  <a:pt x="12981" y="56202"/>
                </a:cubicBezTo>
                <a:cubicBezTo>
                  <a:pt x="12892" y="56261"/>
                  <a:pt x="12789" y="56305"/>
                  <a:pt x="12716" y="56364"/>
                </a:cubicBezTo>
                <a:cubicBezTo>
                  <a:pt x="12716" y="56305"/>
                  <a:pt x="12745" y="56261"/>
                  <a:pt x="12760" y="56202"/>
                </a:cubicBezTo>
                <a:cubicBezTo>
                  <a:pt x="12789" y="56158"/>
                  <a:pt x="12833" y="56143"/>
                  <a:pt x="12892" y="56114"/>
                </a:cubicBezTo>
                <a:cubicBezTo>
                  <a:pt x="12922" y="56084"/>
                  <a:pt x="12966" y="56055"/>
                  <a:pt x="12995" y="56040"/>
                </a:cubicBezTo>
                <a:close/>
                <a:moveTo>
                  <a:pt x="12245" y="56232"/>
                </a:moveTo>
                <a:lnTo>
                  <a:pt x="12245" y="56232"/>
                </a:lnTo>
                <a:cubicBezTo>
                  <a:pt x="12230" y="56276"/>
                  <a:pt x="12230" y="56290"/>
                  <a:pt x="12201" y="56335"/>
                </a:cubicBezTo>
                <a:cubicBezTo>
                  <a:pt x="12171" y="56364"/>
                  <a:pt x="12127" y="56408"/>
                  <a:pt x="12083" y="56423"/>
                </a:cubicBezTo>
                <a:cubicBezTo>
                  <a:pt x="12098" y="56379"/>
                  <a:pt x="12112" y="56364"/>
                  <a:pt x="12127" y="56335"/>
                </a:cubicBezTo>
                <a:cubicBezTo>
                  <a:pt x="12171" y="56290"/>
                  <a:pt x="12201" y="56261"/>
                  <a:pt x="12245" y="56232"/>
                </a:cubicBezTo>
                <a:close/>
                <a:moveTo>
                  <a:pt x="13275" y="56055"/>
                </a:moveTo>
                <a:lnTo>
                  <a:pt x="13275" y="56232"/>
                </a:lnTo>
                <a:cubicBezTo>
                  <a:pt x="13231" y="56290"/>
                  <a:pt x="13187" y="56335"/>
                  <a:pt x="13113" y="56364"/>
                </a:cubicBezTo>
                <a:cubicBezTo>
                  <a:pt x="13069" y="56379"/>
                  <a:pt x="13054" y="56408"/>
                  <a:pt x="13010" y="56423"/>
                </a:cubicBezTo>
                <a:lnTo>
                  <a:pt x="13010" y="56232"/>
                </a:lnTo>
                <a:cubicBezTo>
                  <a:pt x="13113" y="56187"/>
                  <a:pt x="13201" y="56129"/>
                  <a:pt x="13275" y="56055"/>
                </a:cubicBezTo>
                <a:close/>
                <a:moveTo>
                  <a:pt x="13628" y="56129"/>
                </a:moveTo>
                <a:cubicBezTo>
                  <a:pt x="13643" y="56158"/>
                  <a:pt x="13643" y="56232"/>
                  <a:pt x="13643" y="56305"/>
                </a:cubicBezTo>
                <a:cubicBezTo>
                  <a:pt x="13555" y="56364"/>
                  <a:pt x="13452" y="56438"/>
                  <a:pt x="13363" y="56496"/>
                </a:cubicBezTo>
                <a:lnTo>
                  <a:pt x="13363" y="56305"/>
                </a:lnTo>
                <a:cubicBezTo>
                  <a:pt x="13407" y="56290"/>
                  <a:pt x="13437" y="56261"/>
                  <a:pt x="13481" y="56232"/>
                </a:cubicBezTo>
                <a:cubicBezTo>
                  <a:pt x="13525" y="56202"/>
                  <a:pt x="13569" y="56158"/>
                  <a:pt x="13628" y="56129"/>
                </a:cubicBezTo>
                <a:close/>
                <a:moveTo>
                  <a:pt x="12421" y="56232"/>
                </a:moveTo>
                <a:lnTo>
                  <a:pt x="12421" y="56232"/>
                </a:lnTo>
                <a:cubicBezTo>
                  <a:pt x="12407" y="56290"/>
                  <a:pt x="12392" y="56335"/>
                  <a:pt x="12392" y="56379"/>
                </a:cubicBezTo>
                <a:cubicBezTo>
                  <a:pt x="12333" y="56423"/>
                  <a:pt x="12259" y="56452"/>
                  <a:pt x="12201" y="56511"/>
                </a:cubicBezTo>
                <a:cubicBezTo>
                  <a:pt x="12215" y="56452"/>
                  <a:pt x="12245" y="56423"/>
                  <a:pt x="12259" y="56364"/>
                </a:cubicBezTo>
                <a:cubicBezTo>
                  <a:pt x="12318" y="56335"/>
                  <a:pt x="12362" y="56276"/>
                  <a:pt x="12421" y="56232"/>
                </a:cubicBezTo>
                <a:close/>
                <a:moveTo>
                  <a:pt x="13967" y="56143"/>
                </a:moveTo>
                <a:cubicBezTo>
                  <a:pt x="13967" y="56217"/>
                  <a:pt x="13996" y="56290"/>
                  <a:pt x="13996" y="56349"/>
                </a:cubicBezTo>
                <a:cubicBezTo>
                  <a:pt x="13893" y="56408"/>
                  <a:pt x="13805" y="56482"/>
                  <a:pt x="13731" y="56526"/>
                </a:cubicBezTo>
                <a:cubicBezTo>
                  <a:pt x="13731" y="56452"/>
                  <a:pt x="13716" y="56408"/>
                  <a:pt x="13716" y="56335"/>
                </a:cubicBezTo>
                <a:cubicBezTo>
                  <a:pt x="13805" y="56276"/>
                  <a:pt x="13893" y="56202"/>
                  <a:pt x="13967" y="56143"/>
                </a:cubicBezTo>
                <a:close/>
                <a:moveTo>
                  <a:pt x="13984" y="56448"/>
                </a:moveTo>
                <a:lnTo>
                  <a:pt x="13984" y="56448"/>
                </a:lnTo>
                <a:cubicBezTo>
                  <a:pt x="13947" y="56480"/>
                  <a:pt x="13907" y="56506"/>
                  <a:pt x="13864" y="56532"/>
                </a:cubicBezTo>
                <a:lnTo>
                  <a:pt x="13864" y="56532"/>
                </a:lnTo>
                <a:cubicBezTo>
                  <a:pt x="13864" y="56530"/>
                  <a:pt x="13864" y="56528"/>
                  <a:pt x="13864" y="56526"/>
                </a:cubicBezTo>
                <a:cubicBezTo>
                  <a:pt x="13906" y="56498"/>
                  <a:pt x="13945" y="56473"/>
                  <a:pt x="13984" y="56448"/>
                </a:cubicBezTo>
                <a:close/>
                <a:moveTo>
                  <a:pt x="12672" y="56261"/>
                </a:moveTo>
                <a:cubicBezTo>
                  <a:pt x="12672" y="56305"/>
                  <a:pt x="12642" y="56364"/>
                  <a:pt x="12642" y="56423"/>
                </a:cubicBezTo>
                <a:cubicBezTo>
                  <a:pt x="12569" y="56482"/>
                  <a:pt x="12495" y="56526"/>
                  <a:pt x="12407" y="56570"/>
                </a:cubicBezTo>
                <a:cubicBezTo>
                  <a:pt x="12421" y="56511"/>
                  <a:pt x="12421" y="56452"/>
                  <a:pt x="12451" y="56408"/>
                </a:cubicBezTo>
                <a:cubicBezTo>
                  <a:pt x="12524" y="56349"/>
                  <a:pt x="12598" y="56290"/>
                  <a:pt x="12672" y="56261"/>
                </a:cubicBezTo>
                <a:close/>
                <a:moveTo>
                  <a:pt x="11980" y="56482"/>
                </a:moveTo>
                <a:lnTo>
                  <a:pt x="11980" y="56482"/>
                </a:lnTo>
                <a:cubicBezTo>
                  <a:pt x="11965" y="56496"/>
                  <a:pt x="11965" y="56511"/>
                  <a:pt x="11965" y="56526"/>
                </a:cubicBezTo>
                <a:cubicBezTo>
                  <a:pt x="11950" y="56555"/>
                  <a:pt x="11906" y="56570"/>
                  <a:pt x="11892" y="56585"/>
                </a:cubicBezTo>
                <a:cubicBezTo>
                  <a:pt x="11892" y="56585"/>
                  <a:pt x="11906" y="56570"/>
                  <a:pt x="11906" y="56555"/>
                </a:cubicBezTo>
                <a:cubicBezTo>
                  <a:pt x="11936" y="56526"/>
                  <a:pt x="11950" y="56496"/>
                  <a:pt x="11980" y="56482"/>
                </a:cubicBezTo>
                <a:close/>
                <a:moveTo>
                  <a:pt x="12966" y="56290"/>
                </a:moveTo>
                <a:lnTo>
                  <a:pt x="12966" y="56482"/>
                </a:lnTo>
                <a:cubicBezTo>
                  <a:pt x="12863" y="56526"/>
                  <a:pt x="12775" y="56585"/>
                  <a:pt x="12701" y="56644"/>
                </a:cubicBezTo>
                <a:lnTo>
                  <a:pt x="12701" y="56452"/>
                </a:lnTo>
                <a:cubicBezTo>
                  <a:pt x="12789" y="56408"/>
                  <a:pt x="12863" y="56349"/>
                  <a:pt x="12966" y="56290"/>
                </a:cubicBezTo>
                <a:close/>
                <a:moveTo>
                  <a:pt x="12156" y="56452"/>
                </a:moveTo>
                <a:cubicBezTo>
                  <a:pt x="12127" y="56496"/>
                  <a:pt x="12112" y="56526"/>
                  <a:pt x="12112" y="56585"/>
                </a:cubicBezTo>
                <a:cubicBezTo>
                  <a:pt x="12053" y="56629"/>
                  <a:pt x="12009" y="56658"/>
                  <a:pt x="11965" y="56702"/>
                </a:cubicBezTo>
                <a:cubicBezTo>
                  <a:pt x="11980" y="56658"/>
                  <a:pt x="12009" y="56629"/>
                  <a:pt x="12024" y="56570"/>
                </a:cubicBezTo>
                <a:cubicBezTo>
                  <a:pt x="12053" y="56526"/>
                  <a:pt x="12112" y="56496"/>
                  <a:pt x="12156" y="56452"/>
                </a:cubicBezTo>
                <a:close/>
                <a:moveTo>
                  <a:pt x="13304" y="56349"/>
                </a:moveTo>
                <a:lnTo>
                  <a:pt x="13304" y="56349"/>
                </a:lnTo>
                <a:cubicBezTo>
                  <a:pt x="13290" y="56408"/>
                  <a:pt x="13290" y="56452"/>
                  <a:pt x="13304" y="56526"/>
                </a:cubicBezTo>
                <a:lnTo>
                  <a:pt x="13039" y="56702"/>
                </a:lnTo>
                <a:lnTo>
                  <a:pt x="13039" y="56511"/>
                </a:lnTo>
                <a:cubicBezTo>
                  <a:pt x="13069" y="56496"/>
                  <a:pt x="13128" y="56452"/>
                  <a:pt x="13157" y="56438"/>
                </a:cubicBezTo>
                <a:cubicBezTo>
                  <a:pt x="13216" y="56408"/>
                  <a:pt x="13260" y="56379"/>
                  <a:pt x="13304" y="56349"/>
                </a:cubicBezTo>
                <a:close/>
                <a:moveTo>
                  <a:pt x="13643" y="56364"/>
                </a:moveTo>
                <a:cubicBezTo>
                  <a:pt x="13658" y="56438"/>
                  <a:pt x="13658" y="56511"/>
                  <a:pt x="13658" y="56570"/>
                </a:cubicBezTo>
                <a:cubicBezTo>
                  <a:pt x="13569" y="56629"/>
                  <a:pt x="13481" y="56673"/>
                  <a:pt x="13378" y="56747"/>
                </a:cubicBezTo>
                <a:cubicBezTo>
                  <a:pt x="13378" y="56673"/>
                  <a:pt x="13363" y="56629"/>
                  <a:pt x="13363" y="56541"/>
                </a:cubicBezTo>
                <a:cubicBezTo>
                  <a:pt x="13452" y="56496"/>
                  <a:pt x="13555" y="56438"/>
                  <a:pt x="13643" y="56364"/>
                </a:cubicBezTo>
                <a:close/>
                <a:moveTo>
                  <a:pt x="12348" y="56482"/>
                </a:moveTo>
                <a:lnTo>
                  <a:pt x="12348" y="56482"/>
                </a:lnTo>
                <a:cubicBezTo>
                  <a:pt x="12333" y="56526"/>
                  <a:pt x="12333" y="56585"/>
                  <a:pt x="12318" y="56629"/>
                </a:cubicBezTo>
                <a:cubicBezTo>
                  <a:pt x="12259" y="56673"/>
                  <a:pt x="12186" y="56717"/>
                  <a:pt x="12112" y="56776"/>
                </a:cubicBezTo>
                <a:cubicBezTo>
                  <a:pt x="12127" y="56717"/>
                  <a:pt x="12156" y="56673"/>
                  <a:pt x="12156" y="56629"/>
                </a:cubicBezTo>
                <a:cubicBezTo>
                  <a:pt x="12230" y="56570"/>
                  <a:pt x="12274" y="56526"/>
                  <a:pt x="12348" y="56482"/>
                </a:cubicBezTo>
                <a:close/>
                <a:moveTo>
                  <a:pt x="12627" y="56496"/>
                </a:moveTo>
                <a:cubicBezTo>
                  <a:pt x="12627" y="56555"/>
                  <a:pt x="12613" y="56599"/>
                  <a:pt x="12613" y="56658"/>
                </a:cubicBezTo>
                <a:lnTo>
                  <a:pt x="12495" y="56717"/>
                </a:lnTo>
                <a:cubicBezTo>
                  <a:pt x="12451" y="56747"/>
                  <a:pt x="12407" y="56776"/>
                  <a:pt x="12348" y="56806"/>
                </a:cubicBezTo>
                <a:cubicBezTo>
                  <a:pt x="12377" y="56776"/>
                  <a:pt x="12392" y="56717"/>
                  <a:pt x="12392" y="56658"/>
                </a:cubicBezTo>
                <a:cubicBezTo>
                  <a:pt x="12466" y="56599"/>
                  <a:pt x="12554" y="56541"/>
                  <a:pt x="12627" y="56496"/>
                </a:cubicBezTo>
                <a:close/>
                <a:moveTo>
                  <a:pt x="11877" y="56673"/>
                </a:moveTo>
                <a:lnTo>
                  <a:pt x="11877" y="56673"/>
                </a:lnTo>
                <a:cubicBezTo>
                  <a:pt x="11862" y="56717"/>
                  <a:pt x="11833" y="56747"/>
                  <a:pt x="11833" y="56776"/>
                </a:cubicBezTo>
                <a:cubicBezTo>
                  <a:pt x="11803" y="56806"/>
                  <a:pt x="11759" y="56850"/>
                  <a:pt x="11715" y="56864"/>
                </a:cubicBezTo>
                <a:cubicBezTo>
                  <a:pt x="11744" y="56850"/>
                  <a:pt x="11759" y="56806"/>
                  <a:pt x="11759" y="56791"/>
                </a:cubicBezTo>
                <a:lnTo>
                  <a:pt x="11877" y="56673"/>
                </a:lnTo>
                <a:close/>
                <a:moveTo>
                  <a:pt x="12966" y="56555"/>
                </a:moveTo>
                <a:lnTo>
                  <a:pt x="12966" y="56732"/>
                </a:lnTo>
                <a:lnTo>
                  <a:pt x="12686" y="56894"/>
                </a:lnTo>
                <a:lnTo>
                  <a:pt x="12686" y="56717"/>
                </a:lnTo>
                <a:lnTo>
                  <a:pt x="12966" y="56555"/>
                </a:lnTo>
                <a:close/>
                <a:moveTo>
                  <a:pt x="13323" y="56878"/>
                </a:moveTo>
                <a:lnTo>
                  <a:pt x="13265" y="56913"/>
                </a:lnTo>
                <a:lnTo>
                  <a:pt x="13265" y="56913"/>
                </a:lnTo>
                <a:cubicBezTo>
                  <a:pt x="13284" y="56900"/>
                  <a:pt x="13301" y="56888"/>
                  <a:pt x="13323" y="56878"/>
                </a:cubicBezTo>
                <a:close/>
                <a:moveTo>
                  <a:pt x="13675" y="56670"/>
                </a:moveTo>
                <a:cubicBezTo>
                  <a:pt x="13633" y="56695"/>
                  <a:pt x="13588" y="56719"/>
                  <a:pt x="13540" y="56747"/>
                </a:cubicBezTo>
                <a:cubicBezTo>
                  <a:pt x="13540" y="56806"/>
                  <a:pt x="13540" y="56864"/>
                  <a:pt x="13569" y="56909"/>
                </a:cubicBezTo>
                <a:cubicBezTo>
                  <a:pt x="13570" y="56914"/>
                  <a:pt x="13571" y="56919"/>
                  <a:pt x="13572" y="56925"/>
                </a:cubicBezTo>
                <a:lnTo>
                  <a:pt x="13572" y="56925"/>
                </a:lnTo>
                <a:lnTo>
                  <a:pt x="13702" y="56850"/>
                </a:lnTo>
                <a:cubicBezTo>
                  <a:pt x="13702" y="56802"/>
                  <a:pt x="13682" y="56745"/>
                  <a:pt x="13675" y="56670"/>
                </a:cubicBezTo>
                <a:close/>
                <a:moveTo>
                  <a:pt x="12098" y="56702"/>
                </a:moveTo>
                <a:cubicBezTo>
                  <a:pt x="12083" y="56747"/>
                  <a:pt x="12083" y="56791"/>
                  <a:pt x="12053" y="56850"/>
                </a:cubicBezTo>
                <a:cubicBezTo>
                  <a:pt x="11965" y="56864"/>
                  <a:pt x="11906" y="56923"/>
                  <a:pt x="11862" y="56953"/>
                </a:cubicBezTo>
                <a:cubicBezTo>
                  <a:pt x="11877" y="56894"/>
                  <a:pt x="11892" y="56864"/>
                  <a:pt x="11906" y="56820"/>
                </a:cubicBezTo>
                <a:cubicBezTo>
                  <a:pt x="11965" y="56791"/>
                  <a:pt x="12024" y="56732"/>
                  <a:pt x="12098" y="56702"/>
                </a:cubicBezTo>
                <a:close/>
                <a:moveTo>
                  <a:pt x="13304" y="56599"/>
                </a:moveTo>
                <a:cubicBezTo>
                  <a:pt x="13304" y="56658"/>
                  <a:pt x="13304" y="56732"/>
                  <a:pt x="13334" y="56791"/>
                </a:cubicBezTo>
                <a:cubicBezTo>
                  <a:pt x="13275" y="56820"/>
                  <a:pt x="13231" y="56850"/>
                  <a:pt x="13187" y="56879"/>
                </a:cubicBezTo>
                <a:cubicBezTo>
                  <a:pt x="13142" y="56894"/>
                  <a:pt x="13084" y="56938"/>
                  <a:pt x="13054" y="56953"/>
                </a:cubicBezTo>
                <a:cubicBezTo>
                  <a:pt x="13054" y="56894"/>
                  <a:pt x="13039" y="56820"/>
                  <a:pt x="13039" y="56776"/>
                </a:cubicBezTo>
                <a:lnTo>
                  <a:pt x="13304" y="56599"/>
                </a:lnTo>
                <a:close/>
                <a:moveTo>
                  <a:pt x="13265" y="56913"/>
                </a:moveTo>
                <a:cubicBezTo>
                  <a:pt x="13254" y="56921"/>
                  <a:pt x="13243" y="56930"/>
                  <a:pt x="13231" y="56938"/>
                </a:cubicBezTo>
                <a:cubicBezTo>
                  <a:pt x="13222" y="56944"/>
                  <a:pt x="13212" y="56950"/>
                  <a:pt x="13202" y="56956"/>
                </a:cubicBezTo>
                <a:lnTo>
                  <a:pt x="13202" y="56956"/>
                </a:lnTo>
                <a:cubicBezTo>
                  <a:pt x="13202" y="56955"/>
                  <a:pt x="13201" y="56954"/>
                  <a:pt x="13201" y="56953"/>
                </a:cubicBezTo>
                <a:lnTo>
                  <a:pt x="13265" y="56913"/>
                </a:lnTo>
                <a:close/>
                <a:moveTo>
                  <a:pt x="11597" y="56967"/>
                </a:moveTo>
                <a:cubicBezTo>
                  <a:pt x="11588" y="56985"/>
                  <a:pt x="11568" y="56998"/>
                  <a:pt x="11551" y="57008"/>
                </a:cubicBezTo>
                <a:lnTo>
                  <a:pt x="11551" y="57008"/>
                </a:lnTo>
                <a:lnTo>
                  <a:pt x="11568" y="56997"/>
                </a:lnTo>
                <a:lnTo>
                  <a:pt x="11597" y="56967"/>
                </a:lnTo>
                <a:close/>
                <a:moveTo>
                  <a:pt x="12318" y="56717"/>
                </a:moveTo>
                <a:cubicBezTo>
                  <a:pt x="12318" y="56776"/>
                  <a:pt x="12304" y="56820"/>
                  <a:pt x="12304" y="56879"/>
                </a:cubicBezTo>
                <a:cubicBezTo>
                  <a:pt x="12230" y="56938"/>
                  <a:pt x="12127" y="56967"/>
                  <a:pt x="12053" y="57026"/>
                </a:cubicBezTo>
                <a:cubicBezTo>
                  <a:pt x="12083" y="56967"/>
                  <a:pt x="12083" y="56923"/>
                  <a:pt x="12098" y="56864"/>
                </a:cubicBezTo>
                <a:cubicBezTo>
                  <a:pt x="12171" y="56806"/>
                  <a:pt x="12245" y="56747"/>
                  <a:pt x="12318" y="56717"/>
                </a:cubicBezTo>
                <a:close/>
                <a:moveTo>
                  <a:pt x="12627" y="56747"/>
                </a:moveTo>
                <a:lnTo>
                  <a:pt x="12627" y="56938"/>
                </a:lnTo>
                <a:cubicBezTo>
                  <a:pt x="12539" y="56997"/>
                  <a:pt x="12466" y="57026"/>
                  <a:pt x="12377" y="57085"/>
                </a:cubicBezTo>
                <a:lnTo>
                  <a:pt x="12348" y="57085"/>
                </a:lnTo>
                <a:cubicBezTo>
                  <a:pt x="12348" y="57026"/>
                  <a:pt x="12348" y="56967"/>
                  <a:pt x="12377" y="56894"/>
                </a:cubicBezTo>
                <a:cubicBezTo>
                  <a:pt x="12421" y="56864"/>
                  <a:pt x="12495" y="56820"/>
                  <a:pt x="12554" y="56791"/>
                </a:cubicBezTo>
                <a:cubicBezTo>
                  <a:pt x="12569" y="56761"/>
                  <a:pt x="12598" y="56761"/>
                  <a:pt x="12627" y="56747"/>
                </a:cubicBezTo>
                <a:close/>
                <a:moveTo>
                  <a:pt x="11803" y="56894"/>
                </a:moveTo>
                <a:lnTo>
                  <a:pt x="11803" y="56894"/>
                </a:lnTo>
                <a:cubicBezTo>
                  <a:pt x="11789" y="56938"/>
                  <a:pt x="11789" y="56953"/>
                  <a:pt x="11759" y="56997"/>
                </a:cubicBezTo>
                <a:cubicBezTo>
                  <a:pt x="11759" y="57012"/>
                  <a:pt x="11759" y="57012"/>
                  <a:pt x="11744" y="57026"/>
                </a:cubicBezTo>
                <a:lnTo>
                  <a:pt x="11583" y="57144"/>
                </a:lnTo>
                <a:lnTo>
                  <a:pt x="11641" y="57026"/>
                </a:lnTo>
                <a:cubicBezTo>
                  <a:pt x="11715" y="56967"/>
                  <a:pt x="11744" y="56938"/>
                  <a:pt x="11803" y="56894"/>
                </a:cubicBezTo>
                <a:close/>
                <a:moveTo>
                  <a:pt x="12981" y="56806"/>
                </a:moveTo>
                <a:lnTo>
                  <a:pt x="12981" y="56997"/>
                </a:lnTo>
                <a:cubicBezTo>
                  <a:pt x="12922" y="57026"/>
                  <a:pt x="12863" y="57070"/>
                  <a:pt x="12819" y="57085"/>
                </a:cubicBezTo>
                <a:cubicBezTo>
                  <a:pt x="12775" y="57100"/>
                  <a:pt x="12730" y="57115"/>
                  <a:pt x="12701" y="57159"/>
                </a:cubicBezTo>
                <a:lnTo>
                  <a:pt x="12701" y="56967"/>
                </a:lnTo>
                <a:lnTo>
                  <a:pt x="12981" y="56806"/>
                </a:lnTo>
                <a:close/>
                <a:moveTo>
                  <a:pt x="12009" y="56909"/>
                </a:moveTo>
                <a:cubicBezTo>
                  <a:pt x="11980" y="56967"/>
                  <a:pt x="11980" y="57026"/>
                  <a:pt x="11965" y="57070"/>
                </a:cubicBezTo>
                <a:cubicBezTo>
                  <a:pt x="11906" y="57115"/>
                  <a:pt x="11833" y="57173"/>
                  <a:pt x="11759" y="57218"/>
                </a:cubicBezTo>
                <a:cubicBezTo>
                  <a:pt x="11789" y="57159"/>
                  <a:pt x="11803" y="57100"/>
                  <a:pt x="11803" y="57070"/>
                </a:cubicBezTo>
                <a:cubicBezTo>
                  <a:pt x="11877" y="57012"/>
                  <a:pt x="11936" y="56967"/>
                  <a:pt x="12009" y="56909"/>
                </a:cubicBezTo>
                <a:close/>
                <a:moveTo>
                  <a:pt x="12274" y="56967"/>
                </a:moveTo>
                <a:lnTo>
                  <a:pt x="12274" y="57144"/>
                </a:lnTo>
                <a:cubicBezTo>
                  <a:pt x="12201" y="57188"/>
                  <a:pt x="12112" y="57232"/>
                  <a:pt x="12024" y="57291"/>
                </a:cubicBezTo>
                <a:cubicBezTo>
                  <a:pt x="12024" y="57232"/>
                  <a:pt x="12039" y="57173"/>
                  <a:pt x="12039" y="57115"/>
                </a:cubicBezTo>
                <a:cubicBezTo>
                  <a:pt x="12112" y="57070"/>
                  <a:pt x="12201" y="57012"/>
                  <a:pt x="12274" y="56967"/>
                </a:cubicBezTo>
                <a:close/>
                <a:moveTo>
                  <a:pt x="11524" y="57115"/>
                </a:moveTo>
                <a:lnTo>
                  <a:pt x="11524" y="57115"/>
                </a:lnTo>
                <a:cubicBezTo>
                  <a:pt x="11509" y="57159"/>
                  <a:pt x="11480" y="57188"/>
                  <a:pt x="11480" y="57218"/>
                </a:cubicBezTo>
                <a:cubicBezTo>
                  <a:pt x="11453" y="57244"/>
                  <a:pt x="11401" y="57259"/>
                  <a:pt x="11370" y="57295"/>
                </a:cubicBezTo>
                <a:lnTo>
                  <a:pt x="11370" y="57295"/>
                </a:lnTo>
                <a:cubicBezTo>
                  <a:pt x="11382" y="57276"/>
                  <a:pt x="11397" y="57244"/>
                  <a:pt x="11421" y="57232"/>
                </a:cubicBezTo>
                <a:lnTo>
                  <a:pt x="11524" y="57115"/>
                </a:lnTo>
                <a:close/>
                <a:moveTo>
                  <a:pt x="12627" y="56997"/>
                </a:moveTo>
                <a:lnTo>
                  <a:pt x="12627" y="57188"/>
                </a:lnTo>
                <a:cubicBezTo>
                  <a:pt x="12539" y="57247"/>
                  <a:pt x="12451" y="57306"/>
                  <a:pt x="12348" y="57335"/>
                </a:cubicBezTo>
                <a:lnTo>
                  <a:pt x="12348" y="57159"/>
                </a:lnTo>
                <a:cubicBezTo>
                  <a:pt x="12377" y="57144"/>
                  <a:pt x="12392" y="57144"/>
                  <a:pt x="12407" y="57115"/>
                </a:cubicBezTo>
                <a:cubicBezTo>
                  <a:pt x="12480" y="57085"/>
                  <a:pt x="12554" y="57026"/>
                  <a:pt x="12627" y="56997"/>
                </a:cubicBezTo>
                <a:close/>
                <a:moveTo>
                  <a:pt x="11730" y="57115"/>
                </a:moveTo>
                <a:cubicBezTo>
                  <a:pt x="11715" y="57173"/>
                  <a:pt x="11715" y="57218"/>
                  <a:pt x="11686" y="57262"/>
                </a:cubicBezTo>
                <a:cubicBezTo>
                  <a:pt x="11612" y="57321"/>
                  <a:pt x="11568" y="57365"/>
                  <a:pt x="11494" y="57394"/>
                </a:cubicBezTo>
                <a:cubicBezTo>
                  <a:pt x="11509" y="57335"/>
                  <a:pt x="11524" y="57306"/>
                  <a:pt x="11538" y="57247"/>
                </a:cubicBezTo>
                <a:cubicBezTo>
                  <a:pt x="11597" y="57218"/>
                  <a:pt x="11656" y="57159"/>
                  <a:pt x="11730" y="57115"/>
                </a:cubicBezTo>
                <a:close/>
                <a:moveTo>
                  <a:pt x="12336" y="57436"/>
                </a:moveTo>
                <a:lnTo>
                  <a:pt x="12333" y="57438"/>
                </a:lnTo>
                <a:cubicBezTo>
                  <a:pt x="12335" y="57444"/>
                  <a:pt x="12337" y="57451"/>
                  <a:pt x="12338" y="57458"/>
                </a:cubicBezTo>
                <a:lnTo>
                  <a:pt x="12338" y="57458"/>
                </a:lnTo>
                <a:cubicBezTo>
                  <a:pt x="12338" y="57451"/>
                  <a:pt x="12337" y="57444"/>
                  <a:pt x="12336" y="57436"/>
                </a:cubicBezTo>
                <a:close/>
                <a:moveTo>
                  <a:pt x="11273" y="57365"/>
                </a:moveTo>
                <a:lnTo>
                  <a:pt x="11273" y="57365"/>
                </a:lnTo>
                <a:cubicBezTo>
                  <a:pt x="11273" y="57379"/>
                  <a:pt x="11244" y="57394"/>
                  <a:pt x="11244" y="57409"/>
                </a:cubicBezTo>
                <a:cubicBezTo>
                  <a:pt x="11229" y="57438"/>
                  <a:pt x="11200" y="57453"/>
                  <a:pt x="11170" y="57468"/>
                </a:cubicBezTo>
                <a:cubicBezTo>
                  <a:pt x="11170" y="57453"/>
                  <a:pt x="11200" y="57453"/>
                  <a:pt x="11200" y="57438"/>
                </a:cubicBezTo>
                <a:lnTo>
                  <a:pt x="11273" y="57365"/>
                </a:lnTo>
                <a:close/>
                <a:moveTo>
                  <a:pt x="11965" y="57159"/>
                </a:moveTo>
                <a:cubicBezTo>
                  <a:pt x="11965" y="57218"/>
                  <a:pt x="11950" y="57262"/>
                  <a:pt x="11950" y="57321"/>
                </a:cubicBezTo>
                <a:cubicBezTo>
                  <a:pt x="11877" y="57379"/>
                  <a:pt x="11789" y="57409"/>
                  <a:pt x="11715" y="57468"/>
                </a:cubicBezTo>
                <a:cubicBezTo>
                  <a:pt x="11730" y="57409"/>
                  <a:pt x="11730" y="57365"/>
                  <a:pt x="11744" y="57306"/>
                </a:cubicBezTo>
                <a:cubicBezTo>
                  <a:pt x="11818" y="57247"/>
                  <a:pt x="11892" y="57218"/>
                  <a:pt x="11965" y="57159"/>
                </a:cubicBezTo>
                <a:close/>
                <a:moveTo>
                  <a:pt x="12338" y="57458"/>
                </a:moveTo>
                <a:cubicBezTo>
                  <a:pt x="12341" y="57478"/>
                  <a:pt x="12343" y="57497"/>
                  <a:pt x="12346" y="57517"/>
                </a:cubicBezTo>
                <a:lnTo>
                  <a:pt x="12346" y="57517"/>
                </a:lnTo>
                <a:cubicBezTo>
                  <a:pt x="12344" y="57496"/>
                  <a:pt x="12342" y="57476"/>
                  <a:pt x="12338" y="57458"/>
                </a:cubicBezTo>
                <a:close/>
                <a:moveTo>
                  <a:pt x="12259" y="57218"/>
                </a:moveTo>
                <a:cubicBezTo>
                  <a:pt x="12274" y="57262"/>
                  <a:pt x="12274" y="57321"/>
                  <a:pt x="12274" y="57394"/>
                </a:cubicBezTo>
                <a:cubicBezTo>
                  <a:pt x="12259" y="57409"/>
                  <a:pt x="12230" y="57438"/>
                  <a:pt x="12201" y="57438"/>
                </a:cubicBezTo>
                <a:cubicBezTo>
                  <a:pt x="12127" y="57468"/>
                  <a:pt x="12083" y="57497"/>
                  <a:pt x="12009" y="57541"/>
                </a:cubicBezTo>
                <a:lnTo>
                  <a:pt x="12009" y="57365"/>
                </a:lnTo>
                <a:cubicBezTo>
                  <a:pt x="12098" y="57306"/>
                  <a:pt x="12186" y="57247"/>
                  <a:pt x="12259" y="57218"/>
                </a:cubicBezTo>
                <a:close/>
                <a:moveTo>
                  <a:pt x="11450" y="57335"/>
                </a:moveTo>
                <a:cubicBezTo>
                  <a:pt x="11450" y="57365"/>
                  <a:pt x="11435" y="57379"/>
                  <a:pt x="11435" y="57379"/>
                </a:cubicBezTo>
                <a:cubicBezTo>
                  <a:pt x="11421" y="57394"/>
                  <a:pt x="11421" y="57438"/>
                  <a:pt x="11421" y="57453"/>
                </a:cubicBezTo>
                <a:lnTo>
                  <a:pt x="11244" y="57556"/>
                </a:lnTo>
                <a:cubicBezTo>
                  <a:pt x="11273" y="57527"/>
                  <a:pt x="11288" y="57482"/>
                  <a:pt x="11303" y="57438"/>
                </a:cubicBezTo>
                <a:cubicBezTo>
                  <a:pt x="11347" y="57409"/>
                  <a:pt x="11391" y="57379"/>
                  <a:pt x="11450" y="57335"/>
                </a:cubicBezTo>
                <a:close/>
                <a:moveTo>
                  <a:pt x="11671" y="57365"/>
                </a:moveTo>
                <a:lnTo>
                  <a:pt x="11671" y="57365"/>
                </a:lnTo>
                <a:cubicBezTo>
                  <a:pt x="11656" y="57409"/>
                  <a:pt x="11656" y="57468"/>
                  <a:pt x="11656" y="57512"/>
                </a:cubicBezTo>
                <a:cubicBezTo>
                  <a:pt x="11583" y="57541"/>
                  <a:pt x="11509" y="57600"/>
                  <a:pt x="11435" y="57630"/>
                </a:cubicBezTo>
                <a:cubicBezTo>
                  <a:pt x="11450" y="57585"/>
                  <a:pt x="11450" y="57541"/>
                  <a:pt x="11465" y="57482"/>
                </a:cubicBezTo>
                <a:cubicBezTo>
                  <a:pt x="11524" y="57453"/>
                  <a:pt x="11597" y="57409"/>
                  <a:pt x="11671" y="57365"/>
                </a:cubicBezTo>
                <a:close/>
                <a:moveTo>
                  <a:pt x="11950" y="57409"/>
                </a:moveTo>
                <a:lnTo>
                  <a:pt x="11950" y="57585"/>
                </a:lnTo>
                <a:cubicBezTo>
                  <a:pt x="11862" y="57630"/>
                  <a:pt x="11789" y="57674"/>
                  <a:pt x="11686" y="57733"/>
                </a:cubicBezTo>
                <a:cubicBezTo>
                  <a:pt x="11686" y="57674"/>
                  <a:pt x="11715" y="57615"/>
                  <a:pt x="11715" y="57556"/>
                </a:cubicBezTo>
                <a:cubicBezTo>
                  <a:pt x="11789" y="57512"/>
                  <a:pt x="11877" y="57468"/>
                  <a:pt x="11950" y="57409"/>
                </a:cubicBezTo>
                <a:close/>
                <a:moveTo>
                  <a:pt x="11170" y="57556"/>
                </a:moveTo>
                <a:lnTo>
                  <a:pt x="11170" y="57556"/>
                </a:lnTo>
                <a:cubicBezTo>
                  <a:pt x="11156" y="57600"/>
                  <a:pt x="11156" y="57615"/>
                  <a:pt x="11141" y="57659"/>
                </a:cubicBezTo>
                <a:cubicBezTo>
                  <a:pt x="11097" y="57688"/>
                  <a:pt x="11053" y="57733"/>
                  <a:pt x="11009" y="57747"/>
                </a:cubicBezTo>
                <a:cubicBezTo>
                  <a:pt x="11023" y="57703"/>
                  <a:pt x="11053" y="57688"/>
                  <a:pt x="11067" y="57659"/>
                </a:cubicBezTo>
                <a:cubicBezTo>
                  <a:pt x="11097" y="57615"/>
                  <a:pt x="11141" y="57585"/>
                  <a:pt x="11170" y="57556"/>
                </a:cubicBezTo>
                <a:close/>
                <a:moveTo>
                  <a:pt x="11376" y="57556"/>
                </a:moveTo>
                <a:cubicBezTo>
                  <a:pt x="11362" y="57615"/>
                  <a:pt x="11362" y="57659"/>
                  <a:pt x="11347" y="57703"/>
                </a:cubicBezTo>
                <a:cubicBezTo>
                  <a:pt x="11259" y="57747"/>
                  <a:pt x="11215" y="57806"/>
                  <a:pt x="11141" y="57836"/>
                </a:cubicBezTo>
                <a:cubicBezTo>
                  <a:pt x="11141" y="57821"/>
                  <a:pt x="11156" y="57806"/>
                  <a:pt x="11156" y="57806"/>
                </a:cubicBezTo>
                <a:cubicBezTo>
                  <a:pt x="11170" y="57762"/>
                  <a:pt x="11170" y="57733"/>
                  <a:pt x="11200" y="57703"/>
                </a:cubicBezTo>
                <a:cubicBezTo>
                  <a:pt x="11244" y="57659"/>
                  <a:pt x="11303" y="57615"/>
                  <a:pt x="11376" y="57556"/>
                </a:cubicBezTo>
                <a:close/>
                <a:moveTo>
                  <a:pt x="10913" y="57793"/>
                </a:moveTo>
                <a:cubicBezTo>
                  <a:pt x="10906" y="57812"/>
                  <a:pt x="10906" y="57824"/>
                  <a:pt x="10906" y="57836"/>
                </a:cubicBezTo>
                <a:cubicBezTo>
                  <a:pt x="10876" y="57850"/>
                  <a:pt x="10847" y="57880"/>
                  <a:pt x="10832" y="57909"/>
                </a:cubicBezTo>
                <a:cubicBezTo>
                  <a:pt x="10832" y="57895"/>
                  <a:pt x="10847" y="57880"/>
                  <a:pt x="10847" y="57850"/>
                </a:cubicBezTo>
                <a:cubicBezTo>
                  <a:pt x="10860" y="57838"/>
                  <a:pt x="10895" y="57825"/>
                  <a:pt x="10913" y="57793"/>
                </a:cubicBezTo>
                <a:close/>
                <a:moveTo>
                  <a:pt x="11656" y="57600"/>
                </a:moveTo>
                <a:lnTo>
                  <a:pt x="11656" y="57600"/>
                </a:lnTo>
                <a:cubicBezTo>
                  <a:pt x="11612" y="57659"/>
                  <a:pt x="11612" y="57703"/>
                  <a:pt x="11612" y="57762"/>
                </a:cubicBezTo>
                <a:cubicBezTo>
                  <a:pt x="11538" y="57821"/>
                  <a:pt x="11450" y="57850"/>
                  <a:pt x="11376" y="57909"/>
                </a:cubicBezTo>
                <a:cubicBezTo>
                  <a:pt x="11376" y="57850"/>
                  <a:pt x="11391" y="57806"/>
                  <a:pt x="11421" y="57747"/>
                </a:cubicBezTo>
                <a:cubicBezTo>
                  <a:pt x="11494" y="57688"/>
                  <a:pt x="11568" y="57659"/>
                  <a:pt x="11656" y="57600"/>
                </a:cubicBezTo>
                <a:close/>
                <a:moveTo>
                  <a:pt x="11097" y="57762"/>
                </a:moveTo>
                <a:lnTo>
                  <a:pt x="11097" y="57762"/>
                </a:lnTo>
                <a:cubicBezTo>
                  <a:pt x="11082" y="57806"/>
                  <a:pt x="11067" y="57850"/>
                  <a:pt x="11067" y="57895"/>
                </a:cubicBezTo>
                <a:lnTo>
                  <a:pt x="10891" y="57998"/>
                </a:lnTo>
                <a:cubicBezTo>
                  <a:pt x="10920" y="57968"/>
                  <a:pt x="10935" y="57924"/>
                  <a:pt x="10950" y="57880"/>
                </a:cubicBezTo>
                <a:cubicBezTo>
                  <a:pt x="10994" y="57836"/>
                  <a:pt x="11053" y="57806"/>
                  <a:pt x="11097" y="57762"/>
                </a:cubicBezTo>
                <a:close/>
                <a:moveTo>
                  <a:pt x="11303" y="57821"/>
                </a:moveTo>
                <a:lnTo>
                  <a:pt x="11303" y="57821"/>
                </a:lnTo>
                <a:cubicBezTo>
                  <a:pt x="11288" y="57880"/>
                  <a:pt x="11288" y="57924"/>
                  <a:pt x="11288" y="57968"/>
                </a:cubicBezTo>
                <a:cubicBezTo>
                  <a:pt x="11215" y="57998"/>
                  <a:pt x="11141" y="58042"/>
                  <a:pt x="11067" y="58101"/>
                </a:cubicBezTo>
                <a:cubicBezTo>
                  <a:pt x="11082" y="58042"/>
                  <a:pt x="11082" y="57998"/>
                  <a:pt x="11097" y="57953"/>
                </a:cubicBezTo>
                <a:cubicBezTo>
                  <a:pt x="11170" y="57895"/>
                  <a:pt x="11244" y="57850"/>
                  <a:pt x="11303" y="57821"/>
                </a:cubicBezTo>
                <a:close/>
                <a:moveTo>
                  <a:pt x="11605" y="57882"/>
                </a:moveTo>
                <a:cubicBezTo>
                  <a:pt x="11543" y="57915"/>
                  <a:pt x="11478" y="57942"/>
                  <a:pt x="11406" y="57983"/>
                </a:cubicBezTo>
                <a:cubicBezTo>
                  <a:pt x="11406" y="58031"/>
                  <a:pt x="11407" y="58080"/>
                  <a:pt x="11409" y="58130"/>
                </a:cubicBezTo>
                <a:lnTo>
                  <a:pt x="11409" y="58130"/>
                </a:lnTo>
                <a:cubicBezTo>
                  <a:pt x="11468" y="58092"/>
                  <a:pt x="11533" y="58059"/>
                  <a:pt x="11597" y="58027"/>
                </a:cubicBezTo>
                <a:cubicBezTo>
                  <a:pt x="11597" y="57979"/>
                  <a:pt x="11597" y="57931"/>
                  <a:pt x="11605" y="57882"/>
                </a:cubicBezTo>
                <a:close/>
                <a:moveTo>
                  <a:pt x="10832" y="57983"/>
                </a:moveTo>
                <a:lnTo>
                  <a:pt x="10832" y="57983"/>
                </a:lnTo>
                <a:cubicBezTo>
                  <a:pt x="10803" y="58027"/>
                  <a:pt x="10803" y="58056"/>
                  <a:pt x="10788" y="58071"/>
                </a:cubicBezTo>
                <a:cubicBezTo>
                  <a:pt x="10744" y="58115"/>
                  <a:pt x="10700" y="58130"/>
                  <a:pt x="10655" y="58174"/>
                </a:cubicBezTo>
                <a:cubicBezTo>
                  <a:pt x="10685" y="58145"/>
                  <a:pt x="10700" y="58115"/>
                  <a:pt x="10714" y="58071"/>
                </a:cubicBezTo>
                <a:cubicBezTo>
                  <a:pt x="10758" y="58042"/>
                  <a:pt x="10788" y="57998"/>
                  <a:pt x="10832" y="57983"/>
                </a:cubicBezTo>
                <a:close/>
                <a:moveTo>
                  <a:pt x="11128" y="58129"/>
                </a:moveTo>
                <a:cubicBezTo>
                  <a:pt x="11107" y="58143"/>
                  <a:pt x="11087" y="58158"/>
                  <a:pt x="11067" y="58174"/>
                </a:cubicBezTo>
                <a:cubicBezTo>
                  <a:pt x="11067" y="58175"/>
                  <a:pt x="11067" y="58177"/>
                  <a:pt x="11066" y="58178"/>
                </a:cubicBezTo>
                <a:lnTo>
                  <a:pt x="11066" y="58178"/>
                </a:lnTo>
                <a:cubicBezTo>
                  <a:pt x="11067" y="58172"/>
                  <a:pt x="11067" y="58166"/>
                  <a:pt x="11067" y="58159"/>
                </a:cubicBezTo>
                <a:cubicBezTo>
                  <a:pt x="11088" y="58149"/>
                  <a:pt x="11108" y="58139"/>
                  <a:pt x="11128" y="58129"/>
                </a:cubicBezTo>
                <a:close/>
                <a:moveTo>
                  <a:pt x="11023" y="57998"/>
                </a:moveTo>
                <a:lnTo>
                  <a:pt x="11023" y="57998"/>
                </a:lnTo>
                <a:cubicBezTo>
                  <a:pt x="11009" y="58056"/>
                  <a:pt x="11009" y="58101"/>
                  <a:pt x="10994" y="58145"/>
                </a:cubicBezTo>
                <a:cubicBezTo>
                  <a:pt x="10920" y="58189"/>
                  <a:pt x="10861" y="58218"/>
                  <a:pt x="10788" y="58262"/>
                </a:cubicBezTo>
                <a:cubicBezTo>
                  <a:pt x="10788" y="58248"/>
                  <a:pt x="10803" y="58204"/>
                  <a:pt x="10832" y="58189"/>
                </a:cubicBezTo>
                <a:cubicBezTo>
                  <a:pt x="10832" y="58174"/>
                  <a:pt x="10847" y="58145"/>
                  <a:pt x="10847" y="58130"/>
                </a:cubicBezTo>
                <a:cubicBezTo>
                  <a:pt x="10906" y="58101"/>
                  <a:pt x="10950" y="58042"/>
                  <a:pt x="11023" y="57998"/>
                </a:cubicBezTo>
                <a:close/>
                <a:moveTo>
                  <a:pt x="10567" y="58204"/>
                </a:moveTo>
                <a:lnTo>
                  <a:pt x="10567" y="58204"/>
                </a:lnTo>
                <a:cubicBezTo>
                  <a:pt x="10552" y="58218"/>
                  <a:pt x="10552" y="58248"/>
                  <a:pt x="10538" y="58262"/>
                </a:cubicBezTo>
                <a:cubicBezTo>
                  <a:pt x="10517" y="58273"/>
                  <a:pt x="10497" y="58283"/>
                  <a:pt x="10482" y="58298"/>
                </a:cubicBezTo>
                <a:lnTo>
                  <a:pt x="10482" y="58298"/>
                </a:lnTo>
                <a:cubicBezTo>
                  <a:pt x="10484" y="58290"/>
                  <a:pt x="10488" y="58283"/>
                  <a:pt x="10494" y="58277"/>
                </a:cubicBezTo>
                <a:lnTo>
                  <a:pt x="10567" y="58204"/>
                </a:lnTo>
                <a:close/>
                <a:moveTo>
                  <a:pt x="10758" y="58189"/>
                </a:moveTo>
                <a:lnTo>
                  <a:pt x="10758" y="58189"/>
                </a:lnTo>
                <a:cubicBezTo>
                  <a:pt x="10729" y="58218"/>
                  <a:pt x="10714" y="58277"/>
                  <a:pt x="10714" y="58321"/>
                </a:cubicBezTo>
                <a:lnTo>
                  <a:pt x="10552" y="58424"/>
                </a:lnTo>
                <a:lnTo>
                  <a:pt x="10552" y="58424"/>
                </a:lnTo>
                <a:lnTo>
                  <a:pt x="10611" y="58321"/>
                </a:lnTo>
                <a:cubicBezTo>
                  <a:pt x="10641" y="58277"/>
                  <a:pt x="10700" y="58248"/>
                  <a:pt x="10758" y="58189"/>
                </a:cubicBezTo>
                <a:close/>
                <a:moveTo>
                  <a:pt x="10979" y="58248"/>
                </a:moveTo>
                <a:lnTo>
                  <a:pt x="10979" y="58248"/>
                </a:lnTo>
                <a:cubicBezTo>
                  <a:pt x="10920" y="58277"/>
                  <a:pt x="10847" y="58336"/>
                  <a:pt x="10773" y="58365"/>
                </a:cubicBezTo>
                <a:cubicBezTo>
                  <a:pt x="10744" y="58424"/>
                  <a:pt x="10744" y="58468"/>
                  <a:pt x="10729" y="58513"/>
                </a:cubicBezTo>
                <a:cubicBezTo>
                  <a:pt x="10803" y="58483"/>
                  <a:pt x="10876" y="58424"/>
                  <a:pt x="10950" y="58395"/>
                </a:cubicBezTo>
                <a:cubicBezTo>
                  <a:pt x="10950" y="58336"/>
                  <a:pt x="10950" y="58277"/>
                  <a:pt x="10979" y="58248"/>
                </a:cubicBezTo>
                <a:close/>
                <a:moveTo>
                  <a:pt x="10494" y="58380"/>
                </a:moveTo>
                <a:lnTo>
                  <a:pt x="10494" y="58380"/>
                </a:lnTo>
                <a:cubicBezTo>
                  <a:pt x="10479" y="58424"/>
                  <a:pt x="10464" y="58454"/>
                  <a:pt x="10464" y="58498"/>
                </a:cubicBezTo>
                <a:cubicBezTo>
                  <a:pt x="10420" y="58542"/>
                  <a:pt x="10361" y="58557"/>
                  <a:pt x="10332" y="58586"/>
                </a:cubicBezTo>
                <a:cubicBezTo>
                  <a:pt x="10332" y="58557"/>
                  <a:pt x="10346" y="58542"/>
                  <a:pt x="10361" y="58498"/>
                </a:cubicBezTo>
                <a:cubicBezTo>
                  <a:pt x="10405" y="58468"/>
                  <a:pt x="10435" y="58424"/>
                  <a:pt x="10494" y="58380"/>
                </a:cubicBezTo>
                <a:close/>
                <a:moveTo>
                  <a:pt x="10214" y="58630"/>
                </a:moveTo>
                <a:cubicBezTo>
                  <a:pt x="10199" y="58645"/>
                  <a:pt x="10199" y="58660"/>
                  <a:pt x="10184" y="58689"/>
                </a:cubicBezTo>
                <a:cubicBezTo>
                  <a:pt x="10175" y="58698"/>
                  <a:pt x="10155" y="58708"/>
                  <a:pt x="10137" y="58717"/>
                </a:cubicBezTo>
                <a:lnTo>
                  <a:pt x="10137" y="58717"/>
                </a:lnTo>
                <a:cubicBezTo>
                  <a:pt x="10139" y="58713"/>
                  <a:pt x="10140" y="58708"/>
                  <a:pt x="10140" y="58704"/>
                </a:cubicBezTo>
                <a:lnTo>
                  <a:pt x="10214" y="58630"/>
                </a:lnTo>
                <a:close/>
                <a:moveTo>
                  <a:pt x="9817" y="59013"/>
                </a:moveTo>
                <a:lnTo>
                  <a:pt x="9817" y="59013"/>
                </a:lnTo>
                <a:cubicBezTo>
                  <a:pt x="9478" y="59970"/>
                  <a:pt x="9640" y="61132"/>
                  <a:pt x="10287" y="62192"/>
                </a:cubicBezTo>
                <a:cubicBezTo>
                  <a:pt x="10994" y="63354"/>
                  <a:pt x="12068" y="64355"/>
                  <a:pt x="13716" y="65341"/>
                </a:cubicBezTo>
                <a:cubicBezTo>
                  <a:pt x="13864" y="65429"/>
                  <a:pt x="14025" y="65532"/>
                  <a:pt x="14173" y="65621"/>
                </a:cubicBezTo>
                <a:lnTo>
                  <a:pt x="14393" y="65753"/>
                </a:lnTo>
                <a:cubicBezTo>
                  <a:pt x="15497" y="66415"/>
                  <a:pt x="16365" y="67151"/>
                  <a:pt x="16969" y="67931"/>
                </a:cubicBezTo>
                <a:cubicBezTo>
                  <a:pt x="17513" y="68667"/>
                  <a:pt x="18102" y="69535"/>
                  <a:pt x="18131" y="70551"/>
                </a:cubicBezTo>
                <a:cubicBezTo>
                  <a:pt x="18161" y="71640"/>
                  <a:pt x="17646" y="72758"/>
                  <a:pt x="16704" y="73700"/>
                </a:cubicBezTo>
                <a:cubicBezTo>
                  <a:pt x="16365" y="74038"/>
                  <a:pt x="15953" y="74362"/>
                  <a:pt x="15527" y="74627"/>
                </a:cubicBezTo>
                <a:cubicBezTo>
                  <a:pt x="15080" y="74907"/>
                  <a:pt x="14607" y="75138"/>
                  <a:pt x="14122" y="75342"/>
                </a:cubicBezTo>
                <a:lnTo>
                  <a:pt x="14122" y="75342"/>
                </a:lnTo>
                <a:cubicBezTo>
                  <a:pt x="14518" y="75169"/>
                  <a:pt x="14905" y="74974"/>
                  <a:pt x="15276" y="74745"/>
                </a:cubicBezTo>
                <a:cubicBezTo>
                  <a:pt x="15718" y="74465"/>
                  <a:pt x="16145" y="74156"/>
                  <a:pt x="16483" y="73788"/>
                </a:cubicBezTo>
                <a:cubicBezTo>
                  <a:pt x="17484" y="72817"/>
                  <a:pt x="17984" y="71654"/>
                  <a:pt x="17925" y="70536"/>
                </a:cubicBezTo>
                <a:cubicBezTo>
                  <a:pt x="17866" y="69432"/>
                  <a:pt x="17219" y="68520"/>
                  <a:pt x="16660" y="67843"/>
                </a:cubicBezTo>
                <a:cubicBezTo>
                  <a:pt x="16027" y="67107"/>
                  <a:pt x="15188" y="66430"/>
                  <a:pt x="14114" y="65827"/>
                </a:cubicBezTo>
                <a:lnTo>
                  <a:pt x="13613" y="65547"/>
                </a:lnTo>
                <a:lnTo>
                  <a:pt x="13437" y="65459"/>
                </a:lnTo>
                <a:cubicBezTo>
                  <a:pt x="12245" y="64797"/>
                  <a:pt x="10891" y="63928"/>
                  <a:pt x="10052" y="62618"/>
                </a:cubicBezTo>
                <a:cubicBezTo>
                  <a:pt x="9346" y="61559"/>
                  <a:pt x="9184" y="60323"/>
                  <a:pt x="9566" y="59322"/>
                </a:cubicBezTo>
                <a:cubicBezTo>
                  <a:pt x="9596" y="59248"/>
                  <a:pt x="9625" y="59204"/>
                  <a:pt x="9669" y="59131"/>
                </a:cubicBezTo>
                <a:cubicBezTo>
                  <a:pt x="9714" y="59087"/>
                  <a:pt x="9758" y="59057"/>
                  <a:pt x="9817" y="59013"/>
                </a:cubicBezTo>
                <a:close/>
                <a:moveTo>
                  <a:pt x="11996" y="57614"/>
                </a:moveTo>
                <a:cubicBezTo>
                  <a:pt x="11996" y="57615"/>
                  <a:pt x="11995" y="57615"/>
                  <a:pt x="11995" y="57615"/>
                </a:cubicBezTo>
                <a:lnTo>
                  <a:pt x="11995" y="57806"/>
                </a:lnTo>
                <a:cubicBezTo>
                  <a:pt x="12009" y="57806"/>
                  <a:pt x="12016" y="57800"/>
                  <a:pt x="12021" y="57793"/>
                </a:cubicBezTo>
                <a:lnTo>
                  <a:pt x="12021" y="57793"/>
                </a:lnTo>
                <a:cubicBezTo>
                  <a:pt x="12070" y="58106"/>
                  <a:pt x="12150" y="58441"/>
                  <a:pt x="12259" y="58807"/>
                </a:cubicBezTo>
                <a:cubicBezTo>
                  <a:pt x="12848" y="60735"/>
                  <a:pt x="14040" y="62486"/>
                  <a:pt x="15806" y="64002"/>
                </a:cubicBezTo>
                <a:cubicBezTo>
                  <a:pt x="16071" y="64223"/>
                  <a:pt x="16336" y="64443"/>
                  <a:pt x="16630" y="64679"/>
                </a:cubicBezTo>
                <a:cubicBezTo>
                  <a:pt x="17690" y="65503"/>
                  <a:pt x="18955" y="66665"/>
                  <a:pt x="19559" y="68137"/>
                </a:cubicBezTo>
                <a:cubicBezTo>
                  <a:pt x="19868" y="68888"/>
                  <a:pt x="20162" y="69697"/>
                  <a:pt x="20059" y="70580"/>
                </a:cubicBezTo>
                <a:cubicBezTo>
                  <a:pt x="19941" y="71522"/>
                  <a:pt x="19426" y="72493"/>
                  <a:pt x="18617" y="73347"/>
                </a:cubicBezTo>
                <a:cubicBezTo>
                  <a:pt x="18308" y="73656"/>
                  <a:pt x="17984" y="73950"/>
                  <a:pt x="17616" y="74230"/>
                </a:cubicBezTo>
                <a:cubicBezTo>
                  <a:pt x="16807" y="74818"/>
                  <a:pt x="15894" y="75260"/>
                  <a:pt x="15041" y="75672"/>
                </a:cubicBezTo>
                <a:cubicBezTo>
                  <a:pt x="14599" y="75893"/>
                  <a:pt x="14114" y="76143"/>
                  <a:pt x="13672" y="76378"/>
                </a:cubicBezTo>
                <a:cubicBezTo>
                  <a:pt x="12259" y="77144"/>
                  <a:pt x="10950" y="78144"/>
                  <a:pt x="9772" y="79307"/>
                </a:cubicBezTo>
                <a:cubicBezTo>
                  <a:pt x="8786" y="80278"/>
                  <a:pt x="8080" y="81235"/>
                  <a:pt x="7653" y="82206"/>
                </a:cubicBezTo>
                <a:cubicBezTo>
                  <a:pt x="7403" y="82780"/>
                  <a:pt x="7256" y="83354"/>
                  <a:pt x="7197" y="83898"/>
                </a:cubicBezTo>
                <a:cubicBezTo>
                  <a:pt x="7123" y="84678"/>
                  <a:pt x="7212" y="85429"/>
                  <a:pt x="7315" y="86018"/>
                </a:cubicBezTo>
                <a:cubicBezTo>
                  <a:pt x="7580" y="87636"/>
                  <a:pt x="8080" y="89167"/>
                  <a:pt x="8757" y="90565"/>
                </a:cubicBezTo>
                <a:lnTo>
                  <a:pt x="8816" y="90521"/>
                </a:lnTo>
                <a:cubicBezTo>
                  <a:pt x="8124" y="89123"/>
                  <a:pt x="7639" y="87622"/>
                  <a:pt x="7359" y="86003"/>
                </a:cubicBezTo>
                <a:cubicBezTo>
                  <a:pt x="7271" y="85429"/>
                  <a:pt x="7168" y="84678"/>
                  <a:pt x="7256" y="83898"/>
                </a:cubicBezTo>
                <a:cubicBezTo>
                  <a:pt x="7315" y="83354"/>
                  <a:pt x="7477" y="82780"/>
                  <a:pt x="7712" y="82221"/>
                </a:cubicBezTo>
                <a:cubicBezTo>
                  <a:pt x="8139" y="81264"/>
                  <a:pt x="8831" y="80337"/>
                  <a:pt x="9817" y="79351"/>
                </a:cubicBezTo>
                <a:cubicBezTo>
                  <a:pt x="10994" y="78203"/>
                  <a:pt x="12289" y="77217"/>
                  <a:pt x="13687" y="76452"/>
                </a:cubicBezTo>
                <a:cubicBezTo>
                  <a:pt x="14128" y="76216"/>
                  <a:pt x="14599" y="75966"/>
                  <a:pt x="15056" y="75745"/>
                </a:cubicBezTo>
                <a:cubicBezTo>
                  <a:pt x="15924" y="75304"/>
                  <a:pt x="16822" y="74862"/>
                  <a:pt x="17631" y="74274"/>
                </a:cubicBezTo>
                <a:cubicBezTo>
                  <a:pt x="17999" y="74009"/>
                  <a:pt x="18352" y="73715"/>
                  <a:pt x="18661" y="73391"/>
                </a:cubicBezTo>
                <a:cubicBezTo>
                  <a:pt x="19485" y="72552"/>
                  <a:pt x="20000" y="71551"/>
                  <a:pt x="20118" y="70595"/>
                </a:cubicBezTo>
                <a:cubicBezTo>
                  <a:pt x="20221" y="69697"/>
                  <a:pt x="19927" y="68873"/>
                  <a:pt x="19603" y="68122"/>
                </a:cubicBezTo>
                <a:cubicBezTo>
                  <a:pt x="18970" y="66621"/>
                  <a:pt x="17690" y="65473"/>
                  <a:pt x="16660" y="64620"/>
                </a:cubicBezTo>
                <a:cubicBezTo>
                  <a:pt x="16336" y="64384"/>
                  <a:pt x="16071" y="64149"/>
                  <a:pt x="15821" y="63943"/>
                </a:cubicBezTo>
                <a:cubicBezTo>
                  <a:pt x="14055" y="62427"/>
                  <a:pt x="12863" y="60705"/>
                  <a:pt x="12289" y="58792"/>
                </a:cubicBezTo>
                <a:cubicBezTo>
                  <a:pt x="12193" y="58431"/>
                  <a:pt x="12106" y="58090"/>
                  <a:pt x="12062" y="57768"/>
                </a:cubicBezTo>
                <a:lnTo>
                  <a:pt x="12062" y="57768"/>
                </a:lnTo>
                <a:cubicBezTo>
                  <a:pt x="12054" y="57771"/>
                  <a:pt x="12046" y="57774"/>
                  <a:pt x="12039" y="57777"/>
                </a:cubicBezTo>
                <a:cubicBezTo>
                  <a:pt x="12031" y="57777"/>
                  <a:pt x="12027" y="57785"/>
                  <a:pt x="12021" y="57793"/>
                </a:cubicBezTo>
                <a:lnTo>
                  <a:pt x="12021" y="57793"/>
                </a:lnTo>
                <a:cubicBezTo>
                  <a:pt x="12012" y="57732"/>
                  <a:pt x="12004" y="57673"/>
                  <a:pt x="11996" y="57614"/>
                </a:cubicBezTo>
                <a:close/>
                <a:moveTo>
                  <a:pt x="10132" y="58846"/>
                </a:moveTo>
                <a:lnTo>
                  <a:pt x="10132" y="58846"/>
                </a:lnTo>
                <a:cubicBezTo>
                  <a:pt x="10120" y="58863"/>
                  <a:pt x="10108" y="58889"/>
                  <a:pt x="10096" y="58925"/>
                </a:cubicBezTo>
                <a:cubicBezTo>
                  <a:pt x="10083" y="58933"/>
                  <a:pt x="10069" y="58942"/>
                  <a:pt x="10055" y="58950"/>
                </a:cubicBezTo>
                <a:lnTo>
                  <a:pt x="10055" y="58950"/>
                </a:lnTo>
                <a:cubicBezTo>
                  <a:pt x="10061" y="58923"/>
                  <a:pt x="10067" y="58897"/>
                  <a:pt x="10073" y="58870"/>
                </a:cubicBezTo>
                <a:lnTo>
                  <a:pt x="10073" y="58870"/>
                </a:lnTo>
                <a:cubicBezTo>
                  <a:pt x="10051" y="58885"/>
                  <a:pt x="10030" y="58903"/>
                  <a:pt x="10008" y="58925"/>
                </a:cubicBezTo>
                <a:cubicBezTo>
                  <a:pt x="9993" y="58954"/>
                  <a:pt x="9978" y="58984"/>
                  <a:pt x="9964" y="59013"/>
                </a:cubicBezTo>
                <a:cubicBezTo>
                  <a:pt x="9985" y="58992"/>
                  <a:pt x="10021" y="58971"/>
                  <a:pt x="10055" y="58950"/>
                </a:cubicBezTo>
                <a:lnTo>
                  <a:pt x="10055" y="58950"/>
                </a:lnTo>
                <a:cubicBezTo>
                  <a:pt x="9876" y="59807"/>
                  <a:pt x="10061" y="60792"/>
                  <a:pt x="10582" y="61735"/>
                </a:cubicBezTo>
                <a:cubicBezTo>
                  <a:pt x="11288" y="63001"/>
                  <a:pt x="12407" y="64134"/>
                  <a:pt x="14025" y="65179"/>
                </a:cubicBezTo>
                <a:cubicBezTo>
                  <a:pt x="14261" y="65326"/>
                  <a:pt x="14496" y="65473"/>
                  <a:pt x="14747" y="65635"/>
                </a:cubicBezTo>
                <a:cubicBezTo>
                  <a:pt x="15880" y="66356"/>
                  <a:pt x="16763" y="67166"/>
                  <a:pt x="17366" y="68005"/>
                </a:cubicBezTo>
                <a:cubicBezTo>
                  <a:pt x="17881" y="68726"/>
                  <a:pt x="18426" y="69594"/>
                  <a:pt x="18440" y="70609"/>
                </a:cubicBezTo>
                <a:cubicBezTo>
                  <a:pt x="18455" y="71669"/>
                  <a:pt x="17940" y="72773"/>
                  <a:pt x="16998" y="73700"/>
                </a:cubicBezTo>
                <a:cubicBezTo>
                  <a:pt x="16660" y="74038"/>
                  <a:pt x="16262" y="74362"/>
                  <a:pt x="15850" y="74612"/>
                </a:cubicBezTo>
                <a:cubicBezTo>
                  <a:pt x="14835" y="75245"/>
                  <a:pt x="13716" y="75642"/>
                  <a:pt x="12627" y="76025"/>
                </a:cubicBezTo>
                <a:cubicBezTo>
                  <a:pt x="12186" y="76202"/>
                  <a:pt x="11700" y="76364"/>
                  <a:pt x="11259" y="76525"/>
                </a:cubicBezTo>
                <a:cubicBezTo>
                  <a:pt x="9684" y="77158"/>
                  <a:pt x="8154" y="78012"/>
                  <a:pt x="6741" y="79071"/>
                </a:cubicBezTo>
                <a:cubicBezTo>
                  <a:pt x="5519" y="79969"/>
                  <a:pt x="4666" y="80911"/>
                  <a:pt x="4151" y="81838"/>
                </a:cubicBezTo>
                <a:cubicBezTo>
                  <a:pt x="3827" y="82427"/>
                  <a:pt x="3650" y="83015"/>
                  <a:pt x="3606" y="83633"/>
                </a:cubicBezTo>
                <a:cubicBezTo>
                  <a:pt x="3562" y="84340"/>
                  <a:pt x="3680" y="85032"/>
                  <a:pt x="3901" y="85856"/>
                </a:cubicBezTo>
                <a:cubicBezTo>
                  <a:pt x="4327" y="87504"/>
                  <a:pt x="4916" y="89108"/>
                  <a:pt x="5637" y="90594"/>
                </a:cubicBezTo>
                <a:lnTo>
                  <a:pt x="5696" y="90565"/>
                </a:lnTo>
                <a:cubicBezTo>
                  <a:pt x="4975" y="89079"/>
                  <a:pt x="4386" y="87489"/>
                  <a:pt x="3959" y="85841"/>
                </a:cubicBezTo>
                <a:cubicBezTo>
                  <a:pt x="3753" y="85032"/>
                  <a:pt x="3636" y="84340"/>
                  <a:pt x="3665" y="83633"/>
                </a:cubicBezTo>
                <a:cubicBezTo>
                  <a:pt x="3709" y="83045"/>
                  <a:pt x="3886" y="82456"/>
                  <a:pt x="4180" y="81882"/>
                </a:cubicBezTo>
                <a:cubicBezTo>
                  <a:pt x="4680" y="80940"/>
                  <a:pt x="5549" y="79999"/>
                  <a:pt x="6756" y="79116"/>
                </a:cubicBezTo>
                <a:cubicBezTo>
                  <a:pt x="8168" y="78071"/>
                  <a:pt x="9699" y="77232"/>
                  <a:pt x="11259" y="76599"/>
                </a:cubicBezTo>
                <a:cubicBezTo>
                  <a:pt x="11700" y="76422"/>
                  <a:pt x="12186" y="76246"/>
                  <a:pt x="12627" y="76099"/>
                </a:cubicBezTo>
                <a:cubicBezTo>
                  <a:pt x="13731" y="75716"/>
                  <a:pt x="14850" y="75319"/>
                  <a:pt x="15865" y="74671"/>
                </a:cubicBezTo>
                <a:cubicBezTo>
                  <a:pt x="16292" y="74392"/>
                  <a:pt x="16689" y="74083"/>
                  <a:pt x="17042" y="73729"/>
                </a:cubicBezTo>
                <a:cubicBezTo>
                  <a:pt x="17984" y="72773"/>
                  <a:pt x="18499" y="71669"/>
                  <a:pt x="18499" y="70580"/>
                </a:cubicBezTo>
                <a:cubicBezTo>
                  <a:pt x="18470" y="69609"/>
                  <a:pt x="17984" y="68740"/>
                  <a:pt x="17410" y="67961"/>
                </a:cubicBezTo>
                <a:cubicBezTo>
                  <a:pt x="16807" y="67092"/>
                  <a:pt x="15924" y="66298"/>
                  <a:pt x="14761" y="65562"/>
                </a:cubicBezTo>
                <a:cubicBezTo>
                  <a:pt x="14526" y="65415"/>
                  <a:pt x="14276" y="65267"/>
                  <a:pt x="14040" y="65106"/>
                </a:cubicBezTo>
                <a:cubicBezTo>
                  <a:pt x="12421" y="64061"/>
                  <a:pt x="11303" y="62928"/>
                  <a:pt x="10626" y="61677"/>
                </a:cubicBezTo>
                <a:cubicBezTo>
                  <a:pt x="10085" y="60722"/>
                  <a:pt x="9916" y="59686"/>
                  <a:pt x="10132" y="58846"/>
                </a:cubicBezTo>
                <a:close/>
                <a:moveTo>
                  <a:pt x="12346" y="57517"/>
                </a:moveTo>
                <a:cubicBezTo>
                  <a:pt x="12348" y="57549"/>
                  <a:pt x="12348" y="57584"/>
                  <a:pt x="12348" y="57615"/>
                </a:cubicBezTo>
                <a:cubicBezTo>
                  <a:pt x="12352" y="57614"/>
                  <a:pt x="12356" y="57613"/>
                  <a:pt x="12359" y="57612"/>
                </a:cubicBezTo>
                <a:lnTo>
                  <a:pt x="12359" y="57612"/>
                </a:lnTo>
                <a:cubicBezTo>
                  <a:pt x="12396" y="57845"/>
                  <a:pt x="12453" y="58089"/>
                  <a:pt x="12510" y="58351"/>
                </a:cubicBezTo>
                <a:cubicBezTo>
                  <a:pt x="13054" y="60367"/>
                  <a:pt x="14261" y="62206"/>
                  <a:pt x="16100" y="63825"/>
                </a:cubicBezTo>
                <a:cubicBezTo>
                  <a:pt x="16365" y="64046"/>
                  <a:pt x="16630" y="64296"/>
                  <a:pt x="16969" y="64561"/>
                </a:cubicBezTo>
                <a:cubicBezTo>
                  <a:pt x="18058" y="65473"/>
                  <a:pt x="19382" y="66680"/>
                  <a:pt x="19941" y="68211"/>
                </a:cubicBezTo>
                <a:cubicBezTo>
                  <a:pt x="20221" y="68932"/>
                  <a:pt x="20486" y="69756"/>
                  <a:pt x="20354" y="70639"/>
                </a:cubicBezTo>
                <a:cubicBezTo>
                  <a:pt x="20192" y="71816"/>
                  <a:pt x="19471" y="72758"/>
                  <a:pt x="18911" y="73347"/>
                </a:cubicBezTo>
                <a:cubicBezTo>
                  <a:pt x="18617" y="73656"/>
                  <a:pt x="18293" y="73950"/>
                  <a:pt x="17925" y="74200"/>
                </a:cubicBezTo>
                <a:cubicBezTo>
                  <a:pt x="17145" y="74774"/>
                  <a:pt x="16292" y="75230"/>
                  <a:pt x="15453" y="75657"/>
                </a:cubicBezTo>
                <a:cubicBezTo>
                  <a:pt x="15011" y="75893"/>
                  <a:pt x="14541" y="76143"/>
                  <a:pt x="14099" y="76393"/>
                </a:cubicBezTo>
                <a:cubicBezTo>
                  <a:pt x="12716" y="77202"/>
                  <a:pt x="11435" y="78218"/>
                  <a:pt x="10287" y="79395"/>
                </a:cubicBezTo>
                <a:cubicBezTo>
                  <a:pt x="9331" y="80381"/>
                  <a:pt x="8669" y="81338"/>
                  <a:pt x="8242" y="82324"/>
                </a:cubicBezTo>
                <a:cubicBezTo>
                  <a:pt x="8006" y="82868"/>
                  <a:pt x="7859" y="83442"/>
                  <a:pt x="7786" y="84016"/>
                </a:cubicBezTo>
                <a:cubicBezTo>
                  <a:pt x="7712" y="84619"/>
                  <a:pt x="7756" y="85267"/>
                  <a:pt x="7874" y="86106"/>
                </a:cubicBezTo>
                <a:cubicBezTo>
                  <a:pt x="8124" y="87725"/>
                  <a:pt x="8595" y="89240"/>
                  <a:pt x="9301" y="90609"/>
                </a:cubicBezTo>
                <a:lnTo>
                  <a:pt x="9346" y="90580"/>
                </a:lnTo>
                <a:cubicBezTo>
                  <a:pt x="8669" y="89196"/>
                  <a:pt x="8198" y="87695"/>
                  <a:pt x="7933" y="86091"/>
                </a:cubicBezTo>
                <a:cubicBezTo>
                  <a:pt x="7800" y="85238"/>
                  <a:pt x="7786" y="84619"/>
                  <a:pt x="7845" y="84016"/>
                </a:cubicBezTo>
                <a:cubicBezTo>
                  <a:pt x="7903" y="83457"/>
                  <a:pt x="8051" y="82883"/>
                  <a:pt x="8286" y="82338"/>
                </a:cubicBezTo>
                <a:cubicBezTo>
                  <a:pt x="8683" y="81367"/>
                  <a:pt x="9346" y="80425"/>
                  <a:pt x="10302" y="79425"/>
                </a:cubicBezTo>
                <a:cubicBezTo>
                  <a:pt x="11450" y="78247"/>
                  <a:pt x="12716" y="77261"/>
                  <a:pt x="14099" y="76452"/>
                </a:cubicBezTo>
                <a:cubicBezTo>
                  <a:pt x="14541" y="76187"/>
                  <a:pt x="14997" y="75952"/>
                  <a:pt x="15453" y="75716"/>
                </a:cubicBezTo>
                <a:cubicBezTo>
                  <a:pt x="16292" y="75275"/>
                  <a:pt x="17145" y="74833"/>
                  <a:pt x="17940" y="74244"/>
                </a:cubicBezTo>
                <a:cubicBezTo>
                  <a:pt x="18308" y="73965"/>
                  <a:pt x="18646" y="73670"/>
                  <a:pt x="18941" y="73361"/>
                </a:cubicBezTo>
                <a:cubicBezTo>
                  <a:pt x="19500" y="72773"/>
                  <a:pt x="20221" y="71816"/>
                  <a:pt x="20383" y="70624"/>
                </a:cubicBezTo>
                <a:cubicBezTo>
                  <a:pt x="20515" y="69712"/>
                  <a:pt x="20236" y="68873"/>
                  <a:pt x="19986" y="68152"/>
                </a:cubicBezTo>
                <a:cubicBezTo>
                  <a:pt x="19397" y="66607"/>
                  <a:pt x="18072" y="65370"/>
                  <a:pt x="16983" y="64487"/>
                </a:cubicBezTo>
                <a:cubicBezTo>
                  <a:pt x="16674" y="64237"/>
                  <a:pt x="16395" y="64002"/>
                  <a:pt x="16115" y="63781"/>
                </a:cubicBezTo>
                <a:cubicBezTo>
                  <a:pt x="14305" y="62162"/>
                  <a:pt x="13098" y="60337"/>
                  <a:pt x="12569" y="58336"/>
                </a:cubicBezTo>
                <a:cubicBezTo>
                  <a:pt x="12501" y="58067"/>
                  <a:pt x="12451" y="57824"/>
                  <a:pt x="12418" y="57593"/>
                </a:cubicBezTo>
                <a:lnTo>
                  <a:pt x="12418" y="57593"/>
                </a:lnTo>
                <a:cubicBezTo>
                  <a:pt x="12399" y="57600"/>
                  <a:pt x="12380" y="57606"/>
                  <a:pt x="12359" y="57612"/>
                </a:cubicBezTo>
                <a:lnTo>
                  <a:pt x="12359" y="57612"/>
                </a:lnTo>
                <a:cubicBezTo>
                  <a:pt x="12354" y="57580"/>
                  <a:pt x="12350" y="57548"/>
                  <a:pt x="12346" y="57517"/>
                </a:cubicBezTo>
                <a:close/>
                <a:moveTo>
                  <a:pt x="12713" y="57382"/>
                </a:moveTo>
                <a:lnTo>
                  <a:pt x="12713" y="57382"/>
                </a:lnTo>
                <a:cubicBezTo>
                  <a:pt x="12715" y="57400"/>
                  <a:pt x="12716" y="57419"/>
                  <a:pt x="12716" y="57438"/>
                </a:cubicBezTo>
                <a:cubicBezTo>
                  <a:pt x="12718" y="57437"/>
                  <a:pt x="12720" y="57436"/>
                  <a:pt x="12722" y="57435"/>
                </a:cubicBezTo>
                <a:lnTo>
                  <a:pt x="12722" y="57435"/>
                </a:lnTo>
                <a:cubicBezTo>
                  <a:pt x="12747" y="57578"/>
                  <a:pt x="12775" y="57722"/>
                  <a:pt x="12804" y="57865"/>
                </a:cubicBezTo>
                <a:cubicBezTo>
                  <a:pt x="13290" y="59970"/>
                  <a:pt x="14496" y="61912"/>
                  <a:pt x="16410" y="63649"/>
                </a:cubicBezTo>
                <a:cubicBezTo>
                  <a:pt x="16689" y="63884"/>
                  <a:pt x="16969" y="64149"/>
                  <a:pt x="17293" y="64414"/>
                </a:cubicBezTo>
                <a:cubicBezTo>
                  <a:pt x="18499" y="65429"/>
                  <a:pt x="19794" y="66680"/>
                  <a:pt x="20339" y="68240"/>
                </a:cubicBezTo>
                <a:cubicBezTo>
                  <a:pt x="20589" y="68976"/>
                  <a:pt x="20795" y="69785"/>
                  <a:pt x="20648" y="70654"/>
                </a:cubicBezTo>
                <a:cubicBezTo>
                  <a:pt x="20442" y="71816"/>
                  <a:pt x="19765" y="72729"/>
                  <a:pt x="19206" y="73303"/>
                </a:cubicBezTo>
                <a:cubicBezTo>
                  <a:pt x="18911" y="73612"/>
                  <a:pt x="18602" y="73891"/>
                  <a:pt x="18234" y="74171"/>
                </a:cubicBezTo>
                <a:cubicBezTo>
                  <a:pt x="17499" y="74745"/>
                  <a:pt x="16674" y="75186"/>
                  <a:pt x="15880" y="75628"/>
                </a:cubicBezTo>
                <a:cubicBezTo>
                  <a:pt x="15438" y="75878"/>
                  <a:pt x="14967" y="76113"/>
                  <a:pt x="14526" y="76393"/>
                </a:cubicBezTo>
                <a:cubicBezTo>
                  <a:pt x="13157" y="77217"/>
                  <a:pt x="11921" y="78247"/>
                  <a:pt x="10817" y="79454"/>
                </a:cubicBezTo>
                <a:cubicBezTo>
                  <a:pt x="9905" y="80440"/>
                  <a:pt x="9257" y="81397"/>
                  <a:pt x="8875" y="82397"/>
                </a:cubicBezTo>
                <a:cubicBezTo>
                  <a:pt x="8639" y="82942"/>
                  <a:pt x="8492" y="83516"/>
                  <a:pt x="8433" y="84060"/>
                </a:cubicBezTo>
                <a:cubicBezTo>
                  <a:pt x="8360" y="84678"/>
                  <a:pt x="8374" y="85341"/>
                  <a:pt x="8492" y="86150"/>
                </a:cubicBezTo>
                <a:cubicBezTo>
                  <a:pt x="8713" y="87739"/>
                  <a:pt x="9169" y="89255"/>
                  <a:pt x="9846" y="90638"/>
                </a:cubicBezTo>
                <a:lnTo>
                  <a:pt x="9905" y="90594"/>
                </a:lnTo>
                <a:cubicBezTo>
                  <a:pt x="9228" y="89240"/>
                  <a:pt x="8757" y="87725"/>
                  <a:pt x="8536" y="86121"/>
                </a:cubicBezTo>
                <a:cubicBezTo>
                  <a:pt x="8433" y="85311"/>
                  <a:pt x="8418" y="84649"/>
                  <a:pt x="8492" y="84060"/>
                </a:cubicBezTo>
                <a:cubicBezTo>
                  <a:pt x="8536" y="83516"/>
                  <a:pt x="8683" y="82957"/>
                  <a:pt x="8934" y="82412"/>
                </a:cubicBezTo>
                <a:cubicBezTo>
                  <a:pt x="9331" y="81441"/>
                  <a:pt x="9964" y="80484"/>
                  <a:pt x="10876" y="79483"/>
                </a:cubicBezTo>
                <a:cubicBezTo>
                  <a:pt x="11965" y="78291"/>
                  <a:pt x="13216" y="77276"/>
                  <a:pt x="14555" y="76437"/>
                </a:cubicBezTo>
                <a:cubicBezTo>
                  <a:pt x="14997" y="76158"/>
                  <a:pt x="15453" y="75893"/>
                  <a:pt x="15894" y="75657"/>
                </a:cubicBezTo>
                <a:cubicBezTo>
                  <a:pt x="16689" y="75216"/>
                  <a:pt x="17513" y="74759"/>
                  <a:pt x="18279" y="74186"/>
                </a:cubicBezTo>
                <a:cubicBezTo>
                  <a:pt x="18617" y="73906"/>
                  <a:pt x="18955" y="73612"/>
                  <a:pt x="19250" y="73317"/>
                </a:cubicBezTo>
                <a:cubicBezTo>
                  <a:pt x="19794" y="72729"/>
                  <a:pt x="20501" y="71816"/>
                  <a:pt x="20707" y="70639"/>
                </a:cubicBezTo>
                <a:cubicBezTo>
                  <a:pt x="20854" y="69771"/>
                  <a:pt x="20648" y="68947"/>
                  <a:pt x="20383" y="68196"/>
                </a:cubicBezTo>
                <a:cubicBezTo>
                  <a:pt x="19853" y="66621"/>
                  <a:pt x="18543" y="65356"/>
                  <a:pt x="17337" y="64340"/>
                </a:cubicBezTo>
                <a:cubicBezTo>
                  <a:pt x="17028" y="64075"/>
                  <a:pt x="16733" y="63825"/>
                  <a:pt x="16454" y="63575"/>
                </a:cubicBezTo>
                <a:cubicBezTo>
                  <a:pt x="14555" y="61868"/>
                  <a:pt x="13363" y="59925"/>
                  <a:pt x="12878" y="57836"/>
                </a:cubicBezTo>
                <a:cubicBezTo>
                  <a:pt x="12850" y="57688"/>
                  <a:pt x="12822" y="57535"/>
                  <a:pt x="12798" y="57395"/>
                </a:cubicBezTo>
                <a:lnTo>
                  <a:pt x="12798" y="57395"/>
                </a:lnTo>
                <a:cubicBezTo>
                  <a:pt x="12774" y="57408"/>
                  <a:pt x="12749" y="57422"/>
                  <a:pt x="12722" y="57435"/>
                </a:cubicBezTo>
                <a:lnTo>
                  <a:pt x="12722" y="57435"/>
                </a:lnTo>
                <a:cubicBezTo>
                  <a:pt x="12719" y="57417"/>
                  <a:pt x="12716" y="57400"/>
                  <a:pt x="12713" y="57382"/>
                </a:cubicBezTo>
                <a:close/>
                <a:moveTo>
                  <a:pt x="13226" y="57150"/>
                </a:moveTo>
                <a:lnTo>
                  <a:pt x="13088" y="57230"/>
                </a:lnTo>
                <a:lnTo>
                  <a:pt x="13088" y="57230"/>
                </a:lnTo>
                <a:cubicBezTo>
                  <a:pt x="13086" y="57219"/>
                  <a:pt x="13084" y="57209"/>
                  <a:pt x="13083" y="57199"/>
                </a:cubicBezTo>
                <a:lnTo>
                  <a:pt x="13083" y="57199"/>
                </a:lnTo>
                <a:cubicBezTo>
                  <a:pt x="13083" y="57210"/>
                  <a:pt x="13084" y="57221"/>
                  <a:pt x="13084" y="57232"/>
                </a:cubicBezTo>
                <a:lnTo>
                  <a:pt x="13088" y="57230"/>
                </a:lnTo>
                <a:lnTo>
                  <a:pt x="13088" y="57230"/>
                </a:lnTo>
                <a:cubicBezTo>
                  <a:pt x="13098" y="57283"/>
                  <a:pt x="13111" y="57337"/>
                  <a:pt x="13128" y="57394"/>
                </a:cubicBezTo>
                <a:cubicBezTo>
                  <a:pt x="13540" y="59557"/>
                  <a:pt x="14761" y="61603"/>
                  <a:pt x="16748" y="63443"/>
                </a:cubicBezTo>
                <a:cubicBezTo>
                  <a:pt x="17028" y="63707"/>
                  <a:pt x="17322" y="63958"/>
                  <a:pt x="17646" y="64252"/>
                </a:cubicBezTo>
                <a:cubicBezTo>
                  <a:pt x="18970" y="65400"/>
                  <a:pt x="20236" y="66665"/>
                  <a:pt x="20736" y="68270"/>
                </a:cubicBezTo>
                <a:cubicBezTo>
                  <a:pt x="20942" y="68902"/>
                  <a:pt x="21148" y="69771"/>
                  <a:pt x="20957" y="70639"/>
                </a:cubicBezTo>
                <a:cubicBezTo>
                  <a:pt x="20736" y="71757"/>
                  <a:pt x="20059" y="72684"/>
                  <a:pt x="19529" y="73229"/>
                </a:cubicBezTo>
                <a:cubicBezTo>
                  <a:pt x="19250" y="73523"/>
                  <a:pt x="18911" y="73818"/>
                  <a:pt x="18588" y="74097"/>
                </a:cubicBezTo>
                <a:cubicBezTo>
                  <a:pt x="17866" y="74642"/>
                  <a:pt x="17101" y="75113"/>
                  <a:pt x="16336" y="75554"/>
                </a:cubicBezTo>
                <a:cubicBezTo>
                  <a:pt x="15894" y="75804"/>
                  <a:pt x="15424" y="76084"/>
                  <a:pt x="14997" y="76378"/>
                </a:cubicBezTo>
                <a:cubicBezTo>
                  <a:pt x="13672" y="77247"/>
                  <a:pt x="12466" y="78291"/>
                  <a:pt x="11406" y="79498"/>
                </a:cubicBezTo>
                <a:cubicBezTo>
                  <a:pt x="10552" y="80514"/>
                  <a:pt x="9920" y="81470"/>
                  <a:pt x="9537" y="82471"/>
                </a:cubicBezTo>
                <a:cubicBezTo>
                  <a:pt x="9316" y="83015"/>
                  <a:pt x="9169" y="83575"/>
                  <a:pt x="9110" y="84119"/>
                </a:cubicBezTo>
                <a:cubicBezTo>
                  <a:pt x="9037" y="84722"/>
                  <a:pt x="9051" y="85385"/>
                  <a:pt x="9154" y="86179"/>
                </a:cubicBezTo>
                <a:cubicBezTo>
                  <a:pt x="9346" y="87783"/>
                  <a:pt x="9787" y="89270"/>
                  <a:pt x="10479" y="90638"/>
                </a:cubicBezTo>
                <a:lnTo>
                  <a:pt x="10523" y="90594"/>
                </a:lnTo>
                <a:cubicBezTo>
                  <a:pt x="9846" y="89255"/>
                  <a:pt x="9404" y="87769"/>
                  <a:pt x="9228" y="86165"/>
                </a:cubicBezTo>
                <a:cubicBezTo>
                  <a:pt x="9125" y="85370"/>
                  <a:pt x="9110" y="84722"/>
                  <a:pt x="9184" y="84119"/>
                </a:cubicBezTo>
                <a:cubicBezTo>
                  <a:pt x="9257" y="83575"/>
                  <a:pt x="9390" y="83015"/>
                  <a:pt x="9611" y="82486"/>
                </a:cubicBezTo>
                <a:cubicBezTo>
                  <a:pt x="9993" y="81514"/>
                  <a:pt x="10597" y="80558"/>
                  <a:pt x="11480" y="79542"/>
                </a:cubicBezTo>
                <a:cubicBezTo>
                  <a:pt x="12539" y="78350"/>
                  <a:pt x="13746" y="77291"/>
                  <a:pt x="15070" y="76437"/>
                </a:cubicBezTo>
                <a:cubicBezTo>
                  <a:pt x="15512" y="76143"/>
                  <a:pt x="15968" y="75878"/>
                  <a:pt x="16410" y="75598"/>
                </a:cubicBezTo>
                <a:cubicBezTo>
                  <a:pt x="17175" y="75157"/>
                  <a:pt x="17955" y="74701"/>
                  <a:pt x="18676" y="74156"/>
                </a:cubicBezTo>
                <a:cubicBezTo>
                  <a:pt x="19029" y="73877"/>
                  <a:pt x="19338" y="73582"/>
                  <a:pt x="19632" y="73288"/>
                </a:cubicBezTo>
                <a:cubicBezTo>
                  <a:pt x="20162" y="72714"/>
                  <a:pt x="20869" y="71801"/>
                  <a:pt x="21089" y="70654"/>
                </a:cubicBezTo>
                <a:cubicBezTo>
                  <a:pt x="21266" y="69756"/>
                  <a:pt x="21075" y="68888"/>
                  <a:pt x="20869" y="68240"/>
                </a:cubicBezTo>
                <a:cubicBezTo>
                  <a:pt x="20383" y="66651"/>
                  <a:pt x="19088" y="65356"/>
                  <a:pt x="17763" y="64223"/>
                </a:cubicBezTo>
                <a:cubicBezTo>
                  <a:pt x="17425" y="63943"/>
                  <a:pt x="17131" y="63663"/>
                  <a:pt x="16851" y="63413"/>
                </a:cubicBezTo>
                <a:cubicBezTo>
                  <a:pt x="14894" y="61574"/>
                  <a:pt x="13672" y="59543"/>
                  <a:pt x="13275" y="57379"/>
                </a:cubicBezTo>
                <a:cubicBezTo>
                  <a:pt x="13252" y="57302"/>
                  <a:pt x="13237" y="57225"/>
                  <a:pt x="13226" y="57150"/>
                </a:cubicBezTo>
                <a:close/>
                <a:moveTo>
                  <a:pt x="14399" y="56145"/>
                </a:moveTo>
                <a:cubicBezTo>
                  <a:pt x="14392" y="56150"/>
                  <a:pt x="14385" y="56154"/>
                  <a:pt x="14379" y="56158"/>
                </a:cubicBezTo>
                <a:cubicBezTo>
                  <a:pt x="14379" y="56232"/>
                  <a:pt x="14393" y="56305"/>
                  <a:pt x="14393" y="56379"/>
                </a:cubicBezTo>
                <a:cubicBezTo>
                  <a:pt x="14405" y="56367"/>
                  <a:pt x="14417" y="56357"/>
                  <a:pt x="14429" y="56346"/>
                </a:cubicBezTo>
                <a:lnTo>
                  <a:pt x="14429" y="56346"/>
                </a:lnTo>
                <a:cubicBezTo>
                  <a:pt x="14763" y="58469"/>
                  <a:pt x="15946" y="60568"/>
                  <a:pt x="18028" y="62721"/>
                </a:cubicBezTo>
                <a:cubicBezTo>
                  <a:pt x="18352" y="63045"/>
                  <a:pt x="18661" y="63354"/>
                  <a:pt x="19014" y="63678"/>
                </a:cubicBezTo>
                <a:cubicBezTo>
                  <a:pt x="20412" y="64988"/>
                  <a:pt x="21972" y="66459"/>
                  <a:pt x="22296" y="68417"/>
                </a:cubicBezTo>
                <a:cubicBezTo>
                  <a:pt x="22429" y="69197"/>
                  <a:pt x="22370" y="69977"/>
                  <a:pt x="22149" y="70698"/>
                </a:cubicBezTo>
                <a:cubicBezTo>
                  <a:pt x="21899" y="71507"/>
                  <a:pt x="21398" y="72331"/>
                  <a:pt x="20721" y="73067"/>
                </a:cubicBezTo>
                <a:cubicBezTo>
                  <a:pt x="20457" y="73347"/>
                  <a:pt x="20192" y="73612"/>
                  <a:pt x="19868" y="73891"/>
                </a:cubicBezTo>
                <a:cubicBezTo>
                  <a:pt x="19309" y="74392"/>
                  <a:pt x="18676" y="74848"/>
                  <a:pt x="18072" y="75289"/>
                </a:cubicBezTo>
                <a:cubicBezTo>
                  <a:pt x="17616" y="75628"/>
                  <a:pt x="17145" y="75966"/>
                  <a:pt x="16704" y="76319"/>
                </a:cubicBezTo>
                <a:cubicBezTo>
                  <a:pt x="15482" y="77320"/>
                  <a:pt x="14408" y="78453"/>
                  <a:pt x="13525" y="79704"/>
                </a:cubicBezTo>
                <a:cubicBezTo>
                  <a:pt x="12833" y="80705"/>
                  <a:pt x="12318" y="81735"/>
                  <a:pt x="11965" y="82736"/>
                </a:cubicBezTo>
                <a:cubicBezTo>
                  <a:pt x="11774" y="83280"/>
                  <a:pt x="11656" y="83810"/>
                  <a:pt x="11583" y="84340"/>
                </a:cubicBezTo>
                <a:cubicBezTo>
                  <a:pt x="11480" y="84973"/>
                  <a:pt x="11465" y="85635"/>
                  <a:pt x="11509" y="86327"/>
                </a:cubicBezTo>
                <a:cubicBezTo>
                  <a:pt x="11597" y="87886"/>
                  <a:pt x="11965" y="89343"/>
                  <a:pt x="12642" y="90653"/>
                </a:cubicBezTo>
                <a:lnTo>
                  <a:pt x="12701" y="90609"/>
                </a:lnTo>
                <a:cubicBezTo>
                  <a:pt x="12039" y="89329"/>
                  <a:pt x="11656" y="87872"/>
                  <a:pt x="11583" y="86327"/>
                </a:cubicBezTo>
                <a:cubicBezTo>
                  <a:pt x="11538" y="85635"/>
                  <a:pt x="11553" y="84973"/>
                  <a:pt x="11656" y="84340"/>
                </a:cubicBezTo>
                <a:cubicBezTo>
                  <a:pt x="11730" y="83810"/>
                  <a:pt x="11847" y="83280"/>
                  <a:pt x="12039" y="82736"/>
                </a:cubicBezTo>
                <a:cubicBezTo>
                  <a:pt x="12362" y="81735"/>
                  <a:pt x="12907" y="80720"/>
                  <a:pt x="13599" y="79719"/>
                </a:cubicBezTo>
                <a:cubicBezTo>
                  <a:pt x="14467" y="78468"/>
                  <a:pt x="15527" y="77350"/>
                  <a:pt x="16763" y="76364"/>
                </a:cubicBezTo>
                <a:cubicBezTo>
                  <a:pt x="17204" y="76010"/>
                  <a:pt x="17660" y="75657"/>
                  <a:pt x="18131" y="75333"/>
                </a:cubicBezTo>
                <a:cubicBezTo>
                  <a:pt x="18735" y="74892"/>
                  <a:pt x="19353" y="74421"/>
                  <a:pt x="19927" y="73935"/>
                </a:cubicBezTo>
                <a:cubicBezTo>
                  <a:pt x="20236" y="73656"/>
                  <a:pt x="20530" y="73376"/>
                  <a:pt x="20795" y="73097"/>
                </a:cubicBezTo>
                <a:cubicBezTo>
                  <a:pt x="21472" y="72346"/>
                  <a:pt x="21987" y="71522"/>
                  <a:pt x="22252" y="70712"/>
                </a:cubicBezTo>
                <a:cubicBezTo>
                  <a:pt x="22487" y="69977"/>
                  <a:pt x="22546" y="69197"/>
                  <a:pt x="22414" y="68387"/>
                </a:cubicBezTo>
                <a:cubicBezTo>
                  <a:pt x="22075" y="66430"/>
                  <a:pt x="20501" y="64929"/>
                  <a:pt x="19103" y="63634"/>
                </a:cubicBezTo>
                <a:cubicBezTo>
                  <a:pt x="18749" y="63295"/>
                  <a:pt x="18426" y="62986"/>
                  <a:pt x="18131" y="62677"/>
                </a:cubicBezTo>
                <a:cubicBezTo>
                  <a:pt x="16026" y="60501"/>
                  <a:pt x="14842" y="58406"/>
                  <a:pt x="14526" y="56275"/>
                </a:cubicBezTo>
                <a:lnTo>
                  <a:pt x="14526" y="56275"/>
                </a:lnTo>
                <a:cubicBezTo>
                  <a:pt x="14493" y="56297"/>
                  <a:pt x="14460" y="56320"/>
                  <a:pt x="14429" y="56346"/>
                </a:cubicBezTo>
                <a:lnTo>
                  <a:pt x="14429" y="56346"/>
                </a:lnTo>
                <a:cubicBezTo>
                  <a:pt x="14418" y="56279"/>
                  <a:pt x="14408" y="56212"/>
                  <a:pt x="14399" y="56145"/>
                </a:cubicBezTo>
                <a:close/>
                <a:moveTo>
                  <a:pt x="14423" y="0"/>
                </a:moveTo>
                <a:lnTo>
                  <a:pt x="14379" y="44"/>
                </a:lnTo>
                <a:cubicBezTo>
                  <a:pt x="15527" y="2281"/>
                  <a:pt x="15733" y="5122"/>
                  <a:pt x="14923" y="7785"/>
                </a:cubicBezTo>
                <a:cubicBezTo>
                  <a:pt x="14202" y="10155"/>
                  <a:pt x="12701" y="12421"/>
                  <a:pt x="10567" y="14334"/>
                </a:cubicBezTo>
                <a:cubicBezTo>
                  <a:pt x="10126" y="14731"/>
                  <a:pt x="9640" y="15129"/>
                  <a:pt x="9184" y="15511"/>
                </a:cubicBezTo>
                <a:cubicBezTo>
                  <a:pt x="8374" y="16174"/>
                  <a:pt x="7535" y="16865"/>
                  <a:pt x="6814" y="17660"/>
                </a:cubicBezTo>
                <a:cubicBezTo>
                  <a:pt x="6064" y="18514"/>
                  <a:pt x="4813" y="20221"/>
                  <a:pt x="5004" y="22207"/>
                </a:cubicBezTo>
                <a:cubicBezTo>
                  <a:pt x="5210" y="24223"/>
                  <a:pt x="6844" y="25813"/>
                  <a:pt x="8271" y="27196"/>
                </a:cubicBezTo>
                <a:lnTo>
                  <a:pt x="8418" y="27343"/>
                </a:lnTo>
                <a:cubicBezTo>
                  <a:pt x="10302" y="29183"/>
                  <a:pt x="12760" y="31905"/>
                  <a:pt x="13098" y="35099"/>
                </a:cubicBezTo>
                <a:cubicBezTo>
                  <a:pt x="12024" y="36026"/>
                  <a:pt x="11215" y="37056"/>
                  <a:pt x="10670" y="38175"/>
                </a:cubicBezTo>
                <a:cubicBezTo>
                  <a:pt x="9611" y="40456"/>
                  <a:pt x="9890" y="43119"/>
                  <a:pt x="11376" y="44723"/>
                </a:cubicBezTo>
                <a:cubicBezTo>
                  <a:pt x="11391" y="44738"/>
                  <a:pt x="11406" y="44782"/>
                  <a:pt x="11450" y="44797"/>
                </a:cubicBezTo>
                <a:lnTo>
                  <a:pt x="11509" y="44753"/>
                </a:lnTo>
                <a:cubicBezTo>
                  <a:pt x="11538" y="44782"/>
                  <a:pt x="11597" y="44782"/>
                  <a:pt x="11627" y="44797"/>
                </a:cubicBezTo>
                <a:cubicBezTo>
                  <a:pt x="11656" y="44812"/>
                  <a:pt x="11671" y="44856"/>
                  <a:pt x="11700" y="44871"/>
                </a:cubicBezTo>
                <a:lnTo>
                  <a:pt x="11744" y="44826"/>
                </a:lnTo>
                <a:cubicBezTo>
                  <a:pt x="11803" y="44856"/>
                  <a:pt x="11847" y="44871"/>
                  <a:pt x="11892" y="44885"/>
                </a:cubicBezTo>
                <a:lnTo>
                  <a:pt x="11950" y="44944"/>
                </a:lnTo>
                <a:lnTo>
                  <a:pt x="11980" y="44900"/>
                </a:lnTo>
                <a:cubicBezTo>
                  <a:pt x="12053" y="44929"/>
                  <a:pt x="12112" y="44959"/>
                  <a:pt x="12186" y="44974"/>
                </a:cubicBezTo>
                <a:lnTo>
                  <a:pt x="12201" y="45003"/>
                </a:lnTo>
                <a:lnTo>
                  <a:pt x="12215" y="44974"/>
                </a:lnTo>
                <a:cubicBezTo>
                  <a:pt x="12716" y="45180"/>
                  <a:pt x="13172" y="45474"/>
                  <a:pt x="13599" y="45827"/>
                </a:cubicBezTo>
                <a:cubicBezTo>
                  <a:pt x="13599" y="45827"/>
                  <a:pt x="13613" y="45827"/>
                  <a:pt x="13613" y="45842"/>
                </a:cubicBezTo>
                <a:lnTo>
                  <a:pt x="13672" y="45901"/>
                </a:lnTo>
                <a:cubicBezTo>
                  <a:pt x="14040" y="46224"/>
                  <a:pt x="14379" y="46636"/>
                  <a:pt x="14644" y="47078"/>
                </a:cubicBezTo>
                <a:cubicBezTo>
                  <a:pt x="14717" y="47210"/>
                  <a:pt x="14791" y="47328"/>
                  <a:pt x="14850" y="47461"/>
                </a:cubicBezTo>
                <a:cubicBezTo>
                  <a:pt x="14997" y="47770"/>
                  <a:pt x="15129" y="48108"/>
                  <a:pt x="15203" y="48432"/>
                </a:cubicBezTo>
                <a:cubicBezTo>
                  <a:pt x="15335" y="49006"/>
                  <a:pt x="15379" y="49609"/>
                  <a:pt x="15306" y="50198"/>
                </a:cubicBezTo>
                <a:cubicBezTo>
                  <a:pt x="15262" y="50639"/>
                  <a:pt x="15159" y="51066"/>
                  <a:pt x="15011" y="51493"/>
                </a:cubicBezTo>
                <a:cubicBezTo>
                  <a:pt x="14997" y="51566"/>
                  <a:pt x="14967" y="51640"/>
                  <a:pt x="14923" y="51714"/>
                </a:cubicBezTo>
                <a:cubicBezTo>
                  <a:pt x="14864" y="51861"/>
                  <a:pt x="14820" y="51993"/>
                  <a:pt x="14747" y="52140"/>
                </a:cubicBezTo>
                <a:cubicBezTo>
                  <a:pt x="14599" y="52435"/>
                  <a:pt x="14423" y="52729"/>
                  <a:pt x="14261" y="53023"/>
                </a:cubicBezTo>
                <a:cubicBezTo>
                  <a:pt x="14261" y="53038"/>
                  <a:pt x="14246" y="53053"/>
                  <a:pt x="14246" y="53053"/>
                </a:cubicBezTo>
                <a:cubicBezTo>
                  <a:pt x="14202" y="53126"/>
                  <a:pt x="14158" y="53200"/>
                  <a:pt x="14099" y="53274"/>
                </a:cubicBezTo>
                <a:cubicBezTo>
                  <a:pt x="14011" y="53421"/>
                  <a:pt x="13893" y="53583"/>
                  <a:pt x="13805" y="53730"/>
                </a:cubicBezTo>
                <a:cubicBezTo>
                  <a:pt x="13658" y="53921"/>
                  <a:pt x="13525" y="54127"/>
                  <a:pt x="13393" y="54318"/>
                </a:cubicBezTo>
                <a:cubicBezTo>
                  <a:pt x="13275" y="54495"/>
                  <a:pt x="13142" y="54672"/>
                  <a:pt x="13010" y="54863"/>
                </a:cubicBezTo>
                <a:lnTo>
                  <a:pt x="12627" y="55349"/>
                </a:lnTo>
                <a:cubicBezTo>
                  <a:pt x="12495" y="55496"/>
                  <a:pt x="12362" y="55672"/>
                  <a:pt x="12259" y="55834"/>
                </a:cubicBezTo>
                <a:cubicBezTo>
                  <a:pt x="12127" y="55981"/>
                  <a:pt x="11995" y="56129"/>
                  <a:pt x="11892" y="56290"/>
                </a:cubicBezTo>
                <a:cubicBezTo>
                  <a:pt x="11759" y="56438"/>
                  <a:pt x="11627" y="56585"/>
                  <a:pt x="11524" y="56732"/>
                </a:cubicBezTo>
                <a:cubicBezTo>
                  <a:pt x="11391" y="56879"/>
                  <a:pt x="11288" y="57026"/>
                  <a:pt x="11156" y="57173"/>
                </a:cubicBezTo>
                <a:cubicBezTo>
                  <a:pt x="11023" y="57306"/>
                  <a:pt x="10920" y="57453"/>
                  <a:pt x="10803" y="57600"/>
                </a:cubicBezTo>
                <a:cubicBezTo>
                  <a:pt x="10670" y="57733"/>
                  <a:pt x="10567" y="57880"/>
                  <a:pt x="10449" y="58027"/>
                </a:cubicBezTo>
                <a:cubicBezTo>
                  <a:pt x="10332" y="58145"/>
                  <a:pt x="10214" y="58292"/>
                  <a:pt x="10111" y="58439"/>
                </a:cubicBezTo>
                <a:cubicBezTo>
                  <a:pt x="9978" y="58571"/>
                  <a:pt x="9861" y="58719"/>
                  <a:pt x="9758" y="58866"/>
                </a:cubicBezTo>
                <a:cubicBezTo>
                  <a:pt x="9625" y="58998"/>
                  <a:pt x="9522" y="59145"/>
                  <a:pt x="9404" y="59278"/>
                </a:cubicBezTo>
                <a:cubicBezTo>
                  <a:pt x="9272" y="59396"/>
                  <a:pt x="9169" y="59528"/>
                  <a:pt x="9051" y="59675"/>
                </a:cubicBezTo>
                <a:cubicBezTo>
                  <a:pt x="8728" y="60028"/>
                  <a:pt x="8448" y="60411"/>
                  <a:pt x="8271" y="60867"/>
                </a:cubicBezTo>
                <a:cubicBezTo>
                  <a:pt x="7771" y="62089"/>
                  <a:pt x="8051" y="63590"/>
                  <a:pt x="8934" y="64532"/>
                </a:cubicBezTo>
                <a:cubicBezTo>
                  <a:pt x="9699" y="65341"/>
                  <a:pt x="10803" y="65724"/>
                  <a:pt x="11877" y="66092"/>
                </a:cubicBezTo>
                <a:cubicBezTo>
                  <a:pt x="11995" y="66150"/>
                  <a:pt x="12142" y="66195"/>
                  <a:pt x="12274" y="66239"/>
                </a:cubicBezTo>
                <a:cubicBezTo>
                  <a:pt x="13157" y="66562"/>
                  <a:pt x="14261" y="67004"/>
                  <a:pt x="15188" y="67740"/>
                </a:cubicBezTo>
                <a:cubicBezTo>
                  <a:pt x="16100" y="68490"/>
                  <a:pt x="16689" y="69476"/>
                  <a:pt x="16822" y="70477"/>
                </a:cubicBezTo>
                <a:cubicBezTo>
                  <a:pt x="17042" y="72346"/>
                  <a:pt x="15600" y="74038"/>
                  <a:pt x="14099" y="74892"/>
                </a:cubicBezTo>
                <a:cubicBezTo>
                  <a:pt x="12907" y="75569"/>
                  <a:pt x="11524" y="75907"/>
                  <a:pt x="10199" y="76231"/>
                </a:cubicBezTo>
                <a:cubicBezTo>
                  <a:pt x="9758" y="76349"/>
                  <a:pt x="9301" y="76452"/>
                  <a:pt x="8860" y="76584"/>
                </a:cubicBezTo>
                <a:cubicBezTo>
                  <a:pt x="7050" y="77085"/>
                  <a:pt x="5328" y="77820"/>
                  <a:pt x="3709" y="78718"/>
                </a:cubicBezTo>
                <a:cubicBezTo>
                  <a:pt x="2090" y="79616"/>
                  <a:pt x="133" y="81146"/>
                  <a:pt x="45" y="83266"/>
                </a:cubicBezTo>
                <a:cubicBezTo>
                  <a:pt x="1" y="84046"/>
                  <a:pt x="251" y="84840"/>
                  <a:pt x="501" y="85576"/>
                </a:cubicBezTo>
                <a:cubicBezTo>
                  <a:pt x="1075" y="87254"/>
                  <a:pt x="1752" y="88931"/>
                  <a:pt x="2502" y="90521"/>
                </a:cubicBezTo>
                <a:lnTo>
                  <a:pt x="2561" y="90491"/>
                </a:lnTo>
                <a:cubicBezTo>
                  <a:pt x="1796" y="88887"/>
                  <a:pt x="1134" y="87239"/>
                  <a:pt x="560" y="85561"/>
                </a:cubicBezTo>
                <a:cubicBezTo>
                  <a:pt x="295" y="84825"/>
                  <a:pt x="60" y="84046"/>
                  <a:pt x="104" y="83266"/>
                </a:cubicBezTo>
                <a:cubicBezTo>
                  <a:pt x="192" y="81205"/>
                  <a:pt x="2120" y="79675"/>
                  <a:pt x="3724" y="78777"/>
                </a:cubicBezTo>
                <a:cubicBezTo>
                  <a:pt x="5343" y="77850"/>
                  <a:pt x="7065" y="77129"/>
                  <a:pt x="8860" y="76643"/>
                </a:cubicBezTo>
                <a:cubicBezTo>
                  <a:pt x="9301" y="76511"/>
                  <a:pt x="9758" y="76393"/>
                  <a:pt x="10199" y="76290"/>
                </a:cubicBezTo>
                <a:cubicBezTo>
                  <a:pt x="11524" y="75952"/>
                  <a:pt x="12907" y="75613"/>
                  <a:pt x="14114" y="74921"/>
                </a:cubicBezTo>
                <a:cubicBezTo>
                  <a:pt x="15644" y="74068"/>
                  <a:pt x="17101" y="72346"/>
                  <a:pt x="16880" y="70462"/>
                </a:cubicBezTo>
                <a:cubicBezTo>
                  <a:pt x="16763" y="69447"/>
                  <a:pt x="16159" y="68431"/>
                  <a:pt x="15217" y="67681"/>
                </a:cubicBezTo>
                <a:cubicBezTo>
                  <a:pt x="14305" y="66930"/>
                  <a:pt x="13172" y="66489"/>
                  <a:pt x="12289" y="66165"/>
                </a:cubicBezTo>
                <a:cubicBezTo>
                  <a:pt x="12171" y="66121"/>
                  <a:pt x="12024" y="66077"/>
                  <a:pt x="11892" y="66018"/>
                </a:cubicBezTo>
                <a:cubicBezTo>
                  <a:pt x="10847" y="65650"/>
                  <a:pt x="9743" y="65282"/>
                  <a:pt x="8978" y="64473"/>
                </a:cubicBezTo>
                <a:cubicBezTo>
                  <a:pt x="8095" y="63546"/>
                  <a:pt x="7845" y="62074"/>
                  <a:pt x="8315" y="60897"/>
                </a:cubicBezTo>
                <a:cubicBezTo>
                  <a:pt x="8448" y="60602"/>
                  <a:pt x="8595" y="60337"/>
                  <a:pt x="8786" y="60102"/>
                </a:cubicBezTo>
                <a:lnTo>
                  <a:pt x="8786" y="60102"/>
                </a:lnTo>
                <a:cubicBezTo>
                  <a:pt x="8713" y="60234"/>
                  <a:pt x="8654" y="60337"/>
                  <a:pt x="8595" y="60485"/>
                </a:cubicBezTo>
                <a:cubicBezTo>
                  <a:pt x="8124" y="61647"/>
                  <a:pt x="8374" y="63075"/>
                  <a:pt x="9228" y="64075"/>
                </a:cubicBezTo>
                <a:cubicBezTo>
                  <a:pt x="10037" y="65032"/>
                  <a:pt x="11259" y="65532"/>
                  <a:pt x="12436" y="66003"/>
                </a:cubicBezTo>
                <a:lnTo>
                  <a:pt x="12583" y="66062"/>
                </a:lnTo>
                <a:cubicBezTo>
                  <a:pt x="12804" y="66150"/>
                  <a:pt x="13010" y="66224"/>
                  <a:pt x="13201" y="66312"/>
                </a:cubicBezTo>
                <a:cubicBezTo>
                  <a:pt x="14173" y="66739"/>
                  <a:pt x="14938" y="67225"/>
                  <a:pt x="15571" y="67784"/>
                </a:cubicBezTo>
                <a:cubicBezTo>
                  <a:pt x="16189" y="68358"/>
                  <a:pt x="16983" y="69300"/>
                  <a:pt x="17101" y="70506"/>
                </a:cubicBezTo>
                <a:cubicBezTo>
                  <a:pt x="17204" y="71669"/>
                  <a:pt x="16704" y="72861"/>
                  <a:pt x="15674" y="73891"/>
                </a:cubicBezTo>
                <a:cubicBezTo>
                  <a:pt x="15291" y="74259"/>
                  <a:pt x="14864" y="74598"/>
                  <a:pt x="14393" y="74848"/>
                </a:cubicBezTo>
                <a:cubicBezTo>
                  <a:pt x="13216" y="75510"/>
                  <a:pt x="11892" y="75878"/>
                  <a:pt x="10582" y="76216"/>
                </a:cubicBezTo>
                <a:cubicBezTo>
                  <a:pt x="10140" y="76319"/>
                  <a:pt x="9699" y="76452"/>
                  <a:pt x="9257" y="76584"/>
                </a:cubicBezTo>
                <a:cubicBezTo>
                  <a:pt x="7491" y="77114"/>
                  <a:pt x="5799" y="77850"/>
                  <a:pt x="4224" y="78792"/>
                </a:cubicBezTo>
                <a:cubicBezTo>
                  <a:pt x="2826" y="79616"/>
                  <a:pt x="1811" y="80514"/>
                  <a:pt x="1237" y="81470"/>
                </a:cubicBezTo>
                <a:cubicBezTo>
                  <a:pt x="869" y="82059"/>
                  <a:pt x="692" y="82692"/>
                  <a:pt x="648" y="83310"/>
                </a:cubicBezTo>
                <a:cubicBezTo>
                  <a:pt x="619" y="84104"/>
                  <a:pt x="839" y="84899"/>
                  <a:pt x="1075" y="85620"/>
                </a:cubicBezTo>
                <a:cubicBezTo>
                  <a:pt x="1619" y="87283"/>
                  <a:pt x="2282" y="88946"/>
                  <a:pt x="3047" y="90521"/>
                </a:cubicBezTo>
                <a:lnTo>
                  <a:pt x="3091" y="90491"/>
                </a:lnTo>
                <a:cubicBezTo>
                  <a:pt x="2341" y="88902"/>
                  <a:pt x="1678" y="87268"/>
                  <a:pt x="1134" y="85591"/>
                </a:cubicBezTo>
                <a:cubicBezTo>
                  <a:pt x="884" y="84884"/>
                  <a:pt x="663" y="84090"/>
                  <a:pt x="707" y="83310"/>
                </a:cubicBezTo>
                <a:cubicBezTo>
                  <a:pt x="736" y="82692"/>
                  <a:pt x="928" y="82088"/>
                  <a:pt x="1281" y="81500"/>
                </a:cubicBezTo>
                <a:cubicBezTo>
                  <a:pt x="1840" y="80543"/>
                  <a:pt x="2841" y="79631"/>
                  <a:pt x="4239" y="78821"/>
                </a:cubicBezTo>
                <a:cubicBezTo>
                  <a:pt x="5814" y="77909"/>
                  <a:pt x="7506" y="77158"/>
                  <a:pt x="9272" y="76643"/>
                </a:cubicBezTo>
                <a:cubicBezTo>
                  <a:pt x="9714" y="76511"/>
                  <a:pt x="10155" y="76378"/>
                  <a:pt x="10597" y="76275"/>
                </a:cubicBezTo>
                <a:cubicBezTo>
                  <a:pt x="11892" y="75922"/>
                  <a:pt x="13231" y="75569"/>
                  <a:pt x="14423" y="74892"/>
                </a:cubicBezTo>
                <a:cubicBezTo>
                  <a:pt x="14908" y="74612"/>
                  <a:pt x="15335" y="74303"/>
                  <a:pt x="15718" y="73921"/>
                </a:cubicBezTo>
                <a:cubicBezTo>
                  <a:pt x="16763" y="72891"/>
                  <a:pt x="17278" y="71669"/>
                  <a:pt x="17145" y="70477"/>
                </a:cubicBezTo>
                <a:cubicBezTo>
                  <a:pt x="17028" y="69241"/>
                  <a:pt x="16233" y="68299"/>
                  <a:pt x="15585" y="67710"/>
                </a:cubicBezTo>
                <a:cubicBezTo>
                  <a:pt x="14967" y="67166"/>
                  <a:pt x="14187" y="66665"/>
                  <a:pt x="13201" y="66239"/>
                </a:cubicBezTo>
                <a:cubicBezTo>
                  <a:pt x="13010" y="66165"/>
                  <a:pt x="12804" y="66077"/>
                  <a:pt x="12583" y="65989"/>
                </a:cubicBezTo>
                <a:lnTo>
                  <a:pt x="12436" y="65930"/>
                </a:lnTo>
                <a:cubicBezTo>
                  <a:pt x="11259" y="65459"/>
                  <a:pt x="10067" y="64958"/>
                  <a:pt x="9257" y="64017"/>
                </a:cubicBezTo>
                <a:cubicBezTo>
                  <a:pt x="8433" y="63045"/>
                  <a:pt x="8168" y="61632"/>
                  <a:pt x="8654" y="60499"/>
                </a:cubicBezTo>
                <a:cubicBezTo>
                  <a:pt x="8757" y="60205"/>
                  <a:pt x="8934" y="59955"/>
                  <a:pt x="9095" y="59719"/>
                </a:cubicBezTo>
                <a:lnTo>
                  <a:pt x="9095" y="59719"/>
                </a:lnTo>
                <a:cubicBezTo>
                  <a:pt x="9022" y="59837"/>
                  <a:pt x="8963" y="59970"/>
                  <a:pt x="8904" y="60102"/>
                </a:cubicBezTo>
                <a:cubicBezTo>
                  <a:pt x="8463" y="61206"/>
                  <a:pt x="8683" y="62589"/>
                  <a:pt x="9478" y="63619"/>
                </a:cubicBezTo>
                <a:cubicBezTo>
                  <a:pt x="10287" y="64664"/>
                  <a:pt x="11480" y="65267"/>
                  <a:pt x="12848" y="65900"/>
                </a:cubicBezTo>
                <a:cubicBezTo>
                  <a:pt x="13084" y="66003"/>
                  <a:pt x="13290" y="66092"/>
                  <a:pt x="13466" y="66195"/>
                </a:cubicBezTo>
                <a:cubicBezTo>
                  <a:pt x="14467" y="66665"/>
                  <a:pt x="15276" y="67225"/>
                  <a:pt x="15894" y="67828"/>
                </a:cubicBezTo>
                <a:cubicBezTo>
                  <a:pt x="16777" y="68711"/>
                  <a:pt x="17263" y="69609"/>
                  <a:pt x="17337" y="70506"/>
                </a:cubicBezTo>
                <a:cubicBezTo>
                  <a:pt x="17425" y="71654"/>
                  <a:pt x="16925" y="72832"/>
                  <a:pt x="15924" y="73847"/>
                </a:cubicBezTo>
                <a:cubicBezTo>
                  <a:pt x="15556" y="74215"/>
                  <a:pt x="15129" y="74539"/>
                  <a:pt x="14673" y="74804"/>
                </a:cubicBezTo>
                <a:cubicBezTo>
                  <a:pt x="13525" y="75466"/>
                  <a:pt x="12245" y="75834"/>
                  <a:pt x="10994" y="76172"/>
                </a:cubicBezTo>
                <a:cubicBezTo>
                  <a:pt x="10552" y="76305"/>
                  <a:pt x="10081" y="76437"/>
                  <a:pt x="9625" y="76584"/>
                </a:cubicBezTo>
                <a:cubicBezTo>
                  <a:pt x="7903" y="77129"/>
                  <a:pt x="6240" y="77894"/>
                  <a:pt x="4680" y="78851"/>
                </a:cubicBezTo>
                <a:cubicBezTo>
                  <a:pt x="3312" y="79689"/>
                  <a:pt x="2341" y="80587"/>
                  <a:pt x="1767" y="81544"/>
                </a:cubicBezTo>
                <a:cubicBezTo>
                  <a:pt x="1428" y="82132"/>
                  <a:pt x="1222" y="82765"/>
                  <a:pt x="1207" y="83383"/>
                </a:cubicBezTo>
                <a:cubicBezTo>
                  <a:pt x="1163" y="84178"/>
                  <a:pt x="1369" y="84958"/>
                  <a:pt x="1605" y="85694"/>
                </a:cubicBezTo>
                <a:cubicBezTo>
                  <a:pt x="2135" y="87357"/>
                  <a:pt x="2782" y="89005"/>
                  <a:pt x="3518" y="90565"/>
                </a:cubicBezTo>
                <a:lnTo>
                  <a:pt x="3577" y="90521"/>
                </a:lnTo>
                <a:cubicBezTo>
                  <a:pt x="2826" y="88975"/>
                  <a:pt x="2179" y="87342"/>
                  <a:pt x="1664" y="85650"/>
                </a:cubicBezTo>
                <a:cubicBezTo>
                  <a:pt x="1443" y="84928"/>
                  <a:pt x="1222" y="84163"/>
                  <a:pt x="1252" y="83383"/>
                </a:cubicBezTo>
                <a:cubicBezTo>
                  <a:pt x="1296" y="82780"/>
                  <a:pt x="1472" y="82177"/>
                  <a:pt x="1825" y="81588"/>
                </a:cubicBezTo>
                <a:cubicBezTo>
                  <a:pt x="2385" y="80631"/>
                  <a:pt x="3356" y="79734"/>
                  <a:pt x="4710" y="78895"/>
                </a:cubicBezTo>
                <a:cubicBezTo>
                  <a:pt x="6285" y="77938"/>
                  <a:pt x="7933" y="77188"/>
                  <a:pt x="9640" y="76643"/>
                </a:cubicBezTo>
                <a:cubicBezTo>
                  <a:pt x="10081" y="76496"/>
                  <a:pt x="10552" y="76364"/>
                  <a:pt x="10994" y="76231"/>
                </a:cubicBezTo>
                <a:cubicBezTo>
                  <a:pt x="12245" y="75878"/>
                  <a:pt x="13525" y="75510"/>
                  <a:pt x="14673" y="74848"/>
                </a:cubicBezTo>
                <a:cubicBezTo>
                  <a:pt x="15129" y="74583"/>
                  <a:pt x="15556" y="74259"/>
                  <a:pt x="15939" y="73877"/>
                </a:cubicBezTo>
                <a:cubicBezTo>
                  <a:pt x="16969" y="72861"/>
                  <a:pt x="17484" y="71669"/>
                  <a:pt x="17366" y="70506"/>
                </a:cubicBezTo>
                <a:cubicBezTo>
                  <a:pt x="17293" y="69594"/>
                  <a:pt x="16807" y="68667"/>
                  <a:pt x="15924" y="67769"/>
                </a:cubicBezTo>
                <a:cubicBezTo>
                  <a:pt x="15291" y="67151"/>
                  <a:pt x="14482" y="66592"/>
                  <a:pt x="13466" y="66121"/>
                </a:cubicBezTo>
                <a:cubicBezTo>
                  <a:pt x="13290" y="66018"/>
                  <a:pt x="13084" y="65930"/>
                  <a:pt x="12848" y="65827"/>
                </a:cubicBezTo>
                <a:cubicBezTo>
                  <a:pt x="11480" y="65194"/>
                  <a:pt x="10302" y="64590"/>
                  <a:pt x="9493" y="63560"/>
                </a:cubicBezTo>
                <a:cubicBezTo>
                  <a:pt x="8713" y="62545"/>
                  <a:pt x="8492" y="61206"/>
                  <a:pt x="8934" y="60117"/>
                </a:cubicBezTo>
                <a:cubicBezTo>
                  <a:pt x="9022" y="59896"/>
                  <a:pt x="9110" y="59719"/>
                  <a:pt x="9243" y="59528"/>
                </a:cubicBezTo>
                <a:lnTo>
                  <a:pt x="9316" y="59454"/>
                </a:lnTo>
                <a:lnTo>
                  <a:pt x="9316" y="59454"/>
                </a:lnTo>
                <a:cubicBezTo>
                  <a:pt x="9272" y="59543"/>
                  <a:pt x="9243" y="59616"/>
                  <a:pt x="9198" y="59719"/>
                </a:cubicBezTo>
                <a:cubicBezTo>
                  <a:pt x="8786" y="60779"/>
                  <a:pt x="8978" y="62089"/>
                  <a:pt x="9743" y="63134"/>
                </a:cubicBezTo>
                <a:cubicBezTo>
                  <a:pt x="10508" y="64223"/>
                  <a:pt x="11656" y="64958"/>
                  <a:pt x="13128" y="65709"/>
                </a:cubicBezTo>
                <a:cubicBezTo>
                  <a:pt x="13349" y="65827"/>
                  <a:pt x="13540" y="65930"/>
                  <a:pt x="13761" y="66047"/>
                </a:cubicBezTo>
                <a:cubicBezTo>
                  <a:pt x="14791" y="66577"/>
                  <a:pt x="15630" y="67195"/>
                  <a:pt x="16233" y="67858"/>
                </a:cubicBezTo>
                <a:cubicBezTo>
                  <a:pt x="17072" y="68799"/>
                  <a:pt x="17513" y="69668"/>
                  <a:pt x="17572" y="70536"/>
                </a:cubicBezTo>
                <a:cubicBezTo>
                  <a:pt x="17646" y="71654"/>
                  <a:pt x="17145" y="72817"/>
                  <a:pt x="16159" y="73788"/>
                </a:cubicBezTo>
                <a:cubicBezTo>
                  <a:pt x="15791" y="74156"/>
                  <a:pt x="15379" y="74465"/>
                  <a:pt x="14923" y="74745"/>
                </a:cubicBezTo>
                <a:cubicBezTo>
                  <a:pt x="13819" y="75392"/>
                  <a:pt x="12569" y="75775"/>
                  <a:pt x="11376" y="76143"/>
                </a:cubicBezTo>
                <a:cubicBezTo>
                  <a:pt x="10935" y="76275"/>
                  <a:pt x="10479" y="76422"/>
                  <a:pt x="10008" y="76570"/>
                </a:cubicBezTo>
                <a:cubicBezTo>
                  <a:pt x="8315" y="77129"/>
                  <a:pt x="6697" y="77924"/>
                  <a:pt x="5181" y="78895"/>
                </a:cubicBezTo>
                <a:cubicBezTo>
                  <a:pt x="3856" y="79748"/>
                  <a:pt x="2900" y="80661"/>
                  <a:pt x="2341" y="81617"/>
                </a:cubicBezTo>
                <a:cubicBezTo>
                  <a:pt x="2017" y="82206"/>
                  <a:pt x="1811" y="82824"/>
                  <a:pt x="1767" y="83442"/>
                </a:cubicBezTo>
                <a:cubicBezTo>
                  <a:pt x="1722" y="84237"/>
                  <a:pt x="1943" y="85032"/>
                  <a:pt x="2135" y="85723"/>
                </a:cubicBezTo>
                <a:cubicBezTo>
                  <a:pt x="2635" y="87401"/>
                  <a:pt x="3282" y="89034"/>
                  <a:pt x="4018" y="90565"/>
                </a:cubicBezTo>
                <a:lnTo>
                  <a:pt x="4077" y="90521"/>
                </a:lnTo>
                <a:cubicBezTo>
                  <a:pt x="3341" y="89005"/>
                  <a:pt x="2694" y="87357"/>
                  <a:pt x="2193" y="85694"/>
                </a:cubicBezTo>
                <a:cubicBezTo>
                  <a:pt x="1987" y="85002"/>
                  <a:pt x="1767" y="84222"/>
                  <a:pt x="1825" y="83442"/>
                </a:cubicBezTo>
                <a:cubicBezTo>
                  <a:pt x="1870" y="82839"/>
                  <a:pt x="2046" y="82235"/>
                  <a:pt x="2385" y="81661"/>
                </a:cubicBezTo>
                <a:cubicBezTo>
                  <a:pt x="2929" y="80705"/>
                  <a:pt x="3871" y="79807"/>
                  <a:pt x="5181" y="78954"/>
                </a:cubicBezTo>
                <a:cubicBezTo>
                  <a:pt x="6697" y="77982"/>
                  <a:pt x="8315" y="77188"/>
                  <a:pt x="9993" y="76614"/>
                </a:cubicBezTo>
                <a:cubicBezTo>
                  <a:pt x="10435" y="76467"/>
                  <a:pt x="10891" y="76319"/>
                  <a:pt x="11362" y="76202"/>
                </a:cubicBezTo>
                <a:cubicBezTo>
                  <a:pt x="12569" y="75834"/>
                  <a:pt x="13819" y="75466"/>
                  <a:pt x="14923" y="74804"/>
                </a:cubicBezTo>
                <a:cubicBezTo>
                  <a:pt x="15379" y="74524"/>
                  <a:pt x="15806" y="74215"/>
                  <a:pt x="16174" y="73847"/>
                </a:cubicBezTo>
                <a:cubicBezTo>
                  <a:pt x="17190" y="72846"/>
                  <a:pt x="17705" y="71669"/>
                  <a:pt x="17616" y="70536"/>
                </a:cubicBezTo>
                <a:cubicBezTo>
                  <a:pt x="17557" y="69653"/>
                  <a:pt x="17116" y="68770"/>
                  <a:pt x="16248" y="67828"/>
                </a:cubicBezTo>
                <a:cubicBezTo>
                  <a:pt x="15630" y="67151"/>
                  <a:pt x="14791" y="66518"/>
                  <a:pt x="13761" y="65989"/>
                </a:cubicBezTo>
                <a:cubicBezTo>
                  <a:pt x="13540" y="65871"/>
                  <a:pt x="13349" y="65768"/>
                  <a:pt x="13128" y="65650"/>
                </a:cubicBezTo>
                <a:cubicBezTo>
                  <a:pt x="11656" y="64900"/>
                  <a:pt x="10523" y="64178"/>
                  <a:pt x="9758" y="63104"/>
                </a:cubicBezTo>
                <a:cubicBezTo>
                  <a:pt x="9022" y="62074"/>
                  <a:pt x="8816" y="60779"/>
                  <a:pt x="9228" y="59734"/>
                </a:cubicBezTo>
                <a:cubicBezTo>
                  <a:pt x="9272" y="59587"/>
                  <a:pt x="9331" y="59454"/>
                  <a:pt x="9404" y="59322"/>
                </a:cubicBezTo>
                <a:cubicBezTo>
                  <a:pt x="9449" y="59293"/>
                  <a:pt x="9478" y="59248"/>
                  <a:pt x="9537" y="59234"/>
                </a:cubicBezTo>
                <a:lnTo>
                  <a:pt x="9537" y="59234"/>
                </a:lnTo>
                <a:cubicBezTo>
                  <a:pt x="9522" y="59278"/>
                  <a:pt x="9522" y="59293"/>
                  <a:pt x="9493" y="59322"/>
                </a:cubicBezTo>
                <a:cubicBezTo>
                  <a:pt x="9095" y="60337"/>
                  <a:pt x="9272" y="61603"/>
                  <a:pt x="9993" y="62677"/>
                </a:cubicBezTo>
                <a:cubicBezTo>
                  <a:pt x="10861" y="64002"/>
                  <a:pt x="12201" y="64870"/>
                  <a:pt x="13393" y="65547"/>
                </a:cubicBezTo>
                <a:lnTo>
                  <a:pt x="13584" y="65635"/>
                </a:lnTo>
                <a:lnTo>
                  <a:pt x="14084" y="65915"/>
                </a:lnTo>
                <a:cubicBezTo>
                  <a:pt x="15129" y="66504"/>
                  <a:pt x="15997" y="67181"/>
                  <a:pt x="16601" y="67916"/>
                </a:cubicBezTo>
                <a:cubicBezTo>
                  <a:pt x="17145" y="68579"/>
                  <a:pt x="17793" y="69476"/>
                  <a:pt x="17852" y="70565"/>
                </a:cubicBezTo>
                <a:cubicBezTo>
                  <a:pt x="17911" y="71669"/>
                  <a:pt x="17396" y="72817"/>
                  <a:pt x="16439" y="73773"/>
                </a:cubicBezTo>
                <a:cubicBezTo>
                  <a:pt x="16071" y="74112"/>
                  <a:pt x="15659" y="74450"/>
                  <a:pt x="15217" y="74701"/>
                </a:cubicBezTo>
                <a:cubicBezTo>
                  <a:pt x="14158" y="75348"/>
                  <a:pt x="12936" y="75731"/>
                  <a:pt x="11774" y="76099"/>
                </a:cubicBezTo>
                <a:cubicBezTo>
                  <a:pt x="11332" y="76246"/>
                  <a:pt x="10861" y="76393"/>
                  <a:pt x="10420" y="76540"/>
                </a:cubicBezTo>
                <a:cubicBezTo>
                  <a:pt x="8757" y="77129"/>
                  <a:pt x="7182" y="77938"/>
                  <a:pt x="5696" y="78954"/>
                </a:cubicBezTo>
                <a:cubicBezTo>
                  <a:pt x="4401" y="79822"/>
                  <a:pt x="3488" y="80734"/>
                  <a:pt x="2944" y="81691"/>
                </a:cubicBezTo>
                <a:cubicBezTo>
                  <a:pt x="2620" y="82280"/>
                  <a:pt x="2429" y="82898"/>
                  <a:pt x="2399" y="83501"/>
                </a:cubicBezTo>
                <a:cubicBezTo>
                  <a:pt x="2341" y="84296"/>
                  <a:pt x="2547" y="85076"/>
                  <a:pt x="2753" y="85767"/>
                </a:cubicBezTo>
                <a:cubicBezTo>
                  <a:pt x="3224" y="87430"/>
                  <a:pt x="3827" y="89049"/>
                  <a:pt x="4563" y="90565"/>
                </a:cubicBezTo>
                <a:lnTo>
                  <a:pt x="4622" y="90521"/>
                </a:lnTo>
                <a:cubicBezTo>
                  <a:pt x="3886" y="89020"/>
                  <a:pt x="3282" y="87401"/>
                  <a:pt x="2797" y="85723"/>
                </a:cubicBezTo>
                <a:cubicBezTo>
                  <a:pt x="2620" y="85061"/>
                  <a:pt x="2414" y="84266"/>
                  <a:pt x="2458" y="83501"/>
                </a:cubicBezTo>
                <a:cubicBezTo>
                  <a:pt x="2488" y="82898"/>
                  <a:pt x="2679" y="82309"/>
                  <a:pt x="3003" y="81720"/>
                </a:cubicBezTo>
                <a:cubicBezTo>
                  <a:pt x="3533" y="80778"/>
                  <a:pt x="4460" y="79851"/>
                  <a:pt x="5725" y="78998"/>
                </a:cubicBezTo>
                <a:cubicBezTo>
                  <a:pt x="7212" y="77997"/>
                  <a:pt x="8801" y="77188"/>
                  <a:pt x="10449" y="76599"/>
                </a:cubicBezTo>
                <a:cubicBezTo>
                  <a:pt x="10891" y="76437"/>
                  <a:pt x="11362" y="76290"/>
                  <a:pt x="11818" y="76158"/>
                </a:cubicBezTo>
                <a:cubicBezTo>
                  <a:pt x="12150" y="76054"/>
                  <a:pt x="12484" y="75949"/>
                  <a:pt x="12817" y="75837"/>
                </a:cubicBezTo>
                <a:lnTo>
                  <a:pt x="12817" y="75837"/>
                </a:lnTo>
                <a:cubicBezTo>
                  <a:pt x="12610" y="75910"/>
                  <a:pt x="12404" y="75982"/>
                  <a:pt x="12201" y="76055"/>
                </a:cubicBezTo>
                <a:cubicBezTo>
                  <a:pt x="11759" y="76202"/>
                  <a:pt x="11288" y="76364"/>
                  <a:pt x="10847" y="76525"/>
                </a:cubicBezTo>
                <a:cubicBezTo>
                  <a:pt x="9228" y="77129"/>
                  <a:pt x="7653" y="77968"/>
                  <a:pt x="6211" y="78998"/>
                </a:cubicBezTo>
                <a:cubicBezTo>
                  <a:pt x="4960" y="79881"/>
                  <a:pt x="4048" y="80808"/>
                  <a:pt x="3533" y="81750"/>
                </a:cubicBezTo>
                <a:cubicBezTo>
                  <a:pt x="3224" y="82338"/>
                  <a:pt x="3047" y="82942"/>
                  <a:pt x="2988" y="83560"/>
                </a:cubicBezTo>
                <a:cubicBezTo>
                  <a:pt x="2929" y="84340"/>
                  <a:pt x="3121" y="85120"/>
                  <a:pt x="3297" y="85797"/>
                </a:cubicBezTo>
                <a:cubicBezTo>
                  <a:pt x="3753" y="87474"/>
                  <a:pt x="4342" y="89079"/>
                  <a:pt x="5078" y="90580"/>
                </a:cubicBezTo>
                <a:lnTo>
                  <a:pt x="5137" y="90550"/>
                </a:lnTo>
                <a:cubicBezTo>
                  <a:pt x="4401" y="89049"/>
                  <a:pt x="3812" y="87430"/>
                  <a:pt x="3356" y="85782"/>
                </a:cubicBezTo>
                <a:cubicBezTo>
                  <a:pt x="3165" y="85120"/>
                  <a:pt x="2988" y="84340"/>
                  <a:pt x="3047" y="83575"/>
                </a:cubicBezTo>
                <a:cubicBezTo>
                  <a:pt x="3076" y="82971"/>
                  <a:pt x="3268" y="82383"/>
                  <a:pt x="3577" y="81809"/>
                </a:cubicBezTo>
                <a:cubicBezTo>
                  <a:pt x="4092" y="80867"/>
                  <a:pt x="4975" y="79925"/>
                  <a:pt x="6226" y="79071"/>
                </a:cubicBezTo>
                <a:cubicBezTo>
                  <a:pt x="7683" y="78041"/>
                  <a:pt x="9228" y="77202"/>
                  <a:pt x="10847" y="76599"/>
                </a:cubicBezTo>
                <a:cubicBezTo>
                  <a:pt x="11288" y="76437"/>
                  <a:pt x="11759" y="76275"/>
                  <a:pt x="12201" y="76128"/>
                </a:cubicBezTo>
                <a:cubicBezTo>
                  <a:pt x="13349" y="75731"/>
                  <a:pt x="14496" y="75348"/>
                  <a:pt x="15556" y="74701"/>
                </a:cubicBezTo>
                <a:cubicBezTo>
                  <a:pt x="15997" y="74436"/>
                  <a:pt x="16395" y="74112"/>
                  <a:pt x="16748" y="73773"/>
                </a:cubicBezTo>
                <a:cubicBezTo>
                  <a:pt x="17705" y="72817"/>
                  <a:pt x="18220" y="71669"/>
                  <a:pt x="18205" y="70565"/>
                </a:cubicBezTo>
                <a:cubicBezTo>
                  <a:pt x="18161" y="69535"/>
                  <a:pt x="17587" y="68637"/>
                  <a:pt x="17028" y="67902"/>
                </a:cubicBezTo>
                <a:cubicBezTo>
                  <a:pt x="16410" y="67092"/>
                  <a:pt x="15527" y="66356"/>
                  <a:pt x="14423" y="65694"/>
                </a:cubicBezTo>
                <a:lnTo>
                  <a:pt x="14202" y="65562"/>
                </a:lnTo>
                <a:cubicBezTo>
                  <a:pt x="14055" y="65473"/>
                  <a:pt x="13893" y="65385"/>
                  <a:pt x="13746" y="65282"/>
                </a:cubicBezTo>
                <a:cubicBezTo>
                  <a:pt x="12112" y="64296"/>
                  <a:pt x="11023" y="63295"/>
                  <a:pt x="10346" y="62162"/>
                </a:cubicBezTo>
                <a:cubicBezTo>
                  <a:pt x="9726" y="61120"/>
                  <a:pt x="9552" y="60010"/>
                  <a:pt x="9861" y="59078"/>
                </a:cubicBezTo>
                <a:lnTo>
                  <a:pt x="9861" y="59078"/>
                </a:lnTo>
                <a:cubicBezTo>
                  <a:pt x="9852" y="59088"/>
                  <a:pt x="9846" y="59094"/>
                  <a:pt x="9846" y="59101"/>
                </a:cubicBezTo>
                <a:cubicBezTo>
                  <a:pt x="9831" y="59131"/>
                  <a:pt x="9802" y="59145"/>
                  <a:pt x="9772" y="59160"/>
                </a:cubicBezTo>
                <a:cubicBezTo>
                  <a:pt x="9787" y="59145"/>
                  <a:pt x="9787" y="59131"/>
                  <a:pt x="9817" y="59101"/>
                </a:cubicBezTo>
                <a:lnTo>
                  <a:pt x="9871" y="59047"/>
                </a:lnTo>
                <a:lnTo>
                  <a:pt x="9871" y="59047"/>
                </a:lnTo>
                <a:cubicBezTo>
                  <a:pt x="9868" y="59057"/>
                  <a:pt x="9864" y="59067"/>
                  <a:pt x="9861" y="59078"/>
                </a:cubicBezTo>
                <a:lnTo>
                  <a:pt x="9861" y="59078"/>
                </a:lnTo>
                <a:cubicBezTo>
                  <a:pt x="9870" y="59067"/>
                  <a:pt x="9882" y="59051"/>
                  <a:pt x="9890" y="59028"/>
                </a:cubicBezTo>
                <a:lnTo>
                  <a:pt x="9890" y="59028"/>
                </a:lnTo>
                <a:lnTo>
                  <a:pt x="9871" y="59047"/>
                </a:lnTo>
                <a:lnTo>
                  <a:pt x="9871" y="59047"/>
                </a:lnTo>
                <a:cubicBezTo>
                  <a:pt x="9882" y="59016"/>
                  <a:pt x="9893" y="58985"/>
                  <a:pt x="9905" y="58954"/>
                </a:cubicBezTo>
                <a:cubicBezTo>
                  <a:pt x="9964" y="58925"/>
                  <a:pt x="10037" y="58866"/>
                  <a:pt x="10081" y="58836"/>
                </a:cubicBezTo>
                <a:lnTo>
                  <a:pt x="10081" y="58836"/>
                </a:lnTo>
                <a:cubicBezTo>
                  <a:pt x="10079" y="58848"/>
                  <a:pt x="10076" y="58859"/>
                  <a:pt x="10073" y="58870"/>
                </a:cubicBezTo>
                <a:lnTo>
                  <a:pt x="10073" y="58870"/>
                </a:lnTo>
                <a:cubicBezTo>
                  <a:pt x="10094" y="58856"/>
                  <a:pt x="10114" y="58846"/>
                  <a:pt x="10134" y="58839"/>
                </a:cubicBezTo>
                <a:lnTo>
                  <a:pt x="10134" y="58839"/>
                </a:lnTo>
                <a:cubicBezTo>
                  <a:pt x="10133" y="58841"/>
                  <a:pt x="10133" y="58844"/>
                  <a:pt x="10132" y="58846"/>
                </a:cubicBezTo>
                <a:lnTo>
                  <a:pt x="10132" y="58846"/>
                </a:lnTo>
                <a:cubicBezTo>
                  <a:pt x="10135" y="58842"/>
                  <a:pt x="10138" y="58839"/>
                  <a:pt x="10140" y="58836"/>
                </a:cubicBezTo>
                <a:lnTo>
                  <a:pt x="10140" y="58836"/>
                </a:lnTo>
                <a:cubicBezTo>
                  <a:pt x="10138" y="58837"/>
                  <a:pt x="10136" y="58838"/>
                  <a:pt x="10134" y="58839"/>
                </a:cubicBezTo>
                <a:lnTo>
                  <a:pt x="10134" y="58839"/>
                </a:lnTo>
                <a:cubicBezTo>
                  <a:pt x="10141" y="58813"/>
                  <a:pt x="10148" y="58788"/>
                  <a:pt x="10155" y="58763"/>
                </a:cubicBezTo>
                <a:cubicBezTo>
                  <a:pt x="10229" y="58719"/>
                  <a:pt x="10302" y="58660"/>
                  <a:pt x="10361" y="58630"/>
                </a:cubicBezTo>
                <a:lnTo>
                  <a:pt x="10361" y="58630"/>
                </a:lnTo>
                <a:cubicBezTo>
                  <a:pt x="10359" y="58642"/>
                  <a:pt x="10357" y="58653"/>
                  <a:pt x="10355" y="58665"/>
                </a:cubicBezTo>
                <a:lnTo>
                  <a:pt x="10355" y="58665"/>
                </a:lnTo>
                <a:cubicBezTo>
                  <a:pt x="10373" y="58652"/>
                  <a:pt x="10390" y="58641"/>
                  <a:pt x="10405" y="58630"/>
                </a:cubicBezTo>
                <a:lnTo>
                  <a:pt x="10405" y="58630"/>
                </a:lnTo>
                <a:cubicBezTo>
                  <a:pt x="10390" y="58660"/>
                  <a:pt x="10361" y="58704"/>
                  <a:pt x="10361" y="58733"/>
                </a:cubicBezTo>
                <a:lnTo>
                  <a:pt x="10344" y="58746"/>
                </a:lnTo>
                <a:lnTo>
                  <a:pt x="10344" y="58746"/>
                </a:lnTo>
                <a:cubicBezTo>
                  <a:pt x="10347" y="58719"/>
                  <a:pt x="10351" y="58692"/>
                  <a:pt x="10355" y="58665"/>
                </a:cubicBezTo>
                <a:lnTo>
                  <a:pt x="10355" y="58665"/>
                </a:lnTo>
                <a:cubicBezTo>
                  <a:pt x="10322" y="58689"/>
                  <a:pt x="10287" y="58714"/>
                  <a:pt x="10258" y="58733"/>
                </a:cubicBezTo>
                <a:lnTo>
                  <a:pt x="10199" y="58851"/>
                </a:lnTo>
                <a:lnTo>
                  <a:pt x="10199" y="58851"/>
                </a:lnTo>
                <a:lnTo>
                  <a:pt x="10344" y="58746"/>
                </a:lnTo>
                <a:lnTo>
                  <a:pt x="10344" y="58746"/>
                </a:lnTo>
                <a:cubicBezTo>
                  <a:pt x="10213" y="59750"/>
                  <a:pt x="10577" y="60712"/>
                  <a:pt x="10847" y="61265"/>
                </a:cubicBezTo>
                <a:cubicBezTo>
                  <a:pt x="11538" y="62663"/>
                  <a:pt x="12686" y="63869"/>
                  <a:pt x="14305" y="64988"/>
                </a:cubicBezTo>
                <a:cubicBezTo>
                  <a:pt x="14555" y="65179"/>
                  <a:pt x="14820" y="65341"/>
                  <a:pt x="15041" y="65488"/>
                </a:cubicBezTo>
                <a:cubicBezTo>
                  <a:pt x="16233" y="66283"/>
                  <a:pt x="17131" y="67151"/>
                  <a:pt x="17705" y="68049"/>
                </a:cubicBezTo>
                <a:cubicBezTo>
                  <a:pt x="18205" y="68814"/>
                  <a:pt x="18676" y="69653"/>
                  <a:pt x="18676" y="70624"/>
                </a:cubicBezTo>
                <a:cubicBezTo>
                  <a:pt x="18676" y="71669"/>
                  <a:pt x="18161" y="72743"/>
                  <a:pt x="17248" y="73656"/>
                </a:cubicBezTo>
                <a:cubicBezTo>
                  <a:pt x="16910" y="74009"/>
                  <a:pt x="16527" y="74303"/>
                  <a:pt x="16100" y="74583"/>
                </a:cubicBezTo>
                <a:cubicBezTo>
                  <a:pt x="15129" y="75201"/>
                  <a:pt x="14040" y="75613"/>
                  <a:pt x="12995" y="76010"/>
                </a:cubicBezTo>
                <a:cubicBezTo>
                  <a:pt x="12554" y="76172"/>
                  <a:pt x="12068" y="76364"/>
                  <a:pt x="11627" y="76540"/>
                </a:cubicBezTo>
                <a:cubicBezTo>
                  <a:pt x="10081" y="77202"/>
                  <a:pt x="8595" y="78071"/>
                  <a:pt x="7197" y="79145"/>
                </a:cubicBezTo>
                <a:cubicBezTo>
                  <a:pt x="6005" y="80057"/>
                  <a:pt x="5196" y="80985"/>
                  <a:pt x="4695" y="81956"/>
                </a:cubicBezTo>
                <a:cubicBezTo>
                  <a:pt x="4401" y="82530"/>
                  <a:pt x="4224" y="83133"/>
                  <a:pt x="4180" y="83722"/>
                </a:cubicBezTo>
                <a:cubicBezTo>
                  <a:pt x="4121" y="84472"/>
                  <a:pt x="4268" y="85223"/>
                  <a:pt x="4445" y="85929"/>
                </a:cubicBezTo>
                <a:cubicBezTo>
                  <a:pt x="4842" y="87577"/>
                  <a:pt x="5416" y="89167"/>
                  <a:pt x="6137" y="90638"/>
                </a:cubicBezTo>
                <a:lnTo>
                  <a:pt x="6182" y="90594"/>
                </a:lnTo>
                <a:cubicBezTo>
                  <a:pt x="5475" y="89123"/>
                  <a:pt x="4901" y="87548"/>
                  <a:pt x="4489" y="85914"/>
                </a:cubicBezTo>
                <a:cubicBezTo>
                  <a:pt x="4327" y="85208"/>
                  <a:pt x="4180" y="84472"/>
                  <a:pt x="4239" y="83722"/>
                </a:cubicBezTo>
                <a:cubicBezTo>
                  <a:pt x="4268" y="83133"/>
                  <a:pt x="4460" y="82544"/>
                  <a:pt x="4754" y="81971"/>
                </a:cubicBezTo>
                <a:cubicBezTo>
                  <a:pt x="5254" y="81014"/>
                  <a:pt x="6064" y="80116"/>
                  <a:pt x="7241" y="79189"/>
                </a:cubicBezTo>
                <a:cubicBezTo>
                  <a:pt x="8610" y="78130"/>
                  <a:pt x="10111" y="77261"/>
                  <a:pt x="11656" y="76599"/>
                </a:cubicBezTo>
                <a:cubicBezTo>
                  <a:pt x="12098" y="76422"/>
                  <a:pt x="12569" y="76231"/>
                  <a:pt x="13010" y="76069"/>
                </a:cubicBezTo>
                <a:cubicBezTo>
                  <a:pt x="14055" y="75657"/>
                  <a:pt x="15159" y="75260"/>
                  <a:pt x="16145" y="74627"/>
                </a:cubicBezTo>
                <a:cubicBezTo>
                  <a:pt x="16557" y="74362"/>
                  <a:pt x="16954" y="74038"/>
                  <a:pt x="17278" y="73715"/>
                </a:cubicBezTo>
                <a:cubicBezTo>
                  <a:pt x="18205" y="72773"/>
                  <a:pt x="18720" y="71684"/>
                  <a:pt x="18735" y="70624"/>
                </a:cubicBezTo>
                <a:cubicBezTo>
                  <a:pt x="18749" y="69623"/>
                  <a:pt x="18234" y="68770"/>
                  <a:pt x="17763" y="68005"/>
                </a:cubicBezTo>
                <a:cubicBezTo>
                  <a:pt x="17175" y="67107"/>
                  <a:pt x="16262" y="66239"/>
                  <a:pt x="15070" y="65429"/>
                </a:cubicBezTo>
                <a:cubicBezTo>
                  <a:pt x="14850" y="65282"/>
                  <a:pt x="14599" y="65120"/>
                  <a:pt x="14335" y="64944"/>
                </a:cubicBezTo>
                <a:cubicBezTo>
                  <a:pt x="12716" y="63840"/>
                  <a:pt x="11583" y="62618"/>
                  <a:pt x="10891" y="61220"/>
                </a:cubicBezTo>
                <a:cubicBezTo>
                  <a:pt x="10626" y="60676"/>
                  <a:pt x="10214" y="59616"/>
                  <a:pt x="10435" y="58571"/>
                </a:cubicBezTo>
                <a:cubicBezTo>
                  <a:pt x="10508" y="58513"/>
                  <a:pt x="10582" y="58483"/>
                  <a:pt x="10670" y="58424"/>
                </a:cubicBezTo>
                <a:lnTo>
                  <a:pt x="10670" y="58424"/>
                </a:lnTo>
                <a:cubicBezTo>
                  <a:pt x="10670" y="58427"/>
                  <a:pt x="10670" y="58430"/>
                  <a:pt x="10669" y="58433"/>
                </a:cubicBezTo>
                <a:lnTo>
                  <a:pt x="10669" y="58433"/>
                </a:lnTo>
                <a:cubicBezTo>
                  <a:pt x="10675" y="58430"/>
                  <a:pt x="10680" y="58427"/>
                  <a:pt x="10685" y="58424"/>
                </a:cubicBezTo>
                <a:lnTo>
                  <a:pt x="10685" y="58424"/>
                </a:lnTo>
                <a:cubicBezTo>
                  <a:pt x="10677" y="58436"/>
                  <a:pt x="10671" y="58448"/>
                  <a:pt x="10667" y="58460"/>
                </a:cubicBezTo>
                <a:lnTo>
                  <a:pt x="10667" y="58460"/>
                </a:lnTo>
                <a:cubicBezTo>
                  <a:pt x="10668" y="58451"/>
                  <a:pt x="10668" y="58442"/>
                  <a:pt x="10669" y="58433"/>
                </a:cubicBezTo>
                <a:lnTo>
                  <a:pt x="10669" y="58433"/>
                </a:lnTo>
                <a:cubicBezTo>
                  <a:pt x="10613" y="58464"/>
                  <a:pt x="10547" y="58516"/>
                  <a:pt x="10494" y="58557"/>
                </a:cubicBezTo>
                <a:cubicBezTo>
                  <a:pt x="10479" y="58557"/>
                  <a:pt x="10479" y="58571"/>
                  <a:pt x="10479" y="58571"/>
                </a:cubicBezTo>
                <a:cubicBezTo>
                  <a:pt x="10464" y="58616"/>
                  <a:pt x="10464" y="58645"/>
                  <a:pt x="10435" y="58689"/>
                </a:cubicBezTo>
                <a:cubicBezTo>
                  <a:pt x="10508" y="58630"/>
                  <a:pt x="10567" y="58586"/>
                  <a:pt x="10641" y="58557"/>
                </a:cubicBezTo>
                <a:cubicBezTo>
                  <a:pt x="10651" y="58524"/>
                  <a:pt x="10654" y="58492"/>
                  <a:pt x="10667" y="58460"/>
                </a:cubicBezTo>
                <a:lnTo>
                  <a:pt x="10667" y="58460"/>
                </a:lnTo>
                <a:cubicBezTo>
                  <a:pt x="10589" y="59316"/>
                  <a:pt x="10865" y="60169"/>
                  <a:pt x="11141" y="60764"/>
                </a:cubicBezTo>
                <a:cubicBezTo>
                  <a:pt x="11833" y="62265"/>
                  <a:pt x="12981" y="63590"/>
                  <a:pt x="14614" y="64797"/>
                </a:cubicBezTo>
                <a:cubicBezTo>
                  <a:pt x="14835" y="64944"/>
                  <a:pt x="15070" y="65120"/>
                  <a:pt x="15365" y="65326"/>
                </a:cubicBezTo>
                <a:cubicBezTo>
                  <a:pt x="16616" y="66195"/>
                  <a:pt x="17543" y="67107"/>
                  <a:pt x="18087" y="68064"/>
                </a:cubicBezTo>
                <a:cubicBezTo>
                  <a:pt x="18543" y="68844"/>
                  <a:pt x="18985" y="69682"/>
                  <a:pt x="18970" y="70624"/>
                </a:cubicBezTo>
                <a:cubicBezTo>
                  <a:pt x="18941" y="71654"/>
                  <a:pt x="18440" y="72699"/>
                  <a:pt x="17543" y="73597"/>
                </a:cubicBezTo>
                <a:cubicBezTo>
                  <a:pt x="17204" y="73935"/>
                  <a:pt x="16836" y="74244"/>
                  <a:pt x="16439" y="74524"/>
                </a:cubicBezTo>
                <a:cubicBezTo>
                  <a:pt x="15497" y="75127"/>
                  <a:pt x="14452" y="75554"/>
                  <a:pt x="13437" y="75952"/>
                </a:cubicBezTo>
                <a:cubicBezTo>
                  <a:pt x="12995" y="76143"/>
                  <a:pt x="12510" y="76319"/>
                  <a:pt x="12068" y="76525"/>
                </a:cubicBezTo>
                <a:cubicBezTo>
                  <a:pt x="10552" y="77202"/>
                  <a:pt x="9095" y="78115"/>
                  <a:pt x="7756" y="79189"/>
                </a:cubicBezTo>
                <a:cubicBezTo>
                  <a:pt x="6594" y="80131"/>
                  <a:pt x="5799" y="81058"/>
                  <a:pt x="5328" y="82029"/>
                </a:cubicBezTo>
                <a:cubicBezTo>
                  <a:pt x="5034" y="82603"/>
                  <a:pt x="4857" y="83192"/>
                  <a:pt x="4813" y="83781"/>
                </a:cubicBezTo>
                <a:cubicBezTo>
                  <a:pt x="4754" y="84531"/>
                  <a:pt x="4887" y="85267"/>
                  <a:pt x="5048" y="85959"/>
                </a:cubicBezTo>
                <a:cubicBezTo>
                  <a:pt x="5416" y="87622"/>
                  <a:pt x="5990" y="89182"/>
                  <a:pt x="6682" y="90638"/>
                </a:cubicBezTo>
                <a:lnTo>
                  <a:pt x="6741" y="90594"/>
                </a:lnTo>
                <a:cubicBezTo>
                  <a:pt x="6020" y="89152"/>
                  <a:pt x="5475" y="87577"/>
                  <a:pt x="5107" y="85929"/>
                </a:cubicBezTo>
                <a:cubicBezTo>
                  <a:pt x="4960" y="85238"/>
                  <a:pt x="4813" y="84516"/>
                  <a:pt x="4857" y="83751"/>
                </a:cubicBezTo>
                <a:cubicBezTo>
                  <a:pt x="4916" y="83163"/>
                  <a:pt x="5078" y="82603"/>
                  <a:pt x="5357" y="82029"/>
                </a:cubicBezTo>
                <a:cubicBezTo>
                  <a:pt x="5843" y="81073"/>
                  <a:pt x="6623" y="80146"/>
                  <a:pt x="7771" y="79233"/>
                </a:cubicBezTo>
                <a:cubicBezTo>
                  <a:pt x="9110" y="78144"/>
                  <a:pt x="10567" y="77247"/>
                  <a:pt x="12068" y="76584"/>
                </a:cubicBezTo>
                <a:cubicBezTo>
                  <a:pt x="12510" y="76378"/>
                  <a:pt x="12995" y="76202"/>
                  <a:pt x="13437" y="76010"/>
                </a:cubicBezTo>
                <a:cubicBezTo>
                  <a:pt x="14452" y="75613"/>
                  <a:pt x="15512" y="75186"/>
                  <a:pt x="16454" y="74553"/>
                </a:cubicBezTo>
                <a:cubicBezTo>
                  <a:pt x="16851" y="74289"/>
                  <a:pt x="17248" y="73965"/>
                  <a:pt x="17572" y="73641"/>
                </a:cubicBezTo>
                <a:cubicBezTo>
                  <a:pt x="18470" y="72714"/>
                  <a:pt x="18985" y="71654"/>
                  <a:pt x="19029" y="70609"/>
                </a:cubicBezTo>
                <a:cubicBezTo>
                  <a:pt x="19058" y="69653"/>
                  <a:pt x="18602" y="68799"/>
                  <a:pt x="18146" y="68005"/>
                </a:cubicBezTo>
                <a:cubicBezTo>
                  <a:pt x="17572" y="67048"/>
                  <a:pt x="16660" y="66136"/>
                  <a:pt x="15409" y="65253"/>
                </a:cubicBezTo>
                <a:cubicBezTo>
                  <a:pt x="15114" y="65047"/>
                  <a:pt x="14864" y="64885"/>
                  <a:pt x="14644" y="64723"/>
                </a:cubicBezTo>
                <a:cubicBezTo>
                  <a:pt x="13010" y="63546"/>
                  <a:pt x="11877" y="62221"/>
                  <a:pt x="11185" y="60720"/>
                </a:cubicBezTo>
                <a:cubicBezTo>
                  <a:pt x="10920" y="60102"/>
                  <a:pt x="10641" y="59234"/>
                  <a:pt x="10729" y="58365"/>
                </a:cubicBezTo>
                <a:cubicBezTo>
                  <a:pt x="10817" y="58321"/>
                  <a:pt x="10891" y="58277"/>
                  <a:pt x="10994" y="58218"/>
                </a:cubicBezTo>
                <a:lnTo>
                  <a:pt x="10994" y="58218"/>
                </a:lnTo>
                <a:cubicBezTo>
                  <a:pt x="10964" y="58851"/>
                  <a:pt x="11097" y="59528"/>
                  <a:pt x="11406" y="60279"/>
                </a:cubicBezTo>
                <a:cubicBezTo>
                  <a:pt x="12068" y="61897"/>
                  <a:pt x="13275" y="63354"/>
                  <a:pt x="14908" y="64605"/>
                </a:cubicBezTo>
                <a:cubicBezTo>
                  <a:pt x="15129" y="64767"/>
                  <a:pt x="15379" y="64958"/>
                  <a:pt x="15674" y="65179"/>
                </a:cubicBezTo>
                <a:cubicBezTo>
                  <a:pt x="16998" y="66136"/>
                  <a:pt x="17911" y="67092"/>
                  <a:pt x="18455" y="68078"/>
                </a:cubicBezTo>
                <a:cubicBezTo>
                  <a:pt x="18897" y="68888"/>
                  <a:pt x="19279" y="69682"/>
                  <a:pt x="19250" y="70609"/>
                </a:cubicBezTo>
                <a:cubicBezTo>
                  <a:pt x="19191" y="71595"/>
                  <a:pt x="18691" y="72640"/>
                  <a:pt x="17808" y="73523"/>
                </a:cubicBezTo>
                <a:cubicBezTo>
                  <a:pt x="17484" y="73862"/>
                  <a:pt x="17116" y="74171"/>
                  <a:pt x="16733" y="74436"/>
                </a:cubicBezTo>
                <a:cubicBezTo>
                  <a:pt x="15821" y="75039"/>
                  <a:pt x="14820" y="75466"/>
                  <a:pt x="13834" y="75878"/>
                </a:cubicBezTo>
                <a:cubicBezTo>
                  <a:pt x="13393" y="76069"/>
                  <a:pt x="12922" y="76275"/>
                  <a:pt x="12480" y="76467"/>
                </a:cubicBezTo>
                <a:cubicBezTo>
                  <a:pt x="10994" y="77173"/>
                  <a:pt x="9566" y="78085"/>
                  <a:pt x="8271" y="79189"/>
                </a:cubicBezTo>
                <a:cubicBezTo>
                  <a:pt x="7138" y="80146"/>
                  <a:pt x="6388" y="81073"/>
                  <a:pt x="5917" y="82044"/>
                </a:cubicBezTo>
                <a:cubicBezTo>
                  <a:pt x="5637" y="82618"/>
                  <a:pt x="5475" y="83207"/>
                  <a:pt x="5416" y="83795"/>
                </a:cubicBezTo>
                <a:cubicBezTo>
                  <a:pt x="5343" y="84546"/>
                  <a:pt x="5490" y="85311"/>
                  <a:pt x="5622" y="85959"/>
                </a:cubicBezTo>
                <a:cubicBezTo>
                  <a:pt x="5961" y="87592"/>
                  <a:pt x="6505" y="89167"/>
                  <a:pt x="7212" y="90609"/>
                </a:cubicBezTo>
                <a:lnTo>
                  <a:pt x="7271" y="90580"/>
                </a:lnTo>
                <a:cubicBezTo>
                  <a:pt x="6579" y="89137"/>
                  <a:pt x="6020" y="87577"/>
                  <a:pt x="5666" y="85944"/>
                </a:cubicBezTo>
                <a:cubicBezTo>
                  <a:pt x="5549" y="85296"/>
                  <a:pt x="5402" y="84546"/>
                  <a:pt x="5475" y="83795"/>
                </a:cubicBezTo>
                <a:cubicBezTo>
                  <a:pt x="5519" y="83221"/>
                  <a:pt x="5696" y="82633"/>
                  <a:pt x="5961" y="82074"/>
                </a:cubicBezTo>
                <a:cubicBezTo>
                  <a:pt x="6432" y="81117"/>
                  <a:pt x="7197" y="80205"/>
                  <a:pt x="8301" y="79263"/>
                </a:cubicBezTo>
                <a:cubicBezTo>
                  <a:pt x="9611" y="78159"/>
                  <a:pt x="11023" y="77247"/>
                  <a:pt x="12495" y="76540"/>
                </a:cubicBezTo>
                <a:cubicBezTo>
                  <a:pt x="12936" y="76334"/>
                  <a:pt x="13393" y="76143"/>
                  <a:pt x="13864" y="75952"/>
                </a:cubicBezTo>
                <a:cubicBezTo>
                  <a:pt x="14835" y="75525"/>
                  <a:pt x="15865" y="75113"/>
                  <a:pt x="16763" y="74495"/>
                </a:cubicBezTo>
                <a:cubicBezTo>
                  <a:pt x="17175" y="74230"/>
                  <a:pt x="17543" y="73935"/>
                  <a:pt x="17866" y="73582"/>
                </a:cubicBezTo>
                <a:cubicBezTo>
                  <a:pt x="18749" y="72684"/>
                  <a:pt x="19265" y="71625"/>
                  <a:pt x="19323" y="70595"/>
                </a:cubicBezTo>
                <a:cubicBezTo>
                  <a:pt x="19382" y="69668"/>
                  <a:pt x="18970" y="68858"/>
                  <a:pt x="18529" y="68049"/>
                </a:cubicBezTo>
                <a:cubicBezTo>
                  <a:pt x="17984" y="67033"/>
                  <a:pt x="17057" y="66077"/>
                  <a:pt x="15733" y="65106"/>
                </a:cubicBezTo>
                <a:cubicBezTo>
                  <a:pt x="15438" y="64885"/>
                  <a:pt x="15188" y="64693"/>
                  <a:pt x="14967" y="64532"/>
                </a:cubicBezTo>
                <a:cubicBezTo>
                  <a:pt x="13319" y="63281"/>
                  <a:pt x="12142" y="61839"/>
                  <a:pt x="11480" y="60249"/>
                </a:cubicBezTo>
                <a:cubicBezTo>
                  <a:pt x="11196" y="59546"/>
                  <a:pt x="11048" y="58905"/>
                  <a:pt x="11060" y="58315"/>
                </a:cubicBezTo>
                <a:lnTo>
                  <a:pt x="11060" y="58315"/>
                </a:lnTo>
                <a:cubicBezTo>
                  <a:pt x="11047" y="58322"/>
                  <a:pt x="11035" y="58329"/>
                  <a:pt x="11023" y="58336"/>
                </a:cubicBezTo>
                <a:cubicBezTo>
                  <a:pt x="11023" y="58279"/>
                  <a:pt x="11051" y="58221"/>
                  <a:pt x="11066" y="58178"/>
                </a:cubicBezTo>
                <a:lnTo>
                  <a:pt x="11066" y="58178"/>
                </a:lnTo>
                <a:cubicBezTo>
                  <a:pt x="11063" y="58223"/>
                  <a:pt x="11061" y="58269"/>
                  <a:pt x="11060" y="58315"/>
                </a:cubicBezTo>
                <a:lnTo>
                  <a:pt x="11060" y="58315"/>
                </a:lnTo>
                <a:cubicBezTo>
                  <a:pt x="11129" y="58278"/>
                  <a:pt x="11212" y="58241"/>
                  <a:pt x="11273" y="58204"/>
                </a:cubicBezTo>
                <a:cubicBezTo>
                  <a:pt x="11273" y="58146"/>
                  <a:pt x="11273" y="58103"/>
                  <a:pt x="11301" y="58033"/>
                </a:cubicBezTo>
                <a:lnTo>
                  <a:pt x="11301" y="58033"/>
                </a:lnTo>
                <a:cubicBezTo>
                  <a:pt x="11243" y="58069"/>
                  <a:pt x="11185" y="58100"/>
                  <a:pt x="11128" y="58129"/>
                </a:cubicBezTo>
                <a:lnTo>
                  <a:pt x="11128" y="58129"/>
                </a:lnTo>
                <a:cubicBezTo>
                  <a:pt x="11182" y="58091"/>
                  <a:pt x="11239" y="58059"/>
                  <a:pt x="11303" y="58027"/>
                </a:cubicBezTo>
                <a:lnTo>
                  <a:pt x="11303" y="58027"/>
                </a:lnTo>
                <a:cubicBezTo>
                  <a:pt x="11302" y="58029"/>
                  <a:pt x="11301" y="58031"/>
                  <a:pt x="11301" y="58033"/>
                </a:cubicBezTo>
                <a:lnTo>
                  <a:pt x="11301" y="58033"/>
                </a:lnTo>
                <a:cubicBezTo>
                  <a:pt x="11311" y="58026"/>
                  <a:pt x="11322" y="58019"/>
                  <a:pt x="11332" y="58012"/>
                </a:cubicBezTo>
                <a:cubicBezTo>
                  <a:pt x="11362" y="58557"/>
                  <a:pt x="11465" y="59160"/>
                  <a:pt x="11730" y="59808"/>
                </a:cubicBezTo>
                <a:cubicBezTo>
                  <a:pt x="12362" y="61529"/>
                  <a:pt x="13569" y="63075"/>
                  <a:pt x="15232" y="64399"/>
                </a:cubicBezTo>
                <a:cubicBezTo>
                  <a:pt x="15482" y="64590"/>
                  <a:pt x="15733" y="64782"/>
                  <a:pt x="16027" y="65003"/>
                </a:cubicBezTo>
                <a:cubicBezTo>
                  <a:pt x="17410" y="66033"/>
                  <a:pt x="18323" y="67048"/>
                  <a:pt x="18867" y="68093"/>
                </a:cubicBezTo>
                <a:cubicBezTo>
                  <a:pt x="19265" y="68902"/>
                  <a:pt x="19618" y="69697"/>
                  <a:pt x="19559" y="70595"/>
                </a:cubicBezTo>
                <a:cubicBezTo>
                  <a:pt x="19485" y="71581"/>
                  <a:pt x="18985" y="72611"/>
                  <a:pt x="18131" y="73464"/>
                </a:cubicBezTo>
                <a:cubicBezTo>
                  <a:pt x="17808" y="73803"/>
                  <a:pt x="17440" y="74097"/>
                  <a:pt x="17057" y="74377"/>
                </a:cubicBezTo>
                <a:cubicBezTo>
                  <a:pt x="16189" y="74980"/>
                  <a:pt x="15217" y="75407"/>
                  <a:pt x="14261" y="75819"/>
                </a:cubicBezTo>
                <a:cubicBezTo>
                  <a:pt x="13819" y="76025"/>
                  <a:pt x="13349" y="76231"/>
                  <a:pt x="12907" y="76452"/>
                </a:cubicBezTo>
                <a:cubicBezTo>
                  <a:pt x="11435" y="77188"/>
                  <a:pt x="10052" y="78130"/>
                  <a:pt x="8786" y="79248"/>
                </a:cubicBezTo>
                <a:cubicBezTo>
                  <a:pt x="7712" y="80205"/>
                  <a:pt x="6962" y="81146"/>
                  <a:pt x="6505" y="82118"/>
                </a:cubicBezTo>
                <a:cubicBezTo>
                  <a:pt x="6226" y="82692"/>
                  <a:pt x="6064" y="83251"/>
                  <a:pt x="6020" y="83839"/>
                </a:cubicBezTo>
                <a:cubicBezTo>
                  <a:pt x="5946" y="84605"/>
                  <a:pt x="6079" y="85355"/>
                  <a:pt x="6211" y="86003"/>
                </a:cubicBezTo>
                <a:cubicBezTo>
                  <a:pt x="6535" y="87636"/>
                  <a:pt x="7050" y="89182"/>
                  <a:pt x="7756" y="90609"/>
                </a:cubicBezTo>
                <a:lnTo>
                  <a:pt x="7800" y="90580"/>
                </a:lnTo>
                <a:cubicBezTo>
                  <a:pt x="7109" y="89167"/>
                  <a:pt x="6594" y="87622"/>
                  <a:pt x="6255" y="85973"/>
                </a:cubicBezTo>
                <a:cubicBezTo>
                  <a:pt x="6137" y="85355"/>
                  <a:pt x="6020" y="84605"/>
                  <a:pt x="6093" y="83839"/>
                </a:cubicBezTo>
                <a:cubicBezTo>
                  <a:pt x="6152" y="83280"/>
                  <a:pt x="6314" y="82706"/>
                  <a:pt x="6579" y="82132"/>
                </a:cubicBezTo>
                <a:cubicBezTo>
                  <a:pt x="7035" y="81176"/>
                  <a:pt x="7771" y="80234"/>
                  <a:pt x="8831" y="79307"/>
                </a:cubicBezTo>
                <a:cubicBezTo>
                  <a:pt x="10111" y="78174"/>
                  <a:pt x="11480" y="77247"/>
                  <a:pt x="12936" y="76525"/>
                </a:cubicBezTo>
                <a:cubicBezTo>
                  <a:pt x="13378" y="76305"/>
                  <a:pt x="13834" y="76099"/>
                  <a:pt x="14305" y="75893"/>
                </a:cubicBezTo>
                <a:cubicBezTo>
                  <a:pt x="15232" y="75481"/>
                  <a:pt x="16218" y="75039"/>
                  <a:pt x="17101" y="74450"/>
                </a:cubicBezTo>
                <a:cubicBezTo>
                  <a:pt x="17484" y="74171"/>
                  <a:pt x="17852" y="73877"/>
                  <a:pt x="18161" y="73538"/>
                </a:cubicBezTo>
                <a:cubicBezTo>
                  <a:pt x="19029" y="72655"/>
                  <a:pt x="19544" y="71625"/>
                  <a:pt x="19618" y="70624"/>
                </a:cubicBezTo>
                <a:cubicBezTo>
                  <a:pt x="19691" y="69697"/>
                  <a:pt x="19323" y="68888"/>
                  <a:pt x="18911" y="68078"/>
                </a:cubicBezTo>
                <a:cubicBezTo>
                  <a:pt x="18382" y="67019"/>
                  <a:pt x="17469" y="66003"/>
                  <a:pt x="16071" y="64958"/>
                </a:cubicBezTo>
                <a:cubicBezTo>
                  <a:pt x="15777" y="64738"/>
                  <a:pt x="15512" y="64532"/>
                  <a:pt x="15276" y="64340"/>
                </a:cubicBezTo>
                <a:cubicBezTo>
                  <a:pt x="13599" y="63016"/>
                  <a:pt x="12421" y="61471"/>
                  <a:pt x="11774" y="59763"/>
                </a:cubicBezTo>
                <a:cubicBezTo>
                  <a:pt x="11560" y="59175"/>
                  <a:pt x="11431" y="58623"/>
                  <a:pt x="11409" y="58130"/>
                </a:cubicBezTo>
                <a:lnTo>
                  <a:pt x="11409" y="58130"/>
                </a:lnTo>
                <a:cubicBezTo>
                  <a:pt x="11388" y="58144"/>
                  <a:pt x="11367" y="58158"/>
                  <a:pt x="11347" y="58174"/>
                </a:cubicBezTo>
                <a:cubicBezTo>
                  <a:pt x="11347" y="58115"/>
                  <a:pt x="11362" y="58056"/>
                  <a:pt x="11362" y="57998"/>
                </a:cubicBezTo>
                <a:cubicBezTo>
                  <a:pt x="11450" y="57953"/>
                  <a:pt x="11524" y="57909"/>
                  <a:pt x="11612" y="57850"/>
                </a:cubicBezTo>
                <a:lnTo>
                  <a:pt x="11612" y="57850"/>
                </a:lnTo>
                <a:cubicBezTo>
                  <a:pt x="11609" y="57861"/>
                  <a:pt x="11607" y="57872"/>
                  <a:pt x="11605" y="57882"/>
                </a:cubicBezTo>
                <a:lnTo>
                  <a:pt x="11605" y="57882"/>
                </a:lnTo>
                <a:cubicBezTo>
                  <a:pt x="11627" y="57871"/>
                  <a:pt x="11649" y="57859"/>
                  <a:pt x="11671" y="57845"/>
                </a:cubicBezTo>
                <a:lnTo>
                  <a:pt x="11671" y="57845"/>
                </a:lnTo>
                <a:lnTo>
                  <a:pt x="11671" y="57983"/>
                </a:lnTo>
                <a:cubicBezTo>
                  <a:pt x="11680" y="57977"/>
                  <a:pt x="11690" y="57971"/>
                  <a:pt x="11699" y="57965"/>
                </a:cubicBezTo>
                <a:lnTo>
                  <a:pt x="11699" y="57965"/>
                </a:lnTo>
                <a:cubicBezTo>
                  <a:pt x="11749" y="58386"/>
                  <a:pt x="11848" y="58842"/>
                  <a:pt x="11995" y="59322"/>
                </a:cubicBezTo>
                <a:cubicBezTo>
                  <a:pt x="12627" y="61147"/>
                  <a:pt x="13805" y="62795"/>
                  <a:pt x="15527" y="64223"/>
                </a:cubicBezTo>
                <a:cubicBezTo>
                  <a:pt x="15777" y="64414"/>
                  <a:pt x="16042" y="64620"/>
                  <a:pt x="16336" y="64855"/>
                </a:cubicBezTo>
                <a:cubicBezTo>
                  <a:pt x="17793" y="66003"/>
                  <a:pt x="18720" y="67033"/>
                  <a:pt x="19235" y="68137"/>
                </a:cubicBezTo>
                <a:cubicBezTo>
                  <a:pt x="19574" y="68902"/>
                  <a:pt x="19912" y="69712"/>
                  <a:pt x="19824" y="70624"/>
                </a:cubicBezTo>
                <a:cubicBezTo>
                  <a:pt x="19721" y="71581"/>
                  <a:pt x="19206" y="72581"/>
                  <a:pt x="18382" y="73435"/>
                </a:cubicBezTo>
                <a:cubicBezTo>
                  <a:pt x="18072" y="73744"/>
                  <a:pt x="17719" y="74053"/>
                  <a:pt x="17337" y="74318"/>
                </a:cubicBezTo>
                <a:cubicBezTo>
                  <a:pt x="16483" y="74907"/>
                  <a:pt x="15556" y="75348"/>
                  <a:pt x="14644" y="75775"/>
                </a:cubicBezTo>
                <a:cubicBezTo>
                  <a:pt x="14202" y="75966"/>
                  <a:pt x="13731" y="76187"/>
                  <a:pt x="13290" y="76437"/>
                </a:cubicBezTo>
                <a:cubicBezTo>
                  <a:pt x="11847" y="77188"/>
                  <a:pt x="10508" y="78144"/>
                  <a:pt x="9272" y="79277"/>
                </a:cubicBezTo>
                <a:cubicBezTo>
                  <a:pt x="8242" y="80263"/>
                  <a:pt x="7535" y="81191"/>
                  <a:pt x="7094" y="82177"/>
                </a:cubicBezTo>
                <a:cubicBezTo>
                  <a:pt x="6829" y="82736"/>
                  <a:pt x="6667" y="83310"/>
                  <a:pt x="6608" y="83884"/>
                </a:cubicBezTo>
                <a:cubicBezTo>
                  <a:pt x="6535" y="84649"/>
                  <a:pt x="6652" y="85385"/>
                  <a:pt x="6756" y="86018"/>
                </a:cubicBezTo>
                <a:cubicBezTo>
                  <a:pt x="7050" y="87651"/>
                  <a:pt x="7565" y="89182"/>
                  <a:pt x="8271" y="90594"/>
                </a:cubicBezTo>
                <a:lnTo>
                  <a:pt x="8315" y="90565"/>
                </a:lnTo>
                <a:cubicBezTo>
                  <a:pt x="7624" y="89167"/>
                  <a:pt x="7123" y="87622"/>
                  <a:pt x="6814" y="86003"/>
                </a:cubicBezTo>
                <a:cubicBezTo>
                  <a:pt x="6697" y="85370"/>
                  <a:pt x="6594" y="84634"/>
                  <a:pt x="6667" y="83884"/>
                </a:cubicBezTo>
                <a:cubicBezTo>
                  <a:pt x="6726" y="83310"/>
                  <a:pt x="6888" y="82736"/>
                  <a:pt x="7138" y="82191"/>
                </a:cubicBezTo>
                <a:cubicBezTo>
                  <a:pt x="7580" y="81235"/>
                  <a:pt x="8301" y="80293"/>
                  <a:pt x="9316" y="79336"/>
                </a:cubicBezTo>
                <a:cubicBezTo>
                  <a:pt x="10523" y="78203"/>
                  <a:pt x="11877" y="77247"/>
                  <a:pt x="13304" y="76481"/>
                </a:cubicBezTo>
                <a:cubicBezTo>
                  <a:pt x="13746" y="76246"/>
                  <a:pt x="14202" y="76025"/>
                  <a:pt x="14673" y="75819"/>
                </a:cubicBezTo>
                <a:cubicBezTo>
                  <a:pt x="15571" y="75407"/>
                  <a:pt x="16513" y="74966"/>
                  <a:pt x="17351" y="74347"/>
                </a:cubicBezTo>
                <a:cubicBezTo>
                  <a:pt x="17734" y="74083"/>
                  <a:pt x="18087" y="73788"/>
                  <a:pt x="18396" y="73450"/>
                </a:cubicBezTo>
                <a:cubicBezTo>
                  <a:pt x="19250" y="72581"/>
                  <a:pt x="19765" y="71581"/>
                  <a:pt x="19853" y="70595"/>
                </a:cubicBezTo>
                <a:cubicBezTo>
                  <a:pt x="19941" y="69697"/>
                  <a:pt x="19603" y="68873"/>
                  <a:pt x="19250" y="68078"/>
                </a:cubicBezTo>
                <a:cubicBezTo>
                  <a:pt x="18735" y="66960"/>
                  <a:pt x="17808" y="65915"/>
                  <a:pt x="16336" y="64767"/>
                </a:cubicBezTo>
                <a:cubicBezTo>
                  <a:pt x="16042" y="64532"/>
                  <a:pt x="15777" y="64326"/>
                  <a:pt x="15527" y="64120"/>
                </a:cubicBezTo>
                <a:cubicBezTo>
                  <a:pt x="13805" y="62707"/>
                  <a:pt x="12627" y="61073"/>
                  <a:pt x="12024" y="59248"/>
                </a:cubicBezTo>
                <a:cubicBezTo>
                  <a:pt x="11861" y="58785"/>
                  <a:pt x="11762" y="58354"/>
                  <a:pt x="11718" y="57954"/>
                </a:cubicBezTo>
                <a:lnTo>
                  <a:pt x="11718" y="57954"/>
                </a:lnTo>
                <a:cubicBezTo>
                  <a:pt x="11712" y="57958"/>
                  <a:pt x="11706" y="57961"/>
                  <a:pt x="11699" y="57965"/>
                </a:cubicBezTo>
                <a:lnTo>
                  <a:pt x="11699" y="57965"/>
                </a:lnTo>
                <a:cubicBezTo>
                  <a:pt x="11694" y="57921"/>
                  <a:pt x="11690" y="57878"/>
                  <a:pt x="11686" y="57836"/>
                </a:cubicBezTo>
                <a:cubicBezTo>
                  <a:pt x="11681" y="57839"/>
                  <a:pt x="11676" y="57842"/>
                  <a:pt x="11671" y="57845"/>
                </a:cubicBezTo>
                <a:lnTo>
                  <a:pt x="11671" y="57845"/>
                </a:lnTo>
                <a:lnTo>
                  <a:pt x="11671" y="57806"/>
                </a:lnTo>
                <a:cubicBezTo>
                  <a:pt x="11681" y="57799"/>
                  <a:pt x="11692" y="57792"/>
                  <a:pt x="11703" y="57786"/>
                </a:cubicBezTo>
                <a:lnTo>
                  <a:pt x="11703" y="57786"/>
                </a:lnTo>
                <a:cubicBezTo>
                  <a:pt x="11707" y="57841"/>
                  <a:pt x="11712" y="57897"/>
                  <a:pt x="11718" y="57954"/>
                </a:cubicBezTo>
                <a:lnTo>
                  <a:pt x="11718" y="57954"/>
                </a:lnTo>
                <a:cubicBezTo>
                  <a:pt x="11795" y="57913"/>
                  <a:pt x="11878" y="57884"/>
                  <a:pt x="11950" y="57836"/>
                </a:cubicBezTo>
                <a:cubicBezTo>
                  <a:pt x="11950" y="57777"/>
                  <a:pt x="11950" y="57703"/>
                  <a:pt x="11936" y="57659"/>
                </a:cubicBezTo>
                <a:cubicBezTo>
                  <a:pt x="11871" y="57698"/>
                  <a:pt x="11783" y="57737"/>
                  <a:pt x="11703" y="57786"/>
                </a:cubicBezTo>
                <a:lnTo>
                  <a:pt x="11703" y="57786"/>
                </a:lnTo>
                <a:cubicBezTo>
                  <a:pt x="11702" y="57773"/>
                  <a:pt x="11701" y="57760"/>
                  <a:pt x="11700" y="57747"/>
                </a:cubicBezTo>
                <a:cubicBezTo>
                  <a:pt x="11730" y="57718"/>
                  <a:pt x="11744" y="57718"/>
                  <a:pt x="11774" y="57703"/>
                </a:cubicBezTo>
                <a:lnTo>
                  <a:pt x="11995" y="57600"/>
                </a:lnTo>
                <a:cubicBezTo>
                  <a:pt x="11995" y="57605"/>
                  <a:pt x="11996" y="57610"/>
                  <a:pt x="11996" y="57614"/>
                </a:cubicBezTo>
                <a:lnTo>
                  <a:pt x="11996" y="57614"/>
                </a:lnTo>
                <a:cubicBezTo>
                  <a:pt x="12012" y="57609"/>
                  <a:pt x="12027" y="57602"/>
                  <a:pt x="12042" y="57595"/>
                </a:cubicBezTo>
                <a:lnTo>
                  <a:pt x="12042" y="57595"/>
                </a:lnTo>
                <a:cubicBezTo>
                  <a:pt x="12047" y="57652"/>
                  <a:pt x="12054" y="57710"/>
                  <a:pt x="12062" y="57768"/>
                </a:cubicBezTo>
                <a:lnTo>
                  <a:pt x="12062" y="57768"/>
                </a:lnTo>
                <a:cubicBezTo>
                  <a:pt x="12142" y="57737"/>
                  <a:pt x="12223" y="57686"/>
                  <a:pt x="12304" y="57659"/>
                </a:cubicBezTo>
                <a:lnTo>
                  <a:pt x="12289" y="57468"/>
                </a:lnTo>
                <a:cubicBezTo>
                  <a:pt x="12274" y="57468"/>
                  <a:pt x="12259" y="57482"/>
                  <a:pt x="12245" y="57482"/>
                </a:cubicBezTo>
                <a:cubicBezTo>
                  <a:pt x="12161" y="57518"/>
                  <a:pt x="12107" y="57564"/>
                  <a:pt x="12042" y="57595"/>
                </a:cubicBezTo>
                <a:lnTo>
                  <a:pt x="12042" y="57595"/>
                </a:lnTo>
                <a:cubicBezTo>
                  <a:pt x="12041" y="57582"/>
                  <a:pt x="12040" y="57569"/>
                  <a:pt x="12039" y="57556"/>
                </a:cubicBezTo>
                <a:cubicBezTo>
                  <a:pt x="12127" y="57497"/>
                  <a:pt x="12245" y="57453"/>
                  <a:pt x="12333" y="57409"/>
                </a:cubicBezTo>
                <a:cubicBezTo>
                  <a:pt x="12334" y="57418"/>
                  <a:pt x="12335" y="57427"/>
                  <a:pt x="12336" y="57436"/>
                </a:cubicBezTo>
                <a:lnTo>
                  <a:pt x="12336" y="57436"/>
                </a:lnTo>
                <a:lnTo>
                  <a:pt x="12394" y="57400"/>
                </a:lnTo>
                <a:lnTo>
                  <a:pt x="12394" y="57400"/>
                </a:lnTo>
                <a:cubicBezTo>
                  <a:pt x="12401" y="57463"/>
                  <a:pt x="12409" y="57528"/>
                  <a:pt x="12418" y="57593"/>
                </a:cubicBezTo>
                <a:lnTo>
                  <a:pt x="12418" y="57593"/>
                </a:lnTo>
                <a:cubicBezTo>
                  <a:pt x="12502" y="57561"/>
                  <a:pt x="12572" y="57514"/>
                  <a:pt x="12642" y="57468"/>
                </a:cubicBezTo>
                <a:cubicBezTo>
                  <a:pt x="12642" y="57394"/>
                  <a:pt x="12642" y="57335"/>
                  <a:pt x="12613" y="57262"/>
                </a:cubicBezTo>
                <a:lnTo>
                  <a:pt x="12394" y="57400"/>
                </a:lnTo>
                <a:lnTo>
                  <a:pt x="12394" y="57400"/>
                </a:lnTo>
                <a:cubicBezTo>
                  <a:pt x="12393" y="57393"/>
                  <a:pt x="12393" y="57386"/>
                  <a:pt x="12392" y="57379"/>
                </a:cubicBezTo>
                <a:cubicBezTo>
                  <a:pt x="12480" y="57321"/>
                  <a:pt x="12583" y="57262"/>
                  <a:pt x="12686" y="57203"/>
                </a:cubicBezTo>
                <a:cubicBezTo>
                  <a:pt x="12694" y="57263"/>
                  <a:pt x="12703" y="57322"/>
                  <a:pt x="12713" y="57382"/>
                </a:cubicBezTo>
                <a:lnTo>
                  <a:pt x="12713" y="57382"/>
                </a:lnTo>
                <a:cubicBezTo>
                  <a:pt x="12709" y="57333"/>
                  <a:pt x="12701" y="57290"/>
                  <a:pt x="12701" y="57247"/>
                </a:cubicBezTo>
                <a:cubicBezTo>
                  <a:pt x="12728" y="57240"/>
                  <a:pt x="12748" y="57228"/>
                  <a:pt x="12769" y="57214"/>
                </a:cubicBezTo>
                <a:lnTo>
                  <a:pt x="12769" y="57214"/>
                </a:lnTo>
                <a:cubicBezTo>
                  <a:pt x="12778" y="57271"/>
                  <a:pt x="12788" y="57331"/>
                  <a:pt x="12798" y="57395"/>
                </a:cubicBezTo>
                <a:lnTo>
                  <a:pt x="12798" y="57395"/>
                </a:lnTo>
                <a:cubicBezTo>
                  <a:pt x="12877" y="57350"/>
                  <a:pt x="12944" y="57306"/>
                  <a:pt x="13010" y="57262"/>
                </a:cubicBezTo>
                <a:cubicBezTo>
                  <a:pt x="12995" y="57188"/>
                  <a:pt x="12995" y="57144"/>
                  <a:pt x="12995" y="57100"/>
                </a:cubicBezTo>
                <a:cubicBezTo>
                  <a:pt x="12936" y="57115"/>
                  <a:pt x="12907" y="57159"/>
                  <a:pt x="12848" y="57173"/>
                </a:cubicBezTo>
                <a:cubicBezTo>
                  <a:pt x="12816" y="57181"/>
                  <a:pt x="12793" y="57198"/>
                  <a:pt x="12769" y="57214"/>
                </a:cubicBezTo>
                <a:lnTo>
                  <a:pt x="12769" y="57214"/>
                </a:lnTo>
                <a:cubicBezTo>
                  <a:pt x="12766" y="57195"/>
                  <a:pt x="12763" y="57177"/>
                  <a:pt x="12760" y="57159"/>
                </a:cubicBezTo>
                <a:cubicBezTo>
                  <a:pt x="12848" y="57100"/>
                  <a:pt x="12936" y="57041"/>
                  <a:pt x="13054" y="56982"/>
                </a:cubicBezTo>
                <a:cubicBezTo>
                  <a:pt x="13062" y="57054"/>
                  <a:pt x="13070" y="57125"/>
                  <a:pt x="13083" y="57199"/>
                </a:cubicBezTo>
                <a:lnTo>
                  <a:pt x="13083" y="57199"/>
                </a:lnTo>
                <a:cubicBezTo>
                  <a:pt x="13079" y="57140"/>
                  <a:pt x="13069" y="57088"/>
                  <a:pt x="13069" y="57026"/>
                </a:cubicBezTo>
                <a:cubicBezTo>
                  <a:pt x="13116" y="57003"/>
                  <a:pt x="13162" y="56980"/>
                  <a:pt x="13202" y="56956"/>
                </a:cubicBezTo>
                <a:lnTo>
                  <a:pt x="13202" y="56956"/>
                </a:lnTo>
                <a:cubicBezTo>
                  <a:pt x="13209" y="57018"/>
                  <a:pt x="13216" y="57083"/>
                  <a:pt x="13226" y="57150"/>
                </a:cubicBezTo>
                <a:lnTo>
                  <a:pt x="13226" y="57150"/>
                </a:lnTo>
                <a:lnTo>
                  <a:pt x="13363" y="57070"/>
                </a:lnTo>
                <a:cubicBezTo>
                  <a:pt x="13349" y="56997"/>
                  <a:pt x="13349" y="56938"/>
                  <a:pt x="13363" y="56864"/>
                </a:cubicBezTo>
                <a:lnTo>
                  <a:pt x="13363" y="56864"/>
                </a:lnTo>
                <a:cubicBezTo>
                  <a:pt x="13348" y="56868"/>
                  <a:pt x="13335" y="56873"/>
                  <a:pt x="13323" y="56878"/>
                </a:cubicBezTo>
                <a:lnTo>
                  <a:pt x="13323" y="56878"/>
                </a:lnTo>
                <a:lnTo>
                  <a:pt x="13408" y="56827"/>
                </a:lnTo>
                <a:lnTo>
                  <a:pt x="13408" y="56827"/>
                </a:lnTo>
                <a:cubicBezTo>
                  <a:pt x="13410" y="56891"/>
                  <a:pt x="13422" y="56945"/>
                  <a:pt x="13422" y="57012"/>
                </a:cubicBezTo>
                <a:lnTo>
                  <a:pt x="13500" y="56966"/>
                </a:lnTo>
                <a:lnTo>
                  <a:pt x="13500" y="56966"/>
                </a:lnTo>
                <a:cubicBezTo>
                  <a:pt x="13845" y="59193"/>
                  <a:pt x="15079" y="61317"/>
                  <a:pt x="17131" y="63281"/>
                </a:cubicBezTo>
                <a:cubicBezTo>
                  <a:pt x="17410" y="63560"/>
                  <a:pt x="17719" y="63825"/>
                  <a:pt x="18058" y="64120"/>
                </a:cubicBezTo>
                <a:cubicBezTo>
                  <a:pt x="19323" y="65253"/>
                  <a:pt x="20736" y="66607"/>
                  <a:pt x="21178" y="68314"/>
                </a:cubicBezTo>
                <a:cubicBezTo>
                  <a:pt x="21413" y="69241"/>
                  <a:pt x="21472" y="69991"/>
                  <a:pt x="21310" y="70683"/>
                </a:cubicBezTo>
                <a:cubicBezTo>
                  <a:pt x="21104" y="71537"/>
                  <a:pt x="20604" y="72420"/>
                  <a:pt x="19868" y="73214"/>
                </a:cubicBezTo>
                <a:cubicBezTo>
                  <a:pt x="19603" y="73509"/>
                  <a:pt x="19279" y="73788"/>
                  <a:pt x="18955" y="74068"/>
                </a:cubicBezTo>
                <a:cubicBezTo>
                  <a:pt x="18279" y="74598"/>
                  <a:pt x="17543" y="75069"/>
                  <a:pt x="16822" y="75510"/>
                </a:cubicBezTo>
                <a:cubicBezTo>
                  <a:pt x="16380" y="75790"/>
                  <a:pt x="15894" y="76084"/>
                  <a:pt x="15482" y="76378"/>
                </a:cubicBezTo>
                <a:cubicBezTo>
                  <a:pt x="14173" y="77276"/>
                  <a:pt x="12995" y="78350"/>
                  <a:pt x="11980" y="79557"/>
                </a:cubicBezTo>
                <a:cubicBezTo>
                  <a:pt x="11156" y="80572"/>
                  <a:pt x="10567" y="81544"/>
                  <a:pt x="10184" y="82544"/>
                </a:cubicBezTo>
                <a:cubicBezTo>
                  <a:pt x="9978" y="83089"/>
                  <a:pt x="9831" y="83648"/>
                  <a:pt x="9758" y="84193"/>
                </a:cubicBezTo>
                <a:cubicBezTo>
                  <a:pt x="9684" y="84811"/>
                  <a:pt x="9684" y="85473"/>
                  <a:pt x="9758" y="86238"/>
                </a:cubicBezTo>
                <a:cubicBezTo>
                  <a:pt x="9920" y="87813"/>
                  <a:pt x="10346" y="89314"/>
                  <a:pt x="11023" y="90653"/>
                </a:cubicBezTo>
                <a:lnTo>
                  <a:pt x="11082" y="90609"/>
                </a:lnTo>
                <a:cubicBezTo>
                  <a:pt x="10405" y="89270"/>
                  <a:pt x="9978" y="87798"/>
                  <a:pt x="9817" y="86224"/>
                </a:cubicBezTo>
                <a:cubicBezTo>
                  <a:pt x="9743" y="85444"/>
                  <a:pt x="9714" y="84781"/>
                  <a:pt x="9817" y="84193"/>
                </a:cubicBezTo>
                <a:cubicBezTo>
                  <a:pt x="9890" y="83663"/>
                  <a:pt x="10008" y="83104"/>
                  <a:pt x="10229" y="82559"/>
                </a:cubicBezTo>
                <a:cubicBezTo>
                  <a:pt x="10597" y="81558"/>
                  <a:pt x="11185" y="80602"/>
                  <a:pt x="12024" y="79601"/>
                </a:cubicBezTo>
                <a:cubicBezTo>
                  <a:pt x="13025" y="78380"/>
                  <a:pt x="14187" y="77320"/>
                  <a:pt x="15497" y="76408"/>
                </a:cubicBezTo>
                <a:cubicBezTo>
                  <a:pt x="15939" y="76113"/>
                  <a:pt x="16395" y="75819"/>
                  <a:pt x="16836" y="75554"/>
                </a:cubicBezTo>
                <a:cubicBezTo>
                  <a:pt x="17557" y="75113"/>
                  <a:pt x="18308" y="74642"/>
                  <a:pt x="18985" y="74097"/>
                </a:cubicBezTo>
                <a:cubicBezTo>
                  <a:pt x="19323" y="73818"/>
                  <a:pt x="19632" y="73538"/>
                  <a:pt x="19927" y="73244"/>
                </a:cubicBezTo>
                <a:cubicBezTo>
                  <a:pt x="20677" y="72464"/>
                  <a:pt x="21178" y="71551"/>
                  <a:pt x="21384" y="70668"/>
                </a:cubicBezTo>
                <a:cubicBezTo>
                  <a:pt x="21546" y="69977"/>
                  <a:pt x="21516" y="69226"/>
                  <a:pt x="21251" y="68284"/>
                </a:cubicBezTo>
                <a:cubicBezTo>
                  <a:pt x="20795" y="66548"/>
                  <a:pt x="19382" y="65209"/>
                  <a:pt x="18087" y="64075"/>
                </a:cubicBezTo>
                <a:cubicBezTo>
                  <a:pt x="17763" y="63781"/>
                  <a:pt x="17440" y="63501"/>
                  <a:pt x="17175" y="63222"/>
                </a:cubicBezTo>
                <a:cubicBezTo>
                  <a:pt x="15134" y="61255"/>
                  <a:pt x="13899" y="59156"/>
                  <a:pt x="13572" y="56925"/>
                </a:cubicBezTo>
                <a:lnTo>
                  <a:pt x="13572" y="56925"/>
                </a:lnTo>
                <a:lnTo>
                  <a:pt x="13500" y="56966"/>
                </a:lnTo>
                <a:lnTo>
                  <a:pt x="13500" y="56966"/>
                </a:lnTo>
                <a:cubicBezTo>
                  <a:pt x="13499" y="56957"/>
                  <a:pt x="13497" y="56947"/>
                  <a:pt x="13496" y="56938"/>
                </a:cubicBezTo>
                <a:cubicBezTo>
                  <a:pt x="13496" y="56879"/>
                  <a:pt x="13466" y="56835"/>
                  <a:pt x="13466" y="56791"/>
                </a:cubicBezTo>
                <a:lnTo>
                  <a:pt x="13408" y="56827"/>
                </a:lnTo>
                <a:lnTo>
                  <a:pt x="13408" y="56827"/>
                </a:lnTo>
                <a:cubicBezTo>
                  <a:pt x="13408" y="56820"/>
                  <a:pt x="13407" y="56813"/>
                  <a:pt x="13407" y="56806"/>
                </a:cubicBezTo>
                <a:cubicBezTo>
                  <a:pt x="13496" y="56747"/>
                  <a:pt x="13584" y="56688"/>
                  <a:pt x="13672" y="56614"/>
                </a:cubicBezTo>
                <a:cubicBezTo>
                  <a:pt x="13672" y="56634"/>
                  <a:pt x="13673" y="56653"/>
                  <a:pt x="13675" y="56670"/>
                </a:cubicBezTo>
                <a:lnTo>
                  <a:pt x="13675" y="56670"/>
                </a:lnTo>
                <a:cubicBezTo>
                  <a:pt x="13700" y="56656"/>
                  <a:pt x="13724" y="56641"/>
                  <a:pt x="13747" y="56626"/>
                </a:cubicBezTo>
                <a:lnTo>
                  <a:pt x="13747" y="56626"/>
                </a:lnTo>
                <a:cubicBezTo>
                  <a:pt x="13753" y="56688"/>
                  <a:pt x="13775" y="56741"/>
                  <a:pt x="13775" y="56806"/>
                </a:cubicBezTo>
                <a:cubicBezTo>
                  <a:pt x="13793" y="56791"/>
                  <a:pt x="13811" y="56778"/>
                  <a:pt x="13830" y="56766"/>
                </a:cubicBezTo>
                <a:lnTo>
                  <a:pt x="13830" y="56766"/>
                </a:lnTo>
                <a:cubicBezTo>
                  <a:pt x="14165" y="58967"/>
                  <a:pt x="15391" y="61085"/>
                  <a:pt x="17440" y="63119"/>
                </a:cubicBezTo>
                <a:cubicBezTo>
                  <a:pt x="17734" y="63413"/>
                  <a:pt x="18058" y="63693"/>
                  <a:pt x="18382" y="64002"/>
                </a:cubicBezTo>
                <a:cubicBezTo>
                  <a:pt x="19780" y="65253"/>
                  <a:pt x="21163" y="66636"/>
                  <a:pt x="21560" y="68358"/>
                </a:cubicBezTo>
                <a:cubicBezTo>
                  <a:pt x="21766" y="69241"/>
                  <a:pt x="21781" y="69991"/>
                  <a:pt x="21604" y="70698"/>
                </a:cubicBezTo>
                <a:cubicBezTo>
                  <a:pt x="21384" y="71537"/>
                  <a:pt x="20883" y="72405"/>
                  <a:pt x="20162" y="73170"/>
                </a:cubicBezTo>
                <a:cubicBezTo>
                  <a:pt x="19897" y="73464"/>
                  <a:pt x="19603" y="73744"/>
                  <a:pt x="19265" y="74024"/>
                </a:cubicBezTo>
                <a:cubicBezTo>
                  <a:pt x="18617" y="74553"/>
                  <a:pt x="17925" y="75010"/>
                  <a:pt x="17219" y="75466"/>
                </a:cubicBezTo>
                <a:cubicBezTo>
                  <a:pt x="16777" y="75760"/>
                  <a:pt x="16307" y="76040"/>
                  <a:pt x="15880" y="76378"/>
                </a:cubicBezTo>
                <a:cubicBezTo>
                  <a:pt x="14599" y="77305"/>
                  <a:pt x="13452" y="78409"/>
                  <a:pt x="12495" y="79631"/>
                </a:cubicBezTo>
                <a:cubicBezTo>
                  <a:pt x="11730" y="80631"/>
                  <a:pt x="11141" y="81632"/>
                  <a:pt x="10773" y="82633"/>
                </a:cubicBezTo>
                <a:cubicBezTo>
                  <a:pt x="10567" y="83163"/>
                  <a:pt x="10435" y="83722"/>
                  <a:pt x="10361" y="84266"/>
                </a:cubicBezTo>
                <a:cubicBezTo>
                  <a:pt x="10287" y="84870"/>
                  <a:pt x="10273" y="85547"/>
                  <a:pt x="10346" y="86297"/>
                </a:cubicBezTo>
                <a:cubicBezTo>
                  <a:pt x="10494" y="87872"/>
                  <a:pt x="10891" y="89343"/>
                  <a:pt x="11583" y="90668"/>
                </a:cubicBezTo>
                <a:lnTo>
                  <a:pt x="11627" y="90638"/>
                </a:lnTo>
                <a:cubicBezTo>
                  <a:pt x="10950" y="89314"/>
                  <a:pt x="10552" y="87842"/>
                  <a:pt x="10420" y="86268"/>
                </a:cubicBezTo>
                <a:cubicBezTo>
                  <a:pt x="10346" y="85517"/>
                  <a:pt x="10361" y="84870"/>
                  <a:pt x="10435" y="84266"/>
                </a:cubicBezTo>
                <a:cubicBezTo>
                  <a:pt x="10508" y="83736"/>
                  <a:pt x="10641" y="83177"/>
                  <a:pt x="10847" y="82647"/>
                </a:cubicBezTo>
                <a:cubicBezTo>
                  <a:pt x="11215" y="81676"/>
                  <a:pt x="11774" y="80661"/>
                  <a:pt x="12554" y="79675"/>
                </a:cubicBezTo>
                <a:cubicBezTo>
                  <a:pt x="13510" y="78439"/>
                  <a:pt x="14644" y="77350"/>
                  <a:pt x="15924" y="76437"/>
                </a:cubicBezTo>
                <a:cubicBezTo>
                  <a:pt x="16365" y="76113"/>
                  <a:pt x="16822" y="75804"/>
                  <a:pt x="17263" y="75510"/>
                </a:cubicBezTo>
                <a:cubicBezTo>
                  <a:pt x="17940" y="75069"/>
                  <a:pt x="18661" y="74612"/>
                  <a:pt x="19309" y="74083"/>
                </a:cubicBezTo>
                <a:cubicBezTo>
                  <a:pt x="19632" y="73803"/>
                  <a:pt x="19941" y="73523"/>
                  <a:pt x="20206" y="73229"/>
                </a:cubicBezTo>
                <a:cubicBezTo>
                  <a:pt x="20942" y="72434"/>
                  <a:pt x="21443" y="71581"/>
                  <a:pt x="21663" y="70712"/>
                </a:cubicBezTo>
                <a:cubicBezTo>
                  <a:pt x="21840" y="70006"/>
                  <a:pt x="21825" y="69241"/>
                  <a:pt x="21619" y="68343"/>
                </a:cubicBezTo>
                <a:cubicBezTo>
                  <a:pt x="21222" y="66592"/>
                  <a:pt x="19824" y="65194"/>
                  <a:pt x="18426" y="63943"/>
                </a:cubicBezTo>
                <a:cubicBezTo>
                  <a:pt x="18072" y="63634"/>
                  <a:pt x="17778" y="63354"/>
                  <a:pt x="17484" y="63060"/>
                </a:cubicBezTo>
                <a:cubicBezTo>
                  <a:pt x="15427" y="61046"/>
                  <a:pt x="14230" y="58922"/>
                  <a:pt x="13892" y="56726"/>
                </a:cubicBezTo>
                <a:lnTo>
                  <a:pt x="13892" y="56726"/>
                </a:lnTo>
                <a:cubicBezTo>
                  <a:pt x="13871" y="56739"/>
                  <a:pt x="13850" y="56752"/>
                  <a:pt x="13830" y="56766"/>
                </a:cubicBezTo>
                <a:lnTo>
                  <a:pt x="13830" y="56766"/>
                </a:lnTo>
                <a:cubicBezTo>
                  <a:pt x="13821" y="56705"/>
                  <a:pt x="13813" y="56645"/>
                  <a:pt x="13805" y="56585"/>
                </a:cubicBezTo>
                <a:cubicBezTo>
                  <a:pt x="13786" y="56599"/>
                  <a:pt x="13767" y="56613"/>
                  <a:pt x="13747" y="56626"/>
                </a:cubicBezTo>
                <a:lnTo>
                  <a:pt x="13747" y="56626"/>
                </a:lnTo>
                <a:cubicBezTo>
                  <a:pt x="13746" y="56618"/>
                  <a:pt x="13746" y="56609"/>
                  <a:pt x="13746" y="56599"/>
                </a:cubicBezTo>
                <a:cubicBezTo>
                  <a:pt x="13788" y="56576"/>
                  <a:pt x="13827" y="56554"/>
                  <a:pt x="13864" y="56532"/>
                </a:cubicBezTo>
                <a:lnTo>
                  <a:pt x="13864" y="56532"/>
                </a:lnTo>
                <a:cubicBezTo>
                  <a:pt x="13873" y="56597"/>
                  <a:pt x="13882" y="56662"/>
                  <a:pt x="13892" y="56726"/>
                </a:cubicBezTo>
                <a:lnTo>
                  <a:pt x="13892" y="56726"/>
                </a:lnTo>
                <a:cubicBezTo>
                  <a:pt x="13935" y="56700"/>
                  <a:pt x="13980" y="56674"/>
                  <a:pt x="14025" y="56644"/>
                </a:cubicBezTo>
                <a:lnTo>
                  <a:pt x="14025" y="56599"/>
                </a:lnTo>
                <a:cubicBezTo>
                  <a:pt x="14011" y="56557"/>
                  <a:pt x="14011" y="56501"/>
                  <a:pt x="14011" y="56431"/>
                </a:cubicBezTo>
                <a:lnTo>
                  <a:pt x="14011" y="56431"/>
                </a:lnTo>
                <a:cubicBezTo>
                  <a:pt x="14002" y="56437"/>
                  <a:pt x="13993" y="56442"/>
                  <a:pt x="13984" y="56448"/>
                </a:cubicBezTo>
                <a:lnTo>
                  <a:pt x="13984" y="56448"/>
                </a:lnTo>
                <a:cubicBezTo>
                  <a:pt x="13993" y="56440"/>
                  <a:pt x="14002" y="56432"/>
                  <a:pt x="14011" y="56423"/>
                </a:cubicBezTo>
                <a:cubicBezTo>
                  <a:pt x="14011" y="56426"/>
                  <a:pt x="14011" y="56428"/>
                  <a:pt x="14011" y="56431"/>
                </a:cubicBezTo>
                <a:lnTo>
                  <a:pt x="14011" y="56431"/>
                </a:lnTo>
                <a:cubicBezTo>
                  <a:pt x="14044" y="56410"/>
                  <a:pt x="14078" y="56388"/>
                  <a:pt x="14114" y="56364"/>
                </a:cubicBezTo>
                <a:cubicBezTo>
                  <a:pt x="14114" y="56368"/>
                  <a:pt x="14115" y="56372"/>
                  <a:pt x="14115" y="56376"/>
                </a:cubicBezTo>
                <a:lnTo>
                  <a:pt x="14115" y="56376"/>
                </a:lnTo>
                <a:cubicBezTo>
                  <a:pt x="14132" y="56363"/>
                  <a:pt x="14148" y="56351"/>
                  <a:pt x="14164" y="56338"/>
                </a:cubicBezTo>
                <a:lnTo>
                  <a:pt x="14164" y="56338"/>
                </a:lnTo>
                <a:cubicBezTo>
                  <a:pt x="14171" y="56399"/>
                  <a:pt x="14180" y="56459"/>
                  <a:pt x="14189" y="56520"/>
                </a:cubicBezTo>
                <a:lnTo>
                  <a:pt x="14189" y="56520"/>
                </a:lnTo>
                <a:cubicBezTo>
                  <a:pt x="14236" y="56487"/>
                  <a:pt x="14283" y="56457"/>
                  <a:pt x="14335" y="56423"/>
                </a:cubicBezTo>
                <a:cubicBezTo>
                  <a:pt x="14320" y="56349"/>
                  <a:pt x="14320" y="56276"/>
                  <a:pt x="14320" y="56217"/>
                </a:cubicBezTo>
                <a:cubicBezTo>
                  <a:pt x="14264" y="56254"/>
                  <a:pt x="14215" y="56297"/>
                  <a:pt x="14164" y="56338"/>
                </a:cubicBezTo>
                <a:lnTo>
                  <a:pt x="14164" y="56338"/>
                </a:lnTo>
                <a:cubicBezTo>
                  <a:pt x="14162" y="56322"/>
                  <a:pt x="14160" y="56306"/>
                  <a:pt x="14158" y="56290"/>
                </a:cubicBezTo>
                <a:cubicBezTo>
                  <a:pt x="14231" y="56232"/>
                  <a:pt x="14320" y="56173"/>
                  <a:pt x="14393" y="56099"/>
                </a:cubicBezTo>
                <a:cubicBezTo>
                  <a:pt x="14395" y="56114"/>
                  <a:pt x="14397" y="56130"/>
                  <a:pt x="14399" y="56145"/>
                </a:cubicBezTo>
                <a:lnTo>
                  <a:pt x="14399" y="56145"/>
                </a:lnTo>
                <a:cubicBezTo>
                  <a:pt x="14431" y="56125"/>
                  <a:pt x="14465" y="56100"/>
                  <a:pt x="14499" y="56073"/>
                </a:cubicBezTo>
                <a:lnTo>
                  <a:pt x="14499" y="56073"/>
                </a:lnTo>
                <a:cubicBezTo>
                  <a:pt x="14507" y="56141"/>
                  <a:pt x="14516" y="56208"/>
                  <a:pt x="14526" y="56275"/>
                </a:cubicBezTo>
                <a:lnTo>
                  <a:pt x="14526" y="56275"/>
                </a:lnTo>
                <a:cubicBezTo>
                  <a:pt x="14561" y="56251"/>
                  <a:pt x="14597" y="56228"/>
                  <a:pt x="14629" y="56202"/>
                </a:cubicBezTo>
                <a:cubicBezTo>
                  <a:pt x="14629" y="56129"/>
                  <a:pt x="14629" y="56055"/>
                  <a:pt x="14614" y="55981"/>
                </a:cubicBezTo>
                <a:cubicBezTo>
                  <a:pt x="14578" y="56010"/>
                  <a:pt x="14538" y="56043"/>
                  <a:pt x="14499" y="56073"/>
                </a:cubicBezTo>
                <a:lnTo>
                  <a:pt x="14499" y="56073"/>
                </a:lnTo>
                <a:cubicBezTo>
                  <a:pt x="14498" y="56067"/>
                  <a:pt x="14497" y="56061"/>
                  <a:pt x="14496" y="56055"/>
                </a:cubicBezTo>
                <a:cubicBezTo>
                  <a:pt x="14570" y="55996"/>
                  <a:pt x="14644" y="55937"/>
                  <a:pt x="14747" y="55864"/>
                </a:cubicBezTo>
                <a:cubicBezTo>
                  <a:pt x="14747" y="55870"/>
                  <a:pt x="14748" y="55877"/>
                  <a:pt x="14749" y="55884"/>
                </a:cubicBezTo>
                <a:lnTo>
                  <a:pt x="14749" y="55884"/>
                </a:lnTo>
                <a:cubicBezTo>
                  <a:pt x="14760" y="55875"/>
                  <a:pt x="14771" y="55866"/>
                  <a:pt x="14782" y="55857"/>
                </a:cubicBezTo>
                <a:lnTo>
                  <a:pt x="14782" y="55857"/>
                </a:lnTo>
                <a:cubicBezTo>
                  <a:pt x="14790" y="55930"/>
                  <a:pt x="14800" y="56003"/>
                  <a:pt x="14810" y="56076"/>
                </a:cubicBezTo>
                <a:lnTo>
                  <a:pt x="14810" y="56076"/>
                </a:lnTo>
                <a:cubicBezTo>
                  <a:pt x="14849" y="56044"/>
                  <a:pt x="14886" y="56011"/>
                  <a:pt x="14923" y="55981"/>
                </a:cubicBezTo>
                <a:cubicBezTo>
                  <a:pt x="14923" y="55908"/>
                  <a:pt x="14923" y="55820"/>
                  <a:pt x="14908" y="55761"/>
                </a:cubicBezTo>
                <a:cubicBezTo>
                  <a:pt x="14863" y="55791"/>
                  <a:pt x="14821" y="55825"/>
                  <a:pt x="14782" y="55857"/>
                </a:cubicBezTo>
                <a:lnTo>
                  <a:pt x="14782" y="55857"/>
                </a:lnTo>
                <a:cubicBezTo>
                  <a:pt x="14780" y="55840"/>
                  <a:pt x="14778" y="55822"/>
                  <a:pt x="14776" y="55805"/>
                </a:cubicBezTo>
                <a:cubicBezTo>
                  <a:pt x="14850" y="55761"/>
                  <a:pt x="14923" y="55687"/>
                  <a:pt x="14997" y="55628"/>
                </a:cubicBezTo>
                <a:cubicBezTo>
                  <a:pt x="14999" y="55647"/>
                  <a:pt x="15001" y="55665"/>
                  <a:pt x="15004" y="55684"/>
                </a:cubicBezTo>
                <a:lnTo>
                  <a:pt x="15004" y="55684"/>
                </a:lnTo>
                <a:cubicBezTo>
                  <a:pt x="15023" y="55668"/>
                  <a:pt x="15042" y="55651"/>
                  <a:pt x="15061" y="55635"/>
                </a:cubicBezTo>
                <a:lnTo>
                  <a:pt x="15061" y="55635"/>
                </a:lnTo>
                <a:cubicBezTo>
                  <a:pt x="15070" y="55705"/>
                  <a:pt x="15079" y="55775"/>
                  <a:pt x="15089" y="55844"/>
                </a:cubicBezTo>
                <a:lnTo>
                  <a:pt x="15089" y="55844"/>
                </a:lnTo>
                <a:cubicBezTo>
                  <a:pt x="15132" y="55807"/>
                  <a:pt x="15175" y="55772"/>
                  <a:pt x="15217" y="55746"/>
                </a:cubicBezTo>
                <a:cubicBezTo>
                  <a:pt x="15203" y="55672"/>
                  <a:pt x="15203" y="55569"/>
                  <a:pt x="15203" y="55525"/>
                </a:cubicBezTo>
                <a:cubicBezTo>
                  <a:pt x="15156" y="55553"/>
                  <a:pt x="15109" y="55594"/>
                  <a:pt x="15061" y="55635"/>
                </a:cubicBezTo>
                <a:lnTo>
                  <a:pt x="15061" y="55635"/>
                </a:lnTo>
                <a:cubicBezTo>
                  <a:pt x="15059" y="55618"/>
                  <a:pt x="15057" y="55601"/>
                  <a:pt x="15056" y="55584"/>
                </a:cubicBezTo>
                <a:cubicBezTo>
                  <a:pt x="16145" y="54672"/>
                  <a:pt x="16954" y="53641"/>
                  <a:pt x="17484" y="52523"/>
                </a:cubicBezTo>
                <a:cubicBezTo>
                  <a:pt x="17823" y="51793"/>
                  <a:pt x="18026" y="51022"/>
                  <a:pt x="18097" y="50259"/>
                </a:cubicBezTo>
                <a:lnTo>
                  <a:pt x="18097" y="50259"/>
                </a:lnTo>
                <a:cubicBezTo>
                  <a:pt x="18042" y="50981"/>
                  <a:pt x="17864" y="51712"/>
                  <a:pt x="17557" y="52405"/>
                </a:cubicBezTo>
                <a:cubicBezTo>
                  <a:pt x="17086" y="53494"/>
                  <a:pt x="16307" y="54524"/>
                  <a:pt x="15262" y="55452"/>
                </a:cubicBezTo>
                <a:cubicBezTo>
                  <a:pt x="15262" y="55525"/>
                  <a:pt x="15276" y="55613"/>
                  <a:pt x="15276" y="55687"/>
                </a:cubicBezTo>
                <a:cubicBezTo>
                  <a:pt x="16351" y="54760"/>
                  <a:pt x="17131" y="53759"/>
                  <a:pt x="17646" y="52670"/>
                </a:cubicBezTo>
                <a:cubicBezTo>
                  <a:pt x="18669" y="50497"/>
                  <a:pt x="18443" y="47980"/>
                  <a:pt x="17116" y="46379"/>
                </a:cubicBezTo>
                <a:lnTo>
                  <a:pt x="17116" y="46379"/>
                </a:lnTo>
                <a:cubicBezTo>
                  <a:pt x="17896" y="47431"/>
                  <a:pt x="18229" y="48831"/>
                  <a:pt x="18097" y="50259"/>
                </a:cubicBezTo>
                <a:lnTo>
                  <a:pt x="18097" y="50259"/>
                </a:lnTo>
                <a:cubicBezTo>
                  <a:pt x="18213" y="48729"/>
                  <a:pt x="17776" y="47235"/>
                  <a:pt x="16836" y="46195"/>
                </a:cubicBezTo>
                <a:cubicBezTo>
                  <a:pt x="16895" y="46195"/>
                  <a:pt x="16939" y="46210"/>
                  <a:pt x="16969" y="46210"/>
                </a:cubicBezTo>
                <a:cubicBezTo>
                  <a:pt x="17019" y="46265"/>
                  <a:pt x="17068" y="46321"/>
                  <a:pt x="17116" y="46379"/>
                </a:cubicBezTo>
                <a:lnTo>
                  <a:pt x="17116" y="46379"/>
                </a:lnTo>
                <a:cubicBezTo>
                  <a:pt x="17011" y="46237"/>
                  <a:pt x="16898" y="46102"/>
                  <a:pt x="16777" y="45974"/>
                </a:cubicBezTo>
                <a:cubicBezTo>
                  <a:pt x="16763" y="45945"/>
                  <a:pt x="16748" y="45915"/>
                  <a:pt x="16704" y="45901"/>
                </a:cubicBezTo>
                <a:lnTo>
                  <a:pt x="16660" y="45930"/>
                </a:lnTo>
                <a:cubicBezTo>
                  <a:pt x="16616" y="45915"/>
                  <a:pt x="16557" y="45915"/>
                  <a:pt x="16527" y="45901"/>
                </a:cubicBezTo>
                <a:cubicBezTo>
                  <a:pt x="16513" y="45871"/>
                  <a:pt x="16483" y="45842"/>
                  <a:pt x="16454" y="45827"/>
                </a:cubicBezTo>
                <a:lnTo>
                  <a:pt x="16410" y="45857"/>
                </a:lnTo>
                <a:cubicBezTo>
                  <a:pt x="16365" y="45842"/>
                  <a:pt x="16307" y="45827"/>
                  <a:pt x="16262" y="45798"/>
                </a:cubicBezTo>
                <a:lnTo>
                  <a:pt x="16218" y="45754"/>
                </a:lnTo>
                <a:lnTo>
                  <a:pt x="16174" y="45783"/>
                </a:lnTo>
                <a:cubicBezTo>
                  <a:pt x="16100" y="45768"/>
                  <a:pt x="16042" y="45724"/>
                  <a:pt x="15968" y="45709"/>
                </a:cubicBezTo>
                <a:lnTo>
                  <a:pt x="15953" y="45695"/>
                </a:lnTo>
                <a:lnTo>
                  <a:pt x="15939" y="45709"/>
                </a:lnTo>
                <a:cubicBezTo>
                  <a:pt x="15438" y="45503"/>
                  <a:pt x="14982" y="45209"/>
                  <a:pt x="14555" y="44871"/>
                </a:cubicBezTo>
                <a:cubicBezTo>
                  <a:pt x="14555" y="44871"/>
                  <a:pt x="14541" y="44871"/>
                  <a:pt x="14541" y="44841"/>
                </a:cubicBezTo>
                <a:lnTo>
                  <a:pt x="14482" y="44797"/>
                </a:lnTo>
                <a:cubicBezTo>
                  <a:pt x="14114" y="44458"/>
                  <a:pt x="13790" y="44061"/>
                  <a:pt x="13510" y="43620"/>
                </a:cubicBezTo>
                <a:cubicBezTo>
                  <a:pt x="13437" y="43487"/>
                  <a:pt x="13363" y="43355"/>
                  <a:pt x="13304" y="43222"/>
                </a:cubicBezTo>
                <a:cubicBezTo>
                  <a:pt x="13303" y="43219"/>
                  <a:pt x="13301" y="43215"/>
                  <a:pt x="13299" y="43211"/>
                </a:cubicBezTo>
                <a:lnTo>
                  <a:pt x="13299" y="43211"/>
                </a:lnTo>
                <a:cubicBezTo>
                  <a:pt x="13303" y="43223"/>
                  <a:pt x="13304" y="43236"/>
                  <a:pt x="13304" y="43252"/>
                </a:cubicBezTo>
                <a:cubicBezTo>
                  <a:pt x="13319" y="43311"/>
                  <a:pt x="13363" y="43355"/>
                  <a:pt x="13378" y="43428"/>
                </a:cubicBezTo>
                <a:cubicBezTo>
                  <a:pt x="13363" y="43399"/>
                  <a:pt x="13349" y="43384"/>
                  <a:pt x="13334" y="43340"/>
                </a:cubicBezTo>
                <a:cubicBezTo>
                  <a:pt x="13304" y="43281"/>
                  <a:pt x="13275" y="43208"/>
                  <a:pt x="13260" y="43163"/>
                </a:cubicBezTo>
                <a:lnTo>
                  <a:pt x="13260" y="43163"/>
                </a:lnTo>
                <a:cubicBezTo>
                  <a:pt x="13271" y="43169"/>
                  <a:pt x="13281" y="43177"/>
                  <a:pt x="13288" y="43187"/>
                </a:cubicBezTo>
                <a:lnTo>
                  <a:pt x="13288" y="43187"/>
                </a:lnTo>
                <a:cubicBezTo>
                  <a:pt x="13201" y="43002"/>
                  <a:pt x="13120" y="42813"/>
                  <a:pt x="13054" y="42618"/>
                </a:cubicBezTo>
                <a:lnTo>
                  <a:pt x="13054" y="42618"/>
                </a:lnTo>
                <a:cubicBezTo>
                  <a:pt x="13070" y="42695"/>
                  <a:pt x="13091" y="42764"/>
                  <a:pt x="13113" y="42840"/>
                </a:cubicBezTo>
                <a:cubicBezTo>
                  <a:pt x="13069" y="42766"/>
                  <a:pt x="13054" y="42693"/>
                  <a:pt x="13010" y="42619"/>
                </a:cubicBezTo>
                <a:lnTo>
                  <a:pt x="12972" y="42341"/>
                </a:lnTo>
                <a:lnTo>
                  <a:pt x="12972" y="42341"/>
                </a:lnTo>
                <a:cubicBezTo>
                  <a:pt x="12995" y="42434"/>
                  <a:pt x="13023" y="42526"/>
                  <a:pt x="13054" y="42618"/>
                </a:cubicBezTo>
                <a:lnTo>
                  <a:pt x="13054" y="42618"/>
                </a:lnTo>
                <a:cubicBezTo>
                  <a:pt x="13048" y="42590"/>
                  <a:pt x="13043" y="42561"/>
                  <a:pt x="13039" y="42531"/>
                </a:cubicBezTo>
                <a:cubicBezTo>
                  <a:pt x="12995" y="42457"/>
                  <a:pt x="12981" y="42369"/>
                  <a:pt x="12966" y="42295"/>
                </a:cubicBezTo>
                <a:lnTo>
                  <a:pt x="12966" y="42295"/>
                </a:lnTo>
                <a:lnTo>
                  <a:pt x="12972" y="42341"/>
                </a:lnTo>
                <a:lnTo>
                  <a:pt x="12972" y="42341"/>
                </a:lnTo>
                <a:cubicBezTo>
                  <a:pt x="12965" y="42311"/>
                  <a:pt x="12958" y="42281"/>
                  <a:pt x="12951" y="42251"/>
                </a:cubicBezTo>
                <a:cubicBezTo>
                  <a:pt x="12833" y="41677"/>
                  <a:pt x="12775" y="41074"/>
                  <a:pt x="12848" y="40485"/>
                </a:cubicBezTo>
                <a:cubicBezTo>
                  <a:pt x="12871" y="40316"/>
                  <a:pt x="12898" y="40148"/>
                  <a:pt x="12931" y="39983"/>
                </a:cubicBezTo>
                <a:lnTo>
                  <a:pt x="12931" y="39983"/>
                </a:lnTo>
                <a:cubicBezTo>
                  <a:pt x="12907" y="40060"/>
                  <a:pt x="12883" y="40139"/>
                  <a:pt x="12863" y="40220"/>
                </a:cubicBezTo>
                <a:cubicBezTo>
                  <a:pt x="12892" y="40088"/>
                  <a:pt x="12907" y="39955"/>
                  <a:pt x="12922" y="39852"/>
                </a:cubicBezTo>
                <a:cubicBezTo>
                  <a:pt x="12981" y="39676"/>
                  <a:pt x="13039" y="39528"/>
                  <a:pt x="13084" y="39367"/>
                </a:cubicBezTo>
                <a:lnTo>
                  <a:pt x="13084" y="39367"/>
                </a:lnTo>
                <a:cubicBezTo>
                  <a:pt x="13079" y="39385"/>
                  <a:pt x="13075" y="39402"/>
                  <a:pt x="13071" y="39420"/>
                </a:cubicBezTo>
                <a:lnTo>
                  <a:pt x="13071" y="39420"/>
                </a:lnTo>
                <a:cubicBezTo>
                  <a:pt x="13093" y="39348"/>
                  <a:pt x="13117" y="39276"/>
                  <a:pt x="13142" y="39205"/>
                </a:cubicBezTo>
                <a:cubicBezTo>
                  <a:pt x="13157" y="39131"/>
                  <a:pt x="13201" y="39058"/>
                  <a:pt x="13231" y="38984"/>
                </a:cubicBezTo>
                <a:cubicBezTo>
                  <a:pt x="13290" y="38837"/>
                  <a:pt x="13349" y="38704"/>
                  <a:pt x="13422" y="38557"/>
                </a:cubicBezTo>
                <a:cubicBezTo>
                  <a:pt x="13531" y="38340"/>
                  <a:pt x="13647" y="38123"/>
                  <a:pt x="13766" y="37905"/>
                </a:cubicBezTo>
                <a:lnTo>
                  <a:pt x="13766" y="37905"/>
                </a:lnTo>
                <a:lnTo>
                  <a:pt x="13716" y="38042"/>
                </a:lnTo>
                <a:lnTo>
                  <a:pt x="13819" y="37880"/>
                </a:lnTo>
                <a:cubicBezTo>
                  <a:pt x="13849" y="37836"/>
                  <a:pt x="13878" y="37821"/>
                  <a:pt x="13893" y="37792"/>
                </a:cubicBezTo>
                <a:cubicBezTo>
                  <a:pt x="13922" y="37748"/>
                  <a:pt x="13937" y="37689"/>
                  <a:pt x="13952" y="37645"/>
                </a:cubicBezTo>
                <a:lnTo>
                  <a:pt x="13952" y="37645"/>
                </a:lnTo>
                <a:cubicBezTo>
                  <a:pt x="13897" y="37699"/>
                  <a:pt x="13851" y="37762"/>
                  <a:pt x="13813" y="37821"/>
                </a:cubicBezTo>
                <a:lnTo>
                  <a:pt x="13813" y="37821"/>
                </a:lnTo>
                <a:cubicBezTo>
                  <a:pt x="13839" y="37772"/>
                  <a:pt x="13866" y="37723"/>
                  <a:pt x="13893" y="37674"/>
                </a:cubicBezTo>
                <a:cubicBezTo>
                  <a:pt x="13893" y="37660"/>
                  <a:pt x="13908" y="37660"/>
                  <a:pt x="13908" y="37630"/>
                </a:cubicBezTo>
                <a:cubicBezTo>
                  <a:pt x="13952" y="37556"/>
                  <a:pt x="14011" y="37483"/>
                  <a:pt x="14055" y="37409"/>
                </a:cubicBezTo>
                <a:cubicBezTo>
                  <a:pt x="14099" y="37347"/>
                  <a:pt x="14142" y="37282"/>
                  <a:pt x="14185" y="37216"/>
                </a:cubicBezTo>
                <a:lnTo>
                  <a:pt x="14185" y="37216"/>
                </a:lnTo>
                <a:cubicBezTo>
                  <a:pt x="14180" y="37227"/>
                  <a:pt x="14176" y="37237"/>
                  <a:pt x="14173" y="37247"/>
                </a:cubicBezTo>
                <a:cubicBezTo>
                  <a:pt x="14231" y="37203"/>
                  <a:pt x="14290" y="37130"/>
                  <a:pt x="14364" y="37071"/>
                </a:cubicBezTo>
                <a:cubicBezTo>
                  <a:pt x="14379" y="37012"/>
                  <a:pt x="14393" y="36983"/>
                  <a:pt x="14408" y="36924"/>
                </a:cubicBezTo>
                <a:lnTo>
                  <a:pt x="14408" y="36924"/>
                </a:lnTo>
                <a:lnTo>
                  <a:pt x="14364" y="36983"/>
                </a:lnTo>
                <a:cubicBezTo>
                  <a:pt x="14343" y="36993"/>
                  <a:pt x="14325" y="37007"/>
                  <a:pt x="14308" y="37022"/>
                </a:cubicBezTo>
                <a:lnTo>
                  <a:pt x="14308" y="37022"/>
                </a:lnTo>
                <a:cubicBezTo>
                  <a:pt x="14322" y="36999"/>
                  <a:pt x="14336" y="36976"/>
                  <a:pt x="14349" y="36953"/>
                </a:cubicBezTo>
                <a:cubicBezTo>
                  <a:pt x="14440" y="36844"/>
                  <a:pt x="14525" y="36724"/>
                  <a:pt x="14608" y="36600"/>
                </a:cubicBezTo>
                <a:lnTo>
                  <a:pt x="14608" y="36600"/>
                </a:lnTo>
                <a:cubicBezTo>
                  <a:pt x="14600" y="36610"/>
                  <a:pt x="14592" y="36620"/>
                  <a:pt x="14585" y="36629"/>
                </a:cubicBezTo>
                <a:cubicBezTo>
                  <a:pt x="14599" y="36570"/>
                  <a:pt x="14614" y="36541"/>
                  <a:pt x="14629" y="36482"/>
                </a:cubicBezTo>
                <a:cubicBezTo>
                  <a:pt x="14674" y="36438"/>
                  <a:pt x="14718" y="36393"/>
                  <a:pt x="14769" y="36355"/>
                </a:cubicBezTo>
                <a:lnTo>
                  <a:pt x="14769" y="36355"/>
                </a:lnTo>
                <a:cubicBezTo>
                  <a:pt x="14846" y="36260"/>
                  <a:pt x="14918" y="36155"/>
                  <a:pt x="14991" y="36049"/>
                </a:cubicBezTo>
                <a:lnTo>
                  <a:pt x="14991" y="36049"/>
                </a:lnTo>
                <a:lnTo>
                  <a:pt x="14982" y="36055"/>
                </a:lnTo>
                <a:cubicBezTo>
                  <a:pt x="14982" y="36026"/>
                  <a:pt x="14997" y="35967"/>
                  <a:pt x="15026" y="35908"/>
                </a:cubicBezTo>
                <a:cubicBezTo>
                  <a:pt x="15069" y="35851"/>
                  <a:pt x="15127" y="35807"/>
                  <a:pt x="15198" y="35764"/>
                </a:cubicBezTo>
                <a:lnTo>
                  <a:pt x="15198" y="35764"/>
                </a:lnTo>
                <a:lnTo>
                  <a:pt x="15144" y="35835"/>
                </a:lnTo>
                <a:cubicBezTo>
                  <a:pt x="15091" y="35905"/>
                  <a:pt x="15041" y="35977"/>
                  <a:pt x="14991" y="36049"/>
                </a:cubicBezTo>
                <a:lnTo>
                  <a:pt x="14991" y="36049"/>
                </a:lnTo>
                <a:lnTo>
                  <a:pt x="15026" y="36026"/>
                </a:lnTo>
                <a:cubicBezTo>
                  <a:pt x="15056" y="35982"/>
                  <a:pt x="15114" y="35952"/>
                  <a:pt x="15144" y="35908"/>
                </a:cubicBezTo>
                <a:cubicBezTo>
                  <a:pt x="15173" y="35849"/>
                  <a:pt x="15188" y="35820"/>
                  <a:pt x="15203" y="35761"/>
                </a:cubicBezTo>
                <a:lnTo>
                  <a:pt x="15203" y="35761"/>
                </a:lnTo>
                <a:cubicBezTo>
                  <a:pt x="15201" y="35762"/>
                  <a:pt x="15200" y="35763"/>
                  <a:pt x="15198" y="35764"/>
                </a:cubicBezTo>
                <a:lnTo>
                  <a:pt x="15198" y="35764"/>
                </a:lnTo>
                <a:lnTo>
                  <a:pt x="15381" y="35525"/>
                </a:lnTo>
                <a:lnTo>
                  <a:pt x="15381" y="35525"/>
                </a:lnTo>
                <a:cubicBezTo>
                  <a:pt x="15375" y="35530"/>
                  <a:pt x="15370" y="35535"/>
                  <a:pt x="15365" y="35540"/>
                </a:cubicBezTo>
                <a:cubicBezTo>
                  <a:pt x="15365" y="35481"/>
                  <a:pt x="15394" y="35452"/>
                  <a:pt x="15409" y="35393"/>
                </a:cubicBezTo>
                <a:cubicBezTo>
                  <a:pt x="15468" y="35334"/>
                  <a:pt x="15512" y="35305"/>
                  <a:pt x="15585" y="35246"/>
                </a:cubicBezTo>
                <a:lnTo>
                  <a:pt x="15585" y="35246"/>
                </a:lnTo>
                <a:cubicBezTo>
                  <a:pt x="15583" y="35258"/>
                  <a:pt x="15580" y="35268"/>
                  <a:pt x="15577" y="35278"/>
                </a:cubicBezTo>
                <a:lnTo>
                  <a:pt x="15577" y="35278"/>
                </a:lnTo>
                <a:cubicBezTo>
                  <a:pt x="15646" y="35199"/>
                  <a:pt x="15714" y="35116"/>
                  <a:pt x="15777" y="35032"/>
                </a:cubicBezTo>
                <a:lnTo>
                  <a:pt x="15777" y="35032"/>
                </a:lnTo>
                <a:cubicBezTo>
                  <a:pt x="15758" y="35048"/>
                  <a:pt x="15738" y="35064"/>
                  <a:pt x="15718" y="35084"/>
                </a:cubicBezTo>
                <a:cubicBezTo>
                  <a:pt x="15718" y="35025"/>
                  <a:pt x="15733" y="35011"/>
                  <a:pt x="15733" y="34996"/>
                </a:cubicBezTo>
                <a:cubicBezTo>
                  <a:pt x="15733" y="34966"/>
                  <a:pt x="15762" y="34937"/>
                  <a:pt x="15762" y="34922"/>
                </a:cubicBezTo>
                <a:cubicBezTo>
                  <a:pt x="15806" y="34878"/>
                  <a:pt x="15880" y="34819"/>
                  <a:pt x="15939" y="34790"/>
                </a:cubicBezTo>
                <a:lnTo>
                  <a:pt x="15939" y="34790"/>
                </a:lnTo>
                <a:cubicBezTo>
                  <a:pt x="15935" y="34804"/>
                  <a:pt x="15930" y="34817"/>
                  <a:pt x="15925" y="34829"/>
                </a:cubicBezTo>
                <a:lnTo>
                  <a:pt x="15925" y="34829"/>
                </a:lnTo>
                <a:cubicBezTo>
                  <a:pt x="15959" y="34791"/>
                  <a:pt x="15993" y="34753"/>
                  <a:pt x="16026" y="34714"/>
                </a:cubicBezTo>
                <a:lnTo>
                  <a:pt x="16026" y="34714"/>
                </a:lnTo>
                <a:cubicBezTo>
                  <a:pt x="16024" y="34754"/>
                  <a:pt x="16011" y="34793"/>
                  <a:pt x="15997" y="34819"/>
                </a:cubicBezTo>
                <a:lnTo>
                  <a:pt x="16130" y="34702"/>
                </a:lnTo>
                <a:cubicBezTo>
                  <a:pt x="16145" y="34643"/>
                  <a:pt x="16159" y="34599"/>
                  <a:pt x="16174" y="34569"/>
                </a:cubicBezTo>
                <a:lnTo>
                  <a:pt x="16174" y="34569"/>
                </a:lnTo>
                <a:cubicBezTo>
                  <a:pt x="16149" y="34619"/>
                  <a:pt x="16103" y="34648"/>
                  <a:pt x="16054" y="34682"/>
                </a:cubicBezTo>
                <a:lnTo>
                  <a:pt x="16054" y="34682"/>
                </a:lnTo>
                <a:cubicBezTo>
                  <a:pt x="16100" y="34627"/>
                  <a:pt x="16145" y="34570"/>
                  <a:pt x="16187" y="34510"/>
                </a:cubicBezTo>
                <a:lnTo>
                  <a:pt x="16187" y="34510"/>
                </a:lnTo>
                <a:cubicBezTo>
                  <a:pt x="16155" y="34539"/>
                  <a:pt x="16121" y="34566"/>
                  <a:pt x="16086" y="34584"/>
                </a:cubicBezTo>
                <a:cubicBezTo>
                  <a:pt x="16086" y="34525"/>
                  <a:pt x="16100" y="34495"/>
                  <a:pt x="16130" y="34437"/>
                </a:cubicBezTo>
                <a:cubicBezTo>
                  <a:pt x="16174" y="34407"/>
                  <a:pt x="16248" y="34348"/>
                  <a:pt x="16307" y="34304"/>
                </a:cubicBezTo>
                <a:lnTo>
                  <a:pt x="16307" y="34304"/>
                </a:lnTo>
                <a:cubicBezTo>
                  <a:pt x="16301" y="34325"/>
                  <a:pt x="16296" y="34344"/>
                  <a:pt x="16290" y="34361"/>
                </a:cubicBezTo>
                <a:lnTo>
                  <a:pt x="16290" y="34361"/>
                </a:lnTo>
                <a:cubicBezTo>
                  <a:pt x="16325" y="34322"/>
                  <a:pt x="16360" y="34283"/>
                  <a:pt x="16395" y="34244"/>
                </a:cubicBezTo>
                <a:lnTo>
                  <a:pt x="16395" y="34244"/>
                </a:lnTo>
                <a:cubicBezTo>
                  <a:pt x="16392" y="34296"/>
                  <a:pt x="16379" y="34336"/>
                  <a:pt x="16365" y="34363"/>
                </a:cubicBezTo>
                <a:cubicBezTo>
                  <a:pt x="16395" y="34334"/>
                  <a:pt x="16454" y="34275"/>
                  <a:pt x="16498" y="34260"/>
                </a:cubicBezTo>
                <a:cubicBezTo>
                  <a:pt x="16513" y="34201"/>
                  <a:pt x="16527" y="34157"/>
                  <a:pt x="16542" y="34128"/>
                </a:cubicBezTo>
                <a:lnTo>
                  <a:pt x="16542" y="34128"/>
                </a:lnTo>
                <a:cubicBezTo>
                  <a:pt x="16516" y="34153"/>
                  <a:pt x="16468" y="34190"/>
                  <a:pt x="16417" y="34219"/>
                </a:cubicBezTo>
                <a:lnTo>
                  <a:pt x="16417" y="34219"/>
                </a:lnTo>
                <a:cubicBezTo>
                  <a:pt x="16494" y="34130"/>
                  <a:pt x="16568" y="34040"/>
                  <a:pt x="16630" y="33951"/>
                </a:cubicBezTo>
                <a:cubicBezTo>
                  <a:pt x="16671" y="33906"/>
                  <a:pt x="16710" y="33861"/>
                  <a:pt x="16748" y="33816"/>
                </a:cubicBezTo>
                <a:lnTo>
                  <a:pt x="16748" y="33816"/>
                </a:lnTo>
                <a:cubicBezTo>
                  <a:pt x="16748" y="33817"/>
                  <a:pt x="16748" y="33818"/>
                  <a:pt x="16748" y="33819"/>
                </a:cubicBezTo>
                <a:cubicBezTo>
                  <a:pt x="16733" y="33848"/>
                  <a:pt x="16733" y="33863"/>
                  <a:pt x="16719" y="33907"/>
                </a:cubicBezTo>
                <a:cubicBezTo>
                  <a:pt x="16763" y="33863"/>
                  <a:pt x="16807" y="33833"/>
                  <a:pt x="16880" y="33774"/>
                </a:cubicBezTo>
                <a:lnTo>
                  <a:pt x="16939" y="33671"/>
                </a:lnTo>
                <a:lnTo>
                  <a:pt x="16802" y="33751"/>
                </a:lnTo>
                <a:lnTo>
                  <a:pt x="16802" y="33751"/>
                </a:lnTo>
                <a:cubicBezTo>
                  <a:pt x="16869" y="33671"/>
                  <a:pt x="16934" y="33590"/>
                  <a:pt x="16998" y="33509"/>
                </a:cubicBezTo>
                <a:cubicBezTo>
                  <a:pt x="17033" y="33479"/>
                  <a:pt x="17066" y="33446"/>
                  <a:pt x="17099" y="33412"/>
                </a:cubicBezTo>
                <a:lnTo>
                  <a:pt x="17099" y="33412"/>
                </a:lnTo>
                <a:cubicBezTo>
                  <a:pt x="17097" y="33424"/>
                  <a:pt x="17093" y="33437"/>
                  <a:pt x="17086" y="33451"/>
                </a:cubicBezTo>
                <a:cubicBezTo>
                  <a:pt x="17086" y="33451"/>
                  <a:pt x="17057" y="33465"/>
                  <a:pt x="17057" y="33480"/>
                </a:cubicBezTo>
                <a:cubicBezTo>
                  <a:pt x="17116" y="33421"/>
                  <a:pt x="17175" y="33392"/>
                  <a:pt x="17204" y="33392"/>
                </a:cubicBezTo>
                <a:cubicBezTo>
                  <a:pt x="17234" y="33333"/>
                  <a:pt x="17248" y="33303"/>
                  <a:pt x="17263" y="33259"/>
                </a:cubicBezTo>
                <a:lnTo>
                  <a:pt x="17263" y="33259"/>
                </a:lnTo>
                <a:lnTo>
                  <a:pt x="17184" y="33317"/>
                </a:lnTo>
                <a:lnTo>
                  <a:pt x="17184" y="33317"/>
                </a:lnTo>
                <a:cubicBezTo>
                  <a:pt x="17243" y="33246"/>
                  <a:pt x="17299" y="33172"/>
                  <a:pt x="17351" y="33097"/>
                </a:cubicBezTo>
                <a:cubicBezTo>
                  <a:pt x="17373" y="33076"/>
                  <a:pt x="17393" y="33054"/>
                  <a:pt x="17413" y="33032"/>
                </a:cubicBezTo>
                <a:lnTo>
                  <a:pt x="17413" y="33032"/>
                </a:lnTo>
                <a:cubicBezTo>
                  <a:pt x="17412" y="33034"/>
                  <a:pt x="17411" y="33037"/>
                  <a:pt x="17410" y="33039"/>
                </a:cubicBezTo>
                <a:cubicBezTo>
                  <a:pt x="17469" y="33009"/>
                  <a:pt x="17528" y="32965"/>
                  <a:pt x="17557" y="32936"/>
                </a:cubicBezTo>
                <a:cubicBezTo>
                  <a:pt x="17572" y="32877"/>
                  <a:pt x="17602" y="32833"/>
                  <a:pt x="17616" y="32803"/>
                </a:cubicBezTo>
                <a:lnTo>
                  <a:pt x="17616" y="32803"/>
                </a:lnTo>
                <a:lnTo>
                  <a:pt x="17586" y="32822"/>
                </a:lnTo>
                <a:lnTo>
                  <a:pt x="17586" y="32822"/>
                </a:lnTo>
                <a:cubicBezTo>
                  <a:pt x="17625" y="32772"/>
                  <a:pt x="17664" y="32721"/>
                  <a:pt x="17705" y="32671"/>
                </a:cubicBezTo>
                <a:cubicBezTo>
                  <a:pt x="17726" y="32649"/>
                  <a:pt x="17746" y="32628"/>
                  <a:pt x="17766" y="32606"/>
                </a:cubicBezTo>
                <a:lnTo>
                  <a:pt x="17766" y="32606"/>
                </a:lnTo>
                <a:cubicBezTo>
                  <a:pt x="17765" y="32608"/>
                  <a:pt x="17764" y="32610"/>
                  <a:pt x="17763" y="32612"/>
                </a:cubicBezTo>
                <a:cubicBezTo>
                  <a:pt x="17822" y="32582"/>
                  <a:pt x="17866" y="32538"/>
                  <a:pt x="17911" y="32494"/>
                </a:cubicBezTo>
                <a:lnTo>
                  <a:pt x="17969" y="32376"/>
                </a:lnTo>
                <a:lnTo>
                  <a:pt x="17938" y="32397"/>
                </a:lnTo>
                <a:lnTo>
                  <a:pt x="17938" y="32397"/>
                </a:lnTo>
                <a:cubicBezTo>
                  <a:pt x="17977" y="32347"/>
                  <a:pt x="18017" y="32295"/>
                  <a:pt x="18058" y="32244"/>
                </a:cubicBezTo>
                <a:cubicBezTo>
                  <a:pt x="18081" y="32218"/>
                  <a:pt x="18105" y="32191"/>
                  <a:pt x="18128" y="32163"/>
                </a:cubicBezTo>
                <a:lnTo>
                  <a:pt x="18128" y="32163"/>
                </a:lnTo>
                <a:cubicBezTo>
                  <a:pt x="18124" y="32176"/>
                  <a:pt x="18120" y="32188"/>
                  <a:pt x="18117" y="32200"/>
                </a:cubicBezTo>
                <a:cubicBezTo>
                  <a:pt x="18161" y="32156"/>
                  <a:pt x="18220" y="32126"/>
                  <a:pt x="18264" y="32067"/>
                </a:cubicBezTo>
                <a:lnTo>
                  <a:pt x="18308" y="3195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300" y="31949"/>
                  <a:pt x="18311" y="31934"/>
                  <a:pt x="18322" y="31920"/>
                </a:cubicBezTo>
                <a:lnTo>
                  <a:pt x="18322" y="31920"/>
                </a:lnTo>
                <a:cubicBezTo>
                  <a:pt x="18521" y="31050"/>
                  <a:pt x="18355" y="30044"/>
                  <a:pt x="17822" y="29065"/>
                </a:cubicBezTo>
                <a:cubicBezTo>
                  <a:pt x="17116" y="27800"/>
                  <a:pt x="15997" y="26681"/>
                  <a:pt x="14379" y="25622"/>
                </a:cubicBezTo>
                <a:cubicBezTo>
                  <a:pt x="14143" y="25474"/>
                  <a:pt x="13893" y="25327"/>
                  <a:pt x="13658" y="25165"/>
                </a:cubicBezTo>
                <a:cubicBezTo>
                  <a:pt x="12524" y="24444"/>
                  <a:pt x="11641" y="23635"/>
                  <a:pt x="11023" y="22796"/>
                </a:cubicBezTo>
                <a:cubicBezTo>
                  <a:pt x="10508" y="22075"/>
                  <a:pt x="9978" y="21207"/>
                  <a:pt x="9964" y="20206"/>
                </a:cubicBezTo>
                <a:cubicBezTo>
                  <a:pt x="9949" y="19132"/>
                  <a:pt x="10464" y="18028"/>
                  <a:pt x="11391" y="17115"/>
                </a:cubicBezTo>
                <a:cubicBezTo>
                  <a:pt x="11744" y="16762"/>
                  <a:pt x="12127" y="16453"/>
                  <a:pt x="12554" y="16188"/>
                </a:cubicBezTo>
                <a:cubicBezTo>
                  <a:pt x="13569" y="15570"/>
                  <a:pt x="14688" y="15158"/>
                  <a:pt x="15777" y="14776"/>
                </a:cubicBezTo>
                <a:cubicBezTo>
                  <a:pt x="16218" y="14614"/>
                  <a:pt x="16689" y="14437"/>
                  <a:pt x="17131" y="14275"/>
                </a:cubicBezTo>
                <a:cubicBezTo>
                  <a:pt x="18720" y="13657"/>
                  <a:pt x="20251" y="12789"/>
                  <a:pt x="21663" y="11744"/>
                </a:cubicBezTo>
                <a:cubicBezTo>
                  <a:pt x="22870" y="10832"/>
                  <a:pt x="23738" y="9904"/>
                  <a:pt x="24253" y="8963"/>
                </a:cubicBezTo>
                <a:cubicBezTo>
                  <a:pt x="24562" y="8374"/>
                  <a:pt x="24754" y="7785"/>
                  <a:pt x="24783" y="7182"/>
                </a:cubicBezTo>
                <a:cubicBezTo>
                  <a:pt x="24842" y="6461"/>
                  <a:pt x="24710" y="5784"/>
                  <a:pt x="24489" y="4945"/>
                </a:cubicBezTo>
                <a:cubicBezTo>
                  <a:pt x="24077" y="3297"/>
                  <a:pt x="23488" y="1693"/>
                  <a:pt x="22767" y="206"/>
                </a:cubicBezTo>
                <a:lnTo>
                  <a:pt x="22708" y="236"/>
                </a:lnTo>
                <a:cubicBezTo>
                  <a:pt x="23429" y="1737"/>
                  <a:pt x="24018" y="3312"/>
                  <a:pt x="24445" y="4974"/>
                </a:cubicBezTo>
                <a:cubicBezTo>
                  <a:pt x="24636" y="5784"/>
                  <a:pt x="24768" y="6461"/>
                  <a:pt x="24739" y="7182"/>
                </a:cubicBezTo>
                <a:cubicBezTo>
                  <a:pt x="24695" y="7771"/>
                  <a:pt x="24518" y="8359"/>
                  <a:pt x="24224" y="8918"/>
                </a:cubicBezTo>
                <a:cubicBezTo>
                  <a:pt x="23724" y="9860"/>
                  <a:pt x="22855" y="10802"/>
                  <a:pt x="21649" y="11685"/>
                </a:cubicBezTo>
                <a:cubicBezTo>
                  <a:pt x="20221" y="12730"/>
                  <a:pt x="18705" y="13584"/>
                  <a:pt x="17131" y="14202"/>
                </a:cubicBezTo>
                <a:cubicBezTo>
                  <a:pt x="16689" y="14393"/>
                  <a:pt x="16218" y="14555"/>
                  <a:pt x="15777" y="14702"/>
                </a:cubicBezTo>
                <a:cubicBezTo>
                  <a:pt x="14673" y="15085"/>
                  <a:pt x="13555" y="15497"/>
                  <a:pt x="12539" y="16129"/>
                </a:cubicBezTo>
                <a:cubicBezTo>
                  <a:pt x="12112" y="16409"/>
                  <a:pt x="11715" y="16718"/>
                  <a:pt x="11362" y="17071"/>
                </a:cubicBezTo>
                <a:cubicBezTo>
                  <a:pt x="10420" y="18028"/>
                  <a:pt x="9905" y="19132"/>
                  <a:pt x="9905" y="20221"/>
                </a:cubicBezTo>
                <a:cubicBezTo>
                  <a:pt x="9920" y="21192"/>
                  <a:pt x="10420" y="22060"/>
                  <a:pt x="10994" y="22855"/>
                </a:cubicBezTo>
                <a:cubicBezTo>
                  <a:pt x="11597" y="23708"/>
                  <a:pt x="12480" y="24503"/>
                  <a:pt x="13643" y="25239"/>
                </a:cubicBezTo>
                <a:cubicBezTo>
                  <a:pt x="13878" y="25386"/>
                  <a:pt x="14114" y="25533"/>
                  <a:pt x="14364" y="25695"/>
                </a:cubicBezTo>
                <a:cubicBezTo>
                  <a:pt x="15983" y="26755"/>
                  <a:pt x="17101" y="27873"/>
                  <a:pt x="17778" y="29124"/>
                </a:cubicBezTo>
                <a:cubicBezTo>
                  <a:pt x="18324" y="30086"/>
                  <a:pt x="18491" y="31133"/>
                  <a:pt x="18253" y="31990"/>
                </a:cubicBezTo>
                <a:lnTo>
                  <a:pt x="18253" y="3199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274" y="31983"/>
                  <a:pt x="18259" y="32003"/>
                  <a:pt x="18243" y="32022"/>
                </a:cubicBezTo>
                <a:lnTo>
                  <a:pt x="18243" y="32022"/>
                </a:lnTo>
                <a:cubicBezTo>
                  <a:pt x="18247" y="32011"/>
                  <a:pt x="18250" y="32001"/>
                  <a:pt x="18253" y="31990"/>
                </a:cubicBezTo>
                <a:lnTo>
                  <a:pt x="18253" y="31990"/>
                </a:lnTo>
                <a:lnTo>
                  <a:pt x="18146" y="32067"/>
                </a:lnTo>
                <a:cubicBezTo>
                  <a:pt x="18146" y="32076"/>
                  <a:pt x="18145" y="32088"/>
                  <a:pt x="18142" y="32102"/>
                </a:cubicBezTo>
                <a:lnTo>
                  <a:pt x="18142" y="32102"/>
                </a:lnTo>
                <a:cubicBezTo>
                  <a:pt x="18164" y="32088"/>
                  <a:pt x="18187" y="32074"/>
                  <a:pt x="18211" y="32063"/>
                </a:cubicBezTo>
                <a:lnTo>
                  <a:pt x="18211" y="32063"/>
                </a:lnTo>
                <a:cubicBezTo>
                  <a:pt x="18184" y="32097"/>
                  <a:pt x="18156" y="32130"/>
                  <a:pt x="18128" y="32163"/>
                </a:cubicBezTo>
                <a:lnTo>
                  <a:pt x="18128" y="32163"/>
                </a:lnTo>
                <a:cubicBezTo>
                  <a:pt x="18134" y="32142"/>
                  <a:pt x="18139" y="32121"/>
                  <a:pt x="18142" y="32102"/>
                </a:cubicBezTo>
                <a:lnTo>
                  <a:pt x="18142" y="32102"/>
                </a:lnTo>
                <a:cubicBezTo>
                  <a:pt x="18112" y="32121"/>
                  <a:pt x="18085" y="32141"/>
                  <a:pt x="18062" y="32157"/>
                </a:cubicBezTo>
                <a:lnTo>
                  <a:pt x="18062" y="32157"/>
                </a:lnTo>
                <a:cubicBezTo>
                  <a:pt x="18065" y="32146"/>
                  <a:pt x="18068" y="32135"/>
                  <a:pt x="18072" y="32126"/>
                </a:cubicBezTo>
                <a:lnTo>
                  <a:pt x="18072" y="32126"/>
                </a:lnTo>
                <a:cubicBezTo>
                  <a:pt x="18064" y="32131"/>
                  <a:pt x="18056" y="32136"/>
                  <a:pt x="18048" y="32141"/>
                </a:cubicBezTo>
                <a:lnTo>
                  <a:pt x="18048" y="32141"/>
                </a:lnTo>
                <a:cubicBezTo>
                  <a:pt x="18046" y="32151"/>
                  <a:pt x="18045" y="32161"/>
                  <a:pt x="18043" y="32170"/>
                </a:cubicBezTo>
                <a:cubicBezTo>
                  <a:pt x="18049" y="32166"/>
                  <a:pt x="18055" y="32162"/>
                  <a:pt x="18062" y="32157"/>
                </a:cubicBezTo>
                <a:lnTo>
                  <a:pt x="18062" y="32157"/>
                </a:lnTo>
                <a:cubicBezTo>
                  <a:pt x="18056" y="32182"/>
                  <a:pt x="18053" y="32209"/>
                  <a:pt x="18043" y="32229"/>
                </a:cubicBezTo>
                <a:cubicBezTo>
                  <a:pt x="18043" y="32229"/>
                  <a:pt x="18043" y="32244"/>
                  <a:pt x="18014" y="32244"/>
                </a:cubicBezTo>
                <a:cubicBezTo>
                  <a:pt x="17969" y="32288"/>
                  <a:pt x="17896" y="32347"/>
                  <a:pt x="17837" y="32376"/>
                </a:cubicBezTo>
                <a:cubicBezTo>
                  <a:pt x="17846" y="32358"/>
                  <a:pt x="17850" y="32333"/>
                  <a:pt x="17855" y="32303"/>
                </a:cubicBezTo>
                <a:lnTo>
                  <a:pt x="17855" y="32303"/>
                </a:lnTo>
                <a:cubicBezTo>
                  <a:pt x="17828" y="32318"/>
                  <a:pt x="17799" y="32332"/>
                  <a:pt x="17768" y="32349"/>
                </a:cubicBezTo>
                <a:lnTo>
                  <a:pt x="17768" y="32349"/>
                </a:lnTo>
                <a:cubicBezTo>
                  <a:pt x="17771" y="32335"/>
                  <a:pt x="17774" y="32320"/>
                  <a:pt x="17778" y="32303"/>
                </a:cubicBezTo>
                <a:lnTo>
                  <a:pt x="17778" y="32303"/>
                </a:lnTo>
                <a:cubicBezTo>
                  <a:pt x="17760" y="32314"/>
                  <a:pt x="17742" y="32324"/>
                  <a:pt x="17724" y="32335"/>
                </a:cubicBezTo>
                <a:lnTo>
                  <a:pt x="17724" y="32335"/>
                </a:lnTo>
                <a:cubicBezTo>
                  <a:pt x="17722" y="32349"/>
                  <a:pt x="17721" y="32363"/>
                  <a:pt x="17719" y="32376"/>
                </a:cubicBezTo>
                <a:cubicBezTo>
                  <a:pt x="17736" y="32367"/>
                  <a:pt x="17753" y="32358"/>
                  <a:pt x="17768" y="32349"/>
                </a:cubicBezTo>
                <a:lnTo>
                  <a:pt x="17768" y="32349"/>
                </a:lnTo>
                <a:cubicBezTo>
                  <a:pt x="17762" y="32382"/>
                  <a:pt x="17759" y="32409"/>
                  <a:pt x="17749" y="32450"/>
                </a:cubicBezTo>
                <a:cubicBezTo>
                  <a:pt x="17675" y="32494"/>
                  <a:pt x="17602" y="32538"/>
                  <a:pt x="17543" y="32582"/>
                </a:cubicBezTo>
                <a:cubicBezTo>
                  <a:pt x="17551" y="32549"/>
                  <a:pt x="17555" y="32524"/>
                  <a:pt x="17556" y="32499"/>
                </a:cubicBezTo>
                <a:lnTo>
                  <a:pt x="17556" y="32499"/>
                </a:lnTo>
                <a:cubicBezTo>
                  <a:pt x="17530" y="32512"/>
                  <a:pt x="17505" y="32525"/>
                  <a:pt x="17480" y="32540"/>
                </a:cubicBezTo>
                <a:lnTo>
                  <a:pt x="17480" y="32540"/>
                </a:lnTo>
                <a:cubicBezTo>
                  <a:pt x="17482" y="32523"/>
                  <a:pt x="17484" y="32508"/>
                  <a:pt x="17484" y="32494"/>
                </a:cubicBezTo>
                <a:lnTo>
                  <a:pt x="17484" y="32494"/>
                </a:lnTo>
                <a:cubicBezTo>
                  <a:pt x="17461" y="32503"/>
                  <a:pt x="17436" y="32515"/>
                  <a:pt x="17411" y="32529"/>
                </a:cubicBezTo>
                <a:lnTo>
                  <a:pt x="17411" y="32529"/>
                </a:lnTo>
                <a:cubicBezTo>
                  <a:pt x="17411" y="32547"/>
                  <a:pt x="17411" y="32564"/>
                  <a:pt x="17410" y="32582"/>
                </a:cubicBezTo>
                <a:cubicBezTo>
                  <a:pt x="17434" y="32566"/>
                  <a:pt x="17457" y="32553"/>
                  <a:pt x="17480" y="32540"/>
                </a:cubicBezTo>
                <a:lnTo>
                  <a:pt x="17480" y="32540"/>
                </a:lnTo>
                <a:cubicBezTo>
                  <a:pt x="17475" y="32575"/>
                  <a:pt x="17464" y="32616"/>
                  <a:pt x="17454" y="32656"/>
                </a:cubicBezTo>
                <a:cubicBezTo>
                  <a:pt x="17366" y="32715"/>
                  <a:pt x="17307" y="32744"/>
                  <a:pt x="17204" y="32803"/>
                </a:cubicBezTo>
                <a:cubicBezTo>
                  <a:pt x="17230" y="32761"/>
                  <a:pt x="17241" y="32723"/>
                  <a:pt x="17245" y="32687"/>
                </a:cubicBezTo>
                <a:lnTo>
                  <a:pt x="17245" y="32687"/>
                </a:lnTo>
                <a:cubicBezTo>
                  <a:pt x="17220" y="32700"/>
                  <a:pt x="17195" y="32713"/>
                  <a:pt x="17169" y="32727"/>
                </a:cubicBezTo>
                <a:lnTo>
                  <a:pt x="17169" y="32727"/>
                </a:lnTo>
                <a:cubicBezTo>
                  <a:pt x="17172" y="32704"/>
                  <a:pt x="17175" y="32682"/>
                  <a:pt x="17175" y="32656"/>
                </a:cubicBezTo>
                <a:lnTo>
                  <a:pt x="17175" y="32656"/>
                </a:lnTo>
                <a:cubicBezTo>
                  <a:pt x="17138" y="32685"/>
                  <a:pt x="17099" y="32707"/>
                  <a:pt x="17055" y="32729"/>
                </a:cubicBezTo>
                <a:lnTo>
                  <a:pt x="17055" y="32729"/>
                </a:lnTo>
                <a:cubicBezTo>
                  <a:pt x="17035" y="32200"/>
                  <a:pt x="16930" y="31617"/>
                  <a:pt x="16674" y="30993"/>
                </a:cubicBezTo>
                <a:cubicBezTo>
                  <a:pt x="16027" y="29271"/>
                  <a:pt x="14835" y="27726"/>
                  <a:pt x="13157" y="26401"/>
                </a:cubicBezTo>
                <a:cubicBezTo>
                  <a:pt x="12922" y="26210"/>
                  <a:pt x="12672" y="26019"/>
                  <a:pt x="12377" y="25798"/>
                </a:cubicBezTo>
                <a:cubicBezTo>
                  <a:pt x="10994" y="24768"/>
                  <a:pt x="10067" y="23753"/>
                  <a:pt x="9537" y="22708"/>
                </a:cubicBezTo>
                <a:cubicBezTo>
                  <a:pt x="9140" y="21898"/>
                  <a:pt x="8786" y="21104"/>
                  <a:pt x="8845" y="20206"/>
                </a:cubicBezTo>
                <a:cubicBezTo>
                  <a:pt x="8919" y="19220"/>
                  <a:pt x="9404" y="18190"/>
                  <a:pt x="10273" y="17336"/>
                </a:cubicBezTo>
                <a:cubicBezTo>
                  <a:pt x="10582" y="16998"/>
                  <a:pt x="10950" y="16703"/>
                  <a:pt x="11347" y="16424"/>
                </a:cubicBezTo>
                <a:cubicBezTo>
                  <a:pt x="12201" y="15820"/>
                  <a:pt x="13187" y="15394"/>
                  <a:pt x="14143" y="14982"/>
                </a:cubicBezTo>
                <a:cubicBezTo>
                  <a:pt x="14585" y="14776"/>
                  <a:pt x="15056" y="14570"/>
                  <a:pt x="15497" y="14349"/>
                </a:cubicBezTo>
                <a:cubicBezTo>
                  <a:pt x="16969" y="13613"/>
                  <a:pt x="18352" y="12671"/>
                  <a:pt x="19618" y="11553"/>
                </a:cubicBezTo>
                <a:cubicBezTo>
                  <a:pt x="20692" y="10596"/>
                  <a:pt x="21443" y="9654"/>
                  <a:pt x="21899" y="8683"/>
                </a:cubicBezTo>
                <a:cubicBezTo>
                  <a:pt x="22178" y="8109"/>
                  <a:pt x="22340" y="7550"/>
                  <a:pt x="22384" y="6961"/>
                </a:cubicBezTo>
                <a:cubicBezTo>
                  <a:pt x="22458" y="6196"/>
                  <a:pt x="22326" y="5445"/>
                  <a:pt x="22193" y="4798"/>
                </a:cubicBezTo>
                <a:cubicBezTo>
                  <a:pt x="21869" y="3164"/>
                  <a:pt x="21354" y="1619"/>
                  <a:pt x="20648" y="192"/>
                </a:cubicBezTo>
                <a:lnTo>
                  <a:pt x="20589" y="221"/>
                </a:lnTo>
                <a:cubicBezTo>
                  <a:pt x="21295" y="1634"/>
                  <a:pt x="21810" y="3179"/>
                  <a:pt x="22134" y="4827"/>
                </a:cubicBezTo>
                <a:cubicBezTo>
                  <a:pt x="22267" y="5445"/>
                  <a:pt x="22384" y="6196"/>
                  <a:pt x="22311" y="6961"/>
                </a:cubicBezTo>
                <a:cubicBezTo>
                  <a:pt x="22252" y="7520"/>
                  <a:pt x="22090" y="8094"/>
                  <a:pt x="21825" y="8668"/>
                </a:cubicBezTo>
                <a:cubicBezTo>
                  <a:pt x="21369" y="9625"/>
                  <a:pt x="20633" y="10567"/>
                  <a:pt x="19559" y="11494"/>
                </a:cubicBezTo>
                <a:cubicBezTo>
                  <a:pt x="18293" y="12627"/>
                  <a:pt x="16910" y="13554"/>
                  <a:pt x="15468" y="14275"/>
                </a:cubicBezTo>
                <a:cubicBezTo>
                  <a:pt x="15026" y="14496"/>
                  <a:pt x="14555" y="14702"/>
                  <a:pt x="14099" y="14908"/>
                </a:cubicBezTo>
                <a:cubicBezTo>
                  <a:pt x="13157" y="15320"/>
                  <a:pt x="12186" y="15762"/>
                  <a:pt x="11303" y="16350"/>
                </a:cubicBezTo>
                <a:cubicBezTo>
                  <a:pt x="10920" y="16630"/>
                  <a:pt x="10552" y="16924"/>
                  <a:pt x="10243" y="17263"/>
                </a:cubicBezTo>
                <a:cubicBezTo>
                  <a:pt x="9375" y="18146"/>
                  <a:pt x="8860" y="19176"/>
                  <a:pt x="8786" y="20176"/>
                </a:cubicBezTo>
                <a:cubicBezTo>
                  <a:pt x="8713" y="21104"/>
                  <a:pt x="9081" y="21913"/>
                  <a:pt x="9478" y="22722"/>
                </a:cubicBezTo>
                <a:cubicBezTo>
                  <a:pt x="10023" y="23782"/>
                  <a:pt x="10935" y="24797"/>
                  <a:pt x="12333" y="25842"/>
                </a:cubicBezTo>
                <a:cubicBezTo>
                  <a:pt x="12627" y="26063"/>
                  <a:pt x="12892" y="26269"/>
                  <a:pt x="13128" y="26460"/>
                </a:cubicBezTo>
                <a:cubicBezTo>
                  <a:pt x="14805" y="27785"/>
                  <a:pt x="15983" y="29330"/>
                  <a:pt x="16616" y="31037"/>
                </a:cubicBezTo>
                <a:cubicBezTo>
                  <a:pt x="16857" y="31663"/>
                  <a:pt x="16975" y="32247"/>
                  <a:pt x="16983" y="32764"/>
                </a:cubicBezTo>
                <a:lnTo>
                  <a:pt x="16983" y="32764"/>
                </a:lnTo>
                <a:cubicBezTo>
                  <a:pt x="17008" y="32752"/>
                  <a:pt x="17032" y="32740"/>
                  <a:pt x="17055" y="32729"/>
                </a:cubicBezTo>
                <a:lnTo>
                  <a:pt x="17055" y="32729"/>
                </a:lnTo>
                <a:cubicBezTo>
                  <a:pt x="17056" y="32749"/>
                  <a:pt x="17057" y="32769"/>
                  <a:pt x="17057" y="32788"/>
                </a:cubicBezTo>
                <a:cubicBezTo>
                  <a:pt x="17096" y="32766"/>
                  <a:pt x="17133" y="32746"/>
                  <a:pt x="17169" y="32727"/>
                </a:cubicBezTo>
                <a:lnTo>
                  <a:pt x="17169" y="32727"/>
                </a:lnTo>
                <a:cubicBezTo>
                  <a:pt x="17165" y="32756"/>
                  <a:pt x="17160" y="32785"/>
                  <a:pt x="17160" y="32818"/>
                </a:cubicBezTo>
                <a:cubicBezTo>
                  <a:pt x="17057" y="32877"/>
                  <a:pt x="16983" y="32906"/>
                  <a:pt x="16895" y="32965"/>
                </a:cubicBezTo>
                <a:cubicBezTo>
                  <a:pt x="16905" y="32927"/>
                  <a:pt x="16908" y="32895"/>
                  <a:pt x="16909" y="32862"/>
                </a:cubicBezTo>
                <a:lnTo>
                  <a:pt x="16909" y="32862"/>
                </a:lnTo>
                <a:cubicBezTo>
                  <a:pt x="16885" y="32875"/>
                  <a:pt x="16861" y="32887"/>
                  <a:pt x="16836" y="32899"/>
                </a:cubicBezTo>
                <a:lnTo>
                  <a:pt x="16836" y="32899"/>
                </a:lnTo>
                <a:lnTo>
                  <a:pt x="16836" y="32818"/>
                </a:lnTo>
                <a:cubicBezTo>
                  <a:pt x="16794" y="32846"/>
                  <a:pt x="16753" y="32867"/>
                  <a:pt x="16711" y="32888"/>
                </a:cubicBezTo>
                <a:lnTo>
                  <a:pt x="16711" y="32888"/>
                </a:lnTo>
                <a:cubicBezTo>
                  <a:pt x="16713" y="32914"/>
                  <a:pt x="16716" y="32939"/>
                  <a:pt x="16719" y="32965"/>
                </a:cubicBezTo>
                <a:cubicBezTo>
                  <a:pt x="16758" y="32939"/>
                  <a:pt x="16797" y="32918"/>
                  <a:pt x="16836" y="32899"/>
                </a:cubicBezTo>
                <a:lnTo>
                  <a:pt x="16836" y="32899"/>
                </a:lnTo>
                <a:lnTo>
                  <a:pt x="16836" y="33009"/>
                </a:lnTo>
                <a:cubicBezTo>
                  <a:pt x="16748" y="33053"/>
                  <a:pt x="16660" y="33097"/>
                  <a:pt x="16586" y="33156"/>
                </a:cubicBezTo>
                <a:cubicBezTo>
                  <a:pt x="16582" y="33138"/>
                  <a:pt x="16578" y="33120"/>
                  <a:pt x="16576" y="33101"/>
                </a:cubicBezTo>
                <a:lnTo>
                  <a:pt x="16576" y="33101"/>
                </a:lnTo>
                <a:lnTo>
                  <a:pt x="16513" y="33131"/>
                </a:lnTo>
                <a:lnTo>
                  <a:pt x="16513" y="33186"/>
                </a:lnTo>
                <a:cubicBezTo>
                  <a:pt x="16439" y="33230"/>
                  <a:pt x="16365" y="33274"/>
                  <a:pt x="16277" y="33318"/>
                </a:cubicBezTo>
                <a:cubicBezTo>
                  <a:pt x="16248" y="33318"/>
                  <a:pt x="16233" y="33333"/>
                  <a:pt x="16218" y="33333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00" y="33313"/>
                  <a:pt x="16182" y="33322"/>
                  <a:pt x="16164" y="33331"/>
                </a:cubicBezTo>
                <a:lnTo>
                  <a:pt x="16164" y="33331"/>
                </a:lnTo>
                <a:cubicBezTo>
                  <a:pt x="16159" y="33287"/>
                  <a:pt x="16159" y="33240"/>
                  <a:pt x="16159" y="33200"/>
                </a:cubicBezTo>
                <a:cubicBezTo>
                  <a:pt x="16123" y="33216"/>
                  <a:pt x="16086" y="33232"/>
                  <a:pt x="16050" y="33248"/>
                </a:cubicBezTo>
                <a:lnTo>
                  <a:pt x="16050" y="33248"/>
                </a:lnTo>
                <a:cubicBezTo>
                  <a:pt x="16006" y="32989"/>
                  <a:pt x="15943" y="32712"/>
                  <a:pt x="15880" y="32435"/>
                </a:cubicBezTo>
                <a:cubicBezTo>
                  <a:pt x="15350" y="30404"/>
                  <a:pt x="14143" y="28565"/>
                  <a:pt x="12304" y="26946"/>
                </a:cubicBezTo>
                <a:cubicBezTo>
                  <a:pt x="12039" y="26725"/>
                  <a:pt x="11759" y="26490"/>
                  <a:pt x="11435" y="26210"/>
                </a:cubicBezTo>
                <a:cubicBezTo>
                  <a:pt x="10346" y="25312"/>
                  <a:pt x="9022" y="24106"/>
                  <a:pt x="8448" y="22575"/>
                </a:cubicBezTo>
                <a:cubicBezTo>
                  <a:pt x="8183" y="21854"/>
                  <a:pt x="7918" y="21030"/>
                  <a:pt x="8051" y="20147"/>
                </a:cubicBezTo>
                <a:cubicBezTo>
                  <a:pt x="8212" y="18970"/>
                  <a:pt x="8934" y="18028"/>
                  <a:pt x="9478" y="17439"/>
                </a:cubicBezTo>
                <a:cubicBezTo>
                  <a:pt x="9772" y="17130"/>
                  <a:pt x="10111" y="16836"/>
                  <a:pt x="10479" y="16571"/>
                </a:cubicBezTo>
                <a:cubicBezTo>
                  <a:pt x="11244" y="16012"/>
                  <a:pt x="12112" y="15541"/>
                  <a:pt x="12936" y="15129"/>
                </a:cubicBezTo>
                <a:cubicBezTo>
                  <a:pt x="13378" y="14879"/>
                  <a:pt x="13864" y="14643"/>
                  <a:pt x="14305" y="14393"/>
                </a:cubicBezTo>
                <a:cubicBezTo>
                  <a:pt x="15688" y="13584"/>
                  <a:pt x="16969" y="12568"/>
                  <a:pt x="18117" y="11391"/>
                </a:cubicBezTo>
                <a:cubicBezTo>
                  <a:pt x="19073" y="10390"/>
                  <a:pt x="19735" y="9434"/>
                  <a:pt x="20148" y="8462"/>
                </a:cubicBezTo>
                <a:cubicBezTo>
                  <a:pt x="20398" y="7918"/>
                  <a:pt x="20545" y="7344"/>
                  <a:pt x="20618" y="6770"/>
                </a:cubicBezTo>
                <a:cubicBezTo>
                  <a:pt x="20692" y="6166"/>
                  <a:pt x="20648" y="5519"/>
                  <a:pt x="20515" y="4680"/>
                </a:cubicBezTo>
                <a:cubicBezTo>
                  <a:pt x="20280" y="3061"/>
                  <a:pt x="19809" y="1546"/>
                  <a:pt x="19103" y="162"/>
                </a:cubicBezTo>
                <a:lnTo>
                  <a:pt x="18808" y="118"/>
                </a:lnTo>
                <a:lnTo>
                  <a:pt x="18808" y="118"/>
                </a:lnTo>
                <a:cubicBezTo>
                  <a:pt x="19485" y="1487"/>
                  <a:pt x="19971" y="3002"/>
                  <a:pt x="20221" y="4607"/>
                </a:cubicBezTo>
                <a:cubicBezTo>
                  <a:pt x="20354" y="5445"/>
                  <a:pt x="20368" y="6078"/>
                  <a:pt x="20324" y="6682"/>
                </a:cubicBezTo>
                <a:cubicBezTo>
                  <a:pt x="20265" y="7226"/>
                  <a:pt x="20118" y="7800"/>
                  <a:pt x="19883" y="8359"/>
                </a:cubicBezTo>
                <a:cubicBezTo>
                  <a:pt x="19471" y="9330"/>
                  <a:pt x="18808" y="10272"/>
                  <a:pt x="17852" y="11258"/>
                </a:cubicBezTo>
                <a:cubicBezTo>
                  <a:pt x="16719" y="12436"/>
                  <a:pt x="15438" y="13436"/>
                  <a:pt x="14070" y="14246"/>
                </a:cubicBezTo>
                <a:cubicBezTo>
                  <a:pt x="13628" y="14496"/>
                  <a:pt x="13157" y="14731"/>
                  <a:pt x="12701" y="14982"/>
                </a:cubicBezTo>
                <a:cubicBezTo>
                  <a:pt x="11877" y="15423"/>
                  <a:pt x="11009" y="15865"/>
                  <a:pt x="10214" y="16453"/>
                </a:cubicBezTo>
                <a:cubicBezTo>
                  <a:pt x="9846" y="16718"/>
                  <a:pt x="9522" y="17012"/>
                  <a:pt x="9228" y="17336"/>
                </a:cubicBezTo>
                <a:cubicBezTo>
                  <a:pt x="8654" y="17925"/>
                  <a:pt x="7933" y="18881"/>
                  <a:pt x="7771" y="20073"/>
                </a:cubicBezTo>
                <a:cubicBezTo>
                  <a:pt x="7639" y="20971"/>
                  <a:pt x="7918" y="21825"/>
                  <a:pt x="8168" y="22531"/>
                </a:cubicBezTo>
                <a:cubicBezTo>
                  <a:pt x="8772" y="24076"/>
                  <a:pt x="10096" y="25312"/>
                  <a:pt x="11170" y="26195"/>
                </a:cubicBezTo>
                <a:cubicBezTo>
                  <a:pt x="11480" y="26460"/>
                  <a:pt x="11759" y="26696"/>
                  <a:pt x="12039" y="26917"/>
                </a:cubicBezTo>
                <a:cubicBezTo>
                  <a:pt x="13864" y="28535"/>
                  <a:pt x="15056" y="30360"/>
                  <a:pt x="15585" y="32362"/>
                </a:cubicBezTo>
                <a:cubicBezTo>
                  <a:pt x="15674" y="32715"/>
                  <a:pt x="15733" y="33024"/>
                  <a:pt x="15777" y="33318"/>
                </a:cubicBezTo>
                <a:cubicBezTo>
                  <a:pt x="15674" y="33377"/>
                  <a:pt x="15571" y="33421"/>
                  <a:pt x="15482" y="33480"/>
                </a:cubicBezTo>
                <a:cubicBezTo>
                  <a:pt x="15438" y="33259"/>
                  <a:pt x="15409" y="33039"/>
                  <a:pt x="15350" y="32818"/>
                </a:cubicBezTo>
                <a:cubicBezTo>
                  <a:pt x="14879" y="30728"/>
                  <a:pt x="13658" y="28771"/>
                  <a:pt x="11744" y="27049"/>
                </a:cubicBezTo>
                <a:cubicBezTo>
                  <a:pt x="11465" y="26799"/>
                  <a:pt x="11200" y="26549"/>
                  <a:pt x="10861" y="26269"/>
                </a:cubicBezTo>
                <a:cubicBezTo>
                  <a:pt x="9669" y="25254"/>
                  <a:pt x="8360" y="24003"/>
                  <a:pt x="7830" y="22443"/>
                </a:cubicBezTo>
                <a:cubicBezTo>
                  <a:pt x="7565" y="21707"/>
                  <a:pt x="7374" y="20898"/>
                  <a:pt x="7521" y="20029"/>
                </a:cubicBezTo>
                <a:cubicBezTo>
                  <a:pt x="7712" y="18881"/>
                  <a:pt x="8404" y="17954"/>
                  <a:pt x="8948" y="17380"/>
                </a:cubicBezTo>
                <a:cubicBezTo>
                  <a:pt x="9243" y="17071"/>
                  <a:pt x="9552" y="16792"/>
                  <a:pt x="9920" y="16527"/>
                </a:cubicBezTo>
                <a:cubicBezTo>
                  <a:pt x="10655" y="15953"/>
                  <a:pt x="11480" y="15511"/>
                  <a:pt x="12274" y="15070"/>
                </a:cubicBezTo>
                <a:cubicBezTo>
                  <a:pt x="12716" y="14805"/>
                  <a:pt x="13201" y="14570"/>
                  <a:pt x="13643" y="14290"/>
                </a:cubicBezTo>
                <a:cubicBezTo>
                  <a:pt x="14997" y="13466"/>
                  <a:pt x="16233" y="12436"/>
                  <a:pt x="17337" y="11244"/>
                </a:cubicBezTo>
                <a:cubicBezTo>
                  <a:pt x="18249" y="10243"/>
                  <a:pt x="18897" y="9286"/>
                  <a:pt x="19279" y="8300"/>
                </a:cubicBezTo>
                <a:cubicBezTo>
                  <a:pt x="19529" y="7741"/>
                  <a:pt x="19677" y="7182"/>
                  <a:pt x="19721" y="6623"/>
                </a:cubicBezTo>
                <a:cubicBezTo>
                  <a:pt x="19809" y="6019"/>
                  <a:pt x="19780" y="5357"/>
                  <a:pt x="19677" y="4548"/>
                </a:cubicBezTo>
                <a:cubicBezTo>
                  <a:pt x="19456" y="2944"/>
                  <a:pt x="18985" y="1443"/>
                  <a:pt x="18308" y="59"/>
                </a:cubicBezTo>
                <a:lnTo>
                  <a:pt x="18249" y="89"/>
                </a:lnTo>
                <a:cubicBezTo>
                  <a:pt x="18941" y="1457"/>
                  <a:pt x="19397" y="2958"/>
                  <a:pt x="19618" y="4562"/>
                </a:cubicBezTo>
                <a:cubicBezTo>
                  <a:pt x="19721" y="5372"/>
                  <a:pt x="19750" y="6034"/>
                  <a:pt x="19677" y="6623"/>
                </a:cubicBezTo>
                <a:cubicBezTo>
                  <a:pt x="19618" y="7182"/>
                  <a:pt x="19471" y="7726"/>
                  <a:pt x="19235" y="8286"/>
                </a:cubicBezTo>
                <a:cubicBezTo>
                  <a:pt x="18823" y="9257"/>
                  <a:pt x="18205" y="10213"/>
                  <a:pt x="17278" y="11199"/>
                </a:cubicBezTo>
                <a:cubicBezTo>
                  <a:pt x="16189" y="12406"/>
                  <a:pt x="14938" y="13407"/>
                  <a:pt x="13599" y="14260"/>
                </a:cubicBezTo>
                <a:cubicBezTo>
                  <a:pt x="13157" y="14540"/>
                  <a:pt x="12701" y="14790"/>
                  <a:pt x="12259" y="15026"/>
                </a:cubicBezTo>
                <a:cubicBezTo>
                  <a:pt x="11465" y="15467"/>
                  <a:pt x="10641" y="15938"/>
                  <a:pt x="9890" y="16497"/>
                </a:cubicBezTo>
                <a:cubicBezTo>
                  <a:pt x="9537" y="16777"/>
                  <a:pt x="9198" y="17071"/>
                  <a:pt x="8904" y="17366"/>
                </a:cubicBezTo>
                <a:cubicBezTo>
                  <a:pt x="8360" y="17954"/>
                  <a:pt x="7668" y="18881"/>
                  <a:pt x="7462" y="20059"/>
                </a:cubicBezTo>
                <a:cubicBezTo>
                  <a:pt x="7315" y="20912"/>
                  <a:pt x="7506" y="21751"/>
                  <a:pt x="7771" y="22502"/>
                </a:cubicBezTo>
                <a:cubicBezTo>
                  <a:pt x="8301" y="24062"/>
                  <a:pt x="9611" y="25327"/>
                  <a:pt x="10817" y="26343"/>
                </a:cubicBezTo>
                <a:cubicBezTo>
                  <a:pt x="11141" y="26622"/>
                  <a:pt x="11435" y="26858"/>
                  <a:pt x="11700" y="27123"/>
                </a:cubicBezTo>
                <a:cubicBezTo>
                  <a:pt x="13599" y="28830"/>
                  <a:pt x="14791" y="30758"/>
                  <a:pt x="15276" y="32862"/>
                </a:cubicBezTo>
                <a:cubicBezTo>
                  <a:pt x="15335" y="33097"/>
                  <a:pt x="15365" y="33333"/>
                  <a:pt x="15409" y="33539"/>
                </a:cubicBezTo>
                <a:cubicBezTo>
                  <a:pt x="15306" y="33598"/>
                  <a:pt x="15217" y="33642"/>
                  <a:pt x="15114" y="33701"/>
                </a:cubicBezTo>
                <a:cubicBezTo>
                  <a:pt x="15100" y="33568"/>
                  <a:pt x="15070" y="33451"/>
                  <a:pt x="15041" y="33303"/>
                </a:cubicBezTo>
                <a:cubicBezTo>
                  <a:pt x="14614" y="31125"/>
                  <a:pt x="13393" y="29080"/>
                  <a:pt x="11406" y="27240"/>
                </a:cubicBezTo>
                <a:cubicBezTo>
                  <a:pt x="11141" y="26990"/>
                  <a:pt x="10847" y="26725"/>
                  <a:pt x="10508" y="26431"/>
                </a:cubicBezTo>
                <a:cubicBezTo>
                  <a:pt x="9184" y="25298"/>
                  <a:pt x="7918" y="24032"/>
                  <a:pt x="7418" y="22428"/>
                </a:cubicBezTo>
                <a:cubicBezTo>
                  <a:pt x="7212" y="21781"/>
                  <a:pt x="7020" y="20912"/>
                  <a:pt x="7197" y="20059"/>
                </a:cubicBezTo>
                <a:cubicBezTo>
                  <a:pt x="7418" y="18926"/>
                  <a:pt x="8095" y="18013"/>
                  <a:pt x="8639" y="17454"/>
                </a:cubicBezTo>
                <a:cubicBezTo>
                  <a:pt x="8904" y="17160"/>
                  <a:pt x="9243" y="16865"/>
                  <a:pt x="9566" y="16600"/>
                </a:cubicBezTo>
                <a:cubicBezTo>
                  <a:pt x="10287" y="16041"/>
                  <a:pt x="11067" y="15585"/>
                  <a:pt x="11818" y="15143"/>
                </a:cubicBezTo>
                <a:cubicBezTo>
                  <a:pt x="12259" y="14879"/>
                  <a:pt x="12730" y="14614"/>
                  <a:pt x="13157" y="14319"/>
                </a:cubicBezTo>
                <a:cubicBezTo>
                  <a:pt x="14482" y="13451"/>
                  <a:pt x="15703" y="12406"/>
                  <a:pt x="16748" y="11185"/>
                </a:cubicBezTo>
                <a:cubicBezTo>
                  <a:pt x="17616" y="10169"/>
                  <a:pt x="18234" y="9213"/>
                  <a:pt x="18617" y="8227"/>
                </a:cubicBezTo>
                <a:cubicBezTo>
                  <a:pt x="18838" y="7668"/>
                  <a:pt x="18985" y="7123"/>
                  <a:pt x="19044" y="6564"/>
                </a:cubicBezTo>
                <a:cubicBezTo>
                  <a:pt x="19117" y="5960"/>
                  <a:pt x="19103" y="5298"/>
                  <a:pt x="19014" y="4504"/>
                </a:cubicBezTo>
                <a:cubicBezTo>
                  <a:pt x="18808" y="2914"/>
                  <a:pt x="18367" y="1413"/>
                  <a:pt x="17690" y="59"/>
                </a:cubicBezTo>
                <a:lnTo>
                  <a:pt x="17631" y="89"/>
                </a:lnTo>
                <a:cubicBezTo>
                  <a:pt x="18308" y="1443"/>
                  <a:pt x="18749" y="2929"/>
                  <a:pt x="18941" y="4533"/>
                </a:cubicBezTo>
                <a:cubicBezTo>
                  <a:pt x="19029" y="5313"/>
                  <a:pt x="19044" y="5960"/>
                  <a:pt x="18970" y="6564"/>
                </a:cubicBezTo>
                <a:cubicBezTo>
                  <a:pt x="18897" y="7123"/>
                  <a:pt x="18764" y="7668"/>
                  <a:pt x="18543" y="8212"/>
                </a:cubicBezTo>
                <a:cubicBezTo>
                  <a:pt x="18161" y="9183"/>
                  <a:pt x="17557" y="10140"/>
                  <a:pt x="16674" y="11155"/>
                </a:cubicBezTo>
                <a:cubicBezTo>
                  <a:pt x="15630" y="12347"/>
                  <a:pt x="14408" y="13392"/>
                  <a:pt x="13084" y="14260"/>
                </a:cubicBezTo>
                <a:cubicBezTo>
                  <a:pt x="12642" y="14555"/>
                  <a:pt x="12186" y="14805"/>
                  <a:pt x="11744" y="15085"/>
                </a:cubicBezTo>
                <a:cubicBezTo>
                  <a:pt x="10994" y="15526"/>
                  <a:pt x="10199" y="15982"/>
                  <a:pt x="9478" y="16542"/>
                </a:cubicBezTo>
                <a:cubicBezTo>
                  <a:pt x="9125" y="16821"/>
                  <a:pt x="8816" y="17115"/>
                  <a:pt x="8521" y="17410"/>
                </a:cubicBezTo>
                <a:cubicBezTo>
                  <a:pt x="7992" y="17969"/>
                  <a:pt x="7285" y="18896"/>
                  <a:pt x="7065" y="20029"/>
                </a:cubicBezTo>
                <a:cubicBezTo>
                  <a:pt x="6888" y="20942"/>
                  <a:pt x="7094" y="21795"/>
                  <a:pt x="7285" y="22443"/>
                </a:cubicBezTo>
                <a:cubicBezTo>
                  <a:pt x="7771" y="24047"/>
                  <a:pt x="9081" y="25327"/>
                  <a:pt x="10405" y="26475"/>
                </a:cubicBezTo>
                <a:cubicBezTo>
                  <a:pt x="10729" y="26755"/>
                  <a:pt x="11023" y="27020"/>
                  <a:pt x="11303" y="27284"/>
                </a:cubicBezTo>
                <a:cubicBezTo>
                  <a:pt x="13275" y="29124"/>
                  <a:pt x="14482" y="31140"/>
                  <a:pt x="14894" y="33318"/>
                </a:cubicBezTo>
                <a:cubicBezTo>
                  <a:pt x="14923" y="33465"/>
                  <a:pt x="14938" y="33613"/>
                  <a:pt x="14967" y="33745"/>
                </a:cubicBezTo>
                <a:lnTo>
                  <a:pt x="14688" y="33907"/>
                </a:lnTo>
                <a:cubicBezTo>
                  <a:pt x="14688" y="33848"/>
                  <a:pt x="14673" y="33819"/>
                  <a:pt x="14673" y="33760"/>
                </a:cubicBezTo>
                <a:cubicBezTo>
                  <a:pt x="14320" y="31508"/>
                  <a:pt x="13084" y="29374"/>
                  <a:pt x="11023" y="27417"/>
                </a:cubicBezTo>
                <a:cubicBezTo>
                  <a:pt x="10744" y="27137"/>
                  <a:pt x="10435" y="26858"/>
                  <a:pt x="10111" y="26563"/>
                </a:cubicBezTo>
                <a:cubicBezTo>
                  <a:pt x="8831" y="25445"/>
                  <a:pt x="7418" y="24076"/>
                  <a:pt x="6976" y="22369"/>
                </a:cubicBezTo>
                <a:cubicBezTo>
                  <a:pt x="6741" y="21457"/>
                  <a:pt x="6682" y="20692"/>
                  <a:pt x="6844" y="20015"/>
                </a:cubicBezTo>
                <a:cubicBezTo>
                  <a:pt x="7050" y="19146"/>
                  <a:pt x="7550" y="18263"/>
                  <a:pt x="8286" y="17483"/>
                </a:cubicBezTo>
                <a:cubicBezTo>
                  <a:pt x="8566" y="17189"/>
                  <a:pt x="8875" y="16909"/>
                  <a:pt x="9198" y="16630"/>
                </a:cubicBezTo>
                <a:cubicBezTo>
                  <a:pt x="9890" y="16100"/>
                  <a:pt x="10626" y="15614"/>
                  <a:pt x="11332" y="15173"/>
                </a:cubicBezTo>
                <a:cubicBezTo>
                  <a:pt x="11774" y="14908"/>
                  <a:pt x="12259" y="14614"/>
                  <a:pt x="12686" y="14319"/>
                </a:cubicBezTo>
                <a:cubicBezTo>
                  <a:pt x="13981" y="13407"/>
                  <a:pt x="15159" y="12347"/>
                  <a:pt x="16174" y="11126"/>
                </a:cubicBezTo>
                <a:cubicBezTo>
                  <a:pt x="16998" y="10125"/>
                  <a:pt x="17587" y="9139"/>
                  <a:pt x="17984" y="8153"/>
                </a:cubicBezTo>
                <a:cubicBezTo>
                  <a:pt x="18176" y="7594"/>
                  <a:pt x="18323" y="7049"/>
                  <a:pt x="18396" y="6490"/>
                </a:cubicBezTo>
                <a:cubicBezTo>
                  <a:pt x="18470" y="5887"/>
                  <a:pt x="18470" y="5225"/>
                  <a:pt x="18396" y="4459"/>
                </a:cubicBezTo>
                <a:cubicBezTo>
                  <a:pt x="18234" y="2870"/>
                  <a:pt x="17808" y="1384"/>
                  <a:pt x="17131" y="44"/>
                </a:cubicBezTo>
                <a:lnTo>
                  <a:pt x="17072" y="74"/>
                </a:lnTo>
                <a:cubicBezTo>
                  <a:pt x="17763" y="1413"/>
                  <a:pt x="18176" y="2885"/>
                  <a:pt x="18352" y="4474"/>
                </a:cubicBezTo>
                <a:cubicBezTo>
                  <a:pt x="18426" y="5239"/>
                  <a:pt x="18440" y="5902"/>
                  <a:pt x="18352" y="6490"/>
                </a:cubicBezTo>
                <a:cubicBezTo>
                  <a:pt x="18279" y="7035"/>
                  <a:pt x="18146" y="7579"/>
                  <a:pt x="17925" y="8138"/>
                </a:cubicBezTo>
                <a:cubicBezTo>
                  <a:pt x="17557" y="9124"/>
                  <a:pt x="16969" y="10081"/>
                  <a:pt x="16145" y="11096"/>
                </a:cubicBezTo>
                <a:cubicBezTo>
                  <a:pt x="15129" y="12303"/>
                  <a:pt x="13967" y="13377"/>
                  <a:pt x="12657" y="14275"/>
                </a:cubicBezTo>
                <a:cubicBezTo>
                  <a:pt x="12215" y="14570"/>
                  <a:pt x="11759" y="14864"/>
                  <a:pt x="11318" y="15143"/>
                </a:cubicBezTo>
                <a:cubicBezTo>
                  <a:pt x="10597" y="15585"/>
                  <a:pt x="9846" y="16041"/>
                  <a:pt x="9169" y="16600"/>
                </a:cubicBezTo>
                <a:cubicBezTo>
                  <a:pt x="8831" y="16865"/>
                  <a:pt x="8521" y="17145"/>
                  <a:pt x="8227" y="17439"/>
                </a:cubicBezTo>
                <a:cubicBezTo>
                  <a:pt x="7477" y="18234"/>
                  <a:pt x="6976" y="19132"/>
                  <a:pt x="6770" y="20015"/>
                </a:cubicBezTo>
                <a:cubicBezTo>
                  <a:pt x="6608" y="20721"/>
                  <a:pt x="6652" y="21472"/>
                  <a:pt x="6903" y="22413"/>
                </a:cubicBezTo>
                <a:cubicBezTo>
                  <a:pt x="7359" y="24135"/>
                  <a:pt x="8786" y="25474"/>
                  <a:pt x="10067" y="26622"/>
                </a:cubicBezTo>
                <a:cubicBezTo>
                  <a:pt x="10405" y="26917"/>
                  <a:pt x="10714" y="27196"/>
                  <a:pt x="10994" y="27461"/>
                </a:cubicBezTo>
                <a:cubicBezTo>
                  <a:pt x="13025" y="29433"/>
                  <a:pt x="14261" y="31552"/>
                  <a:pt x="14599" y="33774"/>
                </a:cubicBezTo>
                <a:cubicBezTo>
                  <a:pt x="14614" y="33833"/>
                  <a:pt x="14614" y="33892"/>
                  <a:pt x="14614" y="33936"/>
                </a:cubicBezTo>
                <a:cubicBezTo>
                  <a:pt x="14526" y="33995"/>
                  <a:pt x="14423" y="34054"/>
                  <a:pt x="14349" y="34113"/>
                </a:cubicBezTo>
                <a:cubicBezTo>
                  <a:pt x="14055" y="31847"/>
                  <a:pt x="12833" y="29654"/>
                  <a:pt x="10714" y="27579"/>
                </a:cubicBezTo>
                <a:cubicBezTo>
                  <a:pt x="10420" y="27299"/>
                  <a:pt x="10111" y="27005"/>
                  <a:pt x="9772" y="26696"/>
                </a:cubicBezTo>
                <a:cubicBezTo>
                  <a:pt x="8374" y="25445"/>
                  <a:pt x="6991" y="24062"/>
                  <a:pt x="6594" y="22340"/>
                </a:cubicBezTo>
                <a:cubicBezTo>
                  <a:pt x="6388" y="21457"/>
                  <a:pt x="6373" y="20692"/>
                  <a:pt x="6549" y="20000"/>
                </a:cubicBezTo>
                <a:cubicBezTo>
                  <a:pt x="6770" y="19146"/>
                  <a:pt x="7271" y="18293"/>
                  <a:pt x="7992" y="17513"/>
                </a:cubicBezTo>
                <a:cubicBezTo>
                  <a:pt x="8271" y="17218"/>
                  <a:pt x="8566" y="16939"/>
                  <a:pt x="8889" y="16674"/>
                </a:cubicBezTo>
                <a:cubicBezTo>
                  <a:pt x="9537" y="16129"/>
                  <a:pt x="10229" y="15673"/>
                  <a:pt x="10935" y="15232"/>
                </a:cubicBezTo>
                <a:cubicBezTo>
                  <a:pt x="11376" y="14937"/>
                  <a:pt x="11847" y="14643"/>
                  <a:pt x="12274" y="14319"/>
                </a:cubicBezTo>
                <a:cubicBezTo>
                  <a:pt x="13569" y="13392"/>
                  <a:pt x="14702" y="12288"/>
                  <a:pt x="15659" y="11052"/>
                </a:cubicBezTo>
                <a:cubicBezTo>
                  <a:pt x="16439" y="10066"/>
                  <a:pt x="17028" y="9051"/>
                  <a:pt x="17396" y="8065"/>
                </a:cubicBezTo>
                <a:cubicBezTo>
                  <a:pt x="17587" y="7520"/>
                  <a:pt x="17719" y="6976"/>
                  <a:pt x="17793" y="6417"/>
                </a:cubicBezTo>
                <a:cubicBezTo>
                  <a:pt x="17866" y="5813"/>
                  <a:pt x="17881" y="5151"/>
                  <a:pt x="17808" y="4401"/>
                </a:cubicBezTo>
                <a:cubicBezTo>
                  <a:pt x="17660" y="2811"/>
                  <a:pt x="17263" y="1340"/>
                  <a:pt x="16586" y="15"/>
                </a:cubicBezTo>
                <a:lnTo>
                  <a:pt x="16527" y="59"/>
                </a:lnTo>
                <a:cubicBezTo>
                  <a:pt x="17204" y="1384"/>
                  <a:pt x="17616" y="2855"/>
                  <a:pt x="17734" y="4415"/>
                </a:cubicBezTo>
                <a:cubicBezTo>
                  <a:pt x="17808" y="5166"/>
                  <a:pt x="17793" y="5813"/>
                  <a:pt x="17719" y="6417"/>
                </a:cubicBezTo>
                <a:cubicBezTo>
                  <a:pt x="17646" y="6961"/>
                  <a:pt x="17513" y="7506"/>
                  <a:pt x="17322" y="8035"/>
                </a:cubicBezTo>
                <a:cubicBezTo>
                  <a:pt x="16954" y="9021"/>
                  <a:pt x="16380" y="10022"/>
                  <a:pt x="15600" y="11023"/>
                </a:cubicBezTo>
                <a:cubicBezTo>
                  <a:pt x="14644" y="12259"/>
                  <a:pt x="13510" y="13333"/>
                  <a:pt x="12245" y="14260"/>
                </a:cubicBezTo>
                <a:cubicBezTo>
                  <a:pt x="11803" y="14570"/>
                  <a:pt x="11332" y="14879"/>
                  <a:pt x="10891" y="15173"/>
                </a:cubicBezTo>
                <a:cubicBezTo>
                  <a:pt x="10214" y="15614"/>
                  <a:pt x="9493" y="16085"/>
                  <a:pt x="8860" y="16615"/>
                </a:cubicBezTo>
                <a:cubicBezTo>
                  <a:pt x="8521" y="16895"/>
                  <a:pt x="8212" y="17160"/>
                  <a:pt x="7948" y="17454"/>
                </a:cubicBezTo>
                <a:cubicBezTo>
                  <a:pt x="7212" y="18249"/>
                  <a:pt x="6726" y="19117"/>
                  <a:pt x="6505" y="19985"/>
                </a:cubicBezTo>
                <a:cubicBezTo>
                  <a:pt x="6314" y="20677"/>
                  <a:pt x="6329" y="21457"/>
                  <a:pt x="6535" y="22354"/>
                </a:cubicBezTo>
                <a:cubicBezTo>
                  <a:pt x="6947" y="24106"/>
                  <a:pt x="8345" y="25504"/>
                  <a:pt x="9743" y="26755"/>
                </a:cubicBezTo>
                <a:cubicBezTo>
                  <a:pt x="10081" y="27064"/>
                  <a:pt x="10376" y="27358"/>
                  <a:pt x="10670" y="27638"/>
                </a:cubicBezTo>
                <a:cubicBezTo>
                  <a:pt x="12789" y="29713"/>
                  <a:pt x="14011" y="31905"/>
                  <a:pt x="14305" y="34157"/>
                </a:cubicBezTo>
                <a:cubicBezTo>
                  <a:pt x="14202" y="34216"/>
                  <a:pt x="14128" y="34275"/>
                  <a:pt x="14040" y="34334"/>
                </a:cubicBezTo>
                <a:cubicBezTo>
                  <a:pt x="13746" y="32097"/>
                  <a:pt x="12539" y="29889"/>
                  <a:pt x="10420" y="27755"/>
                </a:cubicBezTo>
                <a:cubicBezTo>
                  <a:pt x="10126" y="27461"/>
                  <a:pt x="9817" y="27152"/>
                  <a:pt x="9463" y="26843"/>
                </a:cubicBezTo>
                <a:cubicBezTo>
                  <a:pt x="7903" y="25401"/>
                  <a:pt x="6579" y="24062"/>
                  <a:pt x="6226" y="22296"/>
                </a:cubicBezTo>
                <a:cubicBezTo>
                  <a:pt x="6064" y="21457"/>
                  <a:pt x="6079" y="20692"/>
                  <a:pt x="6285" y="19985"/>
                </a:cubicBezTo>
                <a:cubicBezTo>
                  <a:pt x="6520" y="19146"/>
                  <a:pt x="7020" y="18307"/>
                  <a:pt x="7712" y="17557"/>
                </a:cubicBezTo>
                <a:cubicBezTo>
                  <a:pt x="7977" y="17277"/>
                  <a:pt x="8271" y="16983"/>
                  <a:pt x="8595" y="16718"/>
                </a:cubicBezTo>
                <a:cubicBezTo>
                  <a:pt x="9198" y="16203"/>
                  <a:pt x="9861" y="15747"/>
                  <a:pt x="10508" y="15305"/>
                </a:cubicBezTo>
                <a:cubicBezTo>
                  <a:pt x="10950" y="14996"/>
                  <a:pt x="11435" y="14687"/>
                  <a:pt x="11877" y="14334"/>
                </a:cubicBezTo>
                <a:cubicBezTo>
                  <a:pt x="13128" y="13377"/>
                  <a:pt x="14231" y="12259"/>
                  <a:pt x="15144" y="11023"/>
                </a:cubicBezTo>
                <a:cubicBezTo>
                  <a:pt x="15880" y="10022"/>
                  <a:pt x="16439" y="9021"/>
                  <a:pt x="16777" y="8006"/>
                </a:cubicBezTo>
                <a:cubicBezTo>
                  <a:pt x="16969" y="7476"/>
                  <a:pt x="17116" y="6917"/>
                  <a:pt x="17190" y="6387"/>
                </a:cubicBezTo>
                <a:cubicBezTo>
                  <a:pt x="17278" y="5754"/>
                  <a:pt x="17293" y="5092"/>
                  <a:pt x="17248" y="4386"/>
                </a:cubicBezTo>
                <a:cubicBezTo>
                  <a:pt x="17131" y="2811"/>
                  <a:pt x="16733" y="1340"/>
                  <a:pt x="16071" y="15"/>
                </a:cubicBezTo>
                <a:lnTo>
                  <a:pt x="16012" y="59"/>
                </a:lnTo>
                <a:cubicBezTo>
                  <a:pt x="16674" y="1369"/>
                  <a:pt x="17072" y="2811"/>
                  <a:pt x="17190" y="4386"/>
                </a:cubicBezTo>
                <a:cubicBezTo>
                  <a:pt x="17248" y="5092"/>
                  <a:pt x="17219" y="5754"/>
                  <a:pt x="17131" y="6373"/>
                </a:cubicBezTo>
                <a:cubicBezTo>
                  <a:pt x="17057" y="6902"/>
                  <a:pt x="16925" y="7432"/>
                  <a:pt x="16748" y="7962"/>
                </a:cubicBezTo>
                <a:cubicBezTo>
                  <a:pt x="16395" y="8963"/>
                  <a:pt x="15850" y="9978"/>
                  <a:pt x="15114" y="10964"/>
                </a:cubicBezTo>
                <a:cubicBezTo>
                  <a:pt x="14187" y="12200"/>
                  <a:pt x="13084" y="13319"/>
                  <a:pt x="11833" y="14275"/>
                </a:cubicBezTo>
                <a:cubicBezTo>
                  <a:pt x="11391" y="14614"/>
                  <a:pt x="10935" y="14937"/>
                  <a:pt x="10494" y="15246"/>
                </a:cubicBezTo>
                <a:cubicBezTo>
                  <a:pt x="9846" y="15688"/>
                  <a:pt x="9184" y="16159"/>
                  <a:pt x="8566" y="16689"/>
                </a:cubicBezTo>
                <a:cubicBezTo>
                  <a:pt x="8227" y="16968"/>
                  <a:pt x="7933" y="17233"/>
                  <a:pt x="7683" y="17528"/>
                </a:cubicBezTo>
                <a:cubicBezTo>
                  <a:pt x="6962" y="18307"/>
                  <a:pt x="6461" y="19146"/>
                  <a:pt x="6226" y="20000"/>
                </a:cubicBezTo>
                <a:cubicBezTo>
                  <a:pt x="6020" y="20721"/>
                  <a:pt x="5990" y="21486"/>
                  <a:pt x="6167" y="22340"/>
                </a:cubicBezTo>
                <a:cubicBezTo>
                  <a:pt x="6520" y="24120"/>
                  <a:pt x="7859" y="25460"/>
                  <a:pt x="9419" y="26917"/>
                </a:cubicBezTo>
                <a:cubicBezTo>
                  <a:pt x="9772" y="27240"/>
                  <a:pt x="10081" y="27535"/>
                  <a:pt x="10376" y="27829"/>
                </a:cubicBezTo>
                <a:cubicBezTo>
                  <a:pt x="12510" y="29963"/>
                  <a:pt x="13731" y="32170"/>
                  <a:pt x="14011" y="34407"/>
                </a:cubicBezTo>
                <a:cubicBezTo>
                  <a:pt x="13937" y="34451"/>
                  <a:pt x="13834" y="34510"/>
                  <a:pt x="13775" y="34584"/>
                </a:cubicBezTo>
                <a:cubicBezTo>
                  <a:pt x="13496" y="32376"/>
                  <a:pt x="12304" y="30213"/>
                  <a:pt x="10126" y="27961"/>
                </a:cubicBezTo>
                <a:cubicBezTo>
                  <a:pt x="9817" y="27652"/>
                  <a:pt x="9507" y="27343"/>
                  <a:pt x="9154" y="27005"/>
                </a:cubicBezTo>
                <a:cubicBezTo>
                  <a:pt x="7756" y="25695"/>
                  <a:pt x="6196" y="24223"/>
                  <a:pt x="5858" y="22281"/>
                </a:cubicBezTo>
                <a:cubicBezTo>
                  <a:pt x="5725" y="21486"/>
                  <a:pt x="5784" y="20721"/>
                  <a:pt x="6005" y="20000"/>
                </a:cubicBezTo>
                <a:cubicBezTo>
                  <a:pt x="6270" y="19190"/>
                  <a:pt x="6756" y="18366"/>
                  <a:pt x="7432" y="17631"/>
                </a:cubicBezTo>
                <a:cubicBezTo>
                  <a:pt x="7697" y="17351"/>
                  <a:pt x="7977" y="17071"/>
                  <a:pt x="8286" y="16792"/>
                </a:cubicBezTo>
                <a:cubicBezTo>
                  <a:pt x="8860" y="16306"/>
                  <a:pt x="9478" y="15835"/>
                  <a:pt x="10081" y="15394"/>
                </a:cubicBezTo>
                <a:cubicBezTo>
                  <a:pt x="10552" y="15070"/>
                  <a:pt x="11009" y="14717"/>
                  <a:pt x="11450" y="14363"/>
                </a:cubicBezTo>
                <a:cubicBezTo>
                  <a:pt x="12686" y="13377"/>
                  <a:pt x="13746" y="12230"/>
                  <a:pt x="14629" y="10979"/>
                </a:cubicBezTo>
                <a:cubicBezTo>
                  <a:pt x="15335" y="9993"/>
                  <a:pt x="15850" y="8963"/>
                  <a:pt x="16189" y="7947"/>
                </a:cubicBezTo>
                <a:cubicBezTo>
                  <a:pt x="16380" y="7417"/>
                  <a:pt x="16513" y="6888"/>
                  <a:pt x="16586" y="6343"/>
                </a:cubicBezTo>
                <a:cubicBezTo>
                  <a:pt x="16674" y="5725"/>
                  <a:pt x="16689" y="5063"/>
                  <a:pt x="16660" y="4356"/>
                </a:cubicBezTo>
                <a:cubicBezTo>
                  <a:pt x="16557" y="2796"/>
                  <a:pt x="16189" y="1340"/>
                  <a:pt x="15512" y="44"/>
                </a:cubicBezTo>
                <a:lnTo>
                  <a:pt x="15453" y="74"/>
                </a:lnTo>
                <a:cubicBezTo>
                  <a:pt x="16115" y="1369"/>
                  <a:pt x="16513" y="2811"/>
                  <a:pt x="16586" y="4356"/>
                </a:cubicBezTo>
                <a:cubicBezTo>
                  <a:pt x="16616" y="5063"/>
                  <a:pt x="16601" y="5725"/>
                  <a:pt x="16513" y="6343"/>
                </a:cubicBezTo>
                <a:cubicBezTo>
                  <a:pt x="16439" y="6888"/>
                  <a:pt x="16307" y="7417"/>
                  <a:pt x="16115" y="7947"/>
                </a:cubicBezTo>
                <a:cubicBezTo>
                  <a:pt x="15791" y="8963"/>
                  <a:pt x="15262" y="9978"/>
                  <a:pt x="14555" y="10964"/>
                </a:cubicBezTo>
                <a:cubicBezTo>
                  <a:pt x="13687" y="12215"/>
                  <a:pt x="12627" y="13333"/>
                  <a:pt x="11391" y="14334"/>
                </a:cubicBezTo>
                <a:cubicBezTo>
                  <a:pt x="10950" y="14687"/>
                  <a:pt x="10494" y="15026"/>
                  <a:pt x="10037" y="15364"/>
                </a:cubicBezTo>
                <a:cubicBezTo>
                  <a:pt x="9419" y="15806"/>
                  <a:pt x="8801" y="16262"/>
                  <a:pt x="8227" y="16762"/>
                </a:cubicBezTo>
                <a:cubicBezTo>
                  <a:pt x="7918" y="17042"/>
                  <a:pt x="7624" y="17307"/>
                  <a:pt x="7359" y="17586"/>
                </a:cubicBezTo>
                <a:cubicBezTo>
                  <a:pt x="6682" y="18337"/>
                  <a:pt x="6167" y="19176"/>
                  <a:pt x="5917" y="19985"/>
                </a:cubicBezTo>
                <a:cubicBezTo>
                  <a:pt x="5666" y="20721"/>
                  <a:pt x="5622" y="21486"/>
                  <a:pt x="5740" y="22296"/>
                </a:cubicBezTo>
                <a:cubicBezTo>
                  <a:pt x="6079" y="24268"/>
                  <a:pt x="7653" y="25754"/>
                  <a:pt x="9051" y="27064"/>
                </a:cubicBezTo>
                <a:cubicBezTo>
                  <a:pt x="9404" y="27387"/>
                  <a:pt x="9743" y="27711"/>
                  <a:pt x="10037" y="28020"/>
                </a:cubicBezTo>
                <a:cubicBezTo>
                  <a:pt x="12201" y="30257"/>
                  <a:pt x="13393" y="32435"/>
                  <a:pt x="13658" y="34643"/>
                </a:cubicBezTo>
                <a:cubicBezTo>
                  <a:pt x="13584" y="34702"/>
                  <a:pt x="13510" y="34746"/>
                  <a:pt x="13422" y="34819"/>
                </a:cubicBezTo>
                <a:cubicBezTo>
                  <a:pt x="13157" y="32656"/>
                  <a:pt x="11965" y="30448"/>
                  <a:pt x="9758" y="28153"/>
                </a:cubicBezTo>
                <a:cubicBezTo>
                  <a:pt x="9449" y="27814"/>
                  <a:pt x="9110" y="27505"/>
                  <a:pt x="8742" y="27152"/>
                </a:cubicBezTo>
                <a:lnTo>
                  <a:pt x="8683" y="27123"/>
                </a:lnTo>
                <a:cubicBezTo>
                  <a:pt x="7271" y="25754"/>
                  <a:pt x="5652" y="24223"/>
                  <a:pt x="5402" y="22237"/>
                </a:cubicBezTo>
                <a:cubicBezTo>
                  <a:pt x="5284" y="21486"/>
                  <a:pt x="5372" y="20721"/>
                  <a:pt x="5652" y="19985"/>
                </a:cubicBezTo>
                <a:cubicBezTo>
                  <a:pt x="5931" y="19190"/>
                  <a:pt x="6446" y="18381"/>
                  <a:pt x="7109" y="17660"/>
                </a:cubicBezTo>
                <a:cubicBezTo>
                  <a:pt x="7344" y="17380"/>
                  <a:pt x="7624" y="17130"/>
                  <a:pt x="7933" y="16851"/>
                </a:cubicBezTo>
                <a:cubicBezTo>
                  <a:pt x="8463" y="16380"/>
                  <a:pt x="9051" y="15909"/>
                  <a:pt x="9625" y="15467"/>
                </a:cubicBezTo>
                <a:cubicBezTo>
                  <a:pt x="10081" y="15129"/>
                  <a:pt x="10552" y="14761"/>
                  <a:pt x="10994" y="14363"/>
                </a:cubicBezTo>
                <a:cubicBezTo>
                  <a:pt x="12201" y="13333"/>
                  <a:pt x="13231" y="12185"/>
                  <a:pt x="14055" y="10905"/>
                </a:cubicBezTo>
                <a:cubicBezTo>
                  <a:pt x="14717" y="9919"/>
                  <a:pt x="15217" y="8889"/>
                  <a:pt x="15556" y="7859"/>
                </a:cubicBezTo>
                <a:cubicBezTo>
                  <a:pt x="15718" y="7344"/>
                  <a:pt x="15850" y="6785"/>
                  <a:pt x="15924" y="6255"/>
                </a:cubicBezTo>
                <a:cubicBezTo>
                  <a:pt x="16012" y="5607"/>
                  <a:pt x="16042" y="4945"/>
                  <a:pt x="16027" y="4283"/>
                </a:cubicBezTo>
                <a:cubicBezTo>
                  <a:pt x="15968" y="2738"/>
                  <a:pt x="15600" y="1295"/>
                  <a:pt x="14938" y="0"/>
                </a:cubicBezTo>
                <a:lnTo>
                  <a:pt x="14894" y="44"/>
                </a:lnTo>
                <a:cubicBezTo>
                  <a:pt x="15527" y="1310"/>
                  <a:pt x="15924" y="2782"/>
                  <a:pt x="15968" y="4312"/>
                </a:cubicBezTo>
                <a:cubicBezTo>
                  <a:pt x="15997" y="4974"/>
                  <a:pt x="15953" y="5637"/>
                  <a:pt x="15865" y="6269"/>
                </a:cubicBezTo>
                <a:cubicBezTo>
                  <a:pt x="15791" y="6814"/>
                  <a:pt x="15659" y="7344"/>
                  <a:pt x="15497" y="7859"/>
                </a:cubicBezTo>
                <a:cubicBezTo>
                  <a:pt x="15159" y="8889"/>
                  <a:pt x="14673" y="9904"/>
                  <a:pt x="14025" y="10890"/>
                </a:cubicBezTo>
                <a:cubicBezTo>
                  <a:pt x="13201" y="12141"/>
                  <a:pt x="12171" y="13304"/>
                  <a:pt x="10964" y="14334"/>
                </a:cubicBezTo>
                <a:cubicBezTo>
                  <a:pt x="10523" y="14717"/>
                  <a:pt x="10052" y="15070"/>
                  <a:pt x="9611" y="15423"/>
                </a:cubicBezTo>
                <a:cubicBezTo>
                  <a:pt x="9037" y="15865"/>
                  <a:pt x="8448" y="16306"/>
                  <a:pt x="7918" y="16792"/>
                </a:cubicBezTo>
                <a:cubicBezTo>
                  <a:pt x="7609" y="17071"/>
                  <a:pt x="7329" y="17351"/>
                  <a:pt x="7094" y="17631"/>
                </a:cubicBezTo>
                <a:cubicBezTo>
                  <a:pt x="6432" y="18366"/>
                  <a:pt x="5917" y="19176"/>
                  <a:pt x="5637" y="19956"/>
                </a:cubicBezTo>
                <a:cubicBezTo>
                  <a:pt x="5357" y="20721"/>
                  <a:pt x="5284" y="21486"/>
                  <a:pt x="5372" y="22266"/>
                </a:cubicBezTo>
                <a:cubicBezTo>
                  <a:pt x="5652" y="24268"/>
                  <a:pt x="7271" y="25813"/>
                  <a:pt x="8683" y="27167"/>
                </a:cubicBezTo>
                <a:lnTo>
                  <a:pt x="8742" y="27211"/>
                </a:lnTo>
                <a:cubicBezTo>
                  <a:pt x="9110" y="27564"/>
                  <a:pt x="9449" y="27888"/>
                  <a:pt x="9743" y="28197"/>
                </a:cubicBezTo>
                <a:cubicBezTo>
                  <a:pt x="11950" y="30507"/>
                  <a:pt x="13142" y="32685"/>
                  <a:pt x="13378" y="34878"/>
                </a:cubicBezTo>
                <a:cubicBezTo>
                  <a:pt x="13304" y="34937"/>
                  <a:pt x="13231" y="35011"/>
                  <a:pt x="13157" y="35069"/>
                </a:cubicBezTo>
                <a:cubicBezTo>
                  <a:pt x="12775" y="31861"/>
                  <a:pt x="10346" y="29139"/>
                  <a:pt x="8448" y="27299"/>
                </a:cubicBezTo>
                <a:lnTo>
                  <a:pt x="8301" y="27152"/>
                </a:lnTo>
                <a:cubicBezTo>
                  <a:pt x="6814" y="25695"/>
                  <a:pt x="5269" y="24209"/>
                  <a:pt x="5063" y="22207"/>
                </a:cubicBezTo>
                <a:cubicBezTo>
                  <a:pt x="4857" y="20235"/>
                  <a:pt x="6093" y="18543"/>
                  <a:pt x="6844" y="17704"/>
                </a:cubicBezTo>
                <a:cubicBezTo>
                  <a:pt x="7565" y="16909"/>
                  <a:pt x="8389" y="16232"/>
                  <a:pt x="9228" y="15541"/>
                </a:cubicBezTo>
                <a:cubicBezTo>
                  <a:pt x="9684" y="15158"/>
                  <a:pt x="10155" y="14776"/>
                  <a:pt x="10597" y="14363"/>
                </a:cubicBezTo>
                <a:cubicBezTo>
                  <a:pt x="12730" y="12436"/>
                  <a:pt x="14246" y="10169"/>
                  <a:pt x="14982" y="7785"/>
                </a:cubicBezTo>
                <a:cubicBezTo>
                  <a:pt x="15806" y="5092"/>
                  <a:pt x="15600" y="2267"/>
                  <a:pt x="14423" y="0"/>
                </a:cubicBezTo>
                <a:close/>
                <a:moveTo>
                  <a:pt x="14115" y="56376"/>
                </a:moveTo>
                <a:lnTo>
                  <a:pt x="14115" y="56376"/>
                </a:lnTo>
                <a:cubicBezTo>
                  <a:pt x="14100" y="56387"/>
                  <a:pt x="14085" y="56398"/>
                  <a:pt x="14070" y="56408"/>
                </a:cubicBezTo>
                <a:cubicBezTo>
                  <a:pt x="14070" y="56452"/>
                  <a:pt x="14084" y="56526"/>
                  <a:pt x="14084" y="56599"/>
                </a:cubicBezTo>
                <a:cubicBezTo>
                  <a:pt x="14104" y="56583"/>
                  <a:pt x="14123" y="56568"/>
                  <a:pt x="14141" y="56554"/>
                </a:cubicBezTo>
                <a:lnTo>
                  <a:pt x="14141" y="56554"/>
                </a:lnTo>
                <a:cubicBezTo>
                  <a:pt x="14479" y="58712"/>
                  <a:pt x="15690" y="60855"/>
                  <a:pt x="17734" y="62928"/>
                </a:cubicBezTo>
                <a:cubicBezTo>
                  <a:pt x="18028" y="63222"/>
                  <a:pt x="18352" y="63531"/>
                  <a:pt x="18691" y="63855"/>
                </a:cubicBezTo>
                <a:cubicBezTo>
                  <a:pt x="20265" y="65282"/>
                  <a:pt x="21590" y="66621"/>
                  <a:pt x="21928" y="68387"/>
                </a:cubicBezTo>
                <a:cubicBezTo>
                  <a:pt x="22105" y="69241"/>
                  <a:pt x="22075" y="69991"/>
                  <a:pt x="21884" y="70712"/>
                </a:cubicBezTo>
                <a:cubicBezTo>
                  <a:pt x="21634" y="71537"/>
                  <a:pt x="21148" y="72390"/>
                  <a:pt x="20442" y="73141"/>
                </a:cubicBezTo>
                <a:cubicBezTo>
                  <a:pt x="20192" y="73420"/>
                  <a:pt x="19897" y="73715"/>
                  <a:pt x="19559" y="73965"/>
                </a:cubicBezTo>
                <a:cubicBezTo>
                  <a:pt x="18955" y="74480"/>
                  <a:pt x="18293" y="74936"/>
                  <a:pt x="17646" y="75378"/>
                </a:cubicBezTo>
                <a:cubicBezTo>
                  <a:pt x="17204" y="75701"/>
                  <a:pt x="16733" y="76010"/>
                  <a:pt x="16292" y="76364"/>
                </a:cubicBezTo>
                <a:cubicBezTo>
                  <a:pt x="15041" y="77320"/>
                  <a:pt x="13937" y="78439"/>
                  <a:pt x="13010" y="79675"/>
                </a:cubicBezTo>
                <a:cubicBezTo>
                  <a:pt x="12274" y="80661"/>
                  <a:pt x="11730" y="81676"/>
                  <a:pt x="11376" y="82692"/>
                </a:cubicBezTo>
                <a:cubicBezTo>
                  <a:pt x="11185" y="83221"/>
                  <a:pt x="11038" y="83766"/>
                  <a:pt x="10964" y="84310"/>
                </a:cubicBezTo>
                <a:cubicBezTo>
                  <a:pt x="10876" y="84928"/>
                  <a:pt x="10861" y="85591"/>
                  <a:pt x="10920" y="86312"/>
                </a:cubicBezTo>
                <a:cubicBezTo>
                  <a:pt x="11023" y="87872"/>
                  <a:pt x="11435" y="89343"/>
                  <a:pt x="12098" y="90668"/>
                </a:cubicBezTo>
                <a:lnTo>
                  <a:pt x="12142" y="90638"/>
                </a:lnTo>
                <a:cubicBezTo>
                  <a:pt x="11480" y="89329"/>
                  <a:pt x="11082" y="87872"/>
                  <a:pt x="10964" y="86312"/>
                </a:cubicBezTo>
                <a:cubicBezTo>
                  <a:pt x="10920" y="85591"/>
                  <a:pt x="10935" y="84928"/>
                  <a:pt x="11023" y="84325"/>
                </a:cubicBezTo>
                <a:cubicBezTo>
                  <a:pt x="11097" y="83795"/>
                  <a:pt x="11229" y="83251"/>
                  <a:pt x="11406" y="82721"/>
                </a:cubicBezTo>
                <a:cubicBezTo>
                  <a:pt x="11759" y="81735"/>
                  <a:pt x="12318" y="80720"/>
                  <a:pt x="13054" y="79719"/>
                </a:cubicBezTo>
                <a:cubicBezTo>
                  <a:pt x="13967" y="78497"/>
                  <a:pt x="15070" y="77364"/>
                  <a:pt x="16321" y="76408"/>
                </a:cubicBezTo>
                <a:cubicBezTo>
                  <a:pt x="16763" y="76084"/>
                  <a:pt x="17219" y="75745"/>
                  <a:pt x="17660" y="75436"/>
                </a:cubicBezTo>
                <a:cubicBezTo>
                  <a:pt x="18308" y="74995"/>
                  <a:pt x="18970" y="74539"/>
                  <a:pt x="19603" y="74009"/>
                </a:cubicBezTo>
                <a:cubicBezTo>
                  <a:pt x="19927" y="73729"/>
                  <a:pt x="20221" y="73450"/>
                  <a:pt x="20486" y="73155"/>
                </a:cubicBezTo>
                <a:cubicBezTo>
                  <a:pt x="21192" y="72390"/>
                  <a:pt x="21693" y="71537"/>
                  <a:pt x="21928" y="70698"/>
                </a:cubicBezTo>
                <a:cubicBezTo>
                  <a:pt x="22134" y="69977"/>
                  <a:pt x="22178" y="69197"/>
                  <a:pt x="21987" y="68358"/>
                </a:cubicBezTo>
                <a:cubicBezTo>
                  <a:pt x="21634" y="66577"/>
                  <a:pt x="20295" y="65223"/>
                  <a:pt x="18735" y="63781"/>
                </a:cubicBezTo>
                <a:cubicBezTo>
                  <a:pt x="18382" y="63443"/>
                  <a:pt x="18072" y="63148"/>
                  <a:pt x="17778" y="62854"/>
                </a:cubicBezTo>
                <a:cubicBezTo>
                  <a:pt x="15718" y="60794"/>
                  <a:pt x="14508" y="58665"/>
                  <a:pt x="14189" y="56520"/>
                </a:cubicBezTo>
                <a:lnTo>
                  <a:pt x="14189" y="56520"/>
                </a:lnTo>
                <a:cubicBezTo>
                  <a:pt x="14173" y="56531"/>
                  <a:pt x="14157" y="56542"/>
                  <a:pt x="14141" y="56554"/>
                </a:cubicBezTo>
                <a:lnTo>
                  <a:pt x="14141" y="56554"/>
                </a:lnTo>
                <a:cubicBezTo>
                  <a:pt x="14132" y="56495"/>
                  <a:pt x="14123" y="56435"/>
                  <a:pt x="14115" y="56376"/>
                </a:cubicBezTo>
                <a:close/>
                <a:moveTo>
                  <a:pt x="14749" y="55884"/>
                </a:moveTo>
                <a:cubicBezTo>
                  <a:pt x="14723" y="55904"/>
                  <a:pt x="14698" y="55922"/>
                  <a:pt x="14673" y="55937"/>
                </a:cubicBezTo>
                <a:cubicBezTo>
                  <a:pt x="14673" y="56011"/>
                  <a:pt x="14688" y="56084"/>
                  <a:pt x="14688" y="56158"/>
                </a:cubicBezTo>
                <a:cubicBezTo>
                  <a:pt x="14719" y="56142"/>
                  <a:pt x="14749" y="56123"/>
                  <a:pt x="14778" y="56101"/>
                </a:cubicBezTo>
                <a:lnTo>
                  <a:pt x="14778" y="56101"/>
                </a:lnTo>
                <a:cubicBezTo>
                  <a:pt x="15085" y="58202"/>
                  <a:pt x="16269" y="60333"/>
                  <a:pt x="18396" y="62545"/>
                </a:cubicBezTo>
                <a:cubicBezTo>
                  <a:pt x="18720" y="62869"/>
                  <a:pt x="19044" y="63192"/>
                  <a:pt x="19412" y="63531"/>
                </a:cubicBezTo>
                <a:lnTo>
                  <a:pt x="19471" y="63575"/>
                </a:lnTo>
                <a:cubicBezTo>
                  <a:pt x="20883" y="64929"/>
                  <a:pt x="22502" y="66459"/>
                  <a:pt x="22767" y="68446"/>
                </a:cubicBezTo>
                <a:cubicBezTo>
                  <a:pt x="22870" y="69197"/>
                  <a:pt x="22782" y="69977"/>
                  <a:pt x="22502" y="70712"/>
                </a:cubicBezTo>
                <a:cubicBezTo>
                  <a:pt x="22223" y="71507"/>
                  <a:pt x="21707" y="72317"/>
                  <a:pt x="21045" y="73023"/>
                </a:cubicBezTo>
                <a:cubicBezTo>
                  <a:pt x="20810" y="73303"/>
                  <a:pt x="20530" y="73567"/>
                  <a:pt x="20221" y="73832"/>
                </a:cubicBezTo>
                <a:cubicBezTo>
                  <a:pt x="19691" y="74318"/>
                  <a:pt x="19103" y="74774"/>
                  <a:pt x="18529" y="75216"/>
                </a:cubicBezTo>
                <a:cubicBezTo>
                  <a:pt x="18072" y="75569"/>
                  <a:pt x="17616" y="75937"/>
                  <a:pt x="17175" y="76319"/>
                </a:cubicBezTo>
                <a:cubicBezTo>
                  <a:pt x="15953" y="77350"/>
                  <a:pt x="14923" y="78512"/>
                  <a:pt x="14099" y="79778"/>
                </a:cubicBezTo>
                <a:cubicBezTo>
                  <a:pt x="13437" y="80778"/>
                  <a:pt x="12936" y="81809"/>
                  <a:pt x="12613" y="82839"/>
                </a:cubicBezTo>
                <a:cubicBezTo>
                  <a:pt x="12436" y="83354"/>
                  <a:pt x="12318" y="83898"/>
                  <a:pt x="12245" y="84428"/>
                </a:cubicBezTo>
                <a:cubicBezTo>
                  <a:pt x="12142" y="85076"/>
                  <a:pt x="12112" y="85738"/>
                  <a:pt x="12127" y="86400"/>
                </a:cubicBezTo>
                <a:cubicBezTo>
                  <a:pt x="12186" y="87945"/>
                  <a:pt x="12554" y="89402"/>
                  <a:pt x="13216" y="90683"/>
                </a:cubicBezTo>
                <a:lnTo>
                  <a:pt x="13275" y="90653"/>
                </a:lnTo>
                <a:cubicBezTo>
                  <a:pt x="12627" y="89388"/>
                  <a:pt x="12245" y="87916"/>
                  <a:pt x="12186" y="86385"/>
                </a:cubicBezTo>
                <a:cubicBezTo>
                  <a:pt x="12171" y="85723"/>
                  <a:pt x="12201" y="85061"/>
                  <a:pt x="12289" y="84413"/>
                </a:cubicBezTo>
                <a:cubicBezTo>
                  <a:pt x="12362" y="83884"/>
                  <a:pt x="12495" y="83354"/>
                  <a:pt x="12657" y="82839"/>
                </a:cubicBezTo>
                <a:cubicBezTo>
                  <a:pt x="12995" y="81809"/>
                  <a:pt x="13496" y="80793"/>
                  <a:pt x="14128" y="79792"/>
                </a:cubicBezTo>
                <a:cubicBezTo>
                  <a:pt x="14967" y="78542"/>
                  <a:pt x="15997" y="77394"/>
                  <a:pt x="17190" y="76364"/>
                </a:cubicBezTo>
                <a:cubicBezTo>
                  <a:pt x="17631" y="75966"/>
                  <a:pt x="18102" y="75628"/>
                  <a:pt x="18543" y="75275"/>
                </a:cubicBezTo>
                <a:cubicBezTo>
                  <a:pt x="19117" y="74833"/>
                  <a:pt x="19706" y="74392"/>
                  <a:pt x="20236" y="73891"/>
                </a:cubicBezTo>
                <a:cubicBezTo>
                  <a:pt x="20560" y="73612"/>
                  <a:pt x="20824" y="73347"/>
                  <a:pt x="21075" y="73067"/>
                </a:cubicBezTo>
                <a:cubicBezTo>
                  <a:pt x="21737" y="72331"/>
                  <a:pt x="22252" y="71522"/>
                  <a:pt x="22517" y="70727"/>
                </a:cubicBezTo>
                <a:cubicBezTo>
                  <a:pt x="22796" y="69977"/>
                  <a:pt x="22870" y="69197"/>
                  <a:pt x="22782" y="68431"/>
                </a:cubicBezTo>
                <a:cubicBezTo>
                  <a:pt x="22502" y="66430"/>
                  <a:pt x="20883" y="64885"/>
                  <a:pt x="19471" y="63516"/>
                </a:cubicBezTo>
                <a:lnTo>
                  <a:pt x="19412" y="63487"/>
                </a:lnTo>
                <a:cubicBezTo>
                  <a:pt x="19044" y="63134"/>
                  <a:pt x="18720" y="62795"/>
                  <a:pt x="18426" y="62486"/>
                </a:cubicBezTo>
                <a:cubicBezTo>
                  <a:pt x="16309" y="60285"/>
                  <a:pt x="15113" y="58178"/>
                  <a:pt x="14810" y="56076"/>
                </a:cubicBezTo>
                <a:lnTo>
                  <a:pt x="14810" y="56076"/>
                </a:lnTo>
                <a:cubicBezTo>
                  <a:pt x="14799" y="56085"/>
                  <a:pt x="14789" y="56093"/>
                  <a:pt x="14778" y="56101"/>
                </a:cubicBezTo>
                <a:lnTo>
                  <a:pt x="14778" y="56101"/>
                </a:lnTo>
                <a:cubicBezTo>
                  <a:pt x="14767" y="56029"/>
                  <a:pt x="14757" y="55956"/>
                  <a:pt x="14749" y="55884"/>
                </a:cubicBezTo>
                <a:close/>
                <a:moveTo>
                  <a:pt x="15004" y="55684"/>
                </a:moveTo>
                <a:lnTo>
                  <a:pt x="15004" y="55684"/>
                </a:lnTo>
                <a:cubicBezTo>
                  <a:pt x="14996" y="55690"/>
                  <a:pt x="14989" y="55696"/>
                  <a:pt x="14982" y="55702"/>
                </a:cubicBezTo>
                <a:cubicBezTo>
                  <a:pt x="14982" y="55775"/>
                  <a:pt x="14997" y="55849"/>
                  <a:pt x="14997" y="55923"/>
                </a:cubicBezTo>
                <a:cubicBezTo>
                  <a:pt x="15009" y="55913"/>
                  <a:pt x="15021" y="55903"/>
                  <a:pt x="15033" y="55892"/>
                </a:cubicBezTo>
                <a:lnTo>
                  <a:pt x="15033" y="55892"/>
                </a:lnTo>
                <a:cubicBezTo>
                  <a:pt x="15513" y="58972"/>
                  <a:pt x="17860" y="61595"/>
                  <a:pt x="19706" y="63384"/>
                </a:cubicBezTo>
                <a:lnTo>
                  <a:pt x="19853" y="63531"/>
                </a:lnTo>
                <a:cubicBezTo>
                  <a:pt x="21340" y="64988"/>
                  <a:pt x="22885" y="66474"/>
                  <a:pt x="23091" y="68490"/>
                </a:cubicBezTo>
                <a:cubicBezTo>
                  <a:pt x="23297" y="70448"/>
                  <a:pt x="22061" y="72140"/>
                  <a:pt x="21310" y="72994"/>
                </a:cubicBezTo>
                <a:cubicBezTo>
                  <a:pt x="20589" y="73788"/>
                  <a:pt x="19765" y="74465"/>
                  <a:pt x="18941" y="75142"/>
                </a:cubicBezTo>
                <a:cubicBezTo>
                  <a:pt x="18470" y="75525"/>
                  <a:pt x="17999" y="75922"/>
                  <a:pt x="17557" y="76319"/>
                </a:cubicBezTo>
                <a:cubicBezTo>
                  <a:pt x="15424" y="78247"/>
                  <a:pt x="13908" y="80514"/>
                  <a:pt x="13172" y="82912"/>
                </a:cubicBezTo>
                <a:cubicBezTo>
                  <a:pt x="12348" y="85591"/>
                  <a:pt x="12554" y="88431"/>
                  <a:pt x="13731" y="90683"/>
                </a:cubicBezTo>
                <a:lnTo>
                  <a:pt x="13790" y="90653"/>
                </a:lnTo>
                <a:cubicBezTo>
                  <a:pt x="12627" y="88402"/>
                  <a:pt x="12421" y="85576"/>
                  <a:pt x="13231" y="82912"/>
                </a:cubicBezTo>
                <a:cubicBezTo>
                  <a:pt x="13952" y="80528"/>
                  <a:pt x="15453" y="78277"/>
                  <a:pt x="17587" y="76364"/>
                </a:cubicBezTo>
                <a:cubicBezTo>
                  <a:pt x="18028" y="75952"/>
                  <a:pt x="18514" y="75569"/>
                  <a:pt x="18970" y="75186"/>
                </a:cubicBezTo>
                <a:cubicBezTo>
                  <a:pt x="19780" y="74524"/>
                  <a:pt x="20633" y="73818"/>
                  <a:pt x="21340" y="73023"/>
                </a:cubicBezTo>
                <a:cubicBezTo>
                  <a:pt x="22105" y="72184"/>
                  <a:pt x="23356" y="70477"/>
                  <a:pt x="23150" y="68490"/>
                </a:cubicBezTo>
                <a:cubicBezTo>
                  <a:pt x="22944" y="66459"/>
                  <a:pt x="21310" y="64885"/>
                  <a:pt x="19897" y="63501"/>
                </a:cubicBezTo>
                <a:lnTo>
                  <a:pt x="19750" y="63354"/>
                </a:lnTo>
                <a:cubicBezTo>
                  <a:pt x="17903" y="61565"/>
                  <a:pt x="15541" y="58939"/>
                  <a:pt x="15089" y="55844"/>
                </a:cubicBezTo>
                <a:lnTo>
                  <a:pt x="15089" y="55844"/>
                </a:lnTo>
                <a:cubicBezTo>
                  <a:pt x="15070" y="55860"/>
                  <a:pt x="15052" y="55877"/>
                  <a:pt x="15033" y="55892"/>
                </a:cubicBezTo>
                <a:lnTo>
                  <a:pt x="15033" y="55892"/>
                </a:lnTo>
                <a:cubicBezTo>
                  <a:pt x="15022" y="55823"/>
                  <a:pt x="15013" y="55754"/>
                  <a:pt x="15004" y="5568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4" name="Google Shape;744;p27"/>
          <p:cNvSpPr/>
          <p:nvPr/>
        </p:nvSpPr>
        <p:spPr>
          <a:xfrm rot="466407">
            <a:off x="150372" y="-512482"/>
            <a:ext cx="1986495" cy="6360921"/>
          </a:xfrm>
          <a:custGeom>
            <a:avLst/>
            <a:gdLst/>
            <a:ahLst/>
            <a:cxnLst/>
            <a:rect l="l" t="t" r="r" b="b"/>
            <a:pathLst>
              <a:path w="28320" h="90683" extrusionOk="0">
                <a:moveTo>
                  <a:pt x="25887" y="280"/>
                </a:moveTo>
                <a:lnTo>
                  <a:pt x="25843" y="309"/>
                </a:lnTo>
                <a:cubicBezTo>
                  <a:pt x="26608" y="1913"/>
                  <a:pt x="27270" y="3576"/>
                  <a:pt x="27844" y="5239"/>
                </a:cubicBezTo>
                <a:cubicBezTo>
                  <a:pt x="27985" y="5653"/>
                  <a:pt x="28126" y="6081"/>
                  <a:pt x="28214" y="6518"/>
                </a:cubicBezTo>
                <a:lnTo>
                  <a:pt x="28214" y="6518"/>
                </a:lnTo>
                <a:cubicBezTo>
                  <a:pt x="28174" y="6090"/>
                  <a:pt x="28038" y="5647"/>
                  <a:pt x="27903" y="5225"/>
                </a:cubicBezTo>
                <a:cubicBezTo>
                  <a:pt x="27329" y="3547"/>
                  <a:pt x="26652" y="1869"/>
                  <a:pt x="25887" y="280"/>
                </a:cubicBezTo>
                <a:close/>
                <a:moveTo>
                  <a:pt x="13138" y="23081"/>
                </a:moveTo>
                <a:cubicBezTo>
                  <a:pt x="13154" y="23094"/>
                  <a:pt x="13170" y="23107"/>
                  <a:pt x="13187" y="23120"/>
                </a:cubicBezTo>
                <a:cubicBezTo>
                  <a:pt x="14099" y="23885"/>
                  <a:pt x="15217" y="24326"/>
                  <a:pt x="16100" y="24636"/>
                </a:cubicBezTo>
                <a:cubicBezTo>
                  <a:pt x="16233" y="24694"/>
                  <a:pt x="16380" y="24724"/>
                  <a:pt x="16513" y="24783"/>
                </a:cubicBezTo>
                <a:cubicBezTo>
                  <a:pt x="17478" y="25123"/>
                  <a:pt x="18494" y="25463"/>
                  <a:pt x="19235" y="26151"/>
                </a:cubicBezTo>
                <a:lnTo>
                  <a:pt x="19235" y="26151"/>
                </a:lnTo>
                <a:cubicBezTo>
                  <a:pt x="18455" y="25342"/>
                  <a:pt x="17351" y="24959"/>
                  <a:pt x="16292" y="24591"/>
                </a:cubicBezTo>
                <a:cubicBezTo>
                  <a:pt x="16159" y="24533"/>
                  <a:pt x="16012" y="24503"/>
                  <a:pt x="15880" y="24444"/>
                </a:cubicBezTo>
                <a:cubicBezTo>
                  <a:pt x="15047" y="24153"/>
                  <a:pt x="14018" y="23744"/>
                  <a:pt x="13138" y="23081"/>
                </a:cubicBezTo>
                <a:close/>
                <a:moveTo>
                  <a:pt x="25357" y="280"/>
                </a:moveTo>
                <a:lnTo>
                  <a:pt x="25298" y="309"/>
                </a:lnTo>
                <a:cubicBezTo>
                  <a:pt x="26064" y="1899"/>
                  <a:pt x="26726" y="3532"/>
                  <a:pt x="27270" y="5210"/>
                </a:cubicBezTo>
                <a:cubicBezTo>
                  <a:pt x="27506" y="5931"/>
                  <a:pt x="27727" y="6711"/>
                  <a:pt x="27697" y="7491"/>
                </a:cubicBezTo>
                <a:cubicBezTo>
                  <a:pt x="27653" y="8109"/>
                  <a:pt x="27476" y="8727"/>
                  <a:pt x="27123" y="9316"/>
                </a:cubicBezTo>
                <a:cubicBezTo>
                  <a:pt x="26549" y="10272"/>
                  <a:pt x="25563" y="11170"/>
                  <a:pt x="24165" y="11979"/>
                </a:cubicBezTo>
                <a:cubicBezTo>
                  <a:pt x="22658" y="12845"/>
                  <a:pt x="21058" y="13577"/>
                  <a:pt x="19391" y="14090"/>
                </a:cubicBezTo>
                <a:lnTo>
                  <a:pt x="19391" y="14090"/>
                </a:lnTo>
                <a:cubicBezTo>
                  <a:pt x="20000" y="13918"/>
                  <a:pt x="20603" y="13718"/>
                  <a:pt x="21196" y="13495"/>
                </a:cubicBezTo>
                <a:lnTo>
                  <a:pt x="21196" y="13495"/>
                </a:lnTo>
                <a:cubicBezTo>
                  <a:pt x="20526" y="13767"/>
                  <a:pt x="19842" y="14008"/>
                  <a:pt x="19147" y="14216"/>
                </a:cubicBezTo>
                <a:cubicBezTo>
                  <a:pt x="18705" y="14349"/>
                  <a:pt x="18264" y="14481"/>
                  <a:pt x="17822" y="14584"/>
                </a:cubicBezTo>
                <a:cubicBezTo>
                  <a:pt x="16513" y="14923"/>
                  <a:pt x="15188" y="15291"/>
                  <a:pt x="14011" y="15953"/>
                </a:cubicBezTo>
                <a:cubicBezTo>
                  <a:pt x="13525" y="16203"/>
                  <a:pt x="13113" y="16542"/>
                  <a:pt x="12716" y="16909"/>
                </a:cubicBezTo>
                <a:cubicBezTo>
                  <a:pt x="11946" y="17679"/>
                  <a:pt x="11481" y="18538"/>
                  <a:pt x="11337" y="19408"/>
                </a:cubicBezTo>
                <a:lnTo>
                  <a:pt x="11337" y="19408"/>
                </a:lnTo>
                <a:cubicBezTo>
                  <a:pt x="11408" y="18856"/>
                  <a:pt x="11611" y="18330"/>
                  <a:pt x="11901" y="17850"/>
                </a:cubicBezTo>
                <a:lnTo>
                  <a:pt x="11901" y="17850"/>
                </a:lnTo>
                <a:cubicBezTo>
                  <a:pt x="11392" y="18637"/>
                  <a:pt x="11161" y="19484"/>
                  <a:pt x="11244" y="20324"/>
                </a:cubicBezTo>
                <a:cubicBezTo>
                  <a:pt x="11376" y="21560"/>
                  <a:pt x="12171" y="22502"/>
                  <a:pt x="12819" y="23090"/>
                </a:cubicBezTo>
                <a:cubicBezTo>
                  <a:pt x="13437" y="23635"/>
                  <a:pt x="14217" y="24135"/>
                  <a:pt x="15203" y="24562"/>
                </a:cubicBezTo>
                <a:cubicBezTo>
                  <a:pt x="15394" y="24636"/>
                  <a:pt x="15585" y="24724"/>
                  <a:pt x="15806" y="24812"/>
                </a:cubicBezTo>
                <a:lnTo>
                  <a:pt x="15953" y="24871"/>
                </a:lnTo>
                <a:cubicBezTo>
                  <a:pt x="17131" y="25357"/>
                  <a:pt x="18337" y="25842"/>
                  <a:pt x="19147" y="26784"/>
                </a:cubicBezTo>
                <a:cubicBezTo>
                  <a:pt x="19844" y="27606"/>
                  <a:pt x="20131" y="28754"/>
                  <a:pt x="19917" y="29766"/>
                </a:cubicBezTo>
                <a:lnTo>
                  <a:pt x="19917" y="29766"/>
                </a:lnTo>
                <a:cubicBezTo>
                  <a:pt x="19960" y="29653"/>
                  <a:pt x="19997" y="29537"/>
                  <a:pt x="20028" y="29419"/>
                </a:cubicBezTo>
                <a:lnTo>
                  <a:pt x="20028" y="29419"/>
                </a:lnTo>
                <a:cubicBezTo>
                  <a:pt x="20120" y="28476"/>
                  <a:pt x="19820" y="27479"/>
                  <a:pt x="19176" y="26725"/>
                </a:cubicBezTo>
                <a:cubicBezTo>
                  <a:pt x="18367" y="25769"/>
                  <a:pt x="17131" y="25283"/>
                  <a:pt x="15953" y="24797"/>
                </a:cubicBezTo>
                <a:lnTo>
                  <a:pt x="15806" y="24739"/>
                </a:lnTo>
                <a:cubicBezTo>
                  <a:pt x="15585" y="24650"/>
                  <a:pt x="15394" y="24577"/>
                  <a:pt x="15203" y="24488"/>
                </a:cubicBezTo>
                <a:cubicBezTo>
                  <a:pt x="14231" y="24062"/>
                  <a:pt x="13452" y="23591"/>
                  <a:pt x="12833" y="23017"/>
                </a:cubicBezTo>
                <a:cubicBezTo>
                  <a:pt x="12201" y="22443"/>
                  <a:pt x="11421" y="21501"/>
                  <a:pt x="11303" y="20294"/>
                </a:cubicBezTo>
                <a:cubicBezTo>
                  <a:pt x="11277" y="20000"/>
                  <a:pt x="11288" y="19703"/>
                  <a:pt x="11337" y="19408"/>
                </a:cubicBezTo>
                <a:lnTo>
                  <a:pt x="11337" y="19408"/>
                </a:lnTo>
                <a:cubicBezTo>
                  <a:pt x="11303" y="19673"/>
                  <a:pt x="11300" y="19945"/>
                  <a:pt x="11332" y="20221"/>
                </a:cubicBezTo>
                <a:cubicBezTo>
                  <a:pt x="11465" y="21207"/>
                  <a:pt x="12053" y="22207"/>
                  <a:pt x="12981" y="22958"/>
                </a:cubicBezTo>
                <a:cubicBezTo>
                  <a:pt x="13033" y="23000"/>
                  <a:pt x="13085" y="23041"/>
                  <a:pt x="13138" y="23081"/>
                </a:cubicBezTo>
                <a:lnTo>
                  <a:pt x="13138" y="23081"/>
                </a:lnTo>
                <a:cubicBezTo>
                  <a:pt x="12224" y="22334"/>
                  <a:pt x="11639" y="21337"/>
                  <a:pt x="11524" y="20353"/>
                </a:cubicBezTo>
                <a:cubicBezTo>
                  <a:pt x="11303" y="18455"/>
                  <a:pt x="12760" y="16748"/>
                  <a:pt x="14290" y="15879"/>
                </a:cubicBezTo>
                <a:cubicBezTo>
                  <a:pt x="15497" y="15202"/>
                  <a:pt x="16880" y="14849"/>
                  <a:pt x="18205" y="14511"/>
                </a:cubicBezTo>
                <a:cubicBezTo>
                  <a:pt x="18646" y="14408"/>
                  <a:pt x="19103" y="14290"/>
                  <a:pt x="19544" y="14172"/>
                </a:cubicBezTo>
                <a:cubicBezTo>
                  <a:pt x="21325" y="13672"/>
                  <a:pt x="23061" y="12951"/>
                  <a:pt x="24680" y="12038"/>
                </a:cubicBezTo>
                <a:cubicBezTo>
                  <a:pt x="26284" y="11126"/>
                  <a:pt x="28212" y="9610"/>
                  <a:pt x="28300" y="7550"/>
                </a:cubicBezTo>
                <a:cubicBezTo>
                  <a:pt x="28320" y="7202"/>
                  <a:pt x="28283" y="6857"/>
                  <a:pt x="28214" y="6518"/>
                </a:cubicBezTo>
                <a:lnTo>
                  <a:pt x="28214" y="6518"/>
                </a:lnTo>
                <a:cubicBezTo>
                  <a:pt x="28244" y="6835"/>
                  <a:pt x="28222" y="7144"/>
                  <a:pt x="28109" y="7432"/>
                </a:cubicBezTo>
                <a:cubicBezTo>
                  <a:pt x="28021" y="9551"/>
                  <a:pt x="26078" y="11067"/>
                  <a:pt x="24459" y="11979"/>
                </a:cubicBezTo>
                <a:cubicBezTo>
                  <a:pt x="23415" y="12558"/>
                  <a:pt x="22322" y="13070"/>
                  <a:pt x="21196" y="13495"/>
                </a:cubicBezTo>
                <a:lnTo>
                  <a:pt x="21196" y="13495"/>
                </a:lnTo>
                <a:cubicBezTo>
                  <a:pt x="22227" y="13075"/>
                  <a:pt x="23225" y="12580"/>
                  <a:pt x="24180" y="12009"/>
                </a:cubicBezTo>
                <a:cubicBezTo>
                  <a:pt x="25578" y="11185"/>
                  <a:pt x="26593" y="10287"/>
                  <a:pt x="27167" y="9330"/>
                </a:cubicBezTo>
                <a:cubicBezTo>
                  <a:pt x="27535" y="8742"/>
                  <a:pt x="27712" y="8109"/>
                  <a:pt x="27756" y="7491"/>
                </a:cubicBezTo>
                <a:cubicBezTo>
                  <a:pt x="27785" y="6696"/>
                  <a:pt x="27565" y="5902"/>
                  <a:pt x="27329" y="5195"/>
                </a:cubicBezTo>
                <a:cubicBezTo>
                  <a:pt x="26770" y="3518"/>
                  <a:pt x="26108" y="1855"/>
                  <a:pt x="25357" y="280"/>
                </a:cubicBezTo>
                <a:close/>
                <a:moveTo>
                  <a:pt x="24886" y="236"/>
                </a:moveTo>
                <a:lnTo>
                  <a:pt x="24827" y="280"/>
                </a:lnTo>
                <a:cubicBezTo>
                  <a:pt x="25578" y="1825"/>
                  <a:pt x="26225" y="3459"/>
                  <a:pt x="26741" y="5151"/>
                </a:cubicBezTo>
                <a:cubicBezTo>
                  <a:pt x="26961" y="5872"/>
                  <a:pt x="27182" y="6637"/>
                  <a:pt x="27138" y="7417"/>
                </a:cubicBezTo>
                <a:cubicBezTo>
                  <a:pt x="27108" y="8021"/>
                  <a:pt x="26917" y="8624"/>
                  <a:pt x="26579" y="9213"/>
                </a:cubicBezTo>
                <a:cubicBezTo>
                  <a:pt x="26019" y="10169"/>
                  <a:pt x="25048" y="11082"/>
                  <a:pt x="23679" y="11906"/>
                </a:cubicBezTo>
                <a:cubicBezTo>
                  <a:pt x="22120" y="12862"/>
                  <a:pt x="20471" y="13613"/>
                  <a:pt x="18749" y="14172"/>
                </a:cubicBezTo>
                <a:cubicBezTo>
                  <a:pt x="18308" y="14319"/>
                  <a:pt x="17852" y="14437"/>
                  <a:pt x="17410" y="14570"/>
                </a:cubicBezTo>
                <a:cubicBezTo>
                  <a:pt x="17061" y="14668"/>
                  <a:pt x="16710" y="14768"/>
                  <a:pt x="16360" y="14875"/>
                </a:cubicBezTo>
                <a:lnTo>
                  <a:pt x="16360" y="14875"/>
                </a:lnTo>
                <a:cubicBezTo>
                  <a:pt x="16890" y="14720"/>
                  <a:pt x="17426" y="14587"/>
                  <a:pt x="17955" y="14452"/>
                </a:cubicBezTo>
                <a:cubicBezTo>
                  <a:pt x="18032" y="14434"/>
                  <a:pt x="18109" y="14415"/>
                  <a:pt x="18188" y="14397"/>
                </a:cubicBezTo>
                <a:lnTo>
                  <a:pt x="18188" y="14397"/>
                </a:lnTo>
                <a:cubicBezTo>
                  <a:pt x="17924" y="14476"/>
                  <a:pt x="17665" y="14552"/>
                  <a:pt x="17410" y="14628"/>
                </a:cubicBezTo>
                <a:cubicBezTo>
                  <a:pt x="16159" y="14982"/>
                  <a:pt x="14879" y="15349"/>
                  <a:pt x="13731" y="16012"/>
                </a:cubicBezTo>
                <a:cubicBezTo>
                  <a:pt x="13692" y="16033"/>
                  <a:pt x="13652" y="16056"/>
                  <a:pt x="13613" y="16079"/>
                </a:cubicBezTo>
                <a:lnTo>
                  <a:pt x="13613" y="16079"/>
                </a:lnTo>
                <a:cubicBezTo>
                  <a:pt x="13759" y="15980"/>
                  <a:pt x="13907" y="15889"/>
                  <a:pt x="14055" y="15806"/>
                </a:cubicBezTo>
                <a:cubicBezTo>
                  <a:pt x="14354" y="15634"/>
                  <a:pt x="14662" y="15486"/>
                  <a:pt x="14978" y="15354"/>
                </a:cubicBezTo>
                <a:lnTo>
                  <a:pt x="14978" y="15354"/>
                </a:lnTo>
                <a:cubicBezTo>
                  <a:pt x="14551" y="15525"/>
                  <a:pt x="14133" y="15721"/>
                  <a:pt x="13731" y="15953"/>
                </a:cubicBezTo>
                <a:cubicBezTo>
                  <a:pt x="13275" y="16232"/>
                  <a:pt x="12848" y="16542"/>
                  <a:pt x="12466" y="16924"/>
                </a:cubicBezTo>
                <a:cubicBezTo>
                  <a:pt x="11435" y="17940"/>
                  <a:pt x="10920" y="19132"/>
                  <a:pt x="11023" y="20294"/>
                </a:cubicBezTo>
                <a:cubicBezTo>
                  <a:pt x="11097" y="21207"/>
                  <a:pt x="11597" y="22134"/>
                  <a:pt x="12480" y="23031"/>
                </a:cubicBezTo>
                <a:cubicBezTo>
                  <a:pt x="13113" y="23664"/>
                  <a:pt x="13922" y="24209"/>
                  <a:pt x="14923" y="24694"/>
                </a:cubicBezTo>
                <a:cubicBezTo>
                  <a:pt x="15114" y="24783"/>
                  <a:pt x="15321" y="24871"/>
                  <a:pt x="15556" y="24989"/>
                </a:cubicBezTo>
                <a:cubicBezTo>
                  <a:pt x="16910" y="25607"/>
                  <a:pt x="18087" y="26210"/>
                  <a:pt x="18897" y="27240"/>
                </a:cubicBezTo>
                <a:cubicBezTo>
                  <a:pt x="19635" y="28184"/>
                  <a:pt x="19878" y="29407"/>
                  <a:pt x="19555" y="30449"/>
                </a:cubicBezTo>
                <a:lnTo>
                  <a:pt x="19555" y="30449"/>
                </a:lnTo>
                <a:cubicBezTo>
                  <a:pt x="19566" y="30432"/>
                  <a:pt x="19576" y="30416"/>
                  <a:pt x="19587" y="30399"/>
                </a:cubicBezTo>
                <a:lnTo>
                  <a:pt x="19587" y="30399"/>
                </a:lnTo>
                <a:cubicBezTo>
                  <a:pt x="19883" y="29355"/>
                  <a:pt x="19637" y="28135"/>
                  <a:pt x="18926" y="27196"/>
                </a:cubicBezTo>
                <a:cubicBezTo>
                  <a:pt x="18117" y="26137"/>
                  <a:pt x="16910" y="25533"/>
                  <a:pt x="15556" y="24915"/>
                </a:cubicBezTo>
                <a:cubicBezTo>
                  <a:pt x="15321" y="24797"/>
                  <a:pt x="15114" y="24709"/>
                  <a:pt x="14923" y="24621"/>
                </a:cubicBezTo>
                <a:cubicBezTo>
                  <a:pt x="13937" y="24135"/>
                  <a:pt x="13128" y="23591"/>
                  <a:pt x="12495" y="22973"/>
                </a:cubicBezTo>
                <a:cubicBezTo>
                  <a:pt x="11612" y="22090"/>
                  <a:pt x="11141" y="21192"/>
                  <a:pt x="11067" y="20294"/>
                </a:cubicBezTo>
                <a:cubicBezTo>
                  <a:pt x="10979" y="19146"/>
                  <a:pt x="11465" y="17969"/>
                  <a:pt x="12480" y="16968"/>
                </a:cubicBezTo>
                <a:cubicBezTo>
                  <a:pt x="12816" y="16632"/>
                  <a:pt x="13201" y="16321"/>
                  <a:pt x="13613" y="16079"/>
                </a:cubicBezTo>
                <a:lnTo>
                  <a:pt x="13613" y="16079"/>
                </a:lnTo>
                <a:cubicBezTo>
                  <a:pt x="12949" y="16530"/>
                  <a:pt x="12330" y="17140"/>
                  <a:pt x="11901" y="17850"/>
                </a:cubicBezTo>
                <a:lnTo>
                  <a:pt x="11901" y="17850"/>
                </a:lnTo>
                <a:cubicBezTo>
                  <a:pt x="12115" y="17520"/>
                  <a:pt x="12377" y="17199"/>
                  <a:pt x="12686" y="16895"/>
                </a:cubicBezTo>
                <a:cubicBezTo>
                  <a:pt x="13069" y="16497"/>
                  <a:pt x="13496" y="16188"/>
                  <a:pt x="13967" y="15909"/>
                </a:cubicBezTo>
                <a:cubicBezTo>
                  <a:pt x="15173" y="15232"/>
                  <a:pt x="16513" y="14879"/>
                  <a:pt x="17793" y="14540"/>
                </a:cubicBezTo>
                <a:cubicBezTo>
                  <a:pt x="18234" y="14422"/>
                  <a:pt x="18676" y="14290"/>
                  <a:pt x="19117" y="14172"/>
                </a:cubicBezTo>
                <a:cubicBezTo>
                  <a:pt x="19209" y="14146"/>
                  <a:pt x="19300" y="14118"/>
                  <a:pt x="19391" y="14090"/>
                </a:cubicBezTo>
                <a:lnTo>
                  <a:pt x="19391" y="14090"/>
                </a:lnTo>
                <a:cubicBezTo>
                  <a:pt x="19364" y="14098"/>
                  <a:pt x="19336" y="14106"/>
                  <a:pt x="19309" y="14113"/>
                </a:cubicBezTo>
                <a:cubicBezTo>
                  <a:pt x="18944" y="14211"/>
                  <a:pt x="18559" y="14308"/>
                  <a:pt x="18188" y="14397"/>
                </a:cubicBezTo>
                <a:lnTo>
                  <a:pt x="18188" y="14397"/>
                </a:lnTo>
                <a:cubicBezTo>
                  <a:pt x="18382" y="14338"/>
                  <a:pt x="18579" y="14279"/>
                  <a:pt x="18779" y="14216"/>
                </a:cubicBezTo>
                <a:cubicBezTo>
                  <a:pt x="20501" y="13672"/>
                  <a:pt x="22164" y="12921"/>
                  <a:pt x="23724" y="11965"/>
                </a:cubicBezTo>
                <a:cubicBezTo>
                  <a:pt x="25078" y="11111"/>
                  <a:pt x="26064" y="10213"/>
                  <a:pt x="26623" y="9257"/>
                </a:cubicBezTo>
                <a:cubicBezTo>
                  <a:pt x="26976" y="8668"/>
                  <a:pt x="27182" y="8035"/>
                  <a:pt x="27197" y="7417"/>
                </a:cubicBezTo>
                <a:cubicBezTo>
                  <a:pt x="27241" y="6623"/>
                  <a:pt x="27035" y="5857"/>
                  <a:pt x="26799" y="5122"/>
                </a:cubicBezTo>
                <a:cubicBezTo>
                  <a:pt x="26255" y="3444"/>
                  <a:pt x="25622" y="1810"/>
                  <a:pt x="24886" y="236"/>
                </a:cubicBezTo>
                <a:close/>
                <a:moveTo>
                  <a:pt x="19235" y="26151"/>
                </a:moveTo>
                <a:lnTo>
                  <a:pt x="19235" y="26151"/>
                </a:lnTo>
                <a:cubicBezTo>
                  <a:pt x="19235" y="26151"/>
                  <a:pt x="19235" y="26151"/>
                  <a:pt x="19235" y="26151"/>
                </a:cubicBezTo>
                <a:cubicBezTo>
                  <a:pt x="20024" y="26992"/>
                  <a:pt x="20319" y="28291"/>
                  <a:pt x="20028" y="29419"/>
                </a:cubicBezTo>
                <a:lnTo>
                  <a:pt x="20028" y="29419"/>
                </a:lnTo>
                <a:cubicBezTo>
                  <a:pt x="19997" y="29727"/>
                  <a:pt x="19925" y="30030"/>
                  <a:pt x="19809" y="30316"/>
                </a:cubicBezTo>
                <a:cubicBezTo>
                  <a:pt x="19750" y="30463"/>
                  <a:pt x="19691" y="30581"/>
                  <a:pt x="19618" y="30699"/>
                </a:cubicBezTo>
                <a:cubicBezTo>
                  <a:pt x="19809" y="30463"/>
                  <a:pt x="19956" y="30213"/>
                  <a:pt x="20074" y="29919"/>
                </a:cubicBezTo>
                <a:cubicBezTo>
                  <a:pt x="20560" y="28741"/>
                  <a:pt x="20295" y="27270"/>
                  <a:pt x="19412" y="26328"/>
                </a:cubicBezTo>
                <a:cubicBezTo>
                  <a:pt x="19355" y="26266"/>
                  <a:pt x="19296" y="26207"/>
                  <a:pt x="19235" y="26151"/>
                </a:cubicBezTo>
                <a:close/>
                <a:moveTo>
                  <a:pt x="24386" y="236"/>
                </a:moveTo>
                <a:lnTo>
                  <a:pt x="24327" y="280"/>
                </a:lnTo>
                <a:cubicBezTo>
                  <a:pt x="25063" y="1810"/>
                  <a:pt x="25710" y="3444"/>
                  <a:pt x="26211" y="5122"/>
                </a:cubicBezTo>
                <a:cubicBezTo>
                  <a:pt x="26402" y="5799"/>
                  <a:pt x="26623" y="6593"/>
                  <a:pt x="26579" y="7359"/>
                </a:cubicBezTo>
                <a:cubicBezTo>
                  <a:pt x="26534" y="7962"/>
                  <a:pt x="26358" y="8580"/>
                  <a:pt x="26019" y="9139"/>
                </a:cubicBezTo>
                <a:cubicBezTo>
                  <a:pt x="25475" y="10096"/>
                  <a:pt x="24533" y="11008"/>
                  <a:pt x="23223" y="11847"/>
                </a:cubicBezTo>
                <a:cubicBezTo>
                  <a:pt x="21693" y="12818"/>
                  <a:pt x="20074" y="13613"/>
                  <a:pt x="18411" y="14187"/>
                </a:cubicBezTo>
                <a:cubicBezTo>
                  <a:pt x="17969" y="14334"/>
                  <a:pt x="17499" y="14481"/>
                  <a:pt x="17042" y="14614"/>
                </a:cubicBezTo>
                <a:cubicBezTo>
                  <a:pt x="15836" y="14982"/>
                  <a:pt x="14585" y="15349"/>
                  <a:pt x="13481" y="16012"/>
                </a:cubicBezTo>
                <a:cubicBezTo>
                  <a:pt x="13010" y="16277"/>
                  <a:pt x="12598" y="16600"/>
                  <a:pt x="12230" y="16968"/>
                </a:cubicBezTo>
                <a:cubicBezTo>
                  <a:pt x="11215" y="17954"/>
                  <a:pt x="10700" y="19132"/>
                  <a:pt x="10788" y="20279"/>
                </a:cubicBezTo>
                <a:cubicBezTo>
                  <a:pt x="10847" y="21162"/>
                  <a:pt x="11288" y="22045"/>
                  <a:pt x="12156" y="22973"/>
                </a:cubicBezTo>
                <a:cubicBezTo>
                  <a:pt x="12775" y="23664"/>
                  <a:pt x="13599" y="24282"/>
                  <a:pt x="14629" y="24812"/>
                </a:cubicBezTo>
                <a:cubicBezTo>
                  <a:pt x="14850" y="24930"/>
                  <a:pt x="15056" y="25033"/>
                  <a:pt x="15276" y="25151"/>
                </a:cubicBezTo>
                <a:cubicBezTo>
                  <a:pt x="16748" y="25901"/>
                  <a:pt x="17866" y="26622"/>
                  <a:pt x="18646" y="27711"/>
                </a:cubicBezTo>
                <a:cubicBezTo>
                  <a:pt x="19330" y="28668"/>
                  <a:pt x="19556" y="29841"/>
                  <a:pt x="19255" y="30840"/>
                </a:cubicBezTo>
                <a:lnTo>
                  <a:pt x="19255" y="30840"/>
                </a:lnTo>
                <a:cubicBezTo>
                  <a:pt x="19267" y="30826"/>
                  <a:pt x="19280" y="30811"/>
                  <a:pt x="19292" y="30797"/>
                </a:cubicBezTo>
                <a:lnTo>
                  <a:pt x="19292" y="30797"/>
                </a:lnTo>
                <a:cubicBezTo>
                  <a:pt x="19576" y="29785"/>
                  <a:pt x="19343" y="28617"/>
                  <a:pt x="18661" y="27667"/>
                </a:cubicBezTo>
                <a:cubicBezTo>
                  <a:pt x="17896" y="26578"/>
                  <a:pt x="16748" y="25842"/>
                  <a:pt x="15276" y="25092"/>
                </a:cubicBezTo>
                <a:cubicBezTo>
                  <a:pt x="15056" y="24989"/>
                  <a:pt x="14850" y="24871"/>
                  <a:pt x="14629" y="24768"/>
                </a:cubicBezTo>
                <a:cubicBezTo>
                  <a:pt x="13599" y="24223"/>
                  <a:pt x="12775" y="23605"/>
                  <a:pt x="12171" y="22943"/>
                </a:cubicBezTo>
                <a:cubicBezTo>
                  <a:pt x="11318" y="22001"/>
                  <a:pt x="10876" y="21133"/>
                  <a:pt x="10832" y="20279"/>
                </a:cubicBezTo>
                <a:cubicBezTo>
                  <a:pt x="10758" y="19146"/>
                  <a:pt x="11244" y="17998"/>
                  <a:pt x="12245" y="17012"/>
                </a:cubicBezTo>
                <a:cubicBezTo>
                  <a:pt x="12613" y="16645"/>
                  <a:pt x="13010" y="16335"/>
                  <a:pt x="13481" y="16056"/>
                </a:cubicBezTo>
                <a:cubicBezTo>
                  <a:pt x="14000" y="15758"/>
                  <a:pt x="14552" y="15512"/>
                  <a:pt x="15115" y="15297"/>
                </a:cubicBezTo>
                <a:lnTo>
                  <a:pt x="15115" y="15297"/>
                </a:lnTo>
                <a:cubicBezTo>
                  <a:pt x="15069" y="15316"/>
                  <a:pt x="15024" y="15335"/>
                  <a:pt x="14978" y="15354"/>
                </a:cubicBezTo>
                <a:lnTo>
                  <a:pt x="14978" y="15354"/>
                </a:lnTo>
                <a:cubicBezTo>
                  <a:pt x="15431" y="15172"/>
                  <a:pt x="15894" y="15017"/>
                  <a:pt x="16360" y="14875"/>
                </a:cubicBezTo>
                <a:lnTo>
                  <a:pt x="16360" y="14875"/>
                </a:lnTo>
                <a:cubicBezTo>
                  <a:pt x="16242" y="14909"/>
                  <a:pt x="16124" y="14945"/>
                  <a:pt x="16007" y="14982"/>
                </a:cubicBezTo>
                <a:lnTo>
                  <a:pt x="16007" y="14982"/>
                </a:lnTo>
                <a:cubicBezTo>
                  <a:pt x="15709" y="15081"/>
                  <a:pt x="15411" y="15185"/>
                  <a:pt x="15115" y="15297"/>
                </a:cubicBezTo>
                <a:lnTo>
                  <a:pt x="15115" y="15297"/>
                </a:lnTo>
                <a:cubicBezTo>
                  <a:pt x="15408" y="15180"/>
                  <a:pt x="15706" y="15076"/>
                  <a:pt x="16007" y="14982"/>
                </a:cubicBezTo>
                <a:lnTo>
                  <a:pt x="16007" y="14982"/>
                </a:lnTo>
                <a:cubicBezTo>
                  <a:pt x="16349" y="14868"/>
                  <a:pt x="16690" y="14762"/>
                  <a:pt x="17028" y="14658"/>
                </a:cubicBezTo>
                <a:cubicBezTo>
                  <a:pt x="17469" y="14540"/>
                  <a:pt x="17925" y="14393"/>
                  <a:pt x="18382" y="14246"/>
                </a:cubicBezTo>
                <a:cubicBezTo>
                  <a:pt x="20074" y="13672"/>
                  <a:pt x="21693" y="12877"/>
                  <a:pt x="23223" y="11906"/>
                </a:cubicBezTo>
                <a:cubicBezTo>
                  <a:pt x="24548" y="11052"/>
                  <a:pt x="25504" y="10140"/>
                  <a:pt x="26064" y="9183"/>
                </a:cubicBezTo>
                <a:cubicBezTo>
                  <a:pt x="26387" y="8595"/>
                  <a:pt x="26593" y="7991"/>
                  <a:pt x="26623" y="7359"/>
                </a:cubicBezTo>
                <a:cubicBezTo>
                  <a:pt x="26682" y="6564"/>
                  <a:pt x="26461" y="5784"/>
                  <a:pt x="26255" y="5077"/>
                </a:cubicBezTo>
                <a:cubicBezTo>
                  <a:pt x="25769" y="3400"/>
                  <a:pt x="25122" y="1766"/>
                  <a:pt x="24386" y="236"/>
                </a:cubicBezTo>
                <a:close/>
                <a:moveTo>
                  <a:pt x="19917" y="29766"/>
                </a:moveTo>
                <a:lnTo>
                  <a:pt x="19917" y="29766"/>
                </a:lnTo>
                <a:cubicBezTo>
                  <a:pt x="19910" y="29783"/>
                  <a:pt x="19904" y="29799"/>
                  <a:pt x="19897" y="29816"/>
                </a:cubicBezTo>
                <a:cubicBezTo>
                  <a:pt x="19811" y="30022"/>
                  <a:pt x="19706" y="30217"/>
                  <a:pt x="19587" y="30399"/>
                </a:cubicBezTo>
                <a:lnTo>
                  <a:pt x="19587" y="30399"/>
                </a:lnTo>
                <a:cubicBezTo>
                  <a:pt x="19558" y="30501"/>
                  <a:pt x="19524" y="30601"/>
                  <a:pt x="19485" y="30699"/>
                </a:cubicBezTo>
                <a:cubicBezTo>
                  <a:pt x="19441" y="30831"/>
                  <a:pt x="19382" y="30964"/>
                  <a:pt x="19309" y="31096"/>
                </a:cubicBezTo>
                <a:cubicBezTo>
                  <a:pt x="19471" y="30846"/>
                  <a:pt x="19632" y="30596"/>
                  <a:pt x="19750" y="30301"/>
                </a:cubicBezTo>
                <a:cubicBezTo>
                  <a:pt x="19823" y="30129"/>
                  <a:pt x="19878" y="29950"/>
                  <a:pt x="19917" y="29766"/>
                </a:cubicBezTo>
                <a:close/>
                <a:moveTo>
                  <a:pt x="23856" y="236"/>
                </a:moveTo>
                <a:lnTo>
                  <a:pt x="23797" y="280"/>
                </a:lnTo>
                <a:cubicBezTo>
                  <a:pt x="24533" y="1781"/>
                  <a:pt x="25136" y="3400"/>
                  <a:pt x="25622" y="5077"/>
                </a:cubicBezTo>
                <a:cubicBezTo>
                  <a:pt x="25799" y="5740"/>
                  <a:pt x="26005" y="6534"/>
                  <a:pt x="25961" y="7300"/>
                </a:cubicBezTo>
                <a:cubicBezTo>
                  <a:pt x="25931" y="7918"/>
                  <a:pt x="25740" y="8506"/>
                  <a:pt x="25416" y="9095"/>
                </a:cubicBezTo>
                <a:cubicBezTo>
                  <a:pt x="24886" y="10022"/>
                  <a:pt x="23959" y="10949"/>
                  <a:pt x="22693" y="11818"/>
                </a:cubicBezTo>
                <a:cubicBezTo>
                  <a:pt x="21207" y="12804"/>
                  <a:pt x="19618" y="13613"/>
                  <a:pt x="17969" y="14202"/>
                </a:cubicBezTo>
                <a:cubicBezTo>
                  <a:pt x="17528" y="14363"/>
                  <a:pt x="17057" y="14511"/>
                  <a:pt x="16601" y="14643"/>
                </a:cubicBezTo>
                <a:cubicBezTo>
                  <a:pt x="15424" y="15011"/>
                  <a:pt x="14217" y="15394"/>
                  <a:pt x="13142" y="16056"/>
                </a:cubicBezTo>
                <a:cubicBezTo>
                  <a:pt x="12701" y="16335"/>
                  <a:pt x="12274" y="16645"/>
                  <a:pt x="11936" y="17012"/>
                </a:cubicBezTo>
                <a:cubicBezTo>
                  <a:pt x="10935" y="17998"/>
                  <a:pt x="10435" y="19146"/>
                  <a:pt x="10494" y="20279"/>
                </a:cubicBezTo>
                <a:cubicBezTo>
                  <a:pt x="10552" y="21383"/>
                  <a:pt x="11200" y="22281"/>
                  <a:pt x="11759" y="22958"/>
                </a:cubicBezTo>
                <a:cubicBezTo>
                  <a:pt x="12392" y="23694"/>
                  <a:pt x="13231" y="24371"/>
                  <a:pt x="14305" y="24989"/>
                </a:cubicBezTo>
                <a:lnTo>
                  <a:pt x="14805" y="25254"/>
                </a:lnTo>
                <a:lnTo>
                  <a:pt x="14967" y="25357"/>
                </a:lnTo>
                <a:cubicBezTo>
                  <a:pt x="16159" y="26019"/>
                  <a:pt x="17499" y="26872"/>
                  <a:pt x="18352" y="28182"/>
                </a:cubicBezTo>
                <a:cubicBezTo>
                  <a:pt x="18993" y="29178"/>
                  <a:pt x="19192" y="30300"/>
                  <a:pt x="18901" y="31255"/>
                </a:cubicBezTo>
                <a:lnTo>
                  <a:pt x="18901" y="31255"/>
                </a:lnTo>
                <a:cubicBezTo>
                  <a:pt x="18940" y="31210"/>
                  <a:pt x="18978" y="31164"/>
                  <a:pt x="19016" y="31117"/>
                </a:cubicBezTo>
                <a:lnTo>
                  <a:pt x="19016" y="31117"/>
                </a:lnTo>
                <a:cubicBezTo>
                  <a:pt x="19257" y="30173"/>
                  <a:pt x="19036" y="29073"/>
                  <a:pt x="18411" y="28123"/>
                </a:cubicBezTo>
                <a:cubicBezTo>
                  <a:pt x="17543" y="26799"/>
                  <a:pt x="16203" y="25945"/>
                  <a:pt x="14997" y="25254"/>
                </a:cubicBezTo>
                <a:lnTo>
                  <a:pt x="14835" y="25165"/>
                </a:lnTo>
                <a:lnTo>
                  <a:pt x="14335" y="24886"/>
                </a:lnTo>
                <a:cubicBezTo>
                  <a:pt x="13290" y="24297"/>
                  <a:pt x="12421" y="23620"/>
                  <a:pt x="11818" y="22884"/>
                </a:cubicBezTo>
                <a:cubicBezTo>
                  <a:pt x="11273" y="22222"/>
                  <a:pt x="10626" y="21324"/>
                  <a:pt x="10567" y="20235"/>
                </a:cubicBezTo>
                <a:cubicBezTo>
                  <a:pt x="10508" y="19132"/>
                  <a:pt x="11023" y="17998"/>
                  <a:pt x="11980" y="17042"/>
                </a:cubicBezTo>
                <a:cubicBezTo>
                  <a:pt x="12348" y="16689"/>
                  <a:pt x="12760" y="16350"/>
                  <a:pt x="13201" y="16100"/>
                </a:cubicBezTo>
                <a:cubicBezTo>
                  <a:pt x="14261" y="15453"/>
                  <a:pt x="15482" y="15070"/>
                  <a:pt x="16645" y="14702"/>
                </a:cubicBezTo>
                <a:cubicBezTo>
                  <a:pt x="17086" y="14555"/>
                  <a:pt x="17557" y="14408"/>
                  <a:pt x="17999" y="14260"/>
                </a:cubicBezTo>
                <a:cubicBezTo>
                  <a:pt x="19662" y="13672"/>
                  <a:pt x="21237" y="12862"/>
                  <a:pt x="22723" y="11847"/>
                </a:cubicBezTo>
                <a:cubicBezTo>
                  <a:pt x="24018" y="10979"/>
                  <a:pt x="24930" y="10066"/>
                  <a:pt x="25475" y="9110"/>
                </a:cubicBezTo>
                <a:cubicBezTo>
                  <a:pt x="25799" y="8521"/>
                  <a:pt x="25990" y="7918"/>
                  <a:pt x="26019" y="7300"/>
                </a:cubicBezTo>
                <a:cubicBezTo>
                  <a:pt x="26078" y="6520"/>
                  <a:pt x="25872" y="5725"/>
                  <a:pt x="25666" y="5048"/>
                </a:cubicBezTo>
                <a:cubicBezTo>
                  <a:pt x="25195" y="3370"/>
                  <a:pt x="24592" y="1752"/>
                  <a:pt x="23856" y="236"/>
                </a:cubicBezTo>
                <a:close/>
                <a:moveTo>
                  <a:pt x="19555" y="30449"/>
                </a:moveTo>
                <a:cubicBezTo>
                  <a:pt x="19473" y="30570"/>
                  <a:pt x="19385" y="30686"/>
                  <a:pt x="19292" y="30797"/>
                </a:cubicBezTo>
                <a:lnTo>
                  <a:pt x="19292" y="30797"/>
                </a:lnTo>
                <a:cubicBezTo>
                  <a:pt x="19263" y="30898"/>
                  <a:pt x="19230" y="30998"/>
                  <a:pt x="19191" y="31096"/>
                </a:cubicBezTo>
                <a:cubicBezTo>
                  <a:pt x="19162" y="31184"/>
                  <a:pt x="19117" y="31258"/>
                  <a:pt x="19088" y="31346"/>
                </a:cubicBezTo>
                <a:lnTo>
                  <a:pt x="19162" y="31273"/>
                </a:lnTo>
                <a:cubicBezTo>
                  <a:pt x="19294" y="31096"/>
                  <a:pt x="19382" y="30905"/>
                  <a:pt x="19471" y="30684"/>
                </a:cubicBezTo>
                <a:cubicBezTo>
                  <a:pt x="19502" y="30607"/>
                  <a:pt x="19530" y="30528"/>
                  <a:pt x="19555" y="30449"/>
                </a:cubicBezTo>
                <a:close/>
                <a:moveTo>
                  <a:pt x="19255" y="30840"/>
                </a:moveTo>
                <a:cubicBezTo>
                  <a:pt x="19205" y="30898"/>
                  <a:pt x="19155" y="30953"/>
                  <a:pt x="19103" y="31008"/>
                </a:cubicBezTo>
                <a:cubicBezTo>
                  <a:pt x="19073" y="31045"/>
                  <a:pt x="19044" y="31081"/>
                  <a:pt x="19016" y="31117"/>
                </a:cubicBezTo>
                <a:lnTo>
                  <a:pt x="19016" y="31117"/>
                </a:lnTo>
                <a:cubicBezTo>
                  <a:pt x="18984" y="31240"/>
                  <a:pt x="18944" y="31361"/>
                  <a:pt x="18897" y="31479"/>
                </a:cubicBezTo>
                <a:cubicBezTo>
                  <a:pt x="18882" y="31508"/>
                  <a:pt x="18882" y="31538"/>
                  <a:pt x="18867" y="31567"/>
                </a:cubicBezTo>
                <a:cubicBezTo>
                  <a:pt x="18926" y="31552"/>
                  <a:pt x="18955" y="31508"/>
                  <a:pt x="19000" y="31479"/>
                </a:cubicBezTo>
                <a:cubicBezTo>
                  <a:pt x="19073" y="31346"/>
                  <a:pt x="19117" y="31214"/>
                  <a:pt x="19176" y="31067"/>
                </a:cubicBezTo>
                <a:cubicBezTo>
                  <a:pt x="19206" y="30992"/>
                  <a:pt x="19232" y="30917"/>
                  <a:pt x="19255" y="30840"/>
                </a:cubicBezTo>
                <a:close/>
                <a:moveTo>
                  <a:pt x="23297" y="206"/>
                </a:moveTo>
                <a:lnTo>
                  <a:pt x="23238" y="236"/>
                </a:lnTo>
                <a:cubicBezTo>
                  <a:pt x="23974" y="1737"/>
                  <a:pt x="24562" y="3356"/>
                  <a:pt x="25033" y="5004"/>
                </a:cubicBezTo>
                <a:cubicBezTo>
                  <a:pt x="25210" y="5666"/>
                  <a:pt x="25401" y="6446"/>
                  <a:pt x="25342" y="7211"/>
                </a:cubicBezTo>
                <a:cubicBezTo>
                  <a:pt x="25298" y="7815"/>
                  <a:pt x="25122" y="8403"/>
                  <a:pt x="24813" y="8977"/>
                </a:cubicBezTo>
                <a:cubicBezTo>
                  <a:pt x="24298" y="9919"/>
                  <a:pt x="23415" y="10861"/>
                  <a:pt x="22164" y="11715"/>
                </a:cubicBezTo>
                <a:cubicBezTo>
                  <a:pt x="20707" y="12745"/>
                  <a:pt x="19162" y="13584"/>
                  <a:pt x="17543" y="14187"/>
                </a:cubicBezTo>
                <a:cubicBezTo>
                  <a:pt x="17101" y="14349"/>
                  <a:pt x="16616" y="14511"/>
                  <a:pt x="16174" y="14658"/>
                </a:cubicBezTo>
                <a:cubicBezTo>
                  <a:pt x="15041" y="15055"/>
                  <a:pt x="13878" y="15438"/>
                  <a:pt x="12833" y="16085"/>
                </a:cubicBezTo>
                <a:cubicBezTo>
                  <a:pt x="12392" y="16350"/>
                  <a:pt x="11980" y="16674"/>
                  <a:pt x="11641" y="17012"/>
                </a:cubicBezTo>
                <a:cubicBezTo>
                  <a:pt x="10685" y="17969"/>
                  <a:pt x="10170" y="19117"/>
                  <a:pt x="10184" y="20221"/>
                </a:cubicBezTo>
                <a:cubicBezTo>
                  <a:pt x="10214" y="21251"/>
                  <a:pt x="10788" y="22148"/>
                  <a:pt x="11362" y="22884"/>
                </a:cubicBezTo>
                <a:cubicBezTo>
                  <a:pt x="11965" y="23694"/>
                  <a:pt x="12848" y="24429"/>
                  <a:pt x="13952" y="25092"/>
                </a:cubicBezTo>
                <a:lnTo>
                  <a:pt x="14187" y="25239"/>
                </a:lnTo>
                <a:cubicBezTo>
                  <a:pt x="14335" y="25327"/>
                  <a:pt x="14511" y="25430"/>
                  <a:pt x="14658" y="25519"/>
                </a:cubicBezTo>
                <a:cubicBezTo>
                  <a:pt x="16292" y="26505"/>
                  <a:pt x="17381" y="27505"/>
                  <a:pt x="18058" y="28638"/>
                </a:cubicBezTo>
                <a:cubicBezTo>
                  <a:pt x="18660" y="29650"/>
                  <a:pt x="18842" y="30726"/>
                  <a:pt x="18569" y="31641"/>
                </a:cubicBezTo>
                <a:lnTo>
                  <a:pt x="18569" y="31641"/>
                </a:lnTo>
                <a:cubicBezTo>
                  <a:pt x="18603" y="31602"/>
                  <a:pt x="18635" y="31564"/>
                  <a:pt x="18666" y="31525"/>
                </a:cubicBezTo>
                <a:lnTo>
                  <a:pt x="18666" y="31525"/>
                </a:lnTo>
                <a:cubicBezTo>
                  <a:pt x="18891" y="30623"/>
                  <a:pt x="18693" y="29573"/>
                  <a:pt x="18117" y="28609"/>
                </a:cubicBezTo>
                <a:cubicBezTo>
                  <a:pt x="17410" y="27446"/>
                  <a:pt x="16321" y="26460"/>
                  <a:pt x="14688" y="25460"/>
                </a:cubicBezTo>
                <a:cubicBezTo>
                  <a:pt x="14541" y="25371"/>
                  <a:pt x="14379" y="25283"/>
                  <a:pt x="14231" y="25180"/>
                </a:cubicBezTo>
                <a:lnTo>
                  <a:pt x="13996" y="25033"/>
                </a:lnTo>
                <a:cubicBezTo>
                  <a:pt x="12892" y="24371"/>
                  <a:pt x="12024" y="23635"/>
                  <a:pt x="11421" y="22855"/>
                </a:cubicBezTo>
                <a:cubicBezTo>
                  <a:pt x="10861" y="22119"/>
                  <a:pt x="10273" y="21251"/>
                  <a:pt x="10258" y="20235"/>
                </a:cubicBezTo>
                <a:cubicBezTo>
                  <a:pt x="10214" y="19146"/>
                  <a:pt x="10729" y="18028"/>
                  <a:pt x="11671" y="17086"/>
                </a:cubicBezTo>
                <a:cubicBezTo>
                  <a:pt x="12024" y="16748"/>
                  <a:pt x="12421" y="16424"/>
                  <a:pt x="12848" y="16159"/>
                </a:cubicBezTo>
                <a:cubicBezTo>
                  <a:pt x="13878" y="15511"/>
                  <a:pt x="15056" y="15129"/>
                  <a:pt x="16174" y="14731"/>
                </a:cubicBezTo>
                <a:cubicBezTo>
                  <a:pt x="16616" y="14584"/>
                  <a:pt x="17101" y="14422"/>
                  <a:pt x="17543" y="14260"/>
                </a:cubicBezTo>
                <a:cubicBezTo>
                  <a:pt x="19162" y="13657"/>
                  <a:pt x="20721" y="12818"/>
                  <a:pt x="22178" y="11788"/>
                </a:cubicBezTo>
                <a:cubicBezTo>
                  <a:pt x="23429" y="10905"/>
                  <a:pt x="24327" y="9978"/>
                  <a:pt x="24842" y="9036"/>
                </a:cubicBezTo>
                <a:cubicBezTo>
                  <a:pt x="25151" y="8448"/>
                  <a:pt x="25342" y="7844"/>
                  <a:pt x="25401" y="7226"/>
                </a:cubicBezTo>
                <a:cubicBezTo>
                  <a:pt x="25445" y="6446"/>
                  <a:pt x="25269" y="5666"/>
                  <a:pt x="25078" y="4989"/>
                </a:cubicBezTo>
                <a:cubicBezTo>
                  <a:pt x="24621" y="3312"/>
                  <a:pt x="24033" y="1707"/>
                  <a:pt x="23297" y="206"/>
                </a:cubicBezTo>
                <a:close/>
                <a:moveTo>
                  <a:pt x="18749" y="31655"/>
                </a:moveTo>
                <a:cubicBezTo>
                  <a:pt x="18743" y="31668"/>
                  <a:pt x="18733" y="31679"/>
                  <a:pt x="18722" y="31687"/>
                </a:cubicBezTo>
                <a:lnTo>
                  <a:pt x="18722" y="31687"/>
                </a:lnTo>
                <a:cubicBezTo>
                  <a:pt x="18727" y="31672"/>
                  <a:pt x="18738" y="31655"/>
                  <a:pt x="18749" y="31655"/>
                </a:cubicBezTo>
                <a:close/>
                <a:moveTo>
                  <a:pt x="18901" y="31255"/>
                </a:moveTo>
                <a:cubicBezTo>
                  <a:pt x="18854" y="31311"/>
                  <a:pt x="18804" y="31365"/>
                  <a:pt x="18749" y="31420"/>
                </a:cubicBezTo>
                <a:cubicBezTo>
                  <a:pt x="18723" y="31454"/>
                  <a:pt x="18695" y="31489"/>
                  <a:pt x="18666" y="31525"/>
                </a:cubicBezTo>
                <a:lnTo>
                  <a:pt x="18666" y="31525"/>
                </a:lnTo>
                <a:cubicBezTo>
                  <a:pt x="18644" y="31614"/>
                  <a:pt x="18618" y="31702"/>
                  <a:pt x="18588" y="31788"/>
                </a:cubicBezTo>
                <a:cubicBezTo>
                  <a:pt x="18619" y="31772"/>
                  <a:pt x="18641" y="31753"/>
                  <a:pt x="18665" y="31733"/>
                </a:cubicBezTo>
                <a:lnTo>
                  <a:pt x="18665" y="31733"/>
                </a:lnTo>
                <a:cubicBezTo>
                  <a:pt x="18659" y="31747"/>
                  <a:pt x="18656" y="31763"/>
                  <a:pt x="18646" y="31773"/>
                </a:cubicBezTo>
                <a:lnTo>
                  <a:pt x="18720" y="31699"/>
                </a:lnTo>
                <a:cubicBezTo>
                  <a:pt x="18720" y="31697"/>
                  <a:pt x="18720" y="31695"/>
                  <a:pt x="18721" y="31692"/>
                </a:cubicBezTo>
                <a:lnTo>
                  <a:pt x="18721" y="31692"/>
                </a:lnTo>
                <a:cubicBezTo>
                  <a:pt x="18725" y="31690"/>
                  <a:pt x="18730" y="31687"/>
                  <a:pt x="18735" y="31685"/>
                </a:cubicBezTo>
                <a:cubicBezTo>
                  <a:pt x="18779" y="31611"/>
                  <a:pt x="18808" y="31552"/>
                  <a:pt x="18823" y="31479"/>
                </a:cubicBezTo>
                <a:cubicBezTo>
                  <a:pt x="18852" y="31405"/>
                  <a:pt x="18878" y="31331"/>
                  <a:pt x="18901" y="31255"/>
                </a:cubicBezTo>
                <a:close/>
                <a:moveTo>
                  <a:pt x="18569" y="31641"/>
                </a:moveTo>
                <a:lnTo>
                  <a:pt x="18569" y="31641"/>
                </a:lnTo>
                <a:cubicBezTo>
                  <a:pt x="18515" y="31703"/>
                  <a:pt x="18457" y="31763"/>
                  <a:pt x="18396" y="31817"/>
                </a:cubicBezTo>
                <a:cubicBezTo>
                  <a:pt x="18372" y="31851"/>
                  <a:pt x="18348" y="31886"/>
                  <a:pt x="18322" y="31920"/>
                </a:cubicBezTo>
                <a:lnTo>
                  <a:pt x="18322" y="31920"/>
                </a:lnTo>
                <a:cubicBezTo>
                  <a:pt x="18318" y="31939"/>
                  <a:pt x="18313" y="31959"/>
                  <a:pt x="18308" y="31979"/>
                </a:cubicBezTo>
                <a:cubicBezTo>
                  <a:pt x="18338" y="31956"/>
                  <a:pt x="18373" y="31930"/>
                  <a:pt x="18407" y="31905"/>
                </a:cubicBezTo>
                <a:lnTo>
                  <a:pt x="18407" y="31905"/>
                </a:lnTo>
                <a:cubicBezTo>
                  <a:pt x="18398" y="31935"/>
                  <a:pt x="18378" y="31960"/>
                  <a:pt x="18367" y="31994"/>
                </a:cubicBezTo>
                <a:cubicBezTo>
                  <a:pt x="18426" y="31979"/>
                  <a:pt x="18455" y="31935"/>
                  <a:pt x="18499" y="31905"/>
                </a:cubicBezTo>
                <a:cubicBezTo>
                  <a:pt x="18514" y="31861"/>
                  <a:pt x="18529" y="31832"/>
                  <a:pt x="18529" y="31788"/>
                </a:cubicBezTo>
                <a:lnTo>
                  <a:pt x="18529" y="31788"/>
                </a:lnTo>
                <a:cubicBezTo>
                  <a:pt x="18525" y="31794"/>
                  <a:pt x="18520" y="31799"/>
                  <a:pt x="18515" y="31804"/>
                </a:cubicBezTo>
                <a:lnTo>
                  <a:pt x="18515" y="31804"/>
                </a:lnTo>
                <a:cubicBezTo>
                  <a:pt x="18535" y="31750"/>
                  <a:pt x="18553" y="31696"/>
                  <a:pt x="18569" y="31641"/>
                </a:cubicBezTo>
                <a:close/>
                <a:moveTo>
                  <a:pt x="18411" y="32082"/>
                </a:moveTo>
                <a:cubicBezTo>
                  <a:pt x="18387" y="32082"/>
                  <a:pt x="18373" y="32092"/>
                  <a:pt x="18368" y="32112"/>
                </a:cubicBezTo>
                <a:lnTo>
                  <a:pt x="18368" y="32112"/>
                </a:lnTo>
                <a:cubicBezTo>
                  <a:pt x="18381" y="32101"/>
                  <a:pt x="18396" y="32089"/>
                  <a:pt x="18411" y="32082"/>
                </a:cubicBezTo>
                <a:close/>
                <a:moveTo>
                  <a:pt x="22267" y="162"/>
                </a:moveTo>
                <a:lnTo>
                  <a:pt x="22208" y="206"/>
                </a:lnTo>
                <a:cubicBezTo>
                  <a:pt x="22929" y="1678"/>
                  <a:pt x="23503" y="3253"/>
                  <a:pt x="23900" y="4901"/>
                </a:cubicBezTo>
                <a:cubicBezTo>
                  <a:pt x="24077" y="5593"/>
                  <a:pt x="24224" y="6328"/>
                  <a:pt x="24165" y="7079"/>
                </a:cubicBezTo>
                <a:cubicBezTo>
                  <a:pt x="24121" y="7668"/>
                  <a:pt x="23944" y="8256"/>
                  <a:pt x="23650" y="8830"/>
                </a:cubicBezTo>
                <a:cubicBezTo>
                  <a:pt x="23150" y="9787"/>
                  <a:pt x="22340" y="10684"/>
                  <a:pt x="21163" y="11612"/>
                </a:cubicBezTo>
                <a:cubicBezTo>
                  <a:pt x="19780" y="12671"/>
                  <a:pt x="18293" y="13539"/>
                  <a:pt x="16748" y="14202"/>
                </a:cubicBezTo>
                <a:cubicBezTo>
                  <a:pt x="16307" y="14393"/>
                  <a:pt x="15836" y="14570"/>
                  <a:pt x="15394" y="14731"/>
                </a:cubicBezTo>
                <a:cubicBezTo>
                  <a:pt x="14335" y="15143"/>
                  <a:pt x="13231" y="15541"/>
                  <a:pt x="12259" y="16174"/>
                </a:cubicBezTo>
                <a:cubicBezTo>
                  <a:pt x="11833" y="16453"/>
                  <a:pt x="11450" y="16762"/>
                  <a:pt x="11126" y="17086"/>
                </a:cubicBezTo>
                <a:cubicBezTo>
                  <a:pt x="10199" y="18028"/>
                  <a:pt x="9684" y="19117"/>
                  <a:pt x="9669" y="20176"/>
                </a:cubicBezTo>
                <a:cubicBezTo>
                  <a:pt x="9655" y="21177"/>
                  <a:pt x="10170" y="22045"/>
                  <a:pt x="10641" y="22796"/>
                </a:cubicBezTo>
                <a:cubicBezTo>
                  <a:pt x="11229" y="23694"/>
                  <a:pt x="12127" y="24562"/>
                  <a:pt x="13334" y="25371"/>
                </a:cubicBezTo>
                <a:cubicBezTo>
                  <a:pt x="13555" y="25519"/>
                  <a:pt x="13805" y="25680"/>
                  <a:pt x="14070" y="25872"/>
                </a:cubicBezTo>
                <a:cubicBezTo>
                  <a:pt x="15688" y="26975"/>
                  <a:pt x="16822" y="28182"/>
                  <a:pt x="17499" y="29580"/>
                </a:cubicBezTo>
                <a:cubicBezTo>
                  <a:pt x="17774" y="30132"/>
                  <a:pt x="18179" y="31155"/>
                  <a:pt x="17978" y="32185"/>
                </a:cubicBezTo>
                <a:lnTo>
                  <a:pt x="17978" y="32185"/>
                </a:lnTo>
                <a:cubicBezTo>
                  <a:pt x="18001" y="32171"/>
                  <a:pt x="18024" y="32156"/>
                  <a:pt x="18048" y="32141"/>
                </a:cubicBezTo>
                <a:lnTo>
                  <a:pt x="18048" y="32141"/>
                </a:lnTo>
                <a:cubicBezTo>
                  <a:pt x="18213" y="31107"/>
                  <a:pt x="17834" y="30105"/>
                  <a:pt x="17557" y="29551"/>
                </a:cubicBezTo>
                <a:cubicBezTo>
                  <a:pt x="16866" y="28153"/>
                  <a:pt x="15718" y="26931"/>
                  <a:pt x="14099" y="25813"/>
                </a:cubicBezTo>
                <a:cubicBezTo>
                  <a:pt x="13849" y="25651"/>
                  <a:pt x="13584" y="25460"/>
                  <a:pt x="13363" y="25312"/>
                </a:cubicBezTo>
                <a:cubicBezTo>
                  <a:pt x="12171" y="24518"/>
                  <a:pt x="11273" y="23664"/>
                  <a:pt x="10700" y="22752"/>
                </a:cubicBezTo>
                <a:cubicBezTo>
                  <a:pt x="10199" y="21987"/>
                  <a:pt x="9728" y="21162"/>
                  <a:pt x="9728" y="20176"/>
                </a:cubicBezTo>
                <a:cubicBezTo>
                  <a:pt x="9728" y="19132"/>
                  <a:pt x="10243" y="18072"/>
                  <a:pt x="11156" y="17145"/>
                </a:cubicBezTo>
                <a:cubicBezTo>
                  <a:pt x="11494" y="16792"/>
                  <a:pt x="11877" y="16497"/>
                  <a:pt x="12304" y="16232"/>
                </a:cubicBezTo>
                <a:cubicBezTo>
                  <a:pt x="13275" y="15600"/>
                  <a:pt x="14364" y="15202"/>
                  <a:pt x="15409" y="14790"/>
                </a:cubicBezTo>
                <a:cubicBezTo>
                  <a:pt x="15850" y="14628"/>
                  <a:pt x="16321" y="14437"/>
                  <a:pt x="16763" y="14260"/>
                </a:cubicBezTo>
                <a:cubicBezTo>
                  <a:pt x="18308" y="13598"/>
                  <a:pt x="19809" y="12730"/>
                  <a:pt x="21207" y="11670"/>
                </a:cubicBezTo>
                <a:cubicBezTo>
                  <a:pt x="22399" y="10743"/>
                  <a:pt x="23209" y="9831"/>
                  <a:pt x="23709" y="8845"/>
                </a:cubicBezTo>
                <a:cubicBezTo>
                  <a:pt x="24003" y="8286"/>
                  <a:pt x="24180" y="7668"/>
                  <a:pt x="24224" y="7079"/>
                </a:cubicBezTo>
                <a:cubicBezTo>
                  <a:pt x="24268" y="6328"/>
                  <a:pt x="24121" y="5578"/>
                  <a:pt x="23959" y="4871"/>
                </a:cubicBezTo>
                <a:cubicBezTo>
                  <a:pt x="23562" y="3223"/>
                  <a:pt x="22988" y="1634"/>
                  <a:pt x="22267" y="162"/>
                </a:cubicBezTo>
                <a:close/>
                <a:moveTo>
                  <a:pt x="18368" y="32112"/>
                </a:moveTo>
                <a:lnTo>
                  <a:pt x="18368" y="32112"/>
                </a:lnTo>
                <a:cubicBezTo>
                  <a:pt x="18356" y="32123"/>
                  <a:pt x="18345" y="32134"/>
                  <a:pt x="18337" y="32141"/>
                </a:cubicBezTo>
                <a:cubicBezTo>
                  <a:pt x="18308" y="32156"/>
                  <a:pt x="18308" y="32170"/>
                  <a:pt x="18293" y="32200"/>
                </a:cubicBezTo>
                <a:lnTo>
                  <a:pt x="18367" y="32126"/>
                </a:lnTo>
                <a:cubicBezTo>
                  <a:pt x="18367" y="32121"/>
                  <a:pt x="18367" y="32116"/>
                  <a:pt x="18368" y="32112"/>
                </a:cubicBezTo>
                <a:close/>
                <a:moveTo>
                  <a:pt x="17978" y="32185"/>
                </a:moveTo>
                <a:cubicBezTo>
                  <a:pt x="17942" y="32207"/>
                  <a:pt x="17907" y="32228"/>
                  <a:pt x="17866" y="32244"/>
                </a:cubicBezTo>
                <a:cubicBezTo>
                  <a:pt x="17861" y="32266"/>
                  <a:pt x="17858" y="32285"/>
                  <a:pt x="17855" y="32303"/>
                </a:cubicBezTo>
                <a:lnTo>
                  <a:pt x="17855" y="32303"/>
                </a:lnTo>
                <a:cubicBezTo>
                  <a:pt x="17895" y="32281"/>
                  <a:pt x="17932" y="32259"/>
                  <a:pt x="17969" y="32229"/>
                </a:cubicBezTo>
                <a:cubicBezTo>
                  <a:pt x="17973" y="32214"/>
                  <a:pt x="17976" y="32200"/>
                  <a:pt x="17978" y="32185"/>
                </a:cubicBezTo>
                <a:close/>
                <a:moveTo>
                  <a:pt x="21722" y="162"/>
                </a:moveTo>
                <a:lnTo>
                  <a:pt x="21663" y="206"/>
                </a:lnTo>
                <a:cubicBezTo>
                  <a:pt x="22384" y="1663"/>
                  <a:pt x="22929" y="3223"/>
                  <a:pt x="23297" y="4871"/>
                </a:cubicBezTo>
                <a:cubicBezTo>
                  <a:pt x="23444" y="5563"/>
                  <a:pt x="23591" y="6299"/>
                  <a:pt x="23532" y="7049"/>
                </a:cubicBezTo>
                <a:cubicBezTo>
                  <a:pt x="23488" y="7638"/>
                  <a:pt x="23312" y="8212"/>
                  <a:pt x="23047" y="8771"/>
                </a:cubicBezTo>
                <a:cubicBezTo>
                  <a:pt x="22561" y="9728"/>
                  <a:pt x="21766" y="10655"/>
                  <a:pt x="20633" y="11567"/>
                </a:cubicBezTo>
                <a:cubicBezTo>
                  <a:pt x="19294" y="12656"/>
                  <a:pt x="17837" y="13554"/>
                  <a:pt x="16321" y="14216"/>
                </a:cubicBezTo>
                <a:cubicBezTo>
                  <a:pt x="15880" y="14422"/>
                  <a:pt x="15409" y="14614"/>
                  <a:pt x="14967" y="14790"/>
                </a:cubicBezTo>
                <a:cubicBezTo>
                  <a:pt x="13952" y="15202"/>
                  <a:pt x="12892" y="15614"/>
                  <a:pt x="11950" y="16247"/>
                </a:cubicBezTo>
                <a:cubicBezTo>
                  <a:pt x="11538" y="16527"/>
                  <a:pt x="11156" y="16821"/>
                  <a:pt x="10832" y="17160"/>
                </a:cubicBezTo>
                <a:cubicBezTo>
                  <a:pt x="9920" y="18087"/>
                  <a:pt x="9404" y="19146"/>
                  <a:pt x="9375" y="20206"/>
                </a:cubicBezTo>
                <a:cubicBezTo>
                  <a:pt x="9331" y="21162"/>
                  <a:pt x="9802" y="22001"/>
                  <a:pt x="10258" y="22796"/>
                </a:cubicBezTo>
                <a:cubicBezTo>
                  <a:pt x="10832" y="23753"/>
                  <a:pt x="11744" y="24665"/>
                  <a:pt x="12995" y="25548"/>
                </a:cubicBezTo>
                <a:cubicBezTo>
                  <a:pt x="13290" y="25754"/>
                  <a:pt x="13525" y="25916"/>
                  <a:pt x="13746" y="26092"/>
                </a:cubicBezTo>
                <a:cubicBezTo>
                  <a:pt x="15394" y="27270"/>
                  <a:pt x="16527" y="28594"/>
                  <a:pt x="17204" y="30081"/>
                </a:cubicBezTo>
                <a:cubicBezTo>
                  <a:pt x="17476" y="30681"/>
                  <a:pt x="17747" y="31517"/>
                  <a:pt x="17682" y="32361"/>
                </a:cubicBezTo>
                <a:lnTo>
                  <a:pt x="17682" y="32361"/>
                </a:lnTo>
                <a:cubicBezTo>
                  <a:pt x="17696" y="32352"/>
                  <a:pt x="17710" y="32344"/>
                  <a:pt x="17724" y="32335"/>
                </a:cubicBezTo>
                <a:lnTo>
                  <a:pt x="17724" y="32335"/>
                </a:lnTo>
                <a:cubicBezTo>
                  <a:pt x="17814" y="31481"/>
                  <a:pt x="17538" y="30645"/>
                  <a:pt x="17263" y="30036"/>
                </a:cubicBezTo>
                <a:cubicBezTo>
                  <a:pt x="16571" y="28535"/>
                  <a:pt x="15424" y="27211"/>
                  <a:pt x="13790" y="26019"/>
                </a:cubicBezTo>
                <a:cubicBezTo>
                  <a:pt x="13569" y="25872"/>
                  <a:pt x="13334" y="25680"/>
                  <a:pt x="13039" y="25474"/>
                </a:cubicBezTo>
                <a:cubicBezTo>
                  <a:pt x="11789" y="24621"/>
                  <a:pt x="10861" y="23694"/>
                  <a:pt x="10317" y="22737"/>
                </a:cubicBezTo>
                <a:cubicBezTo>
                  <a:pt x="9846" y="21972"/>
                  <a:pt x="9404" y="21118"/>
                  <a:pt x="9434" y="20176"/>
                </a:cubicBezTo>
                <a:cubicBezTo>
                  <a:pt x="9463" y="19146"/>
                  <a:pt x="9964" y="18101"/>
                  <a:pt x="10861" y="17204"/>
                </a:cubicBezTo>
                <a:cubicBezTo>
                  <a:pt x="11200" y="16865"/>
                  <a:pt x="11568" y="16556"/>
                  <a:pt x="11965" y="16277"/>
                </a:cubicBezTo>
                <a:cubicBezTo>
                  <a:pt x="12907" y="15673"/>
                  <a:pt x="13952" y="15246"/>
                  <a:pt x="14967" y="14849"/>
                </a:cubicBezTo>
                <a:cubicBezTo>
                  <a:pt x="15409" y="14658"/>
                  <a:pt x="15880" y="14481"/>
                  <a:pt x="16321" y="14275"/>
                </a:cubicBezTo>
                <a:cubicBezTo>
                  <a:pt x="17852" y="13598"/>
                  <a:pt x="19309" y="12701"/>
                  <a:pt x="20648" y="11612"/>
                </a:cubicBezTo>
                <a:cubicBezTo>
                  <a:pt x="21810" y="10670"/>
                  <a:pt x="22605" y="9757"/>
                  <a:pt x="23076" y="8771"/>
                </a:cubicBezTo>
                <a:cubicBezTo>
                  <a:pt x="23370" y="8212"/>
                  <a:pt x="23532" y="7623"/>
                  <a:pt x="23591" y="7035"/>
                </a:cubicBezTo>
                <a:cubicBezTo>
                  <a:pt x="23650" y="6269"/>
                  <a:pt x="23518" y="5534"/>
                  <a:pt x="23356" y="4842"/>
                </a:cubicBezTo>
                <a:cubicBezTo>
                  <a:pt x="22988" y="3179"/>
                  <a:pt x="22414" y="1619"/>
                  <a:pt x="21722" y="162"/>
                </a:cubicBezTo>
                <a:close/>
                <a:moveTo>
                  <a:pt x="18190" y="32214"/>
                </a:moveTo>
                <a:lnTo>
                  <a:pt x="18190" y="32214"/>
                </a:lnTo>
                <a:cubicBezTo>
                  <a:pt x="18146" y="32244"/>
                  <a:pt x="18087" y="32273"/>
                  <a:pt x="18058" y="32303"/>
                </a:cubicBezTo>
                <a:cubicBezTo>
                  <a:pt x="18058" y="32347"/>
                  <a:pt x="18043" y="32376"/>
                  <a:pt x="18014" y="32420"/>
                </a:cubicBezTo>
                <a:cubicBezTo>
                  <a:pt x="18072" y="32376"/>
                  <a:pt x="18117" y="32347"/>
                  <a:pt x="18146" y="32303"/>
                </a:cubicBezTo>
                <a:cubicBezTo>
                  <a:pt x="18161" y="32288"/>
                  <a:pt x="18190" y="32244"/>
                  <a:pt x="18190" y="32214"/>
                </a:cubicBezTo>
                <a:close/>
                <a:moveTo>
                  <a:pt x="18058" y="32479"/>
                </a:moveTo>
                <a:lnTo>
                  <a:pt x="18058" y="32479"/>
                </a:lnTo>
                <a:cubicBezTo>
                  <a:pt x="18052" y="32485"/>
                  <a:pt x="18049" y="32491"/>
                  <a:pt x="18045" y="32497"/>
                </a:cubicBezTo>
                <a:lnTo>
                  <a:pt x="18045" y="32497"/>
                </a:lnTo>
                <a:cubicBezTo>
                  <a:pt x="18050" y="32491"/>
                  <a:pt x="18055" y="32486"/>
                  <a:pt x="18058" y="32479"/>
                </a:cubicBezTo>
                <a:close/>
                <a:moveTo>
                  <a:pt x="17682" y="32361"/>
                </a:moveTo>
                <a:cubicBezTo>
                  <a:pt x="17640" y="32385"/>
                  <a:pt x="17599" y="32410"/>
                  <a:pt x="17557" y="32435"/>
                </a:cubicBezTo>
                <a:cubicBezTo>
                  <a:pt x="17557" y="32460"/>
                  <a:pt x="17557" y="32480"/>
                  <a:pt x="17556" y="32499"/>
                </a:cubicBezTo>
                <a:lnTo>
                  <a:pt x="17556" y="32499"/>
                </a:lnTo>
                <a:cubicBezTo>
                  <a:pt x="17593" y="32480"/>
                  <a:pt x="17631" y="32460"/>
                  <a:pt x="17675" y="32435"/>
                </a:cubicBezTo>
                <a:cubicBezTo>
                  <a:pt x="17678" y="32410"/>
                  <a:pt x="17680" y="32385"/>
                  <a:pt x="17682" y="32361"/>
                </a:cubicBezTo>
                <a:close/>
                <a:moveTo>
                  <a:pt x="18045" y="32497"/>
                </a:moveTo>
                <a:cubicBezTo>
                  <a:pt x="18025" y="32515"/>
                  <a:pt x="17996" y="32527"/>
                  <a:pt x="17984" y="32538"/>
                </a:cubicBezTo>
                <a:cubicBezTo>
                  <a:pt x="17979" y="32549"/>
                  <a:pt x="17975" y="32558"/>
                  <a:pt x="17972" y="32565"/>
                </a:cubicBezTo>
                <a:lnTo>
                  <a:pt x="17972" y="32565"/>
                </a:lnTo>
                <a:lnTo>
                  <a:pt x="18014" y="32523"/>
                </a:lnTo>
                <a:cubicBezTo>
                  <a:pt x="18032" y="32515"/>
                  <a:pt x="18039" y="32506"/>
                  <a:pt x="18045" y="32497"/>
                </a:cubicBezTo>
                <a:close/>
                <a:moveTo>
                  <a:pt x="21178" y="192"/>
                </a:moveTo>
                <a:lnTo>
                  <a:pt x="21134" y="221"/>
                </a:lnTo>
                <a:cubicBezTo>
                  <a:pt x="21825" y="1663"/>
                  <a:pt x="22384" y="3223"/>
                  <a:pt x="22723" y="4857"/>
                </a:cubicBezTo>
                <a:cubicBezTo>
                  <a:pt x="22855" y="5504"/>
                  <a:pt x="23003" y="6255"/>
                  <a:pt x="22929" y="7005"/>
                </a:cubicBezTo>
                <a:cubicBezTo>
                  <a:pt x="22870" y="7579"/>
                  <a:pt x="22708" y="8168"/>
                  <a:pt x="22429" y="8727"/>
                </a:cubicBezTo>
                <a:cubicBezTo>
                  <a:pt x="21972" y="9684"/>
                  <a:pt x="21207" y="10596"/>
                  <a:pt x="20103" y="11538"/>
                </a:cubicBezTo>
                <a:cubicBezTo>
                  <a:pt x="18794" y="12642"/>
                  <a:pt x="17381" y="13554"/>
                  <a:pt x="15909" y="14260"/>
                </a:cubicBezTo>
                <a:cubicBezTo>
                  <a:pt x="15468" y="14467"/>
                  <a:pt x="14997" y="14658"/>
                  <a:pt x="14541" y="14849"/>
                </a:cubicBezTo>
                <a:cubicBezTo>
                  <a:pt x="13569" y="15276"/>
                  <a:pt x="12539" y="15688"/>
                  <a:pt x="11641" y="16306"/>
                </a:cubicBezTo>
                <a:cubicBezTo>
                  <a:pt x="11229" y="16571"/>
                  <a:pt x="10861" y="16865"/>
                  <a:pt x="10538" y="17218"/>
                </a:cubicBezTo>
                <a:cubicBezTo>
                  <a:pt x="9655" y="18116"/>
                  <a:pt x="9140" y="19176"/>
                  <a:pt x="9081" y="20206"/>
                </a:cubicBezTo>
                <a:cubicBezTo>
                  <a:pt x="9022" y="21133"/>
                  <a:pt x="9434" y="21942"/>
                  <a:pt x="9875" y="22752"/>
                </a:cubicBezTo>
                <a:cubicBezTo>
                  <a:pt x="10420" y="23767"/>
                  <a:pt x="11347" y="24724"/>
                  <a:pt x="12672" y="25695"/>
                </a:cubicBezTo>
                <a:cubicBezTo>
                  <a:pt x="12966" y="25916"/>
                  <a:pt x="13216" y="26107"/>
                  <a:pt x="13437" y="26269"/>
                </a:cubicBezTo>
                <a:cubicBezTo>
                  <a:pt x="15070" y="27520"/>
                  <a:pt x="16248" y="28962"/>
                  <a:pt x="16910" y="30552"/>
                </a:cubicBezTo>
                <a:cubicBezTo>
                  <a:pt x="17221" y="31287"/>
                  <a:pt x="17369" y="31954"/>
                  <a:pt x="17341" y="32567"/>
                </a:cubicBezTo>
                <a:lnTo>
                  <a:pt x="17341" y="32567"/>
                </a:lnTo>
                <a:cubicBezTo>
                  <a:pt x="17364" y="32554"/>
                  <a:pt x="17388" y="32541"/>
                  <a:pt x="17411" y="32529"/>
                </a:cubicBezTo>
                <a:lnTo>
                  <a:pt x="17411" y="32529"/>
                </a:lnTo>
                <a:cubicBezTo>
                  <a:pt x="17418" y="31911"/>
                  <a:pt x="17298" y="31251"/>
                  <a:pt x="16983" y="30522"/>
                </a:cubicBezTo>
                <a:cubicBezTo>
                  <a:pt x="16321" y="28903"/>
                  <a:pt x="15129" y="27446"/>
                  <a:pt x="13496" y="26195"/>
                </a:cubicBezTo>
                <a:cubicBezTo>
                  <a:pt x="13275" y="26034"/>
                  <a:pt x="13010" y="25842"/>
                  <a:pt x="12716" y="25622"/>
                </a:cubicBezTo>
                <a:cubicBezTo>
                  <a:pt x="11391" y="24665"/>
                  <a:pt x="10494" y="23708"/>
                  <a:pt x="9949" y="22722"/>
                </a:cubicBezTo>
                <a:cubicBezTo>
                  <a:pt x="9507" y="21913"/>
                  <a:pt x="9110" y="21118"/>
                  <a:pt x="9154" y="20206"/>
                </a:cubicBezTo>
                <a:cubicBezTo>
                  <a:pt x="9213" y="19205"/>
                  <a:pt x="9699" y="18160"/>
                  <a:pt x="10582" y="17277"/>
                </a:cubicBezTo>
                <a:cubicBezTo>
                  <a:pt x="10920" y="16939"/>
                  <a:pt x="11288" y="16630"/>
                  <a:pt x="11671" y="16380"/>
                </a:cubicBezTo>
                <a:cubicBezTo>
                  <a:pt x="12569" y="15762"/>
                  <a:pt x="13584" y="15349"/>
                  <a:pt x="14555" y="14923"/>
                </a:cubicBezTo>
                <a:cubicBezTo>
                  <a:pt x="14997" y="14731"/>
                  <a:pt x="15482" y="14540"/>
                  <a:pt x="15924" y="14334"/>
                </a:cubicBezTo>
                <a:cubicBezTo>
                  <a:pt x="17410" y="13628"/>
                  <a:pt x="18823" y="12715"/>
                  <a:pt x="20133" y="11612"/>
                </a:cubicBezTo>
                <a:cubicBezTo>
                  <a:pt x="21251" y="10655"/>
                  <a:pt x="22017" y="9728"/>
                  <a:pt x="22487" y="8757"/>
                </a:cubicBezTo>
                <a:cubicBezTo>
                  <a:pt x="22767" y="8183"/>
                  <a:pt x="22929" y="7594"/>
                  <a:pt x="22988" y="7005"/>
                </a:cubicBezTo>
                <a:cubicBezTo>
                  <a:pt x="23061" y="6255"/>
                  <a:pt x="22914" y="5490"/>
                  <a:pt x="22782" y="4842"/>
                </a:cubicBezTo>
                <a:cubicBezTo>
                  <a:pt x="22429" y="3208"/>
                  <a:pt x="21899" y="1634"/>
                  <a:pt x="21178" y="192"/>
                </a:cubicBezTo>
                <a:close/>
                <a:moveTo>
                  <a:pt x="17972" y="32565"/>
                </a:moveTo>
                <a:lnTo>
                  <a:pt x="17940" y="32597"/>
                </a:lnTo>
                <a:cubicBezTo>
                  <a:pt x="17959" y="32588"/>
                  <a:pt x="17966" y="32578"/>
                  <a:pt x="17972" y="32565"/>
                </a:cubicBezTo>
                <a:close/>
                <a:moveTo>
                  <a:pt x="17938" y="32397"/>
                </a:moveTo>
                <a:cubicBezTo>
                  <a:pt x="17883" y="32469"/>
                  <a:pt x="17827" y="32539"/>
                  <a:pt x="17766" y="32606"/>
                </a:cubicBezTo>
                <a:lnTo>
                  <a:pt x="17766" y="32606"/>
                </a:lnTo>
                <a:cubicBezTo>
                  <a:pt x="17780" y="32575"/>
                  <a:pt x="17793" y="32522"/>
                  <a:pt x="17793" y="32494"/>
                </a:cubicBezTo>
                <a:lnTo>
                  <a:pt x="17938" y="32397"/>
                </a:lnTo>
                <a:close/>
                <a:moveTo>
                  <a:pt x="17341" y="32567"/>
                </a:moveTo>
                <a:lnTo>
                  <a:pt x="17341" y="32567"/>
                </a:lnTo>
                <a:cubicBezTo>
                  <a:pt x="17309" y="32584"/>
                  <a:pt x="17278" y="32600"/>
                  <a:pt x="17248" y="32612"/>
                </a:cubicBezTo>
                <a:cubicBezTo>
                  <a:pt x="17248" y="32637"/>
                  <a:pt x="17248" y="32661"/>
                  <a:pt x="17245" y="32687"/>
                </a:cubicBezTo>
                <a:lnTo>
                  <a:pt x="17245" y="32687"/>
                </a:lnTo>
                <a:cubicBezTo>
                  <a:pt x="17276" y="32672"/>
                  <a:pt x="17306" y="32656"/>
                  <a:pt x="17337" y="32641"/>
                </a:cubicBezTo>
                <a:cubicBezTo>
                  <a:pt x="17338" y="32616"/>
                  <a:pt x="17340" y="32592"/>
                  <a:pt x="17341" y="32567"/>
                </a:cubicBezTo>
                <a:close/>
                <a:moveTo>
                  <a:pt x="17719" y="32538"/>
                </a:moveTo>
                <a:cubicBezTo>
                  <a:pt x="17719" y="32568"/>
                  <a:pt x="17705" y="32597"/>
                  <a:pt x="17690" y="32612"/>
                </a:cubicBezTo>
                <a:cubicBezTo>
                  <a:pt x="17690" y="32641"/>
                  <a:pt x="17675" y="32656"/>
                  <a:pt x="17675" y="32671"/>
                </a:cubicBezTo>
                <a:cubicBezTo>
                  <a:pt x="17616" y="32715"/>
                  <a:pt x="17557" y="32759"/>
                  <a:pt x="17484" y="32803"/>
                </a:cubicBezTo>
                <a:cubicBezTo>
                  <a:pt x="17499" y="32744"/>
                  <a:pt x="17499" y="32715"/>
                  <a:pt x="17528" y="32656"/>
                </a:cubicBezTo>
                <a:cubicBezTo>
                  <a:pt x="17602" y="32641"/>
                  <a:pt x="17646" y="32597"/>
                  <a:pt x="17719" y="32538"/>
                </a:cubicBezTo>
                <a:close/>
                <a:moveTo>
                  <a:pt x="17852" y="32641"/>
                </a:moveTo>
                <a:lnTo>
                  <a:pt x="17852" y="32641"/>
                </a:lnTo>
                <a:cubicBezTo>
                  <a:pt x="17822" y="32671"/>
                  <a:pt x="17763" y="32685"/>
                  <a:pt x="17719" y="32730"/>
                </a:cubicBezTo>
                <a:cubicBezTo>
                  <a:pt x="17705" y="32744"/>
                  <a:pt x="17705" y="32788"/>
                  <a:pt x="17690" y="32818"/>
                </a:cubicBezTo>
                <a:cubicBezTo>
                  <a:pt x="17719" y="32803"/>
                  <a:pt x="17763" y="32759"/>
                  <a:pt x="17793" y="32730"/>
                </a:cubicBezTo>
                <a:cubicBezTo>
                  <a:pt x="17822" y="32715"/>
                  <a:pt x="17837" y="32671"/>
                  <a:pt x="17852" y="32641"/>
                </a:cubicBezTo>
                <a:close/>
                <a:moveTo>
                  <a:pt x="16983" y="32764"/>
                </a:moveTo>
                <a:cubicBezTo>
                  <a:pt x="16960" y="32776"/>
                  <a:pt x="16935" y="32789"/>
                  <a:pt x="16910" y="32803"/>
                </a:cubicBezTo>
                <a:cubicBezTo>
                  <a:pt x="16910" y="32824"/>
                  <a:pt x="16910" y="32843"/>
                  <a:pt x="16909" y="32862"/>
                </a:cubicBezTo>
                <a:lnTo>
                  <a:pt x="16909" y="32862"/>
                </a:lnTo>
                <a:cubicBezTo>
                  <a:pt x="16934" y="32849"/>
                  <a:pt x="16959" y="32834"/>
                  <a:pt x="16983" y="32818"/>
                </a:cubicBezTo>
                <a:cubicBezTo>
                  <a:pt x="16983" y="32800"/>
                  <a:pt x="16983" y="32782"/>
                  <a:pt x="16983" y="32764"/>
                </a:cubicBezTo>
                <a:close/>
                <a:moveTo>
                  <a:pt x="20133" y="192"/>
                </a:moveTo>
                <a:lnTo>
                  <a:pt x="20074" y="221"/>
                </a:lnTo>
                <a:cubicBezTo>
                  <a:pt x="20780" y="1619"/>
                  <a:pt x="21281" y="3164"/>
                  <a:pt x="21590" y="4783"/>
                </a:cubicBezTo>
                <a:cubicBezTo>
                  <a:pt x="21693" y="5416"/>
                  <a:pt x="21810" y="6152"/>
                  <a:pt x="21737" y="6902"/>
                </a:cubicBezTo>
                <a:cubicBezTo>
                  <a:pt x="21678" y="7476"/>
                  <a:pt x="21516" y="8035"/>
                  <a:pt x="21251" y="8595"/>
                </a:cubicBezTo>
                <a:cubicBezTo>
                  <a:pt x="20810" y="9551"/>
                  <a:pt x="20103" y="10493"/>
                  <a:pt x="19088" y="11450"/>
                </a:cubicBezTo>
                <a:cubicBezTo>
                  <a:pt x="17866" y="12583"/>
                  <a:pt x="16527" y="13539"/>
                  <a:pt x="15100" y="14290"/>
                </a:cubicBezTo>
                <a:cubicBezTo>
                  <a:pt x="14658" y="14540"/>
                  <a:pt x="14187" y="14761"/>
                  <a:pt x="13731" y="14952"/>
                </a:cubicBezTo>
                <a:cubicBezTo>
                  <a:pt x="12833" y="15379"/>
                  <a:pt x="11892" y="15820"/>
                  <a:pt x="11053" y="16424"/>
                </a:cubicBezTo>
                <a:cubicBezTo>
                  <a:pt x="10655" y="16703"/>
                  <a:pt x="10317" y="16998"/>
                  <a:pt x="9993" y="17336"/>
                </a:cubicBezTo>
                <a:cubicBezTo>
                  <a:pt x="9154" y="18190"/>
                  <a:pt x="8639" y="19205"/>
                  <a:pt x="8551" y="20176"/>
                </a:cubicBezTo>
                <a:cubicBezTo>
                  <a:pt x="8448" y="21089"/>
                  <a:pt x="8801" y="21913"/>
                  <a:pt x="9154" y="22708"/>
                </a:cubicBezTo>
                <a:cubicBezTo>
                  <a:pt x="9669" y="23826"/>
                  <a:pt x="10582" y="24871"/>
                  <a:pt x="12053" y="26019"/>
                </a:cubicBezTo>
                <a:cubicBezTo>
                  <a:pt x="12348" y="26254"/>
                  <a:pt x="12627" y="26460"/>
                  <a:pt x="12863" y="26652"/>
                </a:cubicBezTo>
                <a:cubicBezTo>
                  <a:pt x="14599" y="28079"/>
                  <a:pt x="15777" y="29713"/>
                  <a:pt x="16380" y="31538"/>
                </a:cubicBezTo>
                <a:cubicBezTo>
                  <a:pt x="16553" y="32028"/>
                  <a:pt x="16653" y="32483"/>
                  <a:pt x="16682" y="32902"/>
                </a:cubicBezTo>
                <a:lnTo>
                  <a:pt x="16682" y="32902"/>
                </a:lnTo>
                <a:cubicBezTo>
                  <a:pt x="16692" y="32897"/>
                  <a:pt x="16701" y="32893"/>
                  <a:pt x="16711" y="32888"/>
                </a:cubicBezTo>
                <a:lnTo>
                  <a:pt x="16711" y="32888"/>
                </a:lnTo>
                <a:cubicBezTo>
                  <a:pt x="16663" y="32453"/>
                  <a:pt x="16562" y="31979"/>
                  <a:pt x="16395" y="31479"/>
                </a:cubicBezTo>
                <a:cubicBezTo>
                  <a:pt x="15777" y="29654"/>
                  <a:pt x="14599" y="28006"/>
                  <a:pt x="12863" y="26578"/>
                </a:cubicBezTo>
                <a:cubicBezTo>
                  <a:pt x="12627" y="26387"/>
                  <a:pt x="12348" y="26181"/>
                  <a:pt x="12053" y="25945"/>
                </a:cubicBezTo>
                <a:cubicBezTo>
                  <a:pt x="10611" y="24797"/>
                  <a:pt x="9684" y="23767"/>
                  <a:pt x="9169" y="22664"/>
                </a:cubicBezTo>
                <a:cubicBezTo>
                  <a:pt x="8816" y="21898"/>
                  <a:pt x="8492" y="21089"/>
                  <a:pt x="8580" y="20176"/>
                </a:cubicBezTo>
                <a:cubicBezTo>
                  <a:pt x="8669" y="19220"/>
                  <a:pt x="9184" y="18219"/>
                  <a:pt x="10023" y="17366"/>
                </a:cubicBezTo>
                <a:cubicBezTo>
                  <a:pt x="10332" y="17057"/>
                  <a:pt x="10685" y="16748"/>
                  <a:pt x="11067" y="16483"/>
                </a:cubicBezTo>
                <a:cubicBezTo>
                  <a:pt x="11906" y="15894"/>
                  <a:pt x="12848" y="15453"/>
                  <a:pt x="13746" y="15026"/>
                </a:cubicBezTo>
                <a:cubicBezTo>
                  <a:pt x="14187" y="14834"/>
                  <a:pt x="14673" y="14614"/>
                  <a:pt x="15114" y="14363"/>
                </a:cubicBezTo>
                <a:cubicBezTo>
                  <a:pt x="16542" y="13613"/>
                  <a:pt x="17896" y="12656"/>
                  <a:pt x="19117" y="11494"/>
                </a:cubicBezTo>
                <a:cubicBezTo>
                  <a:pt x="20148" y="10523"/>
                  <a:pt x="20869" y="9581"/>
                  <a:pt x="21310" y="8609"/>
                </a:cubicBezTo>
                <a:cubicBezTo>
                  <a:pt x="21575" y="8035"/>
                  <a:pt x="21737" y="7476"/>
                  <a:pt x="21796" y="6902"/>
                </a:cubicBezTo>
                <a:cubicBezTo>
                  <a:pt x="21869" y="6122"/>
                  <a:pt x="21752" y="5387"/>
                  <a:pt x="21649" y="4768"/>
                </a:cubicBezTo>
                <a:cubicBezTo>
                  <a:pt x="21354" y="3135"/>
                  <a:pt x="20839" y="1604"/>
                  <a:pt x="20133" y="192"/>
                </a:cubicBezTo>
                <a:close/>
                <a:moveTo>
                  <a:pt x="17454" y="32730"/>
                </a:moveTo>
                <a:lnTo>
                  <a:pt x="17454" y="32730"/>
                </a:lnTo>
                <a:cubicBezTo>
                  <a:pt x="17425" y="32788"/>
                  <a:pt x="17425" y="32818"/>
                  <a:pt x="17410" y="32877"/>
                </a:cubicBezTo>
                <a:cubicBezTo>
                  <a:pt x="17337" y="32936"/>
                  <a:pt x="17263" y="32965"/>
                  <a:pt x="17204" y="33009"/>
                </a:cubicBezTo>
                <a:cubicBezTo>
                  <a:pt x="17234" y="32950"/>
                  <a:pt x="17234" y="32891"/>
                  <a:pt x="17234" y="32862"/>
                </a:cubicBezTo>
                <a:cubicBezTo>
                  <a:pt x="17307" y="32818"/>
                  <a:pt x="17381" y="32759"/>
                  <a:pt x="17454" y="32730"/>
                </a:cubicBezTo>
                <a:close/>
                <a:moveTo>
                  <a:pt x="17690" y="32906"/>
                </a:moveTo>
                <a:lnTo>
                  <a:pt x="17690" y="32906"/>
                </a:lnTo>
                <a:cubicBezTo>
                  <a:pt x="17660" y="32950"/>
                  <a:pt x="17631" y="32965"/>
                  <a:pt x="17616" y="32980"/>
                </a:cubicBezTo>
                <a:cubicBezTo>
                  <a:pt x="17616" y="32997"/>
                  <a:pt x="17616" y="33009"/>
                  <a:pt x="17613" y="33019"/>
                </a:cubicBezTo>
                <a:lnTo>
                  <a:pt x="17613" y="33019"/>
                </a:lnTo>
                <a:cubicBezTo>
                  <a:pt x="17629" y="32997"/>
                  <a:pt x="17652" y="32976"/>
                  <a:pt x="17675" y="32965"/>
                </a:cubicBezTo>
                <a:cubicBezTo>
                  <a:pt x="17675" y="32950"/>
                  <a:pt x="17690" y="32936"/>
                  <a:pt x="17690" y="32906"/>
                </a:cubicBezTo>
                <a:close/>
                <a:moveTo>
                  <a:pt x="17586" y="32822"/>
                </a:moveTo>
                <a:cubicBezTo>
                  <a:pt x="17531" y="32894"/>
                  <a:pt x="17475" y="32965"/>
                  <a:pt x="17413" y="33032"/>
                </a:cubicBezTo>
                <a:lnTo>
                  <a:pt x="17413" y="33032"/>
                </a:lnTo>
                <a:cubicBezTo>
                  <a:pt x="17429" y="33001"/>
                  <a:pt x="17454" y="32947"/>
                  <a:pt x="17454" y="32906"/>
                </a:cubicBezTo>
                <a:lnTo>
                  <a:pt x="17586" y="32822"/>
                </a:lnTo>
                <a:close/>
                <a:moveTo>
                  <a:pt x="17613" y="33019"/>
                </a:moveTo>
                <a:cubicBezTo>
                  <a:pt x="17609" y="33026"/>
                  <a:pt x="17605" y="33032"/>
                  <a:pt x="17602" y="33039"/>
                </a:cubicBezTo>
                <a:cubicBezTo>
                  <a:pt x="17608" y="33032"/>
                  <a:pt x="17611" y="33026"/>
                  <a:pt x="17613" y="33019"/>
                </a:cubicBezTo>
                <a:close/>
                <a:moveTo>
                  <a:pt x="19632" y="221"/>
                </a:moveTo>
                <a:lnTo>
                  <a:pt x="19588" y="265"/>
                </a:lnTo>
                <a:cubicBezTo>
                  <a:pt x="20280" y="1663"/>
                  <a:pt x="20766" y="3164"/>
                  <a:pt x="21031" y="4783"/>
                </a:cubicBezTo>
                <a:cubicBezTo>
                  <a:pt x="21134" y="5357"/>
                  <a:pt x="21237" y="6108"/>
                  <a:pt x="21148" y="6888"/>
                </a:cubicBezTo>
                <a:cubicBezTo>
                  <a:pt x="21089" y="7432"/>
                  <a:pt x="20927" y="8006"/>
                  <a:pt x="20692" y="8551"/>
                </a:cubicBezTo>
                <a:cubicBezTo>
                  <a:pt x="20265" y="9507"/>
                  <a:pt x="19559" y="10449"/>
                  <a:pt x="18588" y="11420"/>
                </a:cubicBezTo>
                <a:cubicBezTo>
                  <a:pt x="17410" y="12583"/>
                  <a:pt x="16100" y="13554"/>
                  <a:pt x="14702" y="14334"/>
                </a:cubicBezTo>
                <a:cubicBezTo>
                  <a:pt x="14261" y="14570"/>
                  <a:pt x="13805" y="14805"/>
                  <a:pt x="13349" y="15026"/>
                </a:cubicBezTo>
                <a:cubicBezTo>
                  <a:pt x="12480" y="15467"/>
                  <a:pt x="11583" y="15909"/>
                  <a:pt x="10773" y="16497"/>
                </a:cubicBezTo>
                <a:cubicBezTo>
                  <a:pt x="10405" y="16777"/>
                  <a:pt x="10052" y="17071"/>
                  <a:pt x="9743" y="17380"/>
                </a:cubicBezTo>
                <a:cubicBezTo>
                  <a:pt x="8919" y="18234"/>
                  <a:pt x="8404" y="19220"/>
                  <a:pt x="8286" y="20176"/>
                </a:cubicBezTo>
                <a:cubicBezTo>
                  <a:pt x="8183" y="21089"/>
                  <a:pt x="8477" y="21913"/>
                  <a:pt x="8801" y="22664"/>
                </a:cubicBezTo>
                <a:cubicBezTo>
                  <a:pt x="9434" y="24150"/>
                  <a:pt x="10714" y="25312"/>
                  <a:pt x="11744" y="26166"/>
                </a:cubicBezTo>
                <a:cubicBezTo>
                  <a:pt x="12053" y="26401"/>
                  <a:pt x="12333" y="26637"/>
                  <a:pt x="12569" y="26843"/>
                </a:cubicBezTo>
                <a:cubicBezTo>
                  <a:pt x="14335" y="28344"/>
                  <a:pt x="15541" y="30081"/>
                  <a:pt x="16100" y="31994"/>
                </a:cubicBezTo>
                <a:cubicBezTo>
                  <a:pt x="16216" y="32380"/>
                  <a:pt x="16298" y="32732"/>
                  <a:pt x="16347" y="33080"/>
                </a:cubicBezTo>
                <a:lnTo>
                  <a:pt x="16347" y="33080"/>
                </a:lnTo>
                <a:cubicBezTo>
                  <a:pt x="16358" y="33073"/>
                  <a:pt x="16371" y="33067"/>
                  <a:pt x="16383" y="33060"/>
                </a:cubicBezTo>
                <a:lnTo>
                  <a:pt x="16383" y="33060"/>
                </a:lnTo>
                <a:cubicBezTo>
                  <a:pt x="16345" y="32728"/>
                  <a:pt x="16262" y="32371"/>
                  <a:pt x="16145" y="31979"/>
                </a:cubicBezTo>
                <a:cubicBezTo>
                  <a:pt x="15556" y="30036"/>
                  <a:pt x="14364" y="28300"/>
                  <a:pt x="12598" y="26784"/>
                </a:cubicBezTo>
                <a:cubicBezTo>
                  <a:pt x="12333" y="26563"/>
                  <a:pt x="12053" y="26343"/>
                  <a:pt x="11759" y="26107"/>
                </a:cubicBezTo>
                <a:cubicBezTo>
                  <a:pt x="10714" y="25283"/>
                  <a:pt x="9449" y="24120"/>
                  <a:pt x="8845" y="22649"/>
                </a:cubicBezTo>
                <a:cubicBezTo>
                  <a:pt x="8521" y="21898"/>
                  <a:pt x="8227" y="21089"/>
                  <a:pt x="8345" y="20206"/>
                </a:cubicBezTo>
                <a:cubicBezTo>
                  <a:pt x="8448" y="19264"/>
                  <a:pt x="8963" y="18293"/>
                  <a:pt x="9772" y="17439"/>
                </a:cubicBezTo>
                <a:cubicBezTo>
                  <a:pt x="10096" y="17130"/>
                  <a:pt x="10420" y="16836"/>
                  <a:pt x="10788" y="16556"/>
                </a:cubicBezTo>
                <a:cubicBezTo>
                  <a:pt x="11597" y="15968"/>
                  <a:pt x="12495" y="15526"/>
                  <a:pt x="13363" y="15099"/>
                </a:cubicBezTo>
                <a:cubicBezTo>
                  <a:pt x="13805" y="14879"/>
                  <a:pt x="14290" y="14643"/>
                  <a:pt x="14732" y="14408"/>
                </a:cubicBezTo>
                <a:cubicBezTo>
                  <a:pt x="16145" y="13628"/>
                  <a:pt x="17454" y="12642"/>
                  <a:pt x="18632" y="11479"/>
                </a:cubicBezTo>
                <a:cubicBezTo>
                  <a:pt x="19618" y="10508"/>
                  <a:pt x="20324" y="9551"/>
                  <a:pt x="20736" y="8580"/>
                </a:cubicBezTo>
                <a:cubicBezTo>
                  <a:pt x="21001" y="8006"/>
                  <a:pt x="21148" y="7432"/>
                  <a:pt x="21207" y="6888"/>
                </a:cubicBezTo>
                <a:cubicBezTo>
                  <a:pt x="21281" y="6108"/>
                  <a:pt x="21178" y="5357"/>
                  <a:pt x="21089" y="4768"/>
                </a:cubicBezTo>
                <a:cubicBezTo>
                  <a:pt x="20810" y="3150"/>
                  <a:pt x="20324" y="1619"/>
                  <a:pt x="19632" y="221"/>
                </a:cubicBezTo>
                <a:close/>
                <a:moveTo>
                  <a:pt x="16682" y="32902"/>
                </a:moveTo>
                <a:lnTo>
                  <a:pt x="16682" y="32902"/>
                </a:lnTo>
                <a:cubicBezTo>
                  <a:pt x="16645" y="32921"/>
                  <a:pt x="16608" y="32940"/>
                  <a:pt x="16571" y="32965"/>
                </a:cubicBezTo>
                <a:cubicBezTo>
                  <a:pt x="16571" y="33016"/>
                  <a:pt x="16571" y="33059"/>
                  <a:pt x="16576" y="33101"/>
                </a:cubicBezTo>
                <a:lnTo>
                  <a:pt x="16576" y="33101"/>
                </a:lnTo>
                <a:lnTo>
                  <a:pt x="16616" y="33083"/>
                </a:lnTo>
                <a:cubicBezTo>
                  <a:pt x="16660" y="33053"/>
                  <a:pt x="16674" y="33053"/>
                  <a:pt x="16689" y="33039"/>
                </a:cubicBezTo>
                <a:cubicBezTo>
                  <a:pt x="16688" y="32994"/>
                  <a:pt x="16685" y="32948"/>
                  <a:pt x="16682" y="32902"/>
                </a:cubicBezTo>
                <a:close/>
                <a:moveTo>
                  <a:pt x="16513" y="33009"/>
                </a:moveTo>
                <a:cubicBezTo>
                  <a:pt x="16498" y="33009"/>
                  <a:pt x="16498" y="33024"/>
                  <a:pt x="16468" y="33024"/>
                </a:cubicBezTo>
                <a:cubicBezTo>
                  <a:pt x="16440" y="33033"/>
                  <a:pt x="16411" y="33046"/>
                  <a:pt x="16383" y="33060"/>
                </a:cubicBezTo>
                <a:lnTo>
                  <a:pt x="16383" y="33060"/>
                </a:lnTo>
                <a:cubicBezTo>
                  <a:pt x="16387" y="33103"/>
                  <a:pt x="16392" y="33144"/>
                  <a:pt x="16395" y="33186"/>
                </a:cubicBezTo>
                <a:lnTo>
                  <a:pt x="16513" y="33131"/>
                </a:lnTo>
                <a:lnTo>
                  <a:pt x="16513" y="33009"/>
                </a:lnTo>
                <a:close/>
                <a:moveTo>
                  <a:pt x="17131" y="32891"/>
                </a:moveTo>
                <a:cubicBezTo>
                  <a:pt x="17131" y="32950"/>
                  <a:pt x="17116" y="33009"/>
                  <a:pt x="17101" y="33053"/>
                </a:cubicBezTo>
                <a:cubicBezTo>
                  <a:pt x="17028" y="33112"/>
                  <a:pt x="16954" y="33156"/>
                  <a:pt x="16866" y="33200"/>
                </a:cubicBezTo>
                <a:cubicBezTo>
                  <a:pt x="16895" y="33156"/>
                  <a:pt x="16895" y="33097"/>
                  <a:pt x="16895" y="33039"/>
                </a:cubicBezTo>
                <a:cubicBezTo>
                  <a:pt x="16969" y="32980"/>
                  <a:pt x="17057" y="32950"/>
                  <a:pt x="17131" y="32891"/>
                </a:cubicBezTo>
                <a:close/>
                <a:moveTo>
                  <a:pt x="17381" y="32980"/>
                </a:moveTo>
                <a:cubicBezTo>
                  <a:pt x="17381" y="33009"/>
                  <a:pt x="17351" y="33024"/>
                  <a:pt x="17351" y="33024"/>
                </a:cubicBezTo>
                <a:cubicBezTo>
                  <a:pt x="17337" y="33053"/>
                  <a:pt x="17337" y="33097"/>
                  <a:pt x="17322" y="33112"/>
                </a:cubicBezTo>
                <a:cubicBezTo>
                  <a:pt x="17263" y="33142"/>
                  <a:pt x="17204" y="33200"/>
                  <a:pt x="17131" y="33245"/>
                </a:cubicBezTo>
                <a:cubicBezTo>
                  <a:pt x="17160" y="33186"/>
                  <a:pt x="17160" y="33142"/>
                  <a:pt x="17175" y="33097"/>
                </a:cubicBezTo>
                <a:cubicBezTo>
                  <a:pt x="17248" y="33053"/>
                  <a:pt x="17307" y="33024"/>
                  <a:pt x="17381" y="32980"/>
                </a:cubicBezTo>
                <a:close/>
                <a:moveTo>
                  <a:pt x="17499" y="33053"/>
                </a:moveTo>
                <a:lnTo>
                  <a:pt x="17499" y="33053"/>
                </a:lnTo>
                <a:cubicBezTo>
                  <a:pt x="17469" y="33083"/>
                  <a:pt x="17410" y="33112"/>
                  <a:pt x="17381" y="33156"/>
                </a:cubicBezTo>
                <a:cubicBezTo>
                  <a:pt x="17351" y="33186"/>
                  <a:pt x="17351" y="33200"/>
                  <a:pt x="17337" y="33245"/>
                </a:cubicBezTo>
                <a:cubicBezTo>
                  <a:pt x="17366" y="33230"/>
                  <a:pt x="17410" y="33186"/>
                  <a:pt x="17454" y="33156"/>
                </a:cubicBezTo>
                <a:cubicBezTo>
                  <a:pt x="17469" y="33127"/>
                  <a:pt x="17484" y="33097"/>
                  <a:pt x="17499" y="33053"/>
                </a:cubicBezTo>
                <a:close/>
                <a:moveTo>
                  <a:pt x="16347" y="33080"/>
                </a:moveTo>
                <a:cubicBezTo>
                  <a:pt x="16301" y="33105"/>
                  <a:pt x="16258" y="33133"/>
                  <a:pt x="16218" y="33156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70" y="33278"/>
                  <a:pt x="16321" y="33252"/>
                  <a:pt x="16365" y="33230"/>
                </a:cubicBezTo>
                <a:cubicBezTo>
                  <a:pt x="16360" y="33180"/>
                  <a:pt x="16354" y="33130"/>
                  <a:pt x="16347" y="33080"/>
                </a:cubicBezTo>
                <a:close/>
                <a:moveTo>
                  <a:pt x="16822" y="33083"/>
                </a:moveTo>
                <a:cubicBezTo>
                  <a:pt x="16822" y="33127"/>
                  <a:pt x="16807" y="33186"/>
                  <a:pt x="16807" y="33245"/>
                </a:cubicBezTo>
                <a:cubicBezTo>
                  <a:pt x="16733" y="33303"/>
                  <a:pt x="16645" y="33333"/>
                  <a:pt x="16571" y="33392"/>
                </a:cubicBezTo>
                <a:lnTo>
                  <a:pt x="16571" y="33230"/>
                </a:lnTo>
                <a:cubicBezTo>
                  <a:pt x="16660" y="33171"/>
                  <a:pt x="16733" y="33127"/>
                  <a:pt x="16822" y="33083"/>
                </a:cubicBezTo>
                <a:close/>
                <a:moveTo>
                  <a:pt x="17184" y="33317"/>
                </a:moveTo>
                <a:cubicBezTo>
                  <a:pt x="17156" y="33350"/>
                  <a:pt x="17128" y="33381"/>
                  <a:pt x="17099" y="33412"/>
                </a:cubicBezTo>
                <a:lnTo>
                  <a:pt x="17099" y="33412"/>
                </a:lnTo>
                <a:cubicBezTo>
                  <a:pt x="17101" y="33397"/>
                  <a:pt x="17101" y="33385"/>
                  <a:pt x="17101" y="33377"/>
                </a:cubicBezTo>
                <a:lnTo>
                  <a:pt x="17184" y="33317"/>
                </a:lnTo>
                <a:close/>
                <a:moveTo>
                  <a:pt x="17086" y="33171"/>
                </a:moveTo>
                <a:lnTo>
                  <a:pt x="17086" y="33171"/>
                </a:lnTo>
                <a:cubicBezTo>
                  <a:pt x="17057" y="33230"/>
                  <a:pt x="17057" y="33259"/>
                  <a:pt x="17042" y="33318"/>
                </a:cubicBezTo>
                <a:cubicBezTo>
                  <a:pt x="16983" y="33348"/>
                  <a:pt x="16910" y="33406"/>
                  <a:pt x="16836" y="33451"/>
                </a:cubicBezTo>
                <a:cubicBezTo>
                  <a:pt x="16866" y="33392"/>
                  <a:pt x="16866" y="33333"/>
                  <a:pt x="16866" y="33289"/>
                </a:cubicBezTo>
                <a:cubicBezTo>
                  <a:pt x="16939" y="33259"/>
                  <a:pt x="16998" y="33200"/>
                  <a:pt x="17086" y="33171"/>
                </a:cubicBezTo>
                <a:close/>
                <a:moveTo>
                  <a:pt x="17337" y="33348"/>
                </a:moveTo>
                <a:cubicBezTo>
                  <a:pt x="17322" y="33377"/>
                  <a:pt x="17278" y="33392"/>
                  <a:pt x="17263" y="33406"/>
                </a:cubicBezTo>
                <a:cubicBezTo>
                  <a:pt x="17263" y="33421"/>
                  <a:pt x="17248" y="33451"/>
                  <a:pt x="17248" y="33465"/>
                </a:cubicBezTo>
                <a:lnTo>
                  <a:pt x="17322" y="33392"/>
                </a:lnTo>
                <a:cubicBezTo>
                  <a:pt x="17322" y="33377"/>
                  <a:pt x="17336" y="33348"/>
                  <a:pt x="17337" y="33348"/>
                </a:cubicBezTo>
                <a:close/>
                <a:moveTo>
                  <a:pt x="17160" y="33524"/>
                </a:moveTo>
                <a:cubicBezTo>
                  <a:pt x="17152" y="33528"/>
                  <a:pt x="17145" y="33532"/>
                  <a:pt x="17139" y="33537"/>
                </a:cubicBezTo>
                <a:lnTo>
                  <a:pt x="17139" y="33537"/>
                </a:lnTo>
                <a:cubicBezTo>
                  <a:pt x="17146" y="33533"/>
                  <a:pt x="17153" y="33529"/>
                  <a:pt x="17160" y="33524"/>
                </a:cubicBezTo>
                <a:close/>
                <a:moveTo>
                  <a:pt x="16050" y="33248"/>
                </a:moveTo>
                <a:cubicBezTo>
                  <a:pt x="16058" y="33292"/>
                  <a:pt x="16065" y="33335"/>
                  <a:pt x="16071" y="33377"/>
                </a:cubicBezTo>
                <a:cubicBezTo>
                  <a:pt x="16100" y="33363"/>
                  <a:pt x="16131" y="33347"/>
                  <a:pt x="16164" y="33331"/>
                </a:cubicBezTo>
                <a:lnTo>
                  <a:pt x="16164" y="33331"/>
                </a:lnTo>
                <a:cubicBezTo>
                  <a:pt x="16166" y="33352"/>
                  <a:pt x="16169" y="33373"/>
                  <a:pt x="16174" y="33392"/>
                </a:cubicBezTo>
                <a:lnTo>
                  <a:pt x="15894" y="33554"/>
                </a:lnTo>
                <a:cubicBezTo>
                  <a:pt x="15865" y="33480"/>
                  <a:pt x="15865" y="33406"/>
                  <a:pt x="15865" y="33348"/>
                </a:cubicBezTo>
                <a:cubicBezTo>
                  <a:pt x="15922" y="33310"/>
                  <a:pt x="15985" y="33278"/>
                  <a:pt x="16050" y="33248"/>
                </a:cubicBezTo>
                <a:close/>
                <a:moveTo>
                  <a:pt x="16513" y="33274"/>
                </a:moveTo>
                <a:lnTo>
                  <a:pt x="16513" y="33465"/>
                </a:lnTo>
                <a:cubicBezTo>
                  <a:pt x="16424" y="33524"/>
                  <a:pt x="16321" y="33568"/>
                  <a:pt x="16248" y="33613"/>
                </a:cubicBezTo>
                <a:cubicBezTo>
                  <a:pt x="16233" y="33539"/>
                  <a:pt x="16233" y="33480"/>
                  <a:pt x="16233" y="33421"/>
                </a:cubicBezTo>
                <a:cubicBezTo>
                  <a:pt x="16248" y="33406"/>
                  <a:pt x="16292" y="33392"/>
                  <a:pt x="16307" y="33392"/>
                </a:cubicBezTo>
                <a:cubicBezTo>
                  <a:pt x="16380" y="33348"/>
                  <a:pt x="16439" y="33318"/>
                  <a:pt x="16513" y="33274"/>
                </a:cubicBezTo>
                <a:close/>
                <a:moveTo>
                  <a:pt x="16807" y="33333"/>
                </a:moveTo>
                <a:cubicBezTo>
                  <a:pt x="16807" y="33392"/>
                  <a:pt x="16792" y="33451"/>
                  <a:pt x="16763" y="33495"/>
                </a:cubicBezTo>
                <a:cubicBezTo>
                  <a:pt x="16689" y="33554"/>
                  <a:pt x="16616" y="33598"/>
                  <a:pt x="16542" y="33642"/>
                </a:cubicBezTo>
                <a:cubicBezTo>
                  <a:pt x="16542" y="33598"/>
                  <a:pt x="16571" y="33539"/>
                  <a:pt x="16571" y="33480"/>
                </a:cubicBezTo>
                <a:cubicBezTo>
                  <a:pt x="16645" y="33421"/>
                  <a:pt x="16733" y="33392"/>
                  <a:pt x="16807" y="33333"/>
                </a:cubicBezTo>
                <a:close/>
                <a:moveTo>
                  <a:pt x="17013" y="33406"/>
                </a:moveTo>
                <a:lnTo>
                  <a:pt x="17013" y="33406"/>
                </a:lnTo>
                <a:cubicBezTo>
                  <a:pt x="16983" y="33465"/>
                  <a:pt x="16969" y="33495"/>
                  <a:pt x="16954" y="33554"/>
                </a:cubicBezTo>
                <a:cubicBezTo>
                  <a:pt x="16895" y="33598"/>
                  <a:pt x="16836" y="33642"/>
                  <a:pt x="16763" y="33686"/>
                </a:cubicBezTo>
                <a:cubicBezTo>
                  <a:pt x="16807" y="33627"/>
                  <a:pt x="16822" y="33598"/>
                  <a:pt x="16822" y="33539"/>
                </a:cubicBezTo>
                <a:cubicBezTo>
                  <a:pt x="16895" y="33495"/>
                  <a:pt x="16954" y="33451"/>
                  <a:pt x="17013" y="33406"/>
                </a:cubicBezTo>
                <a:close/>
                <a:moveTo>
                  <a:pt x="15791" y="33377"/>
                </a:moveTo>
                <a:cubicBezTo>
                  <a:pt x="15791" y="33451"/>
                  <a:pt x="15806" y="33495"/>
                  <a:pt x="15806" y="33554"/>
                </a:cubicBezTo>
                <a:cubicBezTo>
                  <a:pt x="15762" y="33568"/>
                  <a:pt x="15718" y="33613"/>
                  <a:pt x="15659" y="33627"/>
                </a:cubicBezTo>
                <a:cubicBezTo>
                  <a:pt x="15615" y="33642"/>
                  <a:pt x="15571" y="33686"/>
                  <a:pt x="15512" y="33701"/>
                </a:cubicBezTo>
                <a:cubicBezTo>
                  <a:pt x="15512" y="33671"/>
                  <a:pt x="15512" y="33613"/>
                  <a:pt x="15497" y="33539"/>
                </a:cubicBezTo>
                <a:cubicBezTo>
                  <a:pt x="15585" y="33480"/>
                  <a:pt x="15688" y="33421"/>
                  <a:pt x="15791" y="33377"/>
                </a:cubicBezTo>
                <a:close/>
                <a:moveTo>
                  <a:pt x="17139" y="33537"/>
                </a:moveTo>
                <a:lnTo>
                  <a:pt x="17139" y="33537"/>
                </a:lnTo>
                <a:cubicBezTo>
                  <a:pt x="17099" y="33559"/>
                  <a:pt x="17053" y="33575"/>
                  <a:pt x="17028" y="33613"/>
                </a:cubicBezTo>
                <a:cubicBezTo>
                  <a:pt x="17028" y="33627"/>
                  <a:pt x="17013" y="33671"/>
                  <a:pt x="16983" y="33701"/>
                </a:cubicBezTo>
                <a:lnTo>
                  <a:pt x="17101" y="33598"/>
                </a:lnTo>
                <a:cubicBezTo>
                  <a:pt x="17112" y="33566"/>
                  <a:pt x="17123" y="33549"/>
                  <a:pt x="17139" y="33537"/>
                </a:cubicBezTo>
                <a:close/>
                <a:moveTo>
                  <a:pt x="16159" y="33465"/>
                </a:moveTo>
                <a:lnTo>
                  <a:pt x="16159" y="33642"/>
                </a:lnTo>
                <a:cubicBezTo>
                  <a:pt x="16145" y="33657"/>
                  <a:pt x="16130" y="33657"/>
                  <a:pt x="16100" y="33686"/>
                </a:cubicBezTo>
                <a:cubicBezTo>
                  <a:pt x="16027" y="33716"/>
                  <a:pt x="15953" y="33774"/>
                  <a:pt x="15880" y="33804"/>
                </a:cubicBezTo>
                <a:lnTo>
                  <a:pt x="15880" y="33613"/>
                </a:lnTo>
                <a:cubicBezTo>
                  <a:pt x="15983" y="33554"/>
                  <a:pt x="16071" y="33495"/>
                  <a:pt x="16159" y="33465"/>
                </a:cubicBezTo>
                <a:close/>
                <a:moveTo>
                  <a:pt x="16802" y="33751"/>
                </a:moveTo>
                <a:lnTo>
                  <a:pt x="16802" y="33751"/>
                </a:lnTo>
                <a:cubicBezTo>
                  <a:pt x="16784" y="33773"/>
                  <a:pt x="16766" y="33794"/>
                  <a:pt x="16748" y="33816"/>
                </a:cubicBezTo>
                <a:lnTo>
                  <a:pt x="16748" y="33816"/>
                </a:lnTo>
                <a:cubicBezTo>
                  <a:pt x="16748" y="33789"/>
                  <a:pt x="16748" y="33789"/>
                  <a:pt x="16763" y="33774"/>
                </a:cubicBezTo>
                <a:lnTo>
                  <a:pt x="16802" y="33751"/>
                </a:lnTo>
                <a:close/>
                <a:moveTo>
                  <a:pt x="16498" y="33524"/>
                </a:moveTo>
                <a:cubicBezTo>
                  <a:pt x="16498" y="33568"/>
                  <a:pt x="16468" y="33627"/>
                  <a:pt x="16468" y="33686"/>
                </a:cubicBezTo>
                <a:cubicBezTo>
                  <a:pt x="16395" y="33745"/>
                  <a:pt x="16307" y="33789"/>
                  <a:pt x="16233" y="33833"/>
                </a:cubicBezTo>
                <a:lnTo>
                  <a:pt x="16233" y="33671"/>
                </a:lnTo>
                <a:cubicBezTo>
                  <a:pt x="16307" y="33627"/>
                  <a:pt x="16395" y="33568"/>
                  <a:pt x="16498" y="33524"/>
                </a:cubicBezTo>
                <a:close/>
                <a:moveTo>
                  <a:pt x="16748" y="33583"/>
                </a:moveTo>
                <a:cubicBezTo>
                  <a:pt x="16733" y="33642"/>
                  <a:pt x="16719" y="33701"/>
                  <a:pt x="16719" y="33745"/>
                </a:cubicBezTo>
                <a:cubicBezTo>
                  <a:pt x="16645" y="33789"/>
                  <a:pt x="16571" y="33833"/>
                  <a:pt x="16498" y="33892"/>
                </a:cubicBezTo>
                <a:cubicBezTo>
                  <a:pt x="16513" y="33833"/>
                  <a:pt x="16513" y="33774"/>
                  <a:pt x="16527" y="33745"/>
                </a:cubicBezTo>
                <a:cubicBezTo>
                  <a:pt x="16601" y="33686"/>
                  <a:pt x="16674" y="33642"/>
                  <a:pt x="16748" y="33583"/>
                </a:cubicBezTo>
                <a:close/>
                <a:moveTo>
                  <a:pt x="16983" y="33774"/>
                </a:moveTo>
                <a:cubicBezTo>
                  <a:pt x="16969" y="33789"/>
                  <a:pt x="16939" y="33819"/>
                  <a:pt x="16910" y="33833"/>
                </a:cubicBezTo>
                <a:cubicBezTo>
                  <a:pt x="16895" y="33848"/>
                  <a:pt x="16895" y="33863"/>
                  <a:pt x="16880" y="33892"/>
                </a:cubicBezTo>
                <a:lnTo>
                  <a:pt x="16954" y="33819"/>
                </a:lnTo>
                <a:cubicBezTo>
                  <a:pt x="16969" y="33819"/>
                  <a:pt x="16983" y="33789"/>
                  <a:pt x="16983" y="33774"/>
                </a:cubicBezTo>
                <a:close/>
                <a:moveTo>
                  <a:pt x="15424" y="33568"/>
                </a:moveTo>
                <a:cubicBezTo>
                  <a:pt x="15424" y="33642"/>
                  <a:pt x="15438" y="33701"/>
                  <a:pt x="15438" y="33774"/>
                </a:cubicBezTo>
                <a:cubicBezTo>
                  <a:pt x="15394" y="33819"/>
                  <a:pt x="15335" y="33833"/>
                  <a:pt x="15276" y="33863"/>
                </a:cubicBezTo>
                <a:cubicBezTo>
                  <a:pt x="15232" y="33892"/>
                  <a:pt x="15203" y="33922"/>
                  <a:pt x="15144" y="33936"/>
                </a:cubicBezTo>
                <a:cubicBezTo>
                  <a:pt x="15173" y="33892"/>
                  <a:pt x="15173" y="33819"/>
                  <a:pt x="15144" y="33745"/>
                </a:cubicBezTo>
                <a:lnTo>
                  <a:pt x="15424" y="33568"/>
                </a:lnTo>
                <a:close/>
                <a:moveTo>
                  <a:pt x="16807" y="33966"/>
                </a:moveTo>
                <a:cubicBezTo>
                  <a:pt x="16788" y="33966"/>
                  <a:pt x="16775" y="33971"/>
                  <a:pt x="16765" y="33981"/>
                </a:cubicBezTo>
                <a:lnTo>
                  <a:pt x="16765" y="33981"/>
                </a:lnTo>
                <a:cubicBezTo>
                  <a:pt x="16778" y="33975"/>
                  <a:pt x="16791" y="33970"/>
                  <a:pt x="16807" y="33966"/>
                </a:cubicBezTo>
                <a:close/>
                <a:moveTo>
                  <a:pt x="15806" y="33642"/>
                </a:moveTo>
                <a:lnTo>
                  <a:pt x="15806" y="33833"/>
                </a:lnTo>
                <a:lnTo>
                  <a:pt x="15541" y="33995"/>
                </a:lnTo>
                <a:lnTo>
                  <a:pt x="15541" y="33819"/>
                </a:lnTo>
                <a:cubicBezTo>
                  <a:pt x="15585" y="33774"/>
                  <a:pt x="15644" y="33745"/>
                  <a:pt x="15703" y="33716"/>
                </a:cubicBezTo>
                <a:cubicBezTo>
                  <a:pt x="15733" y="33701"/>
                  <a:pt x="15777" y="33686"/>
                  <a:pt x="15806" y="33642"/>
                </a:cubicBezTo>
                <a:close/>
                <a:moveTo>
                  <a:pt x="16159" y="33716"/>
                </a:moveTo>
                <a:cubicBezTo>
                  <a:pt x="16159" y="33774"/>
                  <a:pt x="16159" y="33833"/>
                  <a:pt x="16145" y="33907"/>
                </a:cubicBezTo>
                <a:cubicBezTo>
                  <a:pt x="16086" y="33936"/>
                  <a:pt x="16012" y="33980"/>
                  <a:pt x="15953" y="34010"/>
                </a:cubicBezTo>
                <a:cubicBezTo>
                  <a:pt x="15939" y="34025"/>
                  <a:pt x="15924" y="34025"/>
                  <a:pt x="15880" y="34054"/>
                </a:cubicBezTo>
                <a:cubicBezTo>
                  <a:pt x="15880" y="33995"/>
                  <a:pt x="15909" y="33922"/>
                  <a:pt x="15880" y="33863"/>
                </a:cubicBezTo>
                <a:cubicBezTo>
                  <a:pt x="15983" y="33819"/>
                  <a:pt x="16056" y="33774"/>
                  <a:pt x="16145" y="33716"/>
                </a:cubicBezTo>
                <a:close/>
                <a:moveTo>
                  <a:pt x="16454" y="33774"/>
                </a:moveTo>
                <a:cubicBezTo>
                  <a:pt x="16439" y="33833"/>
                  <a:pt x="16439" y="33877"/>
                  <a:pt x="16410" y="33936"/>
                </a:cubicBezTo>
                <a:cubicBezTo>
                  <a:pt x="16351" y="33995"/>
                  <a:pt x="16277" y="34054"/>
                  <a:pt x="16203" y="34083"/>
                </a:cubicBezTo>
                <a:cubicBezTo>
                  <a:pt x="16203" y="34025"/>
                  <a:pt x="16218" y="33980"/>
                  <a:pt x="16218" y="33922"/>
                </a:cubicBezTo>
                <a:cubicBezTo>
                  <a:pt x="16292" y="33863"/>
                  <a:pt x="16380" y="33833"/>
                  <a:pt x="16454" y="33774"/>
                </a:cubicBezTo>
                <a:close/>
                <a:moveTo>
                  <a:pt x="16660" y="33848"/>
                </a:moveTo>
                <a:lnTo>
                  <a:pt x="16660" y="33848"/>
                </a:lnTo>
                <a:cubicBezTo>
                  <a:pt x="16645" y="33907"/>
                  <a:pt x="16616" y="33936"/>
                  <a:pt x="16601" y="33980"/>
                </a:cubicBezTo>
                <a:cubicBezTo>
                  <a:pt x="16542" y="34010"/>
                  <a:pt x="16498" y="34069"/>
                  <a:pt x="16424" y="34113"/>
                </a:cubicBezTo>
                <a:cubicBezTo>
                  <a:pt x="16454" y="34069"/>
                  <a:pt x="16454" y="34039"/>
                  <a:pt x="16468" y="33980"/>
                </a:cubicBezTo>
                <a:cubicBezTo>
                  <a:pt x="16527" y="33936"/>
                  <a:pt x="16601" y="33892"/>
                  <a:pt x="16660" y="33848"/>
                </a:cubicBezTo>
                <a:close/>
                <a:moveTo>
                  <a:pt x="16765" y="33981"/>
                </a:moveTo>
                <a:cubicBezTo>
                  <a:pt x="16731" y="33997"/>
                  <a:pt x="16707" y="34022"/>
                  <a:pt x="16674" y="34054"/>
                </a:cubicBezTo>
                <a:cubicBezTo>
                  <a:pt x="16674" y="34069"/>
                  <a:pt x="16660" y="34113"/>
                  <a:pt x="16645" y="34142"/>
                </a:cubicBezTo>
                <a:lnTo>
                  <a:pt x="16748" y="34039"/>
                </a:lnTo>
                <a:cubicBezTo>
                  <a:pt x="16748" y="34014"/>
                  <a:pt x="16753" y="33993"/>
                  <a:pt x="16765" y="33981"/>
                </a:cubicBezTo>
                <a:close/>
                <a:moveTo>
                  <a:pt x="15100" y="33789"/>
                </a:moveTo>
                <a:cubicBezTo>
                  <a:pt x="15100" y="33863"/>
                  <a:pt x="15114" y="33922"/>
                  <a:pt x="15114" y="33995"/>
                </a:cubicBezTo>
                <a:cubicBezTo>
                  <a:pt x="15026" y="34054"/>
                  <a:pt x="14923" y="34113"/>
                  <a:pt x="14835" y="34186"/>
                </a:cubicBezTo>
                <a:cubicBezTo>
                  <a:pt x="14835" y="34083"/>
                  <a:pt x="14820" y="34039"/>
                  <a:pt x="14820" y="33966"/>
                </a:cubicBezTo>
                <a:lnTo>
                  <a:pt x="15100" y="33789"/>
                </a:lnTo>
                <a:close/>
                <a:moveTo>
                  <a:pt x="15468" y="33848"/>
                </a:moveTo>
                <a:cubicBezTo>
                  <a:pt x="15468" y="33907"/>
                  <a:pt x="15482" y="33980"/>
                  <a:pt x="15482" y="34039"/>
                </a:cubicBezTo>
                <a:lnTo>
                  <a:pt x="15203" y="34201"/>
                </a:lnTo>
                <a:cubicBezTo>
                  <a:pt x="15203" y="34142"/>
                  <a:pt x="15203" y="34083"/>
                  <a:pt x="15188" y="34010"/>
                </a:cubicBezTo>
                <a:cubicBezTo>
                  <a:pt x="15247" y="33980"/>
                  <a:pt x="15276" y="33966"/>
                  <a:pt x="15335" y="33922"/>
                </a:cubicBezTo>
                <a:cubicBezTo>
                  <a:pt x="15365" y="33907"/>
                  <a:pt x="15424" y="33863"/>
                  <a:pt x="15468" y="33848"/>
                </a:cubicBezTo>
                <a:close/>
                <a:moveTo>
                  <a:pt x="16417" y="34219"/>
                </a:moveTo>
                <a:lnTo>
                  <a:pt x="16417" y="34219"/>
                </a:lnTo>
                <a:cubicBezTo>
                  <a:pt x="16409" y="34227"/>
                  <a:pt x="16402" y="34236"/>
                  <a:pt x="16395" y="34244"/>
                </a:cubicBezTo>
                <a:lnTo>
                  <a:pt x="16395" y="34244"/>
                </a:lnTo>
                <a:cubicBezTo>
                  <a:pt x="16395" y="34240"/>
                  <a:pt x="16395" y="34235"/>
                  <a:pt x="16395" y="34231"/>
                </a:cubicBezTo>
                <a:cubicBezTo>
                  <a:pt x="16402" y="34227"/>
                  <a:pt x="16409" y="34223"/>
                  <a:pt x="16417" y="34219"/>
                </a:cubicBezTo>
                <a:close/>
                <a:moveTo>
                  <a:pt x="15836" y="33907"/>
                </a:moveTo>
                <a:lnTo>
                  <a:pt x="15836" y="34083"/>
                </a:lnTo>
                <a:lnTo>
                  <a:pt x="15556" y="34260"/>
                </a:lnTo>
                <a:lnTo>
                  <a:pt x="15556" y="34069"/>
                </a:lnTo>
                <a:lnTo>
                  <a:pt x="15836" y="33907"/>
                </a:lnTo>
                <a:close/>
                <a:moveTo>
                  <a:pt x="16159" y="33995"/>
                </a:moveTo>
                <a:cubicBezTo>
                  <a:pt x="16159" y="34054"/>
                  <a:pt x="16145" y="34113"/>
                  <a:pt x="16145" y="34157"/>
                </a:cubicBezTo>
                <a:cubicBezTo>
                  <a:pt x="16027" y="34201"/>
                  <a:pt x="15953" y="34260"/>
                  <a:pt x="15880" y="34304"/>
                </a:cubicBezTo>
                <a:cubicBezTo>
                  <a:pt x="15880" y="34260"/>
                  <a:pt x="15894" y="34201"/>
                  <a:pt x="15894" y="34142"/>
                </a:cubicBezTo>
                <a:lnTo>
                  <a:pt x="16012" y="34083"/>
                </a:lnTo>
                <a:cubicBezTo>
                  <a:pt x="16071" y="34054"/>
                  <a:pt x="16100" y="34025"/>
                  <a:pt x="16159" y="33995"/>
                </a:cubicBezTo>
                <a:close/>
                <a:moveTo>
                  <a:pt x="16395" y="34054"/>
                </a:moveTo>
                <a:lnTo>
                  <a:pt x="16395" y="34054"/>
                </a:lnTo>
                <a:cubicBezTo>
                  <a:pt x="16380" y="34113"/>
                  <a:pt x="16365" y="34142"/>
                  <a:pt x="16365" y="34201"/>
                </a:cubicBezTo>
                <a:cubicBezTo>
                  <a:pt x="16277" y="34231"/>
                  <a:pt x="16218" y="34289"/>
                  <a:pt x="16145" y="34348"/>
                </a:cubicBezTo>
                <a:cubicBezTo>
                  <a:pt x="16159" y="34289"/>
                  <a:pt x="16159" y="34231"/>
                  <a:pt x="16174" y="34201"/>
                </a:cubicBezTo>
                <a:cubicBezTo>
                  <a:pt x="16248" y="34142"/>
                  <a:pt x="16321" y="34113"/>
                  <a:pt x="16395" y="34054"/>
                </a:cubicBezTo>
                <a:close/>
                <a:moveTo>
                  <a:pt x="16616" y="34231"/>
                </a:moveTo>
                <a:lnTo>
                  <a:pt x="16616" y="34231"/>
                </a:lnTo>
                <a:cubicBezTo>
                  <a:pt x="16601" y="34260"/>
                  <a:pt x="16557" y="34275"/>
                  <a:pt x="16542" y="34289"/>
                </a:cubicBezTo>
                <a:cubicBezTo>
                  <a:pt x="16542" y="34304"/>
                  <a:pt x="16527" y="34334"/>
                  <a:pt x="16527" y="34348"/>
                </a:cubicBezTo>
                <a:cubicBezTo>
                  <a:pt x="16571" y="34334"/>
                  <a:pt x="16586" y="34289"/>
                  <a:pt x="16601" y="34275"/>
                </a:cubicBezTo>
                <a:cubicBezTo>
                  <a:pt x="16601" y="34260"/>
                  <a:pt x="16615" y="34231"/>
                  <a:pt x="16616" y="34231"/>
                </a:cubicBezTo>
                <a:close/>
                <a:moveTo>
                  <a:pt x="14747" y="33995"/>
                </a:moveTo>
                <a:cubicBezTo>
                  <a:pt x="14747" y="34069"/>
                  <a:pt x="14761" y="34128"/>
                  <a:pt x="14761" y="34201"/>
                </a:cubicBezTo>
                <a:cubicBezTo>
                  <a:pt x="14673" y="34260"/>
                  <a:pt x="14585" y="34304"/>
                  <a:pt x="14511" y="34378"/>
                </a:cubicBezTo>
                <a:cubicBezTo>
                  <a:pt x="14511" y="34334"/>
                  <a:pt x="14511" y="34275"/>
                  <a:pt x="14482" y="34201"/>
                </a:cubicBezTo>
                <a:lnTo>
                  <a:pt x="14482" y="34157"/>
                </a:lnTo>
                <a:cubicBezTo>
                  <a:pt x="14585" y="34113"/>
                  <a:pt x="14673" y="34054"/>
                  <a:pt x="14747" y="33995"/>
                </a:cubicBezTo>
                <a:close/>
                <a:moveTo>
                  <a:pt x="15129" y="34054"/>
                </a:moveTo>
                <a:cubicBezTo>
                  <a:pt x="15129" y="34128"/>
                  <a:pt x="15144" y="34186"/>
                  <a:pt x="15144" y="34260"/>
                </a:cubicBezTo>
                <a:cubicBezTo>
                  <a:pt x="15056" y="34304"/>
                  <a:pt x="14967" y="34363"/>
                  <a:pt x="14879" y="34437"/>
                </a:cubicBezTo>
                <a:cubicBezTo>
                  <a:pt x="14850" y="34363"/>
                  <a:pt x="14850" y="34304"/>
                  <a:pt x="14850" y="34231"/>
                </a:cubicBezTo>
                <a:cubicBezTo>
                  <a:pt x="14953" y="34186"/>
                  <a:pt x="15041" y="34128"/>
                  <a:pt x="15129" y="34054"/>
                </a:cubicBezTo>
                <a:close/>
                <a:moveTo>
                  <a:pt x="15482" y="34128"/>
                </a:moveTo>
                <a:lnTo>
                  <a:pt x="15482" y="34304"/>
                </a:lnTo>
                <a:cubicBezTo>
                  <a:pt x="15438" y="34334"/>
                  <a:pt x="15394" y="34363"/>
                  <a:pt x="15350" y="34378"/>
                </a:cubicBezTo>
                <a:cubicBezTo>
                  <a:pt x="15291" y="34422"/>
                  <a:pt x="15262" y="34437"/>
                  <a:pt x="15203" y="34481"/>
                </a:cubicBezTo>
                <a:cubicBezTo>
                  <a:pt x="15217" y="34422"/>
                  <a:pt x="15217" y="34348"/>
                  <a:pt x="15203" y="34289"/>
                </a:cubicBezTo>
                <a:lnTo>
                  <a:pt x="15482" y="34128"/>
                </a:lnTo>
                <a:close/>
                <a:moveTo>
                  <a:pt x="16290" y="34361"/>
                </a:moveTo>
                <a:cubicBezTo>
                  <a:pt x="16281" y="34372"/>
                  <a:pt x="16272" y="34382"/>
                  <a:pt x="16262" y="34392"/>
                </a:cubicBezTo>
                <a:cubicBezTo>
                  <a:pt x="16239" y="34433"/>
                  <a:pt x="16213" y="34472"/>
                  <a:pt x="16187" y="34510"/>
                </a:cubicBezTo>
                <a:lnTo>
                  <a:pt x="16187" y="34510"/>
                </a:lnTo>
                <a:cubicBezTo>
                  <a:pt x="16209" y="34490"/>
                  <a:pt x="16230" y="34469"/>
                  <a:pt x="16248" y="34451"/>
                </a:cubicBezTo>
                <a:cubicBezTo>
                  <a:pt x="16267" y="34423"/>
                  <a:pt x="16280" y="34394"/>
                  <a:pt x="16290" y="34361"/>
                </a:cubicBezTo>
                <a:close/>
                <a:moveTo>
                  <a:pt x="15806" y="34157"/>
                </a:moveTo>
                <a:cubicBezTo>
                  <a:pt x="15806" y="34216"/>
                  <a:pt x="15806" y="34275"/>
                  <a:pt x="15791" y="34348"/>
                </a:cubicBezTo>
                <a:cubicBezTo>
                  <a:pt x="15718" y="34407"/>
                  <a:pt x="15630" y="34451"/>
                  <a:pt x="15556" y="34510"/>
                </a:cubicBezTo>
                <a:lnTo>
                  <a:pt x="15556" y="34334"/>
                </a:lnTo>
                <a:cubicBezTo>
                  <a:pt x="15644" y="34275"/>
                  <a:pt x="15733" y="34216"/>
                  <a:pt x="15806" y="34157"/>
                </a:cubicBezTo>
                <a:close/>
                <a:moveTo>
                  <a:pt x="16100" y="34231"/>
                </a:moveTo>
                <a:cubicBezTo>
                  <a:pt x="16086" y="34289"/>
                  <a:pt x="16086" y="34348"/>
                  <a:pt x="16071" y="34392"/>
                </a:cubicBezTo>
                <a:cubicBezTo>
                  <a:pt x="15997" y="34451"/>
                  <a:pt x="15924" y="34495"/>
                  <a:pt x="15850" y="34554"/>
                </a:cubicBezTo>
                <a:cubicBezTo>
                  <a:pt x="15850" y="34495"/>
                  <a:pt x="15865" y="34437"/>
                  <a:pt x="15865" y="34378"/>
                </a:cubicBezTo>
                <a:cubicBezTo>
                  <a:pt x="15939" y="34319"/>
                  <a:pt x="16012" y="34275"/>
                  <a:pt x="16100" y="34231"/>
                </a:cubicBezTo>
                <a:close/>
                <a:moveTo>
                  <a:pt x="16439" y="34378"/>
                </a:moveTo>
                <a:cubicBezTo>
                  <a:pt x="16380" y="34407"/>
                  <a:pt x="16351" y="34437"/>
                  <a:pt x="16307" y="34481"/>
                </a:cubicBezTo>
                <a:cubicBezTo>
                  <a:pt x="16292" y="34510"/>
                  <a:pt x="16292" y="34525"/>
                  <a:pt x="16277" y="34569"/>
                </a:cubicBezTo>
                <a:cubicBezTo>
                  <a:pt x="16307" y="34554"/>
                  <a:pt x="16351" y="34510"/>
                  <a:pt x="16380" y="34481"/>
                </a:cubicBezTo>
                <a:cubicBezTo>
                  <a:pt x="16395" y="34451"/>
                  <a:pt x="16424" y="34422"/>
                  <a:pt x="16439" y="34378"/>
                </a:cubicBezTo>
                <a:close/>
                <a:moveTo>
                  <a:pt x="14438" y="34201"/>
                </a:moveTo>
                <a:cubicBezTo>
                  <a:pt x="14438" y="34275"/>
                  <a:pt x="14452" y="34348"/>
                  <a:pt x="14452" y="34407"/>
                </a:cubicBezTo>
                <a:cubicBezTo>
                  <a:pt x="14364" y="34451"/>
                  <a:pt x="14290" y="34525"/>
                  <a:pt x="14187" y="34584"/>
                </a:cubicBezTo>
                <a:cubicBezTo>
                  <a:pt x="14187" y="34525"/>
                  <a:pt x="14187" y="34451"/>
                  <a:pt x="14173" y="34378"/>
                </a:cubicBezTo>
                <a:cubicBezTo>
                  <a:pt x="14261" y="34334"/>
                  <a:pt x="14335" y="34275"/>
                  <a:pt x="14438" y="34201"/>
                </a:cubicBezTo>
                <a:close/>
                <a:moveTo>
                  <a:pt x="14776" y="34275"/>
                </a:moveTo>
                <a:cubicBezTo>
                  <a:pt x="14776" y="34348"/>
                  <a:pt x="14805" y="34392"/>
                  <a:pt x="14805" y="34481"/>
                </a:cubicBezTo>
                <a:cubicBezTo>
                  <a:pt x="14702" y="34525"/>
                  <a:pt x="14614" y="34599"/>
                  <a:pt x="14541" y="34657"/>
                </a:cubicBezTo>
                <a:cubicBezTo>
                  <a:pt x="14541" y="34584"/>
                  <a:pt x="14526" y="34525"/>
                  <a:pt x="14526" y="34451"/>
                </a:cubicBezTo>
                <a:cubicBezTo>
                  <a:pt x="14614" y="34392"/>
                  <a:pt x="14702" y="34334"/>
                  <a:pt x="14776" y="34275"/>
                </a:cubicBezTo>
                <a:close/>
                <a:moveTo>
                  <a:pt x="15144" y="34334"/>
                </a:moveTo>
                <a:lnTo>
                  <a:pt x="15144" y="34510"/>
                </a:lnTo>
                <a:cubicBezTo>
                  <a:pt x="15114" y="34525"/>
                  <a:pt x="15070" y="34569"/>
                  <a:pt x="15041" y="34584"/>
                </a:cubicBezTo>
                <a:cubicBezTo>
                  <a:pt x="14982" y="34628"/>
                  <a:pt x="14923" y="34657"/>
                  <a:pt x="14894" y="34702"/>
                </a:cubicBezTo>
                <a:cubicBezTo>
                  <a:pt x="14879" y="34643"/>
                  <a:pt x="14879" y="34569"/>
                  <a:pt x="14879" y="34510"/>
                </a:cubicBezTo>
                <a:cubicBezTo>
                  <a:pt x="14967" y="34451"/>
                  <a:pt x="15056" y="34378"/>
                  <a:pt x="15144" y="34334"/>
                </a:cubicBezTo>
                <a:close/>
                <a:moveTo>
                  <a:pt x="16054" y="34682"/>
                </a:moveTo>
                <a:cubicBezTo>
                  <a:pt x="16045" y="34693"/>
                  <a:pt x="16036" y="34704"/>
                  <a:pt x="16026" y="34714"/>
                </a:cubicBezTo>
                <a:lnTo>
                  <a:pt x="16026" y="34714"/>
                </a:lnTo>
                <a:cubicBezTo>
                  <a:pt x="16027" y="34710"/>
                  <a:pt x="16027" y="34706"/>
                  <a:pt x="16027" y="34702"/>
                </a:cubicBezTo>
                <a:cubicBezTo>
                  <a:pt x="16036" y="34695"/>
                  <a:pt x="16045" y="34688"/>
                  <a:pt x="16054" y="34682"/>
                </a:cubicBezTo>
                <a:close/>
                <a:moveTo>
                  <a:pt x="15497" y="34378"/>
                </a:moveTo>
                <a:lnTo>
                  <a:pt x="15497" y="34569"/>
                </a:lnTo>
                <a:cubicBezTo>
                  <a:pt x="15409" y="34628"/>
                  <a:pt x="15321" y="34672"/>
                  <a:pt x="15247" y="34746"/>
                </a:cubicBezTo>
                <a:lnTo>
                  <a:pt x="15247" y="34569"/>
                </a:lnTo>
                <a:cubicBezTo>
                  <a:pt x="15276" y="34510"/>
                  <a:pt x="15335" y="34481"/>
                  <a:pt x="15409" y="34437"/>
                </a:cubicBezTo>
                <a:cubicBezTo>
                  <a:pt x="15438" y="34422"/>
                  <a:pt x="15468" y="34407"/>
                  <a:pt x="15497" y="34378"/>
                </a:cubicBezTo>
                <a:close/>
                <a:moveTo>
                  <a:pt x="15791" y="34437"/>
                </a:moveTo>
                <a:cubicBezTo>
                  <a:pt x="15791" y="34495"/>
                  <a:pt x="15777" y="34554"/>
                  <a:pt x="15762" y="34599"/>
                </a:cubicBezTo>
                <a:cubicBezTo>
                  <a:pt x="15718" y="34643"/>
                  <a:pt x="15674" y="34657"/>
                  <a:pt x="15630" y="34702"/>
                </a:cubicBezTo>
                <a:cubicBezTo>
                  <a:pt x="15585" y="34716"/>
                  <a:pt x="15556" y="34746"/>
                  <a:pt x="15512" y="34775"/>
                </a:cubicBezTo>
                <a:cubicBezTo>
                  <a:pt x="15512" y="34716"/>
                  <a:pt x="15527" y="34657"/>
                  <a:pt x="15527" y="34599"/>
                </a:cubicBezTo>
                <a:cubicBezTo>
                  <a:pt x="15630" y="34554"/>
                  <a:pt x="15718" y="34495"/>
                  <a:pt x="15791" y="34437"/>
                </a:cubicBezTo>
                <a:close/>
                <a:moveTo>
                  <a:pt x="16248" y="34672"/>
                </a:moveTo>
                <a:cubicBezTo>
                  <a:pt x="16218" y="34702"/>
                  <a:pt x="16189" y="34716"/>
                  <a:pt x="16174" y="34731"/>
                </a:cubicBezTo>
                <a:cubicBezTo>
                  <a:pt x="16174" y="34746"/>
                  <a:pt x="16159" y="34775"/>
                  <a:pt x="16159" y="34790"/>
                </a:cubicBezTo>
                <a:cubicBezTo>
                  <a:pt x="16203" y="34775"/>
                  <a:pt x="16218" y="34731"/>
                  <a:pt x="16233" y="34716"/>
                </a:cubicBezTo>
                <a:cubicBezTo>
                  <a:pt x="16248" y="34702"/>
                  <a:pt x="16248" y="34702"/>
                  <a:pt x="16248" y="34672"/>
                </a:cubicBezTo>
                <a:close/>
                <a:moveTo>
                  <a:pt x="16027" y="34510"/>
                </a:moveTo>
                <a:lnTo>
                  <a:pt x="16027" y="34510"/>
                </a:lnTo>
                <a:cubicBezTo>
                  <a:pt x="16027" y="34525"/>
                  <a:pt x="16012" y="34569"/>
                  <a:pt x="16012" y="34584"/>
                </a:cubicBezTo>
                <a:cubicBezTo>
                  <a:pt x="16012" y="34599"/>
                  <a:pt x="15997" y="34643"/>
                  <a:pt x="15983" y="34657"/>
                </a:cubicBezTo>
                <a:cubicBezTo>
                  <a:pt x="15924" y="34702"/>
                  <a:pt x="15850" y="34746"/>
                  <a:pt x="15791" y="34805"/>
                </a:cubicBezTo>
                <a:cubicBezTo>
                  <a:pt x="15806" y="34746"/>
                  <a:pt x="15806" y="34702"/>
                  <a:pt x="15836" y="34657"/>
                </a:cubicBezTo>
                <a:cubicBezTo>
                  <a:pt x="15909" y="34599"/>
                  <a:pt x="15983" y="34569"/>
                  <a:pt x="16027" y="34510"/>
                </a:cubicBezTo>
                <a:close/>
                <a:moveTo>
                  <a:pt x="14114" y="34422"/>
                </a:moveTo>
                <a:cubicBezTo>
                  <a:pt x="14114" y="34495"/>
                  <a:pt x="14143" y="34569"/>
                  <a:pt x="14143" y="34643"/>
                </a:cubicBezTo>
                <a:cubicBezTo>
                  <a:pt x="14055" y="34702"/>
                  <a:pt x="13967" y="34760"/>
                  <a:pt x="13893" y="34819"/>
                </a:cubicBezTo>
                <a:cubicBezTo>
                  <a:pt x="13878" y="34746"/>
                  <a:pt x="13878" y="34672"/>
                  <a:pt x="13878" y="34599"/>
                </a:cubicBezTo>
                <a:cubicBezTo>
                  <a:pt x="13952" y="34554"/>
                  <a:pt x="14040" y="34495"/>
                  <a:pt x="14114" y="34422"/>
                </a:cubicBezTo>
                <a:close/>
                <a:moveTo>
                  <a:pt x="14467" y="34495"/>
                </a:moveTo>
                <a:cubicBezTo>
                  <a:pt x="14467" y="34569"/>
                  <a:pt x="14482" y="34643"/>
                  <a:pt x="14482" y="34702"/>
                </a:cubicBezTo>
                <a:cubicBezTo>
                  <a:pt x="14393" y="34746"/>
                  <a:pt x="14320" y="34819"/>
                  <a:pt x="14231" y="34878"/>
                </a:cubicBezTo>
                <a:cubicBezTo>
                  <a:pt x="14217" y="34819"/>
                  <a:pt x="14217" y="34746"/>
                  <a:pt x="14217" y="34672"/>
                </a:cubicBezTo>
                <a:cubicBezTo>
                  <a:pt x="14305" y="34628"/>
                  <a:pt x="14379" y="34554"/>
                  <a:pt x="14467" y="34495"/>
                </a:cubicBezTo>
                <a:close/>
                <a:moveTo>
                  <a:pt x="14805" y="34554"/>
                </a:moveTo>
                <a:cubicBezTo>
                  <a:pt x="14805" y="34628"/>
                  <a:pt x="14805" y="34672"/>
                  <a:pt x="14820" y="34746"/>
                </a:cubicBezTo>
                <a:cubicBezTo>
                  <a:pt x="14732" y="34805"/>
                  <a:pt x="14629" y="34878"/>
                  <a:pt x="14555" y="34937"/>
                </a:cubicBezTo>
                <a:cubicBezTo>
                  <a:pt x="14541" y="34878"/>
                  <a:pt x="14541" y="34805"/>
                  <a:pt x="14541" y="34731"/>
                </a:cubicBezTo>
                <a:cubicBezTo>
                  <a:pt x="14629" y="34672"/>
                  <a:pt x="14732" y="34599"/>
                  <a:pt x="14805" y="34554"/>
                </a:cubicBezTo>
                <a:close/>
                <a:moveTo>
                  <a:pt x="15144" y="34599"/>
                </a:moveTo>
                <a:lnTo>
                  <a:pt x="15144" y="34790"/>
                </a:lnTo>
                <a:cubicBezTo>
                  <a:pt x="15056" y="34849"/>
                  <a:pt x="14982" y="34893"/>
                  <a:pt x="14894" y="34966"/>
                </a:cubicBezTo>
                <a:cubicBezTo>
                  <a:pt x="14894" y="34966"/>
                  <a:pt x="14879" y="34966"/>
                  <a:pt x="14879" y="34996"/>
                </a:cubicBezTo>
                <a:lnTo>
                  <a:pt x="14879" y="34805"/>
                </a:lnTo>
                <a:cubicBezTo>
                  <a:pt x="14953" y="34731"/>
                  <a:pt x="14997" y="34702"/>
                  <a:pt x="15070" y="34657"/>
                </a:cubicBezTo>
                <a:cubicBezTo>
                  <a:pt x="15100" y="34643"/>
                  <a:pt x="15129" y="34628"/>
                  <a:pt x="15144" y="34599"/>
                </a:cubicBezTo>
                <a:close/>
                <a:moveTo>
                  <a:pt x="15482" y="34657"/>
                </a:moveTo>
                <a:cubicBezTo>
                  <a:pt x="15482" y="34716"/>
                  <a:pt x="15468" y="34760"/>
                  <a:pt x="15468" y="34849"/>
                </a:cubicBezTo>
                <a:cubicBezTo>
                  <a:pt x="15365" y="34878"/>
                  <a:pt x="15291" y="34937"/>
                  <a:pt x="15203" y="35011"/>
                </a:cubicBezTo>
                <a:cubicBezTo>
                  <a:pt x="15203" y="34952"/>
                  <a:pt x="15203" y="34893"/>
                  <a:pt x="15217" y="34819"/>
                </a:cubicBezTo>
                <a:cubicBezTo>
                  <a:pt x="15247" y="34819"/>
                  <a:pt x="15247" y="34805"/>
                  <a:pt x="15262" y="34805"/>
                </a:cubicBezTo>
                <a:cubicBezTo>
                  <a:pt x="15335" y="34746"/>
                  <a:pt x="15409" y="34716"/>
                  <a:pt x="15482" y="34657"/>
                </a:cubicBezTo>
                <a:close/>
                <a:moveTo>
                  <a:pt x="15762" y="34716"/>
                </a:moveTo>
                <a:cubicBezTo>
                  <a:pt x="15733" y="34775"/>
                  <a:pt x="15733" y="34819"/>
                  <a:pt x="15718" y="34878"/>
                </a:cubicBezTo>
                <a:cubicBezTo>
                  <a:pt x="15630" y="34922"/>
                  <a:pt x="15556" y="34966"/>
                  <a:pt x="15482" y="35025"/>
                </a:cubicBezTo>
                <a:cubicBezTo>
                  <a:pt x="15497" y="34966"/>
                  <a:pt x="15497" y="34922"/>
                  <a:pt x="15512" y="34863"/>
                </a:cubicBezTo>
                <a:lnTo>
                  <a:pt x="15688" y="34746"/>
                </a:lnTo>
                <a:cubicBezTo>
                  <a:pt x="15703" y="34731"/>
                  <a:pt x="15718" y="34716"/>
                  <a:pt x="15762" y="34716"/>
                </a:cubicBezTo>
                <a:close/>
                <a:moveTo>
                  <a:pt x="15925" y="34829"/>
                </a:moveTo>
                <a:cubicBezTo>
                  <a:pt x="15915" y="34840"/>
                  <a:pt x="15905" y="34852"/>
                  <a:pt x="15894" y="34863"/>
                </a:cubicBezTo>
                <a:cubicBezTo>
                  <a:pt x="15859" y="34920"/>
                  <a:pt x="15819" y="34976"/>
                  <a:pt x="15777" y="35032"/>
                </a:cubicBezTo>
                <a:lnTo>
                  <a:pt x="15777" y="35032"/>
                </a:lnTo>
                <a:cubicBezTo>
                  <a:pt x="15815" y="35002"/>
                  <a:pt x="15851" y="34976"/>
                  <a:pt x="15880" y="34937"/>
                </a:cubicBezTo>
                <a:cubicBezTo>
                  <a:pt x="15891" y="34893"/>
                  <a:pt x="15910" y="34865"/>
                  <a:pt x="15925" y="34829"/>
                </a:cubicBezTo>
                <a:close/>
                <a:moveTo>
                  <a:pt x="16056" y="34863"/>
                </a:moveTo>
                <a:lnTo>
                  <a:pt x="16056" y="34863"/>
                </a:lnTo>
                <a:cubicBezTo>
                  <a:pt x="16012" y="34878"/>
                  <a:pt x="15983" y="34922"/>
                  <a:pt x="15939" y="34952"/>
                </a:cubicBezTo>
                <a:cubicBezTo>
                  <a:pt x="15939" y="34996"/>
                  <a:pt x="15924" y="35011"/>
                  <a:pt x="15909" y="35040"/>
                </a:cubicBezTo>
                <a:lnTo>
                  <a:pt x="16012" y="34937"/>
                </a:lnTo>
                <a:cubicBezTo>
                  <a:pt x="16027" y="34922"/>
                  <a:pt x="16056" y="34878"/>
                  <a:pt x="16056" y="34863"/>
                </a:cubicBezTo>
                <a:close/>
                <a:moveTo>
                  <a:pt x="13819" y="34657"/>
                </a:moveTo>
                <a:cubicBezTo>
                  <a:pt x="13819" y="34731"/>
                  <a:pt x="13834" y="34805"/>
                  <a:pt x="13834" y="34878"/>
                </a:cubicBezTo>
                <a:cubicBezTo>
                  <a:pt x="13761" y="34937"/>
                  <a:pt x="13687" y="35011"/>
                  <a:pt x="13599" y="35069"/>
                </a:cubicBezTo>
                <a:cubicBezTo>
                  <a:pt x="13584" y="34996"/>
                  <a:pt x="13584" y="34922"/>
                  <a:pt x="13584" y="34849"/>
                </a:cubicBezTo>
                <a:cubicBezTo>
                  <a:pt x="13658" y="34790"/>
                  <a:pt x="13731" y="34716"/>
                  <a:pt x="13819" y="34657"/>
                </a:cubicBezTo>
                <a:close/>
                <a:moveTo>
                  <a:pt x="14143" y="34731"/>
                </a:moveTo>
                <a:cubicBezTo>
                  <a:pt x="14143" y="34805"/>
                  <a:pt x="14158" y="34878"/>
                  <a:pt x="14158" y="34952"/>
                </a:cubicBezTo>
                <a:cubicBezTo>
                  <a:pt x="14084" y="35011"/>
                  <a:pt x="13981" y="35084"/>
                  <a:pt x="13922" y="35128"/>
                </a:cubicBezTo>
                <a:cubicBezTo>
                  <a:pt x="13922" y="35069"/>
                  <a:pt x="13893" y="34996"/>
                  <a:pt x="13893" y="34922"/>
                </a:cubicBezTo>
                <a:cubicBezTo>
                  <a:pt x="13967" y="34863"/>
                  <a:pt x="14070" y="34790"/>
                  <a:pt x="14143" y="34731"/>
                </a:cubicBezTo>
                <a:close/>
                <a:moveTo>
                  <a:pt x="15909" y="35158"/>
                </a:moveTo>
                <a:cubicBezTo>
                  <a:pt x="15892" y="35158"/>
                  <a:pt x="15885" y="35163"/>
                  <a:pt x="15879" y="35170"/>
                </a:cubicBezTo>
                <a:lnTo>
                  <a:pt x="15879" y="35170"/>
                </a:lnTo>
                <a:cubicBezTo>
                  <a:pt x="15887" y="35166"/>
                  <a:pt x="15897" y="35162"/>
                  <a:pt x="15909" y="35158"/>
                </a:cubicBezTo>
                <a:close/>
                <a:moveTo>
                  <a:pt x="14482" y="34790"/>
                </a:moveTo>
                <a:lnTo>
                  <a:pt x="14482" y="34996"/>
                </a:lnTo>
                <a:cubicBezTo>
                  <a:pt x="14393" y="35069"/>
                  <a:pt x="14320" y="35114"/>
                  <a:pt x="14231" y="35187"/>
                </a:cubicBezTo>
                <a:lnTo>
                  <a:pt x="14231" y="34966"/>
                </a:lnTo>
                <a:cubicBezTo>
                  <a:pt x="14320" y="34922"/>
                  <a:pt x="14393" y="34849"/>
                  <a:pt x="14482" y="34790"/>
                </a:cubicBezTo>
                <a:close/>
                <a:moveTo>
                  <a:pt x="14820" y="34849"/>
                </a:moveTo>
                <a:lnTo>
                  <a:pt x="14820" y="35025"/>
                </a:lnTo>
                <a:cubicBezTo>
                  <a:pt x="14732" y="35099"/>
                  <a:pt x="14629" y="35158"/>
                  <a:pt x="14555" y="35231"/>
                </a:cubicBezTo>
                <a:lnTo>
                  <a:pt x="14555" y="35025"/>
                </a:lnTo>
                <a:cubicBezTo>
                  <a:pt x="14658" y="34966"/>
                  <a:pt x="14732" y="34893"/>
                  <a:pt x="14820" y="34849"/>
                </a:cubicBezTo>
                <a:close/>
                <a:moveTo>
                  <a:pt x="15129" y="34863"/>
                </a:moveTo>
                <a:cubicBezTo>
                  <a:pt x="15144" y="34937"/>
                  <a:pt x="15144" y="34996"/>
                  <a:pt x="15129" y="35040"/>
                </a:cubicBezTo>
                <a:cubicBezTo>
                  <a:pt x="15114" y="35069"/>
                  <a:pt x="15070" y="35084"/>
                  <a:pt x="15056" y="35099"/>
                </a:cubicBezTo>
                <a:cubicBezTo>
                  <a:pt x="14997" y="35143"/>
                  <a:pt x="14923" y="35187"/>
                  <a:pt x="14879" y="35231"/>
                </a:cubicBezTo>
                <a:lnTo>
                  <a:pt x="14879" y="35040"/>
                </a:lnTo>
                <a:cubicBezTo>
                  <a:pt x="14894" y="35025"/>
                  <a:pt x="14908" y="35025"/>
                  <a:pt x="14923" y="35011"/>
                </a:cubicBezTo>
                <a:cubicBezTo>
                  <a:pt x="14997" y="34952"/>
                  <a:pt x="15056" y="34922"/>
                  <a:pt x="15129" y="34863"/>
                </a:cubicBezTo>
                <a:close/>
                <a:moveTo>
                  <a:pt x="15438" y="34922"/>
                </a:moveTo>
                <a:cubicBezTo>
                  <a:pt x="15424" y="34966"/>
                  <a:pt x="15424" y="35025"/>
                  <a:pt x="15409" y="35084"/>
                </a:cubicBezTo>
                <a:cubicBezTo>
                  <a:pt x="15335" y="35143"/>
                  <a:pt x="15262" y="35187"/>
                  <a:pt x="15173" y="35246"/>
                </a:cubicBezTo>
                <a:cubicBezTo>
                  <a:pt x="15173" y="35187"/>
                  <a:pt x="15188" y="35143"/>
                  <a:pt x="15188" y="35084"/>
                </a:cubicBezTo>
                <a:cubicBezTo>
                  <a:pt x="15276" y="35025"/>
                  <a:pt x="15350" y="34966"/>
                  <a:pt x="15438" y="34922"/>
                </a:cubicBezTo>
                <a:close/>
                <a:moveTo>
                  <a:pt x="15879" y="35170"/>
                </a:moveTo>
                <a:cubicBezTo>
                  <a:pt x="15857" y="35182"/>
                  <a:pt x="15846" y="35195"/>
                  <a:pt x="15836" y="35217"/>
                </a:cubicBezTo>
                <a:cubicBezTo>
                  <a:pt x="15836" y="35231"/>
                  <a:pt x="15806" y="35246"/>
                  <a:pt x="15806" y="35261"/>
                </a:cubicBezTo>
                <a:cubicBezTo>
                  <a:pt x="15836" y="35231"/>
                  <a:pt x="15850" y="35217"/>
                  <a:pt x="15865" y="35187"/>
                </a:cubicBezTo>
                <a:cubicBezTo>
                  <a:pt x="15871" y="35181"/>
                  <a:pt x="15874" y="35175"/>
                  <a:pt x="15879" y="35170"/>
                </a:cubicBezTo>
                <a:close/>
                <a:moveTo>
                  <a:pt x="13510" y="34878"/>
                </a:moveTo>
                <a:cubicBezTo>
                  <a:pt x="13510" y="34952"/>
                  <a:pt x="13525" y="35025"/>
                  <a:pt x="13525" y="35099"/>
                </a:cubicBezTo>
                <a:cubicBezTo>
                  <a:pt x="13452" y="35158"/>
                  <a:pt x="13378" y="35231"/>
                  <a:pt x="13304" y="35290"/>
                </a:cubicBezTo>
                <a:cubicBezTo>
                  <a:pt x="13304" y="35231"/>
                  <a:pt x="13304" y="35158"/>
                  <a:pt x="13290" y="35069"/>
                </a:cubicBezTo>
                <a:cubicBezTo>
                  <a:pt x="13363" y="35011"/>
                  <a:pt x="13437" y="34937"/>
                  <a:pt x="13510" y="34878"/>
                </a:cubicBezTo>
                <a:close/>
                <a:moveTo>
                  <a:pt x="15659" y="34966"/>
                </a:moveTo>
                <a:lnTo>
                  <a:pt x="15659" y="34966"/>
                </a:lnTo>
                <a:cubicBezTo>
                  <a:pt x="15644" y="35025"/>
                  <a:pt x="15630" y="35084"/>
                  <a:pt x="15615" y="35114"/>
                </a:cubicBezTo>
                <a:cubicBezTo>
                  <a:pt x="15556" y="35172"/>
                  <a:pt x="15497" y="35231"/>
                  <a:pt x="15424" y="35290"/>
                </a:cubicBezTo>
                <a:cubicBezTo>
                  <a:pt x="15438" y="35231"/>
                  <a:pt x="15438" y="35172"/>
                  <a:pt x="15468" y="35114"/>
                </a:cubicBezTo>
                <a:cubicBezTo>
                  <a:pt x="15482" y="35099"/>
                  <a:pt x="15497" y="35084"/>
                  <a:pt x="15512" y="35084"/>
                </a:cubicBezTo>
                <a:cubicBezTo>
                  <a:pt x="15571" y="35040"/>
                  <a:pt x="15615" y="35011"/>
                  <a:pt x="15659" y="34966"/>
                </a:cubicBezTo>
                <a:close/>
                <a:moveTo>
                  <a:pt x="15836" y="35040"/>
                </a:moveTo>
                <a:cubicBezTo>
                  <a:pt x="15791" y="35099"/>
                  <a:pt x="15733" y="35143"/>
                  <a:pt x="15688" y="35172"/>
                </a:cubicBezTo>
                <a:cubicBezTo>
                  <a:pt x="15659" y="35231"/>
                  <a:pt x="15644" y="35261"/>
                  <a:pt x="15630" y="35305"/>
                </a:cubicBezTo>
                <a:cubicBezTo>
                  <a:pt x="15688" y="35246"/>
                  <a:pt x="15718" y="35217"/>
                  <a:pt x="15777" y="35172"/>
                </a:cubicBezTo>
                <a:cubicBezTo>
                  <a:pt x="15791" y="35114"/>
                  <a:pt x="15806" y="35084"/>
                  <a:pt x="15836" y="35040"/>
                </a:cubicBezTo>
                <a:close/>
                <a:moveTo>
                  <a:pt x="13849" y="34966"/>
                </a:moveTo>
                <a:cubicBezTo>
                  <a:pt x="13849" y="35025"/>
                  <a:pt x="13849" y="35099"/>
                  <a:pt x="13864" y="35158"/>
                </a:cubicBezTo>
                <a:lnTo>
                  <a:pt x="13864" y="35187"/>
                </a:lnTo>
                <a:cubicBezTo>
                  <a:pt x="13790" y="35246"/>
                  <a:pt x="13716" y="35320"/>
                  <a:pt x="13628" y="35378"/>
                </a:cubicBezTo>
                <a:cubicBezTo>
                  <a:pt x="13628" y="35305"/>
                  <a:pt x="13599" y="35231"/>
                  <a:pt x="13599" y="35158"/>
                </a:cubicBezTo>
                <a:cubicBezTo>
                  <a:pt x="13672" y="35099"/>
                  <a:pt x="13746" y="35025"/>
                  <a:pt x="13849" y="34966"/>
                </a:cubicBezTo>
                <a:close/>
                <a:moveTo>
                  <a:pt x="14158" y="35011"/>
                </a:moveTo>
                <a:lnTo>
                  <a:pt x="14158" y="35231"/>
                </a:lnTo>
                <a:cubicBezTo>
                  <a:pt x="14070" y="35305"/>
                  <a:pt x="13996" y="35364"/>
                  <a:pt x="13922" y="35437"/>
                </a:cubicBezTo>
                <a:lnTo>
                  <a:pt x="13922" y="35217"/>
                </a:lnTo>
                <a:cubicBezTo>
                  <a:pt x="13996" y="35143"/>
                  <a:pt x="14084" y="35084"/>
                  <a:pt x="14158" y="35011"/>
                </a:cubicBezTo>
                <a:close/>
                <a:moveTo>
                  <a:pt x="14482" y="35069"/>
                </a:moveTo>
                <a:lnTo>
                  <a:pt x="14482" y="35261"/>
                </a:lnTo>
                <a:cubicBezTo>
                  <a:pt x="14393" y="35334"/>
                  <a:pt x="14320" y="35393"/>
                  <a:pt x="14231" y="35467"/>
                </a:cubicBezTo>
                <a:lnTo>
                  <a:pt x="14231" y="35261"/>
                </a:lnTo>
                <a:cubicBezTo>
                  <a:pt x="14320" y="35187"/>
                  <a:pt x="14393" y="35143"/>
                  <a:pt x="14482" y="35069"/>
                </a:cubicBezTo>
                <a:close/>
                <a:moveTo>
                  <a:pt x="14820" y="35099"/>
                </a:moveTo>
                <a:cubicBezTo>
                  <a:pt x="14820" y="35158"/>
                  <a:pt x="14820" y="35231"/>
                  <a:pt x="14805" y="35290"/>
                </a:cubicBezTo>
                <a:lnTo>
                  <a:pt x="14761" y="35320"/>
                </a:lnTo>
                <a:lnTo>
                  <a:pt x="14541" y="35481"/>
                </a:lnTo>
                <a:lnTo>
                  <a:pt x="14541" y="35290"/>
                </a:lnTo>
                <a:cubicBezTo>
                  <a:pt x="14629" y="35231"/>
                  <a:pt x="14732" y="35172"/>
                  <a:pt x="14820" y="35099"/>
                </a:cubicBezTo>
                <a:close/>
                <a:moveTo>
                  <a:pt x="15114" y="35128"/>
                </a:moveTo>
                <a:cubicBezTo>
                  <a:pt x="15114" y="35187"/>
                  <a:pt x="15100" y="35261"/>
                  <a:pt x="15100" y="35320"/>
                </a:cubicBezTo>
                <a:cubicBezTo>
                  <a:pt x="15041" y="35378"/>
                  <a:pt x="14967" y="35408"/>
                  <a:pt x="14908" y="35467"/>
                </a:cubicBezTo>
                <a:cubicBezTo>
                  <a:pt x="14894" y="35481"/>
                  <a:pt x="14879" y="35481"/>
                  <a:pt x="14850" y="35496"/>
                </a:cubicBezTo>
                <a:cubicBezTo>
                  <a:pt x="14850" y="35452"/>
                  <a:pt x="14879" y="35378"/>
                  <a:pt x="14879" y="35320"/>
                </a:cubicBezTo>
                <a:lnTo>
                  <a:pt x="15100" y="35158"/>
                </a:lnTo>
                <a:lnTo>
                  <a:pt x="15114" y="35128"/>
                </a:lnTo>
                <a:close/>
                <a:moveTo>
                  <a:pt x="15577" y="35278"/>
                </a:moveTo>
                <a:cubicBezTo>
                  <a:pt x="15560" y="35297"/>
                  <a:pt x="15543" y="35316"/>
                  <a:pt x="15527" y="35334"/>
                </a:cubicBezTo>
                <a:lnTo>
                  <a:pt x="15381" y="35525"/>
                </a:lnTo>
                <a:lnTo>
                  <a:pt x="15381" y="35525"/>
                </a:lnTo>
                <a:cubicBezTo>
                  <a:pt x="15434" y="35476"/>
                  <a:pt x="15488" y="35447"/>
                  <a:pt x="15541" y="35393"/>
                </a:cubicBezTo>
                <a:cubicBezTo>
                  <a:pt x="15553" y="35346"/>
                  <a:pt x="15565" y="35318"/>
                  <a:pt x="15577" y="35278"/>
                </a:cubicBezTo>
                <a:close/>
                <a:moveTo>
                  <a:pt x="15394" y="35187"/>
                </a:moveTo>
                <a:lnTo>
                  <a:pt x="15394" y="35187"/>
                </a:lnTo>
                <a:cubicBezTo>
                  <a:pt x="15365" y="35246"/>
                  <a:pt x="15365" y="35305"/>
                  <a:pt x="15350" y="35364"/>
                </a:cubicBezTo>
                <a:lnTo>
                  <a:pt x="15335" y="35364"/>
                </a:lnTo>
                <a:cubicBezTo>
                  <a:pt x="15262" y="35408"/>
                  <a:pt x="15203" y="35467"/>
                  <a:pt x="15129" y="35526"/>
                </a:cubicBezTo>
                <a:cubicBezTo>
                  <a:pt x="15144" y="35467"/>
                  <a:pt x="15144" y="35408"/>
                  <a:pt x="15173" y="35364"/>
                </a:cubicBezTo>
                <a:lnTo>
                  <a:pt x="15394" y="35187"/>
                </a:lnTo>
                <a:close/>
                <a:moveTo>
                  <a:pt x="15688" y="35334"/>
                </a:moveTo>
                <a:lnTo>
                  <a:pt x="15571" y="35452"/>
                </a:lnTo>
                <a:cubicBezTo>
                  <a:pt x="15571" y="35481"/>
                  <a:pt x="15556" y="35511"/>
                  <a:pt x="15541" y="35540"/>
                </a:cubicBezTo>
                <a:lnTo>
                  <a:pt x="15644" y="35437"/>
                </a:lnTo>
                <a:cubicBezTo>
                  <a:pt x="15659" y="35393"/>
                  <a:pt x="15688" y="35364"/>
                  <a:pt x="15688" y="35334"/>
                </a:cubicBezTo>
                <a:close/>
                <a:moveTo>
                  <a:pt x="13555" y="35217"/>
                </a:moveTo>
                <a:cubicBezTo>
                  <a:pt x="13555" y="35290"/>
                  <a:pt x="13555" y="35364"/>
                  <a:pt x="13569" y="35452"/>
                </a:cubicBezTo>
                <a:cubicBezTo>
                  <a:pt x="13496" y="35526"/>
                  <a:pt x="13422" y="35585"/>
                  <a:pt x="13349" y="35658"/>
                </a:cubicBezTo>
                <a:cubicBezTo>
                  <a:pt x="13334" y="35540"/>
                  <a:pt x="13334" y="35467"/>
                  <a:pt x="13334" y="35393"/>
                </a:cubicBezTo>
                <a:cubicBezTo>
                  <a:pt x="13407" y="35334"/>
                  <a:pt x="13481" y="35261"/>
                  <a:pt x="13555" y="35217"/>
                </a:cubicBezTo>
                <a:close/>
                <a:moveTo>
                  <a:pt x="13864" y="35261"/>
                </a:moveTo>
                <a:lnTo>
                  <a:pt x="13864" y="35481"/>
                </a:lnTo>
                <a:cubicBezTo>
                  <a:pt x="13790" y="35555"/>
                  <a:pt x="13687" y="35614"/>
                  <a:pt x="13628" y="35688"/>
                </a:cubicBezTo>
                <a:lnTo>
                  <a:pt x="13628" y="35599"/>
                </a:lnTo>
                <a:lnTo>
                  <a:pt x="13628" y="35467"/>
                </a:lnTo>
                <a:cubicBezTo>
                  <a:pt x="13702" y="35393"/>
                  <a:pt x="13775" y="35334"/>
                  <a:pt x="13864" y="35261"/>
                </a:cubicBezTo>
                <a:close/>
                <a:moveTo>
                  <a:pt x="14173" y="35305"/>
                </a:moveTo>
                <a:lnTo>
                  <a:pt x="14173" y="35526"/>
                </a:lnTo>
                <a:cubicBezTo>
                  <a:pt x="14084" y="35599"/>
                  <a:pt x="14011" y="35673"/>
                  <a:pt x="13937" y="35732"/>
                </a:cubicBezTo>
                <a:lnTo>
                  <a:pt x="13937" y="35511"/>
                </a:lnTo>
                <a:cubicBezTo>
                  <a:pt x="14011" y="35437"/>
                  <a:pt x="14099" y="35378"/>
                  <a:pt x="14173" y="35305"/>
                </a:cubicBezTo>
                <a:close/>
                <a:moveTo>
                  <a:pt x="15512" y="35629"/>
                </a:moveTo>
                <a:lnTo>
                  <a:pt x="15468" y="35688"/>
                </a:lnTo>
                <a:cubicBezTo>
                  <a:pt x="15468" y="35688"/>
                  <a:pt x="15438" y="35702"/>
                  <a:pt x="15438" y="35732"/>
                </a:cubicBezTo>
                <a:lnTo>
                  <a:pt x="15497" y="35673"/>
                </a:lnTo>
                <a:cubicBezTo>
                  <a:pt x="15497" y="35673"/>
                  <a:pt x="15497" y="35658"/>
                  <a:pt x="15512" y="35629"/>
                </a:cubicBezTo>
                <a:close/>
                <a:moveTo>
                  <a:pt x="14482" y="35364"/>
                </a:moveTo>
                <a:lnTo>
                  <a:pt x="14482" y="35555"/>
                </a:lnTo>
                <a:cubicBezTo>
                  <a:pt x="14393" y="35629"/>
                  <a:pt x="14320" y="35702"/>
                  <a:pt x="14231" y="35776"/>
                </a:cubicBezTo>
                <a:lnTo>
                  <a:pt x="14231" y="35585"/>
                </a:lnTo>
                <a:cubicBezTo>
                  <a:pt x="14320" y="35481"/>
                  <a:pt x="14393" y="35437"/>
                  <a:pt x="14482" y="35364"/>
                </a:cubicBezTo>
                <a:close/>
                <a:moveTo>
                  <a:pt x="14805" y="35393"/>
                </a:moveTo>
                <a:cubicBezTo>
                  <a:pt x="14805" y="35452"/>
                  <a:pt x="14776" y="35526"/>
                  <a:pt x="14776" y="35585"/>
                </a:cubicBezTo>
                <a:cubicBezTo>
                  <a:pt x="14732" y="35614"/>
                  <a:pt x="14688" y="35658"/>
                  <a:pt x="14629" y="35688"/>
                </a:cubicBezTo>
                <a:cubicBezTo>
                  <a:pt x="14599" y="35732"/>
                  <a:pt x="14555" y="35746"/>
                  <a:pt x="14526" y="35776"/>
                </a:cubicBezTo>
                <a:cubicBezTo>
                  <a:pt x="14526" y="35732"/>
                  <a:pt x="14541" y="35658"/>
                  <a:pt x="14541" y="35599"/>
                </a:cubicBezTo>
                <a:cubicBezTo>
                  <a:pt x="14629" y="35526"/>
                  <a:pt x="14702" y="35467"/>
                  <a:pt x="14805" y="35393"/>
                </a:cubicBezTo>
                <a:close/>
                <a:moveTo>
                  <a:pt x="15070" y="35408"/>
                </a:moveTo>
                <a:lnTo>
                  <a:pt x="15070" y="35408"/>
                </a:lnTo>
                <a:cubicBezTo>
                  <a:pt x="15056" y="35467"/>
                  <a:pt x="15056" y="35526"/>
                  <a:pt x="15041" y="35599"/>
                </a:cubicBezTo>
                <a:cubicBezTo>
                  <a:pt x="14967" y="35658"/>
                  <a:pt x="14894" y="35732"/>
                  <a:pt x="14820" y="35776"/>
                </a:cubicBezTo>
                <a:cubicBezTo>
                  <a:pt x="14835" y="35732"/>
                  <a:pt x="14835" y="35673"/>
                  <a:pt x="14835" y="35599"/>
                </a:cubicBezTo>
                <a:cubicBezTo>
                  <a:pt x="14879" y="35585"/>
                  <a:pt x="14908" y="35540"/>
                  <a:pt x="14953" y="35526"/>
                </a:cubicBezTo>
                <a:cubicBezTo>
                  <a:pt x="14982" y="35481"/>
                  <a:pt x="15041" y="35452"/>
                  <a:pt x="15070" y="35408"/>
                </a:cubicBezTo>
                <a:close/>
                <a:moveTo>
                  <a:pt x="15321" y="35452"/>
                </a:moveTo>
                <a:lnTo>
                  <a:pt x="15262" y="35614"/>
                </a:lnTo>
                <a:cubicBezTo>
                  <a:pt x="15217" y="35658"/>
                  <a:pt x="15203" y="35673"/>
                  <a:pt x="15173" y="35688"/>
                </a:cubicBezTo>
                <a:cubicBezTo>
                  <a:pt x="15129" y="35732"/>
                  <a:pt x="15100" y="35761"/>
                  <a:pt x="15056" y="35776"/>
                </a:cubicBezTo>
                <a:cubicBezTo>
                  <a:pt x="15056" y="35761"/>
                  <a:pt x="15056" y="35761"/>
                  <a:pt x="15070" y="35746"/>
                </a:cubicBezTo>
                <a:cubicBezTo>
                  <a:pt x="15100" y="35702"/>
                  <a:pt x="15100" y="35658"/>
                  <a:pt x="15114" y="35614"/>
                </a:cubicBezTo>
                <a:cubicBezTo>
                  <a:pt x="15188" y="35555"/>
                  <a:pt x="15247" y="35511"/>
                  <a:pt x="15321" y="35452"/>
                </a:cubicBezTo>
                <a:close/>
                <a:moveTo>
                  <a:pt x="15468" y="35540"/>
                </a:moveTo>
                <a:lnTo>
                  <a:pt x="15468" y="35540"/>
                </a:lnTo>
                <a:cubicBezTo>
                  <a:pt x="15409" y="35585"/>
                  <a:pt x="15365" y="35629"/>
                  <a:pt x="15321" y="35673"/>
                </a:cubicBezTo>
                <a:cubicBezTo>
                  <a:pt x="15291" y="35732"/>
                  <a:pt x="15276" y="35761"/>
                  <a:pt x="15262" y="35805"/>
                </a:cubicBezTo>
                <a:cubicBezTo>
                  <a:pt x="15291" y="35746"/>
                  <a:pt x="15350" y="35702"/>
                  <a:pt x="15409" y="35673"/>
                </a:cubicBezTo>
                <a:cubicBezTo>
                  <a:pt x="15424" y="35614"/>
                  <a:pt x="15438" y="35585"/>
                  <a:pt x="15468" y="35540"/>
                </a:cubicBezTo>
                <a:close/>
                <a:moveTo>
                  <a:pt x="13555" y="35526"/>
                </a:moveTo>
                <a:lnTo>
                  <a:pt x="13555" y="35614"/>
                </a:lnTo>
                <a:lnTo>
                  <a:pt x="13555" y="35761"/>
                </a:lnTo>
                <a:cubicBezTo>
                  <a:pt x="13481" y="35835"/>
                  <a:pt x="13407" y="35894"/>
                  <a:pt x="13334" y="35967"/>
                </a:cubicBezTo>
                <a:lnTo>
                  <a:pt x="13334" y="35732"/>
                </a:lnTo>
                <a:cubicBezTo>
                  <a:pt x="13407" y="35658"/>
                  <a:pt x="13481" y="35585"/>
                  <a:pt x="13555" y="35526"/>
                </a:cubicBezTo>
                <a:close/>
                <a:moveTo>
                  <a:pt x="13849" y="35585"/>
                </a:moveTo>
                <a:cubicBezTo>
                  <a:pt x="13864" y="35658"/>
                  <a:pt x="13864" y="35732"/>
                  <a:pt x="13849" y="35805"/>
                </a:cubicBezTo>
                <a:cubicBezTo>
                  <a:pt x="13775" y="35879"/>
                  <a:pt x="13672" y="35952"/>
                  <a:pt x="13599" y="36026"/>
                </a:cubicBezTo>
                <a:lnTo>
                  <a:pt x="13599" y="35776"/>
                </a:lnTo>
                <a:cubicBezTo>
                  <a:pt x="13672" y="35702"/>
                  <a:pt x="13746" y="35658"/>
                  <a:pt x="13849" y="35585"/>
                </a:cubicBezTo>
                <a:close/>
                <a:moveTo>
                  <a:pt x="14158" y="35614"/>
                </a:moveTo>
                <a:lnTo>
                  <a:pt x="14158" y="35820"/>
                </a:lnTo>
                <a:cubicBezTo>
                  <a:pt x="14070" y="35894"/>
                  <a:pt x="13996" y="35967"/>
                  <a:pt x="13893" y="36041"/>
                </a:cubicBezTo>
                <a:cubicBezTo>
                  <a:pt x="13893" y="35967"/>
                  <a:pt x="13893" y="35894"/>
                  <a:pt x="13922" y="35820"/>
                </a:cubicBezTo>
                <a:cubicBezTo>
                  <a:pt x="13996" y="35761"/>
                  <a:pt x="14084" y="35688"/>
                  <a:pt x="14158" y="35614"/>
                </a:cubicBezTo>
                <a:close/>
                <a:moveTo>
                  <a:pt x="15291" y="35835"/>
                </a:moveTo>
                <a:lnTo>
                  <a:pt x="15188" y="35952"/>
                </a:lnTo>
                <a:cubicBezTo>
                  <a:pt x="15173" y="35982"/>
                  <a:pt x="15173" y="35997"/>
                  <a:pt x="15144" y="36041"/>
                </a:cubicBezTo>
                <a:lnTo>
                  <a:pt x="15262" y="35923"/>
                </a:lnTo>
                <a:cubicBezTo>
                  <a:pt x="15276" y="35894"/>
                  <a:pt x="15291" y="35879"/>
                  <a:pt x="15291" y="35835"/>
                </a:cubicBezTo>
                <a:close/>
                <a:moveTo>
                  <a:pt x="14482" y="35629"/>
                </a:moveTo>
                <a:cubicBezTo>
                  <a:pt x="14482" y="35702"/>
                  <a:pt x="14467" y="35761"/>
                  <a:pt x="14467" y="35835"/>
                </a:cubicBezTo>
                <a:cubicBezTo>
                  <a:pt x="14379" y="35908"/>
                  <a:pt x="14290" y="35982"/>
                  <a:pt x="14217" y="36055"/>
                </a:cubicBezTo>
                <a:cubicBezTo>
                  <a:pt x="14217" y="35982"/>
                  <a:pt x="14231" y="35923"/>
                  <a:pt x="14231" y="35849"/>
                </a:cubicBezTo>
                <a:cubicBezTo>
                  <a:pt x="14305" y="35776"/>
                  <a:pt x="14393" y="35702"/>
                  <a:pt x="14482" y="35629"/>
                </a:cubicBezTo>
                <a:close/>
                <a:moveTo>
                  <a:pt x="14761" y="35673"/>
                </a:moveTo>
                <a:lnTo>
                  <a:pt x="14761" y="35673"/>
                </a:lnTo>
                <a:cubicBezTo>
                  <a:pt x="14747" y="35732"/>
                  <a:pt x="14747" y="35805"/>
                  <a:pt x="14732" y="35849"/>
                </a:cubicBezTo>
                <a:cubicBezTo>
                  <a:pt x="14658" y="35923"/>
                  <a:pt x="14555" y="35982"/>
                  <a:pt x="14482" y="36055"/>
                </a:cubicBezTo>
                <a:cubicBezTo>
                  <a:pt x="14511" y="35997"/>
                  <a:pt x="14526" y="35923"/>
                  <a:pt x="14526" y="35879"/>
                </a:cubicBezTo>
                <a:cubicBezTo>
                  <a:pt x="14585" y="35835"/>
                  <a:pt x="14629" y="35776"/>
                  <a:pt x="14673" y="35746"/>
                </a:cubicBezTo>
                <a:cubicBezTo>
                  <a:pt x="14702" y="35732"/>
                  <a:pt x="14732" y="35688"/>
                  <a:pt x="14761" y="35673"/>
                </a:cubicBezTo>
                <a:close/>
                <a:moveTo>
                  <a:pt x="15026" y="35702"/>
                </a:moveTo>
                <a:cubicBezTo>
                  <a:pt x="15026" y="35732"/>
                  <a:pt x="15026" y="35732"/>
                  <a:pt x="14997" y="35746"/>
                </a:cubicBezTo>
                <a:cubicBezTo>
                  <a:pt x="14982" y="35805"/>
                  <a:pt x="14967" y="35835"/>
                  <a:pt x="14967" y="35894"/>
                </a:cubicBezTo>
                <a:cubicBezTo>
                  <a:pt x="14894" y="35952"/>
                  <a:pt x="14820" y="35997"/>
                  <a:pt x="14761" y="36055"/>
                </a:cubicBezTo>
                <a:cubicBezTo>
                  <a:pt x="14776" y="35997"/>
                  <a:pt x="14805" y="35952"/>
                  <a:pt x="14805" y="35894"/>
                </a:cubicBezTo>
                <a:cubicBezTo>
                  <a:pt x="14879" y="35835"/>
                  <a:pt x="14953" y="35761"/>
                  <a:pt x="15026" y="35702"/>
                </a:cubicBezTo>
                <a:close/>
                <a:moveTo>
                  <a:pt x="15129" y="36173"/>
                </a:moveTo>
                <a:lnTo>
                  <a:pt x="15070" y="36217"/>
                </a:lnTo>
                <a:cubicBezTo>
                  <a:pt x="15070" y="36247"/>
                  <a:pt x="15056" y="36247"/>
                  <a:pt x="15056" y="36261"/>
                </a:cubicBezTo>
                <a:lnTo>
                  <a:pt x="15114" y="36203"/>
                </a:lnTo>
                <a:cubicBezTo>
                  <a:pt x="15114" y="36188"/>
                  <a:pt x="15114" y="36188"/>
                  <a:pt x="15129" y="36173"/>
                </a:cubicBezTo>
                <a:close/>
                <a:moveTo>
                  <a:pt x="13569" y="35849"/>
                </a:moveTo>
                <a:lnTo>
                  <a:pt x="13569" y="35849"/>
                </a:lnTo>
                <a:cubicBezTo>
                  <a:pt x="13555" y="35923"/>
                  <a:pt x="13555" y="35997"/>
                  <a:pt x="13555" y="36100"/>
                </a:cubicBezTo>
                <a:lnTo>
                  <a:pt x="13334" y="36320"/>
                </a:lnTo>
                <a:cubicBezTo>
                  <a:pt x="13334" y="36232"/>
                  <a:pt x="13349" y="36158"/>
                  <a:pt x="13349" y="36070"/>
                </a:cubicBezTo>
                <a:lnTo>
                  <a:pt x="13349" y="36055"/>
                </a:lnTo>
                <a:cubicBezTo>
                  <a:pt x="13422" y="35982"/>
                  <a:pt x="13496" y="35908"/>
                  <a:pt x="13569" y="35849"/>
                </a:cubicBezTo>
                <a:close/>
                <a:moveTo>
                  <a:pt x="15070" y="36041"/>
                </a:moveTo>
                <a:lnTo>
                  <a:pt x="15056" y="36055"/>
                </a:lnTo>
                <a:cubicBezTo>
                  <a:pt x="14997" y="36100"/>
                  <a:pt x="14953" y="36144"/>
                  <a:pt x="14908" y="36188"/>
                </a:cubicBezTo>
                <a:cubicBezTo>
                  <a:pt x="14908" y="36247"/>
                  <a:pt x="14894" y="36276"/>
                  <a:pt x="14879" y="36320"/>
                </a:cubicBezTo>
                <a:cubicBezTo>
                  <a:pt x="14923" y="36276"/>
                  <a:pt x="14967" y="36217"/>
                  <a:pt x="15026" y="36173"/>
                </a:cubicBezTo>
                <a:cubicBezTo>
                  <a:pt x="15041" y="36114"/>
                  <a:pt x="15056" y="36070"/>
                  <a:pt x="15070" y="36041"/>
                </a:cubicBezTo>
                <a:close/>
                <a:moveTo>
                  <a:pt x="13849" y="35894"/>
                </a:moveTo>
                <a:cubicBezTo>
                  <a:pt x="13849" y="35967"/>
                  <a:pt x="13849" y="36041"/>
                  <a:pt x="13819" y="36114"/>
                </a:cubicBezTo>
                <a:cubicBezTo>
                  <a:pt x="13746" y="36188"/>
                  <a:pt x="13658" y="36261"/>
                  <a:pt x="13584" y="36350"/>
                </a:cubicBezTo>
                <a:cubicBezTo>
                  <a:pt x="13584" y="36276"/>
                  <a:pt x="13599" y="36188"/>
                  <a:pt x="13599" y="36114"/>
                </a:cubicBezTo>
                <a:cubicBezTo>
                  <a:pt x="13702" y="36041"/>
                  <a:pt x="13775" y="35967"/>
                  <a:pt x="13849" y="35894"/>
                </a:cubicBezTo>
                <a:close/>
                <a:moveTo>
                  <a:pt x="14452" y="35923"/>
                </a:moveTo>
                <a:cubicBezTo>
                  <a:pt x="14452" y="35997"/>
                  <a:pt x="14438" y="36055"/>
                  <a:pt x="14408" y="36114"/>
                </a:cubicBezTo>
                <a:cubicBezTo>
                  <a:pt x="14335" y="36203"/>
                  <a:pt x="14246" y="36276"/>
                  <a:pt x="14173" y="36350"/>
                </a:cubicBezTo>
                <a:cubicBezTo>
                  <a:pt x="14173" y="36276"/>
                  <a:pt x="14187" y="36217"/>
                  <a:pt x="14187" y="36144"/>
                </a:cubicBezTo>
                <a:cubicBezTo>
                  <a:pt x="14261" y="36070"/>
                  <a:pt x="14364" y="35997"/>
                  <a:pt x="14452" y="35923"/>
                </a:cubicBezTo>
                <a:close/>
                <a:moveTo>
                  <a:pt x="14702" y="35967"/>
                </a:moveTo>
                <a:lnTo>
                  <a:pt x="14702" y="35967"/>
                </a:lnTo>
                <a:cubicBezTo>
                  <a:pt x="14688" y="36026"/>
                  <a:pt x="14688" y="36070"/>
                  <a:pt x="14673" y="36129"/>
                </a:cubicBezTo>
                <a:lnTo>
                  <a:pt x="14673" y="36144"/>
                </a:lnTo>
                <a:cubicBezTo>
                  <a:pt x="14658" y="36144"/>
                  <a:pt x="14614" y="36188"/>
                  <a:pt x="14599" y="36203"/>
                </a:cubicBezTo>
                <a:cubicBezTo>
                  <a:pt x="14541" y="36261"/>
                  <a:pt x="14482" y="36291"/>
                  <a:pt x="14423" y="36350"/>
                </a:cubicBezTo>
                <a:cubicBezTo>
                  <a:pt x="14452" y="36291"/>
                  <a:pt x="14452" y="36217"/>
                  <a:pt x="14467" y="36173"/>
                </a:cubicBezTo>
                <a:cubicBezTo>
                  <a:pt x="14482" y="36144"/>
                  <a:pt x="14511" y="36129"/>
                  <a:pt x="14541" y="36114"/>
                </a:cubicBezTo>
                <a:cubicBezTo>
                  <a:pt x="14599" y="36055"/>
                  <a:pt x="14658" y="36026"/>
                  <a:pt x="14702" y="35967"/>
                </a:cubicBezTo>
                <a:close/>
                <a:moveTo>
                  <a:pt x="14923" y="35997"/>
                </a:moveTo>
                <a:lnTo>
                  <a:pt x="14879" y="36173"/>
                </a:lnTo>
                <a:cubicBezTo>
                  <a:pt x="14820" y="36217"/>
                  <a:pt x="14747" y="36276"/>
                  <a:pt x="14688" y="36350"/>
                </a:cubicBezTo>
                <a:cubicBezTo>
                  <a:pt x="14688" y="36276"/>
                  <a:pt x="14702" y="36217"/>
                  <a:pt x="14732" y="36173"/>
                </a:cubicBezTo>
                <a:cubicBezTo>
                  <a:pt x="14805" y="36114"/>
                  <a:pt x="14850" y="36055"/>
                  <a:pt x="14923" y="35997"/>
                </a:cubicBezTo>
                <a:close/>
                <a:moveTo>
                  <a:pt x="14158" y="35923"/>
                </a:moveTo>
                <a:cubicBezTo>
                  <a:pt x="14158" y="35997"/>
                  <a:pt x="14143" y="36055"/>
                  <a:pt x="14143" y="36129"/>
                </a:cubicBezTo>
                <a:cubicBezTo>
                  <a:pt x="14040" y="36203"/>
                  <a:pt x="13967" y="36276"/>
                  <a:pt x="13878" y="36364"/>
                </a:cubicBezTo>
                <a:cubicBezTo>
                  <a:pt x="13878" y="36291"/>
                  <a:pt x="13893" y="36217"/>
                  <a:pt x="13893" y="36144"/>
                </a:cubicBezTo>
                <a:cubicBezTo>
                  <a:pt x="13967" y="36070"/>
                  <a:pt x="14070" y="35997"/>
                  <a:pt x="14158" y="35923"/>
                </a:cubicBezTo>
                <a:close/>
                <a:moveTo>
                  <a:pt x="14923" y="36364"/>
                </a:moveTo>
                <a:lnTo>
                  <a:pt x="14820" y="36482"/>
                </a:lnTo>
                <a:cubicBezTo>
                  <a:pt x="14791" y="36512"/>
                  <a:pt x="14791" y="36541"/>
                  <a:pt x="14776" y="36570"/>
                </a:cubicBezTo>
                <a:cubicBezTo>
                  <a:pt x="14791" y="36541"/>
                  <a:pt x="14835" y="36497"/>
                  <a:pt x="14879" y="36467"/>
                </a:cubicBezTo>
                <a:cubicBezTo>
                  <a:pt x="14894" y="36438"/>
                  <a:pt x="14894" y="36409"/>
                  <a:pt x="14923" y="36364"/>
                </a:cubicBezTo>
                <a:close/>
                <a:moveTo>
                  <a:pt x="14820" y="36320"/>
                </a:moveTo>
                <a:lnTo>
                  <a:pt x="14820" y="36320"/>
                </a:lnTo>
                <a:cubicBezTo>
                  <a:pt x="14802" y="36331"/>
                  <a:pt x="14786" y="36342"/>
                  <a:pt x="14769" y="36355"/>
                </a:cubicBezTo>
                <a:lnTo>
                  <a:pt x="14769" y="36355"/>
                </a:lnTo>
                <a:cubicBezTo>
                  <a:pt x="14767" y="36358"/>
                  <a:pt x="14764" y="36361"/>
                  <a:pt x="14761" y="36364"/>
                </a:cubicBezTo>
                <a:cubicBezTo>
                  <a:pt x="14710" y="36444"/>
                  <a:pt x="14660" y="36523"/>
                  <a:pt x="14608" y="36600"/>
                </a:cubicBezTo>
                <a:lnTo>
                  <a:pt x="14608" y="36600"/>
                </a:lnTo>
                <a:cubicBezTo>
                  <a:pt x="14649" y="36551"/>
                  <a:pt x="14700" y="36504"/>
                  <a:pt x="14761" y="36467"/>
                </a:cubicBezTo>
                <a:cubicBezTo>
                  <a:pt x="14776" y="36409"/>
                  <a:pt x="14805" y="36364"/>
                  <a:pt x="14820" y="36320"/>
                </a:cubicBezTo>
                <a:close/>
                <a:moveTo>
                  <a:pt x="14658" y="36247"/>
                </a:moveTo>
                <a:lnTo>
                  <a:pt x="14599" y="36409"/>
                </a:lnTo>
                <a:cubicBezTo>
                  <a:pt x="14541" y="36482"/>
                  <a:pt x="14482" y="36512"/>
                  <a:pt x="14452" y="36556"/>
                </a:cubicBezTo>
                <a:lnTo>
                  <a:pt x="14379" y="36629"/>
                </a:lnTo>
                <a:cubicBezTo>
                  <a:pt x="14393" y="36585"/>
                  <a:pt x="14393" y="36556"/>
                  <a:pt x="14408" y="36512"/>
                </a:cubicBezTo>
                <a:cubicBezTo>
                  <a:pt x="14408" y="36497"/>
                  <a:pt x="14423" y="36467"/>
                  <a:pt x="14423" y="36438"/>
                </a:cubicBezTo>
                <a:cubicBezTo>
                  <a:pt x="14511" y="36364"/>
                  <a:pt x="14570" y="36320"/>
                  <a:pt x="14658" y="36247"/>
                </a:cubicBezTo>
                <a:close/>
                <a:moveTo>
                  <a:pt x="14393" y="36217"/>
                </a:moveTo>
                <a:lnTo>
                  <a:pt x="14393" y="36217"/>
                </a:lnTo>
                <a:cubicBezTo>
                  <a:pt x="14379" y="36276"/>
                  <a:pt x="14379" y="36350"/>
                  <a:pt x="14364" y="36409"/>
                </a:cubicBezTo>
                <a:cubicBezTo>
                  <a:pt x="14290" y="36482"/>
                  <a:pt x="14187" y="36556"/>
                  <a:pt x="14114" y="36644"/>
                </a:cubicBezTo>
                <a:cubicBezTo>
                  <a:pt x="14143" y="36585"/>
                  <a:pt x="14143" y="36541"/>
                  <a:pt x="14158" y="36467"/>
                </a:cubicBezTo>
                <a:cubicBezTo>
                  <a:pt x="14231" y="36394"/>
                  <a:pt x="14320" y="36320"/>
                  <a:pt x="14393" y="36217"/>
                </a:cubicBezTo>
                <a:close/>
                <a:moveTo>
                  <a:pt x="13525" y="36188"/>
                </a:moveTo>
                <a:cubicBezTo>
                  <a:pt x="13525" y="36261"/>
                  <a:pt x="13510" y="36350"/>
                  <a:pt x="13510" y="36423"/>
                </a:cubicBezTo>
                <a:lnTo>
                  <a:pt x="13275" y="36659"/>
                </a:lnTo>
                <a:cubicBezTo>
                  <a:pt x="13290" y="36570"/>
                  <a:pt x="13290" y="36497"/>
                  <a:pt x="13290" y="36409"/>
                </a:cubicBezTo>
                <a:cubicBezTo>
                  <a:pt x="13378" y="36335"/>
                  <a:pt x="13452" y="36261"/>
                  <a:pt x="13525" y="36188"/>
                </a:cubicBezTo>
                <a:close/>
                <a:moveTo>
                  <a:pt x="14143" y="36217"/>
                </a:moveTo>
                <a:cubicBezTo>
                  <a:pt x="14143" y="36291"/>
                  <a:pt x="14114" y="36364"/>
                  <a:pt x="14114" y="36423"/>
                </a:cubicBezTo>
                <a:cubicBezTo>
                  <a:pt x="14011" y="36512"/>
                  <a:pt x="13922" y="36615"/>
                  <a:pt x="13849" y="36688"/>
                </a:cubicBezTo>
                <a:cubicBezTo>
                  <a:pt x="13864" y="36615"/>
                  <a:pt x="13864" y="36541"/>
                  <a:pt x="13878" y="36467"/>
                </a:cubicBezTo>
                <a:cubicBezTo>
                  <a:pt x="13952" y="36394"/>
                  <a:pt x="14040" y="36291"/>
                  <a:pt x="14143" y="36217"/>
                </a:cubicBezTo>
                <a:close/>
                <a:moveTo>
                  <a:pt x="13819" y="36217"/>
                </a:moveTo>
                <a:cubicBezTo>
                  <a:pt x="13819" y="36291"/>
                  <a:pt x="13805" y="36364"/>
                  <a:pt x="13805" y="36438"/>
                </a:cubicBezTo>
                <a:cubicBezTo>
                  <a:pt x="13716" y="36512"/>
                  <a:pt x="13643" y="36615"/>
                  <a:pt x="13569" y="36703"/>
                </a:cubicBezTo>
                <a:cubicBezTo>
                  <a:pt x="13584" y="36629"/>
                  <a:pt x="13584" y="36541"/>
                  <a:pt x="13584" y="36467"/>
                </a:cubicBezTo>
                <a:lnTo>
                  <a:pt x="13819" y="36217"/>
                </a:lnTo>
                <a:close/>
                <a:moveTo>
                  <a:pt x="14702" y="36732"/>
                </a:moveTo>
                <a:cubicBezTo>
                  <a:pt x="14702" y="36762"/>
                  <a:pt x="14688" y="36777"/>
                  <a:pt x="14673" y="36791"/>
                </a:cubicBezTo>
                <a:lnTo>
                  <a:pt x="14702" y="36762"/>
                </a:lnTo>
                <a:lnTo>
                  <a:pt x="14702" y="36732"/>
                </a:lnTo>
                <a:close/>
                <a:moveTo>
                  <a:pt x="14673" y="36791"/>
                </a:moveTo>
                <a:lnTo>
                  <a:pt x="14673" y="36791"/>
                </a:lnTo>
                <a:cubicBezTo>
                  <a:pt x="14658" y="36791"/>
                  <a:pt x="14658" y="36806"/>
                  <a:pt x="14658" y="36806"/>
                </a:cubicBezTo>
                <a:lnTo>
                  <a:pt x="14673" y="36791"/>
                </a:lnTo>
                <a:close/>
                <a:moveTo>
                  <a:pt x="14673" y="36629"/>
                </a:moveTo>
                <a:lnTo>
                  <a:pt x="14526" y="36777"/>
                </a:lnTo>
                <a:cubicBezTo>
                  <a:pt x="14511" y="36835"/>
                  <a:pt x="14482" y="36865"/>
                  <a:pt x="14467" y="36909"/>
                </a:cubicBezTo>
                <a:lnTo>
                  <a:pt x="14614" y="36762"/>
                </a:lnTo>
                <a:cubicBezTo>
                  <a:pt x="14629" y="36703"/>
                  <a:pt x="14658" y="36659"/>
                  <a:pt x="14673" y="36629"/>
                </a:cubicBezTo>
                <a:close/>
                <a:moveTo>
                  <a:pt x="14541" y="36570"/>
                </a:moveTo>
                <a:lnTo>
                  <a:pt x="14482" y="36732"/>
                </a:lnTo>
                <a:cubicBezTo>
                  <a:pt x="14438" y="36791"/>
                  <a:pt x="14379" y="36865"/>
                  <a:pt x="14320" y="36924"/>
                </a:cubicBezTo>
                <a:lnTo>
                  <a:pt x="14305" y="36938"/>
                </a:lnTo>
                <a:cubicBezTo>
                  <a:pt x="14305" y="36880"/>
                  <a:pt x="14320" y="36835"/>
                  <a:pt x="14335" y="36777"/>
                </a:cubicBezTo>
                <a:lnTo>
                  <a:pt x="14511" y="36615"/>
                </a:lnTo>
                <a:lnTo>
                  <a:pt x="14541" y="36570"/>
                </a:lnTo>
                <a:close/>
                <a:moveTo>
                  <a:pt x="14335" y="36556"/>
                </a:moveTo>
                <a:lnTo>
                  <a:pt x="14335" y="36556"/>
                </a:lnTo>
                <a:cubicBezTo>
                  <a:pt x="14320" y="36615"/>
                  <a:pt x="14305" y="36688"/>
                  <a:pt x="14290" y="36732"/>
                </a:cubicBezTo>
                <a:lnTo>
                  <a:pt x="14246" y="36777"/>
                </a:lnTo>
                <a:lnTo>
                  <a:pt x="14040" y="36983"/>
                </a:lnTo>
                <a:cubicBezTo>
                  <a:pt x="14040" y="36953"/>
                  <a:pt x="14055" y="36938"/>
                  <a:pt x="14055" y="36924"/>
                </a:cubicBezTo>
                <a:cubicBezTo>
                  <a:pt x="14084" y="36880"/>
                  <a:pt x="14084" y="36835"/>
                  <a:pt x="14099" y="36791"/>
                </a:cubicBezTo>
                <a:cubicBezTo>
                  <a:pt x="14173" y="36718"/>
                  <a:pt x="14246" y="36629"/>
                  <a:pt x="14335" y="36556"/>
                </a:cubicBezTo>
                <a:close/>
                <a:moveTo>
                  <a:pt x="14070" y="36541"/>
                </a:moveTo>
                <a:cubicBezTo>
                  <a:pt x="14040" y="36615"/>
                  <a:pt x="14040" y="36688"/>
                  <a:pt x="14025" y="36732"/>
                </a:cubicBezTo>
                <a:cubicBezTo>
                  <a:pt x="13952" y="36850"/>
                  <a:pt x="13864" y="36938"/>
                  <a:pt x="13790" y="37012"/>
                </a:cubicBezTo>
                <a:cubicBezTo>
                  <a:pt x="13805" y="36938"/>
                  <a:pt x="13805" y="36865"/>
                  <a:pt x="13819" y="36791"/>
                </a:cubicBezTo>
                <a:cubicBezTo>
                  <a:pt x="13893" y="36703"/>
                  <a:pt x="13996" y="36629"/>
                  <a:pt x="14070" y="36541"/>
                </a:cubicBezTo>
                <a:close/>
                <a:moveTo>
                  <a:pt x="14511" y="36997"/>
                </a:moveTo>
                <a:lnTo>
                  <a:pt x="14511" y="36997"/>
                </a:lnTo>
                <a:cubicBezTo>
                  <a:pt x="14491" y="37007"/>
                  <a:pt x="14478" y="37017"/>
                  <a:pt x="14467" y="37035"/>
                </a:cubicBezTo>
                <a:lnTo>
                  <a:pt x="14467" y="37035"/>
                </a:lnTo>
                <a:lnTo>
                  <a:pt x="14511" y="36997"/>
                </a:lnTo>
                <a:close/>
                <a:moveTo>
                  <a:pt x="13510" y="36541"/>
                </a:moveTo>
                <a:cubicBezTo>
                  <a:pt x="13510" y="36615"/>
                  <a:pt x="13496" y="36703"/>
                  <a:pt x="13481" y="36777"/>
                </a:cubicBezTo>
                <a:cubicBezTo>
                  <a:pt x="13378" y="36865"/>
                  <a:pt x="13304" y="36953"/>
                  <a:pt x="13231" y="37056"/>
                </a:cubicBezTo>
                <a:cubicBezTo>
                  <a:pt x="13260" y="36953"/>
                  <a:pt x="13260" y="36865"/>
                  <a:pt x="13275" y="36777"/>
                </a:cubicBezTo>
                <a:cubicBezTo>
                  <a:pt x="13349" y="36703"/>
                  <a:pt x="13422" y="36615"/>
                  <a:pt x="13510" y="36541"/>
                </a:cubicBezTo>
                <a:close/>
                <a:moveTo>
                  <a:pt x="13790" y="36556"/>
                </a:moveTo>
                <a:cubicBezTo>
                  <a:pt x="13775" y="36629"/>
                  <a:pt x="13775" y="36703"/>
                  <a:pt x="13746" y="36777"/>
                </a:cubicBezTo>
                <a:cubicBezTo>
                  <a:pt x="13658" y="36865"/>
                  <a:pt x="13584" y="36953"/>
                  <a:pt x="13496" y="37056"/>
                </a:cubicBezTo>
                <a:cubicBezTo>
                  <a:pt x="13510" y="36968"/>
                  <a:pt x="13510" y="36880"/>
                  <a:pt x="13525" y="36806"/>
                </a:cubicBezTo>
                <a:lnTo>
                  <a:pt x="13790" y="36556"/>
                </a:lnTo>
                <a:close/>
                <a:moveTo>
                  <a:pt x="14467" y="37035"/>
                </a:moveTo>
                <a:lnTo>
                  <a:pt x="14393" y="37100"/>
                </a:lnTo>
                <a:cubicBezTo>
                  <a:pt x="14382" y="37133"/>
                  <a:pt x="14380" y="37150"/>
                  <a:pt x="14373" y="37174"/>
                </a:cubicBezTo>
                <a:lnTo>
                  <a:pt x="14373" y="37174"/>
                </a:lnTo>
                <a:cubicBezTo>
                  <a:pt x="14389" y="37130"/>
                  <a:pt x="14416" y="37095"/>
                  <a:pt x="14452" y="37071"/>
                </a:cubicBezTo>
                <a:cubicBezTo>
                  <a:pt x="14457" y="37056"/>
                  <a:pt x="14462" y="37045"/>
                  <a:pt x="14467" y="37035"/>
                </a:cubicBezTo>
                <a:close/>
                <a:moveTo>
                  <a:pt x="14373" y="37174"/>
                </a:moveTo>
                <a:cubicBezTo>
                  <a:pt x="14369" y="37184"/>
                  <a:pt x="14366" y="37193"/>
                  <a:pt x="14364" y="37203"/>
                </a:cubicBezTo>
                <a:cubicBezTo>
                  <a:pt x="14368" y="37192"/>
                  <a:pt x="14370" y="37183"/>
                  <a:pt x="14373" y="37174"/>
                </a:cubicBezTo>
                <a:close/>
                <a:moveTo>
                  <a:pt x="14308" y="37022"/>
                </a:moveTo>
                <a:lnTo>
                  <a:pt x="14308" y="37022"/>
                </a:lnTo>
                <a:cubicBezTo>
                  <a:pt x="14269" y="37085"/>
                  <a:pt x="14227" y="37151"/>
                  <a:pt x="14185" y="37216"/>
                </a:cubicBezTo>
                <a:lnTo>
                  <a:pt x="14185" y="37216"/>
                </a:lnTo>
                <a:cubicBezTo>
                  <a:pt x="14200" y="37182"/>
                  <a:pt x="14220" y="37145"/>
                  <a:pt x="14231" y="37100"/>
                </a:cubicBezTo>
                <a:cubicBezTo>
                  <a:pt x="14251" y="37081"/>
                  <a:pt x="14276" y="37049"/>
                  <a:pt x="14308" y="37022"/>
                </a:cubicBezTo>
                <a:close/>
                <a:moveTo>
                  <a:pt x="14231" y="36880"/>
                </a:moveTo>
                <a:lnTo>
                  <a:pt x="14231" y="36880"/>
                </a:lnTo>
                <a:cubicBezTo>
                  <a:pt x="14217" y="36938"/>
                  <a:pt x="14187" y="37012"/>
                  <a:pt x="14173" y="37071"/>
                </a:cubicBezTo>
                <a:cubicBezTo>
                  <a:pt x="14158" y="37086"/>
                  <a:pt x="14143" y="37130"/>
                  <a:pt x="14099" y="37144"/>
                </a:cubicBezTo>
                <a:cubicBezTo>
                  <a:pt x="14040" y="37203"/>
                  <a:pt x="14011" y="37247"/>
                  <a:pt x="13952" y="37306"/>
                </a:cubicBezTo>
                <a:cubicBezTo>
                  <a:pt x="13967" y="37247"/>
                  <a:pt x="13996" y="37174"/>
                  <a:pt x="14011" y="37130"/>
                </a:cubicBezTo>
                <a:cubicBezTo>
                  <a:pt x="14084" y="37056"/>
                  <a:pt x="14158" y="36953"/>
                  <a:pt x="14231" y="36880"/>
                </a:cubicBezTo>
                <a:close/>
                <a:moveTo>
                  <a:pt x="14011" y="36865"/>
                </a:moveTo>
                <a:lnTo>
                  <a:pt x="14011" y="36880"/>
                </a:lnTo>
                <a:cubicBezTo>
                  <a:pt x="13996" y="36953"/>
                  <a:pt x="13967" y="37012"/>
                  <a:pt x="13952" y="37071"/>
                </a:cubicBezTo>
                <a:cubicBezTo>
                  <a:pt x="13882" y="37155"/>
                  <a:pt x="13799" y="37238"/>
                  <a:pt x="13728" y="37322"/>
                </a:cubicBezTo>
                <a:lnTo>
                  <a:pt x="13728" y="37322"/>
                </a:lnTo>
                <a:cubicBezTo>
                  <a:pt x="13730" y="37317"/>
                  <a:pt x="13731" y="37311"/>
                  <a:pt x="13731" y="37306"/>
                </a:cubicBezTo>
                <a:cubicBezTo>
                  <a:pt x="13746" y="37247"/>
                  <a:pt x="13746" y="37203"/>
                  <a:pt x="13775" y="37144"/>
                </a:cubicBezTo>
                <a:cubicBezTo>
                  <a:pt x="13849" y="37056"/>
                  <a:pt x="13937" y="36953"/>
                  <a:pt x="14011" y="36865"/>
                </a:cubicBezTo>
                <a:close/>
                <a:moveTo>
                  <a:pt x="13746" y="36880"/>
                </a:moveTo>
                <a:cubicBezTo>
                  <a:pt x="13731" y="36953"/>
                  <a:pt x="13731" y="37027"/>
                  <a:pt x="13716" y="37100"/>
                </a:cubicBezTo>
                <a:cubicBezTo>
                  <a:pt x="13628" y="37218"/>
                  <a:pt x="13525" y="37321"/>
                  <a:pt x="13452" y="37424"/>
                </a:cubicBezTo>
                <a:cubicBezTo>
                  <a:pt x="13481" y="37321"/>
                  <a:pt x="13496" y="37247"/>
                  <a:pt x="13496" y="37159"/>
                </a:cubicBezTo>
                <a:cubicBezTo>
                  <a:pt x="13569" y="37071"/>
                  <a:pt x="13658" y="36983"/>
                  <a:pt x="13746" y="36880"/>
                </a:cubicBezTo>
                <a:close/>
                <a:moveTo>
                  <a:pt x="14261" y="37395"/>
                </a:moveTo>
                <a:cubicBezTo>
                  <a:pt x="14261" y="37424"/>
                  <a:pt x="14246" y="37424"/>
                  <a:pt x="14246" y="37439"/>
                </a:cubicBezTo>
                <a:cubicBezTo>
                  <a:pt x="14261" y="37424"/>
                  <a:pt x="14261" y="37424"/>
                  <a:pt x="14261" y="37395"/>
                </a:cubicBezTo>
                <a:close/>
                <a:moveTo>
                  <a:pt x="13481" y="36909"/>
                </a:moveTo>
                <a:lnTo>
                  <a:pt x="13481" y="36909"/>
                </a:lnTo>
                <a:cubicBezTo>
                  <a:pt x="13452" y="36997"/>
                  <a:pt x="13452" y="37071"/>
                  <a:pt x="13437" y="37159"/>
                </a:cubicBezTo>
                <a:cubicBezTo>
                  <a:pt x="13349" y="37277"/>
                  <a:pt x="13275" y="37365"/>
                  <a:pt x="13187" y="37468"/>
                </a:cubicBezTo>
                <a:lnTo>
                  <a:pt x="13231" y="37203"/>
                </a:lnTo>
                <a:cubicBezTo>
                  <a:pt x="13290" y="37086"/>
                  <a:pt x="13378" y="36997"/>
                  <a:pt x="13481" y="36909"/>
                </a:cubicBezTo>
                <a:close/>
                <a:moveTo>
                  <a:pt x="14246" y="37277"/>
                </a:moveTo>
                <a:lnTo>
                  <a:pt x="14187" y="37321"/>
                </a:lnTo>
                <a:cubicBezTo>
                  <a:pt x="14158" y="37365"/>
                  <a:pt x="14143" y="37395"/>
                  <a:pt x="14099" y="37439"/>
                </a:cubicBezTo>
                <a:cubicBezTo>
                  <a:pt x="14084" y="37498"/>
                  <a:pt x="14055" y="37527"/>
                  <a:pt x="14040" y="37571"/>
                </a:cubicBezTo>
                <a:cubicBezTo>
                  <a:pt x="14099" y="37512"/>
                  <a:pt x="14143" y="37453"/>
                  <a:pt x="14187" y="37395"/>
                </a:cubicBezTo>
                <a:cubicBezTo>
                  <a:pt x="14202" y="37350"/>
                  <a:pt x="14231" y="37306"/>
                  <a:pt x="14246" y="37277"/>
                </a:cubicBezTo>
                <a:close/>
                <a:moveTo>
                  <a:pt x="14099" y="37247"/>
                </a:moveTo>
                <a:lnTo>
                  <a:pt x="14040" y="37424"/>
                </a:lnTo>
                <a:cubicBezTo>
                  <a:pt x="14025" y="37453"/>
                  <a:pt x="13996" y="37468"/>
                  <a:pt x="13967" y="37512"/>
                </a:cubicBezTo>
                <a:cubicBezTo>
                  <a:pt x="13937" y="37571"/>
                  <a:pt x="13893" y="37615"/>
                  <a:pt x="13864" y="37660"/>
                </a:cubicBezTo>
                <a:cubicBezTo>
                  <a:pt x="13864" y="37601"/>
                  <a:pt x="13878" y="37542"/>
                  <a:pt x="13893" y="37498"/>
                </a:cubicBezTo>
                <a:cubicBezTo>
                  <a:pt x="13967" y="37424"/>
                  <a:pt x="14025" y="37321"/>
                  <a:pt x="14099" y="37247"/>
                </a:cubicBezTo>
                <a:close/>
                <a:moveTo>
                  <a:pt x="13922" y="37247"/>
                </a:moveTo>
                <a:lnTo>
                  <a:pt x="13864" y="37468"/>
                </a:lnTo>
                <a:cubicBezTo>
                  <a:pt x="13775" y="37542"/>
                  <a:pt x="13702" y="37660"/>
                  <a:pt x="13628" y="37748"/>
                </a:cubicBezTo>
                <a:lnTo>
                  <a:pt x="13672" y="37527"/>
                </a:lnTo>
                <a:cubicBezTo>
                  <a:pt x="13746" y="37439"/>
                  <a:pt x="13819" y="37350"/>
                  <a:pt x="13922" y="37247"/>
                </a:cubicBezTo>
                <a:close/>
                <a:moveTo>
                  <a:pt x="13672" y="37247"/>
                </a:moveTo>
                <a:lnTo>
                  <a:pt x="13672" y="37292"/>
                </a:lnTo>
                <a:cubicBezTo>
                  <a:pt x="13658" y="37365"/>
                  <a:pt x="13643" y="37424"/>
                  <a:pt x="13628" y="37498"/>
                </a:cubicBezTo>
                <a:cubicBezTo>
                  <a:pt x="13525" y="37601"/>
                  <a:pt x="13437" y="37733"/>
                  <a:pt x="13363" y="37836"/>
                </a:cubicBezTo>
                <a:cubicBezTo>
                  <a:pt x="13378" y="37792"/>
                  <a:pt x="13378" y="37748"/>
                  <a:pt x="13407" y="37689"/>
                </a:cubicBezTo>
                <a:cubicBezTo>
                  <a:pt x="13407" y="37660"/>
                  <a:pt x="13422" y="37615"/>
                  <a:pt x="13422" y="37571"/>
                </a:cubicBezTo>
                <a:cubicBezTo>
                  <a:pt x="13496" y="37453"/>
                  <a:pt x="13584" y="37365"/>
                  <a:pt x="13672" y="37247"/>
                </a:cubicBezTo>
                <a:close/>
                <a:moveTo>
                  <a:pt x="14025" y="37674"/>
                </a:moveTo>
                <a:lnTo>
                  <a:pt x="14025" y="37674"/>
                </a:lnTo>
                <a:cubicBezTo>
                  <a:pt x="13996" y="37718"/>
                  <a:pt x="13967" y="37763"/>
                  <a:pt x="13937" y="37807"/>
                </a:cubicBezTo>
                <a:cubicBezTo>
                  <a:pt x="13937" y="37836"/>
                  <a:pt x="13922" y="37866"/>
                  <a:pt x="13922" y="37880"/>
                </a:cubicBezTo>
                <a:cubicBezTo>
                  <a:pt x="13952" y="37836"/>
                  <a:pt x="13967" y="37792"/>
                  <a:pt x="14011" y="37748"/>
                </a:cubicBezTo>
                <a:cubicBezTo>
                  <a:pt x="14025" y="37733"/>
                  <a:pt x="14040" y="37718"/>
                  <a:pt x="14025" y="37674"/>
                </a:cubicBezTo>
                <a:close/>
                <a:moveTo>
                  <a:pt x="13407" y="37277"/>
                </a:moveTo>
                <a:lnTo>
                  <a:pt x="13407" y="37277"/>
                </a:lnTo>
                <a:cubicBezTo>
                  <a:pt x="13378" y="37365"/>
                  <a:pt x="13363" y="37453"/>
                  <a:pt x="13349" y="37527"/>
                </a:cubicBezTo>
                <a:cubicBezTo>
                  <a:pt x="13260" y="37660"/>
                  <a:pt x="13157" y="37763"/>
                  <a:pt x="13084" y="37895"/>
                </a:cubicBezTo>
                <a:cubicBezTo>
                  <a:pt x="13098" y="37807"/>
                  <a:pt x="13128" y="37689"/>
                  <a:pt x="13142" y="37601"/>
                </a:cubicBezTo>
                <a:cubicBezTo>
                  <a:pt x="13231" y="37498"/>
                  <a:pt x="13304" y="37380"/>
                  <a:pt x="13407" y="37277"/>
                </a:cubicBezTo>
                <a:close/>
                <a:moveTo>
                  <a:pt x="13813" y="37821"/>
                </a:moveTo>
                <a:lnTo>
                  <a:pt x="13813" y="37821"/>
                </a:lnTo>
                <a:cubicBezTo>
                  <a:pt x="13797" y="37849"/>
                  <a:pt x="13782" y="37877"/>
                  <a:pt x="13766" y="37905"/>
                </a:cubicBezTo>
                <a:lnTo>
                  <a:pt x="13766" y="37905"/>
                </a:lnTo>
                <a:lnTo>
                  <a:pt x="13775" y="37880"/>
                </a:lnTo>
                <a:cubicBezTo>
                  <a:pt x="13787" y="37861"/>
                  <a:pt x="13799" y="37841"/>
                  <a:pt x="13813" y="37821"/>
                </a:cubicBezTo>
                <a:close/>
                <a:moveTo>
                  <a:pt x="13775" y="37660"/>
                </a:moveTo>
                <a:cubicBezTo>
                  <a:pt x="13746" y="37733"/>
                  <a:pt x="13716" y="37807"/>
                  <a:pt x="13687" y="37880"/>
                </a:cubicBezTo>
                <a:cubicBezTo>
                  <a:pt x="13643" y="37954"/>
                  <a:pt x="13569" y="38057"/>
                  <a:pt x="13496" y="38175"/>
                </a:cubicBezTo>
                <a:lnTo>
                  <a:pt x="13555" y="37954"/>
                </a:lnTo>
                <a:cubicBezTo>
                  <a:pt x="13628" y="37836"/>
                  <a:pt x="13687" y="37748"/>
                  <a:pt x="13775" y="37660"/>
                </a:cubicBezTo>
                <a:close/>
                <a:moveTo>
                  <a:pt x="13790" y="38101"/>
                </a:moveTo>
                <a:cubicBezTo>
                  <a:pt x="13756" y="38124"/>
                  <a:pt x="13740" y="38155"/>
                  <a:pt x="13727" y="38181"/>
                </a:cubicBezTo>
                <a:lnTo>
                  <a:pt x="13727" y="38181"/>
                </a:lnTo>
                <a:cubicBezTo>
                  <a:pt x="13747" y="38155"/>
                  <a:pt x="13769" y="38128"/>
                  <a:pt x="13790" y="38101"/>
                </a:cubicBezTo>
                <a:close/>
                <a:moveTo>
                  <a:pt x="13569" y="37660"/>
                </a:moveTo>
                <a:lnTo>
                  <a:pt x="13569" y="37660"/>
                </a:lnTo>
                <a:cubicBezTo>
                  <a:pt x="13555" y="37733"/>
                  <a:pt x="13525" y="37821"/>
                  <a:pt x="13496" y="37895"/>
                </a:cubicBezTo>
                <a:cubicBezTo>
                  <a:pt x="13407" y="38027"/>
                  <a:pt x="13319" y="38145"/>
                  <a:pt x="13260" y="38263"/>
                </a:cubicBezTo>
                <a:cubicBezTo>
                  <a:pt x="13275" y="38175"/>
                  <a:pt x="13290" y="38072"/>
                  <a:pt x="13334" y="37983"/>
                </a:cubicBezTo>
                <a:cubicBezTo>
                  <a:pt x="13407" y="37895"/>
                  <a:pt x="13496" y="37792"/>
                  <a:pt x="13569" y="37660"/>
                </a:cubicBezTo>
                <a:close/>
                <a:moveTo>
                  <a:pt x="13727" y="38181"/>
                </a:moveTo>
                <a:cubicBezTo>
                  <a:pt x="13692" y="38228"/>
                  <a:pt x="13662" y="38275"/>
                  <a:pt x="13643" y="38322"/>
                </a:cubicBezTo>
                <a:cubicBezTo>
                  <a:pt x="13637" y="38328"/>
                  <a:pt x="13633" y="38339"/>
                  <a:pt x="13629" y="38352"/>
                </a:cubicBezTo>
                <a:lnTo>
                  <a:pt x="13629" y="38352"/>
                </a:lnTo>
                <a:cubicBezTo>
                  <a:pt x="13652" y="38314"/>
                  <a:pt x="13674" y="38280"/>
                  <a:pt x="13702" y="38233"/>
                </a:cubicBezTo>
                <a:lnTo>
                  <a:pt x="13716" y="38204"/>
                </a:lnTo>
                <a:cubicBezTo>
                  <a:pt x="13720" y="38197"/>
                  <a:pt x="13723" y="38190"/>
                  <a:pt x="13727" y="38181"/>
                </a:cubicBezTo>
                <a:close/>
                <a:moveTo>
                  <a:pt x="13629" y="38352"/>
                </a:moveTo>
                <a:cubicBezTo>
                  <a:pt x="13621" y="38365"/>
                  <a:pt x="13612" y="38378"/>
                  <a:pt x="13604" y="38392"/>
                </a:cubicBezTo>
                <a:lnTo>
                  <a:pt x="13604" y="38392"/>
                </a:lnTo>
                <a:cubicBezTo>
                  <a:pt x="13617" y="38383"/>
                  <a:pt x="13623" y="38367"/>
                  <a:pt x="13629" y="38352"/>
                </a:cubicBezTo>
                <a:close/>
                <a:moveTo>
                  <a:pt x="13334" y="37689"/>
                </a:moveTo>
                <a:lnTo>
                  <a:pt x="13275" y="37969"/>
                </a:lnTo>
                <a:cubicBezTo>
                  <a:pt x="13187" y="38116"/>
                  <a:pt x="13084" y="38248"/>
                  <a:pt x="13010" y="38395"/>
                </a:cubicBezTo>
                <a:cubicBezTo>
                  <a:pt x="13010" y="38381"/>
                  <a:pt x="13010" y="38351"/>
                  <a:pt x="13039" y="38322"/>
                </a:cubicBezTo>
                <a:cubicBezTo>
                  <a:pt x="13054" y="38233"/>
                  <a:pt x="13069" y="38160"/>
                  <a:pt x="13084" y="38057"/>
                </a:cubicBezTo>
                <a:cubicBezTo>
                  <a:pt x="13142" y="37954"/>
                  <a:pt x="13231" y="37821"/>
                  <a:pt x="13334" y="37689"/>
                </a:cubicBezTo>
                <a:close/>
                <a:moveTo>
                  <a:pt x="13604" y="38392"/>
                </a:moveTo>
                <a:cubicBezTo>
                  <a:pt x="13602" y="38394"/>
                  <a:pt x="13600" y="38394"/>
                  <a:pt x="13599" y="38395"/>
                </a:cubicBezTo>
                <a:cubicBezTo>
                  <a:pt x="13584" y="38410"/>
                  <a:pt x="13584" y="38410"/>
                  <a:pt x="13584" y="38425"/>
                </a:cubicBezTo>
                <a:cubicBezTo>
                  <a:pt x="13591" y="38413"/>
                  <a:pt x="13597" y="38403"/>
                  <a:pt x="13604" y="38392"/>
                </a:cubicBezTo>
                <a:close/>
                <a:moveTo>
                  <a:pt x="13613" y="38086"/>
                </a:moveTo>
                <a:cubicBezTo>
                  <a:pt x="13599" y="38160"/>
                  <a:pt x="13569" y="38204"/>
                  <a:pt x="13540" y="38278"/>
                </a:cubicBezTo>
                <a:cubicBezTo>
                  <a:pt x="13485" y="38365"/>
                  <a:pt x="13447" y="38444"/>
                  <a:pt x="13401" y="38532"/>
                </a:cubicBezTo>
                <a:lnTo>
                  <a:pt x="13401" y="38532"/>
                </a:lnTo>
                <a:cubicBezTo>
                  <a:pt x="13405" y="38517"/>
                  <a:pt x="13407" y="38500"/>
                  <a:pt x="13407" y="38484"/>
                </a:cubicBezTo>
                <a:cubicBezTo>
                  <a:pt x="13407" y="38454"/>
                  <a:pt x="13422" y="38425"/>
                  <a:pt x="13422" y="38395"/>
                </a:cubicBezTo>
                <a:cubicBezTo>
                  <a:pt x="13466" y="38278"/>
                  <a:pt x="13555" y="38175"/>
                  <a:pt x="13613" y="38086"/>
                </a:cubicBezTo>
                <a:close/>
                <a:moveTo>
                  <a:pt x="13510" y="38749"/>
                </a:moveTo>
                <a:cubicBezTo>
                  <a:pt x="13497" y="38749"/>
                  <a:pt x="13496" y="38749"/>
                  <a:pt x="13496" y="38760"/>
                </a:cubicBezTo>
                <a:lnTo>
                  <a:pt x="13496" y="38760"/>
                </a:lnTo>
                <a:cubicBezTo>
                  <a:pt x="13500" y="38756"/>
                  <a:pt x="13505" y="38752"/>
                  <a:pt x="13510" y="38749"/>
                </a:cubicBezTo>
                <a:close/>
                <a:moveTo>
                  <a:pt x="13452" y="38116"/>
                </a:moveTo>
                <a:lnTo>
                  <a:pt x="13452" y="38116"/>
                </a:lnTo>
                <a:cubicBezTo>
                  <a:pt x="13437" y="38204"/>
                  <a:pt x="13407" y="38292"/>
                  <a:pt x="13378" y="38366"/>
                </a:cubicBezTo>
                <a:cubicBezTo>
                  <a:pt x="13290" y="38528"/>
                  <a:pt x="13216" y="38646"/>
                  <a:pt x="13142" y="38793"/>
                </a:cubicBezTo>
                <a:cubicBezTo>
                  <a:pt x="13157" y="38704"/>
                  <a:pt x="13201" y="38601"/>
                  <a:pt x="13216" y="38498"/>
                </a:cubicBezTo>
                <a:cubicBezTo>
                  <a:pt x="13290" y="38381"/>
                  <a:pt x="13363" y="38248"/>
                  <a:pt x="13452" y="38116"/>
                </a:cubicBezTo>
                <a:close/>
                <a:moveTo>
                  <a:pt x="13496" y="38760"/>
                </a:moveTo>
                <a:cubicBezTo>
                  <a:pt x="13463" y="38792"/>
                  <a:pt x="13450" y="38840"/>
                  <a:pt x="13437" y="38866"/>
                </a:cubicBezTo>
                <a:cubicBezTo>
                  <a:pt x="13422" y="38896"/>
                  <a:pt x="13422" y="38896"/>
                  <a:pt x="13422" y="38910"/>
                </a:cubicBezTo>
                <a:cubicBezTo>
                  <a:pt x="13452" y="38852"/>
                  <a:pt x="13481" y="38822"/>
                  <a:pt x="13496" y="38763"/>
                </a:cubicBezTo>
                <a:cubicBezTo>
                  <a:pt x="13496" y="38762"/>
                  <a:pt x="13496" y="38761"/>
                  <a:pt x="13496" y="38760"/>
                </a:cubicBezTo>
                <a:close/>
                <a:moveTo>
                  <a:pt x="13216" y="38175"/>
                </a:moveTo>
                <a:cubicBezTo>
                  <a:pt x="13201" y="38278"/>
                  <a:pt x="13157" y="38381"/>
                  <a:pt x="13142" y="38484"/>
                </a:cubicBezTo>
                <a:cubicBezTo>
                  <a:pt x="13054" y="38646"/>
                  <a:pt x="12951" y="38807"/>
                  <a:pt x="12878" y="38969"/>
                </a:cubicBezTo>
                <a:cubicBezTo>
                  <a:pt x="12907" y="38852"/>
                  <a:pt x="12922" y="38719"/>
                  <a:pt x="12951" y="38616"/>
                </a:cubicBezTo>
                <a:cubicBezTo>
                  <a:pt x="13039" y="38469"/>
                  <a:pt x="13128" y="38322"/>
                  <a:pt x="13216" y="38175"/>
                </a:cubicBezTo>
                <a:close/>
                <a:moveTo>
                  <a:pt x="13422" y="38631"/>
                </a:moveTo>
                <a:lnTo>
                  <a:pt x="13260" y="38969"/>
                </a:lnTo>
                <a:lnTo>
                  <a:pt x="13201" y="39175"/>
                </a:lnTo>
                <a:cubicBezTo>
                  <a:pt x="13260" y="39072"/>
                  <a:pt x="13304" y="38940"/>
                  <a:pt x="13363" y="38837"/>
                </a:cubicBezTo>
                <a:cubicBezTo>
                  <a:pt x="13407" y="38778"/>
                  <a:pt x="13422" y="38704"/>
                  <a:pt x="13422" y="38631"/>
                </a:cubicBezTo>
                <a:close/>
                <a:moveTo>
                  <a:pt x="13290" y="38646"/>
                </a:moveTo>
                <a:lnTo>
                  <a:pt x="13290" y="38646"/>
                </a:lnTo>
                <a:cubicBezTo>
                  <a:pt x="13260" y="38749"/>
                  <a:pt x="13231" y="38852"/>
                  <a:pt x="13201" y="38940"/>
                </a:cubicBezTo>
                <a:cubicBezTo>
                  <a:pt x="13128" y="39116"/>
                  <a:pt x="13054" y="39264"/>
                  <a:pt x="12995" y="39425"/>
                </a:cubicBezTo>
                <a:cubicBezTo>
                  <a:pt x="13010" y="39308"/>
                  <a:pt x="13054" y="39205"/>
                  <a:pt x="13069" y="39087"/>
                </a:cubicBezTo>
                <a:lnTo>
                  <a:pt x="13290" y="38646"/>
                </a:lnTo>
                <a:close/>
                <a:moveTo>
                  <a:pt x="13187" y="39484"/>
                </a:moveTo>
                <a:lnTo>
                  <a:pt x="13187" y="39484"/>
                </a:lnTo>
                <a:cubicBezTo>
                  <a:pt x="13166" y="39515"/>
                  <a:pt x="13153" y="39552"/>
                  <a:pt x="13142" y="39596"/>
                </a:cubicBezTo>
                <a:lnTo>
                  <a:pt x="13142" y="39596"/>
                </a:lnTo>
                <a:cubicBezTo>
                  <a:pt x="13155" y="39559"/>
                  <a:pt x="13168" y="39522"/>
                  <a:pt x="13187" y="39484"/>
                </a:cubicBezTo>
                <a:close/>
                <a:moveTo>
                  <a:pt x="13069" y="38704"/>
                </a:moveTo>
                <a:lnTo>
                  <a:pt x="13069" y="38704"/>
                </a:lnTo>
                <a:cubicBezTo>
                  <a:pt x="13039" y="38822"/>
                  <a:pt x="13010" y="38940"/>
                  <a:pt x="12995" y="39058"/>
                </a:cubicBezTo>
                <a:cubicBezTo>
                  <a:pt x="12922" y="39264"/>
                  <a:pt x="12848" y="39440"/>
                  <a:pt x="12775" y="39632"/>
                </a:cubicBezTo>
                <a:cubicBezTo>
                  <a:pt x="12789" y="39499"/>
                  <a:pt x="12819" y="39352"/>
                  <a:pt x="12833" y="39219"/>
                </a:cubicBezTo>
                <a:cubicBezTo>
                  <a:pt x="12907" y="39058"/>
                  <a:pt x="12995" y="38866"/>
                  <a:pt x="13069" y="38704"/>
                </a:cubicBezTo>
                <a:close/>
                <a:moveTo>
                  <a:pt x="13142" y="39596"/>
                </a:moveTo>
                <a:lnTo>
                  <a:pt x="13142" y="39596"/>
                </a:lnTo>
                <a:cubicBezTo>
                  <a:pt x="13125" y="39647"/>
                  <a:pt x="13109" y="39698"/>
                  <a:pt x="13084" y="39749"/>
                </a:cubicBezTo>
                <a:cubicBezTo>
                  <a:pt x="13074" y="39786"/>
                  <a:pt x="13071" y="39829"/>
                  <a:pt x="13066" y="39870"/>
                </a:cubicBezTo>
                <a:lnTo>
                  <a:pt x="13066" y="39870"/>
                </a:lnTo>
                <a:cubicBezTo>
                  <a:pt x="13078" y="39800"/>
                  <a:pt x="13095" y="39727"/>
                  <a:pt x="13128" y="39661"/>
                </a:cubicBezTo>
                <a:cubicBezTo>
                  <a:pt x="13132" y="39638"/>
                  <a:pt x="13137" y="39616"/>
                  <a:pt x="13142" y="39596"/>
                </a:cubicBezTo>
                <a:close/>
                <a:moveTo>
                  <a:pt x="13066" y="39870"/>
                </a:moveTo>
                <a:lnTo>
                  <a:pt x="13066" y="39870"/>
                </a:lnTo>
                <a:cubicBezTo>
                  <a:pt x="13062" y="39894"/>
                  <a:pt x="13058" y="39918"/>
                  <a:pt x="13054" y="39941"/>
                </a:cubicBezTo>
                <a:cubicBezTo>
                  <a:pt x="13060" y="39919"/>
                  <a:pt x="13063" y="39894"/>
                  <a:pt x="13066" y="39870"/>
                </a:cubicBezTo>
                <a:close/>
                <a:moveTo>
                  <a:pt x="13071" y="39420"/>
                </a:moveTo>
                <a:cubicBezTo>
                  <a:pt x="13015" y="39605"/>
                  <a:pt x="12969" y="39793"/>
                  <a:pt x="12931" y="39983"/>
                </a:cubicBezTo>
                <a:lnTo>
                  <a:pt x="12931" y="39983"/>
                </a:lnTo>
                <a:cubicBezTo>
                  <a:pt x="12958" y="39894"/>
                  <a:pt x="12986" y="39807"/>
                  <a:pt x="13010" y="39720"/>
                </a:cubicBezTo>
                <a:cubicBezTo>
                  <a:pt x="13035" y="39620"/>
                  <a:pt x="13049" y="39520"/>
                  <a:pt x="13071" y="39420"/>
                </a:cubicBezTo>
                <a:close/>
                <a:moveTo>
                  <a:pt x="12936" y="39411"/>
                </a:moveTo>
                <a:lnTo>
                  <a:pt x="12936" y="39411"/>
                </a:lnTo>
                <a:cubicBezTo>
                  <a:pt x="12907" y="39558"/>
                  <a:pt x="12892" y="39705"/>
                  <a:pt x="12863" y="39823"/>
                </a:cubicBezTo>
                <a:cubicBezTo>
                  <a:pt x="12789" y="40029"/>
                  <a:pt x="12745" y="40235"/>
                  <a:pt x="12701" y="40456"/>
                </a:cubicBezTo>
                <a:cubicBezTo>
                  <a:pt x="12701" y="40308"/>
                  <a:pt x="12716" y="40147"/>
                  <a:pt x="12745" y="39999"/>
                </a:cubicBezTo>
                <a:cubicBezTo>
                  <a:pt x="12789" y="39793"/>
                  <a:pt x="12863" y="39602"/>
                  <a:pt x="12936" y="39411"/>
                </a:cubicBezTo>
                <a:close/>
                <a:moveTo>
                  <a:pt x="12936" y="40603"/>
                </a:moveTo>
                <a:lnTo>
                  <a:pt x="12936" y="40706"/>
                </a:lnTo>
                <a:cubicBezTo>
                  <a:pt x="12966" y="40691"/>
                  <a:pt x="12966" y="40647"/>
                  <a:pt x="12936" y="40603"/>
                </a:cubicBezTo>
                <a:close/>
                <a:moveTo>
                  <a:pt x="12936" y="40707"/>
                </a:moveTo>
                <a:lnTo>
                  <a:pt x="12936" y="40707"/>
                </a:lnTo>
                <a:cubicBezTo>
                  <a:pt x="12936" y="40736"/>
                  <a:pt x="12936" y="40765"/>
                  <a:pt x="12922" y="40779"/>
                </a:cubicBezTo>
                <a:cubicBezTo>
                  <a:pt x="12936" y="40765"/>
                  <a:pt x="12936" y="40750"/>
                  <a:pt x="12936" y="40707"/>
                </a:cubicBezTo>
                <a:close/>
                <a:moveTo>
                  <a:pt x="12907" y="40382"/>
                </a:moveTo>
                <a:cubicBezTo>
                  <a:pt x="12863" y="40529"/>
                  <a:pt x="12848" y="40647"/>
                  <a:pt x="12833" y="40809"/>
                </a:cubicBezTo>
                <a:lnTo>
                  <a:pt x="12833" y="41118"/>
                </a:lnTo>
                <a:cubicBezTo>
                  <a:pt x="12833" y="40985"/>
                  <a:pt x="12848" y="40838"/>
                  <a:pt x="12863" y="40706"/>
                </a:cubicBezTo>
                <a:cubicBezTo>
                  <a:pt x="12892" y="40618"/>
                  <a:pt x="12892" y="40529"/>
                  <a:pt x="12907" y="40441"/>
                </a:cubicBezTo>
                <a:lnTo>
                  <a:pt x="12907" y="40382"/>
                </a:lnTo>
                <a:close/>
                <a:moveTo>
                  <a:pt x="12775" y="40323"/>
                </a:moveTo>
                <a:cubicBezTo>
                  <a:pt x="12775" y="40411"/>
                  <a:pt x="12760" y="40485"/>
                  <a:pt x="12760" y="40588"/>
                </a:cubicBezTo>
                <a:cubicBezTo>
                  <a:pt x="12775" y="40632"/>
                  <a:pt x="12760" y="40706"/>
                  <a:pt x="12760" y="40779"/>
                </a:cubicBezTo>
                <a:cubicBezTo>
                  <a:pt x="12745" y="40985"/>
                  <a:pt x="12716" y="41191"/>
                  <a:pt x="12701" y="41368"/>
                </a:cubicBezTo>
                <a:cubicBezTo>
                  <a:pt x="12701" y="41294"/>
                  <a:pt x="12686" y="41221"/>
                  <a:pt x="12686" y="41147"/>
                </a:cubicBezTo>
                <a:cubicBezTo>
                  <a:pt x="12686" y="41074"/>
                  <a:pt x="12686" y="40985"/>
                  <a:pt x="12672" y="40912"/>
                </a:cubicBezTo>
                <a:cubicBezTo>
                  <a:pt x="12686" y="40706"/>
                  <a:pt x="12716" y="40514"/>
                  <a:pt x="12775" y="40323"/>
                </a:cubicBezTo>
                <a:close/>
                <a:moveTo>
                  <a:pt x="12907" y="41442"/>
                </a:moveTo>
                <a:lnTo>
                  <a:pt x="12907" y="41721"/>
                </a:lnTo>
                <a:cubicBezTo>
                  <a:pt x="12922" y="41780"/>
                  <a:pt x="12922" y="41854"/>
                  <a:pt x="12936" y="41913"/>
                </a:cubicBezTo>
                <a:cubicBezTo>
                  <a:pt x="12922" y="41810"/>
                  <a:pt x="12922" y="41736"/>
                  <a:pt x="12922" y="41633"/>
                </a:cubicBezTo>
                <a:cubicBezTo>
                  <a:pt x="12922" y="41574"/>
                  <a:pt x="12907" y="41515"/>
                  <a:pt x="12907" y="41442"/>
                </a:cubicBezTo>
                <a:close/>
                <a:moveTo>
                  <a:pt x="12789" y="41368"/>
                </a:moveTo>
                <a:cubicBezTo>
                  <a:pt x="12819" y="41500"/>
                  <a:pt x="12819" y="41603"/>
                  <a:pt x="12848" y="41736"/>
                </a:cubicBezTo>
                <a:cubicBezTo>
                  <a:pt x="12848" y="41883"/>
                  <a:pt x="12863" y="42030"/>
                  <a:pt x="12892" y="42177"/>
                </a:cubicBezTo>
                <a:cubicBezTo>
                  <a:pt x="12848" y="42074"/>
                  <a:pt x="12819" y="41957"/>
                  <a:pt x="12789" y="41854"/>
                </a:cubicBezTo>
                <a:cubicBezTo>
                  <a:pt x="12775" y="41692"/>
                  <a:pt x="12775" y="41515"/>
                  <a:pt x="12789" y="41368"/>
                </a:cubicBezTo>
                <a:close/>
                <a:moveTo>
                  <a:pt x="13069" y="42442"/>
                </a:moveTo>
                <a:lnTo>
                  <a:pt x="13069" y="42442"/>
                </a:lnTo>
                <a:cubicBezTo>
                  <a:pt x="13074" y="42453"/>
                  <a:pt x="13078" y="42465"/>
                  <a:pt x="13080" y="42479"/>
                </a:cubicBezTo>
                <a:lnTo>
                  <a:pt x="13080" y="42479"/>
                </a:lnTo>
                <a:cubicBezTo>
                  <a:pt x="13081" y="42464"/>
                  <a:pt x="13077" y="42451"/>
                  <a:pt x="13069" y="42442"/>
                </a:cubicBezTo>
                <a:close/>
                <a:moveTo>
                  <a:pt x="13080" y="42479"/>
                </a:moveTo>
                <a:cubicBezTo>
                  <a:pt x="13079" y="42490"/>
                  <a:pt x="13075" y="42503"/>
                  <a:pt x="13069" y="42516"/>
                </a:cubicBezTo>
                <a:cubicBezTo>
                  <a:pt x="13084" y="42531"/>
                  <a:pt x="13084" y="42531"/>
                  <a:pt x="13084" y="42545"/>
                </a:cubicBezTo>
                <a:cubicBezTo>
                  <a:pt x="13084" y="42527"/>
                  <a:pt x="13084" y="42502"/>
                  <a:pt x="13080" y="42479"/>
                </a:cubicBezTo>
                <a:close/>
                <a:moveTo>
                  <a:pt x="13288" y="43187"/>
                </a:moveTo>
                <a:cubicBezTo>
                  <a:pt x="13291" y="43195"/>
                  <a:pt x="13295" y="43203"/>
                  <a:pt x="13299" y="43211"/>
                </a:cubicBezTo>
                <a:lnTo>
                  <a:pt x="13299" y="43211"/>
                </a:lnTo>
                <a:cubicBezTo>
                  <a:pt x="13296" y="43202"/>
                  <a:pt x="13292" y="43194"/>
                  <a:pt x="13288" y="43187"/>
                </a:cubicBezTo>
                <a:close/>
                <a:moveTo>
                  <a:pt x="13231" y="35114"/>
                </a:moveTo>
                <a:cubicBezTo>
                  <a:pt x="13231" y="35187"/>
                  <a:pt x="13260" y="35290"/>
                  <a:pt x="13260" y="35364"/>
                </a:cubicBezTo>
                <a:cubicBezTo>
                  <a:pt x="12201" y="36276"/>
                  <a:pt x="11435" y="37306"/>
                  <a:pt x="10950" y="38395"/>
                </a:cubicBezTo>
                <a:cubicBezTo>
                  <a:pt x="9993" y="40559"/>
                  <a:pt x="10287" y="43090"/>
                  <a:pt x="11671" y="44606"/>
                </a:cubicBezTo>
                <a:cubicBezTo>
                  <a:pt x="11612" y="44606"/>
                  <a:pt x="11583" y="44606"/>
                  <a:pt x="11538" y="44591"/>
                </a:cubicBezTo>
                <a:cubicBezTo>
                  <a:pt x="10096" y="43016"/>
                  <a:pt x="9817" y="40382"/>
                  <a:pt x="10861" y="38130"/>
                </a:cubicBezTo>
                <a:cubicBezTo>
                  <a:pt x="11376" y="37056"/>
                  <a:pt x="12171" y="36041"/>
                  <a:pt x="13231" y="35114"/>
                </a:cubicBezTo>
                <a:close/>
                <a:moveTo>
                  <a:pt x="13260" y="35452"/>
                </a:moveTo>
                <a:cubicBezTo>
                  <a:pt x="13260" y="35526"/>
                  <a:pt x="13260" y="35614"/>
                  <a:pt x="13275" y="35688"/>
                </a:cubicBezTo>
                <a:cubicBezTo>
                  <a:pt x="12274" y="36615"/>
                  <a:pt x="11538" y="37615"/>
                  <a:pt x="11097" y="38690"/>
                </a:cubicBezTo>
                <a:cubicBezTo>
                  <a:pt x="10243" y="40779"/>
                  <a:pt x="10567" y="43208"/>
                  <a:pt x="11906" y="44679"/>
                </a:cubicBezTo>
                <a:cubicBezTo>
                  <a:pt x="11877" y="44679"/>
                  <a:pt x="11818" y="44665"/>
                  <a:pt x="11789" y="44665"/>
                </a:cubicBezTo>
                <a:cubicBezTo>
                  <a:pt x="10361" y="43163"/>
                  <a:pt x="10052" y="40618"/>
                  <a:pt x="11009" y="38425"/>
                </a:cubicBezTo>
                <a:cubicBezTo>
                  <a:pt x="11480" y="37365"/>
                  <a:pt x="12245" y="36350"/>
                  <a:pt x="13260" y="35452"/>
                </a:cubicBezTo>
                <a:close/>
                <a:moveTo>
                  <a:pt x="13275" y="35776"/>
                </a:moveTo>
                <a:lnTo>
                  <a:pt x="13275" y="36041"/>
                </a:lnTo>
                <a:cubicBezTo>
                  <a:pt x="12333" y="36953"/>
                  <a:pt x="11656" y="37954"/>
                  <a:pt x="11244" y="38999"/>
                </a:cubicBezTo>
                <a:cubicBezTo>
                  <a:pt x="10861" y="39999"/>
                  <a:pt x="10758" y="41118"/>
                  <a:pt x="10920" y="42148"/>
                </a:cubicBezTo>
                <a:cubicBezTo>
                  <a:pt x="11082" y="43193"/>
                  <a:pt x="11524" y="44091"/>
                  <a:pt x="12186" y="44797"/>
                </a:cubicBezTo>
                <a:cubicBezTo>
                  <a:pt x="12127" y="44782"/>
                  <a:pt x="12098" y="44753"/>
                  <a:pt x="12039" y="44738"/>
                </a:cubicBezTo>
                <a:cubicBezTo>
                  <a:pt x="10641" y="43311"/>
                  <a:pt x="10273" y="40838"/>
                  <a:pt x="11156" y="38719"/>
                </a:cubicBezTo>
                <a:cubicBezTo>
                  <a:pt x="11597" y="37674"/>
                  <a:pt x="12304" y="36688"/>
                  <a:pt x="13275" y="35776"/>
                </a:cubicBezTo>
                <a:close/>
                <a:moveTo>
                  <a:pt x="13245" y="36129"/>
                </a:moveTo>
                <a:cubicBezTo>
                  <a:pt x="13245" y="36217"/>
                  <a:pt x="13245" y="36291"/>
                  <a:pt x="13231" y="36394"/>
                </a:cubicBezTo>
                <a:cubicBezTo>
                  <a:pt x="12362" y="37292"/>
                  <a:pt x="11744" y="38263"/>
                  <a:pt x="11376" y="39293"/>
                </a:cubicBezTo>
                <a:cubicBezTo>
                  <a:pt x="10788" y="40985"/>
                  <a:pt x="10906" y="43340"/>
                  <a:pt x="12421" y="44871"/>
                </a:cubicBezTo>
                <a:cubicBezTo>
                  <a:pt x="12407" y="44856"/>
                  <a:pt x="12348" y="44826"/>
                  <a:pt x="12304" y="44812"/>
                </a:cubicBezTo>
                <a:cubicBezTo>
                  <a:pt x="10920" y="43428"/>
                  <a:pt x="10508" y="41074"/>
                  <a:pt x="11303" y="39013"/>
                </a:cubicBezTo>
                <a:cubicBezTo>
                  <a:pt x="11686" y="37983"/>
                  <a:pt x="12348" y="37012"/>
                  <a:pt x="13245" y="36129"/>
                </a:cubicBezTo>
                <a:close/>
                <a:moveTo>
                  <a:pt x="13231" y="36497"/>
                </a:moveTo>
                <a:cubicBezTo>
                  <a:pt x="13231" y="36585"/>
                  <a:pt x="13216" y="36674"/>
                  <a:pt x="13216" y="36777"/>
                </a:cubicBezTo>
                <a:cubicBezTo>
                  <a:pt x="12421" y="37660"/>
                  <a:pt x="11862" y="38616"/>
                  <a:pt x="11538" y="39602"/>
                </a:cubicBezTo>
                <a:cubicBezTo>
                  <a:pt x="11024" y="41234"/>
                  <a:pt x="11199" y="43496"/>
                  <a:pt x="12710" y="44968"/>
                </a:cubicBezTo>
                <a:lnTo>
                  <a:pt x="12710" y="44968"/>
                </a:lnTo>
                <a:cubicBezTo>
                  <a:pt x="12667" y="44927"/>
                  <a:pt x="12610" y="44899"/>
                  <a:pt x="12554" y="44885"/>
                </a:cubicBezTo>
                <a:cubicBezTo>
                  <a:pt x="10994" y="43384"/>
                  <a:pt x="10861" y="41000"/>
                  <a:pt x="11450" y="39308"/>
                </a:cubicBezTo>
                <a:cubicBezTo>
                  <a:pt x="11803" y="38322"/>
                  <a:pt x="12392" y="37365"/>
                  <a:pt x="13231" y="36497"/>
                </a:cubicBezTo>
                <a:close/>
                <a:moveTo>
                  <a:pt x="13201" y="36850"/>
                </a:moveTo>
                <a:lnTo>
                  <a:pt x="13201" y="36850"/>
                </a:lnTo>
                <a:cubicBezTo>
                  <a:pt x="13187" y="36938"/>
                  <a:pt x="13187" y="37027"/>
                  <a:pt x="13157" y="37115"/>
                </a:cubicBezTo>
                <a:cubicBezTo>
                  <a:pt x="12451" y="37983"/>
                  <a:pt x="11965" y="38881"/>
                  <a:pt x="11686" y="39838"/>
                </a:cubicBezTo>
                <a:cubicBezTo>
                  <a:pt x="11244" y="41442"/>
                  <a:pt x="11494" y="43620"/>
                  <a:pt x="12981" y="44988"/>
                </a:cubicBezTo>
                <a:cubicBezTo>
                  <a:pt x="12970" y="44991"/>
                  <a:pt x="12959" y="44992"/>
                  <a:pt x="12948" y="44992"/>
                </a:cubicBezTo>
                <a:cubicBezTo>
                  <a:pt x="12901" y="44992"/>
                  <a:pt x="12855" y="44968"/>
                  <a:pt x="12819" y="44944"/>
                </a:cubicBezTo>
                <a:cubicBezTo>
                  <a:pt x="11273" y="43502"/>
                  <a:pt x="11097" y="41236"/>
                  <a:pt x="11612" y="39587"/>
                </a:cubicBezTo>
                <a:cubicBezTo>
                  <a:pt x="11906" y="38631"/>
                  <a:pt x="12451" y="37704"/>
                  <a:pt x="13201" y="36850"/>
                </a:cubicBezTo>
                <a:close/>
                <a:moveTo>
                  <a:pt x="13142" y="37292"/>
                </a:moveTo>
                <a:lnTo>
                  <a:pt x="13142" y="37292"/>
                </a:lnTo>
                <a:cubicBezTo>
                  <a:pt x="13128" y="37380"/>
                  <a:pt x="13113" y="37498"/>
                  <a:pt x="13084" y="37586"/>
                </a:cubicBezTo>
                <a:cubicBezTo>
                  <a:pt x="12480" y="38410"/>
                  <a:pt x="12053" y="39278"/>
                  <a:pt x="11833" y="40176"/>
                </a:cubicBezTo>
                <a:cubicBezTo>
                  <a:pt x="11465" y="41721"/>
                  <a:pt x="11789" y="43826"/>
                  <a:pt x="13231" y="45121"/>
                </a:cubicBezTo>
                <a:lnTo>
                  <a:pt x="13069" y="45018"/>
                </a:lnTo>
                <a:cubicBezTo>
                  <a:pt x="11568" y="43649"/>
                  <a:pt x="11318" y="41486"/>
                  <a:pt x="11759" y="39896"/>
                </a:cubicBezTo>
                <a:cubicBezTo>
                  <a:pt x="12024" y="38999"/>
                  <a:pt x="12480" y="38116"/>
                  <a:pt x="13142" y="37292"/>
                </a:cubicBezTo>
                <a:close/>
                <a:moveTo>
                  <a:pt x="13069" y="37733"/>
                </a:moveTo>
                <a:cubicBezTo>
                  <a:pt x="13054" y="37836"/>
                  <a:pt x="13039" y="37954"/>
                  <a:pt x="13010" y="38042"/>
                </a:cubicBezTo>
                <a:cubicBezTo>
                  <a:pt x="12495" y="38807"/>
                  <a:pt x="12171" y="39632"/>
                  <a:pt x="12009" y="40456"/>
                </a:cubicBezTo>
                <a:cubicBezTo>
                  <a:pt x="11656" y="42280"/>
                  <a:pt x="12245" y="44120"/>
                  <a:pt x="13525" y="45180"/>
                </a:cubicBezTo>
                <a:cubicBezTo>
                  <a:pt x="13452" y="45165"/>
                  <a:pt x="13378" y="45121"/>
                  <a:pt x="13334" y="45091"/>
                </a:cubicBezTo>
                <a:cubicBezTo>
                  <a:pt x="11862" y="43826"/>
                  <a:pt x="11538" y="41721"/>
                  <a:pt x="11906" y="40191"/>
                </a:cubicBezTo>
                <a:cubicBezTo>
                  <a:pt x="12112" y="39352"/>
                  <a:pt x="12495" y="38513"/>
                  <a:pt x="13069" y="37733"/>
                </a:cubicBezTo>
                <a:close/>
                <a:moveTo>
                  <a:pt x="12863" y="38793"/>
                </a:moveTo>
                <a:lnTo>
                  <a:pt x="12863" y="38793"/>
                </a:lnTo>
                <a:cubicBezTo>
                  <a:pt x="12848" y="38925"/>
                  <a:pt x="12804" y="39072"/>
                  <a:pt x="12789" y="39205"/>
                </a:cubicBezTo>
                <a:cubicBezTo>
                  <a:pt x="12524" y="39808"/>
                  <a:pt x="12348" y="40441"/>
                  <a:pt x="12274" y="41059"/>
                </a:cubicBezTo>
                <a:cubicBezTo>
                  <a:pt x="12123" y="42693"/>
                  <a:pt x="12754" y="44289"/>
                  <a:pt x="13903" y="45248"/>
                </a:cubicBezTo>
                <a:lnTo>
                  <a:pt x="13903" y="45248"/>
                </a:lnTo>
                <a:cubicBezTo>
                  <a:pt x="13890" y="45240"/>
                  <a:pt x="13877" y="45232"/>
                  <a:pt x="13864" y="45224"/>
                </a:cubicBezTo>
                <a:lnTo>
                  <a:pt x="13864" y="45238"/>
                </a:lnTo>
                <a:cubicBezTo>
                  <a:pt x="12613" y="44238"/>
                  <a:pt x="11965" y="42516"/>
                  <a:pt x="12215" y="40765"/>
                </a:cubicBezTo>
                <a:cubicBezTo>
                  <a:pt x="12318" y="40102"/>
                  <a:pt x="12539" y="39440"/>
                  <a:pt x="12863" y="38793"/>
                </a:cubicBezTo>
                <a:close/>
                <a:moveTo>
                  <a:pt x="12966" y="38233"/>
                </a:moveTo>
                <a:cubicBezTo>
                  <a:pt x="12966" y="38263"/>
                  <a:pt x="12936" y="38278"/>
                  <a:pt x="12936" y="38322"/>
                </a:cubicBezTo>
                <a:cubicBezTo>
                  <a:pt x="12922" y="38410"/>
                  <a:pt x="12907" y="38484"/>
                  <a:pt x="12892" y="38572"/>
                </a:cubicBezTo>
                <a:cubicBezTo>
                  <a:pt x="12495" y="39293"/>
                  <a:pt x="12245" y="40014"/>
                  <a:pt x="12127" y="40765"/>
                </a:cubicBezTo>
                <a:cubicBezTo>
                  <a:pt x="11877" y="42531"/>
                  <a:pt x="12524" y="44297"/>
                  <a:pt x="13805" y="45283"/>
                </a:cubicBezTo>
                <a:cubicBezTo>
                  <a:pt x="13731" y="45238"/>
                  <a:pt x="13658" y="45194"/>
                  <a:pt x="13584" y="45165"/>
                </a:cubicBezTo>
                <a:cubicBezTo>
                  <a:pt x="12318" y="44091"/>
                  <a:pt x="11715" y="42280"/>
                  <a:pt x="12053" y="40470"/>
                </a:cubicBezTo>
                <a:cubicBezTo>
                  <a:pt x="12201" y="39705"/>
                  <a:pt x="12524" y="38940"/>
                  <a:pt x="12966" y="38233"/>
                </a:cubicBezTo>
                <a:close/>
                <a:moveTo>
                  <a:pt x="12716" y="39499"/>
                </a:moveTo>
                <a:lnTo>
                  <a:pt x="12716" y="39499"/>
                </a:lnTo>
                <a:cubicBezTo>
                  <a:pt x="12701" y="39661"/>
                  <a:pt x="12686" y="39808"/>
                  <a:pt x="12672" y="39970"/>
                </a:cubicBezTo>
                <a:cubicBezTo>
                  <a:pt x="12539" y="40441"/>
                  <a:pt x="12451" y="40897"/>
                  <a:pt x="12421" y="41353"/>
                </a:cubicBezTo>
                <a:cubicBezTo>
                  <a:pt x="12380" y="42586"/>
                  <a:pt x="12785" y="44239"/>
                  <a:pt x="14099" y="45293"/>
                </a:cubicBezTo>
                <a:lnTo>
                  <a:pt x="14099" y="45293"/>
                </a:lnTo>
                <a:lnTo>
                  <a:pt x="14099" y="45312"/>
                </a:lnTo>
                <a:cubicBezTo>
                  <a:pt x="12863" y="44385"/>
                  <a:pt x="12186" y="42737"/>
                  <a:pt x="12348" y="41059"/>
                </a:cubicBezTo>
                <a:cubicBezTo>
                  <a:pt x="12407" y="40529"/>
                  <a:pt x="12539" y="40014"/>
                  <a:pt x="12716" y="39499"/>
                </a:cubicBezTo>
                <a:close/>
                <a:moveTo>
                  <a:pt x="13599" y="43899"/>
                </a:moveTo>
                <a:cubicBezTo>
                  <a:pt x="13628" y="43929"/>
                  <a:pt x="13643" y="43943"/>
                  <a:pt x="13672" y="43988"/>
                </a:cubicBezTo>
                <a:cubicBezTo>
                  <a:pt x="13996" y="44517"/>
                  <a:pt x="14379" y="44959"/>
                  <a:pt x="14835" y="45327"/>
                </a:cubicBezTo>
                <a:cubicBezTo>
                  <a:pt x="14335" y="44944"/>
                  <a:pt x="13922" y="44458"/>
                  <a:pt x="13599" y="43899"/>
                </a:cubicBezTo>
                <a:close/>
                <a:moveTo>
                  <a:pt x="12613" y="40367"/>
                </a:moveTo>
                <a:cubicBezTo>
                  <a:pt x="12598" y="40544"/>
                  <a:pt x="12598" y="40735"/>
                  <a:pt x="12598" y="40912"/>
                </a:cubicBezTo>
                <a:cubicBezTo>
                  <a:pt x="12598" y="41147"/>
                  <a:pt x="12569" y="41412"/>
                  <a:pt x="12569" y="41648"/>
                </a:cubicBezTo>
                <a:cubicBezTo>
                  <a:pt x="12582" y="42820"/>
                  <a:pt x="13063" y="44385"/>
                  <a:pt x="14351" y="45369"/>
                </a:cubicBezTo>
                <a:lnTo>
                  <a:pt x="14351" y="45369"/>
                </a:lnTo>
                <a:lnTo>
                  <a:pt x="14335" y="45386"/>
                </a:lnTo>
                <a:cubicBezTo>
                  <a:pt x="12892" y="44355"/>
                  <a:pt x="12421" y="42648"/>
                  <a:pt x="12480" y="41353"/>
                </a:cubicBezTo>
                <a:cubicBezTo>
                  <a:pt x="12495" y="41015"/>
                  <a:pt x="12539" y="40691"/>
                  <a:pt x="12613" y="40367"/>
                </a:cubicBezTo>
                <a:close/>
                <a:moveTo>
                  <a:pt x="12642" y="41412"/>
                </a:moveTo>
                <a:cubicBezTo>
                  <a:pt x="12672" y="41559"/>
                  <a:pt x="12701" y="41707"/>
                  <a:pt x="12716" y="41868"/>
                </a:cubicBezTo>
                <a:lnTo>
                  <a:pt x="12716" y="41957"/>
                </a:lnTo>
                <a:cubicBezTo>
                  <a:pt x="12833" y="43384"/>
                  <a:pt x="13525" y="44679"/>
                  <a:pt x="14614" y="45459"/>
                </a:cubicBezTo>
                <a:lnTo>
                  <a:pt x="14614" y="45474"/>
                </a:lnTo>
                <a:cubicBezTo>
                  <a:pt x="13201" y="44517"/>
                  <a:pt x="12672" y="42899"/>
                  <a:pt x="12642" y="41662"/>
                </a:cubicBezTo>
                <a:lnTo>
                  <a:pt x="12642" y="41412"/>
                </a:lnTo>
                <a:close/>
                <a:moveTo>
                  <a:pt x="12848" y="42310"/>
                </a:moveTo>
                <a:lnTo>
                  <a:pt x="12951" y="42648"/>
                </a:lnTo>
                <a:cubicBezTo>
                  <a:pt x="13216" y="43855"/>
                  <a:pt x="13922" y="44885"/>
                  <a:pt x="14879" y="45533"/>
                </a:cubicBezTo>
                <a:cubicBezTo>
                  <a:pt x="13805" y="44856"/>
                  <a:pt x="13054" y="43649"/>
                  <a:pt x="12848" y="42310"/>
                </a:cubicBezTo>
                <a:close/>
                <a:moveTo>
                  <a:pt x="13157" y="43119"/>
                </a:moveTo>
                <a:cubicBezTo>
                  <a:pt x="13201" y="43208"/>
                  <a:pt x="13231" y="43281"/>
                  <a:pt x="13290" y="43355"/>
                </a:cubicBezTo>
                <a:cubicBezTo>
                  <a:pt x="13658" y="44297"/>
                  <a:pt x="14305" y="45091"/>
                  <a:pt x="15114" y="45606"/>
                </a:cubicBezTo>
                <a:cubicBezTo>
                  <a:pt x="14187" y="45077"/>
                  <a:pt x="13510" y="44164"/>
                  <a:pt x="13157" y="43119"/>
                </a:cubicBezTo>
                <a:close/>
                <a:moveTo>
                  <a:pt x="13982" y="45753"/>
                </a:moveTo>
                <a:cubicBezTo>
                  <a:pt x="14331" y="46075"/>
                  <a:pt x="14633" y="46440"/>
                  <a:pt x="14871" y="46863"/>
                </a:cubicBezTo>
                <a:lnTo>
                  <a:pt x="14871" y="46863"/>
                </a:lnTo>
                <a:cubicBezTo>
                  <a:pt x="14862" y="46854"/>
                  <a:pt x="14850" y="46848"/>
                  <a:pt x="14835" y="46843"/>
                </a:cubicBezTo>
                <a:cubicBezTo>
                  <a:pt x="14597" y="46423"/>
                  <a:pt x="14315" y="46064"/>
                  <a:pt x="13982" y="45753"/>
                </a:cubicBezTo>
                <a:close/>
                <a:moveTo>
                  <a:pt x="15129" y="47372"/>
                </a:moveTo>
                <a:cubicBezTo>
                  <a:pt x="15144" y="47402"/>
                  <a:pt x="15173" y="47431"/>
                  <a:pt x="15188" y="47461"/>
                </a:cubicBezTo>
                <a:cubicBezTo>
                  <a:pt x="15203" y="47519"/>
                  <a:pt x="15247" y="47593"/>
                  <a:pt x="15262" y="47637"/>
                </a:cubicBezTo>
                <a:cubicBezTo>
                  <a:pt x="15217" y="47622"/>
                  <a:pt x="15203" y="47593"/>
                  <a:pt x="15203" y="47549"/>
                </a:cubicBezTo>
                <a:cubicBezTo>
                  <a:pt x="15188" y="47490"/>
                  <a:pt x="15144" y="47446"/>
                  <a:pt x="15129" y="47372"/>
                </a:cubicBezTo>
                <a:close/>
                <a:moveTo>
                  <a:pt x="13407" y="45224"/>
                </a:moveTo>
                <a:lnTo>
                  <a:pt x="13407" y="45224"/>
                </a:lnTo>
                <a:cubicBezTo>
                  <a:pt x="14320" y="45754"/>
                  <a:pt x="14997" y="46651"/>
                  <a:pt x="15350" y="47696"/>
                </a:cubicBezTo>
                <a:cubicBezTo>
                  <a:pt x="15306" y="47608"/>
                  <a:pt x="15276" y="47534"/>
                  <a:pt x="15217" y="47461"/>
                </a:cubicBezTo>
                <a:cubicBezTo>
                  <a:pt x="14850" y="46504"/>
                  <a:pt x="14217" y="45709"/>
                  <a:pt x="13407" y="45224"/>
                </a:cubicBezTo>
                <a:close/>
                <a:moveTo>
                  <a:pt x="15424" y="48256"/>
                </a:moveTo>
                <a:lnTo>
                  <a:pt x="15424" y="48256"/>
                </a:lnTo>
                <a:cubicBezTo>
                  <a:pt x="15424" y="48270"/>
                  <a:pt x="15424" y="48270"/>
                  <a:pt x="15438" y="48285"/>
                </a:cubicBezTo>
                <a:cubicBezTo>
                  <a:pt x="15433" y="48302"/>
                  <a:pt x="15429" y="48314"/>
                  <a:pt x="15428" y="48324"/>
                </a:cubicBezTo>
                <a:lnTo>
                  <a:pt x="15428" y="48324"/>
                </a:lnTo>
                <a:cubicBezTo>
                  <a:pt x="15424" y="48301"/>
                  <a:pt x="15424" y="48275"/>
                  <a:pt x="15424" y="48256"/>
                </a:cubicBezTo>
                <a:close/>
                <a:moveTo>
                  <a:pt x="13658" y="45268"/>
                </a:moveTo>
                <a:cubicBezTo>
                  <a:pt x="14732" y="45960"/>
                  <a:pt x="15482" y="47152"/>
                  <a:pt x="15688" y="48491"/>
                </a:cubicBezTo>
                <a:lnTo>
                  <a:pt x="15571" y="48167"/>
                </a:lnTo>
                <a:cubicBezTo>
                  <a:pt x="15291" y="46960"/>
                  <a:pt x="14599" y="45915"/>
                  <a:pt x="13658" y="45268"/>
                </a:cubicBezTo>
                <a:close/>
                <a:moveTo>
                  <a:pt x="15409" y="47961"/>
                </a:moveTo>
                <a:lnTo>
                  <a:pt x="15409" y="47961"/>
                </a:lnTo>
                <a:cubicBezTo>
                  <a:pt x="15438" y="48035"/>
                  <a:pt x="15468" y="48108"/>
                  <a:pt x="15497" y="48182"/>
                </a:cubicBezTo>
                <a:lnTo>
                  <a:pt x="15556" y="48505"/>
                </a:lnTo>
                <a:cubicBezTo>
                  <a:pt x="15541" y="48432"/>
                  <a:pt x="15512" y="48344"/>
                  <a:pt x="15482" y="48270"/>
                </a:cubicBezTo>
                <a:cubicBezTo>
                  <a:pt x="15468" y="48167"/>
                  <a:pt x="15424" y="48064"/>
                  <a:pt x="15409" y="47961"/>
                </a:cubicBezTo>
                <a:close/>
                <a:moveTo>
                  <a:pt x="15585" y="48903"/>
                </a:moveTo>
                <a:lnTo>
                  <a:pt x="15585" y="48903"/>
                </a:lnTo>
                <a:cubicBezTo>
                  <a:pt x="15615" y="48947"/>
                  <a:pt x="15615" y="49021"/>
                  <a:pt x="15630" y="49079"/>
                </a:cubicBezTo>
                <a:lnTo>
                  <a:pt x="15630" y="49359"/>
                </a:lnTo>
                <a:cubicBezTo>
                  <a:pt x="15630" y="49300"/>
                  <a:pt x="15615" y="49227"/>
                  <a:pt x="15615" y="49168"/>
                </a:cubicBezTo>
                <a:cubicBezTo>
                  <a:pt x="15585" y="49079"/>
                  <a:pt x="15585" y="48991"/>
                  <a:pt x="15585" y="48903"/>
                </a:cubicBezTo>
                <a:close/>
                <a:moveTo>
                  <a:pt x="13893" y="45341"/>
                </a:moveTo>
                <a:cubicBezTo>
                  <a:pt x="15321" y="46298"/>
                  <a:pt x="15850" y="47917"/>
                  <a:pt x="15865" y="49153"/>
                </a:cubicBezTo>
                <a:lnTo>
                  <a:pt x="15865" y="49403"/>
                </a:lnTo>
                <a:cubicBezTo>
                  <a:pt x="15850" y="49271"/>
                  <a:pt x="15806" y="49094"/>
                  <a:pt x="15791" y="48947"/>
                </a:cubicBezTo>
                <a:lnTo>
                  <a:pt x="15791" y="48859"/>
                </a:lnTo>
                <a:cubicBezTo>
                  <a:pt x="15688" y="47446"/>
                  <a:pt x="14982" y="46136"/>
                  <a:pt x="13893" y="45371"/>
                </a:cubicBezTo>
                <a:lnTo>
                  <a:pt x="13893" y="45341"/>
                </a:lnTo>
                <a:close/>
                <a:moveTo>
                  <a:pt x="15630" y="48623"/>
                </a:moveTo>
                <a:cubicBezTo>
                  <a:pt x="15659" y="48726"/>
                  <a:pt x="15703" y="48844"/>
                  <a:pt x="15718" y="48947"/>
                </a:cubicBezTo>
                <a:cubicBezTo>
                  <a:pt x="15733" y="49109"/>
                  <a:pt x="15733" y="49285"/>
                  <a:pt x="15718" y="49433"/>
                </a:cubicBezTo>
                <a:cubicBezTo>
                  <a:pt x="15703" y="49300"/>
                  <a:pt x="15703" y="49197"/>
                  <a:pt x="15659" y="49065"/>
                </a:cubicBezTo>
                <a:cubicBezTo>
                  <a:pt x="15659" y="48918"/>
                  <a:pt x="15644" y="48770"/>
                  <a:pt x="15630" y="48623"/>
                </a:cubicBezTo>
                <a:close/>
                <a:moveTo>
                  <a:pt x="15585" y="50021"/>
                </a:moveTo>
                <a:lnTo>
                  <a:pt x="15585" y="50021"/>
                </a:lnTo>
                <a:cubicBezTo>
                  <a:pt x="15571" y="50036"/>
                  <a:pt x="15571" y="50080"/>
                  <a:pt x="15571" y="50095"/>
                </a:cubicBezTo>
                <a:lnTo>
                  <a:pt x="15571" y="50198"/>
                </a:lnTo>
                <a:cubicBezTo>
                  <a:pt x="15556" y="50168"/>
                  <a:pt x="15556" y="50124"/>
                  <a:pt x="15571" y="50095"/>
                </a:cubicBezTo>
                <a:cubicBezTo>
                  <a:pt x="15571" y="50065"/>
                  <a:pt x="15571" y="50036"/>
                  <a:pt x="15585" y="50021"/>
                </a:cubicBezTo>
                <a:close/>
                <a:moveTo>
                  <a:pt x="14173" y="45415"/>
                </a:moveTo>
                <a:cubicBezTo>
                  <a:pt x="15630" y="46445"/>
                  <a:pt x="16086" y="48167"/>
                  <a:pt x="16027" y="49447"/>
                </a:cubicBezTo>
                <a:cubicBezTo>
                  <a:pt x="16012" y="49786"/>
                  <a:pt x="15983" y="50110"/>
                  <a:pt x="15894" y="50433"/>
                </a:cubicBezTo>
                <a:cubicBezTo>
                  <a:pt x="15924" y="50257"/>
                  <a:pt x="15924" y="50065"/>
                  <a:pt x="15924" y="49889"/>
                </a:cubicBezTo>
                <a:cubicBezTo>
                  <a:pt x="15953" y="49653"/>
                  <a:pt x="15953" y="49388"/>
                  <a:pt x="15953" y="49153"/>
                </a:cubicBezTo>
                <a:cubicBezTo>
                  <a:pt x="15940" y="47974"/>
                  <a:pt x="15467" y="46400"/>
                  <a:pt x="14166" y="45429"/>
                </a:cubicBezTo>
                <a:lnTo>
                  <a:pt x="14166" y="45429"/>
                </a:lnTo>
                <a:lnTo>
                  <a:pt x="14173" y="45415"/>
                </a:lnTo>
                <a:close/>
                <a:moveTo>
                  <a:pt x="15688" y="49712"/>
                </a:moveTo>
                <a:lnTo>
                  <a:pt x="15688" y="50021"/>
                </a:lnTo>
                <a:cubicBezTo>
                  <a:pt x="15659" y="50168"/>
                  <a:pt x="15644" y="50301"/>
                  <a:pt x="15615" y="50448"/>
                </a:cubicBezTo>
                <a:lnTo>
                  <a:pt x="15615" y="50389"/>
                </a:lnTo>
                <a:cubicBezTo>
                  <a:pt x="15630" y="50271"/>
                  <a:pt x="15630" y="50198"/>
                  <a:pt x="15644" y="50110"/>
                </a:cubicBezTo>
                <a:cubicBezTo>
                  <a:pt x="15659" y="49977"/>
                  <a:pt x="15688" y="49830"/>
                  <a:pt x="15688" y="49712"/>
                </a:cubicBezTo>
                <a:close/>
                <a:moveTo>
                  <a:pt x="15806" y="49433"/>
                </a:moveTo>
                <a:cubicBezTo>
                  <a:pt x="15806" y="49506"/>
                  <a:pt x="15836" y="49580"/>
                  <a:pt x="15836" y="49653"/>
                </a:cubicBezTo>
                <a:cubicBezTo>
                  <a:pt x="15836" y="49727"/>
                  <a:pt x="15836" y="49815"/>
                  <a:pt x="15850" y="49889"/>
                </a:cubicBezTo>
                <a:cubicBezTo>
                  <a:pt x="15836" y="50095"/>
                  <a:pt x="15791" y="50301"/>
                  <a:pt x="15733" y="50477"/>
                </a:cubicBezTo>
                <a:cubicBezTo>
                  <a:pt x="15733" y="50389"/>
                  <a:pt x="15762" y="50316"/>
                  <a:pt x="15762" y="50227"/>
                </a:cubicBezTo>
                <a:cubicBezTo>
                  <a:pt x="15733" y="50168"/>
                  <a:pt x="15762" y="50095"/>
                  <a:pt x="15762" y="50021"/>
                </a:cubicBezTo>
                <a:cubicBezTo>
                  <a:pt x="15777" y="49815"/>
                  <a:pt x="15791" y="49609"/>
                  <a:pt x="15806" y="49433"/>
                </a:cubicBezTo>
                <a:close/>
                <a:moveTo>
                  <a:pt x="14408" y="45489"/>
                </a:moveTo>
                <a:cubicBezTo>
                  <a:pt x="15644" y="46416"/>
                  <a:pt x="16321" y="48064"/>
                  <a:pt x="16159" y="49742"/>
                </a:cubicBezTo>
                <a:cubicBezTo>
                  <a:pt x="16100" y="50271"/>
                  <a:pt x="15983" y="50787"/>
                  <a:pt x="15791" y="51302"/>
                </a:cubicBezTo>
                <a:cubicBezTo>
                  <a:pt x="15806" y="51140"/>
                  <a:pt x="15836" y="50993"/>
                  <a:pt x="15850" y="50831"/>
                </a:cubicBezTo>
                <a:cubicBezTo>
                  <a:pt x="15983" y="50374"/>
                  <a:pt x="16071" y="49904"/>
                  <a:pt x="16086" y="49447"/>
                </a:cubicBezTo>
                <a:cubicBezTo>
                  <a:pt x="16141" y="48215"/>
                  <a:pt x="15724" y="46574"/>
                  <a:pt x="14408" y="45510"/>
                </a:cubicBezTo>
                <a:lnTo>
                  <a:pt x="14408" y="45510"/>
                </a:lnTo>
                <a:lnTo>
                  <a:pt x="14408" y="45489"/>
                </a:lnTo>
                <a:close/>
                <a:moveTo>
                  <a:pt x="15434" y="51008"/>
                </a:moveTo>
                <a:cubicBezTo>
                  <a:pt x="15431" y="51028"/>
                  <a:pt x="15428" y="51048"/>
                  <a:pt x="15424" y="51066"/>
                </a:cubicBezTo>
                <a:cubicBezTo>
                  <a:pt x="15394" y="51154"/>
                  <a:pt x="15365" y="51257"/>
                  <a:pt x="15335" y="51346"/>
                </a:cubicBezTo>
                <a:cubicBezTo>
                  <a:pt x="15350" y="51287"/>
                  <a:pt x="15365" y="51213"/>
                  <a:pt x="15394" y="51154"/>
                </a:cubicBezTo>
                <a:cubicBezTo>
                  <a:pt x="15410" y="51106"/>
                  <a:pt x="15422" y="51057"/>
                  <a:pt x="15434" y="51008"/>
                </a:cubicBezTo>
                <a:close/>
                <a:moveTo>
                  <a:pt x="15644" y="50580"/>
                </a:moveTo>
                <a:lnTo>
                  <a:pt x="15644" y="50580"/>
                </a:lnTo>
                <a:cubicBezTo>
                  <a:pt x="15630" y="50713"/>
                  <a:pt x="15615" y="50845"/>
                  <a:pt x="15585" y="50948"/>
                </a:cubicBezTo>
                <a:cubicBezTo>
                  <a:pt x="15546" y="51105"/>
                  <a:pt x="15496" y="51238"/>
                  <a:pt x="15444" y="51379"/>
                </a:cubicBezTo>
                <a:lnTo>
                  <a:pt x="15444" y="51379"/>
                </a:lnTo>
                <a:cubicBezTo>
                  <a:pt x="15473" y="51287"/>
                  <a:pt x="15485" y="51179"/>
                  <a:pt x="15497" y="51081"/>
                </a:cubicBezTo>
                <a:cubicBezTo>
                  <a:pt x="15556" y="50919"/>
                  <a:pt x="15615" y="50757"/>
                  <a:pt x="15644" y="50580"/>
                </a:cubicBezTo>
                <a:close/>
                <a:moveTo>
                  <a:pt x="15806" y="50374"/>
                </a:moveTo>
                <a:cubicBezTo>
                  <a:pt x="15806" y="50522"/>
                  <a:pt x="15791" y="50683"/>
                  <a:pt x="15777" y="50831"/>
                </a:cubicBezTo>
                <a:cubicBezTo>
                  <a:pt x="15718" y="51037"/>
                  <a:pt x="15644" y="51213"/>
                  <a:pt x="15571" y="51419"/>
                </a:cubicBezTo>
                <a:cubicBezTo>
                  <a:pt x="15615" y="51272"/>
                  <a:pt x="15630" y="51125"/>
                  <a:pt x="15644" y="50993"/>
                </a:cubicBezTo>
                <a:cubicBezTo>
                  <a:pt x="15718" y="50772"/>
                  <a:pt x="15777" y="50566"/>
                  <a:pt x="15806" y="50374"/>
                </a:cubicBezTo>
                <a:close/>
                <a:moveTo>
                  <a:pt x="15100" y="51920"/>
                </a:moveTo>
                <a:cubicBezTo>
                  <a:pt x="15100" y="51933"/>
                  <a:pt x="15100" y="51934"/>
                  <a:pt x="15077" y="51946"/>
                </a:cubicBezTo>
                <a:lnTo>
                  <a:pt x="15077" y="51946"/>
                </a:lnTo>
                <a:cubicBezTo>
                  <a:pt x="15084" y="51937"/>
                  <a:pt x="15091" y="51928"/>
                  <a:pt x="15100" y="51920"/>
                </a:cubicBezTo>
                <a:close/>
                <a:moveTo>
                  <a:pt x="14673" y="45562"/>
                </a:moveTo>
                <a:cubicBezTo>
                  <a:pt x="15924" y="46563"/>
                  <a:pt x="16571" y="48285"/>
                  <a:pt x="16307" y="50036"/>
                </a:cubicBezTo>
                <a:cubicBezTo>
                  <a:pt x="16218" y="50698"/>
                  <a:pt x="15997" y="51360"/>
                  <a:pt x="15659" y="52008"/>
                </a:cubicBezTo>
                <a:cubicBezTo>
                  <a:pt x="15688" y="51876"/>
                  <a:pt x="15718" y="51728"/>
                  <a:pt x="15733" y="51596"/>
                </a:cubicBezTo>
                <a:cubicBezTo>
                  <a:pt x="15997" y="50993"/>
                  <a:pt x="16159" y="50374"/>
                  <a:pt x="16233" y="49742"/>
                </a:cubicBezTo>
                <a:cubicBezTo>
                  <a:pt x="16383" y="48115"/>
                  <a:pt x="15759" y="46526"/>
                  <a:pt x="14631" y="45565"/>
                </a:cubicBezTo>
                <a:lnTo>
                  <a:pt x="14631" y="45565"/>
                </a:lnTo>
                <a:cubicBezTo>
                  <a:pt x="14645" y="45574"/>
                  <a:pt x="14659" y="45583"/>
                  <a:pt x="14673" y="45592"/>
                </a:cubicBezTo>
                <a:lnTo>
                  <a:pt x="14673" y="45562"/>
                </a:lnTo>
                <a:close/>
                <a:moveTo>
                  <a:pt x="15062" y="51969"/>
                </a:moveTo>
                <a:lnTo>
                  <a:pt x="15062" y="51969"/>
                </a:lnTo>
                <a:cubicBezTo>
                  <a:pt x="15056" y="51984"/>
                  <a:pt x="15048" y="52003"/>
                  <a:pt x="15039" y="52022"/>
                </a:cubicBezTo>
                <a:lnTo>
                  <a:pt x="15039" y="52022"/>
                </a:lnTo>
                <a:cubicBezTo>
                  <a:pt x="15045" y="52003"/>
                  <a:pt x="15052" y="51985"/>
                  <a:pt x="15062" y="51969"/>
                </a:cubicBezTo>
                <a:close/>
                <a:moveTo>
                  <a:pt x="15733" y="51184"/>
                </a:moveTo>
                <a:lnTo>
                  <a:pt x="15733" y="51184"/>
                </a:lnTo>
                <a:cubicBezTo>
                  <a:pt x="15718" y="51302"/>
                  <a:pt x="15703" y="51449"/>
                  <a:pt x="15688" y="51581"/>
                </a:cubicBezTo>
                <a:cubicBezTo>
                  <a:pt x="15616" y="51741"/>
                  <a:pt x="15515" y="51915"/>
                  <a:pt x="15441" y="52089"/>
                </a:cubicBezTo>
                <a:lnTo>
                  <a:pt x="15441" y="52089"/>
                </a:lnTo>
                <a:cubicBezTo>
                  <a:pt x="15483" y="51987"/>
                  <a:pt x="15497" y="51858"/>
                  <a:pt x="15512" y="51743"/>
                </a:cubicBezTo>
                <a:cubicBezTo>
                  <a:pt x="15585" y="51566"/>
                  <a:pt x="15659" y="51375"/>
                  <a:pt x="15733" y="51184"/>
                </a:cubicBezTo>
                <a:close/>
                <a:moveTo>
                  <a:pt x="15321" y="51625"/>
                </a:moveTo>
                <a:lnTo>
                  <a:pt x="15262" y="51846"/>
                </a:lnTo>
                <a:lnTo>
                  <a:pt x="15100" y="52170"/>
                </a:lnTo>
                <a:cubicBezTo>
                  <a:pt x="15100" y="52096"/>
                  <a:pt x="15129" y="52037"/>
                  <a:pt x="15144" y="51964"/>
                </a:cubicBezTo>
                <a:cubicBezTo>
                  <a:pt x="15203" y="51861"/>
                  <a:pt x="15262" y="51728"/>
                  <a:pt x="15321" y="51625"/>
                </a:cubicBezTo>
                <a:close/>
                <a:moveTo>
                  <a:pt x="15512" y="51390"/>
                </a:moveTo>
                <a:lnTo>
                  <a:pt x="15512" y="51390"/>
                </a:lnTo>
                <a:cubicBezTo>
                  <a:pt x="15497" y="51508"/>
                  <a:pt x="15468" y="51625"/>
                  <a:pt x="15438" y="51728"/>
                </a:cubicBezTo>
                <a:lnTo>
                  <a:pt x="15217" y="52170"/>
                </a:lnTo>
                <a:cubicBezTo>
                  <a:pt x="15262" y="52082"/>
                  <a:pt x="15276" y="51964"/>
                  <a:pt x="15321" y="51876"/>
                </a:cubicBezTo>
                <a:cubicBezTo>
                  <a:pt x="15394" y="51714"/>
                  <a:pt x="15468" y="51566"/>
                  <a:pt x="15512" y="51390"/>
                </a:cubicBezTo>
                <a:close/>
                <a:moveTo>
                  <a:pt x="14923" y="52376"/>
                </a:moveTo>
                <a:cubicBezTo>
                  <a:pt x="14923" y="52389"/>
                  <a:pt x="14923" y="52390"/>
                  <a:pt x="14912" y="52402"/>
                </a:cubicBezTo>
                <a:lnTo>
                  <a:pt x="14912" y="52402"/>
                </a:lnTo>
                <a:cubicBezTo>
                  <a:pt x="14916" y="52393"/>
                  <a:pt x="14920" y="52385"/>
                  <a:pt x="14923" y="52376"/>
                </a:cubicBezTo>
                <a:close/>
                <a:moveTo>
                  <a:pt x="14702" y="45518"/>
                </a:moveTo>
                <a:lnTo>
                  <a:pt x="14702" y="45518"/>
                </a:lnTo>
                <a:cubicBezTo>
                  <a:pt x="14776" y="45562"/>
                  <a:pt x="14850" y="45606"/>
                  <a:pt x="14923" y="45636"/>
                </a:cubicBezTo>
                <a:cubicBezTo>
                  <a:pt x="16203" y="46710"/>
                  <a:pt x="16807" y="48535"/>
                  <a:pt x="16454" y="50330"/>
                </a:cubicBezTo>
                <a:cubicBezTo>
                  <a:pt x="16307" y="51110"/>
                  <a:pt x="15997" y="51861"/>
                  <a:pt x="15556" y="52582"/>
                </a:cubicBezTo>
                <a:cubicBezTo>
                  <a:pt x="15556" y="52552"/>
                  <a:pt x="15571" y="52523"/>
                  <a:pt x="15571" y="52479"/>
                </a:cubicBezTo>
                <a:cubicBezTo>
                  <a:pt x="15585" y="52391"/>
                  <a:pt x="15615" y="52317"/>
                  <a:pt x="15630" y="52229"/>
                </a:cubicBezTo>
                <a:cubicBezTo>
                  <a:pt x="16012" y="51508"/>
                  <a:pt x="16277" y="50787"/>
                  <a:pt x="16380" y="50036"/>
                </a:cubicBezTo>
                <a:cubicBezTo>
                  <a:pt x="16645" y="48270"/>
                  <a:pt x="15997" y="46504"/>
                  <a:pt x="14702" y="45518"/>
                </a:cubicBezTo>
                <a:close/>
                <a:moveTo>
                  <a:pt x="15630" y="51861"/>
                </a:moveTo>
                <a:lnTo>
                  <a:pt x="15630" y="51861"/>
                </a:lnTo>
                <a:cubicBezTo>
                  <a:pt x="15615" y="51964"/>
                  <a:pt x="15585" y="52096"/>
                  <a:pt x="15556" y="52214"/>
                </a:cubicBezTo>
                <a:cubicBezTo>
                  <a:pt x="15482" y="52361"/>
                  <a:pt x="15394" y="52508"/>
                  <a:pt x="15291" y="52655"/>
                </a:cubicBezTo>
                <a:cubicBezTo>
                  <a:pt x="15321" y="52538"/>
                  <a:pt x="15350" y="52449"/>
                  <a:pt x="15365" y="52332"/>
                </a:cubicBezTo>
                <a:cubicBezTo>
                  <a:pt x="15468" y="52170"/>
                  <a:pt x="15556" y="52008"/>
                  <a:pt x="15630" y="51861"/>
                </a:cubicBezTo>
                <a:close/>
                <a:moveTo>
                  <a:pt x="15365" y="52008"/>
                </a:moveTo>
                <a:lnTo>
                  <a:pt x="15365" y="52008"/>
                </a:lnTo>
                <a:cubicBezTo>
                  <a:pt x="15350" y="52096"/>
                  <a:pt x="15321" y="52214"/>
                  <a:pt x="15291" y="52302"/>
                </a:cubicBezTo>
                <a:cubicBezTo>
                  <a:pt x="15217" y="52435"/>
                  <a:pt x="15144" y="52552"/>
                  <a:pt x="15056" y="52685"/>
                </a:cubicBezTo>
                <a:cubicBezTo>
                  <a:pt x="15070" y="52597"/>
                  <a:pt x="15114" y="52508"/>
                  <a:pt x="15129" y="52435"/>
                </a:cubicBezTo>
                <a:cubicBezTo>
                  <a:pt x="15217" y="52302"/>
                  <a:pt x="15291" y="52155"/>
                  <a:pt x="15365" y="52008"/>
                </a:cubicBezTo>
                <a:close/>
                <a:moveTo>
                  <a:pt x="14900" y="52426"/>
                </a:moveTo>
                <a:lnTo>
                  <a:pt x="14900" y="52426"/>
                </a:lnTo>
                <a:cubicBezTo>
                  <a:pt x="14893" y="52449"/>
                  <a:pt x="14890" y="52471"/>
                  <a:pt x="14879" y="52494"/>
                </a:cubicBezTo>
                <a:cubicBezTo>
                  <a:pt x="14835" y="52567"/>
                  <a:pt x="14776" y="52655"/>
                  <a:pt x="14732" y="52714"/>
                </a:cubicBezTo>
                <a:cubicBezTo>
                  <a:pt x="14761" y="52670"/>
                  <a:pt x="14776" y="52626"/>
                  <a:pt x="14805" y="52597"/>
                </a:cubicBezTo>
                <a:lnTo>
                  <a:pt x="14820" y="52582"/>
                </a:lnTo>
                <a:cubicBezTo>
                  <a:pt x="14843" y="52526"/>
                  <a:pt x="14874" y="52478"/>
                  <a:pt x="14900" y="52426"/>
                </a:cubicBezTo>
                <a:close/>
                <a:moveTo>
                  <a:pt x="15120" y="52265"/>
                </a:moveTo>
                <a:lnTo>
                  <a:pt x="15120" y="52265"/>
                </a:lnTo>
                <a:cubicBezTo>
                  <a:pt x="15116" y="52280"/>
                  <a:pt x="15114" y="52297"/>
                  <a:pt x="15114" y="52317"/>
                </a:cubicBezTo>
                <a:cubicBezTo>
                  <a:pt x="15114" y="52361"/>
                  <a:pt x="15100" y="52376"/>
                  <a:pt x="15100" y="52405"/>
                </a:cubicBezTo>
                <a:cubicBezTo>
                  <a:pt x="15041" y="52523"/>
                  <a:pt x="14967" y="52626"/>
                  <a:pt x="14894" y="52729"/>
                </a:cubicBezTo>
                <a:cubicBezTo>
                  <a:pt x="14908" y="52655"/>
                  <a:pt x="14953" y="52597"/>
                  <a:pt x="14967" y="52523"/>
                </a:cubicBezTo>
                <a:cubicBezTo>
                  <a:pt x="15022" y="52435"/>
                  <a:pt x="15069" y="52355"/>
                  <a:pt x="15120" y="52265"/>
                </a:cubicBezTo>
                <a:close/>
                <a:moveTo>
                  <a:pt x="14982" y="45621"/>
                </a:moveTo>
                <a:lnTo>
                  <a:pt x="14982" y="45621"/>
                </a:lnTo>
                <a:cubicBezTo>
                  <a:pt x="15056" y="45665"/>
                  <a:pt x="15129" y="45695"/>
                  <a:pt x="15188" y="45709"/>
                </a:cubicBezTo>
                <a:cubicBezTo>
                  <a:pt x="16660" y="46975"/>
                  <a:pt x="16969" y="49079"/>
                  <a:pt x="16601" y="50610"/>
                </a:cubicBezTo>
                <a:cubicBezTo>
                  <a:pt x="16395" y="51449"/>
                  <a:pt x="16012" y="52288"/>
                  <a:pt x="15438" y="53068"/>
                </a:cubicBezTo>
                <a:cubicBezTo>
                  <a:pt x="15468" y="52965"/>
                  <a:pt x="15482" y="52847"/>
                  <a:pt x="15497" y="52759"/>
                </a:cubicBezTo>
                <a:cubicBezTo>
                  <a:pt x="16012" y="51993"/>
                  <a:pt x="16351" y="51184"/>
                  <a:pt x="16513" y="50345"/>
                </a:cubicBezTo>
                <a:cubicBezTo>
                  <a:pt x="16866" y="48535"/>
                  <a:pt x="16277" y="46695"/>
                  <a:pt x="14982" y="45621"/>
                </a:cubicBezTo>
                <a:close/>
                <a:moveTo>
                  <a:pt x="15497" y="52405"/>
                </a:moveTo>
                <a:cubicBezTo>
                  <a:pt x="15497" y="52435"/>
                  <a:pt x="15497" y="52449"/>
                  <a:pt x="15482" y="52479"/>
                </a:cubicBezTo>
                <a:cubicBezTo>
                  <a:pt x="15468" y="52582"/>
                  <a:pt x="15438" y="52655"/>
                  <a:pt x="15424" y="52744"/>
                </a:cubicBezTo>
                <a:cubicBezTo>
                  <a:pt x="15365" y="52876"/>
                  <a:pt x="15276" y="52979"/>
                  <a:pt x="15188" y="53112"/>
                </a:cubicBezTo>
                <a:lnTo>
                  <a:pt x="15247" y="52832"/>
                </a:lnTo>
                <a:cubicBezTo>
                  <a:pt x="15335" y="52685"/>
                  <a:pt x="15424" y="52552"/>
                  <a:pt x="15497" y="52405"/>
                </a:cubicBezTo>
                <a:close/>
                <a:moveTo>
                  <a:pt x="14599" y="52920"/>
                </a:moveTo>
                <a:cubicBezTo>
                  <a:pt x="14599" y="52950"/>
                  <a:pt x="14585" y="52965"/>
                  <a:pt x="14585" y="52994"/>
                </a:cubicBezTo>
                <a:cubicBezTo>
                  <a:pt x="14541" y="53038"/>
                  <a:pt x="14526" y="53097"/>
                  <a:pt x="14482" y="53126"/>
                </a:cubicBezTo>
                <a:cubicBezTo>
                  <a:pt x="14467" y="53097"/>
                  <a:pt x="14482" y="53068"/>
                  <a:pt x="14511" y="53053"/>
                </a:cubicBezTo>
                <a:cubicBezTo>
                  <a:pt x="14541" y="53023"/>
                  <a:pt x="14555" y="52965"/>
                  <a:pt x="14599" y="52920"/>
                </a:cubicBezTo>
                <a:close/>
                <a:moveTo>
                  <a:pt x="15262" y="52538"/>
                </a:moveTo>
                <a:lnTo>
                  <a:pt x="15262" y="52538"/>
                </a:lnTo>
                <a:cubicBezTo>
                  <a:pt x="15247" y="52626"/>
                  <a:pt x="15217" y="52729"/>
                  <a:pt x="15188" y="52817"/>
                </a:cubicBezTo>
                <a:cubicBezTo>
                  <a:pt x="15114" y="52920"/>
                  <a:pt x="15026" y="53038"/>
                  <a:pt x="14953" y="53141"/>
                </a:cubicBezTo>
                <a:cubicBezTo>
                  <a:pt x="14967" y="53068"/>
                  <a:pt x="14982" y="52979"/>
                  <a:pt x="15026" y="52906"/>
                </a:cubicBezTo>
                <a:cubicBezTo>
                  <a:pt x="15114" y="52773"/>
                  <a:pt x="15188" y="52655"/>
                  <a:pt x="15262" y="52538"/>
                </a:cubicBezTo>
                <a:close/>
                <a:moveTo>
                  <a:pt x="15026" y="52655"/>
                </a:moveTo>
                <a:lnTo>
                  <a:pt x="14967" y="52876"/>
                </a:lnTo>
                <a:cubicBezTo>
                  <a:pt x="14894" y="52979"/>
                  <a:pt x="14820" y="53068"/>
                  <a:pt x="14747" y="53171"/>
                </a:cubicBezTo>
                <a:cubicBezTo>
                  <a:pt x="14761" y="53097"/>
                  <a:pt x="14805" y="53023"/>
                  <a:pt x="14820" y="52950"/>
                </a:cubicBezTo>
                <a:cubicBezTo>
                  <a:pt x="14879" y="52847"/>
                  <a:pt x="14953" y="52744"/>
                  <a:pt x="15026" y="52655"/>
                </a:cubicBezTo>
                <a:close/>
                <a:moveTo>
                  <a:pt x="14791" y="52773"/>
                </a:moveTo>
                <a:lnTo>
                  <a:pt x="14747" y="52950"/>
                </a:lnTo>
                <a:cubicBezTo>
                  <a:pt x="14688" y="53023"/>
                  <a:pt x="14629" y="53112"/>
                  <a:pt x="14555" y="53185"/>
                </a:cubicBezTo>
                <a:cubicBezTo>
                  <a:pt x="14570" y="53126"/>
                  <a:pt x="14599" y="53068"/>
                  <a:pt x="14614" y="53038"/>
                </a:cubicBezTo>
                <a:cubicBezTo>
                  <a:pt x="14629" y="52994"/>
                  <a:pt x="14673" y="52965"/>
                  <a:pt x="14688" y="52950"/>
                </a:cubicBezTo>
                <a:lnTo>
                  <a:pt x="14791" y="52773"/>
                </a:lnTo>
                <a:close/>
                <a:moveTo>
                  <a:pt x="14467" y="53244"/>
                </a:moveTo>
                <a:cubicBezTo>
                  <a:pt x="14452" y="53274"/>
                  <a:pt x="14438" y="53318"/>
                  <a:pt x="14408" y="53362"/>
                </a:cubicBezTo>
                <a:cubicBezTo>
                  <a:pt x="14379" y="53406"/>
                  <a:pt x="14364" y="53435"/>
                  <a:pt x="14320" y="53480"/>
                </a:cubicBezTo>
                <a:lnTo>
                  <a:pt x="14261" y="53538"/>
                </a:lnTo>
                <a:cubicBezTo>
                  <a:pt x="14290" y="53494"/>
                  <a:pt x="14305" y="53465"/>
                  <a:pt x="14320" y="53406"/>
                </a:cubicBezTo>
                <a:cubicBezTo>
                  <a:pt x="14379" y="53347"/>
                  <a:pt x="14408" y="53288"/>
                  <a:pt x="14467" y="53244"/>
                </a:cubicBezTo>
                <a:close/>
                <a:moveTo>
                  <a:pt x="15424" y="52906"/>
                </a:moveTo>
                <a:lnTo>
                  <a:pt x="15424" y="52906"/>
                </a:lnTo>
                <a:cubicBezTo>
                  <a:pt x="15409" y="52994"/>
                  <a:pt x="15394" y="53112"/>
                  <a:pt x="15365" y="53200"/>
                </a:cubicBezTo>
                <a:cubicBezTo>
                  <a:pt x="15276" y="53318"/>
                  <a:pt x="15203" y="53421"/>
                  <a:pt x="15114" y="53538"/>
                </a:cubicBezTo>
                <a:cubicBezTo>
                  <a:pt x="15129" y="53435"/>
                  <a:pt x="15144" y="53347"/>
                  <a:pt x="15173" y="53274"/>
                </a:cubicBezTo>
                <a:cubicBezTo>
                  <a:pt x="15262" y="53141"/>
                  <a:pt x="15350" y="53038"/>
                  <a:pt x="15424" y="52906"/>
                </a:cubicBezTo>
                <a:close/>
                <a:moveTo>
                  <a:pt x="15276" y="45695"/>
                </a:moveTo>
                <a:cubicBezTo>
                  <a:pt x="15335" y="45739"/>
                  <a:pt x="15394" y="45768"/>
                  <a:pt x="15438" y="45783"/>
                </a:cubicBezTo>
                <a:cubicBezTo>
                  <a:pt x="16954" y="47152"/>
                  <a:pt x="17190" y="49315"/>
                  <a:pt x="16748" y="50919"/>
                </a:cubicBezTo>
                <a:cubicBezTo>
                  <a:pt x="16498" y="51817"/>
                  <a:pt x="16027" y="52700"/>
                  <a:pt x="15365" y="53538"/>
                </a:cubicBezTo>
                <a:cubicBezTo>
                  <a:pt x="15394" y="53435"/>
                  <a:pt x="15409" y="53332"/>
                  <a:pt x="15424" y="53229"/>
                </a:cubicBezTo>
                <a:cubicBezTo>
                  <a:pt x="16027" y="52405"/>
                  <a:pt x="16454" y="51552"/>
                  <a:pt x="16674" y="50639"/>
                </a:cubicBezTo>
                <a:cubicBezTo>
                  <a:pt x="17042" y="49094"/>
                  <a:pt x="16733" y="47004"/>
                  <a:pt x="15276" y="45695"/>
                </a:cubicBezTo>
                <a:close/>
                <a:moveTo>
                  <a:pt x="14894" y="53053"/>
                </a:moveTo>
                <a:lnTo>
                  <a:pt x="14835" y="53274"/>
                </a:lnTo>
                <a:cubicBezTo>
                  <a:pt x="14761" y="53362"/>
                  <a:pt x="14688" y="53465"/>
                  <a:pt x="14599" y="53553"/>
                </a:cubicBezTo>
                <a:lnTo>
                  <a:pt x="14658" y="53332"/>
                </a:lnTo>
                <a:cubicBezTo>
                  <a:pt x="14747" y="53259"/>
                  <a:pt x="14820" y="53141"/>
                  <a:pt x="14894" y="53053"/>
                </a:cubicBezTo>
                <a:close/>
                <a:moveTo>
                  <a:pt x="15144" y="52979"/>
                </a:moveTo>
                <a:cubicBezTo>
                  <a:pt x="15129" y="53038"/>
                  <a:pt x="15129" y="53068"/>
                  <a:pt x="15114" y="53126"/>
                </a:cubicBezTo>
                <a:cubicBezTo>
                  <a:pt x="15114" y="53171"/>
                  <a:pt x="15100" y="53200"/>
                  <a:pt x="15100" y="53259"/>
                </a:cubicBezTo>
                <a:cubicBezTo>
                  <a:pt x="15026" y="53347"/>
                  <a:pt x="14923" y="53435"/>
                  <a:pt x="14835" y="53553"/>
                </a:cubicBezTo>
                <a:lnTo>
                  <a:pt x="14835" y="53509"/>
                </a:lnTo>
                <a:cubicBezTo>
                  <a:pt x="14850" y="53435"/>
                  <a:pt x="14879" y="53391"/>
                  <a:pt x="14894" y="53318"/>
                </a:cubicBezTo>
                <a:cubicBezTo>
                  <a:pt x="14982" y="53200"/>
                  <a:pt x="15056" y="53097"/>
                  <a:pt x="15144" y="52979"/>
                </a:cubicBezTo>
                <a:close/>
                <a:moveTo>
                  <a:pt x="14658" y="53171"/>
                </a:moveTo>
                <a:cubicBezTo>
                  <a:pt x="14658" y="53200"/>
                  <a:pt x="14629" y="53259"/>
                  <a:pt x="14614" y="53332"/>
                </a:cubicBezTo>
                <a:cubicBezTo>
                  <a:pt x="14541" y="53406"/>
                  <a:pt x="14482" y="53494"/>
                  <a:pt x="14408" y="53568"/>
                </a:cubicBezTo>
                <a:lnTo>
                  <a:pt x="14467" y="53406"/>
                </a:lnTo>
                <a:cubicBezTo>
                  <a:pt x="14482" y="53362"/>
                  <a:pt x="14526" y="53347"/>
                  <a:pt x="14541" y="53318"/>
                </a:cubicBezTo>
                <a:cubicBezTo>
                  <a:pt x="14585" y="53259"/>
                  <a:pt x="14614" y="53200"/>
                  <a:pt x="14658" y="53171"/>
                </a:cubicBezTo>
                <a:close/>
                <a:moveTo>
                  <a:pt x="14145" y="53661"/>
                </a:moveTo>
                <a:lnTo>
                  <a:pt x="14145" y="53661"/>
                </a:lnTo>
                <a:cubicBezTo>
                  <a:pt x="14139" y="53679"/>
                  <a:pt x="14132" y="53697"/>
                  <a:pt x="14114" y="53715"/>
                </a:cubicBezTo>
                <a:lnTo>
                  <a:pt x="14011" y="53833"/>
                </a:lnTo>
                <a:cubicBezTo>
                  <a:pt x="14025" y="53803"/>
                  <a:pt x="14040" y="53774"/>
                  <a:pt x="14070" y="53759"/>
                </a:cubicBezTo>
                <a:cubicBezTo>
                  <a:pt x="14093" y="53724"/>
                  <a:pt x="14125" y="53699"/>
                  <a:pt x="14145" y="53661"/>
                </a:cubicBezTo>
                <a:close/>
                <a:moveTo>
                  <a:pt x="14335" y="53553"/>
                </a:moveTo>
                <a:lnTo>
                  <a:pt x="14335" y="53553"/>
                </a:lnTo>
                <a:cubicBezTo>
                  <a:pt x="14320" y="53612"/>
                  <a:pt x="14305" y="53641"/>
                  <a:pt x="14290" y="53700"/>
                </a:cubicBezTo>
                <a:cubicBezTo>
                  <a:pt x="14246" y="53730"/>
                  <a:pt x="14217" y="53789"/>
                  <a:pt x="14158" y="53833"/>
                </a:cubicBezTo>
                <a:lnTo>
                  <a:pt x="14099" y="53877"/>
                </a:lnTo>
                <a:cubicBezTo>
                  <a:pt x="14114" y="53833"/>
                  <a:pt x="14143" y="53789"/>
                  <a:pt x="14158" y="53730"/>
                </a:cubicBezTo>
                <a:cubicBezTo>
                  <a:pt x="14231" y="53686"/>
                  <a:pt x="14290" y="53627"/>
                  <a:pt x="14335" y="53553"/>
                </a:cubicBezTo>
                <a:close/>
                <a:moveTo>
                  <a:pt x="14555" y="53494"/>
                </a:moveTo>
                <a:lnTo>
                  <a:pt x="14555" y="53494"/>
                </a:lnTo>
                <a:cubicBezTo>
                  <a:pt x="14541" y="53553"/>
                  <a:pt x="14526" y="53627"/>
                  <a:pt x="14511" y="53686"/>
                </a:cubicBezTo>
                <a:cubicBezTo>
                  <a:pt x="14438" y="53759"/>
                  <a:pt x="14364" y="53848"/>
                  <a:pt x="14290" y="53921"/>
                </a:cubicBezTo>
                <a:cubicBezTo>
                  <a:pt x="14305" y="53862"/>
                  <a:pt x="14320" y="53789"/>
                  <a:pt x="14335" y="53730"/>
                </a:cubicBezTo>
                <a:cubicBezTo>
                  <a:pt x="14364" y="53715"/>
                  <a:pt x="14379" y="53686"/>
                  <a:pt x="14408" y="53656"/>
                </a:cubicBezTo>
                <a:cubicBezTo>
                  <a:pt x="14467" y="53612"/>
                  <a:pt x="14511" y="53553"/>
                  <a:pt x="14555" y="53494"/>
                </a:cubicBezTo>
                <a:close/>
                <a:moveTo>
                  <a:pt x="14791" y="53435"/>
                </a:moveTo>
                <a:cubicBezTo>
                  <a:pt x="14791" y="53465"/>
                  <a:pt x="14776" y="53480"/>
                  <a:pt x="14776" y="53509"/>
                </a:cubicBezTo>
                <a:cubicBezTo>
                  <a:pt x="14761" y="53568"/>
                  <a:pt x="14761" y="53627"/>
                  <a:pt x="14747" y="53671"/>
                </a:cubicBezTo>
                <a:cubicBezTo>
                  <a:pt x="14673" y="53759"/>
                  <a:pt x="14599" y="53848"/>
                  <a:pt x="14511" y="53921"/>
                </a:cubicBezTo>
                <a:lnTo>
                  <a:pt x="14511" y="53906"/>
                </a:lnTo>
                <a:cubicBezTo>
                  <a:pt x="14526" y="53833"/>
                  <a:pt x="14541" y="53774"/>
                  <a:pt x="14555" y="53715"/>
                </a:cubicBezTo>
                <a:cubicBezTo>
                  <a:pt x="14629" y="53627"/>
                  <a:pt x="14732" y="53538"/>
                  <a:pt x="14791" y="53435"/>
                </a:cubicBezTo>
                <a:close/>
                <a:moveTo>
                  <a:pt x="15056" y="53391"/>
                </a:moveTo>
                <a:lnTo>
                  <a:pt x="15056" y="53391"/>
                </a:lnTo>
                <a:cubicBezTo>
                  <a:pt x="15041" y="53480"/>
                  <a:pt x="15026" y="53553"/>
                  <a:pt x="15026" y="53641"/>
                </a:cubicBezTo>
                <a:cubicBezTo>
                  <a:pt x="14953" y="53730"/>
                  <a:pt x="14850" y="53833"/>
                  <a:pt x="14761" y="53921"/>
                </a:cubicBezTo>
                <a:cubicBezTo>
                  <a:pt x="14776" y="53848"/>
                  <a:pt x="14776" y="53774"/>
                  <a:pt x="14805" y="53700"/>
                </a:cubicBezTo>
                <a:cubicBezTo>
                  <a:pt x="14894" y="53612"/>
                  <a:pt x="14967" y="53494"/>
                  <a:pt x="15056" y="53391"/>
                </a:cubicBezTo>
                <a:close/>
                <a:moveTo>
                  <a:pt x="15335" y="53347"/>
                </a:moveTo>
                <a:lnTo>
                  <a:pt x="15276" y="53627"/>
                </a:lnTo>
                <a:cubicBezTo>
                  <a:pt x="15217" y="53730"/>
                  <a:pt x="15129" y="53833"/>
                  <a:pt x="15041" y="53921"/>
                </a:cubicBezTo>
                <a:cubicBezTo>
                  <a:pt x="15056" y="53833"/>
                  <a:pt x="15056" y="53759"/>
                  <a:pt x="15070" y="53656"/>
                </a:cubicBezTo>
                <a:cubicBezTo>
                  <a:pt x="15173" y="53553"/>
                  <a:pt x="15247" y="53465"/>
                  <a:pt x="15335" y="53347"/>
                </a:cubicBezTo>
                <a:close/>
                <a:moveTo>
                  <a:pt x="15541" y="45798"/>
                </a:moveTo>
                <a:cubicBezTo>
                  <a:pt x="15585" y="45798"/>
                  <a:pt x="15644" y="45842"/>
                  <a:pt x="15703" y="45857"/>
                </a:cubicBezTo>
                <a:cubicBezTo>
                  <a:pt x="17248" y="47299"/>
                  <a:pt x="17410" y="49565"/>
                  <a:pt x="16895" y="51213"/>
                </a:cubicBezTo>
                <a:cubicBezTo>
                  <a:pt x="16601" y="52170"/>
                  <a:pt x="16071" y="53097"/>
                  <a:pt x="15321" y="53951"/>
                </a:cubicBezTo>
                <a:cubicBezTo>
                  <a:pt x="15335" y="53862"/>
                  <a:pt x="15335" y="53774"/>
                  <a:pt x="15350" y="53686"/>
                </a:cubicBezTo>
                <a:cubicBezTo>
                  <a:pt x="16071" y="52817"/>
                  <a:pt x="16542" y="51920"/>
                  <a:pt x="16822" y="50948"/>
                </a:cubicBezTo>
                <a:cubicBezTo>
                  <a:pt x="17263" y="49359"/>
                  <a:pt x="17028" y="47181"/>
                  <a:pt x="15541" y="45798"/>
                </a:cubicBezTo>
                <a:close/>
                <a:moveTo>
                  <a:pt x="13864" y="53995"/>
                </a:moveTo>
                <a:cubicBezTo>
                  <a:pt x="13864" y="53995"/>
                  <a:pt x="13864" y="54009"/>
                  <a:pt x="13849" y="54009"/>
                </a:cubicBezTo>
                <a:lnTo>
                  <a:pt x="13864" y="53995"/>
                </a:lnTo>
                <a:close/>
                <a:moveTo>
                  <a:pt x="13811" y="54048"/>
                </a:moveTo>
                <a:cubicBezTo>
                  <a:pt x="13807" y="54056"/>
                  <a:pt x="13805" y="54063"/>
                  <a:pt x="13805" y="54068"/>
                </a:cubicBezTo>
                <a:lnTo>
                  <a:pt x="13805" y="54054"/>
                </a:lnTo>
                <a:lnTo>
                  <a:pt x="13811" y="54048"/>
                </a:lnTo>
                <a:close/>
                <a:moveTo>
                  <a:pt x="14040" y="53906"/>
                </a:moveTo>
                <a:cubicBezTo>
                  <a:pt x="14025" y="53936"/>
                  <a:pt x="14011" y="53965"/>
                  <a:pt x="13996" y="54024"/>
                </a:cubicBezTo>
                <a:lnTo>
                  <a:pt x="13849" y="54171"/>
                </a:lnTo>
                <a:cubicBezTo>
                  <a:pt x="13864" y="54142"/>
                  <a:pt x="13878" y="54098"/>
                  <a:pt x="13893" y="54054"/>
                </a:cubicBezTo>
                <a:cubicBezTo>
                  <a:pt x="13952" y="54009"/>
                  <a:pt x="13996" y="53951"/>
                  <a:pt x="14040" y="53906"/>
                </a:cubicBezTo>
                <a:close/>
                <a:moveTo>
                  <a:pt x="14202" y="53862"/>
                </a:moveTo>
                <a:lnTo>
                  <a:pt x="14202" y="53862"/>
                </a:lnTo>
                <a:cubicBezTo>
                  <a:pt x="14217" y="53921"/>
                  <a:pt x="14187" y="53980"/>
                  <a:pt x="14173" y="54024"/>
                </a:cubicBezTo>
                <a:lnTo>
                  <a:pt x="14011" y="54201"/>
                </a:lnTo>
                <a:lnTo>
                  <a:pt x="13967" y="54230"/>
                </a:lnTo>
                <a:lnTo>
                  <a:pt x="14025" y="54068"/>
                </a:lnTo>
                <a:cubicBezTo>
                  <a:pt x="14084" y="54009"/>
                  <a:pt x="14128" y="53936"/>
                  <a:pt x="14187" y="53877"/>
                </a:cubicBezTo>
                <a:lnTo>
                  <a:pt x="14202" y="53862"/>
                </a:lnTo>
                <a:close/>
                <a:moveTo>
                  <a:pt x="14467" y="53833"/>
                </a:moveTo>
                <a:cubicBezTo>
                  <a:pt x="14467" y="53848"/>
                  <a:pt x="14452" y="53862"/>
                  <a:pt x="14452" y="53877"/>
                </a:cubicBezTo>
                <a:cubicBezTo>
                  <a:pt x="14438" y="53921"/>
                  <a:pt x="14438" y="53980"/>
                  <a:pt x="14408" y="54009"/>
                </a:cubicBezTo>
                <a:cubicBezTo>
                  <a:pt x="14335" y="54083"/>
                  <a:pt x="14261" y="54171"/>
                  <a:pt x="14173" y="54245"/>
                </a:cubicBezTo>
                <a:cubicBezTo>
                  <a:pt x="14187" y="54201"/>
                  <a:pt x="14217" y="54127"/>
                  <a:pt x="14231" y="54068"/>
                </a:cubicBezTo>
                <a:lnTo>
                  <a:pt x="14261" y="54024"/>
                </a:lnTo>
                <a:cubicBezTo>
                  <a:pt x="14335" y="53951"/>
                  <a:pt x="14408" y="53906"/>
                  <a:pt x="14467" y="53833"/>
                </a:cubicBezTo>
                <a:close/>
                <a:moveTo>
                  <a:pt x="14732" y="53789"/>
                </a:moveTo>
                <a:cubicBezTo>
                  <a:pt x="14702" y="53862"/>
                  <a:pt x="14702" y="53936"/>
                  <a:pt x="14688" y="54009"/>
                </a:cubicBezTo>
                <a:cubicBezTo>
                  <a:pt x="14614" y="54098"/>
                  <a:pt x="14526" y="54171"/>
                  <a:pt x="14452" y="54274"/>
                </a:cubicBezTo>
                <a:cubicBezTo>
                  <a:pt x="14467" y="54201"/>
                  <a:pt x="14467" y="54127"/>
                  <a:pt x="14482" y="54068"/>
                </a:cubicBezTo>
                <a:cubicBezTo>
                  <a:pt x="14555" y="53980"/>
                  <a:pt x="14658" y="53877"/>
                  <a:pt x="14732" y="53789"/>
                </a:cubicBezTo>
                <a:close/>
                <a:moveTo>
                  <a:pt x="15026" y="53774"/>
                </a:moveTo>
                <a:lnTo>
                  <a:pt x="15026" y="53774"/>
                </a:lnTo>
                <a:cubicBezTo>
                  <a:pt x="14997" y="53848"/>
                  <a:pt x="14997" y="53936"/>
                  <a:pt x="14982" y="54009"/>
                </a:cubicBezTo>
                <a:cubicBezTo>
                  <a:pt x="14894" y="54083"/>
                  <a:pt x="14805" y="54171"/>
                  <a:pt x="14732" y="54274"/>
                </a:cubicBezTo>
                <a:cubicBezTo>
                  <a:pt x="14747" y="54201"/>
                  <a:pt x="14747" y="54127"/>
                  <a:pt x="14761" y="54054"/>
                </a:cubicBezTo>
                <a:cubicBezTo>
                  <a:pt x="14850" y="53951"/>
                  <a:pt x="14923" y="53862"/>
                  <a:pt x="15026" y="53774"/>
                </a:cubicBezTo>
                <a:close/>
                <a:moveTo>
                  <a:pt x="15276" y="53774"/>
                </a:moveTo>
                <a:lnTo>
                  <a:pt x="15276" y="53774"/>
                </a:lnTo>
                <a:cubicBezTo>
                  <a:pt x="15262" y="53862"/>
                  <a:pt x="15262" y="53951"/>
                  <a:pt x="15247" y="54054"/>
                </a:cubicBezTo>
                <a:cubicBezTo>
                  <a:pt x="15173" y="54098"/>
                  <a:pt x="15100" y="54201"/>
                  <a:pt x="14997" y="54289"/>
                </a:cubicBezTo>
                <a:cubicBezTo>
                  <a:pt x="14997" y="54215"/>
                  <a:pt x="15026" y="54127"/>
                  <a:pt x="15041" y="54054"/>
                </a:cubicBezTo>
                <a:cubicBezTo>
                  <a:pt x="15129" y="53951"/>
                  <a:pt x="15203" y="53862"/>
                  <a:pt x="15276" y="53774"/>
                </a:cubicBezTo>
                <a:close/>
                <a:moveTo>
                  <a:pt x="15791" y="45842"/>
                </a:moveTo>
                <a:lnTo>
                  <a:pt x="15791" y="45842"/>
                </a:lnTo>
                <a:cubicBezTo>
                  <a:pt x="15850" y="45886"/>
                  <a:pt x="15909" y="45915"/>
                  <a:pt x="15953" y="45930"/>
                </a:cubicBezTo>
                <a:cubicBezTo>
                  <a:pt x="17528" y="47446"/>
                  <a:pt x="17646" y="49815"/>
                  <a:pt x="17057" y="51508"/>
                </a:cubicBezTo>
                <a:cubicBezTo>
                  <a:pt x="16719" y="52508"/>
                  <a:pt x="16130" y="53465"/>
                  <a:pt x="15276" y="54318"/>
                </a:cubicBezTo>
                <a:cubicBezTo>
                  <a:pt x="15276" y="54230"/>
                  <a:pt x="15291" y="54142"/>
                  <a:pt x="15291" y="54054"/>
                </a:cubicBezTo>
                <a:cubicBezTo>
                  <a:pt x="16086" y="53171"/>
                  <a:pt x="16660" y="52214"/>
                  <a:pt x="16969" y="51213"/>
                </a:cubicBezTo>
                <a:cubicBezTo>
                  <a:pt x="17484" y="49580"/>
                  <a:pt x="17322" y="47313"/>
                  <a:pt x="15791" y="45842"/>
                </a:cubicBezTo>
                <a:close/>
                <a:moveTo>
                  <a:pt x="13731" y="54230"/>
                </a:moveTo>
                <a:cubicBezTo>
                  <a:pt x="13716" y="54274"/>
                  <a:pt x="13716" y="54289"/>
                  <a:pt x="13702" y="54318"/>
                </a:cubicBezTo>
                <a:lnTo>
                  <a:pt x="13584" y="54436"/>
                </a:lnTo>
                <a:cubicBezTo>
                  <a:pt x="13628" y="54392"/>
                  <a:pt x="13628" y="54377"/>
                  <a:pt x="13643" y="54348"/>
                </a:cubicBezTo>
                <a:cubicBezTo>
                  <a:pt x="13672" y="54304"/>
                  <a:pt x="13716" y="54274"/>
                  <a:pt x="13731" y="54230"/>
                </a:cubicBezTo>
                <a:close/>
                <a:moveTo>
                  <a:pt x="13937" y="54201"/>
                </a:moveTo>
                <a:cubicBezTo>
                  <a:pt x="13922" y="54245"/>
                  <a:pt x="13893" y="54289"/>
                  <a:pt x="13878" y="54348"/>
                </a:cubicBezTo>
                <a:cubicBezTo>
                  <a:pt x="13819" y="54392"/>
                  <a:pt x="13775" y="54451"/>
                  <a:pt x="13702" y="54510"/>
                </a:cubicBezTo>
                <a:cubicBezTo>
                  <a:pt x="13716" y="54451"/>
                  <a:pt x="13731" y="54421"/>
                  <a:pt x="13746" y="54363"/>
                </a:cubicBezTo>
                <a:cubicBezTo>
                  <a:pt x="13819" y="54304"/>
                  <a:pt x="13878" y="54245"/>
                  <a:pt x="13937" y="54201"/>
                </a:cubicBezTo>
                <a:close/>
                <a:moveTo>
                  <a:pt x="14143" y="54171"/>
                </a:moveTo>
                <a:lnTo>
                  <a:pt x="14143" y="54171"/>
                </a:lnTo>
                <a:cubicBezTo>
                  <a:pt x="14114" y="54215"/>
                  <a:pt x="14114" y="54245"/>
                  <a:pt x="14099" y="54289"/>
                </a:cubicBezTo>
                <a:cubicBezTo>
                  <a:pt x="14099" y="54304"/>
                  <a:pt x="14084" y="54348"/>
                  <a:pt x="14084" y="54363"/>
                </a:cubicBezTo>
                <a:cubicBezTo>
                  <a:pt x="14011" y="54436"/>
                  <a:pt x="13937" y="54495"/>
                  <a:pt x="13864" y="54569"/>
                </a:cubicBezTo>
                <a:lnTo>
                  <a:pt x="13922" y="54392"/>
                </a:lnTo>
                <a:cubicBezTo>
                  <a:pt x="13967" y="54318"/>
                  <a:pt x="14025" y="54289"/>
                  <a:pt x="14070" y="54245"/>
                </a:cubicBezTo>
                <a:lnTo>
                  <a:pt x="14143" y="54171"/>
                </a:lnTo>
                <a:close/>
                <a:moveTo>
                  <a:pt x="14393" y="54157"/>
                </a:moveTo>
                <a:lnTo>
                  <a:pt x="14393" y="54157"/>
                </a:lnTo>
                <a:cubicBezTo>
                  <a:pt x="14379" y="54215"/>
                  <a:pt x="14379" y="54289"/>
                  <a:pt x="14364" y="54363"/>
                </a:cubicBezTo>
                <a:cubicBezTo>
                  <a:pt x="14290" y="54421"/>
                  <a:pt x="14187" y="54495"/>
                  <a:pt x="14114" y="54583"/>
                </a:cubicBezTo>
                <a:cubicBezTo>
                  <a:pt x="14143" y="54524"/>
                  <a:pt x="14143" y="54451"/>
                  <a:pt x="14158" y="54392"/>
                </a:cubicBezTo>
                <a:cubicBezTo>
                  <a:pt x="14231" y="54318"/>
                  <a:pt x="14320" y="54245"/>
                  <a:pt x="14393" y="54157"/>
                </a:cubicBezTo>
                <a:close/>
                <a:moveTo>
                  <a:pt x="14673" y="54127"/>
                </a:moveTo>
                <a:lnTo>
                  <a:pt x="14673" y="54127"/>
                </a:lnTo>
                <a:cubicBezTo>
                  <a:pt x="14658" y="54201"/>
                  <a:pt x="14658" y="54274"/>
                  <a:pt x="14629" y="54348"/>
                </a:cubicBezTo>
                <a:cubicBezTo>
                  <a:pt x="14555" y="54421"/>
                  <a:pt x="14482" y="54510"/>
                  <a:pt x="14393" y="54583"/>
                </a:cubicBezTo>
                <a:cubicBezTo>
                  <a:pt x="14393" y="54510"/>
                  <a:pt x="14408" y="54436"/>
                  <a:pt x="14408" y="54377"/>
                </a:cubicBezTo>
                <a:lnTo>
                  <a:pt x="14673" y="54127"/>
                </a:lnTo>
                <a:close/>
                <a:moveTo>
                  <a:pt x="14953" y="54127"/>
                </a:moveTo>
                <a:lnTo>
                  <a:pt x="14953" y="54127"/>
                </a:lnTo>
                <a:cubicBezTo>
                  <a:pt x="14923" y="54201"/>
                  <a:pt x="14923" y="54289"/>
                  <a:pt x="14923" y="54363"/>
                </a:cubicBezTo>
                <a:lnTo>
                  <a:pt x="14688" y="54598"/>
                </a:lnTo>
                <a:cubicBezTo>
                  <a:pt x="14688" y="54524"/>
                  <a:pt x="14702" y="54451"/>
                  <a:pt x="14702" y="54377"/>
                </a:cubicBezTo>
                <a:cubicBezTo>
                  <a:pt x="14805" y="54289"/>
                  <a:pt x="14879" y="54215"/>
                  <a:pt x="14953" y="54127"/>
                </a:cubicBezTo>
                <a:close/>
                <a:moveTo>
                  <a:pt x="15247" y="54142"/>
                </a:moveTo>
                <a:lnTo>
                  <a:pt x="15247" y="54142"/>
                </a:lnTo>
                <a:cubicBezTo>
                  <a:pt x="15217" y="54230"/>
                  <a:pt x="15217" y="54304"/>
                  <a:pt x="15217" y="54392"/>
                </a:cubicBezTo>
                <a:cubicBezTo>
                  <a:pt x="15129" y="54466"/>
                  <a:pt x="15056" y="54539"/>
                  <a:pt x="14982" y="54613"/>
                </a:cubicBezTo>
                <a:cubicBezTo>
                  <a:pt x="14982" y="54539"/>
                  <a:pt x="14997" y="54451"/>
                  <a:pt x="14997" y="54377"/>
                </a:cubicBezTo>
                <a:lnTo>
                  <a:pt x="15247" y="54142"/>
                </a:lnTo>
                <a:close/>
                <a:moveTo>
                  <a:pt x="13452" y="54569"/>
                </a:moveTo>
                <a:cubicBezTo>
                  <a:pt x="13452" y="54583"/>
                  <a:pt x="13437" y="54583"/>
                  <a:pt x="13437" y="54598"/>
                </a:cubicBezTo>
                <a:lnTo>
                  <a:pt x="13402" y="54633"/>
                </a:lnTo>
                <a:lnTo>
                  <a:pt x="13402" y="54633"/>
                </a:lnTo>
                <a:cubicBezTo>
                  <a:pt x="13407" y="54622"/>
                  <a:pt x="13407" y="54613"/>
                  <a:pt x="13407" y="54613"/>
                </a:cubicBezTo>
                <a:lnTo>
                  <a:pt x="13452" y="54569"/>
                </a:lnTo>
                <a:close/>
                <a:moveTo>
                  <a:pt x="16086" y="45960"/>
                </a:moveTo>
                <a:cubicBezTo>
                  <a:pt x="16100" y="45960"/>
                  <a:pt x="16159" y="45989"/>
                  <a:pt x="16218" y="46004"/>
                </a:cubicBezTo>
                <a:cubicBezTo>
                  <a:pt x="17602" y="47387"/>
                  <a:pt x="17999" y="49742"/>
                  <a:pt x="17204" y="51802"/>
                </a:cubicBezTo>
                <a:cubicBezTo>
                  <a:pt x="16822" y="52832"/>
                  <a:pt x="16159" y="53803"/>
                  <a:pt x="15262" y="54686"/>
                </a:cubicBezTo>
                <a:cubicBezTo>
                  <a:pt x="15262" y="54598"/>
                  <a:pt x="15262" y="54524"/>
                  <a:pt x="15276" y="54436"/>
                </a:cubicBezTo>
                <a:cubicBezTo>
                  <a:pt x="16145" y="53538"/>
                  <a:pt x="16763" y="52552"/>
                  <a:pt x="17131" y="51522"/>
                </a:cubicBezTo>
                <a:cubicBezTo>
                  <a:pt x="17719" y="49830"/>
                  <a:pt x="17616" y="47475"/>
                  <a:pt x="16086" y="45960"/>
                </a:cubicBezTo>
                <a:close/>
                <a:moveTo>
                  <a:pt x="13643" y="54495"/>
                </a:moveTo>
                <a:lnTo>
                  <a:pt x="13643" y="54495"/>
                </a:lnTo>
                <a:cubicBezTo>
                  <a:pt x="13628" y="54524"/>
                  <a:pt x="13599" y="54569"/>
                  <a:pt x="13599" y="54613"/>
                </a:cubicBezTo>
                <a:cubicBezTo>
                  <a:pt x="13569" y="54657"/>
                  <a:pt x="13510" y="54716"/>
                  <a:pt x="13452" y="54745"/>
                </a:cubicBezTo>
                <a:lnTo>
                  <a:pt x="13437" y="54760"/>
                </a:lnTo>
                <a:cubicBezTo>
                  <a:pt x="13452" y="54731"/>
                  <a:pt x="13481" y="54686"/>
                  <a:pt x="13496" y="54642"/>
                </a:cubicBezTo>
                <a:cubicBezTo>
                  <a:pt x="13555" y="54583"/>
                  <a:pt x="13584" y="54524"/>
                  <a:pt x="13643" y="54495"/>
                </a:cubicBezTo>
                <a:close/>
                <a:moveTo>
                  <a:pt x="13819" y="54451"/>
                </a:moveTo>
                <a:cubicBezTo>
                  <a:pt x="13819" y="54524"/>
                  <a:pt x="13805" y="54583"/>
                  <a:pt x="13790" y="54642"/>
                </a:cubicBezTo>
                <a:cubicBezTo>
                  <a:pt x="13716" y="54686"/>
                  <a:pt x="13658" y="54745"/>
                  <a:pt x="13584" y="54804"/>
                </a:cubicBezTo>
                <a:lnTo>
                  <a:pt x="13643" y="54642"/>
                </a:lnTo>
                <a:cubicBezTo>
                  <a:pt x="13702" y="54583"/>
                  <a:pt x="13775" y="54524"/>
                  <a:pt x="13819" y="54451"/>
                </a:cubicBezTo>
                <a:close/>
                <a:moveTo>
                  <a:pt x="14084" y="54466"/>
                </a:moveTo>
                <a:cubicBezTo>
                  <a:pt x="14070" y="54524"/>
                  <a:pt x="14070" y="54598"/>
                  <a:pt x="14040" y="54657"/>
                </a:cubicBezTo>
                <a:cubicBezTo>
                  <a:pt x="14025" y="54672"/>
                  <a:pt x="14011" y="54686"/>
                  <a:pt x="13967" y="54716"/>
                </a:cubicBezTo>
                <a:cubicBezTo>
                  <a:pt x="13922" y="54760"/>
                  <a:pt x="13864" y="54804"/>
                  <a:pt x="13805" y="54863"/>
                </a:cubicBezTo>
                <a:cubicBezTo>
                  <a:pt x="13819" y="54804"/>
                  <a:pt x="13819" y="54745"/>
                  <a:pt x="13849" y="54686"/>
                </a:cubicBezTo>
                <a:lnTo>
                  <a:pt x="13849" y="54672"/>
                </a:lnTo>
                <a:cubicBezTo>
                  <a:pt x="13864" y="54657"/>
                  <a:pt x="13893" y="54642"/>
                  <a:pt x="13922" y="54613"/>
                </a:cubicBezTo>
                <a:cubicBezTo>
                  <a:pt x="13967" y="54569"/>
                  <a:pt x="14025" y="54524"/>
                  <a:pt x="14084" y="54466"/>
                </a:cubicBezTo>
                <a:close/>
                <a:moveTo>
                  <a:pt x="14335" y="54451"/>
                </a:moveTo>
                <a:cubicBezTo>
                  <a:pt x="14335" y="54524"/>
                  <a:pt x="14320" y="54583"/>
                  <a:pt x="14320" y="54657"/>
                </a:cubicBezTo>
                <a:cubicBezTo>
                  <a:pt x="14231" y="54731"/>
                  <a:pt x="14158" y="54804"/>
                  <a:pt x="14070" y="54878"/>
                </a:cubicBezTo>
                <a:cubicBezTo>
                  <a:pt x="14070" y="54804"/>
                  <a:pt x="14084" y="54745"/>
                  <a:pt x="14099" y="54686"/>
                </a:cubicBezTo>
                <a:cubicBezTo>
                  <a:pt x="14187" y="54613"/>
                  <a:pt x="14261" y="54539"/>
                  <a:pt x="14335" y="54451"/>
                </a:cubicBezTo>
                <a:close/>
                <a:moveTo>
                  <a:pt x="14629" y="54451"/>
                </a:moveTo>
                <a:cubicBezTo>
                  <a:pt x="14629" y="54524"/>
                  <a:pt x="14614" y="54598"/>
                  <a:pt x="14614" y="54672"/>
                </a:cubicBezTo>
                <a:cubicBezTo>
                  <a:pt x="14541" y="54745"/>
                  <a:pt x="14452" y="54819"/>
                  <a:pt x="14364" y="54892"/>
                </a:cubicBezTo>
                <a:cubicBezTo>
                  <a:pt x="14379" y="54819"/>
                  <a:pt x="14379" y="54745"/>
                  <a:pt x="14379" y="54686"/>
                </a:cubicBezTo>
                <a:cubicBezTo>
                  <a:pt x="14467" y="54613"/>
                  <a:pt x="14541" y="54524"/>
                  <a:pt x="14629" y="54451"/>
                </a:cubicBezTo>
                <a:close/>
                <a:moveTo>
                  <a:pt x="14923" y="54451"/>
                </a:moveTo>
                <a:cubicBezTo>
                  <a:pt x="14923" y="54524"/>
                  <a:pt x="14908" y="54613"/>
                  <a:pt x="14908" y="54686"/>
                </a:cubicBezTo>
                <a:cubicBezTo>
                  <a:pt x="14820" y="54760"/>
                  <a:pt x="14747" y="54834"/>
                  <a:pt x="14673" y="54907"/>
                </a:cubicBezTo>
                <a:cubicBezTo>
                  <a:pt x="14673" y="54834"/>
                  <a:pt x="14673" y="54760"/>
                  <a:pt x="14688" y="54686"/>
                </a:cubicBezTo>
                <a:cubicBezTo>
                  <a:pt x="14761" y="54613"/>
                  <a:pt x="14850" y="54539"/>
                  <a:pt x="14923" y="54451"/>
                </a:cubicBezTo>
                <a:close/>
                <a:moveTo>
                  <a:pt x="13363" y="54760"/>
                </a:moveTo>
                <a:lnTo>
                  <a:pt x="13363" y="54760"/>
                </a:lnTo>
                <a:cubicBezTo>
                  <a:pt x="13349" y="54804"/>
                  <a:pt x="13349" y="54819"/>
                  <a:pt x="13319" y="54863"/>
                </a:cubicBezTo>
                <a:lnTo>
                  <a:pt x="13216" y="54966"/>
                </a:lnTo>
                <a:cubicBezTo>
                  <a:pt x="13216" y="54951"/>
                  <a:pt x="13231" y="54907"/>
                  <a:pt x="13260" y="54878"/>
                </a:cubicBezTo>
                <a:lnTo>
                  <a:pt x="13363" y="54760"/>
                </a:lnTo>
                <a:close/>
                <a:moveTo>
                  <a:pt x="15188" y="54510"/>
                </a:moveTo>
                <a:cubicBezTo>
                  <a:pt x="15188" y="54583"/>
                  <a:pt x="15173" y="54657"/>
                  <a:pt x="15173" y="54745"/>
                </a:cubicBezTo>
                <a:lnTo>
                  <a:pt x="15173" y="54760"/>
                </a:lnTo>
                <a:cubicBezTo>
                  <a:pt x="15100" y="54834"/>
                  <a:pt x="15026" y="54907"/>
                  <a:pt x="14953" y="54966"/>
                </a:cubicBezTo>
                <a:cubicBezTo>
                  <a:pt x="14967" y="54892"/>
                  <a:pt x="14967" y="54804"/>
                  <a:pt x="14967" y="54731"/>
                </a:cubicBezTo>
                <a:lnTo>
                  <a:pt x="15188" y="54510"/>
                </a:lnTo>
                <a:close/>
                <a:moveTo>
                  <a:pt x="16321" y="46004"/>
                </a:moveTo>
                <a:cubicBezTo>
                  <a:pt x="16380" y="46048"/>
                  <a:pt x="16424" y="46063"/>
                  <a:pt x="16468" y="46063"/>
                </a:cubicBezTo>
                <a:cubicBezTo>
                  <a:pt x="17866" y="47505"/>
                  <a:pt x="18234" y="49962"/>
                  <a:pt x="17351" y="52082"/>
                </a:cubicBezTo>
                <a:cubicBezTo>
                  <a:pt x="16910" y="53126"/>
                  <a:pt x="16218" y="54127"/>
                  <a:pt x="15247" y="55025"/>
                </a:cubicBezTo>
                <a:lnTo>
                  <a:pt x="15247" y="54760"/>
                </a:lnTo>
                <a:cubicBezTo>
                  <a:pt x="16174" y="53848"/>
                  <a:pt x="16866" y="52847"/>
                  <a:pt x="17263" y="51802"/>
                </a:cubicBezTo>
                <a:cubicBezTo>
                  <a:pt x="17646" y="50816"/>
                  <a:pt x="17763" y="49683"/>
                  <a:pt x="17602" y="48653"/>
                </a:cubicBezTo>
                <a:cubicBezTo>
                  <a:pt x="17425" y="47608"/>
                  <a:pt x="16983" y="46710"/>
                  <a:pt x="16321" y="46004"/>
                </a:cubicBezTo>
                <a:close/>
                <a:moveTo>
                  <a:pt x="13525" y="54745"/>
                </a:moveTo>
                <a:cubicBezTo>
                  <a:pt x="13525" y="54804"/>
                  <a:pt x="13510" y="54834"/>
                  <a:pt x="13496" y="54892"/>
                </a:cubicBezTo>
                <a:cubicBezTo>
                  <a:pt x="13437" y="54951"/>
                  <a:pt x="13378" y="55010"/>
                  <a:pt x="13304" y="55040"/>
                </a:cubicBezTo>
                <a:cubicBezTo>
                  <a:pt x="13319" y="54981"/>
                  <a:pt x="13349" y="54951"/>
                  <a:pt x="13363" y="54892"/>
                </a:cubicBezTo>
                <a:cubicBezTo>
                  <a:pt x="13407" y="54863"/>
                  <a:pt x="13452" y="54819"/>
                  <a:pt x="13496" y="54789"/>
                </a:cubicBezTo>
                <a:lnTo>
                  <a:pt x="13525" y="54745"/>
                </a:lnTo>
                <a:close/>
                <a:moveTo>
                  <a:pt x="13746" y="54745"/>
                </a:moveTo>
                <a:lnTo>
                  <a:pt x="13746" y="54745"/>
                </a:lnTo>
                <a:cubicBezTo>
                  <a:pt x="13731" y="54804"/>
                  <a:pt x="13716" y="54863"/>
                  <a:pt x="13716" y="54907"/>
                </a:cubicBezTo>
                <a:cubicBezTo>
                  <a:pt x="13643" y="54966"/>
                  <a:pt x="13569" y="55040"/>
                  <a:pt x="13496" y="55098"/>
                </a:cubicBezTo>
                <a:cubicBezTo>
                  <a:pt x="13496" y="55069"/>
                  <a:pt x="13496" y="55069"/>
                  <a:pt x="13510" y="55054"/>
                </a:cubicBezTo>
                <a:cubicBezTo>
                  <a:pt x="13525" y="55010"/>
                  <a:pt x="13555" y="54966"/>
                  <a:pt x="13555" y="54907"/>
                </a:cubicBezTo>
                <a:cubicBezTo>
                  <a:pt x="13628" y="54878"/>
                  <a:pt x="13702" y="54819"/>
                  <a:pt x="13746" y="54745"/>
                </a:cubicBezTo>
                <a:close/>
                <a:moveTo>
                  <a:pt x="14025" y="54760"/>
                </a:moveTo>
                <a:cubicBezTo>
                  <a:pt x="14025" y="54819"/>
                  <a:pt x="14011" y="54892"/>
                  <a:pt x="14011" y="54951"/>
                </a:cubicBezTo>
                <a:cubicBezTo>
                  <a:pt x="13937" y="54981"/>
                  <a:pt x="13893" y="55025"/>
                  <a:pt x="13849" y="55084"/>
                </a:cubicBezTo>
                <a:cubicBezTo>
                  <a:pt x="13805" y="55098"/>
                  <a:pt x="13790" y="55128"/>
                  <a:pt x="13746" y="55157"/>
                </a:cubicBezTo>
                <a:cubicBezTo>
                  <a:pt x="13775" y="55098"/>
                  <a:pt x="13775" y="55025"/>
                  <a:pt x="13790" y="54966"/>
                </a:cubicBezTo>
                <a:cubicBezTo>
                  <a:pt x="13864" y="54892"/>
                  <a:pt x="13952" y="54834"/>
                  <a:pt x="14025" y="54760"/>
                </a:cubicBezTo>
                <a:close/>
                <a:moveTo>
                  <a:pt x="13069" y="55084"/>
                </a:moveTo>
                <a:cubicBezTo>
                  <a:pt x="13069" y="55098"/>
                  <a:pt x="13054" y="55113"/>
                  <a:pt x="13054" y="55113"/>
                </a:cubicBezTo>
                <a:lnTo>
                  <a:pt x="12995" y="55172"/>
                </a:lnTo>
                <a:cubicBezTo>
                  <a:pt x="13010" y="55157"/>
                  <a:pt x="13010" y="55157"/>
                  <a:pt x="13010" y="55128"/>
                </a:cubicBezTo>
                <a:lnTo>
                  <a:pt x="13069" y="55084"/>
                </a:lnTo>
                <a:close/>
                <a:moveTo>
                  <a:pt x="14320" y="54745"/>
                </a:moveTo>
                <a:cubicBezTo>
                  <a:pt x="14320" y="54819"/>
                  <a:pt x="14305" y="54878"/>
                  <a:pt x="14305" y="54951"/>
                </a:cubicBezTo>
                <a:cubicBezTo>
                  <a:pt x="14231" y="55025"/>
                  <a:pt x="14143" y="55098"/>
                  <a:pt x="14040" y="55172"/>
                </a:cubicBezTo>
                <a:cubicBezTo>
                  <a:pt x="14040" y="55098"/>
                  <a:pt x="14040" y="55040"/>
                  <a:pt x="14070" y="54966"/>
                </a:cubicBezTo>
                <a:cubicBezTo>
                  <a:pt x="14158" y="54892"/>
                  <a:pt x="14231" y="54819"/>
                  <a:pt x="14320" y="54745"/>
                </a:cubicBezTo>
                <a:close/>
                <a:moveTo>
                  <a:pt x="14614" y="54760"/>
                </a:moveTo>
                <a:cubicBezTo>
                  <a:pt x="14614" y="54834"/>
                  <a:pt x="14614" y="54907"/>
                  <a:pt x="14599" y="54981"/>
                </a:cubicBezTo>
                <a:cubicBezTo>
                  <a:pt x="14526" y="55040"/>
                  <a:pt x="14438" y="55113"/>
                  <a:pt x="14364" y="55187"/>
                </a:cubicBezTo>
                <a:lnTo>
                  <a:pt x="14364" y="54981"/>
                </a:lnTo>
                <a:cubicBezTo>
                  <a:pt x="14452" y="54907"/>
                  <a:pt x="14526" y="54834"/>
                  <a:pt x="14614" y="54760"/>
                </a:cubicBezTo>
                <a:close/>
                <a:moveTo>
                  <a:pt x="14908" y="54789"/>
                </a:moveTo>
                <a:lnTo>
                  <a:pt x="14908" y="55025"/>
                </a:lnTo>
                <a:cubicBezTo>
                  <a:pt x="14835" y="55098"/>
                  <a:pt x="14761" y="55157"/>
                  <a:pt x="14673" y="55231"/>
                </a:cubicBezTo>
                <a:cubicBezTo>
                  <a:pt x="14658" y="55157"/>
                  <a:pt x="14658" y="55084"/>
                  <a:pt x="14673" y="55010"/>
                </a:cubicBezTo>
                <a:cubicBezTo>
                  <a:pt x="14747" y="54937"/>
                  <a:pt x="14835" y="54863"/>
                  <a:pt x="14908" y="54789"/>
                </a:cubicBezTo>
                <a:close/>
                <a:moveTo>
                  <a:pt x="13260" y="55025"/>
                </a:moveTo>
                <a:cubicBezTo>
                  <a:pt x="13231" y="55054"/>
                  <a:pt x="13216" y="55098"/>
                  <a:pt x="13201" y="55157"/>
                </a:cubicBezTo>
                <a:cubicBezTo>
                  <a:pt x="13142" y="55187"/>
                  <a:pt x="13113" y="55246"/>
                  <a:pt x="13054" y="55275"/>
                </a:cubicBezTo>
                <a:cubicBezTo>
                  <a:pt x="13069" y="55246"/>
                  <a:pt x="13084" y="55201"/>
                  <a:pt x="13113" y="55157"/>
                </a:cubicBezTo>
                <a:cubicBezTo>
                  <a:pt x="13157" y="55098"/>
                  <a:pt x="13216" y="55054"/>
                  <a:pt x="13260" y="55025"/>
                </a:cubicBezTo>
                <a:close/>
                <a:moveTo>
                  <a:pt x="15188" y="54863"/>
                </a:moveTo>
                <a:lnTo>
                  <a:pt x="15188" y="55098"/>
                </a:lnTo>
                <a:cubicBezTo>
                  <a:pt x="15114" y="55157"/>
                  <a:pt x="15041" y="55231"/>
                  <a:pt x="14967" y="55304"/>
                </a:cubicBezTo>
                <a:lnTo>
                  <a:pt x="14967" y="55201"/>
                </a:lnTo>
                <a:lnTo>
                  <a:pt x="14967" y="55054"/>
                </a:lnTo>
                <a:cubicBezTo>
                  <a:pt x="15041" y="54981"/>
                  <a:pt x="15114" y="54937"/>
                  <a:pt x="15188" y="54863"/>
                </a:cubicBezTo>
                <a:close/>
                <a:moveTo>
                  <a:pt x="13452" y="55025"/>
                </a:moveTo>
                <a:cubicBezTo>
                  <a:pt x="13452" y="55040"/>
                  <a:pt x="13452" y="55040"/>
                  <a:pt x="13437" y="55054"/>
                </a:cubicBezTo>
                <a:cubicBezTo>
                  <a:pt x="13422" y="55098"/>
                  <a:pt x="13422" y="55157"/>
                  <a:pt x="13407" y="55187"/>
                </a:cubicBezTo>
                <a:cubicBezTo>
                  <a:pt x="13319" y="55246"/>
                  <a:pt x="13275" y="55304"/>
                  <a:pt x="13201" y="55349"/>
                </a:cubicBezTo>
                <a:lnTo>
                  <a:pt x="13260" y="55187"/>
                </a:lnTo>
                <a:cubicBezTo>
                  <a:pt x="13290" y="55157"/>
                  <a:pt x="13304" y="55128"/>
                  <a:pt x="13349" y="55113"/>
                </a:cubicBezTo>
                <a:cubicBezTo>
                  <a:pt x="13378" y="55084"/>
                  <a:pt x="13422" y="55040"/>
                  <a:pt x="13452" y="55025"/>
                </a:cubicBezTo>
                <a:close/>
                <a:moveTo>
                  <a:pt x="16640" y="46130"/>
                </a:moveTo>
                <a:cubicBezTo>
                  <a:pt x="16671" y="46130"/>
                  <a:pt x="16702" y="46140"/>
                  <a:pt x="16733" y="46151"/>
                </a:cubicBezTo>
                <a:cubicBezTo>
                  <a:pt x="18146" y="47667"/>
                  <a:pt x="18455" y="50198"/>
                  <a:pt x="17499" y="52391"/>
                </a:cubicBezTo>
                <a:cubicBezTo>
                  <a:pt x="17028" y="53465"/>
                  <a:pt x="16277" y="54466"/>
                  <a:pt x="15262" y="55378"/>
                </a:cubicBezTo>
                <a:cubicBezTo>
                  <a:pt x="15262" y="55304"/>
                  <a:pt x="15262" y="55201"/>
                  <a:pt x="15247" y="55128"/>
                </a:cubicBezTo>
                <a:cubicBezTo>
                  <a:pt x="16233" y="54215"/>
                  <a:pt x="16969" y="53200"/>
                  <a:pt x="17410" y="52126"/>
                </a:cubicBezTo>
                <a:cubicBezTo>
                  <a:pt x="18279" y="50036"/>
                  <a:pt x="17940" y="47608"/>
                  <a:pt x="16601" y="46136"/>
                </a:cubicBezTo>
                <a:cubicBezTo>
                  <a:pt x="16614" y="46132"/>
                  <a:pt x="16627" y="46130"/>
                  <a:pt x="16640" y="46130"/>
                </a:cubicBezTo>
                <a:close/>
                <a:moveTo>
                  <a:pt x="13702" y="55025"/>
                </a:moveTo>
                <a:cubicBezTo>
                  <a:pt x="13672" y="55084"/>
                  <a:pt x="13672" y="55128"/>
                  <a:pt x="13658" y="55201"/>
                </a:cubicBezTo>
                <a:cubicBezTo>
                  <a:pt x="13643" y="55231"/>
                  <a:pt x="13599" y="55260"/>
                  <a:pt x="13569" y="55275"/>
                </a:cubicBezTo>
                <a:cubicBezTo>
                  <a:pt x="13525" y="55319"/>
                  <a:pt x="13481" y="55349"/>
                  <a:pt x="13437" y="55393"/>
                </a:cubicBezTo>
                <a:cubicBezTo>
                  <a:pt x="13452" y="55334"/>
                  <a:pt x="13452" y="55275"/>
                  <a:pt x="13481" y="55201"/>
                </a:cubicBezTo>
                <a:cubicBezTo>
                  <a:pt x="13555" y="55157"/>
                  <a:pt x="13628" y="55084"/>
                  <a:pt x="13702" y="55025"/>
                </a:cubicBezTo>
                <a:close/>
                <a:moveTo>
                  <a:pt x="13996" y="55040"/>
                </a:moveTo>
                <a:cubicBezTo>
                  <a:pt x="13996" y="55098"/>
                  <a:pt x="13967" y="55172"/>
                  <a:pt x="13967" y="55231"/>
                </a:cubicBezTo>
                <a:cubicBezTo>
                  <a:pt x="13878" y="55290"/>
                  <a:pt x="13805" y="55349"/>
                  <a:pt x="13716" y="55422"/>
                </a:cubicBezTo>
                <a:cubicBezTo>
                  <a:pt x="13716" y="55378"/>
                  <a:pt x="13731" y="55304"/>
                  <a:pt x="13731" y="55246"/>
                </a:cubicBezTo>
                <a:cubicBezTo>
                  <a:pt x="13790" y="55201"/>
                  <a:pt x="13819" y="55172"/>
                  <a:pt x="13878" y="55128"/>
                </a:cubicBezTo>
                <a:cubicBezTo>
                  <a:pt x="13922" y="55098"/>
                  <a:pt x="13952" y="55069"/>
                  <a:pt x="13996" y="55040"/>
                </a:cubicBezTo>
                <a:close/>
                <a:moveTo>
                  <a:pt x="14290" y="55025"/>
                </a:moveTo>
                <a:lnTo>
                  <a:pt x="14290" y="55231"/>
                </a:lnTo>
                <a:cubicBezTo>
                  <a:pt x="14187" y="55319"/>
                  <a:pt x="14114" y="55393"/>
                  <a:pt x="14025" y="55452"/>
                </a:cubicBezTo>
                <a:lnTo>
                  <a:pt x="14025" y="55246"/>
                </a:lnTo>
                <a:cubicBezTo>
                  <a:pt x="14114" y="55172"/>
                  <a:pt x="14187" y="55098"/>
                  <a:pt x="14290" y="55025"/>
                </a:cubicBezTo>
                <a:close/>
                <a:moveTo>
                  <a:pt x="12981" y="55275"/>
                </a:moveTo>
                <a:lnTo>
                  <a:pt x="12981" y="55275"/>
                </a:lnTo>
                <a:cubicBezTo>
                  <a:pt x="12966" y="55319"/>
                  <a:pt x="12936" y="55334"/>
                  <a:pt x="12936" y="55378"/>
                </a:cubicBezTo>
                <a:lnTo>
                  <a:pt x="12833" y="55481"/>
                </a:lnTo>
                <a:cubicBezTo>
                  <a:pt x="12848" y="55452"/>
                  <a:pt x="12848" y="55407"/>
                  <a:pt x="12863" y="55393"/>
                </a:cubicBezTo>
                <a:lnTo>
                  <a:pt x="12981" y="55275"/>
                </a:lnTo>
                <a:close/>
                <a:moveTo>
                  <a:pt x="14585" y="55069"/>
                </a:moveTo>
                <a:lnTo>
                  <a:pt x="14585" y="55290"/>
                </a:lnTo>
                <a:cubicBezTo>
                  <a:pt x="14511" y="55363"/>
                  <a:pt x="14408" y="55422"/>
                  <a:pt x="14335" y="55496"/>
                </a:cubicBezTo>
                <a:lnTo>
                  <a:pt x="14335" y="55275"/>
                </a:lnTo>
                <a:cubicBezTo>
                  <a:pt x="14438" y="55201"/>
                  <a:pt x="14511" y="55128"/>
                  <a:pt x="14585" y="55069"/>
                </a:cubicBezTo>
                <a:close/>
                <a:moveTo>
                  <a:pt x="13142" y="55260"/>
                </a:moveTo>
                <a:cubicBezTo>
                  <a:pt x="13142" y="55319"/>
                  <a:pt x="13128" y="55378"/>
                  <a:pt x="13113" y="55407"/>
                </a:cubicBezTo>
                <a:cubicBezTo>
                  <a:pt x="13054" y="55466"/>
                  <a:pt x="12995" y="55496"/>
                  <a:pt x="12922" y="55555"/>
                </a:cubicBezTo>
                <a:cubicBezTo>
                  <a:pt x="12936" y="55496"/>
                  <a:pt x="12966" y="55466"/>
                  <a:pt x="12981" y="55407"/>
                </a:cubicBezTo>
                <a:cubicBezTo>
                  <a:pt x="13039" y="55349"/>
                  <a:pt x="13084" y="55319"/>
                  <a:pt x="13142" y="55260"/>
                </a:cubicBezTo>
                <a:close/>
                <a:moveTo>
                  <a:pt x="14894" y="55128"/>
                </a:moveTo>
                <a:lnTo>
                  <a:pt x="14894" y="55231"/>
                </a:lnTo>
                <a:lnTo>
                  <a:pt x="14894" y="55349"/>
                </a:lnTo>
                <a:cubicBezTo>
                  <a:pt x="14820" y="55422"/>
                  <a:pt x="14747" y="55481"/>
                  <a:pt x="14658" y="55555"/>
                </a:cubicBezTo>
                <a:lnTo>
                  <a:pt x="14658" y="55334"/>
                </a:lnTo>
                <a:cubicBezTo>
                  <a:pt x="14732" y="55260"/>
                  <a:pt x="14820" y="55201"/>
                  <a:pt x="14894" y="55128"/>
                </a:cubicBezTo>
                <a:close/>
                <a:moveTo>
                  <a:pt x="13378" y="55275"/>
                </a:moveTo>
                <a:lnTo>
                  <a:pt x="13378" y="55275"/>
                </a:lnTo>
                <a:cubicBezTo>
                  <a:pt x="13363" y="55334"/>
                  <a:pt x="13363" y="55393"/>
                  <a:pt x="13349" y="55437"/>
                </a:cubicBezTo>
                <a:lnTo>
                  <a:pt x="13128" y="55613"/>
                </a:lnTo>
                <a:cubicBezTo>
                  <a:pt x="13142" y="55555"/>
                  <a:pt x="13142" y="55496"/>
                  <a:pt x="13157" y="55437"/>
                </a:cubicBezTo>
                <a:lnTo>
                  <a:pt x="13187" y="55437"/>
                </a:lnTo>
                <a:cubicBezTo>
                  <a:pt x="13260" y="55393"/>
                  <a:pt x="13304" y="55334"/>
                  <a:pt x="13378" y="55275"/>
                </a:cubicBezTo>
                <a:close/>
                <a:moveTo>
                  <a:pt x="15173" y="55172"/>
                </a:moveTo>
                <a:cubicBezTo>
                  <a:pt x="15188" y="55260"/>
                  <a:pt x="15188" y="55334"/>
                  <a:pt x="15188" y="55422"/>
                </a:cubicBezTo>
                <a:cubicBezTo>
                  <a:pt x="15114" y="55481"/>
                  <a:pt x="15041" y="55555"/>
                  <a:pt x="14967" y="55613"/>
                </a:cubicBezTo>
                <a:cubicBezTo>
                  <a:pt x="14967" y="55540"/>
                  <a:pt x="14967" y="55466"/>
                  <a:pt x="14953" y="55378"/>
                </a:cubicBezTo>
                <a:cubicBezTo>
                  <a:pt x="15026" y="55304"/>
                  <a:pt x="15100" y="55246"/>
                  <a:pt x="15173" y="55172"/>
                </a:cubicBezTo>
                <a:close/>
                <a:moveTo>
                  <a:pt x="12701" y="55540"/>
                </a:moveTo>
                <a:cubicBezTo>
                  <a:pt x="12701" y="55555"/>
                  <a:pt x="12686" y="55569"/>
                  <a:pt x="12686" y="55599"/>
                </a:cubicBezTo>
                <a:cubicBezTo>
                  <a:pt x="12674" y="55611"/>
                  <a:pt x="12650" y="55624"/>
                  <a:pt x="12625" y="55637"/>
                </a:cubicBezTo>
                <a:lnTo>
                  <a:pt x="12625" y="55637"/>
                </a:lnTo>
                <a:cubicBezTo>
                  <a:pt x="12630" y="55631"/>
                  <a:pt x="12633" y="55622"/>
                  <a:pt x="12642" y="55613"/>
                </a:cubicBezTo>
                <a:cubicBezTo>
                  <a:pt x="12672" y="55599"/>
                  <a:pt x="12686" y="55569"/>
                  <a:pt x="12701" y="55540"/>
                </a:cubicBezTo>
                <a:close/>
                <a:moveTo>
                  <a:pt x="13658" y="55304"/>
                </a:moveTo>
                <a:cubicBezTo>
                  <a:pt x="13658" y="55349"/>
                  <a:pt x="13643" y="55422"/>
                  <a:pt x="13643" y="55481"/>
                </a:cubicBezTo>
                <a:lnTo>
                  <a:pt x="13422" y="55643"/>
                </a:lnTo>
                <a:lnTo>
                  <a:pt x="13407" y="55672"/>
                </a:lnTo>
                <a:cubicBezTo>
                  <a:pt x="13407" y="55613"/>
                  <a:pt x="13422" y="55540"/>
                  <a:pt x="13422" y="55481"/>
                </a:cubicBezTo>
                <a:cubicBezTo>
                  <a:pt x="13496" y="55422"/>
                  <a:pt x="13555" y="55393"/>
                  <a:pt x="13628" y="55334"/>
                </a:cubicBezTo>
                <a:lnTo>
                  <a:pt x="13658" y="55304"/>
                </a:lnTo>
                <a:close/>
                <a:moveTo>
                  <a:pt x="13967" y="55319"/>
                </a:moveTo>
                <a:lnTo>
                  <a:pt x="13967" y="55525"/>
                </a:lnTo>
                <a:cubicBezTo>
                  <a:pt x="13878" y="55569"/>
                  <a:pt x="13790" y="55628"/>
                  <a:pt x="13702" y="55702"/>
                </a:cubicBezTo>
                <a:cubicBezTo>
                  <a:pt x="13702" y="55643"/>
                  <a:pt x="13702" y="55569"/>
                  <a:pt x="13716" y="55525"/>
                </a:cubicBezTo>
                <a:lnTo>
                  <a:pt x="13746" y="55481"/>
                </a:lnTo>
                <a:lnTo>
                  <a:pt x="13967" y="55319"/>
                </a:lnTo>
                <a:close/>
                <a:moveTo>
                  <a:pt x="14290" y="55334"/>
                </a:moveTo>
                <a:lnTo>
                  <a:pt x="14290" y="55540"/>
                </a:lnTo>
                <a:cubicBezTo>
                  <a:pt x="14187" y="55613"/>
                  <a:pt x="14114" y="55672"/>
                  <a:pt x="14025" y="55746"/>
                </a:cubicBezTo>
                <a:lnTo>
                  <a:pt x="14025" y="55540"/>
                </a:lnTo>
                <a:cubicBezTo>
                  <a:pt x="14114" y="55466"/>
                  <a:pt x="14187" y="55407"/>
                  <a:pt x="14290" y="55334"/>
                </a:cubicBezTo>
                <a:close/>
                <a:moveTo>
                  <a:pt x="12892" y="55525"/>
                </a:moveTo>
                <a:lnTo>
                  <a:pt x="12892" y="55525"/>
                </a:lnTo>
                <a:cubicBezTo>
                  <a:pt x="12863" y="55555"/>
                  <a:pt x="12848" y="55599"/>
                  <a:pt x="12833" y="55643"/>
                </a:cubicBezTo>
                <a:cubicBezTo>
                  <a:pt x="12775" y="55687"/>
                  <a:pt x="12716" y="55716"/>
                  <a:pt x="12686" y="55775"/>
                </a:cubicBezTo>
                <a:cubicBezTo>
                  <a:pt x="12701" y="55746"/>
                  <a:pt x="12716" y="55702"/>
                  <a:pt x="12745" y="55643"/>
                </a:cubicBezTo>
                <a:cubicBezTo>
                  <a:pt x="12789" y="55599"/>
                  <a:pt x="12833" y="55555"/>
                  <a:pt x="12892" y="55525"/>
                </a:cubicBezTo>
                <a:close/>
                <a:moveTo>
                  <a:pt x="14599" y="55378"/>
                </a:moveTo>
                <a:lnTo>
                  <a:pt x="14599" y="55599"/>
                </a:lnTo>
                <a:cubicBezTo>
                  <a:pt x="14526" y="55672"/>
                  <a:pt x="14423" y="55716"/>
                  <a:pt x="14364" y="55790"/>
                </a:cubicBezTo>
                <a:lnTo>
                  <a:pt x="14364" y="55569"/>
                </a:lnTo>
                <a:cubicBezTo>
                  <a:pt x="14452" y="55496"/>
                  <a:pt x="14526" y="55452"/>
                  <a:pt x="14599" y="55378"/>
                </a:cubicBezTo>
                <a:close/>
                <a:moveTo>
                  <a:pt x="13084" y="55525"/>
                </a:moveTo>
                <a:lnTo>
                  <a:pt x="13084" y="55525"/>
                </a:lnTo>
                <a:cubicBezTo>
                  <a:pt x="13069" y="55569"/>
                  <a:pt x="13069" y="55628"/>
                  <a:pt x="13054" y="55687"/>
                </a:cubicBezTo>
                <a:cubicBezTo>
                  <a:pt x="13039" y="55702"/>
                  <a:pt x="13010" y="55716"/>
                  <a:pt x="12995" y="55716"/>
                </a:cubicBezTo>
                <a:cubicBezTo>
                  <a:pt x="12936" y="55761"/>
                  <a:pt x="12907" y="55790"/>
                  <a:pt x="12848" y="55834"/>
                </a:cubicBezTo>
                <a:cubicBezTo>
                  <a:pt x="12863" y="55775"/>
                  <a:pt x="12892" y="55716"/>
                  <a:pt x="12907" y="55687"/>
                </a:cubicBezTo>
                <a:cubicBezTo>
                  <a:pt x="12966" y="55628"/>
                  <a:pt x="13010" y="55569"/>
                  <a:pt x="13084" y="55525"/>
                </a:cubicBezTo>
                <a:close/>
                <a:moveTo>
                  <a:pt x="14894" y="55452"/>
                </a:moveTo>
                <a:cubicBezTo>
                  <a:pt x="14894" y="55525"/>
                  <a:pt x="14908" y="55599"/>
                  <a:pt x="14908" y="55672"/>
                </a:cubicBezTo>
                <a:cubicBezTo>
                  <a:pt x="14835" y="55716"/>
                  <a:pt x="14761" y="55790"/>
                  <a:pt x="14673" y="55849"/>
                </a:cubicBezTo>
                <a:cubicBezTo>
                  <a:pt x="14673" y="55790"/>
                  <a:pt x="14673" y="55716"/>
                  <a:pt x="14658" y="55672"/>
                </a:cubicBezTo>
                <a:lnTo>
                  <a:pt x="14658" y="55628"/>
                </a:lnTo>
                <a:cubicBezTo>
                  <a:pt x="14732" y="55569"/>
                  <a:pt x="14805" y="55496"/>
                  <a:pt x="14894" y="55452"/>
                </a:cubicBezTo>
                <a:close/>
                <a:moveTo>
                  <a:pt x="13349" y="55555"/>
                </a:moveTo>
                <a:cubicBezTo>
                  <a:pt x="13349" y="55613"/>
                  <a:pt x="13334" y="55672"/>
                  <a:pt x="13334" y="55716"/>
                </a:cubicBezTo>
                <a:cubicBezTo>
                  <a:pt x="13231" y="55775"/>
                  <a:pt x="13157" y="55834"/>
                  <a:pt x="13069" y="55893"/>
                </a:cubicBezTo>
                <a:cubicBezTo>
                  <a:pt x="13084" y="55834"/>
                  <a:pt x="13084" y="55775"/>
                  <a:pt x="13113" y="55716"/>
                </a:cubicBezTo>
                <a:cubicBezTo>
                  <a:pt x="13187" y="55672"/>
                  <a:pt x="13260" y="55613"/>
                  <a:pt x="13349" y="55555"/>
                </a:cubicBezTo>
                <a:close/>
                <a:moveTo>
                  <a:pt x="12613" y="55761"/>
                </a:moveTo>
                <a:cubicBezTo>
                  <a:pt x="12598" y="55790"/>
                  <a:pt x="12569" y="55820"/>
                  <a:pt x="12569" y="55849"/>
                </a:cubicBezTo>
                <a:cubicBezTo>
                  <a:pt x="12539" y="55893"/>
                  <a:pt x="12495" y="55923"/>
                  <a:pt x="12466" y="55937"/>
                </a:cubicBezTo>
                <a:cubicBezTo>
                  <a:pt x="12466" y="55923"/>
                  <a:pt x="12480" y="55908"/>
                  <a:pt x="12495" y="55864"/>
                </a:cubicBezTo>
                <a:lnTo>
                  <a:pt x="12613" y="55761"/>
                </a:lnTo>
                <a:close/>
                <a:moveTo>
                  <a:pt x="13643" y="55569"/>
                </a:moveTo>
                <a:lnTo>
                  <a:pt x="13643" y="55761"/>
                </a:lnTo>
                <a:cubicBezTo>
                  <a:pt x="13628" y="55775"/>
                  <a:pt x="13599" y="55775"/>
                  <a:pt x="13584" y="55790"/>
                </a:cubicBezTo>
                <a:cubicBezTo>
                  <a:pt x="13510" y="55849"/>
                  <a:pt x="13452" y="55893"/>
                  <a:pt x="13378" y="55937"/>
                </a:cubicBezTo>
                <a:cubicBezTo>
                  <a:pt x="13363" y="55893"/>
                  <a:pt x="13378" y="55820"/>
                  <a:pt x="13378" y="55761"/>
                </a:cubicBezTo>
                <a:cubicBezTo>
                  <a:pt x="13407" y="55746"/>
                  <a:pt x="13437" y="55716"/>
                  <a:pt x="13452" y="55702"/>
                </a:cubicBezTo>
                <a:cubicBezTo>
                  <a:pt x="13510" y="55672"/>
                  <a:pt x="13584" y="55613"/>
                  <a:pt x="13643" y="55569"/>
                </a:cubicBezTo>
                <a:close/>
                <a:moveTo>
                  <a:pt x="13952" y="55599"/>
                </a:moveTo>
                <a:lnTo>
                  <a:pt x="13952" y="55790"/>
                </a:lnTo>
                <a:cubicBezTo>
                  <a:pt x="13864" y="55849"/>
                  <a:pt x="13790" y="55923"/>
                  <a:pt x="13702" y="55981"/>
                </a:cubicBezTo>
                <a:lnTo>
                  <a:pt x="13702" y="55790"/>
                </a:lnTo>
                <a:cubicBezTo>
                  <a:pt x="13790" y="55716"/>
                  <a:pt x="13878" y="55672"/>
                  <a:pt x="13952" y="55599"/>
                </a:cubicBezTo>
                <a:close/>
                <a:moveTo>
                  <a:pt x="14290" y="55613"/>
                </a:moveTo>
                <a:lnTo>
                  <a:pt x="14290" y="55834"/>
                </a:lnTo>
                <a:cubicBezTo>
                  <a:pt x="14187" y="55893"/>
                  <a:pt x="14114" y="55967"/>
                  <a:pt x="14025" y="56011"/>
                </a:cubicBezTo>
                <a:lnTo>
                  <a:pt x="14025" y="55805"/>
                </a:lnTo>
                <a:cubicBezTo>
                  <a:pt x="14114" y="55746"/>
                  <a:pt x="14187" y="55687"/>
                  <a:pt x="14290" y="55613"/>
                </a:cubicBezTo>
                <a:close/>
                <a:moveTo>
                  <a:pt x="12789" y="55746"/>
                </a:moveTo>
                <a:cubicBezTo>
                  <a:pt x="12789" y="55761"/>
                  <a:pt x="12775" y="55790"/>
                  <a:pt x="12775" y="55805"/>
                </a:cubicBezTo>
                <a:cubicBezTo>
                  <a:pt x="12775" y="55834"/>
                  <a:pt x="12760" y="55864"/>
                  <a:pt x="12760" y="55878"/>
                </a:cubicBezTo>
                <a:cubicBezTo>
                  <a:pt x="12686" y="55937"/>
                  <a:pt x="12627" y="55996"/>
                  <a:pt x="12569" y="56040"/>
                </a:cubicBezTo>
                <a:cubicBezTo>
                  <a:pt x="12583" y="55981"/>
                  <a:pt x="12613" y="55937"/>
                  <a:pt x="12627" y="55893"/>
                </a:cubicBezTo>
                <a:cubicBezTo>
                  <a:pt x="12686" y="55834"/>
                  <a:pt x="12730" y="55790"/>
                  <a:pt x="12789" y="55746"/>
                </a:cubicBezTo>
                <a:close/>
                <a:moveTo>
                  <a:pt x="13010" y="55761"/>
                </a:moveTo>
                <a:cubicBezTo>
                  <a:pt x="12995" y="55820"/>
                  <a:pt x="12995" y="55864"/>
                  <a:pt x="12981" y="55923"/>
                </a:cubicBezTo>
                <a:cubicBezTo>
                  <a:pt x="12936" y="55981"/>
                  <a:pt x="12892" y="56011"/>
                  <a:pt x="12833" y="56055"/>
                </a:cubicBezTo>
                <a:cubicBezTo>
                  <a:pt x="12819" y="56070"/>
                  <a:pt x="12789" y="56084"/>
                  <a:pt x="12760" y="56084"/>
                </a:cubicBezTo>
                <a:cubicBezTo>
                  <a:pt x="12775" y="56040"/>
                  <a:pt x="12775" y="55981"/>
                  <a:pt x="12789" y="55923"/>
                </a:cubicBezTo>
                <a:lnTo>
                  <a:pt x="13010" y="55761"/>
                </a:lnTo>
                <a:close/>
                <a:moveTo>
                  <a:pt x="14599" y="55687"/>
                </a:moveTo>
                <a:cubicBezTo>
                  <a:pt x="14599" y="55761"/>
                  <a:pt x="14614" y="55834"/>
                  <a:pt x="14614" y="55908"/>
                </a:cubicBezTo>
                <a:cubicBezTo>
                  <a:pt x="14541" y="55967"/>
                  <a:pt x="14452" y="56040"/>
                  <a:pt x="14379" y="56084"/>
                </a:cubicBezTo>
                <a:cubicBezTo>
                  <a:pt x="14379" y="56011"/>
                  <a:pt x="14364" y="55937"/>
                  <a:pt x="14364" y="55864"/>
                </a:cubicBezTo>
                <a:cubicBezTo>
                  <a:pt x="14438" y="55820"/>
                  <a:pt x="14526" y="55746"/>
                  <a:pt x="14599" y="55687"/>
                </a:cubicBezTo>
                <a:close/>
                <a:moveTo>
                  <a:pt x="12348" y="56011"/>
                </a:moveTo>
                <a:cubicBezTo>
                  <a:pt x="12348" y="56040"/>
                  <a:pt x="12333" y="56055"/>
                  <a:pt x="12333" y="56070"/>
                </a:cubicBezTo>
                <a:cubicBezTo>
                  <a:pt x="12318" y="56084"/>
                  <a:pt x="12304" y="56114"/>
                  <a:pt x="12259" y="56129"/>
                </a:cubicBezTo>
                <a:cubicBezTo>
                  <a:pt x="12259" y="56129"/>
                  <a:pt x="12259" y="56114"/>
                  <a:pt x="12274" y="56084"/>
                </a:cubicBezTo>
                <a:cubicBezTo>
                  <a:pt x="12304" y="56070"/>
                  <a:pt x="12318" y="56040"/>
                  <a:pt x="12348" y="56011"/>
                </a:cubicBezTo>
                <a:close/>
                <a:moveTo>
                  <a:pt x="13304" y="55790"/>
                </a:moveTo>
                <a:cubicBezTo>
                  <a:pt x="13304" y="55849"/>
                  <a:pt x="13304" y="55908"/>
                  <a:pt x="13290" y="55981"/>
                </a:cubicBezTo>
                <a:cubicBezTo>
                  <a:pt x="13275" y="55981"/>
                  <a:pt x="13275" y="55996"/>
                  <a:pt x="13260" y="55996"/>
                </a:cubicBezTo>
                <a:cubicBezTo>
                  <a:pt x="13187" y="56055"/>
                  <a:pt x="13113" y="56084"/>
                  <a:pt x="13039" y="56143"/>
                </a:cubicBezTo>
                <a:cubicBezTo>
                  <a:pt x="13054" y="56114"/>
                  <a:pt x="13054" y="56040"/>
                  <a:pt x="13054" y="55981"/>
                </a:cubicBezTo>
                <a:cubicBezTo>
                  <a:pt x="13142" y="55923"/>
                  <a:pt x="13216" y="55864"/>
                  <a:pt x="13304" y="55790"/>
                </a:cubicBezTo>
                <a:close/>
                <a:moveTo>
                  <a:pt x="13643" y="55834"/>
                </a:moveTo>
                <a:lnTo>
                  <a:pt x="13643" y="56011"/>
                </a:lnTo>
                <a:cubicBezTo>
                  <a:pt x="13569" y="56070"/>
                  <a:pt x="13510" y="56114"/>
                  <a:pt x="13437" y="56158"/>
                </a:cubicBezTo>
                <a:cubicBezTo>
                  <a:pt x="13422" y="56187"/>
                  <a:pt x="13378" y="56202"/>
                  <a:pt x="13363" y="56217"/>
                </a:cubicBezTo>
                <a:lnTo>
                  <a:pt x="13363" y="56040"/>
                </a:lnTo>
                <a:cubicBezTo>
                  <a:pt x="13452" y="55981"/>
                  <a:pt x="13525" y="55923"/>
                  <a:pt x="13628" y="55849"/>
                </a:cubicBezTo>
                <a:cubicBezTo>
                  <a:pt x="13628" y="55849"/>
                  <a:pt x="13643" y="55849"/>
                  <a:pt x="13643" y="55834"/>
                </a:cubicBezTo>
                <a:close/>
                <a:moveTo>
                  <a:pt x="12524" y="55996"/>
                </a:moveTo>
                <a:cubicBezTo>
                  <a:pt x="12495" y="56040"/>
                  <a:pt x="12480" y="56070"/>
                  <a:pt x="12480" y="56129"/>
                </a:cubicBezTo>
                <a:cubicBezTo>
                  <a:pt x="12421" y="56158"/>
                  <a:pt x="12377" y="56202"/>
                  <a:pt x="12333" y="56261"/>
                </a:cubicBezTo>
                <a:cubicBezTo>
                  <a:pt x="12348" y="56217"/>
                  <a:pt x="12377" y="56187"/>
                  <a:pt x="12392" y="56129"/>
                </a:cubicBezTo>
                <a:cubicBezTo>
                  <a:pt x="12421" y="56070"/>
                  <a:pt x="12466" y="56040"/>
                  <a:pt x="12524" y="55996"/>
                </a:cubicBezTo>
                <a:close/>
                <a:moveTo>
                  <a:pt x="13952" y="55864"/>
                </a:moveTo>
                <a:cubicBezTo>
                  <a:pt x="13967" y="55937"/>
                  <a:pt x="13967" y="55996"/>
                  <a:pt x="13967" y="56070"/>
                </a:cubicBezTo>
                <a:cubicBezTo>
                  <a:pt x="13878" y="56129"/>
                  <a:pt x="13790" y="56202"/>
                  <a:pt x="13716" y="56261"/>
                </a:cubicBezTo>
                <a:cubicBezTo>
                  <a:pt x="13716" y="56187"/>
                  <a:pt x="13716" y="56129"/>
                  <a:pt x="13702" y="56055"/>
                </a:cubicBezTo>
                <a:cubicBezTo>
                  <a:pt x="13790" y="55996"/>
                  <a:pt x="13878" y="55923"/>
                  <a:pt x="13952" y="55864"/>
                </a:cubicBezTo>
                <a:close/>
                <a:moveTo>
                  <a:pt x="12716" y="56011"/>
                </a:moveTo>
                <a:lnTo>
                  <a:pt x="12716" y="56011"/>
                </a:lnTo>
                <a:cubicBezTo>
                  <a:pt x="12701" y="56070"/>
                  <a:pt x="12701" y="56129"/>
                  <a:pt x="12686" y="56158"/>
                </a:cubicBezTo>
                <a:cubicBezTo>
                  <a:pt x="12613" y="56217"/>
                  <a:pt x="12539" y="56261"/>
                  <a:pt x="12480" y="56305"/>
                </a:cubicBezTo>
                <a:cubicBezTo>
                  <a:pt x="12480" y="56290"/>
                  <a:pt x="12495" y="56261"/>
                  <a:pt x="12495" y="56232"/>
                </a:cubicBezTo>
                <a:cubicBezTo>
                  <a:pt x="12495" y="56217"/>
                  <a:pt x="12524" y="56187"/>
                  <a:pt x="12539" y="56158"/>
                </a:cubicBezTo>
                <a:cubicBezTo>
                  <a:pt x="12598" y="56114"/>
                  <a:pt x="12672" y="56055"/>
                  <a:pt x="12716" y="56011"/>
                </a:cubicBezTo>
                <a:close/>
                <a:moveTo>
                  <a:pt x="14290" y="55923"/>
                </a:moveTo>
                <a:cubicBezTo>
                  <a:pt x="14305" y="55981"/>
                  <a:pt x="14305" y="56055"/>
                  <a:pt x="14305" y="56129"/>
                </a:cubicBezTo>
                <a:cubicBezTo>
                  <a:pt x="14217" y="56187"/>
                  <a:pt x="14143" y="56261"/>
                  <a:pt x="14040" y="56305"/>
                </a:cubicBezTo>
                <a:cubicBezTo>
                  <a:pt x="14040" y="56232"/>
                  <a:pt x="14025" y="56158"/>
                  <a:pt x="14025" y="56114"/>
                </a:cubicBezTo>
                <a:cubicBezTo>
                  <a:pt x="14114" y="56055"/>
                  <a:pt x="14187" y="55981"/>
                  <a:pt x="14290" y="55923"/>
                </a:cubicBezTo>
                <a:close/>
                <a:moveTo>
                  <a:pt x="12995" y="56040"/>
                </a:moveTo>
                <a:cubicBezTo>
                  <a:pt x="12995" y="56084"/>
                  <a:pt x="12981" y="56143"/>
                  <a:pt x="12981" y="56202"/>
                </a:cubicBezTo>
                <a:cubicBezTo>
                  <a:pt x="12892" y="56261"/>
                  <a:pt x="12789" y="56305"/>
                  <a:pt x="12716" y="56364"/>
                </a:cubicBezTo>
                <a:cubicBezTo>
                  <a:pt x="12716" y="56305"/>
                  <a:pt x="12745" y="56261"/>
                  <a:pt x="12760" y="56202"/>
                </a:cubicBezTo>
                <a:cubicBezTo>
                  <a:pt x="12789" y="56158"/>
                  <a:pt x="12833" y="56143"/>
                  <a:pt x="12892" y="56114"/>
                </a:cubicBezTo>
                <a:cubicBezTo>
                  <a:pt x="12922" y="56084"/>
                  <a:pt x="12966" y="56055"/>
                  <a:pt x="12995" y="56040"/>
                </a:cubicBezTo>
                <a:close/>
                <a:moveTo>
                  <a:pt x="12245" y="56232"/>
                </a:moveTo>
                <a:lnTo>
                  <a:pt x="12245" y="56232"/>
                </a:lnTo>
                <a:cubicBezTo>
                  <a:pt x="12230" y="56276"/>
                  <a:pt x="12230" y="56290"/>
                  <a:pt x="12201" y="56335"/>
                </a:cubicBezTo>
                <a:cubicBezTo>
                  <a:pt x="12171" y="56364"/>
                  <a:pt x="12127" y="56408"/>
                  <a:pt x="12083" y="56423"/>
                </a:cubicBezTo>
                <a:cubicBezTo>
                  <a:pt x="12098" y="56379"/>
                  <a:pt x="12112" y="56364"/>
                  <a:pt x="12127" y="56335"/>
                </a:cubicBezTo>
                <a:cubicBezTo>
                  <a:pt x="12171" y="56290"/>
                  <a:pt x="12201" y="56261"/>
                  <a:pt x="12245" y="56232"/>
                </a:cubicBezTo>
                <a:close/>
                <a:moveTo>
                  <a:pt x="13275" y="56055"/>
                </a:moveTo>
                <a:lnTo>
                  <a:pt x="13275" y="56232"/>
                </a:lnTo>
                <a:cubicBezTo>
                  <a:pt x="13231" y="56290"/>
                  <a:pt x="13187" y="56335"/>
                  <a:pt x="13113" y="56364"/>
                </a:cubicBezTo>
                <a:cubicBezTo>
                  <a:pt x="13069" y="56379"/>
                  <a:pt x="13054" y="56408"/>
                  <a:pt x="13010" y="56423"/>
                </a:cubicBezTo>
                <a:lnTo>
                  <a:pt x="13010" y="56232"/>
                </a:lnTo>
                <a:cubicBezTo>
                  <a:pt x="13113" y="56187"/>
                  <a:pt x="13201" y="56129"/>
                  <a:pt x="13275" y="56055"/>
                </a:cubicBezTo>
                <a:close/>
                <a:moveTo>
                  <a:pt x="13628" y="56129"/>
                </a:moveTo>
                <a:cubicBezTo>
                  <a:pt x="13643" y="56158"/>
                  <a:pt x="13643" y="56232"/>
                  <a:pt x="13643" y="56305"/>
                </a:cubicBezTo>
                <a:cubicBezTo>
                  <a:pt x="13555" y="56364"/>
                  <a:pt x="13452" y="56438"/>
                  <a:pt x="13363" y="56496"/>
                </a:cubicBezTo>
                <a:lnTo>
                  <a:pt x="13363" y="56305"/>
                </a:lnTo>
                <a:cubicBezTo>
                  <a:pt x="13407" y="56290"/>
                  <a:pt x="13437" y="56261"/>
                  <a:pt x="13481" y="56232"/>
                </a:cubicBezTo>
                <a:cubicBezTo>
                  <a:pt x="13525" y="56202"/>
                  <a:pt x="13569" y="56158"/>
                  <a:pt x="13628" y="56129"/>
                </a:cubicBezTo>
                <a:close/>
                <a:moveTo>
                  <a:pt x="12421" y="56232"/>
                </a:moveTo>
                <a:lnTo>
                  <a:pt x="12421" y="56232"/>
                </a:lnTo>
                <a:cubicBezTo>
                  <a:pt x="12407" y="56290"/>
                  <a:pt x="12392" y="56335"/>
                  <a:pt x="12392" y="56379"/>
                </a:cubicBezTo>
                <a:cubicBezTo>
                  <a:pt x="12333" y="56423"/>
                  <a:pt x="12259" y="56452"/>
                  <a:pt x="12201" y="56511"/>
                </a:cubicBezTo>
                <a:cubicBezTo>
                  <a:pt x="12215" y="56452"/>
                  <a:pt x="12245" y="56423"/>
                  <a:pt x="12259" y="56364"/>
                </a:cubicBezTo>
                <a:cubicBezTo>
                  <a:pt x="12318" y="56335"/>
                  <a:pt x="12362" y="56276"/>
                  <a:pt x="12421" y="56232"/>
                </a:cubicBezTo>
                <a:close/>
                <a:moveTo>
                  <a:pt x="13967" y="56143"/>
                </a:moveTo>
                <a:cubicBezTo>
                  <a:pt x="13967" y="56217"/>
                  <a:pt x="13996" y="56290"/>
                  <a:pt x="13996" y="56349"/>
                </a:cubicBezTo>
                <a:cubicBezTo>
                  <a:pt x="13893" y="56408"/>
                  <a:pt x="13805" y="56482"/>
                  <a:pt x="13731" y="56526"/>
                </a:cubicBezTo>
                <a:cubicBezTo>
                  <a:pt x="13731" y="56452"/>
                  <a:pt x="13716" y="56408"/>
                  <a:pt x="13716" y="56335"/>
                </a:cubicBezTo>
                <a:cubicBezTo>
                  <a:pt x="13805" y="56276"/>
                  <a:pt x="13893" y="56202"/>
                  <a:pt x="13967" y="56143"/>
                </a:cubicBezTo>
                <a:close/>
                <a:moveTo>
                  <a:pt x="13984" y="56448"/>
                </a:moveTo>
                <a:lnTo>
                  <a:pt x="13984" y="56448"/>
                </a:lnTo>
                <a:cubicBezTo>
                  <a:pt x="13947" y="56480"/>
                  <a:pt x="13907" y="56506"/>
                  <a:pt x="13864" y="56532"/>
                </a:cubicBezTo>
                <a:lnTo>
                  <a:pt x="13864" y="56532"/>
                </a:lnTo>
                <a:cubicBezTo>
                  <a:pt x="13864" y="56530"/>
                  <a:pt x="13864" y="56528"/>
                  <a:pt x="13864" y="56526"/>
                </a:cubicBezTo>
                <a:cubicBezTo>
                  <a:pt x="13906" y="56498"/>
                  <a:pt x="13945" y="56473"/>
                  <a:pt x="13984" y="56448"/>
                </a:cubicBezTo>
                <a:close/>
                <a:moveTo>
                  <a:pt x="12672" y="56261"/>
                </a:moveTo>
                <a:cubicBezTo>
                  <a:pt x="12672" y="56305"/>
                  <a:pt x="12642" y="56364"/>
                  <a:pt x="12642" y="56423"/>
                </a:cubicBezTo>
                <a:cubicBezTo>
                  <a:pt x="12569" y="56482"/>
                  <a:pt x="12495" y="56526"/>
                  <a:pt x="12407" y="56570"/>
                </a:cubicBezTo>
                <a:cubicBezTo>
                  <a:pt x="12421" y="56511"/>
                  <a:pt x="12421" y="56452"/>
                  <a:pt x="12451" y="56408"/>
                </a:cubicBezTo>
                <a:cubicBezTo>
                  <a:pt x="12524" y="56349"/>
                  <a:pt x="12598" y="56290"/>
                  <a:pt x="12672" y="56261"/>
                </a:cubicBezTo>
                <a:close/>
                <a:moveTo>
                  <a:pt x="11980" y="56482"/>
                </a:moveTo>
                <a:lnTo>
                  <a:pt x="11980" y="56482"/>
                </a:lnTo>
                <a:cubicBezTo>
                  <a:pt x="11965" y="56496"/>
                  <a:pt x="11965" y="56511"/>
                  <a:pt x="11965" y="56526"/>
                </a:cubicBezTo>
                <a:cubicBezTo>
                  <a:pt x="11950" y="56555"/>
                  <a:pt x="11906" y="56570"/>
                  <a:pt x="11892" y="56585"/>
                </a:cubicBezTo>
                <a:cubicBezTo>
                  <a:pt x="11892" y="56585"/>
                  <a:pt x="11906" y="56570"/>
                  <a:pt x="11906" y="56555"/>
                </a:cubicBezTo>
                <a:cubicBezTo>
                  <a:pt x="11936" y="56526"/>
                  <a:pt x="11950" y="56496"/>
                  <a:pt x="11980" y="56482"/>
                </a:cubicBezTo>
                <a:close/>
                <a:moveTo>
                  <a:pt x="12966" y="56290"/>
                </a:moveTo>
                <a:lnTo>
                  <a:pt x="12966" y="56482"/>
                </a:lnTo>
                <a:cubicBezTo>
                  <a:pt x="12863" y="56526"/>
                  <a:pt x="12775" y="56585"/>
                  <a:pt x="12701" y="56644"/>
                </a:cubicBezTo>
                <a:lnTo>
                  <a:pt x="12701" y="56452"/>
                </a:lnTo>
                <a:cubicBezTo>
                  <a:pt x="12789" y="56408"/>
                  <a:pt x="12863" y="56349"/>
                  <a:pt x="12966" y="56290"/>
                </a:cubicBezTo>
                <a:close/>
                <a:moveTo>
                  <a:pt x="12156" y="56452"/>
                </a:moveTo>
                <a:cubicBezTo>
                  <a:pt x="12127" y="56496"/>
                  <a:pt x="12112" y="56526"/>
                  <a:pt x="12112" y="56585"/>
                </a:cubicBezTo>
                <a:cubicBezTo>
                  <a:pt x="12053" y="56629"/>
                  <a:pt x="12009" y="56658"/>
                  <a:pt x="11965" y="56702"/>
                </a:cubicBezTo>
                <a:cubicBezTo>
                  <a:pt x="11980" y="56658"/>
                  <a:pt x="12009" y="56629"/>
                  <a:pt x="12024" y="56570"/>
                </a:cubicBezTo>
                <a:cubicBezTo>
                  <a:pt x="12053" y="56526"/>
                  <a:pt x="12112" y="56496"/>
                  <a:pt x="12156" y="56452"/>
                </a:cubicBezTo>
                <a:close/>
                <a:moveTo>
                  <a:pt x="13304" y="56349"/>
                </a:moveTo>
                <a:lnTo>
                  <a:pt x="13304" y="56349"/>
                </a:lnTo>
                <a:cubicBezTo>
                  <a:pt x="13290" y="56408"/>
                  <a:pt x="13290" y="56452"/>
                  <a:pt x="13304" y="56526"/>
                </a:cubicBezTo>
                <a:lnTo>
                  <a:pt x="13039" y="56702"/>
                </a:lnTo>
                <a:lnTo>
                  <a:pt x="13039" y="56511"/>
                </a:lnTo>
                <a:cubicBezTo>
                  <a:pt x="13069" y="56496"/>
                  <a:pt x="13128" y="56452"/>
                  <a:pt x="13157" y="56438"/>
                </a:cubicBezTo>
                <a:cubicBezTo>
                  <a:pt x="13216" y="56408"/>
                  <a:pt x="13260" y="56379"/>
                  <a:pt x="13304" y="56349"/>
                </a:cubicBezTo>
                <a:close/>
                <a:moveTo>
                  <a:pt x="13643" y="56364"/>
                </a:moveTo>
                <a:cubicBezTo>
                  <a:pt x="13658" y="56438"/>
                  <a:pt x="13658" y="56511"/>
                  <a:pt x="13658" y="56570"/>
                </a:cubicBezTo>
                <a:cubicBezTo>
                  <a:pt x="13569" y="56629"/>
                  <a:pt x="13481" y="56673"/>
                  <a:pt x="13378" y="56747"/>
                </a:cubicBezTo>
                <a:cubicBezTo>
                  <a:pt x="13378" y="56673"/>
                  <a:pt x="13363" y="56629"/>
                  <a:pt x="13363" y="56541"/>
                </a:cubicBezTo>
                <a:cubicBezTo>
                  <a:pt x="13452" y="56496"/>
                  <a:pt x="13555" y="56438"/>
                  <a:pt x="13643" y="56364"/>
                </a:cubicBezTo>
                <a:close/>
                <a:moveTo>
                  <a:pt x="12348" y="56482"/>
                </a:moveTo>
                <a:lnTo>
                  <a:pt x="12348" y="56482"/>
                </a:lnTo>
                <a:cubicBezTo>
                  <a:pt x="12333" y="56526"/>
                  <a:pt x="12333" y="56585"/>
                  <a:pt x="12318" y="56629"/>
                </a:cubicBezTo>
                <a:cubicBezTo>
                  <a:pt x="12259" y="56673"/>
                  <a:pt x="12186" y="56717"/>
                  <a:pt x="12112" y="56776"/>
                </a:cubicBezTo>
                <a:cubicBezTo>
                  <a:pt x="12127" y="56717"/>
                  <a:pt x="12156" y="56673"/>
                  <a:pt x="12156" y="56629"/>
                </a:cubicBezTo>
                <a:cubicBezTo>
                  <a:pt x="12230" y="56570"/>
                  <a:pt x="12274" y="56526"/>
                  <a:pt x="12348" y="56482"/>
                </a:cubicBezTo>
                <a:close/>
                <a:moveTo>
                  <a:pt x="12627" y="56496"/>
                </a:moveTo>
                <a:cubicBezTo>
                  <a:pt x="12627" y="56555"/>
                  <a:pt x="12613" y="56599"/>
                  <a:pt x="12613" y="56658"/>
                </a:cubicBezTo>
                <a:lnTo>
                  <a:pt x="12495" y="56717"/>
                </a:lnTo>
                <a:cubicBezTo>
                  <a:pt x="12451" y="56747"/>
                  <a:pt x="12407" y="56776"/>
                  <a:pt x="12348" y="56806"/>
                </a:cubicBezTo>
                <a:cubicBezTo>
                  <a:pt x="12377" y="56776"/>
                  <a:pt x="12392" y="56717"/>
                  <a:pt x="12392" y="56658"/>
                </a:cubicBezTo>
                <a:cubicBezTo>
                  <a:pt x="12466" y="56599"/>
                  <a:pt x="12554" y="56541"/>
                  <a:pt x="12627" y="56496"/>
                </a:cubicBezTo>
                <a:close/>
                <a:moveTo>
                  <a:pt x="11877" y="56673"/>
                </a:moveTo>
                <a:lnTo>
                  <a:pt x="11877" y="56673"/>
                </a:lnTo>
                <a:cubicBezTo>
                  <a:pt x="11862" y="56717"/>
                  <a:pt x="11833" y="56747"/>
                  <a:pt x="11833" y="56776"/>
                </a:cubicBezTo>
                <a:cubicBezTo>
                  <a:pt x="11803" y="56806"/>
                  <a:pt x="11759" y="56850"/>
                  <a:pt x="11715" y="56864"/>
                </a:cubicBezTo>
                <a:cubicBezTo>
                  <a:pt x="11744" y="56850"/>
                  <a:pt x="11759" y="56806"/>
                  <a:pt x="11759" y="56791"/>
                </a:cubicBezTo>
                <a:lnTo>
                  <a:pt x="11877" y="56673"/>
                </a:lnTo>
                <a:close/>
                <a:moveTo>
                  <a:pt x="12966" y="56555"/>
                </a:moveTo>
                <a:lnTo>
                  <a:pt x="12966" y="56732"/>
                </a:lnTo>
                <a:lnTo>
                  <a:pt x="12686" y="56894"/>
                </a:lnTo>
                <a:lnTo>
                  <a:pt x="12686" y="56717"/>
                </a:lnTo>
                <a:lnTo>
                  <a:pt x="12966" y="56555"/>
                </a:lnTo>
                <a:close/>
                <a:moveTo>
                  <a:pt x="13323" y="56878"/>
                </a:moveTo>
                <a:lnTo>
                  <a:pt x="13265" y="56913"/>
                </a:lnTo>
                <a:lnTo>
                  <a:pt x="13265" y="56913"/>
                </a:lnTo>
                <a:cubicBezTo>
                  <a:pt x="13284" y="56900"/>
                  <a:pt x="13301" y="56888"/>
                  <a:pt x="13323" y="56878"/>
                </a:cubicBezTo>
                <a:close/>
                <a:moveTo>
                  <a:pt x="13675" y="56670"/>
                </a:moveTo>
                <a:cubicBezTo>
                  <a:pt x="13633" y="56695"/>
                  <a:pt x="13588" y="56719"/>
                  <a:pt x="13540" y="56747"/>
                </a:cubicBezTo>
                <a:cubicBezTo>
                  <a:pt x="13540" y="56806"/>
                  <a:pt x="13540" y="56864"/>
                  <a:pt x="13569" y="56909"/>
                </a:cubicBezTo>
                <a:cubicBezTo>
                  <a:pt x="13570" y="56914"/>
                  <a:pt x="13571" y="56919"/>
                  <a:pt x="13572" y="56925"/>
                </a:cubicBezTo>
                <a:lnTo>
                  <a:pt x="13572" y="56925"/>
                </a:lnTo>
                <a:lnTo>
                  <a:pt x="13702" y="56850"/>
                </a:lnTo>
                <a:cubicBezTo>
                  <a:pt x="13702" y="56802"/>
                  <a:pt x="13682" y="56745"/>
                  <a:pt x="13675" y="56670"/>
                </a:cubicBezTo>
                <a:close/>
                <a:moveTo>
                  <a:pt x="12098" y="56702"/>
                </a:moveTo>
                <a:cubicBezTo>
                  <a:pt x="12083" y="56747"/>
                  <a:pt x="12083" y="56791"/>
                  <a:pt x="12053" y="56850"/>
                </a:cubicBezTo>
                <a:cubicBezTo>
                  <a:pt x="11965" y="56864"/>
                  <a:pt x="11906" y="56923"/>
                  <a:pt x="11862" y="56953"/>
                </a:cubicBezTo>
                <a:cubicBezTo>
                  <a:pt x="11877" y="56894"/>
                  <a:pt x="11892" y="56864"/>
                  <a:pt x="11906" y="56820"/>
                </a:cubicBezTo>
                <a:cubicBezTo>
                  <a:pt x="11965" y="56791"/>
                  <a:pt x="12024" y="56732"/>
                  <a:pt x="12098" y="56702"/>
                </a:cubicBezTo>
                <a:close/>
                <a:moveTo>
                  <a:pt x="13304" y="56599"/>
                </a:moveTo>
                <a:cubicBezTo>
                  <a:pt x="13304" y="56658"/>
                  <a:pt x="13304" y="56732"/>
                  <a:pt x="13334" y="56791"/>
                </a:cubicBezTo>
                <a:cubicBezTo>
                  <a:pt x="13275" y="56820"/>
                  <a:pt x="13231" y="56850"/>
                  <a:pt x="13187" y="56879"/>
                </a:cubicBezTo>
                <a:cubicBezTo>
                  <a:pt x="13142" y="56894"/>
                  <a:pt x="13084" y="56938"/>
                  <a:pt x="13054" y="56953"/>
                </a:cubicBezTo>
                <a:cubicBezTo>
                  <a:pt x="13054" y="56894"/>
                  <a:pt x="13039" y="56820"/>
                  <a:pt x="13039" y="56776"/>
                </a:cubicBezTo>
                <a:lnTo>
                  <a:pt x="13304" y="56599"/>
                </a:lnTo>
                <a:close/>
                <a:moveTo>
                  <a:pt x="13265" y="56913"/>
                </a:moveTo>
                <a:cubicBezTo>
                  <a:pt x="13254" y="56921"/>
                  <a:pt x="13243" y="56930"/>
                  <a:pt x="13231" y="56938"/>
                </a:cubicBezTo>
                <a:cubicBezTo>
                  <a:pt x="13222" y="56944"/>
                  <a:pt x="13212" y="56950"/>
                  <a:pt x="13202" y="56956"/>
                </a:cubicBezTo>
                <a:lnTo>
                  <a:pt x="13202" y="56956"/>
                </a:lnTo>
                <a:cubicBezTo>
                  <a:pt x="13202" y="56955"/>
                  <a:pt x="13201" y="56954"/>
                  <a:pt x="13201" y="56953"/>
                </a:cubicBezTo>
                <a:lnTo>
                  <a:pt x="13265" y="56913"/>
                </a:lnTo>
                <a:close/>
                <a:moveTo>
                  <a:pt x="11597" y="56967"/>
                </a:moveTo>
                <a:cubicBezTo>
                  <a:pt x="11588" y="56985"/>
                  <a:pt x="11568" y="56998"/>
                  <a:pt x="11551" y="57008"/>
                </a:cubicBezTo>
                <a:lnTo>
                  <a:pt x="11551" y="57008"/>
                </a:lnTo>
                <a:lnTo>
                  <a:pt x="11568" y="56997"/>
                </a:lnTo>
                <a:lnTo>
                  <a:pt x="11597" y="56967"/>
                </a:lnTo>
                <a:close/>
                <a:moveTo>
                  <a:pt x="12318" y="56717"/>
                </a:moveTo>
                <a:cubicBezTo>
                  <a:pt x="12318" y="56776"/>
                  <a:pt x="12304" y="56820"/>
                  <a:pt x="12304" y="56879"/>
                </a:cubicBezTo>
                <a:cubicBezTo>
                  <a:pt x="12230" y="56938"/>
                  <a:pt x="12127" y="56967"/>
                  <a:pt x="12053" y="57026"/>
                </a:cubicBezTo>
                <a:cubicBezTo>
                  <a:pt x="12083" y="56967"/>
                  <a:pt x="12083" y="56923"/>
                  <a:pt x="12098" y="56864"/>
                </a:cubicBezTo>
                <a:cubicBezTo>
                  <a:pt x="12171" y="56806"/>
                  <a:pt x="12245" y="56747"/>
                  <a:pt x="12318" y="56717"/>
                </a:cubicBezTo>
                <a:close/>
                <a:moveTo>
                  <a:pt x="12627" y="56747"/>
                </a:moveTo>
                <a:lnTo>
                  <a:pt x="12627" y="56938"/>
                </a:lnTo>
                <a:cubicBezTo>
                  <a:pt x="12539" y="56997"/>
                  <a:pt x="12466" y="57026"/>
                  <a:pt x="12377" y="57085"/>
                </a:cubicBezTo>
                <a:lnTo>
                  <a:pt x="12348" y="57085"/>
                </a:lnTo>
                <a:cubicBezTo>
                  <a:pt x="12348" y="57026"/>
                  <a:pt x="12348" y="56967"/>
                  <a:pt x="12377" y="56894"/>
                </a:cubicBezTo>
                <a:cubicBezTo>
                  <a:pt x="12421" y="56864"/>
                  <a:pt x="12495" y="56820"/>
                  <a:pt x="12554" y="56791"/>
                </a:cubicBezTo>
                <a:cubicBezTo>
                  <a:pt x="12569" y="56761"/>
                  <a:pt x="12598" y="56761"/>
                  <a:pt x="12627" y="56747"/>
                </a:cubicBezTo>
                <a:close/>
                <a:moveTo>
                  <a:pt x="11803" y="56894"/>
                </a:moveTo>
                <a:lnTo>
                  <a:pt x="11803" y="56894"/>
                </a:lnTo>
                <a:cubicBezTo>
                  <a:pt x="11789" y="56938"/>
                  <a:pt x="11789" y="56953"/>
                  <a:pt x="11759" y="56997"/>
                </a:cubicBezTo>
                <a:cubicBezTo>
                  <a:pt x="11759" y="57012"/>
                  <a:pt x="11759" y="57012"/>
                  <a:pt x="11744" y="57026"/>
                </a:cubicBezTo>
                <a:lnTo>
                  <a:pt x="11583" y="57144"/>
                </a:lnTo>
                <a:lnTo>
                  <a:pt x="11641" y="57026"/>
                </a:lnTo>
                <a:cubicBezTo>
                  <a:pt x="11715" y="56967"/>
                  <a:pt x="11744" y="56938"/>
                  <a:pt x="11803" y="56894"/>
                </a:cubicBezTo>
                <a:close/>
                <a:moveTo>
                  <a:pt x="12981" y="56806"/>
                </a:moveTo>
                <a:lnTo>
                  <a:pt x="12981" y="56997"/>
                </a:lnTo>
                <a:cubicBezTo>
                  <a:pt x="12922" y="57026"/>
                  <a:pt x="12863" y="57070"/>
                  <a:pt x="12819" y="57085"/>
                </a:cubicBezTo>
                <a:cubicBezTo>
                  <a:pt x="12775" y="57100"/>
                  <a:pt x="12730" y="57115"/>
                  <a:pt x="12701" y="57159"/>
                </a:cubicBezTo>
                <a:lnTo>
                  <a:pt x="12701" y="56967"/>
                </a:lnTo>
                <a:lnTo>
                  <a:pt x="12981" y="56806"/>
                </a:lnTo>
                <a:close/>
                <a:moveTo>
                  <a:pt x="12009" y="56909"/>
                </a:moveTo>
                <a:cubicBezTo>
                  <a:pt x="11980" y="56967"/>
                  <a:pt x="11980" y="57026"/>
                  <a:pt x="11965" y="57070"/>
                </a:cubicBezTo>
                <a:cubicBezTo>
                  <a:pt x="11906" y="57115"/>
                  <a:pt x="11833" y="57173"/>
                  <a:pt x="11759" y="57218"/>
                </a:cubicBezTo>
                <a:cubicBezTo>
                  <a:pt x="11789" y="57159"/>
                  <a:pt x="11803" y="57100"/>
                  <a:pt x="11803" y="57070"/>
                </a:cubicBezTo>
                <a:cubicBezTo>
                  <a:pt x="11877" y="57012"/>
                  <a:pt x="11936" y="56967"/>
                  <a:pt x="12009" y="56909"/>
                </a:cubicBezTo>
                <a:close/>
                <a:moveTo>
                  <a:pt x="12274" y="56967"/>
                </a:moveTo>
                <a:lnTo>
                  <a:pt x="12274" y="57144"/>
                </a:lnTo>
                <a:cubicBezTo>
                  <a:pt x="12201" y="57188"/>
                  <a:pt x="12112" y="57232"/>
                  <a:pt x="12024" y="57291"/>
                </a:cubicBezTo>
                <a:cubicBezTo>
                  <a:pt x="12024" y="57232"/>
                  <a:pt x="12039" y="57173"/>
                  <a:pt x="12039" y="57115"/>
                </a:cubicBezTo>
                <a:cubicBezTo>
                  <a:pt x="12112" y="57070"/>
                  <a:pt x="12201" y="57012"/>
                  <a:pt x="12274" y="56967"/>
                </a:cubicBezTo>
                <a:close/>
                <a:moveTo>
                  <a:pt x="11524" y="57115"/>
                </a:moveTo>
                <a:lnTo>
                  <a:pt x="11524" y="57115"/>
                </a:lnTo>
                <a:cubicBezTo>
                  <a:pt x="11509" y="57159"/>
                  <a:pt x="11480" y="57188"/>
                  <a:pt x="11480" y="57218"/>
                </a:cubicBezTo>
                <a:cubicBezTo>
                  <a:pt x="11453" y="57244"/>
                  <a:pt x="11401" y="57259"/>
                  <a:pt x="11370" y="57295"/>
                </a:cubicBezTo>
                <a:lnTo>
                  <a:pt x="11370" y="57295"/>
                </a:lnTo>
                <a:cubicBezTo>
                  <a:pt x="11382" y="57276"/>
                  <a:pt x="11397" y="57244"/>
                  <a:pt x="11421" y="57232"/>
                </a:cubicBezTo>
                <a:lnTo>
                  <a:pt x="11524" y="57115"/>
                </a:lnTo>
                <a:close/>
                <a:moveTo>
                  <a:pt x="12627" y="56997"/>
                </a:moveTo>
                <a:lnTo>
                  <a:pt x="12627" y="57188"/>
                </a:lnTo>
                <a:cubicBezTo>
                  <a:pt x="12539" y="57247"/>
                  <a:pt x="12451" y="57306"/>
                  <a:pt x="12348" y="57335"/>
                </a:cubicBezTo>
                <a:lnTo>
                  <a:pt x="12348" y="57159"/>
                </a:lnTo>
                <a:cubicBezTo>
                  <a:pt x="12377" y="57144"/>
                  <a:pt x="12392" y="57144"/>
                  <a:pt x="12407" y="57115"/>
                </a:cubicBezTo>
                <a:cubicBezTo>
                  <a:pt x="12480" y="57085"/>
                  <a:pt x="12554" y="57026"/>
                  <a:pt x="12627" y="56997"/>
                </a:cubicBezTo>
                <a:close/>
                <a:moveTo>
                  <a:pt x="11730" y="57115"/>
                </a:moveTo>
                <a:cubicBezTo>
                  <a:pt x="11715" y="57173"/>
                  <a:pt x="11715" y="57218"/>
                  <a:pt x="11686" y="57262"/>
                </a:cubicBezTo>
                <a:cubicBezTo>
                  <a:pt x="11612" y="57321"/>
                  <a:pt x="11568" y="57365"/>
                  <a:pt x="11494" y="57394"/>
                </a:cubicBezTo>
                <a:cubicBezTo>
                  <a:pt x="11509" y="57335"/>
                  <a:pt x="11524" y="57306"/>
                  <a:pt x="11538" y="57247"/>
                </a:cubicBezTo>
                <a:cubicBezTo>
                  <a:pt x="11597" y="57218"/>
                  <a:pt x="11656" y="57159"/>
                  <a:pt x="11730" y="57115"/>
                </a:cubicBezTo>
                <a:close/>
                <a:moveTo>
                  <a:pt x="12336" y="57436"/>
                </a:moveTo>
                <a:lnTo>
                  <a:pt x="12333" y="57438"/>
                </a:lnTo>
                <a:cubicBezTo>
                  <a:pt x="12335" y="57444"/>
                  <a:pt x="12337" y="57451"/>
                  <a:pt x="12338" y="57458"/>
                </a:cubicBezTo>
                <a:lnTo>
                  <a:pt x="12338" y="57458"/>
                </a:lnTo>
                <a:cubicBezTo>
                  <a:pt x="12338" y="57451"/>
                  <a:pt x="12337" y="57444"/>
                  <a:pt x="12336" y="57436"/>
                </a:cubicBezTo>
                <a:close/>
                <a:moveTo>
                  <a:pt x="11273" y="57365"/>
                </a:moveTo>
                <a:lnTo>
                  <a:pt x="11273" y="57365"/>
                </a:lnTo>
                <a:cubicBezTo>
                  <a:pt x="11273" y="57379"/>
                  <a:pt x="11244" y="57394"/>
                  <a:pt x="11244" y="57409"/>
                </a:cubicBezTo>
                <a:cubicBezTo>
                  <a:pt x="11229" y="57438"/>
                  <a:pt x="11200" y="57453"/>
                  <a:pt x="11170" y="57468"/>
                </a:cubicBezTo>
                <a:cubicBezTo>
                  <a:pt x="11170" y="57453"/>
                  <a:pt x="11200" y="57453"/>
                  <a:pt x="11200" y="57438"/>
                </a:cubicBezTo>
                <a:lnTo>
                  <a:pt x="11273" y="57365"/>
                </a:lnTo>
                <a:close/>
                <a:moveTo>
                  <a:pt x="11965" y="57159"/>
                </a:moveTo>
                <a:cubicBezTo>
                  <a:pt x="11965" y="57218"/>
                  <a:pt x="11950" y="57262"/>
                  <a:pt x="11950" y="57321"/>
                </a:cubicBezTo>
                <a:cubicBezTo>
                  <a:pt x="11877" y="57379"/>
                  <a:pt x="11789" y="57409"/>
                  <a:pt x="11715" y="57468"/>
                </a:cubicBezTo>
                <a:cubicBezTo>
                  <a:pt x="11730" y="57409"/>
                  <a:pt x="11730" y="57365"/>
                  <a:pt x="11744" y="57306"/>
                </a:cubicBezTo>
                <a:cubicBezTo>
                  <a:pt x="11818" y="57247"/>
                  <a:pt x="11892" y="57218"/>
                  <a:pt x="11965" y="57159"/>
                </a:cubicBezTo>
                <a:close/>
                <a:moveTo>
                  <a:pt x="12338" y="57458"/>
                </a:moveTo>
                <a:cubicBezTo>
                  <a:pt x="12341" y="57478"/>
                  <a:pt x="12343" y="57497"/>
                  <a:pt x="12346" y="57517"/>
                </a:cubicBezTo>
                <a:lnTo>
                  <a:pt x="12346" y="57517"/>
                </a:lnTo>
                <a:cubicBezTo>
                  <a:pt x="12344" y="57496"/>
                  <a:pt x="12342" y="57476"/>
                  <a:pt x="12338" y="57458"/>
                </a:cubicBezTo>
                <a:close/>
                <a:moveTo>
                  <a:pt x="12259" y="57218"/>
                </a:moveTo>
                <a:cubicBezTo>
                  <a:pt x="12274" y="57262"/>
                  <a:pt x="12274" y="57321"/>
                  <a:pt x="12274" y="57394"/>
                </a:cubicBezTo>
                <a:cubicBezTo>
                  <a:pt x="12259" y="57409"/>
                  <a:pt x="12230" y="57438"/>
                  <a:pt x="12201" y="57438"/>
                </a:cubicBezTo>
                <a:cubicBezTo>
                  <a:pt x="12127" y="57468"/>
                  <a:pt x="12083" y="57497"/>
                  <a:pt x="12009" y="57541"/>
                </a:cubicBezTo>
                <a:lnTo>
                  <a:pt x="12009" y="57365"/>
                </a:lnTo>
                <a:cubicBezTo>
                  <a:pt x="12098" y="57306"/>
                  <a:pt x="12186" y="57247"/>
                  <a:pt x="12259" y="57218"/>
                </a:cubicBezTo>
                <a:close/>
                <a:moveTo>
                  <a:pt x="11450" y="57335"/>
                </a:moveTo>
                <a:cubicBezTo>
                  <a:pt x="11450" y="57365"/>
                  <a:pt x="11435" y="57379"/>
                  <a:pt x="11435" y="57379"/>
                </a:cubicBezTo>
                <a:cubicBezTo>
                  <a:pt x="11421" y="57394"/>
                  <a:pt x="11421" y="57438"/>
                  <a:pt x="11421" y="57453"/>
                </a:cubicBezTo>
                <a:lnTo>
                  <a:pt x="11244" y="57556"/>
                </a:lnTo>
                <a:cubicBezTo>
                  <a:pt x="11273" y="57527"/>
                  <a:pt x="11288" y="57482"/>
                  <a:pt x="11303" y="57438"/>
                </a:cubicBezTo>
                <a:cubicBezTo>
                  <a:pt x="11347" y="57409"/>
                  <a:pt x="11391" y="57379"/>
                  <a:pt x="11450" y="57335"/>
                </a:cubicBezTo>
                <a:close/>
                <a:moveTo>
                  <a:pt x="11671" y="57365"/>
                </a:moveTo>
                <a:lnTo>
                  <a:pt x="11671" y="57365"/>
                </a:lnTo>
                <a:cubicBezTo>
                  <a:pt x="11656" y="57409"/>
                  <a:pt x="11656" y="57468"/>
                  <a:pt x="11656" y="57512"/>
                </a:cubicBezTo>
                <a:cubicBezTo>
                  <a:pt x="11583" y="57541"/>
                  <a:pt x="11509" y="57600"/>
                  <a:pt x="11435" y="57630"/>
                </a:cubicBezTo>
                <a:cubicBezTo>
                  <a:pt x="11450" y="57585"/>
                  <a:pt x="11450" y="57541"/>
                  <a:pt x="11465" y="57482"/>
                </a:cubicBezTo>
                <a:cubicBezTo>
                  <a:pt x="11524" y="57453"/>
                  <a:pt x="11597" y="57409"/>
                  <a:pt x="11671" y="57365"/>
                </a:cubicBezTo>
                <a:close/>
                <a:moveTo>
                  <a:pt x="11950" y="57409"/>
                </a:moveTo>
                <a:lnTo>
                  <a:pt x="11950" y="57585"/>
                </a:lnTo>
                <a:cubicBezTo>
                  <a:pt x="11862" y="57630"/>
                  <a:pt x="11789" y="57674"/>
                  <a:pt x="11686" y="57733"/>
                </a:cubicBezTo>
                <a:cubicBezTo>
                  <a:pt x="11686" y="57674"/>
                  <a:pt x="11715" y="57615"/>
                  <a:pt x="11715" y="57556"/>
                </a:cubicBezTo>
                <a:cubicBezTo>
                  <a:pt x="11789" y="57512"/>
                  <a:pt x="11877" y="57468"/>
                  <a:pt x="11950" y="57409"/>
                </a:cubicBezTo>
                <a:close/>
                <a:moveTo>
                  <a:pt x="11170" y="57556"/>
                </a:moveTo>
                <a:lnTo>
                  <a:pt x="11170" y="57556"/>
                </a:lnTo>
                <a:cubicBezTo>
                  <a:pt x="11156" y="57600"/>
                  <a:pt x="11156" y="57615"/>
                  <a:pt x="11141" y="57659"/>
                </a:cubicBezTo>
                <a:cubicBezTo>
                  <a:pt x="11097" y="57688"/>
                  <a:pt x="11053" y="57733"/>
                  <a:pt x="11009" y="57747"/>
                </a:cubicBezTo>
                <a:cubicBezTo>
                  <a:pt x="11023" y="57703"/>
                  <a:pt x="11053" y="57688"/>
                  <a:pt x="11067" y="57659"/>
                </a:cubicBezTo>
                <a:cubicBezTo>
                  <a:pt x="11097" y="57615"/>
                  <a:pt x="11141" y="57585"/>
                  <a:pt x="11170" y="57556"/>
                </a:cubicBezTo>
                <a:close/>
                <a:moveTo>
                  <a:pt x="11376" y="57556"/>
                </a:moveTo>
                <a:cubicBezTo>
                  <a:pt x="11362" y="57615"/>
                  <a:pt x="11362" y="57659"/>
                  <a:pt x="11347" y="57703"/>
                </a:cubicBezTo>
                <a:cubicBezTo>
                  <a:pt x="11259" y="57747"/>
                  <a:pt x="11215" y="57806"/>
                  <a:pt x="11141" y="57836"/>
                </a:cubicBezTo>
                <a:cubicBezTo>
                  <a:pt x="11141" y="57821"/>
                  <a:pt x="11156" y="57806"/>
                  <a:pt x="11156" y="57806"/>
                </a:cubicBezTo>
                <a:cubicBezTo>
                  <a:pt x="11170" y="57762"/>
                  <a:pt x="11170" y="57733"/>
                  <a:pt x="11200" y="57703"/>
                </a:cubicBezTo>
                <a:cubicBezTo>
                  <a:pt x="11244" y="57659"/>
                  <a:pt x="11303" y="57615"/>
                  <a:pt x="11376" y="57556"/>
                </a:cubicBezTo>
                <a:close/>
                <a:moveTo>
                  <a:pt x="10913" y="57793"/>
                </a:moveTo>
                <a:cubicBezTo>
                  <a:pt x="10906" y="57812"/>
                  <a:pt x="10906" y="57824"/>
                  <a:pt x="10906" y="57836"/>
                </a:cubicBezTo>
                <a:cubicBezTo>
                  <a:pt x="10876" y="57850"/>
                  <a:pt x="10847" y="57880"/>
                  <a:pt x="10832" y="57909"/>
                </a:cubicBezTo>
                <a:cubicBezTo>
                  <a:pt x="10832" y="57895"/>
                  <a:pt x="10847" y="57880"/>
                  <a:pt x="10847" y="57850"/>
                </a:cubicBezTo>
                <a:cubicBezTo>
                  <a:pt x="10860" y="57838"/>
                  <a:pt x="10895" y="57825"/>
                  <a:pt x="10913" y="57793"/>
                </a:cubicBezTo>
                <a:close/>
                <a:moveTo>
                  <a:pt x="11656" y="57600"/>
                </a:moveTo>
                <a:lnTo>
                  <a:pt x="11656" y="57600"/>
                </a:lnTo>
                <a:cubicBezTo>
                  <a:pt x="11612" y="57659"/>
                  <a:pt x="11612" y="57703"/>
                  <a:pt x="11612" y="57762"/>
                </a:cubicBezTo>
                <a:cubicBezTo>
                  <a:pt x="11538" y="57821"/>
                  <a:pt x="11450" y="57850"/>
                  <a:pt x="11376" y="57909"/>
                </a:cubicBezTo>
                <a:cubicBezTo>
                  <a:pt x="11376" y="57850"/>
                  <a:pt x="11391" y="57806"/>
                  <a:pt x="11421" y="57747"/>
                </a:cubicBezTo>
                <a:cubicBezTo>
                  <a:pt x="11494" y="57688"/>
                  <a:pt x="11568" y="57659"/>
                  <a:pt x="11656" y="57600"/>
                </a:cubicBezTo>
                <a:close/>
                <a:moveTo>
                  <a:pt x="11097" y="57762"/>
                </a:moveTo>
                <a:lnTo>
                  <a:pt x="11097" y="57762"/>
                </a:lnTo>
                <a:cubicBezTo>
                  <a:pt x="11082" y="57806"/>
                  <a:pt x="11067" y="57850"/>
                  <a:pt x="11067" y="57895"/>
                </a:cubicBezTo>
                <a:lnTo>
                  <a:pt x="10891" y="57998"/>
                </a:lnTo>
                <a:cubicBezTo>
                  <a:pt x="10920" y="57968"/>
                  <a:pt x="10935" y="57924"/>
                  <a:pt x="10950" y="57880"/>
                </a:cubicBezTo>
                <a:cubicBezTo>
                  <a:pt x="10994" y="57836"/>
                  <a:pt x="11053" y="57806"/>
                  <a:pt x="11097" y="57762"/>
                </a:cubicBezTo>
                <a:close/>
                <a:moveTo>
                  <a:pt x="11303" y="57821"/>
                </a:moveTo>
                <a:lnTo>
                  <a:pt x="11303" y="57821"/>
                </a:lnTo>
                <a:cubicBezTo>
                  <a:pt x="11288" y="57880"/>
                  <a:pt x="11288" y="57924"/>
                  <a:pt x="11288" y="57968"/>
                </a:cubicBezTo>
                <a:cubicBezTo>
                  <a:pt x="11215" y="57998"/>
                  <a:pt x="11141" y="58042"/>
                  <a:pt x="11067" y="58101"/>
                </a:cubicBezTo>
                <a:cubicBezTo>
                  <a:pt x="11082" y="58042"/>
                  <a:pt x="11082" y="57998"/>
                  <a:pt x="11097" y="57953"/>
                </a:cubicBezTo>
                <a:cubicBezTo>
                  <a:pt x="11170" y="57895"/>
                  <a:pt x="11244" y="57850"/>
                  <a:pt x="11303" y="57821"/>
                </a:cubicBezTo>
                <a:close/>
                <a:moveTo>
                  <a:pt x="11605" y="57882"/>
                </a:moveTo>
                <a:cubicBezTo>
                  <a:pt x="11543" y="57915"/>
                  <a:pt x="11478" y="57942"/>
                  <a:pt x="11406" y="57983"/>
                </a:cubicBezTo>
                <a:cubicBezTo>
                  <a:pt x="11406" y="58031"/>
                  <a:pt x="11407" y="58080"/>
                  <a:pt x="11409" y="58130"/>
                </a:cubicBezTo>
                <a:lnTo>
                  <a:pt x="11409" y="58130"/>
                </a:lnTo>
                <a:cubicBezTo>
                  <a:pt x="11468" y="58092"/>
                  <a:pt x="11533" y="58059"/>
                  <a:pt x="11597" y="58027"/>
                </a:cubicBezTo>
                <a:cubicBezTo>
                  <a:pt x="11597" y="57979"/>
                  <a:pt x="11597" y="57931"/>
                  <a:pt x="11605" y="57882"/>
                </a:cubicBezTo>
                <a:close/>
                <a:moveTo>
                  <a:pt x="10832" y="57983"/>
                </a:moveTo>
                <a:lnTo>
                  <a:pt x="10832" y="57983"/>
                </a:lnTo>
                <a:cubicBezTo>
                  <a:pt x="10803" y="58027"/>
                  <a:pt x="10803" y="58056"/>
                  <a:pt x="10788" y="58071"/>
                </a:cubicBezTo>
                <a:cubicBezTo>
                  <a:pt x="10744" y="58115"/>
                  <a:pt x="10700" y="58130"/>
                  <a:pt x="10655" y="58174"/>
                </a:cubicBezTo>
                <a:cubicBezTo>
                  <a:pt x="10685" y="58145"/>
                  <a:pt x="10700" y="58115"/>
                  <a:pt x="10714" y="58071"/>
                </a:cubicBezTo>
                <a:cubicBezTo>
                  <a:pt x="10758" y="58042"/>
                  <a:pt x="10788" y="57998"/>
                  <a:pt x="10832" y="57983"/>
                </a:cubicBezTo>
                <a:close/>
                <a:moveTo>
                  <a:pt x="11128" y="58129"/>
                </a:moveTo>
                <a:cubicBezTo>
                  <a:pt x="11107" y="58143"/>
                  <a:pt x="11087" y="58158"/>
                  <a:pt x="11067" y="58174"/>
                </a:cubicBezTo>
                <a:cubicBezTo>
                  <a:pt x="11067" y="58175"/>
                  <a:pt x="11067" y="58177"/>
                  <a:pt x="11066" y="58178"/>
                </a:cubicBezTo>
                <a:lnTo>
                  <a:pt x="11066" y="58178"/>
                </a:lnTo>
                <a:cubicBezTo>
                  <a:pt x="11067" y="58172"/>
                  <a:pt x="11067" y="58166"/>
                  <a:pt x="11067" y="58159"/>
                </a:cubicBezTo>
                <a:cubicBezTo>
                  <a:pt x="11088" y="58149"/>
                  <a:pt x="11108" y="58139"/>
                  <a:pt x="11128" y="58129"/>
                </a:cubicBezTo>
                <a:close/>
                <a:moveTo>
                  <a:pt x="11023" y="57998"/>
                </a:moveTo>
                <a:lnTo>
                  <a:pt x="11023" y="57998"/>
                </a:lnTo>
                <a:cubicBezTo>
                  <a:pt x="11009" y="58056"/>
                  <a:pt x="11009" y="58101"/>
                  <a:pt x="10994" y="58145"/>
                </a:cubicBezTo>
                <a:cubicBezTo>
                  <a:pt x="10920" y="58189"/>
                  <a:pt x="10861" y="58218"/>
                  <a:pt x="10788" y="58262"/>
                </a:cubicBezTo>
                <a:cubicBezTo>
                  <a:pt x="10788" y="58248"/>
                  <a:pt x="10803" y="58204"/>
                  <a:pt x="10832" y="58189"/>
                </a:cubicBezTo>
                <a:cubicBezTo>
                  <a:pt x="10832" y="58174"/>
                  <a:pt x="10847" y="58145"/>
                  <a:pt x="10847" y="58130"/>
                </a:cubicBezTo>
                <a:cubicBezTo>
                  <a:pt x="10906" y="58101"/>
                  <a:pt x="10950" y="58042"/>
                  <a:pt x="11023" y="57998"/>
                </a:cubicBezTo>
                <a:close/>
                <a:moveTo>
                  <a:pt x="10567" y="58204"/>
                </a:moveTo>
                <a:lnTo>
                  <a:pt x="10567" y="58204"/>
                </a:lnTo>
                <a:cubicBezTo>
                  <a:pt x="10552" y="58218"/>
                  <a:pt x="10552" y="58248"/>
                  <a:pt x="10538" y="58262"/>
                </a:cubicBezTo>
                <a:cubicBezTo>
                  <a:pt x="10517" y="58273"/>
                  <a:pt x="10497" y="58283"/>
                  <a:pt x="10482" y="58298"/>
                </a:cubicBezTo>
                <a:lnTo>
                  <a:pt x="10482" y="58298"/>
                </a:lnTo>
                <a:cubicBezTo>
                  <a:pt x="10484" y="58290"/>
                  <a:pt x="10488" y="58283"/>
                  <a:pt x="10494" y="58277"/>
                </a:cubicBezTo>
                <a:lnTo>
                  <a:pt x="10567" y="58204"/>
                </a:lnTo>
                <a:close/>
                <a:moveTo>
                  <a:pt x="10758" y="58189"/>
                </a:moveTo>
                <a:lnTo>
                  <a:pt x="10758" y="58189"/>
                </a:lnTo>
                <a:cubicBezTo>
                  <a:pt x="10729" y="58218"/>
                  <a:pt x="10714" y="58277"/>
                  <a:pt x="10714" y="58321"/>
                </a:cubicBezTo>
                <a:lnTo>
                  <a:pt x="10552" y="58424"/>
                </a:lnTo>
                <a:lnTo>
                  <a:pt x="10552" y="58424"/>
                </a:lnTo>
                <a:lnTo>
                  <a:pt x="10611" y="58321"/>
                </a:lnTo>
                <a:cubicBezTo>
                  <a:pt x="10641" y="58277"/>
                  <a:pt x="10700" y="58248"/>
                  <a:pt x="10758" y="58189"/>
                </a:cubicBezTo>
                <a:close/>
                <a:moveTo>
                  <a:pt x="10979" y="58248"/>
                </a:moveTo>
                <a:lnTo>
                  <a:pt x="10979" y="58248"/>
                </a:lnTo>
                <a:cubicBezTo>
                  <a:pt x="10920" y="58277"/>
                  <a:pt x="10847" y="58336"/>
                  <a:pt x="10773" y="58365"/>
                </a:cubicBezTo>
                <a:cubicBezTo>
                  <a:pt x="10744" y="58424"/>
                  <a:pt x="10744" y="58468"/>
                  <a:pt x="10729" y="58513"/>
                </a:cubicBezTo>
                <a:cubicBezTo>
                  <a:pt x="10803" y="58483"/>
                  <a:pt x="10876" y="58424"/>
                  <a:pt x="10950" y="58395"/>
                </a:cubicBezTo>
                <a:cubicBezTo>
                  <a:pt x="10950" y="58336"/>
                  <a:pt x="10950" y="58277"/>
                  <a:pt x="10979" y="58248"/>
                </a:cubicBezTo>
                <a:close/>
                <a:moveTo>
                  <a:pt x="10494" y="58380"/>
                </a:moveTo>
                <a:lnTo>
                  <a:pt x="10494" y="58380"/>
                </a:lnTo>
                <a:cubicBezTo>
                  <a:pt x="10479" y="58424"/>
                  <a:pt x="10464" y="58454"/>
                  <a:pt x="10464" y="58498"/>
                </a:cubicBezTo>
                <a:cubicBezTo>
                  <a:pt x="10420" y="58542"/>
                  <a:pt x="10361" y="58557"/>
                  <a:pt x="10332" y="58586"/>
                </a:cubicBezTo>
                <a:cubicBezTo>
                  <a:pt x="10332" y="58557"/>
                  <a:pt x="10346" y="58542"/>
                  <a:pt x="10361" y="58498"/>
                </a:cubicBezTo>
                <a:cubicBezTo>
                  <a:pt x="10405" y="58468"/>
                  <a:pt x="10435" y="58424"/>
                  <a:pt x="10494" y="58380"/>
                </a:cubicBezTo>
                <a:close/>
                <a:moveTo>
                  <a:pt x="10214" y="58630"/>
                </a:moveTo>
                <a:cubicBezTo>
                  <a:pt x="10199" y="58645"/>
                  <a:pt x="10199" y="58660"/>
                  <a:pt x="10184" y="58689"/>
                </a:cubicBezTo>
                <a:cubicBezTo>
                  <a:pt x="10175" y="58698"/>
                  <a:pt x="10155" y="58708"/>
                  <a:pt x="10137" y="58717"/>
                </a:cubicBezTo>
                <a:lnTo>
                  <a:pt x="10137" y="58717"/>
                </a:lnTo>
                <a:cubicBezTo>
                  <a:pt x="10139" y="58713"/>
                  <a:pt x="10140" y="58708"/>
                  <a:pt x="10140" y="58704"/>
                </a:cubicBezTo>
                <a:lnTo>
                  <a:pt x="10214" y="58630"/>
                </a:lnTo>
                <a:close/>
                <a:moveTo>
                  <a:pt x="9817" y="59013"/>
                </a:moveTo>
                <a:lnTo>
                  <a:pt x="9817" y="59013"/>
                </a:lnTo>
                <a:cubicBezTo>
                  <a:pt x="9478" y="59970"/>
                  <a:pt x="9640" y="61132"/>
                  <a:pt x="10287" y="62192"/>
                </a:cubicBezTo>
                <a:cubicBezTo>
                  <a:pt x="10994" y="63354"/>
                  <a:pt x="12068" y="64355"/>
                  <a:pt x="13716" y="65341"/>
                </a:cubicBezTo>
                <a:cubicBezTo>
                  <a:pt x="13864" y="65429"/>
                  <a:pt x="14025" y="65532"/>
                  <a:pt x="14173" y="65621"/>
                </a:cubicBezTo>
                <a:lnTo>
                  <a:pt x="14393" y="65753"/>
                </a:lnTo>
                <a:cubicBezTo>
                  <a:pt x="15497" y="66415"/>
                  <a:pt x="16365" y="67151"/>
                  <a:pt x="16969" y="67931"/>
                </a:cubicBezTo>
                <a:cubicBezTo>
                  <a:pt x="17513" y="68667"/>
                  <a:pt x="18102" y="69535"/>
                  <a:pt x="18131" y="70551"/>
                </a:cubicBezTo>
                <a:cubicBezTo>
                  <a:pt x="18161" y="71640"/>
                  <a:pt x="17646" y="72758"/>
                  <a:pt x="16704" y="73700"/>
                </a:cubicBezTo>
                <a:cubicBezTo>
                  <a:pt x="16365" y="74038"/>
                  <a:pt x="15953" y="74362"/>
                  <a:pt x="15527" y="74627"/>
                </a:cubicBezTo>
                <a:cubicBezTo>
                  <a:pt x="15080" y="74907"/>
                  <a:pt x="14607" y="75138"/>
                  <a:pt x="14122" y="75342"/>
                </a:cubicBezTo>
                <a:lnTo>
                  <a:pt x="14122" y="75342"/>
                </a:lnTo>
                <a:cubicBezTo>
                  <a:pt x="14518" y="75169"/>
                  <a:pt x="14905" y="74974"/>
                  <a:pt x="15276" y="74745"/>
                </a:cubicBezTo>
                <a:cubicBezTo>
                  <a:pt x="15718" y="74465"/>
                  <a:pt x="16145" y="74156"/>
                  <a:pt x="16483" y="73788"/>
                </a:cubicBezTo>
                <a:cubicBezTo>
                  <a:pt x="17484" y="72817"/>
                  <a:pt x="17984" y="71654"/>
                  <a:pt x="17925" y="70536"/>
                </a:cubicBezTo>
                <a:cubicBezTo>
                  <a:pt x="17866" y="69432"/>
                  <a:pt x="17219" y="68520"/>
                  <a:pt x="16660" y="67843"/>
                </a:cubicBezTo>
                <a:cubicBezTo>
                  <a:pt x="16027" y="67107"/>
                  <a:pt x="15188" y="66430"/>
                  <a:pt x="14114" y="65827"/>
                </a:cubicBezTo>
                <a:lnTo>
                  <a:pt x="13613" y="65547"/>
                </a:lnTo>
                <a:lnTo>
                  <a:pt x="13437" y="65459"/>
                </a:lnTo>
                <a:cubicBezTo>
                  <a:pt x="12245" y="64797"/>
                  <a:pt x="10891" y="63928"/>
                  <a:pt x="10052" y="62618"/>
                </a:cubicBezTo>
                <a:cubicBezTo>
                  <a:pt x="9346" y="61559"/>
                  <a:pt x="9184" y="60323"/>
                  <a:pt x="9566" y="59322"/>
                </a:cubicBezTo>
                <a:cubicBezTo>
                  <a:pt x="9596" y="59248"/>
                  <a:pt x="9625" y="59204"/>
                  <a:pt x="9669" y="59131"/>
                </a:cubicBezTo>
                <a:cubicBezTo>
                  <a:pt x="9714" y="59087"/>
                  <a:pt x="9758" y="59057"/>
                  <a:pt x="9817" y="59013"/>
                </a:cubicBezTo>
                <a:close/>
                <a:moveTo>
                  <a:pt x="11996" y="57614"/>
                </a:moveTo>
                <a:cubicBezTo>
                  <a:pt x="11996" y="57615"/>
                  <a:pt x="11995" y="57615"/>
                  <a:pt x="11995" y="57615"/>
                </a:cubicBezTo>
                <a:lnTo>
                  <a:pt x="11995" y="57806"/>
                </a:lnTo>
                <a:cubicBezTo>
                  <a:pt x="12009" y="57806"/>
                  <a:pt x="12016" y="57800"/>
                  <a:pt x="12021" y="57793"/>
                </a:cubicBezTo>
                <a:lnTo>
                  <a:pt x="12021" y="57793"/>
                </a:lnTo>
                <a:cubicBezTo>
                  <a:pt x="12070" y="58106"/>
                  <a:pt x="12150" y="58441"/>
                  <a:pt x="12259" y="58807"/>
                </a:cubicBezTo>
                <a:cubicBezTo>
                  <a:pt x="12848" y="60735"/>
                  <a:pt x="14040" y="62486"/>
                  <a:pt x="15806" y="64002"/>
                </a:cubicBezTo>
                <a:cubicBezTo>
                  <a:pt x="16071" y="64223"/>
                  <a:pt x="16336" y="64443"/>
                  <a:pt x="16630" y="64679"/>
                </a:cubicBezTo>
                <a:cubicBezTo>
                  <a:pt x="17690" y="65503"/>
                  <a:pt x="18955" y="66665"/>
                  <a:pt x="19559" y="68137"/>
                </a:cubicBezTo>
                <a:cubicBezTo>
                  <a:pt x="19868" y="68888"/>
                  <a:pt x="20162" y="69697"/>
                  <a:pt x="20059" y="70580"/>
                </a:cubicBezTo>
                <a:cubicBezTo>
                  <a:pt x="19941" y="71522"/>
                  <a:pt x="19426" y="72493"/>
                  <a:pt x="18617" y="73347"/>
                </a:cubicBezTo>
                <a:cubicBezTo>
                  <a:pt x="18308" y="73656"/>
                  <a:pt x="17984" y="73950"/>
                  <a:pt x="17616" y="74230"/>
                </a:cubicBezTo>
                <a:cubicBezTo>
                  <a:pt x="16807" y="74818"/>
                  <a:pt x="15894" y="75260"/>
                  <a:pt x="15041" y="75672"/>
                </a:cubicBezTo>
                <a:cubicBezTo>
                  <a:pt x="14599" y="75893"/>
                  <a:pt x="14114" y="76143"/>
                  <a:pt x="13672" y="76378"/>
                </a:cubicBezTo>
                <a:cubicBezTo>
                  <a:pt x="12259" y="77144"/>
                  <a:pt x="10950" y="78144"/>
                  <a:pt x="9772" y="79307"/>
                </a:cubicBezTo>
                <a:cubicBezTo>
                  <a:pt x="8786" y="80278"/>
                  <a:pt x="8080" y="81235"/>
                  <a:pt x="7653" y="82206"/>
                </a:cubicBezTo>
                <a:cubicBezTo>
                  <a:pt x="7403" y="82780"/>
                  <a:pt x="7256" y="83354"/>
                  <a:pt x="7197" y="83898"/>
                </a:cubicBezTo>
                <a:cubicBezTo>
                  <a:pt x="7123" y="84678"/>
                  <a:pt x="7212" y="85429"/>
                  <a:pt x="7315" y="86018"/>
                </a:cubicBezTo>
                <a:cubicBezTo>
                  <a:pt x="7580" y="87636"/>
                  <a:pt x="8080" y="89167"/>
                  <a:pt x="8757" y="90565"/>
                </a:cubicBezTo>
                <a:lnTo>
                  <a:pt x="8816" y="90521"/>
                </a:lnTo>
                <a:cubicBezTo>
                  <a:pt x="8124" y="89123"/>
                  <a:pt x="7639" y="87622"/>
                  <a:pt x="7359" y="86003"/>
                </a:cubicBezTo>
                <a:cubicBezTo>
                  <a:pt x="7271" y="85429"/>
                  <a:pt x="7168" y="84678"/>
                  <a:pt x="7256" y="83898"/>
                </a:cubicBezTo>
                <a:cubicBezTo>
                  <a:pt x="7315" y="83354"/>
                  <a:pt x="7477" y="82780"/>
                  <a:pt x="7712" y="82221"/>
                </a:cubicBezTo>
                <a:cubicBezTo>
                  <a:pt x="8139" y="81264"/>
                  <a:pt x="8831" y="80337"/>
                  <a:pt x="9817" y="79351"/>
                </a:cubicBezTo>
                <a:cubicBezTo>
                  <a:pt x="10994" y="78203"/>
                  <a:pt x="12289" y="77217"/>
                  <a:pt x="13687" y="76452"/>
                </a:cubicBezTo>
                <a:cubicBezTo>
                  <a:pt x="14128" y="76216"/>
                  <a:pt x="14599" y="75966"/>
                  <a:pt x="15056" y="75745"/>
                </a:cubicBezTo>
                <a:cubicBezTo>
                  <a:pt x="15924" y="75304"/>
                  <a:pt x="16822" y="74862"/>
                  <a:pt x="17631" y="74274"/>
                </a:cubicBezTo>
                <a:cubicBezTo>
                  <a:pt x="17999" y="74009"/>
                  <a:pt x="18352" y="73715"/>
                  <a:pt x="18661" y="73391"/>
                </a:cubicBezTo>
                <a:cubicBezTo>
                  <a:pt x="19485" y="72552"/>
                  <a:pt x="20000" y="71551"/>
                  <a:pt x="20118" y="70595"/>
                </a:cubicBezTo>
                <a:cubicBezTo>
                  <a:pt x="20221" y="69697"/>
                  <a:pt x="19927" y="68873"/>
                  <a:pt x="19603" y="68122"/>
                </a:cubicBezTo>
                <a:cubicBezTo>
                  <a:pt x="18970" y="66621"/>
                  <a:pt x="17690" y="65473"/>
                  <a:pt x="16660" y="64620"/>
                </a:cubicBezTo>
                <a:cubicBezTo>
                  <a:pt x="16336" y="64384"/>
                  <a:pt x="16071" y="64149"/>
                  <a:pt x="15821" y="63943"/>
                </a:cubicBezTo>
                <a:cubicBezTo>
                  <a:pt x="14055" y="62427"/>
                  <a:pt x="12863" y="60705"/>
                  <a:pt x="12289" y="58792"/>
                </a:cubicBezTo>
                <a:cubicBezTo>
                  <a:pt x="12193" y="58431"/>
                  <a:pt x="12106" y="58090"/>
                  <a:pt x="12062" y="57768"/>
                </a:cubicBezTo>
                <a:lnTo>
                  <a:pt x="12062" y="57768"/>
                </a:lnTo>
                <a:cubicBezTo>
                  <a:pt x="12054" y="57771"/>
                  <a:pt x="12046" y="57774"/>
                  <a:pt x="12039" y="57777"/>
                </a:cubicBezTo>
                <a:cubicBezTo>
                  <a:pt x="12031" y="57777"/>
                  <a:pt x="12027" y="57785"/>
                  <a:pt x="12021" y="57793"/>
                </a:cubicBezTo>
                <a:lnTo>
                  <a:pt x="12021" y="57793"/>
                </a:lnTo>
                <a:cubicBezTo>
                  <a:pt x="12012" y="57732"/>
                  <a:pt x="12004" y="57673"/>
                  <a:pt x="11996" y="57614"/>
                </a:cubicBezTo>
                <a:close/>
                <a:moveTo>
                  <a:pt x="10132" y="58846"/>
                </a:moveTo>
                <a:lnTo>
                  <a:pt x="10132" y="58846"/>
                </a:lnTo>
                <a:cubicBezTo>
                  <a:pt x="10120" y="58863"/>
                  <a:pt x="10108" y="58889"/>
                  <a:pt x="10096" y="58925"/>
                </a:cubicBezTo>
                <a:cubicBezTo>
                  <a:pt x="10083" y="58933"/>
                  <a:pt x="10069" y="58942"/>
                  <a:pt x="10055" y="58950"/>
                </a:cubicBezTo>
                <a:lnTo>
                  <a:pt x="10055" y="58950"/>
                </a:lnTo>
                <a:cubicBezTo>
                  <a:pt x="10061" y="58923"/>
                  <a:pt x="10067" y="58897"/>
                  <a:pt x="10073" y="58870"/>
                </a:cubicBezTo>
                <a:lnTo>
                  <a:pt x="10073" y="58870"/>
                </a:lnTo>
                <a:cubicBezTo>
                  <a:pt x="10051" y="58885"/>
                  <a:pt x="10030" y="58903"/>
                  <a:pt x="10008" y="58925"/>
                </a:cubicBezTo>
                <a:cubicBezTo>
                  <a:pt x="9993" y="58954"/>
                  <a:pt x="9978" y="58984"/>
                  <a:pt x="9964" y="59013"/>
                </a:cubicBezTo>
                <a:cubicBezTo>
                  <a:pt x="9985" y="58992"/>
                  <a:pt x="10021" y="58971"/>
                  <a:pt x="10055" y="58950"/>
                </a:cubicBezTo>
                <a:lnTo>
                  <a:pt x="10055" y="58950"/>
                </a:lnTo>
                <a:cubicBezTo>
                  <a:pt x="9876" y="59807"/>
                  <a:pt x="10061" y="60792"/>
                  <a:pt x="10582" y="61735"/>
                </a:cubicBezTo>
                <a:cubicBezTo>
                  <a:pt x="11288" y="63001"/>
                  <a:pt x="12407" y="64134"/>
                  <a:pt x="14025" y="65179"/>
                </a:cubicBezTo>
                <a:cubicBezTo>
                  <a:pt x="14261" y="65326"/>
                  <a:pt x="14496" y="65473"/>
                  <a:pt x="14747" y="65635"/>
                </a:cubicBezTo>
                <a:cubicBezTo>
                  <a:pt x="15880" y="66356"/>
                  <a:pt x="16763" y="67166"/>
                  <a:pt x="17366" y="68005"/>
                </a:cubicBezTo>
                <a:cubicBezTo>
                  <a:pt x="17881" y="68726"/>
                  <a:pt x="18426" y="69594"/>
                  <a:pt x="18440" y="70609"/>
                </a:cubicBezTo>
                <a:cubicBezTo>
                  <a:pt x="18455" y="71669"/>
                  <a:pt x="17940" y="72773"/>
                  <a:pt x="16998" y="73700"/>
                </a:cubicBezTo>
                <a:cubicBezTo>
                  <a:pt x="16660" y="74038"/>
                  <a:pt x="16262" y="74362"/>
                  <a:pt x="15850" y="74612"/>
                </a:cubicBezTo>
                <a:cubicBezTo>
                  <a:pt x="14835" y="75245"/>
                  <a:pt x="13716" y="75642"/>
                  <a:pt x="12627" y="76025"/>
                </a:cubicBezTo>
                <a:cubicBezTo>
                  <a:pt x="12186" y="76202"/>
                  <a:pt x="11700" y="76364"/>
                  <a:pt x="11259" y="76525"/>
                </a:cubicBezTo>
                <a:cubicBezTo>
                  <a:pt x="9684" y="77158"/>
                  <a:pt x="8154" y="78012"/>
                  <a:pt x="6741" y="79071"/>
                </a:cubicBezTo>
                <a:cubicBezTo>
                  <a:pt x="5519" y="79969"/>
                  <a:pt x="4666" y="80911"/>
                  <a:pt x="4151" y="81838"/>
                </a:cubicBezTo>
                <a:cubicBezTo>
                  <a:pt x="3827" y="82427"/>
                  <a:pt x="3650" y="83015"/>
                  <a:pt x="3606" y="83633"/>
                </a:cubicBezTo>
                <a:cubicBezTo>
                  <a:pt x="3562" y="84340"/>
                  <a:pt x="3680" y="85032"/>
                  <a:pt x="3901" y="85856"/>
                </a:cubicBezTo>
                <a:cubicBezTo>
                  <a:pt x="4327" y="87504"/>
                  <a:pt x="4916" y="89108"/>
                  <a:pt x="5637" y="90594"/>
                </a:cubicBezTo>
                <a:lnTo>
                  <a:pt x="5696" y="90565"/>
                </a:lnTo>
                <a:cubicBezTo>
                  <a:pt x="4975" y="89079"/>
                  <a:pt x="4386" y="87489"/>
                  <a:pt x="3959" y="85841"/>
                </a:cubicBezTo>
                <a:cubicBezTo>
                  <a:pt x="3753" y="85032"/>
                  <a:pt x="3636" y="84340"/>
                  <a:pt x="3665" y="83633"/>
                </a:cubicBezTo>
                <a:cubicBezTo>
                  <a:pt x="3709" y="83045"/>
                  <a:pt x="3886" y="82456"/>
                  <a:pt x="4180" y="81882"/>
                </a:cubicBezTo>
                <a:cubicBezTo>
                  <a:pt x="4680" y="80940"/>
                  <a:pt x="5549" y="79999"/>
                  <a:pt x="6756" y="79116"/>
                </a:cubicBezTo>
                <a:cubicBezTo>
                  <a:pt x="8168" y="78071"/>
                  <a:pt x="9699" y="77232"/>
                  <a:pt x="11259" y="76599"/>
                </a:cubicBezTo>
                <a:cubicBezTo>
                  <a:pt x="11700" y="76422"/>
                  <a:pt x="12186" y="76246"/>
                  <a:pt x="12627" y="76099"/>
                </a:cubicBezTo>
                <a:cubicBezTo>
                  <a:pt x="13731" y="75716"/>
                  <a:pt x="14850" y="75319"/>
                  <a:pt x="15865" y="74671"/>
                </a:cubicBezTo>
                <a:cubicBezTo>
                  <a:pt x="16292" y="74392"/>
                  <a:pt x="16689" y="74083"/>
                  <a:pt x="17042" y="73729"/>
                </a:cubicBezTo>
                <a:cubicBezTo>
                  <a:pt x="17984" y="72773"/>
                  <a:pt x="18499" y="71669"/>
                  <a:pt x="18499" y="70580"/>
                </a:cubicBezTo>
                <a:cubicBezTo>
                  <a:pt x="18470" y="69609"/>
                  <a:pt x="17984" y="68740"/>
                  <a:pt x="17410" y="67961"/>
                </a:cubicBezTo>
                <a:cubicBezTo>
                  <a:pt x="16807" y="67092"/>
                  <a:pt x="15924" y="66298"/>
                  <a:pt x="14761" y="65562"/>
                </a:cubicBezTo>
                <a:cubicBezTo>
                  <a:pt x="14526" y="65415"/>
                  <a:pt x="14276" y="65267"/>
                  <a:pt x="14040" y="65106"/>
                </a:cubicBezTo>
                <a:cubicBezTo>
                  <a:pt x="12421" y="64061"/>
                  <a:pt x="11303" y="62928"/>
                  <a:pt x="10626" y="61677"/>
                </a:cubicBezTo>
                <a:cubicBezTo>
                  <a:pt x="10085" y="60722"/>
                  <a:pt x="9916" y="59686"/>
                  <a:pt x="10132" y="58846"/>
                </a:cubicBezTo>
                <a:close/>
                <a:moveTo>
                  <a:pt x="12346" y="57517"/>
                </a:moveTo>
                <a:cubicBezTo>
                  <a:pt x="12348" y="57549"/>
                  <a:pt x="12348" y="57584"/>
                  <a:pt x="12348" y="57615"/>
                </a:cubicBezTo>
                <a:cubicBezTo>
                  <a:pt x="12352" y="57614"/>
                  <a:pt x="12356" y="57613"/>
                  <a:pt x="12359" y="57612"/>
                </a:cubicBezTo>
                <a:lnTo>
                  <a:pt x="12359" y="57612"/>
                </a:lnTo>
                <a:cubicBezTo>
                  <a:pt x="12396" y="57845"/>
                  <a:pt x="12453" y="58089"/>
                  <a:pt x="12510" y="58351"/>
                </a:cubicBezTo>
                <a:cubicBezTo>
                  <a:pt x="13054" y="60367"/>
                  <a:pt x="14261" y="62206"/>
                  <a:pt x="16100" y="63825"/>
                </a:cubicBezTo>
                <a:cubicBezTo>
                  <a:pt x="16365" y="64046"/>
                  <a:pt x="16630" y="64296"/>
                  <a:pt x="16969" y="64561"/>
                </a:cubicBezTo>
                <a:cubicBezTo>
                  <a:pt x="18058" y="65473"/>
                  <a:pt x="19382" y="66680"/>
                  <a:pt x="19941" y="68211"/>
                </a:cubicBezTo>
                <a:cubicBezTo>
                  <a:pt x="20221" y="68932"/>
                  <a:pt x="20486" y="69756"/>
                  <a:pt x="20354" y="70639"/>
                </a:cubicBezTo>
                <a:cubicBezTo>
                  <a:pt x="20192" y="71816"/>
                  <a:pt x="19471" y="72758"/>
                  <a:pt x="18911" y="73347"/>
                </a:cubicBezTo>
                <a:cubicBezTo>
                  <a:pt x="18617" y="73656"/>
                  <a:pt x="18293" y="73950"/>
                  <a:pt x="17925" y="74200"/>
                </a:cubicBezTo>
                <a:cubicBezTo>
                  <a:pt x="17145" y="74774"/>
                  <a:pt x="16292" y="75230"/>
                  <a:pt x="15453" y="75657"/>
                </a:cubicBezTo>
                <a:cubicBezTo>
                  <a:pt x="15011" y="75893"/>
                  <a:pt x="14541" y="76143"/>
                  <a:pt x="14099" y="76393"/>
                </a:cubicBezTo>
                <a:cubicBezTo>
                  <a:pt x="12716" y="77202"/>
                  <a:pt x="11435" y="78218"/>
                  <a:pt x="10287" y="79395"/>
                </a:cubicBezTo>
                <a:cubicBezTo>
                  <a:pt x="9331" y="80381"/>
                  <a:pt x="8669" y="81338"/>
                  <a:pt x="8242" y="82324"/>
                </a:cubicBezTo>
                <a:cubicBezTo>
                  <a:pt x="8006" y="82868"/>
                  <a:pt x="7859" y="83442"/>
                  <a:pt x="7786" y="84016"/>
                </a:cubicBezTo>
                <a:cubicBezTo>
                  <a:pt x="7712" y="84619"/>
                  <a:pt x="7756" y="85267"/>
                  <a:pt x="7874" y="86106"/>
                </a:cubicBezTo>
                <a:cubicBezTo>
                  <a:pt x="8124" y="87725"/>
                  <a:pt x="8595" y="89240"/>
                  <a:pt x="9301" y="90609"/>
                </a:cubicBezTo>
                <a:lnTo>
                  <a:pt x="9346" y="90580"/>
                </a:lnTo>
                <a:cubicBezTo>
                  <a:pt x="8669" y="89196"/>
                  <a:pt x="8198" y="87695"/>
                  <a:pt x="7933" y="86091"/>
                </a:cubicBezTo>
                <a:cubicBezTo>
                  <a:pt x="7800" y="85238"/>
                  <a:pt x="7786" y="84619"/>
                  <a:pt x="7845" y="84016"/>
                </a:cubicBezTo>
                <a:cubicBezTo>
                  <a:pt x="7903" y="83457"/>
                  <a:pt x="8051" y="82883"/>
                  <a:pt x="8286" y="82338"/>
                </a:cubicBezTo>
                <a:cubicBezTo>
                  <a:pt x="8683" y="81367"/>
                  <a:pt x="9346" y="80425"/>
                  <a:pt x="10302" y="79425"/>
                </a:cubicBezTo>
                <a:cubicBezTo>
                  <a:pt x="11450" y="78247"/>
                  <a:pt x="12716" y="77261"/>
                  <a:pt x="14099" y="76452"/>
                </a:cubicBezTo>
                <a:cubicBezTo>
                  <a:pt x="14541" y="76187"/>
                  <a:pt x="14997" y="75952"/>
                  <a:pt x="15453" y="75716"/>
                </a:cubicBezTo>
                <a:cubicBezTo>
                  <a:pt x="16292" y="75275"/>
                  <a:pt x="17145" y="74833"/>
                  <a:pt x="17940" y="74244"/>
                </a:cubicBezTo>
                <a:cubicBezTo>
                  <a:pt x="18308" y="73965"/>
                  <a:pt x="18646" y="73670"/>
                  <a:pt x="18941" y="73361"/>
                </a:cubicBezTo>
                <a:cubicBezTo>
                  <a:pt x="19500" y="72773"/>
                  <a:pt x="20221" y="71816"/>
                  <a:pt x="20383" y="70624"/>
                </a:cubicBezTo>
                <a:cubicBezTo>
                  <a:pt x="20515" y="69712"/>
                  <a:pt x="20236" y="68873"/>
                  <a:pt x="19986" y="68152"/>
                </a:cubicBezTo>
                <a:cubicBezTo>
                  <a:pt x="19397" y="66607"/>
                  <a:pt x="18072" y="65370"/>
                  <a:pt x="16983" y="64487"/>
                </a:cubicBezTo>
                <a:cubicBezTo>
                  <a:pt x="16674" y="64237"/>
                  <a:pt x="16395" y="64002"/>
                  <a:pt x="16115" y="63781"/>
                </a:cubicBezTo>
                <a:cubicBezTo>
                  <a:pt x="14305" y="62162"/>
                  <a:pt x="13098" y="60337"/>
                  <a:pt x="12569" y="58336"/>
                </a:cubicBezTo>
                <a:cubicBezTo>
                  <a:pt x="12501" y="58067"/>
                  <a:pt x="12451" y="57824"/>
                  <a:pt x="12418" y="57593"/>
                </a:cubicBezTo>
                <a:lnTo>
                  <a:pt x="12418" y="57593"/>
                </a:lnTo>
                <a:cubicBezTo>
                  <a:pt x="12399" y="57600"/>
                  <a:pt x="12380" y="57606"/>
                  <a:pt x="12359" y="57612"/>
                </a:cubicBezTo>
                <a:lnTo>
                  <a:pt x="12359" y="57612"/>
                </a:lnTo>
                <a:cubicBezTo>
                  <a:pt x="12354" y="57580"/>
                  <a:pt x="12350" y="57548"/>
                  <a:pt x="12346" y="57517"/>
                </a:cubicBezTo>
                <a:close/>
                <a:moveTo>
                  <a:pt x="12713" y="57382"/>
                </a:moveTo>
                <a:lnTo>
                  <a:pt x="12713" y="57382"/>
                </a:lnTo>
                <a:cubicBezTo>
                  <a:pt x="12715" y="57400"/>
                  <a:pt x="12716" y="57419"/>
                  <a:pt x="12716" y="57438"/>
                </a:cubicBezTo>
                <a:cubicBezTo>
                  <a:pt x="12718" y="57437"/>
                  <a:pt x="12720" y="57436"/>
                  <a:pt x="12722" y="57435"/>
                </a:cubicBezTo>
                <a:lnTo>
                  <a:pt x="12722" y="57435"/>
                </a:lnTo>
                <a:cubicBezTo>
                  <a:pt x="12747" y="57578"/>
                  <a:pt x="12775" y="57722"/>
                  <a:pt x="12804" y="57865"/>
                </a:cubicBezTo>
                <a:cubicBezTo>
                  <a:pt x="13290" y="59970"/>
                  <a:pt x="14496" y="61912"/>
                  <a:pt x="16410" y="63649"/>
                </a:cubicBezTo>
                <a:cubicBezTo>
                  <a:pt x="16689" y="63884"/>
                  <a:pt x="16969" y="64149"/>
                  <a:pt x="17293" y="64414"/>
                </a:cubicBezTo>
                <a:cubicBezTo>
                  <a:pt x="18499" y="65429"/>
                  <a:pt x="19794" y="66680"/>
                  <a:pt x="20339" y="68240"/>
                </a:cubicBezTo>
                <a:cubicBezTo>
                  <a:pt x="20589" y="68976"/>
                  <a:pt x="20795" y="69785"/>
                  <a:pt x="20648" y="70654"/>
                </a:cubicBezTo>
                <a:cubicBezTo>
                  <a:pt x="20442" y="71816"/>
                  <a:pt x="19765" y="72729"/>
                  <a:pt x="19206" y="73303"/>
                </a:cubicBezTo>
                <a:cubicBezTo>
                  <a:pt x="18911" y="73612"/>
                  <a:pt x="18602" y="73891"/>
                  <a:pt x="18234" y="74171"/>
                </a:cubicBezTo>
                <a:cubicBezTo>
                  <a:pt x="17499" y="74745"/>
                  <a:pt x="16674" y="75186"/>
                  <a:pt x="15880" y="75628"/>
                </a:cubicBezTo>
                <a:cubicBezTo>
                  <a:pt x="15438" y="75878"/>
                  <a:pt x="14967" y="76113"/>
                  <a:pt x="14526" y="76393"/>
                </a:cubicBezTo>
                <a:cubicBezTo>
                  <a:pt x="13157" y="77217"/>
                  <a:pt x="11921" y="78247"/>
                  <a:pt x="10817" y="79454"/>
                </a:cubicBezTo>
                <a:cubicBezTo>
                  <a:pt x="9905" y="80440"/>
                  <a:pt x="9257" y="81397"/>
                  <a:pt x="8875" y="82397"/>
                </a:cubicBezTo>
                <a:cubicBezTo>
                  <a:pt x="8639" y="82942"/>
                  <a:pt x="8492" y="83516"/>
                  <a:pt x="8433" y="84060"/>
                </a:cubicBezTo>
                <a:cubicBezTo>
                  <a:pt x="8360" y="84678"/>
                  <a:pt x="8374" y="85341"/>
                  <a:pt x="8492" y="86150"/>
                </a:cubicBezTo>
                <a:cubicBezTo>
                  <a:pt x="8713" y="87739"/>
                  <a:pt x="9169" y="89255"/>
                  <a:pt x="9846" y="90638"/>
                </a:cubicBezTo>
                <a:lnTo>
                  <a:pt x="9905" y="90594"/>
                </a:lnTo>
                <a:cubicBezTo>
                  <a:pt x="9228" y="89240"/>
                  <a:pt x="8757" y="87725"/>
                  <a:pt x="8536" y="86121"/>
                </a:cubicBezTo>
                <a:cubicBezTo>
                  <a:pt x="8433" y="85311"/>
                  <a:pt x="8418" y="84649"/>
                  <a:pt x="8492" y="84060"/>
                </a:cubicBezTo>
                <a:cubicBezTo>
                  <a:pt x="8536" y="83516"/>
                  <a:pt x="8683" y="82957"/>
                  <a:pt x="8934" y="82412"/>
                </a:cubicBezTo>
                <a:cubicBezTo>
                  <a:pt x="9331" y="81441"/>
                  <a:pt x="9964" y="80484"/>
                  <a:pt x="10876" y="79483"/>
                </a:cubicBezTo>
                <a:cubicBezTo>
                  <a:pt x="11965" y="78291"/>
                  <a:pt x="13216" y="77276"/>
                  <a:pt x="14555" y="76437"/>
                </a:cubicBezTo>
                <a:cubicBezTo>
                  <a:pt x="14997" y="76158"/>
                  <a:pt x="15453" y="75893"/>
                  <a:pt x="15894" y="75657"/>
                </a:cubicBezTo>
                <a:cubicBezTo>
                  <a:pt x="16689" y="75216"/>
                  <a:pt x="17513" y="74759"/>
                  <a:pt x="18279" y="74186"/>
                </a:cubicBezTo>
                <a:cubicBezTo>
                  <a:pt x="18617" y="73906"/>
                  <a:pt x="18955" y="73612"/>
                  <a:pt x="19250" y="73317"/>
                </a:cubicBezTo>
                <a:cubicBezTo>
                  <a:pt x="19794" y="72729"/>
                  <a:pt x="20501" y="71816"/>
                  <a:pt x="20707" y="70639"/>
                </a:cubicBezTo>
                <a:cubicBezTo>
                  <a:pt x="20854" y="69771"/>
                  <a:pt x="20648" y="68947"/>
                  <a:pt x="20383" y="68196"/>
                </a:cubicBezTo>
                <a:cubicBezTo>
                  <a:pt x="19853" y="66621"/>
                  <a:pt x="18543" y="65356"/>
                  <a:pt x="17337" y="64340"/>
                </a:cubicBezTo>
                <a:cubicBezTo>
                  <a:pt x="17028" y="64075"/>
                  <a:pt x="16733" y="63825"/>
                  <a:pt x="16454" y="63575"/>
                </a:cubicBezTo>
                <a:cubicBezTo>
                  <a:pt x="14555" y="61868"/>
                  <a:pt x="13363" y="59925"/>
                  <a:pt x="12878" y="57836"/>
                </a:cubicBezTo>
                <a:cubicBezTo>
                  <a:pt x="12850" y="57688"/>
                  <a:pt x="12822" y="57535"/>
                  <a:pt x="12798" y="57395"/>
                </a:cubicBezTo>
                <a:lnTo>
                  <a:pt x="12798" y="57395"/>
                </a:lnTo>
                <a:cubicBezTo>
                  <a:pt x="12774" y="57408"/>
                  <a:pt x="12749" y="57422"/>
                  <a:pt x="12722" y="57435"/>
                </a:cubicBezTo>
                <a:lnTo>
                  <a:pt x="12722" y="57435"/>
                </a:lnTo>
                <a:cubicBezTo>
                  <a:pt x="12719" y="57417"/>
                  <a:pt x="12716" y="57400"/>
                  <a:pt x="12713" y="57382"/>
                </a:cubicBezTo>
                <a:close/>
                <a:moveTo>
                  <a:pt x="13226" y="57150"/>
                </a:moveTo>
                <a:lnTo>
                  <a:pt x="13088" y="57230"/>
                </a:lnTo>
                <a:lnTo>
                  <a:pt x="13088" y="57230"/>
                </a:lnTo>
                <a:cubicBezTo>
                  <a:pt x="13086" y="57219"/>
                  <a:pt x="13084" y="57209"/>
                  <a:pt x="13083" y="57199"/>
                </a:cubicBezTo>
                <a:lnTo>
                  <a:pt x="13083" y="57199"/>
                </a:lnTo>
                <a:cubicBezTo>
                  <a:pt x="13083" y="57210"/>
                  <a:pt x="13084" y="57221"/>
                  <a:pt x="13084" y="57232"/>
                </a:cubicBezTo>
                <a:lnTo>
                  <a:pt x="13088" y="57230"/>
                </a:lnTo>
                <a:lnTo>
                  <a:pt x="13088" y="57230"/>
                </a:lnTo>
                <a:cubicBezTo>
                  <a:pt x="13098" y="57283"/>
                  <a:pt x="13111" y="57337"/>
                  <a:pt x="13128" y="57394"/>
                </a:cubicBezTo>
                <a:cubicBezTo>
                  <a:pt x="13540" y="59557"/>
                  <a:pt x="14761" y="61603"/>
                  <a:pt x="16748" y="63443"/>
                </a:cubicBezTo>
                <a:cubicBezTo>
                  <a:pt x="17028" y="63707"/>
                  <a:pt x="17322" y="63958"/>
                  <a:pt x="17646" y="64252"/>
                </a:cubicBezTo>
                <a:cubicBezTo>
                  <a:pt x="18970" y="65400"/>
                  <a:pt x="20236" y="66665"/>
                  <a:pt x="20736" y="68270"/>
                </a:cubicBezTo>
                <a:cubicBezTo>
                  <a:pt x="20942" y="68902"/>
                  <a:pt x="21148" y="69771"/>
                  <a:pt x="20957" y="70639"/>
                </a:cubicBezTo>
                <a:cubicBezTo>
                  <a:pt x="20736" y="71757"/>
                  <a:pt x="20059" y="72684"/>
                  <a:pt x="19529" y="73229"/>
                </a:cubicBezTo>
                <a:cubicBezTo>
                  <a:pt x="19250" y="73523"/>
                  <a:pt x="18911" y="73818"/>
                  <a:pt x="18588" y="74097"/>
                </a:cubicBezTo>
                <a:cubicBezTo>
                  <a:pt x="17866" y="74642"/>
                  <a:pt x="17101" y="75113"/>
                  <a:pt x="16336" y="75554"/>
                </a:cubicBezTo>
                <a:cubicBezTo>
                  <a:pt x="15894" y="75804"/>
                  <a:pt x="15424" y="76084"/>
                  <a:pt x="14997" y="76378"/>
                </a:cubicBezTo>
                <a:cubicBezTo>
                  <a:pt x="13672" y="77247"/>
                  <a:pt x="12466" y="78291"/>
                  <a:pt x="11406" y="79498"/>
                </a:cubicBezTo>
                <a:cubicBezTo>
                  <a:pt x="10552" y="80514"/>
                  <a:pt x="9920" y="81470"/>
                  <a:pt x="9537" y="82471"/>
                </a:cubicBezTo>
                <a:cubicBezTo>
                  <a:pt x="9316" y="83015"/>
                  <a:pt x="9169" y="83575"/>
                  <a:pt x="9110" y="84119"/>
                </a:cubicBezTo>
                <a:cubicBezTo>
                  <a:pt x="9037" y="84722"/>
                  <a:pt x="9051" y="85385"/>
                  <a:pt x="9154" y="86179"/>
                </a:cubicBezTo>
                <a:cubicBezTo>
                  <a:pt x="9346" y="87783"/>
                  <a:pt x="9787" y="89270"/>
                  <a:pt x="10479" y="90638"/>
                </a:cubicBezTo>
                <a:lnTo>
                  <a:pt x="10523" y="90594"/>
                </a:lnTo>
                <a:cubicBezTo>
                  <a:pt x="9846" y="89255"/>
                  <a:pt x="9404" y="87769"/>
                  <a:pt x="9228" y="86165"/>
                </a:cubicBezTo>
                <a:cubicBezTo>
                  <a:pt x="9125" y="85370"/>
                  <a:pt x="9110" y="84722"/>
                  <a:pt x="9184" y="84119"/>
                </a:cubicBezTo>
                <a:cubicBezTo>
                  <a:pt x="9257" y="83575"/>
                  <a:pt x="9390" y="83015"/>
                  <a:pt x="9611" y="82486"/>
                </a:cubicBezTo>
                <a:cubicBezTo>
                  <a:pt x="9993" y="81514"/>
                  <a:pt x="10597" y="80558"/>
                  <a:pt x="11480" y="79542"/>
                </a:cubicBezTo>
                <a:cubicBezTo>
                  <a:pt x="12539" y="78350"/>
                  <a:pt x="13746" y="77291"/>
                  <a:pt x="15070" y="76437"/>
                </a:cubicBezTo>
                <a:cubicBezTo>
                  <a:pt x="15512" y="76143"/>
                  <a:pt x="15968" y="75878"/>
                  <a:pt x="16410" y="75598"/>
                </a:cubicBezTo>
                <a:cubicBezTo>
                  <a:pt x="17175" y="75157"/>
                  <a:pt x="17955" y="74701"/>
                  <a:pt x="18676" y="74156"/>
                </a:cubicBezTo>
                <a:cubicBezTo>
                  <a:pt x="19029" y="73877"/>
                  <a:pt x="19338" y="73582"/>
                  <a:pt x="19632" y="73288"/>
                </a:cubicBezTo>
                <a:cubicBezTo>
                  <a:pt x="20162" y="72714"/>
                  <a:pt x="20869" y="71801"/>
                  <a:pt x="21089" y="70654"/>
                </a:cubicBezTo>
                <a:cubicBezTo>
                  <a:pt x="21266" y="69756"/>
                  <a:pt x="21075" y="68888"/>
                  <a:pt x="20869" y="68240"/>
                </a:cubicBezTo>
                <a:cubicBezTo>
                  <a:pt x="20383" y="66651"/>
                  <a:pt x="19088" y="65356"/>
                  <a:pt x="17763" y="64223"/>
                </a:cubicBezTo>
                <a:cubicBezTo>
                  <a:pt x="17425" y="63943"/>
                  <a:pt x="17131" y="63663"/>
                  <a:pt x="16851" y="63413"/>
                </a:cubicBezTo>
                <a:cubicBezTo>
                  <a:pt x="14894" y="61574"/>
                  <a:pt x="13672" y="59543"/>
                  <a:pt x="13275" y="57379"/>
                </a:cubicBezTo>
                <a:cubicBezTo>
                  <a:pt x="13252" y="57302"/>
                  <a:pt x="13237" y="57225"/>
                  <a:pt x="13226" y="57150"/>
                </a:cubicBezTo>
                <a:close/>
                <a:moveTo>
                  <a:pt x="14399" y="56145"/>
                </a:moveTo>
                <a:cubicBezTo>
                  <a:pt x="14392" y="56150"/>
                  <a:pt x="14385" y="56154"/>
                  <a:pt x="14379" y="56158"/>
                </a:cubicBezTo>
                <a:cubicBezTo>
                  <a:pt x="14379" y="56232"/>
                  <a:pt x="14393" y="56305"/>
                  <a:pt x="14393" y="56379"/>
                </a:cubicBezTo>
                <a:cubicBezTo>
                  <a:pt x="14405" y="56367"/>
                  <a:pt x="14417" y="56357"/>
                  <a:pt x="14429" y="56346"/>
                </a:cubicBezTo>
                <a:lnTo>
                  <a:pt x="14429" y="56346"/>
                </a:lnTo>
                <a:cubicBezTo>
                  <a:pt x="14763" y="58469"/>
                  <a:pt x="15946" y="60568"/>
                  <a:pt x="18028" y="62721"/>
                </a:cubicBezTo>
                <a:cubicBezTo>
                  <a:pt x="18352" y="63045"/>
                  <a:pt x="18661" y="63354"/>
                  <a:pt x="19014" y="63678"/>
                </a:cubicBezTo>
                <a:cubicBezTo>
                  <a:pt x="20412" y="64988"/>
                  <a:pt x="21972" y="66459"/>
                  <a:pt x="22296" y="68417"/>
                </a:cubicBezTo>
                <a:cubicBezTo>
                  <a:pt x="22429" y="69197"/>
                  <a:pt x="22370" y="69977"/>
                  <a:pt x="22149" y="70698"/>
                </a:cubicBezTo>
                <a:cubicBezTo>
                  <a:pt x="21899" y="71507"/>
                  <a:pt x="21398" y="72331"/>
                  <a:pt x="20721" y="73067"/>
                </a:cubicBezTo>
                <a:cubicBezTo>
                  <a:pt x="20457" y="73347"/>
                  <a:pt x="20192" y="73612"/>
                  <a:pt x="19868" y="73891"/>
                </a:cubicBezTo>
                <a:cubicBezTo>
                  <a:pt x="19309" y="74392"/>
                  <a:pt x="18676" y="74848"/>
                  <a:pt x="18072" y="75289"/>
                </a:cubicBezTo>
                <a:cubicBezTo>
                  <a:pt x="17616" y="75628"/>
                  <a:pt x="17145" y="75966"/>
                  <a:pt x="16704" y="76319"/>
                </a:cubicBezTo>
                <a:cubicBezTo>
                  <a:pt x="15482" y="77320"/>
                  <a:pt x="14408" y="78453"/>
                  <a:pt x="13525" y="79704"/>
                </a:cubicBezTo>
                <a:cubicBezTo>
                  <a:pt x="12833" y="80705"/>
                  <a:pt x="12318" y="81735"/>
                  <a:pt x="11965" y="82736"/>
                </a:cubicBezTo>
                <a:cubicBezTo>
                  <a:pt x="11774" y="83280"/>
                  <a:pt x="11656" y="83810"/>
                  <a:pt x="11583" y="84340"/>
                </a:cubicBezTo>
                <a:cubicBezTo>
                  <a:pt x="11480" y="84973"/>
                  <a:pt x="11465" y="85635"/>
                  <a:pt x="11509" y="86327"/>
                </a:cubicBezTo>
                <a:cubicBezTo>
                  <a:pt x="11597" y="87886"/>
                  <a:pt x="11965" y="89343"/>
                  <a:pt x="12642" y="90653"/>
                </a:cubicBezTo>
                <a:lnTo>
                  <a:pt x="12701" y="90609"/>
                </a:lnTo>
                <a:cubicBezTo>
                  <a:pt x="12039" y="89329"/>
                  <a:pt x="11656" y="87872"/>
                  <a:pt x="11583" y="86327"/>
                </a:cubicBezTo>
                <a:cubicBezTo>
                  <a:pt x="11538" y="85635"/>
                  <a:pt x="11553" y="84973"/>
                  <a:pt x="11656" y="84340"/>
                </a:cubicBezTo>
                <a:cubicBezTo>
                  <a:pt x="11730" y="83810"/>
                  <a:pt x="11847" y="83280"/>
                  <a:pt x="12039" y="82736"/>
                </a:cubicBezTo>
                <a:cubicBezTo>
                  <a:pt x="12362" y="81735"/>
                  <a:pt x="12907" y="80720"/>
                  <a:pt x="13599" y="79719"/>
                </a:cubicBezTo>
                <a:cubicBezTo>
                  <a:pt x="14467" y="78468"/>
                  <a:pt x="15527" y="77350"/>
                  <a:pt x="16763" y="76364"/>
                </a:cubicBezTo>
                <a:cubicBezTo>
                  <a:pt x="17204" y="76010"/>
                  <a:pt x="17660" y="75657"/>
                  <a:pt x="18131" y="75333"/>
                </a:cubicBezTo>
                <a:cubicBezTo>
                  <a:pt x="18735" y="74892"/>
                  <a:pt x="19353" y="74421"/>
                  <a:pt x="19927" y="73935"/>
                </a:cubicBezTo>
                <a:cubicBezTo>
                  <a:pt x="20236" y="73656"/>
                  <a:pt x="20530" y="73376"/>
                  <a:pt x="20795" y="73097"/>
                </a:cubicBezTo>
                <a:cubicBezTo>
                  <a:pt x="21472" y="72346"/>
                  <a:pt x="21987" y="71522"/>
                  <a:pt x="22252" y="70712"/>
                </a:cubicBezTo>
                <a:cubicBezTo>
                  <a:pt x="22487" y="69977"/>
                  <a:pt x="22546" y="69197"/>
                  <a:pt x="22414" y="68387"/>
                </a:cubicBezTo>
                <a:cubicBezTo>
                  <a:pt x="22075" y="66430"/>
                  <a:pt x="20501" y="64929"/>
                  <a:pt x="19103" y="63634"/>
                </a:cubicBezTo>
                <a:cubicBezTo>
                  <a:pt x="18749" y="63295"/>
                  <a:pt x="18426" y="62986"/>
                  <a:pt x="18131" y="62677"/>
                </a:cubicBezTo>
                <a:cubicBezTo>
                  <a:pt x="16026" y="60501"/>
                  <a:pt x="14842" y="58406"/>
                  <a:pt x="14526" y="56275"/>
                </a:cubicBezTo>
                <a:lnTo>
                  <a:pt x="14526" y="56275"/>
                </a:lnTo>
                <a:cubicBezTo>
                  <a:pt x="14493" y="56297"/>
                  <a:pt x="14460" y="56320"/>
                  <a:pt x="14429" y="56346"/>
                </a:cubicBezTo>
                <a:lnTo>
                  <a:pt x="14429" y="56346"/>
                </a:lnTo>
                <a:cubicBezTo>
                  <a:pt x="14418" y="56279"/>
                  <a:pt x="14408" y="56212"/>
                  <a:pt x="14399" y="56145"/>
                </a:cubicBezTo>
                <a:close/>
                <a:moveTo>
                  <a:pt x="14423" y="0"/>
                </a:moveTo>
                <a:lnTo>
                  <a:pt x="14379" y="44"/>
                </a:lnTo>
                <a:cubicBezTo>
                  <a:pt x="15527" y="2281"/>
                  <a:pt x="15733" y="5122"/>
                  <a:pt x="14923" y="7785"/>
                </a:cubicBezTo>
                <a:cubicBezTo>
                  <a:pt x="14202" y="10155"/>
                  <a:pt x="12701" y="12421"/>
                  <a:pt x="10567" y="14334"/>
                </a:cubicBezTo>
                <a:cubicBezTo>
                  <a:pt x="10126" y="14731"/>
                  <a:pt x="9640" y="15129"/>
                  <a:pt x="9184" y="15511"/>
                </a:cubicBezTo>
                <a:cubicBezTo>
                  <a:pt x="8374" y="16174"/>
                  <a:pt x="7535" y="16865"/>
                  <a:pt x="6814" y="17660"/>
                </a:cubicBezTo>
                <a:cubicBezTo>
                  <a:pt x="6064" y="18514"/>
                  <a:pt x="4813" y="20221"/>
                  <a:pt x="5004" y="22207"/>
                </a:cubicBezTo>
                <a:cubicBezTo>
                  <a:pt x="5210" y="24223"/>
                  <a:pt x="6844" y="25813"/>
                  <a:pt x="8271" y="27196"/>
                </a:cubicBezTo>
                <a:lnTo>
                  <a:pt x="8418" y="27343"/>
                </a:lnTo>
                <a:cubicBezTo>
                  <a:pt x="10302" y="29183"/>
                  <a:pt x="12760" y="31905"/>
                  <a:pt x="13098" y="35099"/>
                </a:cubicBezTo>
                <a:cubicBezTo>
                  <a:pt x="12024" y="36026"/>
                  <a:pt x="11215" y="37056"/>
                  <a:pt x="10670" y="38175"/>
                </a:cubicBezTo>
                <a:cubicBezTo>
                  <a:pt x="9611" y="40456"/>
                  <a:pt x="9890" y="43119"/>
                  <a:pt x="11376" y="44723"/>
                </a:cubicBezTo>
                <a:cubicBezTo>
                  <a:pt x="11391" y="44738"/>
                  <a:pt x="11406" y="44782"/>
                  <a:pt x="11450" y="44797"/>
                </a:cubicBezTo>
                <a:lnTo>
                  <a:pt x="11509" y="44753"/>
                </a:lnTo>
                <a:cubicBezTo>
                  <a:pt x="11538" y="44782"/>
                  <a:pt x="11597" y="44782"/>
                  <a:pt x="11627" y="44797"/>
                </a:cubicBezTo>
                <a:cubicBezTo>
                  <a:pt x="11656" y="44812"/>
                  <a:pt x="11671" y="44856"/>
                  <a:pt x="11700" y="44871"/>
                </a:cubicBezTo>
                <a:lnTo>
                  <a:pt x="11744" y="44826"/>
                </a:lnTo>
                <a:cubicBezTo>
                  <a:pt x="11803" y="44856"/>
                  <a:pt x="11847" y="44871"/>
                  <a:pt x="11892" y="44885"/>
                </a:cubicBezTo>
                <a:lnTo>
                  <a:pt x="11950" y="44944"/>
                </a:lnTo>
                <a:lnTo>
                  <a:pt x="11980" y="44900"/>
                </a:lnTo>
                <a:cubicBezTo>
                  <a:pt x="12053" y="44929"/>
                  <a:pt x="12112" y="44959"/>
                  <a:pt x="12186" y="44974"/>
                </a:cubicBezTo>
                <a:lnTo>
                  <a:pt x="12201" y="45003"/>
                </a:lnTo>
                <a:lnTo>
                  <a:pt x="12215" y="44974"/>
                </a:lnTo>
                <a:cubicBezTo>
                  <a:pt x="12716" y="45180"/>
                  <a:pt x="13172" y="45474"/>
                  <a:pt x="13599" y="45827"/>
                </a:cubicBezTo>
                <a:cubicBezTo>
                  <a:pt x="13599" y="45827"/>
                  <a:pt x="13613" y="45827"/>
                  <a:pt x="13613" y="45842"/>
                </a:cubicBezTo>
                <a:lnTo>
                  <a:pt x="13672" y="45901"/>
                </a:lnTo>
                <a:cubicBezTo>
                  <a:pt x="14040" y="46224"/>
                  <a:pt x="14379" y="46636"/>
                  <a:pt x="14644" y="47078"/>
                </a:cubicBezTo>
                <a:cubicBezTo>
                  <a:pt x="14717" y="47210"/>
                  <a:pt x="14791" y="47328"/>
                  <a:pt x="14850" y="47461"/>
                </a:cubicBezTo>
                <a:cubicBezTo>
                  <a:pt x="14997" y="47770"/>
                  <a:pt x="15129" y="48108"/>
                  <a:pt x="15203" y="48432"/>
                </a:cubicBezTo>
                <a:cubicBezTo>
                  <a:pt x="15335" y="49006"/>
                  <a:pt x="15379" y="49609"/>
                  <a:pt x="15306" y="50198"/>
                </a:cubicBezTo>
                <a:cubicBezTo>
                  <a:pt x="15262" y="50639"/>
                  <a:pt x="15159" y="51066"/>
                  <a:pt x="15011" y="51493"/>
                </a:cubicBezTo>
                <a:cubicBezTo>
                  <a:pt x="14997" y="51566"/>
                  <a:pt x="14967" y="51640"/>
                  <a:pt x="14923" y="51714"/>
                </a:cubicBezTo>
                <a:cubicBezTo>
                  <a:pt x="14864" y="51861"/>
                  <a:pt x="14820" y="51993"/>
                  <a:pt x="14747" y="52140"/>
                </a:cubicBezTo>
                <a:cubicBezTo>
                  <a:pt x="14599" y="52435"/>
                  <a:pt x="14423" y="52729"/>
                  <a:pt x="14261" y="53023"/>
                </a:cubicBezTo>
                <a:cubicBezTo>
                  <a:pt x="14261" y="53038"/>
                  <a:pt x="14246" y="53053"/>
                  <a:pt x="14246" y="53053"/>
                </a:cubicBezTo>
                <a:cubicBezTo>
                  <a:pt x="14202" y="53126"/>
                  <a:pt x="14158" y="53200"/>
                  <a:pt x="14099" y="53274"/>
                </a:cubicBezTo>
                <a:cubicBezTo>
                  <a:pt x="14011" y="53421"/>
                  <a:pt x="13893" y="53583"/>
                  <a:pt x="13805" y="53730"/>
                </a:cubicBezTo>
                <a:cubicBezTo>
                  <a:pt x="13658" y="53921"/>
                  <a:pt x="13525" y="54127"/>
                  <a:pt x="13393" y="54318"/>
                </a:cubicBezTo>
                <a:cubicBezTo>
                  <a:pt x="13275" y="54495"/>
                  <a:pt x="13142" y="54672"/>
                  <a:pt x="13010" y="54863"/>
                </a:cubicBezTo>
                <a:lnTo>
                  <a:pt x="12627" y="55349"/>
                </a:lnTo>
                <a:cubicBezTo>
                  <a:pt x="12495" y="55496"/>
                  <a:pt x="12362" y="55672"/>
                  <a:pt x="12259" y="55834"/>
                </a:cubicBezTo>
                <a:cubicBezTo>
                  <a:pt x="12127" y="55981"/>
                  <a:pt x="11995" y="56129"/>
                  <a:pt x="11892" y="56290"/>
                </a:cubicBezTo>
                <a:cubicBezTo>
                  <a:pt x="11759" y="56438"/>
                  <a:pt x="11627" y="56585"/>
                  <a:pt x="11524" y="56732"/>
                </a:cubicBezTo>
                <a:cubicBezTo>
                  <a:pt x="11391" y="56879"/>
                  <a:pt x="11288" y="57026"/>
                  <a:pt x="11156" y="57173"/>
                </a:cubicBezTo>
                <a:cubicBezTo>
                  <a:pt x="11023" y="57306"/>
                  <a:pt x="10920" y="57453"/>
                  <a:pt x="10803" y="57600"/>
                </a:cubicBezTo>
                <a:cubicBezTo>
                  <a:pt x="10670" y="57733"/>
                  <a:pt x="10567" y="57880"/>
                  <a:pt x="10449" y="58027"/>
                </a:cubicBezTo>
                <a:cubicBezTo>
                  <a:pt x="10332" y="58145"/>
                  <a:pt x="10214" y="58292"/>
                  <a:pt x="10111" y="58439"/>
                </a:cubicBezTo>
                <a:cubicBezTo>
                  <a:pt x="9978" y="58571"/>
                  <a:pt x="9861" y="58719"/>
                  <a:pt x="9758" y="58866"/>
                </a:cubicBezTo>
                <a:cubicBezTo>
                  <a:pt x="9625" y="58998"/>
                  <a:pt x="9522" y="59145"/>
                  <a:pt x="9404" y="59278"/>
                </a:cubicBezTo>
                <a:cubicBezTo>
                  <a:pt x="9272" y="59396"/>
                  <a:pt x="9169" y="59528"/>
                  <a:pt x="9051" y="59675"/>
                </a:cubicBezTo>
                <a:cubicBezTo>
                  <a:pt x="8728" y="60028"/>
                  <a:pt x="8448" y="60411"/>
                  <a:pt x="8271" y="60867"/>
                </a:cubicBezTo>
                <a:cubicBezTo>
                  <a:pt x="7771" y="62089"/>
                  <a:pt x="8051" y="63590"/>
                  <a:pt x="8934" y="64532"/>
                </a:cubicBezTo>
                <a:cubicBezTo>
                  <a:pt x="9699" y="65341"/>
                  <a:pt x="10803" y="65724"/>
                  <a:pt x="11877" y="66092"/>
                </a:cubicBezTo>
                <a:cubicBezTo>
                  <a:pt x="11995" y="66150"/>
                  <a:pt x="12142" y="66195"/>
                  <a:pt x="12274" y="66239"/>
                </a:cubicBezTo>
                <a:cubicBezTo>
                  <a:pt x="13157" y="66562"/>
                  <a:pt x="14261" y="67004"/>
                  <a:pt x="15188" y="67740"/>
                </a:cubicBezTo>
                <a:cubicBezTo>
                  <a:pt x="16100" y="68490"/>
                  <a:pt x="16689" y="69476"/>
                  <a:pt x="16822" y="70477"/>
                </a:cubicBezTo>
                <a:cubicBezTo>
                  <a:pt x="17042" y="72346"/>
                  <a:pt x="15600" y="74038"/>
                  <a:pt x="14099" y="74892"/>
                </a:cubicBezTo>
                <a:cubicBezTo>
                  <a:pt x="12907" y="75569"/>
                  <a:pt x="11524" y="75907"/>
                  <a:pt x="10199" y="76231"/>
                </a:cubicBezTo>
                <a:cubicBezTo>
                  <a:pt x="9758" y="76349"/>
                  <a:pt x="9301" y="76452"/>
                  <a:pt x="8860" y="76584"/>
                </a:cubicBezTo>
                <a:cubicBezTo>
                  <a:pt x="7050" y="77085"/>
                  <a:pt x="5328" y="77820"/>
                  <a:pt x="3709" y="78718"/>
                </a:cubicBezTo>
                <a:cubicBezTo>
                  <a:pt x="2090" y="79616"/>
                  <a:pt x="133" y="81146"/>
                  <a:pt x="45" y="83266"/>
                </a:cubicBezTo>
                <a:cubicBezTo>
                  <a:pt x="1" y="84046"/>
                  <a:pt x="251" y="84840"/>
                  <a:pt x="501" y="85576"/>
                </a:cubicBezTo>
                <a:cubicBezTo>
                  <a:pt x="1075" y="87254"/>
                  <a:pt x="1752" y="88931"/>
                  <a:pt x="2502" y="90521"/>
                </a:cubicBezTo>
                <a:lnTo>
                  <a:pt x="2561" y="90491"/>
                </a:lnTo>
                <a:cubicBezTo>
                  <a:pt x="1796" y="88887"/>
                  <a:pt x="1134" y="87239"/>
                  <a:pt x="560" y="85561"/>
                </a:cubicBezTo>
                <a:cubicBezTo>
                  <a:pt x="295" y="84825"/>
                  <a:pt x="60" y="84046"/>
                  <a:pt x="104" y="83266"/>
                </a:cubicBezTo>
                <a:cubicBezTo>
                  <a:pt x="192" y="81205"/>
                  <a:pt x="2120" y="79675"/>
                  <a:pt x="3724" y="78777"/>
                </a:cubicBezTo>
                <a:cubicBezTo>
                  <a:pt x="5343" y="77850"/>
                  <a:pt x="7065" y="77129"/>
                  <a:pt x="8860" y="76643"/>
                </a:cubicBezTo>
                <a:cubicBezTo>
                  <a:pt x="9301" y="76511"/>
                  <a:pt x="9758" y="76393"/>
                  <a:pt x="10199" y="76290"/>
                </a:cubicBezTo>
                <a:cubicBezTo>
                  <a:pt x="11524" y="75952"/>
                  <a:pt x="12907" y="75613"/>
                  <a:pt x="14114" y="74921"/>
                </a:cubicBezTo>
                <a:cubicBezTo>
                  <a:pt x="15644" y="74068"/>
                  <a:pt x="17101" y="72346"/>
                  <a:pt x="16880" y="70462"/>
                </a:cubicBezTo>
                <a:cubicBezTo>
                  <a:pt x="16763" y="69447"/>
                  <a:pt x="16159" y="68431"/>
                  <a:pt x="15217" y="67681"/>
                </a:cubicBezTo>
                <a:cubicBezTo>
                  <a:pt x="14305" y="66930"/>
                  <a:pt x="13172" y="66489"/>
                  <a:pt x="12289" y="66165"/>
                </a:cubicBezTo>
                <a:cubicBezTo>
                  <a:pt x="12171" y="66121"/>
                  <a:pt x="12024" y="66077"/>
                  <a:pt x="11892" y="66018"/>
                </a:cubicBezTo>
                <a:cubicBezTo>
                  <a:pt x="10847" y="65650"/>
                  <a:pt x="9743" y="65282"/>
                  <a:pt x="8978" y="64473"/>
                </a:cubicBezTo>
                <a:cubicBezTo>
                  <a:pt x="8095" y="63546"/>
                  <a:pt x="7845" y="62074"/>
                  <a:pt x="8315" y="60897"/>
                </a:cubicBezTo>
                <a:cubicBezTo>
                  <a:pt x="8448" y="60602"/>
                  <a:pt x="8595" y="60337"/>
                  <a:pt x="8786" y="60102"/>
                </a:cubicBezTo>
                <a:lnTo>
                  <a:pt x="8786" y="60102"/>
                </a:lnTo>
                <a:cubicBezTo>
                  <a:pt x="8713" y="60234"/>
                  <a:pt x="8654" y="60337"/>
                  <a:pt x="8595" y="60485"/>
                </a:cubicBezTo>
                <a:cubicBezTo>
                  <a:pt x="8124" y="61647"/>
                  <a:pt x="8374" y="63075"/>
                  <a:pt x="9228" y="64075"/>
                </a:cubicBezTo>
                <a:cubicBezTo>
                  <a:pt x="10037" y="65032"/>
                  <a:pt x="11259" y="65532"/>
                  <a:pt x="12436" y="66003"/>
                </a:cubicBezTo>
                <a:lnTo>
                  <a:pt x="12583" y="66062"/>
                </a:lnTo>
                <a:cubicBezTo>
                  <a:pt x="12804" y="66150"/>
                  <a:pt x="13010" y="66224"/>
                  <a:pt x="13201" y="66312"/>
                </a:cubicBezTo>
                <a:cubicBezTo>
                  <a:pt x="14173" y="66739"/>
                  <a:pt x="14938" y="67225"/>
                  <a:pt x="15571" y="67784"/>
                </a:cubicBezTo>
                <a:cubicBezTo>
                  <a:pt x="16189" y="68358"/>
                  <a:pt x="16983" y="69300"/>
                  <a:pt x="17101" y="70506"/>
                </a:cubicBezTo>
                <a:cubicBezTo>
                  <a:pt x="17204" y="71669"/>
                  <a:pt x="16704" y="72861"/>
                  <a:pt x="15674" y="73891"/>
                </a:cubicBezTo>
                <a:cubicBezTo>
                  <a:pt x="15291" y="74259"/>
                  <a:pt x="14864" y="74598"/>
                  <a:pt x="14393" y="74848"/>
                </a:cubicBezTo>
                <a:cubicBezTo>
                  <a:pt x="13216" y="75510"/>
                  <a:pt x="11892" y="75878"/>
                  <a:pt x="10582" y="76216"/>
                </a:cubicBezTo>
                <a:cubicBezTo>
                  <a:pt x="10140" y="76319"/>
                  <a:pt x="9699" y="76452"/>
                  <a:pt x="9257" y="76584"/>
                </a:cubicBezTo>
                <a:cubicBezTo>
                  <a:pt x="7491" y="77114"/>
                  <a:pt x="5799" y="77850"/>
                  <a:pt x="4224" y="78792"/>
                </a:cubicBezTo>
                <a:cubicBezTo>
                  <a:pt x="2826" y="79616"/>
                  <a:pt x="1811" y="80514"/>
                  <a:pt x="1237" y="81470"/>
                </a:cubicBezTo>
                <a:cubicBezTo>
                  <a:pt x="869" y="82059"/>
                  <a:pt x="692" y="82692"/>
                  <a:pt x="648" y="83310"/>
                </a:cubicBezTo>
                <a:cubicBezTo>
                  <a:pt x="619" y="84104"/>
                  <a:pt x="839" y="84899"/>
                  <a:pt x="1075" y="85620"/>
                </a:cubicBezTo>
                <a:cubicBezTo>
                  <a:pt x="1619" y="87283"/>
                  <a:pt x="2282" y="88946"/>
                  <a:pt x="3047" y="90521"/>
                </a:cubicBezTo>
                <a:lnTo>
                  <a:pt x="3091" y="90491"/>
                </a:lnTo>
                <a:cubicBezTo>
                  <a:pt x="2341" y="88902"/>
                  <a:pt x="1678" y="87268"/>
                  <a:pt x="1134" y="85591"/>
                </a:cubicBezTo>
                <a:cubicBezTo>
                  <a:pt x="884" y="84884"/>
                  <a:pt x="663" y="84090"/>
                  <a:pt x="707" y="83310"/>
                </a:cubicBezTo>
                <a:cubicBezTo>
                  <a:pt x="736" y="82692"/>
                  <a:pt x="928" y="82088"/>
                  <a:pt x="1281" y="81500"/>
                </a:cubicBezTo>
                <a:cubicBezTo>
                  <a:pt x="1840" y="80543"/>
                  <a:pt x="2841" y="79631"/>
                  <a:pt x="4239" y="78821"/>
                </a:cubicBezTo>
                <a:cubicBezTo>
                  <a:pt x="5814" y="77909"/>
                  <a:pt x="7506" y="77158"/>
                  <a:pt x="9272" y="76643"/>
                </a:cubicBezTo>
                <a:cubicBezTo>
                  <a:pt x="9714" y="76511"/>
                  <a:pt x="10155" y="76378"/>
                  <a:pt x="10597" y="76275"/>
                </a:cubicBezTo>
                <a:cubicBezTo>
                  <a:pt x="11892" y="75922"/>
                  <a:pt x="13231" y="75569"/>
                  <a:pt x="14423" y="74892"/>
                </a:cubicBezTo>
                <a:cubicBezTo>
                  <a:pt x="14908" y="74612"/>
                  <a:pt x="15335" y="74303"/>
                  <a:pt x="15718" y="73921"/>
                </a:cubicBezTo>
                <a:cubicBezTo>
                  <a:pt x="16763" y="72891"/>
                  <a:pt x="17278" y="71669"/>
                  <a:pt x="17145" y="70477"/>
                </a:cubicBezTo>
                <a:cubicBezTo>
                  <a:pt x="17028" y="69241"/>
                  <a:pt x="16233" y="68299"/>
                  <a:pt x="15585" y="67710"/>
                </a:cubicBezTo>
                <a:cubicBezTo>
                  <a:pt x="14967" y="67166"/>
                  <a:pt x="14187" y="66665"/>
                  <a:pt x="13201" y="66239"/>
                </a:cubicBezTo>
                <a:cubicBezTo>
                  <a:pt x="13010" y="66165"/>
                  <a:pt x="12804" y="66077"/>
                  <a:pt x="12583" y="65989"/>
                </a:cubicBezTo>
                <a:lnTo>
                  <a:pt x="12436" y="65930"/>
                </a:lnTo>
                <a:cubicBezTo>
                  <a:pt x="11259" y="65459"/>
                  <a:pt x="10067" y="64958"/>
                  <a:pt x="9257" y="64017"/>
                </a:cubicBezTo>
                <a:cubicBezTo>
                  <a:pt x="8433" y="63045"/>
                  <a:pt x="8168" y="61632"/>
                  <a:pt x="8654" y="60499"/>
                </a:cubicBezTo>
                <a:cubicBezTo>
                  <a:pt x="8757" y="60205"/>
                  <a:pt x="8934" y="59955"/>
                  <a:pt x="9095" y="59719"/>
                </a:cubicBezTo>
                <a:lnTo>
                  <a:pt x="9095" y="59719"/>
                </a:lnTo>
                <a:cubicBezTo>
                  <a:pt x="9022" y="59837"/>
                  <a:pt x="8963" y="59970"/>
                  <a:pt x="8904" y="60102"/>
                </a:cubicBezTo>
                <a:cubicBezTo>
                  <a:pt x="8463" y="61206"/>
                  <a:pt x="8683" y="62589"/>
                  <a:pt x="9478" y="63619"/>
                </a:cubicBezTo>
                <a:cubicBezTo>
                  <a:pt x="10287" y="64664"/>
                  <a:pt x="11480" y="65267"/>
                  <a:pt x="12848" y="65900"/>
                </a:cubicBezTo>
                <a:cubicBezTo>
                  <a:pt x="13084" y="66003"/>
                  <a:pt x="13290" y="66092"/>
                  <a:pt x="13466" y="66195"/>
                </a:cubicBezTo>
                <a:cubicBezTo>
                  <a:pt x="14467" y="66665"/>
                  <a:pt x="15276" y="67225"/>
                  <a:pt x="15894" y="67828"/>
                </a:cubicBezTo>
                <a:cubicBezTo>
                  <a:pt x="16777" y="68711"/>
                  <a:pt x="17263" y="69609"/>
                  <a:pt x="17337" y="70506"/>
                </a:cubicBezTo>
                <a:cubicBezTo>
                  <a:pt x="17425" y="71654"/>
                  <a:pt x="16925" y="72832"/>
                  <a:pt x="15924" y="73847"/>
                </a:cubicBezTo>
                <a:cubicBezTo>
                  <a:pt x="15556" y="74215"/>
                  <a:pt x="15129" y="74539"/>
                  <a:pt x="14673" y="74804"/>
                </a:cubicBezTo>
                <a:cubicBezTo>
                  <a:pt x="13525" y="75466"/>
                  <a:pt x="12245" y="75834"/>
                  <a:pt x="10994" y="76172"/>
                </a:cubicBezTo>
                <a:cubicBezTo>
                  <a:pt x="10552" y="76305"/>
                  <a:pt x="10081" y="76437"/>
                  <a:pt x="9625" y="76584"/>
                </a:cubicBezTo>
                <a:cubicBezTo>
                  <a:pt x="7903" y="77129"/>
                  <a:pt x="6240" y="77894"/>
                  <a:pt x="4680" y="78851"/>
                </a:cubicBezTo>
                <a:cubicBezTo>
                  <a:pt x="3312" y="79689"/>
                  <a:pt x="2341" y="80587"/>
                  <a:pt x="1767" y="81544"/>
                </a:cubicBezTo>
                <a:cubicBezTo>
                  <a:pt x="1428" y="82132"/>
                  <a:pt x="1222" y="82765"/>
                  <a:pt x="1207" y="83383"/>
                </a:cubicBezTo>
                <a:cubicBezTo>
                  <a:pt x="1163" y="84178"/>
                  <a:pt x="1369" y="84958"/>
                  <a:pt x="1605" y="85694"/>
                </a:cubicBezTo>
                <a:cubicBezTo>
                  <a:pt x="2135" y="87357"/>
                  <a:pt x="2782" y="89005"/>
                  <a:pt x="3518" y="90565"/>
                </a:cubicBezTo>
                <a:lnTo>
                  <a:pt x="3577" y="90521"/>
                </a:lnTo>
                <a:cubicBezTo>
                  <a:pt x="2826" y="88975"/>
                  <a:pt x="2179" y="87342"/>
                  <a:pt x="1664" y="85650"/>
                </a:cubicBezTo>
                <a:cubicBezTo>
                  <a:pt x="1443" y="84928"/>
                  <a:pt x="1222" y="84163"/>
                  <a:pt x="1252" y="83383"/>
                </a:cubicBezTo>
                <a:cubicBezTo>
                  <a:pt x="1296" y="82780"/>
                  <a:pt x="1472" y="82177"/>
                  <a:pt x="1825" y="81588"/>
                </a:cubicBezTo>
                <a:cubicBezTo>
                  <a:pt x="2385" y="80631"/>
                  <a:pt x="3356" y="79734"/>
                  <a:pt x="4710" y="78895"/>
                </a:cubicBezTo>
                <a:cubicBezTo>
                  <a:pt x="6285" y="77938"/>
                  <a:pt x="7933" y="77188"/>
                  <a:pt x="9640" y="76643"/>
                </a:cubicBezTo>
                <a:cubicBezTo>
                  <a:pt x="10081" y="76496"/>
                  <a:pt x="10552" y="76364"/>
                  <a:pt x="10994" y="76231"/>
                </a:cubicBezTo>
                <a:cubicBezTo>
                  <a:pt x="12245" y="75878"/>
                  <a:pt x="13525" y="75510"/>
                  <a:pt x="14673" y="74848"/>
                </a:cubicBezTo>
                <a:cubicBezTo>
                  <a:pt x="15129" y="74583"/>
                  <a:pt x="15556" y="74259"/>
                  <a:pt x="15939" y="73877"/>
                </a:cubicBezTo>
                <a:cubicBezTo>
                  <a:pt x="16969" y="72861"/>
                  <a:pt x="17484" y="71669"/>
                  <a:pt x="17366" y="70506"/>
                </a:cubicBezTo>
                <a:cubicBezTo>
                  <a:pt x="17293" y="69594"/>
                  <a:pt x="16807" y="68667"/>
                  <a:pt x="15924" y="67769"/>
                </a:cubicBezTo>
                <a:cubicBezTo>
                  <a:pt x="15291" y="67151"/>
                  <a:pt x="14482" y="66592"/>
                  <a:pt x="13466" y="66121"/>
                </a:cubicBezTo>
                <a:cubicBezTo>
                  <a:pt x="13290" y="66018"/>
                  <a:pt x="13084" y="65930"/>
                  <a:pt x="12848" y="65827"/>
                </a:cubicBezTo>
                <a:cubicBezTo>
                  <a:pt x="11480" y="65194"/>
                  <a:pt x="10302" y="64590"/>
                  <a:pt x="9493" y="63560"/>
                </a:cubicBezTo>
                <a:cubicBezTo>
                  <a:pt x="8713" y="62545"/>
                  <a:pt x="8492" y="61206"/>
                  <a:pt x="8934" y="60117"/>
                </a:cubicBezTo>
                <a:cubicBezTo>
                  <a:pt x="9022" y="59896"/>
                  <a:pt x="9110" y="59719"/>
                  <a:pt x="9243" y="59528"/>
                </a:cubicBezTo>
                <a:lnTo>
                  <a:pt x="9316" y="59454"/>
                </a:lnTo>
                <a:lnTo>
                  <a:pt x="9316" y="59454"/>
                </a:lnTo>
                <a:cubicBezTo>
                  <a:pt x="9272" y="59543"/>
                  <a:pt x="9243" y="59616"/>
                  <a:pt x="9198" y="59719"/>
                </a:cubicBezTo>
                <a:cubicBezTo>
                  <a:pt x="8786" y="60779"/>
                  <a:pt x="8978" y="62089"/>
                  <a:pt x="9743" y="63134"/>
                </a:cubicBezTo>
                <a:cubicBezTo>
                  <a:pt x="10508" y="64223"/>
                  <a:pt x="11656" y="64958"/>
                  <a:pt x="13128" y="65709"/>
                </a:cubicBezTo>
                <a:cubicBezTo>
                  <a:pt x="13349" y="65827"/>
                  <a:pt x="13540" y="65930"/>
                  <a:pt x="13761" y="66047"/>
                </a:cubicBezTo>
                <a:cubicBezTo>
                  <a:pt x="14791" y="66577"/>
                  <a:pt x="15630" y="67195"/>
                  <a:pt x="16233" y="67858"/>
                </a:cubicBezTo>
                <a:cubicBezTo>
                  <a:pt x="17072" y="68799"/>
                  <a:pt x="17513" y="69668"/>
                  <a:pt x="17572" y="70536"/>
                </a:cubicBezTo>
                <a:cubicBezTo>
                  <a:pt x="17646" y="71654"/>
                  <a:pt x="17145" y="72817"/>
                  <a:pt x="16159" y="73788"/>
                </a:cubicBezTo>
                <a:cubicBezTo>
                  <a:pt x="15791" y="74156"/>
                  <a:pt x="15379" y="74465"/>
                  <a:pt x="14923" y="74745"/>
                </a:cubicBezTo>
                <a:cubicBezTo>
                  <a:pt x="13819" y="75392"/>
                  <a:pt x="12569" y="75775"/>
                  <a:pt x="11376" y="76143"/>
                </a:cubicBezTo>
                <a:cubicBezTo>
                  <a:pt x="10935" y="76275"/>
                  <a:pt x="10479" y="76422"/>
                  <a:pt x="10008" y="76570"/>
                </a:cubicBezTo>
                <a:cubicBezTo>
                  <a:pt x="8315" y="77129"/>
                  <a:pt x="6697" y="77924"/>
                  <a:pt x="5181" y="78895"/>
                </a:cubicBezTo>
                <a:cubicBezTo>
                  <a:pt x="3856" y="79748"/>
                  <a:pt x="2900" y="80661"/>
                  <a:pt x="2341" y="81617"/>
                </a:cubicBezTo>
                <a:cubicBezTo>
                  <a:pt x="2017" y="82206"/>
                  <a:pt x="1811" y="82824"/>
                  <a:pt x="1767" y="83442"/>
                </a:cubicBezTo>
                <a:cubicBezTo>
                  <a:pt x="1722" y="84237"/>
                  <a:pt x="1943" y="85032"/>
                  <a:pt x="2135" y="85723"/>
                </a:cubicBezTo>
                <a:cubicBezTo>
                  <a:pt x="2635" y="87401"/>
                  <a:pt x="3282" y="89034"/>
                  <a:pt x="4018" y="90565"/>
                </a:cubicBezTo>
                <a:lnTo>
                  <a:pt x="4077" y="90521"/>
                </a:lnTo>
                <a:cubicBezTo>
                  <a:pt x="3341" y="89005"/>
                  <a:pt x="2694" y="87357"/>
                  <a:pt x="2193" y="85694"/>
                </a:cubicBezTo>
                <a:cubicBezTo>
                  <a:pt x="1987" y="85002"/>
                  <a:pt x="1767" y="84222"/>
                  <a:pt x="1825" y="83442"/>
                </a:cubicBezTo>
                <a:cubicBezTo>
                  <a:pt x="1870" y="82839"/>
                  <a:pt x="2046" y="82235"/>
                  <a:pt x="2385" y="81661"/>
                </a:cubicBezTo>
                <a:cubicBezTo>
                  <a:pt x="2929" y="80705"/>
                  <a:pt x="3871" y="79807"/>
                  <a:pt x="5181" y="78954"/>
                </a:cubicBezTo>
                <a:cubicBezTo>
                  <a:pt x="6697" y="77982"/>
                  <a:pt x="8315" y="77188"/>
                  <a:pt x="9993" y="76614"/>
                </a:cubicBezTo>
                <a:cubicBezTo>
                  <a:pt x="10435" y="76467"/>
                  <a:pt x="10891" y="76319"/>
                  <a:pt x="11362" y="76202"/>
                </a:cubicBezTo>
                <a:cubicBezTo>
                  <a:pt x="12569" y="75834"/>
                  <a:pt x="13819" y="75466"/>
                  <a:pt x="14923" y="74804"/>
                </a:cubicBezTo>
                <a:cubicBezTo>
                  <a:pt x="15379" y="74524"/>
                  <a:pt x="15806" y="74215"/>
                  <a:pt x="16174" y="73847"/>
                </a:cubicBezTo>
                <a:cubicBezTo>
                  <a:pt x="17190" y="72846"/>
                  <a:pt x="17705" y="71669"/>
                  <a:pt x="17616" y="70536"/>
                </a:cubicBezTo>
                <a:cubicBezTo>
                  <a:pt x="17557" y="69653"/>
                  <a:pt x="17116" y="68770"/>
                  <a:pt x="16248" y="67828"/>
                </a:cubicBezTo>
                <a:cubicBezTo>
                  <a:pt x="15630" y="67151"/>
                  <a:pt x="14791" y="66518"/>
                  <a:pt x="13761" y="65989"/>
                </a:cubicBezTo>
                <a:cubicBezTo>
                  <a:pt x="13540" y="65871"/>
                  <a:pt x="13349" y="65768"/>
                  <a:pt x="13128" y="65650"/>
                </a:cubicBezTo>
                <a:cubicBezTo>
                  <a:pt x="11656" y="64900"/>
                  <a:pt x="10523" y="64178"/>
                  <a:pt x="9758" y="63104"/>
                </a:cubicBezTo>
                <a:cubicBezTo>
                  <a:pt x="9022" y="62074"/>
                  <a:pt x="8816" y="60779"/>
                  <a:pt x="9228" y="59734"/>
                </a:cubicBezTo>
                <a:cubicBezTo>
                  <a:pt x="9272" y="59587"/>
                  <a:pt x="9331" y="59454"/>
                  <a:pt x="9404" y="59322"/>
                </a:cubicBezTo>
                <a:cubicBezTo>
                  <a:pt x="9449" y="59293"/>
                  <a:pt x="9478" y="59248"/>
                  <a:pt x="9537" y="59234"/>
                </a:cubicBezTo>
                <a:lnTo>
                  <a:pt x="9537" y="59234"/>
                </a:lnTo>
                <a:cubicBezTo>
                  <a:pt x="9522" y="59278"/>
                  <a:pt x="9522" y="59293"/>
                  <a:pt x="9493" y="59322"/>
                </a:cubicBezTo>
                <a:cubicBezTo>
                  <a:pt x="9095" y="60337"/>
                  <a:pt x="9272" y="61603"/>
                  <a:pt x="9993" y="62677"/>
                </a:cubicBezTo>
                <a:cubicBezTo>
                  <a:pt x="10861" y="64002"/>
                  <a:pt x="12201" y="64870"/>
                  <a:pt x="13393" y="65547"/>
                </a:cubicBezTo>
                <a:lnTo>
                  <a:pt x="13584" y="65635"/>
                </a:lnTo>
                <a:lnTo>
                  <a:pt x="14084" y="65915"/>
                </a:lnTo>
                <a:cubicBezTo>
                  <a:pt x="15129" y="66504"/>
                  <a:pt x="15997" y="67181"/>
                  <a:pt x="16601" y="67916"/>
                </a:cubicBezTo>
                <a:cubicBezTo>
                  <a:pt x="17145" y="68579"/>
                  <a:pt x="17793" y="69476"/>
                  <a:pt x="17852" y="70565"/>
                </a:cubicBezTo>
                <a:cubicBezTo>
                  <a:pt x="17911" y="71669"/>
                  <a:pt x="17396" y="72817"/>
                  <a:pt x="16439" y="73773"/>
                </a:cubicBezTo>
                <a:cubicBezTo>
                  <a:pt x="16071" y="74112"/>
                  <a:pt x="15659" y="74450"/>
                  <a:pt x="15217" y="74701"/>
                </a:cubicBezTo>
                <a:cubicBezTo>
                  <a:pt x="14158" y="75348"/>
                  <a:pt x="12936" y="75731"/>
                  <a:pt x="11774" y="76099"/>
                </a:cubicBezTo>
                <a:cubicBezTo>
                  <a:pt x="11332" y="76246"/>
                  <a:pt x="10861" y="76393"/>
                  <a:pt x="10420" y="76540"/>
                </a:cubicBezTo>
                <a:cubicBezTo>
                  <a:pt x="8757" y="77129"/>
                  <a:pt x="7182" y="77938"/>
                  <a:pt x="5696" y="78954"/>
                </a:cubicBezTo>
                <a:cubicBezTo>
                  <a:pt x="4401" y="79822"/>
                  <a:pt x="3488" y="80734"/>
                  <a:pt x="2944" y="81691"/>
                </a:cubicBezTo>
                <a:cubicBezTo>
                  <a:pt x="2620" y="82280"/>
                  <a:pt x="2429" y="82898"/>
                  <a:pt x="2399" y="83501"/>
                </a:cubicBezTo>
                <a:cubicBezTo>
                  <a:pt x="2341" y="84296"/>
                  <a:pt x="2547" y="85076"/>
                  <a:pt x="2753" y="85767"/>
                </a:cubicBezTo>
                <a:cubicBezTo>
                  <a:pt x="3224" y="87430"/>
                  <a:pt x="3827" y="89049"/>
                  <a:pt x="4563" y="90565"/>
                </a:cubicBezTo>
                <a:lnTo>
                  <a:pt x="4622" y="90521"/>
                </a:lnTo>
                <a:cubicBezTo>
                  <a:pt x="3886" y="89020"/>
                  <a:pt x="3282" y="87401"/>
                  <a:pt x="2797" y="85723"/>
                </a:cubicBezTo>
                <a:cubicBezTo>
                  <a:pt x="2620" y="85061"/>
                  <a:pt x="2414" y="84266"/>
                  <a:pt x="2458" y="83501"/>
                </a:cubicBezTo>
                <a:cubicBezTo>
                  <a:pt x="2488" y="82898"/>
                  <a:pt x="2679" y="82309"/>
                  <a:pt x="3003" y="81720"/>
                </a:cubicBezTo>
                <a:cubicBezTo>
                  <a:pt x="3533" y="80778"/>
                  <a:pt x="4460" y="79851"/>
                  <a:pt x="5725" y="78998"/>
                </a:cubicBezTo>
                <a:cubicBezTo>
                  <a:pt x="7212" y="77997"/>
                  <a:pt x="8801" y="77188"/>
                  <a:pt x="10449" y="76599"/>
                </a:cubicBezTo>
                <a:cubicBezTo>
                  <a:pt x="10891" y="76437"/>
                  <a:pt x="11362" y="76290"/>
                  <a:pt x="11818" y="76158"/>
                </a:cubicBezTo>
                <a:cubicBezTo>
                  <a:pt x="12150" y="76054"/>
                  <a:pt x="12484" y="75949"/>
                  <a:pt x="12817" y="75837"/>
                </a:cubicBezTo>
                <a:lnTo>
                  <a:pt x="12817" y="75837"/>
                </a:lnTo>
                <a:cubicBezTo>
                  <a:pt x="12610" y="75910"/>
                  <a:pt x="12404" y="75982"/>
                  <a:pt x="12201" y="76055"/>
                </a:cubicBezTo>
                <a:cubicBezTo>
                  <a:pt x="11759" y="76202"/>
                  <a:pt x="11288" y="76364"/>
                  <a:pt x="10847" y="76525"/>
                </a:cubicBezTo>
                <a:cubicBezTo>
                  <a:pt x="9228" y="77129"/>
                  <a:pt x="7653" y="77968"/>
                  <a:pt x="6211" y="78998"/>
                </a:cubicBezTo>
                <a:cubicBezTo>
                  <a:pt x="4960" y="79881"/>
                  <a:pt x="4048" y="80808"/>
                  <a:pt x="3533" y="81750"/>
                </a:cubicBezTo>
                <a:cubicBezTo>
                  <a:pt x="3224" y="82338"/>
                  <a:pt x="3047" y="82942"/>
                  <a:pt x="2988" y="83560"/>
                </a:cubicBezTo>
                <a:cubicBezTo>
                  <a:pt x="2929" y="84340"/>
                  <a:pt x="3121" y="85120"/>
                  <a:pt x="3297" y="85797"/>
                </a:cubicBezTo>
                <a:cubicBezTo>
                  <a:pt x="3753" y="87474"/>
                  <a:pt x="4342" y="89079"/>
                  <a:pt x="5078" y="90580"/>
                </a:cubicBezTo>
                <a:lnTo>
                  <a:pt x="5137" y="90550"/>
                </a:lnTo>
                <a:cubicBezTo>
                  <a:pt x="4401" y="89049"/>
                  <a:pt x="3812" y="87430"/>
                  <a:pt x="3356" y="85782"/>
                </a:cubicBezTo>
                <a:cubicBezTo>
                  <a:pt x="3165" y="85120"/>
                  <a:pt x="2988" y="84340"/>
                  <a:pt x="3047" y="83575"/>
                </a:cubicBezTo>
                <a:cubicBezTo>
                  <a:pt x="3076" y="82971"/>
                  <a:pt x="3268" y="82383"/>
                  <a:pt x="3577" y="81809"/>
                </a:cubicBezTo>
                <a:cubicBezTo>
                  <a:pt x="4092" y="80867"/>
                  <a:pt x="4975" y="79925"/>
                  <a:pt x="6226" y="79071"/>
                </a:cubicBezTo>
                <a:cubicBezTo>
                  <a:pt x="7683" y="78041"/>
                  <a:pt x="9228" y="77202"/>
                  <a:pt x="10847" y="76599"/>
                </a:cubicBezTo>
                <a:cubicBezTo>
                  <a:pt x="11288" y="76437"/>
                  <a:pt x="11759" y="76275"/>
                  <a:pt x="12201" y="76128"/>
                </a:cubicBezTo>
                <a:cubicBezTo>
                  <a:pt x="13349" y="75731"/>
                  <a:pt x="14496" y="75348"/>
                  <a:pt x="15556" y="74701"/>
                </a:cubicBezTo>
                <a:cubicBezTo>
                  <a:pt x="15997" y="74436"/>
                  <a:pt x="16395" y="74112"/>
                  <a:pt x="16748" y="73773"/>
                </a:cubicBezTo>
                <a:cubicBezTo>
                  <a:pt x="17705" y="72817"/>
                  <a:pt x="18220" y="71669"/>
                  <a:pt x="18205" y="70565"/>
                </a:cubicBezTo>
                <a:cubicBezTo>
                  <a:pt x="18161" y="69535"/>
                  <a:pt x="17587" y="68637"/>
                  <a:pt x="17028" y="67902"/>
                </a:cubicBezTo>
                <a:cubicBezTo>
                  <a:pt x="16410" y="67092"/>
                  <a:pt x="15527" y="66356"/>
                  <a:pt x="14423" y="65694"/>
                </a:cubicBezTo>
                <a:lnTo>
                  <a:pt x="14202" y="65562"/>
                </a:lnTo>
                <a:cubicBezTo>
                  <a:pt x="14055" y="65473"/>
                  <a:pt x="13893" y="65385"/>
                  <a:pt x="13746" y="65282"/>
                </a:cubicBezTo>
                <a:cubicBezTo>
                  <a:pt x="12112" y="64296"/>
                  <a:pt x="11023" y="63295"/>
                  <a:pt x="10346" y="62162"/>
                </a:cubicBezTo>
                <a:cubicBezTo>
                  <a:pt x="9726" y="61120"/>
                  <a:pt x="9552" y="60010"/>
                  <a:pt x="9861" y="59078"/>
                </a:cubicBezTo>
                <a:lnTo>
                  <a:pt x="9861" y="59078"/>
                </a:lnTo>
                <a:cubicBezTo>
                  <a:pt x="9852" y="59088"/>
                  <a:pt x="9846" y="59094"/>
                  <a:pt x="9846" y="59101"/>
                </a:cubicBezTo>
                <a:cubicBezTo>
                  <a:pt x="9831" y="59131"/>
                  <a:pt x="9802" y="59145"/>
                  <a:pt x="9772" y="59160"/>
                </a:cubicBezTo>
                <a:cubicBezTo>
                  <a:pt x="9787" y="59145"/>
                  <a:pt x="9787" y="59131"/>
                  <a:pt x="9817" y="59101"/>
                </a:cubicBezTo>
                <a:lnTo>
                  <a:pt x="9871" y="59047"/>
                </a:lnTo>
                <a:lnTo>
                  <a:pt x="9871" y="59047"/>
                </a:lnTo>
                <a:cubicBezTo>
                  <a:pt x="9868" y="59057"/>
                  <a:pt x="9864" y="59067"/>
                  <a:pt x="9861" y="59078"/>
                </a:cubicBezTo>
                <a:lnTo>
                  <a:pt x="9861" y="59078"/>
                </a:lnTo>
                <a:cubicBezTo>
                  <a:pt x="9870" y="59067"/>
                  <a:pt x="9882" y="59051"/>
                  <a:pt x="9890" y="59028"/>
                </a:cubicBezTo>
                <a:lnTo>
                  <a:pt x="9890" y="59028"/>
                </a:lnTo>
                <a:lnTo>
                  <a:pt x="9871" y="59047"/>
                </a:lnTo>
                <a:lnTo>
                  <a:pt x="9871" y="59047"/>
                </a:lnTo>
                <a:cubicBezTo>
                  <a:pt x="9882" y="59016"/>
                  <a:pt x="9893" y="58985"/>
                  <a:pt x="9905" y="58954"/>
                </a:cubicBezTo>
                <a:cubicBezTo>
                  <a:pt x="9964" y="58925"/>
                  <a:pt x="10037" y="58866"/>
                  <a:pt x="10081" y="58836"/>
                </a:cubicBezTo>
                <a:lnTo>
                  <a:pt x="10081" y="58836"/>
                </a:lnTo>
                <a:cubicBezTo>
                  <a:pt x="10079" y="58848"/>
                  <a:pt x="10076" y="58859"/>
                  <a:pt x="10073" y="58870"/>
                </a:cubicBezTo>
                <a:lnTo>
                  <a:pt x="10073" y="58870"/>
                </a:lnTo>
                <a:cubicBezTo>
                  <a:pt x="10094" y="58856"/>
                  <a:pt x="10114" y="58846"/>
                  <a:pt x="10134" y="58839"/>
                </a:cubicBezTo>
                <a:lnTo>
                  <a:pt x="10134" y="58839"/>
                </a:lnTo>
                <a:cubicBezTo>
                  <a:pt x="10133" y="58841"/>
                  <a:pt x="10133" y="58844"/>
                  <a:pt x="10132" y="58846"/>
                </a:cubicBezTo>
                <a:lnTo>
                  <a:pt x="10132" y="58846"/>
                </a:lnTo>
                <a:cubicBezTo>
                  <a:pt x="10135" y="58842"/>
                  <a:pt x="10138" y="58839"/>
                  <a:pt x="10140" y="58836"/>
                </a:cubicBezTo>
                <a:lnTo>
                  <a:pt x="10140" y="58836"/>
                </a:lnTo>
                <a:cubicBezTo>
                  <a:pt x="10138" y="58837"/>
                  <a:pt x="10136" y="58838"/>
                  <a:pt x="10134" y="58839"/>
                </a:cubicBezTo>
                <a:lnTo>
                  <a:pt x="10134" y="58839"/>
                </a:lnTo>
                <a:cubicBezTo>
                  <a:pt x="10141" y="58813"/>
                  <a:pt x="10148" y="58788"/>
                  <a:pt x="10155" y="58763"/>
                </a:cubicBezTo>
                <a:cubicBezTo>
                  <a:pt x="10229" y="58719"/>
                  <a:pt x="10302" y="58660"/>
                  <a:pt x="10361" y="58630"/>
                </a:cubicBezTo>
                <a:lnTo>
                  <a:pt x="10361" y="58630"/>
                </a:lnTo>
                <a:cubicBezTo>
                  <a:pt x="10359" y="58642"/>
                  <a:pt x="10357" y="58653"/>
                  <a:pt x="10355" y="58665"/>
                </a:cubicBezTo>
                <a:lnTo>
                  <a:pt x="10355" y="58665"/>
                </a:lnTo>
                <a:cubicBezTo>
                  <a:pt x="10373" y="58652"/>
                  <a:pt x="10390" y="58641"/>
                  <a:pt x="10405" y="58630"/>
                </a:cubicBezTo>
                <a:lnTo>
                  <a:pt x="10405" y="58630"/>
                </a:lnTo>
                <a:cubicBezTo>
                  <a:pt x="10390" y="58660"/>
                  <a:pt x="10361" y="58704"/>
                  <a:pt x="10361" y="58733"/>
                </a:cubicBezTo>
                <a:lnTo>
                  <a:pt x="10344" y="58746"/>
                </a:lnTo>
                <a:lnTo>
                  <a:pt x="10344" y="58746"/>
                </a:lnTo>
                <a:cubicBezTo>
                  <a:pt x="10347" y="58719"/>
                  <a:pt x="10351" y="58692"/>
                  <a:pt x="10355" y="58665"/>
                </a:cubicBezTo>
                <a:lnTo>
                  <a:pt x="10355" y="58665"/>
                </a:lnTo>
                <a:cubicBezTo>
                  <a:pt x="10322" y="58689"/>
                  <a:pt x="10287" y="58714"/>
                  <a:pt x="10258" y="58733"/>
                </a:cubicBezTo>
                <a:lnTo>
                  <a:pt x="10199" y="58851"/>
                </a:lnTo>
                <a:lnTo>
                  <a:pt x="10199" y="58851"/>
                </a:lnTo>
                <a:lnTo>
                  <a:pt x="10344" y="58746"/>
                </a:lnTo>
                <a:lnTo>
                  <a:pt x="10344" y="58746"/>
                </a:lnTo>
                <a:cubicBezTo>
                  <a:pt x="10213" y="59750"/>
                  <a:pt x="10577" y="60712"/>
                  <a:pt x="10847" y="61265"/>
                </a:cubicBezTo>
                <a:cubicBezTo>
                  <a:pt x="11538" y="62663"/>
                  <a:pt x="12686" y="63869"/>
                  <a:pt x="14305" y="64988"/>
                </a:cubicBezTo>
                <a:cubicBezTo>
                  <a:pt x="14555" y="65179"/>
                  <a:pt x="14820" y="65341"/>
                  <a:pt x="15041" y="65488"/>
                </a:cubicBezTo>
                <a:cubicBezTo>
                  <a:pt x="16233" y="66283"/>
                  <a:pt x="17131" y="67151"/>
                  <a:pt x="17705" y="68049"/>
                </a:cubicBezTo>
                <a:cubicBezTo>
                  <a:pt x="18205" y="68814"/>
                  <a:pt x="18676" y="69653"/>
                  <a:pt x="18676" y="70624"/>
                </a:cubicBezTo>
                <a:cubicBezTo>
                  <a:pt x="18676" y="71669"/>
                  <a:pt x="18161" y="72743"/>
                  <a:pt x="17248" y="73656"/>
                </a:cubicBezTo>
                <a:cubicBezTo>
                  <a:pt x="16910" y="74009"/>
                  <a:pt x="16527" y="74303"/>
                  <a:pt x="16100" y="74583"/>
                </a:cubicBezTo>
                <a:cubicBezTo>
                  <a:pt x="15129" y="75201"/>
                  <a:pt x="14040" y="75613"/>
                  <a:pt x="12995" y="76010"/>
                </a:cubicBezTo>
                <a:cubicBezTo>
                  <a:pt x="12554" y="76172"/>
                  <a:pt x="12068" y="76364"/>
                  <a:pt x="11627" y="76540"/>
                </a:cubicBezTo>
                <a:cubicBezTo>
                  <a:pt x="10081" y="77202"/>
                  <a:pt x="8595" y="78071"/>
                  <a:pt x="7197" y="79145"/>
                </a:cubicBezTo>
                <a:cubicBezTo>
                  <a:pt x="6005" y="80057"/>
                  <a:pt x="5196" y="80985"/>
                  <a:pt x="4695" y="81956"/>
                </a:cubicBezTo>
                <a:cubicBezTo>
                  <a:pt x="4401" y="82530"/>
                  <a:pt x="4224" y="83133"/>
                  <a:pt x="4180" y="83722"/>
                </a:cubicBezTo>
                <a:cubicBezTo>
                  <a:pt x="4121" y="84472"/>
                  <a:pt x="4268" y="85223"/>
                  <a:pt x="4445" y="85929"/>
                </a:cubicBezTo>
                <a:cubicBezTo>
                  <a:pt x="4842" y="87577"/>
                  <a:pt x="5416" y="89167"/>
                  <a:pt x="6137" y="90638"/>
                </a:cubicBezTo>
                <a:lnTo>
                  <a:pt x="6182" y="90594"/>
                </a:lnTo>
                <a:cubicBezTo>
                  <a:pt x="5475" y="89123"/>
                  <a:pt x="4901" y="87548"/>
                  <a:pt x="4489" y="85914"/>
                </a:cubicBezTo>
                <a:cubicBezTo>
                  <a:pt x="4327" y="85208"/>
                  <a:pt x="4180" y="84472"/>
                  <a:pt x="4239" y="83722"/>
                </a:cubicBezTo>
                <a:cubicBezTo>
                  <a:pt x="4268" y="83133"/>
                  <a:pt x="4460" y="82544"/>
                  <a:pt x="4754" y="81971"/>
                </a:cubicBezTo>
                <a:cubicBezTo>
                  <a:pt x="5254" y="81014"/>
                  <a:pt x="6064" y="80116"/>
                  <a:pt x="7241" y="79189"/>
                </a:cubicBezTo>
                <a:cubicBezTo>
                  <a:pt x="8610" y="78130"/>
                  <a:pt x="10111" y="77261"/>
                  <a:pt x="11656" y="76599"/>
                </a:cubicBezTo>
                <a:cubicBezTo>
                  <a:pt x="12098" y="76422"/>
                  <a:pt x="12569" y="76231"/>
                  <a:pt x="13010" y="76069"/>
                </a:cubicBezTo>
                <a:cubicBezTo>
                  <a:pt x="14055" y="75657"/>
                  <a:pt x="15159" y="75260"/>
                  <a:pt x="16145" y="74627"/>
                </a:cubicBezTo>
                <a:cubicBezTo>
                  <a:pt x="16557" y="74362"/>
                  <a:pt x="16954" y="74038"/>
                  <a:pt x="17278" y="73715"/>
                </a:cubicBezTo>
                <a:cubicBezTo>
                  <a:pt x="18205" y="72773"/>
                  <a:pt x="18720" y="71684"/>
                  <a:pt x="18735" y="70624"/>
                </a:cubicBezTo>
                <a:cubicBezTo>
                  <a:pt x="18749" y="69623"/>
                  <a:pt x="18234" y="68770"/>
                  <a:pt x="17763" y="68005"/>
                </a:cubicBezTo>
                <a:cubicBezTo>
                  <a:pt x="17175" y="67107"/>
                  <a:pt x="16262" y="66239"/>
                  <a:pt x="15070" y="65429"/>
                </a:cubicBezTo>
                <a:cubicBezTo>
                  <a:pt x="14850" y="65282"/>
                  <a:pt x="14599" y="65120"/>
                  <a:pt x="14335" y="64944"/>
                </a:cubicBezTo>
                <a:cubicBezTo>
                  <a:pt x="12716" y="63840"/>
                  <a:pt x="11583" y="62618"/>
                  <a:pt x="10891" y="61220"/>
                </a:cubicBezTo>
                <a:cubicBezTo>
                  <a:pt x="10626" y="60676"/>
                  <a:pt x="10214" y="59616"/>
                  <a:pt x="10435" y="58571"/>
                </a:cubicBezTo>
                <a:cubicBezTo>
                  <a:pt x="10508" y="58513"/>
                  <a:pt x="10582" y="58483"/>
                  <a:pt x="10670" y="58424"/>
                </a:cubicBezTo>
                <a:lnTo>
                  <a:pt x="10670" y="58424"/>
                </a:lnTo>
                <a:cubicBezTo>
                  <a:pt x="10670" y="58427"/>
                  <a:pt x="10670" y="58430"/>
                  <a:pt x="10669" y="58433"/>
                </a:cubicBezTo>
                <a:lnTo>
                  <a:pt x="10669" y="58433"/>
                </a:lnTo>
                <a:cubicBezTo>
                  <a:pt x="10675" y="58430"/>
                  <a:pt x="10680" y="58427"/>
                  <a:pt x="10685" y="58424"/>
                </a:cubicBezTo>
                <a:lnTo>
                  <a:pt x="10685" y="58424"/>
                </a:lnTo>
                <a:cubicBezTo>
                  <a:pt x="10677" y="58436"/>
                  <a:pt x="10671" y="58448"/>
                  <a:pt x="10667" y="58460"/>
                </a:cubicBezTo>
                <a:lnTo>
                  <a:pt x="10667" y="58460"/>
                </a:lnTo>
                <a:cubicBezTo>
                  <a:pt x="10668" y="58451"/>
                  <a:pt x="10668" y="58442"/>
                  <a:pt x="10669" y="58433"/>
                </a:cubicBezTo>
                <a:lnTo>
                  <a:pt x="10669" y="58433"/>
                </a:lnTo>
                <a:cubicBezTo>
                  <a:pt x="10613" y="58464"/>
                  <a:pt x="10547" y="58516"/>
                  <a:pt x="10494" y="58557"/>
                </a:cubicBezTo>
                <a:cubicBezTo>
                  <a:pt x="10479" y="58557"/>
                  <a:pt x="10479" y="58571"/>
                  <a:pt x="10479" y="58571"/>
                </a:cubicBezTo>
                <a:cubicBezTo>
                  <a:pt x="10464" y="58616"/>
                  <a:pt x="10464" y="58645"/>
                  <a:pt x="10435" y="58689"/>
                </a:cubicBezTo>
                <a:cubicBezTo>
                  <a:pt x="10508" y="58630"/>
                  <a:pt x="10567" y="58586"/>
                  <a:pt x="10641" y="58557"/>
                </a:cubicBezTo>
                <a:cubicBezTo>
                  <a:pt x="10651" y="58524"/>
                  <a:pt x="10654" y="58492"/>
                  <a:pt x="10667" y="58460"/>
                </a:cubicBezTo>
                <a:lnTo>
                  <a:pt x="10667" y="58460"/>
                </a:lnTo>
                <a:cubicBezTo>
                  <a:pt x="10589" y="59316"/>
                  <a:pt x="10865" y="60169"/>
                  <a:pt x="11141" y="60764"/>
                </a:cubicBezTo>
                <a:cubicBezTo>
                  <a:pt x="11833" y="62265"/>
                  <a:pt x="12981" y="63590"/>
                  <a:pt x="14614" y="64797"/>
                </a:cubicBezTo>
                <a:cubicBezTo>
                  <a:pt x="14835" y="64944"/>
                  <a:pt x="15070" y="65120"/>
                  <a:pt x="15365" y="65326"/>
                </a:cubicBezTo>
                <a:cubicBezTo>
                  <a:pt x="16616" y="66195"/>
                  <a:pt x="17543" y="67107"/>
                  <a:pt x="18087" y="68064"/>
                </a:cubicBezTo>
                <a:cubicBezTo>
                  <a:pt x="18543" y="68844"/>
                  <a:pt x="18985" y="69682"/>
                  <a:pt x="18970" y="70624"/>
                </a:cubicBezTo>
                <a:cubicBezTo>
                  <a:pt x="18941" y="71654"/>
                  <a:pt x="18440" y="72699"/>
                  <a:pt x="17543" y="73597"/>
                </a:cubicBezTo>
                <a:cubicBezTo>
                  <a:pt x="17204" y="73935"/>
                  <a:pt x="16836" y="74244"/>
                  <a:pt x="16439" y="74524"/>
                </a:cubicBezTo>
                <a:cubicBezTo>
                  <a:pt x="15497" y="75127"/>
                  <a:pt x="14452" y="75554"/>
                  <a:pt x="13437" y="75952"/>
                </a:cubicBezTo>
                <a:cubicBezTo>
                  <a:pt x="12995" y="76143"/>
                  <a:pt x="12510" y="76319"/>
                  <a:pt x="12068" y="76525"/>
                </a:cubicBezTo>
                <a:cubicBezTo>
                  <a:pt x="10552" y="77202"/>
                  <a:pt x="9095" y="78115"/>
                  <a:pt x="7756" y="79189"/>
                </a:cubicBezTo>
                <a:cubicBezTo>
                  <a:pt x="6594" y="80131"/>
                  <a:pt x="5799" y="81058"/>
                  <a:pt x="5328" y="82029"/>
                </a:cubicBezTo>
                <a:cubicBezTo>
                  <a:pt x="5034" y="82603"/>
                  <a:pt x="4857" y="83192"/>
                  <a:pt x="4813" y="83781"/>
                </a:cubicBezTo>
                <a:cubicBezTo>
                  <a:pt x="4754" y="84531"/>
                  <a:pt x="4887" y="85267"/>
                  <a:pt x="5048" y="85959"/>
                </a:cubicBezTo>
                <a:cubicBezTo>
                  <a:pt x="5416" y="87622"/>
                  <a:pt x="5990" y="89182"/>
                  <a:pt x="6682" y="90638"/>
                </a:cubicBezTo>
                <a:lnTo>
                  <a:pt x="6741" y="90594"/>
                </a:lnTo>
                <a:cubicBezTo>
                  <a:pt x="6020" y="89152"/>
                  <a:pt x="5475" y="87577"/>
                  <a:pt x="5107" y="85929"/>
                </a:cubicBezTo>
                <a:cubicBezTo>
                  <a:pt x="4960" y="85238"/>
                  <a:pt x="4813" y="84516"/>
                  <a:pt x="4857" y="83751"/>
                </a:cubicBezTo>
                <a:cubicBezTo>
                  <a:pt x="4916" y="83163"/>
                  <a:pt x="5078" y="82603"/>
                  <a:pt x="5357" y="82029"/>
                </a:cubicBezTo>
                <a:cubicBezTo>
                  <a:pt x="5843" y="81073"/>
                  <a:pt x="6623" y="80146"/>
                  <a:pt x="7771" y="79233"/>
                </a:cubicBezTo>
                <a:cubicBezTo>
                  <a:pt x="9110" y="78144"/>
                  <a:pt x="10567" y="77247"/>
                  <a:pt x="12068" y="76584"/>
                </a:cubicBezTo>
                <a:cubicBezTo>
                  <a:pt x="12510" y="76378"/>
                  <a:pt x="12995" y="76202"/>
                  <a:pt x="13437" y="76010"/>
                </a:cubicBezTo>
                <a:cubicBezTo>
                  <a:pt x="14452" y="75613"/>
                  <a:pt x="15512" y="75186"/>
                  <a:pt x="16454" y="74553"/>
                </a:cubicBezTo>
                <a:cubicBezTo>
                  <a:pt x="16851" y="74289"/>
                  <a:pt x="17248" y="73965"/>
                  <a:pt x="17572" y="73641"/>
                </a:cubicBezTo>
                <a:cubicBezTo>
                  <a:pt x="18470" y="72714"/>
                  <a:pt x="18985" y="71654"/>
                  <a:pt x="19029" y="70609"/>
                </a:cubicBezTo>
                <a:cubicBezTo>
                  <a:pt x="19058" y="69653"/>
                  <a:pt x="18602" y="68799"/>
                  <a:pt x="18146" y="68005"/>
                </a:cubicBezTo>
                <a:cubicBezTo>
                  <a:pt x="17572" y="67048"/>
                  <a:pt x="16660" y="66136"/>
                  <a:pt x="15409" y="65253"/>
                </a:cubicBezTo>
                <a:cubicBezTo>
                  <a:pt x="15114" y="65047"/>
                  <a:pt x="14864" y="64885"/>
                  <a:pt x="14644" y="64723"/>
                </a:cubicBezTo>
                <a:cubicBezTo>
                  <a:pt x="13010" y="63546"/>
                  <a:pt x="11877" y="62221"/>
                  <a:pt x="11185" y="60720"/>
                </a:cubicBezTo>
                <a:cubicBezTo>
                  <a:pt x="10920" y="60102"/>
                  <a:pt x="10641" y="59234"/>
                  <a:pt x="10729" y="58365"/>
                </a:cubicBezTo>
                <a:cubicBezTo>
                  <a:pt x="10817" y="58321"/>
                  <a:pt x="10891" y="58277"/>
                  <a:pt x="10994" y="58218"/>
                </a:cubicBezTo>
                <a:lnTo>
                  <a:pt x="10994" y="58218"/>
                </a:lnTo>
                <a:cubicBezTo>
                  <a:pt x="10964" y="58851"/>
                  <a:pt x="11097" y="59528"/>
                  <a:pt x="11406" y="60279"/>
                </a:cubicBezTo>
                <a:cubicBezTo>
                  <a:pt x="12068" y="61897"/>
                  <a:pt x="13275" y="63354"/>
                  <a:pt x="14908" y="64605"/>
                </a:cubicBezTo>
                <a:cubicBezTo>
                  <a:pt x="15129" y="64767"/>
                  <a:pt x="15379" y="64958"/>
                  <a:pt x="15674" y="65179"/>
                </a:cubicBezTo>
                <a:cubicBezTo>
                  <a:pt x="16998" y="66136"/>
                  <a:pt x="17911" y="67092"/>
                  <a:pt x="18455" y="68078"/>
                </a:cubicBezTo>
                <a:cubicBezTo>
                  <a:pt x="18897" y="68888"/>
                  <a:pt x="19279" y="69682"/>
                  <a:pt x="19250" y="70609"/>
                </a:cubicBezTo>
                <a:cubicBezTo>
                  <a:pt x="19191" y="71595"/>
                  <a:pt x="18691" y="72640"/>
                  <a:pt x="17808" y="73523"/>
                </a:cubicBezTo>
                <a:cubicBezTo>
                  <a:pt x="17484" y="73862"/>
                  <a:pt x="17116" y="74171"/>
                  <a:pt x="16733" y="74436"/>
                </a:cubicBezTo>
                <a:cubicBezTo>
                  <a:pt x="15821" y="75039"/>
                  <a:pt x="14820" y="75466"/>
                  <a:pt x="13834" y="75878"/>
                </a:cubicBezTo>
                <a:cubicBezTo>
                  <a:pt x="13393" y="76069"/>
                  <a:pt x="12922" y="76275"/>
                  <a:pt x="12480" y="76467"/>
                </a:cubicBezTo>
                <a:cubicBezTo>
                  <a:pt x="10994" y="77173"/>
                  <a:pt x="9566" y="78085"/>
                  <a:pt x="8271" y="79189"/>
                </a:cubicBezTo>
                <a:cubicBezTo>
                  <a:pt x="7138" y="80146"/>
                  <a:pt x="6388" y="81073"/>
                  <a:pt x="5917" y="82044"/>
                </a:cubicBezTo>
                <a:cubicBezTo>
                  <a:pt x="5637" y="82618"/>
                  <a:pt x="5475" y="83207"/>
                  <a:pt x="5416" y="83795"/>
                </a:cubicBezTo>
                <a:cubicBezTo>
                  <a:pt x="5343" y="84546"/>
                  <a:pt x="5490" y="85311"/>
                  <a:pt x="5622" y="85959"/>
                </a:cubicBezTo>
                <a:cubicBezTo>
                  <a:pt x="5961" y="87592"/>
                  <a:pt x="6505" y="89167"/>
                  <a:pt x="7212" y="90609"/>
                </a:cubicBezTo>
                <a:lnTo>
                  <a:pt x="7271" y="90580"/>
                </a:lnTo>
                <a:cubicBezTo>
                  <a:pt x="6579" y="89137"/>
                  <a:pt x="6020" y="87577"/>
                  <a:pt x="5666" y="85944"/>
                </a:cubicBezTo>
                <a:cubicBezTo>
                  <a:pt x="5549" y="85296"/>
                  <a:pt x="5402" y="84546"/>
                  <a:pt x="5475" y="83795"/>
                </a:cubicBezTo>
                <a:cubicBezTo>
                  <a:pt x="5519" y="83221"/>
                  <a:pt x="5696" y="82633"/>
                  <a:pt x="5961" y="82074"/>
                </a:cubicBezTo>
                <a:cubicBezTo>
                  <a:pt x="6432" y="81117"/>
                  <a:pt x="7197" y="80205"/>
                  <a:pt x="8301" y="79263"/>
                </a:cubicBezTo>
                <a:cubicBezTo>
                  <a:pt x="9611" y="78159"/>
                  <a:pt x="11023" y="77247"/>
                  <a:pt x="12495" y="76540"/>
                </a:cubicBezTo>
                <a:cubicBezTo>
                  <a:pt x="12936" y="76334"/>
                  <a:pt x="13393" y="76143"/>
                  <a:pt x="13864" y="75952"/>
                </a:cubicBezTo>
                <a:cubicBezTo>
                  <a:pt x="14835" y="75525"/>
                  <a:pt x="15865" y="75113"/>
                  <a:pt x="16763" y="74495"/>
                </a:cubicBezTo>
                <a:cubicBezTo>
                  <a:pt x="17175" y="74230"/>
                  <a:pt x="17543" y="73935"/>
                  <a:pt x="17866" y="73582"/>
                </a:cubicBezTo>
                <a:cubicBezTo>
                  <a:pt x="18749" y="72684"/>
                  <a:pt x="19265" y="71625"/>
                  <a:pt x="19323" y="70595"/>
                </a:cubicBezTo>
                <a:cubicBezTo>
                  <a:pt x="19382" y="69668"/>
                  <a:pt x="18970" y="68858"/>
                  <a:pt x="18529" y="68049"/>
                </a:cubicBezTo>
                <a:cubicBezTo>
                  <a:pt x="17984" y="67033"/>
                  <a:pt x="17057" y="66077"/>
                  <a:pt x="15733" y="65106"/>
                </a:cubicBezTo>
                <a:cubicBezTo>
                  <a:pt x="15438" y="64885"/>
                  <a:pt x="15188" y="64693"/>
                  <a:pt x="14967" y="64532"/>
                </a:cubicBezTo>
                <a:cubicBezTo>
                  <a:pt x="13319" y="63281"/>
                  <a:pt x="12142" y="61839"/>
                  <a:pt x="11480" y="60249"/>
                </a:cubicBezTo>
                <a:cubicBezTo>
                  <a:pt x="11196" y="59546"/>
                  <a:pt x="11048" y="58905"/>
                  <a:pt x="11060" y="58315"/>
                </a:cubicBezTo>
                <a:lnTo>
                  <a:pt x="11060" y="58315"/>
                </a:lnTo>
                <a:cubicBezTo>
                  <a:pt x="11047" y="58322"/>
                  <a:pt x="11035" y="58329"/>
                  <a:pt x="11023" y="58336"/>
                </a:cubicBezTo>
                <a:cubicBezTo>
                  <a:pt x="11023" y="58279"/>
                  <a:pt x="11051" y="58221"/>
                  <a:pt x="11066" y="58178"/>
                </a:cubicBezTo>
                <a:lnTo>
                  <a:pt x="11066" y="58178"/>
                </a:lnTo>
                <a:cubicBezTo>
                  <a:pt x="11063" y="58223"/>
                  <a:pt x="11061" y="58269"/>
                  <a:pt x="11060" y="58315"/>
                </a:cubicBezTo>
                <a:lnTo>
                  <a:pt x="11060" y="58315"/>
                </a:lnTo>
                <a:cubicBezTo>
                  <a:pt x="11129" y="58278"/>
                  <a:pt x="11212" y="58241"/>
                  <a:pt x="11273" y="58204"/>
                </a:cubicBezTo>
                <a:cubicBezTo>
                  <a:pt x="11273" y="58146"/>
                  <a:pt x="11273" y="58103"/>
                  <a:pt x="11301" y="58033"/>
                </a:cubicBezTo>
                <a:lnTo>
                  <a:pt x="11301" y="58033"/>
                </a:lnTo>
                <a:cubicBezTo>
                  <a:pt x="11243" y="58069"/>
                  <a:pt x="11185" y="58100"/>
                  <a:pt x="11128" y="58129"/>
                </a:cubicBezTo>
                <a:lnTo>
                  <a:pt x="11128" y="58129"/>
                </a:lnTo>
                <a:cubicBezTo>
                  <a:pt x="11182" y="58091"/>
                  <a:pt x="11239" y="58059"/>
                  <a:pt x="11303" y="58027"/>
                </a:cubicBezTo>
                <a:lnTo>
                  <a:pt x="11303" y="58027"/>
                </a:lnTo>
                <a:cubicBezTo>
                  <a:pt x="11302" y="58029"/>
                  <a:pt x="11301" y="58031"/>
                  <a:pt x="11301" y="58033"/>
                </a:cubicBezTo>
                <a:lnTo>
                  <a:pt x="11301" y="58033"/>
                </a:lnTo>
                <a:cubicBezTo>
                  <a:pt x="11311" y="58026"/>
                  <a:pt x="11322" y="58019"/>
                  <a:pt x="11332" y="58012"/>
                </a:cubicBezTo>
                <a:cubicBezTo>
                  <a:pt x="11362" y="58557"/>
                  <a:pt x="11465" y="59160"/>
                  <a:pt x="11730" y="59808"/>
                </a:cubicBezTo>
                <a:cubicBezTo>
                  <a:pt x="12362" y="61529"/>
                  <a:pt x="13569" y="63075"/>
                  <a:pt x="15232" y="64399"/>
                </a:cubicBezTo>
                <a:cubicBezTo>
                  <a:pt x="15482" y="64590"/>
                  <a:pt x="15733" y="64782"/>
                  <a:pt x="16027" y="65003"/>
                </a:cubicBezTo>
                <a:cubicBezTo>
                  <a:pt x="17410" y="66033"/>
                  <a:pt x="18323" y="67048"/>
                  <a:pt x="18867" y="68093"/>
                </a:cubicBezTo>
                <a:cubicBezTo>
                  <a:pt x="19265" y="68902"/>
                  <a:pt x="19618" y="69697"/>
                  <a:pt x="19559" y="70595"/>
                </a:cubicBezTo>
                <a:cubicBezTo>
                  <a:pt x="19485" y="71581"/>
                  <a:pt x="18985" y="72611"/>
                  <a:pt x="18131" y="73464"/>
                </a:cubicBezTo>
                <a:cubicBezTo>
                  <a:pt x="17808" y="73803"/>
                  <a:pt x="17440" y="74097"/>
                  <a:pt x="17057" y="74377"/>
                </a:cubicBezTo>
                <a:cubicBezTo>
                  <a:pt x="16189" y="74980"/>
                  <a:pt x="15217" y="75407"/>
                  <a:pt x="14261" y="75819"/>
                </a:cubicBezTo>
                <a:cubicBezTo>
                  <a:pt x="13819" y="76025"/>
                  <a:pt x="13349" y="76231"/>
                  <a:pt x="12907" y="76452"/>
                </a:cubicBezTo>
                <a:cubicBezTo>
                  <a:pt x="11435" y="77188"/>
                  <a:pt x="10052" y="78130"/>
                  <a:pt x="8786" y="79248"/>
                </a:cubicBezTo>
                <a:cubicBezTo>
                  <a:pt x="7712" y="80205"/>
                  <a:pt x="6962" y="81146"/>
                  <a:pt x="6505" y="82118"/>
                </a:cubicBezTo>
                <a:cubicBezTo>
                  <a:pt x="6226" y="82692"/>
                  <a:pt x="6064" y="83251"/>
                  <a:pt x="6020" y="83839"/>
                </a:cubicBezTo>
                <a:cubicBezTo>
                  <a:pt x="5946" y="84605"/>
                  <a:pt x="6079" y="85355"/>
                  <a:pt x="6211" y="86003"/>
                </a:cubicBezTo>
                <a:cubicBezTo>
                  <a:pt x="6535" y="87636"/>
                  <a:pt x="7050" y="89182"/>
                  <a:pt x="7756" y="90609"/>
                </a:cubicBezTo>
                <a:lnTo>
                  <a:pt x="7800" y="90580"/>
                </a:lnTo>
                <a:cubicBezTo>
                  <a:pt x="7109" y="89167"/>
                  <a:pt x="6594" y="87622"/>
                  <a:pt x="6255" y="85973"/>
                </a:cubicBezTo>
                <a:cubicBezTo>
                  <a:pt x="6137" y="85355"/>
                  <a:pt x="6020" y="84605"/>
                  <a:pt x="6093" y="83839"/>
                </a:cubicBezTo>
                <a:cubicBezTo>
                  <a:pt x="6152" y="83280"/>
                  <a:pt x="6314" y="82706"/>
                  <a:pt x="6579" y="82132"/>
                </a:cubicBezTo>
                <a:cubicBezTo>
                  <a:pt x="7035" y="81176"/>
                  <a:pt x="7771" y="80234"/>
                  <a:pt x="8831" y="79307"/>
                </a:cubicBezTo>
                <a:cubicBezTo>
                  <a:pt x="10111" y="78174"/>
                  <a:pt x="11480" y="77247"/>
                  <a:pt x="12936" y="76525"/>
                </a:cubicBezTo>
                <a:cubicBezTo>
                  <a:pt x="13378" y="76305"/>
                  <a:pt x="13834" y="76099"/>
                  <a:pt x="14305" y="75893"/>
                </a:cubicBezTo>
                <a:cubicBezTo>
                  <a:pt x="15232" y="75481"/>
                  <a:pt x="16218" y="75039"/>
                  <a:pt x="17101" y="74450"/>
                </a:cubicBezTo>
                <a:cubicBezTo>
                  <a:pt x="17484" y="74171"/>
                  <a:pt x="17852" y="73877"/>
                  <a:pt x="18161" y="73538"/>
                </a:cubicBezTo>
                <a:cubicBezTo>
                  <a:pt x="19029" y="72655"/>
                  <a:pt x="19544" y="71625"/>
                  <a:pt x="19618" y="70624"/>
                </a:cubicBezTo>
                <a:cubicBezTo>
                  <a:pt x="19691" y="69697"/>
                  <a:pt x="19323" y="68888"/>
                  <a:pt x="18911" y="68078"/>
                </a:cubicBezTo>
                <a:cubicBezTo>
                  <a:pt x="18382" y="67019"/>
                  <a:pt x="17469" y="66003"/>
                  <a:pt x="16071" y="64958"/>
                </a:cubicBezTo>
                <a:cubicBezTo>
                  <a:pt x="15777" y="64738"/>
                  <a:pt x="15512" y="64532"/>
                  <a:pt x="15276" y="64340"/>
                </a:cubicBezTo>
                <a:cubicBezTo>
                  <a:pt x="13599" y="63016"/>
                  <a:pt x="12421" y="61471"/>
                  <a:pt x="11774" y="59763"/>
                </a:cubicBezTo>
                <a:cubicBezTo>
                  <a:pt x="11560" y="59175"/>
                  <a:pt x="11431" y="58623"/>
                  <a:pt x="11409" y="58130"/>
                </a:cubicBezTo>
                <a:lnTo>
                  <a:pt x="11409" y="58130"/>
                </a:lnTo>
                <a:cubicBezTo>
                  <a:pt x="11388" y="58144"/>
                  <a:pt x="11367" y="58158"/>
                  <a:pt x="11347" y="58174"/>
                </a:cubicBezTo>
                <a:cubicBezTo>
                  <a:pt x="11347" y="58115"/>
                  <a:pt x="11362" y="58056"/>
                  <a:pt x="11362" y="57998"/>
                </a:cubicBezTo>
                <a:cubicBezTo>
                  <a:pt x="11450" y="57953"/>
                  <a:pt x="11524" y="57909"/>
                  <a:pt x="11612" y="57850"/>
                </a:cubicBezTo>
                <a:lnTo>
                  <a:pt x="11612" y="57850"/>
                </a:lnTo>
                <a:cubicBezTo>
                  <a:pt x="11609" y="57861"/>
                  <a:pt x="11607" y="57872"/>
                  <a:pt x="11605" y="57882"/>
                </a:cubicBezTo>
                <a:lnTo>
                  <a:pt x="11605" y="57882"/>
                </a:lnTo>
                <a:cubicBezTo>
                  <a:pt x="11627" y="57871"/>
                  <a:pt x="11649" y="57859"/>
                  <a:pt x="11671" y="57845"/>
                </a:cubicBezTo>
                <a:lnTo>
                  <a:pt x="11671" y="57845"/>
                </a:lnTo>
                <a:lnTo>
                  <a:pt x="11671" y="57983"/>
                </a:lnTo>
                <a:cubicBezTo>
                  <a:pt x="11680" y="57977"/>
                  <a:pt x="11690" y="57971"/>
                  <a:pt x="11699" y="57965"/>
                </a:cubicBezTo>
                <a:lnTo>
                  <a:pt x="11699" y="57965"/>
                </a:lnTo>
                <a:cubicBezTo>
                  <a:pt x="11749" y="58386"/>
                  <a:pt x="11848" y="58842"/>
                  <a:pt x="11995" y="59322"/>
                </a:cubicBezTo>
                <a:cubicBezTo>
                  <a:pt x="12627" y="61147"/>
                  <a:pt x="13805" y="62795"/>
                  <a:pt x="15527" y="64223"/>
                </a:cubicBezTo>
                <a:cubicBezTo>
                  <a:pt x="15777" y="64414"/>
                  <a:pt x="16042" y="64620"/>
                  <a:pt x="16336" y="64855"/>
                </a:cubicBezTo>
                <a:cubicBezTo>
                  <a:pt x="17793" y="66003"/>
                  <a:pt x="18720" y="67033"/>
                  <a:pt x="19235" y="68137"/>
                </a:cubicBezTo>
                <a:cubicBezTo>
                  <a:pt x="19574" y="68902"/>
                  <a:pt x="19912" y="69712"/>
                  <a:pt x="19824" y="70624"/>
                </a:cubicBezTo>
                <a:cubicBezTo>
                  <a:pt x="19721" y="71581"/>
                  <a:pt x="19206" y="72581"/>
                  <a:pt x="18382" y="73435"/>
                </a:cubicBezTo>
                <a:cubicBezTo>
                  <a:pt x="18072" y="73744"/>
                  <a:pt x="17719" y="74053"/>
                  <a:pt x="17337" y="74318"/>
                </a:cubicBezTo>
                <a:cubicBezTo>
                  <a:pt x="16483" y="74907"/>
                  <a:pt x="15556" y="75348"/>
                  <a:pt x="14644" y="75775"/>
                </a:cubicBezTo>
                <a:cubicBezTo>
                  <a:pt x="14202" y="75966"/>
                  <a:pt x="13731" y="76187"/>
                  <a:pt x="13290" y="76437"/>
                </a:cubicBezTo>
                <a:cubicBezTo>
                  <a:pt x="11847" y="77188"/>
                  <a:pt x="10508" y="78144"/>
                  <a:pt x="9272" y="79277"/>
                </a:cubicBezTo>
                <a:cubicBezTo>
                  <a:pt x="8242" y="80263"/>
                  <a:pt x="7535" y="81191"/>
                  <a:pt x="7094" y="82177"/>
                </a:cubicBezTo>
                <a:cubicBezTo>
                  <a:pt x="6829" y="82736"/>
                  <a:pt x="6667" y="83310"/>
                  <a:pt x="6608" y="83884"/>
                </a:cubicBezTo>
                <a:cubicBezTo>
                  <a:pt x="6535" y="84649"/>
                  <a:pt x="6652" y="85385"/>
                  <a:pt x="6756" y="86018"/>
                </a:cubicBezTo>
                <a:cubicBezTo>
                  <a:pt x="7050" y="87651"/>
                  <a:pt x="7565" y="89182"/>
                  <a:pt x="8271" y="90594"/>
                </a:cubicBezTo>
                <a:lnTo>
                  <a:pt x="8315" y="90565"/>
                </a:lnTo>
                <a:cubicBezTo>
                  <a:pt x="7624" y="89167"/>
                  <a:pt x="7123" y="87622"/>
                  <a:pt x="6814" y="86003"/>
                </a:cubicBezTo>
                <a:cubicBezTo>
                  <a:pt x="6697" y="85370"/>
                  <a:pt x="6594" y="84634"/>
                  <a:pt x="6667" y="83884"/>
                </a:cubicBezTo>
                <a:cubicBezTo>
                  <a:pt x="6726" y="83310"/>
                  <a:pt x="6888" y="82736"/>
                  <a:pt x="7138" y="82191"/>
                </a:cubicBezTo>
                <a:cubicBezTo>
                  <a:pt x="7580" y="81235"/>
                  <a:pt x="8301" y="80293"/>
                  <a:pt x="9316" y="79336"/>
                </a:cubicBezTo>
                <a:cubicBezTo>
                  <a:pt x="10523" y="78203"/>
                  <a:pt x="11877" y="77247"/>
                  <a:pt x="13304" y="76481"/>
                </a:cubicBezTo>
                <a:cubicBezTo>
                  <a:pt x="13746" y="76246"/>
                  <a:pt x="14202" y="76025"/>
                  <a:pt x="14673" y="75819"/>
                </a:cubicBezTo>
                <a:cubicBezTo>
                  <a:pt x="15571" y="75407"/>
                  <a:pt x="16513" y="74966"/>
                  <a:pt x="17351" y="74347"/>
                </a:cubicBezTo>
                <a:cubicBezTo>
                  <a:pt x="17734" y="74083"/>
                  <a:pt x="18087" y="73788"/>
                  <a:pt x="18396" y="73450"/>
                </a:cubicBezTo>
                <a:cubicBezTo>
                  <a:pt x="19250" y="72581"/>
                  <a:pt x="19765" y="71581"/>
                  <a:pt x="19853" y="70595"/>
                </a:cubicBezTo>
                <a:cubicBezTo>
                  <a:pt x="19941" y="69697"/>
                  <a:pt x="19603" y="68873"/>
                  <a:pt x="19250" y="68078"/>
                </a:cubicBezTo>
                <a:cubicBezTo>
                  <a:pt x="18735" y="66960"/>
                  <a:pt x="17808" y="65915"/>
                  <a:pt x="16336" y="64767"/>
                </a:cubicBezTo>
                <a:cubicBezTo>
                  <a:pt x="16042" y="64532"/>
                  <a:pt x="15777" y="64326"/>
                  <a:pt x="15527" y="64120"/>
                </a:cubicBezTo>
                <a:cubicBezTo>
                  <a:pt x="13805" y="62707"/>
                  <a:pt x="12627" y="61073"/>
                  <a:pt x="12024" y="59248"/>
                </a:cubicBezTo>
                <a:cubicBezTo>
                  <a:pt x="11861" y="58785"/>
                  <a:pt x="11762" y="58354"/>
                  <a:pt x="11718" y="57954"/>
                </a:cubicBezTo>
                <a:lnTo>
                  <a:pt x="11718" y="57954"/>
                </a:lnTo>
                <a:cubicBezTo>
                  <a:pt x="11712" y="57958"/>
                  <a:pt x="11706" y="57961"/>
                  <a:pt x="11699" y="57965"/>
                </a:cubicBezTo>
                <a:lnTo>
                  <a:pt x="11699" y="57965"/>
                </a:lnTo>
                <a:cubicBezTo>
                  <a:pt x="11694" y="57921"/>
                  <a:pt x="11690" y="57878"/>
                  <a:pt x="11686" y="57836"/>
                </a:cubicBezTo>
                <a:cubicBezTo>
                  <a:pt x="11681" y="57839"/>
                  <a:pt x="11676" y="57842"/>
                  <a:pt x="11671" y="57845"/>
                </a:cubicBezTo>
                <a:lnTo>
                  <a:pt x="11671" y="57845"/>
                </a:lnTo>
                <a:lnTo>
                  <a:pt x="11671" y="57806"/>
                </a:lnTo>
                <a:cubicBezTo>
                  <a:pt x="11681" y="57799"/>
                  <a:pt x="11692" y="57792"/>
                  <a:pt x="11703" y="57786"/>
                </a:cubicBezTo>
                <a:lnTo>
                  <a:pt x="11703" y="57786"/>
                </a:lnTo>
                <a:cubicBezTo>
                  <a:pt x="11707" y="57841"/>
                  <a:pt x="11712" y="57897"/>
                  <a:pt x="11718" y="57954"/>
                </a:cubicBezTo>
                <a:lnTo>
                  <a:pt x="11718" y="57954"/>
                </a:lnTo>
                <a:cubicBezTo>
                  <a:pt x="11795" y="57913"/>
                  <a:pt x="11878" y="57884"/>
                  <a:pt x="11950" y="57836"/>
                </a:cubicBezTo>
                <a:cubicBezTo>
                  <a:pt x="11950" y="57777"/>
                  <a:pt x="11950" y="57703"/>
                  <a:pt x="11936" y="57659"/>
                </a:cubicBezTo>
                <a:cubicBezTo>
                  <a:pt x="11871" y="57698"/>
                  <a:pt x="11783" y="57737"/>
                  <a:pt x="11703" y="57786"/>
                </a:cubicBezTo>
                <a:lnTo>
                  <a:pt x="11703" y="57786"/>
                </a:lnTo>
                <a:cubicBezTo>
                  <a:pt x="11702" y="57773"/>
                  <a:pt x="11701" y="57760"/>
                  <a:pt x="11700" y="57747"/>
                </a:cubicBezTo>
                <a:cubicBezTo>
                  <a:pt x="11730" y="57718"/>
                  <a:pt x="11744" y="57718"/>
                  <a:pt x="11774" y="57703"/>
                </a:cubicBezTo>
                <a:lnTo>
                  <a:pt x="11995" y="57600"/>
                </a:lnTo>
                <a:cubicBezTo>
                  <a:pt x="11995" y="57605"/>
                  <a:pt x="11996" y="57610"/>
                  <a:pt x="11996" y="57614"/>
                </a:cubicBezTo>
                <a:lnTo>
                  <a:pt x="11996" y="57614"/>
                </a:lnTo>
                <a:cubicBezTo>
                  <a:pt x="12012" y="57609"/>
                  <a:pt x="12027" y="57602"/>
                  <a:pt x="12042" y="57595"/>
                </a:cubicBezTo>
                <a:lnTo>
                  <a:pt x="12042" y="57595"/>
                </a:lnTo>
                <a:cubicBezTo>
                  <a:pt x="12047" y="57652"/>
                  <a:pt x="12054" y="57710"/>
                  <a:pt x="12062" y="57768"/>
                </a:cubicBezTo>
                <a:lnTo>
                  <a:pt x="12062" y="57768"/>
                </a:lnTo>
                <a:cubicBezTo>
                  <a:pt x="12142" y="57737"/>
                  <a:pt x="12223" y="57686"/>
                  <a:pt x="12304" y="57659"/>
                </a:cubicBezTo>
                <a:lnTo>
                  <a:pt x="12289" y="57468"/>
                </a:lnTo>
                <a:cubicBezTo>
                  <a:pt x="12274" y="57468"/>
                  <a:pt x="12259" y="57482"/>
                  <a:pt x="12245" y="57482"/>
                </a:cubicBezTo>
                <a:cubicBezTo>
                  <a:pt x="12161" y="57518"/>
                  <a:pt x="12107" y="57564"/>
                  <a:pt x="12042" y="57595"/>
                </a:cubicBezTo>
                <a:lnTo>
                  <a:pt x="12042" y="57595"/>
                </a:lnTo>
                <a:cubicBezTo>
                  <a:pt x="12041" y="57582"/>
                  <a:pt x="12040" y="57569"/>
                  <a:pt x="12039" y="57556"/>
                </a:cubicBezTo>
                <a:cubicBezTo>
                  <a:pt x="12127" y="57497"/>
                  <a:pt x="12245" y="57453"/>
                  <a:pt x="12333" y="57409"/>
                </a:cubicBezTo>
                <a:cubicBezTo>
                  <a:pt x="12334" y="57418"/>
                  <a:pt x="12335" y="57427"/>
                  <a:pt x="12336" y="57436"/>
                </a:cubicBezTo>
                <a:lnTo>
                  <a:pt x="12336" y="57436"/>
                </a:lnTo>
                <a:lnTo>
                  <a:pt x="12394" y="57400"/>
                </a:lnTo>
                <a:lnTo>
                  <a:pt x="12394" y="57400"/>
                </a:lnTo>
                <a:cubicBezTo>
                  <a:pt x="12401" y="57463"/>
                  <a:pt x="12409" y="57528"/>
                  <a:pt x="12418" y="57593"/>
                </a:cubicBezTo>
                <a:lnTo>
                  <a:pt x="12418" y="57593"/>
                </a:lnTo>
                <a:cubicBezTo>
                  <a:pt x="12502" y="57561"/>
                  <a:pt x="12572" y="57514"/>
                  <a:pt x="12642" y="57468"/>
                </a:cubicBezTo>
                <a:cubicBezTo>
                  <a:pt x="12642" y="57394"/>
                  <a:pt x="12642" y="57335"/>
                  <a:pt x="12613" y="57262"/>
                </a:cubicBezTo>
                <a:lnTo>
                  <a:pt x="12394" y="57400"/>
                </a:lnTo>
                <a:lnTo>
                  <a:pt x="12394" y="57400"/>
                </a:lnTo>
                <a:cubicBezTo>
                  <a:pt x="12393" y="57393"/>
                  <a:pt x="12393" y="57386"/>
                  <a:pt x="12392" y="57379"/>
                </a:cubicBezTo>
                <a:cubicBezTo>
                  <a:pt x="12480" y="57321"/>
                  <a:pt x="12583" y="57262"/>
                  <a:pt x="12686" y="57203"/>
                </a:cubicBezTo>
                <a:cubicBezTo>
                  <a:pt x="12694" y="57263"/>
                  <a:pt x="12703" y="57322"/>
                  <a:pt x="12713" y="57382"/>
                </a:cubicBezTo>
                <a:lnTo>
                  <a:pt x="12713" y="57382"/>
                </a:lnTo>
                <a:cubicBezTo>
                  <a:pt x="12709" y="57333"/>
                  <a:pt x="12701" y="57290"/>
                  <a:pt x="12701" y="57247"/>
                </a:cubicBezTo>
                <a:cubicBezTo>
                  <a:pt x="12728" y="57240"/>
                  <a:pt x="12748" y="57228"/>
                  <a:pt x="12769" y="57214"/>
                </a:cubicBezTo>
                <a:lnTo>
                  <a:pt x="12769" y="57214"/>
                </a:lnTo>
                <a:cubicBezTo>
                  <a:pt x="12778" y="57271"/>
                  <a:pt x="12788" y="57331"/>
                  <a:pt x="12798" y="57395"/>
                </a:cubicBezTo>
                <a:lnTo>
                  <a:pt x="12798" y="57395"/>
                </a:lnTo>
                <a:cubicBezTo>
                  <a:pt x="12877" y="57350"/>
                  <a:pt x="12944" y="57306"/>
                  <a:pt x="13010" y="57262"/>
                </a:cubicBezTo>
                <a:cubicBezTo>
                  <a:pt x="12995" y="57188"/>
                  <a:pt x="12995" y="57144"/>
                  <a:pt x="12995" y="57100"/>
                </a:cubicBezTo>
                <a:cubicBezTo>
                  <a:pt x="12936" y="57115"/>
                  <a:pt x="12907" y="57159"/>
                  <a:pt x="12848" y="57173"/>
                </a:cubicBezTo>
                <a:cubicBezTo>
                  <a:pt x="12816" y="57181"/>
                  <a:pt x="12793" y="57198"/>
                  <a:pt x="12769" y="57214"/>
                </a:cubicBezTo>
                <a:lnTo>
                  <a:pt x="12769" y="57214"/>
                </a:lnTo>
                <a:cubicBezTo>
                  <a:pt x="12766" y="57195"/>
                  <a:pt x="12763" y="57177"/>
                  <a:pt x="12760" y="57159"/>
                </a:cubicBezTo>
                <a:cubicBezTo>
                  <a:pt x="12848" y="57100"/>
                  <a:pt x="12936" y="57041"/>
                  <a:pt x="13054" y="56982"/>
                </a:cubicBezTo>
                <a:cubicBezTo>
                  <a:pt x="13062" y="57054"/>
                  <a:pt x="13070" y="57125"/>
                  <a:pt x="13083" y="57199"/>
                </a:cubicBezTo>
                <a:lnTo>
                  <a:pt x="13083" y="57199"/>
                </a:lnTo>
                <a:cubicBezTo>
                  <a:pt x="13079" y="57140"/>
                  <a:pt x="13069" y="57088"/>
                  <a:pt x="13069" y="57026"/>
                </a:cubicBezTo>
                <a:cubicBezTo>
                  <a:pt x="13116" y="57003"/>
                  <a:pt x="13162" y="56980"/>
                  <a:pt x="13202" y="56956"/>
                </a:cubicBezTo>
                <a:lnTo>
                  <a:pt x="13202" y="56956"/>
                </a:lnTo>
                <a:cubicBezTo>
                  <a:pt x="13209" y="57018"/>
                  <a:pt x="13216" y="57083"/>
                  <a:pt x="13226" y="57150"/>
                </a:cubicBezTo>
                <a:lnTo>
                  <a:pt x="13226" y="57150"/>
                </a:lnTo>
                <a:lnTo>
                  <a:pt x="13363" y="57070"/>
                </a:lnTo>
                <a:cubicBezTo>
                  <a:pt x="13349" y="56997"/>
                  <a:pt x="13349" y="56938"/>
                  <a:pt x="13363" y="56864"/>
                </a:cubicBezTo>
                <a:lnTo>
                  <a:pt x="13363" y="56864"/>
                </a:lnTo>
                <a:cubicBezTo>
                  <a:pt x="13348" y="56868"/>
                  <a:pt x="13335" y="56873"/>
                  <a:pt x="13323" y="56878"/>
                </a:cubicBezTo>
                <a:lnTo>
                  <a:pt x="13323" y="56878"/>
                </a:lnTo>
                <a:lnTo>
                  <a:pt x="13408" y="56827"/>
                </a:lnTo>
                <a:lnTo>
                  <a:pt x="13408" y="56827"/>
                </a:lnTo>
                <a:cubicBezTo>
                  <a:pt x="13410" y="56891"/>
                  <a:pt x="13422" y="56945"/>
                  <a:pt x="13422" y="57012"/>
                </a:cubicBezTo>
                <a:lnTo>
                  <a:pt x="13500" y="56966"/>
                </a:lnTo>
                <a:lnTo>
                  <a:pt x="13500" y="56966"/>
                </a:lnTo>
                <a:cubicBezTo>
                  <a:pt x="13845" y="59193"/>
                  <a:pt x="15079" y="61317"/>
                  <a:pt x="17131" y="63281"/>
                </a:cubicBezTo>
                <a:cubicBezTo>
                  <a:pt x="17410" y="63560"/>
                  <a:pt x="17719" y="63825"/>
                  <a:pt x="18058" y="64120"/>
                </a:cubicBezTo>
                <a:cubicBezTo>
                  <a:pt x="19323" y="65253"/>
                  <a:pt x="20736" y="66607"/>
                  <a:pt x="21178" y="68314"/>
                </a:cubicBezTo>
                <a:cubicBezTo>
                  <a:pt x="21413" y="69241"/>
                  <a:pt x="21472" y="69991"/>
                  <a:pt x="21310" y="70683"/>
                </a:cubicBezTo>
                <a:cubicBezTo>
                  <a:pt x="21104" y="71537"/>
                  <a:pt x="20604" y="72420"/>
                  <a:pt x="19868" y="73214"/>
                </a:cubicBezTo>
                <a:cubicBezTo>
                  <a:pt x="19603" y="73509"/>
                  <a:pt x="19279" y="73788"/>
                  <a:pt x="18955" y="74068"/>
                </a:cubicBezTo>
                <a:cubicBezTo>
                  <a:pt x="18279" y="74598"/>
                  <a:pt x="17543" y="75069"/>
                  <a:pt x="16822" y="75510"/>
                </a:cubicBezTo>
                <a:cubicBezTo>
                  <a:pt x="16380" y="75790"/>
                  <a:pt x="15894" y="76084"/>
                  <a:pt x="15482" y="76378"/>
                </a:cubicBezTo>
                <a:cubicBezTo>
                  <a:pt x="14173" y="77276"/>
                  <a:pt x="12995" y="78350"/>
                  <a:pt x="11980" y="79557"/>
                </a:cubicBezTo>
                <a:cubicBezTo>
                  <a:pt x="11156" y="80572"/>
                  <a:pt x="10567" y="81544"/>
                  <a:pt x="10184" y="82544"/>
                </a:cubicBezTo>
                <a:cubicBezTo>
                  <a:pt x="9978" y="83089"/>
                  <a:pt x="9831" y="83648"/>
                  <a:pt x="9758" y="84193"/>
                </a:cubicBezTo>
                <a:cubicBezTo>
                  <a:pt x="9684" y="84811"/>
                  <a:pt x="9684" y="85473"/>
                  <a:pt x="9758" y="86238"/>
                </a:cubicBezTo>
                <a:cubicBezTo>
                  <a:pt x="9920" y="87813"/>
                  <a:pt x="10346" y="89314"/>
                  <a:pt x="11023" y="90653"/>
                </a:cubicBezTo>
                <a:lnTo>
                  <a:pt x="11082" y="90609"/>
                </a:lnTo>
                <a:cubicBezTo>
                  <a:pt x="10405" y="89270"/>
                  <a:pt x="9978" y="87798"/>
                  <a:pt x="9817" y="86224"/>
                </a:cubicBezTo>
                <a:cubicBezTo>
                  <a:pt x="9743" y="85444"/>
                  <a:pt x="9714" y="84781"/>
                  <a:pt x="9817" y="84193"/>
                </a:cubicBezTo>
                <a:cubicBezTo>
                  <a:pt x="9890" y="83663"/>
                  <a:pt x="10008" y="83104"/>
                  <a:pt x="10229" y="82559"/>
                </a:cubicBezTo>
                <a:cubicBezTo>
                  <a:pt x="10597" y="81558"/>
                  <a:pt x="11185" y="80602"/>
                  <a:pt x="12024" y="79601"/>
                </a:cubicBezTo>
                <a:cubicBezTo>
                  <a:pt x="13025" y="78380"/>
                  <a:pt x="14187" y="77320"/>
                  <a:pt x="15497" y="76408"/>
                </a:cubicBezTo>
                <a:cubicBezTo>
                  <a:pt x="15939" y="76113"/>
                  <a:pt x="16395" y="75819"/>
                  <a:pt x="16836" y="75554"/>
                </a:cubicBezTo>
                <a:cubicBezTo>
                  <a:pt x="17557" y="75113"/>
                  <a:pt x="18308" y="74642"/>
                  <a:pt x="18985" y="74097"/>
                </a:cubicBezTo>
                <a:cubicBezTo>
                  <a:pt x="19323" y="73818"/>
                  <a:pt x="19632" y="73538"/>
                  <a:pt x="19927" y="73244"/>
                </a:cubicBezTo>
                <a:cubicBezTo>
                  <a:pt x="20677" y="72464"/>
                  <a:pt x="21178" y="71551"/>
                  <a:pt x="21384" y="70668"/>
                </a:cubicBezTo>
                <a:cubicBezTo>
                  <a:pt x="21546" y="69977"/>
                  <a:pt x="21516" y="69226"/>
                  <a:pt x="21251" y="68284"/>
                </a:cubicBezTo>
                <a:cubicBezTo>
                  <a:pt x="20795" y="66548"/>
                  <a:pt x="19382" y="65209"/>
                  <a:pt x="18087" y="64075"/>
                </a:cubicBezTo>
                <a:cubicBezTo>
                  <a:pt x="17763" y="63781"/>
                  <a:pt x="17440" y="63501"/>
                  <a:pt x="17175" y="63222"/>
                </a:cubicBezTo>
                <a:cubicBezTo>
                  <a:pt x="15134" y="61255"/>
                  <a:pt x="13899" y="59156"/>
                  <a:pt x="13572" y="56925"/>
                </a:cubicBezTo>
                <a:lnTo>
                  <a:pt x="13572" y="56925"/>
                </a:lnTo>
                <a:lnTo>
                  <a:pt x="13500" y="56966"/>
                </a:lnTo>
                <a:lnTo>
                  <a:pt x="13500" y="56966"/>
                </a:lnTo>
                <a:cubicBezTo>
                  <a:pt x="13499" y="56957"/>
                  <a:pt x="13497" y="56947"/>
                  <a:pt x="13496" y="56938"/>
                </a:cubicBezTo>
                <a:cubicBezTo>
                  <a:pt x="13496" y="56879"/>
                  <a:pt x="13466" y="56835"/>
                  <a:pt x="13466" y="56791"/>
                </a:cubicBezTo>
                <a:lnTo>
                  <a:pt x="13408" y="56827"/>
                </a:lnTo>
                <a:lnTo>
                  <a:pt x="13408" y="56827"/>
                </a:lnTo>
                <a:cubicBezTo>
                  <a:pt x="13408" y="56820"/>
                  <a:pt x="13407" y="56813"/>
                  <a:pt x="13407" y="56806"/>
                </a:cubicBezTo>
                <a:cubicBezTo>
                  <a:pt x="13496" y="56747"/>
                  <a:pt x="13584" y="56688"/>
                  <a:pt x="13672" y="56614"/>
                </a:cubicBezTo>
                <a:cubicBezTo>
                  <a:pt x="13672" y="56634"/>
                  <a:pt x="13673" y="56653"/>
                  <a:pt x="13675" y="56670"/>
                </a:cubicBezTo>
                <a:lnTo>
                  <a:pt x="13675" y="56670"/>
                </a:lnTo>
                <a:cubicBezTo>
                  <a:pt x="13700" y="56656"/>
                  <a:pt x="13724" y="56641"/>
                  <a:pt x="13747" y="56626"/>
                </a:cubicBezTo>
                <a:lnTo>
                  <a:pt x="13747" y="56626"/>
                </a:lnTo>
                <a:cubicBezTo>
                  <a:pt x="13753" y="56688"/>
                  <a:pt x="13775" y="56741"/>
                  <a:pt x="13775" y="56806"/>
                </a:cubicBezTo>
                <a:cubicBezTo>
                  <a:pt x="13793" y="56791"/>
                  <a:pt x="13811" y="56778"/>
                  <a:pt x="13830" y="56766"/>
                </a:cubicBezTo>
                <a:lnTo>
                  <a:pt x="13830" y="56766"/>
                </a:lnTo>
                <a:cubicBezTo>
                  <a:pt x="14165" y="58967"/>
                  <a:pt x="15391" y="61085"/>
                  <a:pt x="17440" y="63119"/>
                </a:cubicBezTo>
                <a:cubicBezTo>
                  <a:pt x="17734" y="63413"/>
                  <a:pt x="18058" y="63693"/>
                  <a:pt x="18382" y="64002"/>
                </a:cubicBezTo>
                <a:cubicBezTo>
                  <a:pt x="19780" y="65253"/>
                  <a:pt x="21163" y="66636"/>
                  <a:pt x="21560" y="68358"/>
                </a:cubicBezTo>
                <a:cubicBezTo>
                  <a:pt x="21766" y="69241"/>
                  <a:pt x="21781" y="69991"/>
                  <a:pt x="21604" y="70698"/>
                </a:cubicBezTo>
                <a:cubicBezTo>
                  <a:pt x="21384" y="71537"/>
                  <a:pt x="20883" y="72405"/>
                  <a:pt x="20162" y="73170"/>
                </a:cubicBezTo>
                <a:cubicBezTo>
                  <a:pt x="19897" y="73464"/>
                  <a:pt x="19603" y="73744"/>
                  <a:pt x="19265" y="74024"/>
                </a:cubicBezTo>
                <a:cubicBezTo>
                  <a:pt x="18617" y="74553"/>
                  <a:pt x="17925" y="75010"/>
                  <a:pt x="17219" y="75466"/>
                </a:cubicBezTo>
                <a:cubicBezTo>
                  <a:pt x="16777" y="75760"/>
                  <a:pt x="16307" y="76040"/>
                  <a:pt x="15880" y="76378"/>
                </a:cubicBezTo>
                <a:cubicBezTo>
                  <a:pt x="14599" y="77305"/>
                  <a:pt x="13452" y="78409"/>
                  <a:pt x="12495" y="79631"/>
                </a:cubicBezTo>
                <a:cubicBezTo>
                  <a:pt x="11730" y="80631"/>
                  <a:pt x="11141" y="81632"/>
                  <a:pt x="10773" y="82633"/>
                </a:cubicBezTo>
                <a:cubicBezTo>
                  <a:pt x="10567" y="83163"/>
                  <a:pt x="10435" y="83722"/>
                  <a:pt x="10361" y="84266"/>
                </a:cubicBezTo>
                <a:cubicBezTo>
                  <a:pt x="10287" y="84870"/>
                  <a:pt x="10273" y="85547"/>
                  <a:pt x="10346" y="86297"/>
                </a:cubicBezTo>
                <a:cubicBezTo>
                  <a:pt x="10494" y="87872"/>
                  <a:pt x="10891" y="89343"/>
                  <a:pt x="11583" y="90668"/>
                </a:cubicBezTo>
                <a:lnTo>
                  <a:pt x="11627" y="90638"/>
                </a:lnTo>
                <a:cubicBezTo>
                  <a:pt x="10950" y="89314"/>
                  <a:pt x="10552" y="87842"/>
                  <a:pt x="10420" y="86268"/>
                </a:cubicBezTo>
                <a:cubicBezTo>
                  <a:pt x="10346" y="85517"/>
                  <a:pt x="10361" y="84870"/>
                  <a:pt x="10435" y="84266"/>
                </a:cubicBezTo>
                <a:cubicBezTo>
                  <a:pt x="10508" y="83736"/>
                  <a:pt x="10641" y="83177"/>
                  <a:pt x="10847" y="82647"/>
                </a:cubicBezTo>
                <a:cubicBezTo>
                  <a:pt x="11215" y="81676"/>
                  <a:pt x="11774" y="80661"/>
                  <a:pt x="12554" y="79675"/>
                </a:cubicBezTo>
                <a:cubicBezTo>
                  <a:pt x="13510" y="78439"/>
                  <a:pt x="14644" y="77350"/>
                  <a:pt x="15924" y="76437"/>
                </a:cubicBezTo>
                <a:cubicBezTo>
                  <a:pt x="16365" y="76113"/>
                  <a:pt x="16822" y="75804"/>
                  <a:pt x="17263" y="75510"/>
                </a:cubicBezTo>
                <a:cubicBezTo>
                  <a:pt x="17940" y="75069"/>
                  <a:pt x="18661" y="74612"/>
                  <a:pt x="19309" y="74083"/>
                </a:cubicBezTo>
                <a:cubicBezTo>
                  <a:pt x="19632" y="73803"/>
                  <a:pt x="19941" y="73523"/>
                  <a:pt x="20206" y="73229"/>
                </a:cubicBezTo>
                <a:cubicBezTo>
                  <a:pt x="20942" y="72434"/>
                  <a:pt x="21443" y="71581"/>
                  <a:pt x="21663" y="70712"/>
                </a:cubicBezTo>
                <a:cubicBezTo>
                  <a:pt x="21840" y="70006"/>
                  <a:pt x="21825" y="69241"/>
                  <a:pt x="21619" y="68343"/>
                </a:cubicBezTo>
                <a:cubicBezTo>
                  <a:pt x="21222" y="66592"/>
                  <a:pt x="19824" y="65194"/>
                  <a:pt x="18426" y="63943"/>
                </a:cubicBezTo>
                <a:cubicBezTo>
                  <a:pt x="18072" y="63634"/>
                  <a:pt x="17778" y="63354"/>
                  <a:pt x="17484" y="63060"/>
                </a:cubicBezTo>
                <a:cubicBezTo>
                  <a:pt x="15427" y="61046"/>
                  <a:pt x="14230" y="58922"/>
                  <a:pt x="13892" y="56726"/>
                </a:cubicBezTo>
                <a:lnTo>
                  <a:pt x="13892" y="56726"/>
                </a:lnTo>
                <a:cubicBezTo>
                  <a:pt x="13871" y="56739"/>
                  <a:pt x="13850" y="56752"/>
                  <a:pt x="13830" y="56766"/>
                </a:cubicBezTo>
                <a:lnTo>
                  <a:pt x="13830" y="56766"/>
                </a:lnTo>
                <a:cubicBezTo>
                  <a:pt x="13821" y="56705"/>
                  <a:pt x="13813" y="56645"/>
                  <a:pt x="13805" y="56585"/>
                </a:cubicBezTo>
                <a:cubicBezTo>
                  <a:pt x="13786" y="56599"/>
                  <a:pt x="13767" y="56613"/>
                  <a:pt x="13747" y="56626"/>
                </a:cubicBezTo>
                <a:lnTo>
                  <a:pt x="13747" y="56626"/>
                </a:lnTo>
                <a:cubicBezTo>
                  <a:pt x="13746" y="56618"/>
                  <a:pt x="13746" y="56609"/>
                  <a:pt x="13746" y="56599"/>
                </a:cubicBezTo>
                <a:cubicBezTo>
                  <a:pt x="13788" y="56576"/>
                  <a:pt x="13827" y="56554"/>
                  <a:pt x="13864" y="56532"/>
                </a:cubicBezTo>
                <a:lnTo>
                  <a:pt x="13864" y="56532"/>
                </a:lnTo>
                <a:cubicBezTo>
                  <a:pt x="13873" y="56597"/>
                  <a:pt x="13882" y="56662"/>
                  <a:pt x="13892" y="56726"/>
                </a:cubicBezTo>
                <a:lnTo>
                  <a:pt x="13892" y="56726"/>
                </a:lnTo>
                <a:cubicBezTo>
                  <a:pt x="13935" y="56700"/>
                  <a:pt x="13980" y="56674"/>
                  <a:pt x="14025" y="56644"/>
                </a:cubicBezTo>
                <a:lnTo>
                  <a:pt x="14025" y="56599"/>
                </a:lnTo>
                <a:cubicBezTo>
                  <a:pt x="14011" y="56557"/>
                  <a:pt x="14011" y="56501"/>
                  <a:pt x="14011" y="56431"/>
                </a:cubicBezTo>
                <a:lnTo>
                  <a:pt x="14011" y="56431"/>
                </a:lnTo>
                <a:cubicBezTo>
                  <a:pt x="14002" y="56437"/>
                  <a:pt x="13993" y="56442"/>
                  <a:pt x="13984" y="56448"/>
                </a:cubicBezTo>
                <a:lnTo>
                  <a:pt x="13984" y="56448"/>
                </a:lnTo>
                <a:cubicBezTo>
                  <a:pt x="13993" y="56440"/>
                  <a:pt x="14002" y="56432"/>
                  <a:pt x="14011" y="56423"/>
                </a:cubicBezTo>
                <a:cubicBezTo>
                  <a:pt x="14011" y="56426"/>
                  <a:pt x="14011" y="56428"/>
                  <a:pt x="14011" y="56431"/>
                </a:cubicBezTo>
                <a:lnTo>
                  <a:pt x="14011" y="56431"/>
                </a:lnTo>
                <a:cubicBezTo>
                  <a:pt x="14044" y="56410"/>
                  <a:pt x="14078" y="56388"/>
                  <a:pt x="14114" y="56364"/>
                </a:cubicBezTo>
                <a:cubicBezTo>
                  <a:pt x="14114" y="56368"/>
                  <a:pt x="14115" y="56372"/>
                  <a:pt x="14115" y="56376"/>
                </a:cubicBezTo>
                <a:lnTo>
                  <a:pt x="14115" y="56376"/>
                </a:lnTo>
                <a:cubicBezTo>
                  <a:pt x="14132" y="56363"/>
                  <a:pt x="14148" y="56351"/>
                  <a:pt x="14164" y="56338"/>
                </a:cubicBezTo>
                <a:lnTo>
                  <a:pt x="14164" y="56338"/>
                </a:lnTo>
                <a:cubicBezTo>
                  <a:pt x="14171" y="56399"/>
                  <a:pt x="14180" y="56459"/>
                  <a:pt x="14189" y="56520"/>
                </a:cubicBezTo>
                <a:lnTo>
                  <a:pt x="14189" y="56520"/>
                </a:lnTo>
                <a:cubicBezTo>
                  <a:pt x="14236" y="56487"/>
                  <a:pt x="14283" y="56457"/>
                  <a:pt x="14335" y="56423"/>
                </a:cubicBezTo>
                <a:cubicBezTo>
                  <a:pt x="14320" y="56349"/>
                  <a:pt x="14320" y="56276"/>
                  <a:pt x="14320" y="56217"/>
                </a:cubicBezTo>
                <a:cubicBezTo>
                  <a:pt x="14264" y="56254"/>
                  <a:pt x="14215" y="56297"/>
                  <a:pt x="14164" y="56338"/>
                </a:cubicBezTo>
                <a:lnTo>
                  <a:pt x="14164" y="56338"/>
                </a:lnTo>
                <a:cubicBezTo>
                  <a:pt x="14162" y="56322"/>
                  <a:pt x="14160" y="56306"/>
                  <a:pt x="14158" y="56290"/>
                </a:cubicBezTo>
                <a:cubicBezTo>
                  <a:pt x="14231" y="56232"/>
                  <a:pt x="14320" y="56173"/>
                  <a:pt x="14393" y="56099"/>
                </a:cubicBezTo>
                <a:cubicBezTo>
                  <a:pt x="14395" y="56114"/>
                  <a:pt x="14397" y="56130"/>
                  <a:pt x="14399" y="56145"/>
                </a:cubicBezTo>
                <a:lnTo>
                  <a:pt x="14399" y="56145"/>
                </a:lnTo>
                <a:cubicBezTo>
                  <a:pt x="14431" y="56125"/>
                  <a:pt x="14465" y="56100"/>
                  <a:pt x="14499" y="56073"/>
                </a:cubicBezTo>
                <a:lnTo>
                  <a:pt x="14499" y="56073"/>
                </a:lnTo>
                <a:cubicBezTo>
                  <a:pt x="14507" y="56141"/>
                  <a:pt x="14516" y="56208"/>
                  <a:pt x="14526" y="56275"/>
                </a:cubicBezTo>
                <a:lnTo>
                  <a:pt x="14526" y="56275"/>
                </a:lnTo>
                <a:cubicBezTo>
                  <a:pt x="14561" y="56251"/>
                  <a:pt x="14597" y="56228"/>
                  <a:pt x="14629" y="56202"/>
                </a:cubicBezTo>
                <a:cubicBezTo>
                  <a:pt x="14629" y="56129"/>
                  <a:pt x="14629" y="56055"/>
                  <a:pt x="14614" y="55981"/>
                </a:cubicBezTo>
                <a:cubicBezTo>
                  <a:pt x="14578" y="56010"/>
                  <a:pt x="14538" y="56043"/>
                  <a:pt x="14499" y="56073"/>
                </a:cubicBezTo>
                <a:lnTo>
                  <a:pt x="14499" y="56073"/>
                </a:lnTo>
                <a:cubicBezTo>
                  <a:pt x="14498" y="56067"/>
                  <a:pt x="14497" y="56061"/>
                  <a:pt x="14496" y="56055"/>
                </a:cubicBezTo>
                <a:cubicBezTo>
                  <a:pt x="14570" y="55996"/>
                  <a:pt x="14644" y="55937"/>
                  <a:pt x="14747" y="55864"/>
                </a:cubicBezTo>
                <a:cubicBezTo>
                  <a:pt x="14747" y="55870"/>
                  <a:pt x="14748" y="55877"/>
                  <a:pt x="14749" y="55884"/>
                </a:cubicBezTo>
                <a:lnTo>
                  <a:pt x="14749" y="55884"/>
                </a:lnTo>
                <a:cubicBezTo>
                  <a:pt x="14760" y="55875"/>
                  <a:pt x="14771" y="55866"/>
                  <a:pt x="14782" y="55857"/>
                </a:cubicBezTo>
                <a:lnTo>
                  <a:pt x="14782" y="55857"/>
                </a:lnTo>
                <a:cubicBezTo>
                  <a:pt x="14790" y="55930"/>
                  <a:pt x="14800" y="56003"/>
                  <a:pt x="14810" y="56076"/>
                </a:cubicBezTo>
                <a:lnTo>
                  <a:pt x="14810" y="56076"/>
                </a:lnTo>
                <a:cubicBezTo>
                  <a:pt x="14849" y="56044"/>
                  <a:pt x="14886" y="56011"/>
                  <a:pt x="14923" y="55981"/>
                </a:cubicBezTo>
                <a:cubicBezTo>
                  <a:pt x="14923" y="55908"/>
                  <a:pt x="14923" y="55820"/>
                  <a:pt x="14908" y="55761"/>
                </a:cubicBezTo>
                <a:cubicBezTo>
                  <a:pt x="14863" y="55791"/>
                  <a:pt x="14821" y="55825"/>
                  <a:pt x="14782" y="55857"/>
                </a:cubicBezTo>
                <a:lnTo>
                  <a:pt x="14782" y="55857"/>
                </a:lnTo>
                <a:cubicBezTo>
                  <a:pt x="14780" y="55840"/>
                  <a:pt x="14778" y="55822"/>
                  <a:pt x="14776" y="55805"/>
                </a:cubicBezTo>
                <a:cubicBezTo>
                  <a:pt x="14850" y="55761"/>
                  <a:pt x="14923" y="55687"/>
                  <a:pt x="14997" y="55628"/>
                </a:cubicBezTo>
                <a:cubicBezTo>
                  <a:pt x="14999" y="55647"/>
                  <a:pt x="15001" y="55665"/>
                  <a:pt x="15004" y="55684"/>
                </a:cubicBezTo>
                <a:lnTo>
                  <a:pt x="15004" y="55684"/>
                </a:lnTo>
                <a:cubicBezTo>
                  <a:pt x="15023" y="55668"/>
                  <a:pt x="15042" y="55651"/>
                  <a:pt x="15061" y="55635"/>
                </a:cubicBezTo>
                <a:lnTo>
                  <a:pt x="15061" y="55635"/>
                </a:lnTo>
                <a:cubicBezTo>
                  <a:pt x="15070" y="55705"/>
                  <a:pt x="15079" y="55775"/>
                  <a:pt x="15089" y="55844"/>
                </a:cubicBezTo>
                <a:lnTo>
                  <a:pt x="15089" y="55844"/>
                </a:lnTo>
                <a:cubicBezTo>
                  <a:pt x="15132" y="55807"/>
                  <a:pt x="15175" y="55772"/>
                  <a:pt x="15217" y="55746"/>
                </a:cubicBezTo>
                <a:cubicBezTo>
                  <a:pt x="15203" y="55672"/>
                  <a:pt x="15203" y="55569"/>
                  <a:pt x="15203" y="55525"/>
                </a:cubicBezTo>
                <a:cubicBezTo>
                  <a:pt x="15156" y="55553"/>
                  <a:pt x="15109" y="55594"/>
                  <a:pt x="15061" y="55635"/>
                </a:cubicBezTo>
                <a:lnTo>
                  <a:pt x="15061" y="55635"/>
                </a:lnTo>
                <a:cubicBezTo>
                  <a:pt x="15059" y="55618"/>
                  <a:pt x="15057" y="55601"/>
                  <a:pt x="15056" y="55584"/>
                </a:cubicBezTo>
                <a:cubicBezTo>
                  <a:pt x="16145" y="54672"/>
                  <a:pt x="16954" y="53641"/>
                  <a:pt x="17484" y="52523"/>
                </a:cubicBezTo>
                <a:cubicBezTo>
                  <a:pt x="17823" y="51793"/>
                  <a:pt x="18026" y="51022"/>
                  <a:pt x="18097" y="50259"/>
                </a:cubicBezTo>
                <a:lnTo>
                  <a:pt x="18097" y="50259"/>
                </a:lnTo>
                <a:cubicBezTo>
                  <a:pt x="18042" y="50981"/>
                  <a:pt x="17864" y="51712"/>
                  <a:pt x="17557" y="52405"/>
                </a:cubicBezTo>
                <a:cubicBezTo>
                  <a:pt x="17086" y="53494"/>
                  <a:pt x="16307" y="54524"/>
                  <a:pt x="15262" y="55452"/>
                </a:cubicBezTo>
                <a:cubicBezTo>
                  <a:pt x="15262" y="55525"/>
                  <a:pt x="15276" y="55613"/>
                  <a:pt x="15276" y="55687"/>
                </a:cubicBezTo>
                <a:cubicBezTo>
                  <a:pt x="16351" y="54760"/>
                  <a:pt x="17131" y="53759"/>
                  <a:pt x="17646" y="52670"/>
                </a:cubicBezTo>
                <a:cubicBezTo>
                  <a:pt x="18669" y="50497"/>
                  <a:pt x="18443" y="47980"/>
                  <a:pt x="17116" y="46379"/>
                </a:cubicBezTo>
                <a:lnTo>
                  <a:pt x="17116" y="46379"/>
                </a:lnTo>
                <a:cubicBezTo>
                  <a:pt x="17896" y="47431"/>
                  <a:pt x="18229" y="48831"/>
                  <a:pt x="18097" y="50259"/>
                </a:cubicBezTo>
                <a:lnTo>
                  <a:pt x="18097" y="50259"/>
                </a:lnTo>
                <a:cubicBezTo>
                  <a:pt x="18213" y="48729"/>
                  <a:pt x="17776" y="47235"/>
                  <a:pt x="16836" y="46195"/>
                </a:cubicBezTo>
                <a:cubicBezTo>
                  <a:pt x="16895" y="46195"/>
                  <a:pt x="16939" y="46210"/>
                  <a:pt x="16969" y="46210"/>
                </a:cubicBezTo>
                <a:cubicBezTo>
                  <a:pt x="17019" y="46265"/>
                  <a:pt x="17068" y="46321"/>
                  <a:pt x="17116" y="46379"/>
                </a:cubicBezTo>
                <a:lnTo>
                  <a:pt x="17116" y="46379"/>
                </a:lnTo>
                <a:cubicBezTo>
                  <a:pt x="17011" y="46237"/>
                  <a:pt x="16898" y="46102"/>
                  <a:pt x="16777" y="45974"/>
                </a:cubicBezTo>
                <a:cubicBezTo>
                  <a:pt x="16763" y="45945"/>
                  <a:pt x="16748" y="45915"/>
                  <a:pt x="16704" y="45901"/>
                </a:cubicBezTo>
                <a:lnTo>
                  <a:pt x="16660" y="45930"/>
                </a:lnTo>
                <a:cubicBezTo>
                  <a:pt x="16616" y="45915"/>
                  <a:pt x="16557" y="45915"/>
                  <a:pt x="16527" y="45901"/>
                </a:cubicBezTo>
                <a:cubicBezTo>
                  <a:pt x="16513" y="45871"/>
                  <a:pt x="16483" y="45842"/>
                  <a:pt x="16454" y="45827"/>
                </a:cubicBezTo>
                <a:lnTo>
                  <a:pt x="16410" y="45857"/>
                </a:lnTo>
                <a:cubicBezTo>
                  <a:pt x="16365" y="45842"/>
                  <a:pt x="16307" y="45827"/>
                  <a:pt x="16262" y="45798"/>
                </a:cubicBezTo>
                <a:lnTo>
                  <a:pt x="16218" y="45754"/>
                </a:lnTo>
                <a:lnTo>
                  <a:pt x="16174" y="45783"/>
                </a:lnTo>
                <a:cubicBezTo>
                  <a:pt x="16100" y="45768"/>
                  <a:pt x="16042" y="45724"/>
                  <a:pt x="15968" y="45709"/>
                </a:cubicBezTo>
                <a:lnTo>
                  <a:pt x="15953" y="45695"/>
                </a:lnTo>
                <a:lnTo>
                  <a:pt x="15939" y="45709"/>
                </a:lnTo>
                <a:cubicBezTo>
                  <a:pt x="15438" y="45503"/>
                  <a:pt x="14982" y="45209"/>
                  <a:pt x="14555" y="44871"/>
                </a:cubicBezTo>
                <a:cubicBezTo>
                  <a:pt x="14555" y="44871"/>
                  <a:pt x="14541" y="44871"/>
                  <a:pt x="14541" y="44841"/>
                </a:cubicBezTo>
                <a:lnTo>
                  <a:pt x="14482" y="44797"/>
                </a:lnTo>
                <a:cubicBezTo>
                  <a:pt x="14114" y="44458"/>
                  <a:pt x="13790" y="44061"/>
                  <a:pt x="13510" y="43620"/>
                </a:cubicBezTo>
                <a:cubicBezTo>
                  <a:pt x="13437" y="43487"/>
                  <a:pt x="13363" y="43355"/>
                  <a:pt x="13304" y="43222"/>
                </a:cubicBezTo>
                <a:cubicBezTo>
                  <a:pt x="13303" y="43219"/>
                  <a:pt x="13301" y="43215"/>
                  <a:pt x="13299" y="43211"/>
                </a:cubicBezTo>
                <a:lnTo>
                  <a:pt x="13299" y="43211"/>
                </a:lnTo>
                <a:cubicBezTo>
                  <a:pt x="13303" y="43223"/>
                  <a:pt x="13304" y="43236"/>
                  <a:pt x="13304" y="43252"/>
                </a:cubicBezTo>
                <a:cubicBezTo>
                  <a:pt x="13319" y="43311"/>
                  <a:pt x="13363" y="43355"/>
                  <a:pt x="13378" y="43428"/>
                </a:cubicBezTo>
                <a:cubicBezTo>
                  <a:pt x="13363" y="43399"/>
                  <a:pt x="13349" y="43384"/>
                  <a:pt x="13334" y="43340"/>
                </a:cubicBezTo>
                <a:cubicBezTo>
                  <a:pt x="13304" y="43281"/>
                  <a:pt x="13275" y="43208"/>
                  <a:pt x="13260" y="43163"/>
                </a:cubicBezTo>
                <a:lnTo>
                  <a:pt x="13260" y="43163"/>
                </a:lnTo>
                <a:cubicBezTo>
                  <a:pt x="13271" y="43169"/>
                  <a:pt x="13281" y="43177"/>
                  <a:pt x="13288" y="43187"/>
                </a:cubicBezTo>
                <a:lnTo>
                  <a:pt x="13288" y="43187"/>
                </a:lnTo>
                <a:cubicBezTo>
                  <a:pt x="13201" y="43002"/>
                  <a:pt x="13120" y="42813"/>
                  <a:pt x="13054" y="42618"/>
                </a:cubicBezTo>
                <a:lnTo>
                  <a:pt x="13054" y="42618"/>
                </a:lnTo>
                <a:cubicBezTo>
                  <a:pt x="13070" y="42695"/>
                  <a:pt x="13091" y="42764"/>
                  <a:pt x="13113" y="42840"/>
                </a:cubicBezTo>
                <a:cubicBezTo>
                  <a:pt x="13069" y="42766"/>
                  <a:pt x="13054" y="42693"/>
                  <a:pt x="13010" y="42619"/>
                </a:cubicBezTo>
                <a:lnTo>
                  <a:pt x="12972" y="42341"/>
                </a:lnTo>
                <a:lnTo>
                  <a:pt x="12972" y="42341"/>
                </a:lnTo>
                <a:cubicBezTo>
                  <a:pt x="12995" y="42434"/>
                  <a:pt x="13023" y="42526"/>
                  <a:pt x="13054" y="42618"/>
                </a:cubicBezTo>
                <a:lnTo>
                  <a:pt x="13054" y="42618"/>
                </a:lnTo>
                <a:cubicBezTo>
                  <a:pt x="13048" y="42590"/>
                  <a:pt x="13043" y="42561"/>
                  <a:pt x="13039" y="42531"/>
                </a:cubicBezTo>
                <a:cubicBezTo>
                  <a:pt x="12995" y="42457"/>
                  <a:pt x="12981" y="42369"/>
                  <a:pt x="12966" y="42295"/>
                </a:cubicBezTo>
                <a:lnTo>
                  <a:pt x="12966" y="42295"/>
                </a:lnTo>
                <a:lnTo>
                  <a:pt x="12972" y="42341"/>
                </a:lnTo>
                <a:lnTo>
                  <a:pt x="12972" y="42341"/>
                </a:lnTo>
                <a:cubicBezTo>
                  <a:pt x="12965" y="42311"/>
                  <a:pt x="12958" y="42281"/>
                  <a:pt x="12951" y="42251"/>
                </a:cubicBezTo>
                <a:cubicBezTo>
                  <a:pt x="12833" y="41677"/>
                  <a:pt x="12775" y="41074"/>
                  <a:pt x="12848" y="40485"/>
                </a:cubicBezTo>
                <a:cubicBezTo>
                  <a:pt x="12871" y="40316"/>
                  <a:pt x="12898" y="40148"/>
                  <a:pt x="12931" y="39983"/>
                </a:cubicBezTo>
                <a:lnTo>
                  <a:pt x="12931" y="39983"/>
                </a:lnTo>
                <a:cubicBezTo>
                  <a:pt x="12907" y="40060"/>
                  <a:pt x="12883" y="40139"/>
                  <a:pt x="12863" y="40220"/>
                </a:cubicBezTo>
                <a:cubicBezTo>
                  <a:pt x="12892" y="40088"/>
                  <a:pt x="12907" y="39955"/>
                  <a:pt x="12922" y="39852"/>
                </a:cubicBezTo>
                <a:cubicBezTo>
                  <a:pt x="12981" y="39676"/>
                  <a:pt x="13039" y="39528"/>
                  <a:pt x="13084" y="39367"/>
                </a:cubicBezTo>
                <a:lnTo>
                  <a:pt x="13084" y="39367"/>
                </a:lnTo>
                <a:cubicBezTo>
                  <a:pt x="13079" y="39385"/>
                  <a:pt x="13075" y="39402"/>
                  <a:pt x="13071" y="39420"/>
                </a:cubicBezTo>
                <a:lnTo>
                  <a:pt x="13071" y="39420"/>
                </a:lnTo>
                <a:cubicBezTo>
                  <a:pt x="13093" y="39348"/>
                  <a:pt x="13117" y="39276"/>
                  <a:pt x="13142" y="39205"/>
                </a:cubicBezTo>
                <a:cubicBezTo>
                  <a:pt x="13157" y="39131"/>
                  <a:pt x="13201" y="39058"/>
                  <a:pt x="13231" y="38984"/>
                </a:cubicBezTo>
                <a:cubicBezTo>
                  <a:pt x="13290" y="38837"/>
                  <a:pt x="13349" y="38704"/>
                  <a:pt x="13422" y="38557"/>
                </a:cubicBezTo>
                <a:cubicBezTo>
                  <a:pt x="13531" y="38340"/>
                  <a:pt x="13647" y="38123"/>
                  <a:pt x="13766" y="37905"/>
                </a:cubicBezTo>
                <a:lnTo>
                  <a:pt x="13766" y="37905"/>
                </a:lnTo>
                <a:lnTo>
                  <a:pt x="13716" y="38042"/>
                </a:lnTo>
                <a:lnTo>
                  <a:pt x="13819" y="37880"/>
                </a:lnTo>
                <a:cubicBezTo>
                  <a:pt x="13849" y="37836"/>
                  <a:pt x="13878" y="37821"/>
                  <a:pt x="13893" y="37792"/>
                </a:cubicBezTo>
                <a:cubicBezTo>
                  <a:pt x="13922" y="37748"/>
                  <a:pt x="13937" y="37689"/>
                  <a:pt x="13952" y="37645"/>
                </a:cubicBezTo>
                <a:lnTo>
                  <a:pt x="13952" y="37645"/>
                </a:lnTo>
                <a:cubicBezTo>
                  <a:pt x="13897" y="37699"/>
                  <a:pt x="13851" y="37762"/>
                  <a:pt x="13813" y="37821"/>
                </a:cubicBezTo>
                <a:lnTo>
                  <a:pt x="13813" y="37821"/>
                </a:lnTo>
                <a:cubicBezTo>
                  <a:pt x="13839" y="37772"/>
                  <a:pt x="13866" y="37723"/>
                  <a:pt x="13893" y="37674"/>
                </a:cubicBezTo>
                <a:cubicBezTo>
                  <a:pt x="13893" y="37660"/>
                  <a:pt x="13908" y="37660"/>
                  <a:pt x="13908" y="37630"/>
                </a:cubicBezTo>
                <a:cubicBezTo>
                  <a:pt x="13952" y="37556"/>
                  <a:pt x="14011" y="37483"/>
                  <a:pt x="14055" y="37409"/>
                </a:cubicBezTo>
                <a:cubicBezTo>
                  <a:pt x="14099" y="37347"/>
                  <a:pt x="14142" y="37282"/>
                  <a:pt x="14185" y="37216"/>
                </a:cubicBezTo>
                <a:lnTo>
                  <a:pt x="14185" y="37216"/>
                </a:lnTo>
                <a:cubicBezTo>
                  <a:pt x="14180" y="37227"/>
                  <a:pt x="14176" y="37237"/>
                  <a:pt x="14173" y="37247"/>
                </a:cubicBezTo>
                <a:cubicBezTo>
                  <a:pt x="14231" y="37203"/>
                  <a:pt x="14290" y="37130"/>
                  <a:pt x="14364" y="37071"/>
                </a:cubicBezTo>
                <a:cubicBezTo>
                  <a:pt x="14379" y="37012"/>
                  <a:pt x="14393" y="36983"/>
                  <a:pt x="14408" y="36924"/>
                </a:cubicBezTo>
                <a:lnTo>
                  <a:pt x="14408" y="36924"/>
                </a:lnTo>
                <a:lnTo>
                  <a:pt x="14364" y="36983"/>
                </a:lnTo>
                <a:cubicBezTo>
                  <a:pt x="14343" y="36993"/>
                  <a:pt x="14325" y="37007"/>
                  <a:pt x="14308" y="37022"/>
                </a:cubicBezTo>
                <a:lnTo>
                  <a:pt x="14308" y="37022"/>
                </a:lnTo>
                <a:cubicBezTo>
                  <a:pt x="14322" y="36999"/>
                  <a:pt x="14336" y="36976"/>
                  <a:pt x="14349" y="36953"/>
                </a:cubicBezTo>
                <a:cubicBezTo>
                  <a:pt x="14440" y="36844"/>
                  <a:pt x="14525" y="36724"/>
                  <a:pt x="14608" y="36600"/>
                </a:cubicBezTo>
                <a:lnTo>
                  <a:pt x="14608" y="36600"/>
                </a:lnTo>
                <a:cubicBezTo>
                  <a:pt x="14600" y="36610"/>
                  <a:pt x="14592" y="36620"/>
                  <a:pt x="14585" y="36629"/>
                </a:cubicBezTo>
                <a:cubicBezTo>
                  <a:pt x="14599" y="36570"/>
                  <a:pt x="14614" y="36541"/>
                  <a:pt x="14629" y="36482"/>
                </a:cubicBezTo>
                <a:cubicBezTo>
                  <a:pt x="14674" y="36438"/>
                  <a:pt x="14718" y="36393"/>
                  <a:pt x="14769" y="36355"/>
                </a:cubicBezTo>
                <a:lnTo>
                  <a:pt x="14769" y="36355"/>
                </a:lnTo>
                <a:cubicBezTo>
                  <a:pt x="14846" y="36260"/>
                  <a:pt x="14918" y="36155"/>
                  <a:pt x="14991" y="36049"/>
                </a:cubicBezTo>
                <a:lnTo>
                  <a:pt x="14991" y="36049"/>
                </a:lnTo>
                <a:lnTo>
                  <a:pt x="14982" y="36055"/>
                </a:lnTo>
                <a:cubicBezTo>
                  <a:pt x="14982" y="36026"/>
                  <a:pt x="14997" y="35967"/>
                  <a:pt x="15026" y="35908"/>
                </a:cubicBezTo>
                <a:cubicBezTo>
                  <a:pt x="15069" y="35851"/>
                  <a:pt x="15127" y="35807"/>
                  <a:pt x="15198" y="35764"/>
                </a:cubicBezTo>
                <a:lnTo>
                  <a:pt x="15198" y="35764"/>
                </a:lnTo>
                <a:lnTo>
                  <a:pt x="15144" y="35835"/>
                </a:lnTo>
                <a:cubicBezTo>
                  <a:pt x="15091" y="35905"/>
                  <a:pt x="15041" y="35977"/>
                  <a:pt x="14991" y="36049"/>
                </a:cubicBezTo>
                <a:lnTo>
                  <a:pt x="14991" y="36049"/>
                </a:lnTo>
                <a:lnTo>
                  <a:pt x="15026" y="36026"/>
                </a:lnTo>
                <a:cubicBezTo>
                  <a:pt x="15056" y="35982"/>
                  <a:pt x="15114" y="35952"/>
                  <a:pt x="15144" y="35908"/>
                </a:cubicBezTo>
                <a:cubicBezTo>
                  <a:pt x="15173" y="35849"/>
                  <a:pt x="15188" y="35820"/>
                  <a:pt x="15203" y="35761"/>
                </a:cubicBezTo>
                <a:lnTo>
                  <a:pt x="15203" y="35761"/>
                </a:lnTo>
                <a:cubicBezTo>
                  <a:pt x="15201" y="35762"/>
                  <a:pt x="15200" y="35763"/>
                  <a:pt x="15198" y="35764"/>
                </a:cubicBezTo>
                <a:lnTo>
                  <a:pt x="15198" y="35764"/>
                </a:lnTo>
                <a:lnTo>
                  <a:pt x="15381" y="35525"/>
                </a:lnTo>
                <a:lnTo>
                  <a:pt x="15381" y="35525"/>
                </a:lnTo>
                <a:cubicBezTo>
                  <a:pt x="15375" y="35530"/>
                  <a:pt x="15370" y="35535"/>
                  <a:pt x="15365" y="35540"/>
                </a:cubicBezTo>
                <a:cubicBezTo>
                  <a:pt x="15365" y="35481"/>
                  <a:pt x="15394" y="35452"/>
                  <a:pt x="15409" y="35393"/>
                </a:cubicBezTo>
                <a:cubicBezTo>
                  <a:pt x="15468" y="35334"/>
                  <a:pt x="15512" y="35305"/>
                  <a:pt x="15585" y="35246"/>
                </a:cubicBezTo>
                <a:lnTo>
                  <a:pt x="15585" y="35246"/>
                </a:lnTo>
                <a:cubicBezTo>
                  <a:pt x="15583" y="35258"/>
                  <a:pt x="15580" y="35268"/>
                  <a:pt x="15577" y="35278"/>
                </a:cubicBezTo>
                <a:lnTo>
                  <a:pt x="15577" y="35278"/>
                </a:lnTo>
                <a:cubicBezTo>
                  <a:pt x="15646" y="35199"/>
                  <a:pt x="15714" y="35116"/>
                  <a:pt x="15777" y="35032"/>
                </a:cubicBezTo>
                <a:lnTo>
                  <a:pt x="15777" y="35032"/>
                </a:lnTo>
                <a:cubicBezTo>
                  <a:pt x="15758" y="35048"/>
                  <a:pt x="15738" y="35064"/>
                  <a:pt x="15718" y="35084"/>
                </a:cubicBezTo>
                <a:cubicBezTo>
                  <a:pt x="15718" y="35025"/>
                  <a:pt x="15733" y="35011"/>
                  <a:pt x="15733" y="34996"/>
                </a:cubicBezTo>
                <a:cubicBezTo>
                  <a:pt x="15733" y="34966"/>
                  <a:pt x="15762" y="34937"/>
                  <a:pt x="15762" y="34922"/>
                </a:cubicBezTo>
                <a:cubicBezTo>
                  <a:pt x="15806" y="34878"/>
                  <a:pt x="15880" y="34819"/>
                  <a:pt x="15939" y="34790"/>
                </a:cubicBezTo>
                <a:lnTo>
                  <a:pt x="15939" y="34790"/>
                </a:lnTo>
                <a:cubicBezTo>
                  <a:pt x="15935" y="34804"/>
                  <a:pt x="15930" y="34817"/>
                  <a:pt x="15925" y="34829"/>
                </a:cubicBezTo>
                <a:lnTo>
                  <a:pt x="15925" y="34829"/>
                </a:lnTo>
                <a:cubicBezTo>
                  <a:pt x="15959" y="34791"/>
                  <a:pt x="15993" y="34753"/>
                  <a:pt x="16026" y="34714"/>
                </a:cubicBezTo>
                <a:lnTo>
                  <a:pt x="16026" y="34714"/>
                </a:lnTo>
                <a:cubicBezTo>
                  <a:pt x="16024" y="34754"/>
                  <a:pt x="16011" y="34793"/>
                  <a:pt x="15997" y="34819"/>
                </a:cubicBezTo>
                <a:lnTo>
                  <a:pt x="16130" y="34702"/>
                </a:lnTo>
                <a:cubicBezTo>
                  <a:pt x="16145" y="34643"/>
                  <a:pt x="16159" y="34599"/>
                  <a:pt x="16174" y="34569"/>
                </a:cubicBezTo>
                <a:lnTo>
                  <a:pt x="16174" y="34569"/>
                </a:lnTo>
                <a:cubicBezTo>
                  <a:pt x="16149" y="34619"/>
                  <a:pt x="16103" y="34648"/>
                  <a:pt x="16054" y="34682"/>
                </a:cubicBezTo>
                <a:lnTo>
                  <a:pt x="16054" y="34682"/>
                </a:lnTo>
                <a:cubicBezTo>
                  <a:pt x="16100" y="34627"/>
                  <a:pt x="16145" y="34570"/>
                  <a:pt x="16187" y="34510"/>
                </a:cubicBezTo>
                <a:lnTo>
                  <a:pt x="16187" y="34510"/>
                </a:lnTo>
                <a:cubicBezTo>
                  <a:pt x="16155" y="34539"/>
                  <a:pt x="16121" y="34566"/>
                  <a:pt x="16086" y="34584"/>
                </a:cubicBezTo>
                <a:cubicBezTo>
                  <a:pt x="16086" y="34525"/>
                  <a:pt x="16100" y="34495"/>
                  <a:pt x="16130" y="34437"/>
                </a:cubicBezTo>
                <a:cubicBezTo>
                  <a:pt x="16174" y="34407"/>
                  <a:pt x="16248" y="34348"/>
                  <a:pt x="16307" y="34304"/>
                </a:cubicBezTo>
                <a:lnTo>
                  <a:pt x="16307" y="34304"/>
                </a:lnTo>
                <a:cubicBezTo>
                  <a:pt x="16301" y="34325"/>
                  <a:pt x="16296" y="34344"/>
                  <a:pt x="16290" y="34361"/>
                </a:cubicBezTo>
                <a:lnTo>
                  <a:pt x="16290" y="34361"/>
                </a:lnTo>
                <a:cubicBezTo>
                  <a:pt x="16325" y="34322"/>
                  <a:pt x="16360" y="34283"/>
                  <a:pt x="16395" y="34244"/>
                </a:cubicBezTo>
                <a:lnTo>
                  <a:pt x="16395" y="34244"/>
                </a:lnTo>
                <a:cubicBezTo>
                  <a:pt x="16392" y="34296"/>
                  <a:pt x="16379" y="34336"/>
                  <a:pt x="16365" y="34363"/>
                </a:cubicBezTo>
                <a:cubicBezTo>
                  <a:pt x="16395" y="34334"/>
                  <a:pt x="16454" y="34275"/>
                  <a:pt x="16498" y="34260"/>
                </a:cubicBezTo>
                <a:cubicBezTo>
                  <a:pt x="16513" y="34201"/>
                  <a:pt x="16527" y="34157"/>
                  <a:pt x="16542" y="34128"/>
                </a:cubicBezTo>
                <a:lnTo>
                  <a:pt x="16542" y="34128"/>
                </a:lnTo>
                <a:cubicBezTo>
                  <a:pt x="16516" y="34153"/>
                  <a:pt x="16468" y="34190"/>
                  <a:pt x="16417" y="34219"/>
                </a:cubicBezTo>
                <a:lnTo>
                  <a:pt x="16417" y="34219"/>
                </a:lnTo>
                <a:cubicBezTo>
                  <a:pt x="16494" y="34130"/>
                  <a:pt x="16568" y="34040"/>
                  <a:pt x="16630" y="33951"/>
                </a:cubicBezTo>
                <a:cubicBezTo>
                  <a:pt x="16671" y="33906"/>
                  <a:pt x="16710" y="33861"/>
                  <a:pt x="16748" y="33816"/>
                </a:cubicBezTo>
                <a:lnTo>
                  <a:pt x="16748" y="33816"/>
                </a:lnTo>
                <a:cubicBezTo>
                  <a:pt x="16748" y="33817"/>
                  <a:pt x="16748" y="33818"/>
                  <a:pt x="16748" y="33819"/>
                </a:cubicBezTo>
                <a:cubicBezTo>
                  <a:pt x="16733" y="33848"/>
                  <a:pt x="16733" y="33863"/>
                  <a:pt x="16719" y="33907"/>
                </a:cubicBezTo>
                <a:cubicBezTo>
                  <a:pt x="16763" y="33863"/>
                  <a:pt x="16807" y="33833"/>
                  <a:pt x="16880" y="33774"/>
                </a:cubicBezTo>
                <a:lnTo>
                  <a:pt x="16939" y="33671"/>
                </a:lnTo>
                <a:lnTo>
                  <a:pt x="16802" y="33751"/>
                </a:lnTo>
                <a:lnTo>
                  <a:pt x="16802" y="33751"/>
                </a:lnTo>
                <a:cubicBezTo>
                  <a:pt x="16869" y="33671"/>
                  <a:pt x="16934" y="33590"/>
                  <a:pt x="16998" y="33509"/>
                </a:cubicBezTo>
                <a:cubicBezTo>
                  <a:pt x="17033" y="33479"/>
                  <a:pt x="17066" y="33446"/>
                  <a:pt x="17099" y="33412"/>
                </a:cubicBezTo>
                <a:lnTo>
                  <a:pt x="17099" y="33412"/>
                </a:lnTo>
                <a:cubicBezTo>
                  <a:pt x="17097" y="33424"/>
                  <a:pt x="17093" y="33437"/>
                  <a:pt x="17086" y="33451"/>
                </a:cubicBezTo>
                <a:cubicBezTo>
                  <a:pt x="17086" y="33451"/>
                  <a:pt x="17057" y="33465"/>
                  <a:pt x="17057" y="33480"/>
                </a:cubicBezTo>
                <a:cubicBezTo>
                  <a:pt x="17116" y="33421"/>
                  <a:pt x="17175" y="33392"/>
                  <a:pt x="17204" y="33392"/>
                </a:cubicBezTo>
                <a:cubicBezTo>
                  <a:pt x="17234" y="33333"/>
                  <a:pt x="17248" y="33303"/>
                  <a:pt x="17263" y="33259"/>
                </a:cubicBezTo>
                <a:lnTo>
                  <a:pt x="17263" y="33259"/>
                </a:lnTo>
                <a:lnTo>
                  <a:pt x="17184" y="33317"/>
                </a:lnTo>
                <a:lnTo>
                  <a:pt x="17184" y="33317"/>
                </a:lnTo>
                <a:cubicBezTo>
                  <a:pt x="17243" y="33246"/>
                  <a:pt x="17299" y="33172"/>
                  <a:pt x="17351" y="33097"/>
                </a:cubicBezTo>
                <a:cubicBezTo>
                  <a:pt x="17373" y="33076"/>
                  <a:pt x="17393" y="33054"/>
                  <a:pt x="17413" y="33032"/>
                </a:cubicBezTo>
                <a:lnTo>
                  <a:pt x="17413" y="33032"/>
                </a:lnTo>
                <a:cubicBezTo>
                  <a:pt x="17412" y="33034"/>
                  <a:pt x="17411" y="33037"/>
                  <a:pt x="17410" y="33039"/>
                </a:cubicBezTo>
                <a:cubicBezTo>
                  <a:pt x="17469" y="33009"/>
                  <a:pt x="17528" y="32965"/>
                  <a:pt x="17557" y="32936"/>
                </a:cubicBezTo>
                <a:cubicBezTo>
                  <a:pt x="17572" y="32877"/>
                  <a:pt x="17602" y="32833"/>
                  <a:pt x="17616" y="32803"/>
                </a:cubicBezTo>
                <a:lnTo>
                  <a:pt x="17616" y="32803"/>
                </a:lnTo>
                <a:lnTo>
                  <a:pt x="17586" y="32822"/>
                </a:lnTo>
                <a:lnTo>
                  <a:pt x="17586" y="32822"/>
                </a:lnTo>
                <a:cubicBezTo>
                  <a:pt x="17625" y="32772"/>
                  <a:pt x="17664" y="32721"/>
                  <a:pt x="17705" y="32671"/>
                </a:cubicBezTo>
                <a:cubicBezTo>
                  <a:pt x="17726" y="32649"/>
                  <a:pt x="17746" y="32628"/>
                  <a:pt x="17766" y="32606"/>
                </a:cubicBezTo>
                <a:lnTo>
                  <a:pt x="17766" y="32606"/>
                </a:lnTo>
                <a:cubicBezTo>
                  <a:pt x="17765" y="32608"/>
                  <a:pt x="17764" y="32610"/>
                  <a:pt x="17763" y="32612"/>
                </a:cubicBezTo>
                <a:cubicBezTo>
                  <a:pt x="17822" y="32582"/>
                  <a:pt x="17866" y="32538"/>
                  <a:pt x="17911" y="32494"/>
                </a:cubicBezTo>
                <a:lnTo>
                  <a:pt x="17969" y="32376"/>
                </a:lnTo>
                <a:lnTo>
                  <a:pt x="17938" y="32397"/>
                </a:lnTo>
                <a:lnTo>
                  <a:pt x="17938" y="32397"/>
                </a:lnTo>
                <a:cubicBezTo>
                  <a:pt x="17977" y="32347"/>
                  <a:pt x="18017" y="32295"/>
                  <a:pt x="18058" y="32244"/>
                </a:cubicBezTo>
                <a:cubicBezTo>
                  <a:pt x="18081" y="32218"/>
                  <a:pt x="18105" y="32191"/>
                  <a:pt x="18128" y="32163"/>
                </a:cubicBezTo>
                <a:lnTo>
                  <a:pt x="18128" y="32163"/>
                </a:lnTo>
                <a:cubicBezTo>
                  <a:pt x="18124" y="32176"/>
                  <a:pt x="18120" y="32188"/>
                  <a:pt x="18117" y="32200"/>
                </a:cubicBezTo>
                <a:cubicBezTo>
                  <a:pt x="18161" y="32156"/>
                  <a:pt x="18220" y="32126"/>
                  <a:pt x="18264" y="32067"/>
                </a:cubicBezTo>
                <a:lnTo>
                  <a:pt x="18308" y="3195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300" y="31949"/>
                  <a:pt x="18311" y="31934"/>
                  <a:pt x="18322" y="31920"/>
                </a:cubicBezTo>
                <a:lnTo>
                  <a:pt x="18322" y="31920"/>
                </a:lnTo>
                <a:cubicBezTo>
                  <a:pt x="18521" y="31050"/>
                  <a:pt x="18355" y="30044"/>
                  <a:pt x="17822" y="29065"/>
                </a:cubicBezTo>
                <a:cubicBezTo>
                  <a:pt x="17116" y="27800"/>
                  <a:pt x="15997" y="26681"/>
                  <a:pt x="14379" y="25622"/>
                </a:cubicBezTo>
                <a:cubicBezTo>
                  <a:pt x="14143" y="25474"/>
                  <a:pt x="13893" y="25327"/>
                  <a:pt x="13658" y="25165"/>
                </a:cubicBezTo>
                <a:cubicBezTo>
                  <a:pt x="12524" y="24444"/>
                  <a:pt x="11641" y="23635"/>
                  <a:pt x="11023" y="22796"/>
                </a:cubicBezTo>
                <a:cubicBezTo>
                  <a:pt x="10508" y="22075"/>
                  <a:pt x="9978" y="21207"/>
                  <a:pt x="9964" y="20206"/>
                </a:cubicBezTo>
                <a:cubicBezTo>
                  <a:pt x="9949" y="19132"/>
                  <a:pt x="10464" y="18028"/>
                  <a:pt x="11391" y="17115"/>
                </a:cubicBezTo>
                <a:cubicBezTo>
                  <a:pt x="11744" y="16762"/>
                  <a:pt x="12127" y="16453"/>
                  <a:pt x="12554" y="16188"/>
                </a:cubicBezTo>
                <a:cubicBezTo>
                  <a:pt x="13569" y="15570"/>
                  <a:pt x="14688" y="15158"/>
                  <a:pt x="15777" y="14776"/>
                </a:cubicBezTo>
                <a:cubicBezTo>
                  <a:pt x="16218" y="14614"/>
                  <a:pt x="16689" y="14437"/>
                  <a:pt x="17131" y="14275"/>
                </a:cubicBezTo>
                <a:cubicBezTo>
                  <a:pt x="18720" y="13657"/>
                  <a:pt x="20251" y="12789"/>
                  <a:pt x="21663" y="11744"/>
                </a:cubicBezTo>
                <a:cubicBezTo>
                  <a:pt x="22870" y="10832"/>
                  <a:pt x="23738" y="9904"/>
                  <a:pt x="24253" y="8963"/>
                </a:cubicBezTo>
                <a:cubicBezTo>
                  <a:pt x="24562" y="8374"/>
                  <a:pt x="24754" y="7785"/>
                  <a:pt x="24783" y="7182"/>
                </a:cubicBezTo>
                <a:cubicBezTo>
                  <a:pt x="24842" y="6461"/>
                  <a:pt x="24710" y="5784"/>
                  <a:pt x="24489" y="4945"/>
                </a:cubicBezTo>
                <a:cubicBezTo>
                  <a:pt x="24077" y="3297"/>
                  <a:pt x="23488" y="1693"/>
                  <a:pt x="22767" y="206"/>
                </a:cubicBezTo>
                <a:lnTo>
                  <a:pt x="22708" y="236"/>
                </a:lnTo>
                <a:cubicBezTo>
                  <a:pt x="23429" y="1737"/>
                  <a:pt x="24018" y="3312"/>
                  <a:pt x="24445" y="4974"/>
                </a:cubicBezTo>
                <a:cubicBezTo>
                  <a:pt x="24636" y="5784"/>
                  <a:pt x="24768" y="6461"/>
                  <a:pt x="24739" y="7182"/>
                </a:cubicBezTo>
                <a:cubicBezTo>
                  <a:pt x="24695" y="7771"/>
                  <a:pt x="24518" y="8359"/>
                  <a:pt x="24224" y="8918"/>
                </a:cubicBezTo>
                <a:cubicBezTo>
                  <a:pt x="23724" y="9860"/>
                  <a:pt x="22855" y="10802"/>
                  <a:pt x="21649" y="11685"/>
                </a:cubicBezTo>
                <a:cubicBezTo>
                  <a:pt x="20221" y="12730"/>
                  <a:pt x="18705" y="13584"/>
                  <a:pt x="17131" y="14202"/>
                </a:cubicBezTo>
                <a:cubicBezTo>
                  <a:pt x="16689" y="14393"/>
                  <a:pt x="16218" y="14555"/>
                  <a:pt x="15777" y="14702"/>
                </a:cubicBezTo>
                <a:cubicBezTo>
                  <a:pt x="14673" y="15085"/>
                  <a:pt x="13555" y="15497"/>
                  <a:pt x="12539" y="16129"/>
                </a:cubicBezTo>
                <a:cubicBezTo>
                  <a:pt x="12112" y="16409"/>
                  <a:pt x="11715" y="16718"/>
                  <a:pt x="11362" y="17071"/>
                </a:cubicBezTo>
                <a:cubicBezTo>
                  <a:pt x="10420" y="18028"/>
                  <a:pt x="9905" y="19132"/>
                  <a:pt x="9905" y="20221"/>
                </a:cubicBezTo>
                <a:cubicBezTo>
                  <a:pt x="9920" y="21192"/>
                  <a:pt x="10420" y="22060"/>
                  <a:pt x="10994" y="22855"/>
                </a:cubicBezTo>
                <a:cubicBezTo>
                  <a:pt x="11597" y="23708"/>
                  <a:pt x="12480" y="24503"/>
                  <a:pt x="13643" y="25239"/>
                </a:cubicBezTo>
                <a:cubicBezTo>
                  <a:pt x="13878" y="25386"/>
                  <a:pt x="14114" y="25533"/>
                  <a:pt x="14364" y="25695"/>
                </a:cubicBezTo>
                <a:cubicBezTo>
                  <a:pt x="15983" y="26755"/>
                  <a:pt x="17101" y="27873"/>
                  <a:pt x="17778" y="29124"/>
                </a:cubicBezTo>
                <a:cubicBezTo>
                  <a:pt x="18324" y="30086"/>
                  <a:pt x="18491" y="31133"/>
                  <a:pt x="18253" y="31990"/>
                </a:cubicBezTo>
                <a:lnTo>
                  <a:pt x="18253" y="3199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274" y="31983"/>
                  <a:pt x="18259" y="32003"/>
                  <a:pt x="18243" y="32022"/>
                </a:cubicBezTo>
                <a:lnTo>
                  <a:pt x="18243" y="32022"/>
                </a:lnTo>
                <a:cubicBezTo>
                  <a:pt x="18247" y="32011"/>
                  <a:pt x="18250" y="32001"/>
                  <a:pt x="18253" y="31990"/>
                </a:cubicBezTo>
                <a:lnTo>
                  <a:pt x="18253" y="31990"/>
                </a:lnTo>
                <a:lnTo>
                  <a:pt x="18146" y="32067"/>
                </a:lnTo>
                <a:cubicBezTo>
                  <a:pt x="18146" y="32076"/>
                  <a:pt x="18145" y="32088"/>
                  <a:pt x="18142" y="32102"/>
                </a:cubicBezTo>
                <a:lnTo>
                  <a:pt x="18142" y="32102"/>
                </a:lnTo>
                <a:cubicBezTo>
                  <a:pt x="18164" y="32088"/>
                  <a:pt x="18187" y="32074"/>
                  <a:pt x="18211" y="32063"/>
                </a:cubicBezTo>
                <a:lnTo>
                  <a:pt x="18211" y="32063"/>
                </a:lnTo>
                <a:cubicBezTo>
                  <a:pt x="18184" y="32097"/>
                  <a:pt x="18156" y="32130"/>
                  <a:pt x="18128" y="32163"/>
                </a:cubicBezTo>
                <a:lnTo>
                  <a:pt x="18128" y="32163"/>
                </a:lnTo>
                <a:cubicBezTo>
                  <a:pt x="18134" y="32142"/>
                  <a:pt x="18139" y="32121"/>
                  <a:pt x="18142" y="32102"/>
                </a:cubicBezTo>
                <a:lnTo>
                  <a:pt x="18142" y="32102"/>
                </a:lnTo>
                <a:cubicBezTo>
                  <a:pt x="18112" y="32121"/>
                  <a:pt x="18085" y="32141"/>
                  <a:pt x="18062" y="32157"/>
                </a:cubicBezTo>
                <a:lnTo>
                  <a:pt x="18062" y="32157"/>
                </a:lnTo>
                <a:cubicBezTo>
                  <a:pt x="18065" y="32146"/>
                  <a:pt x="18068" y="32135"/>
                  <a:pt x="18072" y="32126"/>
                </a:cubicBezTo>
                <a:lnTo>
                  <a:pt x="18072" y="32126"/>
                </a:lnTo>
                <a:cubicBezTo>
                  <a:pt x="18064" y="32131"/>
                  <a:pt x="18056" y="32136"/>
                  <a:pt x="18048" y="32141"/>
                </a:cubicBezTo>
                <a:lnTo>
                  <a:pt x="18048" y="32141"/>
                </a:lnTo>
                <a:cubicBezTo>
                  <a:pt x="18046" y="32151"/>
                  <a:pt x="18045" y="32161"/>
                  <a:pt x="18043" y="32170"/>
                </a:cubicBezTo>
                <a:cubicBezTo>
                  <a:pt x="18049" y="32166"/>
                  <a:pt x="18055" y="32162"/>
                  <a:pt x="18062" y="32157"/>
                </a:cubicBezTo>
                <a:lnTo>
                  <a:pt x="18062" y="32157"/>
                </a:lnTo>
                <a:cubicBezTo>
                  <a:pt x="18056" y="32182"/>
                  <a:pt x="18053" y="32209"/>
                  <a:pt x="18043" y="32229"/>
                </a:cubicBezTo>
                <a:cubicBezTo>
                  <a:pt x="18043" y="32229"/>
                  <a:pt x="18043" y="32244"/>
                  <a:pt x="18014" y="32244"/>
                </a:cubicBezTo>
                <a:cubicBezTo>
                  <a:pt x="17969" y="32288"/>
                  <a:pt x="17896" y="32347"/>
                  <a:pt x="17837" y="32376"/>
                </a:cubicBezTo>
                <a:cubicBezTo>
                  <a:pt x="17846" y="32358"/>
                  <a:pt x="17850" y="32333"/>
                  <a:pt x="17855" y="32303"/>
                </a:cubicBezTo>
                <a:lnTo>
                  <a:pt x="17855" y="32303"/>
                </a:lnTo>
                <a:cubicBezTo>
                  <a:pt x="17828" y="32318"/>
                  <a:pt x="17799" y="32332"/>
                  <a:pt x="17768" y="32349"/>
                </a:cubicBezTo>
                <a:lnTo>
                  <a:pt x="17768" y="32349"/>
                </a:lnTo>
                <a:cubicBezTo>
                  <a:pt x="17771" y="32335"/>
                  <a:pt x="17774" y="32320"/>
                  <a:pt x="17778" y="32303"/>
                </a:cubicBezTo>
                <a:lnTo>
                  <a:pt x="17778" y="32303"/>
                </a:lnTo>
                <a:cubicBezTo>
                  <a:pt x="17760" y="32314"/>
                  <a:pt x="17742" y="32324"/>
                  <a:pt x="17724" y="32335"/>
                </a:cubicBezTo>
                <a:lnTo>
                  <a:pt x="17724" y="32335"/>
                </a:lnTo>
                <a:cubicBezTo>
                  <a:pt x="17722" y="32349"/>
                  <a:pt x="17721" y="32363"/>
                  <a:pt x="17719" y="32376"/>
                </a:cubicBezTo>
                <a:cubicBezTo>
                  <a:pt x="17736" y="32367"/>
                  <a:pt x="17753" y="32358"/>
                  <a:pt x="17768" y="32349"/>
                </a:cubicBezTo>
                <a:lnTo>
                  <a:pt x="17768" y="32349"/>
                </a:lnTo>
                <a:cubicBezTo>
                  <a:pt x="17762" y="32382"/>
                  <a:pt x="17759" y="32409"/>
                  <a:pt x="17749" y="32450"/>
                </a:cubicBezTo>
                <a:cubicBezTo>
                  <a:pt x="17675" y="32494"/>
                  <a:pt x="17602" y="32538"/>
                  <a:pt x="17543" y="32582"/>
                </a:cubicBezTo>
                <a:cubicBezTo>
                  <a:pt x="17551" y="32549"/>
                  <a:pt x="17555" y="32524"/>
                  <a:pt x="17556" y="32499"/>
                </a:cubicBezTo>
                <a:lnTo>
                  <a:pt x="17556" y="32499"/>
                </a:lnTo>
                <a:cubicBezTo>
                  <a:pt x="17530" y="32512"/>
                  <a:pt x="17505" y="32525"/>
                  <a:pt x="17480" y="32540"/>
                </a:cubicBezTo>
                <a:lnTo>
                  <a:pt x="17480" y="32540"/>
                </a:lnTo>
                <a:cubicBezTo>
                  <a:pt x="17482" y="32523"/>
                  <a:pt x="17484" y="32508"/>
                  <a:pt x="17484" y="32494"/>
                </a:cubicBezTo>
                <a:lnTo>
                  <a:pt x="17484" y="32494"/>
                </a:lnTo>
                <a:cubicBezTo>
                  <a:pt x="17461" y="32503"/>
                  <a:pt x="17436" y="32515"/>
                  <a:pt x="17411" y="32529"/>
                </a:cubicBezTo>
                <a:lnTo>
                  <a:pt x="17411" y="32529"/>
                </a:lnTo>
                <a:cubicBezTo>
                  <a:pt x="17411" y="32547"/>
                  <a:pt x="17411" y="32564"/>
                  <a:pt x="17410" y="32582"/>
                </a:cubicBezTo>
                <a:cubicBezTo>
                  <a:pt x="17434" y="32566"/>
                  <a:pt x="17457" y="32553"/>
                  <a:pt x="17480" y="32540"/>
                </a:cubicBezTo>
                <a:lnTo>
                  <a:pt x="17480" y="32540"/>
                </a:lnTo>
                <a:cubicBezTo>
                  <a:pt x="17475" y="32575"/>
                  <a:pt x="17464" y="32616"/>
                  <a:pt x="17454" y="32656"/>
                </a:cubicBezTo>
                <a:cubicBezTo>
                  <a:pt x="17366" y="32715"/>
                  <a:pt x="17307" y="32744"/>
                  <a:pt x="17204" y="32803"/>
                </a:cubicBezTo>
                <a:cubicBezTo>
                  <a:pt x="17230" y="32761"/>
                  <a:pt x="17241" y="32723"/>
                  <a:pt x="17245" y="32687"/>
                </a:cubicBezTo>
                <a:lnTo>
                  <a:pt x="17245" y="32687"/>
                </a:lnTo>
                <a:cubicBezTo>
                  <a:pt x="17220" y="32700"/>
                  <a:pt x="17195" y="32713"/>
                  <a:pt x="17169" y="32727"/>
                </a:cubicBezTo>
                <a:lnTo>
                  <a:pt x="17169" y="32727"/>
                </a:lnTo>
                <a:cubicBezTo>
                  <a:pt x="17172" y="32704"/>
                  <a:pt x="17175" y="32682"/>
                  <a:pt x="17175" y="32656"/>
                </a:cubicBezTo>
                <a:lnTo>
                  <a:pt x="17175" y="32656"/>
                </a:lnTo>
                <a:cubicBezTo>
                  <a:pt x="17138" y="32685"/>
                  <a:pt x="17099" y="32707"/>
                  <a:pt x="17055" y="32729"/>
                </a:cubicBezTo>
                <a:lnTo>
                  <a:pt x="17055" y="32729"/>
                </a:lnTo>
                <a:cubicBezTo>
                  <a:pt x="17035" y="32200"/>
                  <a:pt x="16930" y="31617"/>
                  <a:pt x="16674" y="30993"/>
                </a:cubicBezTo>
                <a:cubicBezTo>
                  <a:pt x="16027" y="29271"/>
                  <a:pt x="14835" y="27726"/>
                  <a:pt x="13157" y="26401"/>
                </a:cubicBezTo>
                <a:cubicBezTo>
                  <a:pt x="12922" y="26210"/>
                  <a:pt x="12672" y="26019"/>
                  <a:pt x="12377" y="25798"/>
                </a:cubicBezTo>
                <a:cubicBezTo>
                  <a:pt x="10994" y="24768"/>
                  <a:pt x="10067" y="23753"/>
                  <a:pt x="9537" y="22708"/>
                </a:cubicBezTo>
                <a:cubicBezTo>
                  <a:pt x="9140" y="21898"/>
                  <a:pt x="8786" y="21104"/>
                  <a:pt x="8845" y="20206"/>
                </a:cubicBezTo>
                <a:cubicBezTo>
                  <a:pt x="8919" y="19220"/>
                  <a:pt x="9404" y="18190"/>
                  <a:pt x="10273" y="17336"/>
                </a:cubicBezTo>
                <a:cubicBezTo>
                  <a:pt x="10582" y="16998"/>
                  <a:pt x="10950" y="16703"/>
                  <a:pt x="11347" y="16424"/>
                </a:cubicBezTo>
                <a:cubicBezTo>
                  <a:pt x="12201" y="15820"/>
                  <a:pt x="13187" y="15394"/>
                  <a:pt x="14143" y="14982"/>
                </a:cubicBezTo>
                <a:cubicBezTo>
                  <a:pt x="14585" y="14776"/>
                  <a:pt x="15056" y="14570"/>
                  <a:pt x="15497" y="14349"/>
                </a:cubicBezTo>
                <a:cubicBezTo>
                  <a:pt x="16969" y="13613"/>
                  <a:pt x="18352" y="12671"/>
                  <a:pt x="19618" y="11553"/>
                </a:cubicBezTo>
                <a:cubicBezTo>
                  <a:pt x="20692" y="10596"/>
                  <a:pt x="21443" y="9654"/>
                  <a:pt x="21899" y="8683"/>
                </a:cubicBezTo>
                <a:cubicBezTo>
                  <a:pt x="22178" y="8109"/>
                  <a:pt x="22340" y="7550"/>
                  <a:pt x="22384" y="6961"/>
                </a:cubicBezTo>
                <a:cubicBezTo>
                  <a:pt x="22458" y="6196"/>
                  <a:pt x="22326" y="5445"/>
                  <a:pt x="22193" y="4798"/>
                </a:cubicBezTo>
                <a:cubicBezTo>
                  <a:pt x="21869" y="3164"/>
                  <a:pt x="21354" y="1619"/>
                  <a:pt x="20648" y="192"/>
                </a:cubicBezTo>
                <a:lnTo>
                  <a:pt x="20589" y="221"/>
                </a:lnTo>
                <a:cubicBezTo>
                  <a:pt x="21295" y="1634"/>
                  <a:pt x="21810" y="3179"/>
                  <a:pt x="22134" y="4827"/>
                </a:cubicBezTo>
                <a:cubicBezTo>
                  <a:pt x="22267" y="5445"/>
                  <a:pt x="22384" y="6196"/>
                  <a:pt x="22311" y="6961"/>
                </a:cubicBezTo>
                <a:cubicBezTo>
                  <a:pt x="22252" y="7520"/>
                  <a:pt x="22090" y="8094"/>
                  <a:pt x="21825" y="8668"/>
                </a:cubicBezTo>
                <a:cubicBezTo>
                  <a:pt x="21369" y="9625"/>
                  <a:pt x="20633" y="10567"/>
                  <a:pt x="19559" y="11494"/>
                </a:cubicBezTo>
                <a:cubicBezTo>
                  <a:pt x="18293" y="12627"/>
                  <a:pt x="16910" y="13554"/>
                  <a:pt x="15468" y="14275"/>
                </a:cubicBezTo>
                <a:cubicBezTo>
                  <a:pt x="15026" y="14496"/>
                  <a:pt x="14555" y="14702"/>
                  <a:pt x="14099" y="14908"/>
                </a:cubicBezTo>
                <a:cubicBezTo>
                  <a:pt x="13157" y="15320"/>
                  <a:pt x="12186" y="15762"/>
                  <a:pt x="11303" y="16350"/>
                </a:cubicBezTo>
                <a:cubicBezTo>
                  <a:pt x="10920" y="16630"/>
                  <a:pt x="10552" y="16924"/>
                  <a:pt x="10243" y="17263"/>
                </a:cubicBezTo>
                <a:cubicBezTo>
                  <a:pt x="9375" y="18146"/>
                  <a:pt x="8860" y="19176"/>
                  <a:pt x="8786" y="20176"/>
                </a:cubicBezTo>
                <a:cubicBezTo>
                  <a:pt x="8713" y="21104"/>
                  <a:pt x="9081" y="21913"/>
                  <a:pt x="9478" y="22722"/>
                </a:cubicBezTo>
                <a:cubicBezTo>
                  <a:pt x="10023" y="23782"/>
                  <a:pt x="10935" y="24797"/>
                  <a:pt x="12333" y="25842"/>
                </a:cubicBezTo>
                <a:cubicBezTo>
                  <a:pt x="12627" y="26063"/>
                  <a:pt x="12892" y="26269"/>
                  <a:pt x="13128" y="26460"/>
                </a:cubicBezTo>
                <a:cubicBezTo>
                  <a:pt x="14805" y="27785"/>
                  <a:pt x="15983" y="29330"/>
                  <a:pt x="16616" y="31037"/>
                </a:cubicBezTo>
                <a:cubicBezTo>
                  <a:pt x="16857" y="31663"/>
                  <a:pt x="16975" y="32247"/>
                  <a:pt x="16983" y="32764"/>
                </a:cubicBezTo>
                <a:lnTo>
                  <a:pt x="16983" y="32764"/>
                </a:lnTo>
                <a:cubicBezTo>
                  <a:pt x="17008" y="32752"/>
                  <a:pt x="17032" y="32740"/>
                  <a:pt x="17055" y="32729"/>
                </a:cubicBezTo>
                <a:lnTo>
                  <a:pt x="17055" y="32729"/>
                </a:lnTo>
                <a:cubicBezTo>
                  <a:pt x="17056" y="32749"/>
                  <a:pt x="17057" y="32769"/>
                  <a:pt x="17057" y="32788"/>
                </a:cubicBezTo>
                <a:cubicBezTo>
                  <a:pt x="17096" y="32766"/>
                  <a:pt x="17133" y="32746"/>
                  <a:pt x="17169" y="32727"/>
                </a:cubicBezTo>
                <a:lnTo>
                  <a:pt x="17169" y="32727"/>
                </a:lnTo>
                <a:cubicBezTo>
                  <a:pt x="17165" y="32756"/>
                  <a:pt x="17160" y="32785"/>
                  <a:pt x="17160" y="32818"/>
                </a:cubicBezTo>
                <a:cubicBezTo>
                  <a:pt x="17057" y="32877"/>
                  <a:pt x="16983" y="32906"/>
                  <a:pt x="16895" y="32965"/>
                </a:cubicBezTo>
                <a:cubicBezTo>
                  <a:pt x="16905" y="32927"/>
                  <a:pt x="16908" y="32895"/>
                  <a:pt x="16909" y="32862"/>
                </a:cubicBezTo>
                <a:lnTo>
                  <a:pt x="16909" y="32862"/>
                </a:lnTo>
                <a:cubicBezTo>
                  <a:pt x="16885" y="32875"/>
                  <a:pt x="16861" y="32887"/>
                  <a:pt x="16836" y="32899"/>
                </a:cubicBezTo>
                <a:lnTo>
                  <a:pt x="16836" y="32899"/>
                </a:lnTo>
                <a:lnTo>
                  <a:pt x="16836" y="32818"/>
                </a:lnTo>
                <a:cubicBezTo>
                  <a:pt x="16794" y="32846"/>
                  <a:pt x="16753" y="32867"/>
                  <a:pt x="16711" y="32888"/>
                </a:cubicBezTo>
                <a:lnTo>
                  <a:pt x="16711" y="32888"/>
                </a:lnTo>
                <a:cubicBezTo>
                  <a:pt x="16713" y="32914"/>
                  <a:pt x="16716" y="32939"/>
                  <a:pt x="16719" y="32965"/>
                </a:cubicBezTo>
                <a:cubicBezTo>
                  <a:pt x="16758" y="32939"/>
                  <a:pt x="16797" y="32918"/>
                  <a:pt x="16836" y="32899"/>
                </a:cubicBezTo>
                <a:lnTo>
                  <a:pt x="16836" y="32899"/>
                </a:lnTo>
                <a:lnTo>
                  <a:pt x="16836" y="33009"/>
                </a:lnTo>
                <a:cubicBezTo>
                  <a:pt x="16748" y="33053"/>
                  <a:pt x="16660" y="33097"/>
                  <a:pt x="16586" y="33156"/>
                </a:cubicBezTo>
                <a:cubicBezTo>
                  <a:pt x="16582" y="33138"/>
                  <a:pt x="16578" y="33120"/>
                  <a:pt x="16576" y="33101"/>
                </a:cubicBezTo>
                <a:lnTo>
                  <a:pt x="16576" y="33101"/>
                </a:lnTo>
                <a:lnTo>
                  <a:pt x="16513" y="33131"/>
                </a:lnTo>
                <a:lnTo>
                  <a:pt x="16513" y="33186"/>
                </a:lnTo>
                <a:cubicBezTo>
                  <a:pt x="16439" y="33230"/>
                  <a:pt x="16365" y="33274"/>
                  <a:pt x="16277" y="33318"/>
                </a:cubicBezTo>
                <a:cubicBezTo>
                  <a:pt x="16248" y="33318"/>
                  <a:pt x="16233" y="33333"/>
                  <a:pt x="16218" y="33333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00" y="33313"/>
                  <a:pt x="16182" y="33322"/>
                  <a:pt x="16164" y="33331"/>
                </a:cubicBezTo>
                <a:lnTo>
                  <a:pt x="16164" y="33331"/>
                </a:lnTo>
                <a:cubicBezTo>
                  <a:pt x="16159" y="33287"/>
                  <a:pt x="16159" y="33240"/>
                  <a:pt x="16159" y="33200"/>
                </a:cubicBezTo>
                <a:cubicBezTo>
                  <a:pt x="16123" y="33216"/>
                  <a:pt x="16086" y="33232"/>
                  <a:pt x="16050" y="33248"/>
                </a:cubicBezTo>
                <a:lnTo>
                  <a:pt x="16050" y="33248"/>
                </a:lnTo>
                <a:cubicBezTo>
                  <a:pt x="16006" y="32989"/>
                  <a:pt x="15943" y="32712"/>
                  <a:pt x="15880" y="32435"/>
                </a:cubicBezTo>
                <a:cubicBezTo>
                  <a:pt x="15350" y="30404"/>
                  <a:pt x="14143" y="28565"/>
                  <a:pt x="12304" y="26946"/>
                </a:cubicBezTo>
                <a:cubicBezTo>
                  <a:pt x="12039" y="26725"/>
                  <a:pt x="11759" y="26490"/>
                  <a:pt x="11435" y="26210"/>
                </a:cubicBezTo>
                <a:cubicBezTo>
                  <a:pt x="10346" y="25312"/>
                  <a:pt x="9022" y="24106"/>
                  <a:pt x="8448" y="22575"/>
                </a:cubicBezTo>
                <a:cubicBezTo>
                  <a:pt x="8183" y="21854"/>
                  <a:pt x="7918" y="21030"/>
                  <a:pt x="8051" y="20147"/>
                </a:cubicBezTo>
                <a:cubicBezTo>
                  <a:pt x="8212" y="18970"/>
                  <a:pt x="8934" y="18028"/>
                  <a:pt x="9478" y="17439"/>
                </a:cubicBezTo>
                <a:cubicBezTo>
                  <a:pt x="9772" y="17130"/>
                  <a:pt x="10111" y="16836"/>
                  <a:pt x="10479" y="16571"/>
                </a:cubicBezTo>
                <a:cubicBezTo>
                  <a:pt x="11244" y="16012"/>
                  <a:pt x="12112" y="15541"/>
                  <a:pt x="12936" y="15129"/>
                </a:cubicBezTo>
                <a:cubicBezTo>
                  <a:pt x="13378" y="14879"/>
                  <a:pt x="13864" y="14643"/>
                  <a:pt x="14305" y="14393"/>
                </a:cubicBezTo>
                <a:cubicBezTo>
                  <a:pt x="15688" y="13584"/>
                  <a:pt x="16969" y="12568"/>
                  <a:pt x="18117" y="11391"/>
                </a:cubicBezTo>
                <a:cubicBezTo>
                  <a:pt x="19073" y="10390"/>
                  <a:pt x="19735" y="9434"/>
                  <a:pt x="20148" y="8462"/>
                </a:cubicBezTo>
                <a:cubicBezTo>
                  <a:pt x="20398" y="7918"/>
                  <a:pt x="20545" y="7344"/>
                  <a:pt x="20618" y="6770"/>
                </a:cubicBezTo>
                <a:cubicBezTo>
                  <a:pt x="20692" y="6166"/>
                  <a:pt x="20648" y="5519"/>
                  <a:pt x="20515" y="4680"/>
                </a:cubicBezTo>
                <a:cubicBezTo>
                  <a:pt x="20280" y="3061"/>
                  <a:pt x="19809" y="1546"/>
                  <a:pt x="19103" y="162"/>
                </a:cubicBezTo>
                <a:lnTo>
                  <a:pt x="18808" y="118"/>
                </a:lnTo>
                <a:lnTo>
                  <a:pt x="18808" y="118"/>
                </a:lnTo>
                <a:cubicBezTo>
                  <a:pt x="19485" y="1487"/>
                  <a:pt x="19971" y="3002"/>
                  <a:pt x="20221" y="4607"/>
                </a:cubicBezTo>
                <a:cubicBezTo>
                  <a:pt x="20354" y="5445"/>
                  <a:pt x="20368" y="6078"/>
                  <a:pt x="20324" y="6682"/>
                </a:cubicBezTo>
                <a:cubicBezTo>
                  <a:pt x="20265" y="7226"/>
                  <a:pt x="20118" y="7800"/>
                  <a:pt x="19883" y="8359"/>
                </a:cubicBezTo>
                <a:cubicBezTo>
                  <a:pt x="19471" y="9330"/>
                  <a:pt x="18808" y="10272"/>
                  <a:pt x="17852" y="11258"/>
                </a:cubicBezTo>
                <a:cubicBezTo>
                  <a:pt x="16719" y="12436"/>
                  <a:pt x="15438" y="13436"/>
                  <a:pt x="14070" y="14246"/>
                </a:cubicBezTo>
                <a:cubicBezTo>
                  <a:pt x="13628" y="14496"/>
                  <a:pt x="13157" y="14731"/>
                  <a:pt x="12701" y="14982"/>
                </a:cubicBezTo>
                <a:cubicBezTo>
                  <a:pt x="11877" y="15423"/>
                  <a:pt x="11009" y="15865"/>
                  <a:pt x="10214" y="16453"/>
                </a:cubicBezTo>
                <a:cubicBezTo>
                  <a:pt x="9846" y="16718"/>
                  <a:pt x="9522" y="17012"/>
                  <a:pt x="9228" y="17336"/>
                </a:cubicBezTo>
                <a:cubicBezTo>
                  <a:pt x="8654" y="17925"/>
                  <a:pt x="7933" y="18881"/>
                  <a:pt x="7771" y="20073"/>
                </a:cubicBezTo>
                <a:cubicBezTo>
                  <a:pt x="7639" y="20971"/>
                  <a:pt x="7918" y="21825"/>
                  <a:pt x="8168" y="22531"/>
                </a:cubicBezTo>
                <a:cubicBezTo>
                  <a:pt x="8772" y="24076"/>
                  <a:pt x="10096" y="25312"/>
                  <a:pt x="11170" y="26195"/>
                </a:cubicBezTo>
                <a:cubicBezTo>
                  <a:pt x="11480" y="26460"/>
                  <a:pt x="11759" y="26696"/>
                  <a:pt x="12039" y="26917"/>
                </a:cubicBezTo>
                <a:cubicBezTo>
                  <a:pt x="13864" y="28535"/>
                  <a:pt x="15056" y="30360"/>
                  <a:pt x="15585" y="32362"/>
                </a:cubicBezTo>
                <a:cubicBezTo>
                  <a:pt x="15674" y="32715"/>
                  <a:pt x="15733" y="33024"/>
                  <a:pt x="15777" y="33318"/>
                </a:cubicBezTo>
                <a:cubicBezTo>
                  <a:pt x="15674" y="33377"/>
                  <a:pt x="15571" y="33421"/>
                  <a:pt x="15482" y="33480"/>
                </a:cubicBezTo>
                <a:cubicBezTo>
                  <a:pt x="15438" y="33259"/>
                  <a:pt x="15409" y="33039"/>
                  <a:pt x="15350" y="32818"/>
                </a:cubicBezTo>
                <a:cubicBezTo>
                  <a:pt x="14879" y="30728"/>
                  <a:pt x="13658" y="28771"/>
                  <a:pt x="11744" y="27049"/>
                </a:cubicBezTo>
                <a:cubicBezTo>
                  <a:pt x="11465" y="26799"/>
                  <a:pt x="11200" y="26549"/>
                  <a:pt x="10861" y="26269"/>
                </a:cubicBezTo>
                <a:cubicBezTo>
                  <a:pt x="9669" y="25254"/>
                  <a:pt x="8360" y="24003"/>
                  <a:pt x="7830" y="22443"/>
                </a:cubicBezTo>
                <a:cubicBezTo>
                  <a:pt x="7565" y="21707"/>
                  <a:pt x="7374" y="20898"/>
                  <a:pt x="7521" y="20029"/>
                </a:cubicBezTo>
                <a:cubicBezTo>
                  <a:pt x="7712" y="18881"/>
                  <a:pt x="8404" y="17954"/>
                  <a:pt x="8948" y="17380"/>
                </a:cubicBezTo>
                <a:cubicBezTo>
                  <a:pt x="9243" y="17071"/>
                  <a:pt x="9552" y="16792"/>
                  <a:pt x="9920" y="16527"/>
                </a:cubicBezTo>
                <a:cubicBezTo>
                  <a:pt x="10655" y="15953"/>
                  <a:pt x="11480" y="15511"/>
                  <a:pt x="12274" y="15070"/>
                </a:cubicBezTo>
                <a:cubicBezTo>
                  <a:pt x="12716" y="14805"/>
                  <a:pt x="13201" y="14570"/>
                  <a:pt x="13643" y="14290"/>
                </a:cubicBezTo>
                <a:cubicBezTo>
                  <a:pt x="14997" y="13466"/>
                  <a:pt x="16233" y="12436"/>
                  <a:pt x="17337" y="11244"/>
                </a:cubicBezTo>
                <a:cubicBezTo>
                  <a:pt x="18249" y="10243"/>
                  <a:pt x="18897" y="9286"/>
                  <a:pt x="19279" y="8300"/>
                </a:cubicBezTo>
                <a:cubicBezTo>
                  <a:pt x="19529" y="7741"/>
                  <a:pt x="19677" y="7182"/>
                  <a:pt x="19721" y="6623"/>
                </a:cubicBezTo>
                <a:cubicBezTo>
                  <a:pt x="19809" y="6019"/>
                  <a:pt x="19780" y="5357"/>
                  <a:pt x="19677" y="4548"/>
                </a:cubicBezTo>
                <a:cubicBezTo>
                  <a:pt x="19456" y="2944"/>
                  <a:pt x="18985" y="1443"/>
                  <a:pt x="18308" y="59"/>
                </a:cubicBezTo>
                <a:lnTo>
                  <a:pt x="18249" y="89"/>
                </a:lnTo>
                <a:cubicBezTo>
                  <a:pt x="18941" y="1457"/>
                  <a:pt x="19397" y="2958"/>
                  <a:pt x="19618" y="4562"/>
                </a:cubicBezTo>
                <a:cubicBezTo>
                  <a:pt x="19721" y="5372"/>
                  <a:pt x="19750" y="6034"/>
                  <a:pt x="19677" y="6623"/>
                </a:cubicBezTo>
                <a:cubicBezTo>
                  <a:pt x="19618" y="7182"/>
                  <a:pt x="19471" y="7726"/>
                  <a:pt x="19235" y="8286"/>
                </a:cubicBezTo>
                <a:cubicBezTo>
                  <a:pt x="18823" y="9257"/>
                  <a:pt x="18205" y="10213"/>
                  <a:pt x="17278" y="11199"/>
                </a:cubicBezTo>
                <a:cubicBezTo>
                  <a:pt x="16189" y="12406"/>
                  <a:pt x="14938" y="13407"/>
                  <a:pt x="13599" y="14260"/>
                </a:cubicBezTo>
                <a:cubicBezTo>
                  <a:pt x="13157" y="14540"/>
                  <a:pt x="12701" y="14790"/>
                  <a:pt x="12259" y="15026"/>
                </a:cubicBezTo>
                <a:cubicBezTo>
                  <a:pt x="11465" y="15467"/>
                  <a:pt x="10641" y="15938"/>
                  <a:pt x="9890" y="16497"/>
                </a:cubicBezTo>
                <a:cubicBezTo>
                  <a:pt x="9537" y="16777"/>
                  <a:pt x="9198" y="17071"/>
                  <a:pt x="8904" y="17366"/>
                </a:cubicBezTo>
                <a:cubicBezTo>
                  <a:pt x="8360" y="17954"/>
                  <a:pt x="7668" y="18881"/>
                  <a:pt x="7462" y="20059"/>
                </a:cubicBezTo>
                <a:cubicBezTo>
                  <a:pt x="7315" y="20912"/>
                  <a:pt x="7506" y="21751"/>
                  <a:pt x="7771" y="22502"/>
                </a:cubicBezTo>
                <a:cubicBezTo>
                  <a:pt x="8301" y="24062"/>
                  <a:pt x="9611" y="25327"/>
                  <a:pt x="10817" y="26343"/>
                </a:cubicBezTo>
                <a:cubicBezTo>
                  <a:pt x="11141" y="26622"/>
                  <a:pt x="11435" y="26858"/>
                  <a:pt x="11700" y="27123"/>
                </a:cubicBezTo>
                <a:cubicBezTo>
                  <a:pt x="13599" y="28830"/>
                  <a:pt x="14791" y="30758"/>
                  <a:pt x="15276" y="32862"/>
                </a:cubicBezTo>
                <a:cubicBezTo>
                  <a:pt x="15335" y="33097"/>
                  <a:pt x="15365" y="33333"/>
                  <a:pt x="15409" y="33539"/>
                </a:cubicBezTo>
                <a:cubicBezTo>
                  <a:pt x="15306" y="33598"/>
                  <a:pt x="15217" y="33642"/>
                  <a:pt x="15114" y="33701"/>
                </a:cubicBezTo>
                <a:cubicBezTo>
                  <a:pt x="15100" y="33568"/>
                  <a:pt x="15070" y="33451"/>
                  <a:pt x="15041" y="33303"/>
                </a:cubicBezTo>
                <a:cubicBezTo>
                  <a:pt x="14614" y="31125"/>
                  <a:pt x="13393" y="29080"/>
                  <a:pt x="11406" y="27240"/>
                </a:cubicBezTo>
                <a:cubicBezTo>
                  <a:pt x="11141" y="26990"/>
                  <a:pt x="10847" y="26725"/>
                  <a:pt x="10508" y="26431"/>
                </a:cubicBezTo>
                <a:cubicBezTo>
                  <a:pt x="9184" y="25298"/>
                  <a:pt x="7918" y="24032"/>
                  <a:pt x="7418" y="22428"/>
                </a:cubicBezTo>
                <a:cubicBezTo>
                  <a:pt x="7212" y="21781"/>
                  <a:pt x="7020" y="20912"/>
                  <a:pt x="7197" y="20059"/>
                </a:cubicBezTo>
                <a:cubicBezTo>
                  <a:pt x="7418" y="18926"/>
                  <a:pt x="8095" y="18013"/>
                  <a:pt x="8639" y="17454"/>
                </a:cubicBezTo>
                <a:cubicBezTo>
                  <a:pt x="8904" y="17160"/>
                  <a:pt x="9243" y="16865"/>
                  <a:pt x="9566" y="16600"/>
                </a:cubicBezTo>
                <a:cubicBezTo>
                  <a:pt x="10287" y="16041"/>
                  <a:pt x="11067" y="15585"/>
                  <a:pt x="11818" y="15143"/>
                </a:cubicBezTo>
                <a:cubicBezTo>
                  <a:pt x="12259" y="14879"/>
                  <a:pt x="12730" y="14614"/>
                  <a:pt x="13157" y="14319"/>
                </a:cubicBezTo>
                <a:cubicBezTo>
                  <a:pt x="14482" y="13451"/>
                  <a:pt x="15703" y="12406"/>
                  <a:pt x="16748" y="11185"/>
                </a:cubicBezTo>
                <a:cubicBezTo>
                  <a:pt x="17616" y="10169"/>
                  <a:pt x="18234" y="9213"/>
                  <a:pt x="18617" y="8227"/>
                </a:cubicBezTo>
                <a:cubicBezTo>
                  <a:pt x="18838" y="7668"/>
                  <a:pt x="18985" y="7123"/>
                  <a:pt x="19044" y="6564"/>
                </a:cubicBezTo>
                <a:cubicBezTo>
                  <a:pt x="19117" y="5960"/>
                  <a:pt x="19103" y="5298"/>
                  <a:pt x="19014" y="4504"/>
                </a:cubicBezTo>
                <a:cubicBezTo>
                  <a:pt x="18808" y="2914"/>
                  <a:pt x="18367" y="1413"/>
                  <a:pt x="17690" y="59"/>
                </a:cubicBezTo>
                <a:lnTo>
                  <a:pt x="17631" y="89"/>
                </a:lnTo>
                <a:cubicBezTo>
                  <a:pt x="18308" y="1443"/>
                  <a:pt x="18749" y="2929"/>
                  <a:pt x="18941" y="4533"/>
                </a:cubicBezTo>
                <a:cubicBezTo>
                  <a:pt x="19029" y="5313"/>
                  <a:pt x="19044" y="5960"/>
                  <a:pt x="18970" y="6564"/>
                </a:cubicBezTo>
                <a:cubicBezTo>
                  <a:pt x="18897" y="7123"/>
                  <a:pt x="18764" y="7668"/>
                  <a:pt x="18543" y="8212"/>
                </a:cubicBezTo>
                <a:cubicBezTo>
                  <a:pt x="18161" y="9183"/>
                  <a:pt x="17557" y="10140"/>
                  <a:pt x="16674" y="11155"/>
                </a:cubicBezTo>
                <a:cubicBezTo>
                  <a:pt x="15630" y="12347"/>
                  <a:pt x="14408" y="13392"/>
                  <a:pt x="13084" y="14260"/>
                </a:cubicBezTo>
                <a:cubicBezTo>
                  <a:pt x="12642" y="14555"/>
                  <a:pt x="12186" y="14805"/>
                  <a:pt x="11744" y="15085"/>
                </a:cubicBezTo>
                <a:cubicBezTo>
                  <a:pt x="10994" y="15526"/>
                  <a:pt x="10199" y="15982"/>
                  <a:pt x="9478" y="16542"/>
                </a:cubicBezTo>
                <a:cubicBezTo>
                  <a:pt x="9125" y="16821"/>
                  <a:pt x="8816" y="17115"/>
                  <a:pt x="8521" y="17410"/>
                </a:cubicBezTo>
                <a:cubicBezTo>
                  <a:pt x="7992" y="17969"/>
                  <a:pt x="7285" y="18896"/>
                  <a:pt x="7065" y="20029"/>
                </a:cubicBezTo>
                <a:cubicBezTo>
                  <a:pt x="6888" y="20942"/>
                  <a:pt x="7094" y="21795"/>
                  <a:pt x="7285" y="22443"/>
                </a:cubicBezTo>
                <a:cubicBezTo>
                  <a:pt x="7771" y="24047"/>
                  <a:pt x="9081" y="25327"/>
                  <a:pt x="10405" y="26475"/>
                </a:cubicBezTo>
                <a:cubicBezTo>
                  <a:pt x="10729" y="26755"/>
                  <a:pt x="11023" y="27020"/>
                  <a:pt x="11303" y="27284"/>
                </a:cubicBezTo>
                <a:cubicBezTo>
                  <a:pt x="13275" y="29124"/>
                  <a:pt x="14482" y="31140"/>
                  <a:pt x="14894" y="33318"/>
                </a:cubicBezTo>
                <a:cubicBezTo>
                  <a:pt x="14923" y="33465"/>
                  <a:pt x="14938" y="33613"/>
                  <a:pt x="14967" y="33745"/>
                </a:cubicBezTo>
                <a:lnTo>
                  <a:pt x="14688" y="33907"/>
                </a:lnTo>
                <a:cubicBezTo>
                  <a:pt x="14688" y="33848"/>
                  <a:pt x="14673" y="33819"/>
                  <a:pt x="14673" y="33760"/>
                </a:cubicBezTo>
                <a:cubicBezTo>
                  <a:pt x="14320" y="31508"/>
                  <a:pt x="13084" y="29374"/>
                  <a:pt x="11023" y="27417"/>
                </a:cubicBezTo>
                <a:cubicBezTo>
                  <a:pt x="10744" y="27137"/>
                  <a:pt x="10435" y="26858"/>
                  <a:pt x="10111" y="26563"/>
                </a:cubicBezTo>
                <a:cubicBezTo>
                  <a:pt x="8831" y="25445"/>
                  <a:pt x="7418" y="24076"/>
                  <a:pt x="6976" y="22369"/>
                </a:cubicBezTo>
                <a:cubicBezTo>
                  <a:pt x="6741" y="21457"/>
                  <a:pt x="6682" y="20692"/>
                  <a:pt x="6844" y="20015"/>
                </a:cubicBezTo>
                <a:cubicBezTo>
                  <a:pt x="7050" y="19146"/>
                  <a:pt x="7550" y="18263"/>
                  <a:pt x="8286" y="17483"/>
                </a:cubicBezTo>
                <a:cubicBezTo>
                  <a:pt x="8566" y="17189"/>
                  <a:pt x="8875" y="16909"/>
                  <a:pt x="9198" y="16630"/>
                </a:cubicBezTo>
                <a:cubicBezTo>
                  <a:pt x="9890" y="16100"/>
                  <a:pt x="10626" y="15614"/>
                  <a:pt x="11332" y="15173"/>
                </a:cubicBezTo>
                <a:cubicBezTo>
                  <a:pt x="11774" y="14908"/>
                  <a:pt x="12259" y="14614"/>
                  <a:pt x="12686" y="14319"/>
                </a:cubicBezTo>
                <a:cubicBezTo>
                  <a:pt x="13981" y="13407"/>
                  <a:pt x="15159" y="12347"/>
                  <a:pt x="16174" y="11126"/>
                </a:cubicBezTo>
                <a:cubicBezTo>
                  <a:pt x="16998" y="10125"/>
                  <a:pt x="17587" y="9139"/>
                  <a:pt x="17984" y="8153"/>
                </a:cubicBezTo>
                <a:cubicBezTo>
                  <a:pt x="18176" y="7594"/>
                  <a:pt x="18323" y="7049"/>
                  <a:pt x="18396" y="6490"/>
                </a:cubicBezTo>
                <a:cubicBezTo>
                  <a:pt x="18470" y="5887"/>
                  <a:pt x="18470" y="5225"/>
                  <a:pt x="18396" y="4459"/>
                </a:cubicBezTo>
                <a:cubicBezTo>
                  <a:pt x="18234" y="2870"/>
                  <a:pt x="17808" y="1384"/>
                  <a:pt x="17131" y="44"/>
                </a:cubicBezTo>
                <a:lnTo>
                  <a:pt x="17072" y="74"/>
                </a:lnTo>
                <a:cubicBezTo>
                  <a:pt x="17763" y="1413"/>
                  <a:pt x="18176" y="2885"/>
                  <a:pt x="18352" y="4474"/>
                </a:cubicBezTo>
                <a:cubicBezTo>
                  <a:pt x="18426" y="5239"/>
                  <a:pt x="18440" y="5902"/>
                  <a:pt x="18352" y="6490"/>
                </a:cubicBezTo>
                <a:cubicBezTo>
                  <a:pt x="18279" y="7035"/>
                  <a:pt x="18146" y="7579"/>
                  <a:pt x="17925" y="8138"/>
                </a:cubicBezTo>
                <a:cubicBezTo>
                  <a:pt x="17557" y="9124"/>
                  <a:pt x="16969" y="10081"/>
                  <a:pt x="16145" y="11096"/>
                </a:cubicBezTo>
                <a:cubicBezTo>
                  <a:pt x="15129" y="12303"/>
                  <a:pt x="13967" y="13377"/>
                  <a:pt x="12657" y="14275"/>
                </a:cubicBezTo>
                <a:cubicBezTo>
                  <a:pt x="12215" y="14570"/>
                  <a:pt x="11759" y="14864"/>
                  <a:pt x="11318" y="15143"/>
                </a:cubicBezTo>
                <a:cubicBezTo>
                  <a:pt x="10597" y="15585"/>
                  <a:pt x="9846" y="16041"/>
                  <a:pt x="9169" y="16600"/>
                </a:cubicBezTo>
                <a:cubicBezTo>
                  <a:pt x="8831" y="16865"/>
                  <a:pt x="8521" y="17145"/>
                  <a:pt x="8227" y="17439"/>
                </a:cubicBezTo>
                <a:cubicBezTo>
                  <a:pt x="7477" y="18234"/>
                  <a:pt x="6976" y="19132"/>
                  <a:pt x="6770" y="20015"/>
                </a:cubicBezTo>
                <a:cubicBezTo>
                  <a:pt x="6608" y="20721"/>
                  <a:pt x="6652" y="21472"/>
                  <a:pt x="6903" y="22413"/>
                </a:cubicBezTo>
                <a:cubicBezTo>
                  <a:pt x="7359" y="24135"/>
                  <a:pt x="8786" y="25474"/>
                  <a:pt x="10067" y="26622"/>
                </a:cubicBezTo>
                <a:cubicBezTo>
                  <a:pt x="10405" y="26917"/>
                  <a:pt x="10714" y="27196"/>
                  <a:pt x="10994" y="27461"/>
                </a:cubicBezTo>
                <a:cubicBezTo>
                  <a:pt x="13025" y="29433"/>
                  <a:pt x="14261" y="31552"/>
                  <a:pt x="14599" y="33774"/>
                </a:cubicBezTo>
                <a:cubicBezTo>
                  <a:pt x="14614" y="33833"/>
                  <a:pt x="14614" y="33892"/>
                  <a:pt x="14614" y="33936"/>
                </a:cubicBezTo>
                <a:cubicBezTo>
                  <a:pt x="14526" y="33995"/>
                  <a:pt x="14423" y="34054"/>
                  <a:pt x="14349" y="34113"/>
                </a:cubicBezTo>
                <a:cubicBezTo>
                  <a:pt x="14055" y="31847"/>
                  <a:pt x="12833" y="29654"/>
                  <a:pt x="10714" y="27579"/>
                </a:cubicBezTo>
                <a:cubicBezTo>
                  <a:pt x="10420" y="27299"/>
                  <a:pt x="10111" y="27005"/>
                  <a:pt x="9772" y="26696"/>
                </a:cubicBezTo>
                <a:cubicBezTo>
                  <a:pt x="8374" y="25445"/>
                  <a:pt x="6991" y="24062"/>
                  <a:pt x="6594" y="22340"/>
                </a:cubicBezTo>
                <a:cubicBezTo>
                  <a:pt x="6388" y="21457"/>
                  <a:pt x="6373" y="20692"/>
                  <a:pt x="6549" y="20000"/>
                </a:cubicBezTo>
                <a:cubicBezTo>
                  <a:pt x="6770" y="19146"/>
                  <a:pt x="7271" y="18293"/>
                  <a:pt x="7992" y="17513"/>
                </a:cubicBezTo>
                <a:cubicBezTo>
                  <a:pt x="8271" y="17218"/>
                  <a:pt x="8566" y="16939"/>
                  <a:pt x="8889" y="16674"/>
                </a:cubicBezTo>
                <a:cubicBezTo>
                  <a:pt x="9537" y="16129"/>
                  <a:pt x="10229" y="15673"/>
                  <a:pt x="10935" y="15232"/>
                </a:cubicBezTo>
                <a:cubicBezTo>
                  <a:pt x="11376" y="14937"/>
                  <a:pt x="11847" y="14643"/>
                  <a:pt x="12274" y="14319"/>
                </a:cubicBezTo>
                <a:cubicBezTo>
                  <a:pt x="13569" y="13392"/>
                  <a:pt x="14702" y="12288"/>
                  <a:pt x="15659" y="11052"/>
                </a:cubicBezTo>
                <a:cubicBezTo>
                  <a:pt x="16439" y="10066"/>
                  <a:pt x="17028" y="9051"/>
                  <a:pt x="17396" y="8065"/>
                </a:cubicBezTo>
                <a:cubicBezTo>
                  <a:pt x="17587" y="7520"/>
                  <a:pt x="17719" y="6976"/>
                  <a:pt x="17793" y="6417"/>
                </a:cubicBezTo>
                <a:cubicBezTo>
                  <a:pt x="17866" y="5813"/>
                  <a:pt x="17881" y="5151"/>
                  <a:pt x="17808" y="4401"/>
                </a:cubicBezTo>
                <a:cubicBezTo>
                  <a:pt x="17660" y="2811"/>
                  <a:pt x="17263" y="1340"/>
                  <a:pt x="16586" y="15"/>
                </a:cubicBezTo>
                <a:lnTo>
                  <a:pt x="16527" y="59"/>
                </a:lnTo>
                <a:cubicBezTo>
                  <a:pt x="17204" y="1384"/>
                  <a:pt x="17616" y="2855"/>
                  <a:pt x="17734" y="4415"/>
                </a:cubicBezTo>
                <a:cubicBezTo>
                  <a:pt x="17808" y="5166"/>
                  <a:pt x="17793" y="5813"/>
                  <a:pt x="17719" y="6417"/>
                </a:cubicBezTo>
                <a:cubicBezTo>
                  <a:pt x="17646" y="6961"/>
                  <a:pt x="17513" y="7506"/>
                  <a:pt x="17322" y="8035"/>
                </a:cubicBezTo>
                <a:cubicBezTo>
                  <a:pt x="16954" y="9021"/>
                  <a:pt x="16380" y="10022"/>
                  <a:pt x="15600" y="11023"/>
                </a:cubicBezTo>
                <a:cubicBezTo>
                  <a:pt x="14644" y="12259"/>
                  <a:pt x="13510" y="13333"/>
                  <a:pt x="12245" y="14260"/>
                </a:cubicBezTo>
                <a:cubicBezTo>
                  <a:pt x="11803" y="14570"/>
                  <a:pt x="11332" y="14879"/>
                  <a:pt x="10891" y="15173"/>
                </a:cubicBezTo>
                <a:cubicBezTo>
                  <a:pt x="10214" y="15614"/>
                  <a:pt x="9493" y="16085"/>
                  <a:pt x="8860" y="16615"/>
                </a:cubicBezTo>
                <a:cubicBezTo>
                  <a:pt x="8521" y="16895"/>
                  <a:pt x="8212" y="17160"/>
                  <a:pt x="7948" y="17454"/>
                </a:cubicBezTo>
                <a:cubicBezTo>
                  <a:pt x="7212" y="18249"/>
                  <a:pt x="6726" y="19117"/>
                  <a:pt x="6505" y="19985"/>
                </a:cubicBezTo>
                <a:cubicBezTo>
                  <a:pt x="6314" y="20677"/>
                  <a:pt x="6329" y="21457"/>
                  <a:pt x="6535" y="22354"/>
                </a:cubicBezTo>
                <a:cubicBezTo>
                  <a:pt x="6947" y="24106"/>
                  <a:pt x="8345" y="25504"/>
                  <a:pt x="9743" y="26755"/>
                </a:cubicBezTo>
                <a:cubicBezTo>
                  <a:pt x="10081" y="27064"/>
                  <a:pt x="10376" y="27358"/>
                  <a:pt x="10670" y="27638"/>
                </a:cubicBezTo>
                <a:cubicBezTo>
                  <a:pt x="12789" y="29713"/>
                  <a:pt x="14011" y="31905"/>
                  <a:pt x="14305" y="34157"/>
                </a:cubicBezTo>
                <a:cubicBezTo>
                  <a:pt x="14202" y="34216"/>
                  <a:pt x="14128" y="34275"/>
                  <a:pt x="14040" y="34334"/>
                </a:cubicBezTo>
                <a:cubicBezTo>
                  <a:pt x="13746" y="32097"/>
                  <a:pt x="12539" y="29889"/>
                  <a:pt x="10420" y="27755"/>
                </a:cubicBezTo>
                <a:cubicBezTo>
                  <a:pt x="10126" y="27461"/>
                  <a:pt x="9817" y="27152"/>
                  <a:pt x="9463" y="26843"/>
                </a:cubicBezTo>
                <a:cubicBezTo>
                  <a:pt x="7903" y="25401"/>
                  <a:pt x="6579" y="24062"/>
                  <a:pt x="6226" y="22296"/>
                </a:cubicBezTo>
                <a:cubicBezTo>
                  <a:pt x="6064" y="21457"/>
                  <a:pt x="6079" y="20692"/>
                  <a:pt x="6285" y="19985"/>
                </a:cubicBezTo>
                <a:cubicBezTo>
                  <a:pt x="6520" y="19146"/>
                  <a:pt x="7020" y="18307"/>
                  <a:pt x="7712" y="17557"/>
                </a:cubicBezTo>
                <a:cubicBezTo>
                  <a:pt x="7977" y="17277"/>
                  <a:pt x="8271" y="16983"/>
                  <a:pt x="8595" y="16718"/>
                </a:cubicBezTo>
                <a:cubicBezTo>
                  <a:pt x="9198" y="16203"/>
                  <a:pt x="9861" y="15747"/>
                  <a:pt x="10508" y="15305"/>
                </a:cubicBezTo>
                <a:cubicBezTo>
                  <a:pt x="10950" y="14996"/>
                  <a:pt x="11435" y="14687"/>
                  <a:pt x="11877" y="14334"/>
                </a:cubicBezTo>
                <a:cubicBezTo>
                  <a:pt x="13128" y="13377"/>
                  <a:pt x="14231" y="12259"/>
                  <a:pt x="15144" y="11023"/>
                </a:cubicBezTo>
                <a:cubicBezTo>
                  <a:pt x="15880" y="10022"/>
                  <a:pt x="16439" y="9021"/>
                  <a:pt x="16777" y="8006"/>
                </a:cubicBezTo>
                <a:cubicBezTo>
                  <a:pt x="16969" y="7476"/>
                  <a:pt x="17116" y="6917"/>
                  <a:pt x="17190" y="6387"/>
                </a:cubicBezTo>
                <a:cubicBezTo>
                  <a:pt x="17278" y="5754"/>
                  <a:pt x="17293" y="5092"/>
                  <a:pt x="17248" y="4386"/>
                </a:cubicBezTo>
                <a:cubicBezTo>
                  <a:pt x="17131" y="2811"/>
                  <a:pt x="16733" y="1340"/>
                  <a:pt x="16071" y="15"/>
                </a:cubicBezTo>
                <a:lnTo>
                  <a:pt x="16012" y="59"/>
                </a:lnTo>
                <a:cubicBezTo>
                  <a:pt x="16674" y="1369"/>
                  <a:pt x="17072" y="2811"/>
                  <a:pt x="17190" y="4386"/>
                </a:cubicBezTo>
                <a:cubicBezTo>
                  <a:pt x="17248" y="5092"/>
                  <a:pt x="17219" y="5754"/>
                  <a:pt x="17131" y="6373"/>
                </a:cubicBezTo>
                <a:cubicBezTo>
                  <a:pt x="17057" y="6902"/>
                  <a:pt x="16925" y="7432"/>
                  <a:pt x="16748" y="7962"/>
                </a:cubicBezTo>
                <a:cubicBezTo>
                  <a:pt x="16395" y="8963"/>
                  <a:pt x="15850" y="9978"/>
                  <a:pt x="15114" y="10964"/>
                </a:cubicBezTo>
                <a:cubicBezTo>
                  <a:pt x="14187" y="12200"/>
                  <a:pt x="13084" y="13319"/>
                  <a:pt x="11833" y="14275"/>
                </a:cubicBezTo>
                <a:cubicBezTo>
                  <a:pt x="11391" y="14614"/>
                  <a:pt x="10935" y="14937"/>
                  <a:pt x="10494" y="15246"/>
                </a:cubicBezTo>
                <a:cubicBezTo>
                  <a:pt x="9846" y="15688"/>
                  <a:pt x="9184" y="16159"/>
                  <a:pt x="8566" y="16689"/>
                </a:cubicBezTo>
                <a:cubicBezTo>
                  <a:pt x="8227" y="16968"/>
                  <a:pt x="7933" y="17233"/>
                  <a:pt x="7683" y="17528"/>
                </a:cubicBezTo>
                <a:cubicBezTo>
                  <a:pt x="6962" y="18307"/>
                  <a:pt x="6461" y="19146"/>
                  <a:pt x="6226" y="20000"/>
                </a:cubicBezTo>
                <a:cubicBezTo>
                  <a:pt x="6020" y="20721"/>
                  <a:pt x="5990" y="21486"/>
                  <a:pt x="6167" y="22340"/>
                </a:cubicBezTo>
                <a:cubicBezTo>
                  <a:pt x="6520" y="24120"/>
                  <a:pt x="7859" y="25460"/>
                  <a:pt x="9419" y="26917"/>
                </a:cubicBezTo>
                <a:cubicBezTo>
                  <a:pt x="9772" y="27240"/>
                  <a:pt x="10081" y="27535"/>
                  <a:pt x="10376" y="27829"/>
                </a:cubicBezTo>
                <a:cubicBezTo>
                  <a:pt x="12510" y="29963"/>
                  <a:pt x="13731" y="32170"/>
                  <a:pt x="14011" y="34407"/>
                </a:cubicBezTo>
                <a:cubicBezTo>
                  <a:pt x="13937" y="34451"/>
                  <a:pt x="13834" y="34510"/>
                  <a:pt x="13775" y="34584"/>
                </a:cubicBezTo>
                <a:cubicBezTo>
                  <a:pt x="13496" y="32376"/>
                  <a:pt x="12304" y="30213"/>
                  <a:pt x="10126" y="27961"/>
                </a:cubicBezTo>
                <a:cubicBezTo>
                  <a:pt x="9817" y="27652"/>
                  <a:pt x="9507" y="27343"/>
                  <a:pt x="9154" y="27005"/>
                </a:cubicBezTo>
                <a:cubicBezTo>
                  <a:pt x="7756" y="25695"/>
                  <a:pt x="6196" y="24223"/>
                  <a:pt x="5858" y="22281"/>
                </a:cubicBezTo>
                <a:cubicBezTo>
                  <a:pt x="5725" y="21486"/>
                  <a:pt x="5784" y="20721"/>
                  <a:pt x="6005" y="20000"/>
                </a:cubicBezTo>
                <a:cubicBezTo>
                  <a:pt x="6270" y="19190"/>
                  <a:pt x="6756" y="18366"/>
                  <a:pt x="7432" y="17631"/>
                </a:cubicBezTo>
                <a:cubicBezTo>
                  <a:pt x="7697" y="17351"/>
                  <a:pt x="7977" y="17071"/>
                  <a:pt x="8286" y="16792"/>
                </a:cubicBezTo>
                <a:cubicBezTo>
                  <a:pt x="8860" y="16306"/>
                  <a:pt x="9478" y="15835"/>
                  <a:pt x="10081" y="15394"/>
                </a:cubicBezTo>
                <a:cubicBezTo>
                  <a:pt x="10552" y="15070"/>
                  <a:pt x="11009" y="14717"/>
                  <a:pt x="11450" y="14363"/>
                </a:cubicBezTo>
                <a:cubicBezTo>
                  <a:pt x="12686" y="13377"/>
                  <a:pt x="13746" y="12230"/>
                  <a:pt x="14629" y="10979"/>
                </a:cubicBezTo>
                <a:cubicBezTo>
                  <a:pt x="15335" y="9993"/>
                  <a:pt x="15850" y="8963"/>
                  <a:pt x="16189" y="7947"/>
                </a:cubicBezTo>
                <a:cubicBezTo>
                  <a:pt x="16380" y="7417"/>
                  <a:pt x="16513" y="6888"/>
                  <a:pt x="16586" y="6343"/>
                </a:cubicBezTo>
                <a:cubicBezTo>
                  <a:pt x="16674" y="5725"/>
                  <a:pt x="16689" y="5063"/>
                  <a:pt x="16660" y="4356"/>
                </a:cubicBezTo>
                <a:cubicBezTo>
                  <a:pt x="16557" y="2796"/>
                  <a:pt x="16189" y="1340"/>
                  <a:pt x="15512" y="44"/>
                </a:cubicBezTo>
                <a:lnTo>
                  <a:pt x="15453" y="74"/>
                </a:lnTo>
                <a:cubicBezTo>
                  <a:pt x="16115" y="1369"/>
                  <a:pt x="16513" y="2811"/>
                  <a:pt x="16586" y="4356"/>
                </a:cubicBezTo>
                <a:cubicBezTo>
                  <a:pt x="16616" y="5063"/>
                  <a:pt x="16601" y="5725"/>
                  <a:pt x="16513" y="6343"/>
                </a:cubicBezTo>
                <a:cubicBezTo>
                  <a:pt x="16439" y="6888"/>
                  <a:pt x="16307" y="7417"/>
                  <a:pt x="16115" y="7947"/>
                </a:cubicBezTo>
                <a:cubicBezTo>
                  <a:pt x="15791" y="8963"/>
                  <a:pt x="15262" y="9978"/>
                  <a:pt x="14555" y="10964"/>
                </a:cubicBezTo>
                <a:cubicBezTo>
                  <a:pt x="13687" y="12215"/>
                  <a:pt x="12627" y="13333"/>
                  <a:pt x="11391" y="14334"/>
                </a:cubicBezTo>
                <a:cubicBezTo>
                  <a:pt x="10950" y="14687"/>
                  <a:pt x="10494" y="15026"/>
                  <a:pt x="10037" y="15364"/>
                </a:cubicBezTo>
                <a:cubicBezTo>
                  <a:pt x="9419" y="15806"/>
                  <a:pt x="8801" y="16262"/>
                  <a:pt x="8227" y="16762"/>
                </a:cubicBezTo>
                <a:cubicBezTo>
                  <a:pt x="7918" y="17042"/>
                  <a:pt x="7624" y="17307"/>
                  <a:pt x="7359" y="17586"/>
                </a:cubicBezTo>
                <a:cubicBezTo>
                  <a:pt x="6682" y="18337"/>
                  <a:pt x="6167" y="19176"/>
                  <a:pt x="5917" y="19985"/>
                </a:cubicBezTo>
                <a:cubicBezTo>
                  <a:pt x="5666" y="20721"/>
                  <a:pt x="5622" y="21486"/>
                  <a:pt x="5740" y="22296"/>
                </a:cubicBezTo>
                <a:cubicBezTo>
                  <a:pt x="6079" y="24268"/>
                  <a:pt x="7653" y="25754"/>
                  <a:pt x="9051" y="27064"/>
                </a:cubicBezTo>
                <a:cubicBezTo>
                  <a:pt x="9404" y="27387"/>
                  <a:pt x="9743" y="27711"/>
                  <a:pt x="10037" y="28020"/>
                </a:cubicBezTo>
                <a:cubicBezTo>
                  <a:pt x="12201" y="30257"/>
                  <a:pt x="13393" y="32435"/>
                  <a:pt x="13658" y="34643"/>
                </a:cubicBezTo>
                <a:cubicBezTo>
                  <a:pt x="13584" y="34702"/>
                  <a:pt x="13510" y="34746"/>
                  <a:pt x="13422" y="34819"/>
                </a:cubicBezTo>
                <a:cubicBezTo>
                  <a:pt x="13157" y="32656"/>
                  <a:pt x="11965" y="30448"/>
                  <a:pt x="9758" y="28153"/>
                </a:cubicBezTo>
                <a:cubicBezTo>
                  <a:pt x="9449" y="27814"/>
                  <a:pt x="9110" y="27505"/>
                  <a:pt x="8742" y="27152"/>
                </a:cubicBezTo>
                <a:lnTo>
                  <a:pt x="8683" y="27123"/>
                </a:lnTo>
                <a:cubicBezTo>
                  <a:pt x="7271" y="25754"/>
                  <a:pt x="5652" y="24223"/>
                  <a:pt x="5402" y="22237"/>
                </a:cubicBezTo>
                <a:cubicBezTo>
                  <a:pt x="5284" y="21486"/>
                  <a:pt x="5372" y="20721"/>
                  <a:pt x="5652" y="19985"/>
                </a:cubicBezTo>
                <a:cubicBezTo>
                  <a:pt x="5931" y="19190"/>
                  <a:pt x="6446" y="18381"/>
                  <a:pt x="7109" y="17660"/>
                </a:cubicBezTo>
                <a:cubicBezTo>
                  <a:pt x="7344" y="17380"/>
                  <a:pt x="7624" y="17130"/>
                  <a:pt x="7933" y="16851"/>
                </a:cubicBezTo>
                <a:cubicBezTo>
                  <a:pt x="8463" y="16380"/>
                  <a:pt x="9051" y="15909"/>
                  <a:pt x="9625" y="15467"/>
                </a:cubicBezTo>
                <a:cubicBezTo>
                  <a:pt x="10081" y="15129"/>
                  <a:pt x="10552" y="14761"/>
                  <a:pt x="10994" y="14363"/>
                </a:cubicBezTo>
                <a:cubicBezTo>
                  <a:pt x="12201" y="13333"/>
                  <a:pt x="13231" y="12185"/>
                  <a:pt x="14055" y="10905"/>
                </a:cubicBezTo>
                <a:cubicBezTo>
                  <a:pt x="14717" y="9919"/>
                  <a:pt x="15217" y="8889"/>
                  <a:pt x="15556" y="7859"/>
                </a:cubicBezTo>
                <a:cubicBezTo>
                  <a:pt x="15718" y="7344"/>
                  <a:pt x="15850" y="6785"/>
                  <a:pt x="15924" y="6255"/>
                </a:cubicBezTo>
                <a:cubicBezTo>
                  <a:pt x="16012" y="5607"/>
                  <a:pt x="16042" y="4945"/>
                  <a:pt x="16027" y="4283"/>
                </a:cubicBezTo>
                <a:cubicBezTo>
                  <a:pt x="15968" y="2738"/>
                  <a:pt x="15600" y="1295"/>
                  <a:pt x="14938" y="0"/>
                </a:cubicBezTo>
                <a:lnTo>
                  <a:pt x="14894" y="44"/>
                </a:lnTo>
                <a:cubicBezTo>
                  <a:pt x="15527" y="1310"/>
                  <a:pt x="15924" y="2782"/>
                  <a:pt x="15968" y="4312"/>
                </a:cubicBezTo>
                <a:cubicBezTo>
                  <a:pt x="15997" y="4974"/>
                  <a:pt x="15953" y="5637"/>
                  <a:pt x="15865" y="6269"/>
                </a:cubicBezTo>
                <a:cubicBezTo>
                  <a:pt x="15791" y="6814"/>
                  <a:pt x="15659" y="7344"/>
                  <a:pt x="15497" y="7859"/>
                </a:cubicBezTo>
                <a:cubicBezTo>
                  <a:pt x="15159" y="8889"/>
                  <a:pt x="14673" y="9904"/>
                  <a:pt x="14025" y="10890"/>
                </a:cubicBezTo>
                <a:cubicBezTo>
                  <a:pt x="13201" y="12141"/>
                  <a:pt x="12171" y="13304"/>
                  <a:pt x="10964" y="14334"/>
                </a:cubicBezTo>
                <a:cubicBezTo>
                  <a:pt x="10523" y="14717"/>
                  <a:pt x="10052" y="15070"/>
                  <a:pt x="9611" y="15423"/>
                </a:cubicBezTo>
                <a:cubicBezTo>
                  <a:pt x="9037" y="15865"/>
                  <a:pt x="8448" y="16306"/>
                  <a:pt x="7918" y="16792"/>
                </a:cubicBezTo>
                <a:cubicBezTo>
                  <a:pt x="7609" y="17071"/>
                  <a:pt x="7329" y="17351"/>
                  <a:pt x="7094" y="17631"/>
                </a:cubicBezTo>
                <a:cubicBezTo>
                  <a:pt x="6432" y="18366"/>
                  <a:pt x="5917" y="19176"/>
                  <a:pt x="5637" y="19956"/>
                </a:cubicBezTo>
                <a:cubicBezTo>
                  <a:pt x="5357" y="20721"/>
                  <a:pt x="5284" y="21486"/>
                  <a:pt x="5372" y="22266"/>
                </a:cubicBezTo>
                <a:cubicBezTo>
                  <a:pt x="5652" y="24268"/>
                  <a:pt x="7271" y="25813"/>
                  <a:pt x="8683" y="27167"/>
                </a:cubicBezTo>
                <a:lnTo>
                  <a:pt x="8742" y="27211"/>
                </a:lnTo>
                <a:cubicBezTo>
                  <a:pt x="9110" y="27564"/>
                  <a:pt x="9449" y="27888"/>
                  <a:pt x="9743" y="28197"/>
                </a:cubicBezTo>
                <a:cubicBezTo>
                  <a:pt x="11950" y="30507"/>
                  <a:pt x="13142" y="32685"/>
                  <a:pt x="13378" y="34878"/>
                </a:cubicBezTo>
                <a:cubicBezTo>
                  <a:pt x="13304" y="34937"/>
                  <a:pt x="13231" y="35011"/>
                  <a:pt x="13157" y="35069"/>
                </a:cubicBezTo>
                <a:cubicBezTo>
                  <a:pt x="12775" y="31861"/>
                  <a:pt x="10346" y="29139"/>
                  <a:pt x="8448" y="27299"/>
                </a:cubicBezTo>
                <a:lnTo>
                  <a:pt x="8301" y="27152"/>
                </a:lnTo>
                <a:cubicBezTo>
                  <a:pt x="6814" y="25695"/>
                  <a:pt x="5269" y="24209"/>
                  <a:pt x="5063" y="22207"/>
                </a:cubicBezTo>
                <a:cubicBezTo>
                  <a:pt x="4857" y="20235"/>
                  <a:pt x="6093" y="18543"/>
                  <a:pt x="6844" y="17704"/>
                </a:cubicBezTo>
                <a:cubicBezTo>
                  <a:pt x="7565" y="16909"/>
                  <a:pt x="8389" y="16232"/>
                  <a:pt x="9228" y="15541"/>
                </a:cubicBezTo>
                <a:cubicBezTo>
                  <a:pt x="9684" y="15158"/>
                  <a:pt x="10155" y="14776"/>
                  <a:pt x="10597" y="14363"/>
                </a:cubicBezTo>
                <a:cubicBezTo>
                  <a:pt x="12730" y="12436"/>
                  <a:pt x="14246" y="10169"/>
                  <a:pt x="14982" y="7785"/>
                </a:cubicBezTo>
                <a:cubicBezTo>
                  <a:pt x="15806" y="5092"/>
                  <a:pt x="15600" y="2267"/>
                  <a:pt x="14423" y="0"/>
                </a:cubicBezTo>
                <a:close/>
                <a:moveTo>
                  <a:pt x="14115" y="56376"/>
                </a:moveTo>
                <a:lnTo>
                  <a:pt x="14115" y="56376"/>
                </a:lnTo>
                <a:cubicBezTo>
                  <a:pt x="14100" y="56387"/>
                  <a:pt x="14085" y="56398"/>
                  <a:pt x="14070" y="56408"/>
                </a:cubicBezTo>
                <a:cubicBezTo>
                  <a:pt x="14070" y="56452"/>
                  <a:pt x="14084" y="56526"/>
                  <a:pt x="14084" y="56599"/>
                </a:cubicBezTo>
                <a:cubicBezTo>
                  <a:pt x="14104" y="56583"/>
                  <a:pt x="14123" y="56568"/>
                  <a:pt x="14141" y="56554"/>
                </a:cubicBezTo>
                <a:lnTo>
                  <a:pt x="14141" y="56554"/>
                </a:lnTo>
                <a:cubicBezTo>
                  <a:pt x="14479" y="58712"/>
                  <a:pt x="15690" y="60855"/>
                  <a:pt x="17734" y="62928"/>
                </a:cubicBezTo>
                <a:cubicBezTo>
                  <a:pt x="18028" y="63222"/>
                  <a:pt x="18352" y="63531"/>
                  <a:pt x="18691" y="63855"/>
                </a:cubicBezTo>
                <a:cubicBezTo>
                  <a:pt x="20265" y="65282"/>
                  <a:pt x="21590" y="66621"/>
                  <a:pt x="21928" y="68387"/>
                </a:cubicBezTo>
                <a:cubicBezTo>
                  <a:pt x="22105" y="69241"/>
                  <a:pt x="22075" y="69991"/>
                  <a:pt x="21884" y="70712"/>
                </a:cubicBezTo>
                <a:cubicBezTo>
                  <a:pt x="21634" y="71537"/>
                  <a:pt x="21148" y="72390"/>
                  <a:pt x="20442" y="73141"/>
                </a:cubicBezTo>
                <a:cubicBezTo>
                  <a:pt x="20192" y="73420"/>
                  <a:pt x="19897" y="73715"/>
                  <a:pt x="19559" y="73965"/>
                </a:cubicBezTo>
                <a:cubicBezTo>
                  <a:pt x="18955" y="74480"/>
                  <a:pt x="18293" y="74936"/>
                  <a:pt x="17646" y="75378"/>
                </a:cubicBezTo>
                <a:cubicBezTo>
                  <a:pt x="17204" y="75701"/>
                  <a:pt x="16733" y="76010"/>
                  <a:pt x="16292" y="76364"/>
                </a:cubicBezTo>
                <a:cubicBezTo>
                  <a:pt x="15041" y="77320"/>
                  <a:pt x="13937" y="78439"/>
                  <a:pt x="13010" y="79675"/>
                </a:cubicBezTo>
                <a:cubicBezTo>
                  <a:pt x="12274" y="80661"/>
                  <a:pt x="11730" y="81676"/>
                  <a:pt x="11376" y="82692"/>
                </a:cubicBezTo>
                <a:cubicBezTo>
                  <a:pt x="11185" y="83221"/>
                  <a:pt x="11038" y="83766"/>
                  <a:pt x="10964" y="84310"/>
                </a:cubicBezTo>
                <a:cubicBezTo>
                  <a:pt x="10876" y="84928"/>
                  <a:pt x="10861" y="85591"/>
                  <a:pt x="10920" y="86312"/>
                </a:cubicBezTo>
                <a:cubicBezTo>
                  <a:pt x="11023" y="87872"/>
                  <a:pt x="11435" y="89343"/>
                  <a:pt x="12098" y="90668"/>
                </a:cubicBezTo>
                <a:lnTo>
                  <a:pt x="12142" y="90638"/>
                </a:lnTo>
                <a:cubicBezTo>
                  <a:pt x="11480" y="89329"/>
                  <a:pt x="11082" y="87872"/>
                  <a:pt x="10964" y="86312"/>
                </a:cubicBezTo>
                <a:cubicBezTo>
                  <a:pt x="10920" y="85591"/>
                  <a:pt x="10935" y="84928"/>
                  <a:pt x="11023" y="84325"/>
                </a:cubicBezTo>
                <a:cubicBezTo>
                  <a:pt x="11097" y="83795"/>
                  <a:pt x="11229" y="83251"/>
                  <a:pt x="11406" y="82721"/>
                </a:cubicBezTo>
                <a:cubicBezTo>
                  <a:pt x="11759" y="81735"/>
                  <a:pt x="12318" y="80720"/>
                  <a:pt x="13054" y="79719"/>
                </a:cubicBezTo>
                <a:cubicBezTo>
                  <a:pt x="13967" y="78497"/>
                  <a:pt x="15070" y="77364"/>
                  <a:pt x="16321" y="76408"/>
                </a:cubicBezTo>
                <a:cubicBezTo>
                  <a:pt x="16763" y="76084"/>
                  <a:pt x="17219" y="75745"/>
                  <a:pt x="17660" y="75436"/>
                </a:cubicBezTo>
                <a:cubicBezTo>
                  <a:pt x="18308" y="74995"/>
                  <a:pt x="18970" y="74539"/>
                  <a:pt x="19603" y="74009"/>
                </a:cubicBezTo>
                <a:cubicBezTo>
                  <a:pt x="19927" y="73729"/>
                  <a:pt x="20221" y="73450"/>
                  <a:pt x="20486" y="73155"/>
                </a:cubicBezTo>
                <a:cubicBezTo>
                  <a:pt x="21192" y="72390"/>
                  <a:pt x="21693" y="71537"/>
                  <a:pt x="21928" y="70698"/>
                </a:cubicBezTo>
                <a:cubicBezTo>
                  <a:pt x="22134" y="69977"/>
                  <a:pt x="22178" y="69197"/>
                  <a:pt x="21987" y="68358"/>
                </a:cubicBezTo>
                <a:cubicBezTo>
                  <a:pt x="21634" y="66577"/>
                  <a:pt x="20295" y="65223"/>
                  <a:pt x="18735" y="63781"/>
                </a:cubicBezTo>
                <a:cubicBezTo>
                  <a:pt x="18382" y="63443"/>
                  <a:pt x="18072" y="63148"/>
                  <a:pt x="17778" y="62854"/>
                </a:cubicBezTo>
                <a:cubicBezTo>
                  <a:pt x="15718" y="60794"/>
                  <a:pt x="14508" y="58665"/>
                  <a:pt x="14189" y="56520"/>
                </a:cubicBezTo>
                <a:lnTo>
                  <a:pt x="14189" y="56520"/>
                </a:lnTo>
                <a:cubicBezTo>
                  <a:pt x="14173" y="56531"/>
                  <a:pt x="14157" y="56542"/>
                  <a:pt x="14141" y="56554"/>
                </a:cubicBezTo>
                <a:lnTo>
                  <a:pt x="14141" y="56554"/>
                </a:lnTo>
                <a:cubicBezTo>
                  <a:pt x="14132" y="56495"/>
                  <a:pt x="14123" y="56435"/>
                  <a:pt x="14115" y="56376"/>
                </a:cubicBezTo>
                <a:close/>
                <a:moveTo>
                  <a:pt x="14749" y="55884"/>
                </a:moveTo>
                <a:cubicBezTo>
                  <a:pt x="14723" y="55904"/>
                  <a:pt x="14698" y="55922"/>
                  <a:pt x="14673" y="55937"/>
                </a:cubicBezTo>
                <a:cubicBezTo>
                  <a:pt x="14673" y="56011"/>
                  <a:pt x="14688" y="56084"/>
                  <a:pt x="14688" y="56158"/>
                </a:cubicBezTo>
                <a:cubicBezTo>
                  <a:pt x="14719" y="56142"/>
                  <a:pt x="14749" y="56123"/>
                  <a:pt x="14778" y="56101"/>
                </a:cubicBezTo>
                <a:lnTo>
                  <a:pt x="14778" y="56101"/>
                </a:lnTo>
                <a:cubicBezTo>
                  <a:pt x="15085" y="58202"/>
                  <a:pt x="16269" y="60333"/>
                  <a:pt x="18396" y="62545"/>
                </a:cubicBezTo>
                <a:cubicBezTo>
                  <a:pt x="18720" y="62869"/>
                  <a:pt x="19044" y="63192"/>
                  <a:pt x="19412" y="63531"/>
                </a:cubicBezTo>
                <a:lnTo>
                  <a:pt x="19471" y="63575"/>
                </a:lnTo>
                <a:cubicBezTo>
                  <a:pt x="20883" y="64929"/>
                  <a:pt x="22502" y="66459"/>
                  <a:pt x="22767" y="68446"/>
                </a:cubicBezTo>
                <a:cubicBezTo>
                  <a:pt x="22870" y="69197"/>
                  <a:pt x="22782" y="69977"/>
                  <a:pt x="22502" y="70712"/>
                </a:cubicBezTo>
                <a:cubicBezTo>
                  <a:pt x="22223" y="71507"/>
                  <a:pt x="21707" y="72317"/>
                  <a:pt x="21045" y="73023"/>
                </a:cubicBezTo>
                <a:cubicBezTo>
                  <a:pt x="20810" y="73303"/>
                  <a:pt x="20530" y="73567"/>
                  <a:pt x="20221" y="73832"/>
                </a:cubicBezTo>
                <a:cubicBezTo>
                  <a:pt x="19691" y="74318"/>
                  <a:pt x="19103" y="74774"/>
                  <a:pt x="18529" y="75216"/>
                </a:cubicBezTo>
                <a:cubicBezTo>
                  <a:pt x="18072" y="75569"/>
                  <a:pt x="17616" y="75937"/>
                  <a:pt x="17175" y="76319"/>
                </a:cubicBezTo>
                <a:cubicBezTo>
                  <a:pt x="15953" y="77350"/>
                  <a:pt x="14923" y="78512"/>
                  <a:pt x="14099" y="79778"/>
                </a:cubicBezTo>
                <a:cubicBezTo>
                  <a:pt x="13437" y="80778"/>
                  <a:pt x="12936" y="81809"/>
                  <a:pt x="12613" y="82839"/>
                </a:cubicBezTo>
                <a:cubicBezTo>
                  <a:pt x="12436" y="83354"/>
                  <a:pt x="12318" y="83898"/>
                  <a:pt x="12245" y="84428"/>
                </a:cubicBezTo>
                <a:cubicBezTo>
                  <a:pt x="12142" y="85076"/>
                  <a:pt x="12112" y="85738"/>
                  <a:pt x="12127" y="86400"/>
                </a:cubicBezTo>
                <a:cubicBezTo>
                  <a:pt x="12186" y="87945"/>
                  <a:pt x="12554" y="89402"/>
                  <a:pt x="13216" y="90683"/>
                </a:cubicBezTo>
                <a:lnTo>
                  <a:pt x="13275" y="90653"/>
                </a:lnTo>
                <a:cubicBezTo>
                  <a:pt x="12627" y="89388"/>
                  <a:pt x="12245" y="87916"/>
                  <a:pt x="12186" y="86385"/>
                </a:cubicBezTo>
                <a:cubicBezTo>
                  <a:pt x="12171" y="85723"/>
                  <a:pt x="12201" y="85061"/>
                  <a:pt x="12289" y="84413"/>
                </a:cubicBezTo>
                <a:cubicBezTo>
                  <a:pt x="12362" y="83884"/>
                  <a:pt x="12495" y="83354"/>
                  <a:pt x="12657" y="82839"/>
                </a:cubicBezTo>
                <a:cubicBezTo>
                  <a:pt x="12995" y="81809"/>
                  <a:pt x="13496" y="80793"/>
                  <a:pt x="14128" y="79792"/>
                </a:cubicBezTo>
                <a:cubicBezTo>
                  <a:pt x="14967" y="78542"/>
                  <a:pt x="15997" y="77394"/>
                  <a:pt x="17190" y="76364"/>
                </a:cubicBezTo>
                <a:cubicBezTo>
                  <a:pt x="17631" y="75966"/>
                  <a:pt x="18102" y="75628"/>
                  <a:pt x="18543" y="75275"/>
                </a:cubicBezTo>
                <a:cubicBezTo>
                  <a:pt x="19117" y="74833"/>
                  <a:pt x="19706" y="74392"/>
                  <a:pt x="20236" y="73891"/>
                </a:cubicBezTo>
                <a:cubicBezTo>
                  <a:pt x="20560" y="73612"/>
                  <a:pt x="20824" y="73347"/>
                  <a:pt x="21075" y="73067"/>
                </a:cubicBezTo>
                <a:cubicBezTo>
                  <a:pt x="21737" y="72331"/>
                  <a:pt x="22252" y="71522"/>
                  <a:pt x="22517" y="70727"/>
                </a:cubicBezTo>
                <a:cubicBezTo>
                  <a:pt x="22796" y="69977"/>
                  <a:pt x="22870" y="69197"/>
                  <a:pt x="22782" y="68431"/>
                </a:cubicBezTo>
                <a:cubicBezTo>
                  <a:pt x="22502" y="66430"/>
                  <a:pt x="20883" y="64885"/>
                  <a:pt x="19471" y="63516"/>
                </a:cubicBezTo>
                <a:lnTo>
                  <a:pt x="19412" y="63487"/>
                </a:lnTo>
                <a:cubicBezTo>
                  <a:pt x="19044" y="63134"/>
                  <a:pt x="18720" y="62795"/>
                  <a:pt x="18426" y="62486"/>
                </a:cubicBezTo>
                <a:cubicBezTo>
                  <a:pt x="16309" y="60285"/>
                  <a:pt x="15113" y="58178"/>
                  <a:pt x="14810" y="56076"/>
                </a:cubicBezTo>
                <a:lnTo>
                  <a:pt x="14810" y="56076"/>
                </a:lnTo>
                <a:cubicBezTo>
                  <a:pt x="14799" y="56085"/>
                  <a:pt x="14789" y="56093"/>
                  <a:pt x="14778" y="56101"/>
                </a:cubicBezTo>
                <a:lnTo>
                  <a:pt x="14778" y="56101"/>
                </a:lnTo>
                <a:cubicBezTo>
                  <a:pt x="14767" y="56029"/>
                  <a:pt x="14757" y="55956"/>
                  <a:pt x="14749" y="55884"/>
                </a:cubicBezTo>
                <a:close/>
                <a:moveTo>
                  <a:pt x="15004" y="55684"/>
                </a:moveTo>
                <a:lnTo>
                  <a:pt x="15004" y="55684"/>
                </a:lnTo>
                <a:cubicBezTo>
                  <a:pt x="14996" y="55690"/>
                  <a:pt x="14989" y="55696"/>
                  <a:pt x="14982" y="55702"/>
                </a:cubicBezTo>
                <a:cubicBezTo>
                  <a:pt x="14982" y="55775"/>
                  <a:pt x="14997" y="55849"/>
                  <a:pt x="14997" y="55923"/>
                </a:cubicBezTo>
                <a:cubicBezTo>
                  <a:pt x="15009" y="55913"/>
                  <a:pt x="15021" y="55903"/>
                  <a:pt x="15033" y="55892"/>
                </a:cubicBezTo>
                <a:lnTo>
                  <a:pt x="15033" y="55892"/>
                </a:lnTo>
                <a:cubicBezTo>
                  <a:pt x="15513" y="58972"/>
                  <a:pt x="17860" y="61595"/>
                  <a:pt x="19706" y="63384"/>
                </a:cubicBezTo>
                <a:lnTo>
                  <a:pt x="19853" y="63531"/>
                </a:lnTo>
                <a:cubicBezTo>
                  <a:pt x="21340" y="64988"/>
                  <a:pt x="22885" y="66474"/>
                  <a:pt x="23091" y="68490"/>
                </a:cubicBezTo>
                <a:cubicBezTo>
                  <a:pt x="23297" y="70448"/>
                  <a:pt x="22061" y="72140"/>
                  <a:pt x="21310" y="72994"/>
                </a:cubicBezTo>
                <a:cubicBezTo>
                  <a:pt x="20589" y="73788"/>
                  <a:pt x="19765" y="74465"/>
                  <a:pt x="18941" y="75142"/>
                </a:cubicBezTo>
                <a:cubicBezTo>
                  <a:pt x="18470" y="75525"/>
                  <a:pt x="17999" y="75922"/>
                  <a:pt x="17557" y="76319"/>
                </a:cubicBezTo>
                <a:cubicBezTo>
                  <a:pt x="15424" y="78247"/>
                  <a:pt x="13908" y="80514"/>
                  <a:pt x="13172" y="82912"/>
                </a:cubicBezTo>
                <a:cubicBezTo>
                  <a:pt x="12348" y="85591"/>
                  <a:pt x="12554" y="88431"/>
                  <a:pt x="13731" y="90683"/>
                </a:cubicBezTo>
                <a:lnTo>
                  <a:pt x="13790" y="90653"/>
                </a:lnTo>
                <a:cubicBezTo>
                  <a:pt x="12627" y="88402"/>
                  <a:pt x="12421" y="85576"/>
                  <a:pt x="13231" y="82912"/>
                </a:cubicBezTo>
                <a:cubicBezTo>
                  <a:pt x="13952" y="80528"/>
                  <a:pt x="15453" y="78277"/>
                  <a:pt x="17587" y="76364"/>
                </a:cubicBezTo>
                <a:cubicBezTo>
                  <a:pt x="18028" y="75952"/>
                  <a:pt x="18514" y="75569"/>
                  <a:pt x="18970" y="75186"/>
                </a:cubicBezTo>
                <a:cubicBezTo>
                  <a:pt x="19780" y="74524"/>
                  <a:pt x="20633" y="73818"/>
                  <a:pt x="21340" y="73023"/>
                </a:cubicBezTo>
                <a:cubicBezTo>
                  <a:pt x="22105" y="72184"/>
                  <a:pt x="23356" y="70477"/>
                  <a:pt x="23150" y="68490"/>
                </a:cubicBezTo>
                <a:cubicBezTo>
                  <a:pt x="22944" y="66459"/>
                  <a:pt x="21310" y="64885"/>
                  <a:pt x="19897" y="63501"/>
                </a:cubicBezTo>
                <a:lnTo>
                  <a:pt x="19750" y="63354"/>
                </a:lnTo>
                <a:cubicBezTo>
                  <a:pt x="17903" y="61565"/>
                  <a:pt x="15541" y="58939"/>
                  <a:pt x="15089" y="55844"/>
                </a:cubicBezTo>
                <a:lnTo>
                  <a:pt x="15089" y="55844"/>
                </a:lnTo>
                <a:cubicBezTo>
                  <a:pt x="15070" y="55860"/>
                  <a:pt x="15052" y="55877"/>
                  <a:pt x="15033" y="55892"/>
                </a:cubicBezTo>
                <a:lnTo>
                  <a:pt x="15033" y="55892"/>
                </a:lnTo>
                <a:cubicBezTo>
                  <a:pt x="15022" y="55823"/>
                  <a:pt x="15013" y="55754"/>
                  <a:pt x="15004" y="5568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5" name="Google Shape;745;p27"/>
          <p:cNvSpPr/>
          <p:nvPr/>
        </p:nvSpPr>
        <p:spPr>
          <a:xfrm rot="10800000" flipH="1">
            <a:off x="7456380" y="397693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6" name="Google Shape;746;p27"/>
          <p:cNvSpPr/>
          <p:nvPr/>
        </p:nvSpPr>
        <p:spPr>
          <a:xfrm rot="10800000" flipH="1">
            <a:off x="1700093" y="30113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7" name="Google Shape;747;p27"/>
          <p:cNvSpPr/>
          <p:nvPr/>
        </p:nvSpPr>
        <p:spPr>
          <a:xfrm rot="10800000" flipH="1">
            <a:off x="1137332" y="3831755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8" name="Google Shape;748;p27"/>
          <p:cNvSpPr/>
          <p:nvPr/>
        </p:nvSpPr>
        <p:spPr>
          <a:xfrm rot="10800000" flipH="1">
            <a:off x="7356626" y="683433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3902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8"/>
          <p:cNvSpPr txBox="1">
            <a:spLocks noGrp="1"/>
          </p:cNvSpPr>
          <p:nvPr>
            <p:ph type="title"/>
          </p:nvPr>
        </p:nvSpPr>
        <p:spPr>
          <a:xfrm>
            <a:off x="732300" y="1396700"/>
            <a:ext cx="3174000" cy="16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28"/>
          <p:cNvSpPr txBox="1">
            <a:spLocks noGrp="1"/>
          </p:cNvSpPr>
          <p:nvPr>
            <p:ph type="subTitle" idx="1"/>
          </p:nvPr>
        </p:nvSpPr>
        <p:spPr>
          <a:xfrm>
            <a:off x="732300" y="2893413"/>
            <a:ext cx="31740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8"/>
          <p:cNvSpPr/>
          <p:nvPr/>
        </p:nvSpPr>
        <p:spPr>
          <a:xfrm rot="2700000">
            <a:off x="5048247" y="-977477"/>
            <a:ext cx="2525987" cy="8088741"/>
          </a:xfrm>
          <a:custGeom>
            <a:avLst/>
            <a:gdLst/>
            <a:ahLst/>
            <a:cxnLst/>
            <a:rect l="l" t="t" r="r" b="b"/>
            <a:pathLst>
              <a:path w="28320" h="90683" extrusionOk="0">
                <a:moveTo>
                  <a:pt x="25887" y="280"/>
                </a:moveTo>
                <a:lnTo>
                  <a:pt x="25843" y="309"/>
                </a:lnTo>
                <a:cubicBezTo>
                  <a:pt x="26608" y="1913"/>
                  <a:pt x="27270" y="3576"/>
                  <a:pt x="27844" y="5239"/>
                </a:cubicBezTo>
                <a:cubicBezTo>
                  <a:pt x="27985" y="5653"/>
                  <a:pt x="28126" y="6081"/>
                  <a:pt x="28214" y="6518"/>
                </a:cubicBezTo>
                <a:lnTo>
                  <a:pt x="28214" y="6518"/>
                </a:lnTo>
                <a:cubicBezTo>
                  <a:pt x="28174" y="6090"/>
                  <a:pt x="28038" y="5647"/>
                  <a:pt x="27903" y="5225"/>
                </a:cubicBezTo>
                <a:cubicBezTo>
                  <a:pt x="27329" y="3547"/>
                  <a:pt x="26652" y="1869"/>
                  <a:pt x="25887" y="280"/>
                </a:cubicBezTo>
                <a:close/>
                <a:moveTo>
                  <a:pt x="13138" y="23081"/>
                </a:moveTo>
                <a:cubicBezTo>
                  <a:pt x="13154" y="23094"/>
                  <a:pt x="13170" y="23107"/>
                  <a:pt x="13187" y="23120"/>
                </a:cubicBezTo>
                <a:cubicBezTo>
                  <a:pt x="14099" y="23885"/>
                  <a:pt x="15217" y="24326"/>
                  <a:pt x="16100" y="24636"/>
                </a:cubicBezTo>
                <a:cubicBezTo>
                  <a:pt x="16233" y="24694"/>
                  <a:pt x="16380" y="24724"/>
                  <a:pt x="16513" y="24783"/>
                </a:cubicBezTo>
                <a:cubicBezTo>
                  <a:pt x="17478" y="25123"/>
                  <a:pt x="18494" y="25463"/>
                  <a:pt x="19235" y="26151"/>
                </a:cubicBezTo>
                <a:lnTo>
                  <a:pt x="19235" y="26151"/>
                </a:lnTo>
                <a:cubicBezTo>
                  <a:pt x="18455" y="25342"/>
                  <a:pt x="17351" y="24959"/>
                  <a:pt x="16292" y="24591"/>
                </a:cubicBezTo>
                <a:cubicBezTo>
                  <a:pt x="16159" y="24533"/>
                  <a:pt x="16012" y="24503"/>
                  <a:pt x="15880" y="24444"/>
                </a:cubicBezTo>
                <a:cubicBezTo>
                  <a:pt x="15047" y="24153"/>
                  <a:pt x="14018" y="23744"/>
                  <a:pt x="13138" y="23081"/>
                </a:cubicBezTo>
                <a:close/>
                <a:moveTo>
                  <a:pt x="25357" y="280"/>
                </a:moveTo>
                <a:lnTo>
                  <a:pt x="25298" y="309"/>
                </a:lnTo>
                <a:cubicBezTo>
                  <a:pt x="26064" y="1899"/>
                  <a:pt x="26726" y="3532"/>
                  <a:pt x="27270" y="5210"/>
                </a:cubicBezTo>
                <a:cubicBezTo>
                  <a:pt x="27506" y="5931"/>
                  <a:pt x="27727" y="6711"/>
                  <a:pt x="27697" y="7491"/>
                </a:cubicBezTo>
                <a:cubicBezTo>
                  <a:pt x="27653" y="8109"/>
                  <a:pt x="27476" y="8727"/>
                  <a:pt x="27123" y="9316"/>
                </a:cubicBezTo>
                <a:cubicBezTo>
                  <a:pt x="26549" y="10272"/>
                  <a:pt x="25563" y="11170"/>
                  <a:pt x="24165" y="11979"/>
                </a:cubicBezTo>
                <a:cubicBezTo>
                  <a:pt x="22658" y="12845"/>
                  <a:pt x="21058" y="13577"/>
                  <a:pt x="19391" y="14090"/>
                </a:cubicBezTo>
                <a:lnTo>
                  <a:pt x="19391" y="14090"/>
                </a:lnTo>
                <a:cubicBezTo>
                  <a:pt x="20000" y="13918"/>
                  <a:pt x="20603" y="13718"/>
                  <a:pt x="21196" y="13495"/>
                </a:cubicBezTo>
                <a:lnTo>
                  <a:pt x="21196" y="13495"/>
                </a:lnTo>
                <a:cubicBezTo>
                  <a:pt x="20526" y="13767"/>
                  <a:pt x="19842" y="14008"/>
                  <a:pt x="19147" y="14216"/>
                </a:cubicBezTo>
                <a:cubicBezTo>
                  <a:pt x="18705" y="14349"/>
                  <a:pt x="18264" y="14481"/>
                  <a:pt x="17822" y="14584"/>
                </a:cubicBezTo>
                <a:cubicBezTo>
                  <a:pt x="16513" y="14923"/>
                  <a:pt x="15188" y="15291"/>
                  <a:pt x="14011" y="15953"/>
                </a:cubicBezTo>
                <a:cubicBezTo>
                  <a:pt x="13525" y="16203"/>
                  <a:pt x="13113" y="16542"/>
                  <a:pt x="12716" y="16909"/>
                </a:cubicBezTo>
                <a:cubicBezTo>
                  <a:pt x="11946" y="17679"/>
                  <a:pt x="11481" y="18538"/>
                  <a:pt x="11337" y="19408"/>
                </a:cubicBezTo>
                <a:lnTo>
                  <a:pt x="11337" y="19408"/>
                </a:lnTo>
                <a:cubicBezTo>
                  <a:pt x="11408" y="18856"/>
                  <a:pt x="11611" y="18330"/>
                  <a:pt x="11901" y="17850"/>
                </a:cubicBezTo>
                <a:lnTo>
                  <a:pt x="11901" y="17850"/>
                </a:lnTo>
                <a:cubicBezTo>
                  <a:pt x="11392" y="18637"/>
                  <a:pt x="11161" y="19484"/>
                  <a:pt x="11244" y="20324"/>
                </a:cubicBezTo>
                <a:cubicBezTo>
                  <a:pt x="11376" y="21560"/>
                  <a:pt x="12171" y="22502"/>
                  <a:pt x="12819" y="23090"/>
                </a:cubicBezTo>
                <a:cubicBezTo>
                  <a:pt x="13437" y="23635"/>
                  <a:pt x="14217" y="24135"/>
                  <a:pt x="15203" y="24562"/>
                </a:cubicBezTo>
                <a:cubicBezTo>
                  <a:pt x="15394" y="24636"/>
                  <a:pt x="15585" y="24724"/>
                  <a:pt x="15806" y="24812"/>
                </a:cubicBezTo>
                <a:lnTo>
                  <a:pt x="15953" y="24871"/>
                </a:lnTo>
                <a:cubicBezTo>
                  <a:pt x="17131" y="25357"/>
                  <a:pt x="18337" y="25842"/>
                  <a:pt x="19147" y="26784"/>
                </a:cubicBezTo>
                <a:cubicBezTo>
                  <a:pt x="19844" y="27606"/>
                  <a:pt x="20131" y="28754"/>
                  <a:pt x="19917" y="29766"/>
                </a:cubicBezTo>
                <a:lnTo>
                  <a:pt x="19917" y="29766"/>
                </a:lnTo>
                <a:cubicBezTo>
                  <a:pt x="19960" y="29653"/>
                  <a:pt x="19997" y="29537"/>
                  <a:pt x="20028" y="29419"/>
                </a:cubicBezTo>
                <a:lnTo>
                  <a:pt x="20028" y="29419"/>
                </a:lnTo>
                <a:cubicBezTo>
                  <a:pt x="20120" y="28476"/>
                  <a:pt x="19820" y="27479"/>
                  <a:pt x="19176" y="26725"/>
                </a:cubicBezTo>
                <a:cubicBezTo>
                  <a:pt x="18367" y="25769"/>
                  <a:pt x="17131" y="25283"/>
                  <a:pt x="15953" y="24797"/>
                </a:cubicBezTo>
                <a:lnTo>
                  <a:pt x="15806" y="24739"/>
                </a:lnTo>
                <a:cubicBezTo>
                  <a:pt x="15585" y="24650"/>
                  <a:pt x="15394" y="24577"/>
                  <a:pt x="15203" y="24488"/>
                </a:cubicBezTo>
                <a:cubicBezTo>
                  <a:pt x="14231" y="24062"/>
                  <a:pt x="13452" y="23591"/>
                  <a:pt x="12833" y="23017"/>
                </a:cubicBezTo>
                <a:cubicBezTo>
                  <a:pt x="12201" y="22443"/>
                  <a:pt x="11421" y="21501"/>
                  <a:pt x="11303" y="20294"/>
                </a:cubicBezTo>
                <a:cubicBezTo>
                  <a:pt x="11277" y="20000"/>
                  <a:pt x="11288" y="19703"/>
                  <a:pt x="11337" y="19408"/>
                </a:cubicBezTo>
                <a:lnTo>
                  <a:pt x="11337" y="19408"/>
                </a:lnTo>
                <a:cubicBezTo>
                  <a:pt x="11303" y="19673"/>
                  <a:pt x="11300" y="19945"/>
                  <a:pt x="11332" y="20221"/>
                </a:cubicBezTo>
                <a:cubicBezTo>
                  <a:pt x="11465" y="21207"/>
                  <a:pt x="12053" y="22207"/>
                  <a:pt x="12981" y="22958"/>
                </a:cubicBezTo>
                <a:cubicBezTo>
                  <a:pt x="13033" y="23000"/>
                  <a:pt x="13085" y="23041"/>
                  <a:pt x="13138" y="23081"/>
                </a:cubicBezTo>
                <a:lnTo>
                  <a:pt x="13138" y="23081"/>
                </a:lnTo>
                <a:cubicBezTo>
                  <a:pt x="12224" y="22334"/>
                  <a:pt x="11639" y="21337"/>
                  <a:pt x="11524" y="20353"/>
                </a:cubicBezTo>
                <a:cubicBezTo>
                  <a:pt x="11303" y="18455"/>
                  <a:pt x="12760" y="16748"/>
                  <a:pt x="14290" y="15879"/>
                </a:cubicBezTo>
                <a:cubicBezTo>
                  <a:pt x="15497" y="15202"/>
                  <a:pt x="16880" y="14849"/>
                  <a:pt x="18205" y="14511"/>
                </a:cubicBezTo>
                <a:cubicBezTo>
                  <a:pt x="18646" y="14408"/>
                  <a:pt x="19103" y="14290"/>
                  <a:pt x="19544" y="14172"/>
                </a:cubicBezTo>
                <a:cubicBezTo>
                  <a:pt x="21325" y="13672"/>
                  <a:pt x="23061" y="12951"/>
                  <a:pt x="24680" y="12038"/>
                </a:cubicBezTo>
                <a:cubicBezTo>
                  <a:pt x="26284" y="11126"/>
                  <a:pt x="28212" y="9610"/>
                  <a:pt x="28300" y="7550"/>
                </a:cubicBezTo>
                <a:cubicBezTo>
                  <a:pt x="28320" y="7202"/>
                  <a:pt x="28283" y="6857"/>
                  <a:pt x="28214" y="6518"/>
                </a:cubicBezTo>
                <a:lnTo>
                  <a:pt x="28214" y="6518"/>
                </a:lnTo>
                <a:cubicBezTo>
                  <a:pt x="28244" y="6835"/>
                  <a:pt x="28222" y="7144"/>
                  <a:pt x="28109" y="7432"/>
                </a:cubicBezTo>
                <a:cubicBezTo>
                  <a:pt x="28021" y="9551"/>
                  <a:pt x="26078" y="11067"/>
                  <a:pt x="24459" y="11979"/>
                </a:cubicBezTo>
                <a:cubicBezTo>
                  <a:pt x="23415" y="12558"/>
                  <a:pt x="22322" y="13070"/>
                  <a:pt x="21196" y="13495"/>
                </a:cubicBezTo>
                <a:lnTo>
                  <a:pt x="21196" y="13495"/>
                </a:lnTo>
                <a:cubicBezTo>
                  <a:pt x="22227" y="13075"/>
                  <a:pt x="23225" y="12580"/>
                  <a:pt x="24180" y="12009"/>
                </a:cubicBezTo>
                <a:cubicBezTo>
                  <a:pt x="25578" y="11185"/>
                  <a:pt x="26593" y="10287"/>
                  <a:pt x="27167" y="9330"/>
                </a:cubicBezTo>
                <a:cubicBezTo>
                  <a:pt x="27535" y="8742"/>
                  <a:pt x="27712" y="8109"/>
                  <a:pt x="27756" y="7491"/>
                </a:cubicBezTo>
                <a:cubicBezTo>
                  <a:pt x="27785" y="6696"/>
                  <a:pt x="27565" y="5902"/>
                  <a:pt x="27329" y="5195"/>
                </a:cubicBezTo>
                <a:cubicBezTo>
                  <a:pt x="26770" y="3518"/>
                  <a:pt x="26108" y="1855"/>
                  <a:pt x="25357" y="280"/>
                </a:cubicBezTo>
                <a:close/>
                <a:moveTo>
                  <a:pt x="24886" y="236"/>
                </a:moveTo>
                <a:lnTo>
                  <a:pt x="24827" y="280"/>
                </a:lnTo>
                <a:cubicBezTo>
                  <a:pt x="25578" y="1825"/>
                  <a:pt x="26225" y="3459"/>
                  <a:pt x="26741" y="5151"/>
                </a:cubicBezTo>
                <a:cubicBezTo>
                  <a:pt x="26961" y="5872"/>
                  <a:pt x="27182" y="6637"/>
                  <a:pt x="27138" y="7417"/>
                </a:cubicBezTo>
                <a:cubicBezTo>
                  <a:pt x="27108" y="8021"/>
                  <a:pt x="26917" y="8624"/>
                  <a:pt x="26579" y="9213"/>
                </a:cubicBezTo>
                <a:cubicBezTo>
                  <a:pt x="26019" y="10169"/>
                  <a:pt x="25048" y="11082"/>
                  <a:pt x="23679" y="11906"/>
                </a:cubicBezTo>
                <a:cubicBezTo>
                  <a:pt x="22120" y="12862"/>
                  <a:pt x="20471" y="13613"/>
                  <a:pt x="18749" y="14172"/>
                </a:cubicBezTo>
                <a:cubicBezTo>
                  <a:pt x="18308" y="14319"/>
                  <a:pt x="17852" y="14437"/>
                  <a:pt x="17410" y="14570"/>
                </a:cubicBezTo>
                <a:cubicBezTo>
                  <a:pt x="17061" y="14668"/>
                  <a:pt x="16710" y="14768"/>
                  <a:pt x="16360" y="14875"/>
                </a:cubicBezTo>
                <a:lnTo>
                  <a:pt x="16360" y="14875"/>
                </a:lnTo>
                <a:cubicBezTo>
                  <a:pt x="16890" y="14720"/>
                  <a:pt x="17426" y="14587"/>
                  <a:pt x="17955" y="14452"/>
                </a:cubicBezTo>
                <a:cubicBezTo>
                  <a:pt x="18032" y="14434"/>
                  <a:pt x="18109" y="14415"/>
                  <a:pt x="18188" y="14397"/>
                </a:cubicBezTo>
                <a:lnTo>
                  <a:pt x="18188" y="14397"/>
                </a:lnTo>
                <a:cubicBezTo>
                  <a:pt x="17924" y="14476"/>
                  <a:pt x="17665" y="14552"/>
                  <a:pt x="17410" y="14628"/>
                </a:cubicBezTo>
                <a:cubicBezTo>
                  <a:pt x="16159" y="14982"/>
                  <a:pt x="14879" y="15349"/>
                  <a:pt x="13731" y="16012"/>
                </a:cubicBezTo>
                <a:cubicBezTo>
                  <a:pt x="13692" y="16033"/>
                  <a:pt x="13652" y="16056"/>
                  <a:pt x="13613" y="16079"/>
                </a:cubicBezTo>
                <a:lnTo>
                  <a:pt x="13613" y="16079"/>
                </a:lnTo>
                <a:cubicBezTo>
                  <a:pt x="13759" y="15980"/>
                  <a:pt x="13907" y="15889"/>
                  <a:pt x="14055" y="15806"/>
                </a:cubicBezTo>
                <a:cubicBezTo>
                  <a:pt x="14354" y="15634"/>
                  <a:pt x="14662" y="15486"/>
                  <a:pt x="14978" y="15354"/>
                </a:cubicBezTo>
                <a:lnTo>
                  <a:pt x="14978" y="15354"/>
                </a:lnTo>
                <a:cubicBezTo>
                  <a:pt x="14551" y="15525"/>
                  <a:pt x="14133" y="15721"/>
                  <a:pt x="13731" y="15953"/>
                </a:cubicBezTo>
                <a:cubicBezTo>
                  <a:pt x="13275" y="16232"/>
                  <a:pt x="12848" y="16542"/>
                  <a:pt x="12466" y="16924"/>
                </a:cubicBezTo>
                <a:cubicBezTo>
                  <a:pt x="11435" y="17940"/>
                  <a:pt x="10920" y="19132"/>
                  <a:pt x="11023" y="20294"/>
                </a:cubicBezTo>
                <a:cubicBezTo>
                  <a:pt x="11097" y="21207"/>
                  <a:pt x="11597" y="22134"/>
                  <a:pt x="12480" y="23031"/>
                </a:cubicBezTo>
                <a:cubicBezTo>
                  <a:pt x="13113" y="23664"/>
                  <a:pt x="13922" y="24209"/>
                  <a:pt x="14923" y="24694"/>
                </a:cubicBezTo>
                <a:cubicBezTo>
                  <a:pt x="15114" y="24783"/>
                  <a:pt x="15321" y="24871"/>
                  <a:pt x="15556" y="24989"/>
                </a:cubicBezTo>
                <a:cubicBezTo>
                  <a:pt x="16910" y="25607"/>
                  <a:pt x="18087" y="26210"/>
                  <a:pt x="18897" y="27240"/>
                </a:cubicBezTo>
                <a:cubicBezTo>
                  <a:pt x="19635" y="28184"/>
                  <a:pt x="19878" y="29407"/>
                  <a:pt x="19555" y="30449"/>
                </a:cubicBezTo>
                <a:lnTo>
                  <a:pt x="19555" y="30449"/>
                </a:lnTo>
                <a:cubicBezTo>
                  <a:pt x="19566" y="30432"/>
                  <a:pt x="19576" y="30416"/>
                  <a:pt x="19587" y="30399"/>
                </a:cubicBezTo>
                <a:lnTo>
                  <a:pt x="19587" y="30399"/>
                </a:lnTo>
                <a:cubicBezTo>
                  <a:pt x="19883" y="29355"/>
                  <a:pt x="19637" y="28135"/>
                  <a:pt x="18926" y="27196"/>
                </a:cubicBezTo>
                <a:cubicBezTo>
                  <a:pt x="18117" y="26137"/>
                  <a:pt x="16910" y="25533"/>
                  <a:pt x="15556" y="24915"/>
                </a:cubicBezTo>
                <a:cubicBezTo>
                  <a:pt x="15321" y="24797"/>
                  <a:pt x="15114" y="24709"/>
                  <a:pt x="14923" y="24621"/>
                </a:cubicBezTo>
                <a:cubicBezTo>
                  <a:pt x="13937" y="24135"/>
                  <a:pt x="13128" y="23591"/>
                  <a:pt x="12495" y="22973"/>
                </a:cubicBezTo>
                <a:cubicBezTo>
                  <a:pt x="11612" y="22090"/>
                  <a:pt x="11141" y="21192"/>
                  <a:pt x="11067" y="20294"/>
                </a:cubicBezTo>
                <a:cubicBezTo>
                  <a:pt x="10979" y="19146"/>
                  <a:pt x="11465" y="17969"/>
                  <a:pt x="12480" y="16968"/>
                </a:cubicBezTo>
                <a:cubicBezTo>
                  <a:pt x="12816" y="16632"/>
                  <a:pt x="13201" y="16321"/>
                  <a:pt x="13613" y="16079"/>
                </a:cubicBezTo>
                <a:lnTo>
                  <a:pt x="13613" y="16079"/>
                </a:lnTo>
                <a:cubicBezTo>
                  <a:pt x="12949" y="16530"/>
                  <a:pt x="12330" y="17140"/>
                  <a:pt x="11901" y="17850"/>
                </a:cubicBezTo>
                <a:lnTo>
                  <a:pt x="11901" y="17850"/>
                </a:lnTo>
                <a:cubicBezTo>
                  <a:pt x="12115" y="17520"/>
                  <a:pt x="12377" y="17199"/>
                  <a:pt x="12686" y="16895"/>
                </a:cubicBezTo>
                <a:cubicBezTo>
                  <a:pt x="13069" y="16497"/>
                  <a:pt x="13496" y="16188"/>
                  <a:pt x="13967" y="15909"/>
                </a:cubicBezTo>
                <a:cubicBezTo>
                  <a:pt x="15173" y="15232"/>
                  <a:pt x="16513" y="14879"/>
                  <a:pt x="17793" y="14540"/>
                </a:cubicBezTo>
                <a:cubicBezTo>
                  <a:pt x="18234" y="14422"/>
                  <a:pt x="18676" y="14290"/>
                  <a:pt x="19117" y="14172"/>
                </a:cubicBezTo>
                <a:cubicBezTo>
                  <a:pt x="19209" y="14146"/>
                  <a:pt x="19300" y="14118"/>
                  <a:pt x="19391" y="14090"/>
                </a:cubicBezTo>
                <a:lnTo>
                  <a:pt x="19391" y="14090"/>
                </a:lnTo>
                <a:cubicBezTo>
                  <a:pt x="19364" y="14098"/>
                  <a:pt x="19336" y="14106"/>
                  <a:pt x="19309" y="14113"/>
                </a:cubicBezTo>
                <a:cubicBezTo>
                  <a:pt x="18944" y="14211"/>
                  <a:pt x="18559" y="14308"/>
                  <a:pt x="18188" y="14397"/>
                </a:cubicBezTo>
                <a:lnTo>
                  <a:pt x="18188" y="14397"/>
                </a:lnTo>
                <a:cubicBezTo>
                  <a:pt x="18382" y="14338"/>
                  <a:pt x="18579" y="14279"/>
                  <a:pt x="18779" y="14216"/>
                </a:cubicBezTo>
                <a:cubicBezTo>
                  <a:pt x="20501" y="13672"/>
                  <a:pt x="22164" y="12921"/>
                  <a:pt x="23724" y="11965"/>
                </a:cubicBezTo>
                <a:cubicBezTo>
                  <a:pt x="25078" y="11111"/>
                  <a:pt x="26064" y="10213"/>
                  <a:pt x="26623" y="9257"/>
                </a:cubicBezTo>
                <a:cubicBezTo>
                  <a:pt x="26976" y="8668"/>
                  <a:pt x="27182" y="8035"/>
                  <a:pt x="27197" y="7417"/>
                </a:cubicBezTo>
                <a:cubicBezTo>
                  <a:pt x="27241" y="6623"/>
                  <a:pt x="27035" y="5857"/>
                  <a:pt x="26799" y="5122"/>
                </a:cubicBezTo>
                <a:cubicBezTo>
                  <a:pt x="26255" y="3444"/>
                  <a:pt x="25622" y="1810"/>
                  <a:pt x="24886" y="236"/>
                </a:cubicBezTo>
                <a:close/>
                <a:moveTo>
                  <a:pt x="19235" y="26151"/>
                </a:moveTo>
                <a:lnTo>
                  <a:pt x="19235" y="26151"/>
                </a:lnTo>
                <a:cubicBezTo>
                  <a:pt x="19235" y="26151"/>
                  <a:pt x="19235" y="26151"/>
                  <a:pt x="19235" y="26151"/>
                </a:cubicBezTo>
                <a:cubicBezTo>
                  <a:pt x="20024" y="26992"/>
                  <a:pt x="20319" y="28291"/>
                  <a:pt x="20028" y="29419"/>
                </a:cubicBezTo>
                <a:lnTo>
                  <a:pt x="20028" y="29419"/>
                </a:lnTo>
                <a:cubicBezTo>
                  <a:pt x="19997" y="29727"/>
                  <a:pt x="19925" y="30030"/>
                  <a:pt x="19809" y="30316"/>
                </a:cubicBezTo>
                <a:cubicBezTo>
                  <a:pt x="19750" y="30463"/>
                  <a:pt x="19691" y="30581"/>
                  <a:pt x="19618" y="30699"/>
                </a:cubicBezTo>
                <a:cubicBezTo>
                  <a:pt x="19809" y="30463"/>
                  <a:pt x="19956" y="30213"/>
                  <a:pt x="20074" y="29919"/>
                </a:cubicBezTo>
                <a:cubicBezTo>
                  <a:pt x="20560" y="28741"/>
                  <a:pt x="20295" y="27270"/>
                  <a:pt x="19412" y="26328"/>
                </a:cubicBezTo>
                <a:cubicBezTo>
                  <a:pt x="19355" y="26266"/>
                  <a:pt x="19296" y="26207"/>
                  <a:pt x="19235" y="26151"/>
                </a:cubicBezTo>
                <a:close/>
                <a:moveTo>
                  <a:pt x="24386" y="236"/>
                </a:moveTo>
                <a:lnTo>
                  <a:pt x="24327" y="280"/>
                </a:lnTo>
                <a:cubicBezTo>
                  <a:pt x="25063" y="1810"/>
                  <a:pt x="25710" y="3444"/>
                  <a:pt x="26211" y="5122"/>
                </a:cubicBezTo>
                <a:cubicBezTo>
                  <a:pt x="26402" y="5799"/>
                  <a:pt x="26623" y="6593"/>
                  <a:pt x="26579" y="7359"/>
                </a:cubicBezTo>
                <a:cubicBezTo>
                  <a:pt x="26534" y="7962"/>
                  <a:pt x="26358" y="8580"/>
                  <a:pt x="26019" y="9139"/>
                </a:cubicBezTo>
                <a:cubicBezTo>
                  <a:pt x="25475" y="10096"/>
                  <a:pt x="24533" y="11008"/>
                  <a:pt x="23223" y="11847"/>
                </a:cubicBezTo>
                <a:cubicBezTo>
                  <a:pt x="21693" y="12818"/>
                  <a:pt x="20074" y="13613"/>
                  <a:pt x="18411" y="14187"/>
                </a:cubicBezTo>
                <a:cubicBezTo>
                  <a:pt x="17969" y="14334"/>
                  <a:pt x="17499" y="14481"/>
                  <a:pt x="17042" y="14614"/>
                </a:cubicBezTo>
                <a:cubicBezTo>
                  <a:pt x="15836" y="14982"/>
                  <a:pt x="14585" y="15349"/>
                  <a:pt x="13481" y="16012"/>
                </a:cubicBezTo>
                <a:cubicBezTo>
                  <a:pt x="13010" y="16277"/>
                  <a:pt x="12598" y="16600"/>
                  <a:pt x="12230" y="16968"/>
                </a:cubicBezTo>
                <a:cubicBezTo>
                  <a:pt x="11215" y="17954"/>
                  <a:pt x="10700" y="19132"/>
                  <a:pt x="10788" y="20279"/>
                </a:cubicBezTo>
                <a:cubicBezTo>
                  <a:pt x="10847" y="21162"/>
                  <a:pt x="11288" y="22045"/>
                  <a:pt x="12156" y="22973"/>
                </a:cubicBezTo>
                <a:cubicBezTo>
                  <a:pt x="12775" y="23664"/>
                  <a:pt x="13599" y="24282"/>
                  <a:pt x="14629" y="24812"/>
                </a:cubicBezTo>
                <a:cubicBezTo>
                  <a:pt x="14850" y="24930"/>
                  <a:pt x="15056" y="25033"/>
                  <a:pt x="15276" y="25151"/>
                </a:cubicBezTo>
                <a:cubicBezTo>
                  <a:pt x="16748" y="25901"/>
                  <a:pt x="17866" y="26622"/>
                  <a:pt x="18646" y="27711"/>
                </a:cubicBezTo>
                <a:cubicBezTo>
                  <a:pt x="19330" y="28668"/>
                  <a:pt x="19556" y="29841"/>
                  <a:pt x="19255" y="30840"/>
                </a:cubicBezTo>
                <a:lnTo>
                  <a:pt x="19255" y="30840"/>
                </a:lnTo>
                <a:cubicBezTo>
                  <a:pt x="19267" y="30826"/>
                  <a:pt x="19280" y="30811"/>
                  <a:pt x="19292" y="30797"/>
                </a:cubicBezTo>
                <a:lnTo>
                  <a:pt x="19292" y="30797"/>
                </a:lnTo>
                <a:cubicBezTo>
                  <a:pt x="19576" y="29785"/>
                  <a:pt x="19343" y="28617"/>
                  <a:pt x="18661" y="27667"/>
                </a:cubicBezTo>
                <a:cubicBezTo>
                  <a:pt x="17896" y="26578"/>
                  <a:pt x="16748" y="25842"/>
                  <a:pt x="15276" y="25092"/>
                </a:cubicBezTo>
                <a:cubicBezTo>
                  <a:pt x="15056" y="24989"/>
                  <a:pt x="14850" y="24871"/>
                  <a:pt x="14629" y="24768"/>
                </a:cubicBezTo>
                <a:cubicBezTo>
                  <a:pt x="13599" y="24223"/>
                  <a:pt x="12775" y="23605"/>
                  <a:pt x="12171" y="22943"/>
                </a:cubicBezTo>
                <a:cubicBezTo>
                  <a:pt x="11318" y="22001"/>
                  <a:pt x="10876" y="21133"/>
                  <a:pt x="10832" y="20279"/>
                </a:cubicBezTo>
                <a:cubicBezTo>
                  <a:pt x="10758" y="19146"/>
                  <a:pt x="11244" y="17998"/>
                  <a:pt x="12245" y="17012"/>
                </a:cubicBezTo>
                <a:cubicBezTo>
                  <a:pt x="12613" y="16645"/>
                  <a:pt x="13010" y="16335"/>
                  <a:pt x="13481" y="16056"/>
                </a:cubicBezTo>
                <a:cubicBezTo>
                  <a:pt x="14000" y="15758"/>
                  <a:pt x="14552" y="15512"/>
                  <a:pt x="15115" y="15297"/>
                </a:cubicBezTo>
                <a:lnTo>
                  <a:pt x="15115" y="15297"/>
                </a:lnTo>
                <a:cubicBezTo>
                  <a:pt x="15069" y="15316"/>
                  <a:pt x="15024" y="15335"/>
                  <a:pt x="14978" y="15354"/>
                </a:cubicBezTo>
                <a:lnTo>
                  <a:pt x="14978" y="15354"/>
                </a:lnTo>
                <a:cubicBezTo>
                  <a:pt x="15431" y="15172"/>
                  <a:pt x="15894" y="15017"/>
                  <a:pt x="16360" y="14875"/>
                </a:cubicBezTo>
                <a:lnTo>
                  <a:pt x="16360" y="14875"/>
                </a:lnTo>
                <a:cubicBezTo>
                  <a:pt x="16242" y="14909"/>
                  <a:pt x="16124" y="14945"/>
                  <a:pt x="16007" y="14982"/>
                </a:cubicBezTo>
                <a:lnTo>
                  <a:pt x="16007" y="14982"/>
                </a:lnTo>
                <a:cubicBezTo>
                  <a:pt x="15709" y="15081"/>
                  <a:pt x="15411" y="15185"/>
                  <a:pt x="15115" y="15297"/>
                </a:cubicBezTo>
                <a:lnTo>
                  <a:pt x="15115" y="15297"/>
                </a:lnTo>
                <a:cubicBezTo>
                  <a:pt x="15408" y="15180"/>
                  <a:pt x="15706" y="15076"/>
                  <a:pt x="16007" y="14982"/>
                </a:cubicBezTo>
                <a:lnTo>
                  <a:pt x="16007" y="14982"/>
                </a:lnTo>
                <a:cubicBezTo>
                  <a:pt x="16349" y="14868"/>
                  <a:pt x="16690" y="14762"/>
                  <a:pt x="17028" y="14658"/>
                </a:cubicBezTo>
                <a:cubicBezTo>
                  <a:pt x="17469" y="14540"/>
                  <a:pt x="17925" y="14393"/>
                  <a:pt x="18382" y="14246"/>
                </a:cubicBezTo>
                <a:cubicBezTo>
                  <a:pt x="20074" y="13672"/>
                  <a:pt x="21693" y="12877"/>
                  <a:pt x="23223" y="11906"/>
                </a:cubicBezTo>
                <a:cubicBezTo>
                  <a:pt x="24548" y="11052"/>
                  <a:pt x="25504" y="10140"/>
                  <a:pt x="26064" y="9183"/>
                </a:cubicBezTo>
                <a:cubicBezTo>
                  <a:pt x="26387" y="8595"/>
                  <a:pt x="26593" y="7991"/>
                  <a:pt x="26623" y="7359"/>
                </a:cubicBezTo>
                <a:cubicBezTo>
                  <a:pt x="26682" y="6564"/>
                  <a:pt x="26461" y="5784"/>
                  <a:pt x="26255" y="5077"/>
                </a:cubicBezTo>
                <a:cubicBezTo>
                  <a:pt x="25769" y="3400"/>
                  <a:pt x="25122" y="1766"/>
                  <a:pt x="24386" y="236"/>
                </a:cubicBezTo>
                <a:close/>
                <a:moveTo>
                  <a:pt x="19917" y="29766"/>
                </a:moveTo>
                <a:lnTo>
                  <a:pt x="19917" y="29766"/>
                </a:lnTo>
                <a:cubicBezTo>
                  <a:pt x="19910" y="29783"/>
                  <a:pt x="19904" y="29799"/>
                  <a:pt x="19897" y="29816"/>
                </a:cubicBezTo>
                <a:cubicBezTo>
                  <a:pt x="19811" y="30022"/>
                  <a:pt x="19706" y="30217"/>
                  <a:pt x="19587" y="30399"/>
                </a:cubicBezTo>
                <a:lnTo>
                  <a:pt x="19587" y="30399"/>
                </a:lnTo>
                <a:cubicBezTo>
                  <a:pt x="19558" y="30501"/>
                  <a:pt x="19524" y="30601"/>
                  <a:pt x="19485" y="30699"/>
                </a:cubicBezTo>
                <a:cubicBezTo>
                  <a:pt x="19441" y="30831"/>
                  <a:pt x="19382" y="30964"/>
                  <a:pt x="19309" y="31096"/>
                </a:cubicBezTo>
                <a:cubicBezTo>
                  <a:pt x="19471" y="30846"/>
                  <a:pt x="19632" y="30596"/>
                  <a:pt x="19750" y="30301"/>
                </a:cubicBezTo>
                <a:cubicBezTo>
                  <a:pt x="19823" y="30129"/>
                  <a:pt x="19878" y="29950"/>
                  <a:pt x="19917" y="29766"/>
                </a:cubicBezTo>
                <a:close/>
                <a:moveTo>
                  <a:pt x="23856" y="236"/>
                </a:moveTo>
                <a:lnTo>
                  <a:pt x="23797" y="280"/>
                </a:lnTo>
                <a:cubicBezTo>
                  <a:pt x="24533" y="1781"/>
                  <a:pt x="25136" y="3400"/>
                  <a:pt x="25622" y="5077"/>
                </a:cubicBezTo>
                <a:cubicBezTo>
                  <a:pt x="25799" y="5740"/>
                  <a:pt x="26005" y="6534"/>
                  <a:pt x="25961" y="7300"/>
                </a:cubicBezTo>
                <a:cubicBezTo>
                  <a:pt x="25931" y="7918"/>
                  <a:pt x="25740" y="8506"/>
                  <a:pt x="25416" y="9095"/>
                </a:cubicBezTo>
                <a:cubicBezTo>
                  <a:pt x="24886" y="10022"/>
                  <a:pt x="23959" y="10949"/>
                  <a:pt x="22693" y="11818"/>
                </a:cubicBezTo>
                <a:cubicBezTo>
                  <a:pt x="21207" y="12804"/>
                  <a:pt x="19618" y="13613"/>
                  <a:pt x="17969" y="14202"/>
                </a:cubicBezTo>
                <a:cubicBezTo>
                  <a:pt x="17528" y="14363"/>
                  <a:pt x="17057" y="14511"/>
                  <a:pt x="16601" y="14643"/>
                </a:cubicBezTo>
                <a:cubicBezTo>
                  <a:pt x="15424" y="15011"/>
                  <a:pt x="14217" y="15394"/>
                  <a:pt x="13142" y="16056"/>
                </a:cubicBezTo>
                <a:cubicBezTo>
                  <a:pt x="12701" y="16335"/>
                  <a:pt x="12274" y="16645"/>
                  <a:pt x="11936" y="17012"/>
                </a:cubicBezTo>
                <a:cubicBezTo>
                  <a:pt x="10935" y="17998"/>
                  <a:pt x="10435" y="19146"/>
                  <a:pt x="10494" y="20279"/>
                </a:cubicBezTo>
                <a:cubicBezTo>
                  <a:pt x="10552" y="21383"/>
                  <a:pt x="11200" y="22281"/>
                  <a:pt x="11759" y="22958"/>
                </a:cubicBezTo>
                <a:cubicBezTo>
                  <a:pt x="12392" y="23694"/>
                  <a:pt x="13231" y="24371"/>
                  <a:pt x="14305" y="24989"/>
                </a:cubicBezTo>
                <a:lnTo>
                  <a:pt x="14805" y="25254"/>
                </a:lnTo>
                <a:lnTo>
                  <a:pt x="14967" y="25357"/>
                </a:lnTo>
                <a:cubicBezTo>
                  <a:pt x="16159" y="26019"/>
                  <a:pt x="17499" y="26872"/>
                  <a:pt x="18352" y="28182"/>
                </a:cubicBezTo>
                <a:cubicBezTo>
                  <a:pt x="18993" y="29178"/>
                  <a:pt x="19192" y="30300"/>
                  <a:pt x="18901" y="31255"/>
                </a:cubicBezTo>
                <a:lnTo>
                  <a:pt x="18901" y="31255"/>
                </a:lnTo>
                <a:cubicBezTo>
                  <a:pt x="18940" y="31210"/>
                  <a:pt x="18978" y="31164"/>
                  <a:pt x="19016" y="31117"/>
                </a:cubicBezTo>
                <a:lnTo>
                  <a:pt x="19016" y="31117"/>
                </a:lnTo>
                <a:cubicBezTo>
                  <a:pt x="19257" y="30173"/>
                  <a:pt x="19036" y="29073"/>
                  <a:pt x="18411" y="28123"/>
                </a:cubicBezTo>
                <a:cubicBezTo>
                  <a:pt x="17543" y="26799"/>
                  <a:pt x="16203" y="25945"/>
                  <a:pt x="14997" y="25254"/>
                </a:cubicBezTo>
                <a:lnTo>
                  <a:pt x="14835" y="25165"/>
                </a:lnTo>
                <a:lnTo>
                  <a:pt x="14335" y="24886"/>
                </a:lnTo>
                <a:cubicBezTo>
                  <a:pt x="13290" y="24297"/>
                  <a:pt x="12421" y="23620"/>
                  <a:pt x="11818" y="22884"/>
                </a:cubicBezTo>
                <a:cubicBezTo>
                  <a:pt x="11273" y="22222"/>
                  <a:pt x="10626" y="21324"/>
                  <a:pt x="10567" y="20235"/>
                </a:cubicBezTo>
                <a:cubicBezTo>
                  <a:pt x="10508" y="19132"/>
                  <a:pt x="11023" y="17998"/>
                  <a:pt x="11980" y="17042"/>
                </a:cubicBezTo>
                <a:cubicBezTo>
                  <a:pt x="12348" y="16689"/>
                  <a:pt x="12760" y="16350"/>
                  <a:pt x="13201" y="16100"/>
                </a:cubicBezTo>
                <a:cubicBezTo>
                  <a:pt x="14261" y="15453"/>
                  <a:pt x="15482" y="15070"/>
                  <a:pt x="16645" y="14702"/>
                </a:cubicBezTo>
                <a:cubicBezTo>
                  <a:pt x="17086" y="14555"/>
                  <a:pt x="17557" y="14408"/>
                  <a:pt x="17999" y="14260"/>
                </a:cubicBezTo>
                <a:cubicBezTo>
                  <a:pt x="19662" y="13672"/>
                  <a:pt x="21237" y="12862"/>
                  <a:pt x="22723" y="11847"/>
                </a:cubicBezTo>
                <a:cubicBezTo>
                  <a:pt x="24018" y="10979"/>
                  <a:pt x="24930" y="10066"/>
                  <a:pt x="25475" y="9110"/>
                </a:cubicBezTo>
                <a:cubicBezTo>
                  <a:pt x="25799" y="8521"/>
                  <a:pt x="25990" y="7918"/>
                  <a:pt x="26019" y="7300"/>
                </a:cubicBezTo>
                <a:cubicBezTo>
                  <a:pt x="26078" y="6520"/>
                  <a:pt x="25872" y="5725"/>
                  <a:pt x="25666" y="5048"/>
                </a:cubicBezTo>
                <a:cubicBezTo>
                  <a:pt x="25195" y="3370"/>
                  <a:pt x="24592" y="1752"/>
                  <a:pt x="23856" y="236"/>
                </a:cubicBezTo>
                <a:close/>
                <a:moveTo>
                  <a:pt x="19555" y="30449"/>
                </a:moveTo>
                <a:cubicBezTo>
                  <a:pt x="19473" y="30570"/>
                  <a:pt x="19385" y="30686"/>
                  <a:pt x="19292" y="30797"/>
                </a:cubicBezTo>
                <a:lnTo>
                  <a:pt x="19292" y="30797"/>
                </a:lnTo>
                <a:cubicBezTo>
                  <a:pt x="19263" y="30898"/>
                  <a:pt x="19230" y="30998"/>
                  <a:pt x="19191" y="31096"/>
                </a:cubicBezTo>
                <a:cubicBezTo>
                  <a:pt x="19162" y="31184"/>
                  <a:pt x="19117" y="31258"/>
                  <a:pt x="19088" y="31346"/>
                </a:cubicBezTo>
                <a:lnTo>
                  <a:pt x="19162" y="31273"/>
                </a:lnTo>
                <a:cubicBezTo>
                  <a:pt x="19294" y="31096"/>
                  <a:pt x="19382" y="30905"/>
                  <a:pt x="19471" y="30684"/>
                </a:cubicBezTo>
                <a:cubicBezTo>
                  <a:pt x="19502" y="30607"/>
                  <a:pt x="19530" y="30528"/>
                  <a:pt x="19555" y="30449"/>
                </a:cubicBezTo>
                <a:close/>
                <a:moveTo>
                  <a:pt x="19255" y="30840"/>
                </a:moveTo>
                <a:cubicBezTo>
                  <a:pt x="19205" y="30898"/>
                  <a:pt x="19155" y="30953"/>
                  <a:pt x="19103" y="31008"/>
                </a:cubicBezTo>
                <a:cubicBezTo>
                  <a:pt x="19073" y="31045"/>
                  <a:pt x="19044" y="31081"/>
                  <a:pt x="19016" y="31117"/>
                </a:cubicBezTo>
                <a:lnTo>
                  <a:pt x="19016" y="31117"/>
                </a:lnTo>
                <a:cubicBezTo>
                  <a:pt x="18984" y="31240"/>
                  <a:pt x="18944" y="31361"/>
                  <a:pt x="18897" y="31479"/>
                </a:cubicBezTo>
                <a:cubicBezTo>
                  <a:pt x="18882" y="31508"/>
                  <a:pt x="18882" y="31538"/>
                  <a:pt x="18867" y="31567"/>
                </a:cubicBezTo>
                <a:cubicBezTo>
                  <a:pt x="18926" y="31552"/>
                  <a:pt x="18955" y="31508"/>
                  <a:pt x="19000" y="31479"/>
                </a:cubicBezTo>
                <a:cubicBezTo>
                  <a:pt x="19073" y="31346"/>
                  <a:pt x="19117" y="31214"/>
                  <a:pt x="19176" y="31067"/>
                </a:cubicBezTo>
                <a:cubicBezTo>
                  <a:pt x="19206" y="30992"/>
                  <a:pt x="19232" y="30917"/>
                  <a:pt x="19255" y="30840"/>
                </a:cubicBezTo>
                <a:close/>
                <a:moveTo>
                  <a:pt x="23297" y="206"/>
                </a:moveTo>
                <a:lnTo>
                  <a:pt x="23238" y="236"/>
                </a:lnTo>
                <a:cubicBezTo>
                  <a:pt x="23974" y="1737"/>
                  <a:pt x="24562" y="3356"/>
                  <a:pt x="25033" y="5004"/>
                </a:cubicBezTo>
                <a:cubicBezTo>
                  <a:pt x="25210" y="5666"/>
                  <a:pt x="25401" y="6446"/>
                  <a:pt x="25342" y="7211"/>
                </a:cubicBezTo>
                <a:cubicBezTo>
                  <a:pt x="25298" y="7815"/>
                  <a:pt x="25122" y="8403"/>
                  <a:pt x="24813" y="8977"/>
                </a:cubicBezTo>
                <a:cubicBezTo>
                  <a:pt x="24298" y="9919"/>
                  <a:pt x="23415" y="10861"/>
                  <a:pt x="22164" y="11715"/>
                </a:cubicBezTo>
                <a:cubicBezTo>
                  <a:pt x="20707" y="12745"/>
                  <a:pt x="19162" y="13584"/>
                  <a:pt x="17543" y="14187"/>
                </a:cubicBezTo>
                <a:cubicBezTo>
                  <a:pt x="17101" y="14349"/>
                  <a:pt x="16616" y="14511"/>
                  <a:pt x="16174" y="14658"/>
                </a:cubicBezTo>
                <a:cubicBezTo>
                  <a:pt x="15041" y="15055"/>
                  <a:pt x="13878" y="15438"/>
                  <a:pt x="12833" y="16085"/>
                </a:cubicBezTo>
                <a:cubicBezTo>
                  <a:pt x="12392" y="16350"/>
                  <a:pt x="11980" y="16674"/>
                  <a:pt x="11641" y="17012"/>
                </a:cubicBezTo>
                <a:cubicBezTo>
                  <a:pt x="10685" y="17969"/>
                  <a:pt x="10170" y="19117"/>
                  <a:pt x="10184" y="20221"/>
                </a:cubicBezTo>
                <a:cubicBezTo>
                  <a:pt x="10214" y="21251"/>
                  <a:pt x="10788" y="22148"/>
                  <a:pt x="11362" y="22884"/>
                </a:cubicBezTo>
                <a:cubicBezTo>
                  <a:pt x="11965" y="23694"/>
                  <a:pt x="12848" y="24429"/>
                  <a:pt x="13952" y="25092"/>
                </a:cubicBezTo>
                <a:lnTo>
                  <a:pt x="14187" y="25239"/>
                </a:lnTo>
                <a:cubicBezTo>
                  <a:pt x="14335" y="25327"/>
                  <a:pt x="14511" y="25430"/>
                  <a:pt x="14658" y="25519"/>
                </a:cubicBezTo>
                <a:cubicBezTo>
                  <a:pt x="16292" y="26505"/>
                  <a:pt x="17381" y="27505"/>
                  <a:pt x="18058" y="28638"/>
                </a:cubicBezTo>
                <a:cubicBezTo>
                  <a:pt x="18660" y="29650"/>
                  <a:pt x="18842" y="30726"/>
                  <a:pt x="18569" y="31641"/>
                </a:cubicBezTo>
                <a:lnTo>
                  <a:pt x="18569" y="31641"/>
                </a:lnTo>
                <a:cubicBezTo>
                  <a:pt x="18603" y="31602"/>
                  <a:pt x="18635" y="31564"/>
                  <a:pt x="18666" y="31525"/>
                </a:cubicBezTo>
                <a:lnTo>
                  <a:pt x="18666" y="31525"/>
                </a:lnTo>
                <a:cubicBezTo>
                  <a:pt x="18891" y="30623"/>
                  <a:pt x="18693" y="29573"/>
                  <a:pt x="18117" y="28609"/>
                </a:cubicBezTo>
                <a:cubicBezTo>
                  <a:pt x="17410" y="27446"/>
                  <a:pt x="16321" y="26460"/>
                  <a:pt x="14688" y="25460"/>
                </a:cubicBezTo>
                <a:cubicBezTo>
                  <a:pt x="14541" y="25371"/>
                  <a:pt x="14379" y="25283"/>
                  <a:pt x="14231" y="25180"/>
                </a:cubicBezTo>
                <a:lnTo>
                  <a:pt x="13996" y="25033"/>
                </a:lnTo>
                <a:cubicBezTo>
                  <a:pt x="12892" y="24371"/>
                  <a:pt x="12024" y="23635"/>
                  <a:pt x="11421" y="22855"/>
                </a:cubicBezTo>
                <a:cubicBezTo>
                  <a:pt x="10861" y="22119"/>
                  <a:pt x="10273" y="21251"/>
                  <a:pt x="10258" y="20235"/>
                </a:cubicBezTo>
                <a:cubicBezTo>
                  <a:pt x="10214" y="19146"/>
                  <a:pt x="10729" y="18028"/>
                  <a:pt x="11671" y="17086"/>
                </a:cubicBezTo>
                <a:cubicBezTo>
                  <a:pt x="12024" y="16748"/>
                  <a:pt x="12421" y="16424"/>
                  <a:pt x="12848" y="16159"/>
                </a:cubicBezTo>
                <a:cubicBezTo>
                  <a:pt x="13878" y="15511"/>
                  <a:pt x="15056" y="15129"/>
                  <a:pt x="16174" y="14731"/>
                </a:cubicBezTo>
                <a:cubicBezTo>
                  <a:pt x="16616" y="14584"/>
                  <a:pt x="17101" y="14422"/>
                  <a:pt x="17543" y="14260"/>
                </a:cubicBezTo>
                <a:cubicBezTo>
                  <a:pt x="19162" y="13657"/>
                  <a:pt x="20721" y="12818"/>
                  <a:pt x="22178" y="11788"/>
                </a:cubicBezTo>
                <a:cubicBezTo>
                  <a:pt x="23429" y="10905"/>
                  <a:pt x="24327" y="9978"/>
                  <a:pt x="24842" y="9036"/>
                </a:cubicBezTo>
                <a:cubicBezTo>
                  <a:pt x="25151" y="8448"/>
                  <a:pt x="25342" y="7844"/>
                  <a:pt x="25401" y="7226"/>
                </a:cubicBezTo>
                <a:cubicBezTo>
                  <a:pt x="25445" y="6446"/>
                  <a:pt x="25269" y="5666"/>
                  <a:pt x="25078" y="4989"/>
                </a:cubicBezTo>
                <a:cubicBezTo>
                  <a:pt x="24621" y="3312"/>
                  <a:pt x="24033" y="1707"/>
                  <a:pt x="23297" y="206"/>
                </a:cubicBezTo>
                <a:close/>
                <a:moveTo>
                  <a:pt x="18749" y="31655"/>
                </a:moveTo>
                <a:cubicBezTo>
                  <a:pt x="18743" y="31668"/>
                  <a:pt x="18733" y="31679"/>
                  <a:pt x="18722" y="31687"/>
                </a:cubicBezTo>
                <a:lnTo>
                  <a:pt x="18722" y="31687"/>
                </a:lnTo>
                <a:cubicBezTo>
                  <a:pt x="18727" y="31672"/>
                  <a:pt x="18738" y="31655"/>
                  <a:pt x="18749" y="31655"/>
                </a:cubicBezTo>
                <a:close/>
                <a:moveTo>
                  <a:pt x="18901" y="31255"/>
                </a:moveTo>
                <a:cubicBezTo>
                  <a:pt x="18854" y="31311"/>
                  <a:pt x="18804" y="31365"/>
                  <a:pt x="18749" y="31420"/>
                </a:cubicBezTo>
                <a:cubicBezTo>
                  <a:pt x="18723" y="31454"/>
                  <a:pt x="18695" y="31489"/>
                  <a:pt x="18666" y="31525"/>
                </a:cubicBezTo>
                <a:lnTo>
                  <a:pt x="18666" y="31525"/>
                </a:lnTo>
                <a:cubicBezTo>
                  <a:pt x="18644" y="31614"/>
                  <a:pt x="18618" y="31702"/>
                  <a:pt x="18588" y="31788"/>
                </a:cubicBezTo>
                <a:cubicBezTo>
                  <a:pt x="18619" y="31772"/>
                  <a:pt x="18641" y="31753"/>
                  <a:pt x="18665" y="31733"/>
                </a:cubicBezTo>
                <a:lnTo>
                  <a:pt x="18665" y="31733"/>
                </a:lnTo>
                <a:cubicBezTo>
                  <a:pt x="18659" y="31747"/>
                  <a:pt x="18656" y="31763"/>
                  <a:pt x="18646" y="31773"/>
                </a:cubicBezTo>
                <a:lnTo>
                  <a:pt x="18720" y="31699"/>
                </a:lnTo>
                <a:cubicBezTo>
                  <a:pt x="18720" y="31697"/>
                  <a:pt x="18720" y="31695"/>
                  <a:pt x="18721" y="31692"/>
                </a:cubicBezTo>
                <a:lnTo>
                  <a:pt x="18721" y="31692"/>
                </a:lnTo>
                <a:cubicBezTo>
                  <a:pt x="18725" y="31690"/>
                  <a:pt x="18730" y="31687"/>
                  <a:pt x="18735" y="31685"/>
                </a:cubicBezTo>
                <a:cubicBezTo>
                  <a:pt x="18779" y="31611"/>
                  <a:pt x="18808" y="31552"/>
                  <a:pt x="18823" y="31479"/>
                </a:cubicBezTo>
                <a:cubicBezTo>
                  <a:pt x="18852" y="31405"/>
                  <a:pt x="18878" y="31331"/>
                  <a:pt x="18901" y="31255"/>
                </a:cubicBezTo>
                <a:close/>
                <a:moveTo>
                  <a:pt x="18569" y="31641"/>
                </a:moveTo>
                <a:lnTo>
                  <a:pt x="18569" y="31641"/>
                </a:lnTo>
                <a:cubicBezTo>
                  <a:pt x="18515" y="31703"/>
                  <a:pt x="18457" y="31763"/>
                  <a:pt x="18396" y="31817"/>
                </a:cubicBezTo>
                <a:cubicBezTo>
                  <a:pt x="18372" y="31851"/>
                  <a:pt x="18348" y="31886"/>
                  <a:pt x="18322" y="31920"/>
                </a:cubicBezTo>
                <a:lnTo>
                  <a:pt x="18322" y="31920"/>
                </a:lnTo>
                <a:cubicBezTo>
                  <a:pt x="18318" y="31939"/>
                  <a:pt x="18313" y="31959"/>
                  <a:pt x="18308" y="31979"/>
                </a:cubicBezTo>
                <a:cubicBezTo>
                  <a:pt x="18338" y="31956"/>
                  <a:pt x="18373" y="31930"/>
                  <a:pt x="18407" y="31905"/>
                </a:cubicBezTo>
                <a:lnTo>
                  <a:pt x="18407" y="31905"/>
                </a:lnTo>
                <a:cubicBezTo>
                  <a:pt x="18398" y="31935"/>
                  <a:pt x="18378" y="31960"/>
                  <a:pt x="18367" y="31994"/>
                </a:cubicBezTo>
                <a:cubicBezTo>
                  <a:pt x="18426" y="31979"/>
                  <a:pt x="18455" y="31935"/>
                  <a:pt x="18499" y="31905"/>
                </a:cubicBezTo>
                <a:cubicBezTo>
                  <a:pt x="18514" y="31861"/>
                  <a:pt x="18529" y="31832"/>
                  <a:pt x="18529" y="31788"/>
                </a:cubicBezTo>
                <a:lnTo>
                  <a:pt x="18529" y="31788"/>
                </a:lnTo>
                <a:cubicBezTo>
                  <a:pt x="18525" y="31794"/>
                  <a:pt x="18520" y="31799"/>
                  <a:pt x="18515" y="31804"/>
                </a:cubicBezTo>
                <a:lnTo>
                  <a:pt x="18515" y="31804"/>
                </a:lnTo>
                <a:cubicBezTo>
                  <a:pt x="18535" y="31750"/>
                  <a:pt x="18553" y="31696"/>
                  <a:pt x="18569" y="31641"/>
                </a:cubicBezTo>
                <a:close/>
                <a:moveTo>
                  <a:pt x="18411" y="32082"/>
                </a:moveTo>
                <a:cubicBezTo>
                  <a:pt x="18387" y="32082"/>
                  <a:pt x="18373" y="32092"/>
                  <a:pt x="18368" y="32112"/>
                </a:cubicBezTo>
                <a:lnTo>
                  <a:pt x="18368" y="32112"/>
                </a:lnTo>
                <a:cubicBezTo>
                  <a:pt x="18381" y="32101"/>
                  <a:pt x="18396" y="32089"/>
                  <a:pt x="18411" y="32082"/>
                </a:cubicBezTo>
                <a:close/>
                <a:moveTo>
                  <a:pt x="22267" y="162"/>
                </a:moveTo>
                <a:lnTo>
                  <a:pt x="22208" y="206"/>
                </a:lnTo>
                <a:cubicBezTo>
                  <a:pt x="22929" y="1678"/>
                  <a:pt x="23503" y="3253"/>
                  <a:pt x="23900" y="4901"/>
                </a:cubicBezTo>
                <a:cubicBezTo>
                  <a:pt x="24077" y="5593"/>
                  <a:pt x="24224" y="6328"/>
                  <a:pt x="24165" y="7079"/>
                </a:cubicBezTo>
                <a:cubicBezTo>
                  <a:pt x="24121" y="7668"/>
                  <a:pt x="23944" y="8256"/>
                  <a:pt x="23650" y="8830"/>
                </a:cubicBezTo>
                <a:cubicBezTo>
                  <a:pt x="23150" y="9787"/>
                  <a:pt x="22340" y="10684"/>
                  <a:pt x="21163" y="11612"/>
                </a:cubicBezTo>
                <a:cubicBezTo>
                  <a:pt x="19780" y="12671"/>
                  <a:pt x="18293" y="13539"/>
                  <a:pt x="16748" y="14202"/>
                </a:cubicBezTo>
                <a:cubicBezTo>
                  <a:pt x="16307" y="14393"/>
                  <a:pt x="15836" y="14570"/>
                  <a:pt x="15394" y="14731"/>
                </a:cubicBezTo>
                <a:cubicBezTo>
                  <a:pt x="14335" y="15143"/>
                  <a:pt x="13231" y="15541"/>
                  <a:pt x="12259" y="16174"/>
                </a:cubicBezTo>
                <a:cubicBezTo>
                  <a:pt x="11833" y="16453"/>
                  <a:pt x="11450" y="16762"/>
                  <a:pt x="11126" y="17086"/>
                </a:cubicBezTo>
                <a:cubicBezTo>
                  <a:pt x="10199" y="18028"/>
                  <a:pt x="9684" y="19117"/>
                  <a:pt x="9669" y="20176"/>
                </a:cubicBezTo>
                <a:cubicBezTo>
                  <a:pt x="9655" y="21177"/>
                  <a:pt x="10170" y="22045"/>
                  <a:pt x="10641" y="22796"/>
                </a:cubicBezTo>
                <a:cubicBezTo>
                  <a:pt x="11229" y="23694"/>
                  <a:pt x="12127" y="24562"/>
                  <a:pt x="13334" y="25371"/>
                </a:cubicBezTo>
                <a:cubicBezTo>
                  <a:pt x="13555" y="25519"/>
                  <a:pt x="13805" y="25680"/>
                  <a:pt x="14070" y="25872"/>
                </a:cubicBezTo>
                <a:cubicBezTo>
                  <a:pt x="15688" y="26975"/>
                  <a:pt x="16822" y="28182"/>
                  <a:pt x="17499" y="29580"/>
                </a:cubicBezTo>
                <a:cubicBezTo>
                  <a:pt x="17774" y="30132"/>
                  <a:pt x="18179" y="31155"/>
                  <a:pt x="17978" y="32185"/>
                </a:cubicBezTo>
                <a:lnTo>
                  <a:pt x="17978" y="32185"/>
                </a:lnTo>
                <a:cubicBezTo>
                  <a:pt x="18001" y="32171"/>
                  <a:pt x="18024" y="32156"/>
                  <a:pt x="18048" y="32141"/>
                </a:cubicBezTo>
                <a:lnTo>
                  <a:pt x="18048" y="32141"/>
                </a:lnTo>
                <a:cubicBezTo>
                  <a:pt x="18213" y="31107"/>
                  <a:pt x="17834" y="30105"/>
                  <a:pt x="17557" y="29551"/>
                </a:cubicBezTo>
                <a:cubicBezTo>
                  <a:pt x="16866" y="28153"/>
                  <a:pt x="15718" y="26931"/>
                  <a:pt x="14099" y="25813"/>
                </a:cubicBezTo>
                <a:cubicBezTo>
                  <a:pt x="13849" y="25651"/>
                  <a:pt x="13584" y="25460"/>
                  <a:pt x="13363" y="25312"/>
                </a:cubicBezTo>
                <a:cubicBezTo>
                  <a:pt x="12171" y="24518"/>
                  <a:pt x="11273" y="23664"/>
                  <a:pt x="10700" y="22752"/>
                </a:cubicBezTo>
                <a:cubicBezTo>
                  <a:pt x="10199" y="21987"/>
                  <a:pt x="9728" y="21162"/>
                  <a:pt x="9728" y="20176"/>
                </a:cubicBezTo>
                <a:cubicBezTo>
                  <a:pt x="9728" y="19132"/>
                  <a:pt x="10243" y="18072"/>
                  <a:pt x="11156" y="17145"/>
                </a:cubicBezTo>
                <a:cubicBezTo>
                  <a:pt x="11494" y="16792"/>
                  <a:pt x="11877" y="16497"/>
                  <a:pt x="12304" y="16232"/>
                </a:cubicBezTo>
                <a:cubicBezTo>
                  <a:pt x="13275" y="15600"/>
                  <a:pt x="14364" y="15202"/>
                  <a:pt x="15409" y="14790"/>
                </a:cubicBezTo>
                <a:cubicBezTo>
                  <a:pt x="15850" y="14628"/>
                  <a:pt x="16321" y="14437"/>
                  <a:pt x="16763" y="14260"/>
                </a:cubicBezTo>
                <a:cubicBezTo>
                  <a:pt x="18308" y="13598"/>
                  <a:pt x="19809" y="12730"/>
                  <a:pt x="21207" y="11670"/>
                </a:cubicBezTo>
                <a:cubicBezTo>
                  <a:pt x="22399" y="10743"/>
                  <a:pt x="23209" y="9831"/>
                  <a:pt x="23709" y="8845"/>
                </a:cubicBezTo>
                <a:cubicBezTo>
                  <a:pt x="24003" y="8286"/>
                  <a:pt x="24180" y="7668"/>
                  <a:pt x="24224" y="7079"/>
                </a:cubicBezTo>
                <a:cubicBezTo>
                  <a:pt x="24268" y="6328"/>
                  <a:pt x="24121" y="5578"/>
                  <a:pt x="23959" y="4871"/>
                </a:cubicBezTo>
                <a:cubicBezTo>
                  <a:pt x="23562" y="3223"/>
                  <a:pt x="22988" y="1634"/>
                  <a:pt x="22267" y="162"/>
                </a:cubicBezTo>
                <a:close/>
                <a:moveTo>
                  <a:pt x="18368" y="32112"/>
                </a:moveTo>
                <a:lnTo>
                  <a:pt x="18368" y="32112"/>
                </a:lnTo>
                <a:cubicBezTo>
                  <a:pt x="18356" y="32123"/>
                  <a:pt x="18345" y="32134"/>
                  <a:pt x="18337" y="32141"/>
                </a:cubicBezTo>
                <a:cubicBezTo>
                  <a:pt x="18308" y="32156"/>
                  <a:pt x="18308" y="32170"/>
                  <a:pt x="18293" y="32200"/>
                </a:cubicBezTo>
                <a:lnTo>
                  <a:pt x="18367" y="32126"/>
                </a:lnTo>
                <a:cubicBezTo>
                  <a:pt x="18367" y="32121"/>
                  <a:pt x="18367" y="32116"/>
                  <a:pt x="18368" y="32112"/>
                </a:cubicBezTo>
                <a:close/>
                <a:moveTo>
                  <a:pt x="17978" y="32185"/>
                </a:moveTo>
                <a:cubicBezTo>
                  <a:pt x="17942" y="32207"/>
                  <a:pt x="17907" y="32228"/>
                  <a:pt x="17866" y="32244"/>
                </a:cubicBezTo>
                <a:cubicBezTo>
                  <a:pt x="17861" y="32266"/>
                  <a:pt x="17858" y="32285"/>
                  <a:pt x="17855" y="32303"/>
                </a:cubicBezTo>
                <a:lnTo>
                  <a:pt x="17855" y="32303"/>
                </a:lnTo>
                <a:cubicBezTo>
                  <a:pt x="17895" y="32281"/>
                  <a:pt x="17932" y="32259"/>
                  <a:pt x="17969" y="32229"/>
                </a:cubicBezTo>
                <a:cubicBezTo>
                  <a:pt x="17973" y="32214"/>
                  <a:pt x="17976" y="32200"/>
                  <a:pt x="17978" y="32185"/>
                </a:cubicBezTo>
                <a:close/>
                <a:moveTo>
                  <a:pt x="21722" y="162"/>
                </a:moveTo>
                <a:lnTo>
                  <a:pt x="21663" y="206"/>
                </a:lnTo>
                <a:cubicBezTo>
                  <a:pt x="22384" y="1663"/>
                  <a:pt x="22929" y="3223"/>
                  <a:pt x="23297" y="4871"/>
                </a:cubicBezTo>
                <a:cubicBezTo>
                  <a:pt x="23444" y="5563"/>
                  <a:pt x="23591" y="6299"/>
                  <a:pt x="23532" y="7049"/>
                </a:cubicBezTo>
                <a:cubicBezTo>
                  <a:pt x="23488" y="7638"/>
                  <a:pt x="23312" y="8212"/>
                  <a:pt x="23047" y="8771"/>
                </a:cubicBezTo>
                <a:cubicBezTo>
                  <a:pt x="22561" y="9728"/>
                  <a:pt x="21766" y="10655"/>
                  <a:pt x="20633" y="11567"/>
                </a:cubicBezTo>
                <a:cubicBezTo>
                  <a:pt x="19294" y="12656"/>
                  <a:pt x="17837" y="13554"/>
                  <a:pt x="16321" y="14216"/>
                </a:cubicBezTo>
                <a:cubicBezTo>
                  <a:pt x="15880" y="14422"/>
                  <a:pt x="15409" y="14614"/>
                  <a:pt x="14967" y="14790"/>
                </a:cubicBezTo>
                <a:cubicBezTo>
                  <a:pt x="13952" y="15202"/>
                  <a:pt x="12892" y="15614"/>
                  <a:pt x="11950" y="16247"/>
                </a:cubicBezTo>
                <a:cubicBezTo>
                  <a:pt x="11538" y="16527"/>
                  <a:pt x="11156" y="16821"/>
                  <a:pt x="10832" y="17160"/>
                </a:cubicBezTo>
                <a:cubicBezTo>
                  <a:pt x="9920" y="18087"/>
                  <a:pt x="9404" y="19146"/>
                  <a:pt x="9375" y="20206"/>
                </a:cubicBezTo>
                <a:cubicBezTo>
                  <a:pt x="9331" y="21162"/>
                  <a:pt x="9802" y="22001"/>
                  <a:pt x="10258" y="22796"/>
                </a:cubicBezTo>
                <a:cubicBezTo>
                  <a:pt x="10832" y="23753"/>
                  <a:pt x="11744" y="24665"/>
                  <a:pt x="12995" y="25548"/>
                </a:cubicBezTo>
                <a:cubicBezTo>
                  <a:pt x="13290" y="25754"/>
                  <a:pt x="13525" y="25916"/>
                  <a:pt x="13746" y="26092"/>
                </a:cubicBezTo>
                <a:cubicBezTo>
                  <a:pt x="15394" y="27270"/>
                  <a:pt x="16527" y="28594"/>
                  <a:pt x="17204" y="30081"/>
                </a:cubicBezTo>
                <a:cubicBezTo>
                  <a:pt x="17476" y="30681"/>
                  <a:pt x="17747" y="31517"/>
                  <a:pt x="17682" y="32361"/>
                </a:cubicBezTo>
                <a:lnTo>
                  <a:pt x="17682" y="32361"/>
                </a:lnTo>
                <a:cubicBezTo>
                  <a:pt x="17696" y="32352"/>
                  <a:pt x="17710" y="32344"/>
                  <a:pt x="17724" y="32335"/>
                </a:cubicBezTo>
                <a:lnTo>
                  <a:pt x="17724" y="32335"/>
                </a:lnTo>
                <a:cubicBezTo>
                  <a:pt x="17814" y="31481"/>
                  <a:pt x="17538" y="30645"/>
                  <a:pt x="17263" y="30036"/>
                </a:cubicBezTo>
                <a:cubicBezTo>
                  <a:pt x="16571" y="28535"/>
                  <a:pt x="15424" y="27211"/>
                  <a:pt x="13790" y="26019"/>
                </a:cubicBezTo>
                <a:cubicBezTo>
                  <a:pt x="13569" y="25872"/>
                  <a:pt x="13334" y="25680"/>
                  <a:pt x="13039" y="25474"/>
                </a:cubicBezTo>
                <a:cubicBezTo>
                  <a:pt x="11789" y="24621"/>
                  <a:pt x="10861" y="23694"/>
                  <a:pt x="10317" y="22737"/>
                </a:cubicBezTo>
                <a:cubicBezTo>
                  <a:pt x="9846" y="21972"/>
                  <a:pt x="9404" y="21118"/>
                  <a:pt x="9434" y="20176"/>
                </a:cubicBezTo>
                <a:cubicBezTo>
                  <a:pt x="9463" y="19146"/>
                  <a:pt x="9964" y="18101"/>
                  <a:pt x="10861" y="17204"/>
                </a:cubicBezTo>
                <a:cubicBezTo>
                  <a:pt x="11200" y="16865"/>
                  <a:pt x="11568" y="16556"/>
                  <a:pt x="11965" y="16277"/>
                </a:cubicBezTo>
                <a:cubicBezTo>
                  <a:pt x="12907" y="15673"/>
                  <a:pt x="13952" y="15246"/>
                  <a:pt x="14967" y="14849"/>
                </a:cubicBezTo>
                <a:cubicBezTo>
                  <a:pt x="15409" y="14658"/>
                  <a:pt x="15880" y="14481"/>
                  <a:pt x="16321" y="14275"/>
                </a:cubicBezTo>
                <a:cubicBezTo>
                  <a:pt x="17852" y="13598"/>
                  <a:pt x="19309" y="12701"/>
                  <a:pt x="20648" y="11612"/>
                </a:cubicBezTo>
                <a:cubicBezTo>
                  <a:pt x="21810" y="10670"/>
                  <a:pt x="22605" y="9757"/>
                  <a:pt x="23076" y="8771"/>
                </a:cubicBezTo>
                <a:cubicBezTo>
                  <a:pt x="23370" y="8212"/>
                  <a:pt x="23532" y="7623"/>
                  <a:pt x="23591" y="7035"/>
                </a:cubicBezTo>
                <a:cubicBezTo>
                  <a:pt x="23650" y="6269"/>
                  <a:pt x="23518" y="5534"/>
                  <a:pt x="23356" y="4842"/>
                </a:cubicBezTo>
                <a:cubicBezTo>
                  <a:pt x="22988" y="3179"/>
                  <a:pt x="22414" y="1619"/>
                  <a:pt x="21722" y="162"/>
                </a:cubicBezTo>
                <a:close/>
                <a:moveTo>
                  <a:pt x="18190" y="32214"/>
                </a:moveTo>
                <a:lnTo>
                  <a:pt x="18190" y="32214"/>
                </a:lnTo>
                <a:cubicBezTo>
                  <a:pt x="18146" y="32244"/>
                  <a:pt x="18087" y="32273"/>
                  <a:pt x="18058" y="32303"/>
                </a:cubicBezTo>
                <a:cubicBezTo>
                  <a:pt x="18058" y="32347"/>
                  <a:pt x="18043" y="32376"/>
                  <a:pt x="18014" y="32420"/>
                </a:cubicBezTo>
                <a:cubicBezTo>
                  <a:pt x="18072" y="32376"/>
                  <a:pt x="18117" y="32347"/>
                  <a:pt x="18146" y="32303"/>
                </a:cubicBezTo>
                <a:cubicBezTo>
                  <a:pt x="18161" y="32288"/>
                  <a:pt x="18190" y="32244"/>
                  <a:pt x="18190" y="32214"/>
                </a:cubicBezTo>
                <a:close/>
                <a:moveTo>
                  <a:pt x="18058" y="32479"/>
                </a:moveTo>
                <a:lnTo>
                  <a:pt x="18058" y="32479"/>
                </a:lnTo>
                <a:cubicBezTo>
                  <a:pt x="18052" y="32485"/>
                  <a:pt x="18049" y="32491"/>
                  <a:pt x="18045" y="32497"/>
                </a:cubicBezTo>
                <a:lnTo>
                  <a:pt x="18045" y="32497"/>
                </a:lnTo>
                <a:cubicBezTo>
                  <a:pt x="18050" y="32491"/>
                  <a:pt x="18055" y="32486"/>
                  <a:pt x="18058" y="32479"/>
                </a:cubicBezTo>
                <a:close/>
                <a:moveTo>
                  <a:pt x="17682" y="32361"/>
                </a:moveTo>
                <a:cubicBezTo>
                  <a:pt x="17640" y="32385"/>
                  <a:pt x="17599" y="32410"/>
                  <a:pt x="17557" y="32435"/>
                </a:cubicBezTo>
                <a:cubicBezTo>
                  <a:pt x="17557" y="32460"/>
                  <a:pt x="17557" y="32480"/>
                  <a:pt x="17556" y="32499"/>
                </a:cubicBezTo>
                <a:lnTo>
                  <a:pt x="17556" y="32499"/>
                </a:lnTo>
                <a:cubicBezTo>
                  <a:pt x="17593" y="32480"/>
                  <a:pt x="17631" y="32460"/>
                  <a:pt x="17675" y="32435"/>
                </a:cubicBezTo>
                <a:cubicBezTo>
                  <a:pt x="17678" y="32410"/>
                  <a:pt x="17680" y="32385"/>
                  <a:pt x="17682" y="32361"/>
                </a:cubicBezTo>
                <a:close/>
                <a:moveTo>
                  <a:pt x="18045" y="32497"/>
                </a:moveTo>
                <a:cubicBezTo>
                  <a:pt x="18025" y="32515"/>
                  <a:pt x="17996" y="32527"/>
                  <a:pt x="17984" y="32538"/>
                </a:cubicBezTo>
                <a:cubicBezTo>
                  <a:pt x="17979" y="32549"/>
                  <a:pt x="17975" y="32558"/>
                  <a:pt x="17972" y="32565"/>
                </a:cubicBezTo>
                <a:lnTo>
                  <a:pt x="17972" y="32565"/>
                </a:lnTo>
                <a:lnTo>
                  <a:pt x="18014" y="32523"/>
                </a:lnTo>
                <a:cubicBezTo>
                  <a:pt x="18032" y="32515"/>
                  <a:pt x="18039" y="32506"/>
                  <a:pt x="18045" y="32497"/>
                </a:cubicBezTo>
                <a:close/>
                <a:moveTo>
                  <a:pt x="21178" y="192"/>
                </a:moveTo>
                <a:lnTo>
                  <a:pt x="21134" y="221"/>
                </a:lnTo>
                <a:cubicBezTo>
                  <a:pt x="21825" y="1663"/>
                  <a:pt x="22384" y="3223"/>
                  <a:pt x="22723" y="4857"/>
                </a:cubicBezTo>
                <a:cubicBezTo>
                  <a:pt x="22855" y="5504"/>
                  <a:pt x="23003" y="6255"/>
                  <a:pt x="22929" y="7005"/>
                </a:cubicBezTo>
                <a:cubicBezTo>
                  <a:pt x="22870" y="7579"/>
                  <a:pt x="22708" y="8168"/>
                  <a:pt x="22429" y="8727"/>
                </a:cubicBezTo>
                <a:cubicBezTo>
                  <a:pt x="21972" y="9684"/>
                  <a:pt x="21207" y="10596"/>
                  <a:pt x="20103" y="11538"/>
                </a:cubicBezTo>
                <a:cubicBezTo>
                  <a:pt x="18794" y="12642"/>
                  <a:pt x="17381" y="13554"/>
                  <a:pt x="15909" y="14260"/>
                </a:cubicBezTo>
                <a:cubicBezTo>
                  <a:pt x="15468" y="14467"/>
                  <a:pt x="14997" y="14658"/>
                  <a:pt x="14541" y="14849"/>
                </a:cubicBezTo>
                <a:cubicBezTo>
                  <a:pt x="13569" y="15276"/>
                  <a:pt x="12539" y="15688"/>
                  <a:pt x="11641" y="16306"/>
                </a:cubicBezTo>
                <a:cubicBezTo>
                  <a:pt x="11229" y="16571"/>
                  <a:pt x="10861" y="16865"/>
                  <a:pt x="10538" y="17218"/>
                </a:cubicBezTo>
                <a:cubicBezTo>
                  <a:pt x="9655" y="18116"/>
                  <a:pt x="9140" y="19176"/>
                  <a:pt x="9081" y="20206"/>
                </a:cubicBezTo>
                <a:cubicBezTo>
                  <a:pt x="9022" y="21133"/>
                  <a:pt x="9434" y="21942"/>
                  <a:pt x="9875" y="22752"/>
                </a:cubicBezTo>
                <a:cubicBezTo>
                  <a:pt x="10420" y="23767"/>
                  <a:pt x="11347" y="24724"/>
                  <a:pt x="12672" y="25695"/>
                </a:cubicBezTo>
                <a:cubicBezTo>
                  <a:pt x="12966" y="25916"/>
                  <a:pt x="13216" y="26107"/>
                  <a:pt x="13437" y="26269"/>
                </a:cubicBezTo>
                <a:cubicBezTo>
                  <a:pt x="15070" y="27520"/>
                  <a:pt x="16248" y="28962"/>
                  <a:pt x="16910" y="30552"/>
                </a:cubicBezTo>
                <a:cubicBezTo>
                  <a:pt x="17221" y="31287"/>
                  <a:pt x="17369" y="31954"/>
                  <a:pt x="17341" y="32567"/>
                </a:cubicBezTo>
                <a:lnTo>
                  <a:pt x="17341" y="32567"/>
                </a:lnTo>
                <a:cubicBezTo>
                  <a:pt x="17364" y="32554"/>
                  <a:pt x="17388" y="32541"/>
                  <a:pt x="17411" y="32529"/>
                </a:cubicBezTo>
                <a:lnTo>
                  <a:pt x="17411" y="32529"/>
                </a:lnTo>
                <a:cubicBezTo>
                  <a:pt x="17418" y="31911"/>
                  <a:pt x="17298" y="31251"/>
                  <a:pt x="16983" y="30522"/>
                </a:cubicBezTo>
                <a:cubicBezTo>
                  <a:pt x="16321" y="28903"/>
                  <a:pt x="15129" y="27446"/>
                  <a:pt x="13496" y="26195"/>
                </a:cubicBezTo>
                <a:cubicBezTo>
                  <a:pt x="13275" y="26034"/>
                  <a:pt x="13010" y="25842"/>
                  <a:pt x="12716" y="25622"/>
                </a:cubicBezTo>
                <a:cubicBezTo>
                  <a:pt x="11391" y="24665"/>
                  <a:pt x="10494" y="23708"/>
                  <a:pt x="9949" y="22722"/>
                </a:cubicBezTo>
                <a:cubicBezTo>
                  <a:pt x="9507" y="21913"/>
                  <a:pt x="9110" y="21118"/>
                  <a:pt x="9154" y="20206"/>
                </a:cubicBezTo>
                <a:cubicBezTo>
                  <a:pt x="9213" y="19205"/>
                  <a:pt x="9699" y="18160"/>
                  <a:pt x="10582" y="17277"/>
                </a:cubicBezTo>
                <a:cubicBezTo>
                  <a:pt x="10920" y="16939"/>
                  <a:pt x="11288" y="16630"/>
                  <a:pt x="11671" y="16380"/>
                </a:cubicBezTo>
                <a:cubicBezTo>
                  <a:pt x="12569" y="15762"/>
                  <a:pt x="13584" y="15349"/>
                  <a:pt x="14555" y="14923"/>
                </a:cubicBezTo>
                <a:cubicBezTo>
                  <a:pt x="14997" y="14731"/>
                  <a:pt x="15482" y="14540"/>
                  <a:pt x="15924" y="14334"/>
                </a:cubicBezTo>
                <a:cubicBezTo>
                  <a:pt x="17410" y="13628"/>
                  <a:pt x="18823" y="12715"/>
                  <a:pt x="20133" y="11612"/>
                </a:cubicBezTo>
                <a:cubicBezTo>
                  <a:pt x="21251" y="10655"/>
                  <a:pt x="22017" y="9728"/>
                  <a:pt x="22487" y="8757"/>
                </a:cubicBezTo>
                <a:cubicBezTo>
                  <a:pt x="22767" y="8183"/>
                  <a:pt x="22929" y="7594"/>
                  <a:pt x="22988" y="7005"/>
                </a:cubicBezTo>
                <a:cubicBezTo>
                  <a:pt x="23061" y="6255"/>
                  <a:pt x="22914" y="5490"/>
                  <a:pt x="22782" y="4842"/>
                </a:cubicBezTo>
                <a:cubicBezTo>
                  <a:pt x="22429" y="3208"/>
                  <a:pt x="21899" y="1634"/>
                  <a:pt x="21178" y="192"/>
                </a:cubicBezTo>
                <a:close/>
                <a:moveTo>
                  <a:pt x="17972" y="32565"/>
                </a:moveTo>
                <a:lnTo>
                  <a:pt x="17940" y="32597"/>
                </a:lnTo>
                <a:cubicBezTo>
                  <a:pt x="17959" y="32588"/>
                  <a:pt x="17966" y="32578"/>
                  <a:pt x="17972" y="32565"/>
                </a:cubicBezTo>
                <a:close/>
                <a:moveTo>
                  <a:pt x="17938" y="32397"/>
                </a:moveTo>
                <a:cubicBezTo>
                  <a:pt x="17883" y="32469"/>
                  <a:pt x="17827" y="32539"/>
                  <a:pt x="17766" y="32606"/>
                </a:cubicBezTo>
                <a:lnTo>
                  <a:pt x="17766" y="32606"/>
                </a:lnTo>
                <a:cubicBezTo>
                  <a:pt x="17780" y="32575"/>
                  <a:pt x="17793" y="32522"/>
                  <a:pt x="17793" y="32494"/>
                </a:cubicBezTo>
                <a:lnTo>
                  <a:pt x="17938" y="32397"/>
                </a:lnTo>
                <a:close/>
                <a:moveTo>
                  <a:pt x="17341" y="32567"/>
                </a:moveTo>
                <a:lnTo>
                  <a:pt x="17341" y="32567"/>
                </a:lnTo>
                <a:cubicBezTo>
                  <a:pt x="17309" y="32584"/>
                  <a:pt x="17278" y="32600"/>
                  <a:pt x="17248" y="32612"/>
                </a:cubicBezTo>
                <a:cubicBezTo>
                  <a:pt x="17248" y="32637"/>
                  <a:pt x="17248" y="32661"/>
                  <a:pt x="17245" y="32687"/>
                </a:cubicBezTo>
                <a:lnTo>
                  <a:pt x="17245" y="32687"/>
                </a:lnTo>
                <a:cubicBezTo>
                  <a:pt x="17276" y="32672"/>
                  <a:pt x="17306" y="32656"/>
                  <a:pt x="17337" y="32641"/>
                </a:cubicBezTo>
                <a:cubicBezTo>
                  <a:pt x="17338" y="32616"/>
                  <a:pt x="17340" y="32592"/>
                  <a:pt x="17341" y="32567"/>
                </a:cubicBezTo>
                <a:close/>
                <a:moveTo>
                  <a:pt x="17719" y="32538"/>
                </a:moveTo>
                <a:cubicBezTo>
                  <a:pt x="17719" y="32568"/>
                  <a:pt x="17705" y="32597"/>
                  <a:pt x="17690" y="32612"/>
                </a:cubicBezTo>
                <a:cubicBezTo>
                  <a:pt x="17690" y="32641"/>
                  <a:pt x="17675" y="32656"/>
                  <a:pt x="17675" y="32671"/>
                </a:cubicBezTo>
                <a:cubicBezTo>
                  <a:pt x="17616" y="32715"/>
                  <a:pt x="17557" y="32759"/>
                  <a:pt x="17484" y="32803"/>
                </a:cubicBezTo>
                <a:cubicBezTo>
                  <a:pt x="17499" y="32744"/>
                  <a:pt x="17499" y="32715"/>
                  <a:pt x="17528" y="32656"/>
                </a:cubicBezTo>
                <a:cubicBezTo>
                  <a:pt x="17602" y="32641"/>
                  <a:pt x="17646" y="32597"/>
                  <a:pt x="17719" y="32538"/>
                </a:cubicBezTo>
                <a:close/>
                <a:moveTo>
                  <a:pt x="17852" y="32641"/>
                </a:moveTo>
                <a:lnTo>
                  <a:pt x="17852" y="32641"/>
                </a:lnTo>
                <a:cubicBezTo>
                  <a:pt x="17822" y="32671"/>
                  <a:pt x="17763" y="32685"/>
                  <a:pt x="17719" y="32730"/>
                </a:cubicBezTo>
                <a:cubicBezTo>
                  <a:pt x="17705" y="32744"/>
                  <a:pt x="17705" y="32788"/>
                  <a:pt x="17690" y="32818"/>
                </a:cubicBezTo>
                <a:cubicBezTo>
                  <a:pt x="17719" y="32803"/>
                  <a:pt x="17763" y="32759"/>
                  <a:pt x="17793" y="32730"/>
                </a:cubicBezTo>
                <a:cubicBezTo>
                  <a:pt x="17822" y="32715"/>
                  <a:pt x="17837" y="32671"/>
                  <a:pt x="17852" y="32641"/>
                </a:cubicBezTo>
                <a:close/>
                <a:moveTo>
                  <a:pt x="16983" y="32764"/>
                </a:moveTo>
                <a:cubicBezTo>
                  <a:pt x="16960" y="32776"/>
                  <a:pt x="16935" y="32789"/>
                  <a:pt x="16910" y="32803"/>
                </a:cubicBezTo>
                <a:cubicBezTo>
                  <a:pt x="16910" y="32824"/>
                  <a:pt x="16910" y="32843"/>
                  <a:pt x="16909" y="32862"/>
                </a:cubicBezTo>
                <a:lnTo>
                  <a:pt x="16909" y="32862"/>
                </a:lnTo>
                <a:cubicBezTo>
                  <a:pt x="16934" y="32849"/>
                  <a:pt x="16959" y="32834"/>
                  <a:pt x="16983" y="32818"/>
                </a:cubicBezTo>
                <a:cubicBezTo>
                  <a:pt x="16983" y="32800"/>
                  <a:pt x="16983" y="32782"/>
                  <a:pt x="16983" y="32764"/>
                </a:cubicBezTo>
                <a:close/>
                <a:moveTo>
                  <a:pt x="20133" y="192"/>
                </a:moveTo>
                <a:lnTo>
                  <a:pt x="20074" y="221"/>
                </a:lnTo>
                <a:cubicBezTo>
                  <a:pt x="20780" y="1619"/>
                  <a:pt x="21281" y="3164"/>
                  <a:pt x="21590" y="4783"/>
                </a:cubicBezTo>
                <a:cubicBezTo>
                  <a:pt x="21693" y="5416"/>
                  <a:pt x="21810" y="6152"/>
                  <a:pt x="21737" y="6902"/>
                </a:cubicBezTo>
                <a:cubicBezTo>
                  <a:pt x="21678" y="7476"/>
                  <a:pt x="21516" y="8035"/>
                  <a:pt x="21251" y="8595"/>
                </a:cubicBezTo>
                <a:cubicBezTo>
                  <a:pt x="20810" y="9551"/>
                  <a:pt x="20103" y="10493"/>
                  <a:pt x="19088" y="11450"/>
                </a:cubicBezTo>
                <a:cubicBezTo>
                  <a:pt x="17866" y="12583"/>
                  <a:pt x="16527" y="13539"/>
                  <a:pt x="15100" y="14290"/>
                </a:cubicBezTo>
                <a:cubicBezTo>
                  <a:pt x="14658" y="14540"/>
                  <a:pt x="14187" y="14761"/>
                  <a:pt x="13731" y="14952"/>
                </a:cubicBezTo>
                <a:cubicBezTo>
                  <a:pt x="12833" y="15379"/>
                  <a:pt x="11892" y="15820"/>
                  <a:pt x="11053" y="16424"/>
                </a:cubicBezTo>
                <a:cubicBezTo>
                  <a:pt x="10655" y="16703"/>
                  <a:pt x="10317" y="16998"/>
                  <a:pt x="9993" y="17336"/>
                </a:cubicBezTo>
                <a:cubicBezTo>
                  <a:pt x="9154" y="18190"/>
                  <a:pt x="8639" y="19205"/>
                  <a:pt x="8551" y="20176"/>
                </a:cubicBezTo>
                <a:cubicBezTo>
                  <a:pt x="8448" y="21089"/>
                  <a:pt x="8801" y="21913"/>
                  <a:pt x="9154" y="22708"/>
                </a:cubicBezTo>
                <a:cubicBezTo>
                  <a:pt x="9669" y="23826"/>
                  <a:pt x="10582" y="24871"/>
                  <a:pt x="12053" y="26019"/>
                </a:cubicBezTo>
                <a:cubicBezTo>
                  <a:pt x="12348" y="26254"/>
                  <a:pt x="12627" y="26460"/>
                  <a:pt x="12863" y="26652"/>
                </a:cubicBezTo>
                <a:cubicBezTo>
                  <a:pt x="14599" y="28079"/>
                  <a:pt x="15777" y="29713"/>
                  <a:pt x="16380" y="31538"/>
                </a:cubicBezTo>
                <a:cubicBezTo>
                  <a:pt x="16553" y="32028"/>
                  <a:pt x="16653" y="32483"/>
                  <a:pt x="16682" y="32902"/>
                </a:cubicBezTo>
                <a:lnTo>
                  <a:pt x="16682" y="32902"/>
                </a:lnTo>
                <a:cubicBezTo>
                  <a:pt x="16692" y="32897"/>
                  <a:pt x="16701" y="32893"/>
                  <a:pt x="16711" y="32888"/>
                </a:cubicBezTo>
                <a:lnTo>
                  <a:pt x="16711" y="32888"/>
                </a:lnTo>
                <a:cubicBezTo>
                  <a:pt x="16663" y="32453"/>
                  <a:pt x="16562" y="31979"/>
                  <a:pt x="16395" y="31479"/>
                </a:cubicBezTo>
                <a:cubicBezTo>
                  <a:pt x="15777" y="29654"/>
                  <a:pt x="14599" y="28006"/>
                  <a:pt x="12863" y="26578"/>
                </a:cubicBezTo>
                <a:cubicBezTo>
                  <a:pt x="12627" y="26387"/>
                  <a:pt x="12348" y="26181"/>
                  <a:pt x="12053" y="25945"/>
                </a:cubicBezTo>
                <a:cubicBezTo>
                  <a:pt x="10611" y="24797"/>
                  <a:pt x="9684" y="23767"/>
                  <a:pt x="9169" y="22664"/>
                </a:cubicBezTo>
                <a:cubicBezTo>
                  <a:pt x="8816" y="21898"/>
                  <a:pt x="8492" y="21089"/>
                  <a:pt x="8580" y="20176"/>
                </a:cubicBezTo>
                <a:cubicBezTo>
                  <a:pt x="8669" y="19220"/>
                  <a:pt x="9184" y="18219"/>
                  <a:pt x="10023" y="17366"/>
                </a:cubicBezTo>
                <a:cubicBezTo>
                  <a:pt x="10332" y="17057"/>
                  <a:pt x="10685" y="16748"/>
                  <a:pt x="11067" y="16483"/>
                </a:cubicBezTo>
                <a:cubicBezTo>
                  <a:pt x="11906" y="15894"/>
                  <a:pt x="12848" y="15453"/>
                  <a:pt x="13746" y="15026"/>
                </a:cubicBezTo>
                <a:cubicBezTo>
                  <a:pt x="14187" y="14834"/>
                  <a:pt x="14673" y="14614"/>
                  <a:pt x="15114" y="14363"/>
                </a:cubicBezTo>
                <a:cubicBezTo>
                  <a:pt x="16542" y="13613"/>
                  <a:pt x="17896" y="12656"/>
                  <a:pt x="19117" y="11494"/>
                </a:cubicBezTo>
                <a:cubicBezTo>
                  <a:pt x="20148" y="10523"/>
                  <a:pt x="20869" y="9581"/>
                  <a:pt x="21310" y="8609"/>
                </a:cubicBezTo>
                <a:cubicBezTo>
                  <a:pt x="21575" y="8035"/>
                  <a:pt x="21737" y="7476"/>
                  <a:pt x="21796" y="6902"/>
                </a:cubicBezTo>
                <a:cubicBezTo>
                  <a:pt x="21869" y="6122"/>
                  <a:pt x="21752" y="5387"/>
                  <a:pt x="21649" y="4768"/>
                </a:cubicBezTo>
                <a:cubicBezTo>
                  <a:pt x="21354" y="3135"/>
                  <a:pt x="20839" y="1604"/>
                  <a:pt x="20133" y="192"/>
                </a:cubicBezTo>
                <a:close/>
                <a:moveTo>
                  <a:pt x="17454" y="32730"/>
                </a:moveTo>
                <a:lnTo>
                  <a:pt x="17454" y="32730"/>
                </a:lnTo>
                <a:cubicBezTo>
                  <a:pt x="17425" y="32788"/>
                  <a:pt x="17425" y="32818"/>
                  <a:pt x="17410" y="32877"/>
                </a:cubicBezTo>
                <a:cubicBezTo>
                  <a:pt x="17337" y="32936"/>
                  <a:pt x="17263" y="32965"/>
                  <a:pt x="17204" y="33009"/>
                </a:cubicBezTo>
                <a:cubicBezTo>
                  <a:pt x="17234" y="32950"/>
                  <a:pt x="17234" y="32891"/>
                  <a:pt x="17234" y="32862"/>
                </a:cubicBezTo>
                <a:cubicBezTo>
                  <a:pt x="17307" y="32818"/>
                  <a:pt x="17381" y="32759"/>
                  <a:pt x="17454" y="32730"/>
                </a:cubicBezTo>
                <a:close/>
                <a:moveTo>
                  <a:pt x="17690" y="32906"/>
                </a:moveTo>
                <a:lnTo>
                  <a:pt x="17690" y="32906"/>
                </a:lnTo>
                <a:cubicBezTo>
                  <a:pt x="17660" y="32950"/>
                  <a:pt x="17631" y="32965"/>
                  <a:pt x="17616" y="32980"/>
                </a:cubicBezTo>
                <a:cubicBezTo>
                  <a:pt x="17616" y="32997"/>
                  <a:pt x="17616" y="33009"/>
                  <a:pt x="17613" y="33019"/>
                </a:cubicBezTo>
                <a:lnTo>
                  <a:pt x="17613" y="33019"/>
                </a:lnTo>
                <a:cubicBezTo>
                  <a:pt x="17629" y="32997"/>
                  <a:pt x="17652" y="32976"/>
                  <a:pt x="17675" y="32965"/>
                </a:cubicBezTo>
                <a:cubicBezTo>
                  <a:pt x="17675" y="32950"/>
                  <a:pt x="17690" y="32936"/>
                  <a:pt x="17690" y="32906"/>
                </a:cubicBezTo>
                <a:close/>
                <a:moveTo>
                  <a:pt x="17586" y="32822"/>
                </a:moveTo>
                <a:cubicBezTo>
                  <a:pt x="17531" y="32894"/>
                  <a:pt x="17475" y="32965"/>
                  <a:pt x="17413" y="33032"/>
                </a:cubicBezTo>
                <a:lnTo>
                  <a:pt x="17413" y="33032"/>
                </a:lnTo>
                <a:cubicBezTo>
                  <a:pt x="17429" y="33001"/>
                  <a:pt x="17454" y="32947"/>
                  <a:pt x="17454" y="32906"/>
                </a:cubicBezTo>
                <a:lnTo>
                  <a:pt x="17586" y="32822"/>
                </a:lnTo>
                <a:close/>
                <a:moveTo>
                  <a:pt x="17613" y="33019"/>
                </a:moveTo>
                <a:cubicBezTo>
                  <a:pt x="17609" y="33026"/>
                  <a:pt x="17605" y="33032"/>
                  <a:pt x="17602" y="33039"/>
                </a:cubicBezTo>
                <a:cubicBezTo>
                  <a:pt x="17608" y="33032"/>
                  <a:pt x="17611" y="33026"/>
                  <a:pt x="17613" y="33019"/>
                </a:cubicBezTo>
                <a:close/>
                <a:moveTo>
                  <a:pt x="19632" y="221"/>
                </a:moveTo>
                <a:lnTo>
                  <a:pt x="19588" y="265"/>
                </a:lnTo>
                <a:cubicBezTo>
                  <a:pt x="20280" y="1663"/>
                  <a:pt x="20766" y="3164"/>
                  <a:pt x="21031" y="4783"/>
                </a:cubicBezTo>
                <a:cubicBezTo>
                  <a:pt x="21134" y="5357"/>
                  <a:pt x="21237" y="6108"/>
                  <a:pt x="21148" y="6888"/>
                </a:cubicBezTo>
                <a:cubicBezTo>
                  <a:pt x="21089" y="7432"/>
                  <a:pt x="20927" y="8006"/>
                  <a:pt x="20692" y="8551"/>
                </a:cubicBezTo>
                <a:cubicBezTo>
                  <a:pt x="20265" y="9507"/>
                  <a:pt x="19559" y="10449"/>
                  <a:pt x="18588" y="11420"/>
                </a:cubicBezTo>
                <a:cubicBezTo>
                  <a:pt x="17410" y="12583"/>
                  <a:pt x="16100" y="13554"/>
                  <a:pt x="14702" y="14334"/>
                </a:cubicBezTo>
                <a:cubicBezTo>
                  <a:pt x="14261" y="14570"/>
                  <a:pt x="13805" y="14805"/>
                  <a:pt x="13349" y="15026"/>
                </a:cubicBezTo>
                <a:cubicBezTo>
                  <a:pt x="12480" y="15467"/>
                  <a:pt x="11583" y="15909"/>
                  <a:pt x="10773" y="16497"/>
                </a:cubicBezTo>
                <a:cubicBezTo>
                  <a:pt x="10405" y="16777"/>
                  <a:pt x="10052" y="17071"/>
                  <a:pt x="9743" y="17380"/>
                </a:cubicBezTo>
                <a:cubicBezTo>
                  <a:pt x="8919" y="18234"/>
                  <a:pt x="8404" y="19220"/>
                  <a:pt x="8286" y="20176"/>
                </a:cubicBezTo>
                <a:cubicBezTo>
                  <a:pt x="8183" y="21089"/>
                  <a:pt x="8477" y="21913"/>
                  <a:pt x="8801" y="22664"/>
                </a:cubicBezTo>
                <a:cubicBezTo>
                  <a:pt x="9434" y="24150"/>
                  <a:pt x="10714" y="25312"/>
                  <a:pt x="11744" y="26166"/>
                </a:cubicBezTo>
                <a:cubicBezTo>
                  <a:pt x="12053" y="26401"/>
                  <a:pt x="12333" y="26637"/>
                  <a:pt x="12569" y="26843"/>
                </a:cubicBezTo>
                <a:cubicBezTo>
                  <a:pt x="14335" y="28344"/>
                  <a:pt x="15541" y="30081"/>
                  <a:pt x="16100" y="31994"/>
                </a:cubicBezTo>
                <a:cubicBezTo>
                  <a:pt x="16216" y="32380"/>
                  <a:pt x="16298" y="32732"/>
                  <a:pt x="16347" y="33080"/>
                </a:cubicBezTo>
                <a:lnTo>
                  <a:pt x="16347" y="33080"/>
                </a:lnTo>
                <a:cubicBezTo>
                  <a:pt x="16358" y="33073"/>
                  <a:pt x="16371" y="33067"/>
                  <a:pt x="16383" y="33060"/>
                </a:cubicBezTo>
                <a:lnTo>
                  <a:pt x="16383" y="33060"/>
                </a:lnTo>
                <a:cubicBezTo>
                  <a:pt x="16345" y="32728"/>
                  <a:pt x="16262" y="32371"/>
                  <a:pt x="16145" y="31979"/>
                </a:cubicBezTo>
                <a:cubicBezTo>
                  <a:pt x="15556" y="30036"/>
                  <a:pt x="14364" y="28300"/>
                  <a:pt x="12598" y="26784"/>
                </a:cubicBezTo>
                <a:cubicBezTo>
                  <a:pt x="12333" y="26563"/>
                  <a:pt x="12053" y="26343"/>
                  <a:pt x="11759" y="26107"/>
                </a:cubicBezTo>
                <a:cubicBezTo>
                  <a:pt x="10714" y="25283"/>
                  <a:pt x="9449" y="24120"/>
                  <a:pt x="8845" y="22649"/>
                </a:cubicBezTo>
                <a:cubicBezTo>
                  <a:pt x="8521" y="21898"/>
                  <a:pt x="8227" y="21089"/>
                  <a:pt x="8345" y="20206"/>
                </a:cubicBezTo>
                <a:cubicBezTo>
                  <a:pt x="8448" y="19264"/>
                  <a:pt x="8963" y="18293"/>
                  <a:pt x="9772" y="17439"/>
                </a:cubicBezTo>
                <a:cubicBezTo>
                  <a:pt x="10096" y="17130"/>
                  <a:pt x="10420" y="16836"/>
                  <a:pt x="10788" y="16556"/>
                </a:cubicBezTo>
                <a:cubicBezTo>
                  <a:pt x="11597" y="15968"/>
                  <a:pt x="12495" y="15526"/>
                  <a:pt x="13363" y="15099"/>
                </a:cubicBezTo>
                <a:cubicBezTo>
                  <a:pt x="13805" y="14879"/>
                  <a:pt x="14290" y="14643"/>
                  <a:pt x="14732" y="14408"/>
                </a:cubicBezTo>
                <a:cubicBezTo>
                  <a:pt x="16145" y="13628"/>
                  <a:pt x="17454" y="12642"/>
                  <a:pt x="18632" y="11479"/>
                </a:cubicBezTo>
                <a:cubicBezTo>
                  <a:pt x="19618" y="10508"/>
                  <a:pt x="20324" y="9551"/>
                  <a:pt x="20736" y="8580"/>
                </a:cubicBezTo>
                <a:cubicBezTo>
                  <a:pt x="21001" y="8006"/>
                  <a:pt x="21148" y="7432"/>
                  <a:pt x="21207" y="6888"/>
                </a:cubicBezTo>
                <a:cubicBezTo>
                  <a:pt x="21281" y="6108"/>
                  <a:pt x="21178" y="5357"/>
                  <a:pt x="21089" y="4768"/>
                </a:cubicBezTo>
                <a:cubicBezTo>
                  <a:pt x="20810" y="3150"/>
                  <a:pt x="20324" y="1619"/>
                  <a:pt x="19632" y="221"/>
                </a:cubicBezTo>
                <a:close/>
                <a:moveTo>
                  <a:pt x="16682" y="32902"/>
                </a:moveTo>
                <a:lnTo>
                  <a:pt x="16682" y="32902"/>
                </a:lnTo>
                <a:cubicBezTo>
                  <a:pt x="16645" y="32921"/>
                  <a:pt x="16608" y="32940"/>
                  <a:pt x="16571" y="32965"/>
                </a:cubicBezTo>
                <a:cubicBezTo>
                  <a:pt x="16571" y="33016"/>
                  <a:pt x="16571" y="33059"/>
                  <a:pt x="16576" y="33101"/>
                </a:cubicBezTo>
                <a:lnTo>
                  <a:pt x="16576" y="33101"/>
                </a:lnTo>
                <a:lnTo>
                  <a:pt x="16616" y="33083"/>
                </a:lnTo>
                <a:cubicBezTo>
                  <a:pt x="16660" y="33053"/>
                  <a:pt x="16674" y="33053"/>
                  <a:pt x="16689" y="33039"/>
                </a:cubicBezTo>
                <a:cubicBezTo>
                  <a:pt x="16688" y="32994"/>
                  <a:pt x="16685" y="32948"/>
                  <a:pt x="16682" y="32902"/>
                </a:cubicBezTo>
                <a:close/>
                <a:moveTo>
                  <a:pt x="16513" y="33009"/>
                </a:moveTo>
                <a:cubicBezTo>
                  <a:pt x="16498" y="33009"/>
                  <a:pt x="16498" y="33024"/>
                  <a:pt x="16468" y="33024"/>
                </a:cubicBezTo>
                <a:cubicBezTo>
                  <a:pt x="16440" y="33033"/>
                  <a:pt x="16411" y="33046"/>
                  <a:pt x="16383" y="33060"/>
                </a:cubicBezTo>
                <a:lnTo>
                  <a:pt x="16383" y="33060"/>
                </a:lnTo>
                <a:cubicBezTo>
                  <a:pt x="16387" y="33103"/>
                  <a:pt x="16392" y="33144"/>
                  <a:pt x="16395" y="33186"/>
                </a:cubicBezTo>
                <a:lnTo>
                  <a:pt x="16513" y="33131"/>
                </a:lnTo>
                <a:lnTo>
                  <a:pt x="16513" y="33009"/>
                </a:lnTo>
                <a:close/>
                <a:moveTo>
                  <a:pt x="17131" y="32891"/>
                </a:moveTo>
                <a:cubicBezTo>
                  <a:pt x="17131" y="32950"/>
                  <a:pt x="17116" y="33009"/>
                  <a:pt x="17101" y="33053"/>
                </a:cubicBezTo>
                <a:cubicBezTo>
                  <a:pt x="17028" y="33112"/>
                  <a:pt x="16954" y="33156"/>
                  <a:pt x="16866" y="33200"/>
                </a:cubicBezTo>
                <a:cubicBezTo>
                  <a:pt x="16895" y="33156"/>
                  <a:pt x="16895" y="33097"/>
                  <a:pt x="16895" y="33039"/>
                </a:cubicBezTo>
                <a:cubicBezTo>
                  <a:pt x="16969" y="32980"/>
                  <a:pt x="17057" y="32950"/>
                  <a:pt x="17131" y="32891"/>
                </a:cubicBezTo>
                <a:close/>
                <a:moveTo>
                  <a:pt x="17381" y="32980"/>
                </a:moveTo>
                <a:cubicBezTo>
                  <a:pt x="17381" y="33009"/>
                  <a:pt x="17351" y="33024"/>
                  <a:pt x="17351" y="33024"/>
                </a:cubicBezTo>
                <a:cubicBezTo>
                  <a:pt x="17337" y="33053"/>
                  <a:pt x="17337" y="33097"/>
                  <a:pt x="17322" y="33112"/>
                </a:cubicBezTo>
                <a:cubicBezTo>
                  <a:pt x="17263" y="33142"/>
                  <a:pt x="17204" y="33200"/>
                  <a:pt x="17131" y="33245"/>
                </a:cubicBezTo>
                <a:cubicBezTo>
                  <a:pt x="17160" y="33186"/>
                  <a:pt x="17160" y="33142"/>
                  <a:pt x="17175" y="33097"/>
                </a:cubicBezTo>
                <a:cubicBezTo>
                  <a:pt x="17248" y="33053"/>
                  <a:pt x="17307" y="33024"/>
                  <a:pt x="17381" y="32980"/>
                </a:cubicBezTo>
                <a:close/>
                <a:moveTo>
                  <a:pt x="17499" y="33053"/>
                </a:moveTo>
                <a:lnTo>
                  <a:pt x="17499" y="33053"/>
                </a:lnTo>
                <a:cubicBezTo>
                  <a:pt x="17469" y="33083"/>
                  <a:pt x="17410" y="33112"/>
                  <a:pt x="17381" y="33156"/>
                </a:cubicBezTo>
                <a:cubicBezTo>
                  <a:pt x="17351" y="33186"/>
                  <a:pt x="17351" y="33200"/>
                  <a:pt x="17337" y="33245"/>
                </a:cubicBezTo>
                <a:cubicBezTo>
                  <a:pt x="17366" y="33230"/>
                  <a:pt x="17410" y="33186"/>
                  <a:pt x="17454" y="33156"/>
                </a:cubicBezTo>
                <a:cubicBezTo>
                  <a:pt x="17469" y="33127"/>
                  <a:pt x="17484" y="33097"/>
                  <a:pt x="17499" y="33053"/>
                </a:cubicBezTo>
                <a:close/>
                <a:moveTo>
                  <a:pt x="16347" y="33080"/>
                </a:moveTo>
                <a:cubicBezTo>
                  <a:pt x="16301" y="33105"/>
                  <a:pt x="16258" y="33133"/>
                  <a:pt x="16218" y="33156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70" y="33278"/>
                  <a:pt x="16321" y="33252"/>
                  <a:pt x="16365" y="33230"/>
                </a:cubicBezTo>
                <a:cubicBezTo>
                  <a:pt x="16360" y="33180"/>
                  <a:pt x="16354" y="33130"/>
                  <a:pt x="16347" y="33080"/>
                </a:cubicBezTo>
                <a:close/>
                <a:moveTo>
                  <a:pt x="16822" y="33083"/>
                </a:moveTo>
                <a:cubicBezTo>
                  <a:pt x="16822" y="33127"/>
                  <a:pt x="16807" y="33186"/>
                  <a:pt x="16807" y="33245"/>
                </a:cubicBezTo>
                <a:cubicBezTo>
                  <a:pt x="16733" y="33303"/>
                  <a:pt x="16645" y="33333"/>
                  <a:pt x="16571" y="33392"/>
                </a:cubicBezTo>
                <a:lnTo>
                  <a:pt x="16571" y="33230"/>
                </a:lnTo>
                <a:cubicBezTo>
                  <a:pt x="16660" y="33171"/>
                  <a:pt x="16733" y="33127"/>
                  <a:pt x="16822" y="33083"/>
                </a:cubicBezTo>
                <a:close/>
                <a:moveTo>
                  <a:pt x="17184" y="33317"/>
                </a:moveTo>
                <a:cubicBezTo>
                  <a:pt x="17156" y="33350"/>
                  <a:pt x="17128" y="33381"/>
                  <a:pt x="17099" y="33412"/>
                </a:cubicBezTo>
                <a:lnTo>
                  <a:pt x="17099" y="33412"/>
                </a:lnTo>
                <a:cubicBezTo>
                  <a:pt x="17101" y="33397"/>
                  <a:pt x="17101" y="33385"/>
                  <a:pt x="17101" y="33377"/>
                </a:cubicBezTo>
                <a:lnTo>
                  <a:pt x="17184" y="33317"/>
                </a:lnTo>
                <a:close/>
                <a:moveTo>
                  <a:pt x="17086" y="33171"/>
                </a:moveTo>
                <a:lnTo>
                  <a:pt x="17086" y="33171"/>
                </a:lnTo>
                <a:cubicBezTo>
                  <a:pt x="17057" y="33230"/>
                  <a:pt x="17057" y="33259"/>
                  <a:pt x="17042" y="33318"/>
                </a:cubicBezTo>
                <a:cubicBezTo>
                  <a:pt x="16983" y="33348"/>
                  <a:pt x="16910" y="33406"/>
                  <a:pt x="16836" y="33451"/>
                </a:cubicBezTo>
                <a:cubicBezTo>
                  <a:pt x="16866" y="33392"/>
                  <a:pt x="16866" y="33333"/>
                  <a:pt x="16866" y="33289"/>
                </a:cubicBezTo>
                <a:cubicBezTo>
                  <a:pt x="16939" y="33259"/>
                  <a:pt x="16998" y="33200"/>
                  <a:pt x="17086" y="33171"/>
                </a:cubicBezTo>
                <a:close/>
                <a:moveTo>
                  <a:pt x="17337" y="33348"/>
                </a:moveTo>
                <a:cubicBezTo>
                  <a:pt x="17322" y="33377"/>
                  <a:pt x="17278" y="33392"/>
                  <a:pt x="17263" y="33406"/>
                </a:cubicBezTo>
                <a:cubicBezTo>
                  <a:pt x="17263" y="33421"/>
                  <a:pt x="17248" y="33451"/>
                  <a:pt x="17248" y="33465"/>
                </a:cubicBezTo>
                <a:lnTo>
                  <a:pt x="17322" y="33392"/>
                </a:lnTo>
                <a:cubicBezTo>
                  <a:pt x="17322" y="33377"/>
                  <a:pt x="17336" y="33348"/>
                  <a:pt x="17337" y="33348"/>
                </a:cubicBezTo>
                <a:close/>
                <a:moveTo>
                  <a:pt x="17160" y="33524"/>
                </a:moveTo>
                <a:cubicBezTo>
                  <a:pt x="17152" y="33528"/>
                  <a:pt x="17145" y="33532"/>
                  <a:pt x="17139" y="33537"/>
                </a:cubicBezTo>
                <a:lnTo>
                  <a:pt x="17139" y="33537"/>
                </a:lnTo>
                <a:cubicBezTo>
                  <a:pt x="17146" y="33533"/>
                  <a:pt x="17153" y="33529"/>
                  <a:pt x="17160" y="33524"/>
                </a:cubicBezTo>
                <a:close/>
                <a:moveTo>
                  <a:pt x="16050" y="33248"/>
                </a:moveTo>
                <a:cubicBezTo>
                  <a:pt x="16058" y="33292"/>
                  <a:pt x="16065" y="33335"/>
                  <a:pt x="16071" y="33377"/>
                </a:cubicBezTo>
                <a:cubicBezTo>
                  <a:pt x="16100" y="33363"/>
                  <a:pt x="16131" y="33347"/>
                  <a:pt x="16164" y="33331"/>
                </a:cubicBezTo>
                <a:lnTo>
                  <a:pt x="16164" y="33331"/>
                </a:lnTo>
                <a:cubicBezTo>
                  <a:pt x="16166" y="33352"/>
                  <a:pt x="16169" y="33373"/>
                  <a:pt x="16174" y="33392"/>
                </a:cubicBezTo>
                <a:lnTo>
                  <a:pt x="15894" y="33554"/>
                </a:lnTo>
                <a:cubicBezTo>
                  <a:pt x="15865" y="33480"/>
                  <a:pt x="15865" y="33406"/>
                  <a:pt x="15865" y="33348"/>
                </a:cubicBezTo>
                <a:cubicBezTo>
                  <a:pt x="15922" y="33310"/>
                  <a:pt x="15985" y="33278"/>
                  <a:pt x="16050" y="33248"/>
                </a:cubicBezTo>
                <a:close/>
                <a:moveTo>
                  <a:pt x="16513" y="33274"/>
                </a:moveTo>
                <a:lnTo>
                  <a:pt x="16513" y="33465"/>
                </a:lnTo>
                <a:cubicBezTo>
                  <a:pt x="16424" y="33524"/>
                  <a:pt x="16321" y="33568"/>
                  <a:pt x="16248" y="33613"/>
                </a:cubicBezTo>
                <a:cubicBezTo>
                  <a:pt x="16233" y="33539"/>
                  <a:pt x="16233" y="33480"/>
                  <a:pt x="16233" y="33421"/>
                </a:cubicBezTo>
                <a:cubicBezTo>
                  <a:pt x="16248" y="33406"/>
                  <a:pt x="16292" y="33392"/>
                  <a:pt x="16307" y="33392"/>
                </a:cubicBezTo>
                <a:cubicBezTo>
                  <a:pt x="16380" y="33348"/>
                  <a:pt x="16439" y="33318"/>
                  <a:pt x="16513" y="33274"/>
                </a:cubicBezTo>
                <a:close/>
                <a:moveTo>
                  <a:pt x="16807" y="33333"/>
                </a:moveTo>
                <a:cubicBezTo>
                  <a:pt x="16807" y="33392"/>
                  <a:pt x="16792" y="33451"/>
                  <a:pt x="16763" y="33495"/>
                </a:cubicBezTo>
                <a:cubicBezTo>
                  <a:pt x="16689" y="33554"/>
                  <a:pt x="16616" y="33598"/>
                  <a:pt x="16542" y="33642"/>
                </a:cubicBezTo>
                <a:cubicBezTo>
                  <a:pt x="16542" y="33598"/>
                  <a:pt x="16571" y="33539"/>
                  <a:pt x="16571" y="33480"/>
                </a:cubicBezTo>
                <a:cubicBezTo>
                  <a:pt x="16645" y="33421"/>
                  <a:pt x="16733" y="33392"/>
                  <a:pt x="16807" y="33333"/>
                </a:cubicBezTo>
                <a:close/>
                <a:moveTo>
                  <a:pt x="17013" y="33406"/>
                </a:moveTo>
                <a:lnTo>
                  <a:pt x="17013" y="33406"/>
                </a:lnTo>
                <a:cubicBezTo>
                  <a:pt x="16983" y="33465"/>
                  <a:pt x="16969" y="33495"/>
                  <a:pt x="16954" y="33554"/>
                </a:cubicBezTo>
                <a:cubicBezTo>
                  <a:pt x="16895" y="33598"/>
                  <a:pt x="16836" y="33642"/>
                  <a:pt x="16763" y="33686"/>
                </a:cubicBezTo>
                <a:cubicBezTo>
                  <a:pt x="16807" y="33627"/>
                  <a:pt x="16822" y="33598"/>
                  <a:pt x="16822" y="33539"/>
                </a:cubicBezTo>
                <a:cubicBezTo>
                  <a:pt x="16895" y="33495"/>
                  <a:pt x="16954" y="33451"/>
                  <a:pt x="17013" y="33406"/>
                </a:cubicBezTo>
                <a:close/>
                <a:moveTo>
                  <a:pt x="15791" y="33377"/>
                </a:moveTo>
                <a:cubicBezTo>
                  <a:pt x="15791" y="33451"/>
                  <a:pt x="15806" y="33495"/>
                  <a:pt x="15806" y="33554"/>
                </a:cubicBezTo>
                <a:cubicBezTo>
                  <a:pt x="15762" y="33568"/>
                  <a:pt x="15718" y="33613"/>
                  <a:pt x="15659" y="33627"/>
                </a:cubicBezTo>
                <a:cubicBezTo>
                  <a:pt x="15615" y="33642"/>
                  <a:pt x="15571" y="33686"/>
                  <a:pt x="15512" y="33701"/>
                </a:cubicBezTo>
                <a:cubicBezTo>
                  <a:pt x="15512" y="33671"/>
                  <a:pt x="15512" y="33613"/>
                  <a:pt x="15497" y="33539"/>
                </a:cubicBezTo>
                <a:cubicBezTo>
                  <a:pt x="15585" y="33480"/>
                  <a:pt x="15688" y="33421"/>
                  <a:pt x="15791" y="33377"/>
                </a:cubicBezTo>
                <a:close/>
                <a:moveTo>
                  <a:pt x="17139" y="33537"/>
                </a:moveTo>
                <a:lnTo>
                  <a:pt x="17139" y="33537"/>
                </a:lnTo>
                <a:cubicBezTo>
                  <a:pt x="17099" y="33559"/>
                  <a:pt x="17053" y="33575"/>
                  <a:pt x="17028" y="33613"/>
                </a:cubicBezTo>
                <a:cubicBezTo>
                  <a:pt x="17028" y="33627"/>
                  <a:pt x="17013" y="33671"/>
                  <a:pt x="16983" y="33701"/>
                </a:cubicBezTo>
                <a:lnTo>
                  <a:pt x="17101" y="33598"/>
                </a:lnTo>
                <a:cubicBezTo>
                  <a:pt x="17112" y="33566"/>
                  <a:pt x="17123" y="33549"/>
                  <a:pt x="17139" y="33537"/>
                </a:cubicBezTo>
                <a:close/>
                <a:moveTo>
                  <a:pt x="16159" y="33465"/>
                </a:moveTo>
                <a:lnTo>
                  <a:pt x="16159" y="33642"/>
                </a:lnTo>
                <a:cubicBezTo>
                  <a:pt x="16145" y="33657"/>
                  <a:pt x="16130" y="33657"/>
                  <a:pt x="16100" y="33686"/>
                </a:cubicBezTo>
                <a:cubicBezTo>
                  <a:pt x="16027" y="33716"/>
                  <a:pt x="15953" y="33774"/>
                  <a:pt x="15880" y="33804"/>
                </a:cubicBezTo>
                <a:lnTo>
                  <a:pt x="15880" y="33613"/>
                </a:lnTo>
                <a:cubicBezTo>
                  <a:pt x="15983" y="33554"/>
                  <a:pt x="16071" y="33495"/>
                  <a:pt x="16159" y="33465"/>
                </a:cubicBezTo>
                <a:close/>
                <a:moveTo>
                  <a:pt x="16802" y="33751"/>
                </a:moveTo>
                <a:lnTo>
                  <a:pt x="16802" y="33751"/>
                </a:lnTo>
                <a:cubicBezTo>
                  <a:pt x="16784" y="33773"/>
                  <a:pt x="16766" y="33794"/>
                  <a:pt x="16748" y="33816"/>
                </a:cubicBezTo>
                <a:lnTo>
                  <a:pt x="16748" y="33816"/>
                </a:lnTo>
                <a:cubicBezTo>
                  <a:pt x="16748" y="33789"/>
                  <a:pt x="16748" y="33789"/>
                  <a:pt x="16763" y="33774"/>
                </a:cubicBezTo>
                <a:lnTo>
                  <a:pt x="16802" y="33751"/>
                </a:lnTo>
                <a:close/>
                <a:moveTo>
                  <a:pt x="16498" y="33524"/>
                </a:moveTo>
                <a:cubicBezTo>
                  <a:pt x="16498" y="33568"/>
                  <a:pt x="16468" y="33627"/>
                  <a:pt x="16468" y="33686"/>
                </a:cubicBezTo>
                <a:cubicBezTo>
                  <a:pt x="16395" y="33745"/>
                  <a:pt x="16307" y="33789"/>
                  <a:pt x="16233" y="33833"/>
                </a:cubicBezTo>
                <a:lnTo>
                  <a:pt x="16233" y="33671"/>
                </a:lnTo>
                <a:cubicBezTo>
                  <a:pt x="16307" y="33627"/>
                  <a:pt x="16395" y="33568"/>
                  <a:pt x="16498" y="33524"/>
                </a:cubicBezTo>
                <a:close/>
                <a:moveTo>
                  <a:pt x="16748" y="33583"/>
                </a:moveTo>
                <a:cubicBezTo>
                  <a:pt x="16733" y="33642"/>
                  <a:pt x="16719" y="33701"/>
                  <a:pt x="16719" y="33745"/>
                </a:cubicBezTo>
                <a:cubicBezTo>
                  <a:pt x="16645" y="33789"/>
                  <a:pt x="16571" y="33833"/>
                  <a:pt x="16498" y="33892"/>
                </a:cubicBezTo>
                <a:cubicBezTo>
                  <a:pt x="16513" y="33833"/>
                  <a:pt x="16513" y="33774"/>
                  <a:pt x="16527" y="33745"/>
                </a:cubicBezTo>
                <a:cubicBezTo>
                  <a:pt x="16601" y="33686"/>
                  <a:pt x="16674" y="33642"/>
                  <a:pt x="16748" y="33583"/>
                </a:cubicBezTo>
                <a:close/>
                <a:moveTo>
                  <a:pt x="16983" y="33774"/>
                </a:moveTo>
                <a:cubicBezTo>
                  <a:pt x="16969" y="33789"/>
                  <a:pt x="16939" y="33819"/>
                  <a:pt x="16910" y="33833"/>
                </a:cubicBezTo>
                <a:cubicBezTo>
                  <a:pt x="16895" y="33848"/>
                  <a:pt x="16895" y="33863"/>
                  <a:pt x="16880" y="33892"/>
                </a:cubicBezTo>
                <a:lnTo>
                  <a:pt x="16954" y="33819"/>
                </a:lnTo>
                <a:cubicBezTo>
                  <a:pt x="16969" y="33819"/>
                  <a:pt x="16983" y="33789"/>
                  <a:pt x="16983" y="33774"/>
                </a:cubicBezTo>
                <a:close/>
                <a:moveTo>
                  <a:pt x="15424" y="33568"/>
                </a:moveTo>
                <a:cubicBezTo>
                  <a:pt x="15424" y="33642"/>
                  <a:pt x="15438" y="33701"/>
                  <a:pt x="15438" y="33774"/>
                </a:cubicBezTo>
                <a:cubicBezTo>
                  <a:pt x="15394" y="33819"/>
                  <a:pt x="15335" y="33833"/>
                  <a:pt x="15276" y="33863"/>
                </a:cubicBezTo>
                <a:cubicBezTo>
                  <a:pt x="15232" y="33892"/>
                  <a:pt x="15203" y="33922"/>
                  <a:pt x="15144" y="33936"/>
                </a:cubicBezTo>
                <a:cubicBezTo>
                  <a:pt x="15173" y="33892"/>
                  <a:pt x="15173" y="33819"/>
                  <a:pt x="15144" y="33745"/>
                </a:cubicBezTo>
                <a:lnTo>
                  <a:pt x="15424" y="33568"/>
                </a:lnTo>
                <a:close/>
                <a:moveTo>
                  <a:pt x="16807" y="33966"/>
                </a:moveTo>
                <a:cubicBezTo>
                  <a:pt x="16788" y="33966"/>
                  <a:pt x="16775" y="33971"/>
                  <a:pt x="16765" y="33981"/>
                </a:cubicBezTo>
                <a:lnTo>
                  <a:pt x="16765" y="33981"/>
                </a:lnTo>
                <a:cubicBezTo>
                  <a:pt x="16778" y="33975"/>
                  <a:pt x="16791" y="33970"/>
                  <a:pt x="16807" y="33966"/>
                </a:cubicBezTo>
                <a:close/>
                <a:moveTo>
                  <a:pt x="15806" y="33642"/>
                </a:moveTo>
                <a:lnTo>
                  <a:pt x="15806" y="33833"/>
                </a:lnTo>
                <a:lnTo>
                  <a:pt x="15541" y="33995"/>
                </a:lnTo>
                <a:lnTo>
                  <a:pt x="15541" y="33819"/>
                </a:lnTo>
                <a:cubicBezTo>
                  <a:pt x="15585" y="33774"/>
                  <a:pt x="15644" y="33745"/>
                  <a:pt x="15703" y="33716"/>
                </a:cubicBezTo>
                <a:cubicBezTo>
                  <a:pt x="15733" y="33701"/>
                  <a:pt x="15777" y="33686"/>
                  <a:pt x="15806" y="33642"/>
                </a:cubicBezTo>
                <a:close/>
                <a:moveTo>
                  <a:pt x="16159" y="33716"/>
                </a:moveTo>
                <a:cubicBezTo>
                  <a:pt x="16159" y="33774"/>
                  <a:pt x="16159" y="33833"/>
                  <a:pt x="16145" y="33907"/>
                </a:cubicBezTo>
                <a:cubicBezTo>
                  <a:pt x="16086" y="33936"/>
                  <a:pt x="16012" y="33980"/>
                  <a:pt x="15953" y="34010"/>
                </a:cubicBezTo>
                <a:cubicBezTo>
                  <a:pt x="15939" y="34025"/>
                  <a:pt x="15924" y="34025"/>
                  <a:pt x="15880" y="34054"/>
                </a:cubicBezTo>
                <a:cubicBezTo>
                  <a:pt x="15880" y="33995"/>
                  <a:pt x="15909" y="33922"/>
                  <a:pt x="15880" y="33863"/>
                </a:cubicBezTo>
                <a:cubicBezTo>
                  <a:pt x="15983" y="33819"/>
                  <a:pt x="16056" y="33774"/>
                  <a:pt x="16145" y="33716"/>
                </a:cubicBezTo>
                <a:close/>
                <a:moveTo>
                  <a:pt x="16454" y="33774"/>
                </a:moveTo>
                <a:cubicBezTo>
                  <a:pt x="16439" y="33833"/>
                  <a:pt x="16439" y="33877"/>
                  <a:pt x="16410" y="33936"/>
                </a:cubicBezTo>
                <a:cubicBezTo>
                  <a:pt x="16351" y="33995"/>
                  <a:pt x="16277" y="34054"/>
                  <a:pt x="16203" y="34083"/>
                </a:cubicBezTo>
                <a:cubicBezTo>
                  <a:pt x="16203" y="34025"/>
                  <a:pt x="16218" y="33980"/>
                  <a:pt x="16218" y="33922"/>
                </a:cubicBezTo>
                <a:cubicBezTo>
                  <a:pt x="16292" y="33863"/>
                  <a:pt x="16380" y="33833"/>
                  <a:pt x="16454" y="33774"/>
                </a:cubicBezTo>
                <a:close/>
                <a:moveTo>
                  <a:pt x="16660" y="33848"/>
                </a:moveTo>
                <a:lnTo>
                  <a:pt x="16660" y="33848"/>
                </a:lnTo>
                <a:cubicBezTo>
                  <a:pt x="16645" y="33907"/>
                  <a:pt x="16616" y="33936"/>
                  <a:pt x="16601" y="33980"/>
                </a:cubicBezTo>
                <a:cubicBezTo>
                  <a:pt x="16542" y="34010"/>
                  <a:pt x="16498" y="34069"/>
                  <a:pt x="16424" y="34113"/>
                </a:cubicBezTo>
                <a:cubicBezTo>
                  <a:pt x="16454" y="34069"/>
                  <a:pt x="16454" y="34039"/>
                  <a:pt x="16468" y="33980"/>
                </a:cubicBezTo>
                <a:cubicBezTo>
                  <a:pt x="16527" y="33936"/>
                  <a:pt x="16601" y="33892"/>
                  <a:pt x="16660" y="33848"/>
                </a:cubicBezTo>
                <a:close/>
                <a:moveTo>
                  <a:pt x="16765" y="33981"/>
                </a:moveTo>
                <a:cubicBezTo>
                  <a:pt x="16731" y="33997"/>
                  <a:pt x="16707" y="34022"/>
                  <a:pt x="16674" y="34054"/>
                </a:cubicBezTo>
                <a:cubicBezTo>
                  <a:pt x="16674" y="34069"/>
                  <a:pt x="16660" y="34113"/>
                  <a:pt x="16645" y="34142"/>
                </a:cubicBezTo>
                <a:lnTo>
                  <a:pt x="16748" y="34039"/>
                </a:lnTo>
                <a:cubicBezTo>
                  <a:pt x="16748" y="34014"/>
                  <a:pt x="16753" y="33993"/>
                  <a:pt x="16765" y="33981"/>
                </a:cubicBezTo>
                <a:close/>
                <a:moveTo>
                  <a:pt x="15100" y="33789"/>
                </a:moveTo>
                <a:cubicBezTo>
                  <a:pt x="15100" y="33863"/>
                  <a:pt x="15114" y="33922"/>
                  <a:pt x="15114" y="33995"/>
                </a:cubicBezTo>
                <a:cubicBezTo>
                  <a:pt x="15026" y="34054"/>
                  <a:pt x="14923" y="34113"/>
                  <a:pt x="14835" y="34186"/>
                </a:cubicBezTo>
                <a:cubicBezTo>
                  <a:pt x="14835" y="34083"/>
                  <a:pt x="14820" y="34039"/>
                  <a:pt x="14820" y="33966"/>
                </a:cubicBezTo>
                <a:lnTo>
                  <a:pt x="15100" y="33789"/>
                </a:lnTo>
                <a:close/>
                <a:moveTo>
                  <a:pt x="15468" y="33848"/>
                </a:moveTo>
                <a:cubicBezTo>
                  <a:pt x="15468" y="33907"/>
                  <a:pt x="15482" y="33980"/>
                  <a:pt x="15482" y="34039"/>
                </a:cubicBezTo>
                <a:lnTo>
                  <a:pt x="15203" y="34201"/>
                </a:lnTo>
                <a:cubicBezTo>
                  <a:pt x="15203" y="34142"/>
                  <a:pt x="15203" y="34083"/>
                  <a:pt x="15188" y="34010"/>
                </a:cubicBezTo>
                <a:cubicBezTo>
                  <a:pt x="15247" y="33980"/>
                  <a:pt x="15276" y="33966"/>
                  <a:pt x="15335" y="33922"/>
                </a:cubicBezTo>
                <a:cubicBezTo>
                  <a:pt x="15365" y="33907"/>
                  <a:pt x="15424" y="33863"/>
                  <a:pt x="15468" y="33848"/>
                </a:cubicBezTo>
                <a:close/>
                <a:moveTo>
                  <a:pt x="16417" y="34219"/>
                </a:moveTo>
                <a:lnTo>
                  <a:pt x="16417" y="34219"/>
                </a:lnTo>
                <a:cubicBezTo>
                  <a:pt x="16409" y="34227"/>
                  <a:pt x="16402" y="34236"/>
                  <a:pt x="16395" y="34244"/>
                </a:cubicBezTo>
                <a:lnTo>
                  <a:pt x="16395" y="34244"/>
                </a:lnTo>
                <a:cubicBezTo>
                  <a:pt x="16395" y="34240"/>
                  <a:pt x="16395" y="34235"/>
                  <a:pt x="16395" y="34231"/>
                </a:cubicBezTo>
                <a:cubicBezTo>
                  <a:pt x="16402" y="34227"/>
                  <a:pt x="16409" y="34223"/>
                  <a:pt x="16417" y="34219"/>
                </a:cubicBezTo>
                <a:close/>
                <a:moveTo>
                  <a:pt x="15836" y="33907"/>
                </a:moveTo>
                <a:lnTo>
                  <a:pt x="15836" y="34083"/>
                </a:lnTo>
                <a:lnTo>
                  <a:pt x="15556" y="34260"/>
                </a:lnTo>
                <a:lnTo>
                  <a:pt x="15556" y="34069"/>
                </a:lnTo>
                <a:lnTo>
                  <a:pt x="15836" y="33907"/>
                </a:lnTo>
                <a:close/>
                <a:moveTo>
                  <a:pt x="16159" y="33995"/>
                </a:moveTo>
                <a:cubicBezTo>
                  <a:pt x="16159" y="34054"/>
                  <a:pt x="16145" y="34113"/>
                  <a:pt x="16145" y="34157"/>
                </a:cubicBezTo>
                <a:cubicBezTo>
                  <a:pt x="16027" y="34201"/>
                  <a:pt x="15953" y="34260"/>
                  <a:pt x="15880" y="34304"/>
                </a:cubicBezTo>
                <a:cubicBezTo>
                  <a:pt x="15880" y="34260"/>
                  <a:pt x="15894" y="34201"/>
                  <a:pt x="15894" y="34142"/>
                </a:cubicBezTo>
                <a:lnTo>
                  <a:pt x="16012" y="34083"/>
                </a:lnTo>
                <a:cubicBezTo>
                  <a:pt x="16071" y="34054"/>
                  <a:pt x="16100" y="34025"/>
                  <a:pt x="16159" y="33995"/>
                </a:cubicBezTo>
                <a:close/>
                <a:moveTo>
                  <a:pt x="16395" y="34054"/>
                </a:moveTo>
                <a:lnTo>
                  <a:pt x="16395" y="34054"/>
                </a:lnTo>
                <a:cubicBezTo>
                  <a:pt x="16380" y="34113"/>
                  <a:pt x="16365" y="34142"/>
                  <a:pt x="16365" y="34201"/>
                </a:cubicBezTo>
                <a:cubicBezTo>
                  <a:pt x="16277" y="34231"/>
                  <a:pt x="16218" y="34289"/>
                  <a:pt x="16145" y="34348"/>
                </a:cubicBezTo>
                <a:cubicBezTo>
                  <a:pt x="16159" y="34289"/>
                  <a:pt x="16159" y="34231"/>
                  <a:pt x="16174" y="34201"/>
                </a:cubicBezTo>
                <a:cubicBezTo>
                  <a:pt x="16248" y="34142"/>
                  <a:pt x="16321" y="34113"/>
                  <a:pt x="16395" y="34054"/>
                </a:cubicBezTo>
                <a:close/>
                <a:moveTo>
                  <a:pt x="16616" y="34231"/>
                </a:moveTo>
                <a:lnTo>
                  <a:pt x="16616" y="34231"/>
                </a:lnTo>
                <a:cubicBezTo>
                  <a:pt x="16601" y="34260"/>
                  <a:pt x="16557" y="34275"/>
                  <a:pt x="16542" y="34289"/>
                </a:cubicBezTo>
                <a:cubicBezTo>
                  <a:pt x="16542" y="34304"/>
                  <a:pt x="16527" y="34334"/>
                  <a:pt x="16527" y="34348"/>
                </a:cubicBezTo>
                <a:cubicBezTo>
                  <a:pt x="16571" y="34334"/>
                  <a:pt x="16586" y="34289"/>
                  <a:pt x="16601" y="34275"/>
                </a:cubicBezTo>
                <a:cubicBezTo>
                  <a:pt x="16601" y="34260"/>
                  <a:pt x="16615" y="34231"/>
                  <a:pt x="16616" y="34231"/>
                </a:cubicBezTo>
                <a:close/>
                <a:moveTo>
                  <a:pt x="14747" y="33995"/>
                </a:moveTo>
                <a:cubicBezTo>
                  <a:pt x="14747" y="34069"/>
                  <a:pt x="14761" y="34128"/>
                  <a:pt x="14761" y="34201"/>
                </a:cubicBezTo>
                <a:cubicBezTo>
                  <a:pt x="14673" y="34260"/>
                  <a:pt x="14585" y="34304"/>
                  <a:pt x="14511" y="34378"/>
                </a:cubicBezTo>
                <a:cubicBezTo>
                  <a:pt x="14511" y="34334"/>
                  <a:pt x="14511" y="34275"/>
                  <a:pt x="14482" y="34201"/>
                </a:cubicBezTo>
                <a:lnTo>
                  <a:pt x="14482" y="34157"/>
                </a:lnTo>
                <a:cubicBezTo>
                  <a:pt x="14585" y="34113"/>
                  <a:pt x="14673" y="34054"/>
                  <a:pt x="14747" y="33995"/>
                </a:cubicBezTo>
                <a:close/>
                <a:moveTo>
                  <a:pt x="15129" y="34054"/>
                </a:moveTo>
                <a:cubicBezTo>
                  <a:pt x="15129" y="34128"/>
                  <a:pt x="15144" y="34186"/>
                  <a:pt x="15144" y="34260"/>
                </a:cubicBezTo>
                <a:cubicBezTo>
                  <a:pt x="15056" y="34304"/>
                  <a:pt x="14967" y="34363"/>
                  <a:pt x="14879" y="34437"/>
                </a:cubicBezTo>
                <a:cubicBezTo>
                  <a:pt x="14850" y="34363"/>
                  <a:pt x="14850" y="34304"/>
                  <a:pt x="14850" y="34231"/>
                </a:cubicBezTo>
                <a:cubicBezTo>
                  <a:pt x="14953" y="34186"/>
                  <a:pt x="15041" y="34128"/>
                  <a:pt x="15129" y="34054"/>
                </a:cubicBezTo>
                <a:close/>
                <a:moveTo>
                  <a:pt x="15482" y="34128"/>
                </a:moveTo>
                <a:lnTo>
                  <a:pt x="15482" y="34304"/>
                </a:lnTo>
                <a:cubicBezTo>
                  <a:pt x="15438" y="34334"/>
                  <a:pt x="15394" y="34363"/>
                  <a:pt x="15350" y="34378"/>
                </a:cubicBezTo>
                <a:cubicBezTo>
                  <a:pt x="15291" y="34422"/>
                  <a:pt x="15262" y="34437"/>
                  <a:pt x="15203" y="34481"/>
                </a:cubicBezTo>
                <a:cubicBezTo>
                  <a:pt x="15217" y="34422"/>
                  <a:pt x="15217" y="34348"/>
                  <a:pt x="15203" y="34289"/>
                </a:cubicBezTo>
                <a:lnTo>
                  <a:pt x="15482" y="34128"/>
                </a:lnTo>
                <a:close/>
                <a:moveTo>
                  <a:pt x="16290" y="34361"/>
                </a:moveTo>
                <a:cubicBezTo>
                  <a:pt x="16281" y="34372"/>
                  <a:pt x="16272" y="34382"/>
                  <a:pt x="16262" y="34392"/>
                </a:cubicBezTo>
                <a:cubicBezTo>
                  <a:pt x="16239" y="34433"/>
                  <a:pt x="16213" y="34472"/>
                  <a:pt x="16187" y="34510"/>
                </a:cubicBezTo>
                <a:lnTo>
                  <a:pt x="16187" y="34510"/>
                </a:lnTo>
                <a:cubicBezTo>
                  <a:pt x="16209" y="34490"/>
                  <a:pt x="16230" y="34469"/>
                  <a:pt x="16248" y="34451"/>
                </a:cubicBezTo>
                <a:cubicBezTo>
                  <a:pt x="16267" y="34423"/>
                  <a:pt x="16280" y="34394"/>
                  <a:pt x="16290" y="34361"/>
                </a:cubicBezTo>
                <a:close/>
                <a:moveTo>
                  <a:pt x="15806" y="34157"/>
                </a:moveTo>
                <a:cubicBezTo>
                  <a:pt x="15806" y="34216"/>
                  <a:pt x="15806" y="34275"/>
                  <a:pt x="15791" y="34348"/>
                </a:cubicBezTo>
                <a:cubicBezTo>
                  <a:pt x="15718" y="34407"/>
                  <a:pt x="15630" y="34451"/>
                  <a:pt x="15556" y="34510"/>
                </a:cubicBezTo>
                <a:lnTo>
                  <a:pt x="15556" y="34334"/>
                </a:lnTo>
                <a:cubicBezTo>
                  <a:pt x="15644" y="34275"/>
                  <a:pt x="15733" y="34216"/>
                  <a:pt x="15806" y="34157"/>
                </a:cubicBezTo>
                <a:close/>
                <a:moveTo>
                  <a:pt x="16100" y="34231"/>
                </a:moveTo>
                <a:cubicBezTo>
                  <a:pt x="16086" y="34289"/>
                  <a:pt x="16086" y="34348"/>
                  <a:pt x="16071" y="34392"/>
                </a:cubicBezTo>
                <a:cubicBezTo>
                  <a:pt x="15997" y="34451"/>
                  <a:pt x="15924" y="34495"/>
                  <a:pt x="15850" y="34554"/>
                </a:cubicBezTo>
                <a:cubicBezTo>
                  <a:pt x="15850" y="34495"/>
                  <a:pt x="15865" y="34437"/>
                  <a:pt x="15865" y="34378"/>
                </a:cubicBezTo>
                <a:cubicBezTo>
                  <a:pt x="15939" y="34319"/>
                  <a:pt x="16012" y="34275"/>
                  <a:pt x="16100" y="34231"/>
                </a:cubicBezTo>
                <a:close/>
                <a:moveTo>
                  <a:pt x="16439" y="34378"/>
                </a:moveTo>
                <a:cubicBezTo>
                  <a:pt x="16380" y="34407"/>
                  <a:pt x="16351" y="34437"/>
                  <a:pt x="16307" y="34481"/>
                </a:cubicBezTo>
                <a:cubicBezTo>
                  <a:pt x="16292" y="34510"/>
                  <a:pt x="16292" y="34525"/>
                  <a:pt x="16277" y="34569"/>
                </a:cubicBezTo>
                <a:cubicBezTo>
                  <a:pt x="16307" y="34554"/>
                  <a:pt x="16351" y="34510"/>
                  <a:pt x="16380" y="34481"/>
                </a:cubicBezTo>
                <a:cubicBezTo>
                  <a:pt x="16395" y="34451"/>
                  <a:pt x="16424" y="34422"/>
                  <a:pt x="16439" y="34378"/>
                </a:cubicBezTo>
                <a:close/>
                <a:moveTo>
                  <a:pt x="14438" y="34201"/>
                </a:moveTo>
                <a:cubicBezTo>
                  <a:pt x="14438" y="34275"/>
                  <a:pt x="14452" y="34348"/>
                  <a:pt x="14452" y="34407"/>
                </a:cubicBezTo>
                <a:cubicBezTo>
                  <a:pt x="14364" y="34451"/>
                  <a:pt x="14290" y="34525"/>
                  <a:pt x="14187" y="34584"/>
                </a:cubicBezTo>
                <a:cubicBezTo>
                  <a:pt x="14187" y="34525"/>
                  <a:pt x="14187" y="34451"/>
                  <a:pt x="14173" y="34378"/>
                </a:cubicBezTo>
                <a:cubicBezTo>
                  <a:pt x="14261" y="34334"/>
                  <a:pt x="14335" y="34275"/>
                  <a:pt x="14438" y="34201"/>
                </a:cubicBezTo>
                <a:close/>
                <a:moveTo>
                  <a:pt x="14776" y="34275"/>
                </a:moveTo>
                <a:cubicBezTo>
                  <a:pt x="14776" y="34348"/>
                  <a:pt x="14805" y="34392"/>
                  <a:pt x="14805" y="34481"/>
                </a:cubicBezTo>
                <a:cubicBezTo>
                  <a:pt x="14702" y="34525"/>
                  <a:pt x="14614" y="34599"/>
                  <a:pt x="14541" y="34657"/>
                </a:cubicBezTo>
                <a:cubicBezTo>
                  <a:pt x="14541" y="34584"/>
                  <a:pt x="14526" y="34525"/>
                  <a:pt x="14526" y="34451"/>
                </a:cubicBezTo>
                <a:cubicBezTo>
                  <a:pt x="14614" y="34392"/>
                  <a:pt x="14702" y="34334"/>
                  <a:pt x="14776" y="34275"/>
                </a:cubicBezTo>
                <a:close/>
                <a:moveTo>
                  <a:pt x="15144" y="34334"/>
                </a:moveTo>
                <a:lnTo>
                  <a:pt x="15144" y="34510"/>
                </a:lnTo>
                <a:cubicBezTo>
                  <a:pt x="15114" y="34525"/>
                  <a:pt x="15070" y="34569"/>
                  <a:pt x="15041" y="34584"/>
                </a:cubicBezTo>
                <a:cubicBezTo>
                  <a:pt x="14982" y="34628"/>
                  <a:pt x="14923" y="34657"/>
                  <a:pt x="14894" y="34702"/>
                </a:cubicBezTo>
                <a:cubicBezTo>
                  <a:pt x="14879" y="34643"/>
                  <a:pt x="14879" y="34569"/>
                  <a:pt x="14879" y="34510"/>
                </a:cubicBezTo>
                <a:cubicBezTo>
                  <a:pt x="14967" y="34451"/>
                  <a:pt x="15056" y="34378"/>
                  <a:pt x="15144" y="34334"/>
                </a:cubicBezTo>
                <a:close/>
                <a:moveTo>
                  <a:pt x="16054" y="34682"/>
                </a:moveTo>
                <a:cubicBezTo>
                  <a:pt x="16045" y="34693"/>
                  <a:pt x="16036" y="34704"/>
                  <a:pt x="16026" y="34714"/>
                </a:cubicBezTo>
                <a:lnTo>
                  <a:pt x="16026" y="34714"/>
                </a:lnTo>
                <a:cubicBezTo>
                  <a:pt x="16027" y="34710"/>
                  <a:pt x="16027" y="34706"/>
                  <a:pt x="16027" y="34702"/>
                </a:cubicBezTo>
                <a:cubicBezTo>
                  <a:pt x="16036" y="34695"/>
                  <a:pt x="16045" y="34688"/>
                  <a:pt x="16054" y="34682"/>
                </a:cubicBezTo>
                <a:close/>
                <a:moveTo>
                  <a:pt x="15497" y="34378"/>
                </a:moveTo>
                <a:lnTo>
                  <a:pt x="15497" y="34569"/>
                </a:lnTo>
                <a:cubicBezTo>
                  <a:pt x="15409" y="34628"/>
                  <a:pt x="15321" y="34672"/>
                  <a:pt x="15247" y="34746"/>
                </a:cubicBezTo>
                <a:lnTo>
                  <a:pt x="15247" y="34569"/>
                </a:lnTo>
                <a:cubicBezTo>
                  <a:pt x="15276" y="34510"/>
                  <a:pt x="15335" y="34481"/>
                  <a:pt x="15409" y="34437"/>
                </a:cubicBezTo>
                <a:cubicBezTo>
                  <a:pt x="15438" y="34422"/>
                  <a:pt x="15468" y="34407"/>
                  <a:pt x="15497" y="34378"/>
                </a:cubicBezTo>
                <a:close/>
                <a:moveTo>
                  <a:pt x="15791" y="34437"/>
                </a:moveTo>
                <a:cubicBezTo>
                  <a:pt x="15791" y="34495"/>
                  <a:pt x="15777" y="34554"/>
                  <a:pt x="15762" y="34599"/>
                </a:cubicBezTo>
                <a:cubicBezTo>
                  <a:pt x="15718" y="34643"/>
                  <a:pt x="15674" y="34657"/>
                  <a:pt x="15630" y="34702"/>
                </a:cubicBezTo>
                <a:cubicBezTo>
                  <a:pt x="15585" y="34716"/>
                  <a:pt x="15556" y="34746"/>
                  <a:pt x="15512" y="34775"/>
                </a:cubicBezTo>
                <a:cubicBezTo>
                  <a:pt x="15512" y="34716"/>
                  <a:pt x="15527" y="34657"/>
                  <a:pt x="15527" y="34599"/>
                </a:cubicBezTo>
                <a:cubicBezTo>
                  <a:pt x="15630" y="34554"/>
                  <a:pt x="15718" y="34495"/>
                  <a:pt x="15791" y="34437"/>
                </a:cubicBezTo>
                <a:close/>
                <a:moveTo>
                  <a:pt x="16248" y="34672"/>
                </a:moveTo>
                <a:cubicBezTo>
                  <a:pt x="16218" y="34702"/>
                  <a:pt x="16189" y="34716"/>
                  <a:pt x="16174" y="34731"/>
                </a:cubicBezTo>
                <a:cubicBezTo>
                  <a:pt x="16174" y="34746"/>
                  <a:pt x="16159" y="34775"/>
                  <a:pt x="16159" y="34790"/>
                </a:cubicBezTo>
                <a:cubicBezTo>
                  <a:pt x="16203" y="34775"/>
                  <a:pt x="16218" y="34731"/>
                  <a:pt x="16233" y="34716"/>
                </a:cubicBezTo>
                <a:cubicBezTo>
                  <a:pt x="16248" y="34702"/>
                  <a:pt x="16248" y="34702"/>
                  <a:pt x="16248" y="34672"/>
                </a:cubicBezTo>
                <a:close/>
                <a:moveTo>
                  <a:pt x="16027" y="34510"/>
                </a:moveTo>
                <a:lnTo>
                  <a:pt x="16027" y="34510"/>
                </a:lnTo>
                <a:cubicBezTo>
                  <a:pt x="16027" y="34525"/>
                  <a:pt x="16012" y="34569"/>
                  <a:pt x="16012" y="34584"/>
                </a:cubicBezTo>
                <a:cubicBezTo>
                  <a:pt x="16012" y="34599"/>
                  <a:pt x="15997" y="34643"/>
                  <a:pt x="15983" y="34657"/>
                </a:cubicBezTo>
                <a:cubicBezTo>
                  <a:pt x="15924" y="34702"/>
                  <a:pt x="15850" y="34746"/>
                  <a:pt x="15791" y="34805"/>
                </a:cubicBezTo>
                <a:cubicBezTo>
                  <a:pt x="15806" y="34746"/>
                  <a:pt x="15806" y="34702"/>
                  <a:pt x="15836" y="34657"/>
                </a:cubicBezTo>
                <a:cubicBezTo>
                  <a:pt x="15909" y="34599"/>
                  <a:pt x="15983" y="34569"/>
                  <a:pt x="16027" y="34510"/>
                </a:cubicBezTo>
                <a:close/>
                <a:moveTo>
                  <a:pt x="14114" y="34422"/>
                </a:moveTo>
                <a:cubicBezTo>
                  <a:pt x="14114" y="34495"/>
                  <a:pt x="14143" y="34569"/>
                  <a:pt x="14143" y="34643"/>
                </a:cubicBezTo>
                <a:cubicBezTo>
                  <a:pt x="14055" y="34702"/>
                  <a:pt x="13967" y="34760"/>
                  <a:pt x="13893" y="34819"/>
                </a:cubicBezTo>
                <a:cubicBezTo>
                  <a:pt x="13878" y="34746"/>
                  <a:pt x="13878" y="34672"/>
                  <a:pt x="13878" y="34599"/>
                </a:cubicBezTo>
                <a:cubicBezTo>
                  <a:pt x="13952" y="34554"/>
                  <a:pt x="14040" y="34495"/>
                  <a:pt x="14114" y="34422"/>
                </a:cubicBezTo>
                <a:close/>
                <a:moveTo>
                  <a:pt x="14467" y="34495"/>
                </a:moveTo>
                <a:cubicBezTo>
                  <a:pt x="14467" y="34569"/>
                  <a:pt x="14482" y="34643"/>
                  <a:pt x="14482" y="34702"/>
                </a:cubicBezTo>
                <a:cubicBezTo>
                  <a:pt x="14393" y="34746"/>
                  <a:pt x="14320" y="34819"/>
                  <a:pt x="14231" y="34878"/>
                </a:cubicBezTo>
                <a:cubicBezTo>
                  <a:pt x="14217" y="34819"/>
                  <a:pt x="14217" y="34746"/>
                  <a:pt x="14217" y="34672"/>
                </a:cubicBezTo>
                <a:cubicBezTo>
                  <a:pt x="14305" y="34628"/>
                  <a:pt x="14379" y="34554"/>
                  <a:pt x="14467" y="34495"/>
                </a:cubicBezTo>
                <a:close/>
                <a:moveTo>
                  <a:pt x="14805" y="34554"/>
                </a:moveTo>
                <a:cubicBezTo>
                  <a:pt x="14805" y="34628"/>
                  <a:pt x="14805" y="34672"/>
                  <a:pt x="14820" y="34746"/>
                </a:cubicBezTo>
                <a:cubicBezTo>
                  <a:pt x="14732" y="34805"/>
                  <a:pt x="14629" y="34878"/>
                  <a:pt x="14555" y="34937"/>
                </a:cubicBezTo>
                <a:cubicBezTo>
                  <a:pt x="14541" y="34878"/>
                  <a:pt x="14541" y="34805"/>
                  <a:pt x="14541" y="34731"/>
                </a:cubicBezTo>
                <a:cubicBezTo>
                  <a:pt x="14629" y="34672"/>
                  <a:pt x="14732" y="34599"/>
                  <a:pt x="14805" y="34554"/>
                </a:cubicBezTo>
                <a:close/>
                <a:moveTo>
                  <a:pt x="15144" y="34599"/>
                </a:moveTo>
                <a:lnTo>
                  <a:pt x="15144" y="34790"/>
                </a:lnTo>
                <a:cubicBezTo>
                  <a:pt x="15056" y="34849"/>
                  <a:pt x="14982" y="34893"/>
                  <a:pt x="14894" y="34966"/>
                </a:cubicBezTo>
                <a:cubicBezTo>
                  <a:pt x="14894" y="34966"/>
                  <a:pt x="14879" y="34966"/>
                  <a:pt x="14879" y="34996"/>
                </a:cubicBezTo>
                <a:lnTo>
                  <a:pt x="14879" y="34805"/>
                </a:lnTo>
                <a:cubicBezTo>
                  <a:pt x="14953" y="34731"/>
                  <a:pt x="14997" y="34702"/>
                  <a:pt x="15070" y="34657"/>
                </a:cubicBezTo>
                <a:cubicBezTo>
                  <a:pt x="15100" y="34643"/>
                  <a:pt x="15129" y="34628"/>
                  <a:pt x="15144" y="34599"/>
                </a:cubicBezTo>
                <a:close/>
                <a:moveTo>
                  <a:pt x="15482" y="34657"/>
                </a:moveTo>
                <a:cubicBezTo>
                  <a:pt x="15482" y="34716"/>
                  <a:pt x="15468" y="34760"/>
                  <a:pt x="15468" y="34849"/>
                </a:cubicBezTo>
                <a:cubicBezTo>
                  <a:pt x="15365" y="34878"/>
                  <a:pt x="15291" y="34937"/>
                  <a:pt x="15203" y="35011"/>
                </a:cubicBezTo>
                <a:cubicBezTo>
                  <a:pt x="15203" y="34952"/>
                  <a:pt x="15203" y="34893"/>
                  <a:pt x="15217" y="34819"/>
                </a:cubicBezTo>
                <a:cubicBezTo>
                  <a:pt x="15247" y="34819"/>
                  <a:pt x="15247" y="34805"/>
                  <a:pt x="15262" y="34805"/>
                </a:cubicBezTo>
                <a:cubicBezTo>
                  <a:pt x="15335" y="34746"/>
                  <a:pt x="15409" y="34716"/>
                  <a:pt x="15482" y="34657"/>
                </a:cubicBezTo>
                <a:close/>
                <a:moveTo>
                  <a:pt x="15762" y="34716"/>
                </a:moveTo>
                <a:cubicBezTo>
                  <a:pt x="15733" y="34775"/>
                  <a:pt x="15733" y="34819"/>
                  <a:pt x="15718" y="34878"/>
                </a:cubicBezTo>
                <a:cubicBezTo>
                  <a:pt x="15630" y="34922"/>
                  <a:pt x="15556" y="34966"/>
                  <a:pt x="15482" y="35025"/>
                </a:cubicBezTo>
                <a:cubicBezTo>
                  <a:pt x="15497" y="34966"/>
                  <a:pt x="15497" y="34922"/>
                  <a:pt x="15512" y="34863"/>
                </a:cubicBezTo>
                <a:lnTo>
                  <a:pt x="15688" y="34746"/>
                </a:lnTo>
                <a:cubicBezTo>
                  <a:pt x="15703" y="34731"/>
                  <a:pt x="15718" y="34716"/>
                  <a:pt x="15762" y="34716"/>
                </a:cubicBezTo>
                <a:close/>
                <a:moveTo>
                  <a:pt x="15925" y="34829"/>
                </a:moveTo>
                <a:cubicBezTo>
                  <a:pt x="15915" y="34840"/>
                  <a:pt x="15905" y="34852"/>
                  <a:pt x="15894" y="34863"/>
                </a:cubicBezTo>
                <a:cubicBezTo>
                  <a:pt x="15859" y="34920"/>
                  <a:pt x="15819" y="34976"/>
                  <a:pt x="15777" y="35032"/>
                </a:cubicBezTo>
                <a:lnTo>
                  <a:pt x="15777" y="35032"/>
                </a:lnTo>
                <a:cubicBezTo>
                  <a:pt x="15815" y="35002"/>
                  <a:pt x="15851" y="34976"/>
                  <a:pt x="15880" y="34937"/>
                </a:cubicBezTo>
                <a:cubicBezTo>
                  <a:pt x="15891" y="34893"/>
                  <a:pt x="15910" y="34865"/>
                  <a:pt x="15925" y="34829"/>
                </a:cubicBezTo>
                <a:close/>
                <a:moveTo>
                  <a:pt x="16056" y="34863"/>
                </a:moveTo>
                <a:lnTo>
                  <a:pt x="16056" y="34863"/>
                </a:lnTo>
                <a:cubicBezTo>
                  <a:pt x="16012" y="34878"/>
                  <a:pt x="15983" y="34922"/>
                  <a:pt x="15939" y="34952"/>
                </a:cubicBezTo>
                <a:cubicBezTo>
                  <a:pt x="15939" y="34996"/>
                  <a:pt x="15924" y="35011"/>
                  <a:pt x="15909" y="35040"/>
                </a:cubicBezTo>
                <a:lnTo>
                  <a:pt x="16012" y="34937"/>
                </a:lnTo>
                <a:cubicBezTo>
                  <a:pt x="16027" y="34922"/>
                  <a:pt x="16056" y="34878"/>
                  <a:pt x="16056" y="34863"/>
                </a:cubicBezTo>
                <a:close/>
                <a:moveTo>
                  <a:pt x="13819" y="34657"/>
                </a:moveTo>
                <a:cubicBezTo>
                  <a:pt x="13819" y="34731"/>
                  <a:pt x="13834" y="34805"/>
                  <a:pt x="13834" y="34878"/>
                </a:cubicBezTo>
                <a:cubicBezTo>
                  <a:pt x="13761" y="34937"/>
                  <a:pt x="13687" y="35011"/>
                  <a:pt x="13599" y="35069"/>
                </a:cubicBezTo>
                <a:cubicBezTo>
                  <a:pt x="13584" y="34996"/>
                  <a:pt x="13584" y="34922"/>
                  <a:pt x="13584" y="34849"/>
                </a:cubicBezTo>
                <a:cubicBezTo>
                  <a:pt x="13658" y="34790"/>
                  <a:pt x="13731" y="34716"/>
                  <a:pt x="13819" y="34657"/>
                </a:cubicBezTo>
                <a:close/>
                <a:moveTo>
                  <a:pt x="14143" y="34731"/>
                </a:moveTo>
                <a:cubicBezTo>
                  <a:pt x="14143" y="34805"/>
                  <a:pt x="14158" y="34878"/>
                  <a:pt x="14158" y="34952"/>
                </a:cubicBezTo>
                <a:cubicBezTo>
                  <a:pt x="14084" y="35011"/>
                  <a:pt x="13981" y="35084"/>
                  <a:pt x="13922" y="35128"/>
                </a:cubicBezTo>
                <a:cubicBezTo>
                  <a:pt x="13922" y="35069"/>
                  <a:pt x="13893" y="34996"/>
                  <a:pt x="13893" y="34922"/>
                </a:cubicBezTo>
                <a:cubicBezTo>
                  <a:pt x="13967" y="34863"/>
                  <a:pt x="14070" y="34790"/>
                  <a:pt x="14143" y="34731"/>
                </a:cubicBezTo>
                <a:close/>
                <a:moveTo>
                  <a:pt x="15909" y="35158"/>
                </a:moveTo>
                <a:cubicBezTo>
                  <a:pt x="15892" y="35158"/>
                  <a:pt x="15885" y="35163"/>
                  <a:pt x="15879" y="35170"/>
                </a:cubicBezTo>
                <a:lnTo>
                  <a:pt x="15879" y="35170"/>
                </a:lnTo>
                <a:cubicBezTo>
                  <a:pt x="15887" y="35166"/>
                  <a:pt x="15897" y="35162"/>
                  <a:pt x="15909" y="35158"/>
                </a:cubicBezTo>
                <a:close/>
                <a:moveTo>
                  <a:pt x="14482" y="34790"/>
                </a:moveTo>
                <a:lnTo>
                  <a:pt x="14482" y="34996"/>
                </a:lnTo>
                <a:cubicBezTo>
                  <a:pt x="14393" y="35069"/>
                  <a:pt x="14320" y="35114"/>
                  <a:pt x="14231" y="35187"/>
                </a:cubicBezTo>
                <a:lnTo>
                  <a:pt x="14231" y="34966"/>
                </a:lnTo>
                <a:cubicBezTo>
                  <a:pt x="14320" y="34922"/>
                  <a:pt x="14393" y="34849"/>
                  <a:pt x="14482" y="34790"/>
                </a:cubicBezTo>
                <a:close/>
                <a:moveTo>
                  <a:pt x="14820" y="34849"/>
                </a:moveTo>
                <a:lnTo>
                  <a:pt x="14820" y="35025"/>
                </a:lnTo>
                <a:cubicBezTo>
                  <a:pt x="14732" y="35099"/>
                  <a:pt x="14629" y="35158"/>
                  <a:pt x="14555" y="35231"/>
                </a:cubicBezTo>
                <a:lnTo>
                  <a:pt x="14555" y="35025"/>
                </a:lnTo>
                <a:cubicBezTo>
                  <a:pt x="14658" y="34966"/>
                  <a:pt x="14732" y="34893"/>
                  <a:pt x="14820" y="34849"/>
                </a:cubicBezTo>
                <a:close/>
                <a:moveTo>
                  <a:pt x="15129" y="34863"/>
                </a:moveTo>
                <a:cubicBezTo>
                  <a:pt x="15144" y="34937"/>
                  <a:pt x="15144" y="34996"/>
                  <a:pt x="15129" y="35040"/>
                </a:cubicBezTo>
                <a:cubicBezTo>
                  <a:pt x="15114" y="35069"/>
                  <a:pt x="15070" y="35084"/>
                  <a:pt x="15056" y="35099"/>
                </a:cubicBezTo>
                <a:cubicBezTo>
                  <a:pt x="14997" y="35143"/>
                  <a:pt x="14923" y="35187"/>
                  <a:pt x="14879" y="35231"/>
                </a:cubicBezTo>
                <a:lnTo>
                  <a:pt x="14879" y="35040"/>
                </a:lnTo>
                <a:cubicBezTo>
                  <a:pt x="14894" y="35025"/>
                  <a:pt x="14908" y="35025"/>
                  <a:pt x="14923" y="35011"/>
                </a:cubicBezTo>
                <a:cubicBezTo>
                  <a:pt x="14997" y="34952"/>
                  <a:pt x="15056" y="34922"/>
                  <a:pt x="15129" y="34863"/>
                </a:cubicBezTo>
                <a:close/>
                <a:moveTo>
                  <a:pt x="15438" y="34922"/>
                </a:moveTo>
                <a:cubicBezTo>
                  <a:pt x="15424" y="34966"/>
                  <a:pt x="15424" y="35025"/>
                  <a:pt x="15409" y="35084"/>
                </a:cubicBezTo>
                <a:cubicBezTo>
                  <a:pt x="15335" y="35143"/>
                  <a:pt x="15262" y="35187"/>
                  <a:pt x="15173" y="35246"/>
                </a:cubicBezTo>
                <a:cubicBezTo>
                  <a:pt x="15173" y="35187"/>
                  <a:pt x="15188" y="35143"/>
                  <a:pt x="15188" y="35084"/>
                </a:cubicBezTo>
                <a:cubicBezTo>
                  <a:pt x="15276" y="35025"/>
                  <a:pt x="15350" y="34966"/>
                  <a:pt x="15438" y="34922"/>
                </a:cubicBezTo>
                <a:close/>
                <a:moveTo>
                  <a:pt x="15879" y="35170"/>
                </a:moveTo>
                <a:cubicBezTo>
                  <a:pt x="15857" y="35182"/>
                  <a:pt x="15846" y="35195"/>
                  <a:pt x="15836" y="35217"/>
                </a:cubicBezTo>
                <a:cubicBezTo>
                  <a:pt x="15836" y="35231"/>
                  <a:pt x="15806" y="35246"/>
                  <a:pt x="15806" y="35261"/>
                </a:cubicBezTo>
                <a:cubicBezTo>
                  <a:pt x="15836" y="35231"/>
                  <a:pt x="15850" y="35217"/>
                  <a:pt x="15865" y="35187"/>
                </a:cubicBezTo>
                <a:cubicBezTo>
                  <a:pt x="15871" y="35181"/>
                  <a:pt x="15874" y="35175"/>
                  <a:pt x="15879" y="35170"/>
                </a:cubicBezTo>
                <a:close/>
                <a:moveTo>
                  <a:pt x="13510" y="34878"/>
                </a:moveTo>
                <a:cubicBezTo>
                  <a:pt x="13510" y="34952"/>
                  <a:pt x="13525" y="35025"/>
                  <a:pt x="13525" y="35099"/>
                </a:cubicBezTo>
                <a:cubicBezTo>
                  <a:pt x="13452" y="35158"/>
                  <a:pt x="13378" y="35231"/>
                  <a:pt x="13304" y="35290"/>
                </a:cubicBezTo>
                <a:cubicBezTo>
                  <a:pt x="13304" y="35231"/>
                  <a:pt x="13304" y="35158"/>
                  <a:pt x="13290" y="35069"/>
                </a:cubicBezTo>
                <a:cubicBezTo>
                  <a:pt x="13363" y="35011"/>
                  <a:pt x="13437" y="34937"/>
                  <a:pt x="13510" y="34878"/>
                </a:cubicBezTo>
                <a:close/>
                <a:moveTo>
                  <a:pt x="15659" y="34966"/>
                </a:moveTo>
                <a:lnTo>
                  <a:pt x="15659" y="34966"/>
                </a:lnTo>
                <a:cubicBezTo>
                  <a:pt x="15644" y="35025"/>
                  <a:pt x="15630" y="35084"/>
                  <a:pt x="15615" y="35114"/>
                </a:cubicBezTo>
                <a:cubicBezTo>
                  <a:pt x="15556" y="35172"/>
                  <a:pt x="15497" y="35231"/>
                  <a:pt x="15424" y="35290"/>
                </a:cubicBezTo>
                <a:cubicBezTo>
                  <a:pt x="15438" y="35231"/>
                  <a:pt x="15438" y="35172"/>
                  <a:pt x="15468" y="35114"/>
                </a:cubicBezTo>
                <a:cubicBezTo>
                  <a:pt x="15482" y="35099"/>
                  <a:pt x="15497" y="35084"/>
                  <a:pt x="15512" y="35084"/>
                </a:cubicBezTo>
                <a:cubicBezTo>
                  <a:pt x="15571" y="35040"/>
                  <a:pt x="15615" y="35011"/>
                  <a:pt x="15659" y="34966"/>
                </a:cubicBezTo>
                <a:close/>
                <a:moveTo>
                  <a:pt x="15836" y="35040"/>
                </a:moveTo>
                <a:cubicBezTo>
                  <a:pt x="15791" y="35099"/>
                  <a:pt x="15733" y="35143"/>
                  <a:pt x="15688" y="35172"/>
                </a:cubicBezTo>
                <a:cubicBezTo>
                  <a:pt x="15659" y="35231"/>
                  <a:pt x="15644" y="35261"/>
                  <a:pt x="15630" y="35305"/>
                </a:cubicBezTo>
                <a:cubicBezTo>
                  <a:pt x="15688" y="35246"/>
                  <a:pt x="15718" y="35217"/>
                  <a:pt x="15777" y="35172"/>
                </a:cubicBezTo>
                <a:cubicBezTo>
                  <a:pt x="15791" y="35114"/>
                  <a:pt x="15806" y="35084"/>
                  <a:pt x="15836" y="35040"/>
                </a:cubicBezTo>
                <a:close/>
                <a:moveTo>
                  <a:pt x="13849" y="34966"/>
                </a:moveTo>
                <a:cubicBezTo>
                  <a:pt x="13849" y="35025"/>
                  <a:pt x="13849" y="35099"/>
                  <a:pt x="13864" y="35158"/>
                </a:cubicBezTo>
                <a:lnTo>
                  <a:pt x="13864" y="35187"/>
                </a:lnTo>
                <a:cubicBezTo>
                  <a:pt x="13790" y="35246"/>
                  <a:pt x="13716" y="35320"/>
                  <a:pt x="13628" y="35378"/>
                </a:cubicBezTo>
                <a:cubicBezTo>
                  <a:pt x="13628" y="35305"/>
                  <a:pt x="13599" y="35231"/>
                  <a:pt x="13599" y="35158"/>
                </a:cubicBezTo>
                <a:cubicBezTo>
                  <a:pt x="13672" y="35099"/>
                  <a:pt x="13746" y="35025"/>
                  <a:pt x="13849" y="34966"/>
                </a:cubicBezTo>
                <a:close/>
                <a:moveTo>
                  <a:pt x="14158" y="35011"/>
                </a:moveTo>
                <a:lnTo>
                  <a:pt x="14158" y="35231"/>
                </a:lnTo>
                <a:cubicBezTo>
                  <a:pt x="14070" y="35305"/>
                  <a:pt x="13996" y="35364"/>
                  <a:pt x="13922" y="35437"/>
                </a:cubicBezTo>
                <a:lnTo>
                  <a:pt x="13922" y="35217"/>
                </a:lnTo>
                <a:cubicBezTo>
                  <a:pt x="13996" y="35143"/>
                  <a:pt x="14084" y="35084"/>
                  <a:pt x="14158" y="35011"/>
                </a:cubicBezTo>
                <a:close/>
                <a:moveTo>
                  <a:pt x="14482" y="35069"/>
                </a:moveTo>
                <a:lnTo>
                  <a:pt x="14482" y="35261"/>
                </a:lnTo>
                <a:cubicBezTo>
                  <a:pt x="14393" y="35334"/>
                  <a:pt x="14320" y="35393"/>
                  <a:pt x="14231" y="35467"/>
                </a:cubicBezTo>
                <a:lnTo>
                  <a:pt x="14231" y="35261"/>
                </a:lnTo>
                <a:cubicBezTo>
                  <a:pt x="14320" y="35187"/>
                  <a:pt x="14393" y="35143"/>
                  <a:pt x="14482" y="35069"/>
                </a:cubicBezTo>
                <a:close/>
                <a:moveTo>
                  <a:pt x="14820" y="35099"/>
                </a:moveTo>
                <a:cubicBezTo>
                  <a:pt x="14820" y="35158"/>
                  <a:pt x="14820" y="35231"/>
                  <a:pt x="14805" y="35290"/>
                </a:cubicBezTo>
                <a:lnTo>
                  <a:pt x="14761" y="35320"/>
                </a:lnTo>
                <a:lnTo>
                  <a:pt x="14541" y="35481"/>
                </a:lnTo>
                <a:lnTo>
                  <a:pt x="14541" y="35290"/>
                </a:lnTo>
                <a:cubicBezTo>
                  <a:pt x="14629" y="35231"/>
                  <a:pt x="14732" y="35172"/>
                  <a:pt x="14820" y="35099"/>
                </a:cubicBezTo>
                <a:close/>
                <a:moveTo>
                  <a:pt x="15114" y="35128"/>
                </a:moveTo>
                <a:cubicBezTo>
                  <a:pt x="15114" y="35187"/>
                  <a:pt x="15100" y="35261"/>
                  <a:pt x="15100" y="35320"/>
                </a:cubicBezTo>
                <a:cubicBezTo>
                  <a:pt x="15041" y="35378"/>
                  <a:pt x="14967" y="35408"/>
                  <a:pt x="14908" y="35467"/>
                </a:cubicBezTo>
                <a:cubicBezTo>
                  <a:pt x="14894" y="35481"/>
                  <a:pt x="14879" y="35481"/>
                  <a:pt x="14850" y="35496"/>
                </a:cubicBezTo>
                <a:cubicBezTo>
                  <a:pt x="14850" y="35452"/>
                  <a:pt x="14879" y="35378"/>
                  <a:pt x="14879" y="35320"/>
                </a:cubicBezTo>
                <a:lnTo>
                  <a:pt x="15100" y="35158"/>
                </a:lnTo>
                <a:lnTo>
                  <a:pt x="15114" y="35128"/>
                </a:lnTo>
                <a:close/>
                <a:moveTo>
                  <a:pt x="15577" y="35278"/>
                </a:moveTo>
                <a:cubicBezTo>
                  <a:pt x="15560" y="35297"/>
                  <a:pt x="15543" y="35316"/>
                  <a:pt x="15527" y="35334"/>
                </a:cubicBezTo>
                <a:lnTo>
                  <a:pt x="15381" y="35525"/>
                </a:lnTo>
                <a:lnTo>
                  <a:pt x="15381" y="35525"/>
                </a:lnTo>
                <a:cubicBezTo>
                  <a:pt x="15434" y="35476"/>
                  <a:pt x="15488" y="35447"/>
                  <a:pt x="15541" y="35393"/>
                </a:cubicBezTo>
                <a:cubicBezTo>
                  <a:pt x="15553" y="35346"/>
                  <a:pt x="15565" y="35318"/>
                  <a:pt x="15577" y="35278"/>
                </a:cubicBezTo>
                <a:close/>
                <a:moveTo>
                  <a:pt x="15394" y="35187"/>
                </a:moveTo>
                <a:lnTo>
                  <a:pt x="15394" y="35187"/>
                </a:lnTo>
                <a:cubicBezTo>
                  <a:pt x="15365" y="35246"/>
                  <a:pt x="15365" y="35305"/>
                  <a:pt x="15350" y="35364"/>
                </a:cubicBezTo>
                <a:lnTo>
                  <a:pt x="15335" y="35364"/>
                </a:lnTo>
                <a:cubicBezTo>
                  <a:pt x="15262" y="35408"/>
                  <a:pt x="15203" y="35467"/>
                  <a:pt x="15129" y="35526"/>
                </a:cubicBezTo>
                <a:cubicBezTo>
                  <a:pt x="15144" y="35467"/>
                  <a:pt x="15144" y="35408"/>
                  <a:pt x="15173" y="35364"/>
                </a:cubicBezTo>
                <a:lnTo>
                  <a:pt x="15394" y="35187"/>
                </a:lnTo>
                <a:close/>
                <a:moveTo>
                  <a:pt x="15688" y="35334"/>
                </a:moveTo>
                <a:lnTo>
                  <a:pt x="15571" y="35452"/>
                </a:lnTo>
                <a:cubicBezTo>
                  <a:pt x="15571" y="35481"/>
                  <a:pt x="15556" y="35511"/>
                  <a:pt x="15541" y="35540"/>
                </a:cubicBezTo>
                <a:lnTo>
                  <a:pt x="15644" y="35437"/>
                </a:lnTo>
                <a:cubicBezTo>
                  <a:pt x="15659" y="35393"/>
                  <a:pt x="15688" y="35364"/>
                  <a:pt x="15688" y="35334"/>
                </a:cubicBezTo>
                <a:close/>
                <a:moveTo>
                  <a:pt x="13555" y="35217"/>
                </a:moveTo>
                <a:cubicBezTo>
                  <a:pt x="13555" y="35290"/>
                  <a:pt x="13555" y="35364"/>
                  <a:pt x="13569" y="35452"/>
                </a:cubicBezTo>
                <a:cubicBezTo>
                  <a:pt x="13496" y="35526"/>
                  <a:pt x="13422" y="35585"/>
                  <a:pt x="13349" y="35658"/>
                </a:cubicBezTo>
                <a:cubicBezTo>
                  <a:pt x="13334" y="35540"/>
                  <a:pt x="13334" y="35467"/>
                  <a:pt x="13334" y="35393"/>
                </a:cubicBezTo>
                <a:cubicBezTo>
                  <a:pt x="13407" y="35334"/>
                  <a:pt x="13481" y="35261"/>
                  <a:pt x="13555" y="35217"/>
                </a:cubicBezTo>
                <a:close/>
                <a:moveTo>
                  <a:pt x="13864" y="35261"/>
                </a:moveTo>
                <a:lnTo>
                  <a:pt x="13864" y="35481"/>
                </a:lnTo>
                <a:cubicBezTo>
                  <a:pt x="13790" y="35555"/>
                  <a:pt x="13687" y="35614"/>
                  <a:pt x="13628" y="35688"/>
                </a:cubicBezTo>
                <a:lnTo>
                  <a:pt x="13628" y="35599"/>
                </a:lnTo>
                <a:lnTo>
                  <a:pt x="13628" y="35467"/>
                </a:lnTo>
                <a:cubicBezTo>
                  <a:pt x="13702" y="35393"/>
                  <a:pt x="13775" y="35334"/>
                  <a:pt x="13864" y="35261"/>
                </a:cubicBezTo>
                <a:close/>
                <a:moveTo>
                  <a:pt x="14173" y="35305"/>
                </a:moveTo>
                <a:lnTo>
                  <a:pt x="14173" y="35526"/>
                </a:lnTo>
                <a:cubicBezTo>
                  <a:pt x="14084" y="35599"/>
                  <a:pt x="14011" y="35673"/>
                  <a:pt x="13937" y="35732"/>
                </a:cubicBezTo>
                <a:lnTo>
                  <a:pt x="13937" y="35511"/>
                </a:lnTo>
                <a:cubicBezTo>
                  <a:pt x="14011" y="35437"/>
                  <a:pt x="14099" y="35378"/>
                  <a:pt x="14173" y="35305"/>
                </a:cubicBezTo>
                <a:close/>
                <a:moveTo>
                  <a:pt x="15512" y="35629"/>
                </a:moveTo>
                <a:lnTo>
                  <a:pt x="15468" y="35688"/>
                </a:lnTo>
                <a:cubicBezTo>
                  <a:pt x="15468" y="35688"/>
                  <a:pt x="15438" y="35702"/>
                  <a:pt x="15438" y="35732"/>
                </a:cubicBezTo>
                <a:lnTo>
                  <a:pt x="15497" y="35673"/>
                </a:lnTo>
                <a:cubicBezTo>
                  <a:pt x="15497" y="35673"/>
                  <a:pt x="15497" y="35658"/>
                  <a:pt x="15512" y="35629"/>
                </a:cubicBezTo>
                <a:close/>
                <a:moveTo>
                  <a:pt x="14482" y="35364"/>
                </a:moveTo>
                <a:lnTo>
                  <a:pt x="14482" y="35555"/>
                </a:lnTo>
                <a:cubicBezTo>
                  <a:pt x="14393" y="35629"/>
                  <a:pt x="14320" y="35702"/>
                  <a:pt x="14231" y="35776"/>
                </a:cubicBezTo>
                <a:lnTo>
                  <a:pt x="14231" y="35585"/>
                </a:lnTo>
                <a:cubicBezTo>
                  <a:pt x="14320" y="35481"/>
                  <a:pt x="14393" y="35437"/>
                  <a:pt x="14482" y="35364"/>
                </a:cubicBezTo>
                <a:close/>
                <a:moveTo>
                  <a:pt x="14805" y="35393"/>
                </a:moveTo>
                <a:cubicBezTo>
                  <a:pt x="14805" y="35452"/>
                  <a:pt x="14776" y="35526"/>
                  <a:pt x="14776" y="35585"/>
                </a:cubicBezTo>
                <a:cubicBezTo>
                  <a:pt x="14732" y="35614"/>
                  <a:pt x="14688" y="35658"/>
                  <a:pt x="14629" y="35688"/>
                </a:cubicBezTo>
                <a:cubicBezTo>
                  <a:pt x="14599" y="35732"/>
                  <a:pt x="14555" y="35746"/>
                  <a:pt x="14526" y="35776"/>
                </a:cubicBezTo>
                <a:cubicBezTo>
                  <a:pt x="14526" y="35732"/>
                  <a:pt x="14541" y="35658"/>
                  <a:pt x="14541" y="35599"/>
                </a:cubicBezTo>
                <a:cubicBezTo>
                  <a:pt x="14629" y="35526"/>
                  <a:pt x="14702" y="35467"/>
                  <a:pt x="14805" y="35393"/>
                </a:cubicBezTo>
                <a:close/>
                <a:moveTo>
                  <a:pt x="15070" y="35408"/>
                </a:moveTo>
                <a:lnTo>
                  <a:pt x="15070" y="35408"/>
                </a:lnTo>
                <a:cubicBezTo>
                  <a:pt x="15056" y="35467"/>
                  <a:pt x="15056" y="35526"/>
                  <a:pt x="15041" y="35599"/>
                </a:cubicBezTo>
                <a:cubicBezTo>
                  <a:pt x="14967" y="35658"/>
                  <a:pt x="14894" y="35732"/>
                  <a:pt x="14820" y="35776"/>
                </a:cubicBezTo>
                <a:cubicBezTo>
                  <a:pt x="14835" y="35732"/>
                  <a:pt x="14835" y="35673"/>
                  <a:pt x="14835" y="35599"/>
                </a:cubicBezTo>
                <a:cubicBezTo>
                  <a:pt x="14879" y="35585"/>
                  <a:pt x="14908" y="35540"/>
                  <a:pt x="14953" y="35526"/>
                </a:cubicBezTo>
                <a:cubicBezTo>
                  <a:pt x="14982" y="35481"/>
                  <a:pt x="15041" y="35452"/>
                  <a:pt x="15070" y="35408"/>
                </a:cubicBezTo>
                <a:close/>
                <a:moveTo>
                  <a:pt x="15321" y="35452"/>
                </a:moveTo>
                <a:lnTo>
                  <a:pt x="15262" y="35614"/>
                </a:lnTo>
                <a:cubicBezTo>
                  <a:pt x="15217" y="35658"/>
                  <a:pt x="15203" y="35673"/>
                  <a:pt x="15173" y="35688"/>
                </a:cubicBezTo>
                <a:cubicBezTo>
                  <a:pt x="15129" y="35732"/>
                  <a:pt x="15100" y="35761"/>
                  <a:pt x="15056" y="35776"/>
                </a:cubicBezTo>
                <a:cubicBezTo>
                  <a:pt x="15056" y="35761"/>
                  <a:pt x="15056" y="35761"/>
                  <a:pt x="15070" y="35746"/>
                </a:cubicBezTo>
                <a:cubicBezTo>
                  <a:pt x="15100" y="35702"/>
                  <a:pt x="15100" y="35658"/>
                  <a:pt x="15114" y="35614"/>
                </a:cubicBezTo>
                <a:cubicBezTo>
                  <a:pt x="15188" y="35555"/>
                  <a:pt x="15247" y="35511"/>
                  <a:pt x="15321" y="35452"/>
                </a:cubicBezTo>
                <a:close/>
                <a:moveTo>
                  <a:pt x="15468" y="35540"/>
                </a:moveTo>
                <a:lnTo>
                  <a:pt x="15468" y="35540"/>
                </a:lnTo>
                <a:cubicBezTo>
                  <a:pt x="15409" y="35585"/>
                  <a:pt x="15365" y="35629"/>
                  <a:pt x="15321" y="35673"/>
                </a:cubicBezTo>
                <a:cubicBezTo>
                  <a:pt x="15291" y="35732"/>
                  <a:pt x="15276" y="35761"/>
                  <a:pt x="15262" y="35805"/>
                </a:cubicBezTo>
                <a:cubicBezTo>
                  <a:pt x="15291" y="35746"/>
                  <a:pt x="15350" y="35702"/>
                  <a:pt x="15409" y="35673"/>
                </a:cubicBezTo>
                <a:cubicBezTo>
                  <a:pt x="15424" y="35614"/>
                  <a:pt x="15438" y="35585"/>
                  <a:pt x="15468" y="35540"/>
                </a:cubicBezTo>
                <a:close/>
                <a:moveTo>
                  <a:pt x="13555" y="35526"/>
                </a:moveTo>
                <a:lnTo>
                  <a:pt x="13555" y="35614"/>
                </a:lnTo>
                <a:lnTo>
                  <a:pt x="13555" y="35761"/>
                </a:lnTo>
                <a:cubicBezTo>
                  <a:pt x="13481" y="35835"/>
                  <a:pt x="13407" y="35894"/>
                  <a:pt x="13334" y="35967"/>
                </a:cubicBezTo>
                <a:lnTo>
                  <a:pt x="13334" y="35732"/>
                </a:lnTo>
                <a:cubicBezTo>
                  <a:pt x="13407" y="35658"/>
                  <a:pt x="13481" y="35585"/>
                  <a:pt x="13555" y="35526"/>
                </a:cubicBezTo>
                <a:close/>
                <a:moveTo>
                  <a:pt x="13849" y="35585"/>
                </a:moveTo>
                <a:cubicBezTo>
                  <a:pt x="13864" y="35658"/>
                  <a:pt x="13864" y="35732"/>
                  <a:pt x="13849" y="35805"/>
                </a:cubicBezTo>
                <a:cubicBezTo>
                  <a:pt x="13775" y="35879"/>
                  <a:pt x="13672" y="35952"/>
                  <a:pt x="13599" y="36026"/>
                </a:cubicBezTo>
                <a:lnTo>
                  <a:pt x="13599" y="35776"/>
                </a:lnTo>
                <a:cubicBezTo>
                  <a:pt x="13672" y="35702"/>
                  <a:pt x="13746" y="35658"/>
                  <a:pt x="13849" y="35585"/>
                </a:cubicBezTo>
                <a:close/>
                <a:moveTo>
                  <a:pt x="14158" y="35614"/>
                </a:moveTo>
                <a:lnTo>
                  <a:pt x="14158" y="35820"/>
                </a:lnTo>
                <a:cubicBezTo>
                  <a:pt x="14070" y="35894"/>
                  <a:pt x="13996" y="35967"/>
                  <a:pt x="13893" y="36041"/>
                </a:cubicBezTo>
                <a:cubicBezTo>
                  <a:pt x="13893" y="35967"/>
                  <a:pt x="13893" y="35894"/>
                  <a:pt x="13922" y="35820"/>
                </a:cubicBezTo>
                <a:cubicBezTo>
                  <a:pt x="13996" y="35761"/>
                  <a:pt x="14084" y="35688"/>
                  <a:pt x="14158" y="35614"/>
                </a:cubicBezTo>
                <a:close/>
                <a:moveTo>
                  <a:pt x="15291" y="35835"/>
                </a:moveTo>
                <a:lnTo>
                  <a:pt x="15188" y="35952"/>
                </a:lnTo>
                <a:cubicBezTo>
                  <a:pt x="15173" y="35982"/>
                  <a:pt x="15173" y="35997"/>
                  <a:pt x="15144" y="36041"/>
                </a:cubicBezTo>
                <a:lnTo>
                  <a:pt x="15262" y="35923"/>
                </a:lnTo>
                <a:cubicBezTo>
                  <a:pt x="15276" y="35894"/>
                  <a:pt x="15291" y="35879"/>
                  <a:pt x="15291" y="35835"/>
                </a:cubicBezTo>
                <a:close/>
                <a:moveTo>
                  <a:pt x="14482" y="35629"/>
                </a:moveTo>
                <a:cubicBezTo>
                  <a:pt x="14482" y="35702"/>
                  <a:pt x="14467" y="35761"/>
                  <a:pt x="14467" y="35835"/>
                </a:cubicBezTo>
                <a:cubicBezTo>
                  <a:pt x="14379" y="35908"/>
                  <a:pt x="14290" y="35982"/>
                  <a:pt x="14217" y="36055"/>
                </a:cubicBezTo>
                <a:cubicBezTo>
                  <a:pt x="14217" y="35982"/>
                  <a:pt x="14231" y="35923"/>
                  <a:pt x="14231" y="35849"/>
                </a:cubicBezTo>
                <a:cubicBezTo>
                  <a:pt x="14305" y="35776"/>
                  <a:pt x="14393" y="35702"/>
                  <a:pt x="14482" y="35629"/>
                </a:cubicBezTo>
                <a:close/>
                <a:moveTo>
                  <a:pt x="14761" y="35673"/>
                </a:moveTo>
                <a:lnTo>
                  <a:pt x="14761" y="35673"/>
                </a:lnTo>
                <a:cubicBezTo>
                  <a:pt x="14747" y="35732"/>
                  <a:pt x="14747" y="35805"/>
                  <a:pt x="14732" y="35849"/>
                </a:cubicBezTo>
                <a:cubicBezTo>
                  <a:pt x="14658" y="35923"/>
                  <a:pt x="14555" y="35982"/>
                  <a:pt x="14482" y="36055"/>
                </a:cubicBezTo>
                <a:cubicBezTo>
                  <a:pt x="14511" y="35997"/>
                  <a:pt x="14526" y="35923"/>
                  <a:pt x="14526" y="35879"/>
                </a:cubicBezTo>
                <a:cubicBezTo>
                  <a:pt x="14585" y="35835"/>
                  <a:pt x="14629" y="35776"/>
                  <a:pt x="14673" y="35746"/>
                </a:cubicBezTo>
                <a:cubicBezTo>
                  <a:pt x="14702" y="35732"/>
                  <a:pt x="14732" y="35688"/>
                  <a:pt x="14761" y="35673"/>
                </a:cubicBezTo>
                <a:close/>
                <a:moveTo>
                  <a:pt x="15026" y="35702"/>
                </a:moveTo>
                <a:cubicBezTo>
                  <a:pt x="15026" y="35732"/>
                  <a:pt x="15026" y="35732"/>
                  <a:pt x="14997" y="35746"/>
                </a:cubicBezTo>
                <a:cubicBezTo>
                  <a:pt x="14982" y="35805"/>
                  <a:pt x="14967" y="35835"/>
                  <a:pt x="14967" y="35894"/>
                </a:cubicBezTo>
                <a:cubicBezTo>
                  <a:pt x="14894" y="35952"/>
                  <a:pt x="14820" y="35997"/>
                  <a:pt x="14761" y="36055"/>
                </a:cubicBezTo>
                <a:cubicBezTo>
                  <a:pt x="14776" y="35997"/>
                  <a:pt x="14805" y="35952"/>
                  <a:pt x="14805" y="35894"/>
                </a:cubicBezTo>
                <a:cubicBezTo>
                  <a:pt x="14879" y="35835"/>
                  <a:pt x="14953" y="35761"/>
                  <a:pt x="15026" y="35702"/>
                </a:cubicBezTo>
                <a:close/>
                <a:moveTo>
                  <a:pt x="15129" y="36173"/>
                </a:moveTo>
                <a:lnTo>
                  <a:pt x="15070" y="36217"/>
                </a:lnTo>
                <a:cubicBezTo>
                  <a:pt x="15070" y="36247"/>
                  <a:pt x="15056" y="36247"/>
                  <a:pt x="15056" y="36261"/>
                </a:cubicBezTo>
                <a:lnTo>
                  <a:pt x="15114" y="36203"/>
                </a:lnTo>
                <a:cubicBezTo>
                  <a:pt x="15114" y="36188"/>
                  <a:pt x="15114" y="36188"/>
                  <a:pt x="15129" y="36173"/>
                </a:cubicBezTo>
                <a:close/>
                <a:moveTo>
                  <a:pt x="13569" y="35849"/>
                </a:moveTo>
                <a:lnTo>
                  <a:pt x="13569" y="35849"/>
                </a:lnTo>
                <a:cubicBezTo>
                  <a:pt x="13555" y="35923"/>
                  <a:pt x="13555" y="35997"/>
                  <a:pt x="13555" y="36100"/>
                </a:cubicBezTo>
                <a:lnTo>
                  <a:pt x="13334" y="36320"/>
                </a:lnTo>
                <a:cubicBezTo>
                  <a:pt x="13334" y="36232"/>
                  <a:pt x="13349" y="36158"/>
                  <a:pt x="13349" y="36070"/>
                </a:cubicBezTo>
                <a:lnTo>
                  <a:pt x="13349" y="36055"/>
                </a:lnTo>
                <a:cubicBezTo>
                  <a:pt x="13422" y="35982"/>
                  <a:pt x="13496" y="35908"/>
                  <a:pt x="13569" y="35849"/>
                </a:cubicBezTo>
                <a:close/>
                <a:moveTo>
                  <a:pt x="15070" y="36041"/>
                </a:moveTo>
                <a:lnTo>
                  <a:pt x="15056" y="36055"/>
                </a:lnTo>
                <a:cubicBezTo>
                  <a:pt x="14997" y="36100"/>
                  <a:pt x="14953" y="36144"/>
                  <a:pt x="14908" y="36188"/>
                </a:cubicBezTo>
                <a:cubicBezTo>
                  <a:pt x="14908" y="36247"/>
                  <a:pt x="14894" y="36276"/>
                  <a:pt x="14879" y="36320"/>
                </a:cubicBezTo>
                <a:cubicBezTo>
                  <a:pt x="14923" y="36276"/>
                  <a:pt x="14967" y="36217"/>
                  <a:pt x="15026" y="36173"/>
                </a:cubicBezTo>
                <a:cubicBezTo>
                  <a:pt x="15041" y="36114"/>
                  <a:pt x="15056" y="36070"/>
                  <a:pt x="15070" y="36041"/>
                </a:cubicBezTo>
                <a:close/>
                <a:moveTo>
                  <a:pt x="13849" y="35894"/>
                </a:moveTo>
                <a:cubicBezTo>
                  <a:pt x="13849" y="35967"/>
                  <a:pt x="13849" y="36041"/>
                  <a:pt x="13819" y="36114"/>
                </a:cubicBezTo>
                <a:cubicBezTo>
                  <a:pt x="13746" y="36188"/>
                  <a:pt x="13658" y="36261"/>
                  <a:pt x="13584" y="36350"/>
                </a:cubicBezTo>
                <a:cubicBezTo>
                  <a:pt x="13584" y="36276"/>
                  <a:pt x="13599" y="36188"/>
                  <a:pt x="13599" y="36114"/>
                </a:cubicBezTo>
                <a:cubicBezTo>
                  <a:pt x="13702" y="36041"/>
                  <a:pt x="13775" y="35967"/>
                  <a:pt x="13849" y="35894"/>
                </a:cubicBezTo>
                <a:close/>
                <a:moveTo>
                  <a:pt x="14452" y="35923"/>
                </a:moveTo>
                <a:cubicBezTo>
                  <a:pt x="14452" y="35997"/>
                  <a:pt x="14438" y="36055"/>
                  <a:pt x="14408" y="36114"/>
                </a:cubicBezTo>
                <a:cubicBezTo>
                  <a:pt x="14335" y="36203"/>
                  <a:pt x="14246" y="36276"/>
                  <a:pt x="14173" y="36350"/>
                </a:cubicBezTo>
                <a:cubicBezTo>
                  <a:pt x="14173" y="36276"/>
                  <a:pt x="14187" y="36217"/>
                  <a:pt x="14187" y="36144"/>
                </a:cubicBezTo>
                <a:cubicBezTo>
                  <a:pt x="14261" y="36070"/>
                  <a:pt x="14364" y="35997"/>
                  <a:pt x="14452" y="35923"/>
                </a:cubicBezTo>
                <a:close/>
                <a:moveTo>
                  <a:pt x="14702" y="35967"/>
                </a:moveTo>
                <a:lnTo>
                  <a:pt x="14702" y="35967"/>
                </a:lnTo>
                <a:cubicBezTo>
                  <a:pt x="14688" y="36026"/>
                  <a:pt x="14688" y="36070"/>
                  <a:pt x="14673" y="36129"/>
                </a:cubicBezTo>
                <a:lnTo>
                  <a:pt x="14673" y="36144"/>
                </a:lnTo>
                <a:cubicBezTo>
                  <a:pt x="14658" y="36144"/>
                  <a:pt x="14614" y="36188"/>
                  <a:pt x="14599" y="36203"/>
                </a:cubicBezTo>
                <a:cubicBezTo>
                  <a:pt x="14541" y="36261"/>
                  <a:pt x="14482" y="36291"/>
                  <a:pt x="14423" y="36350"/>
                </a:cubicBezTo>
                <a:cubicBezTo>
                  <a:pt x="14452" y="36291"/>
                  <a:pt x="14452" y="36217"/>
                  <a:pt x="14467" y="36173"/>
                </a:cubicBezTo>
                <a:cubicBezTo>
                  <a:pt x="14482" y="36144"/>
                  <a:pt x="14511" y="36129"/>
                  <a:pt x="14541" y="36114"/>
                </a:cubicBezTo>
                <a:cubicBezTo>
                  <a:pt x="14599" y="36055"/>
                  <a:pt x="14658" y="36026"/>
                  <a:pt x="14702" y="35967"/>
                </a:cubicBezTo>
                <a:close/>
                <a:moveTo>
                  <a:pt x="14923" y="35997"/>
                </a:moveTo>
                <a:lnTo>
                  <a:pt x="14879" y="36173"/>
                </a:lnTo>
                <a:cubicBezTo>
                  <a:pt x="14820" y="36217"/>
                  <a:pt x="14747" y="36276"/>
                  <a:pt x="14688" y="36350"/>
                </a:cubicBezTo>
                <a:cubicBezTo>
                  <a:pt x="14688" y="36276"/>
                  <a:pt x="14702" y="36217"/>
                  <a:pt x="14732" y="36173"/>
                </a:cubicBezTo>
                <a:cubicBezTo>
                  <a:pt x="14805" y="36114"/>
                  <a:pt x="14850" y="36055"/>
                  <a:pt x="14923" y="35997"/>
                </a:cubicBezTo>
                <a:close/>
                <a:moveTo>
                  <a:pt x="14158" y="35923"/>
                </a:moveTo>
                <a:cubicBezTo>
                  <a:pt x="14158" y="35997"/>
                  <a:pt x="14143" y="36055"/>
                  <a:pt x="14143" y="36129"/>
                </a:cubicBezTo>
                <a:cubicBezTo>
                  <a:pt x="14040" y="36203"/>
                  <a:pt x="13967" y="36276"/>
                  <a:pt x="13878" y="36364"/>
                </a:cubicBezTo>
                <a:cubicBezTo>
                  <a:pt x="13878" y="36291"/>
                  <a:pt x="13893" y="36217"/>
                  <a:pt x="13893" y="36144"/>
                </a:cubicBezTo>
                <a:cubicBezTo>
                  <a:pt x="13967" y="36070"/>
                  <a:pt x="14070" y="35997"/>
                  <a:pt x="14158" y="35923"/>
                </a:cubicBezTo>
                <a:close/>
                <a:moveTo>
                  <a:pt x="14923" y="36364"/>
                </a:moveTo>
                <a:lnTo>
                  <a:pt x="14820" y="36482"/>
                </a:lnTo>
                <a:cubicBezTo>
                  <a:pt x="14791" y="36512"/>
                  <a:pt x="14791" y="36541"/>
                  <a:pt x="14776" y="36570"/>
                </a:cubicBezTo>
                <a:cubicBezTo>
                  <a:pt x="14791" y="36541"/>
                  <a:pt x="14835" y="36497"/>
                  <a:pt x="14879" y="36467"/>
                </a:cubicBezTo>
                <a:cubicBezTo>
                  <a:pt x="14894" y="36438"/>
                  <a:pt x="14894" y="36409"/>
                  <a:pt x="14923" y="36364"/>
                </a:cubicBezTo>
                <a:close/>
                <a:moveTo>
                  <a:pt x="14820" y="36320"/>
                </a:moveTo>
                <a:lnTo>
                  <a:pt x="14820" y="36320"/>
                </a:lnTo>
                <a:cubicBezTo>
                  <a:pt x="14802" y="36331"/>
                  <a:pt x="14786" y="36342"/>
                  <a:pt x="14769" y="36355"/>
                </a:cubicBezTo>
                <a:lnTo>
                  <a:pt x="14769" y="36355"/>
                </a:lnTo>
                <a:cubicBezTo>
                  <a:pt x="14767" y="36358"/>
                  <a:pt x="14764" y="36361"/>
                  <a:pt x="14761" y="36364"/>
                </a:cubicBezTo>
                <a:cubicBezTo>
                  <a:pt x="14710" y="36444"/>
                  <a:pt x="14660" y="36523"/>
                  <a:pt x="14608" y="36600"/>
                </a:cubicBezTo>
                <a:lnTo>
                  <a:pt x="14608" y="36600"/>
                </a:lnTo>
                <a:cubicBezTo>
                  <a:pt x="14649" y="36551"/>
                  <a:pt x="14700" y="36504"/>
                  <a:pt x="14761" y="36467"/>
                </a:cubicBezTo>
                <a:cubicBezTo>
                  <a:pt x="14776" y="36409"/>
                  <a:pt x="14805" y="36364"/>
                  <a:pt x="14820" y="36320"/>
                </a:cubicBezTo>
                <a:close/>
                <a:moveTo>
                  <a:pt x="14658" y="36247"/>
                </a:moveTo>
                <a:lnTo>
                  <a:pt x="14599" y="36409"/>
                </a:lnTo>
                <a:cubicBezTo>
                  <a:pt x="14541" y="36482"/>
                  <a:pt x="14482" y="36512"/>
                  <a:pt x="14452" y="36556"/>
                </a:cubicBezTo>
                <a:lnTo>
                  <a:pt x="14379" y="36629"/>
                </a:lnTo>
                <a:cubicBezTo>
                  <a:pt x="14393" y="36585"/>
                  <a:pt x="14393" y="36556"/>
                  <a:pt x="14408" y="36512"/>
                </a:cubicBezTo>
                <a:cubicBezTo>
                  <a:pt x="14408" y="36497"/>
                  <a:pt x="14423" y="36467"/>
                  <a:pt x="14423" y="36438"/>
                </a:cubicBezTo>
                <a:cubicBezTo>
                  <a:pt x="14511" y="36364"/>
                  <a:pt x="14570" y="36320"/>
                  <a:pt x="14658" y="36247"/>
                </a:cubicBezTo>
                <a:close/>
                <a:moveTo>
                  <a:pt x="14393" y="36217"/>
                </a:moveTo>
                <a:lnTo>
                  <a:pt x="14393" y="36217"/>
                </a:lnTo>
                <a:cubicBezTo>
                  <a:pt x="14379" y="36276"/>
                  <a:pt x="14379" y="36350"/>
                  <a:pt x="14364" y="36409"/>
                </a:cubicBezTo>
                <a:cubicBezTo>
                  <a:pt x="14290" y="36482"/>
                  <a:pt x="14187" y="36556"/>
                  <a:pt x="14114" y="36644"/>
                </a:cubicBezTo>
                <a:cubicBezTo>
                  <a:pt x="14143" y="36585"/>
                  <a:pt x="14143" y="36541"/>
                  <a:pt x="14158" y="36467"/>
                </a:cubicBezTo>
                <a:cubicBezTo>
                  <a:pt x="14231" y="36394"/>
                  <a:pt x="14320" y="36320"/>
                  <a:pt x="14393" y="36217"/>
                </a:cubicBezTo>
                <a:close/>
                <a:moveTo>
                  <a:pt x="13525" y="36188"/>
                </a:moveTo>
                <a:cubicBezTo>
                  <a:pt x="13525" y="36261"/>
                  <a:pt x="13510" y="36350"/>
                  <a:pt x="13510" y="36423"/>
                </a:cubicBezTo>
                <a:lnTo>
                  <a:pt x="13275" y="36659"/>
                </a:lnTo>
                <a:cubicBezTo>
                  <a:pt x="13290" y="36570"/>
                  <a:pt x="13290" y="36497"/>
                  <a:pt x="13290" y="36409"/>
                </a:cubicBezTo>
                <a:cubicBezTo>
                  <a:pt x="13378" y="36335"/>
                  <a:pt x="13452" y="36261"/>
                  <a:pt x="13525" y="36188"/>
                </a:cubicBezTo>
                <a:close/>
                <a:moveTo>
                  <a:pt x="14143" y="36217"/>
                </a:moveTo>
                <a:cubicBezTo>
                  <a:pt x="14143" y="36291"/>
                  <a:pt x="14114" y="36364"/>
                  <a:pt x="14114" y="36423"/>
                </a:cubicBezTo>
                <a:cubicBezTo>
                  <a:pt x="14011" y="36512"/>
                  <a:pt x="13922" y="36615"/>
                  <a:pt x="13849" y="36688"/>
                </a:cubicBezTo>
                <a:cubicBezTo>
                  <a:pt x="13864" y="36615"/>
                  <a:pt x="13864" y="36541"/>
                  <a:pt x="13878" y="36467"/>
                </a:cubicBezTo>
                <a:cubicBezTo>
                  <a:pt x="13952" y="36394"/>
                  <a:pt x="14040" y="36291"/>
                  <a:pt x="14143" y="36217"/>
                </a:cubicBezTo>
                <a:close/>
                <a:moveTo>
                  <a:pt x="13819" y="36217"/>
                </a:moveTo>
                <a:cubicBezTo>
                  <a:pt x="13819" y="36291"/>
                  <a:pt x="13805" y="36364"/>
                  <a:pt x="13805" y="36438"/>
                </a:cubicBezTo>
                <a:cubicBezTo>
                  <a:pt x="13716" y="36512"/>
                  <a:pt x="13643" y="36615"/>
                  <a:pt x="13569" y="36703"/>
                </a:cubicBezTo>
                <a:cubicBezTo>
                  <a:pt x="13584" y="36629"/>
                  <a:pt x="13584" y="36541"/>
                  <a:pt x="13584" y="36467"/>
                </a:cubicBezTo>
                <a:lnTo>
                  <a:pt x="13819" y="36217"/>
                </a:lnTo>
                <a:close/>
                <a:moveTo>
                  <a:pt x="14702" y="36732"/>
                </a:moveTo>
                <a:cubicBezTo>
                  <a:pt x="14702" y="36762"/>
                  <a:pt x="14688" y="36777"/>
                  <a:pt x="14673" y="36791"/>
                </a:cubicBezTo>
                <a:lnTo>
                  <a:pt x="14702" y="36762"/>
                </a:lnTo>
                <a:lnTo>
                  <a:pt x="14702" y="36732"/>
                </a:lnTo>
                <a:close/>
                <a:moveTo>
                  <a:pt x="14673" y="36791"/>
                </a:moveTo>
                <a:lnTo>
                  <a:pt x="14673" y="36791"/>
                </a:lnTo>
                <a:cubicBezTo>
                  <a:pt x="14658" y="36791"/>
                  <a:pt x="14658" y="36806"/>
                  <a:pt x="14658" y="36806"/>
                </a:cubicBezTo>
                <a:lnTo>
                  <a:pt x="14673" y="36791"/>
                </a:lnTo>
                <a:close/>
                <a:moveTo>
                  <a:pt x="14673" y="36629"/>
                </a:moveTo>
                <a:lnTo>
                  <a:pt x="14526" y="36777"/>
                </a:lnTo>
                <a:cubicBezTo>
                  <a:pt x="14511" y="36835"/>
                  <a:pt x="14482" y="36865"/>
                  <a:pt x="14467" y="36909"/>
                </a:cubicBezTo>
                <a:lnTo>
                  <a:pt x="14614" y="36762"/>
                </a:lnTo>
                <a:cubicBezTo>
                  <a:pt x="14629" y="36703"/>
                  <a:pt x="14658" y="36659"/>
                  <a:pt x="14673" y="36629"/>
                </a:cubicBezTo>
                <a:close/>
                <a:moveTo>
                  <a:pt x="14541" y="36570"/>
                </a:moveTo>
                <a:lnTo>
                  <a:pt x="14482" y="36732"/>
                </a:lnTo>
                <a:cubicBezTo>
                  <a:pt x="14438" y="36791"/>
                  <a:pt x="14379" y="36865"/>
                  <a:pt x="14320" y="36924"/>
                </a:cubicBezTo>
                <a:lnTo>
                  <a:pt x="14305" y="36938"/>
                </a:lnTo>
                <a:cubicBezTo>
                  <a:pt x="14305" y="36880"/>
                  <a:pt x="14320" y="36835"/>
                  <a:pt x="14335" y="36777"/>
                </a:cubicBezTo>
                <a:lnTo>
                  <a:pt x="14511" y="36615"/>
                </a:lnTo>
                <a:lnTo>
                  <a:pt x="14541" y="36570"/>
                </a:lnTo>
                <a:close/>
                <a:moveTo>
                  <a:pt x="14335" y="36556"/>
                </a:moveTo>
                <a:lnTo>
                  <a:pt x="14335" y="36556"/>
                </a:lnTo>
                <a:cubicBezTo>
                  <a:pt x="14320" y="36615"/>
                  <a:pt x="14305" y="36688"/>
                  <a:pt x="14290" y="36732"/>
                </a:cubicBezTo>
                <a:lnTo>
                  <a:pt x="14246" y="36777"/>
                </a:lnTo>
                <a:lnTo>
                  <a:pt x="14040" y="36983"/>
                </a:lnTo>
                <a:cubicBezTo>
                  <a:pt x="14040" y="36953"/>
                  <a:pt x="14055" y="36938"/>
                  <a:pt x="14055" y="36924"/>
                </a:cubicBezTo>
                <a:cubicBezTo>
                  <a:pt x="14084" y="36880"/>
                  <a:pt x="14084" y="36835"/>
                  <a:pt x="14099" y="36791"/>
                </a:cubicBezTo>
                <a:cubicBezTo>
                  <a:pt x="14173" y="36718"/>
                  <a:pt x="14246" y="36629"/>
                  <a:pt x="14335" y="36556"/>
                </a:cubicBezTo>
                <a:close/>
                <a:moveTo>
                  <a:pt x="14070" y="36541"/>
                </a:moveTo>
                <a:cubicBezTo>
                  <a:pt x="14040" y="36615"/>
                  <a:pt x="14040" y="36688"/>
                  <a:pt x="14025" y="36732"/>
                </a:cubicBezTo>
                <a:cubicBezTo>
                  <a:pt x="13952" y="36850"/>
                  <a:pt x="13864" y="36938"/>
                  <a:pt x="13790" y="37012"/>
                </a:cubicBezTo>
                <a:cubicBezTo>
                  <a:pt x="13805" y="36938"/>
                  <a:pt x="13805" y="36865"/>
                  <a:pt x="13819" y="36791"/>
                </a:cubicBezTo>
                <a:cubicBezTo>
                  <a:pt x="13893" y="36703"/>
                  <a:pt x="13996" y="36629"/>
                  <a:pt x="14070" y="36541"/>
                </a:cubicBezTo>
                <a:close/>
                <a:moveTo>
                  <a:pt x="14511" y="36997"/>
                </a:moveTo>
                <a:lnTo>
                  <a:pt x="14511" y="36997"/>
                </a:lnTo>
                <a:cubicBezTo>
                  <a:pt x="14491" y="37007"/>
                  <a:pt x="14478" y="37017"/>
                  <a:pt x="14467" y="37035"/>
                </a:cubicBezTo>
                <a:lnTo>
                  <a:pt x="14467" y="37035"/>
                </a:lnTo>
                <a:lnTo>
                  <a:pt x="14511" y="36997"/>
                </a:lnTo>
                <a:close/>
                <a:moveTo>
                  <a:pt x="13510" y="36541"/>
                </a:moveTo>
                <a:cubicBezTo>
                  <a:pt x="13510" y="36615"/>
                  <a:pt x="13496" y="36703"/>
                  <a:pt x="13481" y="36777"/>
                </a:cubicBezTo>
                <a:cubicBezTo>
                  <a:pt x="13378" y="36865"/>
                  <a:pt x="13304" y="36953"/>
                  <a:pt x="13231" y="37056"/>
                </a:cubicBezTo>
                <a:cubicBezTo>
                  <a:pt x="13260" y="36953"/>
                  <a:pt x="13260" y="36865"/>
                  <a:pt x="13275" y="36777"/>
                </a:cubicBezTo>
                <a:cubicBezTo>
                  <a:pt x="13349" y="36703"/>
                  <a:pt x="13422" y="36615"/>
                  <a:pt x="13510" y="36541"/>
                </a:cubicBezTo>
                <a:close/>
                <a:moveTo>
                  <a:pt x="13790" y="36556"/>
                </a:moveTo>
                <a:cubicBezTo>
                  <a:pt x="13775" y="36629"/>
                  <a:pt x="13775" y="36703"/>
                  <a:pt x="13746" y="36777"/>
                </a:cubicBezTo>
                <a:cubicBezTo>
                  <a:pt x="13658" y="36865"/>
                  <a:pt x="13584" y="36953"/>
                  <a:pt x="13496" y="37056"/>
                </a:cubicBezTo>
                <a:cubicBezTo>
                  <a:pt x="13510" y="36968"/>
                  <a:pt x="13510" y="36880"/>
                  <a:pt x="13525" y="36806"/>
                </a:cubicBezTo>
                <a:lnTo>
                  <a:pt x="13790" y="36556"/>
                </a:lnTo>
                <a:close/>
                <a:moveTo>
                  <a:pt x="14467" y="37035"/>
                </a:moveTo>
                <a:lnTo>
                  <a:pt x="14393" y="37100"/>
                </a:lnTo>
                <a:cubicBezTo>
                  <a:pt x="14382" y="37133"/>
                  <a:pt x="14380" y="37150"/>
                  <a:pt x="14373" y="37174"/>
                </a:cubicBezTo>
                <a:lnTo>
                  <a:pt x="14373" y="37174"/>
                </a:lnTo>
                <a:cubicBezTo>
                  <a:pt x="14389" y="37130"/>
                  <a:pt x="14416" y="37095"/>
                  <a:pt x="14452" y="37071"/>
                </a:cubicBezTo>
                <a:cubicBezTo>
                  <a:pt x="14457" y="37056"/>
                  <a:pt x="14462" y="37045"/>
                  <a:pt x="14467" y="37035"/>
                </a:cubicBezTo>
                <a:close/>
                <a:moveTo>
                  <a:pt x="14373" y="37174"/>
                </a:moveTo>
                <a:cubicBezTo>
                  <a:pt x="14369" y="37184"/>
                  <a:pt x="14366" y="37193"/>
                  <a:pt x="14364" y="37203"/>
                </a:cubicBezTo>
                <a:cubicBezTo>
                  <a:pt x="14368" y="37192"/>
                  <a:pt x="14370" y="37183"/>
                  <a:pt x="14373" y="37174"/>
                </a:cubicBezTo>
                <a:close/>
                <a:moveTo>
                  <a:pt x="14308" y="37022"/>
                </a:moveTo>
                <a:lnTo>
                  <a:pt x="14308" y="37022"/>
                </a:lnTo>
                <a:cubicBezTo>
                  <a:pt x="14269" y="37085"/>
                  <a:pt x="14227" y="37151"/>
                  <a:pt x="14185" y="37216"/>
                </a:cubicBezTo>
                <a:lnTo>
                  <a:pt x="14185" y="37216"/>
                </a:lnTo>
                <a:cubicBezTo>
                  <a:pt x="14200" y="37182"/>
                  <a:pt x="14220" y="37145"/>
                  <a:pt x="14231" y="37100"/>
                </a:cubicBezTo>
                <a:cubicBezTo>
                  <a:pt x="14251" y="37081"/>
                  <a:pt x="14276" y="37049"/>
                  <a:pt x="14308" y="37022"/>
                </a:cubicBezTo>
                <a:close/>
                <a:moveTo>
                  <a:pt x="14231" y="36880"/>
                </a:moveTo>
                <a:lnTo>
                  <a:pt x="14231" y="36880"/>
                </a:lnTo>
                <a:cubicBezTo>
                  <a:pt x="14217" y="36938"/>
                  <a:pt x="14187" y="37012"/>
                  <a:pt x="14173" y="37071"/>
                </a:cubicBezTo>
                <a:cubicBezTo>
                  <a:pt x="14158" y="37086"/>
                  <a:pt x="14143" y="37130"/>
                  <a:pt x="14099" y="37144"/>
                </a:cubicBezTo>
                <a:cubicBezTo>
                  <a:pt x="14040" y="37203"/>
                  <a:pt x="14011" y="37247"/>
                  <a:pt x="13952" y="37306"/>
                </a:cubicBezTo>
                <a:cubicBezTo>
                  <a:pt x="13967" y="37247"/>
                  <a:pt x="13996" y="37174"/>
                  <a:pt x="14011" y="37130"/>
                </a:cubicBezTo>
                <a:cubicBezTo>
                  <a:pt x="14084" y="37056"/>
                  <a:pt x="14158" y="36953"/>
                  <a:pt x="14231" y="36880"/>
                </a:cubicBezTo>
                <a:close/>
                <a:moveTo>
                  <a:pt x="14011" y="36865"/>
                </a:moveTo>
                <a:lnTo>
                  <a:pt x="14011" y="36880"/>
                </a:lnTo>
                <a:cubicBezTo>
                  <a:pt x="13996" y="36953"/>
                  <a:pt x="13967" y="37012"/>
                  <a:pt x="13952" y="37071"/>
                </a:cubicBezTo>
                <a:cubicBezTo>
                  <a:pt x="13882" y="37155"/>
                  <a:pt x="13799" y="37238"/>
                  <a:pt x="13728" y="37322"/>
                </a:cubicBezTo>
                <a:lnTo>
                  <a:pt x="13728" y="37322"/>
                </a:lnTo>
                <a:cubicBezTo>
                  <a:pt x="13730" y="37317"/>
                  <a:pt x="13731" y="37311"/>
                  <a:pt x="13731" y="37306"/>
                </a:cubicBezTo>
                <a:cubicBezTo>
                  <a:pt x="13746" y="37247"/>
                  <a:pt x="13746" y="37203"/>
                  <a:pt x="13775" y="37144"/>
                </a:cubicBezTo>
                <a:cubicBezTo>
                  <a:pt x="13849" y="37056"/>
                  <a:pt x="13937" y="36953"/>
                  <a:pt x="14011" y="36865"/>
                </a:cubicBezTo>
                <a:close/>
                <a:moveTo>
                  <a:pt x="13746" y="36880"/>
                </a:moveTo>
                <a:cubicBezTo>
                  <a:pt x="13731" y="36953"/>
                  <a:pt x="13731" y="37027"/>
                  <a:pt x="13716" y="37100"/>
                </a:cubicBezTo>
                <a:cubicBezTo>
                  <a:pt x="13628" y="37218"/>
                  <a:pt x="13525" y="37321"/>
                  <a:pt x="13452" y="37424"/>
                </a:cubicBezTo>
                <a:cubicBezTo>
                  <a:pt x="13481" y="37321"/>
                  <a:pt x="13496" y="37247"/>
                  <a:pt x="13496" y="37159"/>
                </a:cubicBezTo>
                <a:cubicBezTo>
                  <a:pt x="13569" y="37071"/>
                  <a:pt x="13658" y="36983"/>
                  <a:pt x="13746" y="36880"/>
                </a:cubicBezTo>
                <a:close/>
                <a:moveTo>
                  <a:pt x="14261" y="37395"/>
                </a:moveTo>
                <a:cubicBezTo>
                  <a:pt x="14261" y="37424"/>
                  <a:pt x="14246" y="37424"/>
                  <a:pt x="14246" y="37439"/>
                </a:cubicBezTo>
                <a:cubicBezTo>
                  <a:pt x="14261" y="37424"/>
                  <a:pt x="14261" y="37424"/>
                  <a:pt x="14261" y="37395"/>
                </a:cubicBezTo>
                <a:close/>
                <a:moveTo>
                  <a:pt x="13481" y="36909"/>
                </a:moveTo>
                <a:lnTo>
                  <a:pt x="13481" y="36909"/>
                </a:lnTo>
                <a:cubicBezTo>
                  <a:pt x="13452" y="36997"/>
                  <a:pt x="13452" y="37071"/>
                  <a:pt x="13437" y="37159"/>
                </a:cubicBezTo>
                <a:cubicBezTo>
                  <a:pt x="13349" y="37277"/>
                  <a:pt x="13275" y="37365"/>
                  <a:pt x="13187" y="37468"/>
                </a:cubicBezTo>
                <a:lnTo>
                  <a:pt x="13231" y="37203"/>
                </a:lnTo>
                <a:cubicBezTo>
                  <a:pt x="13290" y="37086"/>
                  <a:pt x="13378" y="36997"/>
                  <a:pt x="13481" y="36909"/>
                </a:cubicBezTo>
                <a:close/>
                <a:moveTo>
                  <a:pt x="14246" y="37277"/>
                </a:moveTo>
                <a:lnTo>
                  <a:pt x="14187" y="37321"/>
                </a:lnTo>
                <a:cubicBezTo>
                  <a:pt x="14158" y="37365"/>
                  <a:pt x="14143" y="37395"/>
                  <a:pt x="14099" y="37439"/>
                </a:cubicBezTo>
                <a:cubicBezTo>
                  <a:pt x="14084" y="37498"/>
                  <a:pt x="14055" y="37527"/>
                  <a:pt x="14040" y="37571"/>
                </a:cubicBezTo>
                <a:cubicBezTo>
                  <a:pt x="14099" y="37512"/>
                  <a:pt x="14143" y="37453"/>
                  <a:pt x="14187" y="37395"/>
                </a:cubicBezTo>
                <a:cubicBezTo>
                  <a:pt x="14202" y="37350"/>
                  <a:pt x="14231" y="37306"/>
                  <a:pt x="14246" y="37277"/>
                </a:cubicBezTo>
                <a:close/>
                <a:moveTo>
                  <a:pt x="14099" y="37247"/>
                </a:moveTo>
                <a:lnTo>
                  <a:pt x="14040" y="37424"/>
                </a:lnTo>
                <a:cubicBezTo>
                  <a:pt x="14025" y="37453"/>
                  <a:pt x="13996" y="37468"/>
                  <a:pt x="13967" y="37512"/>
                </a:cubicBezTo>
                <a:cubicBezTo>
                  <a:pt x="13937" y="37571"/>
                  <a:pt x="13893" y="37615"/>
                  <a:pt x="13864" y="37660"/>
                </a:cubicBezTo>
                <a:cubicBezTo>
                  <a:pt x="13864" y="37601"/>
                  <a:pt x="13878" y="37542"/>
                  <a:pt x="13893" y="37498"/>
                </a:cubicBezTo>
                <a:cubicBezTo>
                  <a:pt x="13967" y="37424"/>
                  <a:pt x="14025" y="37321"/>
                  <a:pt x="14099" y="37247"/>
                </a:cubicBezTo>
                <a:close/>
                <a:moveTo>
                  <a:pt x="13922" y="37247"/>
                </a:moveTo>
                <a:lnTo>
                  <a:pt x="13864" y="37468"/>
                </a:lnTo>
                <a:cubicBezTo>
                  <a:pt x="13775" y="37542"/>
                  <a:pt x="13702" y="37660"/>
                  <a:pt x="13628" y="37748"/>
                </a:cubicBezTo>
                <a:lnTo>
                  <a:pt x="13672" y="37527"/>
                </a:lnTo>
                <a:cubicBezTo>
                  <a:pt x="13746" y="37439"/>
                  <a:pt x="13819" y="37350"/>
                  <a:pt x="13922" y="37247"/>
                </a:cubicBezTo>
                <a:close/>
                <a:moveTo>
                  <a:pt x="13672" y="37247"/>
                </a:moveTo>
                <a:lnTo>
                  <a:pt x="13672" y="37292"/>
                </a:lnTo>
                <a:cubicBezTo>
                  <a:pt x="13658" y="37365"/>
                  <a:pt x="13643" y="37424"/>
                  <a:pt x="13628" y="37498"/>
                </a:cubicBezTo>
                <a:cubicBezTo>
                  <a:pt x="13525" y="37601"/>
                  <a:pt x="13437" y="37733"/>
                  <a:pt x="13363" y="37836"/>
                </a:cubicBezTo>
                <a:cubicBezTo>
                  <a:pt x="13378" y="37792"/>
                  <a:pt x="13378" y="37748"/>
                  <a:pt x="13407" y="37689"/>
                </a:cubicBezTo>
                <a:cubicBezTo>
                  <a:pt x="13407" y="37660"/>
                  <a:pt x="13422" y="37615"/>
                  <a:pt x="13422" y="37571"/>
                </a:cubicBezTo>
                <a:cubicBezTo>
                  <a:pt x="13496" y="37453"/>
                  <a:pt x="13584" y="37365"/>
                  <a:pt x="13672" y="37247"/>
                </a:cubicBezTo>
                <a:close/>
                <a:moveTo>
                  <a:pt x="14025" y="37674"/>
                </a:moveTo>
                <a:lnTo>
                  <a:pt x="14025" y="37674"/>
                </a:lnTo>
                <a:cubicBezTo>
                  <a:pt x="13996" y="37718"/>
                  <a:pt x="13967" y="37763"/>
                  <a:pt x="13937" y="37807"/>
                </a:cubicBezTo>
                <a:cubicBezTo>
                  <a:pt x="13937" y="37836"/>
                  <a:pt x="13922" y="37866"/>
                  <a:pt x="13922" y="37880"/>
                </a:cubicBezTo>
                <a:cubicBezTo>
                  <a:pt x="13952" y="37836"/>
                  <a:pt x="13967" y="37792"/>
                  <a:pt x="14011" y="37748"/>
                </a:cubicBezTo>
                <a:cubicBezTo>
                  <a:pt x="14025" y="37733"/>
                  <a:pt x="14040" y="37718"/>
                  <a:pt x="14025" y="37674"/>
                </a:cubicBezTo>
                <a:close/>
                <a:moveTo>
                  <a:pt x="13407" y="37277"/>
                </a:moveTo>
                <a:lnTo>
                  <a:pt x="13407" y="37277"/>
                </a:lnTo>
                <a:cubicBezTo>
                  <a:pt x="13378" y="37365"/>
                  <a:pt x="13363" y="37453"/>
                  <a:pt x="13349" y="37527"/>
                </a:cubicBezTo>
                <a:cubicBezTo>
                  <a:pt x="13260" y="37660"/>
                  <a:pt x="13157" y="37763"/>
                  <a:pt x="13084" y="37895"/>
                </a:cubicBezTo>
                <a:cubicBezTo>
                  <a:pt x="13098" y="37807"/>
                  <a:pt x="13128" y="37689"/>
                  <a:pt x="13142" y="37601"/>
                </a:cubicBezTo>
                <a:cubicBezTo>
                  <a:pt x="13231" y="37498"/>
                  <a:pt x="13304" y="37380"/>
                  <a:pt x="13407" y="37277"/>
                </a:cubicBezTo>
                <a:close/>
                <a:moveTo>
                  <a:pt x="13813" y="37821"/>
                </a:moveTo>
                <a:lnTo>
                  <a:pt x="13813" y="37821"/>
                </a:lnTo>
                <a:cubicBezTo>
                  <a:pt x="13797" y="37849"/>
                  <a:pt x="13782" y="37877"/>
                  <a:pt x="13766" y="37905"/>
                </a:cubicBezTo>
                <a:lnTo>
                  <a:pt x="13766" y="37905"/>
                </a:lnTo>
                <a:lnTo>
                  <a:pt x="13775" y="37880"/>
                </a:lnTo>
                <a:cubicBezTo>
                  <a:pt x="13787" y="37861"/>
                  <a:pt x="13799" y="37841"/>
                  <a:pt x="13813" y="37821"/>
                </a:cubicBezTo>
                <a:close/>
                <a:moveTo>
                  <a:pt x="13775" y="37660"/>
                </a:moveTo>
                <a:cubicBezTo>
                  <a:pt x="13746" y="37733"/>
                  <a:pt x="13716" y="37807"/>
                  <a:pt x="13687" y="37880"/>
                </a:cubicBezTo>
                <a:cubicBezTo>
                  <a:pt x="13643" y="37954"/>
                  <a:pt x="13569" y="38057"/>
                  <a:pt x="13496" y="38175"/>
                </a:cubicBezTo>
                <a:lnTo>
                  <a:pt x="13555" y="37954"/>
                </a:lnTo>
                <a:cubicBezTo>
                  <a:pt x="13628" y="37836"/>
                  <a:pt x="13687" y="37748"/>
                  <a:pt x="13775" y="37660"/>
                </a:cubicBezTo>
                <a:close/>
                <a:moveTo>
                  <a:pt x="13790" y="38101"/>
                </a:moveTo>
                <a:cubicBezTo>
                  <a:pt x="13756" y="38124"/>
                  <a:pt x="13740" y="38155"/>
                  <a:pt x="13727" y="38181"/>
                </a:cubicBezTo>
                <a:lnTo>
                  <a:pt x="13727" y="38181"/>
                </a:lnTo>
                <a:cubicBezTo>
                  <a:pt x="13747" y="38155"/>
                  <a:pt x="13769" y="38128"/>
                  <a:pt x="13790" y="38101"/>
                </a:cubicBezTo>
                <a:close/>
                <a:moveTo>
                  <a:pt x="13569" y="37660"/>
                </a:moveTo>
                <a:lnTo>
                  <a:pt x="13569" y="37660"/>
                </a:lnTo>
                <a:cubicBezTo>
                  <a:pt x="13555" y="37733"/>
                  <a:pt x="13525" y="37821"/>
                  <a:pt x="13496" y="37895"/>
                </a:cubicBezTo>
                <a:cubicBezTo>
                  <a:pt x="13407" y="38027"/>
                  <a:pt x="13319" y="38145"/>
                  <a:pt x="13260" y="38263"/>
                </a:cubicBezTo>
                <a:cubicBezTo>
                  <a:pt x="13275" y="38175"/>
                  <a:pt x="13290" y="38072"/>
                  <a:pt x="13334" y="37983"/>
                </a:cubicBezTo>
                <a:cubicBezTo>
                  <a:pt x="13407" y="37895"/>
                  <a:pt x="13496" y="37792"/>
                  <a:pt x="13569" y="37660"/>
                </a:cubicBezTo>
                <a:close/>
                <a:moveTo>
                  <a:pt x="13727" y="38181"/>
                </a:moveTo>
                <a:cubicBezTo>
                  <a:pt x="13692" y="38228"/>
                  <a:pt x="13662" y="38275"/>
                  <a:pt x="13643" y="38322"/>
                </a:cubicBezTo>
                <a:cubicBezTo>
                  <a:pt x="13637" y="38328"/>
                  <a:pt x="13633" y="38339"/>
                  <a:pt x="13629" y="38352"/>
                </a:cubicBezTo>
                <a:lnTo>
                  <a:pt x="13629" y="38352"/>
                </a:lnTo>
                <a:cubicBezTo>
                  <a:pt x="13652" y="38314"/>
                  <a:pt x="13674" y="38280"/>
                  <a:pt x="13702" y="38233"/>
                </a:cubicBezTo>
                <a:lnTo>
                  <a:pt x="13716" y="38204"/>
                </a:lnTo>
                <a:cubicBezTo>
                  <a:pt x="13720" y="38197"/>
                  <a:pt x="13723" y="38190"/>
                  <a:pt x="13727" y="38181"/>
                </a:cubicBezTo>
                <a:close/>
                <a:moveTo>
                  <a:pt x="13629" y="38352"/>
                </a:moveTo>
                <a:cubicBezTo>
                  <a:pt x="13621" y="38365"/>
                  <a:pt x="13612" y="38378"/>
                  <a:pt x="13604" y="38392"/>
                </a:cubicBezTo>
                <a:lnTo>
                  <a:pt x="13604" y="38392"/>
                </a:lnTo>
                <a:cubicBezTo>
                  <a:pt x="13617" y="38383"/>
                  <a:pt x="13623" y="38367"/>
                  <a:pt x="13629" y="38352"/>
                </a:cubicBezTo>
                <a:close/>
                <a:moveTo>
                  <a:pt x="13334" y="37689"/>
                </a:moveTo>
                <a:lnTo>
                  <a:pt x="13275" y="37969"/>
                </a:lnTo>
                <a:cubicBezTo>
                  <a:pt x="13187" y="38116"/>
                  <a:pt x="13084" y="38248"/>
                  <a:pt x="13010" y="38395"/>
                </a:cubicBezTo>
                <a:cubicBezTo>
                  <a:pt x="13010" y="38381"/>
                  <a:pt x="13010" y="38351"/>
                  <a:pt x="13039" y="38322"/>
                </a:cubicBezTo>
                <a:cubicBezTo>
                  <a:pt x="13054" y="38233"/>
                  <a:pt x="13069" y="38160"/>
                  <a:pt x="13084" y="38057"/>
                </a:cubicBezTo>
                <a:cubicBezTo>
                  <a:pt x="13142" y="37954"/>
                  <a:pt x="13231" y="37821"/>
                  <a:pt x="13334" y="37689"/>
                </a:cubicBezTo>
                <a:close/>
                <a:moveTo>
                  <a:pt x="13604" y="38392"/>
                </a:moveTo>
                <a:cubicBezTo>
                  <a:pt x="13602" y="38394"/>
                  <a:pt x="13600" y="38394"/>
                  <a:pt x="13599" y="38395"/>
                </a:cubicBezTo>
                <a:cubicBezTo>
                  <a:pt x="13584" y="38410"/>
                  <a:pt x="13584" y="38410"/>
                  <a:pt x="13584" y="38425"/>
                </a:cubicBezTo>
                <a:cubicBezTo>
                  <a:pt x="13591" y="38413"/>
                  <a:pt x="13597" y="38403"/>
                  <a:pt x="13604" y="38392"/>
                </a:cubicBezTo>
                <a:close/>
                <a:moveTo>
                  <a:pt x="13613" y="38086"/>
                </a:moveTo>
                <a:cubicBezTo>
                  <a:pt x="13599" y="38160"/>
                  <a:pt x="13569" y="38204"/>
                  <a:pt x="13540" y="38278"/>
                </a:cubicBezTo>
                <a:cubicBezTo>
                  <a:pt x="13485" y="38365"/>
                  <a:pt x="13447" y="38444"/>
                  <a:pt x="13401" y="38532"/>
                </a:cubicBezTo>
                <a:lnTo>
                  <a:pt x="13401" y="38532"/>
                </a:lnTo>
                <a:cubicBezTo>
                  <a:pt x="13405" y="38517"/>
                  <a:pt x="13407" y="38500"/>
                  <a:pt x="13407" y="38484"/>
                </a:cubicBezTo>
                <a:cubicBezTo>
                  <a:pt x="13407" y="38454"/>
                  <a:pt x="13422" y="38425"/>
                  <a:pt x="13422" y="38395"/>
                </a:cubicBezTo>
                <a:cubicBezTo>
                  <a:pt x="13466" y="38278"/>
                  <a:pt x="13555" y="38175"/>
                  <a:pt x="13613" y="38086"/>
                </a:cubicBezTo>
                <a:close/>
                <a:moveTo>
                  <a:pt x="13510" y="38749"/>
                </a:moveTo>
                <a:cubicBezTo>
                  <a:pt x="13497" y="38749"/>
                  <a:pt x="13496" y="38749"/>
                  <a:pt x="13496" y="38760"/>
                </a:cubicBezTo>
                <a:lnTo>
                  <a:pt x="13496" y="38760"/>
                </a:lnTo>
                <a:cubicBezTo>
                  <a:pt x="13500" y="38756"/>
                  <a:pt x="13505" y="38752"/>
                  <a:pt x="13510" y="38749"/>
                </a:cubicBezTo>
                <a:close/>
                <a:moveTo>
                  <a:pt x="13452" y="38116"/>
                </a:moveTo>
                <a:lnTo>
                  <a:pt x="13452" y="38116"/>
                </a:lnTo>
                <a:cubicBezTo>
                  <a:pt x="13437" y="38204"/>
                  <a:pt x="13407" y="38292"/>
                  <a:pt x="13378" y="38366"/>
                </a:cubicBezTo>
                <a:cubicBezTo>
                  <a:pt x="13290" y="38528"/>
                  <a:pt x="13216" y="38646"/>
                  <a:pt x="13142" y="38793"/>
                </a:cubicBezTo>
                <a:cubicBezTo>
                  <a:pt x="13157" y="38704"/>
                  <a:pt x="13201" y="38601"/>
                  <a:pt x="13216" y="38498"/>
                </a:cubicBezTo>
                <a:cubicBezTo>
                  <a:pt x="13290" y="38381"/>
                  <a:pt x="13363" y="38248"/>
                  <a:pt x="13452" y="38116"/>
                </a:cubicBezTo>
                <a:close/>
                <a:moveTo>
                  <a:pt x="13496" y="38760"/>
                </a:moveTo>
                <a:cubicBezTo>
                  <a:pt x="13463" y="38792"/>
                  <a:pt x="13450" y="38840"/>
                  <a:pt x="13437" y="38866"/>
                </a:cubicBezTo>
                <a:cubicBezTo>
                  <a:pt x="13422" y="38896"/>
                  <a:pt x="13422" y="38896"/>
                  <a:pt x="13422" y="38910"/>
                </a:cubicBezTo>
                <a:cubicBezTo>
                  <a:pt x="13452" y="38852"/>
                  <a:pt x="13481" y="38822"/>
                  <a:pt x="13496" y="38763"/>
                </a:cubicBezTo>
                <a:cubicBezTo>
                  <a:pt x="13496" y="38762"/>
                  <a:pt x="13496" y="38761"/>
                  <a:pt x="13496" y="38760"/>
                </a:cubicBezTo>
                <a:close/>
                <a:moveTo>
                  <a:pt x="13216" y="38175"/>
                </a:moveTo>
                <a:cubicBezTo>
                  <a:pt x="13201" y="38278"/>
                  <a:pt x="13157" y="38381"/>
                  <a:pt x="13142" y="38484"/>
                </a:cubicBezTo>
                <a:cubicBezTo>
                  <a:pt x="13054" y="38646"/>
                  <a:pt x="12951" y="38807"/>
                  <a:pt x="12878" y="38969"/>
                </a:cubicBezTo>
                <a:cubicBezTo>
                  <a:pt x="12907" y="38852"/>
                  <a:pt x="12922" y="38719"/>
                  <a:pt x="12951" y="38616"/>
                </a:cubicBezTo>
                <a:cubicBezTo>
                  <a:pt x="13039" y="38469"/>
                  <a:pt x="13128" y="38322"/>
                  <a:pt x="13216" y="38175"/>
                </a:cubicBezTo>
                <a:close/>
                <a:moveTo>
                  <a:pt x="13422" y="38631"/>
                </a:moveTo>
                <a:lnTo>
                  <a:pt x="13260" y="38969"/>
                </a:lnTo>
                <a:lnTo>
                  <a:pt x="13201" y="39175"/>
                </a:lnTo>
                <a:cubicBezTo>
                  <a:pt x="13260" y="39072"/>
                  <a:pt x="13304" y="38940"/>
                  <a:pt x="13363" y="38837"/>
                </a:cubicBezTo>
                <a:cubicBezTo>
                  <a:pt x="13407" y="38778"/>
                  <a:pt x="13422" y="38704"/>
                  <a:pt x="13422" y="38631"/>
                </a:cubicBezTo>
                <a:close/>
                <a:moveTo>
                  <a:pt x="13290" y="38646"/>
                </a:moveTo>
                <a:lnTo>
                  <a:pt x="13290" y="38646"/>
                </a:lnTo>
                <a:cubicBezTo>
                  <a:pt x="13260" y="38749"/>
                  <a:pt x="13231" y="38852"/>
                  <a:pt x="13201" y="38940"/>
                </a:cubicBezTo>
                <a:cubicBezTo>
                  <a:pt x="13128" y="39116"/>
                  <a:pt x="13054" y="39264"/>
                  <a:pt x="12995" y="39425"/>
                </a:cubicBezTo>
                <a:cubicBezTo>
                  <a:pt x="13010" y="39308"/>
                  <a:pt x="13054" y="39205"/>
                  <a:pt x="13069" y="39087"/>
                </a:cubicBezTo>
                <a:lnTo>
                  <a:pt x="13290" y="38646"/>
                </a:lnTo>
                <a:close/>
                <a:moveTo>
                  <a:pt x="13187" y="39484"/>
                </a:moveTo>
                <a:lnTo>
                  <a:pt x="13187" y="39484"/>
                </a:lnTo>
                <a:cubicBezTo>
                  <a:pt x="13166" y="39515"/>
                  <a:pt x="13153" y="39552"/>
                  <a:pt x="13142" y="39596"/>
                </a:cubicBezTo>
                <a:lnTo>
                  <a:pt x="13142" y="39596"/>
                </a:lnTo>
                <a:cubicBezTo>
                  <a:pt x="13155" y="39559"/>
                  <a:pt x="13168" y="39522"/>
                  <a:pt x="13187" y="39484"/>
                </a:cubicBezTo>
                <a:close/>
                <a:moveTo>
                  <a:pt x="13069" y="38704"/>
                </a:moveTo>
                <a:lnTo>
                  <a:pt x="13069" y="38704"/>
                </a:lnTo>
                <a:cubicBezTo>
                  <a:pt x="13039" y="38822"/>
                  <a:pt x="13010" y="38940"/>
                  <a:pt x="12995" y="39058"/>
                </a:cubicBezTo>
                <a:cubicBezTo>
                  <a:pt x="12922" y="39264"/>
                  <a:pt x="12848" y="39440"/>
                  <a:pt x="12775" y="39632"/>
                </a:cubicBezTo>
                <a:cubicBezTo>
                  <a:pt x="12789" y="39499"/>
                  <a:pt x="12819" y="39352"/>
                  <a:pt x="12833" y="39219"/>
                </a:cubicBezTo>
                <a:cubicBezTo>
                  <a:pt x="12907" y="39058"/>
                  <a:pt x="12995" y="38866"/>
                  <a:pt x="13069" y="38704"/>
                </a:cubicBezTo>
                <a:close/>
                <a:moveTo>
                  <a:pt x="13142" y="39596"/>
                </a:moveTo>
                <a:lnTo>
                  <a:pt x="13142" y="39596"/>
                </a:lnTo>
                <a:cubicBezTo>
                  <a:pt x="13125" y="39647"/>
                  <a:pt x="13109" y="39698"/>
                  <a:pt x="13084" y="39749"/>
                </a:cubicBezTo>
                <a:cubicBezTo>
                  <a:pt x="13074" y="39786"/>
                  <a:pt x="13071" y="39829"/>
                  <a:pt x="13066" y="39870"/>
                </a:cubicBezTo>
                <a:lnTo>
                  <a:pt x="13066" y="39870"/>
                </a:lnTo>
                <a:cubicBezTo>
                  <a:pt x="13078" y="39800"/>
                  <a:pt x="13095" y="39727"/>
                  <a:pt x="13128" y="39661"/>
                </a:cubicBezTo>
                <a:cubicBezTo>
                  <a:pt x="13132" y="39638"/>
                  <a:pt x="13137" y="39616"/>
                  <a:pt x="13142" y="39596"/>
                </a:cubicBezTo>
                <a:close/>
                <a:moveTo>
                  <a:pt x="13066" y="39870"/>
                </a:moveTo>
                <a:lnTo>
                  <a:pt x="13066" y="39870"/>
                </a:lnTo>
                <a:cubicBezTo>
                  <a:pt x="13062" y="39894"/>
                  <a:pt x="13058" y="39918"/>
                  <a:pt x="13054" y="39941"/>
                </a:cubicBezTo>
                <a:cubicBezTo>
                  <a:pt x="13060" y="39919"/>
                  <a:pt x="13063" y="39894"/>
                  <a:pt x="13066" y="39870"/>
                </a:cubicBezTo>
                <a:close/>
                <a:moveTo>
                  <a:pt x="13071" y="39420"/>
                </a:moveTo>
                <a:cubicBezTo>
                  <a:pt x="13015" y="39605"/>
                  <a:pt x="12969" y="39793"/>
                  <a:pt x="12931" y="39983"/>
                </a:cubicBezTo>
                <a:lnTo>
                  <a:pt x="12931" y="39983"/>
                </a:lnTo>
                <a:cubicBezTo>
                  <a:pt x="12958" y="39894"/>
                  <a:pt x="12986" y="39807"/>
                  <a:pt x="13010" y="39720"/>
                </a:cubicBezTo>
                <a:cubicBezTo>
                  <a:pt x="13035" y="39620"/>
                  <a:pt x="13049" y="39520"/>
                  <a:pt x="13071" y="39420"/>
                </a:cubicBezTo>
                <a:close/>
                <a:moveTo>
                  <a:pt x="12936" y="39411"/>
                </a:moveTo>
                <a:lnTo>
                  <a:pt x="12936" y="39411"/>
                </a:lnTo>
                <a:cubicBezTo>
                  <a:pt x="12907" y="39558"/>
                  <a:pt x="12892" y="39705"/>
                  <a:pt x="12863" y="39823"/>
                </a:cubicBezTo>
                <a:cubicBezTo>
                  <a:pt x="12789" y="40029"/>
                  <a:pt x="12745" y="40235"/>
                  <a:pt x="12701" y="40456"/>
                </a:cubicBezTo>
                <a:cubicBezTo>
                  <a:pt x="12701" y="40308"/>
                  <a:pt x="12716" y="40147"/>
                  <a:pt x="12745" y="39999"/>
                </a:cubicBezTo>
                <a:cubicBezTo>
                  <a:pt x="12789" y="39793"/>
                  <a:pt x="12863" y="39602"/>
                  <a:pt x="12936" y="39411"/>
                </a:cubicBezTo>
                <a:close/>
                <a:moveTo>
                  <a:pt x="12936" y="40603"/>
                </a:moveTo>
                <a:lnTo>
                  <a:pt x="12936" y="40706"/>
                </a:lnTo>
                <a:cubicBezTo>
                  <a:pt x="12966" y="40691"/>
                  <a:pt x="12966" y="40647"/>
                  <a:pt x="12936" y="40603"/>
                </a:cubicBezTo>
                <a:close/>
                <a:moveTo>
                  <a:pt x="12936" y="40707"/>
                </a:moveTo>
                <a:lnTo>
                  <a:pt x="12936" y="40707"/>
                </a:lnTo>
                <a:cubicBezTo>
                  <a:pt x="12936" y="40736"/>
                  <a:pt x="12936" y="40765"/>
                  <a:pt x="12922" y="40779"/>
                </a:cubicBezTo>
                <a:cubicBezTo>
                  <a:pt x="12936" y="40765"/>
                  <a:pt x="12936" y="40750"/>
                  <a:pt x="12936" y="40707"/>
                </a:cubicBezTo>
                <a:close/>
                <a:moveTo>
                  <a:pt x="12907" y="40382"/>
                </a:moveTo>
                <a:cubicBezTo>
                  <a:pt x="12863" y="40529"/>
                  <a:pt x="12848" y="40647"/>
                  <a:pt x="12833" y="40809"/>
                </a:cubicBezTo>
                <a:lnTo>
                  <a:pt x="12833" y="41118"/>
                </a:lnTo>
                <a:cubicBezTo>
                  <a:pt x="12833" y="40985"/>
                  <a:pt x="12848" y="40838"/>
                  <a:pt x="12863" y="40706"/>
                </a:cubicBezTo>
                <a:cubicBezTo>
                  <a:pt x="12892" y="40618"/>
                  <a:pt x="12892" y="40529"/>
                  <a:pt x="12907" y="40441"/>
                </a:cubicBezTo>
                <a:lnTo>
                  <a:pt x="12907" y="40382"/>
                </a:lnTo>
                <a:close/>
                <a:moveTo>
                  <a:pt x="12775" y="40323"/>
                </a:moveTo>
                <a:cubicBezTo>
                  <a:pt x="12775" y="40411"/>
                  <a:pt x="12760" y="40485"/>
                  <a:pt x="12760" y="40588"/>
                </a:cubicBezTo>
                <a:cubicBezTo>
                  <a:pt x="12775" y="40632"/>
                  <a:pt x="12760" y="40706"/>
                  <a:pt x="12760" y="40779"/>
                </a:cubicBezTo>
                <a:cubicBezTo>
                  <a:pt x="12745" y="40985"/>
                  <a:pt x="12716" y="41191"/>
                  <a:pt x="12701" y="41368"/>
                </a:cubicBezTo>
                <a:cubicBezTo>
                  <a:pt x="12701" y="41294"/>
                  <a:pt x="12686" y="41221"/>
                  <a:pt x="12686" y="41147"/>
                </a:cubicBezTo>
                <a:cubicBezTo>
                  <a:pt x="12686" y="41074"/>
                  <a:pt x="12686" y="40985"/>
                  <a:pt x="12672" y="40912"/>
                </a:cubicBezTo>
                <a:cubicBezTo>
                  <a:pt x="12686" y="40706"/>
                  <a:pt x="12716" y="40514"/>
                  <a:pt x="12775" y="40323"/>
                </a:cubicBezTo>
                <a:close/>
                <a:moveTo>
                  <a:pt x="12907" y="41442"/>
                </a:moveTo>
                <a:lnTo>
                  <a:pt x="12907" y="41721"/>
                </a:lnTo>
                <a:cubicBezTo>
                  <a:pt x="12922" y="41780"/>
                  <a:pt x="12922" y="41854"/>
                  <a:pt x="12936" y="41913"/>
                </a:cubicBezTo>
                <a:cubicBezTo>
                  <a:pt x="12922" y="41810"/>
                  <a:pt x="12922" y="41736"/>
                  <a:pt x="12922" y="41633"/>
                </a:cubicBezTo>
                <a:cubicBezTo>
                  <a:pt x="12922" y="41574"/>
                  <a:pt x="12907" y="41515"/>
                  <a:pt x="12907" y="41442"/>
                </a:cubicBezTo>
                <a:close/>
                <a:moveTo>
                  <a:pt x="12789" y="41368"/>
                </a:moveTo>
                <a:cubicBezTo>
                  <a:pt x="12819" y="41500"/>
                  <a:pt x="12819" y="41603"/>
                  <a:pt x="12848" y="41736"/>
                </a:cubicBezTo>
                <a:cubicBezTo>
                  <a:pt x="12848" y="41883"/>
                  <a:pt x="12863" y="42030"/>
                  <a:pt x="12892" y="42177"/>
                </a:cubicBezTo>
                <a:cubicBezTo>
                  <a:pt x="12848" y="42074"/>
                  <a:pt x="12819" y="41957"/>
                  <a:pt x="12789" y="41854"/>
                </a:cubicBezTo>
                <a:cubicBezTo>
                  <a:pt x="12775" y="41692"/>
                  <a:pt x="12775" y="41515"/>
                  <a:pt x="12789" y="41368"/>
                </a:cubicBezTo>
                <a:close/>
                <a:moveTo>
                  <a:pt x="13069" y="42442"/>
                </a:moveTo>
                <a:lnTo>
                  <a:pt x="13069" y="42442"/>
                </a:lnTo>
                <a:cubicBezTo>
                  <a:pt x="13074" y="42453"/>
                  <a:pt x="13078" y="42465"/>
                  <a:pt x="13080" y="42479"/>
                </a:cubicBezTo>
                <a:lnTo>
                  <a:pt x="13080" y="42479"/>
                </a:lnTo>
                <a:cubicBezTo>
                  <a:pt x="13081" y="42464"/>
                  <a:pt x="13077" y="42451"/>
                  <a:pt x="13069" y="42442"/>
                </a:cubicBezTo>
                <a:close/>
                <a:moveTo>
                  <a:pt x="13080" y="42479"/>
                </a:moveTo>
                <a:cubicBezTo>
                  <a:pt x="13079" y="42490"/>
                  <a:pt x="13075" y="42503"/>
                  <a:pt x="13069" y="42516"/>
                </a:cubicBezTo>
                <a:cubicBezTo>
                  <a:pt x="13084" y="42531"/>
                  <a:pt x="13084" y="42531"/>
                  <a:pt x="13084" y="42545"/>
                </a:cubicBezTo>
                <a:cubicBezTo>
                  <a:pt x="13084" y="42527"/>
                  <a:pt x="13084" y="42502"/>
                  <a:pt x="13080" y="42479"/>
                </a:cubicBezTo>
                <a:close/>
                <a:moveTo>
                  <a:pt x="13288" y="43187"/>
                </a:moveTo>
                <a:cubicBezTo>
                  <a:pt x="13291" y="43195"/>
                  <a:pt x="13295" y="43203"/>
                  <a:pt x="13299" y="43211"/>
                </a:cubicBezTo>
                <a:lnTo>
                  <a:pt x="13299" y="43211"/>
                </a:lnTo>
                <a:cubicBezTo>
                  <a:pt x="13296" y="43202"/>
                  <a:pt x="13292" y="43194"/>
                  <a:pt x="13288" y="43187"/>
                </a:cubicBezTo>
                <a:close/>
                <a:moveTo>
                  <a:pt x="13231" y="35114"/>
                </a:moveTo>
                <a:cubicBezTo>
                  <a:pt x="13231" y="35187"/>
                  <a:pt x="13260" y="35290"/>
                  <a:pt x="13260" y="35364"/>
                </a:cubicBezTo>
                <a:cubicBezTo>
                  <a:pt x="12201" y="36276"/>
                  <a:pt x="11435" y="37306"/>
                  <a:pt x="10950" y="38395"/>
                </a:cubicBezTo>
                <a:cubicBezTo>
                  <a:pt x="9993" y="40559"/>
                  <a:pt x="10287" y="43090"/>
                  <a:pt x="11671" y="44606"/>
                </a:cubicBezTo>
                <a:cubicBezTo>
                  <a:pt x="11612" y="44606"/>
                  <a:pt x="11583" y="44606"/>
                  <a:pt x="11538" y="44591"/>
                </a:cubicBezTo>
                <a:cubicBezTo>
                  <a:pt x="10096" y="43016"/>
                  <a:pt x="9817" y="40382"/>
                  <a:pt x="10861" y="38130"/>
                </a:cubicBezTo>
                <a:cubicBezTo>
                  <a:pt x="11376" y="37056"/>
                  <a:pt x="12171" y="36041"/>
                  <a:pt x="13231" y="35114"/>
                </a:cubicBezTo>
                <a:close/>
                <a:moveTo>
                  <a:pt x="13260" y="35452"/>
                </a:moveTo>
                <a:cubicBezTo>
                  <a:pt x="13260" y="35526"/>
                  <a:pt x="13260" y="35614"/>
                  <a:pt x="13275" y="35688"/>
                </a:cubicBezTo>
                <a:cubicBezTo>
                  <a:pt x="12274" y="36615"/>
                  <a:pt x="11538" y="37615"/>
                  <a:pt x="11097" y="38690"/>
                </a:cubicBezTo>
                <a:cubicBezTo>
                  <a:pt x="10243" y="40779"/>
                  <a:pt x="10567" y="43208"/>
                  <a:pt x="11906" y="44679"/>
                </a:cubicBezTo>
                <a:cubicBezTo>
                  <a:pt x="11877" y="44679"/>
                  <a:pt x="11818" y="44665"/>
                  <a:pt x="11789" y="44665"/>
                </a:cubicBezTo>
                <a:cubicBezTo>
                  <a:pt x="10361" y="43163"/>
                  <a:pt x="10052" y="40618"/>
                  <a:pt x="11009" y="38425"/>
                </a:cubicBezTo>
                <a:cubicBezTo>
                  <a:pt x="11480" y="37365"/>
                  <a:pt x="12245" y="36350"/>
                  <a:pt x="13260" y="35452"/>
                </a:cubicBezTo>
                <a:close/>
                <a:moveTo>
                  <a:pt x="13275" y="35776"/>
                </a:moveTo>
                <a:lnTo>
                  <a:pt x="13275" y="36041"/>
                </a:lnTo>
                <a:cubicBezTo>
                  <a:pt x="12333" y="36953"/>
                  <a:pt x="11656" y="37954"/>
                  <a:pt x="11244" y="38999"/>
                </a:cubicBezTo>
                <a:cubicBezTo>
                  <a:pt x="10861" y="39999"/>
                  <a:pt x="10758" y="41118"/>
                  <a:pt x="10920" y="42148"/>
                </a:cubicBezTo>
                <a:cubicBezTo>
                  <a:pt x="11082" y="43193"/>
                  <a:pt x="11524" y="44091"/>
                  <a:pt x="12186" y="44797"/>
                </a:cubicBezTo>
                <a:cubicBezTo>
                  <a:pt x="12127" y="44782"/>
                  <a:pt x="12098" y="44753"/>
                  <a:pt x="12039" y="44738"/>
                </a:cubicBezTo>
                <a:cubicBezTo>
                  <a:pt x="10641" y="43311"/>
                  <a:pt x="10273" y="40838"/>
                  <a:pt x="11156" y="38719"/>
                </a:cubicBezTo>
                <a:cubicBezTo>
                  <a:pt x="11597" y="37674"/>
                  <a:pt x="12304" y="36688"/>
                  <a:pt x="13275" y="35776"/>
                </a:cubicBezTo>
                <a:close/>
                <a:moveTo>
                  <a:pt x="13245" y="36129"/>
                </a:moveTo>
                <a:cubicBezTo>
                  <a:pt x="13245" y="36217"/>
                  <a:pt x="13245" y="36291"/>
                  <a:pt x="13231" y="36394"/>
                </a:cubicBezTo>
                <a:cubicBezTo>
                  <a:pt x="12362" y="37292"/>
                  <a:pt x="11744" y="38263"/>
                  <a:pt x="11376" y="39293"/>
                </a:cubicBezTo>
                <a:cubicBezTo>
                  <a:pt x="10788" y="40985"/>
                  <a:pt x="10906" y="43340"/>
                  <a:pt x="12421" y="44871"/>
                </a:cubicBezTo>
                <a:cubicBezTo>
                  <a:pt x="12407" y="44856"/>
                  <a:pt x="12348" y="44826"/>
                  <a:pt x="12304" y="44812"/>
                </a:cubicBezTo>
                <a:cubicBezTo>
                  <a:pt x="10920" y="43428"/>
                  <a:pt x="10508" y="41074"/>
                  <a:pt x="11303" y="39013"/>
                </a:cubicBezTo>
                <a:cubicBezTo>
                  <a:pt x="11686" y="37983"/>
                  <a:pt x="12348" y="37012"/>
                  <a:pt x="13245" y="36129"/>
                </a:cubicBezTo>
                <a:close/>
                <a:moveTo>
                  <a:pt x="13231" y="36497"/>
                </a:moveTo>
                <a:cubicBezTo>
                  <a:pt x="13231" y="36585"/>
                  <a:pt x="13216" y="36674"/>
                  <a:pt x="13216" y="36777"/>
                </a:cubicBezTo>
                <a:cubicBezTo>
                  <a:pt x="12421" y="37660"/>
                  <a:pt x="11862" y="38616"/>
                  <a:pt x="11538" y="39602"/>
                </a:cubicBezTo>
                <a:cubicBezTo>
                  <a:pt x="11024" y="41234"/>
                  <a:pt x="11199" y="43496"/>
                  <a:pt x="12710" y="44968"/>
                </a:cubicBezTo>
                <a:lnTo>
                  <a:pt x="12710" y="44968"/>
                </a:lnTo>
                <a:cubicBezTo>
                  <a:pt x="12667" y="44927"/>
                  <a:pt x="12610" y="44899"/>
                  <a:pt x="12554" y="44885"/>
                </a:cubicBezTo>
                <a:cubicBezTo>
                  <a:pt x="10994" y="43384"/>
                  <a:pt x="10861" y="41000"/>
                  <a:pt x="11450" y="39308"/>
                </a:cubicBezTo>
                <a:cubicBezTo>
                  <a:pt x="11803" y="38322"/>
                  <a:pt x="12392" y="37365"/>
                  <a:pt x="13231" y="36497"/>
                </a:cubicBezTo>
                <a:close/>
                <a:moveTo>
                  <a:pt x="13201" y="36850"/>
                </a:moveTo>
                <a:lnTo>
                  <a:pt x="13201" y="36850"/>
                </a:lnTo>
                <a:cubicBezTo>
                  <a:pt x="13187" y="36938"/>
                  <a:pt x="13187" y="37027"/>
                  <a:pt x="13157" y="37115"/>
                </a:cubicBezTo>
                <a:cubicBezTo>
                  <a:pt x="12451" y="37983"/>
                  <a:pt x="11965" y="38881"/>
                  <a:pt x="11686" y="39838"/>
                </a:cubicBezTo>
                <a:cubicBezTo>
                  <a:pt x="11244" y="41442"/>
                  <a:pt x="11494" y="43620"/>
                  <a:pt x="12981" y="44988"/>
                </a:cubicBezTo>
                <a:cubicBezTo>
                  <a:pt x="12970" y="44991"/>
                  <a:pt x="12959" y="44992"/>
                  <a:pt x="12948" y="44992"/>
                </a:cubicBezTo>
                <a:cubicBezTo>
                  <a:pt x="12901" y="44992"/>
                  <a:pt x="12855" y="44968"/>
                  <a:pt x="12819" y="44944"/>
                </a:cubicBezTo>
                <a:cubicBezTo>
                  <a:pt x="11273" y="43502"/>
                  <a:pt x="11097" y="41236"/>
                  <a:pt x="11612" y="39587"/>
                </a:cubicBezTo>
                <a:cubicBezTo>
                  <a:pt x="11906" y="38631"/>
                  <a:pt x="12451" y="37704"/>
                  <a:pt x="13201" y="36850"/>
                </a:cubicBezTo>
                <a:close/>
                <a:moveTo>
                  <a:pt x="13142" y="37292"/>
                </a:moveTo>
                <a:lnTo>
                  <a:pt x="13142" y="37292"/>
                </a:lnTo>
                <a:cubicBezTo>
                  <a:pt x="13128" y="37380"/>
                  <a:pt x="13113" y="37498"/>
                  <a:pt x="13084" y="37586"/>
                </a:cubicBezTo>
                <a:cubicBezTo>
                  <a:pt x="12480" y="38410"/>
                  <a:pt x="12053" y="39278"/>
                  <a:pt x="11833" y="40176"/>
                </a:cubicBezTo>
                <a:cubicBezTo>
                  <a:pt x="11465" y="41721"/>
                  <a:pt x="11789" y="43826"/>
                  <a:pt x="13231" y="45121"/>
                </a:cubicBezTo>
                <a:lnTo>
                  <a:pt x="13069" y="45018"/>
                </a:lnTo>
                <a:cubicBezTo>
                  <a:pt x="11568" y="43649"/>
                  <a:pt x="11318" y="41486"/>
                  <a:pt x="11759" y="39896"/>
                </a:cubicBezTo>
                <a:cubicBezTo>
                  <a:pt x="12024" y="38999"/>
                  <a:pt x="12480" y="38116"/>
                  <a:pt x="13142" y="37292"/>
                </a:cubicBezTo>
                <a:close/>
                <a:moveTo>
                  <a:pt x="13069" y="37733"/>
                </a:moveTo>
                <a:cubicBezTo>
                  <a:pt x="13054" y="37836"/>
                  <a:pt x="13039" y="37954"/>
                  <a:pt x="13010" y="38042"/>
                </a:cubicBezTo>
                <a:cubicBezTo>
                  <a:pt x="12495" y="38807"/>
                  <a:pt x="12171" y="39632"/>
                  <a:pt x="12009" y="40456"/>
                </a:cubicBezTo>
                <a:cubicBezTo>
                  <a:pt x="11656" y="42280"/>
                  <a:pt x="12245" y="44120"/>
                  <a:pt x="13525" y="45180"/>
                </a:cubicBezTo>
                <a:cubicBezTo>
                  <a:pt x="13452" y="45165"/>
                  <a:pt x="13378" y="45121"/>
                  <a:pt x="13334" y="45091"/>
                </a:cubicBezTo>
                <a:cubicBezTo>
                  <a:pt x="11862" y="43826"/>
                  <a:pt x="11538" y="41721"/>
                  <a:pt x="11906" y="40191"/>
                </a:cubicBezTo>
                <a:cubicBezTo>
                  <a:pt x="12112" y="39352"/>
                  <a:pt x="12495" y="38513"/>
                  <a:pt x="13069" y="37733"/>
                </a:cubicBezTo>
                <a:close/>
                <a:moveTo>
                  <a:pt x="12863" y="38793"/>
                </a:moveTo>
                <a:lnTo>
                  <a:pt x="12863" y="38793"/>
                </a:lnTo>
                <a:cubicBezTo>
                  <a:pt x="12848" y="38925"/>
                  <a:pt x="12804" y="39072"/>
                  <a:pt x="12789" y="39205"/>
                </a:cubicBezTo>
                <a:cubicBezTo>
                  <a:pt x="12524" y="39808"/>
                  <a:pt x="12348" y="40441"/>
                  <a:pt x="12274" y="41059"/>
                </a:cubicBezTo>
                <a:cubicBezTo>
                  <a:pt x="12123" y="42693"/>
                  <a:pt x="12754" y="44289"/>
                  <a:pt x="13903" y="45248"/>
                </a:cubicBezTo>
                <a:lnTo>
                  <a:pt x="13903" y="45248"/>
                </a:lnTo>
                <a:cubicBezTo>
                  <a:pt x="13890" y="45240"/>
                  <a:pt x="13877" y="45232"/>
                  <a:pt x="13864" y="45224"/>
                </a:cubicBezTo>
                <a:lnTo>
                  <a:pt x="13864" y="45238"/>
                </a:lnTo>
                <a:cubicBezTo>
                  <a:pt x="12613" y="44238"/>
                  <a:pt x="11965" y="42516"/>
                  <a:pt x="12215" y="40765"/>
                </a:cubicBezTo>
                <a:cubicBezTo>
                  <a:pt x="12318" y="40102"/>
                  <a:pt x="12539" y="39440"/>
                  <a:pt x="12863" y="38793"/>
                </a:cubicBezTo>
                <a:close/>
                <a:moveTo>
                  <a:pt x="12966" y="38233"/>
                </a:moveTo>
                <a:cubicBezTo>
                  <a:pt x="12966" y="38263"/>
                  <a:pt x="12936" y="38278"/>
                  <a:pt x="12936" y="38322"/>
                </a:cubicBezTo>
                <a:cubicBezTo>
                  <a:pt x="12922" y="38410"/>
                  <a:pt x="12907" y="38484"/>
                  <a:pt x="12892" y="38572"/>
                </a:cubicBezTo>
                <a:cubicBezTo>
                  <a:pt x="12495" y="39293"/>
                  <a:pt x="12245" y="40014"/>
                  <a:pt x="12127" y="40765"/>
                </a:cubicBezTo>
                <a:cubicBezTo>
                  <a:pt x="11877" y="42531"/>
                  <a:pt x="12524" y="44297"/>
                  <a:pt x="13805" y="45283"/>
                </a:cubicBezTo>
                <a:cubicBezTo>
                  <a:pt x="13731" y="45238"/>
                  <a:pt x="13658" y="45194"/>
                  <a:pt x="13584" y="45165"/>
                </a:cubicBezTo>
                <a:cubicBezTo>
                  <a:pt x="12318" y="44091"/>
                  <a:pt x="11715" y="42280"/>
                  <a:pt x="12053" y="40470"/>
                </a:cubicBezTo>
                <a:cubicBezTo>
                  <a:pt x="12201" y="39705"/>
                  <a:pt x="12524" y="38940"/>
                  <a:pt x="12966" y="38233"/>
                </a:cubicBezTo>
                <a:close/>
                <a:moveTo>
                  <a:pt x="12716" y="39499"/>
                </a:moveTo>
                <a:lnTo>
                  <a:pt x="12716" y="39499"/>
                </a:lnTo>
                <a:cubicBezTo>
                  <a:pt x="12701" y="39661"/>
                  <a:pt x="12686" y="39808"/>
                  <a:pt x="12672" y="39970"/>
                </a:cubicBezTo>
                <a:cubicBezTo>
                  <a:pt x="12539" y="40441"/>
                  <a:pt x="12451" y="40897"/>
                  <a:pt x="12421" y="41353"/>
                </a:cubicBezTo>
                <a:cubicBezTo>
                  <a:pt x="12380" y="42586"/>
                  <a:pt x="12785" y="44239"/>
                  <a:pt x="14099" y="45293"/>
                </a:cubicBezTo>
                <a:lnTo>
                  <a:pt x="14099" y="45293"/>
                </a:lnTo>
                <a:lnTo>
                  <a:pt x="14099" y="45312"/>
                </a:lnTo>
                <a:cubicBezTo>
                  <a:pt x="12863" y="44385"/>
                  <a:pt x="12186" y="42737"/>
                  <a:pt x="12348" y="41059"/>
                </a:cubicBezTo>
                <a:cubicBezTo>
                  <a:pt x="12407" y="40529"/>
                  <a:pt x="12539" y="40014"/>
                  <a:pt x="12716" y="39499"/>
                </a:cubicBezTo>
                <a:close/>
                <a:moveTo>
                  <a:pt x="13599" y="43899"/>
                </a:moveTo>
                <a:cubicBezTo>
                  <a:pt x="13628" y="43929"/>
                  <a:pt x="13643" y="43943"/>
                  <a:pt x="13672" y="43988"/>
                </a:cubicBezTo>
                <a:cubicBezTo>
                  <a:pt x="13996" y="44517"/>
                  <a:pt x="14379" y="44959"/>
                  <a:pt x="14835" y="45327"/>
                </a:cubicBezTo>
                <a:cubicBezTo>
                  <a:pt x="14335" y="44944"/>
                  <a:pt x="13922" y="44458"/>
                  <a:pt x="13599" y="43899"/>
                </a:cubicBezTo>
                <a:close/>
                <a:moveTo>
                  <a:pt x="12613" y="40367"/>
                </a:moveTo>
                <a:cubicBezTo>
                  <a:pt x="12598" y="40544"/>
                  <a:pt x="12598" y="40735"/>
                  <a:pt x="12598" y="40912"/>
                </a:cubicBezTo>
                <a:cubicBezTo>
                  <a:pt x="12598" y="41147"/>
                  <a:pt x="12569" y="41412"/>
                  <a:pt x="12569" y="41648"/>
                </a:cubicBezTo>
                <a:cubicBezTo>
                  <a:pt x="12582" y="42820"/>
                  <a:pt x="13063" y="44385"/>
                  <a:pt x="14351" y="45369"/>
                </a:cubicBezTo>
                <a:lnTo>
                  <a:pt x="14351" y="45369"/>
                </a:lnTo>
                <a:lnTo>
                  <a:pt x="14335" y="45386"/>
                </a:lnTo>
                <a:cubicBezTo>
                  <a:pt x="12892" y="44355"/>
                  <a:pt x="12421" y="42648"/>
                  <a:pt x="12480" y="41353"/>
                </a:cubicBezTo>
                <a:cubicBezTo>
                  <a:pt x="12495" y="41015"/>
                  <a:pt x="12539" y="40691"/>
                  <a:pt x="12613" y="40367"/>
                </a:cubicBezTo>
                <a:close/>
                <a:moveTo>
                  <a:pt x="12642" y="41412"/>
                </a:moveTo>
                <a:cubicBezTo>
                  <a:pt x="12672" y="41559"/>
                  <a:pt x="12701" y="41707"/>
                  <a:pt x="12716" y="41868"/>
                </a:cubicBezTo>
                <a:lnTo>
                  <a:pt x="12716" y="41957"/>
                </a:lnTo>
                <a:cubicBezTo>
                  <a:pt x="12833" y="43384"/>
                  <a:pt x="13525" y="44679"/>
                  <a:pt x="14614" y="45459"/>
                </a:cubicBezTo>
                <a:lnTo>
                  <a:pt x="14614" y="45474"/>
                </a:lnTo>
                <a:cubicBezTo>
                  <a:pt x="13201" y="44517"/>
                  <a:pt x="12672" y="42899"/>
                  <a:pt x="12642" y="41662"/>
                </a:cubicBezTo>
                <a:lnTo>
                  <a:pt x="12642" y="41412"/>
                </a:lnTo>
                <a:close/>
                <a:moveTo>
                  <a:pt x="12848" y="42310"/>
                </a:moveTo>
                <a:lnTo>
                  <a:pt x="12951" y="42648"/>
                </a:lnTo>
                <a:cubicBezTo>
                  <a:pt x="13216" y="43855"/>
                  <a:pt x="13922" y="44885"/>
                  <a:pt x="14879" y="45533"/>
                </a:cubicBezTo>
                <a:cubicBezTo>
                  <a:pt x="13805" y="44856"/>
                  <a:pt x="13054" y="43649"/>
                  <a:pt x="12848" y="42310"/>
                </a:cubicBezTo>
                <a:close/>
                <a:moveTo>
                  <a:pt x="13157" y="43119"/>
                </a:moveTo>
                <a:cubicBezTo>
                  <a:pt x="13201" y="43208"/>
                  <a:pt x="13231" y="43281"/>
                  <a:pt x="13290" y="43355"/>
                </a:cubicBezTo>
                <a:cubicBezTo>
                  <a:pt x="13658" y="44297"/>
                  <a:pt x="14305" y="45091"/>
                  <a:pt x="15114" y="45606"/>
                </a:cubicBezTo>
                <a:cubicBezTo>
                  <a:pt x="14187" y="45077"/>
                  <a:pt x="13510" y="44164"/>
                  <a:pt x="13157" y="43119"/>
                </a:cubicBezTo>
                <a:close/>
                <a:moveTo>
                  <a:pt x="13982" y="45753"/>
                </a:moveTo>
                <a:cubicBezTo>
                  <a:pt x="14331" y="46075"/>
                  <a:pt x="14633" y="46440"/>
                  <a:pt x="14871" y="46863"/>
                </a:cubicBezTo>
                <a:lnTo>
                  <a:pt x="14871" y="46863"/>
                </a:lnTo>
                <a:cubicBezTo>
                  <a:pt x="14862" y="46854"/>
                  <a:pt x="14850" y="46848"/>
                  <a:pt x="14835" y="46843"/>
                </a:cubicBezTo>
                <a:cubicBezTo>
                  <a:pt x="14597" y="46423"/>
                  <a:pt x="14315" y="46064"/>
                  <a:pt x="13982" y="45753"/>
                </a:cubicBezTo>
                <a:close/>
                <a:moveTo>
                  <a:pt x="15129" y="47372"/>
                </a:moveTo>
                <a:cubicBezTo>
                  <a:pt x="15144" y="47402"/>
                  <a:pt x="15173" y="47431"/>
                  <a:pt x="15188" y="47461"/>
                </a:cubicBezTo>
                <a:cubicBezTo>
                  <a:pt x="15203" y="47519"/>
                  <a:pt x="15247" y="47593"/>
                  <a:pt x="15262" y="47637"/>
                </a:cubicBezTo>
                <a:cubicBezTo>
                  <a:pt x="15217" y="47622"/>
                  <a:pt x="15203" y="47593"/>
                  <a:pt x="15203" y="47549"/>
                </a:cubicBezTo>
                <a:cubicBezTo>
                  <a:pt x="15188" y="47490"/>
                  <a:pt x="15144" y="47446"/>
                  <a:pt x="15129" y="47372"/>
                </a:cubicBezTo>
                <a:close/>
                <a:moveTo>
                  <a:pt x="13407" y="45224"/>
                </a:moveTo>
                <a:lnTo>
                  <a:pt x="13407" y="45224"/>
                </a:lnTo>
                <a:cubicBezTo>
                  <a:pt x="14320" y="45754"/>
                  <a:pt x="14997" y="46651"/>
                  <a:pt x="15350" y="47696"/>
                </a:cubicBezTo>
                <a:cubicBezTo>
                  <a:pt x="15306" y="47608"/>
                  <a:pt x="15276" y="47534"/>
                  <a:pt x="15217" y="47461"/>
                </a:cubicBezTo>
                <a:cubicBezTo>
                  <a:pt x="14850" y="46504"/>
                  <a:pt x="14217" y="45709"/>
                  <a:pt x="13407" y="45224"/>
                </a:cubicBezTo>
                <a:close/>
                <a:moveTo>
                  <a:pt x="15424" y="48256"/>
                </a:moveTo>
                <a:lnTo>
                  <a:pt x="15424" y="48256"/>
                </a:lnTo>
                <a:cubicBezTo>
                  <a:pt x="15424" y="48270"/>
                  <a:pt x="15424" y="48270"/>
                  <a:pt x="15438" y="48285"/>
                </a:cubicBezTo>
                <a:cubicBezTo>
                  <a:pt x="15433" y="48302"/>
                  <a:pt x="15429" y="48314"/>
                  <a:pt x="15428" y="48324"/>
                </a:cubicBezTo>
                <a:lnTo>
                  <a:pt x="15428" y="48324"/>
                </a:lnTo>
                <a:cubicBezTo>
                  <a:pt x="15424" y="48301"/>
                  <a:pt x="15424" y="48275"/>
                  <a:pt x="15424" y="48256"/>
                </a:cubicBezTo>
                <a:close/>
                <a:moveTo>
                  <a:pt x="13658" y="45268"/>
                </a:moveTo>
                <a:cubicBezTo>
                  <a:pt x="14732" y="45960"/>
                  <a:pt x="15482" y="47152"/>
                  <a:pt x="15688" y="48491"/>
                </a:cubicBezTo>
                <a:lnTo>
                  <a:pt x="15571" y="48167"/>
                </a:lnTo>
                <a:cubicBezTo>
                  <a:pt x="15291" y="46960"/>
                  <a:pt x="14599" y="45915"/>
                  <a:pt x="13658" y="45268"/>
                </a:cubicBezTo>
                <a:close/>
                <a:moveTo>
                  <a:pt x="15409" y="47961"/>
                </a:moveTo>
                <a:lnTo>
                  <a:pt x="15409" y="47961"/>
                </a:lnTo>
                <a:cubicBezTo>
                  <a:pt x="15438" y="48035"/>
                  <a:pt x="15468" y="48108"/>
                  <a:pt x="15497" y="48182"/>
                </a:cubicBezTo>
                <a:lnTo>
                  <a:pt x="15556" y="48505"/>
                </a:lnTo>
                <a:cubicBezTo>
                  <a:pt x="15541" y="48432"/>
                  <a:pt x="15512" y="48344"/>
                  <a:pt x="15482" y="48270"/>
                </a:cubicBezTo>
                <a:cubicBezTo>
                  <a:pt x="15468" y="48167"/>
                  <a:pt x="15424" y="48064"/>
                  <a:pt x="15409" y="47961"/>
                </a:cubicBezTo>
                <a:close/>
                <a:moveTo>
                  <a:pt x="15585" y="48903"/>
                </a:moveTo>
                <a:lnTo>
                  <a:pt x="15585" y="48903"/>
                </a:lnTo>
                <a:cubicBezTo>
                  <a:pt x="15615" y="48947"/>
                  <a:pt x="15615" y="49021"/>
                  <a:pt x="15630" y="49079"/>
                </a:cubicBezTo>
                <a:lnTo>
                  <a:pt x="15630" y="49359"/>
                </a:lnTo>
                <a:cubicBezTo>
                  <a:pt x="15630" y="49300"/>
                  <a:pt x="15615" y="49227"/>
                  <a:pt x="15615" y="49168"/>
                </a:cubicBezTo>
                <a:cubicBezTo>
                  <a:pt x="15585" y="49079"/>
                  <a:pt x="15585" y="48991"/>
                  <a:pt x="15585" y="48903"/>
                </a:cubicBezTo>
                <a:close/>
                <a:moveTo>
                  <a:pt x="13893" y="45341"/>
                </a:moveTo>
                <a:cubicBezTo>
                  <a:pt x="15321" y="46298"/>
                  <a:pt x="15850" y="47917"/>
                  <a:pt x="15865" y="49153"/>
                </a:cubicBezTo>
                <a:lnTo>
                  <a:pt x="15865" y="49403"/>
                </a:lnTo>
                <a:cubicBezTo>
                  <a:pt x="15850" y="49271"/>
                  <a:pt x="15806" y="49094"/>
                  <a:pt x="15791" y="48947"/>
                </a:cubicBezTo>
                <a:lnTo>
                  <a:pt x="15791" y="48859"/>
                </a:lnTo>
                <a:cubicBezTo>
                  <a:pt x="15688" y="47446"/>
                  <a:pt x="14982" y="46136"/>
                  <a:pt x="13893" y="45371"/>
                </a:cubicBezTo>
                <a:lnTo>
                  <a:pt x="13893" y="45341"/>
                </a:lnTo>
                <a:close/>
                <a:moveTo>
                  <a:pt x="15630" y="48623"/>
                </a:moveTo>
                <a:cubicBezTo>
                  <a:pt x="15659" y="48726"/>
                  <a:pt x="15703" y="48844"/>
                  <a:pt x="15718" y="48947"/>
                </a:cubicBezTo>
                <a:cubicBezTo>
                  <a:pt x="15733" y="49109"/>
                  <a:pt x="15733" y="49285"/>
                  <a:pt x="15718" y="49433"/>
                </a:cubicBezTo>
                <a:cubicBezTo>
                  <a:pt x="15703" y="49300"/>
                  <a:pt x="15703" y="49197"/>
                  <a:pt x="15659" y="49065"/>
                </a:cubicBezTo>
                <a:cubicBezTo>
                  <a:pt x="15659" y="48918"/>
                  <a:pt x="15644" y="48770"/>
                  <a:pt x="15630" y="48623"/>
                </a:cubicBezTo>
                <a:close/>
                <a:moveTo>
                  <a:pt x="15585" y="50021"/>
                </a:moveTo>
                <a:lnTo>
                  <a:pt x="15585" y="50021"/>
                </a:lnTo>
                <a:cubicBezTo>
                  <a:pt x="15571" y="50036"/>
                  <a:pt x="15571" y="50080"/>
                  <a:pt x="15571" y="50095"/>
                </a:cubicBezTo>
                <a:lnTo>
                  <a:pt x="15571" y="50198"/>
                </a:lnTo>
                <a:cubicBezTo>
                  <a:pt x="15556" y="50168"/>
                  <a:pt x="15556" y="50124"/>
                  <a:pt x="15571" y="50095"/>
                </a:cubicBezTo>
                <a:cubicBezTo>
                  <a:pt x="15571" y="50065"/>
                  <a:pt x="15571" y="50036"/>
                  <a:pt x="15585" y="50021"/>
                </a:cubicBezTo>
                <a:close/>
                <a:moveTo>
                  <a:pt x="14173" y="45415"/>
                </a:moveTo>
                <a:cubicBezTo>
                  <a:pt x="15630" y="46445"/>
                  <a:pt x="16086" y="48167"/>
                  <a:pt x="16027" y="49447"/>
                </a:cubicBezTo>
                <a:cubicBezTo>
                  <a:pt x="16012" y="49786"/>
                  <a:pt x="15983" y="50110"/>
                  <a:pt x="15894" y="50433"/>
                </a:cubicBezTo>
                <a:cubicBezTo>
                  <a:pt x="15924" y="50257"/>
                  <a:pt x="15924" y="50065"/>
                  <a:pt x="15924" y="49889"/>
                </a:cubicBezTo>
                <a:cubicBezTo>
                  <a:pt x="15953" y="49653"/>
                  <a:pt x="15953" y="49388"/>
                  <a:pt x="15953" y="49153"/>
                </a:cubicBezTo>
                <a:cubicBezTo>
                  <a:pt x="15940" y="47974"/>
                  <a:pt x="15467" y="46400"/>
                  <a:pt x="14166" y="45429"/>
                </a:cubicBezTo>
                <a:lnTo>
                  <a:pt x="14166" y="45429"/>
                </a:lnTo>
                <a:lnTo>
                  <a:pt x="14173" y="45415"/>
                </a:lnTo>
                <a:close/>
                <a:moveTo>
                  <a:pt x="15688" y="49712"/>
                </a:moveTo>
                <a:lnTo>
                  <a:pt x="15688" y="50021"/>
                </a:lnTo>
                <a:cubicBezTo>
                  <a:pt x="15659" y="50168"/>
                  <a:pt x="15644" y="50301"/>
                  <a:pt x="15615" y="50448"/>
                </a:cubicBezTo>
                <a:lnTo>
                  <a:pt x="15615" y="50389"/>
                </a:lnTo>
                <a:cubicBezTo>
                  <a:pt x="15630" y="50271"/>
                  <a:pt x="15630" y="50198"/>
                  <a:pt x="15644" y="50110"/>
                </a:cubicBezTo>
                <a:cubicBezTo>
                  <a:pt x="15659" y="49977"/>
                  <a:pt x="15688" y="49830"/>
                  <a:pt x="15688" y="49712"/>
                </a:cubicBezTo>
                <a:close/>
                <a:moveTo>
                  <a:pt x="15806" y="49433"/>
                </a:moveTo>
                <a:cubicBezTo>
                  <a:pt x="15806" y="49506"/>
                  <a:pt x="15836" y="49580"/>
                  <a:pt x="15836" y="49653"/>
                </a:cubicBezTo>
                <a:cubicBezTo>
                  <a:pt x="15836" y="49727"/>
                  <a:pt x="15836" y="49815"/>
                  <a:pt x="15850" y="49889"/>
                </a:cubicBezTo>
                <a:cubicBezTo>
                  <a:pt x="15836" y="50095"/>
                  <a:pt x="15791" y="50301"/>
                  <a:pt x="15733" y="50477"/>
                </a:cubicBezTo>
                <a:cubicBezTo>
                  <a:pt x="15733" y="50389"/>
                  <a:pt x="15762" y="50316"/>
                  <a:pt x="15762" y="50227"/>
                </a:cubicBezTo>
                <a:cubicBezTo>
                  <a:pt x="15733" y="50168"/>
                  <a:pt x="15762" y="50095"/>
                  <a:pt x="15762" y="50021"/>
                </a:cubicBezTo>
                <a:cubicBezTo>
                  <a:pt x="15777" y="49815"/>
                  <a:pt x="15791" y="49609"/>
                  <a:pt x="15806" y="49433"/>
                </a:cubicBezTo>
                <a:close/>
                <a:moveTo>
                  <a:pt x="14408" y="45489"/>
                </a:moveTo>
                <a:cubicBezTo>
                  <a:pt x="15644" y="46416"/>
                  <a:pt x="16321" y="48064"/>
                  <a:pt x="16159" y="49742"/>
                </a:cubicBezTo>
                <a:cubicBezTo>
                  <a:pt x="16100" y="50271"/>
                  <a:pt x="15983" y="50787"/>
                  <a:pt x="15791" y="51302"/>
                </a:cubicBezTo>
                <a:cubicBezTo>
                  <a:pt x="15806" y="51140"/>
                  <a:pt x="15836" y="50993"/>
                  <a:pt x="15850" y="50831"/>
                </a:cubicBezTo>
                <a:cubicBezTo>
                  <a:pt x="15983" y="50374"/>
                  <a:pt x="16071" y="49904"/>
                  <a:pt x="16086" y="49447"/>
                </a:cubicBezTo>
                <a:cubicBezTo>
                  <a:pt x="16141" y="48215"/>
                  <a:pt x="15724" y="46574"/>
                  <a:pt x="14408" y="45510"/>
                </a:cubicBezTo>
                <a:lnTo>
                  <a:pt x="14408" y="45510"/>
                </a:lnTo>
                <a:lnTo>
                  <a:pt x="14408" y="45489"/>
                </a:lnTo>
                <a:close/>
                <a:moveTo>
                  <a:pt x="15434" y="51008"/>
                </a:moveTo>
                <a:cubicBezTo>
                  <a:pt x="15431" y="51028"/>
                  <a:pt x="15428" y="51048"/>
                  <a:pt x="15424" y="51066"/>
                </a:cubicBezTo>
                <a:cubicBezTo>
                  <a:pt x="15394" y="51154"/>
                  <a:pt x="15365" y="51257"/>
                  <a:pt x="15335" y="51346"/>
                </a:cubicBezTo>
                <a:cubicBezTo>
                  <a:pt x="15350" y="51287"/>
                  <a:pt x="15365" y="51213"/>
                  <a:pt x="15394" y="51154"/>
                </a:cubicBezTo>
                <a:cubicBezTo>
                  <a:pt x="15410" y="51106"/>
                  <a:pt x="15422" y="51057"/>
                  <a:pt x="15434" y="51008"/>
                </a:cubicBezTo>
                <a:close/>
                <a:moveTo>
                  <a:pt x="15644" y="50580"/>
                </a:moveTo>
                <a:lnTo>
                  <a:pt x="15644" y="50580"/>
                </a:lnTo>
                <a:cubicBezTo>
                  <a:pt x="15630" y="50713"/>
                  <a:pt x="15615" y="50845"/>
                  <a:pt x="15585" y="50948"/>
                </a:cubicBezTo>
                <a:cubicBezTo>
                  <a:pt x="15546" y="51105"/>
                  <a:pt x="15496" y="51238"/>
                  <a:pt x="15444" y="51379"/>
                </a:cubicBezTo>
                <a:lnTo>
                  <a:pt x="15444" y="51379"/>
                </a:lnTo>
                <a:cubicBezTo>
                  <a:pt x="15473" y="51287"/>
                  <a:pt x="15485" y="51179"/>
                  <a:pt x="15497" y="51081"/>
                </a:cubicBezTo>
                <a:cubicBezTo>
                  <a:pt x="15556" y="50919"/>
                  <a:pt x="15615" y="50757"/>
                  <a:pt x="15644" y="50580"/>
                </a:cubicBezTo>
                <a:close/>
                <a:moveTo>
                  <a:pt x="15806" y="50374"/>
                </a:moveTo>
                <a:cubicBezTo>
                  <a:pt x="15806" y="50522"/>
                  <a:pt x="15791" y="50683"/>
                  <a:pt x="15777" y="50831"/>
                </a:cubicBezTo>
                <a:cubicBezTo>
                  <a:pt x="15718" y="51037"/>
                  <a:pt x="15644" y="51213"/>
                  <a:pt x="15571" y="51419"/>
                </a:cubicBezTo>
                <a:cubicBezTo>
                  <a:pt x="15615" y="51272"/>
                  <a:pt x="15630" y="51125"/>
                  <a:pt x="15644" y="50993"/>
                </a:cubicBezTo>
                <a:cubicBezTo>
                  <a:pt x="15718" y="50772"/>
                  <a:pt x="15777" y="50566"/>
                  <a:pt x="15806" y="50374"/>
                </a:cubicBezTo>
                <a:close/>
                <a:moveTo>
                  <a:pt x="15100" y="51920"/>
                </a:moveTo>
                <a:cubicBezTo>
                  <a:pt x="15100" y="51933"/>
                  <a:pt x="15100" y="51934"/>
                  <a:pt x="15077" y="51946"/>
                </a:cubicBezTo>
                <a:lnTo>
                  <a:pt x="15077" y="51946"/>
                </a:lnTo>
                <a:cubicBezTo>
                  <a:pt x="15084" y="51937"/>
                  <a:pt x="15091" y="51928"/>
                  <a:pt x="15100" y="51920"/>
                </a:cubicBezTo>
                <a:close/>
                <a:moveTo>
                  <a:pt x="14673" y="45562"/>
                </a:moveTo>
                <a:cubicBezTo>
                  <a:pt x="15924" y="46563"/>
                  <a:pt x="16571" y="48285"/>
                  <a:pt x="16307" y="50036"/>
                </a:cubicBezTo>
                <a:cubicBezTo>
                  <a:pt x="16218" y="50698"/>
                  <a:pt x="15997" y="51360"/>
                  <a:pt x="15659" y="52008"/>
                </a:cubicBezTo>
                <a:cubicBezTo>
                  <a:pt x="15688" y="51876"/>
                  <a:pt x="15718" y="51728"/>
                  <a:pt x="15733" y="51596"/>
                </a:cubicBezTo>
                <a:cubicBezTo>
                  <a:pt x="15997" y="50993"/>
                  <a:pt x="16159" y="50374"/>
                  <a:pt x="16233" y="49742"/>
                </a:cubicBezTo>
                <a:cubicBezTo>
                  <a:pt x="16383" y="48115"/>
                  <a:pt x="15759" y="46526"/>
                  <a:pt x="14631" y="45565"/>
                </a:cubicBezTo>
                <a:lnTo>
                  <a:pt x="14631" y="45565"/>
                </a:lnTo>
                <a:cubicBezTo>
                  <a:pt x="14645" y="45574"/>
                  <a:pt x="14659" y="45583"/>
                  <a:pt x="14673" y="45592"/>
                </a:cubicBezTo>
                <a:lnTo>
                  <a:pt x="14673" y="45562"/>
                </a:lnTo>
                <a:close/>
                <a:moveTo>
                  <a:pt x="15062" y="51969"/>
                </a:moveTo>
                <a:lnTo>
                  <a:pt x="15062" y="51969"/>
                </a:lnTo>
                <a:cubicBezTo>
                  <a:pt x="15056" y="51984"/>
                  <a:pt x="15048" y="52003"/>
                  <a:pt x="15039" y="52022"/>
                </a:cubicBezTo>
                <a:lnTo>
                  <a:pt x="15039" y="52022"/>
                </a:lnTo>
                <a:cubicBezTo>
                  <a:pt x="15045" y="52003"/>
                  <a:pt x="15052" y="51985"/>
                  <a:pt x="15062" y="51969"/>
                </a:cubicBezTo>
                <a:close/>
                <a:moveTo>
                  <a:pt x="15733" y="51184"/>
                </a:moveTo>
                <a:lnTo>
                  <a:pt x="15733" y="51184"/>
                </a:lnTo>
                <a:cubicBezTo>
                  <a:pt x="15718" y="51302"/>
                  <a:pt x="15703" y="51449"/>
                  <a:pt x="15688" y="51581"/>
                </a:cubicBezTo>
                <a:cubicBezTo>
                  <a:pt x="15616" y="51741"/>
                  <a:pt x="15515" y="51915"/>
                  <a:pt x="15441" y="52089"/>
                </a:cubicBezTo>
                <a:lnTo>
                  <a:pt x="15441" y="52089"/>
                </a:lnTo>
                <a:cubicBezTo>
                  <a:pt x="15483" y="51987"/>
                  <a:pt x="15497" y="51858"/>
                  <a:pt x="15512" y="51743"/>
                </a:cubicBezTo>
                <a:cubicBezTo>
                  <a:pt x="15585" y="51566"/>
                  <a:pt x="15659" y="51375"/>
                  <a:pt x="15733" y="51184"/>
                </a:cubicBezTo>
                <a:close/>
                <a:moveTo>
                  <a:pt x="15321" y="51625"/>
                </a:moveTo>
                <a:lnTo>
                  <a:pt x="15262" y="51846"/>
                </a:lnTo>
                <a:lnTo>
                  <a:pt x="15100" y="52170"/>
                </a:lnTo>
                <a:cubicBezTo>
                  <a:pt x="15100" y="52096"/>
                  <a:pt x="15129" y="52037"/>
                  <a:pt x="15144" y="51964"/>
                </a:cubicBezTo>
                <a:cubicBezTo>
                  <a:pt x="15203" y="51861"/>
                  <a:pt x="15262" y="51728"/>
                  <a:pt x="15321" y="51625"/>
                </a:cubicBezTo>
                <a:close/>
                <a:moveTo>
                  <a:pt x="15512" y="51390"/>
                </a:moveTo>
                <a:lnTo>
                  <a:pt x="15512" y="51390"/>
                </a:lnTo>
                <a:cubicBezTo>
                  <a:pt x="15497" y="51508"/>
                  <a:pt x="15468" y="51625"/>
                  <a:pt x="15438" y="51728"/>
                </a:cubicBezTo>
                <a:lnTo>
                  <a:pt x="15217" y="52170"/>
                </a:lnTo>
                <a:cubicBezTo>
                  <a:pt x="15262" y="52082"/>
                  <a:pt x="15276" y="51964"/>
                  <a:pt x="15321" y="51876"/>
                </a:cubicBezTo>
                <a:cubicBezTo>
                  <a:pt x="15394" y="51714"/>
                  <a:pt x="15468" y="51566"/>
                  <a:pt x="15512" y="51390"/>
                </a:cubicBezTo>
                <a:close/>
                <a:moveTo>
                  <a:pt x="14923" y="52376"/>
                </a:moveTo>
                <a:cubicBezTo>
                  <a:pt x="14923" y="52389"/>
                  <a:pt x="14923" y="52390"/>
                  <a:pt x="14912" y="52402"/>
                </a:cubicBezTo>
                <a:lnTo>
                  <a:pt x="14912" y="52402"/>
                </a:lnTo>
                <a:cubicBezTo>
                  <a:pt x="14916" y="52393"/>
                  <a:pt x="14920" y="52385"/>
                  <a:pt x="14923" y="52376"/>
                </a:cubicBezTo>
                <a:close/>
                <a:moveTo>
                  <a:pt x="14702" y="45518"/>
                </a:moveTo>
                <a:lnTo>
                  <a:pt x="14702" y="45518"/>
                </a:lnTo>
                <a:cubicBezTo>
                  <a:pt x="14776" y="45562"/>
                  <a:pt x="14850" y="45606"/>
                  <a:pt x="14923" y="45636"/>
                </a:cubicBezTo>
                <a:cubicBezTo>
                  <a:pt x="16203" y="46710"/>
                  <a:pt x="16807" y="48535"/>
                  <a:pt x="16454" y="50330"/>
                </a:cubicBezTo>
                <a:cubicBezTo>
                  <a:pt x="16307" y="51110"/>
                  <a:pt x="15997" y="51861"/>
                  <a:pt x="15556" y="52582"/>
                </a:cubicBezTo>
                <a:cubicBezTo>
                  <a:pt x="15556" y="52552"/>
                  <a:pt x="15571" y="52523"/>
                  <a:pt x="15571" y="52479"/>
                </a:cubicBezTo>
                <a:cubicBezTo>
                  <a:pt x="15585" y="52391"/>
                  <a:pt x="15615" y="52317"/>
                  <a:pt x="15630" y="52229"/>
                </a:cubicBezTo>
                <a:cubicBezTo>
                  <a:pt x="16012" y="51508"/>
                  <a:pt x="16277" y="50787"/>
                  <a:pt x="16380" y="50036"/>
                </a:cubicBezTo>
                <a:cubicBezTo>
                  <a:pt x="16645" y="48270"/>
                  <a:pt x="15997" y="46504"/>
                  <a:pt x="14702" y="45518"/>
                </a:cubicBezTo>
                <a:close/>
                <a:moveTo>
                  <a:pt x="15630" y="51861"/>
                </a:moveTo>
                <a:lnTo>
                  <a:pt x="15630" y="51861"/>
                </a:lnTo>
                <a:cubicBezTo>
                  <a:pt x="15615" y="51964"/>
                  <a:pt x="15585" y="52096"/>
                  <a:pt x="15556" y="52214"/>
                </a:cubicBezTo>
                <a:cubicBezTo>
                  <a:pt x="15482" y="52361"/>
                  <a:pt x="15394" y="52508"/>
                  <a:pt x="15291" y="52655"/>
                </a:cubicBezTo>
                <a:cubicBezTo>
                  <a:pt x="15321" y="52538"/>
                  <a:pt x="15350" y="52449"/>
                  <a:pt x="15365" y="52332"/>
                </a:cubicBezTo>
                <a:cubicBezTo>
                  <a:pt x="15468" y="52170"/>
                  <a:pt x="15556" y="52008"/>
                  <a:pt x="15630" y="51861"/>
                </a:cubicBezTo>
                <a:close/>
                <a:moveTo>
                  <a:pt x="15365" y="52008"/>
                </a:moveTo>
                <a:lnTo>
                  <a:pt x="15365" y="52008"/>
                </a:lnTo>
                <a:cubicBezTo>
                  <a:pt x="15350" y="52096"/>
                  <a:pt x="15321" y="52214"/>
                  <a:pt x="15291" y="52302"/>
                </a:cubicBezTo>
                <a:cubicBezTo>
                  <a:pt x="15217" y="52435"/>
                  <a:pt x="15144" y="52552"/>
                  <a:pt x="15056" y="52685"/>
                </a:cubicBezTo>
                <a:cubicBezTo>
                  <a:pt x="15070" y="52597"/>
                  <a:pt x="15114" y="52508"/>
                  <a:pt x="15129" y="52435"/>
                </a:cubicBezTo>
                <a:cubicBezTo>
                  <a:pt x="15217" y="52302"/>
                  <a:pt x="15291" y="52155"/>
                  <a:pt x="15365" y="52008"/>
                </a:cubicBezTo>
                <a:close/>
                <a:moveTo>
                  <a:pt x="14900" y="52426"/>
                </a:moveTo>
                <a:lnTo>
                  <a:pt x="14900" y="52426"/>
                </a:lnTo>
                <a:cubicBezTo>
                  <a:pt x="14893" y="52449"/>
                  <a:pt x="14890" y="52471"/>
                  <a:pt x="14879" y="52494"/>
                </a:cubicBezTo>
                <a:cubicBezTo>
                  <a:pt x="14835" y="52567"/>
                  <a:pt x="14776" y="52655"/>
                  <a:pt x="14732" y="52714"/>
                </a:cubicBezTo>
                <a:cubicBezTo>
                  <a:pt x="14761" y="52670"/>
                  <a:pt x="14776" y="52626"/>
                  <a:pt x="14805" y="52597"/>
                </a:cubicBezTo>
                <a:lnTo>
                  <a:pt x="14820" y="52582"/>
                </a:lnTo>
                <a:cubicBezTo>
                  <a:pt x="14843" y="52526"/>
                  <a:pt x="14874" y="52478"/>
                  <a:pt x="14900" y="52426"/>
                </a:cubicBezTo>
                <a:close/>
                <a:moveTo>
                  <a:pt x="15120" y="52265"/>
                </a:moveTo>
                <a:lnTo>
                  <a:pt x="15120" y="52265"/>
                </a:lnTo>
                <a:cubicBezTo>
                  <a:pt x="15116" y="52280"/>
                  <a:pt x="15114" y="52297"/>
                  <a:pt x="15114" y="52317"/>
                </a:cubicBezTo>
                <a:cubicBezTo>
                  <a:pt x="15114" y="52361"/>
                  <a:pt x="15100" y="52376"/>
                  <a:pt x="15100" y="52405"/>
                </a:cubicBezTo>
                <a:cubicBezTo>
                  <a:pt x="15041" y="52523"/>
                  <a:pt x="14967" y="52626"/>
                  <a:pt x="14894" y="52729"/>
                </a:cubicBezTo>
                <a:cubicBezTo>
                  <a:pt x="14908" y="52655"/>
                  <a:pt x="14953" y="52597"/>
                  <a:pt x="14967" y="52523"/>
                </a:cubicBezTo>
                <a:cubicBezTo>
                  <a:pt x="15022" y="52435"/>
                  <a:pt x="15069" y="52355"/>
                  <a:pt x="15120" y="52265"/>
                </a:cubicBezTo>
                <a:close/>
                <a:moveTo>
                  <a:pt x="14982" y="45621"/>
                </a:moveTo>
                <a:lnTo>
                  <a:pt x="14982" y="45621"/>
                </a:lnTo>
                <a:cubicBezTo>
                  <a:pt x="15056" y="45665"/>
                  <a:pt x="15129" y="45695"/>
                  <a:pt x="15188" y="45709"/>
                </a:cubicBezTo>
                <a:cubicBezTo>
                  <a:pt x="16660" y="46975"/>
                  <a:pt x="16969" y="49079"/>
                  <a:pt x="16601" y="50610"/>
                </a:cubicBezTo>
                <a:cubicBezTo>
                  <a:pt x="16395" y="51449"/>
                  <a:pt x="16012" y="52288"/>
                  <a:pt x="15438" y="53068"/>
                </a:cubicBezTo>
                <a:cubicBezTo>
                  <a:pt x="15468" y="52965"/>
                  <a:pt x="15482" y="52847"/>
                  <a:pt x="15497" y="52759"/>
                </a:cubicBezTo>
                <a:cubicBezTo>
                  <a:pt x="16012" y="51993"/>
                  <a:pt x="16351" y="51184"/>
                  <a:pt x="16513" y="50345"/>
                </a:cubicBezTo>
                <a:cubicBezTo>
                  <a:pt x="16866" y="48535"/>
                  <a:pt x="16277" y="46695"/>
                  <a:pt x="14982" y="45621"/>
                </a:cubicBezTo>
                <a:close/>
                <a:moveTo>
                  <a:pt x="15497" y="52405"/>
                </a:moveTo>
                <a:cubicBezTo>
                  <a:pt x="15497" y="52435"/>
                  <a:pt x="15497" y="52449"/>
                  <a:pt x="15482" y="52479"/>
                </a:cubicBezTo>
                <a:cubicBezTo>
                  <a:pt x="15468" y="52582"/>
                  <a:pt x="15438" y="52655"/>
                  <a:pt x="15424" y="52744"/>
                </a:cubicBezTo>
                <a:cubicBezTo>
                  <a:pt x="15365" y="52876"/>
                  <a:pt x="15276" y="52979"/>
                  <a:pt x="15188" y="53112"/>
                </a:cubicBezTo>
                <a:lnTo>
                  <a:pt x="15247" y="52832"/>
                </a:lnTo>
                <a:cubicBezTo>
                  <a:pt x="15335" y="52685"/>
                  <a:pt x="15424" y="52552"/>
                  <a:pt x="15497" y="52405"/>
                </a:cubicBezTo>
                <a:close/>
                <a:moveTo>
                  <a:pt x="14599" y="52920"/>
                </a:moveTo>
                <a:cubicBezTo>
                  <a:pt x="14599" y="52950"/>
                  <a:pt x="14585" y="52965"/>
                  <a:pt x="14585" y="52994"/>
                </a:cubicBezTo>
                <a:cubicBezTo>
                  <a:pt x="14541" y="53038"/>
                  <a:pt x="14526" y="53097"/>
                  <a:pt x="14482" y="53126"/>
                </a:cubicBezTo>
                <a:cubicBezTo>
                  <a:pt x="14467" y="53097"/>
                  <a:pt x="14482" y="53068"/>
                  <a:pt x="14511" y="53053"/>
                </a:cubicBezTo>
                <a:cubicBezTo>
                  <a:pt x="14541" y="53023"/>
                  <a:pt x="14555" y="52965"/>
                  <a:pt x="14599" y="52920"/>
                </a:cubicBezTo>
                <a:close/>
                <a:moveTo>
                  <a:pt x="15262" y="52538"/>
                </a:moveTo>
                <a:lnTo>
                  <a:pt x="15262" y="52538"/>
                </a:lnTo>
                <a:cubicBezTo>
                  <a:pt x="15247" y="52626"/>
                  <a:pt x="15217" y="52729"/>
                  <a:pt x="15188" y="52817"/>
                </a:cubicBezTo>
                <a:cubicBezTo>
                  <a:pt x="15114" y="52920"/>
                  <a:pt x="15026" y="53038"/>
                  <a:pt x="14953" y="53141"/>
                </a:cubicBezTo>
                <a:cubicBezTo>
                  <a:pt x="14967" y="53068"/>
                  <a:pt x="14982" y="52979"/>
                  <a:pt x="15026" y="52906"/>
                </a:cubicBezTo>
                <a:cubicBezTo>
                  <a:pt x="15114" y="52773"/>
                  <a:pt x="15188" y="52655"/>
                  <a:pt x="15262" y="52538"/>
                </a:cubicBezTo>
                <a:close/>
                <a:moveTo>
                  <a:pt x="15026" y="52655"/>
                </a:moveTo>
                <a:lnTo>
                  <a:pt x="14967" y="52876"/>
                </a:lnTo>
                <a:cubicBezTo>
                  <a:pt x="14894" y="52979"/>
                  <a:pt x="14820" y="53068"/>
                  <a:pt x="14747" y="53171"/>
                </a:cubicBezTo>
                <a:cubicBezTo>
                  <a:pt x="14761" y="53097"/>
                  <a:pt x="14805" y="53023"/>
                  <a:pt x="14820" y="52950"/>
                </a:cubicBezTo>
                <a:cubicBezTo>
                  <a:pt x="14879" y="52847"/>
                  <a:pt x="14953" y="52744"/>
                  <a:pt x="15026" y="52655"/>
                </a:cubicBezTo>
                <a:close/>
                <a:moveTo>
                  <a:pt x="14791" y="52773"/>
                </a:moveTo>
                <a:lnTo>
                  <a:pt x="14747" y="52950"/>
                </a:lnTo>
                <a:cubicBezTo>
                  <a:pt x="14688" y="53023"/>
                  <a:pt x="14629" y="53112"/>
                  <a:pt x="14555" y="53185"/>
                </a:cubicBezTo>
                <a:cubicBezTo>
                  <a:pt x="14570" y="53126"/>
                  <a:pt x="14599" y="53068"/>
                  <a:pt x="14614" y="53038"/>
                </a:cubicBezTo>
                <a:cubicBezTo>
                  <a:pt x="14629" y="52994"/>
                  <a:pt x="14673" y="52965"/>
                  <a:pt x="14688" y="52950"/>
                </a:cubicBezTo>
                <a:lnTo>
                  <a:pt x="14791" y="52773"/>
                </a:lnTo>
                <a:close/>
                <a:moveTo>
                  <a:pt x="14467" y="53244"/>
                </a:moveTo>
                <a:cubicBezTo>
                  <a:pt x="14452" y="53274"/>
                  <a:pt x="14438" y="53318"/>
                  <a:pt x="14408" y="53362"/>
                </a:cubicBezTo>
                <a:cubicBezTo>
                  <a:pt x="14379" y="53406"/>
                  <a:pt x="14364" y="53435"/>
                  <a:pt x="14320" y="53480"/>
                </a:cubicBezTo>
                <a:lnTo>
                  <a:pt x="14261" y="53538"/>
                </a:lnTo>
                <a:cubicBezTo>
                  <a:pt x="14290" y="53494"/>
                  <a:pt x="14305" y="53465"/>
                  <a:pt x="14320" y="53406"/>
                </a:cubicBezTo>
                <a:cubicBezTo>
                  <a:pt x="14379" y="53347"/>
                  <a:pt x="14408" y="53288"/>
                  <a:pt x="14467" y="53244"/>
                </a:cubicBezTo>
                <a:close/>
                <a:moveTo>
                  <a:pt x="15424" y="52906"/>
                </a:moveTo>
                <a:lnTo>
                  <a:pt x="15424" y="52906"/>
                </a:lnTo>
                <a:cubicBezTo>
                  <a:pt x="15409" y="52994"/>
                  <a:pt x="15394" y="53112"/>
                  <a:pt x="15365" y="53200"/>
                </a:cubicBezTo>
                <a:cubicBezTo>
                  <a:pt x="15276" y="53318"/>
                  <a:pt x="15203" y="53421"/>
                  <a:pt x="15114" y="53538"/>
                </a:cubicBezTo>
                <a:cubicBezTo>
                  <a:pt x="15129" y="53435"/>
                  <a:pt x="15144" y="53347"/>
                  <a:pt x="15173" y="53274"/>
                </a:cubicBezTo>
                <a:cubicBezTo>
                  <a:pt x="15262" y="53141"/>
                  <a:pt x="15350" y="53038"/>
                  <a:pt x="15424" y="52906"/>
                </a:cubicBezTo>
                <a:close/>
                <a:moveTo>
                  <a:pt x="15276" y="45695"/>
                </a:moveTo>
                <a:cubicBezTo>
                  <a:pt x="15335" y="45739"/>
                  <a:pt x="15394" y="45768"/>
                  <a:pt x="15438" y="45783"/>
                </a:cubicBezTo>
                <a:cubicBezTo>
                  <a:pt x="16954" y="47152"/>
                  <a:pt x="17190" y="49315"/>
                  <a:pt x="16748" y="50919"/>
                </a:cubicBezTo>
                <a:cubicBezTo>
                  <a:pt x="16498" y="51817"/>
                  <a:pt x="16027" y="52700"/>
                  <a:pt x="15365" y="53538"/>
                </a:cubicBezTo>
                <a:cubicBezTo>
                  <a:pt x="15394" y="53435"/>
                  <a:pt x="15409" y="53332"/>
                  <a:pt x="15424" y="53229"/>
                </a:cubicBezTo>
                <a:cubicBezTo>
                  <a:pt x="16027" y="52405"/>
                  <a:pt x="16454" y="51552"/>
                  <a:pt x="16674" y="50639"/>
                </a:cubicBezTo>
                <a:cubicBezTo>
                  <a:pt x="17042" y="49094"/>
                  <a:pt x="16733" y="47004"/>
                  <a:pt x="15276" y="45695"/>
                </a:cubicBezTo>
                <a:close/>
                <a:moveTo>
                  <a:pt x="14894" y="53053"/>
                </a:moveTo>
                <a:lnTo>
                  <a:pt x="14835" y="53274"/>
                </a:lnTo>
                <a:cubicBezTo>
                  <a:pt x="14761" y="53362"/>
                  <a:pt x="14688" y="53465"/>
                  <a:pt x="14599" y="53553"/>
                </a:cubicBezTo>
                <a:lnTo>
                  <a:pt x="14658" y="53332"/>
                </a:lnTo>
                <a:cubicBezTo>
                  <a:pt x="14747" y="53259"/>
                  <a:pt x="14820" y="53141"/>
                  <a:pt x="14894" y="53053"/>
                </a:cubicBezTo>
                <a:close/>
                <a:moveTo>
                  <a:pt x="15144" y="52979"/>
                </a:moveTo>
                <a:cubicBezTo>
                  <a:pt x="15129" y="53038"/>
                  <a:pt x="15129" y="53068"/>
                  <a:pt x="15114" y="53126"/>
                </a:cubicBezTo>
                <a:cubicBezTo>
                  <a:pt x="15114" y="53171"/>
                  <a:pt x="15100" y="53200"/>
                  <a:pt x="15100" y="53259"/>
                </a:cubicBezTo>
                <a:cubicBezTo>
                  <a:pt x="15026" y="53347"/>
                  <a:pt x="14923" y="53435"/>
                  <a:pt x="14835" y="53553"/>
                </a:cubicBezTo>
                <a:lnTo>
                  <a:pt x="14835" y="53509"/>
                </a:lnTo>
                <a:cubicBezTo>
                  <a:pt x="14850" y="53435"/>
                  <a:pt x="14879" y="53391"/>
                  <a:pt x="14894" y="53318"/>
                </a:cubicBezTo>
                <a:cubicBezTo>
                  <a:pt x="14982" y="53200"/>
                  <a:pt x="15056" y="53097"/>
                  <a:pt x="15144" y="52979"/>
                </a:cubicBezTo>
                <a:close/>
                <a:moveTo>
                  <a:pt x="14658" y="53171"/>
                </a:moveTo>
                <a:cubicBezTo>
                  <a:pt x="14658" y="53200"/>
                  <a:pt x="14629" y="53259"/>
                  <a:pt x="14614" y="53332"/>
                </a:cubicBezTo>
                <a:cubicBezTo>
                  <a:pt x="14541" y="53406"/>
                  <a:pt x="14482" y="53494"/>
                  <a:pt x="14408" y="53568"/>
                </a:cubicBezTo>
                <a:lnTo>
                  <a:pt x="14467" y="53406"/>
                </a:lnTo>
                <a:cubicBezTo>
                  <a:pt x="14482" y="53362"/>
                  <a:pt x="14526" y="53347"/>
                  <a:pt x="14541" y="53318"/>
                </a:cubicBezTo>
                <a:cubicBezTo>
                  <a:pt x="14585" y="53259"/>
                  <a:pt x="14614" y="53200"/>
                  <a:pt x="14658" y="53171"/>
                </a:cubicBezTo>
                <a:close/>
                <a:moveTo>
                  <a:pt x="14145" y="53661"/>
                </a:moveTo>
                <a:lnTo>
                  <a:pt x="14145" y="53661"/>
                </a:lnTo>
                <a:cubicBezTo>
                  <a:pt x="14139" y="53679"/>
                  <a:pt x="14132" y="53697"/>
                  <a:pt x="14114" y="53715"/>
                </a:cubicBezTo>
                <a:lnTo>
                  <a:pt x="14011" y="53833"/>
                </a:lnTo>
                <a:cubicBezTo>
                  <a:pt x="14025" y="53803"/>
                  <a:pt x="14040" y="53774"/>
                  <a:pt x="14070" y="53759"/>
                </a:cubicBezTo>
                <a:cubicBezTo>
                  <a:pt x="14093" y="53724"/>
                  <a:pt x="14125" y="53699"/>
                  <a:pt x="14145" y="53661"/>
                </a:cubicBezTo>
                <a:close/>
                <a:moveTo>
                  <a:pt x="14335" y="53553"/>
                </a:moveTo>
                <a:lnTo>
                  <a:pt x="14335" y="53553"/>
                </a:lnTo>
                <a:cubicBezTo>
                  <a:pt x="14320" y="53612"/>
                  <a:pt x="14305" y="53641"/>
                  <a:pt x="14290" y="53700"/>
                </a:cubicBezTo>
                <a:cubicBezTo>
                  <a:pt x="14246" y="53730"/>
                  <a:pt x="14217" y="53789"/>
                  <a:pt x="14158" y="53833"/>
                </a:cubicBezTo>
                <a:lnTo>
                  <a:pt x="14099" y="53877"/>
                </a:lnTo>
                <a:cubicBezTo>
                  <a:pt x="14114" y="53833"/>
                  <a:pt x="14143" y="53789"/>
                  <a:pt x="14158" y="53730"/>
                </a:cubicBezTo>
                <a:cubicBezTo>
                  <a:pt x="14231" y="53686"/>
                  <a:pt x="14290" y="53627"/>
                  <a:pt x="14335" y="53553"/>
                </a:cubicBezTo>
                <a:close/>
                <a:moveTo>
                  <a:pt x="14555" y="53494"/>
                </a:moveTo>
                <a:lnTo>
                  <a:pt x="14555" y="53494"/>
                </a:lnTo>
                <a:cubicBezTo>
                  <a:pt x="14541" y="53553"/>
                  <a:pt x="14526" y="53627"/>
                  <a:pt x="14511" y="53686"/>
                </a:cubicBezTo>
                <a:cubicBezTo>
                  <a:pt x="14438" y="53759"/>
                  <a:pt x="14364" y="53848"/>
                  <a:pt x="14290" y="53921"/>
                </a:cubicBezTo>
                <a:cubicBezTo>
                  <a:pt x="14305" y="53862"/>
                  <a:pt x="14320" y="53789"/>
                  <a:pt x="14335" y="53730"/>
                </a:cubicBezTo>
                <a:cubicBezTo>
                  <a:pt x="14364" y="53715"/>
                  <a:pt x="14379" y="53686"/>
                  <a:pt x="14408" y="53656"/>
                </a:cubicBezTo>
                <a:cubicBezTo>
                  <a:pt x="14467" y="53612"/>
                  <a:pt x="14511" y="53553"/>
                  <a:pt x="14555" y="53494"/>
                </a:cubicBezTo>
                <a:close/>
                <a:moveTo>
                  <a:pt x="14791" y="53435"/>
                </a:moveTo>
                <a:cubicBezTo>
                  <a:pt x="14791" y="53465"/>
                  <a:pt x="14776" y="53480"/>
                  <a:pt x="14776" y="53509"/>
                </a:cubicBezTo>
                <a:cubicBezTo>
                  <a:pt x="14761" y="53568"/>
                  <a:pt x="14761" y="53627"/>
                  <a:pt x="14747" y="53671"/>
                </a:cubicBezTo>
                <a:cubicBezTo>
                  <a:pt x="14673" y="53759"/>
                  <a:pt x="14599" y="53848"/>
                  <a:pt x="14511" y="53921"/>
                </a:cubicBezTo>
                <a:lnTo>
                  <a:pt x="14511" y="53906"/>
                </a:lnTo>
                <a:cubicBezTo>
                  <a:pt x="14526" y="53833"/>
                  <a:pt x="14541" y="53774"/>
                  <a:pt x="14555" y="53715"/>
                </a:cubicBezTo>
                <a:cubicBezTo>
                  <a:pt x="14629" y="53627"/>
                  <a:pt x="14732" y="53538"/>
                  <a:pt x="14791" y="53435"/>
                </a:cubicBezTo>
                <a:close/>
                <a:moveTo>
                  <a:pt x="15056" y="53391"/>
                </a:moveTo>
                <a:lnTo>
                  <a:pt x="15056" y="53391"/>
                </a:lnTo>
                <a:cubicBezTo>
                  <a:pt x="15041" y="53480"/>
                  <a:pt x="15026" y="53553"/>
                  <a:pt x="15026" y="53641"/>
                </a:cubicBezTo>
                <a:cubicBezTo>
                  <a:pt x="14953" y="53730"/>
                  <a:pt x="14850" y="53833"/>
                  <a:pt x="14761" y="53921"/>
                </a:cubicBezTo>
                <a:cubicBezTo>
                  <a:pt x="14776" y="53848"/>
                  <a:pt x="14776" y="53774"/>
                  <a:pt x="14805" y="53700"/>
                </a:cubicBezTo>
                <a:cubicBezTo>
                  <a:pt x="14894" y="53612"/>
                  <a:pt x="14967" y="53494"/>
                  <a:pt x="15056" y="53391"/>
                </a:cubicBezTo>
                <a:close/>
                <a:moveTo>
                  <a:pt x="15335" y="53347"/>
                </a:moveTo>
                <a:lnTo>
                  <a:pt x="15276" y="53627"/>
                </a:lnTo>
                <a:cubicBezTo>
                  <a:pt x="15217" y="53730"/>
                  <a:pt x="15129" y="53833"/>
                  <a:pt x="15041" y="53921"/>
                </a:cubicBezTo>
                <a:cubicBezTo>
                  <a:pt x="15056" y="53833"/>
                  <a:pt x="15056" y="53759"/>
                  <a:pt x="15070" y="53656"/>
                </a:cubicBezTo>
                <a:cubicBezTo>
                  <a:pt x="15173" y="53553"/>
                  <a:pt x="15247" y="53465"/>
                  <a:pt x="15335" y="53347"/>
                </a:cubicBezTo>
                <a:close/>
                <a:moveTo>
                  <a:pt x="15541" y="45798"/>
                </a:moveTo>
                <a:cubicBezTo>
                  <a:pt x="15585" y="45798"/>
                  <a:pt x="15644" y="45842"/>
                  <a:pt x="15703" y="45857"/>
                </a:cubicBezTo>
                <a:cubicBezTo>
                  <a:pt x="17248" y="47299"/>
                  <a:pt x="17410" y="49565"/>
                  <a:pt x="16895" y="51213"/>
                </a:cubicBezTo>
                <a:cubicBezTo>
                  <a:pt x="16601" y="52170"/>
                  <a:pt x="16071" y="53097"/>
                  <a:pt x="15321" y="53951"/>
                </a:cubicBezTo>
                <a:cubicBezTo>
                  <a:pt x="15335" y="53862"/>
                  <a:pt x="15335" y="53774"/>
                  <a:pt x="15350" y="53686"/>
                </a:cubicBezTo>
                <a:cubicBezTo>
                  <a:pt x="16071" y="52817"/>
                  <a:pt x="16542" y="51920"/>
                  <a:pt x="16822" y="50948"/>
                </a:cubicBezTo>
                <a:cubicBezTo>
                  <a:pt x="17263" y="49359"/>
                  <a:pt x="17028" y="47181"/>
                  <a:pt x="15541" y="45798"/>
                </a:cubicBezTo>
                <a:close/>
                <a:moveTo>
                  <a:pt x="13864" y="53995"/>
                </a:moveTo>
                <a:cubicBezTo>
                  <a:pt x="13864" y="53995"/>
                  <a:pt x="13864" y="54009"/>
                  <a:pt x="13849" y="54009"/>
                </a:cubicBezTo>
                <a:lnTo>
                  <a:pt x="13864" y="53995"/>
                </a:lnTo>
                <a:close/>
                <a:moveTo>
                  <a:pt x="13811" y="54048"/>
                </a:moveTo>
                <a:cubicBezTo>
                  <a:pt x="13807" y="54056"/>
                  <a:pt x="13805" y="54063"/>
                  <a:pt x="13805" y="54068"/>
                </a:cubicBezTo>
                <a:lnTo>
                  <a:pt x="13805" y="54054"/>
                </a:lnTo>
                <a:lnTo>
                  <a:pt x="13811" y="54048"/>
                </a:lnTo>
                <a:close/>
                <a:moveTo>
                  <a:pt x="14040" y="53906"/>
                </a:moveTo>
                <a:cubicBezTo>
                  <a:pt x="14025" y="53936"/>
                  <a:pt x="14011" y="53965"/>
                  <a:pt x="13996" y="54024"/>
                </a:cubicBezTo>
                <a:lnTo>
                  <a:pt x="13849" y="54171"/>
                </a:lnTo>
                <a:cubicBezTo>
                  <a:pt x="13864" y="54142"/>
                  <a:pt x="13878" y="54098"/>
                  <a:pt x="13893" y="54054"/>
                </a:cubicBezTo>
                <a:cubicBezTo>
                  <a:pt x="13952" y="54009"/>
                  <a:pt x="13996" y="53951"/>
                  <a:pt x="14040" y="53906"/>
                </a:cubicBezTo>
                <a:close/>
                <a:moveTo>
                  <a:pt x="14202" y="53862"/>
                </a:moveTo>
                <a:lnTo>
                  <a:pt x="14202" y="53862"/>
                </a:lnTo>
                <a:cubicBezTo>
                  <a:pt x="14217" y="53921"/>
                  <a:pt x="14187" y="53980"/>
                  <a:pt x="14173" y="54024"/>
                </a:cubicBezTo>
                <a:lnTo>
                  <a:pt x="14011" y="54201"/>
                </a:lnTo>
                <a:lnTo>
                  <a:pt x="13967" y="54230"/>
                </a:lnTo>
                <a:lnTo>
                  <a:pt x="14025" y="54068"/>
                </a:lnTo>
                <a:cubicBezTo>
                  <a:pt x="14084" y="54009"/>
                  <a:pt x="14128" y="53936"/>
                  <a:pt x="14187" y="53877"/>
                </a:cubicBezTo>
                <a:lnTo>
                  <a:pt x="14202" y="53862"/>
                </a:lnTo>
                <a:close/>
                <a:moveTo>
                  <a:pt x="14467" y="53833"/>
                </a:moveTo>
                <a:cubicBezTo>
                  <a:pt x="14467" y="53848"/>
                  <a:pt x="14452" y="53862"/>
                  <a:pt x="14452" y="53877"/>
                </a:cubicBezTo>
                <a:cubicBezTo>
                  <a:pt x="14438" y="53921"/>
                  <a:pt x="14438" y="53980"/>
                  <a:pt x="14408" y="54009"/>
                </a:cubicBezTo>
                <a:cubicBezTo>
                  <a:pt x="14335" y="54083"/>
                  <a:pt x="14261" y="54171"/>
                  <a:pt x="14173" y="54245"/>
                </a:cubicBezTo>
                <a:cubicBezTo>
                  <a:pt x="14187" y="54201"/>
                  <a:pt x="14217" y="54127"/>
                  <a:pt x="14231" y="54068"/>
                </a:cubicBezTo>
                <a:lnTo>
                  <a:pt x="14261" y="54024"/>
                </a:lnTo>
                <a:cubicBezTo>
                  <a:pt x="14335" y="53951"/>
                  <a:pt x="14408" y="53906"/>
                  <a:pt x="14467" y="53833"/>
                </a:cubicBezTo>
                <a:close/>
                <a:moveTo>
                  <a:pt x="14732" y="53789"/>
                </a:moveTo>
                <a:cubicBezTo>
                  <a:pt x="14702" y="53862"/>
                  <a:pt x="14702" y="53936"/>
                  <a:pt x="14688" y="54009"/>
                </a:cubicBezTo>
                <a:cubicBezTo>
                  <a:pt x="14614" y="54098"/>
                  <a:pt x="14526" y="54171"/>
                  <a:pt x="14452" y="54274"/>
                </a:cubicBezTo>
                <a:cubicBezTo>
                  <a:pt x="14467" y="54201"/>
                  <a:pt x="14467" y="54127"/>
                  <a:pt x="14482" y="54068"/>
                </a:cubicBezTo>
                <a:cubicBezTo>
                  <a:pt x="14555" y="53980"/>
                  <a:pt x="14658" y="53877"/>
                  <a:pt x="14732" y="53789"/>
                </a:cubicBezTo>
                <a:close/>
                <a:moveTo>
                  <a:pt x="15026" y="53774"/>
                </a:moveTo>
                <a:lnTo>
                  <a:pt x="15026" y="53774"/>
                </a:lnTo>
                <a:cubicBezTo>
                  <a:pt x="14997" y="53848"/>
                  <a:pt x="14997" y="53936"/>
                  <a:pt x="14982" y="54009"/>
                </a:cubicBezTo>
                <a:cubicBezTo>
                  <a:pt x="14894" y="54083"/>
                  <a:pt x="14805" y="54171"/>
                  <a:pt x="14732" y="54274"/>
                </a:cubicBezTo>
                <a:cubicBezTo>
                  <a:pt x="14747" y="54201"/>
                  <a:pt x="14747" y="54127"/>
                  <a:pt x="14761" y="54054"/>
                </a:cubicBezTo>
                <a:cubicBezTo>
                  <a:pt x="14850" y="53951"/>
                  <a:pt x="14923" y="53862"/>
                  <a:pt x="15026" y="53774"/>
                </a:cubicBezTo>
                <a:close/>
                <a:moveTo>
                  <a:pt x="15276" y="53774"/>
                </a:moveTo>
                <a:lnTo>
                  <a:pt x="15276" y="53774"/>
                </a:lnTo>
                <a:cubicBezTo>
                  <a:pt x="15262" y="53862"/>
                  <a:pt x="15262" y="53951"/>
                  <a:pt x="15247" y="54054"/>
                </a:cubicBezTo>
                <a:cubicBezTo>
                  <a:pt x="15173" y="54098"/>
                  <a:pt x="15100" y="54201"/>
                  <a:pt x="14997" y="54289"/>
                </a:cubicBezTo>
                <a:cubicBezTo>
                  <a:pt x="14997" y="54215"/>
                  <a:pt x="15026" y="54127"/>
                  <a:pt x="15041" y="54054"/>
                </a:cubicBezTo>
                <a:cubicBezTo>
                  <a:pt x="15129" y="53951"/>
                  <a:pt x="15203" y="53862"/>
                  <a:pt x="15276" y="53774"/>
                </a:cubicBezTo>
                <a:close/>
                <a:moveTo>
                  <a:pt x="15791" y="45842"/>
                </a:moveTo>
                <a:lnTo>
                  <a:pt x="15791" y="45842"/>
                </a:lnTo>
                <a:cubicBezTo>
                  <a:pt x="15850" y="45886"/>
                  <a:pt x="15909" y="45915"/>
                  <a:pt x="15953" y="45930"/>
                </a:cubicBezTo>
                <a:cubicBezTo>
                  <a:pt x="17528" y="47446"/>
                  <a:pt x="17646" y="49815"/>
                  <a:pt x="17057" y="51508"/>
                </a:cubicBezTo>
                <a:cubicBezTo>
                  <a:pt x="16719" y="52508"/>
                  <a:pt x="16130" y="53465"/>
                  <a:pt x="15276" y="54318"/>
                </a:cubicBezTo>
                <a:cubicBezTo>
                  <a:pt x="15276" y="54230"/>
                  <a:pt x="15291" y="54142"/>
                  <a:pt x="15291" y="54054"/>
                </a:cubicBezTo>
                <a:cubicBezTo>
                  <a:pt x="16086" y="53171"/>
                  <a:pt x="16660" y="52214"/>
                  <a:pt x="16969" y="51213"/>
                </a:cubicBezTo>
                <a:cubicBezTo>
                  <a:pt x="17484" y="49580"/>
                  <a:pt x="17322" y="47313"/>
                  <a:pt x="15791" y="45842"/>
                </a:cubicBezTo>
                <a:close/>
                <a:moveTo>
                  <a:pt x="13731" y="54230"/>
                </a:moveTo>
                <a:cubicBezTo>
                  <a:pt x="13716" y="54274"/>
                  <a:pt x="13716" y="54289"/>
                  <a:pt x="13702" y="54318"/>
                </a:cubicBezTo>
                <a:lnTo>
                  <a:pt x="13584" y="54436"/>
                </a:lnTo>
                <a:cubicBezTo>
                  <a:pt x="13628" y="54392"/>
                  <a:pt x="13628" y="54377"/>
                  <a:pt x="13643" y="54348"/>
                </a:cubicBezTo>
                <a:cubicBezTo>
                  <a:pt x="13672" y="54304"/>
                  <a:pt x="13716" y="54274"/>
                  <a:pt x="13731" y="54230"/>
                </a:cubicBezTo>
                <a:close/>
                <a:moveTo>
                  <a:pt x="13937" y="54201"/>
                </a:moveTo>
                <a:cubicBezTo>
                  <a:pt x="13922" y="54245"/>
                  <a:pt x="13893" y="54289"/>
                  <a:pt x="13878" y="54348"/>
                </a:cubicBezTo>
                <a:cubicBezTo>
                  <a:pt x="13819" y="54392"/>
                  <a:pt x="13775" y="54451"/>
                  <a:pt x="13702" y="54510"/>
                </a:cubicBezTo>
                <a:cubicBezTo>
                  <a:pt x="13716" y="54451"/>
                  <a:pt x="13731" y="54421"/>
                  <a:pt x="13746" y="54363"/>
                </a:cubicBezTo>
                <a:cubicBezTo>
                  <a:pt x="13819" y="54304"/>
                  <a:pt x="13878" y="54245"/>
                  <a:pt x="13937" y="54201"/>
                </a:cubicBezTo>
                <a:close/>
                <a:moveTo>
                  <a:pt x="14143" y="54171"/>
                </a:moveTo>
                <a:lnTo>
                  <a:pt x="14143" y="54171"/>
                </a:lnTo>
                <a:cubicBezTo>
                  <a:pt x="14114" y="54215"/>
                  <a:pt x="14114" y="54245"/>
                  <a:pt x="14099" y="54289"/>
                </a:cubicBezTo>
                <a:cubicBezTo>
                  <a:pt x="14099" y="54304"/>
                  <a:pt x="14084" y="54348"/>
                  <a:pt x="14084" y="54363"/>
                </a:cubicBezTo>
                <a:cubicBezTo>
                  <a:pt x="14011" y="54436"/>
                  <a:pt x="13937" y="54495"/>
                  <a:pt x="13864" y="54569"/>
                </a:cubicBezTo>
                <a:lnTo>
                  <a:pt x="13922" y="54392"/>
                </a:lnTo>
                <a:cubicBezTo>
                  <a:pt x="13967" y="54318"/>
                  <a:pt x="14025" y="54289"/>
                  <a:pt x="14070" y="54245"/>
                </a:cubicBezTo>
                <a:lnTo>
                  <a:pt x="14143" y="54171"/>
                </a:lnTo>
                <a:close/>
                <a:moveTo>
                  <a:pt x="14393" y="54157"/>
                </a:moveTo>
                <a:lnTo>
                  <a:pt x="14393" y="54157"/>
                </a:lnTo>
                <a:cubicBezTo>
                  <a:pt x="14379" y="54215"/>
                  <a:pt x="14379" y="54289"/>
                  <a:pt x="14364" y="54363"/>
                </a:cubicBezTo>
                <a:cubicBezTo>
                  <a:pt x="14290" y="54421"/>
                  <a:pt x="14187" y="54495"/>
                  <a:pt x="14114" y="54583"/>
                </a:cubicBezTo>
                <a:cubicBezTo>
                  <a:pt x="14143" y="54524"/>
                  <a:pt x="14143" y="54451"/>
                  <a:pt x="14158" y="54392"/>
                </a:cubicBezTo>
                <a:cubicBezTo>
                  <a:pt x="14231" y="54318"/>
                  <a:pt x="14320" y="54245"/>
                  <a:pt x="14393" y="54157"/>
                </a:cubicBezTo>
                <a:close/>
                <a:moveTo>
                  <a:pt x="14673" y="54127"/>
                </a:moveTo>
                <a:lnTo>
                  <a:pt x="14673" y="54127"/>
                </a:lnTo>
                <a:cubicBezTo>
                  <a:pt x="14658" y="54201"/>
                  <a:pt x="14658" y="54274"/>
                  <a:pt x="14629" y="54348"/>
                </a:cubicBezTo>
                <a:cubicBezTo>
                  <a:pt x="14555" y="54421"/>
                  <a:pt x="14482" y="54510"/>
                  <a:pt x="14393" y="54583"/>
                </a:cubicBezTo>
                <a:cubicBezTo>
                  <a:pt x="14393" y="54510"/>
                  <a:pt x="14408" y="54436"/>
                  <a:pt x="14408" y="54377"/>
                </a:cubicBezTo>
                <a:lnTo>
                  <a:pt x="14673" y="54127"/>
                </a:lnTo>
                <a:close/>
                <a:moveTo>
                  <a:pt x="14953" y="54127"/>
                </a:moveTo>
                <a:lnTo>
                  <a:pt x="14953" y="54127"/>
                </a:lnTo>
                <a:cubicBezTo>
                  <a:pt x="14923" y="54201"/>
                  <a:pt x="14923" y="54289"/>
                  <a:pt x="14923" y="54363"/>
                </a:cubicBezTo>
                <a:lnTo>
                  <a:pt x="14688" y="54598"/>
                </a:lnTo>
                <a:cubicBezTo>
                  <a:pt x="14688" y="54524"/>
                  <a:pt x="14702" y="54451"/>
                  <a:pt x="14702" y="54377"/>
                </a:cubicBezTo>
                <a:cubicBezTo>
                  <a:pt x="14805" y="54289"/>
                  <a:pt x="14879" y="54215"/>
                  <a:pt x="14953" y="54127"/>
                </a:cubicBezTo>
                <a:close/>
                <a:moveTo>
                  <a:pt x="15247" y="54142"/>
                </a:moveTo>
                <a:lnTo>
                  <a:pt x="15247" y="54142"/>
                </a:lnTo>
                <a:cubicBezTo>
                  <a:pt x="15217" y="54230"/>
                  <a:pt x="15217" y="54304"/>
                  <a:pt x="15217" y="54392"/>
                </a:cubicBezTo>
                <a:cubicBezTo>
                  <a:pt x="15129" y="54466"/>
                  <a:pt x="15056" y="54539"/>
                  <a:pt x="14982" y="54613"/>
                </a:cubicBezTo>
                <a:cubicBezTo>
                  <a:pt x="14982" y="54539"/>
                  <a:pt x="14997" y="54451"/>
                  <a:pt x="14997" y="54377"/>
                </a:cubicBezTo>
                <a:lnTo>
                  <a:pt x="15247" y="54142"/>
                </a:lnTo>
                <a:close/>
                <a:moveTo>
                  <a:pt x="13452" y="54569"/>
                </a:moveTo>
                <a:cubicBezTo>
                  <a:pt x="13452" y="54583"/>
                  <a:pt x="13437" y="54583"/>
                  <a:pt x="13437" y="54598"/>
                </a:cubicBezTo>
                <a:lnTo>
                  <a:pt x="13402" y="54633"/>
                </a:lnTo>
                <a:lnTo>
                  <a:pt x="13402" y="54633"/>
                </a:lnTo>
                <a:cubicBezTo>
                  <a:pt x="13407" y="54622"/>
                  <a:pt x="13407" y="54613"/>
                  <a:pt x="13407" y="54613"/>
                </a:cubicBezTo>
                <a:lnTo>
                  <a:pt x="13452" y="54569"/>
                </a:lnTo>
                <a:close/>
                <a:moveTo>
                  <a:pt x="16086" y="45960"/>
                </a:moveTo>
                <a:cubicBezTo>
                  <a:pt x="16100" y="45960"/>
                  <a:pt x="16159" y="45989"/>
                  <a:pt x="16218" y="46004"/>
                </a:cubicBezTo>
                <a:cubicBezTo>
                  <a:pt x="17602" y="47387"/>
                  <a:pt x="17999" y="49742"/>
                  <a:pt x="17204" y="51802"/>
                </a:cubicBezTo>
                <a:cubicBezTo>
                  <a:pt x="16822" y="52832"/>
                  <a:pt x="16159" y="53803"/>
                  <a:pt x="15262" y="54686"/>
                </a:cubicBezTo>
                <a:cubicBezTo>
                  <a:pt x="15262" y="54598"/>
                  <a:pt x="15262" y="54524"/>
                  <a:pt x="15276" y="54436"/>
                </a:cubicBezTo>
                <a:cubicBezTo>
                  <a:pt x="16145" y="53538"/>
                  <a:pt x="16763" y="52552"/>
                  <a:pt x="17131" y="51522"/>
                </a:cubicBezTo>
                <a:cubicBezTo>
                  <a:pt x="17719" y="49830"/>
                  <a:pt x="17616" y="47475"/>
                  <a:pt x="16086" y="45960"/>
                </a:cubicBezTo>
                <a:close/>
                <a:moveTo>
                  <a:pt x="13643" y="54495"/>
                </a:moveTo>
                <a:lnTo>
                  <a:pt x="13643" y="54495"/>
                </a:lnTo>
                <a:cubicBezTo>
                  <a:pt x="13628" y="54524"/>
                  <a:pt x="13599" y="54569"/>
                  <a:pt x="13599" y="54613"/>
                </a:cubicBezTo>
                <a:cubicBezTo>
                  <a:pt x="13569" y="54657"/>
                  <a:pt x="13510" y="54716"/>
                  <a:pt x="13452" y="54745"/>
                </a:cubicBezTo>
                <a:lnTo>
                  <a:pt x="13437" y="54760"/>
                </a:lnTo>
                <a:cubicBezTo>
                  <a:pt x="13452" y="54731"/>
                  <a:pt x="13481" y="54686"/>
                  <a:pt x="13496" y="54642"/>
                </a:cubicBezTo>
                <a:cubicBezTo>
                  <a:pt x="13555" y="54583"/>
                  <a:pt x="13584" y="54524"/>
                  <a:pt x="13643" y="54495"/>
                </a:cubicBezTo>
                <a:close/>
                <a:moveTo>
                  <a:pt x="13819" y="54451"/>
                </a:moveTo>
                <a:cubicBezTo>
                  <a:pt x="13819" y="54524"/>
                  <a:pt x="13805" y="54583"/>
                  <a:pt x="13790" y="54642"/>
                </a:cubicBezTo>
                <a:cubicBezTo>
                  <a:pt x="13716" y="54686"/>
                  <a:pt x="13658" y="54745"/>
                  <a:pt x="13584" y="54804"/>
                </a:cubicBezTo>
                <a:lnTo>
                  <a:pt x="13643" y="54642"/>
                </a:lnTo>
                <a:cubicBezTo>
                  <a:pt x="13702" y="54583"/>
                  <a:pt x="13775" y="54524"/>
                  <a:pt x="13819" y="54451"/>
                </a:cubicBezTo>
                <a:close/>
                <a:moveTo>
                  <a:pt x="14084" y="54466"/>
                </a:moveTo>
                <a:cubicBezTo>
                  <a:pt x="14070" y="54524"/>
                  <a:pt x="14070" y="54598"/>
                  <a:pt x="14040" y="54657"/>
                </a:cubicBezTo>
                <a:cubicBezTo>
                  <a:pt x="14025" y="54672"/>
                  <a:pt x="14011" y="54686"/>
                  <a:pt x="13967" y="54716"/>
                </a:cubicBezTo>
                <a:cubicBezTo>
                  <a:pt x="13922" y="54760"/>
                  <a:pt x="13864" y="54804"/>
                  <a:pt x="13805" y="54863"/>
                </a:cubicBezTo>
                <a:cubicBezTo>
                  <a:pt x="13819" y="54804"/>
                  <a:pt x="13819" y="54745"/>
                  <a:pt x="13849" y="54686"/>
                </a:cubicBezTo>
                <a:lnTo>
                  <a:pt x="13849" y="54672"/>
                </a:lnTo>
                <a:cubicBezTo>
                  <a:pt x="13864" y="54657"/>
                  <a:pt x="13893" y="54642"/>
                  <a:pt x="13922" y="54613"/>
                </a:cubicBezTo>
                <a:cubicBezTo>
                  <a:pt x="13967" y="54569"/>
                  <a:pt x="14025" y="54524"/>
                  <a:pt x="14084" y="54466"/>
                </a:cubicBezTo>
                <a:close/>
                <a:moveTo>
                  <a:pt x="14335" y="54451"/>
                </a:moveTo>
                <a:cubicBezTo>
                  <a:pt x="14335" y="54524"/>
                  <a:pt x="14320" y="54583"/>
                  <a:pt x="14320" y="54657"/>
                </a:cubicBezTo>
                <a:cubicBezTo>
                  <a:pt x="14231" y="54731"/>
                  <a:pt x="14158" y="54804"/>
                  <a:pt x="14070" y="54878"/>
                </a:cubicBezTo>
                <a:cubicBezTo>
                  <a:pt x="14070" y="54804"/>
                  <a:pt x="14084" y="54745"/>
                  <a:pt x="14099" y="54686"/>
                </a:cubicBezTo>
                <a:cubicBezTo>
                  <a:pt x="14187" y="54613"/>
                  <a:pt x="14261" y="54539"/>
                  <a:pt x="14335" y="54451"/>
                </a:cubicBezTo>
                <a:close/>
                <a:moveTo>
                  <a:pt x="14629" y="54451"/>
                </a:moveTo>
                <a:cubicBezTo>
                  <a:pt x="14629" y="54524"/>
                  <a:pt x="14614" y="54598"/>
                  <a:pt x="14614" y="54672"/>
                </a:cubicBezTo>
                <a:cubicBezTo>
                  <a:pt x="14541" y="54745"/>
                  <a:pt x="14452" y="54819"/>
                  <a:pt x="14364" y="54892"/>
                </a:cubicBezTo>
                <a:cubicBezTo>
                  <a:pt x="14379" y="54819"/>
                  <a:pt x="14379" y="54745"/>
                  <a:pt x="14379" y="54686"/>
                </a:cubicBezTo>
                <a:cubicBezTo>
                  <a:pt x="14467" y="54613"/>
                  <a:pt x="14541" y="54524"/>
                  <a:pt x="14629" y="54451"/>
                </a:cubicBezTo>
                <a:close/>
                <a:moveTo>
                  <a:pt x="14923" y="54451"/>
                </a:moveTo>
                <a:cubicBezTo>
                  <a:pt x="14923" y="54524"/>
                  <a:pt x="14908" y="54613"/>
                  <a:pt x="14908" y="54686"/>
                </a:cubicBezTo>
                <a:cubicBezTo>
                  <a:pt x="14820" y="54760"/>
                  <a:pt x="14747" y="54834"/>
                  <a:pt x="14673" y="54907"/>
                </a:cubicBezTo>
                <a:cubicBezTo>
                  <a:pt x="14673" y="54834"/>
                  <a:pt x="14673" y="54760"/>
                  <a:pt x="14688" y="54686"/>
                </a:cubicBezTo>
                <a:cubicBezTo>
                  <a:pt x="14761" y="54613"/>
                  <a:pt x="14850" y="54539"/>
                  <a:pt x="14923" y="54451"/>
                </a:cubicBezTo>
                <a:close/>
                <a:moveTo>
                  <a:pt x="13363" y="54760"/>
                </a:moveTo>
                <a:lnTo>
                  <a:pt x="13363" y="54760"/>
                </a:lnTo>
                <a:cubicBezTo>
                  <a:pt x="13349" y="54804"/>
                  <a:pt x="13349" y="54819"/>
                  <a:pt x="13319" y="54863"/>
                </a:cubicBezTo>
                <a:lnTo>
                  <a:pt x="13216" y="54966"/>
                </a:lnTo>
                <a:cubicBezTo>
                  <a:pt x="13216" y="54951"/>
                  <a:pt x="13231" y="54907"/>
                  <a:pt x="13260" y="54878"/>
                </a:cubicBezTo>
                <a:lnTo>
                  <a:pt x="13363" y="54760"/>
                </a:lnTo>
                <a:close/>
                <a:moveTo>
                  <a:pt x="15188" y="54510"/>
                </a:moveTo>
                <a:cubicBezTo>
                  <a:pt x="15188" y="54583"/>
                  <a:pt x="15173" y="54657"/>
                  <a:pt x="15173" y="54745"/>
                </a:cubicBezTo>
                <a:lnTo>
                  <a:pt x="15173" y="54760"/>
                </a:lnTo>
                <a:cubicBezTo>
                  <a:pt x="15100" y="54834"/>
                  <a:pt x="15026" y="54907"/>
                  <a:pt x="14953" y="54966"/>
                </a:cubicBezTo>
                <a:cubicBezTo>
                  <a:pt x="14967" y="54892"/>
                  <a:pt x="14967" y="54804"/>
                  <a:pt x="14967" y="54731"/>
                </a:cubicBezTo>
                <a:lnTo>
                  <a:pt x="15188" y="54510"/>
                </a:lnTo>
                <a:close/>
                <a:moveTo>
                  <a:pt x="16321" y="46004"/>
                </a:moveTo>
                <a:cubicBezTo>
                  <a:pt x="16380" y="46048"/>
                  <a:pt x="16424" y="46063"/>
                  <a:pt x="16468" y="46063"/>
                </a:cubicBezTo>
                <a:cubicBezTo>
                  <a:pt x="17866" y="47505"/>
                  <a:pt x="18234" y="49962"/>
                  <a:pt x="17351" y="52082"/>
                </a:cubicBezTo>
                <a:cubicBezTo>
                  <a:pt x="16910" y="53126"/>
                  <a:pt x="16218" y="54127"/>
                  <a:pt x="15247" y="55025"/>
                </a:cubicBezTo>
                <a:lnTo>
                  <a:pt x="15247" y="54760"/>
                </a:lnTo>
                <a:cubicBezTo>
                  <a:pt x="16174" y="53848"/>
                  <a:pt x="16866" y="52847"/>
                  <a:pt x="17263" y="51802"/>
                </a:cubicBezTo>
                <a:cubicBezTo>
                  <a:pt x="17646" y="50816"/>
                  <a:pt x="17763" y="49683"/>
                  <a:pt x="17602" y="48653"/>
                </a:cubicBezTo>
                <a:cubicBezTo>
                  <a:pt x="17425" y="47608"/>
                  <a:pt x="16983" y="46710"/>
                  <a:pt x="16321" y="46004"/>
                </a:cubicBezTo>
                <a:close/>
                <a:moveTo>
                  <a:pt x="13525" y="54745"/>
                </a:moveTo>
                <a:cubicBezTo>
                  <a:pt x="13525" y="54804"/>
                  <a:pt x="13510" y="54834"/>
                  <a:pt x="13496" y="54892"/>
                </a:cubicBezTo>
                <a:cubicBezTo>
                  <a:pt x="13437" y="54951"/>
                  <a:pt x="13378" y="55010"/>
                  <a:pt x="13304" y="55040"/>
                </a:cubicBezTo>
                <a:cubicBezTo>
                  <a:pt x="13319" y="54981"/>
                  <a:pt x="13349" y="54951"/>
                  <a:pt x="13363" y="54892"/>
                </a:cubicBezTo>
                <a:cubicBezTo>
                  <a:pt x="13407" y="54863"/>
                  <a:pt x="13452" y="54819"/>
                  <a:pt x="13496" y="54789"/>
                </a:cubicBezTo>
                <a:lnTo>
                  <a:pt x="13525" y="54745"/>
                </a:lnTo>
                <a:close/>
                <a:moveTo>
                  <a:pt x="13746" y="54745"/>
                </a:moveTo>
                <a:lnTo>
                  <a:pt x="13746" y="54745"/>
                </a:lnTo>
                <a:cubicBezTo>
                  <a:pt x="13731" y="54804"/>
                  <a:pt x="13716" y="54863"/>
                  <a:pt x="13716" y="54907"/>
                </a:cubicBezTo>
                <a:cubicBezTo>
                  <a:pt x="13643" y="54966"/>
                  <a:pt x="13569" y="55040"/>
                  <a:pt x="13496" y="55098"/>
                </a:cubicBezTo>
                <a:cubicBezTo>
                  <a:pt x="13496" y="55069"/>
                  <a:pt x="13496" y="55069"/>
                  <a:pt x="13510" y="55054"/>
                </a:cubicBezTo>
                <a:cubicBezTo>
                  <a:pt x="13525" y="55010"/>
                  <a:pt x="13555" y="54966"/>
                  <a:pt x="13555" y="54907"/>
                </a:cubicBezTo>
                <a:cubicBezTo>
                  <a:pt x="13628" y="54878"/>
                  <a:pt x="13702" y="54819"/>
                  <a:pt x="13746" y="54745"/>
                </a:cubicBezTo>
                <a:close/>
                <a:moveTo>
                  <a:pt x="14025" y="54760"/>
                </a:moveTo>
                <a:cubicBezTo>
                  <a:pt x="14025" y="54819"/>
                  <a:pt x="14011" y="54892"/>
                  <a:pt x="14011" y="54951"/>
                </a:cubicBezTo>
                <a:cubicBezTo>
                  <a:pt x="13937" y="54981"/>
                  <a:pt x="13893" y="55025"/>
                  <a:pt x="13849" y="55084"/>
                </a:cubicBezTo>
                <a:cubicBezTo>
                  <a:pt x="13805" y="55098"/>
                  <a:pt x="13790" y="55128"/>
                  <a:pt x="13746" y="55157"/>
                </a:cubicBezTo>
                <a:cubicBezTo>
                  <a:pt x="13775" y="55098"/>
                  <a:pt x="13775" y="55025"/>
                  <a:pt x="13790" y="54966"/>
                </a:cubicBezTo>
                <a:cubicBezTo>
                  <a:pt x="13864" y="54892"/>
                  <a:pt x="13952" y="54834"/>
                  <a:pt x="14025" y="54760"/>
                </a:cubicBezTo>
                <a:close/>
                <a:moveTo>
                  <a:pt x="13069" y="55084"/>
                </a:moveTo>
                <a:cubicBezTo>
                  <a:pt x="13069" y="55098"/>
                  <a:pt x="13054" y="55113"/>
                  <a:pt x="13054" y="55113"/>
                </a:cubicBezTo>
                <a:lnTo>
                  <a:pt x="12995" y="55172"/>
                </a:lnTo>
                <a:cubicBezTo>
                  <a:pt x="13010" y="55157"/>
                  <a:pt x="13010" y="55157"/>
                  <a:pt x="13010" y="55128"/>
                </a:cubicBezTo>
                <a:lnTo>
                  <a:pt x="13069" y="55084"/>
                </a:lnTo>
                <a:close/>
                <a:moveTo>
                  <a:pt x="14320" y="54745"/>
                </a:moveTo>
                <a:cubicBezTo>
                  <a:pt x="14320" y="54819"/>
                  <a:pt x="14305" y="54878"/>
                  <a:pt x="14305" y="54951"/>
                </a:cubicBezTo>
                <a:cubicBezTo>
                  <a:pt x="14231" y="55025"/>
                  <a:pt x="14143" y="55098"/>
                  <a:pt x="14040" y="55172"/>
                </a:cubicBezTo>
                <a:cubicBezTo>
                  <a:pt x="14040" y="55098"/>
                  <a:pt x="14040" y="55040"/>
                  <a:pt x="14070" y="54966"/>
                </a:cubicBezTo>
                <a:cubicBezTo>
                  <a:pt x="14158" y="54892"/>
                  <a:pt x="14231" y="54819"/>
                  <a:pt x="14320" y="54745"/>
                </a:cubicBezTo>
                <a:close/>
                <a:moveTo>
                  <a:pt x="14614" y="54760"/>
                </a:moveTo>
                <a:cubicBezTo>
                  <a:pt x="14614" y="54834"/>
                  <a:pt x="14614" y="54907"/>
                  <a:pt x="14599" y="54981"/>
                </a:cubicBezTo>
                <a:cubicBezTo>
                  <a:pt x="14526" y="55040"/>
                  <a:pt x="14438" y="55113"/>
                  <a:pt x="14364" y="55187"/>
                </a:cubicBezTo>
                <a:lnTo>
                  <a:pt x="14364" y="54981"/>
                </a:lnTo>
                <a:cubicBezTo>
                  <a:pt x="14452" y="54907"/>
                  <a:pt x="14526" y="54834"/>
                  <a:pt x="14614" y="54760"/>
                </a:cubicBezTo>
                <a:close/>
                <a:moveTo>
                  <a:pt x="14908" y="54789"/>
                </a:moveTo>
                <a:lnTo>
                  <a:pt x="14908" y="55025"/>
                </a:lnTo>
                <a:cubicBezTo>
                  <a:pt x="14835" y="55098"/>
                  <a:pt x="14761" y="55157"/>
                  <a:pt x="14673" y="55231"/>
                </a:cubicBezTo>
                <a:cubicBezTo>
                  <a:pt x="14658" y="55157"/>
                  <a:pt x="14658" y="55084"/>
                  <a:pt x="14673" y="55010"/>
                </a:cubicBezTo>
                <a:cubicBezTo>
                  <a:pt x="14747" y="54937"/>
                  <a:pt x="14835" y="54863"/>
                  <a:pt x="14908" y="54789"/>
                </a:cubicBezTo>
                <a:close/>
                <a:moveTo>
                  <a:pt x="13260" y="55025"/>
                </a:moveTo>
                <a:cubicBezTo>
                  <a:pt x="13231" y="55054"/>
                  <a:pt x="13216" y="55098"/>
                  <a:pt x="13201" y="55157"/>
                </a:cubicBezTo>
                <a:cubicBezTo>
                  <a:pt x="13142" y="55187"/>
                  <a:pt x="13113" y="55246"/>
                  <a:pt x="13054" y="55275"/>
                </a:cubicBezTo>
                <a:cubicBezTo>
                  <a:pt x="13069" y="55246"/>
                  <a:pt x="13084" y="55201"/>
                  <a:pt x="13113" y="55157"/>
                </a:cubicBezTo>
                <a:cubicBezTo>
                  <a:pt x="13157" y="55098"/>
                  <a:pt x="13216" y="55054"/>
                  <a:pt x="13260" y="55025"/>
                </a:cubicBezTo>
                <a:close/>
                <a:moveTo>
                  <a:pt x="15188" y="54863"/>
                </a:moveTo>
                <a:lnTo>
                  <a:pt x="15188" y="55098"/>
                </a:lnTo>
                <a:cubicBezTo>
                  <a:pt x="15114" y="55157"/>
                  <a:pt x="15041" y="55231"/>
                  <a:pt x="14967" y="55304"/>
                </a:cubicBezTo>
                <a:lnTo>
                  <a:pt x="14967" y="55201"/>
                </a:lnTo>
                <a:lnTo>
                  <a:pt x="14967" y="55054"/>
                </a:lnTo>
                <a:cubicBezTo>
                  <a:pt x="15041" y="54981"/>
                  <a:pt x="15114" y="54937"/>
                  <a:pt x="15188" y="54863"/>
                </a:cubicBezTo>
                <a:close/>
                <a:moveTo>
                  <a:pt x="13452" y="55025"/>
                </a:moveTo>
                <a:cubicBezTo>
                  <a:pt x="13452" y="55040"/>
                  <a:pt x="13452" y="55040"/>
                  <a:pt x="13437" y="55054"/>
                </a:cubicBezTo>
                <a:cubicBezTo>
                  <a:pt x="13422" y="55098"/>
                  <a:pt x="13422" y="55157"/>
                  <a:pt x="13407" y="55187"/>
                </a:cubicBezTo>
                <a:cubicBezTo>
                  <a:pt x="13319" y="55246"/>
                  <a:pt x="13275" y="55304"/>
                  <a:pt x="13201" y="55349"/>
                </a:cubicBezTo>
                <a:lnTo>
                  <a:pt x="13260" y="55187"/>
                </a:lnTo>
                <a:cubicBezTo>
                  <a:pt x="13290" y="55157"/>
                  <a:pt x="13304" y="55128"/>
                  <a:pt x="13349" y="55113"/>
                </a:cubicBezTo>
                <a:cubicBezTo>
                  <a:pt x="13378" y="55084"/>
                  <a:pt x="13422" y="55040"/>
                  <a:pt x="13452" y="55025"/>
                </a:cubicBezTo>
                <a:close/>
                <a:moveTo>
                  <a:pt x="16640" y="46130"/>
                </a:moveTo>
                <a:cubicBezTo>
                  <a:pt x="16671" y="46130"/>
                  <a:pt x="16702" y="46140"/>
                  <a:pt x="16733" y="46151"/>
                </a:cubicBezTo>
                <a:cubicBezTo>
                  <a:pt x="18146" y="47667"/>
                  <a:pt x="18455" y="50198"/>
                  <a:pt x="17499" y="52391"/>
                </a:cubicBezTo>
                <a:cubicBezTo>
                  <a:pt x="17028" y="53465"/>
                  <a:pt x="16277" y="54466"/>
                  <a:pt x="15262" y="55378"/>
                </a:cubicBezTo>
                <a:cubicBezTo>
                  <a:pt x="15262" y="55304"/>
                  <a:pt x="15262" y="55201"/>
                  <a:pt x="15247" y="55128"/>
                </a:cubicBezTo>
                <a:cubicBezTo>
                  <a:pt x="16233" y="54215"/>
                  <a:pt x="16969" y="53200"/>
                  <a:pt x="17410" y="52126"/>
                </a:cubicBezTo>
                <a:cubicBezTo>
                  <a:pt x="18279" y="50036"/>
                  <a:pt x="17940" y="47608"/>
                  <a:pt x="16601" y="46136"/>
                </a:cubicBezTo>
                <a:cubicBezTo>
                  <a:pt x="16614" y="46132"/>
                  <a:pt x="16627" y="46130"/>
                  <a:pt x="16640" y="46130"/>
                </a:cubicBezTo>
                <a:close/>
                <a:moveTo>
                  <a:pt x="13702" y="55025"/>
                </a:moveTo>
                <a:cubicBezTo>
                  <a:pt x="13672" y="55084"/>
                  <a:pt x="13672" y="55128"/>
                  <a:pt x="13658" y="55201"/>
                </a:cubicBezTo>
                <a:cubicBezTo>
                  <a:pt x="13643" y="55231"/>
                  <a:pt x="13599" y="55260"/>
                  <a:pt x="13569" y="55275"/>
                </a:cubicBezTo>
                <a:cubicBezTo>
                  <a:pt x="13525" y="55319"/>
                  <a:pt x="13481" y="55349"/>
                  <a:pt x="13437" y="55393"/>
                </a:cubicBezTo>
                <a:cubicBezTo>
                  <a:pt x="13452" y="55334"/>
                  <a:pt x="13452" y="55275"/>
                  <a:pt x="13481" y="55201"/>
                </a:cubicBezTo>
                <a:cubicBezTo>
                  <a:pt x="13555" y="55157"/>
                  <a:pt x="13628" y="55084"/>
                  <a:pt x="13702" y="55025"/>
                </a:cubicBezTo>
                <a:close/>
                <a:moveTo>
                  <a:pt x="13996" y="55040"/>
                </a:moveTo>
                <a:cubicBezTo>
                  <a:pt x="13996" y="55098"/>
                  <a:pt x="13967" y="55172"/>
                  <a:pt x="13967" y="55231"/>
                </a:cubicBezTo>
                <a:cubicBezTo>
                  <a:pt x="13878" y="55290"/>
                  <a:pt x="13805" y="55349"/>
                  <a:pt x="13716" y="55422"/>
                </a:cubicBezTo>
                <a:cubicBezTo>
                  <a:pt x="13716" y="55378"/>
                  <a:pt x="13731" y="55304"/>
                  <a:pt x="13731" y="55246"/>
                </a:cubicBezTo>
                <a:cubicBezTo>
                  <a:pt x="13790" y="55201"/>
                  <a:pt x="13819" y="55172"/>
                  <a:pt x="13878" y="55128"/>
                </a:cubicBezTo>
                <a:cubicBezTo>
                  <a:pt x="13922" y="55098"/>
                  <a:pt x="13952" y="55069"/>
                  <a:pt x="13996" y="55040"/>
                </a:cubicBezTo>
                <a:close/>
                <a:moveTo>
                  <a:pt x="14290" y="55025"/>
                </a:moveTo>
                <a:lnTo>
                  <a:pt x="14290" y="55231"/>
                </a:lnTo>
                <a:cubicBezTo>
                  <a:pt x="14187" y="55319"/>
                  <a:pt x="14114" y="55393"/>
                  <a:pt x="14025" y="55452"/>
                </a:cubicBezTo>
                <a:lnTo>
                  <a:pt x="14025" y="55246"/>
                </a:lnTo>
                <a:cubicBezTo>
                  <a:pt x="14114" y="55172"/>
                  <a:pt x="14187" y="55098"/>
                  <a:pt x="14290" y="55025"/>
                </a:cubicBezTo>
                <a:close/>
                <a:moveTo>
                  <a:pt x="12981" y="55275"/>
                </a:moveTo>
                <a:lnTo>
                  <a:pt x="12981" y="55275"/>
                </a:lnTo>
                <a:cubicBezTo>
                  <a:pt x="12966" y="55319"/>
                  <a:pt x="12936" y="55334"/>
                  <a:pt x="12936" y="55378"/>
                </a:cubicBezTo>
                <a:lnTo>
                  <a:pt x="12833" y="55481"/>
                </a:lnTo>
                <a:cubicBezTo>
                  <a:pt x="12848" y="55452"/>
                  <a:pt x="12848" y="55407"/>
                  <a:pt x="12863" y="55393"/>
                </a:cubicBezTo>
                <a:lnTo>
                  <a:pt x="12981" y="55275"/>
                </a:lnTo>
                <a:close/>
                <a:moveTo>
                  <a:pt x="14585" y="55069"/>
                </a:moveTo>
                <a:lnTo>
                  <a:pt x="14585" y="55290"/>
                </a:lnTo>
                <a:cubicBezTo>
                  <a:pt x="14511" y="55363"/>
                  <a:pt x="14408" y="55422"/>
                  <a:pt x="14335" y="55496"/>
                </a:cubicBezTo>
                <a:lnTo>
                  <a:pt x="14335" y="55275"/>
                </a:lnTo>
                <a:cubicBezTo>
                  <a:pt x="14438" y="55201"/>
                  <a:pt x="14511" y="55128"/>
                  <a:pt x="14585" y="55069"/>
                </a:cubicBezTo>
                <a:close/>
                <a:moveTo>
                  <a:pt x="13142" y="55260"/>
                </a:moveTo>
                <a:cubicBezTo>
                  <a:pt x="13142" y="55319"/>
                  <a:pt x="13128" y="55378"/>
                  <a:pt x="13113" y="55407"/>
                </a:cubicBezTo>
                <a:cubicBezTo>
                  <a:pt x="13054" y="55466"/>
                  <a:pt x="12995" y="55496"/>
                  <a:pt x="12922" y="55555"/>
                </a:cubicBezTo>
                <a:cubicBezTo>
                  <a:pt x="12936" y="55496"/>
                  <a:pt x="12966" y="55466"/>
                  <a:pt x="12981" y="55407"/>
                </a:cubicBezTo>
                <a:cubicBezTo>
                  <a:pt x="13039" y="55349"/>
                  <a:pt x="13084" y="55319"/>
                  <a:pt x="13142" y="55260"/>
                </a:cubicBezTo>
                <a:close/>
                <a:moveTo>
                  <a:pt x="14894" y="55128"/>
                </a:moveTo>
                <a:lnTo>
                  <a:pt x="14894" y="55231"/>
                </a:lnTo>
                <a:lnTo>
                  <a:pt x="14894" y="55349"/>
                </a:lnTo>
                <a:cubicBezTo>
                  <a:pt x="14820" y="55422"/>
                  <a:pt x="14747" y="55481"/>
                  <a:pt x="14658" y="55555"/>
                </a:cubicBezTo>
                <a:lnTo>
                  <a:pt x="14658" y="55334"/>
                </a:lnTo>
                <a:cubicBezTo>
                  <a:pt x="14732" y="55260"/>
                  <a:pt x="14820" y="55201"/>
                  <a:pt x="14894" y="55128"/>
                </a:cubicBezTo>
                <a:close/>
                <a:moveTo>
                  <a:pt x="13378" y="55275"/>
                </a:moveTo>
                <a:lnTo>
                  <a:pt x="13378" y="55275"/>
                </a:lnTo>
                <a:cubicBezTo>
                  <a:pt x="13363" y="55334"/>
                  <a:pt x="13363" y="55393"/>
                  <a:pt x="13349" y="55437"/>
                </a:cubicBezTo>
                <a:lnTo>
                  <a:pt x="13128" y="55613"/>
                </a:lnTo>
                <a:cubicBezTo>
                  <a:pt x="13142" y="55555"/>
                  <a:pt x="13142" y="55496"/>
                  <a:pt x="13157" y="55437"/>
                </a:cubicBezTo>
                <a:lnTo>
                  <a:pt x="13187" y="55437"/>
                </a:lnTo>
                <a:cubicBezTo>
                  <a:pt x="13260" y="55393"/>
                  <a:pt x="13304" y="55334"/>
                  <a:pt x="13378" y="55275"/>
                </a:cubicBezTo>
                <a:close/>
                <a:moveTo>
                  <a:pt x="15173" y="55172"/>
                </a:moveTo>
                <a:cubicBezTo>
                  <a:pt x="15188" y="55260"/>
                  <a:pt x="15188" y="55334"/>
                  <a:pt x="15188" y="55422"/>
                </a:cubicBezTo>
                <a:cubicBezTo>
                  <a:pt x="15114" y="55481"/>
                  <a:pt x="15041" y="55555"/>
                  <a:pt x="14967" y="55613"/>
                </a:cubicBezTo>
                <a:cubicBezTo>
                  <a:pt x="14967" y="55540"/>
                  <a:pt x="14967" y="55466"/>
                  <a:pt x="14953" y="55378"/>
                </a:cubicBezTo>
                <a:cubicBezTo>
                  <a:pt x="15026" y="55304"/>
                  <a:pt x="15100" y="55246"/>
                  <a:pt x="15173" y="55172"/>
                </a:cubicBezTo>
                <a:close/>
                <a:moveTo>
                  <a:pt x="12701" y="55540"/>
                </a:moveTo>
                <a:cubicBezTo>
                  <a:pt x="12701" y="55555"/>
                  <a:pt x="12686" y="55569"/>
                  <a:pt x="12686" y="55599"/>
                </a:cubicBezTo>
                <a:cubicBezTo>
                  <a:pt x="12674" y="55611"/>
                  <a:pt x="12650" y="55624"/>
                  <a:pt x="12625" y="55637"/>
                </a:cubicBezTo>
                <a:lnTo>
                  <a:pt x="12625" y="55637"/>
                </a:lnTo>
                <a:cubicBezTo>
                  <a:pt x="12630" y="55631"/>
                  <a:pt x="12633" y="55622"/>
                  <a:pt x="12642" y="55613"/>
                </a:cubicBezTo>
                <a:cubicBezTo>
                  <a:pt x="12672" y="55599"/>
                  <a:pt x="12686" y="55569"/>
                  <a:pt x="12701" y="55540"/>
                </a:cubicBezTo>
                <a:close/>
                <a:moveTo>
                  <a:pt x="13658" y="55304"/>
                </a:moveTo>
                <a:cubicBezTo>
                  <a:pt x="13658" y="55349"/>
                  <a:pt x="13643" y="55422"/>
                  <a:pt x="13643" y="55481"/>
                </a:cubicBezTo>
                <a:lnTo>
                  <a:pt x="13422" y="55643"/>
                </a:lnTo>
                <a:lnTo>
                  <a:pt x="13407" y="55672"/>
                </a:lnTo>
                <a:cubicBezTo>
                  <a:pt x="13407" y="55613"/>
                  <a:pt x="13422" y="55540"/>
                  <a:pt x="13422" y="55481"/>
                </a:cubicBezTo>
                <a:cubicBezTo>
                  <a:pt x="13496" y="55422"/>
                  <a:pt x="13555" y="55393"/>
                  <a:pt x="13628" y="55334"/>
                </a:cubicBezTo>
                <a:lnTo>
                  <a:pt x="13658" y="55304"/>
                </a:lnTo>
                <a:close/>
                <a:moveTo>
                  <a:pt x="13967" y="55319"/>
                </a:moveTo>
                <a:lnTo>
                  <a:pt x="13967" y="55525"/>
                </a:lnTo>
                <a:cubicBezTo>
                  <a:pt x="13878" y="55569"/>
                  <a:pt x="13790" y="55628"/>
                  <a:pt x="13702" y="55702"/>
                </a:cubicBezTo>
                <a:cubicBezTo>
                  <a:pt x="13702" y="55643"/>
                  <a:pt x="13702" y="55569"/>
                  <a:pt x="13716" y="55525"/>
                </a:cubicBezTo>
                <a:lnTo>
                  <a:pt x="13746" y="55481"/>
                </a:lnTo>
                <a:lnTo>
                  <a:pt x="13967" y="55319"/>
                </a:lnTo>
                <a:close/>
                <a:moveTo>
                  <a:pt x="14290" y="55334"/>
                </a:moveTo>
                <a:lnTo>
                  <a:pt x="14290" y="55540"/>
                </a:lnTo>
                <a:cubicBezTo>
                  <a:pt x="14187" y="55613"/>
                  <a:pt x="14114" y="55672"/>
                  <a:pt x="14025" y="55746"/>
                </a:cubicBezTo>
                <a:lnTo>
                  <a:pt x="14025" y="55540"/>
                </a:lnTo>
                <a:cubicBezTo>
                  <a:pt x="14114" y="55466"/>
                  <a:pt x="14187" y="55407"/>
                  <a:pt x="14290" y="55334"/>
                </a:cubicBezTo>
                <a:close/>
                <a:moveTo>
                  <a:pt x="12892" y="55525"/>
                </a:moveTo>
                <a:lnTo>
                  <a:pt x="12892" y="55525"/>
                </a:lnTo>
                <a:cubicBezTo>
                  <a:pt x="12863" y="55555"/>
                  <a:pt x="12848" y="55599"/>
                  <a:pt x="12833" y="55643"/>
                </a:cubicBezTo>
                <a:cubicBezTo>
                  <a:pt x="12775" y="55687"/>
                  <a:pt x="12716" y="55716"/>
                  <a:pt x="12686" y="55775"/>
                </a:cubicBezTo>
                <a:cubicBezTo>
                  <a:pt x="12701" y="55746"/>
                  <a:pt x="12716" y="55702"/>
                  <a:pt x="12745" y="55643"/>
                </a:cubicBezTo>
                <a:cubicBezTo>
                  <a:pt x="12789" y="55599"/>
                  <a:pt x="12833" y="55555"/>
                  <a:pt x="12892" y="55525"/>
                </a:cubicBezTo>
                <a:close/>
                <a:moveTo>
                  <a:pt x="14599" y="55378"/>
                </a:moveTo>
                <a:lnTo>
                  <a:pt x="14599" y="55599"/>
                </a:lnTo>
                <a:cubicBezTo>
                  <a:pt x="14526" y="55672"/>
                  <a:pt x="14423" y="55716"/>
                  <a:pt x="14364" y="55790"/>
                </a:cubicBezTo>
                <a:lnTo>
                  <a:pt x="14364" y="55569"/>
                </a:lnTo>
                <a:cubicBezTo>
                  <a:pt x="14452" y="55496"/>
                  <a:pt x="14526" y="55452"/>
                  <a:pt x="14599" y="55378"/>
                </a:cubicBezTo>
                <a:close/>
                <a:moveTo>
                  <a:pt x="13084" y="55525"/>
                </a:moveTo>
                <a:lnTo>
                  <a:pt x="13084" y="55525"/>
                </a:lnTo>
                <a:cubicBezTo>
                  <a:pt x="13069" y="55569"/>
                  <a:pt x="13069" y="55628"/>
                  <a:pt x="13054" y="55687"/>
                </a:cubicBezTo>
                <a:cubicBezTo>
                  <a:pt x="13039" y="55702"/>
                  <a:pt x="13010" y="55716"/>
                  <a:pt x="12995" y="55716"/>
                </a:cubicBezTo>
                <a:cubicBezTo>
                  <a:pt x="12936" y="55761"/>
                  <a:pt x="12907" y="55790"/>
                  <a:pt x="12848" y="55834"/>
                </a:cubicBezTo>
                <a:cubicBezTo>
                  <a:pt x="12863" y="55775"/>
                  <a:pt x="12892" y="55716"/>
                  <a:pt x="12907" y="55687"/>
                </a:cubicBezTo>
                <a:cubicBezTo>
                  <a:pt x="12966" y="55628"/>
                  <a:pt x="13010" y="55569"/>
                  <a:pt x="13084" y="55525"/>
                </a:cubicBezTo>
                <a:close/>
                <a:moveTo>
                  <a:pt x="14894" y="55452"/>
                </a:moveTo>
                <a:cubicBezTo>
                  <a:pt x="14894" y="55525"/>
                  <a:pt x="14908" y="55599"/>
                  <a:pt x="14908" y="55672"/>
                </a:cubicBezTo>
                <a:cubicBezTo>
                  <a:pt x="14835" y="55716"/>
                  <a:pt x="14761" y="55790"/>
                  <a:pt x="14673" y="55849"/>
                </a:cubicBezTo>
                <a:cubicBezTo>
                  <a:pt x="14673" y="55790"/>
                  <a:pt x="14673" y="55716"/>
                  <a:pt x="14658" y="55672"/>
                </a:cubicBezTo>
                <a:lnTo>
                  <a:pt x="14658" y="55628"/>
                </a:lnTo>
                <a:cubicBezTo>
                  <a:pt x="14732" y="55569"/>
                  <a:pt x="14805" y="55496"/>
                  <a:pt x="14894" y="55452"/>
                </a:cubicBezTo>
                <a:close/>
                <a:moveTo>
                  <a:pt x="13349" y="55555"/>
                </a:moveTo>
                <a:cubicBezTo>
                  <a:pt x="13349" y="55613"/>
                  <a:pt x="13334" y="55672"/>
                  <a:pt x="13334" y="55716"/>
                </a:cubicBezTo>
                <a:cubicBezTo>
                  <a:pt x="13231" y="55775"/>
                  <a:pt x="13157" y="55834"/>
                  <a:pt x="13069" y="55893"/>
                </a:cubicBezTo>
                <a:cubicBezTo>
                  <a:pt x="13084" y="55834"/>
                  <a:pt x="13084" y="55775"/>
                  <a:pt x="13113" y="55716"/>
                </a:cubicBezTo>
                <a:cubicBezTo>
                  <a:pt x="13187" y="55672"/>
                  <a:pt x="13260" y="55613"/>
                  <a:pt x="13349" y="55555"/>
                </a:cubicBezTo>
                <a:close/>
                <a:moveTo>
                  <a:pt x="12613" y="55761"/>
                </a:moveTo>
                <a:cubicBezTo>
                  <a:pt x="12598" y="55790"/>
                  <a:pt x="12569" y="55820"/>
                  <a:pt x="12569" y="55849"/>
                </a:cubicBezTo>
                <a:cubicBezTo>
                  <a:pt x="12539" y="55893"/>
                  <a:pt x="12495" y="55923"/>
                  <a:pt x="12466" y="55937"/>
                </a:cubicBezTo>
                <a:cubicBezTo>
                  <a:pt x="12466" y="55923"/>
                  <a:pt x="12480" y="55908"/>
                  <a:pt x="12495" y="55864"/>
                </a:cubicBezTo>
                <a:lnTo>
                  <a:pt x="12613" y="55761"/>
                </a:lnTo>
                <a:close/>
                <a:moveTo>
                  <a:pt x="13643" y="55569"/>
                </a:moveTo>
                <a:lnTo>
                  <a:pt x="13643" y="55761"/>
                </a:lnTo>
                <a:cubicBezTo>
                  <a:pt x="13628" y="55775"/>
                  <a:pt x="13599" y="55775"/>
                  <a:pt x="13584" y="55790"/>
                </a:cubicBezTo>
                <a:cubicBezTo>
                  <a:pt x="13510" y="55849"/>
                  <a:pt x="13452" y="55893"/>
                  <a:pt x="13378" y="55937"/>
                </a:cubicBezTo>
                <a:cubicBezTo>
                  <a:pt x="13363" y="55893"/>
                  <a:pt x="13378" y="55820"/>
                  <a:pt x="13378" y="55761"/>
                </a:cubicBezTo>
                <a:cubicBezTo>
                  <a:pt x="13407" y="55746"/>
                  <a:pt x="13437" y="55716"/>
                  <a:pt x="13452" y="55702"/>
                </a:cubicBezTo>
                <a:cubicBezTo>
                  <a:pt x="13510" y="55672"/>
                  <a:pt x="13584" y="55613"/>
                  <a:pt x="13643" y="55569"/>
                </a:cubicBezTo>
                <a:close/>
                <a:moveTo>
                  <a:pt x="13952" y="55599"/>
                </a:moveTo>
                <a:lnTo>
                  <a:pt x="13952" y="55790"/>
                </a:lnTo>
                <a:cubicBezTo>
                  <a:pt x="13864" y="55849"/>
                  <a:pt x="13790" y="55923"/>
                  <a:pt x="13702" y="55981"/>
                </a:cubicBezTo>
                <a:lnTo>
                  <a:pt x="13702" y="55790"/>
                </a:lnTo>
                <a:cubicBezTo>
                  <a:pt x="13790" y="55716"/>
                  <a:pt x="13878" y="55672"/>
                  <a:pt x="13952" y="55599"/>
                </a:cubicBezTo>
                <a:close/>
                <a:moveTo>
                  <a:pt x="14290" y="55613"/>
                </a:moveTo>
                <a:lnTo>
                  <a:pt x="14290" y="55834"/>
                </a:lnTo>
                <a:cubicBezTo>
                  <a:pt x="14187" y="55893"/>
                  <a:pt x="14114" y="55967"/>
                  <a:pt x="14025" y="56011"/>
                </a:cubicBezTo>
                <a:lnTo>
                  <a:pt x="14025" y="55805"/>
                </a:lnTo>
                <a:cubicBezTo>
                  <a:pt x="14114" y="55746"/>
                  <a:pt x="14187" y="55687"/>
                  <a:pt x="14290" y="55613"/>
                </a:cubicBezTo>
                <a:close/>
                <a:moveTo>
                  <a:pt x="12789" y="55746"/>
                </a:moveTo>
                <a:cubicBezTo>
                  <a:pt x="12789" y="55761"/>
                  <a:pt x="12775" y="55790"/>
                  <a:pt x="12775" y="55805"/>
                </a:cubicBezTo>
                <a:cubicBezTo>
                  <a:pt x="12775" y="55834"/>
                  <a:pt x="12760" y="55864"/>
                  <a:pt x="12760" y="55878"/>
                </a:cubicBezTo>
                <a:cubicBezTo>
                  <a:pt x="12686" y="55937"/>
                  <a:pt x="12627" y="55996"/>
                  <a:pt x="12569" y="56040"/>
                </a:cubicBezTo>
                <a:cubicBezTo>
                  <a:pt x="12583" y="55981"/>
                  <a:pt x="12613" y="55937"/>
                  <a:pt x="12627" y="55893"/>
                </a:cubicBezTo>
                <a:cubicBezTo>
                  <a:pt x="12686" y="55834"/>
                  <a:pt x="12730" y="55790"/>
                  <a:pt x="12789" y="55746"/>
                </a:cubicBezTo>
                <a:close/>
                <a:moveTo>
                  <a:pt x="13010" y="55761"/>
                </a:moveTo>
                <a:cubicBezTo>
                  <a:pt x="12995" y="55820"/>
                  <a:pt x="12995" y="55864"/>
                  <a:pt x="12981" y="55923"/>
                </a:cubicBezTo>
                <a:cubicBezTo>
                  <a:pt x="12936" y="55981"/>
                  <a:pt x="12892" y="56011"/>
                  <a:pt x="12833" y="56055"/>
                </a:cubicBezTo>
                <a:cubicBezTo>
                  <a:pt x="12819" y="56070"/>
                  <a:pt x="12789" y="56084"/>
                  <a:pt x="12760" y="56084"/>
                </a:cubicBezTo>
                <a:cubicBezTo>
                  <a:pt x="12775" y="56040"/>
                  <a:pt x="12775" y="55981"/>
                  <a:pt x="12789" y="55923"/>
                </a:cubicBezTo>
                <a:lnTo>
                  <a:pt x="13010" y="55761"/>
                </a:lnTo>
                <a:close/>
                <a:moveTo>
                  <a:pt x="14599" y="55687"/>
                </a:moveTo>
                <a:cubicBezTo>
                  <a:pt x="14599" y="55761"/>
                  <a:pt x="14614" y="55834"/>
                  <a:pt x="14614" y="55908"/>
                </a:cubicBezTo>
                <a:cubicBezTo>
                  <a:pt x="14541" y="55967"/>
                  <a:pt x="14452" y="56040"/>
                  <a:pt x="14379" y="56084"/>
                </a:cubicBezTo>
                <a:cubicBezTo>
                  <a:pt x="14379" y="56011"/>
                  <a:pt x="14364" y="55937"/>
                  <a:pt x="14364" y="55864"/>
                </a:cubicBezTo>
                <a:cubicBezTo>
                  <a:pt x="14438" y="55820"/>
                  <a:pt x="14526" y="55746"/>
                  <a:pt x="14599" y="55687"/>
                </a:cubicBezTo>
                <a:close/>
                <a:moveTo>
                  <a:pt x="12348" y="56011"/>
                </a:moveTo>
                <a:cubicBezTo>
                  <a:pt x="12348" y="56040"/>
                  <a:pt x="12333" y="56055"/>
                  <a:pt x="12333" y="56070"/>
                </a:cubicBezTo>
                <a:cubicBezTo>
                  <a:pt x="12318" y="56084"/>
                  <a:pt x="12304" y="56114"/>
                  <a:pt x="12259" y="56129"/>
                </a:cubicBezTo>
                <a:cubicBezTo>
                  <a:pt x="12259" y="56129"/>
                  <a:pt x="12259" y="56114"/>
                  <a:pt x="12274" y="56084"/>
                </a:cubicBezTo>
                <a:cubicBezTo>
                  <a:pt x="12304" y="56070"/>
                  <a:pt x="12318" y="56040"/>
                  <a:pt x="12348" y="56011"/>
                </a:cubicBezTo>
                <a:close/>
                <a:moveTo>
                  <a:pt x="13304" y="55790"/>
                </a:moveTo>
                <a:cubicBezTo>
                  <a:pt x="13304" y="55849"/>
                  <a:pt x="13304" y="55908"/>
                  <a:pt x="13290" y="55981"/>
                </a:cubicBezTo>
                <a:cubicBezTo>
                  <a:pt x="13275" y="55981"/>
                  <a:pt x="13275" y="55996"/>
                  <a:pt x="13260" y="55996"/>
                </a:cubicBezTo>
                <a:cubicBezTo>
                  <a:pt x="13187" y="56055"/>
                  <a:pt x="13113" y="56084"/>
                  <a:pt x="13039" y="56143"/>
                </a:cubicBezTo>
                <a:cubicBezTo>
                  <a:pt x="13054" y="56114"/>
                  <a:pt x="13054" y="56040"/>
                  <a:pt x="13054" y="55981"/>
                </a:cubicBezTo>
                <a:cubicBezTo>
                  <a:pt x="13142" y="55923"/>
                  <a:pt x="13216" y="55864"/>
                  <a:pt x="13304" y="55790"/>
                </a:cubicBezTo>
                <a:close/>
                <a:moveTo>
                  <a:pt x="13643" y="55834"/>
                </a:moveTo>
                <a:lnTo>
                  <a:pt x="13643" y="56011"/>
                </a:lnTo>
                <a:cubicBezTo>
                  <a:pt x="13569" y="56070"/>
                  <a:pt x="13510" y="56114"/>
                  <a:pt x="13437" y="56158"/>
                </a:cubicBezTo>
                <a:cubicBezTo>
                  <a:pt x="13422" y="56187"/>
                  <a:pt x="13378" y="56202"/>
                  <a:pt x="13363" y="56217"/>
                </a:cubicBezTo>
                <a:lnTo>
                  <a:pt x="13363" y="56040"/>
                </a:lnTo>
                <a:cubicBezTo>
                  <a:pt x="13452" y="55981"/>
                  <a:pt x="13525" y="55923"/>
                  <a:pt x="13628" y="55849"/>
                </a:cubicBezTo>
                <a:cubicBezTo>
                  <a:pt x="13628" y="55849"/>
                  <a:pt x="13643" y="55849"/>
                  <a:pt x="13643" y="55834"/>
                </a:cubicBezTo>
                <a:close/>
                <a:moveTo>
                  <a:pt x="12524" y="55996"/>
                </a:moveTo>
                <a:cubicBezTo>
                  <a:pt x="12495" y="56040"/>
                  <a:pt x="12480" y="56070"/>
                  <a:pt x="12480" y="56129"/>
                </a:cubicBezTo>
                <a:cubicBezTo>
                  <a:pt x="12421" y="56158"/>
                  <a:pt x="12377" y="56202"/>
                  <a:pt x="12333" y="56261"/>
                </a:cubicBezTo>
                <a:cubicBezTo>
                  <a:pt x="12348" y="56217"/>
                  <a:pt x="12377" y="56187"/>
                  <a:pt x="12392" y="56129"/>
                </a:cubicBezTo>
                <a:cubicBezTo>
                  <a:pt x="12421" y="56070"/>
                  <a:pt x="12466" y="56040"/>
                  <a:pt x="12524" y="55996"/>
                </a:cubicBezTo>
                <a:close/>
                <a:moveTo>
                  <a:pt x="13952" y="55864"/>
                </a:moveTo>
                <a:cubicBezTo>
                  <a:pt x="13967" y="55937"/>
                  <a:pt x="13967" y="55996"/>
                  <a:pt x="13967" y="56070"/>
                </a:cubicBezTo>
                <a:cubicBezTo>
                  <a:pt x="13878" y="56129"/>
                  <a:pt x="13790" y="56202"/>
                  <a:pt x="13716" y="56261"/>
                </a:cubicBezTo>
                <a:cubicBezTo>
                  <a:pt x="13716" y="56187"/>
                  <a:pt x="13716" y="56129"/>
                  <a:pt x="13702" y="56055"/>
                </a:cubicBezTo>
                <a:cubicBezTo>
                  <a:pt x="13790" y="55996"/>
                  <a:pt x="13878" y="55923"/>
                  <a:pt x="13952" y="55864"/>
                </a:cubicBezTo>
                <a:close/>
                <a:moveTo>
                  <a:pt x="12716" y="56011"/>
                </a:moveTo>
                <a:lnTo>
                  <a:pt x="12716" y="56011"/>
                </a:lnTo>
                <a:cubicBezTo>
                  <a:pt x="12701" y="56070"/>
                  <a:pt x="12701" y="56129"/>
                  <a:pt x="12686" y="56158"/>
                </a:cubicBezTo>
                <a:cubicBezTo>
                  <a:pt x="12613" y="56217"/>
                  <a:pt x="12539" y="56261"/>
                  <a:pt x="12480" y="56305"/>
                </a:cubicBezTo>
                <a:cubicBezTo>
                  <a:pt x="12480" y="56290"/>
                  <a:pt x="12495" y="56261"/>
                  <a:pt x="12495" y="56232"/>
                </a:cubicBezTo>
                <a:cubicBezTo>
                  <a:pt x="12495" y="56217"/>
                  <a:pt x="12524" y="56187"/>
                  <a:pt x="12539" y="56158"/>
                </a:cubicBezTo>
                <a:cubicBezTo>
                  <a:pt x="12598" y="56114"/>
                  <a:pt x="12672" y="56055"/>
                  <a:pt x="12716" y="56011"/>
                </a:cubicBezTo>
                <a:close/>
                <a:moveTo>
                  <a:pt x="14290" y="55923"/>
                </a:moveTo>
                <a:cubicBezTo>
                  <a:pt x="14305" y="55981"/>
                  <a:pt x="14305" y="56055"/>
                  <a:pt x="14305" y="56129"/>
                </a:cubicBezTo>
                <a:cubicBezTo>
                  <a:pt x="14217" y="56187"/>
                  <a:pt x="14143" y="56261"/>
                  <a:pt x="14040" y="56305"/>
                </a:cubicBezTo>
                <a:cubicBezTo>
                  <a:pt x="14040" y="56232"/>
                  <a:pt x="14025" y="56158"/>
                  <a:pt x="14025" y="56114"/>
                </a:cubicBezTo>
                <a:cubicBezTo>
                  <a:pt x="14114" y="56055"/>
                  <a:pt x="14187" y="55981"/>
                  <a:pt x="14290" y="55923"/>
                </a:cubicBezTo>
                <a:close/>
                <a:moveTo>
                  <a:pt x="12995" y="56040"/>
                </a:moveTo>
                <a:cubicBezTo>
                  <a:pt x="12995" y="56084"/>
                  <a:pt x="12981" y="56143"/>
                  <a:pt x="12981" y="56202"/>
                </a:cubicBezTo>
                <a:cubicBezTo>
                  <a:pt x="12892" y="56261"/>
                  <a:pt x="12789" y="56305"/>
                  <a:pt x="12716" y="56364"/>
                </a:cubicBezTo>
                <a:cubicBezTo>
                  <a:pt x="12716" y="56305"/>
                  <a:pt x="12745" y="56261"/>
                  <a:pt x="12760" y="56202"/>
                </a:cubicBezTo>
                <a:cubicBezTo>
                  <a:pt x="12789" y="56158"/>
                  <a:pt x="12833" y="56143"/>
                  <a:pt x="12892" y="56114"/>
                </a:cubicBezTo>
                <a:cubicBezTo>
                  <a:pt x="12922" y="56084"/>
                  <a:pt x="12966" y="56055"/>
                  <a:pt x="12995" y="56040"/>
                </a:cubicBezTo>
                <a:close/>
                <a:moveTo>
                  <a:pt x="12245" y="56232"/>
                </a:moveTo>
                <a:lnTo>
                  <a:pt x="12245" y="56232"/>
                </a:lnTo>
                <a:cubicBezTo>
                  <a:pt x="12230" y="56276"/>
                  <a:pt x="12230" y="56290"/>
                  <a:pt x="12201" y="56335"/>
                </a:cubicBezTo>
                <a:cubicBezTo>
                  <a:pt x="12171" y="56364"/>
                  <a:pt x="12127" y="56408"/>
                  <a:pt x="12083" y="56423"/>
                </a:cubicBezTo>
                <a:cubicBezTo>
                  <a:pt x="12098" y="56379"/>
                  <a:pt x="12112" y="56364"/>
                  <a:pt x="12127" y="56335"/>
                </a:cubicBezTo>
                <a:cubicBezTo>
                  <a:pt x="12171" y="56290"/>
                  <a:pt x="12201" y="56261"/>
                  <a:pt x="12245" y="56232"/>
                </a:cubicBezTo>
                <a:close/>
                <a:moveTo>
                  <a:pt x="13275" y="56055"/>
                </a:moveTo>
                <a:lnTo>
                  <a:pt x="13275" y="56232"/>
                </a:lnTo>
                <a:cubicBezTo>
                  <a:pt x="13231" y="56290"/>
                  <a:pt x="13187" y="56335"/>
                  <a:pt x="13113" y="56364"/>
                </a:cubicBezTo>
                <a:cubicBezTo>
                  <a:pt x="13069" y="56379"/>
                  <a:pt x="13054" y="56408"/>
                  <a:pt x="13010" y="56423"/>
                </a:cubicBezTo>
                <a:lnTo>
                  <a:pt x="13010" y="56232"/>
                </a:lnTo>
                <a:cubicBezTo>
                  <a:pt x="13113" y="56187"/>
                  <a:pt x="13201" y="56129"/>
                  <a:pt x="13275" y="56055"/>
                </a:cubicBezTo>
                <a:close/>
                <a:moveTo>
                  <a:pt x="13628" y="56129"/>
                </a:moveTo>
                <a:cubicBezTo>
                  <a:pt x="13643" y="56158"/>
                  <a:pt x="13643" y="56232"/>
                  <a:pt x="13643" y="56305"/>
                </a:cubicBezTo>
                <a:cubicBezTo>
                  <a:pt x="13555" y="56364"/>
                  <a:pt x="13452" y="56438"/>
                  <a:pt x="13363" y="56496"/>
                </a:cubicBezTo>
                <a:lnTo>
                  <a:pt x="13363" y="56305"/>
                </a:lnTo>
                <a:cubicBezTo>
                  <a:pt x="13407" y="56290"/>
                  <a:pt x="13437" y="56261"/>
                  <a:pt x="13481" y="56232"/>
                </a:cubicBezTo>
                <a:cubicBezTo>
                  <a:pt x="13525" y="56202"/>
                  <a:pt x="13569" y="56158"/>
                  <a:pt x="13628" y="56129"/>
                </a:cubicBezTo>
                <a:close/>
                <a:moveTo>
                  <a:pt x="12421" y="56232"/>
                </a:moveTo>
                <a:lnTo>
                  <a:pt x="12421" y="56232"/>
                </a:lnTo>
                <a:cubicBezTo>
                  <a:pt x="12407" y="56290"/>
                  <a:pt x="12392" y="56335"/>
                  <a:pt x="12392" y="56379"/>
                </a:cubicBezTo>
                <a:cubicBezTo>
                  <a:pt x="12333" y="56423"/>
                  <a:pt x="12259" y="56452"/>
                  <a:pt x="12201" y="56511"/>
                </a:cubicBezTo>
                <a:cubicBezTo>
                  <a:pt x="12215" y="56452"/>
                  <a:pt x="12245" y="56423"/>
                  <a:pt x="12259" y="56364"/>
                </a:cubicBezTo>
                <a:cubicBezTo>
                  <a:pt x="12318" y="56335"/>
                  <a:pt x="12362" y="56276"/>
                  <a:pt x="12421" y="56232"/>
                </a:cubicBezTo>
                <a:close/>
                <a:moveTo>
                  <a:pt x="13967" y="56143"/>
                </a:moveTo>
                <a:cubicBezTo>
                  <a:pt x="13967" y="56217"/>
                  <a:pt x="13996" y="56290"/>
                  <a:pt x="13996" y="56349"/>
                </a:cubicBezTo>
                <a:cubicBezTo>
                  <a:pt x="13893" y="56408"/>
                  <a:pt x="13805" y="56482"/>
                  <a:pt x="13731" y="56526"/>
                </a:cubicBezTo>
                <a:cubicBezTo>
                  <a:pt x="13731" y="56452"/>
                  <a:pt x="13716" y="56408"/>
                  <a:pt x="13716" y="56335"/>
                </a:cubicBezTo>
                <a:cubicBezTo>
                  <a:pt x="13805" y="56276"/>
                  <a:pt x="13893" y="56202"/>
                  <a:pt x="13967" y="56143"/>
                </a:cubicBezTo>
                <a:close/>
                <a:moveTo>
                  <a:pt x="13984" y="56448"/>
                </a:moveTo>
                <a:lnTo>
                  <a:pt x="13984" y="56448"/>
                </a:lnTo>
                <a:cubicBezTo>
                  <a:pt x="13947" y="56480"/>
                  <a:pt x="13907" y="56506"/>
                  <a:pt x="13864" y="56532"/>
                </a:cubicBezTo>
                <a:lnTo>
                  <a:pt x="13864" y="56532"/>
                </a:lnTo>
                <a:cubicBezTo>
                  <a:pt x="13864" y="56530"/>
                  <a:pt x="13864" y="56528"/>
                  <a:pt x="13864" y="56526"/>
                </a:cubicBezTo>
                <a:cubicBezTo>
                  <a:pt x="13906" y="56498"/>
                  <a:pt x="13945" y="56473"/>
                  <a:pt x="13984" y="56448"/>
                </a:cubicBezTo>
                <a:close/>
                <a:moveTo>
                  <a:pt x="12672" y="56261"/>
                </a:moveTo>
                <a:cubicBezTo>
                  <a:pt x="12672" y="56305"/>
                  <a:pt x="12642" y="56364"/>
                  <a:pt x="12642" y="56423"/>
                </a:cubicBezTo>
                <a:cubicBezTo>
                  <a:pt x="12569" y="56482"/>
                  <a:pt x="12495" y="56526"/>
                  <a:pt x="12407" y="56570"/>
                </a:cubicBezTo>
                <a:cubicBezTo>
                  <a:pt x="12421" y="56511"/>
                  <a:pt x="12421" y="56452"/>
                  <a:pt x="12451" y="56408"/>
                </a:cubicBezTo>
                <a:cubicBezTo>
                  <a:pt x="12524" y="56349"/>
                  <a:pt x="12598" y="56290"/>
                  <a:pt x="12672" y="56261"/>
                </a:cubicBezTo>
                <a:close/>
                <a:moveTo>
                  <a:pt x="11980" y="56482"/>
                </a:moveTo>
                <a:lnTo>
                  <a:pt x="11980" y="56482"/>
                </a:lnTo>
                <a:cubicBezTo>
                  <a:pt x="11965" y="56496"/>
                  <a:pt x="11965" y="56511"/>
                  <a:pt x="11965" y="56526"/>
                </a:cubicBezTo>
                <a:cubicBezTo>
                  <a:pt x="11950" y="56555"/>
                  <a:pt x="11906" y="56570"/>
                  <a:pt x="11892" y="56585"/>
                </a:cubicBezTo>
                <a:cubicBezTo>
                  <a:pt x="11892" y="56585"/>
                  <a:pt x="11906" y="56570"/>
                  <a:pt x="11906" y="56555"/>
                </a:cubicBezTo>
                <a:cubicBezTo>
                  <a:pt x="11936" y="56526"/>
                  <a:pt x="11950" y="56496"/>
                  <a:pt x="11980" y="56482"/>
                </a:cubicBezTo>
                <a:close/>
                <a:moveTo>
                  <a:pt x="12966" y="56290"/>
                </a:moveTo>
                <a:lnTo>
                  <a:pt x="12966" y="56482"/>
                </a:lnTo>
                <a:cubicBezTo>
                  <a:pt x="12863" y="56526"/>
                  <a:pt x="12775" y="56585"/>
                  <a:pt x="12701" y="56644"/>
                </a:cubicBezTo>
                <a:lnTo>
                  <a:pt x="12701" y="56452"/>
                </a:lnTo>
                <a:cubicBezTo>
                  <a:pt x="12789" y="56408"/>
                  <a:pt x="12863" y="56349"/>
                  <a:pt x="12966" y="56290"/>
                </a:cubicBezTo>
                <a:close/>
                <a:moveTo>
                  <a:pt x="12156" y="56452"/>
                </a:moveTo>
                <a:cubicBezTo>
                  <a:pt x="12127" y="56496"/>
                  <a:pt x="12112" y="56526"/>
                  <a:pt x="12112" y="56585"/>
                </a:cubicBezTo>
                <a:cubicBezTo>
                  <a:pt x="12053" y="56629"/>
                  <a:pt x="12009" y="56658"/>
                  <a:pt x="11965" y="56702"/>
                </a:cubicBezTo>
                <a:cubicBezTo>
                  <a:pt x="11980" y="56658"/>
                  <a:pt x="12009" y="56629"/>
                  <a:pt x="12024" y="56570"/>
                </a:cubicBezTo>
                <a:cubicBezTo>
                  <a:pt x="12053" y="56526"/>
                  <a:pt x="12112" y="56496"/>
                  <a:pt x="12156" y="56452"/>
                </a:cubicBezTo>
                <a:close/>
                <a:moveTo>
                  <a:pt x="13304" y="56349"/>
                </a:moveTo>
                <a:lnTo>
                  <a:pt x="13304" y="56349"/>
                </a:lnTo>
                <a:cubicBezTo>
                  <a:pt x="13290" y="56408"/>
                  <a:pt x="13290" y="56452"/>
                  <a:pt x="13304" y="56526"/>
                </a:cubicBezTo>
                <a:lnTo>
                  <a:pt x="13039" y="56702"/>
                </a:lnTo>
                <a:lnTo>
                  <a:pt x="13039" y="56511"/>
                </a:lnTo>
                <a:cubicBezTo>
                  <a:pt x="13069" y="56496"/>
                  <a:pt x="13128" y="56452"/>
                  <a:pt x="13157" y="56438"/>
                </a:cubicBezTo>
                <a:cubicBezTo>
                  <a:pt x="13216" y="56408"/>
                  <a:pt x="13260" y="56379"/>
                  <a:pt x="13304" y="56349"/>
                </a:cubicBezTo>
                <a:close/>
                <a:moveTo>
                  <a:pt x="13643" y="56364"/>
                </a:moveTo>
                <a:cubicBezTo>
                  <a:pt x="13658" y="56438"/>
                  <a:pt x="13658" y="56511"/>
                  <a:pt x="13658" y="56570"/>
                </a:cubicBezTo>
                <a:cubicBezTo>
                  <a:pt x="13569" y="56629"/>
                  <a:pt x="13481" y="56673"/>
                  <a:pt x="13378" y="56747"/>
                </a:cubicBezTo>
                <a:cubicBezTo>
                  <a:pt x="13378" y="56673"/>
                  <a:pt x="13363" y="56629"/>
                  <a:pt x="13363" y="56541"/>
                </a:cubicBezTo>
                <a:cubicBezTo>
                  <a:pt x="13452" y="56496"/>
                  <a:pt x="13555" y="56438"/>
                  <a:pt x="13643" y="56364"/>
                </a:cubicBezTo>
                <a:close/>
                <a:moveTo>
                  <a:pt x="12348" y="56482"/>
                </a:moveTo>
                <a:lnTo>
                  <a:pt x="12348" y="56482"/>
                </a:lnTo>
                <a:cubicBezTo>
                  <a:pt x="12333" y="56526"/>
                  <a:pt x="12333" y="56585"/>
                  <a:pt x="12318" y="56629"/>
                </a:cubicBezTo>
                <a:cubicBezTo>
                  <a:pt x="12259" y="56673"/>
                  <a:pt x="12186" y="56717"/>
                  <a:pt x="12112" y="56776"/>
                </a:cubicBezTo>
                <a:cubicBezTo>
                  <a:pt x="12127" y="56717"/>
                  <a:pt x="12156" y="56673"/>
                  <a:pt x="12156" y="56629"/>
                </a:cubicBezTo>
                <a:cubicBezTo>
                  <a:pt x="12230" y="56570"/>
                  <a:pt x="12274" y="56526"/>
                  <a:pt x="12348" y="56482"/>
                </a:cubicBezTo>
                <a:close/>
                <a:moveTo>
                  <a:pt x="12627" y="56496"/>
                </a:moveTo>
                <a:cubicBezTo>
                  <a:pt x="12627" y="56555"/>
                  <a:pt x="12613" y="56599"/>
                  <a:pt x="12613" y="56658"/>
                </a:cubicBezTo>
                <a:lnTo>
                  <a:pt x="12495" y="56717"/>
                </a:lnTo>
                <a:cubicBezTo>
                  <a:pt x="12451" y="56747"/>
                  <a:pt x="12407" y="56776"/>
                  <a:pt x="12348" y="56806"/>
                </a:cubicBezTo>
                <a:cubicBezTo>
                  <a:pt x="12377" y="56776"/>
                  <a:pt x="12392" y="56717"/>
                  <a:pt x="12392" y="56658"/>
                </a:cubicBezTo>
                <a:cubicBezTo>
                  <a:pt x="12466" y="56599"/>
                  <a:pt x="12554" y="56541"/>
                  <a:pt x="12627" y="56496"/>
                </a:cubicBezTo>
                <a:close/>
                <a:moveTo>
                  <a:pt x="11877" y="56673"/>
                </a:moveTo>
                <a:lnTo>
                  <a:pt x="11877" y="56673"/>
                </a:lnTo>
                <a:cubicBezTo>
                  <a:pt x="11862" y="56717"/>
                  <a:pt x="11833" y="56747"/>
                  <a:pt x="11833" y="56776"/>
                </a:cubicBezTo>
                <a:cubicBezTo>
                  <a:pt x="11803" y="56806"/>
                  <a:pt x="11759" y="56850"/>
                  <a:pt x="11715" y="56864"/>
                </a:cubicBezTo>
                <a:cubicBezTo>
                  <a:pt x="11744" y="56850"/>
                  <a:pt x="11759" y="56806"/>
                  <a:pt x="11759" y="56791"/>
                </a:cubicBezTo>
                <a:lnTo>
                  <a:pt x="11877" y="56673"/>
                </a:lnTo>
                <a:close/>
                <a:moveTo>
                  <a:pt x="12966" y="56555"/>
                </a:moveTo>
                <a:lnTo>
                  <a:pt x="12966" y="56732"/>
                </a:lnTo>
                <a:lnTo>
                  <a:pt x="12686" y="56894"/>
                </a:lnTo>
                <a:lnTo>
                  <a:pt x="12686" y="56717"/>
                </a:lnTo>
                <a:lnTo>
                  <a:pt x="12966" y="56555"/>
                </a:lnTo>
                <a:close/>
                <a:moveTo>
                  <a:pt x="13323" y="56878"/>
                </a:moveTo>
                <a:lnTo>
                  <a:pt x="13265" y="56913"/>
                </a:lnTo>
                <a:lnTo>
                  <a:pt x="13265" y="56913"/>
                </a:lnTo>
                <a:cubicBezTo>
                  <a:pt x="13284" y="56900"/>
                  <a:pt x="13301" y="56888"/>
                  <a:pt x="13323" y="56878"/>
                </a:cubicBezTo>
                <a:close/>
                <a:moveTo>
                  <a:pt x="13675" y="56670"/>
                </a:moveTo>
                <a:cubicBezTo>
                  <a:pt x="13633" y="56695"/>
                  <a:pt x="13588" y="56719"/>
                  <a:pt x="13540" y="56747"/>
                </a:cubicBezTo>
                <a:cubicBezTo>
                  <a:pt x="13540" y="56806"/>
                  <a:pt x="13540" y="56864"/>
                  <a:pt x="13569" y="56909"/>
                </a:cubicBezTo>
                <a:cubicBezTo>
                  <a:pt x="13570" y="56914"/>
                  <a:pt x="13571" y="56919"/>
                  <a:pt x="13572" y="56925"/>
                </a:cubicBezTo>
                <a:lnTo>
                  <a:pt x="13572" y="56925"/>
                </a:lnTo>
                <a:lnTo>
                  <a:pt x="13702" y="56850"/>
                </a:lnTo>
                <a:cubicBezTo>
                  <a:pt x="13702" y="56802"/>
                  <a:pt x="13682" y="56745"/>
                  <a:pt x="13675" y="56670"/>
                </a:cubicBezTo>
                <a:close/>
                <a:moveTo>
                  <a:pt x="12098" y="56702"/>
                </a:moveTo>
                <a:cubicBezTo>
                  <a:pt x="12083" y="56747"/>
                  <a:pt x="12083" y="56791"/>
                  <a:pt x="12053" y="56850"/>
                </a:cubicBezTo>
                <a:cubicBezTo>
                  <a:pt x="11965" y="56864"/>
                  <a:pt x="11906" y="56923"/>
                  <a:pt x="11862" y="56953"/>
                </a:cubicBezTo>
                <a:cubicBezTo>
                  <a:pt x="11877" y="56894"/>
                  <a:pt x="11892" y="56864"/>
                  <a:pt x="11906" y="56820"/>
                </a:cubicBezTo>
                <a:cubicBezTo>
                  <a:pt x="11965" y="56791"/>
                  <a:pt x="12024" y="56732"/>
                  <a:pt x="12098" y="56702"/>
                </a:cubicBezTo>
                <a:close/>
                <a:moveTo>
                  <a:pt x="13304" y="56599"/>
                </a:moveTo>
                <a:cubicBezTo>
                  <a:pt x="13304" y="56658"/>
                  <a:pt x="13304" y="56732"/>
                  <a:pt x="13334" y="56791"/>
                </a:cubicBezTo>
                <a:cubicBezTo>
                  <a:pt x="13275" y="56820"/>
                  <a:pt x="13231" y="56850"/>
                  <a:pt x="13187" y="56879"/>
                </a:cubicBezTo>
                <a:cubicBezTo>
                  <a:pt x="13142" y="56894"/>
                  <a:pt x="13084" y="56938"/>
                  <a:pt x="13054" y="56953"/>
                </a:cubicBezTo>
                <a:cubicBezTo>
                  <a:pt x="13054" y="56894"/>
                  <a:pt x="13039" y="56820"/>
                  <a:pt x="13039" y="56776"/>
                </a:cubicBezTo>
                <a:lnTo>
                  <a:pt x="13304" y="56599"/>
                </a:lnTo>
                <a:close/>
                <a:moveTo>
                  <a:pt x="13265" y="56913"/>
                </a:moveTo>
                <a:cubicBezTo>
                  <a:pt x="13254" y="56921"/>
                  <a:pt x="13243" y="56930"/>
                  <a:pt x="13231" y="56938"/>
                </a:cubicBezTo>
                <a:cubicBezTo>
                  <a:pt x="13222" y="56944"/>
                  <a:pt x="13212" y="56950"/>
                  <a:pt x="13202" y="56956"/>
                </a:cubicBezTo>
                <a:lnTo>
                  <a:pt x="13202" y="56956"/>
                </a:lnTo>
                <a:cubicBezTo>
                  <a:pt x="13202" y="56955"/>
                  <a:pt x="13201" y="56954"/>
                  <a:pt x="13201" y="56953"/>
                </a:cubicBezTo>
                <a:lnTo>
                  <a:pt x="13265" y="56913"/>
                </a:lnTo>
                <a:close/>
                <a:moveTo>
                  <a:pt x="11597" y="56967"/>
                </a:moveTo>
                <a:cubicBezTo>
                  <a:pt x="11588" y="56985"/>
                  <a:pt x="11568" y="56998"/>
                  <a:pt x="11551" y="57008"/>
                </a:cubicBezTo>
                <a:lnTo>
                  <a:pt x="11551" y="57008"/>
                </a:lnTo>
                <a:lnTo>
                  <a:pt x="11568" y="56997"/>
                </a:lnTo>
                <a:lnTo>
                  <a:pt x="11597" y="56967"/>
                </a:lnTo>
                <a:close/>
                <a:moveTo>
                  <a:pt x="12318" y="56717"/>
                </a:moveTo>
                <a:cubicBezTo>
                  <a:pt x="12318" y="56776"/>
                  <a:pt x="12304" y="56820"/>
                  <a:pt x="12304" y="56879"/>
                </a:cubicBezTo>
                <a:cubicBezTo>
                  <a:pt x="12230" y="56938"/>
                  <a:pt x="12127" y="56967"/>
                  <a:pt x="12053" y="57026"/>
                </a:cubicBezTo>
                <a:cubicBezTo>
                  <a:pt x="12083" y="56967"/>
                  <a:pt x="12083" y="56923"/>
                  <a:pt x="12098" y="56864"/>
                </a:cubicBezTo>
                <a:cubicBezTo>
                  <a:pt x="12171" y="56806"/>
                  <a:pt x="12245" y="56747"/>
                  <a:pt x="12318" y="56717"/>
                </a:cubicBezTo>
                <a:close/>
                <a:moveTo>
                  <a:pt x="12627" y="56747"/>
                </a:moveTo>
                <a:lnTo>
                  <a:pt x="12627" y="56938"/>
                </a:lnTo>
                <a:cubicBezTo>
                  <a:pt x="12539" y="56997"/>
                  <a:pt x="12466" y="57026"/>
                  <a:pt x="12377" y="57085"/>
                </a:cubicBezTo>
                <a:lnTo>
                  <a:pt x="12348" y="57085"/>
                </a:lnTo>
                <a:cubicBezTo>
                  <a:pt x="12348" y="57026"/>
                  <a:pt x="12348" y="56967"/>
                  <a:pt x="12377" y="56894"/>
                </a:cubicBezTo>
                <a:cubicBezTo>
                  <a:pt x="12421" y="56864"/>
                  <a:pt x="12495" y="56820"/>
                  <a:pt x="12554" y="56791"/>
                </a:cubicBezTo>
                <a:cubicBezTo>
                  <a:pt x="12569" y="56761"/>
                  <a:pt x="12598" y="56761"/>
                  <a:pt x="12627" y="56747"/>
                </a:cubicBezTo>
                <a:close/>
                <a:moveTo>
                  <a:pt x="11803" y="56894"/>
                </a:moveTo>
                <a:lnTo>
                  <a:pt x="11803" y="56894"/>
                </a:lnTo>
                <a:cubicBezTo>
                  <a:pt x="11789" y="56938"/>
                  <a:pt x="11789" y="56953"/>
                  <a:pt x="11759" y="56997"/>
                </a:cubicBezTo>
                <a:cubicBezTo>
                  <a:pt x="11759" y="57012"/>
                  <a:pt x="11759" y="57012"/>
                  <a:pt x="11744" y="57026"/>
                </a:cubicBezTo>
                <a:lnTo>
                  <a:pt x="11583" y="57144"/>
                </a:lnTo>
                <a:lnTo>
                  <a:pt x="11641" y="57026"/>
                </a:lnTo>
                <a:cubicBezTo>
                  <a:pt x="11715" y="56967"/>
                  <a:pt x="11744" y="56938"/>
                  <a:pt x="11803" y="56894"/>
                </a:cubicBezTo>
                <a:close/>
                <a:moveTo>
                  <a:pt x="12981" y="56806"/>
                </a:moveTo>
                <a:lnTo>
                  <a:pt x="12981" y="56997"/>
                </a:lnTo>
                <a:cubicBezTo>
                  <a:pt x="12922" y="57026"/>
                  <a:pt x="12863" y="57070"/>
                  <a:pt x="12819" y="57085"/>
                </a:cubicBezTo>
                <a:cubicBezTo>
                  <a:pt x="12775" y="57100"/>
                  <a:pt x="12730" y="57115"/>
                  <a:pt x="12701" y="57159"/>
                </a:cubicBezTo>
                <a:lnTo>
                  <a:pt x="12701" y="56967"/>
                </a:lnTo>
                <a:lnTo>
                  <a:pt x="12981" y="56806"/>
                </a:lnTo>
                <a:close/>
                <a:moveTo>
                  <a:pt x="12009" y="56909"/>
                </a:moveTo>
                <a:cubicBezTo>
                  <a:pt x="11980" y="56967"/>
                  <a:pt x="11980" y="57026"/>
                  <a:pt x="11965" y="57070"/>
                </a:cubicBezTo>
                <a:cubicBezTo>
                  <a:pt x="11906" y="57115"/>
                  <a:pt x="11833" y="57173"/>
                  <a:pt x="11759" y="57218"/>
                </a:cubicBezTo>
                <a:cubicBezTo>
                  <a:pt x="11789" y="57159"/>
                  <a:pt x="11803" y="57100"/>
                  <a:pt x="11803" y="57070"/>
                </a:cubicBezTo>
                <a:cubicBezTo>
                  <a:pt x="11877" y="57012"/>
                  <a:pt x="11936" y="56967"/>
                  <a:pt x="12009" y="56909"/>
                </a:cubicBezTo>
                <a:close/>
                <a:moveTo>
                  <a:pt x="12274" y="56967"/>
                </a:moveTo>
                <a:lnTo>
                  <a:pt x="12274" y="57144"/>
                </a:lnTo>
                <a:cubicBezTo>
                  <a:pt x="12201" y="57188"/>
                  <a:pt x="12112" y="57232"/>
                  <a:pt x="12024" y="57291"/>
                </a:cubicBezTo>
                <a:cubicBezTo>
                  <a:pt x="12024" y="57232"/>
                  <a:pt x="12039" y="57173"/>
                  <a:pt x="12039" y="57115"/>
                </a:cubicBezTo>
                <a:cubicBezTo>
                  <a:pt x="12112" y="57070"/>
                  <a:pt x="12201" y="57012"/>
                  <a:pt x="12274" y="56967"/>
                </a:cubicBezTo>
                <a:close/>
                <a:moveTo>
                  <a:pt x="11524" y="57115"/>
                </a:moveTo>
                <a:lnTo>
                  <a:pt x="11524" y="57115"/>
                </a:lnTo>
                <a:cubicBezTo>
                  <a:pt x="11509" y="57159"/>
                  <a:pt x="11480" y="57188"/>
                  <a:pt x="11480" y="57218"/>
                </a:cubicBezTo>
                <a:cubicBezTo>
                  <a:pt x="11453" y="57244"/>
                  <a:pt x="11401" y="57259"/>
                  <a:pt x="11370" y="57295"/>
                </a:cubicBezTo>
                <a:lnTo>
                  <a:pt x="11370" y="57295"/>
                </a:lnTo>
                <a:cubicBezTo>
                  <a:pt x="11382" y="57276"/>
                  <a:pt x="11397" y="57244"/>
                  <a:pt x="11421" y="57232"/>
                </a:cubicBezTo>
                <a:lnTo>
                  <a:pt x="11524" y="57115"/>
                </a:lnTo>
                <a:close/>
                <a:moveTo>
                  <a:pt x="12627" y="56997"/>
                </a:moveTo>
                <a:lnTo>
                  <a:pt x="12627" y="57188"/>
                </a:lnTo>
                <a:cubicBezTo>
                  <a:pt x="12539" y="57247"/>
                  <a:pt x="12451" y="57306"/>
                  <a:pt x="12348" y="57335"/>
                </a:cubicBezTo>
                <a:lnTo>
                  <a:pt x="12348" y="57159"/>
                </a:lnTo>
                <a:cubicBezTo>
                  <a:pt x="12377" y="57144"/>
                  <a:pt x="12392" y="57144"/>
                  <a:pt x="12407" y="57115"/>
                </a:cubicBezTo>
                <a:cubicBezTo>
                  <a:pt x="12480" y="57085"/>
                  <a:pt x="12554" y="57026"/>
                  <a:pt x="12627" y="56997"/>
                </a:cubicBezTo>
                <a:close/>
                <a:moveTo>
                  <a:pt x="11730" y="57115"/>
                </a:moveTo>
                <a:cubicBezTo>
                  <a:pt x="11715" y="57173"/>
                  <a:pt x="11715" y="57218"/>
                  <a:pt x="11686" y="57262"/>
                </a:cubicBezTo>
                <a:cubicBezTo>
                  <a:pt x="11612" y="57321"/>
                  <a:pt x="11568" y="57365"/>
                  <a:pt x="11494" y="57394"/>
                </a:cubicBezTo>
                <a:cubicBezTo>
                  <a:pt x="11509" y="57335"/>
                  <a:pt x="11524" y="57306"/>
                  <a:pt x="11538" y="57247"/>
                </a:cubicBezTo>
                <a:cubicBezTo>
                  <a:pt x="11597" y="57218"/>
                  <a:pt x="11656" y="57159"/>
                  <a:pt x="11730" y="57115"/>
                </a:cubicBezTo>
                <a:close/>
                <a:moveTo>
                  <a:pt x="12336" y="57436"/>
                </a:moveTo>
                <a:lnTo>
                  <a:pt x="12333" y="57438"/>
                </a:lnTo>
                <a:cubicBezTo>
                  <a:pt x="12335" y="57444"/>
                  <a:pt x="12337" y="57451"/>
                  <a:pt x="12338" y="57458"/>
                </a:cubicBezTo>
                <a:lnTo>
                  <a:pt x="12338" y="57458"/>
                </a:lnTo>
                <a:cubicBezTo>
                  <a:pt x="12338" y="57451"/>
                  <a:pt x="12337" y="57444"/>
                  <a:pt x="12336" y="57436"/>
                </a:cubicBezTo>
                <a:close/>
                <a:moveTo>
                  <a:pt x="11273" y="57365"/>
                </a:moveTo>
                <a:lnTo>
                  <a:pt x="11273" y="57365"/>
                </a:lnTo>
                <a:cubicBezTo>
                  <a:pt x="11273" y="57379"/>
                  <a:pt x="11244" y="57394"/>
                  <a:pt x="11244" y="57409"/>
                </a:cubicBezTo>
                <a:cubicBezTo>
                  <a:pt x="11229" y="57438"/>
                  <a:pt x="11200" y="57453"/>
                  <a:pt x="11170" y="57468"/>
                </a:cubicBezTo>
                <a:cubicBezTo>
                  <a:pt x="11170" y="57453"/>
                  <a:pt x="11200" y="57453"/>
                  <a:pt x="11200" y="57438"/>
                </a:cubicBezTo>
                <a:lnTo>
                  <a:pt x="11273" y="57365"/>
                </a:lnTo>
                <a:close/>
                <a:moveTo>
                  <a:pt x="11965" y="57159"/>
                </a:moveTo>
                <a:cubicBezTo>
                  <a:pt x="11965" y="57218"/>
                  <a:pt x="11950" y="57262"/>
                  <a:pt x="11950" y="57321"/>
                </a:cubicBezTo>
                <a:cubicBezTo>
                  <a:pt x="11877" y="57379"/>
                  <a:pt x="11789" y="57409"/>
                  <a:pt x="11715" y="57468"/>
                </a:cubicBezTo>
                <a:cubicBezTo>
                  <a:pt x="11730" y="57409"/>
                  <a:pt x="11730" y="57365"/>
                  <a:pt x="11744" y="57306"/>
                </a:cubicBezTo>
                <a:cubicBezTo>
                  <a:pt x="11818" y="57247"/>
                  <a:pt x="11892" y="57218"/>
                  <a:pt x="11965" y="57159"/>
                </a:cubicBezTo>
                <a:close/>
                <a:moveTo>
                  <a:pt x="12338" y="57458"/>
                </a:moveTo>
                <a:cubicBezTo>
                  <a:pt x="12341" y="57478"/>
                  <a:pt x="12343" y="57497"/>
                  <a:pt x="12346" y="57517"/>
                </a:cubicBezTo>
                <a:lnTo>
                  <a:pt x="12346" y="57517"/>
                </a:lnTo>
                <a:cubicBezTo>
                  <a:pt x="12344" y="57496"/>
                  <a:pt x="12342" y="57476"/>
                  <a:pt x="12338" y="57458"/>
                </a:cubicBezTo>
                <a:close/>
                <a:moveTo>
                  <a:pt x="12259" y="57218"/>
                </a:moveTo>
                <a:cubicBezTo>
                  <a:pt x="12274" y="57262"/>
                  <a:pt x="12274" y="57321"/>
                  <a:pt x="12274" y="57394"/>
                </a:cubicBezTo>
                <a:cubicBezTo>
                  <a:pt x="12259" y="57409"/>
                  <a:pt x="12230" y="57438"/>
                  <a:pt x="12201" y="57438"/>
                </a:cubicBezTo>
                <a:cubicBezTo>
                  <a:pt x="12127" y="57468"/>
                  <a:pt x="12083" y="57497"/>
                  <a:pt x="12009" y="57541"/>
                </a:cubicBezTo>
                <a:lnTo>
                  <a:pt x="12009" y="57365"/>
                </a:lnTo>
                <a:cubicBezTo>
                  <a:pt x="12098" y="57306"/>
                  <a:pt x="12186" y="57247"/>
                  <a:pt x="12259" y="57218"/>
                </a:cubicBezTo>
                <a:close/>
                <a:moveTo>
                  <a:pt x="11450" y="57335"/>
                </a:moveTo>
                <a:cubicBezTo>
                  <a:pt x="11450" y="57365"/>
                  <a:pt x="11435" y="57379"/>
                  <a:pt x="11435" y="57379"/>
                </a:cubicBezTo>
                <a:cubicBezTo>
                  <a:pt x="11421" y="57394"/>
                  <a:pt x="11421" y="57438"/>
                  <a:pt x="11421" y="57453"/>
                </a:cubicBezTo>
                <a:lnTo>
                  <a:pt x="11244" y="57556"/>
                </a:lnTo>
                <a:cubicBezTo>
                  <a:pt x="11273" y="57527"/>
                  <a:pt x="11288" y="57482"/>
                  <a:pt x="11303" y="57438"/>
                </a:cubicBezTo>
                <a:cubicBezTo>
                  <a:pt x="11347" y="57409"/>
                  <a:pt x="11391" y="57379"/>
                  <a:pt x="11450" y="57335"/>
                </a:cubicBezTo>
                <a:close/>
                <a:moveTo>
                  <a:pt x="11671" y="57365"/>
                </a:moveTo>
                <a:lnTo>
                  <a:pt x="11671" y="57365"/>
                </a:lnTo>
                <a:cubicBezTo>
                  <a:pt x="11656" y="57409"/>
                  <a:pt x="11656" y="57468"/>
                  <a:pt x="11656" y="57512"/>
                </a:cubicBezTo>
                <a:cubicBezTo>
                  <a:pt x="11583" y="57541"/>
                  <a:pt x="11509" y="57600"/>
                  <a:pt x="11435" y="57630"/>
                </a:cubicBezTo>
                <a:cubicBezTo>
                  <a:pt x="11450" y="57585"/>
                  <a:pt x="11450" y="57541"/>
                  <a:pt x="11465" y="57482"/>
                </a:cubicBezTo>
                <a:cubicBezTo>
                  <a:pt x="11524" y="57453"/>
                  <a:pt x="11597" y="57409"/>
                  <a:pt x="11671" y="57365"/>
                </a:cubicBezTo>
                <a:close/>
                <a:moveTo>
                  <a:pt x="11950" y="57409"/>
                </a:moveTo>
                <a:lnTo>
                  <a:pt x="11950" y="57585"/>
                </a:lnTo>
                <a:cubicBezTo>
                  <a:pt x="11862" y="57630"/>
                  <a:pt x="11789" y="57674"/>
                  <a:pt x="11686" y="57733"/>
                </a:cubicBezTo>
                <a:cubicBezTo>
                  <a:pt x="11686" y="57674"/>
                  <a:pt x="11715" y="57615"/>
                  <a:pt x="11715" y="57556"/>
                </a:cubicBezTo>
                <a:cubicBezTo>
                  <a:pt x="11789" y="57512"/>
                  <a:pt x="11877" y="57468"/>
                  <a:pt x="11950" y="57409"/>
                </a:cubicBezTo>
                <a:close/>
                <a:moveTo>
                  <a:pt x="11170" y="57556"/>
                </a:moveTo>
                <a:lnTo>
                  <a:pt x="11170" y="57556"/>
                </a:lnTo>
                <a:cubicBezTo>
                  <a:pt x="11156" y="57600"/>
                  <a:pt x="11156" y="57615"/>
                  <a:pt x="11141" y="57659"/>
                </a:cubicBezTo>
                <a:cubicBezTo>
                  <a:pt x="11097" y="57688"/>
                  <a:pt x="11053" y="57733"/>
                  <a:pt x="11009" y="57747"/>
                </a:cubicBezTo>
                <a:cubicBezTo>
                  <a:pt x="11023" y="57703"/>
                  <a:pt x="11053" y="57688"/>
                  <a:pt x="11067" y="57659"/>
                </a:cubicBezTo>
                <a:cubicBezTo>
                  <a:pt x="11097" y="57615"/>
                  <a:pt x="11141" y="57585"/>
                  <a:pt x="11170" y="57556"/>
                </a:cubicBezTo>
                <a:close/>
                <a:moveTo>
                  <a:pt x="11376" y="57556"/>
                </a:moveTo>
                <a:cubicBezTo>
                  <a:pt x="11362" y="57615"/>
                  <a:pt x="11362" y="57659"/>
                  <a:pt x="11347" y="57703"/>
                </a:cubicBezTo>
                <a:cubicBezTo>
                  <a:pt x="11259" y="57747"/>
                  <a:pt x="11215" y="57806"/>
                  <a:pt x="11141" y="57836"/>
                </a:cubicBezTo>
                <a:cubicBezTo>
                  <a:pt x="11141" y="57821"/>
                  <a:pt x="11156" y="57806"/>
                  <a:pt x="11156" y="57806"/>
                </a:cubicBezTo>
                <a:cubicBezTo>
                  <a:pt x="11170" y="57762"/>
                  <a:pt x="11170" y="57733"/>
                  <a:pt x="11200" y="57703"/>
                </a:cubicBezTo>
                <a:cubicBezTo>
                  <a:pt x="11244" y="57659"/>
                  <a:pt x="11303" y="57615"/>
                  <a:pt x="11376" y="57556"/>
                </a:cubicBezTo>
                <a:close/>
                <a:moveTo>
                  <a:pt x="10913" y="57793"/>
                </a:moveTo>
                <a:cubicBezTo>
                  <a:pt x="10906" y="57812"/>
                  <a:pt x="10906" y="57824"/>
                  <a:pt x="10906" y="57836"/>
                </a:cubicBezTo>
                <a:cubicBezTo>
                  <a:pt x="10876" y="57850"/>
                  <a:pt x="10847" y="57880"/>
                  <a:pt x="10832" y="57909"/>
                </a:cubicBezTo>
                <a:cubicBezTo>
                  <a:pt x="10832" y="57895"/>
                  <a:pt x="10847" y="57880"/>
                  <a:pt x="10847" y="57850"/>
                </a:cubicBezTo>
                <a:cubicBezTo>
                  <a:pt x="10860" y="57838"/>
                  <a:pt x="10895" y="57825"/>
                  <a:pt x="10913" y="57793"/>
                </a:cubicBezTo>
                <a:close/>
                <a:moveTo>
                  <a:pt x="11656" y="57600"/>
                </a:moveTo>
                <a:lnTo>
                  <a:pt x="11656" y="57600"/>
                </a:lnTo>
                <a:cubicBezTo>
                  <a:pt x="11612" y="57659"/>
                  <a:pt x="11612" y="57703"/>
                  <a:pt x="11612" y="57762"/>
                </a:cubicBezTo>
                <a:cubicBezTo>
                  <a:pt x="11538" y="57821"/>
                  <a:pt x="11450" y="57850"/>
                  <a:pt x="11376" y="57909"/>
                </a:cubicBezTo>
                <a:cubicBezTo>
                  <a:pt x="11376" y="57850"/>
                  <a:pt x="11391" y="57806"/>
                  <a:pt x="11421" y="57747"/>
                </a:cubicBezTo>
                <a:cubicBezTo>
                  <a:pt x="11494" y="57688"/>
                  <a:pt x="11568" y="57659"/>
                  <a:pt x="11656" y="57600"/>
                </a:cubicBezTo>
                <a:close/>
                <a:moveTo>
                  <a:pt x="11097" y="57762"/>
                </a:moveTo>
                <a:lnTo>
                  <a:pt x="11097" y="57762"/>
                </a:lnTo>
                <a:cubicBezTo>
                  <a:pt x="11082" y="57806"/>
                  <a:pt x="11067" y="57850"/>
                  <a:pt x="11067" y="57895"/>
                </a:cubicBezTo>
                <a:lnTo>
                  <a:pt x="10891" y="57998"/>
                </a:lnTo>
                <a:cubicBezTo>
                  <a:pt x="10920" y="57968"/>
                  <a:pt x="10935" y="57924"/>
                  <a:pt x="10950" y="57880"/>
                </a:cubicBezTo>
                <a:cubicBezTo>
                  <a:pt x="10994" y="57836"/>
                  <a:pt x="11053" y="57806"/>
                  <a:pt x="11097" y="57762"/>
                </a:cubicBezTo>
                <a:close/>
                <a:moveTo>
                  <a:pt x="11303" y="57821"/>
                </a:moveTo>
                <a:lnTo>
                  <a:pt x="11303" y="57821"/>
                </a:lnTo>
                <a:cubicBezTo>
                  <a:pt x="11288" y="57880"/>
                  <a:pt x="11288" y="57924"/>
                  <a:pt x="11288" y="57968"/>
                </a:cubicBezTo>
                <a:cubicBezTo>
                  <a:pt x="11215" y="57998"/>
                  <a:pt x="11141" y="58042"/>
                  <a:pt x="11067" y="58101"/>
                </a:cubicBezTo>
                <a:cubicBezTo>
                  <a:pt x="11082" y="58042"/>
                  <a:pt x="11082" y="57998"/>
                  <a:pt x="11097" y="57953"/>
                </a:cubicBezTo>
                <a:cubicBezTo>
                  <a:pt x="11170" y="57895"/>
                  <a:pt x="11244" y="57850"/>
                  <a:pt x="11303" y="57821"/>
                </a:cubicBezTo>
                <a:close/>
                <a:moveTo>
                  <a:pt x="11605" y="57882"/>
                </a:moveTo>
                <a:cubicBezTo>
                  <a:pt x="11543" y="57915"/>
                  <a:pt x="11478" y="57942"/>
                  <a:pt x="11406" y="57983"/>
                </a:cubicBezTo>
                <a:cubicBezTo>
                  <a:pt x="11406" y="58031"/>
                  <a:pt x="11407" y="58080"/>
                  <a:pt x="11409" y="58130"/>
                </a:cubicBezTo>
                <a:lnTo>
                  <a:pt x="11409" y="58130"/>
                </a:lnTo>
                <a:cubicBezTo>
                  <a:pt x="11468" y="58092"/>
                  <a:pt x="11533" y="58059"/>
                  <a:pt x="11597" y="58027"/>
                </a:cubicBezTo>
                <a:cubicBezTo>
                  <a:pt x="11597" y="57979"/>
                  <a:pt x="11597" y="57931"/>
                  <a:pt x="11605" y="57882"/>
                </a:cubicBezTo>
                <a:close/>
                <a:moveTo>
                  <a:pt x="10832" y="57983"/>
                </a:moveTo>
                <a:lnTo>
                  <a:pt x="10832" y="57983"/>
                </a:lnTo>
                <a:cubicBezTo>
                  <a:pt x="10803" y="58027"/>
                  <a:pt x="10803" y="58056"/>
                  <a:pt x="10788" y="58071"/>
                </a:cubicBezTo>
                <a:cubicBezTo>
                  <a:pt x="10744" y="58115"/>
                  <a:pt x="10700" y="58130"/>
                  <a:pt x="10655" y="58174"/>
                </a:cubicBezTo>
                <a:cubicBezTo>
                  <a:pt x="10685" y="58145"/>
                  <a:pt x="10700" y="58115"/>
                  <a:pt x="10714" y="58071"/>
                </a:cubicBezTo>
                <a:cubicBezTo>
                  <a:pt x="10758" y="58042"/>
                  <a:pt x="10788" y="57998"/>
                  <a:pt x="10832" y="57983"/>
                </a:cubicBezTo>
                <a:close/>
                <a:moveTo>
                  <a:pt x="11128" y="58129"/>
                </a:moveTo>
                <a:cubicBezTo>
                  <a:pt x="11107" y="58143"/>
                  <a:pt x="11087" y="58158"/>
                  <a:pt x="11067" y="58174"/>
                </a:cubicBezTo>
                <a:cubicBezTo>
                  <a:pt x="11067" y="58175"/>
                  <a:pt x="11067" y="58177"/>
                  <a:pt x="11066" y="58178"/>
                </a:cubicBezTo>
                <a:lnTo>
                  <a:pt x="11066" y="58178"/>
                </a:lnTo>
                <a:cubicBezTo>
                  <a:pt x="11067" y="58172"/>
                  <a:pt x="11067" y="58166"/>
                  <a:pt x="11067" y="58159"/>
                </a:cubicBezTo>
                <a:cubicBezTo>
                  <a:pt x="11088" y="58149"/>
                  <a:pt x="11108" y="58139"/>
                  <a:pt x="11128" y="58129"/>
                </a:cubicBezTo>
                <a:close/>
                <a:moveTo>
                  <a:pt x="11023" y="57998"/>
                </a:moveTo>
                <a:lnTo>
                  <a:pt x="11023" y="57998"/>
                </a:lnTo>
                <a:cubicBezTo>
                  <a:pt x="11009" y="58056"/>
                  <a:pt x="11009" y="58101"/>
                  <a:pt x="10994" y="58145"/>
                </a:cubicBezTo>
                <a:cubicBezTo>
                  <a:pt x="10920" y="58189"/>
                  <a:pt x="10861" y="58218"/>
                  <a:pt x="10788" y="58262"/>
                </a:cubicBezTo>
                <a:cubicBezTo>
                  <a:pt x="10788" y="58248"/>
                  <a:pt x="10803" y="58204"/>
                  <a:pt x="10832" y="58189"/>
                </a:cubicBezTo>
                <a:cubicBezTo>
                  <a:pt x="10832" y="58174"/>
                  <a:pt x="10847" y="58145"/>
                  <a:pt x="10847" y="58130"/>
                </a:cubicBezTo>
                <a:cubicBezTo>
                  <a:pt x="10906" y="58101"/>
                  <a:pt x="10950" y="58042"/>
                  <a:pt x="11023" y="57998"/>
                </a:cubicBezTo>
                <a:close/>
                <a:moveTo>
                  <a:pt x="10567" y="58204"/>
                </a:moveTo>
                <a:lnTo>
                  <a:pt x="10567" y="58204"/>
                </a:lnTo>
                <a:cubicBezTo>
                  <a:pt x="10552" y="58218"/>
                  <a:pt x="10552" y="58248"/>
                  <a:pt x="10538" y="58262"/>
                </a:cubicBezTo>
                <a:cubicBezTo>
                  <a:pt x="10517" y="58273"/>
                  <a:pt x="10497" y="58283"/>
                  <a:pt x="10482" y="58298"/>
                </a:cubicBezTo>
                <a:lnTo>
                  <a:pt x="10482" y="58298"/>
                </a:lnTo>
                <a:cubicBezTo>
                  <a:pt x="10484" y="58290"/>
                  <a:pt x="10488" y="58283"/>
                  <a:pt x="10494" y="58277"/>
                </a:cubicBezTo>
                <a:lnTo>
                  <a:pt x="10567" y="58204"/>
                </a:lnTo>
                <a:close/>
                <a:moveTo>
                  <a:pt x="10758" y="58189"/>
                </a:moveTo>
                <a:lnTo>
                  <a:pt x="10758" y="58189"/>
                </a:lnTo>
                <a:cubicBezTo>
                  <a:pt x="10729" y="58218"/>
                  <a:pt x="10714" y="58277"/>
                  <a:pt x="10714" y="58321"/>
                </a:cubicBezTo>
                <a:lnTo>
                  <a:pt x="10552" y="58424"/>
                </a:lnTo>
                <a:lnTo>
                  <a:pt x="10552" y="58424"/>
                </a:lnTo>
                <a:lnTo>
                  <a:pt x="10611" y="58321"/>
                </a:lnTo>
                <a:cubicBezTo>
                  <a:pt x="10641" y="58277"/>
                  <a:pt x="10700" y="58248"/>
                  <a:pt x="10758" y="58189"/>
                </a:cubicBezTo>
                <a:close/>
                <a:moveTo>
                  <a:pt x="10979" y="58248"/>
                </a:moveTo>
                <a:lnTo>
                  <a:pt x="10979" y="58248"/>
                </a:lnTo>
                <a:cubicBezTo>
                  <a:pt x="10920" y="58277"/>
                  <a:pt x="10847" y="58336"/>
                  <a:pt x="10773" y="58365"/>
                </a:cubicBezTo>
                <a:cubicBezTo>
                  <a:pt x="10744" y="58424"/>
                  <a:pt x="10744" y="58468"/>
                  <a:pt x="10729" y="58513"/>
                </a:cubicBezTo>
                <a:cubicBezTo>
                  <a:pt x="10803" y="58483"/>
                  <a:pt x="10876" y="58424"/>
                  <a:pt x="10950" y="58395"/>
                </a:cubicBezTo>
                <a:cubicBezTo>
                  <a:pt x="10950" y="58336"/>
                  <a:pt x="10950" y="58277"/>
                  <a:pt x="10979" y="58248"/>
                </a:cubicBezTo>
                <a:close/>
                <a:moveTo>
                  <a:pt x="10494" y="58380"/>
                </a:moveTo>
                <a:lnTo>
                  <a:pt x="10494" y="58380"/>
                </a:lnTo>
                <a:cubicBezTo>
                  <a:pt x="10479" y="58424"/>
                  <a:pt x="10464" y="58454"/>
                  <a:pt x="10464" y="58498"/>
                </a:cubicBezTo>
                <a:cubicBezTo>
                  <a:pt x="10420" y="58542"/>
                  <a:pt x="10361" y="58557"/>
                  <a:pt x="10332" y="58586"/>
                </a:cubicBezTo>
                <a:cubicBezTo>
                  <a:pt x="10332" y="58557"/>
                  <a:pt x="10346" y="58542"/>
                  <a:pt x="10361" y="58498"/>
                </a:cubicBezTo>
                <a:cubicBezTo>
                  <a:pt x="10405" y="58468"/>
                  <a:pt x="10435" y="58424"/>
                  <a:pt x="10494" y="58380"/>
                </a:cubicBezTo>
                <a:close/>
                <a:moveTo>
                  <a:pt x="10214" y="58630"/>
                </a:moveTo>
                <a:cubicBezTo>
                  <a:pt x="10199" y="58645"/>
                  <a:pt x="10199" y="58660"/>
                  <a:pt x="10184" y="58689"/>
                </a:cubicBezTo>
                <a:cubicBezTo>
                  <a:pt x="10175" y="58698"/>
                  <a:pt x="10155" y="58708"/>
                  <a:pt x="10137" y="58717"/>
                </a:cubicBezTo>
                <a:lnTo>
                  <a:pt x="10137" y="58717"/>
                </a:lnTo>
                <a:cubicBezTo>
                  <a:pt x="10139" y="58713"/>
                  <a:pt x="10140" y="58708"/>
                  <a:pt x="10140" y="58704"/>
                </a:cubicBezTo>
                <a:lnTo>
                  <a:pt x="10214" y="58630"/>
                </a:lnTo>
                <a:close/>
                <a:moveTo>
                  <a:pt x="9817" y="59013"/>
                </a:moveTo>
                <a:lnTo>
                  <a:pt x="9817" y="59013"/>
                </a:lnTo>
                <a:cubicBezTo>
                  <a:pt x="9478" y="59970"/>
                  <a:pt x="9640" y="61132"/>
                  <a:pt x="10287" y="62192"/>
                </a:cubicBezTo>
                <a:cubicBezTo>
                  <a:pt x="10994" y="63354"/>
                  <a:pt x="12068" y="64355"/>
                  <a:pt x="13716" y="65341"/>
                </a:cubicBezTo>
                <a:cubicBezTo>
                  <a:pt x="13864" y="65429"/>
                  <a:pt x="14025" y="65532"/>
                  <a:pt x="14173" y="65621"/>
                </a:cubicBezTo>
                <a:lnTo>
                  <a:pt x="14393" y="65753"/>
                </a:lnTo>
                <a:cubicBezTo>
                  <a:pt x="15497" y="66415"/>
                  <a:pt x="16365" y="67151"/>
                  <a:pt x="16969" y="67931"/>
                </a:cubicBezTo>
                <a:cubicBezTo>
                  <a:pt x="17513" y="68667"/>
                  <a:pt x="18102" y="69535"/>
                  <a:pt x="18131" y="70551"/>
                </a:cubicBezTo>
                <a:cubicBezTo>
                  <a:pt x="18161" y="71640"/>
                  <a:pt x="17646" y="72758"/>
                  <a:pt x="16704" y="73700"/>
                </a:cubicBezTo>
                <a:cubicBezTo>
                  <a:pt x="16365" y="74038"/>
                  <a:pt x="15953" y="74362"/>
                  <a:pt x="15527" y="74627"/>
                </a:cubicBezTo>
                <a:cubicBezTo>
                  <a:pt x="15080" y="74907"/>
                  <a:pt x="14607" y="75138"/>
                  <a:pt x="14122" y="75342"/>
                </a:cubicBezTo>
                <a:lnTo>
                  <a:pt x="14122" y="75342"/>
                </a:lnTo>
                <a:cubicBezTo>
                  <a:pt x="14518" y="75169"/>
                  <a:pt x="14905" y="74974"/>
                  <a:pt x="15276" y="74745"/>
                </a:cubicBezTo>
                <a:cubicBezTo>
                  <a:pt x="15718" y="74465"/>
                  <a:pt x="16145" y="74156"/>
                  <a:pt x="16483" y="73788"/>
                </a:cubicBezTo>
                <a:cubicBezTo>
                  <a:pt x="17484" y="72817"/>
                  <a:pt x="17984" y="71654"/>
                  <a:pt x="17925" y="70536"/>
                </a:cubicBezTo>
                <a:cubicBezTo>
                  <a:pt x="17866" y="69432"/>
                  <a:pt x="17219" y="68520"/>
                  <a:pt x="16660" y="67843"/>
                </a:cubicBezTo>
                <a:cubicBezTo>
                  <a:pt x="16027" y="67107"/>
                  <a:pt x="15188" y="66430"/>
                  <a:pt x="14114" y="65827"/>
                </a:cubicBezTo>
                <a:lnTo>
                  <a:pt x="13613" y="65547"/>
                </a:lnTo>
                <a:lnTo>
                  <a:pt x="13437" y="65459"/>
                </a:lnTo>
                <a:cubicBezTo>
                  <a:pt x="12245" y="64797"/>
                  <a:pt x="10891" y="63928"/>
                  <a:pt x="10052" y="62618"/>
                </a:cubicBezTo>
                <a:cubicBezTo>
                  <a:pt x="9346" y="61559"/>
                  <a:pt x="9184" y="60323"/>
                  <a:pt x="9566" y="59322"/>
                </a:cubicBezTo>
                <a:cubicBezTo>
                  <a:pt x="9596" y="59248"/>
                  <a:pt x="9625" y="59204"/>
                  <a:pt x="9669" y="59131"/>
                </a:cubicBezTo>
                <a:cubicBezTo>
                  <a:pt x="9714" y="59087"/>
                  <a:pt x="9758" y="59057"/>
                  <a:pt x="9817" y="59013"/>
                </a:cubicBezTo>
                <a:close/>
                <a:moveTo>
                  <a:pt x="11996" y="57614"/>
                </a:moveTo>
                <a:cubicBezTo>
                  <a:pt x="11996" y="57615"/>
                  <a:pt x="11995" y="57615"/>
                  <a:pt x="11995" y="57615"/>
                </a:cubicBezTo>
                <a:lnTo>
                  <a:pt x="11995" y="57806"/>
                </a:lnTo>
                <a:cubicBezTo>
                  <a:pt x="12009" y="57806"/>
                  <a:pt x="12016" y="57800"/>
                  <a:pt x="12021" y="57793"/>
                </a:cubicBezTo>
                <a:lnTo>
                  <a:pt x="12021" y="57793"/>
                </a:lnTo>
                <a:cubicBezTo>
                  <a:pt x="12070" y="58106"/>
                  <a:pt x="12150" y="58441"/>
                  <a:pt x="12259" y="58807"/>
                </a:cubicBezTo>
                <a:cubicBezTo>
                  <a:pt x="12848" y="60735"/>
                  <a:pt x="14040" y="62486"/>
                  <a:pt x="15806" y="64002"/>
                </a:cubicBezTo>
                <a:cubicBezTo>
                  <a:pt x="16071" y="64223"/>
                  <a:pt x="16336" y="64443"/>
                  <a:pt x="16630" y="64679"/>
                </a:cubicBezTo>
                <a:cubicBezTo>
                  <a:pt x="17690" y="65503"/>
                  <a:pt x="18955" y="66665"/>
                  <a:pt x="19559" y="68137"/>
                </a:cubicBezTo>
                <a:cubicBezTo>
                  <a:pt x="19868" y="68888"/>
                  <a:pt x="20162" y="69697"/>
                  <a:pt x="20059" y="70580"/>
                </a:cubicBezTo>
                <a:cubicBezTo>
                  <a:pt x="19941" y="71522"/>
                  <a:pt x="19426" y="72493"/>
                  <a:pt x="18617" y="73347"/>
                </a:cubicBezTo>
                <a:cubicBezTo>
                  <a:pt x="18308" y="73656"/>
                  <a:pt x="17984" y="73950"/>
                  <a:pt x="17616" y="74230"/>
                </a:cubicBezTo>
                <a:cubicBezTo>
                  <a:pt x="16807" y="74818"/>
                  <a:pt x="15894" y="75260"/>
                  <a:pt x="15041" y="75672"/>
                </a:cubicBezTo>
                <a:cubicBezTo>
                  <a:pt x="14599" y="75893"/>
                  <a:pt x="14114" y="76143"/>
                  <a:pt x="13672" y="76378"/>
                </a:cubicBezTo>
                <a:cubicBezTo>
                  <a:pt x="12259" y="77144"/>
                  <a:pt x="10950" y="78144"/>
                  <a:pt x="9772" y="79307"/>
                </a:cubicBezTo>
                <a:cubicBezTo>
                  <a:pt x="8786" y="80278"/>
                  <a:pt x="8080" y="81235"/>
                  <a:pt x="7653" y="82206"/>
                </a:cubicBezTo>
                <a:cubicBezTo>
                  <a:pt x="7403" y="82780"/>
                  <a:pt x="7256" y="83354"/>
                  <a:pt x="7197" y="83898"/>
                </a:cubicBezTo>
                <a:cubicBezTo>
                  <a:pt x="7123" y="84678"/>
                  <a:pt x="7212" y="85429"/>
                  <a:pt x="7315" y="86018"/>
                </a:cubicBezTo>
                <a:cubicBezTo>
                  <a:pt x="7580" y="87636"/>
                  <a:pt x="8080" y="89167"/>
                  <a:pt x="8757" y="90565"/>
                </a:cubicBezTo>
                <a:lnTo>
                  <a:pt x="8816" y="90521"/>
                </a:lnTo>
                <a:cubicBezTo>
                  <a:pt x="8124" y="89123"/>
                  <a:pt x="7639" y="87622"/>
                  <a:pt x="7359" y="86003"/>
                </a:cubicBezTo>
                <a:cubicBezTo>
                  <a:pt x="7271" y="85429"/>
                  <a:pt x="7168" y="84678"/>
                  <a:pt x="7256" y="83898"/>
                </a:cubicBezTo>
                <a:cubicBezTo>
                  <a:pt x="7315" y="83354"/>
                  <a:pt x="7477" y="82780"/>
                  <a:pt x="7712" y="82221"/>
                </a:cubicBezTo>
                <a:cubicBezTo>
                  <a:pt x="8139" y="81264"/>
                  <a:pt x="8831" y="80337"/>
                  <a:pt x="9817" y="79351"/>
                </a:cubicBezTo>
                <a:cubicBezTo>
                  <a:pt x="10994" y="78203"/>
                  <a:pt x="12289" y="77217"/>
                  <a:pt x="13687" y="76452"/>
                </a:cubicBezTo>
                <a:cubicBezTo>
                  <a:pt x="14128" y="76216"/>
                  <a:pt x="14599" y="75966"/>
                  <a:pt x="15056" y="75745"/>
                </a:cubicBezTo>
                <a:cubicBezTo>
                  <a:pt x="15924" y="75304"/>
                  <a:pt x="16822" y="74862"/>
                  <a:pt x="17631" y="74274"/>
                </a:cubicBezTo>
                <a:cubicBezTo>
                  <a:pt x="17999" y="74009"/>
                  <a:pt x="18352" y="73715"/>
                  <a:pt x="18661" y="73391"/>
                </a:cubicBezTo>
                <a:cubicBezTo>
                  <a:pt x="19485" y="72552"/>
                  <a:pt x="20000" y="71551"/>
                  <a:pt x="20118" y="70595"/>
                </a:cubicBezTo>
                <a:cubicBezTo>
                  <a:pt x="20221" y="69697"/>
                  <a:pt x="19927" y="68873"/>
                  <a:pt x="19603" y="68122"/>
                </a:cubicBezTo>
                <a:cubicBezTo>
                  <a:pt x="18970" y="66621"/>
                  <a:pt x="17690" y="65473"/>
                  <a:pt x="16660" y="64620"/>
                </a:cubicBezTo>
                <a:cubicBezTo>
                  <a:pt x="16336" y="64384"/>
                  <a:pt x="16071" y="64149"/>
                  <a:pt x="15821" y="63943"/>
                </a:cubicBezTo>
                <a:cubicBezTo>
                  <a:pt x="14055" y="62427"/>
                  <a:pt x="12863" y="60705"/>
                  <a:pt x="12289" y="58792"/>
                </a:cubicBezTo>
                <a:cubicBezTo>
                  <a:pt x="12193" y="58431"/>
                  <a:pt x="12106" y="58090"/>
                  <a:pt x="12062" y="57768"/>
                </a:cubicBezTo>
                <a:lnTo>
                  <a:pt x="12062" y="57768"/>
                </a:lnTo>
                <a:cubicBezTo>
                  <a:pt x="12054" y="57771"/>
                  <a:pt x="12046" y="57774"/>
                  <a:pt x="12039" y="57777"/>
                </a:cubicBezTo>
                <a:cubicBezTo>
                  <a:pt x="12031" y="57777"/>
                  <a:pt x="12027" y="57785"/>
                  <a:pt x="12021" y="57793"/>
                </a:cubicBezTo>
                <a:lnTo>
                  <a:pt x="12021" y="57793"/>
                </a:lnTo>
                <a:cubicBezTo>
                  <a:pt x="12012" y="57732"/>
                  <a:pt x="12004" y="57673"/>
                  <a:pt x="11996" y="57614"/>
                </a:cubicBezTo>
                <a:close/>
                <a:moveTo>
                  <a:pt x="10132" y="58846"/>
                </a:moveTo>
                <a:lnTo>
                  <a:pt x="10132" y="58846"/>
                </a:lnTo>
                <a:cubicBezTo>
                  <a:pt x="10120" y="58863"/>
                  <a:pt x="10108" y="58889"/>
                  <a:pt x="10096" y="58925"/>
                </a:cubicBezTo>
                <a:cubicBezTo>
                  <a:pt x="10083" y="58933"/>
                  <a:pt x="10069" y="58942"/>
                  <a:pt x="10055" y="58950"/>
                </a:cubicBezTo>
                <a:lnTo>
                  <a:pt x="10055" y="58950"/>
                </a:lnTo>
                <a:cubicBezTo>
                  <a:pt x="10061" y="58923"/>
                  <a:pt x="10067" y="58897"/>
                  <a:pt x="10073" y="58870"/>
                </a:cubicBezTo>
                <a:lnTo>
                  <a:pt x="10073" y="58870"/>
                </a:lnTo>
                <a:cubicBezTo>
                  <a:pt x="10051" y="58885"/>
                  <a:pt x="10030" y="58903"/>
                  <a:pt x="10008" y="58925"/>
                </a:cubicBezTo>
                <a:cubicBezTo>
                  <a:pt x="9993" y="58954"/>
                  <a:pt x="9978" y="58984"/>
                  <a:pt x="9964" y="59013"/>
                </a:cubicBezTo>
                <a:cubicBezTo>
                  <a:pt x="9985" y="58992"/>
                  <a:pt x="10021" y="58971"/>
                  <a:pt x="10055" y="58950"/>
                </a:cubicBezTo>
                <a:lnTo>
                  <a:pt x="10055" y="58950"/>
                </a:lnTo>
                <a:cubicBezTo>
                  <a:pt x="9876" y="59807"/>
                  <a:pt x="10061" y="60792"/>
                  <a:pt x="10582" y="61735"/>
                </a:cubicBezTo>
                <a:cubicBezTo>
                  <a:pt x="11288" y="63001"/>
                  <a:pt x="12407" y="64134"/>
                  <a:pt x="14025" y="65179"/>
                </a:cubicBezTo>
                <a:cubicBezTo>
                  <a:pt x="14261" y="65326"/>
                  <a:pt x="14496" y="65473"/>
                  <a:pt x="14747" y="65635"/>
                </a:cubicBezTo>
                <a:cubicBezTo>
                  <a:pt x="15880" y="66356"/>
                  <a:pt x="16763" y="67166"/>
                  <a:pt x="17366" y="68005"/>
                </a:cubicBezTo>
                <a:cubicBezTo>
                  <a:pt x="17881" y="68726"/>
                  <a:pt x="18426" y="69594"/>
                  <a:pt x="18440" y="70609"/>
                </a:cubicBezTo>
                <a:cubicBezTo>
                  <a:pt x="18455" y="71669"/>
                  <a:pt x="17940" y="72773"/>
                  <a:pt x="16998" y="73700"/>
                </a:cubicBezTo>
                <a:cubicBezTo>
                  <a:pt x="16660" y="74038"/>
                  <a:pt x="16262" y="74362"/>
                  <a:pt x="15850" y="74612"/>
                </a:cubicBezTo>
                <a:cubicBezTo>
                  <a:pt x="14835" y="75245"/>
                  <a:pt x="13716" y="75642"/>
                  <a:pt x="12627" y="76025"/>
                </a:cubicBezTo>
                <a:cubicBezTo>
                  <a:pt x="12186" y="76202"/>
                  <a:pt x="11700" y="76364"/>
                  <a:pt x="11259" y="76525"/>
                </a:cubicBezTo>
                <a:cubicBezTo>
                  <a:pt x="9684" y="77158"/>
                  <a:pt x="8154" y="78012"/>
                  <a:pt x="6741" y="79071"/>
                </a:cubicBezTo>
                <a:cubicBezTo>
                  <a:pt x="5519" y="79969"/>
                  <a:pt x="4666" y="80911"/>
                  <a:pt x="4151" y="81838"/>
                </a:cubicBezTo>
                <a:cubicBezTo>
                  <a:pt x="3827" y="82427"/>
                  <a:pt x="3650" y="83015"/>
                  <a:pt x="3606" y="83633"/>
                </a:cubicBezTo>
                <a:cubicBezTo>
                  <a:pt x="3562" y="84340"/>
                  <a:pt x="3680" y="85032"/>
                  <a:pt x="3901" y="85856"/>
                </a:cubicBezTo>
                <a:cubicBezTo>
                  <a:pt x="4327" y="87504"/>
                  <a:pt x="4916" y="89108"/>
                  <a:pt x="5637" y="90594"/>
                </a:cubicBezTo>
                <a:lnTo>
                  <a:pt x="5696" y="90565"/>
                </a:lnTo>
                <a:cubicBezTo>
                  <a:pt x="4975" y="89079"/>
                  <a:pt x="4386" y="87489"/>
                  <a:pt x="3959" y="85841"/>
                </a:cubicBezTo>
                <a:cubicBezTo>
                  <a:pt x="3753" y="85032"/>
                  <a:pt x="3636" y="84340"/>
                  <a:pt x="3665" y="83633"/>
                </a:cubicBezTo>
                <a:cubicBezTo>
                  <a:pt x="3709" y="83045"/>
                  <a:pt x="3886" y="82456"/>
                  <a:pt x="4180" y="81882"/>
                </a:cubicBezTo>
                <a:cubicBezTo>
                  <a:pt x="4680" y="80940"/>
                  <a:pt x="5549" y="79999"/>
                  <a:pt x="6756" y="79116"/>
                </a:cubicBezTo>
                <a:cubicBezTo>
                  <a:pt x="8168" y="78071"/>
                  <a:pt x="9699" y="77232"/>
                  <a:pt x="11259" y="76599"/>
                </a:cubicBezTo>
                <a:cubicBezTo>
                  <a:pt x="11700" y="76422"/>
                  <a:pt x="12186" y="76246"/>
                  <a:pt x="12627" y="76099"/>
                </a:cubicBezTo>
                <a:cubicBezTo>
                  <a:pt x="13731" y="75716"/>
                  <a:pt x="14850" y="75319"/>
                  <a:pt x="15865" y="74671"/>
                </a:cubicBezTo>
                <a:cubicBezTo>
                  <a:pt x="16292" y="74392"/>
                  <a:pt x="16689" y="74083"/>
                  <a:pt x="17042" y="73729"/>
                </a:cubicBezTo>
                <a:cubicBezTo>
                  <a:pt x="17984" y="72773"/>
                  <a:pt x="18499" y="71669"/>
                  <a:pt x="18499" y="70580"/>
                </a:cubicBezTo>
                <a:cubicBezTo>
                  <a:pt x="18470" y="69609"/>
                  <a:pt x="17984" y="68740"/>
                  <a:pt x="17410" y="67961"/>
                </a:cubicBezTo>
                <a:cubicBezTo>
                  <a:pt x="16807" y="67092"/>
                  <a:pt x="15924" y="66298"/>
                  <a:pt x="14761" y="65562"/>
                </a:cubicBezTo>
                <a:cubicBezTo>
                  <a:pt x="14526" y="65415"/>
                  <a:pt x="14276" y="65267"/>
                  <a:pt x="14040" y="65106"/>
                </a:cubicBezTo>
                <a:cubicBezTo>
                  <a:pt x="12421" y="64061"/>
                  <a:pt x="11303" y="62928"/>
                  <a:pt x="10626" y="61677"/>
                </a:cubicBezTo>
                <a:cubicBezTo>
                  <a:pt x="10085" y="60722"/>
                  <a:pt x="9916" y="59686"/>
                  <a:pt x="10132" y="58846"/>
                </a:cubicBezTo>
                <a:close/>
                <a:moveTo>
                  <a:pt x="12346" y="57517"/>
                </a:moveTo>
                <a:cubicBezTo>
                  <a:pt x="12348" y="57549"/>
                  <a:pt x="12348" y="57584"/>
                  <a:pt x="12348" y="57615"/>
                </a:cubicBezTo>
                <a:cubicBezTo>
                  <a:pt x="12352" y="57614"/>
                  <a:pt x="12356" y="57613"/>
                  <a:pt x="12359" y="57612"/>
                </a:cubicBezTo>
                <a:lnTo>
                  <a:pt x="12359" y="57612"/>
                </a:lnTo>
                <a:cubicBezTo>
                  <a:pt x="12396" y="57845"/>
                  <a:pt x="12453" y="58089"/>
                  <a:pt x="12510" y="58351"/>
                </a:cubicBezTo>
                <a:cubicBezTo>
                  <a:pt x="13054" y="60367"/>
                  <a:pt x="14261" y="62206"/>
                  <a:pt x="16100" y="63825"/>
                </a:cubicBezTo>
                <a:cubicBezTo>
                  <a:pt x="16365" y="64046"/>
                  <a:pt x="16630" y="64296"/>
                  <a:pt x="16969" y="64561"/>
                </a:cubicBezTo>
                <a:cubicBezTo>
                  <a:pt x="18058" y="65473"/>
                  <a:pt x="19382" y="66680"/>
                  <a:pt x="19941" y="68211"/>
                </a:cubicBezTo>
                <a:cubicBezTo>
                  <a:pt x="20221" y="68932"/>
                  <a:pt x="20486" y="69756"/>
                  <a:pt x="20354" y="70639"/>
                </a:cubicBezTo>
                <a:cubicBezTo>
                  <a:pt x="20192" y="71816"/>
                  <a:pt x="19471" y="72758"/>
                  <a:pt x="18911" y="73347"/>
                </a:cubicBezTo>
                <a:cubicBezTo>
                  <a:pt x="18617" y="73656"/>
                  <a:pt x="18293" y="73950"/>
                  <a:pt x="17925" y="74200"/>
                </a:cubicBezTo>
                <a:cubicBezTo>
                  <a:pt x="17145" y="74774"/>
                  <a:pt x="16292" y="75230"/>
                  <a:pt x="15453" y="75657"/>
                </a:cubicBezTo>
                <a:cubicBezTo>
                  <a:pt x="15011" y="75893"/>
                  <a:pt x="14541" y="76143"/>
                  <a:pt x="14099" y="76393"/>
                </a:cubicBezTo>
                <a:cubicBezTo>
                  <a:pt x="12716" y="77202"/>
                  <a:pt x="11435" y="78218"/>
                  <a:pt x="10287" y="79395"/>
                </a:cubicBezTo>
                <a:cubicBezTo>
                  <a:pt x="9331" y="80381"/>
                  <a:pt x="8669" y="81338"/>
                  <a:pt x="8242" y="82324"/>
                </a:cubicBezTo>
                <a:cubicBezTo>
                  <a:pt x="8006" y="82868"/>
                  <a:pt x="7859" y="83442"/>
                  <a:pt x="7786" y="84016"/>
                </a:cubicBezTo>
                <a:cubicBezTo>
                  <a:pt x="7712" y="84619"/>
                  <a:pt x="7756" y="85267"/>
                  <a:pt x="7874" y="86106"/>
                </a:cubicBezTo>
                <a:cubicBezTo>
                  <a:pt x="8124" y="87725"/>
                  <a:pt x="8595" y="89240"/>
                  <a:pt x="9301" y="90609"/>
                </a:cubicBezTo>
                <a:lnTo>
                  <a:pt x="9346" y="90580"/>
                </a:lnTo>
                <a:cubicBezTo>
                  <a:pt x="8669" y="89196"/>
                  <a:pt x="8198" y="87695"/>
                  <a:pt x="7933" y="86091"/>
                </a:cubicBezTo>
                <a:cubicBezTo>
                  <a:pt x="7800" y="85238"/>
                  <a:pt x="7786" y="84619"/>
                  <a:pt x="7845" y="84016"/>
                </a:cubicBezTo>
                <a:cubicBezTo>
                  <a:pt x="7903" y="83457"/>
                  <a:pt x="8051" y="82883"/>
                  <a:pt x="8286" y="82338"/>
                </a:cubicBezTo>
                <a:cubicBezTo>
                  <a:pt x="8683" y="81367"/>
                  <a:pt x="9346" y="80425"/>
                  <a:pt x="10302" y="79425"/>
                </a:cubicBezTo>
                <a:cubicBezTo>
                  <a:pt x="11450" y="78247"/>
                  <a:pt x="12716" y="77261"/>
                  <a:pt x="14099" y="76452"/>
                </a:cubicBezTo>
                <a:cubicBezTo>
                  <a:pt x="14541" y="76187"/>
                  <a:pt x="14997" y="75952"/>
                  <a:pt x="15453" y="75716"/>
                </a:cubicBezTo>
                <a:cubicBezTo>
                  <a:pt x="16292" y="75275"/>
                  <a:pt x="17145" y="74833"/>
                  <a:pt x="17940" y="74244"/>
                </a:cubicBezTo>
                <a:cubicBezTo>
                  <a:pt x="18308" y="73965"/>
                  <a:pt x="18646" y="73670"/>
                  <a:pt x="18941" y="73361"/>
                </a:cubicBezTo>
                <a:cubicBezTo>
                  <a:pt x="19500" y="72773"/>
                  <a:pt x="20221" y="71816"/>
                  <a:pt x="20383" y="70624"/>
                </a:cubicBezTo>
                <a:cubicBezTo>
                  <a:pt x="20515" y="69712"/>
                  <a:pt x="20236" y="68873"/>
                  <a:pt x="19986" y="68152"/>
                </a:cubicBezTo>
                <a:cubicBezTo>
                  <a:pt x="19397" y="66607"/>
                  <a:pt x="18072" y="65370"/>
                  <a:pt x="16983" y="64487"/>
                </a:cubicBezTo>
                <a:cubicBezTo>
                  <a:pt x="16674" y="64237"/>
                  <a:pt x="16395" y="64002"/>
                  <a:pt x="16115" y="63781"/>
                </a:cubicBezTo>
                <a:cubicBezTo>
                  <a:pt x="14305" y="62162"/>
                  <a:pt x="13098" y="60337"/>
                  <a:pt x="12569" y="58336"/>
                </a:cubicBezTo>
                <a:cubicBezTo>
                  <a:pt x="12501" y="58067"/>
                  <a:pt x="12451" y="57824"/>
                  <a:pt x="12418" y="57593"/>
                </a:cubicBezTo>
                <a:lnTo>
                  <a:pt x="12418" y="57593"/>
                </a:lnTo>
                <a:cubicBezTo>
                  <a:pt x="12399" y="57600"/>
                  <a:pt x="12380" y="57606"/>
                  <a:pt x="12359" y="57612"/>
                </a:cubicBezTo>
                <a:lnTo>
                  <a:pt x="12359" y="57612"/>
                </a:lnTo>
                <a:cubicBezTo>
                  <a:pt x="12354" y="57580"/>
                  <a:pt x="12350" y="57548"/>
                  <a:pt x="12346" y="57517"/>
                </a:cubicBezTo>
                <a:close/>
                <a:moveTo>
                  <a:pt x="12713" y="57382"/>
                </a:moveTo>
                <a:lnTo>
                  <a:pt x="12713" y="57382"/>
                </a:lnTo>
                <a:cubicBezTo>
                  <a:pt x="12715" y="57400"/>
                  <a:pt x="12716" y="57419"/>
                  <a:pt x="12716" y="57438"/>
                </a:cubicBezTo>
                <a:cubicBezTo>
                  <a:pt x="12718" y="57437"/>
                  <a:pt x="12720" y="57436"/>
                  <a:pt x="12722" y="57435"/>
                </a:cubicBezTo>
                <a:lnTo>
                  <a:pt x="12722" y="57435"/>
                </a:lnTo>
                <a:cubicBezTo>
                  <a:pt x="12747" y="57578"/>
                  <a:pt x="12775" y="57722"/>
                  <a:pt x="12804" y="57865"/>
                </a:cubicBezTo>
                <a:cubicBezTo>
                  <a:pt x="13290" y="59970"/>
                  <a:pt x="14496" y="61912"/>
                  <a:pt x="16410" y="63649"/>
                </a:cubicBezTo>
                <a:cubicBezTo>
                  <a:pt x="16689" y="63884"/>
                  <a:pt x="16969" y="64149"/>
                  <a:pt x="17293" y="64414"/>
                </a:cubicBezTo>
                <a:cubicBezTo>
                  <a:pt x="18499" y="65429"/>
                  <a:pt x="19794" y="66680"/>
                  <a:pt x="20339" y="68240"/>
                </a:cubicBezTo>
                <a:cubicBezTo>
                  <a:pt x="20589" y="68976"/>
                  <a:pt x="20795" y="69785"/>
                  <a:pt x="20648" y="70654"/>
                </a:cubicBezTo>
                <a:cubicBezTo>
                  <a:pt x="20442" y="71816"/>
                  <a:pt x="19765" y="72729"/>
                  <a:pt x="19206" y="73303"/>
                </a:cubicBezTo>
                <a:cubicBezTo>
                  <a:pt x="18911" y="73612"/>
                  <a:pt x="18602" y="73891"/>
                  <a:pt x="18234" y="74171"/>
                </a:cubicBezTo>
                <a:cubicBezTo>
                  <a:pt x="17499" y="74745"/>
                  <a:pt x="16674" y="75186"/>
                  <a:pt x="15880" y="75628"/>
                </a:cubicBezTo>
                <a:cubicBezTo>
                  <a:pt x="15438" y="75878"/>
                  <a:pt x="14967" y="76113"/>
                  <a:pt x="14526" y="76393"/>
                </a:cubicBezTo>
                <a:cubicBezTo>
                  <a:pt x="13157" y="77217"/>
                  <a:pt x="11921" y="78247"/>
                  <a:pt x="10817" y="79454"/>
                </a:cubicBezTo>
                <a:cubicBezTo>
                  <a:pt x="9905" y="80440"/>
                  <a:pt x="9257" y="81397"/>
                  <a:pt x="8875" y="82397"/>
                </a:cubicBezTo>
                <a:cubicBezTo>
                  <a:pt x="8639" y="82942"/>
                  <a:pt x="8492" y="83516"/>
                  <a:pt x="8433" y="84060"/>
                </a:cubicBezTo>
                <a:cubicBezTo>
                  <a:pt x="8360" y="84678"/>
                  <a:pt x="8374" y="85341"/>
                  <a:pt x="8492" y="86150"/>
                </a:cubicBezTo>
                <a:cubicBezTo>
                  <a:pt x="8713" y="87739"/>
                  <a:pt x="9169" y="89255"/>
                  <a:pt x="9846" y="90638"/>
                </a:cubicBezTo>
                <a:lnTo>
                  <a:pt x="9905" y="90594"/>
                </a:lnTo>
                <a:cubicBezTo>
                  <a:pt x="9228" y="89240"/>
                  <a:pt x="8757" y="87725"/>
                  <a:pt x="8536" y="86121"/>
                </a:cubicBezTo>
                <a:cubicBezTo>
                  <a:pt x="8433" y="85311"/>
                  <a:pt x="8418" y="84649"/>
                  <a:pt x="8492" y="84060"/>
                </a:cubicBezTo>
                <a:cubicBezTo>
                  <a:pt x="8536" y="83516"/>
                  <a:pt x="8683" y="82957"/>
                  <a:pt x="8934" y="82412"/>
                </a:cubicBezTo>
                <a:cubicBezTo>
                  <a:pt x="9331" y="81441"/>
                  <a:pt x="9964" y="80484"/>
                  <a:pt x="10876" y="79483"/>
                </a:cubicBezTo>
                <a:cubicBezTo>
                  <a:pt x="11965" y="78291"/>
                  <a:pt x="13216" y="77276"/>
                  <a:pt x="14555" y="76437"/>
                </a:cubicBezTo>
                <a:cubicBezTo>
                  <a:pt x="14997" y="76158"/>
                  <a:pt x="15453" y="75893"/>
                  <a:pt x="15894" y="75657"/>
                </a:cubicBezTo>
                <a:cubicBezTo>
                  <a:pt x="16689" y="75216"/>
                  <a:pt x="17513" y="74759"/>
                  <a:pt x="18279" y="74186"/>
                </a:cubicBezTo>
                <a:cubicBezTo>
                  <a:pt x="18617" y="73906"/>
                  <a:pt x="18955" y="73612"/>
                  <a:pt x="19250" y="73317"/>
                </a:cubicBezTo>
                <a:cubicBezTo>
                  <a:pt x="19794" y="72729"/>
                  <a:pt x="20501" y="71816"/>
                  <a:pt x="20707" y="70639"/>
                </a:cubicBezTo>
                <a:cubicBezTo>
                  <a:pt x="20854" y="69771"/>
                  <a:pt x="20648" y="68947"/>
                  <a:pt x="20383" y="68196"/>
                </a:cubicBezTo>
                <a:cubicBezTo>
                  <a:pt x="19853" y="66621"/>
                  <a:pt x="18543" y="65356"/>
                  <a:pt x="17337" y="64340"/>
                </a:cubicBezTo>
                <a:cubicBezTo>
                  <a:pt x="17028" y="64075"/>
                  <a:pt x="16733" y="63825"/>
                  <a:pt x="16454" y="63575"/>
                </a:cubicBezTo>
                <a:cubicBezTo>
                  <a:pt x="14555" y="61868"/>
                  <a:pt x="13363" y="59925"/>
                  <a:pt x="12878" y="57836"/>
                </a:cubicBezTo>
                <a:cubicBezTo>
                  <a:pt x="12850" y="57688"/>
                  <a:pt x="12822" y="57535"/>
                  <a:pt x="12798" y="57395"/>
                </a:cubicBezTo>
                <a:lnTo>
                  <a:pt x="12798" y="57395"/>
                </a:lnTo>
                <a:cubicBezTo>
                  <a:pt x="12774" y="57408"/>
                  <a:pt x="12749" y="57422"/>
                  <a:pt x="12722" y="57435"/>
                </a:cubicBezTo>
                <a:lnTo>
                  <a:pt x="12722" y="57435"/>
                </a:lnTo>
                <a:cubicBezTo>
                  <a:pt x="12719" y="57417"/>
                  <a:pt x="12716" y="57400"/>
                  <a:pt x="12713" y="57382"/>
                </a:cubicBezTo>
                <a:close/>
                <a:moveTo>
                  <a:pt x="13226" y="57150"/>
                </a:moveTo>
                <a:lnTo>
                  <a:pt x="13088" y="57230"/>
                </a:lnTo>
                <a:lnTo>
                  <a:pt x="13088" y="57230"/>
                </a:lnTo>
                <a:cubicBezTo>
                  <a:pt x="13086" y="57219"/>
                  <a:pt x="13084" y="57209"/>
                  <a:pt x="13083" y="57199"/>
                </a:cubicBezTo>
                <a:lnTo>
                  <a:pt x="13083" y="57199"/>
                </a:lnTo>
                <a:cubicBezTo>
                  <a:pt x="13083" y="57210"/>
                  <a:pt x="13084" y="57221"/>
                  <a:pt x="13084" y="57232"/>
                </a:cubicBezTo>
                <a:lnTo>
                  <a:pt x="13088" y="57230"/>
                </a:lnTo>
                <a:lnTo>
                  <a:pt x="13088" y="57230"/>
                </a:lnTo>
                <a:cubicBezTo>
                  <a:pt x="13098" y="57283"/>
                  <a:pt x="13111" y="57337"/>
                  <a:pt x="13128" y="57394"/>
                </a:cubicBezTo>
                <a:cubicBezTo>
                  <a:pt x="13540" y="59557"/>
                  <a:pt x="14761" y="61603"/>
                  <a:pt x="16748" y="63443"/>
                </a:cubicBezTo>
                <a:cubicBezTo>
                  <a:pt x="17028" y="63707"/>
                  <a:pt x="17322" y="63958"/>
                  <a:pt x="17646" y="64252"/>
                </a:cubicBezTo>
                <a:cubicBezTo>
                  <a:pt x="18970" y="65400"/>
                  <a:pt x="20236" y="66665"/>
                  <a:pt x="20736" y="68270"/>
                </a:cubicBezTo>
                <a:cubicBezTo>
                  <a:pt x="20942" y="68902"/>
                  <a:pt x="21148" y="69771"/>
                  <a:pt x="20957" y="70639"/>
                </a:cubicBezTo>
                <a:cubicBezTo>
                  <a:pt x="20736" y="71757"/>
                  <a:pt x="20059" y="72684"/>
                  <a:pt x="19529" y="73229"/>
                </a:cubicBezTo>
                <a:cubicBezTo>
                  <a:pt x="19250" y="73523"/>
                  <a:pt x="18911" y="73818"/>
                  <a:pt x="18588" y="74097"/>
                </a:cubicBezTo>
                <a:cubicBezTo>
                  <a:pt x="17866" y="74642"/>
                  <a:pt x="17101" y="75113"/>
                  <a:pt x="16336" y="75554"/>
                </a:cubicBezTo>
                <a:cubicBezTo>
                  <a:pt x="15894" y="75804"/>
                  <a:pt x="15424" y="76084"/>
                  <a:pt x="14997" y="76378"/>
                </a:cubicBezTo>
                <a:cubicBezTo>
                  <a:pt x="13672" y="77247"/>
                  <a:pt x="12466" y="78291"/>
                  <a:pt x="11406" y="79498"/>
                </a:cubicBezTo>
                <a:cubicBezTo>
                  <a:pt x="10552" y="80514"/>
                  <a:pt x="9920" y="81470"/>
                  <a:pt x="9537" y="82471"/>
                </a:cubicBezTo>
                <a:cubicBezTo>
                  <a:pt x="9316" y="83015"/>
                  <a:pt x="9169" y="83575"/>
                  <a:pt x="9110" y="84119"/>
                </a:cubicBezTo>
                <a:cubicBezTo>
                  <a:pt x="9037" y="84722"/>
                  <a:pt x="9051" y="85385"/>
                  <a:pt x="9154" y="86179"/>
                </a:cubicBezTo>
                <a:cubicBezTo>
                  <a:pt x="9346" y="87783"/>
                  <a:pt x="9787" y="89270"/>
                  <a:pt x="10479" y="90638"/>
                </a:cubicBezTo>
                <a:lnTo>
                  <a:pt x="10523" y="90594"/>
                </a:lnTo>
                <a:cubicBezTo>
                  <a:pt x="9846" y="89255"/>
                  <a:pt x="9404" y="87769"/>
                  <a:pt x="9228" y="86165"/>
                </a:cubicBezTo>
                <a:cubicBezTo>
                  <a:pt x="9125" y="85370"/>
                  <a:pt x="9110" y="84722"/>
                  <a:pt x="9184" y="84119"/>
                </a:cubicBezTo>
                <a:cubicBezTo>
                  <a:pt x="9257" y="83575"/>
                  <a:pt x="9390" y="83015"/>
                  <a:pt x="9611" y="82486"/>
                </a:cubicBezTo>
                <a:cubicBezTo>
                  <a:pt x="9993" y="81514"/>
                  <a:pt x="10597" y="80558"/>
                  <a:pt x="11480" y="79542"/>
                </a:cubicBezTo>
                <a:cubicBezTo>
                  <a:pt x="12539" y="78350"/>
                  <a:pt x="13746" y="77291"/>
                  <a:pt x="15070" y="76437"/>
                </a:cubicBezTo>
                <a:cubicBezTo>
                  <a:pt x="15512" y="76143"/>
                  <a:pt x="15968" y="75878"/>
                  <a:pt x="16410" y="75598"/>
                </a:cubicBezTo>
                <a:cubicBezTo>
                  <a:pt x="17175" y="75157"/>
                  <a:pt x="17955" y="74701"/>
                  <a:pt x="18676" y="74156"/>
                </a:cubicBezTo>
                <a:cubicBezTo>
                  <a:pt x="19029" y="73877"/>
                  <a:pt x="19338" y="73582"/>
                  <a:pt x="19632" y="73288"/>
                </a:cubicBezTo>
                <a:cubicBezTo>
                  <a:pt x="20162" y="72714"/>
                  <a:pt x="20869" y="71801"/>
                  <a:pt x="21089" y="70654"/>
                </a:cubicBezTo>
                <a:cubicBezTo>
                  <a:pt x="21266" y="69756"/>
                  <a:pt x="21075" y="68888"/>
                  <a:pt x="20869" y="68240"/>
                </a:cubicBezTo>
                <a:cubicBezTo>
                  <a:pt x="20383" y="66651"/>
                  <a:pt x="19088" y="65356"/>
                  <a:pt x="17763" y="64223"/>
                </a:cubicBezTo>
                <a:cubicBezTo>
                  <a:pt x="17425" y="63943"/>
                  <a:pt x="17131" y="63663"/>
                  <a:pt x="16851" y="63413"/>
                </a:cubicBezTo>
                <a:cubicBezTo>
                  <a:pt x="14894" y="61574"/>
                  <a:pt x="13672" y="59543"/>
                  <a:pt x="13275" y="57379"/>
                </a:cubicBezTo>
                <a:cubicBezTo>
                  <a:pt x="13252" y="57302"/>
                  <a:pt x="13237" y="57225"/>
                  <a:pt x="13226" y="57150"/>
                </a:cubicBezTo>
                <a:close/>
                <a:moveTo>
                  <a:pt x="14399" y="56145"/>
                </a:moveTo>
                <a:cubicBezTo>
                  <a:pt x="14392" y="56150"/>
                  <a:pt x="14385" y="56154"/>
                  <a:pt x="14379" y="56158"/>
                </a:cubicBezTo>
                <a:cubicBezTo>
                  <a:pt x="14379" y="56232"/>
                  <a:pt x="14393" y="56305"/>
                  <a:pt x="14393" y="56379"/>
                </a:cubicBezTo>
                <a:cubicBezTo>
                  <a:pt x="14405" y="56367"/>
                  <a:pt x="14417" y="56357"/>
                  <a:pt x="14429" y="56346"/>
                </a:cubicBezTo>
                <a:lnTo>
                  <a:pt x="14429" y="56346"/>
                </a:lnTo>
                <a:cubicBezTo>
                  <a:pt x="14763" y="58469"/>
                  <a:pt x="15946" y="60568"/>
                  <a:pt x="18028" y="62721"/>
                </a:cubicBezTo>
                <a:cubicBezTo>
                  <a:pt x="18352" y="63045"/>
                  <a:pt x="18661" y="63354"/>
                  <a:pt x="19014" y="63678"/>
                </a:cubicBezTo>
                <a:cubicBezTo>
                  <a:pt x="20412" y="64988"/>
                  <a:pt x="21972" y="66459"/>
                  <a:pt x="22296" y="68417"/>
                </a:cubicBezTo>
                <a:cubicBezTo>
                  <a:pt x="22429" y="69197"/>
                  <a:pt x="22370" y="69977"/>
                  <a:pt x="22149" y="70698"/>
                </a:cubicBezTo>
                <a:cubicBezTo>
                  <a:pt x="21899" y="71507"/>
                  <a:pt x="21398" y="72331"/>
                  <a:pt x="20721" y="73067"/>
                </a:cubicBezTo>
                <a:cubicBezTo>
                  <a:pt x="20457" y="73347"/>
                  <a:pt x="20192" y="73612"/>
                  <a:pt x="19868" y="73891"/>
                </a:cubicBezTo>
                <a:cubicBezTo>
                  <a:pt x="19309" y="74392"/>
                  <a:pt x="18676" y="74848"/>
                  <a:pt x="18072" y="75289"/>
                </a:cubicBezTo>
                <a:cubicBezTo>
                  <a:pt x="17616" y="75628"/>
                  <a:pt x="17145" y="75966"/>
                  <a:pt x="16704" y="76319"/>
                </a:cubicBezTo>
                <a:cubicBezTo>
                  <a:pt x="15482" y="77320"/>
                  <a:pt x="14408" y="78453"/>
                  <a:pt x="13525" y="79704"/>
                </a:cubicBezTo>
                <a:cubicBezTo>
                  <a:pt x="12833" y="80705"/>
                  <a:pt x="12318" y="81735"/>
                  <a:pt x="11965" y="82736"/>
                </a:cubicBezTo>
                <a:cubicBezTo>
                  <a:pt x="11774" y="83280"/>
                  <a:pt x="11656" y="83810"/>
                  <a:pt x="11583" y="84340"/>
                </a:cubicBezTo>
                <a:cubicBezTo>
                  <a:pt x="11480" y="84973"/>
                  <a:pt x="11465" y="85635"/>
                  <a:pt x="11509" y="86327"/>
                </a:cubicBezTo>
                <a:cubicBezTo>
                  <a:pt x="11597" y="87886"/>
                  <a:pt x="11965" y="89343"/>
                  <a:pt x="12642" y="90653"/>
                </a:cubicBezTo>
                <a:lnTo>
                  <a:pt x="12701" y="90609"/>
                </a:lnTo>
                <a:cubicBezTo>
                  <a:pt x="12039" y="89329"/>
                  <a:pt x="11656" y="87872"/>
                  <a:pt x="11583" y="86327"/>
                </a:cubicBezTo>
                <a:cubicBezTo>
                  <a:pt x="11538" y="85635"/>
                  <a:pt x="11553" y="84973"/>
                  <a:pt x="11656" y="84340"/>
                </a:cubicBezTo>
                <a:cubicBezTo>
                  <a:pt x="11730" y="83810"/>
                  <a:pt x="11847" y="83280"/>
                  <a:pt x="12039" y="82736"/>
                </a:cubicBezTo>
                <a:cubicBezTo>
                  <a:pt x="12362" y="81735"/>
                  <a:pt x="12907" y="80720"/>
                  <a:pt x="13599" y="79719"/>
                </a:cubicBezTo>
                <a:cubicBezTo>
                  <a:pt x="14467" y="78468"/>
                  <a:pt x="15527" y="77350"/>
                  <a:pt x="16763" y="76364"/>
                </a:cubicBezTo>
                <a:cubicBezTo>
                  <a:pt x="17204" y="76010"/>
                  <a:pt x="17660" y="75657"/>
                  <a:pt x="18131" y="75333"/>
                </a:cubicBezTo>
                <a:cubicBezTo>
                  <a:pt x="18735" y="74892"/>
                  <a:pt x="19353" y="74421"/>
                  <a:pt x="19927" y="73935"/>
                </a:cubicBezTo>
                <a:cubicBezTo>
                  <a:pt x="20236" y="73656"/>
                  <a:pt x="20530" y="73376"/>
                  <a:pt x="20795" y="73097"/>
                </a:cubicBezTo>
                <a:cubicBezTo>
                  <a:pt x="21472" y="72346"/>
                  <a:pt x="21987" y="71522"/>
                  <a:pt x="22252" y="70712"/>
                </a:cubicBezTo>
                <a:cubicBezTo>
                  <a:pt x="22487" y="69977"/>
                  <a:pt x="22546" y="69197"/>
                  <a:pt x="22414" y="68387"/>
                </a:cubicBezTo>
                <a:cubicBezTo>
                  <a:pt x="22075" y="66430"/>
                  <a:pt x="20501" y="64929"/>
                  <a:pt x="19103" y="63634"/>
                </a:cubicBezTo>
                <a:cubicBezTo>
                  <a:pt x="18749" y="63295"/>
                  <a:pt x="18426" y="62986"/>
                  <a:pt x="18131" y="62677"/>
                </a:cubicBezTo>
                <a:cubicBezTo>
                  <a:pt x="16026" y="60501"/>
                  <a:pt x="14842" y="58406"/>
                  <a:pt x="14526" y="56275"/>
                </a:cubicBezTo>
                <a:lnTo>
                  <a:pt x="14526" y="56275"/>
                </a:lnTo>
                <a:cubicBezTo>
                  <a:pt x="14493" y="56297"/>
                  <a:pt x="14460" y="56320"/>
                  <a:pt x="14429" y="56346"/>
                </a:cubicBezTo>
                <a:lnTo>
                  <a:pt x="14429" y="56346"/>
                </a:lnTo>
                <a:cubicBezTo>
                  <a:pt x="14418" y="56279"/>
                  <a:pt x="14408" y="56212"/>
                  <a:pt x="14399" y="56145"/>
                </a:cubicBezTo>
                <a:close/>
                <a:moveTo>
                  <a:pt x="14423" y="0"/>
                </a:moveTo>
                <a:lnTo>
                  <a:pt x="14379" y="44"/>
                </a:lnTo>
                <a:cubicBezTo>
                  <a:pt x="15527" y="2281"/>
                  <a:pt x="15733" y="5122"/>
                  <a:pt x="14923" y="7785"/>
                </a:cubicBezTo>
                <a:cubicBezTo>
                  <a:pt x="14202" y="10155"/>
                  <a:pt x="12701" y="12421"/>
                  <a:pt x="10567" y="14334"/>
                </a:cubicBezTo>
                <a:cubicBezTo>
                  <a:pt x="10126" y="14731"/>
                  <a:pt x="9640" y="15129"/>
                  <a:pt x="9184" y="15511"/>
                </a:cubicBezTo>
                <a:cubicBezTo>
                  <a:pt x="8374" y="16174"/>
                  <a:pt x="7535" y="16865"/>
                  <a:pt x="6814" y="17660"/>
                </a:cubicBezTo>
                <a:cubicBezTo>
                  <a:pt x="6064" y="18514"/>
                  <a:pt x="4813" y="20221"/>
                  <a:pt x="5004" y="22207"/>
                </a:cubicBezTo>
                <a:cubicBezTo>
                  <a:pt x="5210" y="24223"/>
                  <a:pt x="6844" y="25813"/>
                  <a:pt x="8271" y="27196"/>
                </a:cubicBezTo>
                <a:lnTo>
                  <a:pt x="8418" y="27343"/>
                </a:lnTo>
                <a:cubicBezTo>
                  <a:pt x="10302" y="29183"/>
                  <a:pt x="12760" y="31905"/>
                  <a:pt x="13098" y="35099"/>
                </a:cubicBezTo>
                <a:cubicBezTo>
                  <a:pt x="12024" y="36026"/>
                  <a:pt x="11215" y="37056"/>
                  <a:pt x="10670" y="38175"/>
                </a:cubicBezTo>
                <a:cubicBezTo>
                  <a:pt x="9611" y="40456"/>
                  <a:pt x="9890" y="43119"/>
                  <a:pt x="11376" y="44723"/>
                </a:cubicBezTo>
                <a:cubicBezTo>
                  <a:pt x="11391" y="44738"/>
                  <a:pt x="11406" y="44782"/>
                  <a:pt x="11450" y="44797"/>
                </a:cubicBezTo>
                <a:lnTo>
                  <a:pt x="11509" y="44753"/>
                </a:lnTo>
                <a:cubicBezTo>
                  <a:pt x="11538" y="44782"/>
                  <a:pt x="11597" y="44782"/>
                  <a:pt x="11627" y="44797"/>
                </a:cubicBezTo>
                <a:cubicBezTo>
                  <a:pt x="11656" y="44812"/>
                  <a:pt x="11671" y="44856"/>
                  <a:pt x="11700" y="44871"/>
                </a:cubicBezTo>
                <a:lnTo>
                  <a:pt x="11744" y="44826"/>
                </a:lnTo>
                <a:cubicBezTo>
                  <a:pt x="11803" y="44856"/>
                  <a:pt x="11847" y="44871"/>
                  <a:pt x="11892" y="44885"/>
                </a:cubicBezTo>
                <a:lnTo>
                  <a:pt x="11950" y="44944"/>
                </a:lnTo>
                <a:lnTo>
                  <a:pt x="11980" y="44900"/>
                </a:lnTo>
                <a:cubicBezTo>
                  <a:pt x="12053" y="44929"/>
                  <a:pt x="12112" y="44959"/>
                  <a:pt x="12186" y="44974"/>
                </a:cubicBezTo>
                <a:lnTo>
                  <a:pt x="12201" y="45003"/>
                </a:lnTo>
                <a:lnTo>
                  <a:pt x="12215" y="44974"/>
                </a:lnTo>
                <a:cubicBezTo>
                  <a:pt x="12716" y="45180"/>
                  <a:pt x="13172" y="45474"/>
                  <a:pt x="13599" y="45827"/>
                </a:cubicBezTo>
                <a:cubicBezTo>
                  <a:pt x="13599" y="45827"/>
                  <a:pt x="13613" y="45827"/>
                  <a:pt x="13613" y="45842"/>
                </a:cubicBezTo>
                <a:lnTo>
                  <a:pt x="13672" y="45901"/>
                </a:lnTo>
                <a:cubicBezTo>
                  <a:pt x="14040" y="46224"/>
                  <a:pt x="14379" y="46636"/>
                  <a:pt x="14644" y="47078"/>
                </a:cubicBezTo>
                <a:cubicBezTo>
                  <a:pt x="14717" y="47210"/>
                  <a:pt x="14791" y="47328"/>
                  <a:pt x="14850" y="47461"/>
                </a:cubicBezTo>
                <a:cubicBezTo>
                  <a:pt x="14997" y="47770"/>
                  <a:pt x="15129" y="48108"/>
                  <a:pt x="15203" y="48432"/>
                </a:cubicBezTo>
                <a:cubicBezTo>
                  <a:pt x="15335" y="49006"/>
                  <a:pt x="15379" y="49609"/>
                  <a:pt x="15306" y="50198"/>
                </a:cubicBezTo>
                <a:cubicBezTo>
                  <a:pt x="15262" y="50639"/>
                  <a:pt x="15159" y="51066"/>
                  <a:pt x="15011" y="51493"/>
                </a:cubicBezTo>
                <a:cubicBezTo>
                  <a:pt x="14997" y="51566"/>
                  <a:pt x="14967" y="51640"/>
                  <a:pt x="14923" y="51714"/>
                </a:cubicBezTo>
                <a:cubicBezTo>
                  <a:pt x="14864" y="51861"/>
                  <a:pt x="14820" y="51993"/>
                  <a:pt x="14747" y="52140"/>
                </a:cubicBezTo>
                <a:cubicBezTo>
                  <a:pt x="14599" y="52435"/>
                  <a:pt x="14423" y="52729"/>
                  <a:pt x="14261" y="53023"/>
                </a:cubicBezTo>
                <a:cubicBezTo>
                  <a:pt x="14261" y="53038"/>
                  <a:pt x="14246" y="53053"/>
                  <a:pt x="14246" y="53053"/>
                </a:cubicBezTo>
                <a:cubicBezTo>
                  <a:pt x="14202" y="53126"/>
                  <a:pt x="14158" y="53200"/>
                  <a:pt x="14099" y="53274"/>
                </a:cubicBezTo>
                <a:cubicBezTo>
                  <a:pt x="14011" y="53421"/>
                  <a:pt x="13893" y="53583"/>
                  <a:pt x="13805" y="53730"/>
                </a:cubicBezTo>
                <a:cubicBezTo>
                  <a:pt x="13658" y="53921"/>
                  <a:pt x="13525" y="54127"/>
                  <a:pt x="13393" y="54318"/>
                </a:cubicBezTo>
                <a:cubicBezTo>
                  <a:pt x="13275" y="54495"/>
                  <a:pt x="13142" y="54672"/>
                  <a:pt x="13010" y="54863"/>
                </a:cubicBezTo>
                <a:lnTo>
                  <a:pt x="12627" y="55349"/>
                </a:lnTo>
                <a:cubicBezTo>
                  <a:pt x="12495" y="55496"/>
                  <a:pt x="12362" y="55672"/>
                  <a:pt x="12259" y="55834"/>
                </a:cubicBezTo>
                <a:cubicBezTo>
                  <a:pt x="12127" y="55981"/>
                  <a:pt x="11995" y="56129"/>
                  <a:pt x="11892" y="56290"/>
                </a:cubicBezTo>
                <a:cubicBezTo>
                  <a:pt x="11759" y="56438"/>
                  <a:pt x="11627" y="56585"/>
                  <a:pt x="11524" y="56732"/>
                </a:cubicBezTo>
                <a:cubicBezTo>
                  <a:pt x="11391" y="56879"/>
                  <a:pt x="11288" y="57026"/>
                  <a:pt x="11156" y="57173"/>
                </a:cubicBezTo>
                <a:cubicBezTo>
                  <a:pt x="11023" y="57306"/>
                  <a:pt x="10920" y="57453"/>
                  <a:pt x="10803" y="57600"/>
                </a:cubicBezTo>
                <a:cubicBezTo>
                  <a:pt x="10670" y="57733"/>
                  <a:pt x="10567" y="57880"/>
                  <a:pt x="10449" y="58027"/>
                </a:cubicBezTo>
                <a:cubicBezTo>
                  <a:pt x="10332" y="58145"/>
                  <a:pt x="10214" y="58292"/>
                  <a:pt x="10111" y="58439"/>
                </a:cubicBezTo>
                <a:cubicBezTo>
                  <a:pt x="9978" y="58571"/>
                  <a:pt x="9861" y="58719"/>
                  <a:pt x="9758" y="58866"/>
                </a:cubicBezTo>
                <a:cubicBezTo>
                  <a:pt x="9625" y="58998"/>
                  <a:pt x="9522" y="59145"/>
                  <a:pt x="9404" y="59278"/>
                </a:cubicBezTo>
                <a:cubicBezTo>
                  <a:pt x="9272" y="59396"/>
                  <a:pt x="9169" y="59528"/>
                  <a:pt x="9051" y="59675"/>
                </a:cubicBezTo>
                <a:cubicBezTo>
                  <a:pt x="8728" y="60028"/>
                  <a:pt x="8448" y="60411"/>
                  <a:pt x="8271" y="60867"/>
                </a:cubicBezTo>
                <a:cubicBezTo>
                  <a:pt x="7771" y="62089"/>
                  <a:pt x="8051" y="63590"/>
                  <a:pt x="8934" y="64532"/>
                </a:cubicBezTo>
                <a:cubicBezTo>
                  <a:pt x="9699" y="65341"/>
                  <a:pt x="10803" y="65724"/>
                  <a:pt x="11877" y="66092"/>
                </a:cubicBezTo>
                <a:cubicBezTo>
                  <a:pt x="11995" y="66150"/>
                  <a:pt x="12142" y="66195"/>
                  <a:pt x="12274" y="66239"/>
                </a:cubicBezTo>
                <a:cubicBezTo>
                  <a:pt x="13157" y="66562"/>
                  <a:pt x="14261" y="67004"/>
                  <a:pt x="15188" y="67740"/>
                </a:cubicBezTo>
                <a:cubicBezTo>
                  <a:pt x="16100" y="68490"/>
                  <a:pt x="16689" y="69476"/>
                  <a:pt x="16822" y="70477"/>
                </a:cubicBezTo>
                <a:cubicBezTo>
                  <a:pt x="17042" y="72346"/>
                  <a:pt x="15600" y="74038"/>
                  <a:pt x="14099" y="74892"/>
                </a:cubicBezTo>
                <a:cubicBezTo>
                  <a:pt x="12907" y="75569"/>
                  <a:pt x="11524" y="75907"/>
                  <a:pt x="10199" y="76231"/>
                </a:cubicBezTo>
                <a:cubicBezTo>
                  <a:pt x="9758" y="76349"/>
                  <a:pt x="9301" y="76452"/>
                  <a:pt x="8860" y="76584"/>
                </a:cubicBezTo>
                <a:cubicBezTo>
                  <a:pt x="7050" y="77085"/>
                  <a:pt x="5328" y="77820"/>
                  <a:pt x="3709" y="78718"/>
                </a:cubicBezTo>
                <a:cubicBezTo>
                  <a:pt x="2090" y="79616"/>
                  <a:pt x="133" y="81146"/>
                  <a:pt x="45" y="83266"/>
                </a:cubicBezTo>
                <a:cubicBezTo>
                  <a:pt x="1" y="84046"/>
                  <a:pt x="251" y="84840"/>
                  <a:pt x="501" y="85576"/>
                </a:cubicBezTo>
                <a:cubicBezTo>
                  <a:pt x="1075" y="87254"/>
                  <a:pt x="1752" y="88931"/>
                  <a:pt x="2502" y="90521"/>
                </a:cubicBezTo>
                <a:lnTo>
                  <a:pt x="2561" y="90491"/>
                </a:lnTo>
                <a:cubicBezTo>
                  <a:pt x="1796" y="88887"/>
                  <a:pt x="1134" y="87239"/>
                  <a:pt x="560" y="85561"/>
                </a:cubicBezTo>
                <a:cubicBezTo>
                  <a:pt x="295" y="84825"/>
                  <a:pt x="60" y="84046"/>
                  <a:pt x="104" y="83266"/>
                </a:cubicBezTo>
                <a:cubicBezTo>
                  <a:pt x="192" y="81205"/>
                  <a:pt x="2120" y="79675"/>
                  <a:pt x="3724" y="78777"/>
                </a:cubicBezTo>
                <a:cubicBezTo>
                  <a:pt x="5343" y="77850"/>
                  <a:pt x="7065" y="77129"/>
                  <a:pt x="8860" y="76643"/>
                </a:cubicBezTo>
                <a:cubicBezTo>
                  <a:pt x="9301" y="76511"/>
                  <a:pt x="9758" y="76393"/>
                  <a:pt x="10199" y="76290"/>
                </a:cubicBezTo>
                <a:cubicBezTo>
                  <a:pt x="11524" y="75952"/>
                  <a:pt x="12907" y="75613"/>
                  <a:pt x="14114" y="74921"/>
                </a:cubicBezTo>
                <a:cubicBezTo>
                  <a:pt x="15644" y="74068"/>
                  <a:pt x="17101" y="72346"/>
                  <a:pt x="16880" y="70462"/>
                </a:cubicBezTo>
                <a:cubicBezTo>
                  <a:pt x="16763" y="69447"/>
                  <a:pt x="16159" y="68431"/>
                  <a:pt x="15217" y="67681"/>
                </a:cubicBezTo>
                <a:cubicBezTo>
                  <a:pt x="14305" y="66930"/>
                  <a:pt x="13172" y="66489"/>
                  <a:pt x="12289" y="66165"/>
                </a:cubicBezTo>
                <a:cubicBezTo>
                  <a:pt x="12171" y="66121"/>
                  <a:pt x="12024" y="66077"/>
                  <a:pt x="11892" y="66018"/>
                </a:cubicBezTo>
                <a:cubicBezTo>
                  <a:pt x="10847" y="65650"/>
                  <a:pt x="9743" y="65282"/>
                  <a:pt x="8978" y="64473"/>
                </a:cubicBezTo>
                <a:cubicBezTo>
                  <a:pt x="8095" y="63546"/>
                  <a:pt x="7845" y="62074"/>
                  <a:pt x="8315" y="60897"/>
                </a:cubicBezTo>
                <a:cubicBezTo>
                  <a:pt x="8448" y="60602"/>
                  <a:pt x="8595" y="60337"/>
                  <a:pt x="8786" y="60102"/>
                </a:cubicBezTo>
                <a:lnTo>
                  <a:pt x="8786" y="60102"/>
                </a:lnTo>
                <a:cubicBezTo>
                  <a:pt x="8713" y="60234"/>
                  <a:pt x="8654" y="60337"/>
                  <a:pt x="8595" y="60485"/>
                </a:cubicBezTo>
                <a:cubicBezTo>
                  <a:pt x="8124" y="61647"/>
                  <a:pt x="8374" y="63075"/>
                  <a:pt x="9228" y="64075"/>
                </a:cubicBezTo>
                <a:cubicBezTo>
                  <a:pt x="10037" y="65032"/>
                  <a:pt x="11259" y="65532"/>
                  <a:pt x="12436" y="66003"/>
                </a:cubicBezTo>
                <a:lnTo>
                  <a:pt x="12583" y="66062"/>
                </a:lnTo>
                <a:cubicBezTo>
                  <a:pt x="12804" y="66150"/>
                  <a:pt x="13010" y="66224"/>
                  <a:pt x="13201" y="66312"/>
                </a:cubicBezTo>
                <a:cubicBezTo>
                  <a:pt x="14173" y="66739"/>
                  <a:pt x="14938" y="67225"/>
                  <a:pt x="15571" y="67784"/>
                </a:cubicBezTo>
                <a:cubicBezTo>
                  <a:pt x="16189" y="68358"/>
                  <a:pt x="16983" y="69300"/>
                  <a:pt x="17101" y="70506"/>
                </a:cubicBezTo>
                <a:cubicBezTo>
                  <a:pt x="17204" y="71669"/>
                  <a:pt x="16704" y="72861"/>
                  <a:pt x="15674" y="73891"/>
                </a:cubicBezTo>
                <a:cubicBezTo>
                  <a:pt x="15291" y="74259"/>
                  <a:pt x="14864" y="74598"/>
                  <a:pt x="14393" y="74848"/>
                </a:cubicBezTo>
                <a:cubicBezTo>
                  <a:pt x="13216" y="75510"/>
                  <a:pt x="11892" y="75878"/>
                  <a:pt x="10582" y="76216"/>
                </a:cubicBezTo>
                <a:cubicBezTo>
                  <a:pt x="10140" y="76319"/>
                  <a:pt x="9699" y="76452"/>
                  <a:pt x="9257" y="76584"/>
                </a:cubicBezTo>
                <a:cubicBezTo>
                  <a:pt x="7491" y="77114"/>
                  <a:pt x="5799" y="77850"/>
                  <a:pt x="4224" y="78792"/>
                </a:cubicBezTo>
                <a:cubicBezTo>
                  <a:pt x="2826" y="79616"/>
                  <a:pt x="1811" y="80514"/>
                  <a:pt x="1237" y="81470"/>
                </a:cubicBezTo>
                <a:cubicBezTo>
                  <a:pt x="869" y="82059"/>
                  <a:pt x="692" y="82692"/>
                  <a:pt x="648" y="83310"/>
                </a:cubicBezTo>
                <a:cubicBezTo>
                  <a:pt x="619" y="84104"/>
                  <a:pt x="839" y="84899"/>
                  <a:pt x="1075" y="85620"/>
                </a:cubicBezTo>
                <a:cubicBezTo>
                  <a:pt x="1619" y="87283"/>
                  <a:pt x="2282" y="88946"/>
                  <a:pt x="3047" y="90521"/>
                </a:cubicBezTo>
                <a:lnTo>
                  <a:pt x="3091" y="90491"/>
                </a:lnTo>
                <a:cubicBezTo>
                  <a:pt x="2341" y="88902"/>
                  <a:pt x="1678" y="87268"/>
                  <a:pt x="1134" y="85591"/>
                </a:cubicBezTo>
                <a:cubicBezTo>
                  <a:pt x="884" y="84884"/>
                  <a:pt x="663" y="84090"/>
                  <a:pt x="707" y="83310"/>
                </a:cubicBezTo>
                <a:cubicBezTo>
                  <a:pt x="736" y="82692"/>
                  <a:pt x="928" y="82088"/>
                  <a:pt x="1281" y="81500"/>
                </a:cubicBezTo>
                <a:cubicBezTo>
                  <a:pt x="1840" y="80543"/>
                  <a:pt x="2841" y="79631"/>
                  <a:pt x="4239" y="78821"/>
                </a:cubicBezTo>
                <a:cubicBezTo>
                  <a:pt x="5814" y="77909"/>
                  <a:pt x="7506" y="77158"/>
                  <a:pt x="9272" y="76643"/>
                </a:cubicBezTo>
                <a:cubicBezTo>
                  <a:pt x="9714" y="76511"/>
                  <a:pt x="10155" y="76378"/>
                  <a:pt x="10597" y="76275"/>
                </a:cubicBezTo>
                <a:cubicBezTo>
                  <a:pt x="11892" y="75922"/>
                  <a:pt x="13231" y="75569"/>
                  <a:pt x="14423" y="74892"/>
                </a:cubicBezTo>
                <a:cubicBezTo>
                  <a:pt x="14908" y="74612"/>
                  <a:pt x="15335" y="74303"/>
                  <a:pt x="15718" y="73921"/>
                </a:cubicBezTo>
                <a:cubicBezTo>
                  <a:pt x="16763" y="72891"/>
                  <a:pt x="17278" y="71669"/>
                  <a:pt x="17145" y="70477"/>
                </a:cubicBezTo>
                <a:cubicBezTo>
                  <a:pt x="17028" y="69241"/>
                  <a:pt x="16233" y="68299"/>
                  <a:pt x="15585" y="67710"/>
                </a:cubicBezTo>
                <a:cubicBezTo>
                  <a:pt x="14967" y="67166"/>
                  <a:pt x="14187" y="66665"/>
                  <a:pt x="13201" y="66239"/>
                </a:cubicBezTo>
                <a:cubicBezTo>
                  <a:pt x="13010" y="66165"/>
                  <a:pt x="12804" y="66077"/>
                  <a:pt x="12583" y="65989"/>
                </a:cubicBezTo>
                <a:lnTo>
                  <a:pt x="12436" y="65930"/>
                </a:lnTo>
                <a:cubicBezTo>
                  <a:pt x="11259" y="65459"/>
                  <a:pt x="10067" y="64958"/>
                  <a:pt x="9257" y="64017"/>
                </a:cubicBezTo>
                <a:cubicBezTo>
                  <a:pt x="8433" y="63045"/>
                  <a:pt x="8168" y="61632"/>
                  <a:pt x="8654" y="60499"/>
                </a:cubicBezTo>
                <a:cubicBezTo>
                  <a:pt x="8757" y="60205"/>
                  <a:pt x="8934" y="59955"/>
                  <a:pt x="9095" y="59719"/>
                </a:cubicBezTo>
                <a:lnTo>
                  <a:pt x="9095" y="59719"/>
                </a:lnTo>
                <a:cubicBezTo>
                  <a:pt x="9022" y="59837"/>
                  <a:pt x="8963" y="59970"/>
                  <a:pt x="8904" y="60102"/>
                </a:cubicBezTo>
                <a:cubicBezTo>
                  <a:pt x="8463" y="61206"/>
                  <a:pt x="8683" y="62589"/>
                  <a:pt x="9478" y="63619"/>
                </a:cubicBezTo>
                <a:cubicBezTo>
                  <a:pt x="10287" y="64664"/>
                  <a:pt x="11480" y="65267"/>
                  <a:pt x="12848" y="65900"/>
                </a:cubicBezTo>
                <a:cubicBezTo>
                  <a:pt x="13084" y="66003"/>
                  <a:pt x="13290" y="66092"/>
                  <a:pt x="13466" y="66195"/>
                </a:cubicBezTo>
                <a:cubicBezTo>
                  <a:pt x="14467" y="66665"/>
                  <a:pt x="15276" y="67225"/>
                  <a:pt x="15894" y="67828"/>
                </a:cubicBezTo>
                <a:cubicBezTo>
                  <a:pt x="16777" y="68711"/>
                  <a:pt x="17263" y="69609"/>
                  <a:pt x="17337" y="70506"/>
                </a:cubicBezTo>
                <a:cubicBezTo>
                  <a:pt x="17425" y="71654"/>
                  <a:pt x="16925" y="72832"/>
                  <a:pt x="15924" y="73847"/>
                </a:cubicBezTo>
                <a:cubicBezTo>
                  <a:pt x="15556" y="74215"/>
                  <a:pt x="15129" y="74539"/>
                  <a:pt x="14673" y="74804"/>
                </a:cubicBezTo>
                <a:cubicBezTo>
                  <a:pt x="13525" y="75466"/>
                  <a:pt x="12245" y="75834"/>
                  <a:pt x="10994" y="76172"/>
                </a:cubicBezTo>
                <a:cubicBezTo>
                  <a:pt x="10552" y="76305"/>
                  <a:pt x="10081" y="76437"/>
                  <a:pt x="9625" y="76584"/>
                </a:cubicBezTo>
                <a:cubicBezTo>
                  <a:pt x="7903" y="77129"/>
                  <a:pt x="6240" y="77894"/>
                  <a:pt x="4680" y="78851"/>
                </a:cubicBezTo>
                <a:cubicBezTo>
                  <a:pt x="3312" y="79689"/>
                  <a:pt x="2341" y="80587"/>
                  <a:pt x="1767" y="81544"/>
                </a:cubicBezTo>
                <a:cubicBezTo>
                  <a:pt x="1428" y="82132"/>
                  <a:pt x="1222" y="82765"/>
                  <a:pt x="1207" y="83383"/>
                </a:cubicBezTo>
                <a:cubicBezTo>
                  <a:pt x="1163" y="84178"/>
                  <a:pt x="1369" y="84958"/>
                  <a:pt x="1605" y="85694"/>
                </a:cubicBezTo>
                <a:cubicBezTo>
                  <a:pt x="2135" y="87357"/>
                  <a:pt x="2782" y="89005"/>
                  <a:pt x="3518" y="90565"/>
                </a:cubicBezTo>
                <a:lnTo>
                  <a:pt x="3577" y="90521"/>
                </a:lnTo>
                <a:cubicBezTo>
                  <a:pt x="2826" y="88975"/>
                  <a:pt x="2179" y="87342"/>
                  <a:pt x="1664" y="85650"/>
                </a:cubicBezTo>
                <a:cubicBezTo>
                  <a:pt x="1443" y="84928"/>
                  <a:pt x="1222" y="84163"/>
                  <a:pt x="1252" y="83383"/>
                </a:cubicBezTo>
                <a:cubicBezTo>
                  <a:pt x="1296" y="82780"/>
                  <a:pt x="1472" y="82177"/>
                  <a:pt x="1825" y="81588"/>
                </a:cubicBezTo>
                <a:cubicBezTo>
                  <a:pt x="2385" y="80631"/>
                  <a:pt x="3356" y="79734"/>
                  <a:pt x="4710" y="78895"/>
                </a:cubicBezTo>
                <a:cubicBezTo>
                  <a:pt x="6285" y="77938"/>
                  <a:pt x="7933" y="77188"/>
                  <a:pt x="9640" y="76643"/>
                </a:cubicBezTo>
                <a:cubicBezTo>
                  <a:pt x="10081" y="76496"/>
                  <a:pt x="10552" y="76364"/>
                  <a:pt x="10994" y="76231"/>
                </a:cubicBezTo>
                <a:cubicBezTo>
                  <a:pt x="12245" y="75878"/>
                  <a:pt x="13525" y="75510"/>
                  <a:pt x="14673" y="74848"/>
                </a:cubicBezTo>
                <a:cubicBezTo>
                  <a:pt x="15129" y="74583"/>
                  <a:pt x="15556" y="74259"/>
                  <a:pt x="15939" y="73877"/>
                </a:cubicBezTo>
                <a:cubicBezTo>
                  <a:pt x="16969" y="72861"/>
                  <a:pt x="17484" y="71669"/>
                  <a:pt x="17366" y="70506"/>
                </a:cubicBezTo>
                <a:cubicBezTo>
                  <a:pt x="17293" y="69594"/>
                  <a:pt x="16807" y="68667"/>
                  <a:pt x="15924" y="67769"/>
                </a:cubicBezTo>
                <a:cubicBezTo>
                  <a:pt x="15291" y="67151"/>
                  <a:pt x="14482" y="66592"/>
                  <a:pt x="13466" y="66121"/>
                </a:cubicBezTo>
                <a:cubicBezTo>
                  <a:pt x="13290" y="66018"/>
                  <a:pt x="13084" y="65930"/>
                  <a:pt x="12848" y="65827"/>
                </a:cubicBezTo>
                <a:cubicBezTo>
                  <a:pt x="11480" y="65194"/>
                  <a:pt x="10302" y="64590"/>
                  <a:pt x="9493" y="63560"/>
                </a:cubicBezTo>
                <a:cubicBezTo>
                  <a:pt x="8713" y="62545"/>
                  <a:pt x="8492" y="61206"/>
                  <a:pt x="8934" y="60117"/>
                </a:cubicBezTo>
                <a:cubicBezTo>
                  <a:pt x="9022" y="59896"/>
                  <a:pt x="9110" y="59719"/>
                  <a:pt x="9243" y="59528"/>
                </a:cubicBezTo>
                <a:lnTo>
                  <a:pt x="9316" y="59454"/>
                </a:lnTo>
                <a:lnTo>
                  <a:pt x="9316" y="59454"/>
                </a:lnTo>
                <a:cubicBezTo>
                  <a:pt x="9272" y="59543"/>
                  <a:pt x="9243" y="59616"/>
                  <a:pt x="9198" y="59719"/>
                </a:cubicBezTo>
                <a:cubicBezTo>
                  <a:pt x="8786" y="60779"/>
                  <a:pt x="8978" y="62089"/>
                  <a:pt x="9743" y="63134"/>
                </a:cubicBezTo>
                <a:cubicBezTo>
                  <a:pt x="10508" y="64223"/>
                  <a:pt x="11656" y="64958"/>
                  <a:pt x="13128" y="65709"/>
                </a:cubicBezTo>
                <a:cubicBezTo>
                  <a:pt x="13349" y="65827"/>
                  <a:pt x="13540" y="65930"/>
                  <a:pt x="13761" y="66047"/>
                </a:cubicBezTo>
                <a:cubicBezTo>
                  <a:pt x="14791" y="66577"/>
                  <a:pt x="15630" y="67195"/>
                  <a:pt x="16233" y="67858"/>
                </a:cubicBezTo>
                <a:cubicBezTo>
                  <a:pt x="17072" y="68799"/>
                  <a:pt x="17513" y="69668"/>
                  <a:pt x="17572" y="70536"/>
                </a:cubicBezTo>
                <a:cubicBezTo>
                  <a:pt x="17646" y="71654"/>
                  <a:pt x="17145" y="72817"/>
                  <a:pt x="16159" y="73788"/>
                </a:cubicBezTo>
                <a:cubicBezTo>
                  <a:pt x="15791" y="74156"/>
                  <a:pt x="15379" y="74465"/>
                  <a:pt x="14923" y="74745"/>
                </a:cubicBezTo>
                <a:cubicBezTo>
                  <a:pt x="13819" y="75392"/>
                  <a:pt x="12569" y="75775"/>
                  <a:pt x="11376" y="76143"/>
                </a:cubicBezTo>
                <a:cubicBezTo>
                  <a:pt x="10935" y="76275"/>
                  <a:pt x="10479" y="76422"/>
                  <a:pt x="10008" y="76570"/>
                </a:cubicBezTo>
                <a:cubicBezTo>
                  <a:pt x="8315" y="77129"/>
                  <a:pt x="6697" y="77924"/>
                  <a:pt x="5181" y="78895"/>
                </a:cubicBezTo>
                <a:cubicBezTo>
                  <a:pt x="3856" y="79748"/>
                  <a:pt x="2900" y="80661"/>
                  <a:pt x="2341" y="81617"/>
                </a:cubicBezTo>
                <a:cubicBezTo>
                  <a:pt x="2017" y="82206"/>
                  <a:pt x="1811" y="82824"/>
                  <a:pt x="1767" y="83442"/>
                </a:cubicBezTo>
                <a:cubicBezTo>
                  <a:pt x="1722" y="84237"/>
                  <a:pt x="1943" y="85032"/>
                  <a:pt x="2135" y="85723"/>
                </a:cubicBezTo>
                <a:cubicBezTo>
                  <a:pt x="2635" y="87401"/>
                  <a:pt x="3282" y="89034"/>
                  <a:pt x="4018" y="90565"/>
                </a:cubicBezTo>
                <a:lnTo>
                  <a:pt x="4077" y="90521"/>
                </a:lnTo>
                <a:cubicBezTo>
                  <a:pt x="3341" y="89005"/>
                  <a:pt x="2694" y="87357"/>
                  <a:pt x="2193" y="85694"/>
                </a:cubicBezTo>
                <a:cubicBezTo>
                  <a:pt x="1987" y="85002"/>
                  <a:pt x="1767" y="84222"/>
                  <a:pt x="1825" y="83442"/>
                </a:cubicBezTo>
                <a:cubicBezTo>
                  <a:pt x="1870" y="82839"/>
                  <a:pt x="2046" y="82235"/>
                  <a:pt x="2385" y="81661"/>
                </a:cubicBezTo>
                <a:cubicBezTo>
                  <a:pt x="2929" y="80705"/>
                  <a:pt x="3871" y="79807"/>
                  <a:pt x="5181" y="78954"/>
                </a:cubicBezTo>
                <a:cubicBezTo>
                  <a:pt x="6697" y="77982"/>
                  <a:pt x="8315" y="77188"/>
                  <a:pt x="9993" y="76614"/>
                </a:cubicBezTo>
                <a:cubicBezTo>
                  <a:pt x="10435" y="76467"/>
                  <a:pt x="10891" y="76319"/>
                  <a:pt x="11362" y="76202"/>
                </a:cubicBezTo>
                <a:cubicBezTo>
                  <a:pt x="12569" y="75834"/>
                  <a:pt x="13819" y="75466"/>
                  <a:pt x="14923" y="74804"/>
                </a:cubicBezTo>
                <a:cubicBezTo>
                  <a:pt x="15379" y="74524"/>
                  <a:pt x="15806" y="74215"/>
                  <a:pt x="16174" y="73847"/>
                </a:cubicBezTo>
                <a:cubicBezTo>
                  <a:pt x="17190" y="72846"/>
                  <a:pt x="17705" y="71669"/>
                  <a:pt x="17616" y="70536"/>
                </a:cubicBezTo>
                <a:cubicBezTo>
                  <a:pt x="17557" y="69653"/>
                  <a:pt x="17116" y="68770"/>
                  <a:pt x="16248" y="67828"/>
                </a:cubicBezTo>
                <a:cubicBezTo>
                  <a:pt x="15630" y="67151"/>
                  <a:pt x="14791" y="66518"/>
                  <a:pt x="13761" y="65989"/>
                </a:cubicBezTo>
                <a:cubicBezTo>
                  <a:pt x="13540" y="65871"/>
                  <a:pt x="13349" y="65768"/>
                  <a:pt x="13128" y="65650"/>
                </a:cubicBezTo>
                <a:cubicBezTo>
                  <a:pt x="11656" y="64900"/>
                  <a:pt x="10523" y="64178"/>
                  <a:pt x="9758" y="63104"/>
                </a:cubicBezTo>
                <a:cubicBezTo>
                  <a:pt x="9022" y="62074"/>
                  <a:pt x="8816" y="60779"/>
                  <a:pt x="9228" y="59734"/>
                </a:cubicBezTo>
                <a:cubicBezTo>
                  <a:pt x="9272" y="59587"/>
                  <a:pt x="9331" y="59454"/>
                  <a:pt x="9404" y="59322"/>
                </a:cubicBezTo>
                <a:cubicBezTo>
                  <a:pt x="9449" y="59293"/>
                  <a:pt x="9478" y="59248"/>
                  <a:pt x="9537" y="59234"/>
                </a:cubicBezTo>
                <a:lnTo>
                  <a:pt x="9537" y="59234"/>
                </a:lnTo>
                <a:cubicBezTo>
                  <a:pt x="9522" y="59278"/>
                  <a:pt x="9522" y="59293"/>
                  <a:pt x="9493" y="59322"/>
                </a:cubicBezTo>
                <a:cubicBezTo>
                  <a:pt x="9095" y="60337"/>
                  <a:pt x="9272" y="61603"/>
                  <a:pt x="9993" y="62677"/>
                </a:cubicBezTo>
                <a:cubicBezTo>
                  <a:pt x="10861" y="64002"/>
                  <a:pt x="12201" y="64870"/>
                  <a:pt x="13393" y="65547"/>
                </a:cubicBezTo>
                <a:lnTo>
                  <a:pt x="13584" y="65635"/>
                </a:lnTo>
                <a:lnTo>
                  <a:pt x="14084" y="65915"/>
                </a:lnTo>
                <a:cubicBezTo>
                  <a:pt x="15129" y="66504"/>
                  <a:pt x="15997" y="67181"/>
                  <a:pt x="16601" y="67916"/>
                </a:cubicBezTo>
                <a:cubicBezTo>
                  <a:pt x="17145" y="68579"/>
                  <a:pt x="17793" y="69476"/>
                  <a:pt x="17852" y="70565"/>
                </a:cubicBezTo>
                <a:cubicBezTo>
                  <a:pt x="17911" y="71669"/>
                  <a:pt x="17396" y="72817"/>
                  <a:pt x="16439" y="73773"/>
                </a:cubicBezTo>
                <a:cubicBezTo>
                  <a:pt x="16071" y="74112"/>
                  <a:pt x="15659" y="74450"/>
                  <a:pt x="15217" y="74701"/>
                </a:cubicBezTo>
                <a:cubicBezTo>
                  <a:pt x="14158" y="75348"/>
                  <a:pt x="12936" y="75731"/>
                  <a:pt x="11774" y="76099"/>
                </a:cubicBezTo>
                <a:cubicBezTo>
                  <a:pt x="11332" y="76246"/>
                  <a:pt x="10861" y="76393"/>
                  <a:pt x="10420" y="76540"/>
                </a:cubicBezTo>
                <a:cubicBezTo>
                  <a:pt x="8757" y="77129"/>
                  <a:pt x="7182" y="77938"/>
                  <a:pt x="5696" y="78954"/>
                </a:cubicBezTo>
                <a:cubicBezTo>
                  <a:pt x="4401" y="79822"/>
                  <a:pt x="3488" y="80734"/>
                  <a:pt x="2944" y="81691"/>
                </a:cubicBezTo>
                <a:cubicBezTo>
                  <a:pt x="2620" y="82280"/>
                  <a:pt x="2429" y="82898"/>
                  <a:pt x="2399" y="83501"/>
                </a:cubicBezTo>
                <a:cubicBezTo>
                  <a:pt x="2341" y="84296"/>
                  <a:pt x="2547" y="85076"/>
                  <a:pt x="2753" y="85767"/>
                </a:cubicBezTo>
                <a:cubicBezTo>
                  <a:pt x="3224" y="87430"/>
                  <a:pt x="3827" y="89049"/>
                  <a:pt x="4563" y="90565"/>
                </a:cubicBezTo>
                <a:lnTo>
                  <a:pt x="4622" y="90521"/>
                </a:lnTo>
                <a:cubicBezTo>
                  <a:pt x="3886" y="89020"/>
                  <a:pt x="3282" y="87401"/>
                  <a:pt x="2797" y="85723"/>
                </a:cubicBezTo>
                <a:cubicBezTo>
                  <a:pt x="2620" y="85061"/>
                  <a:pt x="2414" y="84266"/>
                  <a:pt x="2458" y="83501"/>
                </a:cubicBezTo>
                <a:cubicBezTo>
                  <a:pt x="2488" y="82898"/>
                  <a:pt x="2679" y="82309"/>
                  <a:pt x="3003" y="81720"/>
                </a:cubicBezTo>
                <a:cubicBezTo>
                  <a:pt x="3533" y="80778"/>
                  <a:pt x="4460" y="79851"/>
                  <a:pt x="5725" y="78998"/>
                </a:cubicBezTo>
                <a:cubicBezTo>
                  <a:pt x="7212" y="77997"/>
                  <a:pt x="8801" y="77188"/>
                  <a:pt x="10449" y="76599"/>
                </a:cubicBezTo>
                <a:cubicBezTo>
                  <a:pt x="10891" y="76437"/>
                  <a:pt x="11362" y="76290"/>
                  <a:pt x="11818" y="76158"/>
                </a:cubicBezTo>
                <a:cubicBezTo>
                  <a:pt x="12150" y="76054"/>
                  <a:pt x="12484" y="75949"/>
                  <a:pt x="12817" y="75837"/>
                </a:cubicBezTo>
                <a:lnTo>
                  <a:pt x="12817" y="75837"/>
                </a:lnTo>
                <a:cubicBezTo>
                  <a:pt x="12610" y="75910"/>
                  <a:pt x="12404" y="75982"/>
                  <a:pt x="12201" y="76055"/>
                </a:cubicBezTo>
                <a:cubicBezTo>
                  <a:pt x="11759" y="76202"/>
                  <a:pt x="11288" y="76364"/>
                  <a:pt x="10847" y="76525"/>
                </a:cubicBezTo>
                <a:cubicBezTo>
                  <a:pt x="9228" y="77129"/>
                  <a:pt x="7653" y="77968"/>
                  <a:pt x="6211" y="78998"/>
                </a:cubicBezTo>
                <a:cubicBezTo>
                  <a:pt x="4960" y="79881"/>
                  <a:pt x="4048" y="80808"/>
                  <a:pt x="3533" y="81750"/>
                </a:cubicBezTo>
                <a:cubicBezTo>
                  <a:pt x="3224" y="82338"/>
                  <a:pt x="3047" y="82942"/>
                  <a:pt x="2988" y="83560"/>
                </a:cubicBezTo>
                <a:cubicBezTo>
                  <a:pt x="2929" y="84340"/>
                  <a:pt x="3121" y="85120"/>
                  <a:pt x="3297" y="85797"/>
                </a:cubicBezTo>
                <a:cubicBezTo>
                  <a:pt x="3753" y="87474"/>
                  <a:pt x="4342" y="89079"/>
                  <a:pt x="5078" y="90580"/>
                </a:cubicBezTo>
                <a:lnTo>
                  <a:pt x="5137" y="90550"/>
                </a:lnTo>
                <a:cubicBezTo>
                  <a:pt x="4401" y="89049"/>
                  <a:pt x="3812" y="87430"/>
                  <a:pt x="3356" y="85782"/>
                </a:cubicBezTo>
                <a:cubicBezTo>
                  <a:pt x="3165" y="85120"/>
                  <a:pt x="2988" y="84340"/>
                  <a:pt x="3047" y="83575"/>
                </a:cubicBezTo>
                <a:cubicBezTo>
                  <a:pt x="3076" y="82971"/>
                  <a:pt x="3268" y="82383"/>
                  <a:pt x="3577" y="81809"/>
                </a:cubicBezTo>
                <a:cubicBezTo>
                  <a:pt x="4092" y="80867"/>
                  <a:pt x="4975" y="79925"/>
                  <a:pt x="6226" y="79071"/>
                </a:cubicBezTo>
                <a:cubicBezTo>
                  <a:pt x="7683" y="78041"/>
                  <a:pt x="9228" y="77202"/>
                  <a:pt x="10847" y="76599"/>
                </a:cubicBezTo>
                <a:cubicBezTo>
                  <a:pt x="11288" y="76437"/>
                  <a:pt x="11759" y="76275"/>
                  <a:pt x="12201" y="76128"/>
                </a:cubicBezTo>
                <a:cubicBezTo>
                  <a:pt x="13349" y="75731"/>
                  <a:pt x="14496" y="75348"/>
                  <a:pt x="15556" y="74701"/>
                </a:cubicBezTo>
                <a:cubicBezTo>
                  <a:pt x="15997" y="74436"/>
                  <a:pt x="16395" y="74112"/>
                  <a:pt x="16748" y="73773"/>
                </a:cubicBezTo>
                <a:cubicBezTo>
                  <a:pt x="17705" y="72817"/>
                  <a:pt x="18220" y="71669"/>
                  <a:pt x="18205" y="70565"/>
                </a:cubicBezTo>
                <a:cubicBezTo>
                  <a:pt x="18161" y="69535"/>
                  <a:pt x="17587" y="68637"/>
                  <a:pt x="17028" y="67902"/>
                </a:cubicBezTo>
                <a:cubicBezTo>
                  <a:pt x="16410" y="67092"/>
                  <a:pt x="15527" y="66356"/>
                  <a:pt x="14423" y="65694"/>
                </a:cubicBezTo>
                <a:lnTo>
                  <a:pt x="14202" y="65562"/>
                </a:lnTo>
                <a:cubicBezTo>
                  <a:pt x="14055" y="65473"/>
                  <a:pt x="13893" y="65385"/>
                  <a:pt x="13746" y="65282"/>
                </a:cubicBezTo>
                <a:cubicBezTo>
                  <a:pt x="12112" y="64296"/>
                  <a:pt x="11023" y="63295"/>
                  <a:pt x="10346" y="62162"/>
                </a:cubicBezTo>
                <a:cubicBezTo>
                  <a:pt x="9726" y="61120"/>
                  <a:pt x="9552" y="60010"/>
                  <a:pt x="9861" y="59078"/>
                </a:cubicBezTo>
                <a:lnTo>
                  <a:pt x="9861" y="59078"/>
                </a:lnTo>
                <a:cubicBezTo>
                  <a:pt x="9852" y="59088"/>
                  <a:pt x="9846" y="59094"/>
                  <a:pt x="9846" y="59101"/>
                </a:cubicBezTo>
                <a:cubicBezTo>
                  <a:pt x="9831" y="59131"/>
                  <a:pt x="9802" y="59145"/>
                  <a:pt x="9772" y="59160"/>
                </a:cubicBezTo>
                <a:cubicBezTo>
                  <a:pt x="9787" y="59145"/>
                  <a:pt x="9787" y="59131"/>
                  <a:pt x="9817" y="59101"/>
                </a:cubicBezTo>
                <a:lnTo>
                  <a:pt x="9871" y="59047"/>
                </a:lnTo>
                <a:lnTo>
                  <a:pt x="9871" y="59047"/>
                </a:lnTo>
                <a:cubicBezTo>
                  <a:pt x="9868" y="59057"/>
                  <a:pt x="9864" y="59067"/>
                  <a:pt x="9861" y="59078"/>
                </a:cubicBezTo>
                <a:lnTo>
                  <a:pt x="9861" y="59078"/>
                </a:lnTo>
                <a:cubicBezTo>
                  <a:pt x="9870" y="59067"/>
                  <a:pt x="9882" y="59051"/>
                  <a:pt x="9890" y="59028"/>
                </a:cubicBezTo>
                <a:lnTo>
                  <a:pt x="9890" y="59028"/>
                </a:lnTo>
                <a:lnTo>
                  <a:pt x="9871" y="59047"/>
                </a:lnTo>
                <a:lnTo>
                  <a:pt x="9871" y="59047"/>
                </a:lnTo>
                <a:cubicBezTo>
                  <a:pt x="9882" y="59016"/>
                  <a:pt x="9893" y="58985"/>
                  <a:pt x="9905" y="58954"/>
                </a:cubicBezTo>
                <a:cubicBezTo>
                  <a:pt x="9964" y="58925"/>
                  <a:pt x="10037" y="58866"/>
                  <a:pt x="10081" y="58836"/>
                </a:cubicBezTo>
                <a:lnTo>
                  <a:pt x="10081" y="58836"/>
                </a:lnTo>
                <a:cubicBezTo>
                  <a:pt x="10079" y="58848"/>
                  <a:pt x="10076" y="58859"/>
                  <a:pt x="10073" y="58870"/>
                </a:cubicBezTo>
                <a:lnTo>
                  <a:pt x="10073" y="58870"/>
                </a:lnTo>
                <a:cubicBezTo>
                  <a:pt x="10094" y="58856"/>
                  <a:pt x="10114" y="58846"/>
                  <a:pt x="10134" y="58839"/>
                </a:cubicBezTo>
                <a:lnTo>
                  <a:pt x="10134" y="58839"/>
                </a:lnTo>
                <a:cubicBezTo>
                  <a:pt x="10133" y="58841"/>
                  <a:pt x="10133" y="58844"/>
                  <a:pt x="10132" y="58846"/>
                </a:cubicBezTo>
                <a:lnTo>
                  <a:pt x="10132" y="58846"/>
                </a:lnTo>
                <a:cubicBezTo>
                  <a:pt x="10135" y="58842"/>
                  <a:pt x="10138" y="58839"/>
                  <a:pt x="10140" y="58836"/>
                </a:cubicBezTo>
                <a:lnTo>
                  <a:pt x="10140" y="58836"/>
                </a:lnTo>
                <a:cubicBezTo>
                  <a:pt x="10138" y="58837"/>
                  <a:pt x="10136" y="58838"/>
                  <a:pt x="10134" y="58839"/>
                </a:cubicBezTo>
                <a:lnTo>
                  <a:pt x="10134" y="58839"/>
                </a:lnTo>
                <a:cubicBezTo>
                  <a:pt x="10141" y="58813"/>
                  <a:pt x="10148" y="58788"/>
                  <a:pt x="10155" y="58763"/>
                </a:cubicBezTo>
                <a:cubicBezTo>
                  <a:pt x="10229" y="58719"/>
                  <a:pt x="10302" y="58660"/>
                  <a:pt x="10361" y="58630"/>
                </a:cubicBezTo>
                <a:lnTo>
                  <a:pt x="10361" y="58630"/>
                </a:lnTo>
                <a:cubicBezTo>
                  <a:pt x="10359" y="58642"/>
                  <a:pt x="10357" y="58653"/>
                  <a:pt x="10355" y="58665"/>
                </a:cubicBezTo>
                <a:lnTo>
                  <a:pt x="10355" y="58665"/>
                </a:lnTo>
                <a:cubicBezTo>
                  <a:pt x="10373" y="58652"/>
                  <a:pt x="10390" y="58641"/>
                  <a:pt x="10405" y="58630"/>
                </a:cubicBezTo>
                <a:lnTo>
                  <a:pt x="10405" y="58630"/>
                </a:lnTo>
                <a:cubicBezTo>
                  <a:pt x="10390" y="58660"/>
                  <a:pt x="10361" y="58704"/>
                  <a:pt x="10361" y="58733"/>
                </a:cubicBezTo>
                <a:lnTo>
                  <a:pt x="10344" y="58746"/>
                </a:lnTo>
                <a:lnTo>
                  <a:pt x="10344" y="58746"/>
                </a:lnTo>
                <a:cubicBezTo>
                  <a:pt x="10347" y="58719"/>
                  <a:pt x="10351" y="58692"/>
                  <a:pt x="10355" y="58665"/>
                </a:cubicBezTo>
                <a:lnTo>
                  <a:pt x="10355" y="58665"/>
                </a:lnTo>
                <a:cubicBezTo>
                  <a:pt x="10322" y="58689"/>
                  <a:pt x="10287" y="58714"/>
                  <a:pt x="10258" y="58733"/>
                </a:cubicBezTo>
                <a:lnTo>
                  <a:pt x="10199" y="58851"/>
                </a:lnTo>
                <a:lnTo>
                  <a:pt x="10199" y="58851"/>
                </a:lnTo>
                <a:lnTo>
                  <a:pt x="10344" y="58746"/>
                </a:lnTo>
                <a:lnTo>
                  <a:pt x="10344" y="58746"/>
                </a:lnTo>
                <a:cubicBezTo>
                  <a:pt x="10213" y="59750"/>
                  <a:pt x="10577" y="60712"/>
                  <a:pt x="10847" y="61265"/>
                </a:cubicBezTo>
                <a:cubicBezTo>
                  <a:pt x="11538" y="62663"/>
                  <a:pt x="12686" y="63869"/>
                  <a:pt x="14305" y="64988"/>
                </a:cubicBezTo>
                <a:cubicBezTo>
                  <a:pt x="14555" y="65179"/>
                  <a:pt x="14820" y="65341"/>
                  <a:pt x="15041" y="65488"/>
                </a:cubicBezTo>
                <a:cubicBezTo>
                  <a:pt x="16233" y="66283"/>
                  <a:pt x="17131" y="67151"/>
                  <a:pt x="17705" y="68049"/>
                </a:cubicBezTo>
                <a:cubicBezTo>
                  <a:pt x="18205" y="68814"/>
                  <a:pt x="18676" y="69653"/>
                  <a:pt x="18676" y="70624"/>
                </a:cubicBezTo>
                <a:cubicBezTo>
                  <a:pt x="18676" y="71669"/>
                  <a:pt x="18161" y="72743"/>
                  <a:pt x="17248" y="73656"/>
                </a:cubicBezTo>
                <a:cubicBezTo>
                  <a:pt x="16910" y="74009"/>
                  <a:pt x="16527" y="74303"/>
                  <a:pt x="16100" y="74583"/>
                </a:cubicBezTo>
                <a:cubicBezTo>
                  <a:pt x="15129" y="75201"/>
                  <a:pt x="14040" y="75613"/>
                  <a:pt x="12995" y="76010"/>
                </a:cubicBezTo>
                <a:cubicBezTo>
                  <a:pt x="12554" y="76172"/>
                  <a:pt x="12068" y="76364"/>
                  <a:pt x="11627" y="76540"/>
                </a:cubicBezTo>
                <a:cubicBezTo>
                  <a:pt x="10081" y="77202"/>
                  <a:pt x="8595" y="78071"/>
                  <a:pt x="7197" y="79145"/>
                </a:cubicBezTo>
                <a:cubicBezTo>
                  <a:pt x="6005" y="80057"/>
                  <a:pt x="5196" y="80985"/>
                  <a:pt x="4695" y="81956"/>
                </a:cubicBezTo>
                <a:cubicBezTo>
                  <a:pt x="4401" y="82530"/>
                  <a:pt x="4224" y="83133"/>
                  <a:pt x="4180" y="83722"/>
                </a:cubicBezTo>
                <a:cubicBezTo>
                  <a:pt x="4121" y="84472"/>
                  <a:pt x="4268" y="85223"/>
                  <a:pt x="4445" y="85929"/>
                </a:cubicBezTo>
                <a:cubicBezTo>
                  <a:pt x="4842" y="87577"/>
                  <a:pt x="5416" y="89167"/>
                  <a:pt x="6137" y="90638"/>
                </a:cubicBezTo>
                <a:lnTo>
                  <a:pt x="6182" y="90594"/>
                </a:lnTo>
                <a:cubicBezTo>
                  <a:pt x="5475" y="89123"/>
                  <a:pt x="4901" y="87548"/>
                  <a:pt x="4489" y="85914"/>
                </a:cubicBezTo>
                <a:cubicBezTo>
                  <a:pt x="4327" y="85208"/>
                  <a:pt x="4180" y="84472"/>
                  <a:pt x="4239" y="83722"/>
                </a:cubicBezTo>
                <a:cubicBezTo>
                  <a:pt x="4268" y="83133"/>
                  <a:pt x="4460" y="82544"/>
                  <a:pt x="4754" y="81971"/>
                </a:cubicBezTo>
                <a:cubicBezTo>
                  <a:pt x="5254" y="81014"/>
                  <a:pt x="6064" y="80116"/>
                  <a:pt x="7241" y="79189"/>
                </a:cubicBezTo>
                <a:cubicBezTo>
                  <a:pt x="8610" y="78130"/>
                  <a:pt x="10111" y="77261"/>
                  <a:pt x="11656" y="76599"/>
                </a:cubicBezTo>
                <a:cubicBezTo>
                  <a:pt x="12098" y="76422"/>
                  <a:pt x="12569" y="76231"/>
                  <a:pt x="13010" y="76069"/>
                </a:cubicBezTo>
                <a:cubicBezTo>
                  <a:pt x="14055" y="75657"/>
                  <a:pt x="15159" y="75260"/>
                  <a:pt x="16145" y="74627"/>
                </a:cubicBezTo>
                <a:cubicBezTo>
                  <a:pt x="16557" y="74362"/>
                  <a:pt x="16954" y="74038"/>
                  <a:pt x="17278" y="73715"/>
                </a:cubicBezTo>
                <a:cubicBezTo>
                  <a:pt x="18205" y="72773"/>
                  <a:pt x="18720" y="71684"/>
                  <a:pt x="18735" y="70624"/>
                </a:cubicBezTo>
                <a:cubicBezTo>
                  <a:pt x="18749" y="69623"/>
                  <a:pt x="18234" y="68770"/>
                  <a:pt x="17763" y="68005"/>
                </a:cubicBezTo>
                <a:cubicBezTo>
                  <a:pt x="17175" y="67107"/>
                  <a:pt x="16262" y="66239"/>
                  <a:pt x="15070" y="65429"/>
                </a:cubicBezTo>
                <a:cubicBezTo>
                  <a:pt x="14850" y="65282"/>
                  <a:pt x="14599" y="65120"/>
                  <a:pt x="14335" y="64944"/>
                </a:cubicBezTo>
                <a:cubicBezTo>
                  <a:pt x="12716" y="63840"/>
                  <a:pt x="11583" y="62618"/>
                  <a:pt x="10891" y="61220"/>
                </a:cubicBezTo>
                <a:cubicBezTo>
                  <a:pt x="10626" y="60676"/>
                  <a:pt x="10214" y="59616"/>
                  <a:pt x="10435" y="58571"/>
                </a:cubicBezTo>
                <a:cubicBezTo>
                  <a:pt x="10508" y="58513"/>
                  <a:pt x="10582" y="58483"/>
                  <a:pt x="10670" y="58424"/>
                </a:cubicBezTo>
                <a:lnTo>
                  <a:pt x="10670" y="58424"/>
                </a:lnTo>
                <a:cubicBezTo>
                  <a:pt x="10670" y="58427"/>
                  <a:pt x="10670" y="58430"/>
                  <a:pt x="10669" y="58433"/>
                </a:cubicBezTo>
                <a:lnTo>
                  <a:pt x="10669" y="58433"/>
                </a:lnTo>
                <a:cubicBezTo>
                  <a:pt x="10675" y="58430"/>
                  <a:pt x="10680" y="58427"/>
                  <a:pt x="10685" y="58424"/>
                </a:cubicBezTo>
                <a:lnTo>
                  <a:pt x="10685" y="58424"/>
                </a:lnTo>
                <a:cubicBezTo>
                  <a:pt x="10677" y="58436"/>
                  <a:pt x="10671" y="58448"/>
                  <a:pt x="10667" y="58460"/>
                </a:cubicBezTo>
                <a:lnTo>
                  <a:pt x="10667" y="58460"/>
                </a:lnTo>
                <a:cubicBezTo>
                  <a:pt x="10668" y="58451"/>
                  <a:pt x="10668" y="58442"/>
                  <a:pt x="10669" y="58433"/>
                </a:cubicBezTo>
                <a:lnTo>
                  <a:pt x="10669" y="58433"/>
                </a:lnTo>
                <a:cubicBezTo>
                  <a:pt x="10613" y="58464"/>
                  <a:pt x="10547" y="58516"/>
                  <a:pt x="10494" y="58557"/>
                </a:cubicBezTo>
                <a:cubicBezTo>
                  <a:pt x="10479" y="58557"/>
                  <a:pt x="10479" y="58571"/>
                  <a:pt x="10479" y="58571"/>
                </a:cubicBezTo>
                <a:cubicBezTo>
                  <a:pt x="10464" y="58616"/>
                  <a:pt x="10464" y="58645"/>
                  <a:pt x="10435" y="58689"/>
                </a:cubicBezTo>
                <a:cubicBezTo>
                  <a:pt x="10508" y="58630"/>
                  <a:pt x="10567" y="58586"/>
                  <a:pt x="10641" y="58557"/>
                </a:cubicBezTo>
                <a:cubicBezTo>
                  <a:pt x="10651" y="58524"/>
                  <a:pt x="10654" y="58492"/>
                  <a:pt x="10667" y="58460"/>
                </a:cubicBezTo>
                <a:lnTo>
                  <a:pt x="10667" y="58460"/>
                </a:lnTo>
                <a:cubicBezTo>
                  <a:pt x="10589" y="59316"/>
                  <a:pt x="10865" y="60169"/>
                  <a:pt x="11141" y="60764"/>
                </a:cubicBezTo>
                <a:cubicBezTo>
                  <a:pt x="11833" y="62265"/>
                  <a:pt x="12981" y="63590"/>
                  <a:pt x="14614" y="64797"/>
                </a:cubicBezTo>
                <a:cubicBezTo>
                  <a:pt x="14835" y="64944"/>
                  <a:pt x="15070" y="65120"/>
                  <a:pt x="15365" y="65326"/>
                </a:cubicBezTo>
                <a:cubicBezTo>
                  <a:pt x="16616" y="66195"/>
                  <a:pt x="17543" y="67107"/>
                  <a:pt x="18087" y="68064"/>
                </a:cubicBezTo>
                <a:cubicBezTo>
                  <a:pt x="18543" y="68844"/>
                  <a:pt x="18985" y="69682"/>
                  <a:pt x="18970" y="70624"/>
                </a:cubicBezTo>
                <a:cubicBezTo>
                  <a:pt x="18941" y="71654"/>
                  <a:pt x="18440" y="72699"/>
                  <a:pt x="17543" y="73597"/>
                </a:cubicBezTo>
                <a:cubicBezTo>
                  <a:pt x="17204" y="73935"/>
                  <a:pt x="16836" y="74244"/>
                  <a:pt x="16439" y="74524"/>
                </a:cubicBezTo>
                <a:cubicBezTo>
                  <a:pt x="15497" y="75127"/>
                  <a:pt x="14452" y="75554"/>
                  <a:pt x="13437" y="75952"/>
                </a:cubicBezTo>
                <a:cubicBezTo>
                  <a:pt x="12995" y="76143"/>
                  <a:pt x="12510" y="76319"/>
                  <a:pt x="12068" y="76525"/>
                </a:cubicBezTo>
                <a:cubicBezTo>
                  <a:pt x="10552" y="77202"/>
                  <a:pt x="9095" y="78115"/>
                  <a:pt x="7756" y="79189"/>
                </a:cubicBezTo>
                <a:cubicBezTo>
                  <a:pt x="6594" y="80131"/>
                  <a:pt x="5799" y="81058"/>
                  <a:pt x="5328" y="82029"/>
                </a:cubicBezTo>
                <a:cubicBezTo>
                  <a:pt x="5034" y="82603"/>
                  <a:pt x="4857" y="83192"/>
                  <a:pt x="4813" y="83781"/>
                </a:cubicBezTo>
                <a:cubicBezTo>
                  <a:pt x="4754" y="84531"/>
                  <a:pt x="4887" y="85267"/>
                  <a:pt x="5048" y="85959"/>
                </a:cubicBezTo>
                <a:cubicBezTo>
                  <a:pt x="5416" y="87622"/>
                  <a:pt x="5990" y="89182"/>
                  <a:pt x="6682" y="90638"/>
                </a:cubicBezTo>
                <a:lnTo>
                  <a:pt x="6741" y="90594"/>
                </a:lnTo>
                <a:cubicBezTo>
                  <a:pt x="6020" y="89152"/>
                  <a:pt x="5475" y="87577"/>
                  <a:pt x="5107" y="85929"/>
                </a:cubicBezTo>
                <a:cubicBezTo>
                  <a:pt x="4960" y="85238"/>
                  <a:pt x="4813" y="84516"/>
                  <a:pt x="4857" y="83751"/>
                </a:cubicBezTo>
                <a:cubicBezTo>
                  <a:pt x="4916" y="83163"/>
                  <a:pt x="5078" y="82603"/>
                  <a:pt x="5357" y="82029"/>
                </a:cubicBezTo>
                <a:cubicBezTo>
                  <a:pt x="5843" y="81073"/>
                  <a:pt x="6623" y="80146"/>
                  <a:pt x="7771" y="79233"/>
                </a:cubicBezTo>
                <a:cubicBezTo>
                  <a:pt x="9110" y="78144"/>
                  <a:pt x="10567" y="77247"/>
                  <a:pt x="12068" y="76584"/>
                </a:cubicBezTo>
                <a:cubicBezTo>
                  <a:pt x="12510" y="76378"/>
                  <a:pt x="12995" y="76202"/>
                  <a:pt x="13437" y="76010"/>
                </a:cubicBezTo>
                <a:cubicBezTo>
                  <a:pt x="14452" y="75613"/>
                  <a:pt x="15512" y="75186"/>
                  <a:pt x="16454" y="74553"/>
                </a:cubicBezTo>
                <a:cubicBezTo>
                  <a:pt x="16851" y="74289"/>
                  <a:pt x="17248" y="73965"/>
                  <a:pt x="17572" y="73641"/>
                </a:cubicBezTo>
                <a:cubicBezTo>
                  <a:pt x="18470" y="72714"/>
                  <a:pt x="18985" y="71654"/>
                  <a:pt x="19029" y="70609"/>
                </a:cubicBezTo>
                <a:cubicBezTo>
                  <a:pt x="19058" y="69653"/>
                  <a:pt x="18602" y="68799"/>
                  <a:pt x="18146" y="68005"/>
                </a:cubicBezTo>
                <a:cubicBezTo>
                  <a:pt x="17572" y="67048"/>
                  <a:pt x="16660" y="66136"/>
                  <a:pt x="15409" y="65253"/>
                </a:cubicBezTo>
                <a:cubicBezTo>
                  <a:pt x="15114" y="65047"/>
                  <a:pt x="14864" y="64885"/>
                  <a:pt x="14644" y="64723"/>
                </a:cubicBezTo>
                <a:cubicBezTo>
                  <a:pt x="13010" y="63546"/>
                  <a:pt x="11877" y="62221"/>
                  <a:pt x="11185" y="60720"/>
                </a:cubicBezTo>
                <a:cubicBezTo>
                  <a:pt x="10920" y="60102"/>
                  <a:pt x="10641" y="59234"/>
                  <a:pt x="10729" y="58365"/>
                </a:cubicBezTo>
                <a:cubicBezTo>
                  <a:pt x="10817" y="58321"/>
                  <a:pt x="10891" y="58277"/>
                  <a:pt x="10994" y="58218"/>
                </a:cubicBezTo>
                <a:lnTo>
                  <a:pt x="10994" y="58218"/>
                </a:lnTo>
                <a:cubicBezTo>
                  <a:pt x="10964" y="58851"/>
                  <a:pt x="11097" y="59528"/>
                  <a:pt x="11406" y="60279"/>
                </a:cubicBezTo>
                <a:cubicBezTo>
                  <a:pt x="12068" y="61897"/>
                  <a:pt x="13275" y="63354"/>
                  <a:pt x="14908" y="64605"/>
                </a:cubicBezTo>
                <a:cubicBezTo>
                  <a:pt x="15129" y="64767"/>
                  <a:pt x="15379" y="64958"/>
                  <a:pt x="15674" y="65179"/>
                </a:cubicBezTo>
                <a:cubicBezTo>
                  <a:pt x="16998" y="66136"/>
                  <a:pt x="17911" y="67092"/>
                  <a:pt x="18455" y="68078"/>
                </a:cubicBezTo>
                <a:cubicBezTo>
                  <a:pt x="18897" y="68888"/>
                  <a:pt x="19279" y="69682"/>
                  <a:pt x="19250" y="70609"/>
                </a:cubicBezTo>
                <a:cubicBezTo>
                  <a:pt x="19191" y="71595"/>
                  <a:pt x="18691" y="72640"/>
                  <a:pt x="17808" y="73523"/>
                </a:cubicBezTo>
                <a:cubicBezTo>
                  <a:pt x="17484" y="73862"/>
                  <a:pt x="17116" y="74171"/>
                  <a:pt x="16733" y="74436"/>
                </a:cubicBezTo>
                <a:cubicBezTo>
                  <a:pt x="15821" y="75039"/>
                  <a:pt x="14820" y="75466"/>
                  <a:pt x="13834" y="75878"/>
                </a:cubicBezTo>
                <a:cubicBezTo>
                  <a:pt x="13393" y="76069"/>
                  <a:pt x="12922" y="76275"/>
                  <a:pt x="12480" y="76467"/>
                </a:cubicBezTo>
                <a:cubicBezTo>
                  <a:pt x="10994" y="77173"/>
                  <a:pt x="9566" y="78085"/>
                  <a:pt x="8271" y="79189"/>
                </a:cubicBezTo>
                <a:cubicBezTo>
                  <a:pt x="7138" y="80146"/>
                  <a:pt x="6388" y="81073"/>
                  <a:pt x="5917" y="82044"/>
                </a:cubicBezTo>
                <a:cubicBezTo>
                  <a:pt x="5637" y="82618"/>
                  <a:pt x="5475" y="83207"/>
                  <a:pt x="5416" y="83795"/>
                </a:cubicBezTo>
                <a:cubicBezTo>
                  <a:pt x="5343" y="84546"/>
                  <a:pt x="5490" y="85311"/>
                  <a:pt x="5622" y="85959"/>
                </a:cubicBezTo>
                <a:cubicBezTo>
                  <a:pt x="5961" y="87592"/>
                  <a:pt x="6505" y="89167"/>
                  <a:pt x="7212" y="90609"/>
                </a:cubicBezTo>
                <a:lnTo>
                  <a:pt x="7271" y="90580"/>
                </a:lnTo>
                <a:cubicBezTo>
                  <a:pt x="6579" y="89137"/>
                  <a:pt x="6020" y="87577"/>
                  <a:pt x="5666" y="85944"/>
                </a:cubicBezTo>
                <a:cubicBezTo>
                  <a:pt x="5549" y="85296"/>
                  <a:pt x="5402" y="84546"/>
                  <a:pt x="5475" y="83795"/>
                </a:cubicBezTo>
                <a:cubicBezTo>
                  <a:pt x="5519" y="83221"/>
                  <a:pt x="5696" y="82633"/>
                  <a:pt x="5961" y="82074"/>
                </a:cubicBezTo>
                <a:cubicBezTo>
                  <a:pt x="6432" y="81117"/>
                  <a:pt x="7197" y="80205"/>
                  <a:pt x="8301" y="79263"/>
                </a:cubicBezTo>
                <a:cubicBezTo>
                  <a:pt x="9611" y="78159"/>
                  <a:pt x="11023" y="77247"/>
                  <a:pt x="12495" y="76540"/>
                </a:cubicBezTo>
                <a:cubicBezTo>
                  <a:pt x="12936" y="76334"/>
                  <a:pt x="13393" y="76143"/>
                  <a:pt x="13864" y="75952"/>
                </a:cubicBezTo>
                <a:cubicBezTo>
                  <a:pt x="14835" y="75525"/>
                  <a:pt x="15865" y="75113"/>
                  <a:pt x="16763" y="74495"/>
                </a:cubicBezTo>
                <a:cubicBezTo>
                  <a:pt x="17175" y="74230"/>
                  <a:pt x="17543" y="73935"/>
                  <a:pt x="17866" y="73582"/>
                </a:cubicBezTo>
                <a:cubicBezTo>
                  <a:pt x="18749" y="72684"/>
                  <a:pt x="19265" y="71625"/>
                  <a:pt x="19323" y="70595"/>
                </a:cubicBezTo>
                <a:cubicBezTo>
                  <a:pt x="19382" y="69668"/>
                  <a:pt x="18970" y="68858"/>
                  <a:pt x="18529" y="68049"/>
                </a:cubicBezTo>
                <a:cubicBezTo>
                  <a:pt x="17984" y="67033"/>
                  <a:pt x="17057" y="66077"/>
                  <a:pt x="15733" y="65106"/>
                </a:cubicBezTo>
                <a:cubicBezTo>
                  <a:pt x="15438" y="64885"/>
                  <a:pt x="15188" y="64693"/>
                  <a:pt x="14967" y="64532"/>
                </a:cubicBezTo>
                <a:cubicBezTo>
                  <a:pt x="13319" y="63281"/>
                  <a:pt x="12142" y="61839"/>
                  <a:pt x="11480" y="60249"/>
                </a:cubicBezTo>
                <a:cubicBezTo>
                  <a:pt x="11196" y="59546"/>
                  <a:pt x="11048" y="58905"/>
                  <a:pt x="11060" y="58315"/>
                </a:cubicBezTo>
                <a:lnTo>
                  <a:pt x="11060" y="58315"/>
                </a:lnTo>
                <a:cubicBezTo>
                  <a:pt x="11047" y="58322"/>
                  <a:pt x="11035" y="58329"/>
                  <a:pt x="11023" y="58336"/>
                </a:cubicBezTo>
                <a:cubicBezTo>
                  <a:pt x="11023" y="58279"/>
                  <a:pt x="11051" y="58221"/>
                  <a:pt x="11066" y="58178"/>
                </a:cubicBezTo>
                <a:lnTo>
                  <a:pt x="11066" y="58178"/>
                </a:lnTo>
                <a:cubicBezTo>
                  <a:pt x="11063" y="58223"/>
                  <a:pt x="11061" y="58269"/>
                  <a:pt x="11060" y="58315"/>
                </a:cubicBezTo>
                <a:lnTo>
                  <a:pt x="11060" y="58315"/>
                </a:lnTo>
                <a:cubicBezTo>
                  <a:pt x="11129" y="58278"/>
                  <a:pt x="11212" y="58241"/>
                  <a:pt x="11273" y="58204"/>
                </a:cubicBezTo>
                <a:cubicBezTo>
                  <a:pt x="11273" y="58146"/>
                  <a:pt x="11273" y="58103"/>
                  <a:pt x="11301" y="58033"/>
                </a:cubicBezTo>
                <a:lnTo>
                  <a:pt x="11301" y="58033"/>
                </a:lnTo>
                <a:cubicBezTo>
                  <a:pt x="11243" y="58069"/>
                  <a:pt x="11185" y="58100"/>
                  <a:pt x="11128" y="58129"/>
                </a:cubicBezTo>
                <a:lnTo>
                  <a:pt x="11128" y="58129"/>
                </a:lnTo>
                <a:cubicBezTo>
                  <a:pt x="11182" y="58091"/>
                  <a:pt x="11239" y="58059"/>
                  <a:pt x="11303" y="58027"/>
                </a:cubicBezTo>
                <a:lnTo>
                  <a:pt x="11303" y="58027"/>
                </a:lnTo>
                <a:cubicBezTo>
                  <a:pt x="11302" y="58029"/>
                  <a:pt x="11301" y="58031"/>
                  <a:pt x="11301" y="58033"/>
                </a:cubicBezTo>
                <a:lnTo>
                  <a:pt x="11301" y="58033"/>
                </a:lnTo>
                <a:cubicBezTo>
                  <a:pt x="11311" y="58026"/>
                  <a:pt x="11322" y="58019"/>
                  <a:pt x="11332" y="58012"/>
                </a:cubicBezTo>
                <a:cubicBezTo>
                  <a:pt x="11362" y="58557"/>
                  <a:pt x="11465" y="59160"/>
                  <a:pt x="11730" y="59808"/>
                </a:cubicBezTo>
                <a:cubicBezTo>
                  <a:pt x="12362" y="61529"/>
                  <a:pt x="13569" y="63075"/>
                  <a:pt x="15232" y="64399"/>
                </a:cubicBezTo>
                <a:cubicBezTo>
                  <a:pt x="15482" y="64590"/>
                  <a:pt x="15733" y="64782"/>
                  <a:pt x="16027" y="65003"/>
                </a:cubicBezTo>
                <a:cubicBezTo>
                  <a:pt x="17410" y="66033"/>
                  <a:pt x="18323" y="67048"/>
                  <a:pt x="18867" y="68093"/>
                </a:cubicBezTo>
                <a:cubicBezTo>
                  <a:pt x="19265" y="68902"/>
                  <a:pt x="19618" y="69697"/>
                  <a:pt x="19559" y="70595"/>
                </a:cubicBezTo>
                <a:cubicBezTo>
                  <a:pt x="19485" y="71581"/>
                  <a:pt x="18985" y="72611"/>
                  <a:pt x="18131" y="73464"/>
                </a:cubicBezTo>
                <a:cubicBezTo>
                  <a:pt x="17808" y="73803"/>
                  <a:pt x="17440" y="74097"/>
                  <a:pt x="17057" y="74377"/>
                </a:cubicBezTo>
                <a:cubicBezTo>
                  <a:pt x="16189" y="74980"/>
                  <a:pt x="15217" y="75407"/>
                  <a:pt x="14261" y="75819"/>
                </a:cubicBezTo>
                <a:cubicBezTo>
                  <a:pt x="13819" y="76025"/>
                  <a:pt x="13349" y="76231"/>
                  <a:pt x="12907" y="76452"/>
                </a:cubicBezTo>
                <a:cubicBezTo>
                  <a:pt x="11435" y="77188"/>
                  <a:pt x="10052" y="78130"/>
                  <a:pt x="8786" y="79248"/>
                </a:cubicBezTo>
                <a:cubicBezTo>
                  <a:pt x="7712" y="80205"/>
                  <a:pt x="6962" y="81146"/>
                  <a:pt x="6505" y="82118"/>
                </a:cubicBezTo>
                <a:cubicBezTo>
                  <a:pt x="6226" y="82692"/>
                  <a:pt x="6064" y="83251"/>
                  <a:pt x="6020" y="83839"/>
                </a:cubicBezTo>
                <a:cubicBezTo>
                  <a:pt x="5946" y="84605"/>
                  <a:pt x="6079" y="85355"/>
                  <a:pt x="6211" y="86003"/>
                </a:cubicBezTo>
                <a:cubicBezTo>
                  <a:pt x="6535" y="87636"/>
                  <a:pt x="7050" y="89182"/>
                  <a:pt x="7756" y="90609"/>
                </a:cubicBezTo>
                <a:lnTo>
                  <a:pt x="7800" y="90580"/>
                </a:lnTo>
                <a:cubicBezTo>
                  <a:pt x="7109" y="89167"/>
                  <a:pt x="6594" y="87622"/>
                  <a:pt x="6255" y="85973"/>
                </a:cubicBezTo>
                <a:cubicBezTo>
                  <a:pt x="6137" y="85355"/>
                  <a:pt x="6020" y="84605"/>
                  <a:pt x="6093" y="83839"/>
                </a:cubicBezTo>
                <a:cubicBezTo>
                  <a:pt x="6152" y="83280"/>
                  <a:pt x="6314" y="82706"/>
                  <a:pt x="6579" y="82132"/>
                </a:cubicBezTo>
                <a:cubicBezTo>
                  <a:pt x="7035" y="81176"/>
                  <a:pt x="7771" y="80234"/>
                  <a:pt x="8831" y="79307"/>
                </a:cubicBezTo>
                <a:cubicBezTo>
                  <a:pt x="10111" y="78174"/>
                  <a:pt x="11480" y="77247"/>
                  <a:pt x="12936" y="76525"/>
                </a:cubicBezTo>
                <a:cubicBezTo>
                  <a:pt x="13378" y="76305"/>
                  <a:pt x="13834" y="76099"/>
                  <a:pt x="14305" y="75893"/>
                </a:cubicBezTo>
                <a:cubicBezTo>
                  <a:pt x="15232" y="75481"/>
                  <a:pt x="16218" y="75039"/>
                  <a:pt x="17101" y="74450"/>
                </a:cubicBezTo>
                <a:cubicBezTo>
                  <a:pt x="17484" y="74171"/>
                  <a:pt x="17852" y="73877"/>
                  <a:pt x="18161" y="73538"/>
                </a:cubicBezTo>
                <a:cubicBezTo>
                  <a:pt x="19029" y="72655"/>
                  <a:pt x="19544" y="71625"/>
                  <a:pt x="19618" y="70624"/>
                </a:cubicBezTo>
                <a:cubicBezTo>
                  <a:pt x="19691" y="69697"/>
                  <a:pt x="19323" y="68888"/>
                  <a:pt x="18911" y="68078"/>
                </a:cubicBezTo>
                <a:cubicBezTo>
                  <a:pt x="18382" y="67019"/>
                  <a:pt x="17469" y="66003"/>
                  <a:pt x="16071" y="64958"/>
                </a:cubicBezTo>
                <a:cubicBezTo>
                  <a:pt x="15777" y="64738"/>
                  <a:pt x="15512" y="64532"/>
                  <a:pt x="15276" y="64340"/>
                </a:cubicBezTo>
                <a:cubicBezTo>
                  <a:pt x="13599" y="63016"/>
                  <a:pt x="12421" y="61471"/>
                  <a:pt x="11774" y="59763"/>
                </a:cubicBezTo>
                <a:cubicBezTo>
                  <a:pt x="11560" y="59175"/>
                  <a:pt x="11431" y="58623"/>
                  <a:pt x="11409" y="58130"/>
                </a:cubicBezTo>
                <a:lnTo>
                  <a:pt x="11409" y="58130"/>
                </a:lnTo>
                <a:cubicBezTo>
                  <a:pt x="11388" y="58144"/>
                  <a:pt x="11367" y="58158"/>
                  <a:pt x="11347" y="58174"/>
                </a:cubicBezTo>
                <a:cubicBezTo>
                  <a:pt x="11347" y="58115"/>
                  <a:pt x="11362" y="58056"/>
                  <a:pt x="11362" y="57998"/>
                </a:cubicBezTo>
                <a:cubicBezTo>
                  <a:pt x="11450" y="57953"/>
                  <a:pt x="11524" y="57909"/>
                  <a:pt x="11612" y="57850"/>
                </a:cubicBezTo>
                <a:lnTo>
                  <a:pt x="11612" y="57850"/>
                </a:lnTo>
                <a:cubicBezTo>
                  <a:pt x="11609" y="57861"/>
                  <a:pt x="11607" y="57872"/>
                  <a:pt x="11605" y="57882"/>
                </a:cubicBezTo>
                <a:lnTo>
                  <a:pt x="11605" y="57882"/>
                </a:lnTo>
                <a:cubicBezTo>
                  <a:pt x="11627" y="57871"/>
                  <a:pt x="11649" y="57859"/>
                  <a:pt x="11671" y="57845"/>
                </a:cubicBezTo>
                <a:lnTo>
                  <a:pt x="11671" y="57845"/>
                </a:lnTo>
                <a:lnTo>
                  <a:pt x="11671" y="57983"/>
                </a:lnTo>
                <a:cubicBezTo>
                  <a:pt x="11680" y="57977"/>
                  <a:pt x="11690" y="57971"/>
                  <a:pt x="11699" y="57965"/>
                </a:cubicBezTo>
                <a:lnTo>
                  <a:pt x="11699" y="57965"/>
                </a:lnTo>
                <a:cubicBezTo>
                  <a:pt x="11749" y="58386"/>
                  <a:pt x="11848" y="58842"/>
                  <a:pt x="11995" y="59322"/>
                </a:cubicBezTo>
                <a:cubicBezTo>
                  <a:pt x="12627" y="61147"/>
                  <a:pt x="13805" y="62795"/>
                  <a:pt x="15527" y="64223"/>
                </a:cubicBezTo>
                <a:cubicBezTo>
                  <a:pt x="15777" y="64414"/>
                  <a:pt x="16042" y="64620"/>
                  <a:pt x="16336" y="64855"/>
                </a:cubicBezTo>
                <a:cubicBezTo>
                  <a:pt x="17793" y="66003"/>
                  <a:pt x="18720" y="67033"/>
                  <a:pt x="19235" y="68137"/>
                </a:cubicBezTo>
                <a:cubicBezTo>
                  <a:pt x="19574" y="68902"/>
                  <a:pt x="19912" y="69712"/>
                  <a:pt x="19824" y="70624"/>
                </a:cubicBezTo>
                <a:cubicBezTo>
                  <a:pt x="19721" y="71581"/>
                  <a:pt x="19206" y="72581"/>
                  <a:pt x="18382" y="73435"/>
                </a:cubicBezTo>
                <a:cubicBezTo>
                  <a:pt x="18072" y="73744"/>
                  <a:pt x="17719" y="74053"/>
                  <a:pt x="17337" y="74318"/>
                </a:cubicBezTo>
                <a:cubicBezTo>
                  <a:pt x="16483" y="74907"/>
                  <a:pt x="15556" y="75348"/>
                  <a:pt x="14644" y="75775"/>
                </a:cubicBezTo>
                <a:cubicBezTo>
                  <a:pt x="14202" y="75966"/>
                  <a:pt x="13731" y="76187"/>
                  <a:pt x="13290" y="76437"/>
                </a:cubicBezTo>
                <a:cubicBezTo>
                  <a:pt x="11847" y="77188"/>
                  <a:pt x="10508" y="78144"/>
                  <a:pt x="9272" y="79277"/>
                </a:cubicBezTo>
                <a:cubicBezTo>
                  <a:pt x="8242" y="80263"/>
                  <a:pt x="7535" y="81191"/>
                  <a:pt x="7094" y="82177"/>
                </a:cubicBezTo>
                <a:cubicBezTo>
                  <a:pt x="6829" y="82736"/>
                  <a:pt x="6667" y="83310"/>
                  <a:pt x="6608" y="83884"/>
                </a:cubicBezTo>
                <a:cubicBezTo>
                  <a:pt x="6535" y="84649"/>
                  <a:pt x="6652" y="85385"/>
                  <a:pt x="6756" y="86018"/>
                </a:cubicBezTo>
                <a:cubicBezTo>
                  <a:pt x="7050" y="87651"/>
                  <a:pt x="7565" y="89182"/>
                  <a:pt x="8271" y="90594"/>
                </a:cubicBezTo>
                <a:lnTo>
                  <a:pt x="8315" y="90565"/>
                </a:lnTo>
                <a:cubicBezTo>
                  <a:pt x="7624" y="89167"/>
                  <a:pt x="7123" y="87622"/>
                  <a:pt x="6814" y="86003"/>
                </a:cubicBezTo>
                <a:cubicBezTo>
                  <a:pt x="6697" y="85370"/>
                  <a:pt x="6594" y="84634"/>
                  <a:pt x="6667" y="83884"/>
                </a:cubicBezTo>
                <a:cubicBezTo>
                  <a:pt x="6726" y="83310"/>
                  <a:pt x="6888" y="82736"/>
                  <a:pt x="7138" y="82191"/>
                </a:cubicBezTo>
                <a:cubicBezTo>
                  <a:pt x="7580" y="81235"/>
                  <a:pt x="8301" y="80293"/>
                  <a:pt x="9316" y="79336"/>
                </a:cubicBezTo>
                <a:cubicBezTo>
                  <a:pt x="10523" y="78203"/>
                  <a:pt x="11877" y="77247"/>
                  <a:pt x="13304" y="76481"/>
                </a:cubicBezTo>
                <a:cubicBezTo>
                  <a:pt x="13746" y="76246"/>
                  <a:pt x="14202" y="76025"/>
                  <a:pt x="14673" y="75819"/>
                </a:cubicBezTo>
                <a:cubicBezTo>
                  <a:pt x="15571" y="75407"/>
                  <a:pt x="16513" y="74966"/>
                  <a:pt x="17351" y="74347"/>
                </a:cubicBezTo>
                <a:cubicBezTo>
                  <a:pt x="17734" y="74083"/>
                  <a:pt x="18087" y="73788"/>
                  <a:pt x="18396" y="73450"/>
                </a:cubicBezTo>
                <a:cubicBezTo>
                  <a:pt x="19250" y="72581"/>
                  <a:pt x="19765" y="71581"/>
                  <a:pt x="19853" y="70595"/>
                </a:cubicBezTo>
                <a:cubicBezTo>
                  <a:pt x="19941" y="69697"/>
                  <a:pt x="19603" y="68873"/>
                  <a:pt x="19250" y="68078"/>
                </a:cubicBezTo>
                <a:cubicBezTo>
                  <a:pt x="18735" y="66960"/>
                  <a:pt x="17808" y="65915"/>
                  <a:pt x="16336" y="64767"/>
                </a:cubicBezTo>
                <a:cubicBezTo>
                  <a:pt x="16042" y="64532"/>
                  <a:pt x="15777" y="64326"/>
                  <a:pt x="15527" y="64120"/>
                </a:cubicBezTo>
                <a:cubicBezTo>
                  <a:pt x="13805" y="62707"/>
                  <a:pt x="12627" y="61073"/>
                  <a:pt x="12024" y="59248"/>
                </a:cubicBezTo>
                <a:cubicBezTo>
                  <a:pt x="11861" y="58785"/>
                  <a:pt x="11762" y="58354"/>
                  <a:pt x="11718" y="57954"/>
                </a:cubicBezTo>
                <a:lnTo>
                  <a:pt x="11718" y="57954"/>
                </a:lnTo>
                <a:cubicBezTo>
                  <a:pt x="11712" y="57958"/>
                  <a:pt x="11706" y="57961"/>
                  <a:pt x="11699" y="57965"/>
                </a:cubicBezTo>
                <a:lnTo>
                  <a:pt x="11699" y="57965"/>
                </a:lnTo>
                <a:cubicBezTo>
                  <a:pt x="11694" y="57921"/>
                  <a:pt x="11690" y="57878"/>
                  <a:pt x="11686" y="57836"/>
                </a:cubicBezTo>
                <a:cubicBezTo>
                  <a:pt x="11681" y="57839"/>
                  <a:pt x="11676" y="57842"/>
                  <a:pt x="11671" y="57845"/>
                </a:cubicBezTo>
                <a:lnTo>
                  <a:pt x="11671" y="57845"/>
                </a:lnTo>
                <a:lnTo>
                  <a:pt x="11671" y="57806"/>
                </a:lnTo>
                <a:cubicBezTo>
                  <a:pt x="11681" y="57799"/>
                  <a:pt x="11692" y="57792"/>
                  <a:pt x="11703" y="57786"/>
                </a:cubicBezTo>
                <a:lnTo>
                  <a:pt x="11703" y="57786"/>
                </a:lnTo>
                <a:cubicBezTo>
                  <a:pt x="11707" y="57841"/>
                  <a:pt x="11712" y="57897"/>
                  <a:pt x="11718" y="57954"/>
                </a:cubicBezTo>
                <a:lnTo>
                  <a:pt x="11718" y="57954"/>
                </a:lnTo>
                <a:cubicBezTo>
                  <a:pt x="11795" y="57913"/>
                  <a:pt x="11878" y="57884"/>
                  <a:pt x="11950" y="57836"/>
                </a:cubicBezTo>
                <a:cubicBezTo>
                  <a:pt x="11950" y="57777"/>
                  <a:pt x="11950" y="57703"/>
                  <a:pt x="11936" y="57659"/>
                </a:cubicBezTo>
                <a:cubicBezTo>
                  <a:pt x="11871" y="57698"/>
                  <a:pt x="11783" y="57737"/>
                  <a:pt x="11703" y="57786"/>
                </a:cubicBezTo>
                <a:lnTo>
                  <a:pt x="11703" y="57786"/>
                </a:lnTo>
                <a:cubicBezTo>
                  <a:pt x="11702" y="57773"/>
                  <a:pt x="11701" y="57760"/>
                  <a:pt x="11700" y="57747"/>
                </a:cubicBezTo>
                <a:cubicBezTo>
                  <a:pt x="11730" y="57718"/>
                  <a:pt x="11744" y="57718"/>
                  <a:pt x="11774" y="57703"/>
                </a:cubicBezTo>
                <a:lnTo>
                  <a:pt x="11995" y="57600"/>
                </a:lnTo>
                <a:cubicBezTo>
                  <a:pt x="11995" y="57605"/>
                  <a:pt x="11996" y="57610"/>
                  <a:pt x="11996" y="57614"/>
                </a:cubicBezTo>
                <a:lnTo>
                  <a:pt x="11996" y="57614"/>
                </a:lnTo>
                <a:cubicBezTo>
                  <a:pt x="12012" y="57609"/>
                  <a:pt x="12027" y="57602"/>
                  <a:pt x="12042" y="57595"/>
                </a:cubicBezTo>
                <a:lnTo>
                  <a:pt x="12042" y="57595"/>
                </a:lnTo>
                <a:cubicBezTo>
                  <a:pt x="12047" y="57652"/>
                  <a:pt x="12054" y="57710"/>
                  <a:pt x="12062" y="57768"/>
                </a:cubicBezTo>
                <a:lnTo>
                  <a:pt x="12062" y="57768"/>
                </a:lnTo>
                <a:cubicBezTo>
                  <a:pt x="12142" y="57737"/>
                  <a:pt x="12223" y="57686"/>
                  <a:pt x="12304" y="57659"/>
                </a:cubicBezTo>
                <a:lnTo>
                  <a:pt x="12289" y="57468"/>
                </a:lnTo>
                <a:cubicBezTo>
                  <a:pt x="12274" y="57468"/>
                  <a:pt x="12259" y="57482"/>
                  <a:pt x="12245" y="57482"/>
                </a:cubicBezTo>
                <a:cubicBezTo>
                  <a:pt x="12161" y="57518"/>
                  <a:pt x="12107" y="57564"/>
                  <a:pt x="12042" y="57595"/>
                </a:cubicBezTo>
                <a:lnTo>
                  <a:pt x="12042" y="57595"/>
                </a:lnTo>
                <a:cubicBezTo>
                  <a:pt x="12041" y="57582"/>
                  <a:pt x="12040" y="57569"/>
                  <a:pt x="12039" y="57556"/>
                </a:cubicBezTo>
                <a:cubicBezTo>
                  <a:pt x="12127" y="57497"/>
                  <a:pt x="12245" y="57453"/>
                  <a:pt x="12333" y="57409"/>
                </a:cubicBezTo>
                <a:cubicBezTo>
                  <a:pt x="12334" y="57418"/>
                  <a:pt x="12335" y="57427"/>
                  <a:pt x="12336" y="57436"/>
                </a:cubicBezTo>
                <a:lnTo>
                  <a:pt x="12336" y="57436"/>
                </a:lnTo>
                <a:lnTo>
                  <a:pt x="12394" y="57400"/>
                </a:lnTo>
                <a:lnTo>
                  <a:pt x="12394" y="57400"/>
                </a:lnTo>
                <a:cubicBezTo>
                  <a:pt x="12401" y="57463"/>
                  <a:pt x="12409" y="57528"/>
                  <a:pt x="12418" y="57593"/>
                </a:cubicBezTo>
                <a:lnTo>
                  <a:pt x="12418" y="57593"/>
                </a:lnTo>
                <a:cubicBezTo>
                  <a:pt x="12502" y="57561"/>
                  <a:pt x="12572" y="57514"/>
                  <a:pt x="12642" y="57468"/>
                </a:cubicBezTo>
                <a:cubicBezTo>
                  <a:pt x="12642" y="57394"/>
                  <a:pt x="12642" y="57335"/>
                  <a:pt x="12613" y="57262"/>
                </a:cubicBezTo>
                <a:lnTo>
                  <a:pt x="12394" y="57400"/>
                </a:lnTo>
                <a:lnTo>
                  <a:pt x="12394" y="57400"/>
                </a:lnTo>
                <a:cubicBezTo>
                  <a:pt x="12393" y="57393"/>
                  <a:pt x="12393" y="57386"/>
                  <a:pt x="12392" y="57379"/>
                </a:cubicBezTo>
                <a:cubicBezTo>
                  <a:pt x="12480" y="57321"/>
                  <a:pt x="12583" y="57262"/>
                  <a:pt x="12686" y="57203"/>
                </a:cubicBezTo>
                <a:cubicBezTo>
                  <a:pt x="12694" y="57263"/>
                  <a:pt x="12703" y="57322"/>
                  <a:pt x="12713" y="57382"/>
                </a:cubicBezTo>
                <a:lnTo>
                  <a:pt x="12713" y="57382"/>
                </a:lnTo>
                <a:cubicBezTo>
                  <a:pt x="12709" y="57333"/>
                  <a:pt x="12701" y="57290"/>
                  <a:pt x="12701" y="57247"/>
                </a:cubicBezTo>
                <a:cubicBezTo>
                  <a:pt x="12728" y="57240"/>
                  <a:pt x="12748" y="57228"/>
                  <a:pt x="12769" y="57214"/>
                </a:cubicBezTo>
                <a:lnTo>
                  <a:pt x="12769" y="57214"/>
                </a:lnTo>
                <a:cubicBezTo>
                  <a:pt x="12778" y="57271"/>
                  <a:pt x="12788" y="57331"/>
                  <a:pt x="12798" y="57395"/>
                </a:cubicBezTo>
                <a:lnTo>
                  <a:pt x="12798" y="57395"/>
                </a:lnTo>
                <a:cubicBezTo>
                  <a:pt x="12877" y="57350"/>
                  <a:pt x="12944" y="57306"/>
                  <a:pt x="13010" y="57262"/>
                </a:cubicBezTo>
                <a:cubicBezTo>
                  <a:pt x="12995" y="57188"/>
                  <a:pt x="12995" y="57144"/>
                  <a:pt x="12995" y="57100"/>
                </a:cubicBezTo>
                <a:cubicBezTo>
                  <a:pt x="12936" y="57115"/>
                  <a:pt x="12907" y="57159"/>
                  <a:pt x="12848" y="57173"/>
                </a:cubicBezTo>
                <a:cubicBezTo>
                  <a:pt x="12816" y="57181"/>
                  <a:pt x="12793" y="57198"/>
                  <a:pt x="12769" y="57214"/>
                </a:cubicBezTo>
                <a:lnTo>
                  <a:pt x="12769" y="57214"/>
                </a:lnTo>
                <a:cubicBezTo>
                  <a:pt x="12766" y="57195"/>
                  <a:pt x="12763" y="57177"/>
                  <a:pt x="12760" y="57159"/>
                </a:cubicBezTo>
                <a:cubicBezTo>
                  <a:pt x="12848" y="57100"/>
                  <a:pt x="12936" y="57041"/>
                  <a:pt x="13054" y="56982"/>
                </a:cubicBezTo>
                <a:cubicBezTo>
                  <a:pt x="13062" y="57054"/>
                  <a:pt x="13070" y="57125"/>
                  <a:pt x="13083" y="57199"/>
                </a:cubicBezTo>
                <a:lnTo>
                  <a:pt x="13083" y="57199"/>
                </a:lnTo>
                <a:cubicBezTo>
                  <a:pt x="13079" y="57140"/>
                  <a:pt x="13069" y="57088"/>
                  <a:pt x="13069" y="57026"/>
                </a:cubicBezTo>
                <a:cubicBezTo>
                  <a:pt x="13116" y="57003"/>
                  <a:pt x="13162" y="56980"/>
                  <a:pt x="13202" y="56956"/>
                </a:cubicBezTo>
                <a:lnTo>
                  <a:pt x="13202" y="56956"/>
                </a:lnTo>
                <a:cubicBezTo>
                  <a:pt x="13209" y="57018"/>
                  <a:pt x="13216" y="57083"/>
                  <a:pt x="13226" y="57150"/>
                </a:cubicBezTo>
                <a:lnTo>
                  <a:pt x="13226" y="57150"/>
                </a:lnTo>
                <a:lnTo>
                  <a:pt x="13363" y="57070"/>
                </a:lnTo>
                <a:cubicBezTo>
                  <a:pt x="13349" y="56997"/>
                  <a:pt x="13349" y="56938"/>
                  <a:pt x="13363" y="56864"/>
                </a:cubicBezTo>
                <a:lnTo>
                  <a:pt x="13363" y="56864"/>
                </a:lnTo>
                <a:cubicBezTo>
                  <a:pt x="13348" y="56868"/>
                  <a:pt x="13335" y="56873"/>
                  <a:pt x="13323" y="56878"/>
                </a:cubicBezTo>
                <a:lnTo>
                  <a:pt x="13323" y="56878"/>
                </a:lnTo>
                <a:lnTo>
                  <a:pt x="13408" y="56827"/>
                </a:lnTo>
                <a:lnTo>
                  <a:pt x="13408" y="56827"/>
                </a:lnTo>
                <a:cubicBezTo>
                  <a:pt x="13410" y="56891"/>
                  <a:pt x="13422" y="56945"/>
                  <a:pt x="13422" y="57012"/>
                </a:cubicBezTo>
                <a:lnTo>
                  <a:pt x="13500" y="56966"/>
                </a:lnTo>
                <a:lnTo>
                  <a:pt x="13500" y="56966"/>
                </a:lnTo>
                <a:cubicBezTo>
                  <a:pt x="13845" y="59193"/>
                  <a:pt x="15079" y="61317"/>
                  <a:pt x="17131" y="63281"/>
                </a:cubicBezTo>
                <a:cubicBezTo>
                  <a:pt x="17410" y="63560"/>
                  <a:pt x="17719" y="63825"/>
                  <a:pt x="18058" y="64120"/>
                </a:cubicBezTo>
                <a:cubicBezTo>
                  <a:pt x="19323" y="65253"/>
                  <a:pt x="20736" y="66607"/>
                  <a:pt x="21178" y="68314"/>
                </a:cubicBezTo>
                <a:cubicBezTo>
                  <a:pt x="21413" y="69241"/>
                  <a:pt x="21472" y="69991"/>
                  <a:pt x="21310" y="70683"/>
                </a:cubicBezTo>
                <a:cubicBezTo>
                  <a:pt x="21104" y="71537"/>
                  <a:pt x="20604" y="72420"/>
                  <a:pt x="19868" y="73214"/>
                </a:cubicBezTo>
                <a:cubicBezTo>
                  <a:pt x="19603" y="73509"/>
                  <a:pt x="19279" y="73788"/>
                  <a:pt x="18955" y="74068"/>
                </a:cubicBezTo>
                <a:cubicBezTo>
                  <a:pt x="18279" y="74598"/>
                  <a:pt x="17543" y="75069"/>
                  <a:pt x="16822" y="75510"/>
                </a:cubicBezTo>
                <a:cubicBezTo>
                  <a:pt x="16380" y="75790"/>
                  <a:pt x="15894" y="76084"/>
                  <a:pt x="15482" y="76378"/>
                </a:cubicBezTo>
                <a:cubicBezTo>
                  <a:pt x="14173" y="77276"/>
                  <a:pt x="12995" y="78350"/>
                  <a:pt x="11980" y="79557"/>
                </a:cubicBezTo>
                <a:cubicBezTo>
                  <a:pt x="11156" y="80572"/>
                  <a:pt x="10567" y="81544"/>
                  <a:pt x="10184" y="82544"/>
                </a:cubicBezTo>
                <a:cubicBezTo>
                  <a:pt x="9978" y="83089"/>
                  <a:pt x="9831" y="83648"/>
                  <a:pt x="9758" y="84193"/>
                </a:cubicBezTo>
                <a:cubicBezTo>
                  <a:pt x="9684" y="84811"/>
                  <a:pt x="9684" y="85473"/>
                  <a:pt x="9758" y="86238"/>
                </a:cubicBezTo>
                <a:cubicBezTo>
                  <a:pt x="9920" y="87813"/>
                  <a:pt x="10346" y="89314"/>
                  <a:pt x="11023" y="90653"/>
                </a:cubicBezTo>
                <a:lnTo>
                  <a:pt x="11082" y="90609"/>
                </a:lnTo>
                <a:cubicBezTo>
                  <a:pt x="10405" y="89270"/>
                  <a:pt x="9978" y="87798"/>
                  <a:pt x="9817" y="86224"/>
                </a:cubicBezTo>
                <a:cubicBezTo>
                  <a:pt x="9743" y="85444"/>
                  <a:pt x="9714" y="84781"/>
                  <a:pt x="9817" y="84193"/>
                </a:cubicBezTo>
                <a:cubicBezTo>
                  <a:pt x="9890" y="83663"/>
                  <a:pt x="10008" y="83104"/>
                  <a:pt x="10229" y="82559"/>
                </a:cubicBezTo>
                <a:cubicBezTo>
                  <a:pt x="10597" y="81558"/>
                  <a:pt x="11185" y="80602"/>
                  <a:pt x="12024" y="79601"/>
                </a:cubicBezTo>
                <a:cubicBezTo>
                  <a:pt x="13025" y="78380"/>
                  <a:pt x="14187" y="77320"/>
                  <a:pt x="15497" y="76408"/>
                </a:cubicBezTo>
                <a:cubicBezTo>
                  <a:pt x="15939" y="76113"/>
                  <a:pt x="16395" y="75819"/>
                  <a:pt x="16836" y="75554"/>
                </a:cubicBezTo>
                <a:cubicBezTo>
                  <a:pt x="17557" y="75113"/>
                  <a:pt x="18308" y="74642"/>
                  <a:pt x="18985" y="74097"/>
                </a:cubicBezTo>
                <a:cubicBezTo>
                  <a:pt x="19323" y="73818"/>
                  <a:pt x="19632" y="73538"/>
                  <a:pt x="19927" y="73244"/>
                </a:cubicBezTo>
                <a:cubicBezTo>
                  <a:pt x="20677" y="72464"/>
                  <a:pt x="21178" y="71551"/>
                  <a:pt x="21384" y="70668"/>
                </a:cubicBezTo>
                <a:cubicBezTo>
                  <a:pt x="21546" y="69977"/>
                  <a:pt x="21516" y="69226"/>
                  <a:pt x="21251" y="68284"/>
                </a:cubicBezTo>
                <a:cubicBezTo>
                  <a:pt x="20795" y="66548"/>
                  <a:pt x="19382" y="65209"/>
                  <a:pt x="18087" y="64075"/>
                </a:cubicBezTo>
                <a:cubicBezTo>
                  <a:pt x="17763" y="63781"/>
                  <a:pt x="17440" y="63501"/>
                  <a:pt x="17175" y="63222"/>
                </a:cubicBezTo>
                <a:cubicBezTo>
                  <a:pt x="15134" y="61255"/>
                  <a:pt x="13899" y="59156"/>
                  <a:pt x="13572" y="56925"/>
                </a:cubicBezTo>
                <a:lnTo>
                  <a:pt x="13572" y="56925"/>
                </a:lnTo>
                <a:lnTo>
                  <a:pt x="13500" y="56966"/>
                </a:lnTo>
                <a:lnTo>
                  <a:pt x="13500" y="56966"/>
                </a:lnTo>
                <a:cubicBezTo>
                  <a:pt x="13499" y="56957"/>
                  <a:pt x="13497" y="56947"/>
                  <a:pt x="13496" y="56938"/>
                </a:cubicBezTo>
                <a:cubicBezTo>
                  <a:pt x="13496" y="56879"/>
                  <a:pt x="13466" y="56835"/>
                  <a:pt x="13466" y="56791"/>
                </a:cubicBezTo>
                <a:lnTo>
                  <a:pt x="13408" y="56827"/>
                </a:lnTo>
                <a:lnTo>
                  <a:pt x="13408" y="56827"/>
                </a:lnTo>
                <a:cubicBezTo>
                  <a:pt x="13408" y="56820"/>
                  <a:pt x="13407" y="56813"/>
                  <a:pt x="13407" y="56806"/>
                </a:cubicBezTo>
                <a:cubicBezTo>
                  <a:pt x="13496" y="56747"/>
                  <a:pt x="13584" y="56688"/>
                  <a:pt x="13672" y="56614"/>
                </a:cubicBezTo>
                <a:cubicBezTo>
                  <a:pt x="13672" y="56634"/>
                  <a:pt x="13673" y="56653"/>
                  <a:pt x="13675" y="56670"/>
                </a:cubicBezTo>
                <a:lnTo>
                  <a:pt x="13675" y="56670"/>
                </a:lnTo>
                <a:cubicBezTo>
                  <a:pt x="13700" y="56656"/>
                  <a:pt x="13724" y="56641"/>
                  <a:pt x="13747" y="56626"/>
                </a:cubicBezTo>
                <a:lnTo>
                  <a:pt x="13747" y="56626"/>
                </a:lnTo>
                <a:cubicBezTo>
                  <a:pt x="13753" y="56688"/>
                  <a:pt x="13775" y="56741"/>
                  <a:pt x="13775" y="56806"/>
                </a:cubicBezTo>
                <a:cubicBezTo>
                  <a:pt x="13793" y="56791"/>
                  <a:pt x="13811" y="56778"/>
                  <a:pt x="13830" y="56766"/>
                </a:cubicBezTo>
                <a:lnTo>
                  <a:pt x="13830" y="56766"/>
                </a:lnTo>
                <a:cubicBezTo>
                  <a:pt x="14165" y="58967"/>
                  <a:pt x="15391" y="61085"/>
                  <a:pt x="17440" y="63119"/>
                </a:cubicBezTo>
                <a:cubicBezTo>
                  <a:pt x="17734" y="63413"/>
                  <a:pt x="18058" y="63693"/>
                  <a:pt x="18382" y="64002"/>
                </a:cubicBezTo>
                <a:cubicBezTo>
                  <a:pt x="19780" y="65253"/>
                  <a:pt x="21163" y="66636"/>
                  <a:pt x="21560" y="68358"/>
                </a:cubicBezTo>
                <a:cubicBezTo>
                  <a:pt x="21766" y="69241"/>
                  <a:pt x="21781" y="69991"/>
                  <a:pt x="21604" y="70698"/>
                </a:cubicBezTo>
                <a:cubicBezTo>
                  <a:pt x="21384" y="71537"/>
                  <a:pt x="20883" y="72405"/>
                  <a:pt x="20162" y="73170"/>
                </a:cubicBezTo>
                <a:cubicBezTo>
                  <a:pt x="19897" y="73464"/>
                  <a:pt x="19603" y="73744"/>
                  <a:pt x="19265" y="74024"/>
                </a:cubicBezTo>
                <a:cubicBezTo>
                  <a:pt x="18617" y="74553"/>
                  <a:pt x="17925" y="75010"/>
                  <a:pt x="17219" y="75466"/>
                </a:cubicBezTo>
                <a:cubicBezTo>
                  <a:pt x="16777" y="75760"/>
                  <a:pt x="16307" y="76040"/>
                  <a:pt x="15880" y="76378"/>
                </a:cubicBezTo>
                <a:cubicBezTo>
                  <a:pt x="14599" y="77305"/>
                  <a:pt x="13452" y="78409"/>
                  <a:pt x="12495" y="79631"/>
                </a:cubicBezTo>
                <a:cubicBezTo>
                  <a:pt x="11730" y="80631"/>
                  <a:pt x="11141" y="81632"/>
                  <a:pt x="10773" y="82633"/>
                </a:cubicBezTo>
                <a:cubicBezTo>
                  <a:pt x="10567" y="83163"/>
                  <a:pt x="10435" y="83722"/>
                  <a:pt x="10361" y="84266"/>
                </a:cubicBezTo>
                <a:cubicBezTo>
                  <a:pt x="10287" y="84870"/>
                  <a:pt x="10273" y="85547"/>
                  <a:pt x="10346" y="86297"/>
                </a:cubicBezTo>
                <a:cubicBezTo>
                  <a:pt x="10494" y="87872"/>
                  <a:pt x="10891" y="89343"/>
                  <a:pt x="11583" y="90668"/>
                </a:cubicBezTo>
                <a:lnTo>
                  <a:pt x="11627" y="90638"/>
                </a:lnTo>
                <a:cubicBezTo>
                  <a:pt x="10950" y="89314"/>
                  <a:pt x="10552" y="87842"/>
                  <a:pt x="10420" y="86268"/>
                </a:cubicBezTo>
                <a:cubicBezTo>
                  <a:pt x="10346" y="85517"/>
                  <a:pt x="10361" y="84870"/>
                  <a:pt x="10435" y="84266"/>
                </a:cubicBezTo>
                <a:cubicBezTo>
                  <a:pt x="10508" y="83736"/>
                  <a:pt x="10641" y="83177"/>
                  <a:pt x="10847" y="82647"/>
                </a:cubicBezTo>
                <a:cubicBezTo>
                  <a:pt x="11215" y="81676"/>
                  <a:pt x="11774" y="80661"/>
                  <a:pt x="12554" y="79675"/>
                </a:cubicBezTo>
                <a:cubicBezTo>
                  <a:pt x="13510" y="78439"/>
                  <a:pt x="14644" y="77350"/>
                  <a:pt x="15924" y="76437"/>
                </a:cubicBezTo>
                <a:cubicBezTo>
                  <a:pt x="16365" y="76113"/>
                  <a:pt x="16822" y="75804"/>
                  <a:pt x="17263" y="75510"/>
                </a:cubicBezTo>
                <a:cubicBezTo>
                  <a:pt x="17940" y="75069"/>
                  <a:pt x="18661" y="74612"/>
                  <a:pt x="19309" y="74083"/>
                </a:cubicBezTo>
                <a:cubicBezTo>
                  <a:pt x="19632" y="73803"/>
                  <a:pt x="19941" y="73523"/>
                  <a:pt x="20206" y="73229"/>
                </a:cubicBezTo>
                <a:cubicBezTo>
                  <a:pt x="20942" y="72434"/>
                  <a:pt x="21443" y="71581"/>
                  <a:pt x="21663" y="70712"/>
                </a:cubicBezTo>
                <a:cubicBezTo>
                  <a:pt x="21840" y="70006"/>
                  <a:pt x="21825" y="69241"/>
                  <a:pt x="21619" y="68343"/>
                </a:cubicBezTo>
                <a:cubicBezTo>
                  <a:pt x="21222" y="66592"/>
                  <a:pt x="19824" y="65194"/>
                  <a:pt x="18426" y="63943"/>
                </a:cubicBezTo>
                <a:cubicBezTo>
                  <a:pt x="18072" y="63634"/>
                  <a:pt x="17778" y="63354"/>
                  <a:pt x="17484" y="63060"/>
                </a:cubicBezTo>
                <a:cubicBezTo>
                  <a:pt x="15427" y="61046"/>
                  <a:pt x="14230" y="58922"/>
                  <a:pt x="13892" y="56726"/>
                </a:cubicBezTo>
                <a:lnTo>
                  <a:pt x="13892" y="56726"/>
                </a:lnTo>
                <a:cubicBezTo>
                  <a:pt x="13871" y="56739"/>
                  <a:pt x="13850" y="56752"/>
                  <a:pt x="13830" y="56766"/>
                </a:cubicBezTo>
                <a:lnTo>
                  <a:pt x="13830" y="56766"/>
                </a:lnTo>
                <a:cubicBezTo>
                  <a:pt x="13821" y="56705"/>
                  <a:pt x="13813" y="56645"/>
                  <a:pt x="13805" y="56585"/>
                </a:cubicBezTo>
                <a:cubicBezTo>
                  <a:pt x="13786" y="56599"/>
                  <a:pt x="13767" y="56613"/>
                  <a:pt x="13747" y="56626"/>
                </a:cubicBezTo>
                <a:lnTo>
                  <a:pt x="13747" y="56626"/>
                </a:lnTo>
                <a:cubicBezTo>
                  <a:pt x="13746" y="56618"/>
                  <a:pt x="13746" y="56609"/>
                  <a:pt x="13746" y="56599"/>
                </a:cubicBezTo>
                <a:cubicBezTo>
                  <a:pt x="13788" y="56576"/>
                  <a:pt x="13827" y="56554"/>
                  <a:pt x="13864" y="56532"/>
                </a:cubicBezTo>
                <a:lnTo>
                  <a:pt x="13864" y="56532"/>
                </a:lnTo>
                <a:cubicBezTo>
                  <a:pt x="13873" y="56597"/>
                  <a:pt x="13882" y="56662"/>
                  <a:pt x="13892" y="56726"/>
                </a:cubicBezTo>
                <a:lnTo>
                  <a:pt x="13892" y="56726"/>
                </a:lnTo>
                <a:cubicBezTo>
                  <a:pt x="13935" y="56700"/>
                  <a:pt x="13980" y="56674"/>
                  <a:pt x="14025" y="56644"/>
                </a:cubicBezTo>
                <a:lnTo>
                  <a:pt x="14025" y="56599"/>
                </a:lnTo>
                <a:cubicBezTo>
                  <a:pt x="14011" y="56557"/>
                  <a:pt x="14011" y="56501"/>
                  <a:pt x="14011" y="56431"/>
                </a:cubicBezTo>
                <a:lnTo>
                  <a:pt x="14011" y="56431"/>
                </a:lnTo>
                <a:cubicBezTo>
                  <a:pt x="14002" y="56437"/>
                  <a:pt x="13993" y="56442"/>
                  <a:pt x="13984" y="56448"/>
                </a:cubicBezTo>
                <a:lnTo>
                  <a:pt x="13984" y="56448"/>
                </a:lnTo>
                <a:cubicBezTo>
                  <a:pt x="13993" y="56440"/>
                  <a:pt x="14002" y="56432"/>
                  <a:pt x="14011" y="56423"/>
                </a:cubicBezTo>
                <a:cubicBezTo>
                  <a:pt x="14011" y="56426"/>
                  <a:pt x="14011" y="56428"/>
                  <a:pt x="14011" y="56431"/>
                </a:cubicBezTo>
                <a:lnTo>
                  <a:pt x="14011" y="56431"/>
                </a:lnTo>
                <a:cubicBezTo>
                  <a:pt x="14044" y="56410"/>
                  <a:pt x="14078" y="56388"/>
                  <a:pt x="14114" y="56364"/>
                </a:cubicBezTo>
                <a:cubicBezTo>
                  <a:pt x="14114" y="56368"/>
                  <a:pt x="14115" y="56372"/>
                  <a:pt x="14115" y="56376"/>
                </a:cubicBezTo>
                <a:lnTo>
                  <a:pt x="14115" y="56376"/>
                </a:lnTo>
                <a:cubicBezTo>
                  <a:pt x="14132" y="56363"/>
                  <a:pt x="14148" y="56351"/>
                  <a:pt x="14164" y="56338"/>
                </a:cubicBezTo>
                <a:lnTo>
                  <a:pt x="14164" y="56338"/>
                </a:lnTo>
                <a:cubicBezTo>
                  <a:pt x="14171" y="56399"/>
                  <a:pt x="14180" y="56459"/>
                  <a:pt x="14189" y="56520"/>
                </a:cubicBezTo>
                <a:lnTo>
                  <a:pt x="14189" y="56520"/>
                </a:lnTo>
                <a:cubicBezTo>
                  <a:pt x="14236" y="56487"/>
                  <a:pt x="14283" y="56457"/>
                  <a:pt x="14335" y="56423"/>
                </a:cubicBezTo>
                <a:cubicBezTo>
                  <a:pt x="14320" y="56349"/>
                  <a:pt x="14320" y="56276"/>
                  <a:pt x="14320" y="56217"/>
                </a:cubicBezTo>
                <a:cubicBezTo>
                  <a:pt x="14264" y="56254"/>
                  <a:pt x="14215" y="56297"/>
                  <a:pt x="14164" y="56338"/>
                </a:cubicBezTo>
                <a:lnTo>
                  <a:pt x="14164" y="56338"/>
                </a:lnTo>
                <a:cubicBezTo>
                  <a:pt x="14162" y="56322"/>
                  <a:pt x="14160" y="56306"/>
                  <a:pt x="14158" y="56290"/>
                </a:cubicBezTo>
                <a:cubicBezTo>
                  <a:pt x="14231" y="56232"/>
                  <a:pt x="14320" y="56173"/>
                  <a:pt x="14393" y="56099"/>
                </a:cubicBezTo>
                <a:cubicBezTo>
                  <a:pt x="14395" y="56114"/>
                  <a:pt x="14397" y="56130"/>
                  <a:pt x="14399" y="56145"/>
                </a:cubicBezTo>
                <a:lnTo>
                  <a:pt x="14399" y="56145"/>
                </a:lnTo>
                <a:cubicBezTo>
                  <a:pt x="14431" y="56125"/>
                  <a:pt x="14465" y="56100"/>
                  <a:pt x="14499" y="56073"/>
                </a:cubicBezTo>
                <a:lnTo>
                  <a:pt x="14499" y="56073"/>
                </a:lnTo>
                <a:cubicBezTo>
                  <a:pt x="14507" y="56141"/>
                  <a:pt x="14516" y="56208"/>
                  <a:pt x="14526" y="56275"/>
                </a:cubicBezTo>
                <a:lnTo>
                  <a:pt x="14526" y="56275"/>
                </a:lnTo>
                <a:cubicBezTo>
                  <a:pt x="14561" y="56251"/>
                  <a:pt x="14597" y="56228"/>
                  <a:pt x="14629" y="56202"/>
                </a:cubicBezTo>
                <a:cubicBezTo>
                  <a:pt x="14629" y="56129"/>
                  <a:pt x="14629" y="56055"/>
                  <a:pt x="14614" y="55981"/>
                </a:cubicBezTo>
                <a:cubicBezTo>
                  <a:pt x="14578" y="56010"/>
                  <a:pt x="14538" y="56043"/>
                  <a:pt x="14499" y="56073"/>
                </a:cubicBezTo>
                <a:lnTo>
                  <a:pt x="14499" y="56073"/>
                </a:lnTo>
                <a:cubicBezTo>
                  <a:pt x="14498" y="56067"/>
                  <a:pt x="14497" y="56061"/>
                  <a:pt x="14496" y="56055"/>
                </a:cubicBezTo>
                <a:cubicBezTo>
                  <a:pt x="14570" y="55996"/>
                  <a:pt x="14644" y="55937"/>
                  <a:pt x="14747" y="55864"/>
                </a:cubicBezTo>
                <a:cubicBezTo>
                  <a:pt x="14747" y="55870"/>
                  <a:pt x="14748" y="55877"/>
                  <a:pt x="14749" y="55884"/>
                </a:cubicBezTo>
                <a:lnTo>
                  <a:pt x="14749" y="55884"/>
                </a:lnTo>
                <a:cubicBezTo>
                  <a:pt x="14760" y="55875"/>
                  <a:pt x="14771" y="55866"/>
                  <a:pt x="14782" y="55857"/>
                </a:cubicBezTo>
                <a:lnTo>
                  <a:pt x="14782" y="55857"/>
                </a:lnTo>
                <a:cubicBezTo>
                  <a:pt x="14790" y="55930"/>
                  <a:pt x="14800" y="56003"/>
                  <a:pt x="14810" y="56076"/>
                </a:cubicBezTo>
                <a:lnTo>
                  <a:pt x="14810" y="56076"/>
                </a:lnTo>
                <a:cubicBezTo>
                  <a:pt x="14849" y="56044"/>
                  <a:pt x="14886" y="56011"/>
                  <a:pt x="14923" y="55981"/>
                </a:cubicBezTo>
                <a:cubicBezTo>
                  <a:pt x="14923" y="55908"/>
                  <a:pt x="14923" y="55820"/>
                  <a:pt x="14908" y="55761"/>
                </a:cubicBezTo>
                <a:cubicBezTo>
                  <a:pt x="14863" y="55791"/>
                  <a:pt x="14821" y="55825"/>
                  <a:pt x="14782" y="55857"/>
                </a:cubicBezTo>
                <a:lnTo>
                  <a:pt x="14782" y="55857"/>
                </a:lnTo>
                <a:cubicBezTo>
                  <a:pt x="14780" y="55840"/>
                  <a:pt x="14778" y="55822"/>
                  <a:pt x="14776" y="55805"/>
                </a:cubicBezTo>
                <a:cubicBezTo>
                  <a:pt x="14850" y="55761"/>
                  <a:pt x="14923" y="55687"/>
                  <a:pt x="14997" y="55628"/>
                </a:cubicBezTo>
                <a:cubicBezTo>
                  <a:pt x="14999" y="55647"/>
                  <a:pt x="15001" y="55665"/>
                  <a:pt x="15004" y="55684"/>
                </a:cubicBezTo>
                <a:lnTo>
                  <a:pt x="15004" y="55684"/>
                </a:lnTo>
                <a:cubicBezTo>
                  <a:pt x="15023" y="55668"/>
                  <a:pt x="15042" y="55651"/>
                  <a:pt x="15061" y="55635"/>
                </a:cubicBezTo>
                <a:lnTo>
                  <a:pt x="15061" y="55635"/>
                </a:lnTo>
                <a:cubicBezTo>
                  <a:pt x="15070" y="55705"/>
                  <a:pt x="15079" y="55775"/>
                  <a:pt x="15089" y="55844"/>
                </a:cubicBezTo>
                <a:lnTo>
                  <a:pt x="15089" y="55844"/>
                </a:lnTo>
                <a:cubicBezTo>
                  <a:pt x="15132" y="55807"/>
                  <a:pt x="15175" y="55772"/>
                  <a:pt x="15217" y="55746"/>
                </a:cubicBezTo>
                <a:cubicBezTo>
                  <a:pt x="15203" y="55672"/>
                  <a:pt x="15203" y="55569"/>
                  <a:pt x="15203" y="55525"/>
                </a:cubicBezTo>
                <a:cubicBezTo>
                  <a:pt x="15156" y="55553"/>
                  <a:pt x="15109" y="55594"/>
                  <a:pt x="15061" y="55635"/>
                </a:cubicBezTo>
                <a:lnTo>
                  <a:pt x="15061" y="55635"/>
                </a:lnTo>
                <a:cubicBezTo>
                  <a:pt x="15059" y="55618"/>
                  <a:pt x="15057" y="55601"/>
                  <a:pt x="15056" y="55584"/>
                </a:cubicBezTo>
                <a:cubicBezTo>
                  <a:pt x="16145" y="54672"/>
                  <a:pt x="16954" y="53641"/>
                  <a:pt x="17484" y="52523"/>
                </a:cubicBezTo>
                <a:cubicBezTo>
                  <a:pt x="17823" y="51793"/>
                  <a:pt x="18026" y="51022"/>
                  <a:pt x="18097" y="50259"/>
                </a:cubicBezTo>
                <a:lnTo>
                  <a:pt x="18097" y="50259"/>
                </a:lnTo>
                <a:cubicBezTo>
                  <a:pt x="18042" y="50981"/>
                  <a:pt x="17864" y="51712"/>
                  <a:pt x="17557" y="52405"/>
                </a:cubicBezTo>
                <a:cubicBezTo>
                  <a:pt x="17086" y="53494"/>
                  <a:pt x="16307" y="54524"/>
                  <a:pt x="15262" y="55452"/>
                </a:cubicBezTo>
                <a:cubicBezTo>
                  <a:pt x="15262" y="55525"/>
                  <a:pt x="15276" y="55613"/>
                  <a:pt x="15276" y="55687"/>
                </a:cubicBezTo>
                <a:cubicBezTo>
                  <a:pt x="16351" y="54760"/>
                  <a:pt x="17131" y="53759"/>
                  <a:pt x="17646" y="52670"/>
                </a:cubicBezTo>
                <a:cubicBezTo>
                  <a:pt x="18669" y="50497"/>
                  <a:pt x="18443" y="47980"/>
                  <a:pt x="17116" y="46379"/>
                </a:cubicBezTo>
                <a:lnTo>
                  <a:pt x="17116" y="46379"/>
                </a:lnTo>
                <a:cubicBezTo>
                  <a:pt x="17896" y="47431"/>
                  <a:pt x="18229" y="48831"/>
                  <a:pt x="18097" y="50259"/>
                </a:cubicBezTo>
                <a:lnTo>
                  <a:pt x="18097" y="50259"/>
                </a:lnTo>
                <a:cubicBezTo>
                  <a:pt x="18213" y="48729"/>
                  <a:pt x="17776" y="47235"/>
                  <a:pt x="16836" y="46195"/>
                </a:cubicBezTo>
                <a:cubicBezTo>
                  <a:pt x="16895" y="46195"/>
                  <a:pt x="16939" y="46210"/>
                  <a:pt x="16969" y="46210"/>
                </a:cubicBezTo>
                <a:cubicBezTo>
                  <a:pt x="17019" y="46265"/>
                  <a:pt x="17068" y="46321"/>
                  <a:pt x="17116" y="46379"/>
                </a:cubicBezTo>
                <a:lnTo>
                  <a:pt x="17116" y="46379"/>
                </a:lnTo>
                <a:cubicBezTo>
                  <a:pt x="17011" y="46237"/>
                  <a:pt x="16898" y="46102"/>
                  <a:pt x="16777" y="45974"/>
                </a:cubicBezTo>
                <a:cubicBezTo>
                  <a:pt x="16763" y="45945"/>
                  <a:pt x="16748" y="45915"/>
                  <a:pt x="16704" y="45901"/>
                </a:cubicBezTo>
                <a:lnTo>
                  <a:pt x="16660" y="45930"/>
                </a:lnTo>
                <a:cubicBezTo>
                  <a:pt x="16616" y="45915"/>
                  <a:pt x="16557" y="45915"/>
                  <a:pt x="16527" y="45901"/>
                </a:cubicBezTo>
                <a:cubicBezTo>
                  <a:pt x="16513" y="45871"/>
                  <a:pt x="16483" y="45842"/>
                  <a:pt x="16454" y="45827"/>
                </a:cubicBezTo>
                <a:lnTo>
                  <a:pt x="16410" y="45857"/>
                </a:lnTo>
                <a:cubicBezTo>
                  <a:pt x="16365" y="45842"/>
                  <a:pt x="16307" y="45827"/>
                  <a:pt x="16262" y="45798"/>
                </a:cubicBezTo>
                <a:lnTo>
                  <a:pt x="16218" y="45754"/>
                </a:lnTo>
                <a:lnTo>
                  <a:pt x="16174" y="45783"/>
                </a:lnTo>
                <a:cubicBezTo>
                  <a:pt x="16100" y="45768"/>
                  <a:pt x="16042" y="45724"/>
                  <a:pt x="15968" y="45709"/>
                </a:cubicBezTo>
                <a:lnTo>
                  <a:pt x="15953" y="45695"/>
                </a:lnTo>
                <a:lnTo>
                  <a:pt x="15939" y="45709"/>
                </a:lnTo>
                <a:cubicBezTo>
                  <a:pt x="15438" y="45503"/>
                  <a:pt x="14982" y="45209"/>
                  <a:pt x="14555" y="44871"/>
                </a:cubicBezTo>
                <a:cubicBezTo>
                  <a:pt x="14555" y="44871"/>
                  <a:pt x="14541" y="44871"/>
                  <a:pt x="14541" y="44841"/>
                </a:cubicBezTo>
                <a:lnTo>
                  <a:pt x="14482" y="44797"/>
                </a:lnTo>
                <a:cubicBezTo>
                  <a:pt x="14114" y="44458"/>
                  <a:pt x="13790" y="44061"/>
                  <a:pt x="13510" y="43620"/>
                </a:cubicBezTo>
                <a:cubicBezTo>
                  <a:pt x="13437" y="43487"/>
                  <a:pt x="13363" y="43355"/>
                  <a:pt x="13304" y="43222"/>
                </a:cubicBezTo>
                <a:cubicBezTo>
                  <a:pt x="13303" y="43219"/>
                  <a:pt x="13301" y="43215"/>
                  <a:pt x="13299" y="43211"/>
                </a:cubicBezTo>
                <a:lnTo>
                  <a:pt x="13299" y="43211"/>
                </a:lnTo>
                <a:cubicBezTo>
                  <a:pt x="13303" y="43223"/>
                  <a:pt x="13304" y="43236"/>
                  <a:pt x="13304" y="43252"/>
                </a:cubicBezTo>
                <a:cubicBezTo>
                  <a:pt x="13319" y="43311"/>
                  <a:pt x="13363" y="43355"/>
                  <a:pt x="13378" y="43428"/>
                </a:cubicBezTo>
                <a:cubicBezTo>
                  <a:pt x="13363" y="43399"/>
                  <a:pt x="13349" y="43384"/>
                  <a:pt x="13334" y="43340"/>
                </a:cubicBezTo>
                <a:cubicBezTo>
                  <a:pt x="13304" y="43281"/>
                  <a:pt x="13275" y="43208"/>
                  <a:pt x="13260" y="43163"/>
                </a:cubicBezTo>
                <a:lnTo>
                  <a:pt x="13260" y="43163"/>
                </a:lnTo>
                <a:cubicBezTo>
                  <a:pt x="13271" y="43169"/>
                  <a:pt x="13281" y="43177"/>
                  <a:pt x="13288" y="43187"/>
                </a:cubicBezTo>
                <a:lnTo>
                  <a:pt x="13288" y="43187"/>
                </a:lnTo>
                <a:cubicBezTo>
                  <a:pt x="13201" y="43002"/>
                  <a:pt x="13120" y="42813"/>
                  <a:pt x="13054" y="42618"/>
                </a:cubicBezTo>
                <a:lnTo>
                  <a:pt x="13054" y="42618"/>
                </a:lnTo>
                <a:cubicBezTo>
                  <a:pt x="13070" y="42695"/>
                  <a:pt x="13091" y="42764"/>
                  <a:pt x="13113" y="42840"/>
                </a:cubicBezTo>
                <a:cubicBezTo>
                  <a:pt x="13069" y="42766"/>
                  <a:pt x="13054" y="42693"/>
                  <a:pt x="13010" y="42619"/>
                </a:cubicBezTo>
                <a:lnTo>
                  <a:pt x="12972" y="42341"/>
                </a:lnTo>
                <a:lnTo>
                  <a:pt x="12972" y="42341"/>
                </a:lnTo>
                <a:cubicBezTo>
                  <a:pt x="12995" y="42434"/>
                  <a:pt x="13023" y="42526"/>
                  <a:pt x="13054" y="42618"/>
                </a:cubicBezTo>
                <a:lnTo>
                  <a:pt x="13054" y="42618"/>
                </a:lnTo>
                <a:cubicBezTo>
                  <a:pt x="13048" y="42590"/>
                  <a:pt x="13043" y="42561"/>
                  <a:pt x="13039" y="42531"/>
                </a:cubicBezTo>
                <a:cubicBezTo>
                  <a:pt x="12995" y="42457"/>
                  <a:pt x="12981" y="42369"/>
                  <a:pt x="12966" y="42295"/>
                </a:cubicBezTo>
                <a:lnTo>
                  <a:pt x="12966" y="42295"/>
                </a:lnTo>
                <a:lnTo>
                  <a:pt x="12972" y="42341"/>
                </a:lnTo>
                <a:lnTo>
                  <a:pt x="12972" y="42341"/>
                </a:lnTo>
                <a:cubicBezTo>
                  <a:pt x="12965" y="42311"/>
                  <a:pt x="12958" y="42281"/>
                  <a:pt x="12951" y="42251"/>
                </a:cubicBezTo>
                <a:cubicBezTo>
                  <a:pt x="12833" y="41677"/>
                  <a:pt x="12775" y="41074"/>
                  <a:pt x="12848" y="40485"/>
                </a:cubicBezTo>
                <a:cubicBezTo>
                  <a:pt x="12871" y="40316"/>
                  <a:pt x="12898" y="40148"/>
                  <a:pt x="12931" y="39983"/>
                </a:cubicBezTo>
                <a:lnTo>
                  <a:pt x="12931" y="39983"/>
                </a:lnTo>
                <a:cubicBezTo>
                  <a:pt x="12907" y="40060"/>
                  <a:pt x="12883" y="40139"/>
                  <a:pt x="12863" y="40220"/>
                </a:cubicBezTo>
                <a:cubicBezTo>
                  <a:pt x="12892" y="40088"/>
                  <a:pt x="12907" y="39955"/>
                  <a:pt x="12922" y="39852"/>
                </a:cubicBezTo>
                <a:cubicBezTo>
                  <a:pt x="12981" y="39676"/>
                  <a:pt x="13039" y="39528"/>
                  <a:pt x="13084" y="39367"/>
                </a:cubicBezTo>
                <a:lnTo>
                  <a:pt x="13084" y="39367"/>
                </a:lnTo>
                <a:cubicBezTo>
                  <a:pt x="13079" y="39385"/>
                  <a:pt x="13075" y="39402"/>
                  <a:pt x="13071" y="39420"/>
                </a:cubicBezTo>
                <a:lnTo>
                  <a:pt x="13071" y="39420"/>
                </a:lnTo>
                <a:cubicBezTo>
                  <a:pt x="13093" y="39348"/>
                  <a:pt x="13117" y="39276"/>
                  <a:pt x="13142" y="39205"/>
                </a:cubicBezTo>
                <a:cubicBezTo>
                  <a:pt x="13157" y="39131"/>
                  <a:pt x="13201" y="39058"/>
                  <a:pt x="13231" y="38984"/>
                </a:cubicBezTo>
                <a:cubicBezTo>
                  <a:pt x="13290" y="38837"/>
                  <a:pt x="13349" y="38704"/>
                  <a:pt x="13422" y="38557"/>
                </a:cubicBezTo>
                <a:cubicBezTo>
                  <a:pt x="13531" y="38340"/>
                  <a:pt x="13647" y="38123"/>
                  <a:pt x="13766" y="37905"/>
                </a:cubicBezTo>
                <a:lnTo>
                  <a:pt x="13766" y="37905"/>
                </a:lnTo>
                <a:lnTo>
                  <a:pt x="13716" y="38042"/>
                </a:lnTo>
                <a:lnTo>
                  <a:pt x="13819" y="37880"/>
                </a:lnTo>
                <a:cubicBezTo>
                  <a:pt x="13849" y="37836"/>
                  <a:pt x="13878" y="37821"/>
                  <a:pt x="13893" y="37792"/>
                </a:cubicBezTo>
                <a:cubicBezTo>
                  <a:pt x="13922" y="37748"/>
                  <a:pt x="13937" y="37689"/>
                  <a:pt x="13952" y="37645"/>
                </a:cubicBezTo>
                <a:lnTo>
                  <a:pt x="13952" y="37645"/>
                </a:lnTo>
                <a:cubicBezTo>
                  <a:pt x="13897" y="37699"/>
                  <a:pt x="13851" y="37762"/>
                  <a:pt x="13813" y="37821"/>
                </a:cubicBezTo>
                <a:lnTo>
                  <a:pt x="13813" y="37821"/>
                </a:lnTo>
                <a:cubicBezTo>
                  <a:pt x="13839" y="37772"/>
                  <a:pt x="13866" y="37723"/>
                  <a:pt x="13893" y="37674"/>
                </a:cubicBezTo>
                <a:cubicBezTo>
                  <a:pt x="13893" y="37660"/>
                  <a:pt x="13908" y="37660"/>
                  <a:pt x="13908" y="37630"/>
                </a:cubicBezTo>
                <a:cubicBezTo>
                  <a:pt x="13952" y="37556"/>
                  <a:pt x="14011" y="37483"/>
                  <a:pt x="14055" y="37409"/>
                </a:cubicBezTo>
                <a:cubicBezTo>
                  <a:pt x="14099" y="37347"/>
                  <a:pt x="14142" y="37282"/>
                  <a:pt x="14185" y="37216"/>
                </a:cubicBezTo>
                <a:lnTo>
                  <a:pt x="14185" y="37216"/>
                </a:lnTo>
                <a:cubicBezTo>
                  <a:pt x="14180" y="37227"/>
                  <a:pt x="14176" y="37237"/>
                  <a:pt x="14173" y="37247"/>
                </a:cubicBezTo>
                <a:cubicBezTo>
                  <a:pt x="14231" y="37203"/>
                  <a:pt x="14290" y="37130"/>
                  <a:pt x="14364" y="37071"/>
                </a:cubicBezTo>
                <a:cubicBezTo>
                  <a:pt x="14379" y="37012"/>
                  <a:pt x="14393" y="36983"/>
                  <a:pt x="14408" y="36924"/>
                </a:cubicBezTo>
                <a:lnTo>
                  <a:pt x="14408" y="36924"/>
                </a:lnTo>
                <a:lnTo>
                  <a:pt x="14364" y="36983"/>
                </a:lnTo>
                <a:cubicBezTo>
                  <a:pt x="14343" y="36993"/>
                  <a:pt x="14325" y="37007"/>
                  <a:pt x="14308" y="37022"/>
                </a:cubicBezTo>
                <a:lnTo>
                  <a:pt x="14308" y="37022"/>
                </a:lnTo>
                <a:cubicBezTo>
                  <a:pt x="14322" y="36999"/>
                  <a:pt x="14336" y="36976"/>
                  <a:pt x="14349" y="36953"/>
                </a:cubicBezTo>
                <a:cubicBezTo>
                  <a:pt x="14440" y="36844"/>
                  <a:pt x="14525" y="36724"/>
                  <a:pt x="14608" y="36600"/>
                </a:cubicBezTo>
                <a:lnTo>
                  <a:pt x="14608" y="36600"/>
                </a:lnTo>
                <a:cubicBezTo>
                  <a:pt x="14600" y="36610"/>
                  <a:pt x="14592" y="36620"/>
                  <a:pt x="14585" y="36629"/>
                </a:cubicBezTo>
                <a:cubicBezTo>
                  <a:pt x="14599" y="36570"/>
                  <a:pt x="14614" y="36541"/>
                  <a:pt x="14629" y="36482"/>
                </a:cubicBezTo>
                <a:cubicBezTo>
                  <a:pt x="14674" y="36438"/>
                  <a:pt x="14718" y="36393"/>
                  <a:pt x="14769" y="36355"/>
                </a:cubicBezTo>
                <a:lnTo>
                  <a:pt x="14769" y="36355"/>
                </a:lnTo>
                <a:cubicBezTo>
                  <a:pt x="14846" y="36260"/>
                  <a:pt x="14918" y="36155"/>
                  <a:pt x="14991" y="36049"/>
                </a:cubicBezTo>
                <a:lnTo>
                  <a:pt x="14991" y="36049"/>
                </a:lnTo>
                <a:lnTo>
                  <a:pt x="14982" y="36055"/>
                </a:lnTo>
                <a:cubicBezTo>
                  <a:pt x="14982" y="36026"/>
                  <a:pt x="14997" y="35967"/>
                  <a:pt x="15026" y="35908"/>
                </a:cubicBezTo>
                <a:cubicBezTo>
                  <a:pt x="15069" y="35851"/>
                  <a:pt x="15127" y="35807"/>
                  <a:pt x="15198" y="35764"/>
                </a:cubicBezTo>
                <a:lnTo>
                  <a:pt x="15198" y="35764"/>
                </a:lnTo>
                <a:lnTo>
                  <a:pt x="15144" y="35835"/>
                </a:lnTo>
                <a:cubicBezTo>
                  <a:pt x="15091" y="35905"/>
                  <a:pt x="15041" y="35977"/>
                  <a:pt x="14991" y="36049"/>
                </a:cubicBezTo>
                <a:lnTo>
                  <a:pt x="14991" y="36049"/>
                </a:lnTo>
                <a:lnTo>
                  <a:pt x="15026" y="36026"/>
                </a:lnTo>
                <a:cubicBezTo>
                  <a:pt x="15056" y="35982"/>
                  <a:pt x="15114" y="35952"/>
                  <a:pt x="15144" y="35908"/>
                </a:cubicBezTo>
                <a:cubicBezTo>
                  <a:pt x="15173" y="35849"/>
                  <a:pt x="15188" y="35820"/>
                  <a:pt x="15203" y="35761"/>
                </a:cubicBezTo>
                <a:lnTo>
                  <a:pt x="15203" y="35761"/>
                </a:lnTo>
                <a:cubicBezTo>
                  <a:pt x="15201" y="35762"/>
                  <a:pt x="15200" y="35763"/>
                  <a:pt x="15198" y="35764"/>
                </a:cubicBezTo>
                <a:lnTo>
                  <a:pt x="15198" y="35764"/>
                </a:lnTo>
                <a:lnTo>
                  <a:pt x="15381" y="35525"/>
                </a:lnTo>
                <a:lnTo>
                  <a:pt x="15381" y="35525"/>
                </a:lnTo>
                <a:cubicBezTo>
                  <a:pt x="15375" y="35530"/>
                  <a:pt x="15370" y="35535"/>
                  <a:pt x="15365" y="35540"/>
                </a:cubicBezTo>
                <a:cubicBezTo>
                  <a:pt x="15365" y="35481"/>
                  <a:pt x="15394" y="35452"/>
                  <a:pt x="15409" y="35393"/>
                </a:cubicBezTo>
                <a:cubicBezTo>
                  <a:pt x="15468" y="35334"/>
                  <a:pt x="15512" y="35305"/>
                  <a:pt x="15585" y="35246"/>
                </a:cubicBezTo>
                <a:lnTo>
                  <a:pt x="15585" y="35246"/>
                </a:lnTo>
                <a:cubicBezTo>
                  <a:pt x="15583" y="35258"/>
                  <a:pt x="15580" y="35268"/>
                  <a:pt x="15577" y="35278"/>
                </a:cubicBezTo>
                <a:lnTo>
                  <a:pt x="15577" y="35278"/>
                </a:lnTo>
                <a:cubicBezTo>
                  <a:pt x="15646" y="35199"/>
                  <a:pt x="15714" y="35116"/>
                  <a:pt x="15777" y="35032"/>
                </a:cubicBezTo>
                <a:lnTo>
                  <a:pt x="15777" y="35032"/>
                </a:lnTo>
                <a:cubicBezTo>
                  <a:pt x="15758" y="35048"/>
                  <a:pt x="15738" y="35064"/>
                  <a:pt x="15718" y="35084"/>
                </a:cubicBezTo>
                <a:cubicBezTo>
                  <a:pt x="15718" y="35025"/>
                  <a:pt x="15733" y="35011"/>
                  <a:pt x="15733" y="34996"/>
                </a:cubicBezTo>
                <a:cubicBezTo>
                  <a:pt x="15733" y="34966"/>
                  <a:pt x="15762" y="34937"/>
                  <a:pt x="15762" y="34922"/>
                </a:cubicBezTo>
                <a:cubicBezTo>
                  <a:pt x="15806" y="34878"/>
                  <a:pt x="15880" y="34819"/>
                  <a:pt x="15939" y="34790"/>
                </a:cubicBezTo>
                <a:lnTo>
                  <a:pt x="15939" y="34790"/>
                </a:lnTo>
                <a:cubicBezTo>
                  <a:pt x="15935" y="34804"/>
                  <a:pt x="15930" y="34817"/>
                  <a:pt x="15925" y="34829"/>
                </a:cubicBezTo>
                <a:lnTo>
                  <a:pt x="15925" y="34829"/>
                </a:lnTo>
                <a:cubicBezTo>
                  <a:pt x="15959" y="34791"/>
                  <a:pt x="15993" y="34753"/>
                  <a:pt x="16026" y="34714"/>
                </a:cubicBezTo>
                <a:lnTo>
                  <a:pt x="16026" y="34714"/>
                </a:lnTo>
                <a:cubicBezTo>
                  <a:pt x="16024" y="34754"/>
                  <a:pt x="16011" y="34793"/>
                  <a:pt x="15997" y="34819"/>
                </a:cubicBezTo>
                <a:lnTo>
                  <a:pt x="16130" y="34702"/>
                </a:lnTo>
                <a:cubicBezTo>
                  <a:pt x="16145" y="34643"/>
                  <a:pt x="16159" y="34599"/>
                  <a:pt x="16174" y="34569"/>
                </a:cubicBezTo>
                <a:lnTo>
                  <a:pt x="16174" y="34569"/>
                </a:lnTo>
                <a:cubicBezTo>
                  <a:pt x="16149" y="34619"/>
                  <a:pt x="16103" y="34648"/>
                  <a:pt x="16054" y="34682"/>
                </a:cubicBezTo>
                <a:lnTo>
                  <a:pt x="16054" y="34682"/>
                </a:lnTo>
                <a:cubicBezTo>
                  <a:pt x="16100" y="34627"/>
                  <a:pt x="16145" y="34570"/>
                  <a:pt x="16187" y="34510"/>
                </a:cubicBezTo>
                <a:lnTo>
                  <a:pt x="16187" y="34510"/>
                </a:lnTo>
                <a:cubicBezTo>
                  <a:pt x="16155" y="34539"/>
                  <a:pt x="16121" y="34566"/>
                  <a:pt x="16086" y="34584"/>
                </a:cubicBezTo>
                <a:cubicBezTo>
                  <a:pt x="16086" y="34525"/>
                  <a:pt x="16100" y="34495"/>
                  <a:pt x="16130" y="34437"/>
                </a:cubicBezTo>
                <a:cubicBezTo>
                  <a:pt x="16174" y="34407"/>
                  <a:pt x="16248" y="34348"/>
                  <a:pt x="16307" y="34304"/>
                </a:cubicBezTo>
                <a:lnTo>
                  <a:pt x="16307" y="34304"/>
                </a:lnTo>
                <a:cubicBezTo>
                  <a:pt x="16301" y="34325"/>
                  <a:pt x="16296" y="34344"/>
                  <a:pt x="16290" y="34361"/>
                </a:cubicBezTo>
                <a:lnTo>
                  <a:pt x="16290" y="34361"/>
                </a:lnTo>
                <a:cubicBezTo>
                  <a:pt x="16325" y="34322"/>
                  <a:pt x="16360" y="34283"/>
                  <a:pt x="16395" y="34244"/>
                </a:cubicBezTo>
                <a:lnTo>
                  <a:pt x="16395" y="34244"/>
                </a:lnTo>
                <a:cubicBezTo>
                  <a:pt x="16392" y="34296"/>
                  <a:pt x="16379" y="34336"/>
                  <a:pt x="16365" y="34363"/>
                </a:cubicBezTo>
                <a:cubicBezTo>
                  <a:pt x="16395" y="34334"/>
                  <a:pt x="16454" y="34275"/>
                  <a:pt x="16498" y="34260"/>
                </a:cubicBezTo>
                <a:cubicBezTo>
                  <a:pt x="16513" y="34201"/>
                  <a:pt x="16527" y="34157"/>
                  <a:pt x="16542" y="34128"/>
                </a:cubicBezTo>
                <a:lnTo>
                  <a:pt x="16542" y="34128"/>
                </a:lnTo>
                <a:cubicBezTo>
                  <a:pt x="16516" y="34153"/>
                  <a:pt x="16468" y="34190"/>
                  <a:pt x="16417" y="34219"/>
                </a:cubicBezTo>
                <a:lnTo>
                  <a:pt x="16417" y="34219"/>
                </a:lnTo>
                <a:cubicBezTo>
                  <a:pt x="16494" y="34130"/>
                  <a:pt x="16568" y="34040"/>
                  <a:pt x="16630" y="33951"/>
                </a:cubicBezTo>
                <a:cubicBezTo>
                  <a:pt x="16671" y="33906"/>
                  <a:pt x="16710" y="33861"/>
                  <a:pt x="16748" y="33816"/>
                </a:cubicBezTo>
                <a:lnTo>
                  <a:pt x="16748" y="33816"/>
                </a:lnTo>
                <a:cubicBezTo>
                  <a:pt x="16748" y="33817"/>
                  <a:pt x="16748" y="33818"/>
                  <a:pt x="16748" y="33819"/>
                </a:cubicBezTo>
                <a:cubicBezTo>
                  <a:pt x="16733" y="33848"/>
                  <a:pt x="16733" y="33863"/>
                  <a:pt x="16719" y="33907"/>
                </a:cubicBezTo>
                <a:cubicBezTo>
                  <a:pt x="16763" y="33863"/>
                  <a:pt x="16807" y="33833"/>
                  <a:pt x="16880" y="33774"/>
                </a:cubicBezTo>
                <a:lnTo>
                  <a:pt x="16939" y="33671"/>
                </a:lnTo>
                <a:lnTo>
                  <a:pt x="16802" y="33751"/>
                </a:lnTo>
                <a:lnTo>
                  <a:pt x="16802" y="33751"/>
                </a:lnTo>
                <a:cubicBezTo>
                  <a:pt x="16869" y="33671"/>
                  <a:pt x="16934" y="33590"/>
                  <a:pt x="16998" y="33509"/>
                </a:cubicBezTo>
                <a:cubicBezTo>
                  <a:pt x="17033" y="33479"/>
                  <a:pt x="17066" y="33446"/>
                  <a:pt x="17099" y="33412"/>
                </a:cubicBezTo>
                <a:lnTo>
                  <a:pt x="17099" y="33412"/>
                </a:lnTo>
                <a:cubicBezTo>
                  <a:pt x="17097" y="33424"/>
                  <a:pt x="17093" y="33437"/>
                  <a:pt x="17086" y="33451"/>
                </a:cubicBezTo>
                <a:cubicBezTo>
                  <a:pt x="17086" y="33451"/>
                  <a:pt x="17057" y="33465"/>
                  <a:pt x="17057" y="33480"/>
                </a:cubicBezTo>
                <a:cubicBezTo>
                  <a:pt x="17116" y="33421"/>
                  <a:pt x="17175" y="33392"/>
                  <a:pt x="17204" y="33392"/>
                </a:cubicBezTo>
                <a:cubicBezTo>
                  <a:pt x="17234" y="33333"/>
                  <a:pt x="17248" y="33303"/>
                  <a:pt x="17263" y="33259"/>
                </a:cubicBezTo>
                <a:lnTo>
                  <a:pt x="17263" y="33259"/>
                </a:lnTo>
                <a:lnTo>
                  <a:pt x="17184" y="33317"/>
                </a:lnTo>
                <a:lnTo>
                  <a:pt x="17184" y="33317"/>
                </a:lnTo>
                <a:cubicBezTo>
                  <a:pt x="17243" y="33246"/>
                  <a:pt x="17299" y="33172"/>
                  <a:pt x="17351" y="33097"/>
                </a:cubicBezTo>
                <a:cubicBezTo>
                  <a:pt x="17373" y="33076"/>
                  <a:pt x="17393" y="33054"/>
                  <a:pt x="17413" y="33032"/>
                </a:cubicBezTo>
                <a:lnTo>
                  <a:pt x="17413" y="33032"/>
                </a:lnTo>
                <a:cubicBezTo>
                  <a:pt x="17412" y="33034"/>
                  <a:pt x="17411" y="33037"/>
                  <a:pt x="17410" y="33039"/>
                </a:cubicBezTo>
                <a:cubicBezTo>
                  <a:pt x="17469" y="33009"/>
                  <a:pt x="17528" y="32965"/>
                  <a:pt x="17557" y="32936"/>
                </a:cubicBezTo>
                <a:cubicBezTo>
                  <a:pt x="17572" y="32877"/>
                  <a:pt x="17602" y="32833"/>
                  <a:pt x="17616" y="32803"/>
                </a:cubicBezTo>
                <a:lnTo>
                  <a:pt x="17616" y="32803"/>
                </a:lnTo>
                <a:lnTo>
                  <a:pt x="17586" y="32822"/>
                </a:lnTo>
                <a:lnTo>
                  <a:pt x="17586" y="32822"/>
                </a:lnTo>
                <a:cubicBezTo>
                  <a:pt x="17625" y="32772"/>
                  <a:pt x="17664" y="32721"/>
                  <a:pt x="17705" y="32671"/>
                </a:cubicBezTo>
                <a:cubicBezTo>
                  <a:pt x="17726" y="32649"/>
                  <a:pt x="17746" y="32628"/>
                  <a:pt x="17766" y="32606"/>
                </a:cubicBezTo>
                <a:lnTo>
                  <a:pt x="17766" y="32606"/>
                </a:lnTo>
                <a:cubicBezTo>
                  <a:pt x="17765" y="32608"/>
                  <a:pt x="17764" y="32610"/>
                  <a:pt x="17763" y="32612"/>
                </a:cubicBezTo>
                <a:cubicBezTo>
                  <a:pt x="17822" y="32582"/>
                  <a:pt x="17866" y="32538"/>
                  <a:pt x="17911" y="32494"/>
                </a:cubicBezTo>
                <a:lnTo>
                  <a:pt x="17969" y="32376"/>
                </a:lnTo>
                <a:lnTo>
                  <a:pt x="17938" y="32397"/>
                </a:lnTo>
                <a:lnTo>
                  <a:pt x="17938" y="32397"/>
                </a:lnTo>
                <a:cubicBezTo>
                  <a:pt x="17977" y="32347"/>
                  <a:pt x="18017" y="32295"/>
                  <a:pt x="18058" y="32244"/>
                </a:cubicBezTo>
                <a:cubicBezTo>
                  <a:pt x="18081" y="32218"/>
                  <a:pt x="18105" y="32191"/>
                  <a:pt x="18128" y="32163"/>
                </a:cubicBezTo>
                <a:lnTo>
                  <a:pt x="18128" y="32163"/>
                </a:lnTo>
                <a:cubicBezTo>
                  <a:pt x="18124" y="32176"/>
                  <a:pt x="18120" y="32188"/>
                  <a:pt x="18117" y="32200"/>
                </a:cubicBezTo>
                <a:cubicBezTo>
                  <a:pt x="18161" y="32156"/>
                  <a:pt x="18220" y="32126"/>
                  <a:pt x="18264" y="32067"/>
                </a:cubicBezTo>
                <a:lnTo>
                  <a:pt x="18308" y="3195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300" y="31949"/>
                  <a:pt x="18311" y="31934"/>
                  <a:pt x="18322" y="31920"/>
                </a:cubicBezTo>
                <a:lnTo>
                  <a:pt x="18322" y="31920"/>
                </a:lnTo>
                <a:cubicBezTo>
                  <a:pt x="18521" y="31050"/>
                  <a:pt x="18355" y="30044"/>
                  <a:pt x="17822" y="29065"/>
                </a:cubicBezTo>
                <a:cubicBezTo>
                  <a:pt x="17116" y="27800"/>
                  <a:pt x="15997" y="26681"/>
                  <a:pt x="14379" y="25622"/>
                </a:cubicBezTo>
                <a:cubicBezTo>
                  <a:pt x="14143" y="25474"/>
                  <a:pt x="13893" y="25327"/>
                  <a:pt x="13658" y="25165"/>
                </a:cubicBezTo>
                <a:cubicBezTo>
                  <a:pt x="12524" y="24444"/>
                  <a:pt x="11641" y="23635"/>
                  <a:pt x="11023" y="22796"/>
                </a:cubicBezTo>
                <a:cubicBezTo>
                  <a:pt x="10508" y="22075"/>
                  <a:pt x="9978" y="21207"/>
                  <a:pt x="9964" y="20206"/>
                </a:cubicBezTo>
                <a:cubicBezTo>
                  <a:pt x="9949" y="19132"/>
                  <a:pt x="10464" y="18028"/>
                  <a:pt x="11391" y="17115"/>
                </a:cubicBezTo>
                <a:cubicBezTo>
                  <a:pt x="11744" y="16762"/>
                  <a:pt x="12127" y="16453"/>
                  <a:pt x="12554" y="16188"/>
                </a:cubicBezTo>
                <a:cubicBezTo>
                  <a:pt x="13569" y="15570"/>
                  <a:pt x="14688" y="15158"/>
                  <a:pt x="15777" y="14776"/>
                </a:cubicBezTo>
                <a:cubicBezTo>
                  <a:pt x="16218" y="14614"/>
                  <a:pt x="16689" y="14437"/>
                  <a:pt x="17131" y="14275"/>
                </a:cubicBezTo>
                <a:cubicBezTo>
                  <a:pt x="18720" y="13657"/>
                  <a:pt x="20251" y="12789"/>
                  <a:pt x="21663" y="11744"/>
                </a:cubicBezTo>
                <a:cubicBezTo>
                  <a:pt x="22870" y="10832"/>
                  <a:pt x="23738" y="9904"/>
                  <a:pt x="24253" y="8963"/>
                </a:cubicBezTo>
                <a:cubicBezTo>
                  <a:pt x="24562" y="8374"/>
                  <a:pt x="24754" y="7785"/>
                  <a:pt x="24783" y="7182"/>
                </a:cubicBezTo>
                <a:cubicBezTo>
                  <a:pt x="24842" y="6461"/>
                  <a:pt x="24710" y="5784"/>
                  <a:pt x="24489" y="4945"/>
                </a:cubicBezTo>
                <a:cubicBezTo>
                  <a:pt x="24077" y="3297"/>
                  <a:pt x="23488" y="1693"/>
                  <a:pt x="22767" y="206"/>
                </a:cubicBezTo>
                <a:lnTo>
                  <a:pt x="22708" y="236"/>
                </a:lnTo>
                <a:cubicBezTo>
                  <a:pt x="23429" y="1737"/>
                  <a:pt x="24018" y="3312"/>
                  <a:pt x="24445" y="4974"/>
                </a:cubicBezTo>
                <a:cubicBezTo>
                  <a:pt x="24636" y="5784"/>
                  <a:pt x="24768" y="6461"/>
                  <a:pt x="24739" y="7182"/>
                </a:cubicBezTo>
                <a:cubicBezTo>
                  <a:pt x="24695" y="7771"/>
                  <a:pt x="24518" y="8359"/>
                  <a:pt x="24224" y="8918"/>
                </a:cubicBezTo>
                <a:cubicBezTo>
                  <a:pt x="23724" y="9860"/>
                  <a:pt x="22855" y="10802"/>
                  <a:pt x="21649" y="11685"/>
                </a:cubicBezTo>
                <a:cubicBezTo>
                  <a:pt x="20221" y="12730"/>
                  <a:pt x="18705" y="13584"/>
                  <a:pt x="17131" y="14202"/>
                </a:cubicBezTo>
                <a:cubicBezTo>
                  <a:pt x="16689" y="14393"/>
                  <a:pt x="16218" y="14555"/>
                  <a:pt x="15777" y="14702"/>
                </a:cubicBezTo>
                <a:cubicBezTo>
                  <a:pt x="14673" y="15085"/>
                  <a:pt x="13555" y="15497"/>
                  <a:pt x="12539" y="16129"/>
                </a:cubicBezTo>
                <a:cubicBezTo>
                  <a:pt x="12112" y="16409"/>
                  <a:pt x="11715" y="16718"/>
                  <a:pt x="11362" y="17071"/>
                </a:cubicBezTo>
                <a:cubicBezTo>
                  <a:pt x="10420" y="18028"/>
                  <a:pt x="9905" y="19132"/>
                  <a:pt x="9905" y="20221"/>
                </a:cubicBezTo>
                <a:cubicBezTo>
                  <a:pt x="9920" y="21192"/>
                  <a:pt x="10420" y="22060"/>
                  <a:pt x="10994" y="22855"/>
                </a:cubicBezTo>
                <a:cubicBezTo>
                  <a:pt x="11597" y="23708"/>
                  <a:pt x="12480" y="24503"/>
                  <a:pt x="13643" y="25239"/>
                </a:cubicBezTo>
                <a:cubicBezTo>
                  <a:pt x="13878" y="25386"/>
                  <a:pt x="14114" y="25533"/>
                  <a:pt x="14364" y="25695"/>
                </a:cubicBezTo>
                <a:cubicBezTo>
                  <a:pt x="15983" y="26755"/>
                  <a:pt x="17101" y="27873"/>
                  <a:pt x="17778" y="29124"/>
                </a:cubicBezTo>
                <a:cubicBezTo>
                  <a:pt x="18324" y="30086"/>
                  <a:pt x="18491" y="31133"/>
                  <a:pt x="18253" y="31990"/>
                </a:cubicBezTo>
                <a:lnTo>
                  <a:pt x="18253" y="3199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274" y="31983"/>
                  <a:pt x="18259" y="32003"/>
                  <a:pt x="18243" y="32022"/>
                </a:cubicBezTo>
                <a:lnTo>
                  <a:pt x="18243" y="32022"/>
                </a:lnTo>
                <a:cubicBezTo>
                  <a:pt x="18247" y="32011"/>
                  <a:pt x="18250" y="32001"/>
                  <a:pt x="18253" y="31990"/>
                </a:cubicBezTo>
                <a:lnTo>
                  <a:pt x="18253" y="31990"/>
                </a:lnTo>
                <a:lnTo>
                  <a:pt x="18146" y="32067"/>
                </a:lnTo>
                <a:cubicBezTo>
                  <a:pt x="18146" y="32076"/>
                  <a:pt x="18145" y="32088"/>
                  <a:pt x="18142" y="32102"/>
                </a:cubicBezTo>
                <a:lnTo>
                  <a:pt x="18142" y="32102"/>
                </a:lnTo>
                <a:cubicBezTo>
                  <a:pt x="18164" y="32088"/>
                  <a:pt x="18187" y="32074"/>
                  <a:pt x="18211" y="32063"/>
                </a:cubicBezTo>
                <a:lnTo>
                  <a:pt x="18211" y="32063"/>
                </a:lnTo>
                <a:cubicBezTo>
                  <a:pt x="18184" y="32097"/>
                  <a:pt x="18156" y="32130"/>
                  <a:pt x="18128" y="32163"/>
                </a:cubicBezTo>
                <a:lnTo>
                  <a:pt x="18128" y="32163"/>
                </a:lnTo>
                <a:cubicBezTo>
                  <a:pt x="18134" y="32142"/>
                  <a:pt x="18139" y="32121"/>
                  <a:pt x="18142" y="32102"/>
                </a:cubicBezTo>
                <a:lnTo>
                  <a:pt x="18142" y="32102"/>
                </a:lnTo>
                <a:cubicBezTo>
                  <a:pt x="18112" y="32121"/>
                  <a:pt x="18085" y="32141"/>
                  <a:pt x="18062" y="32157"/>
                </a:cubicBezTo>
                <a:lnTo>
                  <a:pt x="18062" y="32157"/>
                </a:lnTo>
                <a:cubicBezTo>
                  <a:pt x="18065" y="32146"/>
                  <a:pt x="18068" y="32135"/>
                  <a:pt x="18072" y="32126"/>
                </a:cubicBezTo>
                <a:lnTo>
                  <a:pt x="18072" y="32126"/>
                </a:lnTo>
                <a:cubicBezTo>
                  <a:pt x="18064" y="32131"/>
                  <a:pt x="18056" y="32136"/>
                  <a:pt x="18048" y="32141"/>
                </a:cubicBezTo>
                <a:lnTo>
                  <a:pt x="18048" y="32141"/>
                </a:lnTo>
                <a:cubicBezTo>
                  <a:pt x="18046" y="32151"/>
                  <a:pt x="18045" y="32161"/>
                  <a:pt x="18043" y="32170"/>
                </a:cubicBezTo>
                <a:cubicBezTo>
                  <a:pt x="18049" y="32166"/>
                  <a:pt x="18055" y="32162"/>
                  <a:pt x="18062" y="32157"/>
                </a:cubicBezTo>
                <a:lnTo>
                  <a:pt x="18062" y="32157"/>
                </a:lnTo>
                <a:cubicBezTo>
                  <a:pt x="18056" y="32182"/>
                  <a:pt x="18053" y="32209"/>
                  <a:pt x="18043" y="32229"/>
                </a:cubicBezTo>
                <a:cubicBezTo>
                  <a:pt x="18043" y="32229"/>
                  <a:pt x="18043" y="32244"/>
                  <a:pt x="18014" y="32244"/>
                </a:cubicBezTo>
                <a:cubicBezTo>
                  <a:pt x="17969" y="32288"/>
                  <a:pt x="17896" y="32347"/>
                  <a:pt x="17837" y="32376"/>
                </a:cubicBezTo>
                <a:cubicBezTo>
                  <a:pt x="17846" y="32358"/>
                  <a:pt x="17850" y="32333"/>
                  <a:pt x="17855" y="32303"/>
                </a:cubicBezTo>
                <a:lnTo>
                  <a:pt x="17855" y="32303"/>
                </a:lnTo>
                <a:cubicBezTo>
                  <a:pt x="17828" y="32318"/>
                  <a:pt x="17799" y="32332"/>
                  <a:pt x="17768" y="32349"/>
                </a:cubicBezTo>
                <a:lnTo>
                  <a:pt x="17768" y="32349"/>
                </a:lnTo>
                <a:cubicBezTo>
                  <a:pt x="17771" y="32335"/>
                  <a:pt x="17774" y="32320"/>
                  <a:pt x="17778" y="32303"/>
                </a:cubicBezTo>
                <a:lnTo>
                  <a:pt x="17778" y="32303"/>
                </a:lnTo>
                <a:cubicBezTo>
                  <a:pt x="17760" y="32314"/>
                  <a:pt x="17742" y="32324"/>
                  <a:pt x="17724" y="32335"/>
                </a:cubicBezTo>
                <a:lnTo>
                  <a:pt x="17724" y="32335"/>
                </a:lnTo>
                <a:cubicBezTo>
                  <a:pt x="17722" y="32349"/>
                  <a:pt x="17721" y="32363"/>
                  <a:pt x="17719" y="32376"/>
                </a:cubicBezTo>
                <a:cubicBezTo>
                  <a:pt x="17736" y="32367"/>
                  <a:pt x="17753" y="32358"/>
                  <a:pt x="17768" y="32349"/>
                </a:cubicBezTo>
                <a:lnTo>
                  <a:pt x="17768" y="32349"/>
                </a:lnTo>
                <a:cubicBezTo>
                  <a:pt x="17762" y="32382"/>
                  <a:pt x="17759" y="32409"/>
                  <a:pt x="17749" y="32450"/>
                </a:cubicBezTo>
                <a:cubicBezTo>
                  <a:pt x="17675" y="32494"/>
                  <a:pt x="17602" y="32538"/>
                  <a:pt x="17543" y="32582"/>
                </a:cubicBezTo>
                <a:cubicBezTo>
                  <a:pt x="17551" y="32549"/>
                  <a:pt x="17555" y="32524"/>
                  <a:pt x="17556" y="32499"/>
                </a:cubicBezTo>
                <a:lnTo>
                  <a:pt x="17556" y="32499"/>
                </a:lnTo>
                <a:cubicBezTo>
                  <a:pt x="17530" y="32512"/>
                  <a:pt x="17505" y="32525"/>
                  <a:pt x="17480" y="32540"/>
                </a:cubicBezTo>
                <a:lnTo>
                  <a:pt x="17480" y="32540"/>
                </a:lnTo>
                <a:cubicBezTo>
                  <a:pt x="17482" y="32523"/>
                  <a:pt x="17484" y="32508"/>
                  <a:pt x="17484" y="32494"/>
                </a:cubicBezTo>
                <a:lnTo>
                  <a:pt x="17484" y="32494"/>
                </a:lnTo>
                <a:cubicBezTo>
                  <a:pt x="17461" y="32503"/>
                  <a:pt x="17436" y="32515"/>
                  <a:pt x="17411" y="32529"/>
                </a:cubicBezTo>
                <a:lnTo>
                  <a:pt x="17411" y="32529"/>
                </a:lnTo>
                <a:cubicBezTo>
                  <a:pt x="17411" y="32547"/>
                  <a:pt x="17411" y="32564"/>
                  <a:pt x="17410" y="32582"/>
                </a:cubicBezTo>
                <a:cubicBezTo>
                  <a:pt x="17434" y="32566"/>
                  <a:pt x="17457" y="32553"/>
                  <a:pt x="17480" y="32540"/>
                </a:cubicBezTo>
                <a:lnTo>
                  <a:pt x="17480" y="32540"/>
                </a:lnTo>
                <a:cubicBezTo>
                  <a:pt x="17475" y="32575"/>
                  <a:pt x="17464" y="32616"/>
                  <a:pt x="17454" y="32656"/>
                </a:cubicBezTo>
                <a:cubicBezTo>
                  <a:pt x="17366" y="32715"/>
                  <a:pt x="17307" y="32744"/>
                  <a:pt x="17204" y="32803"/>
                </a:cubicBezTo>
                <a:cubicBezTo>
                  <a:pt x="17230" y="32761"/>
                  <a:pt x="17241" y="32723"/>
                  <a:pt x="17245" y="32687"/>
                </a:cubicBezTo>
                <a:lnTo>
                  <a:pt x="17245" y="32687"/>
                </a:lnTo>
                <a:cubicBezTo>
                  <a:pt x="17220" y="32700"/>
                  <a:pt x="17195" y="32713"/>
                  <a:pt x="17169" y="32727"/>
                </a:cubicBezTo>
                <a:lnTo>
                  <a:pt x="17169" y="32727"/>
                </a:lnTo>
                <a:cubicBezTo>
                  <a:pt x="17172" y="32704"/>
                  <a:pt x="17175" y="32682"/>
                  <a:pt x="17175" y="32656"/>
                </a:cubicBezTo>
                <a:lnTo>
                  <a:pt x="17175" y="32656"/>
                </a:lnTo>
                <a:cubicBezTo>
                  <a:pt x="17138" y="32685"/>
                  <a:pt x="17099" y="32707"/>
                  <a:pt x="17055" y="32729"/>
                </a:cubicBezTo>
                <a:lnTo>
                  <a:pt x="17055" y="32729"/>
                </a:lnTo>
                <a:cubicBezTo>
                  <a:pt x="17035" y="32200"/>
                  <a:pt x="16930" y="31617"/>
                  <a:pt x="16674" y="30993"/>
                </a:cubicBezTo>
                <a:cubicBezTo>
                  <a:pt x="16027" y="29271"/>
                  <a:pt x="14835" y="27726"/>
                  <a:pt x="13157" y="26401"/>
                </a:cubicBezTo>
                <a:cubicBezTo>
                  <a:pt x="12922" y="26210"/>
                  <a:pt x="12672" y="26019"/>
                  <a:pt x="12377" y="25798"/>
                </a:cubicBezTo>
                <a:cubicBezTo>
                  <a:pt x="10994" y="24768"/>
                  <a:pt x="10067" y="23753"/>
                  <a:pt x="9537" y="22708"/>
                </a:cubicBezTo>
                <a:cubicBezTo>
                  <a:pt x="9140" y="21898"/>
                  <a:pt x="8786" y="21104"/>
                  <a:pt x="8845" y="20206"/>
                </a:cubicBezTo>
                <a:cubicBezTo>
                  <a:pt x="8919" y="19220"/>
                  <a:pt x="9404" y="18190"/>
                  <a:pt x="10273" y="17336"/>
                </a:cubicBezTo>
                <a:cubicBezTo>
                  <a:pt x="10582" y="16998"/>
                  <a:pt x="10950" y="16703"/>
                  <a:pt x="11347" y="16424"/>
                </a:cubicBezTo>
                <a:cubicBezTo>
                  <a:pt x="12201" y="15820"/>
                  <a:pt x="13187" y="15394"/>
                  <a:pt x="14143" y="14982"/>
                </a:cubicBezTo>
                <a:cubicBezTo>
                  <a:pt x="14585" y="14776"/>
                  <a:pt x="15056" y="14570"/>
                  <a:pt x="15497" y="14349"/>
                </a:cubicBezTo>
                <a:cubicBezTo>
                  <a:pt x="16969" y="13613"/>
                  <a:pt x="18352" y="12671"/>
                  <a:pt x="19618" y="11553"/>
                </a:cubicBezTo>
                <a:cubicBezTo>
                  <a:pt x="20692" y="10596"/>
                  <a:pt x="21443" y="9654"/>
                  <a:pt x="21899" y="8683"/>
                </a:cubicBezTo>
                <a:cubicBezTo>
                  <a:pt x="22178" y="8109"/>
                  <a:pt x="22340" y="7550"/>
                  <a:pt x="22384" y="6961"/>
                </a:cubicBezTo>
                <a:cubicBezTo>
                  <a:pt x="22458" y="6196"/>
                  <a:pt x="22326" y="5445"/>
                  <a:pt x="22193" y="4798"/>
                </a:cubicBezTo>
                <a:cubicBezTo>
                  <a:pt x="21869" y="3164"/>
                  <a:pt x="21354" y="1619"/>
                  <a:pt x="20648" y="192"/>
                </a:cubicBezTo>
                <a:lnTo>
                  <a:pt x="20589" y="221"/>
                </a:lnTo>
                <a:cubicBezTo>
                  <a:pt x="21295" y="1634"/>
                  <a:pt x="21810" y="3179"/>
                  <a:pt x="22134" y="4827"/>
                </a:cubicBezTo>
                <a:cubicBezTo>
                  <a:pt x="22267" y="5445"/>
                  <a:pt x="22384" y="6196"/>
                  <a:pt x="22311" y="6961"/>
                </a:cubicBezTo>
                <a:cubicBezTo>
                  <a:pt x="22252" y="7520"/>
                  <a:pt x="22090" y="8094"/>
                  <a:pt x="21825" y="8668"/>
                </a:cubicBezTo>
                <a:cubicBezTo>
                  <a:pt x="21369" y="9625"/>
                  <a:pt x="20633" y="10567"/>
                  <a:pt x="19559" y="11494"/>
                </a:cubicBezTo>
                <a:cubicBezTo>
                  <a:pt x="18293" y="12627"/>
                  <a:pt x="16910" y="13554"/>
                  <a:pt x="15468" y="14275"/>
                </a:cubicBezTo>
                <a:cubicBezTo>
                  <a:pt x="15026" y="14496"/>
                  <a:pt x="14555" y="14702"/>
                  <a:pt x="14099" y="14908"/>
                </a:cubicBezTo>
                <a:cubicBezTo>
                  <a:pt x="13157" y="15320"/>
                  <a:pt x="12186" y="15762"/>
                  <a:pt x="11303" y="16350"/>
                </a:cubicBezTo>
                <a:cubicBezTo>
                  <a:pt x="10920" y="16630"/>
                  <a:pt x="10552" y="16924"/>
                  <a:pt x="10243" y="17263"/>
                </a:cubicBezTo>
                <a:cubicBezTo>
                  <a:pt x="9375" y="18146"/>
                  <a:pt x="8860" y="19176"/>
                  <a:pt x="8786" y="20176"/>
                </a:cubicBezTo>
                <a:cubicBezTo>
                  <a:pt x="8713" y="21104"/>
                  <a:pt x="9081" y="21913"/>
                  <a:pt x="9478" y="22722"/>
                </a:cubicBezTo>
                <a:cubicBezTo>
                  <a:pt x="10023" y="23782"/>
                  <a:pt x="10935" y="24797"/>
                  <a:pt x="12333" y="25842"/>
                </a:cubicBezTo>
                <a:cubicBezTo>
                  <a:pt x="12627" y="26063"/>
                  <a:pt x="12892" y="26269"/>
                  <a:pt x="13128" y="26460"/>
                </a:cubicBezTo>
                <a:cubicBezTo>
                  <a:pt x="14805" y="27785"/>
                  <a:pt x="15983" y="29330"/>
                  <a:pt x="16616" y="31037"/>
                </a:cubicBezTo>
                <a:cubicBezTo>
                  <a:pt x="16857" y="31663"/>
                  <a:pt x="16975" y="32247"/>
                  <a:pt x="16983" y="32764"/>
                </a:cubicBezTo>
                <a:lnTo>
                  <a:pt x="16983" y="32764"/>
                </a:lnTo>
                <a:cubicBezTo>
                  <a:pt x="17008" y="32752"/>
                  <a:pt x="17032" y="32740"/>
                  <a:pt x="17055" y="32729"/>
                </a:cubicBezTo>
                <a:lnTo>
                  <a:pt x="17055" y="32729"/>
                </a:lnTo>
                <a:cubicBezTo>
                  <a:pt x="17056" y="32749"/>
                  <a:pt x="17057" y="32769"/>
                  <a:pt x="17057" y="32788"/>
                </a:cubicBezTo>
                <a:cubicBezTo>
                  <a:pt x="17096" y="32766"/>
                  <a:pt x="17133" y="32746"/>
                  <a:pt x="17169" y="32727"/>
                </a:cubicBezTo>
                <a:lnTo>
                  <a:pt x="17169" y="32727"/>
                </a:lnTo>
                <a:cubicBezTo>
                  <a:pt x="17165" y="32756"/>
                  <a:pt x="17160" y="32785"/>
                  <a:pt x="17160" y="32818"/>
                </a:cubicBezTo>
                <a:cubicBezTo>
                  <a:pt x="17057" y="32877"/>
                  <a:pt x="16983" y="32906"/>
                  <a:pt x="16895" y="32965"/>
                </a:cubicBezTo>
                <a:cubicBezTo>
                  <a:pt x="16905" y="32927"/>
                  <a:pt x="16908" y="32895"/>
                  <a:pt x="16909" y="32862"/>
                </a:cubicBezTo>
                <a:lnTo>
                  <a:pt x="16909" y="32862"/>
                </a:lnTo>
                <a:cubicBezTo>
                  <a:pt x="16885" y="32875"/>
                  <a:pt x="16861" y="32887"/>
                  <a:pt x="16836" y="32899"/>
                </a:cubicBezTo>
                <a:lnTo>
                  <a:pt x="16836" y="32899"/>
                </a:lnTo>
                <a:lnTo>
                  <a:pt x="16836" y="32818"/>
                </a:lnTo>
                <a:cubicBezTo>
                  <a:pt x="16794" y="32846"/>
                  <a:pt x="16753" y="32867"/>
                  <a:pt x="16711" y="32888"/>
                </a:cubicBezTo>
                <a:lnTo>
                  <a:pt x="16711" y="32888"/>
                </a:lnTo>
                <a:cubicBezTo>
                  <a:pt x="16713" y="32914"/>
                  <a:pt x="16716" y="32939"/>
                  <a:pt x="16719" y="32965"/>
                </a:cubicBezTo>
                <a:cubicBezTo>
                  <a:pt x="16758" y="32939"/>
                  <a:pt x="16797" y="32918"/>
                  <a:pt x="16836" y="32899"/>
                </a:cubicBezTo>
                <a:lnTo>
                  <a:pt x="16836" y="32899"/>
                </a:lnTo>
                <a:lnTo>
                  <a:pt x="16836" y="33009"/>
                </a:lnTo>
                <a:cubicBezTo>
                  <a:pt x="16748" y="33053"/>
                  <a:pt x="16660" y="33097"/>
                  <a:pt x="16586" y="33156"/>
                </a:cubicBezTo>
                <a:cubicBezTo>
                  <a:pt x="16582" y="33138"/>
                  <a:pt x="16578" y="33120"/>
                  <a:pt x="16576" y="33101"/>
                </a:cubicBezTo>
                <a:lnTo>
                  <a:pt x="16576" y="33101"/>
                </a:lnTo>
                <a:lnTo>
                  <a:pt x="16513" y="33131"/>
                </a:lnTo>
                <a:lnTo>
                  <a:pt x="16513" y="33186"/>
                </a:lnTo>
                <a:cubicBezTo>
                  <a:pt x="16439" y="33230"/>
                  <a:pt x="16365" y="33274"/>
                  <a:pt x="16277" y="33318"/>
                </a:cubicBezTo>
                <a:cubicBezTo>
                  <a:pt x="16248" y="33318"/>
                  <a:pt x="16233" y="33333"/>
                  <a:pt x="16218" y="33333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00" y="33313"/>
                  <a:pt x="16182" y="33322"/>
                  <a:pt x="16164" y="33331"/>
                </a:cubicBezTo>
                <a:lnTo>
                  <a:pt x="16164" y="33331"/>
                </a:lnTo>
                <a:cubicBezTo>
                  <a:pt x="16159" y="33287"/>
                  <a:pt x="16159" y="33240"/>
                  <a:pt x="16159" y="33200"/>
                </a:cubicBezTo>
                <a:cubicBezTo>
                  <a:pt x="16123" y="33216"/>
                  <a:pt x="16086" y="33232"/>
                  <a:pt x="16050" y="33248"/>
                </a:cubicBezTo>
                <a:lnTo>
                  <a:pt x="16050" y="33248"/>
                </a:lnTo>
                <a:cubicBezTo>
                  <a:pt x="16006" y="32989"/>
                  <a:pt x="15943" y="32712"/>
                  <a:pt x="15880" y="32435"/>
                </a:cubicBezTo>
                <a:cubicBezTo>
                  <a:pt x="15350" y="30404"/>
                  <a:pt x="14143" y="28565"/>
                  <a:pt x="12304" y="26946"/>
                </a:cubicBezTo>
                <a:cubicBezTo>
                  <a:pt x="12039" y="26725"/>
                  <a:pt x="11759" y="26490"/>
                  <a:pt x="11435" y="26210"/>
                </a:cubicBezTo>
                <a:cubicBezTo>
                  <a:pt x="10346" y="25312"/>
                  <a:pt x="9022" y="24106"/>
                  <a:pt x="8448" y="22575"/>
                </a:cubicBezTo>
                <a:cubicBezTo>
                  <a:pt x="8183" y="21854"/>
                  <a:pt x="7918" y="21030"/>
                  <a:pt x="8051" y="20147"/>
                </a:cubicBezTo>
                <a:cubicBezTo>
                  <a:pt x="8212" y="18970"/>
                  <a:pt x="8934" y="18028"/>
                  <a:pt x="9478" y="17439"/>
                </a:cubicBezTo>
                <a:cubicBezTo>
                  <a:pt x="9772" y="17130"/>
                  <a:pt x="10111" y="16836"/>
                  <a:pt x="10479" y="16571"/>
                </a:cubicBezTo>
                <a:cubicBezTo>
                  <a:pt x="11244" y="16012"/>
                  <a:pt x="12112" y="15541"/>
                  <a:pt x="12936" y="15129"/>
                </a:cubicBezTo>
                <a:cubicBezTo>
                  <a:pt x="13378" y="14879"/>
                  <a:pt x="13864" y="14643"/>
                  <a:pt x="14305" y="14393"/>
                </a:cubicBezTo>
                <a:cubicBezTo>
                  <a:pt x="15688" y="13584"/>
                  <a:pt x="16969" y="12568"/>
                  <a:pt x="18117" y="11391"/>
                </a:cubicBezTo>
                <a:cubicBezTo>
                  <a:pt x="19073" y="10390"/>
                  <a:pt x="19735" y="9434"/>
                  <a:pt x="20148" y="8462"/>
                </a:cubicBezTo>
                <a:cubicBezTo>
                  <a:pt x="20398" y="7918"/>
                  <a:pt x="20545" y="7344"/>
                  <a:pt x="20618" y="6770"/>
                </a:cubicBezTo>
                <a:cubicBezTo>
                  <a:pt x="20692" y="6166"/>
                  <a:pt x="20648" y="5519"/>
                  <a:pt x="20515" y="4680"/>
                </a:cubicBezTo>
                <a:cubicBezTo>
                  <a:pt x="20280" y="3061"/>
                  <a:pt x="19809" y="1546"/>
                  <a:pt x="19103" y="162"/>
                </a:cubicBezTo>
                <a:lnTo>
                  <a:pt x="18808" y="118"/>
                </a:lnTo>
                <a:lnTo>
                  <a:pt x="18808" y="118"/>
                </a:lnTo>
                <a:cubicBezTo>
                  <a:pt x="19485" y="1487"/>
                  <a:pt x="19971" y="3002"/>
                  <a:pt x="20221" y="4607"/>
                </a:cubicBezTo>
                <a:cubicBezTo>
                  <a:pt x="20354" y="5445"/>
                  <a:pt x="20368" y="6078"/>
                  <a:pt x="20324" y="6682"/>
                </a:cubicBezTo>
                <a:cubicBezTo>
                  <a:pt x="20265" y="7226"/>
                  <a:pt x="20118" y="7800"/>
                  <a:pt x="19883" y="8359"/>
                </a:cubicBezTo>
                <a:cubicBezTo>
                  <a:pt x="19471" y="9330"/>
                  <a:pt x="18808" y="10272"/>
                  <a:pt x="17852" y="11258"/>
                </a:cubicBezTo>
                <a:cubicBezTo>
                  <a:pt x="16719" y="12436"/>
                  <a:pt x="15438" y="13436"/>
                  <a:pt x="14070" y="14246"/>
                </a:cubicBezTo>
                <a:cubicBezTo>
                  <a:pt x="13628" y="14496"/>
                  <a:pt x="13157" y="14731"/>
                  <a:pt x="12701" y="14982"/>
                </a:cubicBezTo>
                <a:cubicBezTo>
                  <a:pt x="11877" y="15423"/>
                  <a:pt x="11009" y="15865"/>
                  <a:pt x="10214" y="16453"/>
                </a:cubicBezTo>
                <a:cubicBezTo>
                  <a:pt x="9846" y="16718"/>
                  <a:pt x="9522" y="17012"/>
                  <a:pt x="9228" y="17336"/>
                </a:cubicBezTo>
                <a:cubicBezTo>
                  <a:pt x="8654" y="17925"/>
                  <a:pt x="7933" y="18881"/>
                  <a:pt x="7771" y="20073"/>
                </a:cubicBezTo>
                <a:cubicBezTo>
                  <a:pt x="7639" y="20971"/>
                  <a:pt x="7918" y="21825"/>
                  <a:pt x="8168" y="22531"/>
                </a:cubicBezTo>
                <a:cubicBezTo>
                  <a:pt x="8772" y="24076"/>
                  <a:pt x="10096" y="25312"/>
                  <a:pt x="11170" y="26195"/>
                </a:cubicBezTo>
                <a:cubicBezTo>
                  <a:pt x="11480" y="26460"/>
                  <a:pt x="11759" y="26696"/>
                  <a:pt x="12039" y="26917"/>
                </a:cubicBezTo>
                <a:cubicBezTo>
                  <a:pt x="13864" y="28535"/>
                  <a:pt x="15056" y="30360"/>
                  <a:pt x="15585" y="32362"/>
                </a:cubicBezTo>
                <a:cubicBezTo>
                  <a:pt x="15674" y="32715"/>
                  <a:pt x="15733" y="33024"/>
                  <a:pt x="15777" y="33318"/>
                </a:cubicBezTo>
                <a:cubicBezTo>
                  <a:pt x="15674" y="33377"/>
                  <a:pt x="15571" y="33421"/>
                  <a:pt x="15482" y="33480"/>
                </a:cubicBezTo>
                <a:cubicBezTo>
                  <a:pt x="15438" y="33259"/>
                  <a:pt x="15409" y="33039"/>
                  <a:pt x="15350" y="32818"/>
                </a:cubicBezTo>
                <a:cubicBezTo>
                  <a:pt x="14879" y="30728"/>
                  <a:pt x="13658" y="28771"/>
                  <a:pt x="11744" y="27049"/>
                </a:cubicBezTo>
                <a:cubicBezTo>
                  <a:pt x="11465" y="26799"/>
                  <a:pt x="11200" y="26549"/>
                  <a:pt x="10861" y="26269"/>
                </a:cubicBezTo>
                <a:cubicBezTo>
                  <a:pt x="9669" y="25254"/>
                  <a:pt x="8360" y="24003"/>
                  <a:pt x="7830" y="22443"/>
                </a:cubicBezTo>
                <a:cubicBezTo>
                  <a:pt x="7565" y="21707"/>
                  <a:pt x="7374" y="20898"/>
                  <a:pt x="7521" y="20029"/>
                </a:cubicBezTo>
                <a:cubicBezTo>
                  <a:pt x="7712" y="18881"/>
                  <a:pt x="8404" y="17954"/>
                  <a:pt x="8948" y="17380"/>
                </a:cubicBezTo>
                <a:cubicBezTo>
                  <a:pt x="9243" y="17071"/>
                  <a:pt x="9552" y="16792"/>
                  <a:pt x="9920" y="16527"/>
                </a:cubicBezTo>
                <a:cubicBezTo>
                  <a:pt x="10655" y="15953"/>
                  <a:pt x="11480" y="15511"/>
                  <a:pt x="12274" y="15070"/>
                </a:cubicBezTo>
                <a:cubicBezTo>
                  <a:pt x="12716" y="14805"/>
                  <a:pt x="13201" y="14570"/>
                  <a:pt x="13643" y="14290"/>
                </a:cubicBezTo>
                <a:cubicBezTo>
                  <a:pt x="14997" y="13466"/>
                  <a:pt x="16233" y="12436"/>
                  <a:pt x="17337" y="11244"/>
                </a:cubicBezTo>
                <a:cubicBezTo>
                  <a:pt x="18249" y="10243"/>
                  <a:pt x="18897" y="9286"/>
                  <a:pt x="19279" y="8300"/>
                </a:cubicBezTo>
                <a:cubicBezTo>
                  <a:pt x="19529" y="7741"/>
                  <a:pt x="19677" y="7182"/>
                  <a:pt x="19721" y="6623"/>
                </a:cubicBezTo>
                <a:cubicBezTo>
                  <a:pt x="19809" y="6019"/>
                  <a:pt x="19780" y="5357"/>
                  <a:pt x="19677" y="4548"/>
                </a:cubicBezTo>
                <a:cubicBezTo>
                  <a:pt x="19456" y="2944"/>
                  <a:pt x="18985" y="1443"/>
                  <a:pt x="18308" y="59"/>
                </a:cubicBezTo>
                <a:lnTo>
                  <a:pt x="18249" y="89"/>
                </a:lnTo>
                <a:cubicBezTo>
                  <a:pt x="18941" y="1457"/>
                  <a:pt x="19397" y="2958"/>
                  <a:pt x="19618" y="4562"/>
                </a:cubicBezTo>
                <a:cubicBezTo>
                  <a:pt x="19721" y="5372"/>
                  <a:pt x="19750" y="6034"/>
                  <a:pt x="19677" y="6623"/>
                </a:cubicBezTo>
                <a:cubicBezTo>
                  <a:pt x="19618" y="7182"/>
                  <a:pt x="19471" y="7726"/>
                  <a:pt x="19235" y="8286"/>
                </a:cubicBezTo>
                <a:cubicBezTo>
                  <a:pt x="18823" y="9257"/>
                  <a:pt x="18205" y="10213"/>
                  <a:pt x="17278" y="11199"/>
                </a:cubicBezTo>
                <a:cubicBezTo>
                  <a:pt x="16189" y="12406"/>
                  <a:pt x="14938" y="13407"/>
                  <a:pt x="13599" y="14260"/>
                </a:cubicBezTo>
                <a:cubicBezTo>
                  <a:pt x="13157" y="14540"/>
                  <a:pt x="12701" y="14790"/>
                  <a:pt x="12259" y="15026"/>
                </a:cubicBezTo>
                <a:cubicBezTo>
                  <a:pt x="11465" y="15467"/>
                  <a:pt x="10641" y="15938"/>
                  <a:pt x="9890" y="16497"/>
                </a:cubicBezTo>
                <a:cubicBezTo>
                  <a:pt x="9537" y="16777"/>
                  <a:pt x="9198" y="17071"/>
                  <a:pt x="8904" y="17366"/>
                </a:cubicBezTo>
                <a:cubicBezTo>
                  <a:pt x="8360" y="17954"/>
                  <a:pt x="7668" y="18881"/>
                  <a:pt x="7462" y="20059"/>
                </a:cubicBezTo>
                <a:cubicBezTo>
                  <a:pt x="7315" y="20912"/>
                  <a:pt x="7506" y="21751"/>
                  <a:pt x="7771" y="22502"/>
                </a:cubicBezTo>
                <a:cubicBezTo>
                  <a:pt x="8301" y="24062"/>
                  <a:pt x="9611" y="25327"/>
                  <a:pt x="10817" y="26343"/>
                </a:cubicBezTo>
                <a:cubicBezTo>
                  <a:pt x="11141" y="26622"/>
                  <a:pt x="11435" y="26858"/>
                  <a:pt x="11700" y="27123"/>
                </a:cubicBezTo>
                <a:cubicBezTo>
                  <a:pt x="13599" y="28830"/>
                  <a:pt x="14791" y="30758"/>
                  <a:pt x="15276" y="32862"/>
                </a:cubicBezTo>
                <a:cubicBezTo>
                  <a:pt x="15335" y="33097"/>
                  <a:pt x="15365" y="33333"/>
                  <a:pt x="15409" y="33539"/>
                </a:cubicBezTo>
                <a:cubicBezTo>
                  <a:pt x="15306" y="33598"/>
                  <a:pt x="15217" y="33642"/>
                  <a:pt x="15114" y="33701"/>
                </a:cubicBezTo>
                <a:cubicBezTo>
                  <a:pt x="15100" y="33568"/>
                  <a:pt x="15070" y="33451"/>
                  <a:pt x="15041" y="33303"/>
                </a:cubicBezTo>
                <a:cubicBezTo>
                  <a:pt x="14614" y="31125"/>
                  <a:pt x="13393" y="29080"/>
                  <a:pt x="11406" y="27240"/>
                </a:cubicBezTo>
                <a:cubicBezTo>
                  <a:pt x="11141" y="26990"/>
                  <a:pt x="10847" y="26725"/>
                  <a:pt x="10508" y="26431"/>
                </a:cubicBezTo>
                <a:cubicBezTo>
                  <a:pt x="9184" y="25298"/>
                  <a:pt x="7918" y="24032"/>
                  <a:pt x="7418" y="22428"/>
                </a:cubicBezTo>
                <a:cubicBezTo>
                  <a:pt x="7212" y="21781"/>
                  <a:pt x="7020" y="20912"/>
                  <a:pt x="7197" y="20059"/>
                </a:cubicBezTo>
                <a:cubicBezTo>
                  <a:pt x="7418" y="18926"/>
                  <a:pt x="8095" y="18013"/>
                  <a:pt x="8639" y="17454"/>
                </a:cubicBezTo>
                <a:cubicBezTo>
                  <a:pt x="8904" y="17160"/>
                  <a:pt x="9243" y="16865"/>
                  <a:pt x="9566" y="16600"/>
                </a:cubicBezTo>
                <a:cubicBezTo>
                  <a:pt x="10287" y="16041"/>
                  <a:pt x="11067" y="15585"/>
                  <a:pt x="11818" y="15143"/>
                </a:cubicBezTo>
                <a:cubicBezTo>
                  <a:pt x="12259" y="14879"/>
                  <a:pt x="12730" y="14614"/>
                  <a:pt x="13157" y="14319"/>
                </a:cubicBezTo>
                <a:cubicBezTo>
                  <a:pt x="14482" y="13451"/>
                  <a:pt x="15703" y="12406"/>
                  <a:pt x="16748" y="11185"/>
                </a:cubicBezTo>
                <a:cubicBezTo>
                  <a:pt x="17616" y="10169"/>
                  <a:pt x="18234" y="9213"/>
                  <a:pt x="18617" y="8227"/>
                </a:cubicBezTo>
                <a:cubicBezTo>
                  <a:pt x="18838" y="7668"/>
                  <a:pt x="18985" y="7123"/>
                  <a:pt x="19044" y="6564"/>
                </a:cubicBezTo>
                <a:cubicBezTo>
                  <a:pt x="19117" y="5960"/>
                  <a:pt x="19103" y="5298"/>
                  <a:pt x="19014" y="4504"/>
                </a:cubicBezTo>
                <a:cubicBezTo>
                  <a:pt x="18808" y="2914"/>
                  <a:pt x="18367" y="1413"/>
                  <a:pt x="17690" y="59"/>
                </a:cubicBezTo>
                <a:lnTo>
                  <a:pt x="17631" y="89"/>
                </a:lnTo>
                <a:cubicBezTo>
                  <a:pt x="18308" y="1443"/>
                  <a:pt x="18749" y="2929"/>
                  <a:pt x="18941" y="4533"/>
                </a:cubicBezTo>
                <a:cubicBezTo>
                  <a:pt x="19029" y="5313"/>
                  <a:pt x="19044" y="5960"/>
                  <a:pt x="18970" y="6564"/>
                </a:cubicBezTo>
                <a:cubicBezTo>
                  <a:pt x="18897" y="7123"/>
                  <a:pt x="18764" y="7668"/>
                  <a:pt x="18543" y="8212"/>
                </a:cubicBezTo>
                <a:cubicBezTo>
                  <a:pt x="18161" y="9183"/>
                  <a:pt x="17557" y="10140"/>
                  <a:pt x="16674" y="11155"/>
                </a:cubicBezTo>
                <a:cubicBezTo>
                  <a:pt x="15630" y="12347"/>
                  <a:pt x="14408" y="13392"/>
                  <a:pt x="13084" y="14260"/>
                </a:cubicBezTo>
                <a:cubicBezTo>
                  <a:pt x="12642" y="14555"/>
                  <a:pt x="12186" y="14805"/>
                  <a:pt x="11744" y="15085"/>
                </a:cubicBezTo>
                <a:cubicBezTo>
                  <a:pt x="10994" y="15526"/>
                  <a:pt x="10199" y="15982"/>
                  <a:pt x="9478" y="16542"/>
                </a:cubicBezTo>
                <a:cubicBezTo>
                  <a:pt x="9125" y="16821"/>
                  <a:pt x="8816" y="17115"/>
                  <a:pt x="8521" y="17410"/>
                </a:cubicBezTo>
                <a:cubicBezTo>
                  <a:pt x="7992" y="17969"/>
                  <a:pt x="7285" y="18896"/>
                  <a:pt x="7065" y="20029"/>
                </a:cubicBezTo>
                <a:cubicBezTo>
                  <a:pt x="6888" y="20942"/>
                  <a:pt x="7094" y="21795"/>
                  <a:pt x="7285" y="22443"/>
                </a:cubicBezTo>
                <a:cubicBezTo>
                  <a:pt x="7771" y="24047"/>
                  <a:pt x="9081" y="25327"/>
                  <a:pt x="10405" y="26475"/>
                </a:cubicBezTo>
                <a:cubicBezTo>
                  <a:pt x="10729" y="26755"/>
                  <a:pt x="11023" y="27020"/>
                  <a:pt x="11303" y="27284"/>
                </a:cubicBezTo>
                <a:cubicBezTo>
                  <a:pt x="13275" y="29124"/>
                  <a:pt x="14482" y="31140"/>
                  <a:pt x="14894" y="33318"/>
                </a:cubicBezTo>
                <a:cubicBezTo>
                  <a:pt x="14923" y="33465"/>
                  <a:pt x="14938" y="33613"/>
                  <a:pt x="14967" y="33745"/>
                </a:cubicBezTo>
                <a:lnTo>
                  <a:pt x="14688" y="33907"/>
                </a:lnTo>
                <a:cubicBezTo>
                  <a:pt x="14688" y="33848"/>
                  <a:pt x="14673" y="33819"/>
                  <a:pt x="14673" y="33760"/>
                </a:cubicBezTo>
                <a:cubicBezTo>
                  <a:pt x="14320" y="31508"/>
                  <a:pt x="13084" y="29374"/>
                  <a:pt x="11023" y="27417"/>
                </a:cubicBezTo>
                <a:cubicBezTo>
                  <a:pt x="10744" y="27137"/>
                  <a:pt x="10435" y="26858"/>
                  <a:pt x="10111" y="26563"/>
                </a:cubicBezTo>
                <a:cubicBezTo>
                  <a:pt x="8831" y="25445"/>
                  <a:pt x="7418" y="24076"/>
                  <a:pt x="6976" y="22369"/>
                </a:cubicBezTo>
                <a:cubicBezTo>
                  <a:pt x="6741" y="21457"/>
                  <a:pt x="6682" y="20692"/>
                  <a:pt x="6844" y="20015"/>
                </a:cubicBezTo>
                <a:cubicBezTo>
                  <a:pt x="7050" y="19146"/>
                  <a:pt x="7550" y="18263"/>
                  <a:pt x="8286" y="17483"/>
                </a:cubicBezTo>
                <a:cubicBezTo>
                  <a:pt x="8566" y="17189"/>
                  <a:pt x="8875" y="16909"/>
                  <a:pt x="9198" y="16630"/>
                </a:cubicBezTo>
                <a:cubicBezTo>
                  <a:pt x="9890" y="16100"/>
                  <a:pt x="10626" y="15614"/>
                  <a:pt x="11332" y="15173"/>
                </a:cubicBezTo>
                <a:cubicBezTo>
                  <a:pt x="11774" y="14908"/>
                  <a:pt x="12259" y="14614"/>
                  <a:pt x="12686" y="14319"/>
                </a:cubicBezTo>
                <a:cubicBezTo>
                  <a:pt x="13981" y="13407"/>
                  <a:pt x="15159" y="12347"/>
                  <a:pt x="16174" y="11126"/>
                </a:cubicBezTo>
                <a:cubicBezTo>
                  <a:pt x="16998" y="10125"/>
                  <a:pt x="17587" y="9139"/>
                  <a:pt x="17984" y="8153"/>
                </a:cubicBezTo>
                <a:cubicBezTo>
                  <a:pt x="18176" y="7594"/>
                  <a:pt x="18323" y="7049"/>
                  <a:pt x="18396" y="6490"/>
                </a:cubicBezTo>
                <a:cubicBezTo>
                  <a:pt x="18470" y="5887"/>
                  <a:pt x="18470" y="5225"/>
                  <a:pt x="18396" y="4459"/>
                </a:cubicBezTo>
                <a:cubicBezTo>
                  <a:pt x="18234" y="2870"/>
                  <a:pt x="17808" y="1384"/>
                  <a:pt x="17131" y="44"/>
                </a:cubicBezTo>
                <a:lnTo>
                  <a:pt x="17072" y="74"/>
                </a:lnTo>
                <a:cubicBezTo>
                  <a:pt x="17763" y="1413"/>
                  <a:pt x="18176" y="2885"/>
                  <a:pt x="18352" y="4474"/>
                </a:cubicBezTo>
                <a:cubicBezTo>
                  <a:pt x="18426" y="5239"/>
                  <a:pt x="18440" y="5902"/>
                  <a:pt x="18352" y="6490"/>
                </a:cubicBezTo>
                <a:cubicBezTo>
                  <a:pt x="18279" y="7035"/>
                  <a:pt x="18146" y="7579"/>
                  <a:pt x="17925" y="8138"/>
                </a:cubicBezTo>
                <a:cubicBezTo>
                  <a:pt x="17557" y="9124"/>
                  <a:pt x="16969" y="10081"/>
                  <a:pt x="16145" y="11096"/>
                </a:cubicBezTo>
                <a:cubicBezTo>
                  <a:pt x="15129" y="12303"/>
                  <a:pt x="13967" y="13377"/>
                  <a:pt x="12657" y="14275"/>
                </a:cubicBezTo>
                <a:cubicBezTo>
                  <a:pt x="12215" y="14570"/>
                  <a:pt x="11759" y="14864"/>
                  <a:pt x="11318" y="15143"/>
                </a:cubicBezTo>
                <a:cubicBezTo>
                  <a:pt x="10597" y="15585"/>
                  <a:pt x="9846" y="16041"/>
                  <a:pt x="9169" y="16600"/>
                </a:cubicBezTo>
                <a:cubicBezTo>
                  <a:pt x="8831" y="16865"/>
                  <a:pt x="8521" y="17145"/>
                  <a:pt x="8227" y="17439"/>
                </a:cubicBezTo>
                <a:cubicBezTo>
                  <a:pt x="7477" y="18234"/>
                  <a:pt x="6976" y="19132"/>
                  <a:pt x="6770" y="20015"/>
                </a:cubicBezTo>
                <a:cubicBezTo>
                  <a:pt x="6608" y="20721"/>
                  <a:pt x="6652" y="21472"/>
                  <a:pt x="6903" y="22413"/>
                </a:cubicBezTo>
                <a:cubicBezTo>
                  <a:pt x="7359" y="24135"/>
                  <a:pt x="8786" y="25474"/>
                  <a:pt x="10067" y="26622"/>
                </a:cubicBezTo>
                <a:cubicBezTo>
                  <a:pt x="10405" y="26917"/>
                  <a:pt x="10714" y="27196"/>
                  <a:pt x="10994" y="27461"/>
                </a:cubicBezTo>
                <a:cubicBezTo>
                  <a:pt x="13025" y="29433"/>
                  <a:pt x="14261" y="31552"/>
                  <a:pt x="14599" y="33774"/>
                </a:cubicBezTo>
                <a:cubicBezTo>
                  <a:pt x="14614" y="33833"/>
                  <a:pt x="14614" y="33892"/>
                  <a:pt x="14614" y="33936"/>
                </a:cubicBezTo>
                <a:cubicBezTo>
                  <a:pt x="14526" y="33995"/>
                  <a:pt x="14423" y="34054"/>
                  <a:pt x="14349" y="34113"/>
                </a:cubicBezTo>
                <a:cubicBezTo>
                  <a:pt x="14055" y="31847"/>
                  <a:pt x="12833" y="29654"/>
                  <a:pt x="10714" y="27579"/>
                </a:cubicBezTo>
                <a:cubicBezTo>
                  <a:pt x="10420" y="27299"/>
                  <a:pt x="10111" y="27005"/>
                  <a:pt x="9772" y="26696"/>
                </a:cubicBezTo>
                <a:cubicBezTo>
                  <a:pt x="8374" y="25445"/>
                  <a:pt x="6991" y="24062"/>
                  <a:pt x="6594" y="22340"/>
                </a:cubicBezTo>
                <a:cubicBezTo>
                  <a:pt x="6388" y="21457"/>
                  <a:pt x="6373" y="20692"/>
                  <a:pt x="6549" y="20000"/>
                </a:cubicBezTo>
                <a:cubicBezTo>
                  <a:pt x="6770" y="19146"/>
                  <a:pt x="7271" y="18293"/>
                  <a:pt x="7992" y="17513"/>
                </a:cubicBezTo>
                <a:cubicBezTo>
                  <a:pt x="8271" y="17218"/>
                  <a:pt x="8566" y="16939"/>
                  <a:pt x="8889" y="16674"/>
                </a:cubicBezTo>
                <a:cubicBezTo>
                  <a:pt x="9537" y="16129"/>
                  <a:pt x="10229" y="15673"/>
                  <a:pt x="10935" y="15232"/>
                </a:cubicBezTo>
                <a:cubicBezTo>
                  <a:pt x="11376" y="14937"/>
                  <a:pt x="11847" y="14643"/>
                  <a:pt x="12274" y="14319"/>
                </a:cubicBezTo>
                <a:cubicBezTo>
                  <a:pt x="13569" y="13392"/>
                  <a:pt x="14702" y="12288"/>
                  <a:pt x="15659" y="11052"/>
                </a:cubicBezTo>
                <a:cubicBezTo>
                  <a:pt x="16439" y="10066"/>
                  <a:pt x="17028" y="9051"/>
                  <a:pt x="17396" y="8065"/>
                </a:cubicBezTo>
                <a:cubicBezTo>
                  <a:pt x="17587" y="7520"/>
                  <a:pt x="17719" y="6976"/>
                  <a:pt x="17793" y="6417"/>
                </a:cubicBezTo>
                <a:cubicBezTo>
                  <a:pt x="17866" y="5813"/>
                  <a:pt x="17881" y="5151"/>
                  <a:pt x="17808" y="4401"/>
                </a:cubicBezTo>
                <a:cubicBezTo>
                  <a:pt x="17660" y="2811"/>
                  <a:pt x="17263" y="1340"/>
                  <a:pt x="16586" y="15"/>
                </a:cubicBezTo>
                <a:lnTo>
                  <a:pt x="16527" y="59"/>
                </a:lnTo>
                <a:cubicBezTo>
                  <a:pt x="17204" y="1384"/>
                  <a:pt x="17616" y="2855"/>
                  <a:pt x="17734" y="4415"/>
                </a:cubicBezTo>
                <a:cubicBezTo>
                  <a:pt x="17808" y="5166"/>
                  <a:pt x="17793" y="5813"/>
                  <a:pt x="17719" y="6417"/>
                </a:cubicBezTo>
                <a:cubicBezTo>
                  <a:pt x="17646" y="6961"/>
                  <a:pt x="17513" y="7506"/>
                  <a:pt x="17322" y="8035"/>
                </a:cubicBezTo>
                <a:cubicBezTo>
                  <a:pt x="16954" y="9021"/>
                  <a:pt x="16380" y="10022"/>
                  <a:pt x="15600" y="11023"/>
                </a:cubicBezTo>
                <a:cubicBezTo>
                  <a:pt x="14644" y="12259"/>
                  <a:pt x="13510" y="13333"/>
                  <a:pt x="12245" y="14260"/>
                </a:cubicBezTo>
                <a:cubicBezTo>
                  <a:pt x="11803" y="14570"/>
                  <a:pt x="11332" y="14879"/>
                  <a:pt x="10891" y="15173"/>
                </a:cubicBezTo>
                <a:cubicBezTo>
                  <a:pt x="10214" y="15614"/>
                  <a:pt x="9493" y="16085"/>
                  <a:pt x="8860" y="16615"/>
                </a:cubicBezTo>
                <a:cubicBezTo>
                  <a:pt x="8521" y="16895"/>
                  <a:pt x="8212" y="17160"/>
                  <a:pt x="7948" y="17454"/>
                </a:cubicBezTo>
                <a:cubicBezTo>
                  <a:pt x="7212" y="18249"/>
                  <a:pt x="6726" y="19117"/>
                  <a:pt x="6505" y="19985"/>
                </a:cubicBezTo>
                <a:cubicBezTo>
                  <a:pt x="6314" y="20677"/>
                  <a:pt x="6329" y="21457"/>
                  <a:pt x="6535" y="22354"/>
                </a:cubicBezTo>
                <a:cubicBezTo>
                  <a:pt x="6947" y="24106"/>
                  <a:pt x="8345" y="25504"/>
                  <a:pt x="9743" y="26755"/>
                </a:cubicBezTo>
                <a:cubicBezTo>
                  <a:pt x="10081" y="27064"/>
                  <a:pt x="10376" y="27358"/>
                  <a:pt x="10670" y="27638"/>
                </a:cubicBezTo>
                <a:cubicBezTo>
                  <a:pt x="12789" y="29713"/>
                  <a:pt x="14011" y="31905"/>
                  <a:pt x="14305" y="34157"/>
                </a:cubicBezTo>
                <a:cubicBezTo>
                  <a:pt x="14202" y="34216"/>
                  <a:pt x="14128" y="34275"/>
                  <a:pt x="14040" y="34334"/>
                </a:cubicBezTo>
                <a:cubicBezTo>
                  <a:pt x="13746" y="32097"/>
                  <a:pt x="12539" y="29889"/>
                  <a:pt x="10420" y="27755"/>
                </a:cubicBezTo>
                <a:cubicBezTo>
                  <a:pt x="10126" y="27461"/>
                  <a:pt x="9817" y="27152"/>
                  <a:pt x="9463" y="26843"/>
                </a:cubicBezTo>
                <a:cubicBezTo>
                  <a:pt x="7903" y="25401"/>
                  <a:pt x="6579" y="24062"/>
                  <a:pt x="6226" y="22296"/>
                </a:cubicBezTo>
                <a:cubicBezTo>
                  <a:pt x="6064" y="21457"/>
                  <a:pt x="6079" y="20692"/>
                  <a:pt x="6285" y="19985"/>
                </a:cubicBezTo>
                <a:cubicBezTo>
                  <a:pt x="6520" y="19146"/>
                  <a:pt x="7020" y="18307"/>
                  <a:pt x="7712" y="17557"/>
                </a:cubicBezTo>
                <a:cubicBezTo>
                  <a:pt x="7977" y="17277"/>
                  <a:pt x="8271" y="16983"/>
                  <a:pt x="8595" y="16718"/>
                </a:cubicBezTo>
                <a:cubicBezTo>
                  <a:pt x="9198" y="16203"/>
                  <a:pt x="9861" y="15747"/>
                  <a:pt x="10508" y="15305"/>
                </a:cubicBezTo>
                <a:cubicBezTo>
                  <a:pt x="10950" y="14996"/>
                  <a:pt x="11435" y="14687"/>
                  <a:pt x="11877" y="14334"/>
                </a:cubicBezTo>
                <a:cubicBezTo>
                  <a:pt x="13128" y="13377"/>
                  <a:pt x="14231" y="12259"/>
                  <a:pt x="15144" y="11023"/>
                </a:cubicBezTo>
                <a:cubicBezTo>
                  <a:pt x="15880" y="10022"/>
                  <a:pt x="16439" y="9021"/>
                  <a:pt x="16777" y="8006"/>
                </a:cubicBezTo>
                <a:cubicBezTo>
                  <a:pt x="16969" y="7476"/>
                  <a:pt x="17116" y="6917"/>
                  <a:pt x="17190" y="6387"/>
                </a:cubicBezTo>
                <a:cubicBezTo>
                  <a:pt x="17278" y="5754"/>
                  <a:pt x="17293" y="5092"/>
                  <a:pt x="17248" y="4386"/>
                </a:cubicBezTo>
                <a:cubicBezTo>
                  <a:pt x="17131" y="2811"/>
                  <a:pt x="16733" y="1340"/>
                  <a:pt x="16071" y="15"/>
                </a:cubicBezTo>
                <a:lnTo>
                  <a:pt x="16012" y="59"/>
                </a:lnTo>
                <a:cubicBezTo>
                  <a:pt x="16674" y="1369"/>
                  <a:pt x="17072" y="2811"/>
                  <a:pt x="17190" y="4386"/>
                </a:cubicBezTo>
                <a:cubicBezTo>
                  <a:pt x="17248" y="5092"/>
                  <a:pt x="17219" y="5754"/>
                  <a:pt x="17131" y="6373"/>
                </a:cubicBezTo>
                <a:cubicBezTo>
                  <a:pt x="17057" y="6902"/>
                  <a:pt x="16925" y="7432"/>
                  <a:pt x="16748" y="7962"/>
                </a:cubicBezTo>
                <a:cubicBezTo>
                  <a:pt x="16395" y="8963"/>
                  <a:pt x="15850" y="9978"/>
                  <a:pt x="15114" y="10964"/>
                </a:cubicBezTo>
                <a:cubicBezTo>
                  <a:pt x="14187" y="12200"/>
                  <a:pt x="13084" y="13319"/>
                  <a:pt x="11833" y="14275"/>
                </a:cubicBezTo>
                <a:cubicBezTo>
                  <a:pt x="11391" y="14614"/>
                  <a:pt x="10935" y="14937"/>
                  <a:pt x="10494" y="15246"/>
                </a:cubicBezTo>
                <a:cubicBezTo>
                  <a:pt x="9846" y="15688"/>
                  <a:pt x="9184" y="16159"/>
                  <a:pt x="8566" y="16689"/>
                </a:cubicBezTo>
                <a:cubicBezTo>
                  <a:pt x="8227" y="16968"/>
                  <a:pt x="7933" y="17233"/>
                  <a:pt x="7683" y="17528"/>
                </a:cubicBezTo>
                <a:cubicBezTo>
                  <a:pt x="6962" y="18307"/>
                  <a:pt x="6461" y="19146"/>
                  <a:pt x="6226" y="20000"/>
                </a:cubicBezTo>
                <a:cubicBezTo>
                  <a:pt x="6020" y="20721"/>
                  <a:pt x="5990" y="21486"/>
                  <a:pt x="6167" y="22340"/>
                </a:cubicBezTo>
                <a:cubicBezTo>
                  <a:pt x="6520" y="24120"/>
                  <a:pt x="7859" y="25460"/>
                  <a:pt x="9419" y="26917"/>
                </a:cubicBezTo>
                <a:cubicBezTo>
                  <a:pt x="9772" y="27240"/>
                  <a:pt x="10081" y="27535"/>
                  <a:pt x="10376" y="27829"/>
                </a:cubicBezTo>
                <a:cubicBezTo>
                  <a:pt x="12510" y="29963"/>
                  <a:pt x="13731" y="32170"/>
                  <a:pt x="14011" y="34407"/>
                </a:cubicBezTo>
                <a:cubicBezTo>
                  <a:pt x="13937" y="34451"/>
                  <a:pt x="13834" y="34510"/>
                  <a:pt x="13775" y="34584"/>
                </a:cubicBezTo>
                <a:cubicBezTo>
                  <a:pt x="13496" y="32376"/>
                  <a:pt x="12304" y="30213"/>
                  <a:pt x="10126" y="27961"/>
                </a:cubicBezTo>
                <a:cubicBezTo>
                  <a:pt x="9817" y="27652"/>
                  <a:pt x="9507" y="27343"/>
                  <a:pt x="9154" y="27005"/>
                </a:cubicBezTo>
                <a:cubicBezTo>
                  <a:pt x="7756" y="25695"/>
                  <a:pt x="6196" y="24223"/>
                  <a:pt x="5858" y="22281"/>
                </a:cubicBezTo>
                <a:cubicBezTo>
                  <a:pt x="5725" y="21486"/>
                  <a:pt x="5784" y="20721"/>
                  <a:pt x="6005" y="20000"/>
                </a:cubicBezTo>
                <a:cubicBezTo>
                  <a:pt x="6270" y="19190"/>
                  <a:pt x="6756" y="18366"/>
                  <a:pt x="7432" y="17631"/>
                </a:cubicBezTo>
                <a:cubicBezTo>
                  <a:pt x="7697" y="17351"/>
                  <a:pt x="7977" y="17071"/>
                  <a:pt x="8286" y="16792"/>
                </a:cubicBezTo>
                <a:cubicBezTo>
                  <a:pt x="8860" y="16306"/>
                  <a:pt x="9478" y="15835"/>
                  <a:pt x="10081" y="15394"/>
                </a:cubicBezTo>
                <a:cubicBezTo>
                  <a:pt x="10552" y="15070"/>
                  <a:pt x="11009" y="14717"/>
                  <a:pt x="11450" y="14363"/>
                </a:cubicBezTo>
                <a:cubicBezTo>
                  <a:pt x="12686" y="13377"/>
                  <a:pt x="13746" y="12230"/>
                  <a:pt x="14629" y="10979"/>
                </a:cubicBezTo>
                <a:cubicBezTo>
                  <a:pt x="15335" y="9993"/>
                  <a:pt x="15850" y="8963"/>
                  <a:pt x="16189" y="7947"/>
                </a:cubicBezTo>
                <a:cubicBezTo>
                  <a:pt x="16380" y="7417"/>
                  <a:pt x="16513" y="6888"/>
                  <a:pt x="16586" y="6343"/>
                </a:cubicBezTo>
                <a:cubicBezTo>
                  <a:pt x="16674" y="5725"/>
                  <a:pt x="16689" y="5063"/>
                  <a:pt x="16660" y="4356"/>
                </a:cubicBezTo>
                <a:cubicBezTo>
                  <a:pt x="16557" y="2796"/>
                  <a:pt x="16189" y="1340"/>
                  <a:pt x="15512" y="44"/>
                </a:cubicBezTo>
                <a:lnTo>
                  <a:pt x="15453" y="74"/>
                </a:lnTo>
                <a:cubicBezTo>
                  <a:pt x="16115" y="1369"/>
                  <a:pt x="16513" y="2811"/>
                  <a:pt x="16586" y="4356"/>
                </a:cubicBezTo>
                <a:cubicBezTo>
                  <a:pt x="16616" y="5063"/>
                  <a:pt x="16601" y="5725"/>
                  <a:pt x="16513" y="6343"/>
                </a:cubicBezTo>
                <a:cubicBezTo>
                  <a:pt x="16439" y="6888"/>
                  <a:pt x="16307" y="7417"/>
                  <a:pt x="16115" y="7947"/>
                </a:cubicBezTo>
                <a:cubicBezTo>
                  <a:pt x="15791" y="8963"/>
                  <a:pt x="15262" y="9978"/>
                  <a:pt x="14555" y="10964"/>
                </a:cubicBezTo>
                <a:cubicBezTo>
                  <a:pt x="13687" y="12215"/>
                  <a:pt x="12627" y="13333"/>
                  <a:pt x="11391" y="14334"/>
                </a:cubicBezTo>
                <a:cubicBezTo>
                  <a:pt x="10950" y="14687"/>
                  <a:pt x="10494" y="15026"/>
                  <a:pt x="10037" y="15364"/>
                </a:cubicBezTo>
                <a:cubicBezTo>
                  <a:pt x="9419" y="15806"/>
                  <a:pt x="8801" y="16262"/>
                  <a:pt x="8227" y="16762"/>
                </a:cubicBezTo>
                <a:cubicBezTo>
                  <a:pt x="7918" y="17042"/>
                  <a:pt x="7624" y="17307"/>
                  <a:pt x="7359" y="17586"/>
                </a:cubicBezTo>
                <a:cubicBezTo>
                  <a:pt x="6682" y="18337"/>
                  <a:pt x="6167" y="19176"/>
                  <a:pt x="5917" y="19985"/>
                </a:cubicBezTo>
                <a:cubicBezTo>
                  <a:pt x="5666" y="20721"/>
                  <a:pt x="5622" y="21486"/>
                  <a:pt x="5740" y="22296"/>
                </a:cubicBezTo>
                <a:cubicBezTo>
                  <a:pt x="6079" y="24268"/>
                  <a:pt x="7653" y="25754"/>
                  <a:pt x="9051" y="27064"/>
                </a:cubicBezTo>
                <a:cubicBezTo>
                  <a:pt x="9404" y="27387"/>
                  <a:pt x="9743" y="27711"/>
                  <a:pt x="10037" y="28020"/>
                </a:cubicBezTo>
                <a:cubicBezTo>
                  <a:pt x="12201" y="30257"/>
                  <a:pt x="13393" y="32435"/>
                  <a:pt x="13658" y="34643"/>
                </a:cubicBezTo>
                <a:cubicBezTo>
                  <a:pt x="13584" y="34702"/>
                  <a:pt x="13510" y="34746"/>
                  <a:pt x="13422" y="34819"/>
                </a:cubicBezTo>
                <a:cubicBezTo>
                  <a:pt x="13157" y="32656"/>
                  <a:pt x="11965" y="30448"/>
                  <a:pt x="9758" y="28153"/>
                </a:cubicBezTo>
                <a:cubicBezTo>
                  <a:pt x="9449" y="27814"/>
                  <a:pt x="9110" y="27505"/>
                  <a:pt x="8742" y="27152"/>
                </a:cubicBezTo>
                <a:lnTo>
                  <a:pt x="8683" y="27123"/>
                </a:lnTo>
                <a:cubicBezTo>
                  <a:pt x="7271" y="25754"/>
                  <a:pt x="5652" y="24223"/>
                  <a:pt x="5402" y="22237"/>
                </a:cubicBezTo>
                <a:cubicBezTo>
                  <a:pt x="5284" y="21486"/>
                  <a:pt x="5372" y="20721"/>
                  <a:pt x="5652" y="19985"/>
                </a:cubicBezTo>
                <a:cubicBezTo>
                  <a:pt x="5931" y="19190"/>
                  <a:pt x="6446" y="18381"/>
                  <a:pt x="7109" y="17660"/>
                </a:cubicBezTo>
                <a:cubicBezTo>
                  <a:pt x="7344" y="17380"/>
                  <a:pt x="7624" y="17130"/>
                  <a:pt x="7933" y="16851"/>
                </a:cubicBezTo>
                <a:cubicBezTo>
                  <a:pt x="8463" y="16380"/>
                  <a:pt x="9051" y="15909"/>
                  <a:pt x="9625" y="15467"/>
                </a:cubicBezTo>
                <a:cubicBezTo>
                  <a:pt x="10081" y="15129"/>
                  <a:pt x="10552" y="14761"/>
                  <a:pt x="10994" y="14363"/>
                </a:cubicBezTo>
                <a:cubicBezTo>
                  <a:pt x="12201" y="13333"/>
                  <a:pt x="13231" y="12185"/>
                  <a:pt x="14055" y="10905"/>
                </a:cubicBezTo>
                <a:cubicBezTo>
                  <a:pt x="14717" y="9919"/>
                  <a:pt x="15217" y="8889"/>
                  <a:pt x="15556" y="7859"/>
                </a:cubicBezTo>
                <a:cubicBezTo>
                  <a:pt x="15718" y="7344"/>
                  <a:pt x="15850" y="6785"/>
                  <a:pt x="15924" y="6255"/>
                </a:cubicBezTo>
                <a:cubicBezTo>
                  <a:pt x="16012" y="5607"/>
                  <a:pt x="16042" y="4945"/>
                  <a:pt x="16027" y="4283"/>
                </a:cubicBezTo>
                <a:cubicBezTo>
                  <a:pt x="15968" y="2738"/>
                  <a:pt x="15600" y="1295"/>
                  <a:pt x="14938" y="0"/>
                </a:cubicBezTo>
                <a:lnTo>
                  <a:pt x="14894" y="44"/>
                </a:lnTo>
                <a:cubicBezTo>
                  <a:pt x="15527" y="1310"/>
                  <a:pt x="15924" y="2782"/>
                  <a:pt x="15968" y="4312"/>
                </a:cubicBezTo>
                <a:cubicBezTo>
                  <a:pt x="15997" y="4974"/>
                  <a:pt x="15953" y="5637"/>
                  <a:pt x="15865" y="6269"/>
                </a:cubicBezTo>
                <a:cubicBezTo>
                  <a:pt x="15791" y="6814"/>
                  <a:pt x="15659" y="7344"/>
                  <a:pt x="15497" y="7859"/>
                </a:cubicBezTo>
                <a:cubicBezTo>
                  <a:pt x="15159" y="8889"/>
                  <a:pt x="14673" y="9904"/>
                  <a:pt x="14025" y="10890"/>
                </a:cubicBezTo>
                <a:cubicBezTo>
                  <a:pt x="13201" y="12141"/>
                  <a:pt x="12171" y="13304"/>
                  <a:pt x="10964" y="14334"/>
                </a:cubicBezTo>
                <a:cubicBezTo>
                  <a:pt x="10523" y="14717"/>
                  <a:pt x="10052" y="15070"/>
                  <a:pt x="9611" y="15423"/>
                </a:cubicBezTo>
                <a:cubicBezTo>
                  <a:pt x="9037" y="15865"/>
                  <a:pt x="8448" y="16306"/>
                  <a:pt x="7918" y="16792"/>
                </a:cubicBezTo>
                <a:cubicBezTo>
                  <a:pt x="7609" y="17071"/>
                  <a:pt x="7329" y="17351"/>
                  <a:pt x="7094" y="17631"/>
                </a:cubicBezTo>
                <a:cubicBezTo>
                  <a:pt x="6432" y="18366"/>
                  <a:pt x="5917" y="19176"/>
                  <a:pt x="5637" y="19956"/>
                </a:cubicBezTo>
                <a:cubicBezTo>
                  <a:pt x="5357" y="20721"/>
                  <a:pt x="5284" y="21486"/>
                  <a:pt x="5372" y="22266"/>
                </a:cubicBezTo>
                <a:cubicBezTo>
                  <a:pt x="5652" y="24268"/>
                  <a:pt x="7271" y="25813"/>
                  <a:pt x="8683" y="27167"/>
                </a:cubicBezTo>
                <a:lnTo>
                  <a:pt x="8742" y="27211"/>
                </a:lnTo>
                <a:cubicBezTo>
                  <a:pt x="9110" y="27564"/>
                  <a:pt x="9449" y="27888"/>
                  <a:pt x="9743" y="28197"/>
                </a:cubicBezTo>
                <a:cubicBezTo>
                  <a:pt x="11950" y="30507"/>
                  <a:pt x="13142" y="32685"/>
                  <a:pt x="13378" y="34878"/>
                </a:cubicBezTo>
                <a:cubicBezTo>
                  <a:pt x="13304" y="34937"/>
                  <a:pt x="13231" y="35011"/>
                  <a:pt x="13157" y="35069"/>
                </a:cubicBezTo>
                <a:cubicBezTo>
                  <a:pt x="12775" y="31861"/>
                  <a:pt x="10346" y="29139"/>
                  <a:pt x="8448" y="27299"/>
                </a:cubicBezTo>
                <a:lnTo>
                  <a:pt x="8301" y="27152"/>
                </a:lnTo>
                <a:cubicBezTo>
                  <a:pt x="6814" y="25695"/>
                  <a:pt x="5269" y="24209"/>
                  <a:pt x="5063" y="22207"/>
                </a:cubicBezTo>
                <a:cubicBezTo>
                  <a:pt x="4857" y="20235"/>
                  <a:pt x="6093" y="18543"/>
                  <a:pt x="6844" y="17704"/>
                </a:cubicBezTo>
                <a:cubicBezTo>
                  <a:pt x="7565" y="16909"/>
                  <a:pt x="8389" y="16232"/>
                  <a:pt x="9228" y="15541"/>
                </a:cubicBezTo>
                <a:cubicBezTo>
                  <a:pt x="9684" y="15158"/>
                  <a:pt x="10155" y="14776"/>
                  <a:pt x="10597" y="14363"/>
                </a:cubicBezTo>
                <a:cubicBezTo>
                  <a:pt x="12730" y="12436"/>
                  <a:pt x="14246" y="10169"/>
                  <a:pt x="14982" y="7785"/>
                </a:cubicBezTo>
                <a:cubicBezTo>
                  <a:pt x="15806" y="5092"/>
                  <a:pt x="15600" y="2267"/>
                  <a:pt x="14423" y="0"/>
                </a:cubicBezTo>
                <a:close/>
                <a:moveTo>
                  <a:pt x="14115" y="56376"/>
                </a:moveTo>
                <a:lnTo>
                  <a:pt x="14115" y="56376"/>
                </a:lnTo>
                <a:cubicBezTo>
                  <a:pt x="14100" y="56387"/>
                  <a:pt x="14085" y="56398"/>
                  <a:pt x="14070" y="56408"/>
                </a:cubicBezTo>
                <a:cubicBezTo>
                  <a:pt x="14070" y="56452"/>
                  <a:pt x="14084" y="56526"/>
                  <a:pt x="14084" y="56599"/>
                </a:cubicBezTo>
                <a:cubicBezTo>
                  <a:pt x="14104" y="56583"/>
                  <a:pt x="14123" y="56568"/>
                  <a:pt x="14141" y="56554"/>
                </a:cubicBezTo>
                <a:lnTo>
                  <a:pt x="14141" y="56554"/>
                </a:lnTo>
                <a:cubicBezTo>
                  <a:pt x="14479" y="58712"/>
                  <a:pt x="15690" y="60855"/>
                  <a:pt x="17734" y="62928"/>
                </a:cubicBezTo>
                <a:cubicBezTo>
                  <a:pt x="18028" y="63222"/>
                  <a:pt x="18352" y="63531"/>
                  <a:pt x="18691" y="63855"/>
                </a:cubicBezTo>
                <a:cubicBezTo>
                  <a:pt x="20265" y="65282"/>
                  <a:pt x="21590" y="66621"/>
                  <a:pt x="21928" y="68387"/>
                </a:cubicBezTo>
                <a:cubicBezTo>
                  <a:pt x="22105" y="69241"/>
                  <a:pt x="22075" y="69991"/>
                  <a:pt x="21884" y="70712"/>
                </a:cubicBezTo>
                <a:cubicBezTo>
                  <a:pt x="21634" y="71537"/>
                  <a:pt x="21148" y="72390"/>
                  <a:pt x="20442" y="73141"/>
                </a:cubicBezTo>
                <a:cubicBezTo>
                  <a:pt x="20192" y="73420"/>
                  <a:pt x="19897" y="73715"/>
                  <a:pt x="19559" y="73965"/>
                </a:cubicBezTo>
                <a:cubicBezTo>
                  <a:pt x="18955" y="74480"/>
                  <a:pt x="18293" y="74936"/>
                  <a:pt x="17646" y="75378"/>
                </a:cubicBezTo>
                <a:cubicBezTo>
                  <a:pt x="17204" y="75701"/>
                  <a:pt x="16733" y="76010"/>
                  <a:pt x="16292" y="76364"/>
                </a:cubicBezTo>
                <a:cubicBezTo>
                  <a:pt x="15041" y="77320"/>
                  <a:pt x="13937" y="78439"/>
                  <a:pt x="13010" y="79675"/>
                </a:cubicBezTo>
                <a:cubicBezTo>
                  <a:pt x="12274" y="80661"/>
                  <a:pt x="11730" y="81676"/>
                  <a:pt x="11376" y="82692"/>
                </a:cubicBezTo>
                <a:cubicBezTo>
                  <a:pt x="11185" y="83221"/>
                  <a:pt x="11038" y="83766"/>
                  <a:pt x="10964" y="84310"/>
                </a:cubicBezTo>
                <a:cubicBezTo>
                  <a:pt x="10876" y="84928"/>
                  <a:pt x="10861" y="85591"/>
                  <a:pt x="10920" y="86312"/>
                </a:cubicBezTo>
                <a:cubicBezTo>
                  <a:pt x="11023" y="87872"/>
                  <a:pt x="11435" y="89343"/>
                  <a:pt x="12098" y="90668"/>
                </a:cubicBezTo>
                <a:lnTo>
                  <a:pt x="12142" y="90638"/>
                </a:lnTo>
                <a:cubicBezTo>
                  <a:pt x="11480" y="89329"/>
                  <a:pt x="11082" y="87872"/>
                  <a:pt x="10964" y="86312"/>
                </a:cubicBezTo>
                <a:cubicBezTo>
                  <a:pt x="10920" y="85591"/>
                  <a:pt x="10935" y="84928"/>
                  <a:pt x="11023" y="84325"/>
                </a:cubicBezTo>
                <a:cubicBezTo>
                  <a:pt x="11097" y="83795"/>
                  <a:pt x="11229" y="83251"/>
                  <a:pt x="11406" y="82721"/>
                </a:cubicBezTo>
                <a:cubicBezTo>
                  <a:pt x="11759" y="81735"/>
                  <a:pt x="12318" y="80720"/>
                  <a:pt x="13054" y="79719"/>
                </a:cubicBezTo>
                <a:cubicBezTo>
                  <a:pt x="13967" y="78497"/>
                  <a:pt x="15070" y="77364"/>
                  <a:pt x="16321" y="76408"/>
                </a:cubicBezTo>
                <a:cubicBezTo>
                  <a:pt x="16763" y="76084"/>
                  <a:pt x="17219" y="75745"/>
                  <a:pt x="17660" y="75436"/>
                </a:cubicBezTo>
                <a:cubicBezTo>
                  <a:pt x="18308" y="74995"/>
                  <a:pt x="18970" y="74539"/>
                  <a:pt x="19603" y="74009"/>
                </a:cubicBezTo>
                <a:cubicBezTo>
                  <a:pt x="19927" y="73729"/>
                  <a:pt x="20221" y="73450"/>
                  <a:pt x="20486" y="73155"/>
                </a:cubicBezTo>
                <a:cubicBezTo>
                  <a:pt x="21192" y="72390"/>
                  <a:pt x="21693" y="71537"/>
                  <a:pt x="21928" y="70698"/>
                </a:cubicBezTo>
                <a:cubicBezTo>
                  <a:pt x="22134" y="69977"/>
                  <a:pt x="22178" y="69197"/>
                  <a:pt x="21987" y="68358"/>
                </a:cubicBezTo>
                <a:cubicBezTo>
                  <a:pt x="21634" y="66577"/>
                  <a:pt x="20295" y="65223"/>
                  <a:pt x="18735" y="63781"/>
                </a:cubicBezTo>
                <a:cubicBezTo>
                  <a:pt x="18382" y="63443"/>
                  <a:pt x="18072" y="63148"/>
                  <a:pt x="17778" y="62854"/>
                </a:cubicBezTo>
                <a:cubicBezTo>
                  <a:pt x="15718" y="60794"/>
                  <a:pt x="14508" y="58665"/>
                  <a:pt x="14189" y="56520"/>
                </a:cubicBezTo>
                <a:lnTo>
                  <a:pt x="14189" y="56520"/>
                </a:lnTo>
                <a:cubicBezTo>
                  <a:pt x="14173" y="56531"/>
                  <a:pt x="14157" y="56542"/>
                  <a:pt x="14141" y="56554"/>
                </a:cubicBezTo>
                <a:lnTo>
                  <a:pt x="14141" y="56554"/>
                </a:lnTo>
                <a:cubicBezTo>
                  <a:pt x="14132" y="56495"/>
                  <a:pt x="14123" y="56435"/>
                  <a:pt x="14115" y="56376"/>
                </a:cubicBezTo>
                <a:close/>
                <a:moveTo>
                  <a:pt x="14749" y="55884"/>
                </a:moveTo>
                <a:cubicBezTo>
                  <a:pt x="14723" y="55904"/>
                  <a:pt x="14698" y="55922"/>
                  <a:pt x="14673" y="55937"/>
                </a:cubicBezTo>
                <a:cubicBezTo>
                  <a:pt x="14673" y="56011"/>
                  <a:pt x="14688" y="56084"/>
                  <a:pt x="14688" y="56158"/>
                </a:cubicBezTo>
                <a:cubicBezTo>
                  <a:pt x="14719" y="56142"/>
                  <a:pt x="14749" y="56123"/>
                  <a:pt x="14778" y="56101"/>
                </a:cubicBezTo>
                <a:lnTo>
                  <a:pt x="14778" y="56101"/>
                </a:lnTo>
                <a:cubicBezTo>
                  <a:pt x="15085" y="58202"/>
                  <a:pt x="16269" y="60333"/>
                  <a:pt x="18396" y="62545"/>
                </a:cubicBezTo>
                <a:cubicBezTo>
                  <a:pt x="18720" y="62869"/>
                  <a:pt x="19044" y="63192"/>
                  <a:pt x="19412" y="63531"/>
                </a:cubicBezTo>
                <a:lnTo>
                  <a:pt x="19471" y="63575"/>
                </a:lnTo>
                <a:cubicBezTo>
                  <a:pt x="20883" y="64929"/>
                  <a:pt x="22502" y="66459"/>
                  <a:pt x="22767" y="68446"/>
                </a:cubicBezTo>
                <a:cubicBezTo>
                  <a:pt x="22870" y="69197"/>
                  <a:pt x="22782" y="69977"/>
                  <a:pt x="22502" y="70712"/>
                </a:cubicBezTo>
                <a:cubicBezTo>
                  <a:pt x="22223" y="71507"/>
                  <a:pt x="21707" y="72317"/>
                  <a:pt x="21045" y="73023"/>
                </a:cubicBezTo>
                <a:cubicBezTo>
                  <a:pt x="20810" y="73303"/>
                  <a:pt x="20530" y="73567"/>
                  <a:pt x="20221" y="73832"/>
                </a:cubicBezTo>
                <a:cubicBezTo>
                  <a:pt x="19691" y="74318"/>
                  <a:pt x="19103" y="74774"/>
                  <a:pt x="18529" y="75216"/>
                </a:cubicBezTo>
                <a:cubicBezTo>
                  <a:pt x="18072" y="75569"/>
                  <a:pt x="17616" y="75937"/>
                  <a:pt x="17175" y="76319"/>
                </a:cubicBezTo>
                <a:cubicBezTo>
                  <a:pt x="15953" y="77350"/>
                  <a:pt x="14923" y="78512"/>
                  <a:pt x="14099" y="79778"/>
                </a:cubicBezTo>
                <a:cubicBezTo>
                  <a:pt x="13437" y="80778"/>
                  <a:pt x="12936" y="81809"/>
                  <a:pt x="12613" y="82839"/>
                </a:cubicBezTo>
                <a:cubicBezTo>
                  <a:pt x="12436" y="83354"/>
                  <a:pt x="12318" y="83898"/>
                  <a:pt x="12245" y="84428"/>
                </a:cubicBezTo>
                <a:cubicBezTo>
                  <a:pt x="12142" y="85076"/>
                  <a:pt x="12112" y="85738"/>
                  <a:pt x="12127" y="86400"/>
                </a:cubicBezTo>
                <a:cubicBezTo>
                  <a:pt x="12186" y="87945"/>
                  <a:pt x="12554" y="89402"/>
                  <a:pt x="13216" y="90683"/>
                </a:cubicBezTo>
                <a:lnTo>
                  <a:pt x="13275" y="90653"/>
                </a:lnTo>
                <a:cubicBezTo>
                  <a:pt x="12627" y="89388"/>
                  <a:pt x="12245" y="87916"/>
                  <a:pt x="12186" y="86385"/>
                </a:cubicBezTo>
                <a:cubicBezTo>
                  <a:pt x="12171" y="85723"/>
                  <a:pt x="12201" y="85061"/>
                  <a:pt x="12289" y="84413"/>
                </a:cubicBezTo>
                <a:cubicBezTo>
                  <a:pt x="12362" y="83884"/>
                  <a:pt x="12495" y="83354"/>
                  <a:pt x="12657" y="82839"/>
                </a:cubicBezTo>
                <a:cubicBezTo>
                  <a:pt x="12995" y="81809"/>
                  <a:pt x="13496" y="80793"/>
                  <a:pt x="14128" y="79792"/>
                </a:cubicBezTo>
                <a:cubicBezTo>
                  <a:pt x="14967" y="78542"/>
                  <a:pt x="15997" y="77394"/>
                  <a:pt x="17190" y="76364"/>
                </a:cubicBezTo>
                <a:cubicBezTo>
                  <a:pt x="17631" y="75966"/>
                  <a:pt x="18102" y="75628"/>
                  <a:pt x="18543" y="75275"/>
                </a:cubicBezTo>
                <a:cubicBezTo>
                  <a:pt x="19117" y="74833"/>
                  <a:pt x="19706" y="74392"/>
                  <a:pt x="20236" y="73891"/>
                </a:cubicBezTo>
                <a:cubicBezTo>
                  <a:pt x="20560" y="73612"/>
                  <a:pt x="20824" y="73347"/>
                  <a:pt x="21075" y="73067"/>
                </a:cubicBezTo>
                <a:cubicBezTo>
                  <a:pt x="21737" y="72331"/>
                  <a:pt x="22252" y="71522"/>
                  <a:pt x="22517" y="70727"/>
                </a:cubicBezTo>
                <a:cubicBezTo>
                  <a:pt x="22796" y="69977"/>
                  <a:pt x="22870" y="69197"/>
                  <a:pt x="22782" y="68431"/>
                </a:cubicBezTo>
                <a:cubicBezTo>
                  <a:pt x="22502" y="66430"/>
                  <a:pt x="20883" y="64885"/>
                  <a:pt x="19471" y="63516"/>
                </a:cubicBezTo>
                <a:lnTo>
                  <a:pt x="19412" y="63487"/>
                </a:lnTo>
                <a:cubicBezTo>
                  <a:pt x="19044" y="63134"/>
                  <a:pt x="18720" y="62795"/>
                  <a:pt x="18426" y="62486"/>
                </a:cubicBezTo>
                <a:cubicBezTo>
                  <a:pt x="16309" y="60285"/>
                  <a:pt x="15113" y="58178"/>
                  <a:pt x="14810" y="56076"/>
                </a:cubicBezTo>
                <a:lnTo>
                  <a:pt x="14810" y="56076"/>
                </a:lnTo>
                <a:cubicBezTo>
                  <a:pt x="14799" y="56085"/>
                  <a:pt x="14789" y="56093"/>
                  <a:pt x="14778" y="56101"/>
                </a:cubicBezTo>
                <a:lnTo>
                  <a:pt x="14778" y="56101"/>
                </a:lnTo>
                <a:cubicBezTo>
                  <a:pt x="14767" y="56029"/>
                  <a:pt x="14757" y="55956"/>
                  <a:pt x="14749" y="55884"/>
                </a:cubicBezTo>
                <a:close/>
                <a:moveTo>
                  <a:pt x="15004" y="55684"/>
                </a:moveTo>
                <a:lnTo>
                  <a:pt x="15004" y="55684"/>
                </a:lnTo>
                <a:cubicBezTo>
                  <a:pt x="14996" y="55690"/>
                  <a:pt x="14989" y="55696"/>
                  <a:pt x="14982" y="55702"/>
                </a:cubicBezTo>
                <a:cubicBezTo>
                  <a:pt x="14982" y="55775"/>
                  <a:pt x="14997" y="55849"/>
                  <a:pt x="14997" y="55923"/>
                </a:cubicBezTo>
                <a:cubicBezTo>
                  <a:pt x="15009" y="55913"/>
                  <a:pt x="15021" y="55903"/>
                  <a:pt x="15033" y="55892"/>
                </a:cubicBezTo>
                <a:lnTo>
                  <a:pt x="15033" y="55892"/>
                </a:lnTo>
                <a:cubicBezTo>
                  <a:pt x="15513" y="58972"/>
                  <a:pt x="17860" y="61595"/>
                  <a:pt x="19706" y="63384"/>
                </a:cubicBezTo>
                <a:lnTo>
                  <a:pt x="19853" y="63531"/>
                </a:lnTo>
                <a:cubicBezTo>
                  <a:pt x="21340" y="64988"/>
                  <a:pt x="22885" y="66474"/>
                  <a:pt x="23091" y="68490"/>
                </a:cubicBezTo>
                <a:cubicBezTo>
                  <a:pt x="23297" y="70448"/>
                  <a:pt x="22061" y="72140"/>
                  <a:pt x="21310" y="72994"/>
                </a:cubicBezTo>
                <a:cubicBezTo>
                  <a:pt x="20589" y="73788"/>
                  <a:pt x="19765" y="74465"/>
                  <a:pt x="18941" y="75142"/>
                </a:cubicBezTo>
                <a:cubicBezTo>
                  <a:pt x="18470" y="75525"/>
                  <a:pt x="17999" y="75922"/>
                  <a:pt x="17557" y="76319"/>
                </a:cubicBezTo>
                <a:cubicBezTo>
                  <a:pt x="15424" y="78247"/>
                  <a:pt x="13908" y="80514"/>
                  <a:pt x="13172" y="82912"/>
                </a:cubicBezTo>
                <a:cubicBezTo>
                  <a:pt x="12348" y="85591"/>
                  <a:pt x="12554" y="88431"/>
                  <a:pt x="13731" y="90683"/>
                </a:cubicBezTo>
                <a:lnTo>
                  <a:pt x="13790" y="90653"/>
                </a:lnTo>
                <a:cubicBezTo>
                  <a:pt x="12627" y="88402"/>
                  <a:pt x="12421" y="85576"/>
                  <a:pt x="13231" y="82912"/>
                </a:cubicBezTo>
                <a:cubicBezTo>
                  <a:pt x="13952" y="80528"/>
                  <a:pt x="15453" y="78277"/>
                  <a:pt x="17587" y="76364"/>
                </a:cubicBezTo>
                <a:cubicBezTo>
                  <a:pt x="18028" y="75952"/>
                  <a:pt x="18514" y="75569"/>
                  <a:pt x="18970" y="75186"/>
                </a:cubicBezTo>
                <a:cubicBezTo>
                  <a:pt x="19780" y="74524"/>
                  <a:pt x="20633" y="73818"/>
                  <a:pt x="21340" y="73023"/>
                </a:cubicBezTo>
                <a:cubicBezTo>
                  <a:pt x="22105" y="72184"/>
                  <a:pt x="23356" y="70477"/>
                  <a:pt x="23150" y="68490"/>
                </a:cubicBezTo>
                <a:cubicBezTo>
                  <a:pt x="22944" y="66459"/>
                  <a:pt x="21310" y="64885"/>
                  <a:pt x="19897" y="63501"/>
                </a:cubicBezTo>
                <a:lnTo>
                  <a:pt x="19750" y="63354"/>
                </a:lnTo>
                <a:cubicBezTo>
                  <a:pt x="17903" y="61565"/>
                  <a:pt x="15541" y="58939"/>
                  <a:pt x="15089" y="55844"/>
                </a:cubicBezTo>
                <a:lnTo>
                  <a:pt x="15089" y="55844"/>
                </a:lnTo>
                <a:cubicBezTo>
                  <a:pt x="15070" y="55860"/>
                  <a:pt x="15052" y="55877"/>
                  <a:pt x="15033" y="55892"/>
                </a:cubicBezTo>
                <a:lnTo>
                  <a:pt x="15033" y="55892"/>
                </a:lnTo>
                <a:cubicBezTo>
                  <a:pt x="15022" y="55823"/>
                  <a:pt x="15013" y="55754"/>
                  <a:pt x="15004" y="5568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3" name="Google Shape;753;p28"/>
          <p:cNvSpPr/>
          <p:nvPr/>
        </p:nvSpPr>
        <p:spPr>
          <a:xfrm>
            <a:off x="-4312" y="-29787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4" name="Google Shape;754;p28"/>
          <p:cNvSpPr/>
          <p:nvPr/>
        </p:nvSpPr>
        <p:spPr>
          <a:xfrm>
            <a:off x="-4312" y="-50637"/>
            <a:ext cx="2171075" cy="117725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5" name="Google Shape;755;p28"/>
          <p:cNvSpPr/>
          <p:nvPr/>
        </p:nvSpPr>
        <p:spPr>
          <a:xfrm rot="10800000">
            <a:off x="6238271" y="3395733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6" name="Google Shape;756;p28"/>
          <p:cNvSpPr/>
          <p:nvPr/>
        </p:nvSpPr>
        <p:spPr>
          <a:xfrm rot="10800000">
            <a:off x="7024871" y="3956183"/>
            <a:ext cx="2171075" cy="117725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7" name="Google Shape;757;p28"/>
          <p:cNvSpPr/>
          <p:nvPr/>
        </p:nvSpPr>
        <p:spPr>
          <a:xfrm rot="-5400000" flipH="1">
            <a:off x="56147" y="-280168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8" name="Google Shape;758;p28"/>
          <p:cNvSpPr/>
          <p:nvPr/>
        </p:nvSpPr>
        <p:spPr>
          <a:xfrm rot="-5400000" flipH="1">
            <a:off x="775147" y="-280168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9" name="Google Shape;759;p28"/>
          <p:cNvSpPr/>
          <p:nvPr/>
        </p:nvSpPr>
        <p:spPr>
          <a:xfrm rot="-5400000" flipH="1">
            <a:off x="7724304" y="4837653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0" name="Google Shape;760;p28"/>
          <p:cNvSpPr/>
          <p:nvPr/>
        </p:nvSpPr>
        <p:spPr>
          <a:xfrm rot="-5400000" flipH="1">
            <a:off x="8443304" y="4837653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1" name="Google Shape;761;p28"/>
          <p:cNvSpPr/>
          <p:nvPr/>
        </p:nvSpPr>
        <p:spPr>
          <a:xfrm rot="-5400000" flipH="1">
            <a:off x="8826100" y="4008876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2" name="Google Shape;762;p28"/>
          <p:cNvSpPr/>
          <p:nvPr/>
        </p:nvSpPr>
        <p:spPr>
          <a:xfrm rot="-5400000" flipH="1">
            <a:off x="2166780" y="244255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3" name="Google Shape;763;p28"/>
          <p:cNvSpPr/>
          <p:nvPr/>
        </p:nvSpPr>
        <p:spPr>
          <a:xfrm>
            <a:off x="-92862" y="-58550"/>
            <a:ext cx="3737924" cy="1319560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4" name="Google Shape;764;p28"/>
          <p:cNvSpPr/>
          <p:nvPr/>
        </p:nvSpPr>
        <p:spPr>
          <a:xfrm rot="9558981">
            <a:off x="7014317" y="3292395"/>
            <a:ext cx="3084254" cy="1088802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5" name="Google Shape;765;p28"/>
          <p:cNvSpPr/>
          <p:nvPr/>
        </p:nvSpPr>
        <p:spPr>
          <a:xfrm rot="-5400000" flipH="1">
            <a:off x="142950" y="1560248"/>
            <a:ext cx="450000" cy="45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6" name="Google Shape;766;p28"/>
          <p:cNvSpPr/>
          <p:nvPr/>
        </p:nvSpPr>
        <p:spPr>
          <a:xfrm rot="-5400000" flipH="1">
            <a:off x="8411850" y="2189348"/>
            <a:ext cx="450000" cy="45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7" name="Google Shape;767;p28"/>
          <p:cNvSpPr/>
          <p:nvPr/>
        </p:nvSpPr>
        <p:spPr>
          <a:xfrm rot="-5400000" flipH="1">
            <a:off x="3509750" y="4449851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8" name="Google Shape;768;p28"/>
          <p:cNvSpPr/>
          <p:nvPr/>
        </p:nvSpPr>
        <p:spPr>
          <a:xfrm rot="-5400000" flipH="1">
            <a:off x="7919963" y="503123"/>
            <a:ext cx="450000" cy="45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90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>
            <a:spLocks noGrp="1"/>
          </p:cNvSpPr>
          <p:nvPr>
            <p:ph type="title"/>
          </p:nvPr>
        </p:nvSpPr>
        <p:spPr>
          <a:xfrm>
            <a:off x="732300" y="445025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6"/>
          <p:cNvSpPr/>
          <p:nvPr/>
        </p:nvSpPr>
        <p:spPr>
          <a:xfrm rot="-5400000">
            <a:off x="-506644" y="3523962"/>
            <a:ext cx="2112963" cy="1241413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"/>
          <p:cNvSpPr/>
          <p:nvPr/>
        </p:nvSpPr>
        <p:spPr>
          <a:xfrm rot="-5400000">
            <a:off x="-425863" y="4005128"/>
            <a:ext cx="1551016" cy="841027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"/>
          <p:cNvSpPr/>
          <p:nvPr/>
        </p:nvSpPr>
        <p:spPr>
          <a:xfrm rot="5400000" flipH="1">
            <a:off x="7444507" y="3437020"/>
            <a:ext cx="2174187" cy="1277383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"/>
          <p:cNvSpPr/>
          <p:nvPr/>
        </p:nvSpPr>
        <p:spPr>
          <a:xfrm rot="5400000" flipH="1">
            <a:off x="7939615" y="3932128"/>
            <a:ext cx="1595957" cy="865396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"/>
          <p:cNvSpPr/>
          <p:nvPr/>
        </p:nvSpPr>
        <p:spPr>
          <a:xfrm rot="-7189706" flipH="1">
            <a:off x="-1576831" y="2986679"/>
            <a:ext cx="3335768" cy="1177591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"/>
          <p:cNvSpPr/>
          <p:nvPr/>
        </p:nvSpPr>
        <p:spPr>
          <a:xfrm rot="7189666">
            <a:off x="7185971" y="2884344"/>
            <a:ext cx="3432078" cy="1211590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"/>
          <p:cNvSpPr/>
          <p:nvPr/>
        </p:nvSpPr>
        <p:spPr>
          <a:xfrm rot="6097091">
            <a:off x="-206444" y="-493727"/>
            <a:ext cx="1407422" cy="1618054"/>
          </a:xfrm>
          <a:custGeom>
            <a:avLst/>
            <a:gdLst/>
            <a:ahLst/>
            <a:cxnLst/>
            <a:rect l="l" t="t" r="r" b="b"/>
            <a:pathLst>
              <a:path w="22812" h="26226" fill="none" extrusionOk="0">
                <a:moveTo>
                  <a:pt x="1" y="1"/>
                </a:moveTo>
                <a:cubicBezTo>
                  <a:pt x="236" y="1708"/>
                  <a:pt x="1752" y="3018"/>
                  <a:pt x="3371" y="3606"/>
                </a:cubicBezTo>
                <a:cubicBezTo>
                  <a:pt x="4990" y="4210"/>
                  <a:pt x="6756" y="4283"/>
                  <a:pt x="8463" y="4563"/>
                </a:cubicBezTo>
                <a:cubicBezTo>
                  <a:pt x="10170" y="4842"/>
                  <a:pt x="11936" y="5357"/>
                  <a:pt x="13113" y="6638"/>
                </a:cubicBezTo>
                <a:cubicBezTo>
                  <a:pt x="15203" y="8904"/>
                  <a:pt x="14585" y="12436"/>
                  <a:pt x="14923" y="15482"/>
                </a:cubicBezTo>
                <a:cubicBezTo>
                  <a:pt x="15424" y="20118"/>
                  <a:pt x="18544" y="24371"/>
                  <a:pt x="22812" y="2622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"/>
          <p:cNvSpPr/>
          <p:nvPr/>
        </p:nvSpPr>
        <p:spPr>
          <a:xfrm rot="6097091">
            <a:off x="-241941" y="-558025"/>
            <a:ext cx="1407361" cy="1618980"/>
          </a:xfrm>
          <a:custGeom>
            <a:avLst/>
            <a:gdLst/>
            <a:ahLst/>
            <a:cxnLst/>
            <a:rect l="l" t="t" r="r" b="b"/>
            <a:pathLst>
              <a:path w="22811" h="26241" fill="none" extrusionOk="0">
                <a:moveTo>
                  <a:pt x="0" y="1"/>
                </a:moveTo>
                <a:cubicBezTo>
                  <a:pt x="236" y="1723"/>
                  <a:pt x="1752" y="3018"/>
                  <a:pt x="3356" y="3606"/>
                </a:cubicBezTo>
                <a:cubicBezTo>
                  <a:pt x="4974" y="4225"/>
                  <a:pt x="6740" y="4298"/>
                  <a:pt x="8462" y="4563"/>
                </a:cubicBezTo>
                <a:cubicBezTo>
                  <a:pt x="10169" y="4843"/>
                  <a:pt x="11935" y="5358"/>
                  <a:pt x="13113" y="6653"/>
                </a:cubicBezTo>
                <a:cubicBezTo>
                  <a:pt x="15188" y="8904"/>
                  <a:pt x="14584" y="12436"/>
                  <a:pt x="14908" y="15497"/>
                </a:cubicBezTo>
                <a:cubicBezTo>
                  <a:pt x="15408" y="20133"/>
                  <a:pt x="18543" y="24386"/>
                  <a:pt x="22811" y="2624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"/>
          <p:cNvSpPr/>
          <p:nvPr/>
        </p:nvSpPr>
        <p:spPr>
          <a:xfrm rot="6097091">
            <a:off x="-277650" y="-620522"/>
            <a:ext cx="1407361" cy="1618054"/>
          </a:xfrm>
          <a:custGeom>
            <a:avLst/>
            <a:gdLst/>
            <a:ahLst/>
            <a:cxnLst/>
            <a:rect l="l" t="t" r="r" b="b"/>
            <a:pathLst>
              <a:path w="22811" h="26226" fill="none" extrusionOk="0">
                <a:moveTo>
                  <a:pt x="0" y="1"/>
                </a:moveTo>
                <a:cubicBezTo>
                  <a:pt x="236" y="1708"/>
                  <a:pt x="1752" y="3018"/>
                  <a:pt x="3370" y="3606"/>
                </a:cubicBezTo>
                <a:cubicBezTo>
                  <a:pt x="4974" y="4210"/>
                  <a:pt x="6755" y="4283"/>
                  <a:pt x="8462" y="4563"/>
                </a:cubicBezTo>
                <a:cubicBezTo>
                  <a:pt x="10169" y="4843"/>
                  <a:pt x="11935" y="5358"/>
                  <a:pt x="13113" y="6638"/>
                </a:cubicBezTo>
                <a:cubicBezTo>
                  <a:pt x="15188" y="8904"/>
                  <a:pt x="14584" y="12436"/>
                  <a:pt x="14908" y="15483"/>
                </a:cubicBezTo>
                <a:cubicBezTo>
                  <a:pt x="15408" y="20118"/>
                  <a:pt x="18543" y="24371"/>
                  <a:pt x="22811" y="26226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6"/>
          <p:cNvSpPr/>
          <p:nvPr/>
        </p:nvSpPr>
        <p:spPr>
          <a:xfrm rot="6097091">
            <a:off x="-313388" y="-683919"/>
            <a:ext cx="1407361" cy="1618918"/>
          </a:xfrm>
          <a:custGeom>
            <a:avLst/>
            <a:gdLst/>
            <a:ahLst/>
            <a:cxnLst/>
            <a:rect l="l" t="t" r="r" b="b"/>
            <a:pathLst>
              <a:path w="22811" h="26240" fill="none" extrusionOk="0">
                <a:moveTo>
                  <a:pt x="0" y="0"/>
                </a:moveTo>
                <a:cubicBezTo>
                  <a:pt x="236" y="1722"/>
                  <a:pt x="1752" y="3017"/>
                  <a:pt x="3370" y="3606"/>
                </a:cubicBezTo>
                <a:cubicBezTo>
                  <a:pt x="4989" y="4194"/>
                  <a:pt x="6755" y="4297"/>
                  <a:pt x="8462" y="4562"/>
                </a:cubicBezTo>
                <a:cubicBezTo>
                  <a:pt x="10169" y="4842"/>
                  <a:pt x="11935" y="5357"/>
                  <a:pt x="13113" y="6652"/>
                </a:cubicBezTo>
                <a:cubicBezTo>
                  <a:pt x="15188" y="8904"/>
                  <a:pt x="14584" y="12436"/>
                  <a:pt x="14923" y="15497"/>
                </a:cubicBezTo>
                <a:cubicBezTo>
                  <a:pt x="15408" y="20132"/>
                  <a:pt x="18543" y="24385"/>
                  <a:pt x="22811" y="2623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"/>
          <p:cNvSpPr/>
          <p:nvPr/>
        </p:nvSpPr>
        <p:spPr>
          <a:xfrm rot="-6097091" flipH="1">
            <a:off x="8091314" y="-524802"/>
            <a:ext cx="1407422" cy="1618054"/>
          </a:xfrm>
          <a:custGeom>
            <a:avLst/>
            <a:gdLst/>
            <a:ahLst/>
            <a:cxnLst/>
            <a:rect l="l" t="t" r="r" b="b"/>
            <a:pathLst>
              <a:path w="22812" h="26226" fill="none" extrusionOk="0">
                <a:moveTo>
                  <a:pt x="1" y="1"/>
                </a:moveTo>
                <a:cubicBezTo>
                  <a:pt x="236" y="1708"/>
                  <a:pt x="1752" y="3018"/>
                  <a:pt x="3371" y="3606"/>
                </a:cubicBezTo>
                <a:cubicBezTo>
                  <a:pt x="4990" y="4210"/>
                  <a:pt x="6756" y="4283"/>
                  <a:pt x="8463" y="4563"/>
                </a:cubicBezTo>
                <a:cubicBezTo>
                  <a:pt x="10170" y="4842"/>
                  <a:pt x="11936" y="5357"/>
                  <a:pt x="13113" y="6638"/>
                </a:cubicBezTo>
                <a:cubicBezTo>
                  <a:pt x="15203" y="8904"/>
                  <a:pt x="14585" y="12436"/>
                  <a:pt x="14923" y="15482"/>
                </a:cubicBezTo>
                <a:cubicBezTo>
                  <a:pt x="15424" y="20118"/>
                  <a:pt x="18544" y="24371"/>
                  <a:pt x="22812" y="2622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6"/>
          <p:cNvSpPr/>
          <p:nvPr/>
        </p:nvSpPr>
        <p:spPr>
          <a:xfrm rot="-6097091" flipH="1">
            <a:off x="8126873" y="-589100"/>
            <a:ext cx="1407361" cy="1618980"/>
          </a:xfrm>
          <a:custGeom>
            <a:avLst/>
            <a:gdLst/>
            <a:ahLst/>
            <a:cxnLst/>
            <a:rect l="l" t="t" r="r" b="b"/>
            <a:pathLst>
              <a:path w="22811" h="26241" fill="none" extrusionOk="0">
                <a:moveTo>
                  <a:pt x="0" y="1"/>
                </a:moveTo>
                <a:cubicBezTo>
                  <a:pt x="236" y="1723"/>
                  <a:pt x="1752" y="3018"/>
                  <a:pt x="3356" y="3606"/>
                </a:cubicBezTo>
                <a:cubicBezTo>
                  <a:pt x="4974" y="4225"/>
                  <a:pt x="6740" y="4298"/>
                  <a:pt x="8462" y="4563"/>
                </a:cubicBezTo>
                <a:cubicBezTo>
                  <a:pt x="10169" y="4843"/>
                  <a:pt x="11935" y="5358"/>
                  <a:pt x="13113" y="6653"/>
                </a:cubicBezTo>
                <a:cubicBezTo>
                  <a:pt x="15188" y="8904"/>
                  <a:pt x="14584" y="12436"/>
                  <a:pt x="14908" y="15497"/>
                </a:cubicBezTo>
                <a:cubicBezTo>
                  <a:pt x="15408" y="20133"/>
                  <a:pt x="18543" y="24386"/>
                  <a:pt x="22811" y="2624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"/>
          <p:cNvSpPr/>
          <p:nvPr/>
        </p:nvSpPr>
        <p:spPr>
          <a:xfrm rot="-6097091" flipH="1">
            <a:off x="8162581" y="-651597"/>
            <a:ext cx="1407361" cy="1618054"/>
          </a:xfrm>
          <a:custGeom>
            <a:avLst/>
            <a:gdLst/>
            <a:ahLst/>
            <a:cxnLst/>
            <a:rect l="l" t="t" r="r" b="b"/>
            <a:pathLst>
              <a:path w="22811" h="26226" fill="none" extrusionOk="0">
                <a:moveTo>
                  <a:pt x="0" y="1"/>
                </a:moveTo>
                <a:cubicBezTo>
                  <a:pt x="236" y="1708"/>
                  <a:pt x="1752" y="3018"/>
                  <a:pt x="3370" y="3606"/>
                </a:cubicBezTo>
                <a:cubicBezTo>
                  <a:pt x="4974" y="4210"/>
                  <a:pt x="6755" y="4283"/>
                  <a:pt x="8462" y="4563"/>
                </a:cubicBezTo>
                <a:cubicBezTo>
                  <a:pt x="10169" y="4843"/>
                  <a:pt x="11935" y="5358"/>
                  <a:pt x="13113" y="6638"/>
                </a:cubicBezTo>
                <a:cubicBezTo>
                  <a:pt x="15188" y="8904"/>
                  <a:pt x="14584" y="12436"/>
                  <a:pt x="14908" y="15483"/>
                </a:cubicBezTo>
                <a:cubicBezTo>
                  <a:pt x="15408" y="20118"/>
                  <a:pt x="18543" y="24371"/>
                  <a:pt x="22811" y="26226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"/>
          <p:cNvSpPr/>
          <p:nvPr/>
        </p:nvSpPr>
        <p:spPr>
          <a:xfrm rot="-6097091" flipH="1">
            <a:off x="8198320" y="-714994"/>
            <a:ext cx="1407361" cy="1618918"/>
          </a:xfrm>
          <a:custGeom>
            <a:avLst/>
            <a:gdLst/>
            <a:ahLst/>
            <a:cxnLst/>
            <a:rect l="l" t="t" r="r" b="b"/>
            <a:pathLst>
              <a:path w="22811" h="26240" fill="none" extrusionOk="0">
                <a:moveTo>
                  <a:pt x="0" y="0"/>
                </a:moveTo>
                <a:cubicBezTo>
                  <a:pt x="236" y="1722"/>
                  <a:pt x="1752" y="3017"/>
                  <a:pt x="3370" y="3606"/>
                </a:cubicBezTo>
                <a:cubicBezTo>
                  <a:pt x="4989" y="4194"/>
                  <a:pt x="6755" y="4297"/>
                  <a:pt x="8462" y="4562"/>
                </a:cubicBezTo>
                <a:cubicBezTo>
                  <a:pt x="10169" y="4842"/>
                  <a:pt x="11935" y="5357"/>
                  <a:pt x="13113" y="6652"/>
                </a:cubicBezTo>
                <a:cubicBezTo>
                  <a:pt x="15188" y="8904"/>
                  <a:pt x="14584" y="12436"/>
                  <a:pt x="14923" y="15497"/>
                </a:cubicBezTo>
                <a:cubicBezTo>
                  <a:pt x="15408" y="20132"/>
                  <a:pt x="18543" y="24385"/>
                  <a:pt x="22811" y="2623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/>
          <p:nvPr/>
        </p:nvSpPr>
        <p:spPr>
          <a:xfrm rot="10800000" flipH="1">
            <a:off x="8807055" y="394108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"/>
          <p:cNvSpPr/>
          <p:nvPr/>
        </p:nvSpPr>
        <p:spPr>
          <a:xfrm rot="10800000" flipH="1">
            <a:off x="8707301" y="1700121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"/>
          <p:cNvSpPr/>
          <p:nvPr/>
        </p:nvSpPr>
        <p:spPr>
          <a:xfrm rot="10800000" flipH="1">
            <a:off x="8626698" y="245861"/>
            <a:ext cx="138900" cy="1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"/>
          <p:cNvSpPr/>
          <p:nvPr/>
        </p:nvSpPr>
        <p:spPr>
          <a:xfrm rot="10800000" flipH="1">
            <a:off x="90724" y="2361599"/>
            <a:ext cx="194700" cy="19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"/>
          <p:cNvSpPr/>
          <p:nvPr/>
        </p:nvSpPr>
        <p:spPr>
          <a:xfrm rot="10800000" flipH="1">
            <a:off x="188232" y="445017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"/>
          <p:cNvSpPr/>
          <p:nvPr/>
        </p:nvSpPr>
        <p:spPr>
          <a:xfrm rot="10800000" flipH="1">
            <a:off x="452487" y="4784924"/>
            <a:ext cx="194700" cy="19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9"/>
          <p:cNvSpPr txBox="1">
            <a:spLocks noGrp="1"/>
          </p:cNvSpPr>
          <p:nvPr>
            <p:ph type="title"/>
          </p:nvPr>
        </p:nvSpPr>
        <p:spPr>
          <a:xfrm>
            <a:off x="4828150" y="1761338"/>
            <a:ext cx="345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9"/>
          <p:cNvSpPr txBox="1">
            <a:spLocks noGrp="1"/>
          </p:cNvSpPr>
          <p:nvPr>
            <p:ph type="subTitle" idx="1"/>
          </p:nvPr>
        </p:nvSpPr>
        <p:spPr>
          <a:xfrm>
            <a:off x="4865675" y="2181863"/>
            <a:ext cx="2948400" cy="12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29"/>
          <p:cNvSpPr/>
          <p:nvPr/>
        </p:nvSpPr>
        <p:spPr>
          <a:xfrm rot="-2176688">
            <a:off x="1577068" y="-1280796"/>
            <a:ext cx="2100822" cy="6892564"/>
          </a:xfrm>
          <a:custGeom>
            <a:avLst/>
            <a:gdLst/>
            <a:ahLst/>
            <a:cxnLst/>
            <a:rect l="l" t="t" r="r" b="b"/>
            <a:pathLst>
              <a:path w="29581" h="97052" extrusionOk="0">
                <a:moveTo>
                  <a:pt x="14658" y="4824"/>
                </a:moveTo>
                <a:cubicBezTo>
                  <a:pt x="14687" y="4838"/>
                  <a:pt x="14687" y="4853"/>
                  <a:pt x="14702" y="4883"/>
                </a:cubicBezTo>
                <a:lnTo>
                  <a:pt x="14702" y="4897"/>
                </a:lnTo>
                <a:cubicBezTo>
                  <a:pt x="14687" y="4883"/>
                  <a:pt x="14658" y="4883"/>
                  <a:pt x="14658" y="4853"/>
                </a:cubicBezTo>
                <a:lnTo>
                  <a:pt x="14658" y="4824"/>
                </a:lnTo>
                <a:close/>
                <a:moveTo>
                  <a:pt x="14716" y="5015"/>
                </a:moveTo>
                <a:lnTo>
                  <a:pt x="14775" y="5074"/>
                </a:lnTo>
                <a:cubicBezTo>
                  <a:pt x="14761" y="5059"/>
                  <a:pt x="14731" y="5044"/>
                  <a:pt x="14716" y="5044"/>
                </a:cubicBezTo>
                <a:lnTo>
                  <a:pt x="14716" y="5015"/>
                </a:lnTo>
                <a:close/>
                <a:moveTo>
                  <a:pt x="14761" y="5147"/>
                </a:moveTo>
                <a:lnTo>
                  <a:pt x="14805" y="5206"/>
                </a:lnTo>
                <a:lnTo>
                  <a:pt x="14805" y="5250"/>
                </a:lnTo>
                <a:lnTo>
                  <a:pt x="14761" y="5192"/>
                </a:lnTo>
                <a:lnTo>
                  <a:pt x="14761" y="5147"/>
                </a:lnTo>
                <a:close/>
                <a:moveTo>
                  <a:pt x="14923" y="5309"/>
                </a:moveTo>
                <a:cubicBezTo>
                  <a:pt x="14937" y="5324"/>
                  <a:pt x="14952" y="5339"/>
                  <a:pt x="14981" y="5353"/>
                </a:cubicBezTo>
                <a:lnTo>
                  <a:pt x="14981" y="5368"/>
                </a:lnTo>
                <a:cubicBezTo>
                  <a:pt x="14952" y="5353"/>
                  <a:pt x="14937" y="5353"/>
                  <a:pt x="14923" y="5339"/>
                </a:cubicBezTo>
                <a:lnTo>
                  <a:pt x="14923" y="5309"/>
                </a:lnTo>
                <a:close/>
                <a:moveTo>
                  <a:pt x="14789" y="5352"/>
                </a:moveTo>
                <a:cubicBezTo>
                  <a:pt x="14801" y="5364"/>
                  <a:pt x="14818" y="5377"/>
                  <a:pt x="14849" y="5398"/>
                </a:cubicBezTo>
                <a:cubicBezTo>
                  <a:pt x="14864" y="5412"/>
                  <a:pt x="14864" y="5427"/>
                  <a:pt x="14864" y="5427"/>
                </a:cubicBezTo>
                <a:cubicBezTo>
                  <a:pt x="14849" y="5412"/>
                  <a:pt x="14834" y="5398"/>
                  <a:pt x="14790" y="5368"/>
                </a:cubicBezTo>
                <a:cubicBezTo>
                  <a:pt x="14790" y="5363"/>
                  <a:pt x="14790" y="5357"/>
                  <a:pt x="14789" y="5352"/>
                </a:cubicBezTo>
                <a:close/>
                <a:moveTo>
                  <a:pt x="14981" y="5486"/>
                </a:moveTo>
                <a:lnTo>
                  <a:pt x="15026" y="5530"/>
                </a:lnTo>
                <a:lnTo>
                  <a:pt x="15026" y="5559"/>
                </a:lnTo>
                <a:cubicBezTo>
                  <a:pt x="15011" y="5545"/>
                  <a:pt x="14996" y="5515"/>
                  <a:pt x="14981" y="5515"/>
                </a:cubicBezTo>
                <a:lnTo>
                  <a:pt x="14981" y="5486"/>
                </a:lnTo>
                <a:close/>
                <a:moveTo>
                  <a:pt x="14848" y="5535"/>
                </a:moveTo>
                <a:cubicBezTo>
                  <a:pt x="14863" y="5552"/>
                  <a:pt x="14886" y="5563"/>
                  <a:pt x="14908" y="5574"/>
                </a:cubicBezTo>
                <a:cubicBezTo>
                  <a:pt x="14893" y="5574"/>
                  <a:pt x="14923" y="5589"/>
                  <a:pt x="14923" y="5618"/>
                </a:cubicBezTo>
                <a:cubicBezTo>
                  <a:pt x="14908" y="5589"/>
                  <a:pt x="14864" y="5574"/>
                  <a:pt x="14849" y="5559"/>
                </a:cubicBezTo>
                <a:cubicBezTo>
                  <a:pt x="14849" y="5553"/>
                  <a:pt x="14849" y="5543"/>
                  <a:pt x="14848" y="5535"/>
                </a:cubicBezTo>
                <a:close/>
                <a:moveTo>
                  <a:pt x="15143" y="5633"/>
                </a:moveTo>
                <a:cubicBezTo>
                  <a:pt x="15158" y="5648"/>
                  <a:pt x="15173" y="5662"/>
                  <a:pt x="15202" y="5662"/>
                </a:cubicBezTo>
                <a:lnTo>
                  <a:pt x="15202" y="5692"/>
                </a:lnTo>
                <a:cubicBezTo>
                  <a:pt x="15173" y="5662"/>
                  <a:pt x="15158" y="5662"/>
                  <a:pt x="15143" y="5648"/>
                </a:cubicBezTo>
                <a:lnTo>
                  <a:pt x="15143" y="5633"/>
                </a:lnTo>
                <a:close/>
                <a:moveTo>
                  <a:pt x="15008" y="5661"/>
                </a:moveTo>
                <a:cubicBezTo>
                  <a:pt x="15020" y="5676"/>
                  <a:pt x="15037" y="5696"/>
                  <a:pt x="15070" y="5707"/>
                </a:cubicBezTo>
                <a:cubicBezTo>
                  <a:pt x="15084" y="5707"/>
                  <a:pt x="15084" y="5721"/>
                  <a:pt x="15084" y="5736"/>
                </a:cubicBezTo>
                <a:cubicBezTo>
                  <a:pt x="15070" y="5721"/>
                  <a:pt x="15040" y="5707"/>
                  <a:pt x="15011" y="5692"/>
                </a:cubicBezTo>
                <a:cubicBezTo>
                  <a:pt x="15011" y="5674"/>
                  <a:pt x="15011" y="5667"/>
                  <a:pt x="15008" y="5661"/>
                </a:cubicBezTo>
                <a:close/>
                <a:moveTo>
                  <a:pt x="14864" y="5663"/>
                </a:moveTo>
                <a:cubicBezTo>
                  <a:pt x="14878" y="5692"/>
                  <a:pt x="14923" y="5707"/>
                  <a:pt x="14937" y="5721"/>
                </a:cubicBezTo>
                <a:cubicBezTo>
                  <a:pt x="14952" y="5736"/>
                  <a:pt x="14952" y="5766"/>
                  <a:pt x="14952" y="5780"/>
                </a:cubicBezTo>
                <a:cubicBezTo>
                  <a:pt x="14937" y="5766"/>
                  <a:pt x="14908" y="5736"/>
                  <a:pt x="14878" y="5721"/>
                </a:cubicBezTo>
                <a:cubicBezTo>
                  <a:pt x="14878" y="5707"/>
                  <a:pt x="14878" y="5692"/>
                  <a:pt x="14864" y="5663"/>
                </a:cubicBezTo>
                <a:close/>
                <a:moveTo>
                  <a:pt x="15202" y="5810"/>
                </a:moveTo>
                <a:lnTo>
                  <a:pt x="15246" y="5869"/>
                </a:lnTo>
                <a:cubicBezTo>
                  <a:pt x="15232" y="5854"/>
                  <a:pt x="15217" y="5839"/>
                  <a:pt x="15202" y="5839"/>
                </a:cubicBezTo>
                <a:lnTo>
                  <a:pt x="15202" y="5810"/>
                </a:lnTo>
                <a:close/>
                <a:moveTo>
                  <a:pt x="15055" y="5795"/>
                </a:moveTo>
                <a:cubicBezTo>
                  <a:pt x="15070" y="5810"/>
                  <a:pt x="15099" y="5839"/>
                  <a:pt x="15129" y="5854"/>
                </a:cubicBezTo>
                <a:cubicBezTo>
                  <a:pt x="15129" y="5883"/>
                  <a:pt x="15129" y="5883"/>
                  <a:pt x="15143" y="5913"/>
                </a:cubicBezTo>
                <a:cubicBezTo>
                  <a:pt x="15129" y="5883"/>
                  <a:pt x="15084" y="5869"/>
                  <a:pt x="15070" y="5854"/>
                </a:cubicBezTo>
                <a:cubicBezTo>
                  <a:pt x="15070" y="5839"/>
                  <a:pt x="15070" y="5810"/>
                  <a:pt x="15055" y="5795"/>
                </a:cubicBezTo>
                <a:close/>
                <a:moveTo>
                  <a:pt x="14893" y="5854"/>
                </a:moveTo>
                <a:cubicBezTo>
                  <a:pt x="14937" y="5869"/>
                  <a:pt x="14952" y="5883"/>
                  <a:pt x="14996" y="5913"/>
                </a:cubicBezTo>
                <a:lnTo>
                  <a:pt x="14996" y="5942"/>
                </a:lnTo>
                <a:cubicBezTo>
                  <a:pt x="14952" y="5927"/>
                  <a:pt x="14937" y="5913"/>
                  <a:pt x="14893" y="5883"/>
                </a:cubicBezTo>
                <a:lnTo>
                  <a:pt x="14893" y="5854"/>
                </a:lnTo>
                <a:close/>
                <a:moveTo>
                  <a:pt x="15231" y="5958"/>
                </a:moveTo>
                <a:cubicBezTo>
                  <a:pt x="15243" y="5973"/>
                  <a:pt x="15259" y="5991"/>
                  <a:pt x="15290" y="6001"/>
                </a:cubicBezTo>
                <a:cubicBezTo>
                  <a:pt x="15290" y="6016"/>
                  <a:pt x="15305" y="6030"/>
                  <a:pt x="15305" y="6030"/>
                </a:cubicBezTo>
                <a:cubicBezTo>
                  <a:pt x="15290" y="6016"/>
                  <a:pt x="15261" y="6001"/>
                  <a:pt x="15232" y="5986"/>
                </a:cubicBezTo>
                <a:cubicBezTo>
                  <a:pt x="15232" y="5975"/>
                  <a:pt x="15232" y="5965"/>
                  <a:pt x="15231" y="5958"/>
                </a:cubicBezTo>
                <a:close/>
                <a:moveTo>
                  <a:pt x="15099" y="5986"/>
                </a:moveTo>
                <a:cubicBezTo>
                  <a:pt x="15114" y="6001"/>
                  <a:pt x="15158" y="6016"/>
                  <a:pt x="15173" y="6030"/>
                </a:cubicBezTo>
                <a:lnTo>
                  <a:pt x="15173" y="6075"/>
                </a:lnTo>
                <a:cubicBezTo>
                  <a:pt x="15158" y="6060"/>
                  <a:pt x="15129" y="6030"/>
                  <a:pt x="15099" y="6016"/>
                </a:cubicBezTo>
                <a:lnTo>
                  <a:pt x="15099" y="5986"/>
                </a:lnTo>
                <a:close/>
                <a:moveTo>
                  <a:pt x="14937" y="6001"/>
                </a:moveTo>
                <a:lnTo>
                  <a:pt x="14937" y="6001"/>
                </a:lnTo>
                <a:cubicBezTo>
                  <a:pt x="14981" y="6016"/>
                  <a:pt x="14996" y="6030"/>
                  <a:pt x="15026" y="6075"/>
                </a:cubicBezTo>
                <a:cubicBezTo>
                  <a:pt x="15026" y="6089"/>
                  <a:pt x="15040" y="6133"/>
                  <a:pt x="15040" y="6148"/>
                </a:cubicBezTo>
                <a:cubicBezTo>
                  <a:pt x="15011" y="6133"/>
                  <a:pt x="14996" y="6104"/>
                  <a:pt x="14952" y="6089"/>
                </a:cubicBezTo>
                <a:cubicBezTo>
                  <a:pt x="14937" y="6045"/>
                  <a:pt x="14937" y="6030"/>
                  <a:pt x="14937" y="6001"/>
                </a:cubicBezTo>
                <a:close/>
                <a:moveTo>
                  <a:pt x="15408" y="6104"/>
                </a:moveTo>
                <a:lnTo>
                  <a:pt x="15452" y="6148"/>
                </a:lnTo>
                <a:cubicBezTo>
                  <a:pt x="15452" y="6163"/>
                  <a:pt x="15452" y="6163"/>
                  <a:pt x="15467" y="6178"/>
                </a:cubicBezTo>
                <a:cubicBezTo>
                  <a:pt x="15452" y="6163"/>
                  <a:pt x="15438" y="6148"/>
                  <a:pt x="15408" y="6148"/>
                </a:cubicBezTo>
                <a:lnTo>
                  <a:pt x="15408" y="6104"/>
                </a:lnTo>
                <a:close/>
                <a:moveTo>
                  <a:pt x="15261" y="6104"/>
                </a:moveTo>
                <a:cubicBezTo>
                  <a:pt x="15290" y="6133"/>
                  <a:pt x="15320" y="6148"/>
                  <a:pt x="15349" y="6163"/>
                </a:cubicBezTo>
                <a:lnTo>
                  <a:pt x="15349" y="6207"/>
                </a:lnTo>
                <a:cubicBezTo>
                  <a:pt x="15320" y="6178"/>
                  <a:pt x="15290" y="6163"/>
                  <a:pt x="15261" y="6148"/>
                </a:cubicBezTo>
                <a:lnTo>
                  <a:pt x="15261" y="6104"/>
                </a:lnTo>
                <a:close/>
                <a:moveTo>
                  <a:pt x="15099" y="6148"/>
                </a:moveTo>
                <a:cubicBezTo>
                  <a:pt x="15143" y="6163"/>
                  <a:pt x="15158" y="6178"/>
                  <a:pt x="15202" y="6192"/>
                </a:cubicBezTo>
                <a:cubicBezTo>
                  <a:pt x="15217" y="6222"/>
                  <a:pt x="15217" y="6236"/>
                  <a:pt x="15217" y="6281"/>
                </a:cubicBezTo>
                <a:cubicBezTo>
                  <a:pt x="15173" y="6251"/>
                  <a:pt x="15158" y="6236"/>
                  <a:pt x="15129" y="6222"/>
                </a:cubicBezTo>
                <a:cubicBezTo>
                  <a:pt x="15129" y="6207"/>
                  <a:pt x="15129" y="6163"/>
                  <a:pt x="15099" y="6148"/>
                </a:cubicBezTo>
                <a:close/>
                <a:moveTo>
                  <a:pt x="15585" y="6236"/>
                </a:moveTo>
                <a:cubicBezTo>
                  <a:pt x="15585" y="6251"/>
                  <a:pt x="15599" y="6251"/>
                  <a:pt x="15614" y="6281"/>
                </a:cubicBezTo>
                <a:lnTo>
                  <a:pt x="15614" y="6295"/>
                </a:lnTo>
                <a:cubicBezTo>
                  <a:pt x="15599" y="6281"/>
                  <a:pt x="15585" y="6281"/>
                  <a:pt x="15585" y="6251"/>
                </a:cubicBezTo>
                <a:lnTo>
                  <a:pt x="15585" y="6236"/>
                </a:lnTo>
                <a:close/>
                <a:moveTo>
                  <a:pt x="14952" y="6178"/>
                </a:moveTo>
                <a:lnTo>
                  <a:pt x="14952" y="6178"/>
                </a:lnTo>
                <a:cubicBezTo>
                  <a:pt x="14996" y="6192"/>
                  <a:pt x="15026" y="6222"/>
                  <a:pt x="15055" y="6251"/>
                </a:cubicBezTo>
                <a:cubicBezTo>
                  <a:pt x="15055" y="6281"/>
                  <a:pt x="15070" y="6310"/>
                  <a:pt x="15070" y="6325"/>
                </a:cubicBezTo>
                <a:cubicBezTo>
                  <a:pt x="15026" y="6310"/>
                  <a:pt x="14996" y="6295"/>
                  <a:pt x="14981" y="6251"/>
                </a:cubicBezTo>
                <a:cubicBezTo>
                  <a:pt x="14981" y="6236"/>
                  <a:pt x="14981" y="6222"/>
                  <a:pt x="14952" y="6178"/>
                </a:cubicBezTo>
                <a:close/>
                <a:moveTo>
                  <a:pt x="15452" y="6251"/>
                </a:moveTo>
                <a:cubicBezTo>
                  <a:pt x="15467" y="6281"/>
                  <a:pt x="15496" y="6295"/>
                  <a:pt x="15511" y="6325"/>
                </a:cubicBezTo>
                <a:lnTo>
                  <a:pt x="15452" y="6281"/>
                </a:lnTo>
                <a:lnTo>
                  <a:pt x="15452" y="6251"/>
                </a:lnTo>
                <a:close/>
                <a:moveTo>
                  <a:pt x="15305" y="6281"/>
                </a:moveTo>
                <a:cubicBezTo>
                  <a:pt x="15320" y="6295"/>
                  <a:pt x="15364" y="6310"/>
                  <a:pt x="15379" y="6325"/>
                </a:cubicBezTo>
                <a:cubicBezTo>
                  <a:pt x="15379" y="6354"/>
                  <a:pt x="15393" y="6369"/>
                  <a:pt x="15393" y="6384"/>
                </a:cubicBezTo>
                <a:cubicBezTo>
                  <a:pt x="15379" y="6369"/>
                  <a:pt x="15349" y="6354"/>
                  <a:pt x="15320" y="6325"/>
                </a:cubicBezTo>
                <a:cubicBezTo>
                  <a:pt x="15320" y="6310"/>
                  <a:pt x="15320" y="6295"/>
                  <a:pt x="15305" y="6281"/>
                </a:cubicBezTo>
                <a:close/>
                <a:moveTo>
                  <a:pt x="15158" y="6310"/>
                </a:moveTo>
                <a:lnTo>
                  <a:pt x="15158" y="6310"/>
                </a:lnTo>
                <a:cubicBezTo>
                  <a:pt x="15202" y="6325"/>
                  <a:pt x="15217" y="6354"/>
                  <a:pt x="15246" y="6369"/>
                </a:cubicBezTo>
                <a:cubicBezTo>
                  <a:pt x="15246" y="6384"/>
                  <a:pt x="15261" y="6413"/>
                  <a:pt x="15261" y="6442"/>
                </a:cubicBezTo>
                <a:cubicBezTo>
                  <a:pt x="15232" y="6428"/>
                  <a:pt x="15217" y="6398"/>
                  <a:pt x="15173" y="6384"/>
                </a:cubicBezTo>
                <a:cubicBezTo>
                  <a:pt x="15158" y="6369"/>
                  <a:pt x="15158" y="6354"/>
                  <a:pt x="15158" y="6310"/>
                </a:cubicBezTo>
                <a:close/>
                <a:moveTo>
                  <a:pt x="14996" y="6369"/>
                </a:moveTo>
                <a:cubicBezTo>
                  <a:pt x="15026" y="6384"/>
                  <a:pt x="15070" y="6398"/>
                  <a:pt x="15099" y="6442"/>
                </a:cubicBezTo>
                <a:cubicBezTo>
                  <a:pt x="15099" y="6457"/>
                  <a:pt x="15099" y="6472"/>
                  <a:pt x="15114" y="6501"/>
                </a:cubicBezTo>
                <a:cubicBezTo>
                  <a:pt x="15084" y="6472"/>
                  <a:pt x="15040" y="6457"/>
                  <a:pt x="15011" y="6413"/>
                </a:cubicBezTo>
                <a:cubicBezTo>
                  <a:pt x="14996" y="6398"/>
                  <a:pt x="14996" y="6384"/>
                  <a:pt x="14996" y="6369"/>
                </a:cubicBezTo>
                <a:close/>
                <a:moveTo>
                  <a:pt x="15467" y="6398"/>
                </a:moveTo>
                <a:cubicBezTo>
                  <a:pt x="15496" y="6413"/>
                  <a:pt x="15511" y="6442"/>
                  <a:pt x="15541" y="6457"/>
                </a:cubicBezTo>
                <a:cubicBezTo>
                  <a:pt x="15570" y="6472"/>
                  <a:pt x="15570" y="6501"/>
                  <a:pt x="15570" y="6516"/>
                </a:cubicBezTo>
                <a:cubicBezTo>
                  <a:pt x="15541" y="6501"/>
                  <a:pt x="15511" y="6472"/>
                  <a:pt x="15496" y="6457"/>
                </a:cubicBezTo>
                <a:cubicBezTo>
                  <a:pt x="15496" y="6442"/>
                  <a:pt x="15496" y="6413"/>
                  <a:pt x="15467" y="6398"/>
                </a:cubicBezTo>
                <a:close/>
                <a:moveTo>
                  <a:pt x="15349" y="6457"/>
                </a:moveTo>
                <a:lnTo>
                  <a:pt x="15349" y="6457"/>
                </a:lnTo>
                <a:cubicBezTo>
                  <a:pt x="15379" y="6472"/>
                  <a:pt x="15393" y="6501"/>
                  <a:pt x="15438" y="6516"/>
                </a:cubicBezTo>
                <a:cubicBezTo>
                  <a:pt x="15438" y="6531"/>
                  <a:pt x="15438" y="6545"/>
                  <a:pt x="15452" y="6590"/>
                </a:cubicBezTo>
                <a:cubicBezTo>
                  <a:pt x="15408" y="6575"/>
                  <a:pt x="15393" y="6545"/>
                  <a:pt x="15364" y="6531"/>
                </a:cubicBezTo>
                <a:cubicBezTo>
                  <a:pt x="15364" y="6516"/>
                  <a:pt x="15349" y="6472"/>
                  <a:pt x="15349" y="6457"/>
                </a:cubicBezTo>
                <a:close/>
                <a:moveTo>
                  <a:pt x="15202" y="6501"/>
                </a:moveTo>
                <a:cubicBezTo>
                  <a:pt x="15232" y="6516"/>
                  <a:pt x="15276" y="6531"/>
                  <a:pt x="15290" y="6575"/>
                </a:cubicBezTo>
                <a:cubicBezTo>
                  <a:pt x="15290" y="6590"/>
                  <a:pt x="15290" y="6604"/>
                  <a:pt x="15305" y="6619"/>
                </a:cubicBezTo>
                <a:cubicBezTo>
                  <a:pt x="15261" y="6604"/>
                  <a:pt x="15232" y="6590"/>
                  <a:pt x="15217" y="6575"/>
                </a:cubicBezTo>
                <a:cubicBezTo>
                  <a:pt x="15202" y="6531"/>
                  <a:pt x="15202" y="6516"/>
                  <a:pt x="15202" y="6501"/>
                </a:cubicBezTo>
                <a:close/>
                <a:moveTo>
                  <a:pt x="15658" y="6531"/>
                </a:moveTo>
                <a:lnTo>
                  <a:pt x="15717" y="6590"/>
                </a:lnTo>
                <a:cubicBezTo>
                  <a:pt x="15732" y="6619"/>
                  <a:pt x="15732" y="6619"/>
                  <a:pt x="15732" y="6648"/>
                </a:cubicBezTo>
                <a:lnTo>
                  <a:pt x="15673" y="6590"/>
                </a:lnTo>
                <a:cubicBezTo>
                  <a:pt x="15673" y="6575"/>
                  <a:pt x="15673" y="6546"/>
                  <a:pt x="15658" y="6531"/>
                </a:cubicBezTo>
                <a:close/>
                <a:moveTo>
                  <a:pt x="15526" y="6604"/>
                </a:moveTo>
                <a:cubicBezTo>
                  <a:pt x="15541" y="6619"/>
                  <a:pt x="15585" y="6648"/>
                  <a:pt x="15599" y="6663"/>
                </a:cubicBezTo>
                <a:cubicBezTo>
                  <a:pt x="15614" y="6663"/>
                  <a:pt x="15614" y="6678"/>
                  <a:pt x="15614" y="6722"/>
                </a:cubicBezTo>
                <a:cubicBezTo>
                  <a:pt x="15599" y="6693"/>
                  <a:pt x="15570" y="6678"/>
                  <a:pt x="15541" y="6663"/>
                </a:cubicBezTo>
                <a:cubicBezTo>
                  <a:pt x="15541" y="6648"/>
                  <a:pt x="15526" y="6619"/>
                  <a:pt x="15526" y="6604"/>
                </a:cubicBezTo>
                <a:close/>
                <a:moveTo>
                  <a:pt x="15393" y="6648"/>
                </a:moveTo>
                <a:cubicBezTo>
                  <a:pt x="15438" y="6663"/>
                  <a:pt x="15452" y="6678"/>
                  <a:pt x="15496" y="6693"/>
                </a:cubicBezTo>
                <a:cubicBezTo>
                  <a:pt x="15481" y="6708"/>
                  <a:pt x="15473" y="6720"/>
                  <a:pt x="15474" y="6727"/>
                </a:cubicBezTo>
                <a:lnTo>
                  <a:pt x="15474" y="6727"/>
                </a:lnTo>
                <a:cubicBezTo>
                  <a:pt x="15446" y="6712"/>
                  <a:pt x="15429" y="6690"/>
                  <a:pt x="15393" y="6678"/>
                </a:cubicBezTo>
                <a:lnTo>
                  <a:pt x="15393" y="6648"/>
                </a:lnTo>
                <a:close/>
                <a:moveTo>
                  <a:pt x="15836" y="6693"/>
                </a:moveTo>
                <a:cubicBezTo>
                  <a:pt x="15865" y="6722"/>
                  <a:pt x="15879" y="6737"/>
                  <a:pt x="15894" y="6737"/>
                </a:cubicBezTo>
                <a:cubicBezTo>
                  <a:pt x="15894" y="6752"/>
                  <a:pt x="15894" y="6752"/>
                  <a:pt x="15909" y="6766"/>
                </a:cubicBezTo>
                <a:cubicBezTo>
                  <a:pt x="15894" y="6752"/>
                  <a:pt x="15879" y="6737"/>
                  <a:pt x="15864" y="6737"/>
                </a:cubicBezTo>
                <a:cubicBezTo>
                  <a:pt x="15864" y="6722"/>
                  <a:pt x="15864" y="6722"/>
                  <a:pt x="15836" y="6693"/>
                </a:cubicBezTo>
                <a:close/>
                <a:moveTo>
                  <a:pt x="15688" y="6737"/>
                </a:moveTo>
                <a:lnTo>
                  <a:pt x="15688" y="6737"/>
                </a:lnTo>
                <a:cubicBezTo>
                  <a:pt x="15717" y="6752"/>
                  <a:pt x="15732" y="6766"/>
                  <a:pt x="15761" y="6796"/>
                </a:cubicBezTo>
                <a:cubicBezTo>
                  <a:pt x="15791" y="6810"/>
                  <a:pt x="15791" y="6825"/>
                  <a:pt x="15791" y="6840"/>
                </a:cubicBezTo>
                <a:cubicBezTo>
                  <a:pt x="15761" y="6825"/>
                  <a:pt x="15747" y="6810"/>
                  <a:pt x="15717" y="6796"/>
                </a:cubicBezTo>
                <a:cubicBezTo>
                  <a:pt x="15717" y="6766"/>
                  <a:pt x="15688" y="6752"/>
                  <a:pt x="15688" y="6737"/>
                </a:cubicBezTo>
                <a:close/>
                <a:moveTo>
                  <a:pt x="15585" y="6766"/>
                </a:moveTo>
                <a:cubicBezTo>
                  <a:pt x="15614" y="6781"/>
                  <a:pt x="15629" y="6810"/>
                  <a:pt x="15658" y="6825"/>
                </a:cubicBezTo>
                <a:lnTo>
                  <a:pt x="15658" y="6869"/>
                </a:lnTo>
                <a:cubicBezTo>
                  <a:pt x="15644" y="6840"/>
                  <a:pt x="15599" y="6825"/>
                  <a:pt x="15585" y="6810"/>
                </a:cubicBezTo>
                <a:lnTo>
                  <a:pt x="15585" y="6766"/>
                </a:lnTo>
                <a:close/>
                <a:moveTo>
                  <a:pt x="15997" y="6825"/>
                </a:moveTo>
                <a:cubicBezTo>
                  <a:pt x="16026" y="6869"/>
                  <a:pt x="16026" y="6869"/>
                  <a:pt x="16041" y="6884"/>
                </a:cubicBezTo>
                <a:lnTo>
                  <a:pt x="16041" y="6899"/>
                </a:lnTo>
                <a:lnTo>
                  <a:pt x="15997" y="6855"/>
                </a:lnTo>
                <a:lnTo>
                  <a:pt x="15997" y="6825"/>
                </a:lnTo>
                <a:close/>
                <a:moveTo>
                  <a:pt x="15892" y="6879"/>
                </a:moveTo>
                <a:lnTo>
                  <a:pt x="15938" y="6913"/>
                </a:lnTo>
                <a:cubicBezTo>
                  <a:pt x="15953" y="6943"/>
                  <a:pt x="15953" y="6958"/>
                  <a:pt x="15953" y="6958"/>
                </a:cubicBezTo>
                <a:lnTo>
                  <a:pt x="15894" y="6899"/>
                </a:lnTo>
                <a:cubicBezTo>
                  <a:pt x="15894" y="6892"/>
                  <a:pt x="15894" y="6884"/>
                  <a:pt x="15892" y="6879"/>
                </a:cubicBezTo>
                <a:close/>
                <a:moveTo>
                  <a:pt x="15761" y="6899"/>
                </a:moveTo>
                <a:cubicBezTo>
                  <a:pt x="15776" y="6913"/>
                  <a:pt x="15820" y="6943"/>
                  <a:pt x="15835" y="6958"/>
                </a:cubicBezTo>
                <a:cubicBezTo>
                  <a:pt x="15820" y="6972"/>
                  <a:pt x="15835" y="6987"/>
                  <a:pt x="15835" y="6987"/>
                </a:cubicBezTo>
                <a:cubicBezTo>
                  <a:pt x="15820" y="6972"/>
                  <a:pt x="15791" y="6958"/>
                  <a:pt x="15761" y="6943"/>
                </a:cubicBezTo>
                <a:lnTo>
                  <a:pt x="15761" y="6899"/>
                </a:lnTo>
                <a:close/>
                <a:moveTo>
                  <a:pt x="16041" y="7016"/>
                </a:moveTo>
                <a:cubicBezTo>
                  <a:pt x="16056" y="7031"/>
                  <a:pt x="16085" y="7031"/>
                  <a:pt x="16085" y="7046"/>
                </a:cubicBezTo>
                <a:cubicBezTo>
                  <a:pt x="16115" y="7061"/>
                  <a:pt x="16115" y="7090"/>
                  <a:pt x="16115" y="7090"/>
                </a:cubicBezTo>
                <a:cubicBezTo>
                  <a:pt x="16100" y="7061"/>
                  <a:pt x="16085" y="7061"/>
                  <a:pt x="16056" y="7046"/>
                </a:cubicBezTo>
                <a:cubicBezTo>
                  <a:pt x="16056" y="7031"/>
                  <a:pt x="16056" y="7031"/>
                  <a:pt x="16041" y="7016"/>
                </a:cubicBezTo>
                <a:close/>
                <a:moveTo>
                  <a:pt x="15923" y="7046"/>
                </a:moveTo>
                <a:cubicBezTo>
                  <a:pt x="15953" y="7061"/>
                  <a:pt x="15967" y="7090"/>
                  <a:pt x="15997" y="7105"/>
                </a:cubicBezTo>
                <a:lnTo>
                  <a:pt x="15997" y="7119"/>
                </a:lnTo>
                <a:cubicBezTo>
                  <a:pt x="15982" y="7105"/>
                  <a:pt x="15967" y="7090"/>
                  <a:pt x="15923" y="7061"/>
                </a:cubicBezTo>
                <a:lnTo>
                  <a:pt x="15923" y="7046"/>
                </a:lnTo>
                <a:close/>
                <a:moveTo>
                  <a:pt x="16232" y="7149"/>
                </a:moveTo>
                <a:lnTo>
                  <a:pt x="16262" y="7193"/>
                </a:lnTo>
                <a:lnTo>
                  <a:pt x="16262" y="7208"/>
                </a:lnTo>
                <a:cubicBezTo>
                  <a:pt x="16247" y="7193"/>
                  <a:pt x="16232" y="7193"/>
                  <a:pt x="16232" y="7178"/>
                </a:cubicBezTo>
                <a:lnTo>
                  <a:pt x="16232" y="7149"/>
                </a:lnTo>
                <a:close/>
                <a:moveTo>
                  <a:pt x="16115" y="7193"/>
                </a:moveTo>
                <a:cubicBezTo>
                  <a:pt x="16129" y="7208"/>
                  <a:pt x="16159" y="7208"/>
                  <a:pt x="16173" y="7252"/>
                </a:cubicBezTo>
                <a:cubicBezTo>
                  <a:pt x="16159" y="7237"/>
                  <a:pt x="16129" y="7208"/>
                  <a:pt x="16115" y="7208"/>
                </a:cubicBezTo>
                <a:lnTo>
                  <a:pt x="16115" y="7193"/>
                </a:lnTo>
                <a:close/>
                <a:moveTo>
                  <a:pt x="15011" y="6531"/>
                </a:moveTo>
                <a:lnTo>
                  <a:pt x="15011" y="6531"/>
                </a:lnTo>
                <a:cubicBezTo>
                  <a:pt x="15055" y="6545"/>
                  <a:pt x="15084" y="6590"/>
                  <a:pt x="15129" y="6604"/>
                </a:cubicBezTo>
                <a:cubicBezTo>
                  <a:pt x="15379" y="8120"/>
                  <a:pt x="15364" y="9695"/>
                  <a:pt x="15349" y="11240"/>
                </a:cubicBezTo>
                <a:lnTo>
                  <a:pt x="15349" y="12476"/>
                </a:lnTo>
                <a:cubicBezTo>
                  <a:pt x="15349" y="13168"/>
                  <a:pt x="15364" y="13977"/>
                  <a:pt x="15467" y="14787"/>
                </a:cubicBezTo>
                <a:cubicBezTo>
                  <a:pt x="15320" y="14007"/>
                  <a:pt x="15246" y="13124"/>
                  <a:pt x="15232" y="12167"/>
                </a:cubicBezTo>
                <a:cubicBezTo>
                  <a:pt x="15217" y="11623"/>
                  <a:pt x="15217" y="11093"/>
                  <a:pt x="15217" y="10578"/>
                </a:cubicBezTo>
                <a:cubicBezTo>
                  <a:pt x="15217" y="9239"/>
                  <a:pt x="15217" y="7870"/>
                  <a:pt x="15011" y="6531"/>
                </a:cubicBezTo>
                <a:close/>
                <a:moveTo>
                  <a:pt x="15232" y="6678"/>
                </a:moveTo>
                <a:lnTo>
                  <a:pt x="15232" y="6678"/>
                </a:lnTo>
                <a:cubicBezTo>
                  <a:pt x="15246" y="6678"/>
                  <a:pt x="15290" y="6722"/>
                  <a:pt x="15320" y="6737"/>
                </a:cubicBezTo>
                <a:cubicBezTo>
                  <a:pt x="15644" y="8429"/>
                  <a:pt x="15599" y="10225"/>
                  <a:pt x="15570" y="11976"/>
                </a:cubicBezTo>
                <a:cubicBezTo>
                  <a:pt x="15570" y="12255"/>
                  <a:pt x="15541" y="12535"/>
                  <a:pt x="15541" y="12800"/>
                </a:cubicBezTo>
                <a:cubicBezTo>
                  <a:pt x="15526" y="13609"/>
                  <a:pt x="15541" y="14492"/>
                  <a:pt x="15644" y="15405"/>
                </a:cubicBezTo>
                <a:cubicBezTo>
                  <a:pt x="15467" y="14375"/>
                  <a:pt x="15438" y="13359"/>
                  <a:pt x="15438" y="12491"/>
                </a:cubicBezTo>
                <a:lnTo>
                  <a:pt x="15438" y="11255"/>
                </a:lnTo>
                <a:cubicBezTo>
                  <a:pt x="15452" y="9739"/>
                  <a:pt x="15452" y="8164"/>
                  <a:pt x="15232" y="6678"/>
                </a:cubicBezTo>
                <a:close/>
                <a:moveTo>
                  <a:pt x="15408" y="6810"/>
                </a:moveTo>
                <a:cubicBezTo>
                  <a:pt x="15438" y="6810"/>
                  <a:pt x="15467" y="6840"/>
                  <a:pt x="15511" y="6869"/>
                </a:cubicBezTo>
                <a:cubicBezTo>
                  <a:pt x="15894" y="8753"/>
                  <a:pt x="15820" y="10769"/>
                  <a:pt x="15747" y="12726"/>
                </a:cubicBezTo>
                <a:lnTo>
                  <a:pt x="15732" y="13124"/>
                </a:lnTo>
                <a:cubicBezTo>
                  <a:pt x="15688" y="14021"/>
                  <a:pt x="15688" y="15007"/>
                  <a:pt x="15791" y="16008"/>
                </a:cubicBezTo>
                <a:cubicBezTo>
                  <a:pt x="15614" y="14904"/>
                  <a:pt x="15599" y="13801"/>
                  <a:pt x="15614" y="12800"/>
                </a:cubicBezTo>
                <a:cubicBezTo>
                  <a:pt x="15614" y="12535"/>
                  <a:pt x="15629" y="12255"/>
                  <a:pt x="15629" y="11976"/>
                </a:cubicBezTo>
                <a:cubicBezTo>
                  <a:pt x="15673" y="10254"/>
                  <a:pt x="15717" y="8488"/>
                  <a:pt x="15408" y="6810"/>
                </a:cubicBezTo>
                <a:close/>
                <a:moveTo>
                  <a:pt x="15599" y="6913"/>
                </a:moveTo>
                <a:cubicBezTo>
                  <a:pt x="15644" y="6928"/>
                  <a:pt x="15658" y="6958"/>
                  <a:pt x="15688" y="6972"/>
                </a:cubicBezTo>
                <a:cubicBezTo>
                  <a:pt x="16173" y="9091"/>
                  <a:pt x="16041" y="11358"/>
                  <a:pt x="15938" y="13418"/>
                </a:cubicBezTo>
                <a:cubicBezTo>
                  <a:pt x="15879" y="14375"/>
                  <a:pt x="15835" y="15361"/>
                  <a:pt x="15909" y="16332"/>
                </a:cubicBezTo>
                <a:cubicBezTo>
                  <a:pt x="15791" y="15228"/>
                  <a:pt x="15791" y="14110"/>
                  <a:pt x="15820" y="13080"/>
                </a:cubicBezTo>
                <a:lnTo>
                  <a:pt x="15835" y="12697"/>
                </a:lnTo>
                <a:cubicBezTo>
                  <a:pt x="15894" y="10799"/>
                  <a:pt x="15967" y="8797"/>
                  <a:pt x="15599" y="6913"/>
                </a:cubicBezTo>
                <a:close/>
                <a:moveTo>
                  <a:pt x="15791" y="7061"/>
                </a:moveTo>
                <a:cubicBezTo>
                  <a:pt x="15806" y="7075"/>
                  <a:pt x="15835" y="7105"/>
                  <a:pt x="15864" y="7119"/>
                </a:cubicBezTo>
                <a:cubicBezTo>
                  <a:pt x="16394" y="9239"/>
                  <a:pt x="16276" y="11534"/>
                  <a:pt x="16100" y="13742"/>
                </a:cubicBezTo>
                <a:cubicBezTo>
                  <a:pt x="16026" y="14698"/>
                  <a:pt x="15953" y="15728"/>
                  <a:pt x="15982" y="16729"/>
                </a:cubicBezTo>
                <a:cubicBezTo>
                  <a:pt x="15894" y="15640"/>
                  <a:pt x="15909" y="14492"/>
                  <a:pt x="15982" y="13433"/>
                </a:cubicBezTo>
                <a:cubicBezTo>
                  <a:pt x="16115" y="11402"/>
                  <a:pt x="16247" y="9165"/>
                  <a:pt x="15791" y="7061"/>
                </a:cubicBezTo>
                <a:close/>
                <a:moveTo>
                  <a:pt x="15967" y="7193"/>
                </a:moveTo>
                <a:cubicBezTo>
                  <a:pt x="15982" y="7208"/>
                  <a:pt x="16026" y="7237"/>
                  <a:pt x="16041" y="7252"/>
                </a:cubicBezTo>
                <a:cubicBezTo>
                  <a:pt x="16630" y="9400"/>
                  <a:pt x="16541" y="11770"/>
                  <a:pt x="16306" y="14051"/>
                </a:cubicBezTo>
                <a:cubicBezTo>
                  <a:pt x="16188" y="15108"/>
                  <a:pt x="16100" y="16165"/>
                  <a:pt x="16114" y="17208"/>
                </a:cubicBezTo>
                <a:lnTo>
                  <a:pt x="16114" y="17208"/>
                </a:lnTo>
                <a:cubicBezTo>
                  <a:pt x="16114" y="17200"/>
                  <a:pt x="16112" y="17197"/>
                  <a:pt x="16100" y="17185"/>
                </a:cubicBezTo>
                <a:cubicBezTo>
                  <a:pt x="16026" y="16038"/>
                  <a:pt x="16100" y="14860"/>
                  <a:pt x="16173" y="13742"/>
                </a:cubicBezTo>
                <a:cubicBezTo>
                  <a:pt x="16365" y="11578"/>
                  <a:pt x="16482" y="9297"/>
                  <a:pt x="15967" y="7193"/>
                </a:cubicBezTo>
                <a:close/>
                <a:moveTo>
                  <a:pt x="16159" y="7340"/>
                </a:moveTo>
                <a:lnTo>
                  <a:pt x="16203" y="7399"/>
                </a:lnTo>
                <a:cubicBezTo>
                  <a:pt x="16909" y="9739"/>
                  <a:pt x="16747" y="12314"/>
                  <a:pt x="16497" y="14389"/>
                </a:cubicBezTo>
                <a:cubicBezTo>
                  <a:pt x="16365" y="15478"/>
                  <a:pt x="16262" y="16508"/>
                  <a:pt x="16232" y="17480"/>
                </a:cubicBezTo>
                <a:cubicBezTo>
                  <a:pt x="16232" y="17465"/>
                  <a:pt x="16203" y="17436"/>
                  <a:pt x="16203" y="17421"/>
                </a:cubicBezTo>
                <a:cubicBezTo>
                  <a:pt x="16188" y="16332"/>
                  <a:pt x="16276" y="15199"/>
                  <a:pt x="16394" y="14066"/>
                </a:cubicBezTo>
                <a:cubicBezTo>
                  <a:pt x="16615" y="11814"/>
                  <a:pt x="16718" y="9474"/>
                  <a:pt x="16159" y="7340"/>
                </a:cubicBezTo>
                <a:close/>
                <a:moveTo>
                  <a:pt x="16321" y="7487"/>
                </a:moveTo>
                <a:lnTo>
                  <a:pt x="16365" y="7546"/>
                </a:lnTo>
                <a:cubicBezTo>
                  <a:pt x="16998" y="9459"/>
                  <a:pt x="17086" y="11770"/>
                  <a:pt x="16688" y="14713"/>
                </a:cubicBezTo>
                <a:lnTo>
                  <a:pt x="16688" y="14757"/>
                </a:lnTo>
                <a:cubicBezTo>
                  <a:pt x="16541" y="15743"/>
                  <a:pt x="16409" y="16744"/>
                  <a:pt x="16335" y="17715"/>
                </a:cubicBezTo>
                <a:cubicBezTo>
                  <a:pt x="16321" y="17700"/>
                  <a:pt x="16321" y="17686"/>
                  <a:pt x="16291" y="17642"/>
                </a:cubicBezTo>
                <a:cubicBezTo>
                  <a:pt x="16321" y="16626"/>
                  <a:pt x="16424" y="15537"/>
                  <a:pt x="16571" y="14404"/>
                </a:cubicBezTo>
                <a:cubicBezTo>
                  <a:pt x="16836" y="12329"/>
                  <a:pt x="16998" y="9813"/>
                  <a:pt x="16321" y="7487"/>
                </a:cubicBezTo>
                <a:close/>
                <a:moveTo>
                  <a:pt x="16306" y="17803"/>
                </a:moveTo>
                <a:cubicBezTo>
                  <a:pt x="16306" y="17818"/>
                  <a:pt x="16321" y="17848"/>
                  <a:pt x="16321" y="17862"/>
                </a:cubicBezTo>
                <a:lnTo>
                  <a:pt x="16321" y="17921"/>
                </a:lnTo>
                <a:cubicBezTo>
                  <a:pt x="16321" y="17907"/>
                  <a:pt x="16306" y="17877"/>
                  <a:pt x="16306" y="17862"/>
                </a:cubicBezTo>
                <a:lnTo>
                  <a:pt x="16306" y="17803"/>
                </a:lnTo>
                <a:close/>
                <a:moveTo>
                  <a:pt x="16510" y="7643"/>
                </a:moveTo>
                <a:cubicBezTo>
                  <a:pt x="16528" y="7643"/>
                  <a:pt x="16531" y="7657"/>
                  <a:pt x="16541" y="7679"/>
                </a:cubicBezTo>
                <a:cubicBezTo>
                  <a:pt x="17233" y="9665"/>
                  <a:pt x="17365" y="12123"/>
                  <a:pt x="16895" y="15037"/>
                </a:cubicBezTo>
                <a:lnTo>
                  <a:pt x="16821" y="15493"/>
                </a:lnTo>
                <a:cubicBezTo>
                  <a:pt x="16688" y="16317"/>
                  <a:pt x="16541" y="17141"/>
                  <a:pt x="16453" y="17936"/>
                </a:cubicBezTo>
                <a:cubicBezTo>
                  <a:pt x="16424" y="17921"/>
                  <a:pt x="16409" y="17877"/>
                  <a:pt x="16409" y="17862"/>
                </a:cubicBezTo>
                <a:cubicBezTo>
                  <a:pt x="16468" y="16847"/>
                  <a:pt x="16615" y="15802"/>
                  <a:pt x="16762" y="14772"/>
                </a:cubicBezTo>
                <a:lnTo>
                  <a:pt x="16762" y="14742"/>
                </a:lnTo>
                <a:cubicBezTo>
                  <a:pt x="17159" y="11843"/>
                  <a:pt x="17086" y="9548"/>
                  <a:pt x="16482" y="7649"/>
                </a:cubicBezTo>
                <a:cubicBezTo>
                  <a:pt x="16494" y="7645"/>
                  <a:pt x="16503" y="7643"/>
                  <a:pt x="16510" y="7643"/>
                </a:cubicBezTo>
                <a:close/>
                <a:moveTo>
                  <a:pt x="16644" y="7767"/>
                </a:moveTo>
                <a:lnTo>
                  <a:pt x="16644" y="7767"/>
                </a:lnTo>
                <a:cubicBezTo>
                  <a:pt x="16674" y="7782"/>
                  <a:pt x="16688" y="7796"/>
                  <a:pt x="16703" y="7796"/>
                </a:cubicBezTo>
                <a:cubicBezTo>
                  <a:pt x="17675" y="10357"/>
                  <a:pt x="17483" y="13227"/>
                  <a:pt x="17086" y="15331"/>
                </a:cubicBezTo>
                <a:cubicBezTo>
                  <a:pt x="17042" y="15596"/>
                  <a:pt x="16983" y="15890"/>
                  <a:pt x="16924" y="16170"/>
                </a:cubicBezTo>
                <a:cubicBezTo>
                  <a:pt x="16792" y="16832"/>
                  <a:pt x="16659" y="17494"/>
                  <a:pt x="16571" y="18113"/>
                </a:cubicBezTo>
                <a:cubicBezTo>
                  <a:pt x="16556" y="18083"/>
                  <a:pt x="16541" y="18068"/>
                  <a:pt x="16512" y="18024"/>
                </a:cubicBezTo>
                <a:cubicBezTo>
                  <a:pt x="16615" y="17200"/>
                  <a:pt x="16733" y="16332"/>
                  <a:pt x="16880" y="15464"/>
                </a:cubicBezTo>
                <a:lnTo>
                  <a:pt x="16968" y="15007"/>
                </a:lnTo>
                <a:cubicBezTo>
                  <a:pt x="17424" y="12152"/>
                  <a:pt x="17336" y="9724"/>
                  <a:pt x="16644" y="7767"/>
                </a:cubicBezTo>
                <a:close/>
                <a:moveTo>
                  <a:pt x="16394" y="18010"/>
                </a:moveTo>
                <a:cubicBezTo>
                  <a:pt x="16409" y="18024"/>
                  <a:pt x="16409" y="18039"/>
                  <a:pt x="16424" y="18083"/>
                </a:cubicBezTo>
                <a:lnTo>
                  <a:pt x="16424" y="18157"/>
                </a:lnTo>
                <a:cubicBezTo>
                  <a:pt x="16409" y="18113"/>
                  <a:pt x="16409" y="18098"/>
                  <a:pt x="16394" y="18083"/>
                </a:cubicBezTo>
                <a:lnTo>
                  <a:pt x="16394" y="18010"/>
                </a:lnTo>
                <a:close/>
                <a:moveTo>
                  <a:pt x="16394" y="18230"/>
                </a:moveTo>
                <a:cubicBezTo>
                  <a:pt x="16394" y="18274"/>
                  <a:pt x="16409" y="18289"/>
                  <a:pt x="16409" y="18289"/>
                </a:cubicBezTo>
                <a:lnTo>
                  <a:pt x="16409" y="18363"/>
                </a:lnTo>
                <a:cubicBezTo>
                  <a:pt x="16409" y="18348"/>
                  <a:pt x="16394" y="18319"/>
                  <a:pt x="16394" y="18304"/>
                </a:cubicBezTo>
                <a:lnTo>
                  <a:pt x="16394" y="18230"/>
                </a:lnTo>
                <a:close/>
                <a:moveTo>
                  <a:pt x="16512" y="18171"/>
                </a:moveTo>
                <a:cubicBezTo>
                  <a:pt x="16541" y="18216"/>
                  <a:pt x="16556" y="18230"/>
                  <a:pt x="16571" y="18274"/>
                </a:cubicBezTo>
                <a:cubicBezTo>
                  <a:pt x="16541" y="18304"/>
                  <a:pt x="16541" y="18348"/>
                  <a:pt x="16541" y="18363"/>
                </a:cubicBezTo>
                <a:cubicBezTo>
                  <a:pt x="16527" y="18319"/>
                  <a:pt x="16497" y="18304"/>
                  <a:pt x="16497" y="18274"/>
                </a:cubicBezTo>
                <a:cubicBezTo>
                  <a:pt x="16497" y="18230"/>
                  <a:pt x="16497" y="18201"/>
                  <a:pt x="16512" y="18171"/>
                </a:cubicBezTo>
                <a:close/>
                <a:moveTo>
                  <a:pt x="16904" y="8079"/>
                </a:moveTo>
                <a:lnTo>
                  <a:pt x="16904" y="8079"/>
                </a:lnTo>
                <a:cubicBezTo>
                  <a:pt x="17725" y="10191"/>
                  <a:pt x="17853" y="12831"/>
                  <a:pt x="17277" y="15655"/>
                </a:cubicBezTo>
                <a:cubicBezTo>
                  <a:pt x="17189" y="16067"/>
                  <a:pt x="17101" y="16479"/>
                  <a:pt x="17012" y="16876"/>
                </a:cubicBezTo>
                <a:cubicBezTo>
                  <a:pt x="16909" y="17362"/>
                  <a:pt x="16792" y="17862"/>
                  <a:pt x="16703" y="18363"/>
                </a:cubicBezTo>
                <a:lnTo>
                  <a:pt x="16644" y="18245"/>
                </a:lnTo>
                <a:cubicBezTo>
                  <a:pt x="16733" y="17583"/>
                  <a:pt x="16880" y="16891"/>
                  <a:pt x="17012" y="16185"/>
                </a:cubicBezTo>
                <a:cubicBezTo>
                  <a:pt x="17071" y="15920"/>
                  <a:pt x="17130" y="15625"/>
                  <a:pt x="17189" y="15346"/>
                </a:cubicBezTo>
                <a:cubicBezTo>
                  <a:pt x="17564" y="13326"/>
                  <a:pt x="17769" y="10558"/>
                  <a:pt x="16904" y="8079"/>
                </a:cubicBezTo>
                <a:close/>
                <a:moveTo>
                  <a:pt x="16998" y="8091"/>
                </a:moveTo>
                <a:cubicBezTo>
                  <a:pt x="18263" y="11005"/>
                  <a:pt x="17866" y="14198"/>
                  <a:pt x="17454" y="15964"/>
                </a:cubicBezTo>
                <a:cubicBezTo>
                  <a:pt x="17351" y="16508"/>
                  <a:pt x="17204" y="17024"/>
                  <a:pt x="17086" y="17539"/>
                </a:cubicBezTo>
                <a:cubicBezTo>
                  <a:pt x="16998" y="17877"/>
                  <a:pt x="16924" y="18230"/>
                  <a:pt x="16836" y="18569"/>
                </a:cubicBezTo>
                <a:cubicBezTo>
                  <a:pt x="16821" y="18525"/>
                  <a:pt x="16777" y="18480"/>
                  <a:pt x="16762" y="18451"/>
                </a:cubicBezTo>
                <a:cubicBezTo>
                  <a:pt x="16850" y="17936"/>
                  <a:pt x="16983" y="17421"/>
                  <a:pt x="17086" y="16891"/>
                </a:cubicBezTo>
                <a:cubicBezTo>
                  <a:pt x="17174" y="16479"/>
                  <a:pt x="17277" y="16082"/>
                  <a:pt x="17351" y="15670"/>
                </a:cubicBezTo>
                <a:cubicBezTo>
                  <a:pt x="17939" y="12829"/>
                  <a:pt x="17807" y="10195"/>
                  <a:pt x="16998" y="8091"/>
                </a:cubicBezTo>
                <a:close/>
                <a:moveTo>
                  <a:pt x="16615" y="18377"/>
                </a:moveTo>
                <a:cubicBezTo>
                  <a:pt x="16630" y="18407"/>
                  <a:pt x="16644" y="18436"/>
                  <a:pt x="16659" y="18466"/>
                </a:cubicBezTo>
                <a:cubicBezTo>
                  <a:pt x="16674" y="18510"/>
                  <a:pt x="16674" y="18539"/>
                  <a:pt x="16644" y="18583"/>
                </a:cubicBezTo>
                <a:cubicBezTo>
                  <a:pt x="16630" y="18539"/>
                  <a:pt x="16615" y="18510"/>
                  <a:pt x="16600" y="18480"/>
                </a:cubicBezTo>
                <a:cubicBezTo>
                  <a:pt x="16600" y="18451"/>
                  <a:pt x="16615" y="18407"/>
                  <a:pt x="16615" y="18377"/>
                </a:cubicBezTo>
                <a:close/>
                <a:moveTo>
                  <a:pt x="16482" y="18436"/>
                </a:moveTo>
                <a:cubicBezTo>
                  <a:pt x="16497" y="18451"/>
                  <a:pt x="16497" y="18495"/>
                  <a:pt x="16527" y="18510"/>
                </a:cubicBezTo>
                <a:cubicBezTo>
                  <a:pt x="16527" y="18539"/>
                  <a:pt x="16527" y="18569"/>
                  <a:pt x="16497" y="18598"/>
                </a:cubicBezTo>
                <a:cubicBezTo>
                  <a:pt x="16482" y="18583"/>
                  <a:pt x="16482" y="18539"/>
                  <a:pt x="16468" y="18525"/>
                </a:cubicBezTo>
                <a:cubicBezTo>
                  <a:pt x="16482" y="18480"/>
                  <a:pt x="16482" y="18451"/>
                  <a:pt x="16482" y="18436"/>
                </a:cubicBezTo>
                <a:close/>
                <a:moveTo>
                  <a:pt x="17218" y="8370"/>
                </a:moveTo>
                <a:cubicBezTo>
                  <a:pt x="18190" y="10592"/>
                  <a:pt x="18381" y="13433"/>
                  <a:pt x="17660" y="16288"/>
                </a:cubicBezTo>
                <a:cubicBezTo>
                  <a:pt x="17513" y="16906"/>
                  <a:pt x="17336" y="17539"/>
                  <a:pt x="17145" y="18142"/>
                </a:cubicBezTo>
                <a:cubicBezTo>
                  <a:pt x="17086" y="18348"/>
                  <a:pt x="17042" y="18539"/>
                  <a:pt x="16968" y="18760"/>
                </a:cubicBezTo>
                <a:cubicBezTo>
                  <a:pt x="16924" y="18731"/>
                  <a:pt x="16909" y="18686"/>
                  <a:pt x="16880" y="18657"/>
                </a:cubicBezTo>
                <a:lnTo>
                  <a:pt x="17159" y="17553"/>
                </a:lnTo>
                <a:cubicBezTo>
                  <a:pt x="17292" y="17038"/>
                  <a:pt x="17424" y="16523"/>
                  <a:pt x="17542" y="15993"/>
                </a:cubicBezTo>
                <a:cubicBezTo>
                  <a:pt x="17939" y="14272"/>
                  <a:pt x="18337" y="11225"/>
                  <a:pt x="17218" y="8370"/>
                </a:cubicBezTo>
                <a:close/>
                <a:moveTo>
                  <a:pt x="16468" y="18686"/>
                </a:moveTo>
                <a:cubicBezTo>
                  <a:pt x="16468" y="18716"/>
                  <a:pt x="16482" y="18731"/>
                  <a:pt x="16482" y="18745"/>
                </a:cubicBezTo>
                <a:lnTo>
                  <a:pt x="16482" y="18804"/>
                </a:lnTo>
                <a:cubicBezTo>
                  <a:pt x="16482" y="18789"/>
                  <a:pt x="16468" y="18760"/>
                  <a:pt x="16468" y="18745"/>
                </a:cubicBezTo>
                <a:lnTo>
                  <a:pt x="16468" y="18686"/>
                </a:lnTo>
                <a:close/>
                <a:moveTo>
                  <a:pt x="16733" y="18569"/>
                </a:moveTo>
                <a:cubicBezTo>
                  <a:pt x="16762" y="18598"/>
                  <a:pt x="16777" y="18642"/>
                  <a:pt x="16821" y="18672"/>
                </a:cubicBezTo>
                <a:cubicBezTo>
                  <a:pt x="16792" y="18716"/>
                  <a:pt x="16792" y="18745"/>
                  <a:pt x="16777" y="18804"/>
                </a:cubicBezTo>
                <a:lnTo>
                  <a:pt x="16718" y="18686"/>
                </a:lnTo>
                <a:cubicBezTo>
                  <a:pt x="16718" y="18657"/>
                  <a:pt x="16733" y="18598"/>
                  <a:pt x="16733" y="18569"/>
                </a:cubicBezTo>
                <a:close/>
                <a:moveTo>
                  <a:pt x="16571" y="18613"/>
                </a:moveTo>
                <a:cubicBezTo>
                  <a:pt x="16600" y="18657"/>
                  <a:pt x="16615" y="18672"/>
                  <a:pt x="16630" y="18716"/>
                </a:cubicBezTo>
                <a:cubicBezTo>
                  <a:pt x="16630" y="18745"/>
                  <a:pt x="16615" y="18789"/>
                  <a:pt x="16615" y="18819"/>
                </a:cubicBezTo>
                <a:cubicBezTo>
                  <a:pt x="16600" y="18789"/>
                  <a:pt x="16571" y="18760"/>
                  <a:pt x="16571" y="18731"/>
                </a:cubicBezTo>
                <a:lnTo>
                  <a:pt x="16571" y="18613"/>
                </a:lnTo>
                <a:close/>
                <a:moveTo>
                  <a:pt x="17395" y="8562"/>
                </a:moveTo>
                <a:cubicBezTo>
                  <a:pt x="18454" y="10872"/>
                  <a:pt x="18616" y="13727"/>
                  <a:pt x="17866" y="16597"/>
                </a:cubicBezTo>
                <a:cubicBezTo>
                  <a:pt x="17660" y="17333"/>
                  <a:pt x="17439" y="18054"/>
                  <a:pt x="17218" y="18731"/>
                </a:cubicBezTo>
                <a:cubicBezTo>
                  <a:pt x="17204" y="18804"/>
                  <a:pt x="17159" y="18878"/>
                  <a:pt x="17145" y="18951"/>
                </a:cubicBezTo>
                <a:cubicBezTo>
                  <a:pt x="17101" y="18907"/>
                  <a:pt x="17086" y="18878"/>
                  <a:pt x="17056" y="18834"/>
                </a:cubicBezTo>
                <a:cubicBezTo>
                  <a:pt x="17101" y="18613"/>
                  <a:pt x="17189" y="18392"/>
                  <a:pt x="17233" y="18157"/>
                </a:cubicBezTo>
                <a:cubicBezTo>
                  <a:pt x="17410" y="17553"/>
                  <a:pt x="17586" y="16921"/>
                  <a:pt x="17748" y="16288"/>
                </a:cubicBezTo>
                <a:cubicBezTo>
                  <a:pt x="18440" y="13506"/>
                  <a:pt x="18307" y="10769"/>
                  <a:pt x="17395" y="8562"/>
                </a:cubicBezTo>
                <a:close/>
                <a:moveTo>
                  <a:pt x="16453" y="18966"/>
                </a:moveTo>
                <a:cubicBezTo>
                  <a:pt x="16468" y="18981"/>
                  <a:pt x="16468" y="18981"/>
                  <a:pt x="16468" y="19010"/>
                </a:cubicBezTo>
                <a:cubicBezTo>
                  <a:pt x="16453" y="18981"/>
                  <a:pt x="16453" y="18966"/>
                  <a:pt x="16453" y="18966"/>
                </a:cubicBezTo>
                <a:close/>
                <a:moveTo>
                  <a:pt x="16865" y="18760"/>
                </a:moveTo>
                <a:cubicBezTo>
                  <a:pt x="16880" y="18804"/>
                  <a:pt x="16924" y="18834"/>
                  <a:pt x="16939" y="18878"/>
                </a:cubicBezTo>
                <a:cubicBezTo>
                  <a:pt x="16939" y="18907"/>
                  <a:pt x="16924" y="18966"/>
                  <a:pt x="16909" y="19010"/>
                </a:cubicBezTo>
                <a:cubicBezTo>
                  <a:pt x="16895" y="18966"/>
                  <a:pt x="16850" y="18937"/>
                  <a:pt x="16836" y="18893"/>
                </a:cubicBezTo>
                <a:cubicBezTo>
                  <a:pt x="16850" y="18863"/>
                  <a:pt x="16850" y="18804"/>
                  <a:pt x="16865" y="18760"/>
                </a:cubicBezTo>
                <a:close/>
                <a:moveTo>
                  <a:pt x="16541" y="18878"/>
                </a:moveTo>
                <a:cubicBezTo>
                  <a:pt x="16556" y="18893"/>
                  <a:pt x="16556" y="18937"/>
                  <a:pt x="16571" y="18951"/>
                </a:cubicBezTo>
                <a:cubicBezTo>
                  <a:pt x="16600" y="18966"/>
                  <a:pt x="16571" y="19010"/>
                  <a:pt x="16571" y="19025"/>
                </a:cubicBezTo>
                <a:cubicBezTo>
                  <a:pt x="16556" y="19010"/>
                  <a:pt x="16556" y="18966"/>
                  <a:pt x="16541" y="18951"/>
                </a:cubicBezTo>
                <a:lnTo>
                  <a:pt x="16541" y="18878"/>
                </a:lnTo>
                <a:close/>
                <a:moveTo>
                  <a:pt x="16688" y="18819"/>
                </a:moveTo>
                <a:cubicBezTo>
                  <a:pt x="16703" y="18848"/>
                  <a:pt x="16718" y="18878"/>
                  <a:pt x="16733" y="18907"/>
                </a:cubicBezTo>
                <a:cubicBezTo>
                  <a:pt x="16733" y="18951"/>
                  <a:pt x="16733" y="18981"/>
                  <a:pt x="16718" y="19025"/>
                </a:cubicBezTo>
                <a:cubicBezTo>
                  <a:pt x="16703" y="18981"/>
                  <a:pt x="16688" y="18951"/>
                  <a:pt x="16674" y="18937"/>
                </a:cubicBezTo>
                <a:cubicBezTo>
                  <a:pt x="16674" y="18893"/>
                  <a:pt x="16688" y="18848"/>
                  <a:pt x="16688" y="18819"/>
                </a:cubicBezTo>
                <a:close/>
                <a:moveTo>
                  <a:pt x="17675" y="9018"/>
                </a:moveTo>
                <a:cubicBezTo>
                  <a:pt x="18690" y="11314"/>
                  <a:pt x="18837" y="14183"/>
                  <a:pt x="18042" y="16921"/>
                </a:cubicBezTo>
                <a:cubicBezTo>
                  <a:pt x="17822" y="17700"/>
                  <a:pt x="17557" y="18436"/>
                  <a:pt x="17292" y="19172"/>
                </a:cubicBezTo>
                <a:cubicBezTo>
                  <a:pt x="17262" y="19128"/>
                  <a:pt x="17218" y="19099"/>
                  <a:pt x="17204" y="19040"/>
                </a:cubicBezTo>
                <a:cubicBezTo>
                  <a:pt x="17233" y="18951"/>
                  <a:pt x="17262" y="18863"/>
                  <a:pt x="17292" y="18760"/>
                </a:cubicBezTo>
                <a:cubicBezTo>
                  <a:pt x="17513" y="18068"/>
                  <a:pt x="17748" y="17347"/>
                  <a:pt x="17954" y="16611"/>
                </a:cubicBezTo>
                <a:cubicBezTo>
                  <a:pt x="18675" y="13933"/>
                  <a:pt x="18587" y="11240"/>
                  <a:pt x="17675" y="9018"/>
                </a:cubicBezTo>
                <a:close/>
                <a:moveTo>
                  <a:pt x="17012" y="18951"/>
                </a:moveTo>
                <a:cubicBezTo>
                  <a:pt x="17056" y="18981"/>
                  <a:pt x="17071" y="19025"/>
                  <a:pt x="17101" y="19054"/>
                </a:cubicBezTo>
                <a:cubicBezTo>
                  <a:pt x="17086" y="19113"/>
                  <a:pt x="17071" y="19157"/>
                  <a:pt x="17056" y="19202"/>
                </a:cubicBezTo>
                <a:cubicBezTo>
                  <a:pt x="17012" y="19172"/>
                  <a:pt x="16998" y="19128"/>
                  <a:pt x="16983" y="19099"/>
                </a:cubicBezTo>
                <a:cubicBezTo>
                  <a:pt x="16998" y="19040"/>
                  <a:pt x="16998" y="19010"/>
                  <a:pt x="17012" y="18951"/>
                </a:cubicBezTo>
                <a:close/>
                <a:moveTo>
                  <a:pt x="16527" y="19113"/>
                </a:moveTo>
                <a:cubicBezTo>
                  <a:pt x="16527" y="19128"/>
                  <a:pt x="16541" y="19143"/>
                  <a:pt x="16541" y="19172"/>
                </a:cubicBezTo>
                <a:lnTo>
                  <a:pt x="16541" y="19246"/>
                </a:lnTo>
                <a:cubicBezTo>
                  <a:pt x="16541" y="19231"/>
                  <a:pt x="16527" y="19202"/>
                  <a:pt x="16527" y="19187"/>
                </a:cubicBezTo>
                <a:lnTo>
                  <a:pt x="16527" y="19113"/>
                </a:lnTo>
                <a:close/>
                <a:moveTo>
                  <a:pt x="16659" y="19054"/>
                </a:moveTo>
                <a:cubicBezTo>
                  <a:pt x="16688" y="19099"/>
                  <a:pt x="16703" y="19113"/>
                  <a:pt x="16718" y="19157"/>
                </a:cubicBezTo>
                <a:cubicBezTo>
                  <a:pt x="16688" y="19187"/>
                  <a:pt x="16688" y="19216"/>
                  <a:pt x="16688" y="19246"/>
                </a:cubicBezTo>
                <a:cubicBezTo>
                  <a:pt x="16674" y="19202"/>
                  <a:pt x="16644" y="19187"/>
                  <a:pt x="16644" y="19157"/>
                </a:cubicBezTo>
                <a:cubicBezTo>
                  <a:pt x="16644" y="19113"/>
                  <a:pt x="16659" y="19084"/>
                  <a:pt x="16659" y="19054"/>
                </a:cubicBezTo>
                <a:close/>
                <a:moveTo>
                  <a:pt x="16836" y="19010"/>
                </a:moveTo>
                <a:cubicBezTo>
                  <a:pt x="16850" y="19040"/>
                  <a:pt x="16895" y="19084"/>
                  <a:pt x="16909" y="19113"/>
                </a:cubicBezTo>
                <a:cubicBezTo>
                  <a:pt x="16865" y="19157"/>
                  <a:pt x="16850" y="19187"/>
                  <a:pt x="16850" y="19246"/>
                </a:cubicBezTo>
                <a:lnTo>
                  <a:pt x="16792" y="19128"/>
                </a:lnTo>
                <a:cubicBezTo>
                  <a:pt x="16821" y="19099"/>
                  <a:pt x="16821" y="19040"/>
                  <a:pt x="16836" y="19010"/>
                </a:cubicBezTo>
                <a:close/>
                <a:moveTo>
                  <a:pt x="17866" y="9239"/>
                </a:moveTo>
                <a:cubicBezTo>
                  <a:pt x="18940" y="11593"/>
                  <a:pt x="19102" y="14492"/>
                  <a:pt x="18248" y="17244"/>
                </a:cubicBezTo>
                <a:cubicBezTo>
                  <a:pt x="18028" y="17951"/>
                  <a:pt x="17748" y="18672"/>
                  <a:pt x="17468" y="19349"/>
                </a:cubicBezTo>
                <a:cubicBezTo>
                  <a:pt x="17439" y="19319"/>
                  <a:pt x="17395" y="19275"/>
                  <a:pt x="17365" y="19231"/>
                </a:cubicBezTo>
                <a:cubicBezTo>
                  <a:pt x="17645" y="18495"/>
                  <a:pt x="17925" y="17715"/>
                  <a:pt x="18145" y="16921"/>
                </a:cubicBezTo>
                <a:cubicBezTo>
                  <a:pt x="18911" y="14257"/>
                  <a:pt x="18808" y="11505"/>
                  <a:pt x="17866" y="9239"/>
                </a:cubicBezTo>
                <a:close/>
                <a:moveTo>
                  <a:pt x="17159" y="19128"/>
                </a:moveTo>
                <a:cubicBezTo>
                  <a:pt x="17204" y="19172"/>
                  <a:pt x="17233" y="19202"/>
                  <a:pt x="17248" y="19246"/>
                </a:cubicBezTo>
                <a:cubicBezTo>
                  <a:pt x="17262" y="19260"/>
                  <a:pt x="17233" y="19275"/>
                  <a:pt x="17233" y="19305"/>
                </a:cubicBezTo>
                <a:cubicBezTo>
                  <a:pt x="17218" y="19334"/>
                  <a:pt x="17218" y="19378"/>
                  <a:pt x="17204" y="19408"/>
                </a:cubicBezTo>
                <a:cubicBezTo>
                  <a:pt x="17159" y="19378"/>
                  <a:pt x="17145" y="19334"/>
                  <a:pt x="17101" y="19275"/>
                </a:cubicBezTo>
                <a:cubicBezTo>
                  <a:pt x="17130" y="19216"/>
                  <a:pt x="17145" y="19172"/>
                  <a:pt x="17159" y="19128"/>
                </a:cubicBezTo>
                <a:close/>
                <a:moveTo>
                  <a:pt x="16497" y="19349"/>
                </a:moveTo>
                <a:cubicBezTo>
                  <a:pt x="16497" y="19378"/>
                  <a:pt x="16512" y="19378"/>
                  <a:pt x="16512" y="19393"/>
                </a:cubicBezTo>
                <a:lnTo>
                  <a:pt x="16512" y="19452"/>
                </a:lnTo>
                <a:cubicBezTo>
                  <a:pt x="16512" y="19422"/>
                  <a:pt x="16512" y="19422"/>
                  <a:pt x="16497" y="19408"/>
                </a:cubicBezTo>
                <a:lnTo>
                  <a:pt x="16497" y="19349"/>
                </a:lnTo>
                <a:close/>
                <a:moveTo>
                  <a:pt x="16762" y="19246"/>
                </a:moveTo>
                <a:cubicBezTo>
                  <a:pt x="16777" y="19275"/>
                  <a:pt x="16792" y="19319"/>
                  <a:pt x="16821" y="19334"/>
                </a:cubicBezTo>
                <a:cubicBezTo>
                  <a:pt x="16792" y="19378"/>
                  <a:pt x="16792" y="19408"/>
                  <a:pt x="16777" y="19452"/>
                </a:cubicBezTo>
                <a:cubicBezTo>
                  <a:pt x="16762" y="19408"/>
                  <a:pt x="16733" y="19378"/>
                  <a:pt x="16718" y="19349"/>
                </a:cubicBezTo>
                <a:cubicBezTo>
                  <a:pt x="16733" y="19334"/>
                  <a:pt x="16762" y="19305"/>
                  <a:pt x="16762" y="19246"/>
                </a:cubicBezTo>
                <a:close/>
                <a:moveTo>
                  <a:pt x="16939" y="19187"/>
                </a:moveTo>
                <a:cubicBezTo>
                  <a:pt x="16968" y="19216"/>
                  <a:pt x="16998" y="19260"/>
                  <a:pt x="17012" y="19305"/>
                </a:cubicBezTo>
                <a:cubicBezTo>
                  <a:pt x="16998" y="19349"/>
                  <a:pt x="16998" y="19408"/>
                  <a:pt x="16983" y="19452"/>
                </a:cubicBezTo>
                <a:cubicBezTo>
                  <a:pt x="16968" y="19408"/>
                  <a:pt x="16924" y="19378"/>
                  <a:pt x="16909" y="19334"/>
                </a:cubicBezTo>
                <a:cubicBezTo>
                  <a:pt x="16924" y="19275"/>
                  <a:pt x="16924" y="19246"/>
                  <a:pt x="16939" y="19187"/>
                </a:cubicBezTo>
                <a:close/>
                <a:moveTo>
                  <a:pt x="16615" y="19305"/>
                </a:moveTo>
                <a:cubicBezTo>
                  <a:pt x="16630" y="19319"/>
                  <a:pt x="16630" y="19349"/>
                  <a:pt x="16644" y="19378"/>
                </a:cubicBezTo>
                <a:cubicBezTo>
                  <a:pt x="16644" y="19408"/>
                  <a:pt x="16630" y="19422"/>
                  <a:pt x="16630" y="19466"/>
                </a:cubicBezTo>
                <a:cubicBezTo>
                  <a:pt x="16615" y="19452"/>
                  <a:pt x="16615" y="19408"/>
                  <a:pt x="16600" y="19393"/>
                </a:cubicBezTo>
                <a:cubicBezTo>
                  <a:pt x="16600" y="19349"/>
                  <a:pt x="16615" y="19334"/>
                  <a:pt x="16615" y="19305"/>
                </a:cubicBezTo>
                <a:close/>
                <a:moveTo>
                  <a:pt x="18101" y="9680"/>
                </a:moveTo>
                <a:lnTo>
                  <a:pt x="18101" y="9680"/>
                </a:lnTo>
                <a:cubicBezTo>
                  <a:pt x="19176" y="12020"/>
                  <a:pt x="19308" y="14919"/>
                  <a:pt x="18440" y="17553"/>
                </a:cubicBezTo>
                <a:cubicBezTo>
                  <a:pt x="18204" y="18230"/>
                  <a:pt x="17939" y="18893"/>
                  <a:pt x="17645" y="19540"/>
                </a:cubicBezTo>
                <a:lnTo>
                  <a:pt x="17513" y="19408"/>
                </a:lnTo>
                <a:cubicBezTo>
                  <a:pt x="17792" y="18716"/>
                  <a:pt x="18087" y="17995"/>
                  <a:pt x="18307" y="17259"/>
                </a:cubicBezTo>
                <a:cubicBezTo>
                  <a:pt x="19117" y="14669"/>
                  <a:pt x="19028" y="11946"/>
                  <a:pt x="18101" y="9680"/>
                </a:cubicBezTo>
                <a:close/>
                <a:moveTo>
                  <a:pt x="17336" y="19319"/>
                </a:moveTo>
                <a:lnTo>
                  <a:pt x="17439" y="19422"/>
                </a:lnTo>
                <a:cubicBezTo>
                  <a:pt x="17410" y="19496"/>
                  <a:pt x="17380" y="19555"/>
                  <a:pt x="17365" y="19614"/>
                </a:cubicBezTo>
                <a:cubicBezTo>
                  <a:pt x="17336" y="19569"/>
                  <a:pt x="17292" y="19540"/>
                  <a:pt x="17277" y="19481"/>
                </a:cubicBezTo>
                <a:cubicBezTo>
                  <a:pt x="17292" y="19422"/>
                  <a:pt x="17307" y="19393"/>
                  <a:pt x="17336" y="19334"/>
                </a:cubicBezTo>
                <a:lnTo>
                  <a:pt x="17336" y="19319"/>
                </a:lnTo>
                <a:close/>
                <a:moveTo>
                  <a:pt x="17086" y="19393"/>
                </a:moveTo>
                <a:cubicBezTo>
                  <a:pt x="17130" y="19422"/>
                  <a:pt x="17145" y="19466"/>
                  <a:pt x="17174" y="19496"/>
                </a:cubicBezTo>
                <a:cubicBezTo>
                  <a:pt x="17145" y="19555"/>
                  <a:pt x="17130" y="19584"/>
                  <a:pt x="17101" y="19643"/>
                </a:cubicBezTo>
                <a:cubicBezTo>
                  <a:pt x="17086" y="19614"/>
                  <a:pt x="17056" y="19569"/>
                  <a:pt x="17027" y="19540"/>
                </a:cubicBezTo>
                <a:cubicBezTo>
                  <a:pt x="17056" y="19481"/>
                  <a:pt x="17071" y="19422"/>
                  <a:pt x="17086" y="19393"/>
                </a:cubicBezTo>
                <a:close/>
                <a:moveTo>
                  <a:pt x="16895" y="19452"/>
                </a:moveTo>
                <a:cubicBezTo>
                  <a:pt x="16909" y="19481"/>
                  <a:pt x="16924" y="19525"/>
                  <a:pt x="16968" y="19555"/>
                </a:cubicBezTo>
                <a:cubicBezTo>
                  <a:pt x="16924" y="19584"/>
                  <a:pt x="16924" y="19628"/>
                  <a:pt x="16909" y="19687"/>
                </a:cubicBezTo>
                <a:lnTo>
                  <a:pt x="16850" y="19569"/>
                </a:lnTo>
                <a:cubicBezTo>
                  <a:pt x="16865" y="19540"/>
                  <a:pt x="16865" y="19481"/>
                  <a:pt x="16895" y="19452"/>
                </a:cubicBezTo>
                <a:close/>
                <a:moveTo>
                  <a:pt x="16571" y="19555"/>
                </a:moveTo>
                <a:cubicBezTo>
                  <a:pt x="16571" y="19569"/>
                  <a:pt x="16600" y="19584"/>
                  <a:pt x="16600" y="19614"/>
                </a:cubicBezTo>
                <a:cubicBezTo>
                  <a:pt x="16600" y="19643"/>
                  <a:pt x="16571" y="19672"/>
                  <a:pt x="16571" y="19702"/>
                </a:cubicBezTo>
                <a:cubicBezTo>
                  <a:pt x="16571" y="19687"/>
                  <a:pt x="16556" y="19672"/>
                  <a:pt x="16556" y="19643"/>
                </a:cubicBezTo>
                <a:cubicBezTo>
                  <a:pt x="16556" y="19614"/>
                  <a:pt x="16556" y="19584"/>
                  <a:pt x="16571" y="19555"/>
                </a:cubicBezTo>
                <a:close/>
                <a:moveTo>
                  <a:pt x="16703" y="19496"/>
                </a:moveTo>
                <a:cubicBezTo>
                  <a:pt x="16718" y="19540"/>
                  <a:pt x="16747" y="19555"/>
                  <a:pt x="16762" y="19584"/>
                </a:cubicBezTo>
                <a:cubicBezTo>
                  <a:pt x="16747" y="19628"/>
                  <a:pt x="16747" y="19672"/>
                  <a:pt x="16718" y="19702"/>
                </a:cubicBezTo>
                <a:cubicBezTo>
                  <a:pt x="16703" y="19672"/>
                  <a:pt x="16688" y="19643"/>
                  <a:pt x="16688" y="19614"/>
                </a:cubicBezTo>
                <a:cubicBezTo>
                  <a:pt x="16688" y="19569"/>
                  <a:pt x="16703" y="19540"/>
                  <a:pt x="16703" y="19496"/>
                </a:cubicBezTo>
                <a:close/>
                <a:moveTo>
                  <a:pt x="18322" y="9886"/>
                </a:moveTo>
                <a:lnTo>
                  <a:pt x="18322" y="9886"/>
                </a:lnTo>
                <a:cubicBezTo>
                  <a:pt x="19426" y="12285"/>
                  <a:pt x="19573" y="15228"/>
                  <a:pt x="18631" y="17862"/>
                </a:cubicBezTo>
                <a:cubicBezTo>
                  <a:pt x="18410" y="18510"/>
                  <a:pt x="18145" y="19113"/>
                  <a:pt x="17851" y="19717"/>
                </a:cubicBezTo>
                <a:cubicBezTo>
                  <a:pt x="17807" y="19687"/>
                  <a:pt x="17748" y="19643"/>
                  <a:pt x="17719" y="19599"/>
                </a:cubicBezTo>
                <a:cubicBezTo>
                  <a:pt x="18013" y="18937"/>
                  <a:pt x="18293" y="18274"/>
                  <a:pt x="18528" y="17568"/>
                </a:cubicBezTo>
                <a:cubicBezTo>
                  <a:pt x="19367" y="15007"/>
                  <a:pt x="19279" y="12197"/>
                  <a:pt x="18322" y="9886"/>
                </a:cubicBezTo>
                <a:close/>
                <a:moveTo>
                  <a:pt x="17498" y="19496"/>
                </a:moveTo>
                <a:lnTo>
                  <a:pt x="17630" y="19628"/>
                </a:lnTo>
                <a:cubicBezTo>
                  <a:pt x="17586" y="19687"/>
                  <a:pt x="17571" y="19746"/>
                  <a:pt x="17527" y="19790"/>
                </a:cubicBezTo>
                <a:cubicBezTo>
                  <a:pt x="17498" y="19761"/>
                  <a:pt x="17454" y="19717"/>
                  <a:pt x="17424" y="19672"/>
                </a:cubicBezTo>
                <a:cubicBezTo>
                  <a:pt x="17439" y="19614"/>
                  <a:pt x="17483" y="19555"/>
                  <a:pt x="17498" y="19496"/>
                </a:cubicBezTo>
                <a:close/>
                <a:moveTo>
                  <a:pt x="17233" y="19555"/>
                </a:moveTo>
                <a:cubicBezTo>
                  <a:pt x="17277" y="19584"/>
                  <a:pt x="17307" y="19628"/>
                  <a:pt x="17336" y="19672"/>
                </a:cubicBezTo>
                <a:cubicBezTo>
                  <a:pt x="17307" y="19746"/>
                  <a:pt x="17292" y="19790"/>
                  <a:pt x="17277" y="19834"/>
                </a:cubicBezTo>
                <a:cubicBezTo>
                  <a:pt x="17233" y="19820"/>
                  <a:pt x="17204" y="19775"/>
                  <a:pt x="17189" y="19717"/>
                </a:cubicBezTo>
                <a:lnTo>
                  <a:pt x="17233" y="19555"/>
                </a:lnTo>
                <a:close/>
                <a:moveTo>
                  <a:pt x="17277" y="19834"/>
                </a:moveTo>
                <a:cubicBezTo>
                  <a:pt x="17277" y="19842"/>
                  <a:pt x="17273" y="19845"/>
                  <a:pt x="17272" y="19845"/>
                </a:cubicBezTo>
                <a:cubicBezTo>
                  <a:pt x="17270" y="19845"/>
                  <a:pt x="17270" y="19842"/>
                  <a:pt x="17277" y="19834"/>
                </a:cubicBezTo>
                <a:close/>
                <a:moveTo>
                  <a:pt x="16998" y="19628"/>
                </a:moveTo>
                <a:cubicBezTo>
                  <a:pt x="17012" y="19672"/>
                  <a:pt x="17056" y="19702"/>
                  <a:pt x="17071" y="19746"/>
                </a:cubicBezTo>
                <a:cubicBezTo>
                  <a:pt x="17071" y="19790"/>
                  <a:pt x="17056" y="19849"/>
                  <a:pt x="17042" y="19893"/>
                </a:cubicBezTo>
                <a:cubicBezTo>
                  <a:pt x="17012" y="19849"/>
                  <a:pt x="16983" y="19820"/>
                  <a:pt x="16968" y="19775"/>
                </a:cubicBezTo>
                <a:cubicBezTo>
                  <a:pt x="16983" y="19717"/>
                  <a:pt x="16998" y="19687"/>
                  <a:pt x="16998" y="19628"/>
                </a:cubicBezTo>
                <a:close/>
                <a:moveTo>
                  <a:pt x="16541" y="19820"/>
                </a:moveTo>
                <a:cubicBezTo>
                  <a:pt x="16541" y="19834"/>
                  <a:pt x="16556" y="19849"/>
                  <a:pt x="16556" y="19849"/>
                </a:cubicBezTo>
                <a:cubicBezTo>
                  <a:pt x="16556" y="19864"/>
                  <a:pt x="16556" y="19879"/>
                  <a:pt x="16541" y="19908"/>
                </a:cubicBezTo>
                <a:cubicBezTo>
                  <a:pt x="16541" y="19893"/>
                  <a:pt x="16541" y="19864"/>
                  <a:pt x="16527" y="19864"/>
                </a:cubicBezTo>
                <a:cubicBezTo>
                  <a:pt x="16541" y="19849"/>
                  <a:pt x="16541" y="19834"/>
                  <a:pt x="16541" y="19820"/>
                </a:cubicBezTo>
                <a:close/>
                <a:moveTo>
                  <a:pt x="16821" y="19672"/>
                </a:moveTo>
                <a:cubicBezTo>
                  <a:pt x="16836" y="19702"/>
                  <a:pt x="16850" y="19746"/>
                  <a:pt x="16865" y="19761"/>
                </a:cubicBezTo>
                <a:cubicBezTo>
                  <a:pt x="16850" y="19834"/>
                  <a:pt x="16850" y="19864"/>
                  <a:pt x="16836" y="19908"/>
                </a:cubicBezTo>
                <a:lnTo>
                  <a:pt x="16777" y="19790"/>
                </a:lnTo>
                <a:cubicBezTo>
                  <a:pt x="16792" y="19761"/>
                  <a:pt x="16792" y="19702"/>
                  <a:pt x="16821" y="19672"/>
                </a:cubicBezTo>
                <a:close/>
                <a:moveTo>
                  <a:pt x="18543" y="10210"/>
                </a:moveTo>
                <a:cubicBezTo>
                  <a:pt x="19676" y="12638"/>
                  <a:pt x="19808" y="15567"/>
                  <a:pt x="18822" y="18201"/>
                </a:cubicBezTo>
                <a:cubicBezTo>
                  <a:pt x="18602" y="18775"/>
                  <a:pt x="18322" y="19349"/>
                  <a:pt x="18042" y="19908"/>
                </a:cubicBezTo>
                <a:cubicBezTo>
                  <a:pt x="17998" y="19864"/>
                  <a:pt x="17954" y="19834"/>
                  <a:pt x="17895" y="19775"/>
                </a:cubicBezTo>
                <a:cubicBezTo>
                  <a:pt x="18190" y="19172"/>
                  <a:pt x="18469" y="18539"/>
                  <a:pt x="18705" y="17907"/>
                </a:cubicBezTo>
                <a:cubicBezTo>
                  <a:pt x="19617" y="15361"/>
                  <a:pt x="19514" y="12564"/>
                  <a:pt x="18543" y="10210"/>
                </a:cubicBezTo>
                <a:close/>
                <a:moveTo>
                  <a:pt x="16674" y="19746"/>
                </a:moveTo>
                <a:cubicBezTo>
                  <a:pt x="16688" y="19761"/>
                  <a:pt x="16688" y="19790"/>
                  <a:pt x="16703" y="19820"/>
                </a:cubicBezTo>
                <a:cubicBezTo>
                  <a:pt x="16703" y="19849"/>
                  <a:pt x="16688" y="19893"/>
                  <a:pt x="16688" y="19923"/>
                </a:cubicBezTo>
                <a:cubicBezTo>
                  <a:pt x="16674" y="19908"/>
                  <a:pt x="16674" y="19864"/>
                  <a:pt x="16644" y="19849"/>
                </a:cubicBezTo>
                <a:cubicBezTo>
                  <a:pt x="16644" y="19820"/>
                  <a:pt x="16644" y="19775"/>
                  <a:pt x="16674" y="19746"/>
                </a:cubicBezTo>
                <a:close/>
                <a:moveTo>
                  <a:pt x="17660" y="19672"/>
                </a:moveTo>
                <a:lnTo>
                  <a:pt x="17778" y="19775"/>
                </a:lnTo>
                <a:lnTo>
                  <a:pt x="17792" y="19790"/>
                </a:lnTo>
                <a:cubicBezTo>
                  <a:pt x="17778" y="19864"/>
                  <a:pt x="17748" y="19923"/>
                  <a:pt x="17719" y="19982"/>
                </a:cubicBezTo>
                <a:lnTo>
                  <a:pt x="17586" y="19849"/>
                </a:lnTo>
                <a:cubicBezTo>
                  <a:pt x="17601" y="19790"/>
                  <a:pt x="17645" y="19746"/>
                  <a:pt x="17660" y="19672"/>
                </a:cubicBezTo>
                <a:close/>
                <a:moveTo>
                  <a:pt x="17365" y="19761"/>
                </a:moveTo>
                <a:cubicBezTo>
                  <a:pt x="17410" y="19790"/>
                  <a:pt x="17439" y="19834"/>
                  <a:pt x="17468" y="19879"/>
                </a:cubicBezTo>
                <a:cubicBezTo>
                  <a:pt x="17468" y="19937"/>
                  <a:pt x="17439" y="19996"/>
                  <a:pt x="17424" y="20055"/>
                </a:cubicBezTo>
                <a:cubicBezTo>
                  <a:pt x="17380" y="20011"/>
                  <a:pt x="17351" y="19982"/>
                  <a:pt x="17307" y="19923"/>
                </a:cubicBezTo>
                <a:cubicBezTo>
                  <a:pt x="17307" y="19908"/>
                  <a:pt x="17336" y="19893"/>
                  <a:pt x="17336" y="19864"/>
                </a:cubicBezTo>
                <a:cubicBezTo>
                  <a:pt x="17351" y="19834"/>
                  <a:pt x="17365" y="19790"/>
                  <a:pt x="17365" y="19761"/>
                </a:cubicBezTo>
                <a:close/>
                <a:moveTo>
                  <a:pt x="18852" y="10769"/>
                </a:moveTo>
                <a:cubicBezTo>
                  <a:pt x="19911" y="13153"/>
                  <a:pt x="20000" y="16023"/>
                  <a:pt x="19028" y="18510"/>
                </a:cubicBezTo>
                <a:cubicBezTo>
                  <a:pt x="18808" y="19040"/>
                  <a:pt x="18543" y="19555"/>
                  <a:pt x="18263" y="20070"/>
                </a:cubicBezTo>
                <a:cubicBezTo>
                  <a:pt x="18219" y="20040"/>
                  <a:pt x="18160" y="19996"/>
                  <a:pt x="18116" y="19967"/>
                </a:cubicBezTo>
                <a:cubicBezTo>
                  <a:pt x="18410" y="19393"/>
                  <a:pt x="18690" y="18819"/>
                  <a:pt x="18911" y="18230"/>
                </a:cubicBezTo>
                <a:cubicBezTo>
                  <a:pt x="19838" y="15787"/>
                  <a:pt x="19794" y="13080"/>
                  <a:pt x="18852" y="10769"/>
                </a:cubicBezTo>
                <a:close/>
                <a:moveTo>
                  <a:pt x="17145" y="19834"/>
                </a:moveTo>
                <a:cubicBezTo>
                  <a:pt x="17189" y="19864"/>
                  <a:pt x="17204" y="19908"/>
                  <a:pt x="17233" y="19937"/>
                </a:cubicBezTo>
                <a:cubicBezTo>
                  <a:pt x="17204" y="19996"/>
                  <a:pt x="17189" y="20040"/>
                  <a:pt x="17159" y="20085"/>
                </a:cubicBezTo>
                <a:cubicBezTo>
                  <a:pt x="17145" y="20055"/>
                  <a:pt x="17115" y="20011"/>
                  <a:pt x="17086" y="19982"/>
                </a:cubicBezTo>
                <a:cubicBezTo>
                  <a:pt x="17101" y="19923"/>
                  <a:pt x="17130" y="19864"/>
                  <a:pt x="17145" y="19834"/>
                </a:cubicBezTo>
                <a:close/>
                <a:moveTo>
                  <a:pt x="16615" y="19996"/>
                </a:moveTo>
                <a:cubicBezTo>
                  <a:pt x="16615" y="20011"/>
                  <a:pt x="16630" y="20040"/>
                  <a:pt x="16630" y="20070"/>
                </a:cubicBezTo>
                <a:cubicBezTo>
                  <a:pt x="16630" y="20085"/>
                  <a:pt x="16615" y="20129"/>
                  <a:pt x="16615" y="20143"/>
                </a:cubicBezTo>
                <a:cubicBezTo>
                  <a:pt x="16615" y="20129"/>
                  <a:pt x="16600" y="20114"/>
                  <a:pt x="16600" y="20070"/>
                </a:cubicBezTo>
                <a:cubicBezTo>
                  <a:pt x="16600" y="20055"/>
                  <a:pt x="16615" y="20011"/>
                  <a:pt x="16615" y="19996"/>
                </a:cubicBezTo>
                <a:close/>
                <a:moveTo>
                  <a:pt x="16762" y="19923"/>
                </a:moveTo>
                <a:cubicBezTo>
                  <a:pt x="16762" y="19952"/>
                  <a:pt x="16777" y="19996"/>
                  <a:pt x="16792" y="20011"/>
                </a:cubicBezTo>
                <a:cubicBezTo>
                  <a:pt x="16777" y="20055"/>
                  <a:pt x="16777" y="20085"/>
                  <a:pt x="16762" y="20143"/>
                </a:cubicBezTo>
                <a:cubicBezTo>
                  <a:pt x="16747" y="20114"/>
                  <a:pt x="16747" y="20085"/>
                  <a:pt x="16718" y="20055"/>
                </a:cubicBezTo>
                <a:cubicBezTo>
                  <a:pt x="16733" y="20011"/>
                  <a:pt x="16733" y="19982"/>
                  <a:pt x="16762" y="19923"/>
                </a:cubicBezTo>
                <a:close/>
                <a:moveTo>
                  <a:pt x="16924" y="19893"/>
                </a:moveTo>
                <a:cubicBezTo>
                  <a:pt x="16939" y="19923"/>
                  <a:pt x="16968" y="19967"/>
                  <a:pt x="16998" y="19996"/>
                </a:cubicBezTo>
                <a:cubicBezTo>
                  <a:pt x="16983" y="20055"/>
                  <a:pt x="16968" y="20085"/>
                  <a:pt x="16939" y="20143"/>
                </a:cubicBezTo>
                <a:lnTo>
                  <a:pt x="16895" y="20040"/>
                </a:lnTo>
                <a:cubicBezTo>
                  <a:pt x="16909" y="19982"/>
                  <a:pt x="16909" y="19923"/>
                  <a:pt x="16924" y="19893"/>
                </a:cubicBezTo>
                <a:close/>
                <a:moveTo>
                  <a:pt x="17881" y="19849"/>
                </a:moveTo>
                <a:cubicBezTo>
                  <a:pt x="17939" y="19893"/>
                  <a:pt x="17969" y="19923"/>
                  <a:pt x="18028" y="19967"/>
                </a:cubicBezTo>
                <a:cubicBezTo>
                  <a:pt x="17969" y="20040"/>
                  <a:pt x="17939" y="20114"/>
                  <a:pt x="17925" y="20158"/>
                </a:cubicBezTo>
                <a:cubicBezTo>
                  <a:pt x="17881" y="20129"/>
                  <a:pt x="17822" y="20085"/>
                  <a:pt x="17792" y="20040"/>
                </a:cubicBezTo>
                <a:cubicBezTo>
                  <a:pt x="17822" y="19982"/>
                  <a:pt x="17836" y="19908"/>
                  <a:pt x="17881" y="19849"/>
                </a:cubicBezTo>
                <a:close/>
                <a:moveTo>
                  <a:pt x="17557" y="19923"/>
                </a:moveTo>
                <a:cubicBezTo>
                  <a:pt x="17586" y="19952"/>
                  <a:pt x="17630" y="19996"/>
                  <a:pt x="17660" y="20055"/>
                </a:cubicBezTo>
                <a:cubicBezTo>
                  <a:pt x="17645" y="20129"/>
                  <a:pt x="17630" y="20188"/>
                  <a:pt x="17586" y="20232"/>
                </a:cubicBezTo>
                <a:cubicBezTo>
                  <a:pt x="17557" y="20202"/>
                  <a:pt x="17513" y="20158"/>
                  <a:pt x="17483" y="20114"/>
                </a:cubicBezTo>
                <a:cubicBezTo>
                  <a:pt x="17498" y="20055"/>
                  <a:pt x="17527" y="19996"/>
                  <a:pt x="17557" y="19923"/>
                </a:cubicBezTo>
                <a:close/>
                <a:moveTo>
                  <a:pt x="18940" y="10813"/>
                </a:moveTo>
                <a:cubicBezTo>
                  <a:pt x="20162" y="13300"/>
                  <a:pt x="20279" y="16288"/>
                  <a:pt x="19205" y="18819"/>
                </a:cubicBezTo>
                <a:cubicBezTo>
                  <a:pt x="18999" y="19305"/>
                  <a:pt x="18764" y="19775"/>
                  <a:pt x="18484" y="20232"/>
                </a:cubicBezTo>
                <a:lnTo>
                  <a:pt x="18322" y="20129"/>
                </a:lnTo>
                <a:cubicBezTo>
                  <a:pt x="18602" y="19614"/>
                  <a:pt x="18867" y="19099"/>
                  <a:pt x="19073" y="18539"/>
                </a:cubicBezTo>
                <a:cubicBezTo>
                  <a:pt x="20044" y="16096"/>
                  <a:pt x="19970" y="13227"/>
                  <a:pt x="18940" y="10813"/>
                </a:cubicBezTo>
                <a:close/>
                <a:moveTo>
                  <a:pt x="17292" y="19996"/>
                </a:moveTo>
                <a:cubicBezTo>
                  <a:pt x="17336" y="20040"/>
                  <a:pt x="17365" y="20070"/>
                  <a:pt x="17380" y="20129"/>
                </a:cubicBezTo>
                <a:cubicBezTo>
                  <a:pt x="17365" y="20188"/>
                  <a:pt x="17336" y="20232"/>
                  <a:pt x="17307" y="20291"/>
                </a:cubicBezTo>
                <a:cubicBezTo>
                  <a:pt x="17277" y="20261"/>
                  <a:pt x="17262" y="20217"/>
                  <a:pt x="17218" y="20158"/>
                </a:cubicBezTo>
                <a:cubicBezTo>
                  <a:pt x="17233" y="20114"/>
                  <a:pt x="17262" y="20055"/>
                  <a:pt x="17292" y="19996"/>
                </a:cubicBezTo>
                <a:close/>
                <a:moveTo>
                  <a:pt x="17056" y="20070"/>
                </a:moveTo>
                <a:cubicBezTo>
                  <a:pt x="17071" y="20099"/>
                  <a:pt x="17101" y="20143"/>
                  <a:pt x="17130" y="20173"/>
                </a:cubicBezTo>
                <a:cubicBezTo>
                  <a:pt x="17101" y="20232"/>
                  <a:pt x="17086" y="20291"/>
                  <a:pt x="17071" y="20320"/>
                </a:cubicBezTo>
                <a:cubicBezTo>
                  <a:pt x="17056" y="20291"/>
                  <a:pt x="17012" y="20246"/>
                  <a:pt x="16998" y="20217"/>
                </a:cubicBezTo>
                <a:cubicBezTo>
                  <a:pt x="17012" y="20158"/>
                  <a:pt x="17042" y="20129"/>
                  <a:pt x="17056" y="20070"/>
                </a:cubicBezTo>
                <a:close/>
                <a:moveTo>
                  <a:pt x="18087" y="20011"/>
                </a:moveTo>
                <a:cubicBezTo>
                  <a:pt x="18131" y="20055"/>
                  <a:pt x="18190" y="20085"/>
                  <a:pt x="18234" y="20129"/>
                </a:cubicBezTo>
                <a:cubicBezTo>
                  <a:pt x="18190" y="20202"/>
                  <a:pt x="18160" y="20246"/>
                  <a:pt x="18116" y="20320"/>
                </a:cubicBezTo>
                <a:cubicBezTo>
                  <a:pt x="18072" y="20291"/>
                  <a:pt x="18013" y="20261"/>
                  <a:pt x="17969" y="20217"/>
                </a:cubicBezTo>
                <a:cubicBezTo>
                  <a:pt x="18013" y="20143"/>
                  <a:pt x="18042" y="20085"/>
                  <a:pt x="18087" y="20011"/>
                </a:cubicBezTo>
                <a:close/>
                <a:moveTo>
                  <a:pt x="16571" y="20261"/>
                </a:moveTo>
                <a:cubicBezTo>
                  <a:pt x="16571" y="20276"/>
                  <a:pt x="16600" y="20291"/>
                  <a:pt x="16600" y="20291"/>
                </a:cubicBezTo>
                <a:cubicBezTo>
                  <a:pt x="16600" y="20305"/>
                  <a:pt x="16571" y="20320"/>
                  <a:pt x="16571" y="20349"/>
                </a:cubicBezTo>
                <a:cubicBezTo>
                  <a:pt x="16571" y="20335"/>
                  <a:pt x="16571" y="20305"/>
                  <a:pt x="16556" y="20305"/>
                </a:cubicBezTo>
                <a:cubicBezTo>
                  <a:pt x="16556" y="20291"/>
                  <a:pt x="16556" y="20276"/>
                  <a:pt x="16571" y="20261"/>
                </a:cubicBezTo>
                <a:close/>
                <a:moveTo>
                  <a:pt x="16836" y="20129"/>
                </a:moveTo>
                <a:cubicBezTo>
                  <a:pt x="16865" y="20158"/>
                  <a:pt x="16895" y="20202"/>
                  <a:pt x="16909" y="20232"/>
                </a:cubicBezTo>
                <a:cubicBezTo>
                  <a:pt x="16895" y="20276"/>
                  <a:pt x="16865" y="20320"/>
                  <a:pt x="16850" y="20364"/>
                </a:cubicBezTo>
                <a:lnTo>
                  <a:pt x="16792" y="20246"/>
                </a:lnTo>
                <a:cubicBezTo>
                  <a:pt x="16821" y="20217"/>
                  <a:pt x="16821" y="20158"/>
                  <a:pt x="16836" y="20129"/>
                </a:cubicBezTo>
                <a:close/>
                <a:moveTo>
                  <a:pt x="16659" y="20188"/>
                </a:moveTo>
                <a:cubicBezTo>
                  <a:pt x="16703" y="20217"/>
                  <a:pt x="16718" y="20232"/>
                  <a:pt x="16718" y="20276"/>
                </a:cubicBezTo>
                <a:cubicBezTo>
                  <a:pt x="16703" y="20305"/>
                  <a:pt x="16703" y="20349"/>
                  <a:pt x="16688" y="20379"/>
                </a:cubicBezTo>
                <a:cubicBezTo>
                  <a:pt x="16674" y="20349"/>
                  <a:pt x="16674" y="20320"/>
                  <a:pt x="16644" y="20291"/>
                </a:cubicBezTo>
                <a:cubicBezTo>
                  <a:pt x="16644" y="20261"/>
                  <a:pt x="16659" y="20217"/>
                  <a:pt x="16659" y="20188"/>
                </a:cubicBezTo>
                <a:close/>
                <a:moveTo>
                  <a:pt x="17733" y="20129"/>
                </a:moveTo>
                <a:cubicBezTo>
                  <a:pt x="17778" y="20158"/>
                  <a:pt x="17822" y="20202"/>
                  <a:pt x="17866" y="20246"/>
                </a:cubicBezTo>
                <a:cubicBezTo>
                  <a:pt x="17822" y="20305"/>
                  <a:pt x="17792" y="20379"/>
                  <a:pt x="17778" y="20438"/>
                </a:cubicBezTo>
                <a:cubicBezTo>
                  <a:pt x="17733" y="20379"/>
                  <a:pt x="17675" y="20349"/>
                  <a:pt x="17645" y="20305"/>
                </a:cubicBezTo>
                <a:cubicBezTo>
                  <a:pt x="17675" y="20246"/>
                  <a:pt x="17704" y="20188"/>
                  <a:pt x="17733" y="20129"/>
                </a:cubicBezTo>
                <a:close/>
                <a:moveTo>
                  <a:pt x="18293" y="20188"/>
                </a:moveTo>
                <a:lnTo>
                  <a:pt x="18454" y="20291"/>
                </a:lnTo>
                <a:cubicBezTo>
                  <a:pt x="18410" y="20364"/>
                  <a:pt x="18381" y="20438"/>
                  <a:pt x="18322" y="20497"/>
                </a:cubicBezTo>
                <a:cubicBezTo>
                  <a:pt x="18293" y="20482"/>
                  <a:pt x="18234" y="20438"/>
                  <a:pt x="18175" y="20379"/>
                </a:cubicBezTo>
                <a:cubicBezTo>
                  <a:pt x="18219" y="20305"/>
                  <a:pt x="18248" y="20261"/>
                  <a:pt x="18293" y="20188"/>
                </a:cubicBezTo>
                <a:close/>
                <a:moveTo>
                  <a:pt x="17439" y="20202"/>
                </a:moveTo>
                <a:cubicBezTo>
                  <a:pt x="17483" y="20232"/>
                  <a:pt x="17513" y="20276"/>
                  <a:pt x="17557" y="20320"/>
                </a:cubicBezTo>
                <a:cubicBezTo>
                  <a:pt x="17513" y="20379"/>
                  <a:pt x="17498" y="20438"/>
                  <a:pt x="17454" y="20511"/>
                </a:cubicBezTo>
                <a:cubicBezTo>
                  <a:pt x="17424" y="20452"/>
                  <a:pt x="17410" y="20408"/>
                  <a:pt x="17365" y="20364"/>
                </a:cubicBezTo>
                <a:cubicBezTo>
                  <a:pt x="17380" y="20305"/>
                  <a:pt x="17424" y="20261"/>
                  <a:pt x="17439" y="20202"/>
                </a:cubicBezTo>
                <a:close/>
                <a:moveTo>
                  <a:pt x="17189" y="20261"/>
                </a:moveTo>
                <a:cubicBezTo>
                  <a:pt x="17218" y="20291"/>
                  <a:pt x="17233" y="20335"/>
                  <a:pt x="17277" y="20364"/>
                </a:cubicBezTo>
                <a:cubicBezTo>
                  <a:pt x="17262" y="20423"/>
                  <a:pt x="17218" y="20482"/>
                  <a:pt x="17204" y="20526"/>
                </a:cubicBezTo>
                <a:cubicBezTo>
                  <a:pt x="17189" y="20497"/>
                  <a:pt x="17145" y="20452"/>
                  <a:pt x="17130" y="20408"/>
                </a:cubicBezTo>
                <a:cubicBezTo>
                  <a:pt x="17145" y="20364"/>
                  <a:pt x="17159" y="20305"/>
                  <a:pt x="17189" y="20261"/>
                </a:cubicBezTo>
                <a:close/>
                <a:moveTo>
                  <a:pt x="16968" y="20305"/>
                </a:moveTo>
                <a:cubicBezTo>
                  <a:pt x="16983" y="20349"/>
                  <a:pt x="16998" y="20379"/>
                  <a:pt x="17042" y="20423"/>
                </a:cubicBezTo>
                <a:cubicBezTo>
                  <a:pt x="17012" y="20482"/>
                  <a:pt x="16983" y="20526"/>
                  <a:pt x="16968" y="20570"/>
                </a:cubicBezTo>
                <a:lnTo>
                  <a:pt x="16909" y="20452"/>
                </a:lnTo>
                <a:cubicBezTo>
                  <a:pt x="16924" y="20408"/>
                  <a:pt x="16939" y="20364"/>
                  <a:pt x="16968" y="20305"/>
                </a:cubicBezTo>
                <a:close/>
                <a:moveTo>
                  <a:pt x="16630" y="20438"/>
                </a:moveTo>
                <a:cubicBezTo>
                  <a:pt x="16630" y="20452"/>
                  <a:pt x="16644" y="20482"/>
                  <a:pt x="16644" y="20511"/>
                </a:cubicBezTo>
                <a:cubicBezTo>
                  <a:pt x="16644" y="20555"/>
                  <a:pt x="16630" y="20570"/>
                  <a:pt x="16630" y="20600"/>
                </a:cubicBezTo>
                <a:cubicBezTo>
                  <a:pt x="16630" y="20585"/>
                  <a:pt x="16615" y="20570"/>
                  <a:pt x="16615" y="20526"/>
                </a:cubicBezTo>
                <a:cubicBezTo>
                  <a:pt x="16615" y="20497"/>
                  <a:pt x="16630" y="20452"/>
                  <a:pt x="16630" y="20438"/>
                </a:cubicBezTo>
                <a:close/>
                <a:moveTo>
                  <a:pt x="16792" y="20408"/>
                </a:moveTo>
                <a:lnTo>
                  <a:pt x="16836" y="20482"/>
                </a:lnTo>
                <a:cubicBezTo>
                  <a:pt x="16821" y="20511"/>
                  <a:pt x="16792" y="20555"/>
                  <a:pt x="16792" y="20600"/>
                </a:cubicBezTo>
                <a:cubicBezTo>
                  <a:pt x="16777" y="20570"/>
                  <a:pt x="16777" y="20541"/>
                  <a:pt x="16762" y="20511"/>
                </a:cubicBezTo>
                <a:cubicBezTo>
                  <a:pt x="16777" y="20482"/>
                  <a:pt x="16777" y="20438"/>
                  <a:pt x="16792" y="20408"/>
                </a:cubicBezTo>
                <a:close/>
                <a:moveTo>
                  <a:pt x="17939" y="20291"/>
                </a:moveTo>
                <a:cubicBezTo>
                  <a:pt x="17984" y="20320"/>
                  <a:pt x="18028" y="20364"/>
                  <a:pt x="18087" y="20408"/>
                </a:cubicBezTo>
                <a:cubicBezTo>
                  <a:pt x="18042" y="20482"/>
                  <a:pt x="18013" y="20526"/>
                  <a:pt x="17969" y="20600"/>
                </a:cubicBezTo>
                <a:cubicBezTo>
                  <a:pt x="17925" y="20570"/>
                  <a:pt x="17866" y="20526"/>
                  <a:pt x="17822" y="20482"/>
                </a:cubicBezTo>
                <a:cubicBezTo>
                  <a:pt x="17866" y="20423"/>
                  <a:pt x="17895" y="20349"/>
                  <a:pt x="17939" y="20291"/>
                </a:cubicBezTo>
                <a:close/>
                <a:moveTo>
                  <a:pt x="17601" y="20379"/>
                </a:moveTo>
                <a:lnTo>
                  <a:pt x="17733" y="20511"/>
                </a:lnTo>
                <a:cubicBezTo>
                  <a:pt x="17704" y="20570"/>
                  <a:pt x="17660" y="20644"/>
                  <a:pt x="17645" y="20688"/>
                </a:cubicBezTo>
                <a:lnTo>
                  <a:pt x="17513" y="20570"/>
                </a:lnTo>
                <a:cubicBezTo>
                  <a:pt x="17557" y="20511"/>
                  <a:pt x="17571" y="20438"/>
                  <a:pt x="17601" y="20379"/>
                </a:cubicBezTo>
                <a:close/>
                <a:moveTo>
                  <a:pt x="17336" y="20452"/>
                </a:moveTo>
                <a:cubicBezTo>
                  <a:pt x="17365" y="20497"/>
                  <a:pt x="17380" y="20526"/>
                  <a:pt x="17424" y="20570"/>
                </a:cubicBezTo>
                <a:cubicBezTo>
                  <a:pt x="17380" y="20629"/>
                  <a:pt x="17365" y="20673"/>
                  <a:pt x="17336" y="20732"/>
                </a:cubicBezTo>
                <a:cubicBezTo>
                  <a:pt x="17292" y="20703"/>
                  <a:pt x="17277" y="20658"/>
                  <a:pt x="17233" y="20600"/>
                </a:cubicBezTo>
                <a:cubicBezTo>
                  <a:pt x="17277" y="20570"/>
                  <a:pt x="17292" y="20511"/>
                  <a:pt x="17336" y="20452"/>
                </a:cubicBezTo>
                <a:close/>
                <a:moveTo>
                  <a:pt x="17071" y="20511"/>
                </a:moveTo>
                <a:cubicBezTo>
                  <a:pt x="17086" y="20541"/>
                  <a:pt x="17130" y="20585"/>
                  <a:pt x="17145" y="20614"/>
                </a:cubicBezTo>
                <a:cubicBezTo>
                  <a:pt x="17130" y="20673"/>
                  <a:pt x="17086" y="20732"/>
                  <a:pt x="17071" y="20776"/>
                </a:cubicBezTo>
                <a:cubicBezTo>
                  <a:pt x="17056" y="20732"/>
                  <a:pt x="17042" y="20688"/>
                  <a:pt x="16998" y="20658"/>
                </a:cubicBezTo>
                <a:cubicBezTo>
                  <a:pt x="17042" y="20629"/>
                  <a:pt x="17056" y="20570"/>
                  <a:pt x="17071" y="20511"/>
                </a:cubicBezTo>
                <a:close/>
                <a:moveTo>
                  <a:pt x="18131" y="20452"/>
                </a:moveTo>
                <a:cubicBezTo>
                  <a:pt x="18190" y="20497"/>
                  <a:pt x="18248" y="20526"/>
                  <a:pt x="18278" y="20570"/>
                </a:cubicBezTo>
                <a:cubicBezTo>
                  <a:pt x="18248" y="20644"/>
                  <a:pt x="18190" y="20688"/>
                  <a:pt x="18160" y="20776"/>
                </a:cubicBezTo>
                <a:cubicBezTo>
                  <a:pt x="18116" y="20747"/>
                  <a:pt x="18072" y="20688"/>
                  <a:pt x="18028" y="20658"/>
                </a:cubicBezTo>
                <a:cubicBezTo>
                  <a:pt x="18072" y="20585"/>
                  <a:pt x="18101" y="20526"/>
                  <a:pt x="18131" y="20452"/>
                </a:cubicBezTo>
                <a:close/>
                <a:moveTo>
                  <a:pt x="16600" y="20688"/>
                </a:moveTo>
                <a:cubicBezTo>
                  <a:pt x="16600" y="20717"/>
                  <a:pt x="16615" y="20732"/>
                  <a:pt x="16615" y="20747"/>
                </a:cubicBezTo>
                <a:cubicBezTo>
                  <a:pt x="16615" y="20776"/>
                  <a:pt x="16600" y="20791"/>
                  <a:pt x="16600" y="20806"/>
                </a:cubicBezTo>
                <a:cubicBezTo>
                  <a:pt x="16571" y="20791"/>
                  <a:pt x="16571" y="20776"/>
                  <a:pt x="16571" y="20747"/>
                </a:cubicBezTo>
                <a:cubicBezTo>
                  <a:pt x="16571" y="20732"/>
                  <a:pt x="16571" y="20717"/>
                  <a:pt x="16600" y="20688"/>
                </a:cubicBezTo>
                <a:close/>
                <a:moveTo>
                  <a:pt x="16850" y="20570"/>
                </a:moveTo>
                <a:cubicBezTo>
                  <a:pt x="16895" y="20600"/>
                  <a:pt x="16909" y="20644"/>
                  <a:pt x="16924" y="20673"/>
                </a:cubicBezTo>
                <a:cubicBezTo>
                  <a:pt x="16909" y="20717"/>
                  <a:pt x="16880" y="20776"/>
                  <a:pt x="16865" y="20806"/>
                </a:cubicBezTo>
                <a:lnTo>
                  <a:pt x="16821" y="20688"/>
                </a:lnTo>
                <a:cubicBezTo>
                  <a:pt x="16836" y="20658"/>
                  <a:pt x="16850" y="20600"/>
                  <a:pt x="16850" y="20570"/>
                </a:cubicBezTo>
                <a:close/>
                <a:moveTo>
                  <a:pt x="16703" y="20629"/>
                </a:moveTo>
                <a:cubicBezTo>
                  <a:pt x="16718" y="20658"/>
                  <a:pt x="16733" y="20673"/>
                  <a:pt x="16733" y="20717"/>
                </a:cubicBezTo>
                <a:cubicBezTo>
                  <a:pt x="16718" y="20747"/>
                  <a:pt x="16718" y="20791"/>
                  <a:pt x="16703" y="20820"/>
                </a:cubicBezTo>
                <a:cubicBezTo>
                  <a:pt x="16688" y="20791"/>
                  <a:pt x="16688" y="20776"/>
                  <a:pt x="16659" y="20732"/>
                </a:cubicBezTo>
                <a:cubicBezTo>
                  <a:pt x="16688" y="20703"/>
                  <a:pt x="16688" y="20658"/>
                  <a:pt x="16703" y="20629"/>
                </a:cubicBezTo>
                <a:close/>
                <a:moveTo>
                  <a:pt x="17792" y="20570"/>
                </a:moveTo>
                <a:cubicBezTo>
                  <a:pt x="17822" y="20600"/>
                  <a:pt x="17881" y="20644"/>
                  <a:pt x="17925" y="20673"/>
                </a:cubicBezTo>
                <a:cubicBezTo>
                  <a:pt x="17881" y="20732"/>
                  <a:pt x="17836" y="20806"/>
                  <a:pt x="17807" y="20865"/>
                </a:cubicBezTo>
                <a:cubicBezTo>
                  <a:pt x="17778" y="20820"/>
                  <a:pt x="17733" y="20791"/>
                  <a:pt x="17675" y="20747"/>
                </a:cubicBezTo>
                <a:cubicBezTo>
                  <a:pt x="17719" y="20688"/>
                  <a:pt x="17748" y="20629"/>
                  <a:pt x="17792" y="20570"/>
                </a:cubicBezTo>
                <a:close/>
                <a:moveTo>
                  <a:pt x="17483" y="20644"/>
                </a:moveTo>
                <a:cubicBezTo>
                  <a:pt x="17513" y="20673"/>
                  <a:pt x="17557" y="20717"/>
                  <a:pt x="17586" y="20776"/>
                </a:cubicBezTo>
                <a:cubicBezTo>
                  <a:pt x="17557" y="20820"/>
                  <a:pt x="17513" y="20879"/>
                  <a:pt x="17498" y="20953"/>
                </a:cubicBezTo>
                <a:cubicBezTo>
                  <a:pt x="17454" y="20894"/>
                  <a:pt x="17424" y="20865"/>
                  <a:pt x="17410" y="20820"/>
                </a:cubicBezTo>
                <a:cubicBezTo>
                  <a:pt x="17424" y="20747"/>
                  <a:pt x="17454" y="20703"/>
                  <a:pt x="17483" y="20644"/>
                </a:cubicBezTo>
                <a:close/>
                <a:moveTo>
                  <a:pt x="17218" y="20717"/>
                </a:moveTo>
                <a:cubicBezTo>
                  <a:pt x="17262" y="20747"/>
                  <a:pt x="17277" y="20791"/>
                  <a:pt x="17307" y="20820"/>
                </a:cubicBezTo>
                <a:cubicBezTo>
                  <a:pt x="17277" y="20879"/>
                  <a:pt x="17233" y="20938"/>
                  <a:pt x="17218" y="20997"/>
                </a:cubicBezTo>
                <a:cubicBezTo>
                  <a:pt x="17204" y="20953"/>
                  <a:pt x="17159" y="20923"/>
                  <a:pt x="17145" y="20879"/>
                </a:cubicBezTo>
                <a:cubicBezTo>
                  <a:pt x="17159" y="20820"/>
                  <a:pt x="17204" y="20776"/>
                  <a:pt x="17218" y="20717"/>
                </a:cubicBezTo>
                <a:close/>
                <a:moveTo>
                  <a:pt x="16983" y="20776"/>
                </a:moveTo>
                <a:cubicBezTo>
                  <a:pt x="16998" y="20806"/>
                  <a:pt x="17012" y="20850"/>
                  <a:pt x="17056" y="20879"/>
                </a:cubicBezTo>
                <a:cubicBezTo>
                  <a:pt x="17042" y="20938"/>
                  <a:pt x="17012" y="20968"/>
                  <a:pt x="16983" y="21026"/>
                </a:cubicBezTo>
                <a:lnTo>
                  <a:pt x="16924" y="20923"/>
                </a:lnTo>
                <a:cubicBezTo>
                  <a:pt x="16939" y="20865"/>
                  <a:pt x="16968" y="20820"/>
                  <a:pt x="16983" y="20776"/>
                </a:cubicBezTo>
                <a:close/>
                <a:moveTo>
                  <a:pt x="16644" y="20879"/>
                </a:moveTo>
                <a:cubicBezTo>
                  <a:pt x="16644" y="20894"/>
                  <a:pt x="16659" y="20938"/>
                  <a:pt x="16659" y="20953"/>
                </a:cubicBezTo>
                <a:cubicBezTo>
                  <a:pt x="16644" y="20982"/>
                  <a:pt x="16644" y="21012"/>
                  <a:pt x="16630" y="21041"/>
                </a:cubicBezTo>
                <a:cubicBezTo>
                  <a:pt x="16630" y="21026"/>
                  <a:pt x="16615" y="21012"/>
                  <a:pt x="16615" y="20968"/>
                </a:cubicBezTo>
                <a:cubicBezTo>
                  <a:pt x="16630" y="20938"/>
                  <a:pt x="16630" y="20894"/>
                  <a:pt x="16644" y="20879"/>
                </a:cubicBezTo>
                <a:close/>
                <a:moveTo>
                  <a:pt x="16792" y="20820"/>
                </a:moveTo>
                <a:cubicBezTo>
                  <a:pt x="16821" y="20865"/>
                  <a:pt x="16836" y="20879"/>
                  <a:pt x="16836" y="20923"/>
                </a:cubicBezTo>
                <a:cubicBezTo>
                  <a:pt x="16821" y="20953"/>
                  <a:pt x="16792" y="21012"/>
                  <a:pt x="16777" y="21041"/>
                </a:cubicBezTo>
                <a:cubicBezTo>
                  <a:pt x="16762" y="21012"/>
                  <a:pt x="16762" y="20982"/>
                  <a:pt x="16747" y="20953"/>
                </a:cubicBezTo>
                <a:cubicBezTo>
                  <a:pt x="16762" y="20894"/>
                  <a:pt x="16777" y="20865"/>
                  <a:pt x="16792" y="20820"/>
                </a:cubicBezTo>
                <a:close/>
                <a:moveTo>
                  <a:pt x="17969" y="20732"/>
                </a:moveTo>
                <a:cubicBezTo>
                  <a:pt x="18028" y="20776"/>
                  <a:pt x="18072" y="20806"/>
                  <a:pt x="18116" y="20865"/>
                </a:cubicBezTo>
                <a:cubicBezTo>
                  <a:pt x="18087" y="20938"/>
                  <a:pt x="18028" y="20982"/>
                  <a:pt x="17984" y="21056"/>
                </a:cubicBezTo>
                <a:cubicBezTo>
                  <a:pt x="17954" y="21012"/>
                  <a:pt x="17925" y="20968"/>
                  <a:pt x="17866" y="20938"/>
                </a:cubicBezTo>
                <a:cubicBezTo>
                  <a:pt x="17895" y="20865"/>
                  <a:pt x="17939" y="20806"/>
                  <a:pt x="17969" y="20732"/>
                </a:cubicBezTo>
                <a:close/>
                <a:moveTo>
                  <a:pt x="17645" y="20820"/>
                </a:moveTo>
                <a:lnTo>
                  <a:pt x="17778" y="20953"/>
                </a:lnTo>
                <a:cubicBezTo>
                  <a:pt x="17733" y="21012"/>
                  <a:pt x="17704" y="21085"/>
                  <a:pt x="17660" y="21144"/>
                </a:cubicBezTo>
                <a:cubicBezTo>
                  <a:pt x="17630" y="21085"/>
                  <a:pt x="17586" y="21041"/>
                  <a:pt x="17557" y="21012"/>
                </a:cubicBezTo>
                <a:cubicBezTo>
                  <a:pt x="17586" y="20953"/>
                  <a:pt x="17630" y="20879"/>
                  <a:pt x="17645" y="20820"/>
                </a:cubicBezTo>
                <a:close/>
                <a:moveTo>
                  <a:pt x="17351" y="20894"/>
                </a:moveTo>
                <a:cubicBezTo>
                  <a:pt x="17380" y="20938"/>
                  <a:pt x="17410" y="20968"/>
                  <a:pt x="17439" y="21012"/>
                </a:cubicBezTo>
                <a:cubicBezTo>
                  <a:pt x="17410" y="21071"/>
                  <a:pt x="17365" y="21115"/>
                  <a:pt x="17351" y="21174"/>
                </a:cubicBezTo>
                <a:cubicBezTo>
                  <a:pt x="17336" y="21144"/>
                  <a:pt x="17307" y="21115"/>
                  <a:pt x="17277" y="21085"/>
                </a:cubicBezTo>
                <a:cubicBezTo>
                  <a:pt x="17277" y="21071"/>
                  <a:pt x="17262" y="21071"/>
                  <a:pt x="17262" y="21041"/>
                </a:cubicBezTo>
                <a:cubicBezTo>
                  <a:pt x="17292" y="21012"/>
                  <a:pt x="17336" y="20953"/>
                  <a:pt x="17351" y="20894"/>
                </a:cubicBezTo>
                <a:close/>
                <a:moveTo>
                  <a:pt x="17115" y="20968"/>
                </a:moveTo>
                <a:cubicBezTo>
                  <a:pt x="17130" y="21012"/>
                  <a:pt x="17159" y="21041"/>
                  <a:pt x="17189" y="21085"/>
                </a:cubicBezTo>
                <a:cubicBezTo>
                  <a:pt x="17145" y="21115"/>
                  <a:pt x="17130" y="21174"/>
                  <a:pt x="17086" y="21232"/>
                </a:cubicBezTo>
                <a:lnTo>
                  <a:pt x="17042" y="21115"/>
                </a:lnTo>
                <a:cubicBezTo>
                  <a:pt x="17056" y="21056"/>
                  <a:pt x="17086" y="21012"/>
                  <a:pt x="17115" y="20968"/>
                </a:cubicBezTo>
                <a:close/>
                <a:moveTo>
                  <a:pt x="16571" y="21115"/>
                </a:moveTo>
                <a:cubicBezTo>
                  <a:pt x="16571" y="21144"/>
                  <a:pt x="16571" y="21159"/>
                  <a:pt x="16585" y="21174"/>
                </a:cubicBezTo>
                <a:cubicBezTo>
                  <a:pt x="16585" y="21188"/>
                  <a:pt x="16571" y="21232"/>
                  <a:pt x="16571" y="21247"/>
                </a:cubicBezTo>
                <a:cubicBezTo>
                  <a:pt x="16571" y="21232"/>
                  <a:pt x="16556" y="21218"/>
                  <a:pt x="16556" y="21188"/>
                </a:cubicBezTo>
                <a:cubicBezTo>
                  <a:pt x="16556" y="21174"/>
                  <a:pt x="16571" y="21144"/>
                  <a:pt x="16571" y="21115"/>
                </a:cubicBezTo>
                <a:close/>
                <a:moveTo>
                  <a:pt x="16718" y="21056"/>
                </a:moveTo>
                <a:cubicBezTo>
                  <a:pt x="16718" y="21100"/>
                  <a:pt x="16733" y="21115"/>
                  <a:pt x="16733" y="21159"/>
                </a:cubicBezTo>
                <a:cubicBezTo>
                  <a:pt x="16718" y="21188"/>
                  <a:pt x="16703" y="21232"/>
                  <a:pt x="16703" y="21262"/>
                </a:cubicBezTo>
                <a:cubicBezTo>
                  <a:pt x="16703" y="21232"/>
                  <a:pt x="16688" y="21203"/>
                  <a:pt x="16688" y="21174"/>
                </a:cubicBezTo>
                <a:cubicBezTo>
                  <a:pt x="16703" y="21144"/>
                  <a:pt x="16703" y="21100"/>
                  <a:pt x="16718" y="21056"/>
                </a:cubicBezTo>
                <a:close/>
                <a:moveTo>
                  <a:pt x="16895" y="21012"/>
                </a:moveTo>
                <a:lnTo>
                  <a:pt x="16939" y="21115"/>
                </a:lnTo>
                <a:cubicBezTo>
                  <a:pt x="16924" y="21174"/>
                  <a:pt x="16909" y="21218"/>
                  <a:pt x="16895" y="21262"/>
                </a:cubicBezTo>
                <a:cubicBezTo>
                  <a:pt x="16865" y="21232"/>
                  <a:pt x="16850" y="21188"/>
                  <a:pt x="16850" y="21159"/>
                </a:cubicBezTo>
                <a:cubicBezTo>
                  <a:pt x="16850" y="21100"/>
                  <a:pt x="16865" y="21056"/>
                  <a:pt x="16895" y="21012"/>
                </a:cubicBezTo>
                <a:close/>
                <a:moveTo>
                  <a:pt x="17822" y="21012"/>
                </a:moveTo>
                <a:cubicBezTo>
                  <a:pt x="17866" y="21041"/>
                  <a:pt x="17925" y="21085"/>
                  <a:pt x="17954" y="21144"/>
                </a:cubicBezTo>
                <a:cubicBezTo>
                  <a:pt x="17925" y="21218"/>
                  <a:pt x="17866" y="21262"/>
                  <a:pt x="17822" y="21335"/>
                </a:cubicBezTo>
                <a:cubicBezTo>
                  <a:pt x="17792" y="21262"/>
                  <a:pt x="17748" y="21232"/>
                  <a:pt x="17719" y="21188"/>
                </a:cubicBezTo>
                <a:cubicBezTo>
                  <a:pt x="17748" y="21144"/>
                  <a:pt x="17792" y="21071"/>
                  <a:pt x="17822" y="21012"/>
                </a:cubicBezTo>
                <a:close/>
                <a:moveTo>
                  <a:pt x="17498" y="21056"/>
                </a:moveTo>
                <a:cubicBezTo>
                  <a:pt x="17527" y="21100"/>
                  <a:pt x="17571" y="21144"/>
                  <a:pt x="17601" y="21188"/>
                </a:cubicBezTo>
                <a:cubicBezTo>
                  <a:pt x="17571" y="21247"/>
                  <a:pt x="17527" y="21321"/>
                  <a:pt x="17498" y="21380"/>
                </a:cubicBezTo>
                <a:cubicBezTo>
                  <a:pt x="17454" y="21335"/>
                  <a:pt x="17439" y="21306"/>
                  <a:pt x="17410" y="21247"/>
                </a:cubicBezTo>
                <a:cubicBezTo>
                  <a:pt x="17439" y="21188"/>
                  <a:pt x="17483" y="21144"/>
                  <a:pt x="17498" y="21056"/>
                </a:cubicBezTo>
                <a:close/>
                <a:moveTo>
                  <a:pt x="17218" y="21144"/>
                </a:moveTo>
                <a:cubicBezTo>
                  <a:pt x="17233" y="21174"/>
                  <a:pt x="17277" y="21218"/>
                  <a:pt x="17307" y="21247"/>
                </a:cubicBezTo>
                <a:cubicBezTo>
                  <a:pt x="17277" y="21306"/>
                  <a:pt x="17262" y="21350"/>
                  <a:pt x="17218" y="21409"/>
                </a:cubicBezTo>
                <a:cubicBezTo>
                  <a:pt x="17204" y="21394"/>
                  <a:pt x="17204" y="21380"/>
                  <a:pt x="17189" y="21350"/>
                </a:cubicBezTo>
                <a:cubicBezTo>
                  <a:pt x="17159" y="21335"/>
                  <a:pt x="17159" y="21321"/>
                  <a:pt x="17145" y="21306"/>
                </a:cubicBezTo>
                <a:cubicBezTo>
                  <a:pt x="17159" y="21247"/>
                  <a:pt x="17204" y="21188"/>
                  <a:pt x="17218" y="21144"/>
                </a:cubicBezTo>
                <a:close/>
                <a:moveTo>
                  <a:pt x="16983" y="21218"/>
                </a:moveTo>
                <a:lnTo>
                  <a:pt x="17042" y="21321"/>
                </a:lnTo>
                <a:cubicBezTo>
                  <a:pt x="17012" y="21380"/>
                  <a:pt x="16983" y="21424"/>
                  <a:pt x="16968" y="21468"/>
                </a:cubicBezTo>
                <a:lnTo>
                  <a:pt x="16909" y="21365"/>
                </a:lnTo>
                <a:cubicBezTo>
                  <a:pt x="16939" y="21306"/>
                  <a:pt x="16968" y="21247"/>
                  <a:pt x="16983" y="21218"/>
                </a:cubicBezTo>
                <a:close/>
                <a:moveTo>
                  <a:pt x="16644" y="21321"/>
                </a:moveTo>
                <a:cubicBezTo>
                  <a:pt x="16644" y="21335"/>
                  <a:pt x="16674" y="21380"/>
                  <a:pt x="16674" y="21394"/>
                </a:cubicBezTo>
                <a:cubicBezTo>
                  <a:pt x="16644" y="21424"/>
                  <a:pt x="16644" y="21468"/>
                  <a:pt x="16630" y="21483"/>
                </a:cubicBezTo>
                <a:cubicBezTo>
                  <a:pt x="16615" y="21453"/>
                  <a:pt x="16615" y="21424"/>
                  <a:pt x="16615" y="21409"/>
                </a:cubicBezTo>
                <a:cubicBezTo>
                  <a:pt x="16630" y="21380"/>
                  <a:pt x="16630" y="21335"/>
                  <a:pt x="16644" y="21321"/>
                </a:cubicBezTo>
                <a:close/>
                <a:moveTo>
                  <a:pt x="16792" y="21262"/>
                </a:moveTo>
                <a:cubicBezTo>
                  <a:pt x="16806" y="21306"/>
                  <a:pt x="16836" y="21335"/>
                  <a:pt x="16836" y="21365"/>
                </a:cubicBezTo>
                <a:cubicBezTo>
                  <a:pt x="16821" y="21394"/>
                  <a:pt x="16792" y="21453"/>
                  <a:pt x="16777" y="21483"/>
                </a:cubicBezTo>
                <a:cubicBezTo>
                  <a:pt x="16762" y="21453"/>
                  <a:pt x="16762" y="21409"/>
                  <a:pt x="16733" y="21394"/>
                </a:cubicBezTo>
                <a:cubicBezTo>
                  <a:pt x="16762" y="21365"/>
                  <a:pt x="16777" y="21306"/>
                  <a:pt x="16792" y="21262"/>
                </a:cubicBezTo>
                <a:close/>
                <a:moveTo>
                  <a:pt x="17660" y="21262"/>
                </a:moveTo>
                <a:cubicBezTo>
                  <a:pt x="17704" y="21306"/>
                  <a:pt x="17733" y="21365"/>
                  <a:pt x="17763" y="21394"/>
                </a:cubicBezTo>
                <a:cubicBezTo>
                  <a:pt x="17733" y="21453"/>
                  <a:pt x="17675" y="21527"/>
                  <a:pt x="17645" y="21586"/>
                </a:cubicBezTo>
                <a:cubicBezTo>
                  <a:pt x="17630" y="21541"/>
                  <a:pt x="17586" y="21483"/>
                  <a:pt x="17557" y="21453"/>
                </a:cubicBezTo>
                <a:cubicBezTo>
                  <a:pt x="17586" y="21394"/>
                  <a:pt x="17630" y="21321"/>
                  <a:pt x="17660" y="21262"/>
                </a:cubicBezTo>
                <a:close/>
                <a:moveTo>
                  <a:pt x="17365" y="21335"/>
                </a:moveTo>
                <a:cubicBezTo>
                  <a:pt x="17410" y="21380"/>
                  <a:pt x="17424" y="21409"/>
                  <a:pt x="17454" y="21468"/>
                </a:cubicBezTo>
                <a:lnTo>
                  <a:pt x="17351" y="21630"/>
                </a:lnTo>
                <a:cubicBezTo>
                  <a:pt x="17307" y="21600"/>
                  <a:pt x="17292" y="21541"/>
                  <a:pt x="17277" y="21512"/>
                </a:cubicBezTo>
                <a:cubicBezTo>
                  <a:pt x="17307" y="21453"/>
                  <a:pt x="17336" y="21394"/>
                  <a:pt x="17365" y="21335"/>
                </a:cubicBezTo>
                <a:close/>
                <a:moveTo>
                  <a:pt x="17086" y="21394"/>
                </a:moveTo>
                <a:cubicBezTo>
                  <a:pt x="17096" y="21394"/>
                  <a:pt x="17099" y="21401"/>
                  <a:pt x="17096" y="21401"/>
                </a:cubicBezTo>
                <a:cubicBezTo>
                  <a:pt x="17094" y="21401"/>
                  <a:pt x="17091" y="21399"/>
                  <a:pt x="17086" y="21394"/>
                </a:cubicBezTo>
                <a:lnTo>
                  <a:pt x="17086" y="21394"/>
                </a:lnTo>
                <a:cubicBezTo>
                  <a:pt x="17130" y="21453"/>
                  <a:pt x="17145" y="21468"/>
                  <a:pt x="17159" y="21512"/>
                </a:cubicBezTo>
                <a:cubicBezTo>
                  <a:pt x="17130" y="21556"/>
                  <a:pt x="17115" y="21615"/>
                  <a:pt x="17071" y="21674"/>
                </a:cubicBezTo>
                <a:cubicBezTo>
                  <a:pt x="17071" y="21659"/>
                  <a:pt x="17056" y="21659"/>
                  <a:pt x="17056" y="21630"/>
                </a:cubicBezTo>
                <a:cubicBezTo>
                  <a:pt x="17042" y="21600"/>
                  <a:pt x="17012" y="21586"/>
                  <a:pt x="17012" y="21541"/>
                </a:cubicBezTo>
                <a:cubicBezTo>
                  <a:pt x="17042" y="21512"/>
                  <a:pt x="17071" y="21453"/>
                  <a:pt x="17086" y="21394"/>
                </a:cubicBezTo>
                <a:close/>
                <a:moveTo>
                  <a:pt x="16556" y="21556"/>
                </a:moveTo>
                <a:cubicBezTo>
                  <a:pt x="16556" y="21586"/>
                  <a:pt x="16556" y="21600"/>
                  <a:pt x="16571" y="21615"/>
                </a:cubicBezTo>
                <a:cubicBezTo>
                  <a:pt x="16571" y="21630"/>
                  <a:pt x="16556" y="21674"/>
                  <a:pt x="16556" y="21689"/>
                </a:cubicBezTo>
                <a:cubicBezTo>
                  <a:pt x="16541" y="21674"/>
                  <a:pt x="16541" y="21659"/>
                  <a:pt x="16541" y="21630"/>
                </a:cubicBezTo>
                <a:cubicBezTo>
                  <a:pt x="16541" y="21615"/>
                  <a:pt x="16556" y="21586"/>
                  <a:pt x="16556" y="21556"/>
                </a:cubicBezTo>
                <a:close/>
                <a:moveTo>
                  <a:pt x="16688" y="21512"/>
                </a:moveTo>
                <a:cubicBezTo>
                  <a:pt x="16703" y="21541"/>
                  <a:pt x="16718" y="21556"/>
                  <a:pt x="16718" y="21600"/>
                </a:cubicBezTo>
                <a:lnTo>
                  <a:pt x="16674" y="21703"/>
                </a:lnTo>
                <a:cubicBezTo>
                  <a:pt x="16674" y="21674"/>
                  <a:pt x="16644" y="21644"/>
                  <a:pt x="16644" y="21615"/>
                </a:cubicBezTo>
                <a:cubicBezTo>
                  <a:pt x="16674" y="21586"/>
                  <a:pt x="16688" y="21541"/>
                  <a:pt x="16688" y="21512"/>
                </a:cubicBezTo>
                <a:close/>
                <a:moveTo>
                  <a:pt x="16865" y="21453"/>
                </a:moveTo>
                <a:lnTo>
                  <a:pt x="16924" y="21556"/>
                </a:lnTo>
                <a:cubicBezTo>
                  <a:pt x="16909" y="21615"/>
                  <a:pt x="16865" y="21659"/>
                  <a:pt x="16850" y="21703"/>
                </a:cubicBezTo>
                <a:cubicBezTo>
                  <a:pt x="16836" y="21674"/>
                  <a:pt x="16836" y="21630"/>
                  <a:pt x="16806" y="21600"/>
                </a:cubicBezTo>
                <a:cubicBezTo>
                  <a:pt x="16836" y="21541"/>
                  <a:pt x="16850" y="21512"/>
                  <a:pt x="16865" y="21453"/>
                </a:cubicBezTo>
                <a:close/>
                <a:moveTo>
                  <a:pt x="17513" y="21527"/>
                </a:moveTo>
                <a:cubicBezTo>
                  <a:pt x="17557" y="21556"/>
                  <a:pt x="17586" y="21615"/>
                  <a:pt x="17616" y="21644"/>
                </a:cubicBezTo>
                <a:cubicBezTo>
                  <a:pt x="17586" y="21703"/>
                  <a:pt x="17542" y="21777"/>
                  <a:pt x="17498" y="21836"/>
                </a:cubicBezTo>
                <a:cubicBezTo>
                  <a:pt x="17454" y="21777"/>
                  <a:pt x="17424" y="21747"/>
                  <a:pt x="17410" y="21689"/>
                </a:cubicBezTo>
                <a:lnTo>
                  <a:pt x="17513" y="21527"/>
                </a:lnTo>
                <a:close/>
                <a:moveTo>
                  <a:pt x="17218" y="21586"/>
                </a:moveTo>
                <a:cubicBezTo>
                  <a:pt x="17233" y="21615"/>
                  <a:pt x="17277" y="21659"/>
                  <a:pt x="17292" y="21703"/>
                </a:cubicBezTo>
                <a:cubicBezTo>
                  <a:pt x="17262" y="21762"/>
                  <a:pt x="17233" y="21821"/>
                  <a:pt x="17204" y="21880"/>
                </a:cubicBezTo>
                <a:cubicBezTo>
                  <a:pt x="17189" y="21836"/>
                  <a:pt x="17145" y="21792"/>
                  <a:pt x="17130" y="21747"/>
                </a:cubicBezTo>
                <a:cubicBezTo>
                  <a:pt x="17159" y="21689"/>
                  <a:pt x="17174" y="21630"/>
                  <a:pt x="17218" y="21586"/>
                </a:cubicBezTo>
                <a:close/>
                <a:moveTo>
                  <a:pt x="16497" y="21836"/>
                </a:moveTo>
                <a:lnTo>
                  <a:pt x="16497" y="21850"/>
                </a:lnTo>
                <a:cubicBezTo>
                  <a:pt x="16497" y="21880"/>
                  <a:pt x="16482" y="21895"/>
                  <a:pt x="16482" y="21895"/>
                </a:cubicBezTo>
                <a:lnTo>
                  <a:pt x="16482" y="21880"/>
                </a:lnTo>
                <a:cubicBezTo>
                  <a:pt x="16482" y="21850"/>
                  <a:pt x="16482" y="21836"/>
                  <a:pt x="16497" y="21836"/>
                </a:cubicBezTo>
                <a:close/>
                <a:moveTo>
                  <a:pt x="16983" y="21659"/>
                </a:moveTo>
                <a:cubicBezTo>
                  <a:pt x="16983" y="21674"/>
                  <a:pt x="16998" y="21674"/>
                  <a:pt x="16998" y="21689"/>
                </a:cubicBezTo>
                <a:cubicBezTo>
                  <a:pt x="17012" y="21703"/>
                  <a:pt x="17042" y="21747"/>
                  <a:pt x="17042" y="21762"/>
                </a:cubicBezTo>
                <a:cubicBezTo>
                  <a:pt x="16998" y="21821"/>
                  <a:pt x="16983" y="21880"/>
                  <a:pt x="16939" y="21909"/>
                </a:cubicBezTo>
                <a:lnTo>
                  <a:pt x="16895" y="21806"/>
                </a:lnTo>
                <a:cubicBezTo>
                  <a:pt x="16924" y="21747"/>
                  <a:pt x="16939" y="21689"/>
                  <a:pt x="16983" y="21659"/>
                </a:cubicBezTo>
                <a:close/>
                <a:moveTo>
                  <a:pt x="16615" y="21762"/>
                </a:moveTo>
                <a:cubicBezTo>
                  <a:pt x="16615" y="21777"/>
                  <a:pt x="16630" y="21821"/>
                  <a:pt x="16630" y="21836"/>
                </a:cubicBezTo>
                <a:cubicBezTo>
                  <a:pt x="16615" y="21880"/>
                  <a:pt x="16615" y="21909"/>
                  <a:pt x="16600" y="21924"/>
                </a:cubicBezTo>
                <a:cubicBezTo>
                  <a:pt x="16600" y="21909"/>
                  <a:pt x="16571" y="21880"/>
                  <a:pt x="16571" y="21850"/>
                </a:cubicBezTo>
                <a:cubicBezTo>
                  <a:pt x="16600" y="21821"/>
                  <a:pt x="16600" y="21777"/>
                  <a:pt x="16615" y="21762"/>
                </a:cubicBezTo>
                <a:close/>
                <a:moveTo>
                  <a:pt x="16777" y="21703"/>
                </a:moveTo>
                <a:cubicBezTo>
                  <a:pt x="16777" y="21733"/>
                  <a:pt x="16792" y="21762"/>
                  <a:pt x="16821" y="21792"/>
                </a:cubicBezTo>
                <a:cubicBezTo>
                  <a:pt x="16792" y="21836"/>
                  <a:pt x="16777" y="21895"/>
                  <a:pt x="16762" y="21924"/>
                </a:cubicBezTo>
                <a:cubicBezTo>
                  <a:pt x="16747" y="21895"/>
                  <a:pt x="16747" y="21865"/>
                  <a:pt x="16718" y="21836"/>
                </a:cubicBezTo>
                <a:cubicBezTo>
                  <a:pt x="16733" y="21792"/>
                  <a:pt x="16762" y="21747"/>
                  <a:pt x="16777" y="21703"/>
                </a:cubicBezTo>
                <a:close/>
                <a:moveTo>
                  <a:pt x="17351" y="21777"/>
                </a:moveTo>
                <a:cubicBezTo>
                  <a:pt x="17380" y="21821"/>
                  <a:pt x="17410" y="21880"/>
                  <a:pt x="17439" y="21909"/>
                </a:cubicBezTo>
                <a:cubicBezTo>
                  <a:pt x="17410" y="21939"/>
                  <a:pt x="17380" y="21998"/>
                  <a:pt x="17351" y="22042"/>
                </a:cubicBezTo>
                <a:cubicBezTo>
                  <a:pt x="17336" y="22057"/>
                  <a:pt x="17336" y="22071"/>
                  <a:pt x="17307" y="22086"/>
                </a:cubicBezTo>
                <a:cubicBezTo>
                  <a:pt x="17292" y="22057"/>
                  <a:pt x="17262" y="22012"/>
                  <a:pt x="17233" y="21968"/>
                </a:cubicBezTo>
                <a:cubicBezTo>
                  <a:pt x="17277" y="21895"/>
                  <a:pt x="17307" y="21836"/>
                  <a:pt x="17351" y="21777"/>
                </a:cubicBezTo>
                <a:close/>
                <a:moveTo>
                  <a:pt x="17086" y="21836"/>
                </a:moveTo>
                <a:cubicBezTo>
                  <a:pt x="17101" y="21880"/>
                  <a:pt x="17130" y="21909"/>
                  <a:pt x="17159" y="21954"/>
                </a:cubicBezTo>
                <a:cubicBezTo>
                  <a:pt x="17130" y="21998"/>
                  <a:pt x="17086" y="22057"/>
                  <a:pt x="17071" y="22115"/>
                </a:cubicBezTo>
                <a:cubicBezTo>
                  <a:pt x="17042" y="22071"/>
                  <a:pt x="17012" y="22042"/>
                  <a:pt x="16998" y="21998"/>
                </a:cubicBezTo>
                <a:cubicBezTo>
                  <a:pt x="17042" y="21954"/>
                  <a:pt x="17056" y="21895"/>
                  <a:pt x="17086" y="21836"/>
                </a:cubicBezTo>
                <a:close/>
                <a:moveTo>
                  <a:pt x="16512" y="22027"/>
                </a:moveTo>
                <a:cubicBezTo>
                  <a:pt x="16512" y="22042"/>
                  <a:pt x="16512" y="22057"/>
                  <a:pt x="16541" y="22071"/>
                </a:cubicBezTo>
                <a:cubicBezTo>
                  <a:pt x="16512" y="22101"/>
                  <a:pt x="16512" y="22130"/>
                  <a:pt x="16497" y="22145"/>
                </a:cubicBezTo>
                <a:lnTo>
                  <a:pt x="16497" y="22101"/>
                </a:lnTo>
                <a:cubicBezTo>
                  <a:pt x="16497" y="22071"/>
                  <a:pt x="16512" y="22042"/>
                  <a:pt x="16512" y="22027"/>
                </a:cubicBezTo>
                <a:close/>
                <a:moveTo>
                  <a:pt x="16674" y="21954"/>
                </a:moveTo>
                <a:cubicBezTo>
                  <a:pt x="16688" y="21983"/>
                  <a:pt x="16688" y="21998"/>
                  <a:pt x="16703" y="22042"/>
                </a:cubicBezTo>
                <a:lnTo>
                  <a:pt x="16644" y="22145"/>
                </a:lnTo>
                <a:cubicBezTo>
                  <a:pt x="16644" y="22115"/>
                  <a:pt x="16630" y="22086"/>
                  <a:pt x="16630" y="22057"/>
                </a:cubicBezTo>
                <a:cubicBezTo>
                  <a:pt x="16630" y="22042"/>
                  <a:pt x="16644" y="21983"/>
                  <a:pt x="16674" y="21954"/>
                </a:cubicBezTo>
                <a:close/>
                <a:moveTo>
                  <a:pt x="16850" y="21895"/>
                </a:moveTo>
                <a:cubicBezTo>
                  <a:pt x="16865" y="21909"/>
                  <a:pt x="16865" y="21924"/>
                  <a:pt x="16865" y="21954"/>
                </a:cubicBezTo>
                <a:cubicBezTo>
                  <a:pt x="16865" y="21968"/>
                  <a:pt x="16880" y="21983"/>
                  <a:pt x="16880" y="21998"/>
                </a:cubicBezTo>
                <a:cubicBezTo>
                  <a:pt x="16865" y="22057"/>
                  <a:pt x="16836" y="22101"/>
                  <a:pt x="16806" y="22145"/>
                </a:cubicBezTo>
                <a:cubicBezTo>
                  <a:pt x="16792" y="22115"/>
                  <a:pt x="16792" y="22071"/>
                  <a:pt x="16777" y="22042"/>
                </a:cubicBezTo>
                <a:cubicBezTo>
                  <a:pt x="16792" y="21983"/>
                  <a:pt x="16836" y="21954"/>
                  <a:pt x="16850" y="21895"/>
                </a:cubicBezTo>
                <a:close/>
                <a:moveTo>
                  <a:pt x="16453" y="22263"/>
                </a:moveTo>
                <a:lnTo>
                  <a:pt x="16453" y="22292"/>
                </a:lnTo>
                <a:cubicBezTo>
                  <a:pt x="16453" y="22307"/>
                  <a:pt x="16424" y="22336"/>
                  <a:pt x="16424" y="22336"/>
                </a:cubicBezTo>
                <a:lnTo>
                  <a:pt x="16424" y="22321"/>
                </a:lnTo>
                <a:cubicBezTo>
                  <a:pt x="16424" y="22292"/>
                  <a:pt x="16453" y="22277"/>
                  <a:pt x="16453" y="22263"/>
                </a:cubicBezTo>
                <a:close/>
                <a:moveTo>
                  <a:pt x="17204" y="22042"/>
                </a:moveTo>
                <a:cubicBezTo>
                  <a:pt x="17218" y="22071"/>
                  <a:pt x="17248" y="22115"/>
                  <a:pt x="17277" y="22160"/>
                </a:cubicBezTo>
                <a:lnTo>
                  <a:pt x="17159" y="22336"/>
                </a:lnTo>
                <a:cubicBezTo>
                  <a:pt x="17145" y="22292"/>
                  <a:pt x="17130" y="22263"/>
                  <a:pt x="17086" y="22204"/>
                </a:cubicBezTo>
                <a:lnTo>
                  <a:pt x="17204" y="22042"/>
                </a:lnTo>
                <a:close/>
                <a:moveTo>
                  <a:pt x="16556" y="22189"/>
                </a:moveTo>
                <a:cubicBezTo>
                  <a:pt x="16556" y="22204"/>
                  <a:pt x="16571" y="22248"/>
                  <a:pt x="16571" y="22263"/>
                </a:cubicBezTo>
                <a:lnTo>
                  <a:pt x="16538" y="22340"/>
                </a:lnTo>
                <a:cubicBezTo>
                  <a:pt x="16538" y="22329"/>
                  <a:pt x="16534" y="22314"/>
                  <a:pt x="16527" y="22292"/>
                </a:cubicBezTo>
                <a:cubicBezTo>
                  <a:pt x="16541" y="22263"/>
                  <a:pt x="16541" y="22218"/>
                  <a:pt x="16556" y="22189"/>
                </a:cubicBezTo>
                <a:close/>
                <a:moveTo>
                  <a:pt x="16718" y="22145"/>
                </a:moveTo>
                <a:cubicBezTo>
                  <a:pt x="16733" y="22160"/>
                  <a:pt x="16762" y="22204"/>
                  <a:pt x="16762" y="22218"/>
                </a:cubicBezTo>
                <a:lnTo>
                  <a:pt x="16762" y="22248"/>
                </a:lnTo>
                <a:cubicBezTo>
                  <a:pt x="16747" y="22277"/>
                  <a:pt x="16703" y="22336"/>
                  <a:pt x="16688" y="22366"/>
                </a:cubicBezTo>
                <a:cubicBezTo>
                  <a:pt x="16674" y="22336"/>
                  <a:pt x="16674" y="22292"/>
                  <a:pt x="16674" y="22277"/>
                </a:cubicBezTo>
                <a:cubicBezTo>
                  <a:pt x="16688" y="22248"/>
                  <a:pt x="16703" y="22189"/>
                  <a:pt x="16718" y="22145"/>
                </a:cubicBezTo>
                <a:close/>
                <a:moveTo>
                  <a:pt x="16968" y="22101"/>
                </a:moveTo>
                <a:cubicBezTo>
                  <a:pt x="16968" y="22130"/>
                  <a:pt x="16983" y="22160"/>
                  <a:pt x="16998" y="22204"/>
                </a:cubicBezTo>
                <a:cubicBezTo>
                  <a:pt x="16968" y="22263"/>
                  <a:pt x="16939" y="22321"/>
                  <a:pt x="16909" y="22366"/>
                </a:cubicBezTo>
                <a:cubicBezTo>
                  <a:pt x="16895" y="22336"/>
                  <a:pt x="16865" y="22292"/>
                  <a:pt x="16865" y="22263"/>
                </a:cubicBezTo>
                <a:cubicBezTo>
                  <a:pt x="16909" y="22204"/>
                  <a:pt x="16924" y="22145"/>
                  <a:pt x="16968" y="22101"/>
                </a:cubicBezTo>
                <a:close/>
                <a:moveTo>
                  <a:pt x="17042" y="22277"/>
                </a:moveTo>
                <a:cubicBezTo>
                  <a:pt x="17056" y="22321"/>
                  <a:pt x="17071" y="22351"/>
                  <a:pt x="17115" y="22395"/>
                </a:cubicBezTo>
                <a:lnTo>
                  <a:pt x="16998" y="22557"/>
                </a:lnTo>
                <a:lnTo>
                  <a:pt x="16939" y="22439"/>
                </a:lnTo>
                <a:cubicBezTo>
                  <a:pt x="16983" y="22395"/>
                  <a:pt x="17012" y="22336"/>
                  <a:pt x="17042" y="22277"/>
                </a:cubicBezTo>
                <a:close/>
                <a:moveTo>
                  <a:pt x="16482" y="22454"/>
                </a:moveTo>
                <a:cubicBezTo>
                  <a:pt x="16482" y="22483"/>
                  <a:pt x="16482" y="22498"/>
                  <a:pt x="16497" y="22513"/>
                </a:cubicBezTo>
                <a:cubicBezTo>
                  <a:pt x="16482" y="22527"/>
                  <a:pt x="16482" y="22572"/>
                  <a:pt x="16468" y="22586"/>
                </a:cubicBezTo>
                <a:cubicBezTo>
                  <a:pt x="16453" y="22572"/>
                  <a:pt x="16453" y="22557"/>
                  <a:pt x="16453" y="22527"/>
                </a:cubicBezTo>
                <a:cubicBezTo>
                  <a:pt x="16468" y="22513"/>
                  <a:pt x="16468" y="22483"/>
                  <a:pt x="16482" y="22454"/>
                </a:cubicBezTo>
                <a:close/>
                <a:moveTo>
                  <a:pt x="16792" y="22336"/>
                </a:moveTo>
                <a:cubicBezTo>
                  <a:pt x="16836" y="22366"/>
                  <a:pt x="16836" y="22410"/>
                  <a:pt x="16850" y="22439"/>
                </a:cubicBezTo>
                <a:cubicBezTo>
                  <a:pt x="16821" y="22498"/>
                  <a:pt x="16792" y="22527"/>
                  <a:pt x="16762" y="22586"/>
                </a:cubicBezTo>
                <a:cubicBezTo>
                  <a:pt x="16747" y="22557"/>
                  <a:pt x="16747" y="22513"/>
                  <a:pt x="16718" y="22483"/>
                </a:cubicBezTo>
                <a:cubicBezTo>
                  <a:pt x="16733" y="22424"/>
                  <a:pt x="16777" y="22395"/>
                  <a:pt x="16792" y="22336"/>
                </a:cubicBezTo>
                <a:close/>
                <a:moveTo>
                  <a:pt x="16615" y="22395"/>
                </a:moveTo>
                <a:cubicBezTo>
                  <a:pt x="16615" y="22424"/>
                  <a:pt x="16630" y="22439"/>
                  <a:pt x="16630" y="22483"/>
                </a:cubicBezTo>
                <a:cubicBezTo>
                  <a:pt x="16615" y="22513"/>
                  <a:pt x="16585" y="22557"/>
                  <a:pt x="16571" y="22616"/>
                </a:cubicBezTo>
                <a:cubicBezTo>
                  <a:pt x="16571" y="22572"/>
                  <a:pt x="16571" y="22527"/>
                  <a:pt x="16556" y="22513"/>
                </a:cubicBezTo>
                <a:cubicBezTo>
                  <a:pt x="16571" y="22483"/>
                  <a:pt x="16600" y="22439"/>
                  <a:pt x="16615" y="22395"/>
                </a:cubicBezTo>
                <a:close/>
                <a:moveTo>
                  <a:pt x="16365" y="22704"/>
                </a:moveTo>
                <a:lnTo>
                  <a:pt x="16365" y="22719"/>
                </a:lnTo>
                <a:cubicBezTo>
                  <a:pt x="16365" y="22733"/>
                  <a:pt x="16350" y="22748"/>
                  <a:pt x="16350" y="22778"/>
                </a:cubicBezTo>
                <a:lnTo>
                  <a:pt x="16350" y="22763"/>
                </a:lnTo>
                <a:cubicBezTo>
                  <a:pt x="16350" y="22733"/>
                  <a:pt x="16365" y="22719"/>
                  <a:pt x="16365" y="22704"/>
                </a:cubicBezTo>
                <a:close/>
                <a:moveTo>
                  <a:pt x="16497" y="22630"/>
                </a:moveTo>
                <a:cubicBezTo>
                  <a:pt x="16497" y="22645"/>
                  <a:pt x="16512" y="22689"/>
                  <a:pt x="16512" y="22704"/>
                </a:cubicBezTo>
                <a:lnTo>
                  <a:pt x="16468" y="22807"/>
                </a:lnTo>
                <a:lnTo>
                  <a:pt x="16468" y="22733"/>
                </a:lnTo>
                <a:cubicBezTo>
                  <a:pt x="16482" y="22704"/>
                  <a:pt x="16497" y="22660"/>
                  <a:pt x="16497" y="22630"/>
                </a:cubicBezTo>
                <a:close/>
                <a:moveTo>
                  <a:pt x="16688" y="22586"/>
                </a:moveTo>
                <a:cubicBezTo>
                  <a:pt x="16703" y="22630"/>
                  <a:pt x="16703" y="22660"/>
                  <a:pt x="16718" y="22689"/>
                </a:cubicBezTo>
                <a:cubicBezTo>
                  <a:pt x="16703" y="22719"/>
                  <a:pt x="16674" y="22778"/>
                  <a:pt x="16644" y="22807"/>
                </a:cubicBezTo>
                <a:cubicBezTo>
                  <a:pt x="16644" y="22792"/>
                  <a:pt x="16630" y="22748"/>
                  <a:pt x="16630" y="22733"/>
                </a:cubicBezTo>
                <a:cubicBezTo>
                  <a:pt x="16615" y="22733"/>
                  <a:pt x="16615" y="22733"/>
                  <a:pt x="16615" y="22719"/>
                </a:cubicBezTo>
                <a:cubicBezTo>
                  <a:pt x="16630" y="22689"/>
                  <a:pt x="16674" y="22630"/>
                  <a:pt x="16688" y="22586"/>
                </a:cubicBezTo>
                <a:close/>
                <a:moveTo>
                  <a:pt x="16895" y="22542"/>
                </a:moveTo>
                <a:lnTo>
                  <a:pt x="16939" y="22645"/>
                </a:lnTo>
                <a:lnTo>
                  <a:pt x="16836" y="22807"/>
                </a:lnTo>
                <a:cubicBezTo>
                  <a:pt x="16821" y="22778"/>
                  <a:pt x="16821" y="22733"/>
                  <a:pt x="16792" y="22704"/>
                </a:cubicBezTo>
                <a:cubicBezTo>
                  <a:pt x="16836" y="22645"/>
                  <a:pt x="16850" y="22586"/>
                  <a:pt x="16895" y="22542"/>
                </a:cubicBezTo>
                <a:close/>
                <a:moveTo>
                  <a:pt x="16409" y="22881"/>
                </a:moveTo>
                <a:lnTo>
                  <a:pt x="16409" y="22940"/>
                </a:lnTo>
                <a:cubicBezTo>
                  <a:pt x="16394" y="22984"/>
                  <a:pt x="16394" y="22998"/>
                  <a:pt x="16365" y="23028"/>
                </a:cubicBezTo>
                <a:lnTo>
                  <a:pt x="16365" y="22984"/>
                </a:lnTo>
                <a:cubicBezTo>
                  <a:pt x="16394" y="22940"/>
                  <a:pt x="16394" y="22925"/>
                  <a:pt x="16409" y="22881"/>
                </a:cubicBezTo>
                <a:close/>
                <a:moveTo>
                  <a:pt x="16762" y="22778"/>
                </a:moveTo>
                <a:cubicBezTo>
                  <a:pt x="16762" y="22836"/>
                  <a:pt x="16777" y="22851"/>
                  <a:pt x="16792" y="22881"/>
                </a:cubicBezTo>
                <a:cubicBezTo>
                  <a:pt x="16762" y="22940"/>
                  <a:pt x="16747" y="22984"/>
                  <a:pt x="16703" y="23028"/>
                </a:cubicBezTo>
                <a:cubicBezTo>
                  <a:pt x="16688" y="22998"/>
                  <a:pt x="16688" y="22954"/>
                  <a:pt x="16674" y="22925"/>
                </a:cubicBezTo>
                <a:cubicBezTo>
                  <a:pt x="16703" y="22866"/>
                  <a:pt x="16718" y="22836"/>
                  <a:pt x="16762" y="22778"/>
                </a:cubicBezTo>
                <a:close/>
                <a:moveTo>
                  <a:pt x="16556" y="22836"/>
                </a:moveTo>
                <a:cubicBezTo>
                  <a:pt x="16556" y="22866"/>
                  <a:pt x="16571" y="22881"/>
                  <a:pt x="16571" y="22925"/>
                </a:cubicBezTo>
                <a:cubicBezTo>
                  <a:pt x="16556" y="22954"/>
                  <a:pt x="16512" y="22998"/>
                  <a:pt x="16497" y="23057"/>
                </a:cubicBezTo>
                <a:lnTo>
                  <a:pt x="16497" y="23013"/>
                </a:lnTo>
                <a:lnTo>
                  <a:pt x="16497" y="22954"/>
                </a:lnTo>
                <a:cubicBezTo>
                  <a:pt x="16512" y="22925"/>
                  <a:pt x="16541" y="22881"/>
                  <a:pt x="16556" y="22836"/>
                </a:cubicBezTo>
                <a:close/>
                <a:moveTo>
                  <a:pt x="16291" y="23146"/>
                </a:moveTo>
                <a:lnTo>
                  <a:pt x="16291" y="23160"/>
                </a:lnTo>
                <a:cubicBezTo>
                  <a:pt x="16291" y="23175"/>
                  <a:pt x="16276" y="23190"/>
                  <a:pt x="16276" y="23219"/>
                </a:cubicBezTo>
                <a:lnTo>
                  <a:pt x="16276" y="23204"/>
                </a:lnTo>
                <a:cubicBezTo>
                  <a:pt x="16276" y="23175"/>
                  <a:pt x="16291" y="23160"/>
                  <a:pt x="16291" y="23146"/>
                </a:cubicBezTo>
                <a:close/>
                <a:moveTo>
                  <a:pt x="16615" y="23057"/>
                </a:moveTo>
                <a:cubicBezTo>
                  <a:pt x="16630" y="23087"/>
                  <a:pt x="16630" y="23131"/>
                  <a:pt x="16644" y="23146"/>
                </a:cubicBezTo>
                <a:cubicBezTo>
                  <a:pt x="16615" y="23175"/>
                  <a:pt x="16600" y="23234"/>
                  <a:pt x="16556" y="23263"/>
                </a:cubicBezTo>
                <a:cubicBezTo>
                  <a:pt x="16541" y="23234"/>
                  <a:pt x="16541" y="23204"/>
                  <a:pt x="16541" y="23175"/>
                </a:cubicBezTo>
                <a:cubicBezTo>
                  <a:pt x="16556" y="23116"/>
                  <a:pt x="16600" y="23087"/>
                  <a:pt x="16615" y="23057"/>
                </a:cubicBezTo>
                <a:close/>
                <a:moveTo>
                  <a:pt x="16424" y="23087"/>
                </a:moveTo>
                <a:cubicBezTo>
                  <a:pt x="16424" y="23101"/>
                  <a:pt x="16424" y="23146"/>
                  <a:pt x="16438" y="23160"/>
                </a:cubicBezTo>
                <a:lnTo>
                  <a:pt x="16394" y="23278"/>
                </a:lnTo>
                <a:cubicBezTo>
                  <a:pt x="16394" y="23234"/>
                  <a:pt x="16394" y="23219"/>
                  <a:pt x="16365" y="23204"/>
                </a:cubicBezTo>
                <a:lnTo>
                  <a:pt x="16424" y="23087"/>
                </a:lnTo>
                <a:close/>
                <a:moveTo>
                  <a:pt x="16321" y="23322"/>
                </a:moveTo>
                <a:lnTo>
                  <a:pt x="16321" y="23381"/>
                </a:lnTo>
                <a:cubicBezTo>
                  <a:pt x="16306" y="23425"/>
                  <a:pt x="16276" y="23440"/>
                  <a:pt x="16276" y="23469"/>
                </a:cubicBezTo>
                <a:lnTo>
                  <a:pt x="16276" y="23425"/>
                </a:lnTo>
                <a:cubicBezTo>
                  <a:pt x="16291" y="23381"/>
                  <a:pt x="16291" y="23366"/>
                  <a:pt x="16321" y="23322"/>
                </a:cubicBezTo>
                <a:close/>
                <a:moveTo>
                  <a:pt x="16482" y="23278"/>
                </a:moveTo>
                <a:cubicBezTo>
                  <a:pt x="16482" y="23307"/>
                  <a:pt x="16497" y="23322"/>
                  <a:pt x="16497" y="23366"/>
                </a:cubicBezTo>
                <a:cubicBezTo>
                  <a:pt x="16482" y="23396"/>
                  <a:pt x="16453" y="23440"/>
                  <a:pt x="16424" y="23499"/>
                </a:cubicBezTo>
                <a:cubicBezTo>
                  <a:pt x="16409" y="23455"/>
                  <a:pt x="16409" y="23440"/>
                  <a:pt x="16409" y="23396"/>
                </a:cubicBezTo>
                <a:cubicBezTo>
                  <a:pt x="16424" y="23366"/>
                  <a:pt x="16453" y="23322"/>
                  <a:pt x="16482" y="23278"/>
                </a:cubicBezTo>
                <a:close/>
                <a:moveTo>
                  <a:pt x="16188" y="23587"/>
                </a:moveTo>
                <a:lnTo>
                  <a:pt x="16188" y="23602"/>
                </a:lnTo>
                <a:cubicBezTo>
                  <a:pt x="16188" y="23616"/>
                  <a:pt x="16173" y="23631"/>
                  <a:pt x="16173" y="23661"/>
                </a:cubicBezTo>
                <a:lnTo>
                  <a:pt x="16173" y="23631"/>
                </a:lnTo>
                <a:cubicBezTo>
                  <a:pt x="16173" y="23616"/>
                  <a:pt x="16188" y="23602"/>
                  <a:pt x="16188" y="23587"/>
                </a:cubicBezTo>
                <a:close/>
                <a:moveTo>
                  <a:pt x="16335" y="23528"/>
                </a:moveTo>
                <a:cubicBezTo>
                  <a:pt x="16335" y="23543"/>
                  <a:pt x="16335" y="23587"/>
                  <a:pt x="16350" y="23602"/>
                </a:cubicBezTo>
                <a:lnTo>
                  <a:pt x="16291" y="23719"/>
                </a:lnTo>
                <a:cubicBezTo>
                  <a:pt x="16276" y="23675"/>
                  <a:pt x="16276" y="23661"/>
                  <a:pt x="16276" y="23631"/>
                </a:cubicBezTo>
                <a:lnTo>
                  <a:pt x="16335" y="23528"/>
                </a:lnTo>
                <a:close/>
                <a:moveTo>
                  <a:pt x="16203" y="23764"/>
                </a:moveTo>
                <a:lnTo>
                  <a:pt x="16203" y="23822"/>
                </a:lnTo>
                <a:cubicBezTo>
                  <a:pt x="16193" y="23832"/>
                  <a:pt x="16183" y="23855"/>
                  <a:pt x="16173" y="23874"/>
                </a:cubicBezTo>
                <a:lnTo>
                  <a:pt x="16173" y="23874"/>
                </a:lnTo>
                <a:cubicBezTo>
                  <a:pt x="16173" y="23871"/>
                  <a:pt x="16173" y="23869"/>
                  <a:pt x="16173" y="23867"/>
                </a:cubicBezTo>
                <a:cubicBezTo>
                  <a:pt x="16188" y="23822"/>
                  <a:pt x="16203" y="23808"/>
                  <a:pt x="16203" y="23764"/>
                </a:cubicBezTo>
                <a:close/>
                <a:moveTo>
                  <a:pt x="16085" y="24043"/>
                </a:moveTo>
                <a:lnTo>
                  <a:pt x="16085" y="24058"/>
                </a:lnTo>
                <a:cubicBezTo>
                  <a:pt x="16085" y="24087"/>
                  <a:pt x="16056" y="24102"/>
                  <a:pt x="16056" y="24102"/>
                </a:cubicBezTo>
                <a:cubicBezTo>
                  <a:pt x="16056" y="24087"/>
                  <a:pt x="16085" y="24058"/>
                  <a:pt x="16085" y="24043"/>
                </a:cubicBezTo>
                <a:close/>
                <a:moveTo>
                  <a:pt x="18528" y="20364"/>
                </a:moveTo>
                <a:cubicBezTo>
                  <a:pt x="19705" y="21144"/>
                  <a:pt x="21103" y="21556"/>
                  <a:pt x="22457" y="21983"/>
                </a:cubicBezTo>
                <a:cubicBezTo>
                  <a:pt x="24194" y="22498"/>
                  <a:pt x="25975" y="23057"/>
                  <a:pt x="27270" y="24279"/>
                </a:cubicBezTo>
                <a:cubicBezTo>
                  <a:pt x="28962" y="25897"/>
                  <a:pt x="29580" y="28694"/>
                  <a:pt x="28933" y="31740"/>
                </a:cubicBezTo>
                <a:cubicBezTo>
                  <a:pt x="28918" y="31843"/>
                  <a:pt x="28888" y="31975"/>
                  <a:pt x="28844" y="32078"/>
                </a:cubicBezTo>
                <a:cubicBezTo>
                  <a:pt x="29271" y="29062"/>
                  <a:pt x="28535" y="26383"/>
                  <a:pt x="26828" y="24705"/>
                </a:cubicBezTo>
                <a:cubicBezTo>
                  <a:pt x="25548" y="23455"/>
                  <a:pt x="23841" y="22866"/>
                  <a:pt x="22192" y="22292"/>
                </a:cubicBezTo>
                <a:cubicBezTo>
                  <a:pt x="20868" y="21836"/>
                  <a:pt x="19499" y="21380"/>
                  <a:pt x="18396" y="20570"/>
                </a:cubicBezTo>
                <a:cubicBezTo>
                  <a:pt x="18440" y="20497"/>
                  <a:pt x="18484" y="20423"/>
                  <a:pt x="18528" y="20364"/>
                </a:cubicBezTo>
                <a:close/>
                <a:moveTo>
                  <a:pt x="18351" y="20644"/>
                </a:moveTo>
                <a:cubicBezTo>
                  <a:pt x="19485" y="21453"/>
                  <a:pt x="20839" y="21924"/>
                  <a:pt x="22163" y="22395"/>
                </a:cubicBezTo>
                <a:cubicBezTo>
                  <a:pt x="23811" y="22954"/>
                  <a:pt x="25518" y="23543"/>
                  <a:pt x="26769" y="24779"/>
                </a:cubicBezTo>
                <a:cubicBezTo>
                  <a:pt x="28491" y="26471"/>
                  <a:pt x="29212" y="29194"/>
                  <a:pt x="28756" y="32226"/>
                </a:cubicBezTo>
                <a:cubicBezTo>
                  <a:pt x="28712" y="32402"/>
                  <a:pt x="28697" y="32579"/>
                  <a:pt x="28638" y="32770"/>
                </a:cubicBezTo>
                <a:lnTo>
                  <a:pt x="28638" y="32711"/>
                </a:lnTo>
                <a:cubicBezTo>
                  <a:pt x="28815" y="30945"/>
                  <a:pt x="28741" y="27619"/>
                  <a:pt x="26298" y="25206"/>
                </a:cubicBezTo>
                <a:cubicBezTo>
                  <a:pt x="25077" y="23970"/>
                  <a:pt x="23458" y="23322"/>
                  <a:pt x="21883" y="22719"/>
                </a:cubicBezTo>
                <a:cubicBezTo>
                  <a:pt x="20544" y="22189"/>
                  <a:pt x="19264" y="21689"/>
                  <a:pt x="18234" y="20850"/>
                </a:cubicBezTo>
                <a:cubicBezTo>
                  <a:pt x="18263" y="20776"/>
                  <a:pt x="18322" y="20688"/>
                  <a:pt x="18351" y="20644"/>
                </a:cubicBezTo>
                <a:close/>
                <a:moveTo>
                  <a:pt x="18160" y="20923"/>
                </a:moveTo>
                <a:cubicBezTo>
                  <a:pt x="19205" y="21762"/>
                  <a:pt x="20485" y="22277"/>
                  <a:pt x="21839" y="22792"/>
                </a:cubicBezTo>
                <a:cubicBezTo>
                  <a:pt x="23399" y="23396"/>
                  <a:pt x="25003" y="24043"/>
                  <a:pt x="26225" y="25265"/>
                </a:cubicBezTo>
                <a:cubicBezTo>
                  <a:pt x="28624" y="27649"/>
                  <a:pt x="28697" y="30945"/>
                  <a:pt x="28535" y="32711"/>
                </a:cubicBezTo>
                <a:cubicBezTo>
                  <a:pt x="28550" y="32844"/>
                  <a:pt x="28535" y="32991"/>
                  <a:pt x="28506" y="33138"/>
                </a:cubicBezTo>
                <a:cubicBezTo>
                  <a:pt x="28491" y="33182"/>
                  <a:pt x="28476" y="33226"/>
                  <a:pt x="28462" y="33285"/>
                </a:cubicBezTo>
                <a:lnTo>
                  <a:pt x="28462" y="33182"/>
                </a:lnTo>
                <a:cubicBezTo>
                  <a:pt x="28565" y="30195"/>
                  <a:pt x="27638" y="27546"/>
                  <a:pt x="25813" y="25706"/>
                </a:cubicBezTo>
                <a:cubicBezTo>
                  <a:pt x="24606" y="24485"/>
                  <a:pt x="23090" y="23808"/>
                  <a:pt x="21589" y="23160"/>
                </a:cubicBezTo>
                <a:cubicBezTo>
                  <a:pt x="20294" y="22572"/>
                  <a:pt x="19043" y="22027"/>
                  <a:pt x="18028" y="21115"/>
                </a:cubicBezTo>
                <a:cubicBezTo>
                  <a:pt x="18057" y="21041"/>
                  <a:pt x="18116" y="20997"/>
                  <a:pt x="18160" y="20923"/>
                </a:cubicBezTo>
                <a:close/>
                <a:moveTo>
                  <a:pt x="18028" y="21174"/>
                </a:moveTo>
                <a:cubicBezTo>
                  <a:pt x="19043" y="22071"/>
                  <a:pt x="20294" y="22630"/>
                  <a:pt x="21604" y="23219"/>
                </a:cubicBezTo>
                <a:cubicBezTo>
                  <a:pt x="23075" y="23867"/>
                  <a:pt x="24591" y="24544"/>
                  <a:pt x="25769" y="25750"/>
                </a:cubicBezTo>
                <a:cubicBezTo>
                  <a:pt x="27579" y="27575"/>
                  <a:pt x="28521" y="30224"/>
                  <a:pt x="28388" y="33182"/>
                </a:cubicBezTo>
                <a:cubicBezTo>
                  <a:pt x="28388" y="33300"/>
                  <a:pt x="28373" y="33403"/>
                  <a:pt x="28373" y="33521"/>
                </a:cubicBezTo>
                <a:cubicBezTo>
                  <a:pt x="28344" y="33594"/>
                  <a:pt x="28315" y="33653"/>
                  <a:pt x="28285" y="33727"/>
                </a:cubicBezTo>
                <a:lnTo>
                  <a:pt x="28285" y="33653"/>
                </a:lnTo>
                <a:cubicBezTo>
                  <a:pt x="28256" y="30739"/>
                  <a:pt x="27211" y="28090"/>
                  <a:pt x="25327" y="26177"/>
                </a:cubicBezTo>
                <a:cubicBezTo>
                  <a:pt x="24179" y="24985"/>
                  <a:pt x="22737" y="24279"/>
                  <a:pt x="21354" y="23587"/>
                </a:cubicBezTo>
                <a:cubicBezTo>
                  <a:pt x="20073" y="22940"/>
                  <a:pt x="18837" y="22336"/>
                  <a:pt x="17895" y="21380"/>
                </a:cubicBezTo>
                <a:cubicBezTo>
                  <a:pt x="17939" y="21306"/>
                  <a:pt x="17998" y="21247"/>
                  <a:pt x="18028" y="21174"/>
                </a:cubicBezTo>
                <a:close/>
                <a:moveTo>
                  <a:pt x="28344" y="33815"/>
                </a:moveTo>
                <a:cubicBezTo>
                  <a:pt x="28329" y="33844"/>
                  <a:pt x="28329" y="33889"/>
                  <a:pt x="28329" y="33918"/>
                </a:cubicBezTo>
                <a:cubicBezTo>
                  <a:pt x="28315" y="33962"/>
                  <a:pt x="28285" y="34021"/>
                  <a:pt x="28285" y="34050"/>
                </a:cubicBezTo>
                <a:lnTo>
                  <a:pt x="28285" y="33947"/>
                </a:lnTo>
                <a:cubicBezTo>
                  <a:pt x="28314" y="33903"/>
                  <a:pt x="28329" y="33844"/>
                  <a:pt x="28344" y="33815"/>
                </a:cubicBezTo>
                <a:close/>
                <a:moveTo>
                  <a:pt x="17866" y="21453"/>
                </a:moveTo>
                <a:cubicBezTo>
                  <a:pt x="18822" y="22410"/>
                  <a:pt x="20059" y="23013"/>
                  <a:pt x="21339" y="23661"/>
                </a:cubicBezTo>
                <a:cubicBezTo>
                  <a:pt x="22722" y="24338"/>
                  <a:pt x="24135" y="25059"/>
                  <a:pt x="25298" y="26236"/>
                </a:cubicBezTo>
                <a:cubicBezTo>
                  <a:pt x="27152" y="28134"/>
                  <a:pt x="28182" y="30754"/>
                  <a:pt x="28241" y="33653"/>
                </a:cubicBezTo>
                <a:cubicBezTo>
                  <a:pt x="28197" y="33741"/>
                  <a:pt x="28197" y="33830"/>
                  <a:pt x="28197" y="33918"/>
                </a:cubicBezTo>
                <a:cubicBezTo>
                  <a:pt x="28167" y="33992"/>
                  <a:pt x="28123" y="34095"/>
                  <a:pt x="28108" y="34168"/>
                </a:cubicBezTo>
                <a:lnTo>
                  <a:pt x="28108" y="34124"/>
                </a:lnTo>
                <a:cubicBezTo>
                  <a:pt x="27932" y="31269"/>
                  <a:pt x="26784" y="28694"/>
                  <a:pt x="24841" y="26677"/>
                </a:cubicBezTo>
                <a:cubicBezTo>
                  <a:pt x="23738" y="25515"/>
                  <a:pt x="22384" y="24779"/>
                  <a:pt x="21118" y="24058"/>
                </a:cubicBezTo>
                <a:cubicBezTo>
                  <a:pt x="19853" y="23352"/>
                  <a:pt x="18631" y="22660"/>
                  <a:pt x="17733" y="21659"/>
                </a:cubicBezTo>
                <a:cubicBezTo>
                  <a:pt x="17778" y="21586"/>
                  <a:pt x="17822" y="21527"/>
                  <a:pt x="17866" y="21453"/>
                </a:cubicBezTo>
                <a:close/>
                <a:moveTo>
                  <a:pt x="28197" y="34168"/>
                </a:moveTo>
                <a:lnTo>
                  <a:pt x="28197" y="34168"/>
                </a:lnTo>
                <a:cubicBezTo>
                  <a:pt x="28197" y="34212"/>
                  <a:pt x="28182" y="34271"/>
                  <a:pt x="28182" y="34345"/>
                </a:cubicBezTo>
                <a:cubicBezTo>
                  <a:pt x="28167" y="34404"/>
                  <a:pt x="28138" y="34477"/>
                  <a:pt x="28108" y="34536"/>
                </a:cubicBezTo>
                <a:lnTo>
                  <a:pt x="28108" y="34359"/>
                </a:lnTo>
                <a:cubicBezTo>
                  <a:pt x="28123" y="34315"/>
                  <a:pt x="28138" y="34256"/>
                  <a:pt x="28182" y="34198"/>
                </a:cubicBezTo>
                <a:cubicBezTo>
                  <a:pt x="28182" y="34183"/>
                  <a:pt x="28197" y="34183"/>
                  <a:pt x="28197" y="34168"/>
                </a:cubicBezTo>
                <a:close/>
                <a:moveTo>
                  <a:pt x="17660" y="21703"/>
                </a:moveTo>
                <a:cubicBezTo>
                  <a:pt x="18557" y="22733"/>
                  <a:pt x="19779" y="23425"/>
                  <a:pt x="21059" y="24117"/>
                </a:cubicBezTo>
                <a:cubicBezTo>
                  <a:pt x="22354" y="24838"/>
                  <a:pt x="23664" y="25574"/>
                  <a:pt x="24768" y="26707"/>
                </a:cubicBezTo>
                <a:cubicBezTo>
                  <a:pt x="26696" y="28723"/>
                  <a:pt x="27829" y="31269"/>
                  <a:pt x="28020" y="34109"/>
                </a:cubicBezTo>
                <a:cubicBezTo>
                  <a:pt x="28020" y="34183"/>
                  <a:pt x="28020" y="34256"/>
                  <a:pt x="28035" y="34330"/>
                </a:cubicBezTo>
                <a:lnTo>
                  <a:pt x="27932" y="34610"/>
                </a:lnTo>
                <a:lnTo>
                  <a:pt x="27932" y="34580"/>
                </a:lnTo>
                <a:cubicBezTo>
                  <a:pt x="27593" y="31858"/>
                  <a:pt x="26357" y="29282"/>
                  <a:pt x="24326" y="27148"/>
                </a:cubicBezTo>
                <a:cubicBezTo>
                  <a:pt x="23267" y="26045"/>
                  <a:pt x="22031" y="25279"/>
                  <a:pt x="20868" y="24544"/>
                </a:cubicBezTo>
                <a:cubicBezTo>
                  <a:pt x="19588" y="23749"/>
                  <a:pt x="18381" y="22998"/>
                  <a:pt x="17527" y="21895"/>
                </a:cubicBezTo>
                <a:cubicBezTo>
                  <a:pt x="17571" y="21836"/>
                  <a:pt x="17630" y="21762"/>
                  <a:pt x="17660" y="21703"/>
                </a:cubicBezTo>
                <a:close/>
                <a:moveTo>
                  <a:pt x="28138" y="34654"/>
                </a:moveTo>
                <a:cubicBezTo>
                  <a:pt x="28167" y="34698"/>
                  <a:pt x="28167" y="34713"/>
                  <a:pt x="28138" y="34757"/>
                </a:cubicBezTo>
                <a:cubicBezTo>
                  <a:pt x="28123" y="34786"/>
                  <a:pt x="28123" y="34830"/>
                  <a:pt x="28108" y="34860"/>
                </a:cubicBezTo>
                <a:lnTo>
                  <a:pt x="28108" y="34771"/>
                </a:lnTo>
                <a:cubicBezTo>
                  <a:pt x="28123" y="34727"/>
                  <a:pt x="28123" y="34698"/>
                  <a:pt x="28138" y="34654"/>
                </a:cubicBezTo>
                <a:close/>
                <a:moveTo>
                  <a:pt x="28035" y="34551"/>
                </a:moveTo>
                <a:lnTo>
                  <a:pt x="28035" y="34757"/>
                </a:lnTo>
                <a:cubicBezTo>
                  <a:pt x="28020" y="34830"/>
                  <a:pt x="27976" y="34904"/>
                  <a:pt x="27961" y="34978"/>
                </a:cubicBezTo>
                <a:lnTo>
                  <a:pt x="27961" y="34992"/>
                </a:lnTo>
                <a:cubicBezTo>
                  <a:pt x="27961" y="34919"/>
                  <a:pt x="27947" y="34860"/>
                  <a:pt x="27947" y="34786"/>
                </a:cubicBezTo>
                <a:cubicBezTo>
                  <a:pt x="27976" y="34698"/>
                  <a:pt x="28020" y="34624"/>
                  <a:pt x="28035" y="34551"/>
                </a:cubicBezTo>
                <a:close/>
                <a:moveTo>
                  <a:pt x="17498" y="21968"/>
                </a:moveTo>
                <a:cubicBezTo>
                  <a:pt x="18351" y="23072"/>
                  <a:pt x="19558" y="23822"/>
                  <a:pt x="20824" y="24617"/>
                </a:cubicBezTo>
                <a:cubicBezTo>
                  <a:pt x="22001" y="25353"/>
                  <a:pt x="23208" y="26104"/>
                  <a:pt x="24267" y="27207"/>
                </a:cubicBezTo>
                <a:cubicBezTo>
                  <a:pt x="26284" y="29326"/>
                  <a:pt x="27520" y="31887"/>
                  <a:pt x="27829" y="34610"/>
                </a:cubicBezTo>
                <a:cubicBezTo>
                  <a:pt x="27829" y="34654"/>
                  <a:pt x="27844" y="34713"/>
                  <a:pt x="27844" y="34771"/>
                </a:cubicBezTo>
                <a:cubicBezTo>
                  <a:pt x="27814" y="34860"/>
                  <a:pt x="27770" y="34978"/>
                  <a:pt x="27741" y="35066"/>
                </a:cubicBezTo>
                <a:lnTo>
                  <a:pt x="27741" y="35051"/>
                </a:lnTo>
                <a:cubicBezTo>
                  <a:pt x="27299" y="32432"/>
                  <a:pt x="25989" y="29945"/>
                  <a:pt x="23826" y="27649"/>
                </a:cubicBezTo>
                <a:cubicBezTo>
                  <a:pt x="22825" y="26604"/>
                  <a:pt x="21722" y="25824"/>
                  <a:pt x="20662" y="25073"/>
                </a:cubicBezTo>
                <a:cubicBezTo>
                  <a:pt x="19382" y="24190"/>
                  <a:pt x="18175" y="23352"/>
                  <a:pt x="17365" y="22145"/>
                </a:cubicBezTo>
                <a:cubicBezTo>
                  <a:pt x="17380" y="22130"/>
                  <a:pt x="17395" y="22086"/>
                  <a:pt x="17424" y="22071"/>
                </a:cubicBezTo>
                <a:cubicBezTo>
                  <a:pt x="17439" y="22042"/>
                  <a:pt x="17468" y="21998"/>
                  <a:pt x="17498" y="21968"/>
                </a:cubicBezTo>
                <a:close/>
                <a:moveTo>
                  <a:pt x="28050" y="35022"/>
                </a:moveTo>
                <a:cubicBezTo>
                  <a:pt x="28035" y="35066"/>
                  <a:pt x="28035" y="35125"/>
                  <a:pt x="28035" y="35169"/>
                </a:cubicBezTo>
                <a:cubicBezTo>
                  <a:pt x="28020" y="35228"/>
                  <a:pt x="28005" y="35301"/>
                  <a:pt x="27976" y="35360"/>
                </a:cubicBezTo>
                <a:lnTo>
                  <a:pt x="27976" y="35213"/>
                </a:lnTo>
                <a:cubicBezTo>
                  <a:pt x="28005" y="35154"/>
                  <a:pt x="28020" y="35081"/>
                  <a:pt x="28050" y="35022"/>
                </a:cubicBezTo>
                <a:close/>
                <a:moveTo>
                  <a:pt x="27873" y="34948"/>
                </a:moveTo>
                <a:cubicBezTo>
                  <a:pt x="27873" y="35022"/>
                  <a:pt x="27888" y="35095"/>
                  <a:pt x="27888" y="35169"/>
                </a:cubicBezTo>
                <a:cubicBezTo>
                  <a:pt x="27858" y="35287"/>
                  <a:pt x="27829" y="35375"/>
                  <a:pt x="27799" y="35448"/>
                </a:cubicBezTo>
                <a:cubicBezTo>
                  <a:pt x="27799" y="35375"/>
                  <a:pt x="27785" y="35301"/>
                  <a:pt x="27755" y="35242"/>
                </a:cubicBezTo>
                <a:cubicBezTo>
                  <a:pt x="27799" y="35154"/>
                  <a:pt x="27829" y="35051"/>
                  <a:pt x="27873" y="34948"/>
                </a:cubicBezTo>
                <a:close/>
                <a:moveTo>
                  <a:pt x="17307" y="22218"/>
                </a:moveTo>
                <a:cubicBezTo>
                  <a:pt x="18116" y="23425"/>
                  <a:pt x="19337" y="24264"/>
                  <a:pt x="20603" y="25147"/>
                </a:cubicBezTo>
                <a:cubicBezTo>
                  <a:pt x="21677" y="25883"/>
                  <a:pt x="22781" y="26663"/>
                  <a:pt x="23767" y="27708"/>
                </a:cubicBezTo>
                <a:cubicBezTo>
                  <a:pt x="25916" y="29989"/>
                  <a:pt x="27225" y="32476"/>
                  <a:pt x="27652" y="35081"/>
                </a:cubicBezTo>
                <a:cubicBezTo>
                  <a:pt x="27652" y="35139"/>
                  <a:pt x="27667" y="35198"/>
                  <a:pt x="27667" y="35228"/>
                </a:cubicBezTo>
                <a:cubicBezTo>
                  <a:pt x="27638" y="35360"/>
                  <a:pt x="27593" y="35463"/>
                  <a:pt x="27564" y="35581"/>
                </a:cubicBezTo>
                <a:lnTo>
                  <a:pt x="27564" y="35537"/>
                </a:lnTo>
                <a:cubicBezTo>
                  <a:pt x="27019" y="33035"/>
                  <a:pt x="25651" y="30636"/>
                  <a:pt x="23326" y="28149"/>
                </a:cubicBezTo>
                <a:cubicBezTo>
                  <a:pt x="22428" y="27163"/>
                  <a:pt x="21427" y="26398"/>
                  <a:pt x="20471" y="25662"/>
                </a:cubicBezTo>
                <a:cubicBezTo>
                  <a:pt x="19190" y="24676"/>
                  <a:pt x="17954" y="23719"/>
                  <a:pt x="17204" y="22410"/>
                </a:cubicBezTo>
                <a:cubicBezTo>
                  <a:pt x="17233" y="22351"/>
                  <a:pt x="17277" y="22292"/>
                  <a:pt x="17307" y="22218"/>
                </a:cubicBezTo>
                <a:close/>
                <a:moveTo>
                  <a:pt x="28020" y="35508"/>
                </a:moveTo>
                <a:lnTo>
                  <a:pt x="28020" y="35508"/>
                </a:lnTo>
                <a:cubicBezTo>
                  <a:pt x="28005" y="35537"/>
                  <a:pt x="28005" y="35566"/>
                  <a:pt x="28005" y="35581"/>
                </a:cubicBezTo>
                <a:cubicBezTo>
                  <a:pt x="28005" y="35610"/>
                  <a:pt x="27976" y="35640"/>
                  <a:pt x="27976" y="35669"/>
                </a:cubicBezTo>
                <a:lnTo>
                  <a:pt x="27976" y="35596"/>
                </a:lnTo>
                <a:cubicBezTo>
                  <a:pt x="28005" y="35566"/>
                  <a:pt x="28005" y="35537"/>
                  <a:pt x="28020" y="35508"/>
                </a:cubicBezTo>
                <a:close/>
                <a:moveTo>
                  <a:pt x="27902" y="35390"/>
                </a:moveTo>
                <a:cubicBezTo>
                  <a:pt x="27888" y="35463"/>
                  <a:pt x="27902" y="35537"/>
                  <a:pt x="27902" y="35596"/>
                </a:cubicBezTo>
                <a:cubicBezTo>
                  <a:pt x="27888" y="35669"/>
                  <a:pt x="27858" y="35743"/>
                  <a:pt x="27829" y="35816"/>
                </a:cubicBezTo>
                <a:cubicBezTo>
                  <a:pt x="27829" y="35757"/>
                  <a:pt x="27814" y="35684"/>
                  <a:pt x="27814" y="35625"/>
                </a:cubicBezTo>
                <a:cubicBezTo>
                  <a:pt x="27858" y="35551"/>
                  <a:pt x="27873" y="35463"/>
                  <a:pt x="27902" y="35390"/>
                </a:cubicBezTo>
                <a:close/>
                <a:moveTo>
                  <a:pt x="27711" y="35419"/>
                </a:moveTo>
                <a:cubicBezTo>
                  <a:pt x="27726" y="35493"/>
                  <a:pt x="27726" y="35566"/>
                  <a:pt x="27726" y="35654"/>
                </a:cubicBezTo>
                <a:cubicBezTo>
                  <a:pt x="27682" y="35743"/>
                  <a:pt x="27652" y="35860"/>
                  <a:pt x="27608" y="35949"/>
                </a:cubicBezTo>
                <a:cubicBezTo>
                  <a:pt x="27593" y="35875"/>
                  <a:pt x="27593" y="35816"/>
                  <a:pt x="27579" y="35743"/>
                </a:cubicBezTo>
                <a:cubicBezTo>
                  <a:pt x="27638" y="35640"/>
                  <a:pt x="27667" y="35522"/>
                  <a:pt x="27711" y="35419"/>
                </a:cubicBezTo>
                <a:close/>
                <a:moveTo>
                  <a:pt x="17145" y="22483"/>
                </a:moveTo>
                <a:cubicBezTo>
                  <a:pt x="17925" y="23793"/>
                  <a:pt x="19131" y="24720"/>
                  <a:pt x="20412" y="25721"/>
                </a:cubicBezTo>
                <a:cubicBezTo>
                  <a:pt x="21383" y="26457"/>
                  <a:pt x="22369" y="27222"/>
                  <a:pt x="23267" y="28179"/>
                </a:cubicBezTo>
                <a:cubicBezTo>
                  <a:pt x="25563" y="30666"/>
                  <a:pt x="26946" y="33064"/>
                  <a:pt x="27490" y="35537"/>
                </a:cubicBezTo>
                <a:cubicBezTo>
                  <a:pt x="27505" y="35596"/>
                  <a:pt x="27505" y="35654"/>
                  <a:pt x="27520" y="35713"/>
                </a:cubicBezTo>
                <a:cubicBezTo>
                  <a:pt x="27490" y="35802"/>
                  <a:pt x="27461" y="35875"/>
                  <a:pt x="27446" y="35949"/>
                </a:cubicBezTo>
                <a:cubicBezTo>
                  <a:pt x="27432" y="36008"/>
                  <a:pt x="27402" y="36052"/>
                  <a:pt x="27387" y="36096"/>
                </a:cubicBezTo>
                <a:cubicBezTo>
                  <a:pt x="27387" y="36052"/>
                  <a:pt x="27373" y="36037"/>
                  <a:pt x="27373" y="36008"/>
                </a:cubicBezTo>
                <a:cubicBezTo>
                  <a:pt x="26769" y="33609"/>
                  <a:pt x="25401" y="31401"/>
                  <a:pt x="22825" y="28620"/>
                </a:cubicBezTo>
                <a:cubicBezTo>
                  <a:pt x="22016" y="27737"/>
                  <a:pt x="21162" y="27001"/>
                  <a:pt x="20323" y="26295"/>
                </a:cubicBezTo>
                <a:cubicBezTo>
                  <a:pt x="18999" y="25162"/>
                  <a:pt x="17733" y="24087"/>
                  <a:pt x="17042" y="22645"/>
                </a:cubicBezTo>
                <a:lnTo>
                  <a:pt x="17145" y="22483"/>
                </a:lnTo>
                <a:close/>
                <a:moveTo>
                  <a:pt x="27902" y="35907"/>
                </a:moveTo>
                <a:cubicBezTo>
                  <a:pt x="27899" y="35942"/>
                  <a:pt x="27888" y="35971"/>
                  <a:pt x="27888" y="36022"/>
                </a:cubicBezTo>
                <a:cubicBezTo>
                  <a:pt x="27873" y="36081"/>
                  <a:pt x="27858" y="36125"/>
                  <a:pt x="27858" y="36184"/>
                </a:cubicBezTo>
                <a:lnTo>
                  <a:pt x="27858" y="36052"/>
                </a:lnTo>
                <a:cubicBezTo>
                  <a:pt x="27873" y="36008"/>
                  <a:pt x="27887" y="35951"/>
                  <a:pt x="27902" y="35907"/>
                </a:cubicBezTo>
                <a:close/>
                <a:moveTo>
                  <a:pt x="27755" y="35831"/>
                </a:moveTo>
                <a:lnTo>
                  <a:pt x="27755" y="36037"/>
                </a:lnTo>
                <a:cubicBezTo>
                  <a:pt x="27741" y="36125"/>
                  <a:pt x="27711" y="36228"/>
                  <a:pt x="27682" y="36302"/>
                </a:cubicBezTo>
                <a:cubicBezTo>
                  <a:pt x="27682" y="36228"/>
                  <a:pt x="27667" y="36170"/>
                  <a:pt x="27667" y="36111"/>
                </a:cubicBezTo>
                <a:cubicBezTo>
                  <a:pt x="27711" y="36022"/>
                  <a:pt x="27726" y="35934"/>
                  <a:pt x="27755" y="35831"/>
                </a:cubicBezTo>
                <a:close/>
                <a:moveTo>
                  <a:pt x="27535" y="35905"/>
                </a:moveTo>
                <a:cubicBezTo>
                  <a:pt x="27549" y="35978"/>
                  <a:pt x="27549" y="36052"/>
                  <a:pt x="27579" y="36111"/>
                </a:cubicBezTo>
                <a:lnTo>
                  <a:pt x="27461" y="36449"/>
                </a:lnTo>
                <a:cubicBezTo>
                  <a:pt x="27446" y="36376"/>
                  <a:pt x="27446" y="36317"/>
                  <a:pt x="27432" y="36258"/>
                </a:cubicBezTo>
                <a:cubicBezTo>
                  <a:pt x="27461" y="36170"/>
                  <a:pt x="27490" y="36081"/>
                  <a:pt x="27520" y="35978"/>
                </a:cubicBezTo>
                <a:cubicBezTo>
                  <a:pt x="27520" y="35949"/>
                  <a:pt x="27535" y="35934"/>
                  <a:pt x="27535" y="35905"/>
                </a:cubicBezTo>
                <a:close/>
                <a:moveTo>
                  <a:pt x="27873" y="36390"/>
                </a:moveTo>
                <a:lnTo>
                  <a:pt x="27873" y="36449"/>
                </a:lnTo>
                <a:cubicBezTo>
                  <a:pt x="27873" y="36464"/>
                  <a:pt x="27858" y="36479"/>
                  <a:pt x="27858" y="36493"/>
                </a:cubicBezTo>
                <a:lnTo>
                  <a:pt x="27858" y="36464"/>
                </a:lnTo>
                <a:cubicBezTo>
                  <a:pt x="27858" y="36449"/>
                  <a:pt x="27873" y="36420"/>
                  <a:pt x="27873" y="36390"/>
                </a:cubicBezTo>
                <a:close/>
                <a:moveTo>
                  <a:pt x="16998" y="22748"/>
                </a:moveTo>
                <a:cubicBezTo>
                  <a:pt x="17719" y="24190"/>
                  <a:pt x="18970" y="25250"/>
                  <a:pt x="20294" y="26383"/>
                </a:cubicBezTo>
                <a:cubicBezTo>
                  <a:pt x="21118" y="27090"/>
                  <a:pt x="21986" y="27811"/>
                  <a:pt x="22796" y="28694"/>
                </a:cubicBezTo>
                <a:cubicBezTo>
                  <a:pt x="25342" y="31475"/>
                  <a:pt x="26710" y="33682"/>
                  <a:pt x="27314" y="36052"/>
                </a:cubicBezTo>
                <a:lnTo>
                  <a:pt x="27373" y="36273"/>
                </a:lnTo>
                <a:cubicBezTo>
                  <a:pt x="27299" y="36376"/>
                  <a:pt x="27270" y="36479"/>
                  <a:pt x="27225" y="36611"/>
                </a:cubicBezTo>
                <a:cubicBezTo>
                  <a:pt x="27211" y="36567"/>
                  <a:pt x="27211" y="36537"/>
                  <a:pt x="27181" y="36493"/>
                </a:cubicBezTo>
                <a:cubicBezTo>
                  <a:pt x="26343" y="33697"/>
                  <a:pt x="24415" y="31416"/>
                  <a:pt x="22325" y="29135"/>
                </a:cubicBezTo>
                <a:cubicBezTo>
                  <a:pt x="21633" y="28370"/>
                  <a:pt x="20912" y="27693"/>
                  <a:pt x="20220" y="27045"/>
                </a:cubicBezTo>
                <a:cubicBezTo>
                  <a:pt x="18764" y="25691"/>
                  <a:pt x="17513" y="24529"/>
                  <a:pt x="16880" y="22925"/>
                </a:cubicBezTo>
                <a:lnTo>
                  <a:pt x="16998" y="22748"/>
                </a:lnTo>
                <a:close/>
                <a:moveTo>
                  <a:pt x="27785" y="36302"/>
                </a:moveTo>
                <a:lnTo>
                  <a:pt x="27770" y="36464"/>
                </a:lnTo>
                <a:lnTo>
                  <a:pt x="27726" y="36685"/>
                </a:lnTo>
                <a:cubicBezTo>
                  <a:pt x="27726" y="36626"/>
                  <a:pt x="27711" y="36567"/>
                  <a:pt x="27711" y="36523"/>
                </a:cubicBezTo>
                <a:cubicBezTo>
                  <a:pt x="27726" y="36449"/>
                  <a:pt x="27755" y="36361"/>
                  <a:pt x="27785" y="36302"/>
                </a:cubicBezTo>
                <a:close/>
                <a:moveTo>
                  <a:pt x="27593" y="36302"/>
                </a:moveTo>
                <a:cubicBezTo>
                  <a:pt x="27593" y="36376"/>
                  <a:pt x="27608" y="36420"/>
                  <a:pt x="27608" y="36493"/>
                </a:cubicBezTo>
                <a:cubicBezTo>
                  <a:pt x="27593" y="36596"/>
                  <a:pt x="27564" y="36699"/>
                  <a:pt x="27535" y="36788"/>
                </a:cubicBezTo>
                <a:cubicBezTo>
                  <a:pt x="27520" y="36729"/>
                  <a:pt x="27520" y="36670"/>
                  <a:pt x="27505" y="36611"/>
                </a:cubicBezTo>
                <a:cubicBezTo>
                  <a:pt x="27535" y="36493"/>
                  <a:pt x="27549" y="36405"/>
                  <a:pt x="27593" y="36302"/>
                </a:cubicBezTo>
                <a:close/>
                <a:moveTo>
                  <a:pt x="27387" y="36405"/>
                </a:moveTo>
                <a:cubicBezTo>
                  <a:pt x="27402" y="36479"/>
                  <a:pt x="27432" y="36537"/>
                  <a:pt x="27432" y="36611"/>
                </a:cubicBezTo>
                <a:cubicBezTo>
                  <a:pt x="27387" y="36714"/>
                  <a:pt x="27358" y="36846"/>
                  <a:pt x="27314" y="36964"/>
                </a:cubicBezTo>
                <a:lnTo>
                  <a:pt x="27270" y="36743"/>
                </a:lnTo>
                <a:cubicBezTo>
                  <a:pt x="27299" y="36626"/>
                  <a:pt x="27343" y="36523"/>
                  <a:pt x="27387" y="36405"/>
                </a:cubicBezTo>
                <a:close/>
                <a:moveTo>
                  <a:pt x="27770" y="36758"/>
                </a:moveTo>
                <a:lnTo>
                  <a:pt x="27770" y="36861"/>
                </a:lnTo>
                <a:cubicBezTo>
                  <a:pt x="27755" y="36920"/>
                  <a:pt x="27755" y="36979"/>
                  <a:pt x="27741" y="37038"/>
                </a:cubicBezTo>
                <a:lnTo>
                  <a:pt x="27741" y="36920"/>
                </a:lnTo>
                <a:cubicBezTo>
                  <a:pt x="27755" y="36861"/>
                  <a:pt x="27770" y="36817"/>
                  <a:pt x="27770" y="36758"/>
                </a:cubicBezTo>
                <a:close/>
                <a:moveTo>
                  <a:pt x="16821" y="22954"/>
                </a:moveTo>
                <a:cubicBezTo>
                  <a:pt x="17454" y="24573"/>
                  <a:pt x="18734" y="25736"/>
                  <a:pt x="20162" y="27075"/>
                </a:cubicBezTo>
                <a:cubicBezTo>
                  <a:pt x="20868" y="27722"/>
                  <a:pt x="21574" y="28399"/>
                  <a:pt x="22281" y="29179"/>
                </a:cubicBezTo>
                <a:cubicBezTo>
                  <a:pt x="24356" y="31460"/>
                  <a:pt x="26269" y="33741"/>
                  <a:pt x="27122" y="36523"/>
                </a:cubicBezTo>
                <a:lnTo>
                  <a:pt x="27167" y="36743"/>
                </a:lnTo>
                <a:cubicBezTo>
                  <a:pt x="27137" y="36846"/>
                  <a:pt x="27078" y="36964"/>
                  <a:pt x="27034" y="37067"/>
                </a:cubicBezTo>
                <a:cubicBezTo>
                  <a:pt x="27019" y="37038"/>
                  <a:pt x="27019" y="36994"/>
                  <a:pt x="27005" y="36964"/>
                </a:cubicBezTo>
                <a:cubicBezTo>
                  <a:pt x="26107" y="34345"/>
                  <a:pt x="24209" y="32255"/>
                  <a:pt x="22207" y="30018"/>
                </a:cubicBezTo>
                <a:lnTo>
                  <a:pt x="21839" y="29606"/>
                </a:lnTo>
                <a:cubicBezTo>
                  <a:pt x="21280" y="28973"/>
                  <a:pt x="20721" y="28399"/>
                  <a:pt x="20162" y="27855"/>
                </a:cubicBezTo>
                <a:cubicBezTo>
                  <a:pt x="18616" y="26295"/>
                  <a:pt x="17277" y="24926"/>
                  <a:pt x="16718" y="23131"/>
                </a:cubicBezTo>
                <a:cubicBezTo>
                  <a:pt x="16762" y="23072"/>
                  <a:pt x="16792" y="23013"/>
                  <a:pt x="16821" y="22954"/>
                </a:cubicBezTo>
                <a:close/>
                <a:moveTo>
                  <a:pt x="27638" y="36743"/>
                </a:moveTo>
                <a:cubicBezTo>
                  <a:pt x="27652" y="36773"/>
                  <a:pt x="27652" y="36846"/>
                  <a:pt x="27652" y="36905"/>
                </a:cubicBezTo>
                <a:cubicBezTo>
                  <a:pt x="27638" y="36979"/>
                  <a:pt x="27608" y="37067"/>
                  <a:pt x="27579" y="37156"/>
                </a:cubicBezTo>
                <a:cubicBezTo>
                  <a:pt x="27579" y="37111"/>
                  <a:pt x="27564" y="37053"/>
                  <a:pt x="27564" y="36994"/>
                </a:cubicBezTo>
                <a:cubicBezTo>
                  <a:pt x="27579" y="36905"/>
                  <a:pt x="27608" y="36817"/>
                  <a:pt x="27638" y="36743"/>
                </a:cubicBezTo>
                <a:close/>
                <a:moveTo>
                  <a:pt x="27446" y="36788"/>
                </a:moveTo>
                <a:cubicBezTo>
                  <a:pt x="27461" y="36846"/>
                  <a:pt x="27461" y="36920"/>
                  <a:pt x="27490" y="36979"/>
                </a:cubicBezTo>
                <a:cubicBezTo>
                  <a:pt x="27461" y="37067"/>
                  <a:pt x="27432" y="37156"/>
                  <a:pt x="27402" y="37259"/>
                </a:cubicBezTo>
                <a:cubicBezTo>
                  <a:pt x="27402" y="37273"/>
                  <a:pt x="27387" y="37288"/>
                  <a:pt x="27387" y="37303"/>
                </a:cubicBezTo>
                <a:cubicBezTo>
                  <a:pt x="27373" y="37229"/>
                  <a:pt x="27373" y="37185"/>
                  <a:pt x="27358" y="37111"/>
                </a:cubicBezTo>
                <a:cubicBezTo>
                  <a:pt x="27387" y="36994"/>
                  <a:pt x="27432" y="36891"/>
                  <a:pt x="27446" y="36788"/>
                </a:cubicBezTo>
                <a:close/>
                <a:moveTo>
                  <a:pt x="27211" y="36861"/>
                </a:moveTo>
                <a:cubicBezTo>
                  <a:pt x="27225" y="36935"/>
                  <a:pt x="27240" y="37023"/>
                  <a:pt x="27270" y="37097"/>
                </a:cubicBezTo>
                <a:lnTo>
                  <a:pt x="27152" y="37435"/>
                </a:lnTo>
                <a:cubicBezTo>
                  <a:pt x="27137" y="37362"/>
                  <a:pt x="27093" y="37273"/>
                  <a:pt x="27078" y="37200"/>
                </a:cubicBezTo>
                <a:cubicBezTo>
                  <a:pt x="27122" y="37082"/>
                  <a:pt x="27167" y="36979"/>
                  <a:pt x="27211" y="36861"/>
                </a:cubicBezTo>
                <a:close/>
                <a:moveTo>
                  <a:pt x="16674" y="23234"/>
                </a:moveTo>
                <a:cubicBezTo>
                  <a:pt x="17233" y="25015"/>
                  <a:pt x="18587" y="26383"/>
                  <a:pt x="20103" y="27928"/>
                </a:cubicBezTo>
                <a:cubicBezTo>
                  <a:pt x="20662" y="28473"/>
                  <a:pt x="21236" y="29047"/>
                  <a:pt x="21780" y="29680"/>
                </a:cubicBezTo>
                <a:lnTo>
                  <a:pt x="22148" y="30092"/>
                </a:lnTo>
                <a:cubicBezTo>
                  <a:pt x="24150" y="32329"/>
                  <a:pt x="26033" y="34418"/>
                  <a:pt x="26931" y="36994"/>
                </a:cubicBezTo>
                <a:cubicBezTo>
                  <a:pt x="26946" y="37053"/>
                  <a:pt x="26975" y="37126"/>
                  <a:pt x="26990" y="37185"/>
                </a:cubicBezTo>
                <a:cubicBezTo>
                  <a:pt x="26931" y="37288"/>
                  <a:pt x="26902" y="37406"/>
                  <a:pt x="26843" y="37509"/>
                </a:cubicBezTo>
                <a:cubicBezTo>
                  <a:pt x="26843" y="37494"/>
                  <a:pt x="26828" y="37450"/>
                  <a:pt x="26828" y="37435"/>
                </a:cubicBezTo>
                <a:cubicBezTo>
                  <a:pt x="25945" y="35139"/>
                  <a:pt x="24267" y="33315"/>
                  <a:pt x="22487" y="31372"/>
                </a:cubicBezTo>
                <a:cubicBezTo>
                  <a:pt x="22119" y="30960"/>
                  <a:pt x="21707" y="30518"/>
                  <a:pt x="21339" y="30092"/>
                </a:cubicBezTo>
                <a:cubicBezTo>
                  <a:pt x="20956" y="29650"/>
                  <a:pt x="20574" y="29253"/>
                  <a:pt x="20206" y="28841"/>
                </a:cubicBezTo>
                <a:cubicBezTo>
                  <a:pt x="18513" y="27031"/>
                  <a:pt x="17042" y="25427"/>
                  <a:pt x="16571" y="23366"/>
                </a:cubicBezTo>
                <a:cubicBezTo>
                  <a:pt x="16615" y="23322"/>
                  <a:pt x="16630" y="23293"/>
                  <a:pt x="16674" y="23234"/>
                </a:cubicBezTo>
                <a:close/>
                <a:moveTo>
                  <a:pt x="27652" y="37156"/>
                </a:moveTo>
                <a:cubicBezTo>
                  <a:pt x="27667" y="37214"/>
                  <a:pt x="27667" y="37259"/>
                  <a:pt x="27667" y="37303"/>
                </a:cubicBezTo>
                <a:cubicBezTo>
                  <a:pt x="27652" y="37376"/>
                  <a:pt x="27638" y="37435"/>
                  <a:pt x="27608" y="37509"/>
                </a:cubicBezTo>
                <a:cubicBezTo>
                  <a:pt x="27608" y="37450"/>
                  <a:pt x="27608" y="37420"/>
                  <a:pt x="27593" y="37362"/>
                </a:cubicBezTo>
                <a:cubicBezTo>
                  <a:pt x="27608" y="37288"/>
                  <a:pt x="27638" y="37229"/>
                  <a:pt x="27652" y="37156"/>
                </a:cubicBezTo>
                <a:close/>
                <a:moveTo>
                  <a:pt x="27505" y="37156"/>
                </a:moveTo>
                <a:cubicBezTo>
                  <a:pt x="27505" y="37214"/>
                  <a:pt x="27520" y="37288"/>
                  <a:pt x="27520" y="37347"/>
                </a:cubicBezTo>
                <a:cubicBezTo>
                  <a:pt x="27505" y="37450"/>
                  <a:pt x="27490" y="37553"/>
                  <a:pt x="27461" y="37641"/>
                </a:cubicBezTo>
                <a:cubicBezTo>
                  <a:pt x="27446" y="37582"/>
                  <a:pt x="27446" y="37523"/>
                  <a:pt x="27432" y="37450"/>
                </a:cubicBezTo>
                <a:cubicBezTo>
                  <a:pt x="27446" y="37376"/>
                  <a:pt x="27461" y="37332"/>
                  <a:pt x="27490" y="37259"/>
                </a:cubicBezTo>
                <a:cubicBezTo>
                  <a:pt x="27490" y="37214"/>
                  <a:pt x="27505" y="37200"/>
                  <a:pt x="27505" y="37156"/>
                </a:cubicBezTo>
                <a:close/>
                <a:moveTo>
                  <a:pt x="27299" y="37259"/>
                </a:moveTo>
                <a:cubicBezTo>
                  <a:pt x="27314" y="37332"/>
                  <a:pt x="27343" y="37406"/>
                  <a:pt x="27343" y="37479"/>
                </a:cubicBezTo>
                <a:cubicBezTo>
                  <a:pt x="27314" y="37582"/>
                  <a:pt x="27284" y="37671"/>
                  <a:pt x="27240" y="37788"/>
                </a:cubicBezTo>
                <a:lnTo>
                  <a:pt x="27196" y="37568"/>
                </a:lnTo>
                <a:cubicBezTo>
                  <a:pt x="27225" y="37479"/>
                  <a:pt x="27270" y="37362"/>
                  <a:pt x="27299" y="37259"/>
                </a:cubicBezTo>
                <a:close/>
                <a:moveTo>
                  <a:pt x="27684" y="37684"/>
                </a:moveTo>
                <a:cubicBezTo>
                  <a:pt x="27682" y="37697"/>
                  <a:pt x="27682" y="37709"/>
                  <a:pt x="27682" y="37715"/>
                </a:cubicBezTo>
                <a:cubicBezTo>
                  <a:pt x="27682" y="37744"/>
                  <a:pt x="27667" y="37803"/>
                  <a:pt x="27667" y="37832"/>
                </a:cubicBezTo>
                <a:lnTo>
                  <a:pt x="27667" y="37744"/>
                </a:lnTo>
                <a:cubicBezTo>
                  <a:pt x="27674" y="37729"/>
                  <a:pt x="27678" y="37707"/>
                  <a:pt x="27684" y="37684"/>
                </a:cubicBezTo>
                <a:close/>
                <a:moveTo>
                  <a:pt x="27034" y="37303"/>
                </a:moveTo>
                <a:cubicBezTo>
                  <a:pt x="27064" y="37406"/>
                  <a:pt x="27093" y="37479"/>
                  <a:pt x="27122" y="37568"/>
                </a:cubicBezTo>
                <a:cubicBezTo>
                  <a:pt x="27064" y="37656"/>
                  <a:pt x="27019" y="37774"/>
                  <a:pt x="26990" y="37877"/>
                </a:cubicBezTo>
                <a:cubicBezTo>
                  <a:pt x="26946" y="37788"/>
                  <a:pt x="26931" y="37715"/>
                  <a:pt x="26902" y="37626"/>
                </a:cubicBezTo>
                <a:cubicBezTo>
                  <a:pt x="26946" y="37509"/>
                  <a:pt x="26990" y="37420"/>
                  <a:pt x="27034" y="37303"/>
                </a:cubicBezTo>
                <a:close/>
                <a:moveTo>
                  <a:pt x="16527" y="23499"/>
                </a:moveTo>
                <a:cubicBezTo>
                  <a:pt x="17012" y="25530"/>
                  <a:pt x="18469" y="27119"/>
                  <a:pt x="20147" y="28914"/>
                </a:cubicBezTo>
                <a:cubicBezTo>
                  <a:pt x="20515" y="29326"/>
                  <a:pt x="20897" y="29724"/>
                  <a:pt x="21280" y="30165"/>
                </a:cubicBezTo>
                <a:cubicBezTo>
                  <a:pt x="21677" y="30607"/>
                  <a:pt x="22060" y="31034"/>
                  <a:pt x="22443" y="31446"/>
                </a:cubicBezTo>
                <a:cubicBezTo>
                  <a:pt x="24209" y="33373"/>
                  <a:pt x="25886" y="35198"/>
                  <a:pt x="26769" y="37479"/>
                </a:cubicBezTo>
                <a:cubicBezTo>
                  <a:pt x="26784" y="37523"/>
                  <a:pt x="26799" y="37568"/>
                  <a:pt x="26828" y="37626"/>
                </a:cubicBezTo>
                <a:cubicBezTo>
                  <a:pt x="26769" y="37729"/>
                  <a:pt x="26710" y="37818"/>
                  <a:pt x="26681" y="37935"/>
                </a:cubicBezTo>
                <a:lnTo>
                  <a:pt x="26681" y="37921"/>
                </a:lnTo>
                <a:cubicBezTo>
                  <a:pt x="25798" y="35831"/>
                  <a:pt x="24223" y="34198"/>
                  <a:pt x="22590" y="32446"/>
                </a:cubicBezTo>
                <a:cubicBezTo>
                  <a:pt x="22016" y="31858"/>
                  <a:pt x="21457" y="31240"/>
                  <a:pt x="20883" y="30592"/>
                </a:cubicBezTo>
                <a:cubicBezTo>
                  <a:pt x="20736" y="30415"/>
                  <a:pt x="20574" y="30239"/>
                  <a:pt x="20426" y="30077"/>
                </a:cubicBezTo>
                <a:cubicBezTo>
                  <a:pt x="18454" y="27884"/>
                  <a:pt x="16792" y="26001"/>
                  <a:pt x="16424" y="23616"/>
                </a:cubicBezTo>
                <a:cubicBezTo>
                  <a:pt x="16468" y="23558"/>
                  <a:pt x="16482" y="23528"/>
                  <a:pt x="16527" y="23499"/>
                </a:cubicBezTo>
                <a:close/>
                <a:moveTo>
                  <a:pt x="27579" y="37582"/>
                </a:moveTo>
                <a:lnTo>
                  <a:pt x="27579" y="37582"/>
                </a:lnTo>
                <a:cubicBezTo>
                  <a:pt x="27564" y="37641"/>
                  <a:pt x="27564" y="37700"/>
                  <a:pt x="27579" y="37744"/>
                </a:cubicBezTo>
                <a:cubicBezTo>
                  <a:pt x="27564" y="37818"/>
                  <a:pt x="27535" y="37921"/>
                  <a:pt x="27520" y="37994"/>
                </a:cubicBezTo>
                <a:cubicBezTo>
                  <a:pt x="27520" y="37935"/>
                  <a:pt x="27505" y="37877"/>
                  <a:pt x="27505" y="37847"/>
                </a:cubicBezTo>
                <a:cubicBezTo>
                  <a:pt x="27520" y="37744"/>
                  <a:pt x="27535" y="37671"/>
                  <a:pt x="27579" y="37582"/>
                </a:cubicBezTo>
                <a:close/>
                <a:moveTo>
                  <a:pt x="27373" y="37656"/>
                </a:moveTo>
                <a:cubicBezTo>
                  <a:pt x="27387" y="37715"/>
                  <a:pt x="27387" y="37788"/>
                  <a:pt x="27417" y="37847"/>
                </a:cubicBezTo>
                <a:cubicBezTo>
                  <a:pt x="27417" y="37862"/>
                  <a:pt x="27387" y="37877"/>
                  <a:pt x="27387" y="37921"/>
                </a:cubicBezTo>
                <a:cubicBezTo>
                  <a:pt x="27373" y="37994"/>
                  <a:pt x="27358" y="38068"/>
                  <a:pt x="27343" y="38156"/>
                </a:cubicBezTo>
                <a:cubicBezTo>
                  <a:pt x="27314" y="38083"/>
                  <a:pt x="27314" y="38024"/>
                  <a:pt x="27299" y="37950"/>
                </a:cubicBezTo>
                <a:cubicBezTo>
                  <a:pt x="27314" y="37847"/>
                  <a:pt x="27343" y="37744"/>
                  <a:pt x="27373" y="37656"/>
                </a:cubicBezTo>
                <a:close/>
                <a:moveTo>
                  <a:pt x="27152" y="37715"/>
                </a:moveTo>
                <a:cubicBezTo>
                  <a:pt x="27167" y="37788"/>
                  <a:pt x="27196" y="37877"/>
                  <a:pt x="27211" y="37950"/>
                </a:cubicBezTo>
                <a:cubicBezTo>
                  <a:pt x="27167" y="38039"/>
                  <a:pt x="27137" y="38142"/>
                  <a:pt x="27093" y="38245"/>
                </a:cubicBezTo>
                <a:cubicBezTo>
                  <a:pt x="27078" y="38156"/>
                  <a:pt x="27049" y="38083"/>
                  <a:pt x="27019" y="38009"/>
                </a:cubicBezTo>
                <a:cubicBezTo>
                  <a:pt x="27064" y="37921"/>
                  <a:pt x="27122" y="37803"/>
                  <a:pt x="27152" y="37715"/>
                </a:cubicBezTo>
                <a:close/>
                <a:moveTo>
                  <a:pt x="26843" y="37715"/>
                </a:moveTo>
                <a:cubicBezTo>
                  <a:pt x="26872" y="37803"/>
                  <a:pt x="26902" y="37891"/>
                  <a:pt x="26931" y="37994"/>
                </a:cubicBezTo>
                <a:cubicBezTo>
                  <a:pt x="26902" y="38097"/>
                  <a:pt x="26843" y="38186"/>
                  <a:pt x="26799" y="38303"/>
                </a:cubicBezTo>
                <a:lnTo>
                  <a:pt x="26696" y="38024"/>
                </a:lnTo>
                <a:cubicBezTo>
                  <a:pt x="26755" y="37935"/>
                  <a:pt x="26799" y="37818"/>
                  <a:pt x="26843" y="37715"/>
                </a:cubicBezTo>
                <a:close/>
                <a:moveTo>
                  <a:pt x="16365" y="23734"/>
                </a:moveTo>
                <a:cubicBezTo>
                  <a:pt x="16762" y="26089"/>
                  <a:pt x="18410" y="27987"/>
                  <a:pt x="20323" y="30136"/>
                </a:cubicBezTo>
                <a:cubicBezTo>
                  <a:pt x="20471" y="30298"/>
                  <a:pt x="20647" y="30489"/>
                  <a:pt x="20780" y="30651"/>
                </a:cubicBezTo>
                <a:cubicBezTo>
                  <a:pt x="21354" y="31298"/>
                  <a:pt x="21928" y="31902"/>
                  <a:pt x="22502" y="32505"/>
                </a:cubicBezTo>
                <a:cubicBezTo>
                  <a:pt x="24135" y="34242"/>
                  <a:pt x="25680" y="35875"/>
                  <a:pt x="26578" y="37950"/>
                </a:cubicBezTo>
                <a:cubicBezTo>
                  <a:pt x="26593" y="37965"/>
                  <a:pt x="26593" y="38009"/>
                  <a:pt x="26622" y="38024"/>
                </a:cubicBezTo>
                <a:cubicBezTo>
                  <a:pt x="26563" y="38142"/>
                  <a:pt x="26504" y="38230"/>
                  <a:pt x="26446" y="38333"/>
                </a:cubicBezTo>
                <a:cubicBezTo>
                  <a:pt x="25548" y="36420"/>
                  <a:pt x="24076" y="34948"/>
                  <a:pt x="22516" y="33373"/>
                </a:cubicBezTo>
                <a:cubicBezTo>
                  <a:pt x="21795" y="32652"/>
                  <a:pt x="21059" y="31902"/>
                  <a:pt x="20368" y="31107"/>
                </a:cubicBezTo>
                <a:cubicBezTo>
                  <a:pt x="18190" y="28605"/>
                  <a:pt x="16497" y="26457"/>
                  <a:pt x="16321" y="23881"/>
                </a:cubicBezTo>
                <a:cubicBezTo>
                  <a:pt x="16321" y="23808"/>
                  <a:pt x="16335" y="23764"/>
                  <a:pt x="16365" y="23734"/>
                </a:cubicBezTo>
                <a:close/>
                <a:moveTo>
                  <a:pt x="27593" y="38024"/>
                </a:moveTo>
                <a:lnTo>
                  <a:pt x="27593" y="38156"/>
                </a:lnTo>
                <a:cubicBezTo>
                  <a:pt x="27579" y="38230"/>
                  <a:pt x="27549" y="38289"/>
                  <a:pt x="27549" y="38362"/>
                </a:cubicBezTo>
                <a:cubicBezTo>
                  <a:pt x="27549" y="38318"/>
                  <a:pt x="27549" y="38289"/>
                  <a:pt x="27535" y="38230"/>
                </a:cubicBezTo>
                <a:cubicBezTo>
                  <a:pt x="27549" y="38186"/>
                  <a:pt x="27549" y="38156"/>
                  <a:pt x="27579" y="38112"/>
                </a:cubicBezTo>
                <a:cubicBezTo>
                  <a:pt x="27579" y="38083"/>
                  <a:pt x="27593" y="38068"/>
                  <a:pt x="27593" y="38024"/>
                </a:cubicBezTo>
                <a:close/>
                <a:moveTo>
                  <a:pt x="27432" y="38068"/>
                </a:moveTo>
                <a:cubicBezTo>
                  <a:pt x="27432" y="38112"/>
                  <a:pt x="27446" y="38171"/>
                  <a:pt x="27446" y="38230"/>
                </a:cubicBezTo>
                <a:cubicBezTo>
                  <a:pt x="27432" y="38303"/>
                  <a:pt x="27402" y="38392"/>
                  <a:pt x="27387" y="38480"/>
                </a:cubicBezTo>
                <a:cubicBezTo>
                  <a:pt x="27373" y="38436"/>
                  <a:pt x="27373" y="38377"/>
                  <a:pt x="27358" y="38318"/>
                </a:cubicBezTo>
                <a:cubicBezTo>
                  <a:pt x="27373" y="38230"/>
                  <a:pt x="27402" y="38142"/>
                  <a:pt x="27432" y="38068"/>
                </a:cubicBezTo>
                <a:close/>
                <a:moveTo>
                  <a:pt x="27240" y="38068"/>
                </a:moveTo>
                <a:cubicBezTo>
                  <a:pt x="27270" y="38142"/>
                  <a:pt x="27284" y="38215"/>
                  <a:pt x="27284" y="38289"/>
                </a:cubicBezTo>
                <a:cubicBezTo>
                  <a:pt x="27240" y="38406"/>
                  <a:pt x="27211" y="38509"/>
                  <a:pt x="27196" y="38598"/>
                </a:cubicBezTo>
                <a:cubicBezTo>
                  <a:pt x="27167" y="38524"/>
                  <a:pt x="27152" y="38451"/>
                  <a:pt x="27137" y="38362"/>
                </a:cubicBezTo>
                <a:cubicBezTo>
                  <a:pt x="27167" y="38259"/>
                  <a:pt x="27211" y="38171"/>
                  <a:pt x="27240" y="38068"/>
                </a:cubicBezTo>
                <a:close/>
                <a:moveTo>
                  <a:pt x="26975" y="38097"/>
                </a:moveTo>
                <a:cubicBezTo>
                  <a:pt x="26990" y="38186"/>
                  <a:pt x="27019" y="38259"/>
                  <a:pt x="27049" y="38362"/>
                </a:cubicBezTo>
                <a:cubicBezTo>
                  <a:pt x="27005" y="38451"/>
                  <a:pt x="26975" y="38554"/>
                  <a:pt x="26931" y="38657"/>
                </a:cubicBezTo>
                <a:cubicBezTo>
                  <a:pt x="26902" y="38554"/>
                  <a:pt x="26872" y="38480"/>
                  <a:pt x="26843" y="38392"/>
                </a:cubicBezTo>
                <a:cubicBezTo>
                  <a:pt x="26872" y="38303"/>
                  <a:pt x="26931" y="38215"/>
                  <a:pt x="26975" y="38097"/>
                </a:cubicBezTo>
                <a:close/>
                <a:moveTo>
                  <a:pt x="26637" y="38112"/>
                </a:moveTo>
                <a:lnTo>
                  <a:pt x="26755" y="38392"/>
                </a:lnTo>
                <a:cubicBezTo>
                  <a:pt x="26696" y="38509"/>
                  <a:pt x="26652" y="38598"/>
                  <a:pt x="26607" y="38686"/>
                </a:cubicBezTo>
                <a:cubicBezTo>
                  <a:pt x="26563" y="38598"/>
                  <a:pt x="26504" y="38509"/>
                  <a:pt x="26475" y="38406"/>
                </a:cubicBezTo>
                <a:cubicBezTo>
                  <a:pt x="26534" y="38318"/>
                  <a:pt x="26578" y="38215"/>
                  <a:pt x="26637" y="38112"/>
                </a:cubicBezTo>
                <a:close/>
                <a:moveTo>
                  <a:pt x="27593" y="38480"/>
                </a:moveTo>
                <a:lnTo>
                  <a:pt x="27593" y="38554"/>
                </a:lnTo>
                <a:cubicBezTo>
                  <a:pt x="27593" y="38598"/>
                  <a:pt x="27579" y="38627"/>
                  <a:pt x="27579" y="38686"/>
                </a:cubicBezTo>
                <a:lnTo>
                  <a:pt x="27579" y="38612"/>
                </a:lnTo>
                <a:cubicBezTo>
                  <a:pt x="27593" y="38583"/>
                  <a:pt x="27593" y="38539"/>
                  <a:pt x="27593" y="38480"/>
                </a:cubicBezTo>
                <a:close/>
                <a:moveTo>
                  <a:pt x="16232" y="23970"/>
                </a:moveTo>
                <a:cubicBezTo>
                  <a:pt x="16468" y="26530"/>
                  <a:pt x="18145" y="28664"/>
                  <a:pt x="20294" y="31151"/>
                </a:cubicBezTo>
                <a:cubicBezTo>
                  <a:pt x="20986" y="31961"/>
                  <a:pt x="21722" y="32696"/>
                  <a:pt x="22443" y="33432"/>
                </a:cubicBezTo>
                <a:cubicBezTo>
                  <a:pt x="24003" y="35007"/>
                  <a:pt x="25489" y="36523"/>
                  <a:pt x="26401" y="38436"/>
                </a:cubicBezTo>
                <a:cubicBezTo>
                  <a:pt x="26343" y="38539"/>
                  <a:pt x="26284" y="38627"/>
                  <a:pt x="26210" y="38745"/>
                </a:cubicBezTo>
                <a:cubicBezTo>
                  <a:pt x="25298" y="36994"/>
                  <a:pt x="23870" y="35610"/>
                  <a:pt x="22369" y="34183"/>
                </a:cubicBezTo>
                <a:cubicBezTo>
                  <a:pt x="21516" y="33373"/>
                  <a:pt x="20662" y="32520"/>
                  <a:pt x="19853" y="31607"/>
                </a:cubicBezTo>
                <a:cubicBezTo>
                  <a:pt x="17939" y="29371"/>
                  <a:pt x="16173" y="26913"/>
                  <a:pt x="16173" y="24102"/>
                </a:cubicBezTo>
                <a:cubicBezTo>
                  <a:pt x="16188" y="24043"/>
                  <a:pt x="16203" y="23999"/>
                  <a:pt x="16232" y="23970"/>
                </a:cubicBezTo>
                <a:close/>
                <a:moveTo>
                  <a:pt x="27461" y="38436"/>
                </a:moveTo>
                <a:cubicBezTo>
                  <a:pt x="27490" y="38509"/>
                  <a:pt x="27490" y="38554"/>
                  <a:pt x="27490" y="38598"/>
                </a:cubicBezTo>
                <a:lnTo>
                  <a:pt x="27432" y="38818"/>
                </a:lnTo>
                <a:cubicBezTo>
                  <a:pt x="27432" y="38760"/>
                  <a:pt x="27417" y="38730"/>
                  <a:pt x="27417" y="38671"/>
                </a:cubicBezTo>
                <a:cubicBezTo>
                  <a:pt x="27417" y="38627"/>
                  <a:pt x="27432" y="38598"/>
                  <a:pt x="27432" y="38554"/>
                </a:cubicBezTo>
                <a:cubicBezTo>
                  <a:pt x="27446" y="38524"/>
                  <a:pt x="27446" y="38465"/>
                  <a:pt x="27461" y="38436"/>
                </a:cubicBezTo>
                <a:close/>
                <a:moveTo>
                  <a:pt x="27299" y="38480"/>
                </a:moveTo>
                <a:cubicBezTo>
                  <a:pt x="27314" y="38554"/>
                  <a:pt x="27314" y="38612"/>
                  <a:pt x="27343" y="38686"/>
                </a:cubicBezTo>
                <a:cubicBezTo>
                  <a:pt x="27314" y="38774"/>
                  <a:pt x="27284" y="38877"/>
                  <a:pt x="27270" y="38966"/>
                </a:cubicBezTo>
                <a:cubicBezTo>
                  <a:pt x="27240" y="38892"/>
                  <a:pt x="27225" y="38818"/>
                  <a:pt x="27225" y="38760"/>
                </a:cubicBezTo>
                <a:cubicBezTo>
                  <a:pt x="27240" y="38671"/>
                  <a:pt x="27284" y="38583"/>
                  <a:pt x="27299" y="38480"/>
                </a:cubicBezTo>
                <a:close/>
                <a:moveTo>
                  <a:pt x="27078" y="38509"/>
                </a:moveTo>
                <a:cubicBezTo>
                  <a:pt x="27093" y="38598"/>
                  <a:pt x="27108" y="38671"/>
                  <a:pt x="27137" y="38760"/>
                </a:cubicBezTo>
                <a:cubicBezTo>
                  <a:pt x="27093" y="38833"/>
                  <a:pt x="27064" y="38921"/>
                  <a:pt x="27034" y="39039"/>
                </a:cubicBezTo>
                <a:cubicBezTo>
                  <a:pt x="27019" y="38951"/>
                  <a:pt x="26990" y="38877"/>
                  <a:pt x="26961" y="38774"/>
                </a:cubicBezTo>
                <a:lnTo>
                  <a:pt x="27078" y="38509"/>
                </a:lnTo>
                <a:close/>
                <a:moveTo>
                  <a:pt x="26784" y="38509"/>
                </a:moveTo>
                <a:cubicBezTo>
                  <a:pt x="26828" y="38598"/>
                  <a:pt x="26843" y="38686"/>
                  <a:pt x="26872" y="38774"/>
                </a:cubicBezTo>
                <a:cubicBezTo>
                  <a:pt x="26843" y="38877"/>
                  <a:pt x="26784" y="38980"/>
                  <a:pt x="26755" y="39069"/>
                </a:cubicBezTo>
                <a:lnTo>
                  <a:pt x="26637" y="38804"/>
                </a:lnTo>
                <a:cubicBezTo>
                  <a:pt x="26696" y="38701"/>
                  <a:pt x="26725" y="38598"/>
                  <a:pt x="26784" y="38509"/>
                </a:cubicBezTo>
                <a:close/>
                <a:moveTo>
                  <a:pt x="26416" y="38524"/>
                </a:moveTo>
                <a:cubicBezTo>
                  <a:pt x="26460" y="38612"/>
                  <a:pt x="26504" y="38701"/>
                  <a:pt x="26549" y="38804"/>
                </a:cubicBezTo>
                <a:cubicBezTo>
                  <a:pt x="26490" y="38892"/>
                  <a:pt x="26431" y="38980"/>
                  <a:pt x="26387" y="39098"/>
                </a:cubicBezTo>
                <a:lnTo>
                  <a:pt x="26269" y="38877"/>
                </a:lnTo>
                <a:cubicBezTo>
                  <a:pt x="26254" y="38848"/>
                  <a:pt x="26254" y="38833"/>
                  <a:pt x="26239" y="38818"/>
                </a:cubicBezTo>
                <a:cubicBezTo>
                  <a:pt x="26284" y="38730"/>
                  <a:pt x="26343" y="38612"/>
                  <a:pt x="26416" y="38524"/>
                </a:cubicBezTo>
                <a:close/>
                <a:moveTo>
                  <a:pt x="16085" y="24235"/>
                </a:moveTo>
                <a:cubicBezTo>
                  <a:pt x="16159" y="27001"/>
                  <a:pt x="17881" y="29429"/>
                  <a:pt x="19779" y="31637"/>
                </a:cubicBezTo>
                <a:cubicBezTo>
                  <a:pt x="20559" y="32579"/>
                  <a:pt x="21442" y="33403"/>
                  <a:pt x="22295" y="34242"/>
                </a:cubicBezTo>
                <a:cubicBezTo>
                  <a:pt x="23811" y="35684"/>
                  <a:pt x="25224" y="37053"/>
                  <a:pt x="26136" y="38818"/>
                </a:cubicBezTo>
                <a:cubicBezTo>
                  <a:pt x="26092" y="38921"/>
                  <a:pt x="26019" y="39025"/>
                  <a:pt x="25960" y="39113"/>
                </a:cubicBezTo>
                <a:cubicBezTo>
                  <a:pt x="25003" y="37465"/>
                  <a:pt x="23620" y="36228"/>
                  <a:pt x="22163" y="34889"/>
                </a:cubicBezTo>
                <a:cubicBezTo>
                  <a:pt x="21206" y="34006"/>
                  <a:pt x="20220" y="33109"/>
                  <a:pt x="19337" y="32078"/>
                </a:cubicBezTo>
                <a:cubicBezTo>
                  <a:pt x="16909" y="29209"/>
                  <a:pt x="15864" y="26751"/>
                  <a:pt x="16026" y="24323"/>
                </a:cubicBezTo>
                <a:cubicBezTo>
                  <a:pt x="16041" y="24279"/>
                  <a:pt x="16056" y="24249"/>
                  <a:pt x="16085" y="24235"/>
                </a:cubicBezTo>
                <a:close/>
                <a:moveTo>
                  <a:pt x="27505" y="38892"/>
                </a:moveTo>
                <a:cubicBezTo>
                  <a:pt x="27520" y="38921"/>
                  <a:pt x="27520" y="38966"/>
                  <a:pt x="27520" y="38995"/>
                </a:cubicBezTo>
                <a:cubicBezTo>
                  <a:pt x="27505" y="39054"/>
                  <a:pt x="27505" y="39113"/>
                  <a:pt x="27490" y="39172"/>
                </a:cubicBezTo>
                <a:cubicBezTo>
                  <a:pt x="27490" y="39128"/>
                  <a:pt x="27490" y="39098"/>
                  <a:pt x="27461" y="39054"/>
                </a:cubicBezTo>
                <a:cubicBezTo>
                  <a:pt x="27490" y="38995"/>
                  <a:pt x="27490" y="38951"/>
                  <a:pt x="27505" y="38892"/>
                </a:cubicBezTo>
                <a:close/>
                <a:moveTo>
                  <a:pt x="27373" y="38877"/>
                </a:moveTo>
                <a:cubicBezTo>
                  <a:pt x="27373" y="38951"/>
                  <a:pt x="27387" y="38995"/>
                  <a:pt x="27387" y="39054"/>
                </a:cubicBezTo>
                <a:cubicBezTo>
                  <a:pt x="27373" y="39113"/>
                  <a:pt x="27373" y="39172"/>
                  <a:pt x="27358" y="39216"/>
                </a:cubicBezTo>
                <a:cubicBezTo>
                  <a:pt x="27358" y="39260"/>
                  <a:pt x="27343" y="39289"/>
                  <a:pt x="27343" y="39319"/>
                </a:cubicBezTo>
                <a:cubicBezTo>
                  <a:pt x="27314" y="39260"/>
                  <a:pt x="27314" y="39201"/>
                  <a:pt x="27299" y="39128"/>
                </a:cubicBezTo>
                <a:cubicBezTo>
                  <a:pt x="27314" y="39054"/>
                  <a:pt x="27358" y="38966"/>
                  <a:pt x="27373" y="38877"/>
                </a:cubicBezTo>
                <a:close/>
                <a:moveTo>
                  <a:pt x="27167" y="38892"/>
                </a:moveTo>
                <a:cubicBezTo>
                  <a:pt x="27181" y="38966"/>
                  <a:pt x="27211" y="39039"/>
                  <a:pt x="27225" y="39128"/>
                </a:cubicBezTo>
                <a:cubicBezTo>
                  <a:pt x="27196" y="39216"/>
                  <a:pt x="27152" y="39319"/>
                  <a:pt x="27137" y="39407"/>
                </a:cubicBezTo>
                <a:cubicBezTo>
                  <a:pt x="27122" y="39334"/>
                  <a:pt x="27093" y="39245"/>
                  <a:pt x="27078" y="39172"/>
                </a:cubicBezTo>
                <a:cubicBezTo>
                  <a:pt x="27122" y="39069"/>
                  <a:pt x="27152" y="38980"/>
                  <a:pt x="27167" y="38892"/>
                </a:cubicBezTo>
                <a:close/>
                <a:moveTo>
                  <a:pt x="26916" y="38892"/>
                </a:moveTo>
                <a:cubicBezTo>
                  <a:pt x="26931" y="38980"/>
                  <a:pt x="26975" y="39069"/>
                  <a:pt x="26990" y="39142"/>
                </a:cubicBezTo>
                <a:lnTo>
                  <a:pt x="26872" y="39422"/>
                </a:lnTo>
                <a:cubicBezTo>
                  <a:pt x="26843" y="39334"/>
                  <a:pt x="26828" y="39245"/>
                  <a:pt x="26784" y="39172"/>
                </a:cubicBezTo>
                <a:cubicBezTo>
                  <a:pt x="26828" y="39069"/>
                  <a:pt x="26872" y="38980"/>
                  <a:pt x="26916" y="38892"/>
                </a:cubicBezTo>
                <a:close/>
                <a:moveTo>
                  <a:pt x="26195" y="38892"/>
                </a:moveTo>
                <a:lnTo>
                  <a:pt x="26195" y="38907"/>
                </a:lnTo>
                <a:cubicBezTo>
                  <a:pt x="26254" y="38980"/>
                  <a:pt x="26284" y="39069"/>
                  <a:pt x="26343" y="39172"/>
                </a:cubicBezTo>
                <a:cubicBezTo>
                  <a:pt x="26284" y="39260"/>
                  <a:pt x="26239" y="39363"/>
                  <a:pt x="26181" y="39466"/>
                </a:cubicBezTo>
                <a:cubicBezTo>
                  <a:pt x="26166" y="39422"/>
                  <a:pt x="26136" y="39363"/>
                  <a:pt x="26107" y="39334"/>
                </a:cubicBezTo>
                <a:cubicBezTo>
                  <a:pt x="26063" y="39275"/>
                  <a:pt x="26048" y="39245"/>
                  <a:pt x="26004" y="39186"/>
                </a:cubicBezTo>
                <a:cubicBezTo>
                  <a:pt x="26078" y="39098"/>
                  <a:pt x="26136" y="38980"/>
                  <a:pt x="26195" y="38892"/>
                </a:cubicBezTo>
                <a:close/>
                <a:moveTo>
                  <a:pt x="26578" y="38892"/>
                </a:moveTo>
                <a:lnTo>
                  <a:pt x="26696" y="39172"/>
                </a:lnTo>
                <a:cubicBezTo>
                  <a:pt x="26637" y="39260"/>
                  <a:pt x="26593" y="39363"/>
                  <a:pt x="26549" y="39466"/>
                </a:cubicBezTo>
                <a:cubicBezTo>
                  <a:pt x="26504" y="39363"/>
                  <a:pt x="26475" y="39275"/>
                  <a:pt x="26416" y="39186"/>
                </a:cubicBezTo>
                <a:cubicBezTo>
                  <a:pt x="26490" y="39069"/>
                  <a:pt x="26534" y="38980"/>
                  <a:pt x="26578" y="38892"/>
                </a:cubicBezTo>
                <a:close/>
                <a:moveTo>
                  <a:pt x="15953" y="24485"/>
                </a:moveTo>
                <a:lnTo>
                  <a:pt x="15953" y="24485"/>
                </a:lnTo>
                <a:cubicBezTo>
                  <a:pt x="15835" y="26883"/>
                  <a:pt x="16909" y="29326"/>
                  <a:pt x="19293" y="32123"/>
                </a:cubicBezTo>
                <a:cubicBezTo>
                  <a:pt x="20176" y="33153"/>
                  <a:pt x="21177" y="34065"/>
                  <a:pt x="22134" y="34948"/>
                </a:cubicBezTo>
                <a:cubicBezTo>
                  <a:pt x="23605" y="36302"/>
                  <a:pt x="24989" y="37553"/>
                  <a:pt x="25916" y="39186"/>
                </a:cubicBezTo>
                <a:cubicBezTo>
                  <a:pt x="25842" y="39289"/>
                  <a:pt x="25798" y="39392"/>
                  <a:pt x="25724" y="39481"/>
                </a:cubicBezTo>
                <a:cubicBezTo>
                  <a:pt x="24738" y="37950"/>
                  <a:pt x="23399" y="36788"/>
                  <a:pt x="21972" y="35551"/>
                </a:cubicBezTo>
                <a:cubicBezTo>
                  <a:pt x="20897" y="34639"/>
                  <a:pt x="19794" y="33682"/>
                  <a:pt x="18852" y="32564"/>
                </a:cubicBezTo>
                <a:cubicBezTo>
                  <a:pt x="16571" y="29856"/>
                  <a:pt x="15585" y="27075"/>
                  <a:pt x="15909" y="24544"/>
                </a:cubicBezTo>
                <a:cubicBezTo>
                  <a:pt x="15909" y="24529"/>
                  <a:pt x="15923" y="24499"/>
                  <a:pt x="15953" y="24485"/>
                </a:cubicBezTo>
                <a:close/>
                <a:moveTo>
                  <a:pt x="27520" y="39348"/>
                </a:moveTo>
                <a:lnTo>
                  <a:pt x="27520" y="39407"/>
                </a:lnTo>
                <a:cubicBezTo>
                  <a:pt x="27520" y="39437"/>
                  <a:pt x="27505" y="39466"/>
                  <a:pt x="27505" y="39495"/>
                </a:cubicBezTo>
                <a:lnTo>
                  <a:pt x="27505" y="39437"/>
                </a:lnTo>
                <a:cubicBezTo>
                  <a:pt x="27505" y="39407"/>
                  <a:pt x="27520" y="39392"/>
                  <a:pt x="27520" y="39348"/>
                </a:cubicBezTo>
                <a:close/>
                <a:moveTo>
                  <a:pt x="27417" y="39275"/>
                </a:moveTo>
                <a:cubicBezTo>
                  <a:pt x="27432" y="39334"/>
                  <a:pt x="27432" y="39392"/>
                  <a:pt x="27432" y="39422"/>
                </a:cubicBezTo>
                <a:lnTo>
                  <a:pt x="27373" y="39643"/>
                </a:lnTo>
                <a:cubicBezTo>
                  <a:pt x="27373" y="39584"/>
                  <a:pt x="27358" y="39554"/>
                  <a:pt x="27358" y="39495"/>
                </a:cubicBezTo>
                <a:lnTo>
                  <a:pt x="27417" y="39275"/>
                </a:lnTo>
                <a:close/>
                <a:moveTo>
                  <a:pt x="27240" y="39289"/>
                </a:moveTo>
                <a:cubicBezTo>
                  <a:pt x="27270" y="39363"/>
                  <a:pt x="27270" y="39437"/>
                  <a:pt x="27284" y="39495"/>
                </a:cubicBezTo>
                <a:cubicBezTo>
                  <a:pt x="27270" y="39584"/>
                  <a:pt x="27240" y="39657"/>
                  <a:pt x="27211" y="39760"/>
                </a:cubicBezTo>
                <a:lnTo>
                  <a:pt x="27152" y="39540"/>
                </a:lnTo>
                <a:cubicBezTo>
                  <a:pt x="27196" y="39466"/>
                  <a:pt x="27225" y="39392"/>
                  <a:pt x="27240" y="39289"/>
                </a:cubicBezTo>
                <a:close/>
                <a:moveTo>
                  <a:pt x="27019" y="39289"/>
                </a:moveTo>
                <a:cubicBezTo>
                  <a:pt x="27034" y="39392"/>
                  <a:pt x="27064" y="39466"/>
                  <a:pt x="27078" y="39554"/>
                </a:cubicBezTo>
                <a:cubicBezTo>
                  <a:pt x="27034" y="39643"/>
                  <a:pt x="27019" y="39731"/>
                  <a:pt x="26990" y="39804"/>
                </a:cubicBezTo>
                <a:cubicBezTo>
                  <a:pt x="26975" y="39716"/>
                  <a:pt x="26931" y="39643"/>
                  <a:pt x="26916" y="39554"/>
                </a:cubicBezTo>
                <a:cubicBezTo>
                  <a:pt x="26946" y="39466"/>
                  <a:pt x="26990" y="39363"/>
                  <a:pt x="27019" y="39289"/>
                </a:cubicBezTo>
                <a:close/>
                <a:moveTo>
                  <a:pt x="26725" y="39275"/>
                </a:moveTo>
                <a:cubicBezTo>
                  <a:pt x="26769" y="39363"/>
                  <a:pt x="26784" y="39466"/>
                  <a:pt x="26813" y="39554"/>
                </a:cubicBezTo>
                <a:cubicBezTo>
                  <a:pt x="26784" y="39643"/>
                  <a:pt x="26725" y="39731"/>
                  <a:pt x="26696" y="39834"/>
                </a:cubicBezTo>
                <a:lnTo>
                  <a:pt x="26578" y="39554"/>
                </a:lnTo>
                <a:cubicBezTo>
                  <a:pt x="26637" y="39466"/>
                  <a:pt x="26666" y="39363"/>
                  <a:pt x="26725" y="39275"/>
                </a:cubicBezTo>
                <a:close/>
                <a:moveTo>
                  <a:pt x="15806" y="24764"/>
                </a:moveTo>
                <a:lnTo>
                  <a:pt x="15806" y="24764"/>
                </a:lnTo>
                <a:cubicBezTo>
                  <a:pt x="15541" y="27266"/>
                  <a:pt x="16571" y="29974"/>
                  <a:pt x="18778" y="32623"/>
                </a:cubicBezTo>
                <a:cubicBezTo>
                  <a:pt x="19720" y="33741"/>
                  <a:pt x="20824" y="34698"/>
                  <a:pt x="21913" y="35610"/>
                </a:cubicBezTo>
                <a:cubicBezTo>
                  <a:pt x="23340" y="36846"/>
                  <a:pt x="24709" y="38024"/>
                  <a:pt x="25666" y="39554"/>
                </a:cubicBezTo>
                <a:cubicBezTo>
                  <a:pt x="25592" y="39657"/>
                  <a:pt x="25518" y="39760"/>
                  <a:pt x="25445" y="39849"/>
                </a:cubicBezTo>
                <a:cubicBezTo>
                  <a:pt x="24444" y="38436"/>
                  <a:pt x="23120" y="37332"/>
                  <a:pt x="21707" y="36184"/>
                </a:cubicBezTo>
                <a:cubicBezTo>
                  <a:pt x="20529" y="35228"/>
                  <a:pt x="19337" y="34242"/>
                  <a:pt x="18337" y="33035"/>
                </a:cubicBezTo>
                <a:cubicBezTo>
                  <a:pt x="16159" y="30386"/>
                  <a:pt x="15246" y="27472"/>
                  <a:pt x="15806" y="24764"/>
                </a:cubicBezTo>
                <a:close/>
                <a:moveTo>
                  <a:pt x="25975" y="39260"/>
                </a:moveTo>
                <a:cubicBezTo>
                  <a:pt x="25989" y="39289"/>
                  <a:pt x="26019" y="39334"/>
                  <a:pt x="26048" y="39363"/>
                </a:cubicBezTo>
                <a:cubicBezTo>
                  <a:pt x="26048" y="39422"/>
                  <a:pt x="26092" y="39495"/>
                  <a:pt x="26122" y="39554"/>
                </a:cubicBezTo>
                <a:cubicBezTo>
                  <a:pt x="26063" y="39643"/>
                  <a:pt x="25989" y="39760"/>
                  <a:pt x="25930" y="39849"/>
                </a:cubicBezTo>
                <a:cubicBezTo>
                  <a:pt x="25930" y="39834"/>
                  <a:pt x="25916" y="39834"/>
                  <a:pt x="25916" y="39804"/>
                </a:cubicBezTo>
                <a:cubicBezTo>
                  <a:pt x="25872" y="39716"/>
                  <a:pt x="25813" y="39643"/>
                  <a:pt x="25769" y="39554"/>
                </a:cubicBezTo>
                <a:cubicBezTo>
                  <a:pt x="25842" y="39466"/>
                  <a:pt x="25901" y="39348"/>
                  <a:pt x="25975" y="39260"/>
                </a:cubicBezTo>
                <a:close/>
                <a:moveTo>
                  <a:pt x="26387" y="39275"/>
                </a:moveTo>
                <a:cubicBezTo>
                  <a:pt x="26416" y="39363"/>
                  <a:pt x="26460" y="39466"/>
                  <a:pt x="26504" y="39569"/>
                </a:cubicBezTo>
                <a:cubicBezTo>
                  <a:pt x="26460" y="39643"/>
                  <a:pt x="26401" y="39731"/>
                  <a:pt x="26343" y="39849"/>
                </a:cubicBezTo>
                <a:cubicBezTo>
                  <a:pt x="26298" y="39760"/>
                  <a:pt x="26254" y="39657"/>
                  <a:pt x="26210" y="39569"/>
                </a:cubicBezTo>
                <a:cubicBezTo>
                  <a:pt x="26269" y="39481"/>
                  <a:pt x="26328" y="39392"/>
                  <a:pt x="26387" y="39275"/>
                </a:cubicBezTo>
                <a:close/>
                <a:moveTo>
                  <a:pt x="27432" y="39701"/>
                </a:moveTo>
                <a:cubicBezTo>
                  <a:pt x="27446" y="39760"/>
                  <a:pt x="27446" y="39790"/>
                  <a:pt x="27446" y="39804"/>
                </a:cubicBezTo>
                <a:cubicBezTo>
                  <a:pt x="27432" y="39863"/>
                  <a:pt x="27432" y="39922"/>
                  <a:pt x="27402" y="39981"/>
                </a:cubicBezTo>
                <a:cubicBezTo>
                  <a:pt x="27402" y="39937"/>
                  <a:pt x="27402" y="39922"/>
                  <a:pt x="27387" y="39878"/>
                </a:cubicBezTo>
                <a:lnTo>
                  <a:pt x="27387" y="39863"/>
                </a:lnTo>
                <a:cubicBezTo>
                  <a:pt x="27402" y="39804"/>
                  <a:pt x="27402" y="39760"/>
                  <a:pt x="27432" y="39701"/>
                </a:cubicBezTo>
                <a:close/>
                <a:moveTo>
                  <a:pt x="27314" y="39701"/>
                </a:moveTo>
                <a:cubicBezTo>
                  <a:pt x="27314" y="39775"/>
                  <a:pt x="27314" y="39834"/>
                  <a:pt x="27343" y="39878"/>
                </a:cubicBezTo>
                <a:lnTo>
                  <a:pt x="27284" y="40099"/>
                </a:lnTo>
                <a:cubicBezTo>
                  <a:pt x="27270" y="40040"/>
                  <a:pt x="27270" y="39981"/>
                  <a:pt x="27240" y="39922"/>
                </a:cubicBezTo>
                <a:cubicBezTo>
                  <a:pt x="27270" y="39849"/>
                  <a:pt x="27284" y="39775"/>
                  <a:pt x="27314" y="39701"/>
                </a:cubicBezTo>
                <a:close/>
                <a:moveTo>
                  <a:pt x="27122" y="39672"/>
                </a:moveTo>
                <a:cubicBezTo>
                  <a:pt x="27137" y="39760"/>
                  <a:pt x="27152" y="39849"/>
                  <a:pt x="27167" y="39922"/>
                </a:cubicBezTo>
                <a:cubicBezTo>
                  <a:pt x="27137" y="40010"/>
                  <a:pt x="27122" y="40084"/>
                  <a:pt x="27078" y="40172"/>
                </a:cubicBezTo>
                <a:cubicBezTo>
                  <a:pt x="27064" y="40099"/>
                  <a:pt x="27034" y="40010"/>
                  <a:pt x="27019" y="39937"/>
                </a:cubicBezTo>
                <a:cubicBezTo>
                  <a:pt x="27064" y="39849"/>
                  <a:pt x="27078" y="39775"/>
                  <a:pt x="27122" y="39672"/>
                </a:cubicBezTo>
                <a:close/>
                <a:moveTo>
                  <a:pt x="15658" y="25162"/>
                </a:moveTo>
                <a:lnTo>
                  <a:pt x="15658" y="25162"/>
                </a:lnTo>
                <a:cubicBezTo>
                  <a:pt x="15276" y="27781"/>
                  <a:pt x="16203" y="30563"/>
                  <a:pt x="18293" y="33094"/>
                </a:cubicBezTo>
                <a:cubicBezTo>
                  <a:pt x="19279" y="34286"/>
                  <a:pt x="20500" y="35287"/>
                  <a:pt x="21677" y="36243"/>
                </a:cubicBezTo>
                <a:cubicBezTo>
                  <a:pt x="23075" y="37406"/>
                  <a:pt x="24415" y="38480"/>
                  <a:pt x="25401" y="39907"/>
                </a:cubicBezTo>
                <a:cubicBezTo>
                  <a:pt x="25327" y="39996"/>
                  <a:pt x="25253" y="40099"/>
                  <a:pt x="25180" y="40202"/>
                </a:cubicBezTo>
                <a:cubicBezTo>
                  <a:pt x="24179" y="38848"/>
                  <a:pt x="22811" y="37803"/>
                  <a:pt x="21486" y="36773"/>
                </a:cubicBezTo>
                <a:cubicBezTo>
                  <a:pt x="20220" y="35802"/>
                  <a:pt x="18911" y="34786"/>
                  <a:pt x="17881" y="33521"/>
                </a:cubicBezTo>
                <a:cubicBezTo>
                  <a:pt x="15806" y="31034"/>
                  <a:pt x="14981" y="27928"/>
                  <a:pt x="15658" y="25162"/>
                </a:cubicBezTo>
                <a:close/>
                <a:moveTo>
                  <a:pt x="26858" y="39657"/>
                </a:moveTo>
                <a:cubicBezTo>
                  <a:pt x="26872" y="39760"/>
                  <a:pt x="26916" y="39849"/>
                  <a:pt x="26931" y="39922"/>
                </a:cubicBezTo>
                <a:lnTo>
                  <a:pt x="26828" y="40202"/>
                </a:lnTo>
                <a:cubicBezTo>
                  <a:pt x="26784" y="40099"/>
                  <a:pt x="26769" y="40010"/>
                  <a:pt x="26725" y="39922"/>
                </a:cubicBezTo>
                <a:cubicBezTo>
                  <a:pt x="26784" y="39849"/>
                  <a:pt x="26828" y="39760"/>
                  <a:pt x="26858" y="39657"/>
                </a:cubicBezTo>
                <a:close/>
                <a:moveTo>
                  <a:pt x="25724" y="39628"/>
                </a:moveTo>
                <a:cubicBezTo>
                  <a:pt x="25754" y="39701"/>
                  <a:pt x="25798" y="39775"/>
                  <a:pt x="25842" y="39849"/>
                </a:cubicBezTo>
                <a:cubicBezTo>
                  <a:pt x="25857" y="39863"/>
                  <a:pt x="25857" y="39907"/>
                  <a:pt x="25886" y="39922"/>
                </a:cubicBezTo>
                <a:cubicBezTo>
                  <a:pt x="25813" y="40010"/>
                  <a:pt x="25754" y="40128"/>
                  <a:pt x="25680" y="40217"/>
                </a:cubicBezTo>
                <a:cubicBezTo>
                  <a:pt x="25621" y="40128"/>
                  <a:pt x="25548" y="40010"/>
                  <a:pt x="25504" y="39922"/>
                </a:cubicBezTo>
                <a:cubicBezTo>
                  <a:pt x="25577" y="39834"/>
                  <a:pt x="25651" y="39716"/>
                  <a:pt x="25724" y="39628"/>
                </a:cubicBezTo>
                <a:close/>
                <a:moveTo>
                  <a:pt x="26181" y="39628"/>
                </a:moveTo>
                <a:cubicBezTo>
                  <a:pt x="26210" y="39731"/>
                  <a:pt x="26254" y="39834"/>
                  <a:pt x="26298" y="39922"/>
                </a:cubicBezTo>
                <a:cubicBezTo>
                  <a:pt x="26254" y="40010"/>
                  <a:pt x="26195" y="40099"/>
                  <a:pt x="26136" y="40217"/>
                </a:cubicBezTo>
                <a:cubicBezTo>
                  <a:pt x="26078" y="40128"/>
                  <a:pt x="26048" y="40025"/>
                  <a:pt x="25989" y="39922"/>
                </a:cubicBezTo>
                <a:cubicBezTo>
                  <a:pt x="26048" y="39834"/>
                  <a:pt x="26122" y="39731"/>
                  <a:pt x="26181" y="39628"/>
                </a:cubicBezTo>
                <a:close/>
                <a:moveTo>
                  <a:pt x="26534" y="39657"/>
                </a:moveTo>
                <a:lnTo>
                  <a:pt x="26637" y="39937"/>
                </a:lnTo>
                <a:cubicBezTo>
                  <a:pt x="26593" y="40025"/>
                  <a:pt x="26549" y="40128"/>
                  <a:pt x="26490" y="40217"/>
                </a:cubicBezTo>
                <a:cubicBezTo>
                  <a:pt x="26475" y="40128"/>
                  <a:pt x="26431" y="40025"/>
                  <a:pt x="26387" y="39937"/>
                </a:cubicBezTo>
                <a:cubicBezTo>
                  <a:pt x="26431" y="39849"/>
                  <a:pt x="26490" y="39760"/>
                  <a:pt x="26534" y="39657"/>
                </a:cubicBezTo>
                <a:close/>
                <a:moveTo>
                  <a:pt x="27461" y="40172"/>
                </a:moveTo>
                <a:lnTo>
                  <a:pt x="27461" y="40202"/>
                </a:lnTo>
                <a:cubicBezTo>
                  <a:pt x="27461" y="40231"/>
                  <a:pt x="27446" y="40275"/>
                  <a:pt x="27446" y="40305"/>
                </a:cubicBezTo>
                <a:lnTo>
                  <a:pt x="27446" y="40275"/>
                </a:lnTo>
                <a:cubicBezTo>
                  <a:pt x="27446" y="40231"/>
                  <a:pt x="27461" y="40217"/>
                  <a:pt x="27461" y="40172"/>
                </a:cubicBezTo>
                <a:close/>
                <a:moveTo>
                  <a:pt x="27373" y="40128"/>
                </a:moveTo>
                <a:lnTo>
                  <a:pt x="27373" y="40128"/>
                </a:lnTo>
                <a:cubicBezTo>
                  <a:pt x="27358" y="40172"/>
                  <a:pt x="27373" y="40217"/>
                  <a:pt x="27373" y="40275"/>
                </a:cubicBezTo>
                <a:cubicBezTo>
                  <a:pt x="27358" y="40320"/>
                  <a:pt x="27358" y="40393"/>
                  <a:pt x="27343" y="40452"/>
                </a:cubicBezTo>
                <a:cubicBezTo>
                  <a:pt x="27343" y="40393"/>
                  <a:pt x="27314" y="40364"/>
                  <a:pt x="27314" y="40305"/>
                </a:cubicBezTo>
                <a:cubicBezTo>
                  <a:pt x="27343" y="40246"/>
                  <a:pt x="27358" y="40172"/>
                  <a:pt x="27373" y="40128"/>
                </a:cubicBezTo>
                <a:close/>
                <a:moveTo>
                  <a:pt x="27167" y="40084"/>
                </a:moveTo>
                <a:cubicBezTo>
                  <a:pt x="27211" y="40158"/>
                  <a:pt x="27211" y="40231"/>
                  <a:pt x="27225" y="40305"/>
                </a:cubicBezTo>
                <a:cubicBezTo>
                  <a:pt x="27211" y="40378"/>
                  <a:pt x="27181" y="40467"/>
                  <a:pt x="27152" y="40540"/>
                </a:cubicBezTo>
                <a:lnTo>
                  <a:pt x="27093" y="40320"/>
                </a:lnTo>
                <a:cubicBezTo>
                  <a:pt x="27108" y="40246"/>
                  <a:pt x="27152" y="40172"/>
                  <a:pt x="27167" y="40084"/>
                </a:cubicBezTo>
                <a:close/>
                <a:moveTo>
                  <a:pt x="15467" y="25633"/>
                </a:moveTo>
                <a:cubicBezTo>
                  <a:pt x="14996" y="28296"/>
                  <a:pt x="15820" y="31225"/>
                  <a:pt x="17792" y="33594"/>
                </a:cubicBezTo>
                <a:cubicBezTo>
                  <a:pt x="18837" y="34860"/>
                  <a:pt x="20147" y="35890"/>
                  <a:pt x="21412" y="36861"/>
                </a:cubicBezTo>
                <a:cubicBezTo>
                  <a:pt x="22737" y="37891"/>
                  <a:pt x="24091" y="38951"/>
                  <a:pt x="25106" y="40290"/>
                </a:cubicBezTo>
                <a:cubicBezTo>
                  <a:pt x="25033" y="40378"/>
                  <a:pt x="24944" y="40496"/>
                  <a:pt x="24871" y="40584"/>
                </a:cubicBezTo>
                <a:cubicBezTo>
                  <a:pt x="23826" y="39334"/>
                  <a:pt x="22487" y="38333"/>
                  <a:pt x="21177" y="37376"/>
                </a:cubicBezTo>
                <a:cubicBezTo>
                  <a:pt x="19808" y="36390"/>
                  <a:pt x="18410" y="35360"/>
                  <a:pt x="17351" y="34036"/>
                </a:cubicBezTo>
                <a:cubicBezTo>
                  <a:pt x="15393" y="31622"/>
                  <a:pt x="14702" y="28429"/>
                  <a:pt x="15467" y="25633"/>
                </a:cubicBezTo>
                <a:close/>
                <a:moveTo>
                  <a:pt x="25445" y="39996"/>
                </a:moveTo>
                <a:cubicBezTo>
                  <a:pt x="25518" y="40084"/>
                  <a:pt x="25563" y="40172"/>
                  <a:pt x="25621" y="40290"/>
                </a:cubicBezTo>
                <a:cubicBezTo>
                  <a:pt x="25548" y="40378"/>
                  <a:pt x="25474" y="40496"/>
                  <a:pt x="25430" y="40584"/>
                </a:cubicBezTo>
                <a:cubicBezTo>
                  <a:pt x="25357" y="40496"/>
                  <a:pt x="25298" y="40378"/>
                  <a:pt x="25224" y="40290"/>
                </a:cubicBezTo>
                <a:cubicBezTo>
                  <a:pt x="25298" y="40202"/>
                  <a:pt x="25371" y="40084"/>
                  <a:pt x="25445" y="39996"/>
                </a:cubicBezTo>
                <a:close/>
                <a:moveTo>
                  <a:pt x="25930" y="39996"/>
                </a:moveTo>
                <a:cubicBezTo>
                  <a:pt x="25975" y="40099"/>
                  <a:pt x="26033" y="40202"/>
                  <a:pt x="26092" y="40290"/>
                </a:cubicBezTo>
                <a:cubicBezTo>
                  <a:pt x="26033" y="40378"/>
                  <a:pt x="25975" y="40467"/>
                  <a:pt x="25901" y="40584"/>
                </a:cubicBezTo>
                <a:cubicBezTo>
                  <a:pt x="25842" y="40496"/>
                  <a:pt x="25798" y="40378"/>
                  <a:pt x="25739" y="40290"/>
                </a:cubicBezTo>
                <a:cubicBezTo>
                  <a:pt x="25813" y="40202"/>
                  <a:pt x="25872" y="40099"/>
                  <a:pt x="25930" y="39996"/>
                </a:cubicBezTo>
                <a:close/>
                <a:moveTo>
                  <a:pt x="26343" y="40025"/>
                </a:moveTo>
                <a:cubicBezTo>
                  <a:pt x="26387" y="40128"/>
                  <a:pt x="26416" y="40217"/>
                  <a:pt x="26475" y="40320"/>
                </a:cubicBezTo>
                <a:cubicBezTo>
                  <a:pt x="26416" y="40393"/>
                  <a:pt x="26357" y="40496"/>
                  <a:pt x="26298" y="40584"/>
                </a:cubicBezTo>
                <a:cubicBezTo>
                  <a:pt x="26269" y="40496"/>
                  <a:pt x="26210" y="40393"/>
                  <a:pt x="26181" y="40305"/>
                </a:cubicBezTo>
                <a:lnTo>
                  <a:pt x="26343" y="40025"/>
                </a:lnTo>
                <a:close/>
                <a:moveTo>
                  <a:pt x="26681" y="40025"/>
                </a:moveTo>
                <a:cubicBezTo>
                  <a:pt x="26710" y="40128"/>
                  <a:pt x="26725" y="40217"/>
                  <a:pt x="26769" y="40305"/>
                </a:cubicBezTo>
                <a:cubicBezTo>
                  <a:pt x="26725" y="40393"/>
                  <a:pt x="26696" y="40496"/>
                  <a:pt x="26637" y="40584"/>
                </a:cubicBezTo>
                <a:cubicBezTo>
                  <a:pt x="26622" y="40496"/>
                  <a:pt x="26578" y="40393"/>
                  <a:pt x="26549" y="40305"/>
                </a:cubicBezTo>
                <a:cubicBezTo>
                  <a:pt x="26607" y="40217"/>
                  <a:pt x="26637" y="40128"/>
                  <a:pt x="26681" y="40025"/>
                </a:cubicBezTo>
                <a:close/>
                <a:moveTo>
                  <a:pt x="26975" y="40069"/>
                </a:moveTo>
                <a:cubicBezTo>
                  <a:pt x="26990" y="40158"/>
                  <a:pt x="27005" y="40231"/>
                  <a:pt x="27019" y="40320"/>
                </a:cubicBezTo>
                <a:cubicBezTo>
                  <a:pt x="26990" y="40423"/>
                  <a:pt x="26975" y="40496"/>
                  <a:pt x="26931" y="40584"/>
                </a:cubicBezTo>
                <a:cubicBezTo>
                  <a:pt x="26916" y="40496"/>
                  <a:pt x="26872" y="40423"/>
                  <a:pt x="26858" y="40320"/>
                </a:cubicBezTo>
                <a:cubicBezTo>
                  <a:pt x="26902" y="40231"/>
                  <a:pt x="26931" y="40158"/>
                  <a:pt x="26975" y="40069"/>
                </a:cubicBezTo>
                <a:close/>
                <a:moveTo>
                  <a:pt x="27387" y="40584"/>
                </a:moveTo>
                <a:lnTo>
                  <a:pt x="27387" y="40658"/>
                </a:lnTo>
                <a:cubicBezTo>
                  <a:pt x="27387" y="40717"/>
                  <a:pt x="27373" y="40746"/>
                  <a:pt x="27373" y="40805"/>
                </a:cubicBezTo>
                <a:cubicBezTo>
                  <a:pt x="27373" y="40761"/>
                  <a:pt x="27373" y="40732"/>
                  <a:pt x="27358" y="40717"/>
                </a:cubicBezTo>
                <a:cubicBezTo>
                  <a:pt x="27373" y="40673"/>
                  <a:pt x="27373" y="40614"/>
                  <a:pt x="27387" y="40584"/>
                </a:cubicBezTo>
                <a:close/>
                <a:moveTo>
                  <a:pt x="25165" y="40364"/>
                </a:moveTo>
                <a:cubicBezTo>
                  <a:pt x="25239" y="40452"/>
                  <a:pt x="25312" y="40540"/>
                  <a:pt x="25371" y="40658"/>
                </a:cubicBezTo>
                <a:cubicBezTo>
                  <a:pt x="25312" y="40732"/>
                  <a:pt x="25239" y="40820"/>
                  <a:pt x="25180" y="40893"/>
                </a:cubicBezTo>
                <a:cubicBezTo>
                  <a:pt x="25165" y="40879"/>
                  <a:pt x="25150" y="40879"/>
                  <a:pt x="25150" y="40864"/>
                </a:cubicBezTo>
                <a:lnTo>
                  <a:pt x="25106" y="40893"/>
                </a:lnTo>
                <a:cubicBezTo>
                  <a:pt x="25062" y="40820"/>
                  <a:pt x="24974" y="40732"/>
                  <a:pt x="24930" y="40658"/>
                </a:cubicBezTo>
                <a:cubicBezTo>
                  <a:pt x="25003" y="40570"/>
                  <a:pt x="25092" y="40452"/>
                  <a:pt x="25165" y="40364"/>
                </a:cubicBezTo>
                <a:close/>
                <a:moveTo>
                  <a:pt x="27240" y="40511"/>
                </a:moveTo>
                <a:cubicBezTo>
                  <a:pt x="27270" y="40570"/>
                  <a:pt x="27270" y="40643"/>
                  <a:pt x="27284" y="40687"/>
                </a:cubicBezTo>
                <a:lnTo>
                  <a:pt x="27225" y="40908"/>
                </a:lnTo>
                <a:cubicBezTo>
                  <a:pt x="27211" y="40835"/>
                  <a:pt x="27211" y="40790"/>
                  <a:pt x="27196" y="40717"/>
                </a:cubicBezTo>
                <a:cubicBezTo>
                  <a:pt x="27211" y="40643"/>
                  <a:pt x="27225" y="40584"/>
                  <a:pt x="27240" y="40511"/>
                </a:cubicBezTo>
                <a:close/>
                <a:moveTo>
                  <a:pt x="15261" y="26074"/>
                </a:moveTo>
                <a:lnTo>
                  <a:pt x="15261" y="26074"/>
                </a:lnTo>
                <a:cubicBezTo>
                  <a:pt x="14672" y="28767"/>
                  <a:pt x="15408" y="31769"/>
                  <a:pt x="17277" y="34065"/>
                </a:cubicBezTo>
                <a:cubicBezTo>
                  <a:pt x="18366" y="35390"/>
                  <a:pt x="19764" y="36449"/>
                  <a:pt x="21118" y="37435"/>
                </a:cubicBezTo>
                <a:cubicBezTo>
                  <a:pt x="22428" y="38392"/>
                  <a:pt x="23767" y="39392"/>
                  <a:pt x="24797" y="40643"/>
                </a:cubicBezTo>
                <a:cubicBezTo>
                  <a:pt x="24709" y="40746"/>
                  <a:pt x="24635" y="40835"/>
                  <a:pt x="24547" y="40938"/>
                </a:cubicBezTo>
                <a:cubicBezTo>
                  <a:pt x="23517" y="39775"/>
                  <a:pt x="22192" y="38833"/>
                  <a:pt x="20883" y="37935"/>
                </a:cubicBezTo>
                <a:cubicBezTo>
                  <a:pt x="19440" y="36920"/>
                  <a:pt x="17954" y="35890"/>
                  <a:pt x="16850" y="34507"/>
                </a:cubicBezTo>
                <a:cubicBezTo>
                  <a:pt x="14967" y="32181"/>
                  <a:pt x="14378" y="28914"/>
                  <a:pt x="15261" y="26074"/>
                </a:cubicBezTo>
                <a:close/>
                <a:moveTo>
                  <a:pt x="25680" y="40349"/>
                </a:moveTo>
                <a:cubicBezTo>
                  <a:pt x="25739" y="40452"/>
                  <a:pt x="25798" y="40540"/>
                  <a:pt x="25842" y="40658"/>
                </a:cubicBezTo>
                <a:cubicBezTo>
                  <a:pt x="25798" y="40746"/>
                  <a:pt x="25710" y="40835"/>
                  <a:pt x="25666" y="40938"/>
                </a:cubicBezTo>
                <a:cubicBezTo>
                  <a:pt x="25621" y="40879"/>
                  <a:pt x="25592" y="40805"/>
                  <a:pt x="25548" y="40746"/>
                </a:cubicBezTo>
                <a:cubicBezTo>
                  <a:pt x="25533" y="40717"/>
                  <a:pt x="25504" y="40673"/>
                  <a:pt x="25474" y="40643"/>
                </a:cubicBezTo>
                <a:cubicBezTo>
                  <a:pt x="25548" y="40540"/>
                  <a:pt x="25621" y="40452"/>
                  <a:pt x="25680" y="40349"/>
                </a:cubicBezTo>
                <a:close/>
                <a:moveTo>
                  <a:pt x="26136" y="40378"/>
                </a:moveTo>
                <a:cubicBezTo>
                  <a:pt x="26195" y="40467"/>
                  <a:pt x="26239" y="40584"/>
                  <a:pt x="26269" y="40673"/>
                </a:cubicBezTo>
                <a:lnTo>
                  <a:pt x="26107" y="40952"/>
                </a:lnTo>
                <a:cubicBezTo>
                  <a:pt x="26048" y="40864"/>
                  <a:pt x="26019" y="40746"/>
                  <a:pt x="25960" y="40658"/>
                </a:cubicBezTo>
                <a:cubicBezTo>
                  <a:pt x="26019" y="40570"/>
                  <a:pt x="26063" y="40467"/>
                  <a:pt x="26136" y="40378"/>
                </a:cubicBezTo>
                <a:close/>
                <a:moveTo>
                  <a:pt x="26490" y="40393"/>
                </a:moveTo>
                <a:lnTo>
                  <a:pt x="26593" y="40673"/>
                </a:lnTo>
                <a:cubicBezTo>
                  <a:pt x="26563" y="40761"/>
                  <a:pt x="26504" y="40864"/>
                  <a:pt x="26475" y="40952"/>
                </a:cubicBezTo>
                <a:cubicBezTo>
                  <a:pt x="26431" y="40864"/>
                  <a:pt x="26401" y="40761"/>
                  <a:pt x="26343" y="40673"/>
                </a:cubicBezTo>
                <a:cubicBezTo>
                  <a:pt x="26401" y="40584"/>
                  <a:pt x="26431" y="40496"/>
                  <a:pt x="26490" y="40393"/>
                </a:cubicBezTo>
                <a:close/>
                <a:moveTo>
                  <a:pt x="27078" y="40467"/>
                </a:moveTo>
                <a:cubicBezTo>
                  <a:pt x="27078" y="40540"/>
                  <a:pt x="27093" y="40643"/>
                  <a:pt x="27122" y="40717"/>
                </a:cubicBezTo>
                <a:cubicBezTo>
                  <a:pt x="27093" y="40790"/>
                  <a:pt x="27064" y="40879"/>
                  <a:pt x="27034" y="40952"/>
                </a:cubicBezTo>
                <a:cubicBezTo>
                  <a:pt x="27019" y="40879"/>
                  <a:pt x="27005" y="40790"/>
                  <a:pt x="26990" y="40717"/>
                </a:cubicBezTo>
                <a:cubicBezTo>
                  <a:pt x="27019" y="40643"/>
                  <a:pt x="27034" y="40540"/>
                  <a:pt x="27078" y="40467"/>
                </a:cubicBezTo>
                <a:close/>
                <a:moveTo>
                  <a:pt x="26799" y="40437"/>
                </a:moveTo>
                <a:cubicBezTo>
                  <a:pt x="26813" y="40526"/>
                  <a:pt x="26858" y="40614"/>
                  <a:pt x="26872" y="40717"/>
                </a:cubicBezTo>
                <a:cubicBezTo>
                  <a:pt x="26843" y="40805"/>
                  <a:pt x="26799" y="40879"/>
                  <a:pt x="26769" y="40967"/>
                </a:cubicBezTo>
                <a:cubicBezTo>
                  <a:pt x="26725" y="40879"/>
                  <a:pt x="26710" y="40790"/>
                  <a:pt x="26681" y="40687"/>
                </a:cubicBezTo>
                <a:cubicBezTo>
                  <a:pt x="26725" y="40599"/>
                  <a:pt x="26769" y="40526"/>
                  <a:pt x="26799" y="40437"/>
                </a:cubicBezTo>
                <a:close/>
                <a:moveTo>
                  <a:pt x="24871" y="40717"/>
                </a:moveTo>
                <a:cubicBezTo>
                  <a:pt x="24944" y="40805"/>
                  <a:pt x="25003" y="40879"/>
                  <a:pt x="25062" y="40952"/>
                </a:cubicBezTo>
                <a:lnTo>
                  <a:pt x="25003" y="41011"/>
                </a:lnTo>
                <a:cubicBezTo>
                  <a:pt x="24944" y="41085"/>
                  <a:pt x="24871" y="41158"/>
                  <a:pt x="24797" y="41232"/>
                </a:cubicBezTo>
                <a:cubicBezTo>
                  <a:pt x="24738" y="41158"/>
                  <a:pt x="24665" y="41085"/>
                  <a:pt x="24621" y="41011"/>
                </a:cubicBezTo>
                <a:cubicBezTo>
                  <a:pt x="24709" y="40908"/>
                  <a:pt x="24783" y="40820"/>
                  <a:pt x="24871" y="40717"/>
                </a:cubicBezTo>
                <a:close/>
                <a:moveTo>
                  <a:pt x="27299" y="40938"/>
                </a:moveTo>
                <a:cubicBezTo>
                  <a:pt x="27314" y="40967"/>
                  <a:pt x="27314" y="41026"/>
                  <a:pt x="27314" y="41085"/>
                </a:cubicBezTo>
                <a:cubicBezTo>
                  <a:pt x="27314" y="41114"/>
                  <a:pt x="27299" y="41158"/>
                  <a:pt x="27299" y="41173"/>
                </a:cubicBezTo>
                <a:cubicBezTo>
                  <a:pt x="27299" y="41188"/>
                  <a:pt x="27284" y="41232"/>
                  <a:pt x="27284" y="41247"/>
                </a:cubicBezTo>
                <a:cubicBezTo>
                  <a:pt x="27284" y="41188"/>
                  <a:pt x="27270" y="41129"/>
                  <a:pt x="27270" y="41100"/>
                </a:cubicBezTo>
                <a:cubicBezTo>
                  <a:pt x="27284" y="41041"/>
                  <a:pt x="27299" y="40982"/>
                  <a:pt x="27299" y="40938"/>
                </a:cubicBezTo>
                <a:close/>
                <a:moveTo>
                  <a:pt x="25430" y="40717"/>
                </a:moveTo>
                <a:cubicBezTo>
                  <a:pt x="25445" y="40746"/>
                  <a:pt x="25460" y="40761"/>
                  <a:pt x="25474" y="40805"/>
                </a:cubicBezTo>
                <a:cubicBezTo>
                  <a:pt x="25518" y="40879"/>
                  <a:pt x="25563" y="40952"/>
                  <a:pt x="25607" y="41011"/>
                </a:cubicBezTo>
                <a:cubicBezTo>
                  <a:pt x="25533" y="41100"/>
                  <a:pt x="25474" y="41188"/>
                  <a:pt x="25401" y="41276"/>
                </a:cubicBezTo>
                <a:cubicBezTo>
                  <a:pt x="25386" y="41261"/>
                  <a:pt x="25386" y="41247"/>
                  <a:pt x="25371" y="41232"/>
                </a:cubicBezTo>
                <a:cubicBezTo>
                  <a:pt x="25401" y="41188"/>
                  <a:pt x="25430" y="41158"/>
                  <a:pt x="25460" y="41114"/>
                </a:cubicBezTo>
                <a:cubicBezTo>
                  <a:pt x="25445" y="41114"/>
                  <a:pt x="25430" y="41100"/>
                  <a:pt x="25401" y="41085"/>
                </a:cubicBezTo>
                <a:cubicBezTo>
                  <a:pt x="25386" y="41114"/>
                  <a:pt x="25357" y="41129"/>
                  <a:pt x="25327" y="41173"/>
                </a:cubicBezTo>
                <a:cubicBezTo>
                  <a:pt x="25298" y="41114"/>
                  <a:pt x="25253" y="41055"/>
                  <a:pt x="25195" y="41011"/>
                </a:cubicBezTo>
                <a:cubicBezTo>
                  <a:pt x="25283" y="40908"/>
                  <a:pt x="25342" y="40820"/>
                  <a:pt x="25430" y="40717"/>
                </a:cubicBezTo>
                <a:close/>
                <a:moveTo>
                  <a:pt x="25886" y="40732"/>
                </a:moveTo>
                <a:cubicBezTo>
                  <a:pt x="25930" y="40820"/>
                  <a:pt x="25989" y="40938"/>
                  <a:pt x="26033" y="41026"/>
                </a:cubicBezTo>
                <a:cubicBezTo>
                  <a:pt x="25975" y="41114"/>
                  <a:pt x="25916" y="41203"/>
                  <a:pt x="25842" y="41306"/>
                </a:cubicBezTo>
                <a:cubicBezTo>
                  <a:pt x="25827" y="41203"/>
                  <a:pt x="25754" y="41114"/>
                  <a:pt x="25695" y="41011"/>
                </a:cubicBezTo>
                <a:cubicBezTo>
                  <a:pt x="25754" y="40908"/>
                  <a:pt x="25827" y="40820"/>
                  <a:pt x="25886" y="40732"/>
                </a:cubicBezTo>
                <a:close/>
                <a:moveTo>
                  <a:pt x="26298" y="40761"/>
                </a:moveTo>
                <a:cubicBezTo>
                  <a:pt x="26343" y="40864"/>
                  <a:pt x="26387" y="40952"/>
                  <a:pt x="26431" y="41055"/>
                </a:cubicBezTo>
                <a:cubicBezTo>
                  <a:pt x="26387" y="41158"/>
                  <a:pt x="26343" y="41247"/>
                  <a:pt x="26284" y="41335"/>
                </a:cubicBezTo>
                <a:cubicBezTo>
                  <a:pt x="26254" y="41247"/>
                  <a:pt x="26195" y="41144"/>
                  <a:pt x="26166" y="41041"/>
                </a:cubicBezTo>
                <a:cubicBezTo>
                  <a:pt x="26195" y="40952"/>
                  <a:pt x="26254" y="40864"/>
                  <a:pt x="26298" y="40761"/>
                </a:cubicBezTo>
                <a:close/>
                <a:moveTo>
                  <a:pt x="26637" y="40805"/>
                </a:moveTo>
                <a:cubicBezTo>
                  <a:pt x="26681" y="40893"/>
                  <a:pt x="26696" y="40982"/>
                  <a:pt x="26725" y="41085"/>
                </a:cubicBezTo>
                <a:cubicBezTo>
                  <a:pt x="26696" y="41173"/>
                  <a:pt x="26652" y="41261"/>
                  <a:pt x="26622" y="41335"/>
                </a:cubicBezTo>
                <a:lnTo>
                  <a:pt x="26504" y="41055"/>
                </a:lnTo>
                <a:cubicBezTo>
                  <a:pt x="26549" y="40967"/>
                  <a:pt x="26607" y="40893"/>
                  <a:pt x="26637" y="40805"/>
                </a:cubicBezTo>
                <a:close/>
                <a:moveTo>
                  <a:pt x="26916" y="40835"/>
                </a:moveTo>
                <a:cubicBezTo>
                  <a:pt x="26931" y="40938"/>
                  <a:pt x="26946" y="41026"/>
                  <a:pt x="26975" y="41100"/>
                </a:cubicBezTo>
                <a:cubicBezTo>
                  <a:pt x="26931" y="41173"/>
                  <a:pt x="26916" y="41261"/>
                  <a:pt x="26872" y="41335"/>
                </a:cubicBezTo>
                <a:cubicBezTo>
                  <a:pt x="26858" y="41247"/>
                  <a:pt x="26828" y="41144"/>
                  <a:pt x="26799" y="41070"/>
                </a:cubicBezTo>
                <a:cubicBezTo>
                  <a:pt x="26858" y="41011"/>
                  <a:pt x="26902" y="40908"/>
                  <a:pt x="26916" y="40835"/>
                </a:cubicBezTo>
                <a:close/>
                <a:moveTo>
                  <a:pt x="27137" y="40893"/>
                </a:moveTo>
                <a:cubicBezTo>
                  <a:pt x="27152" y="40952"/>
                  <a:pt x="27167" y="41026"/>
                  <a:pt x="27167" y="41100"/>
                </a:cubicBezTo>
                <a:cubicBezTo>
                  <a:pt x="27152" y="41173"/>
                  <a:pt x="27137" y="41247"/>
                  <a:pt x="27122" y="41335"/>
                </a:cubicBezTo>
                <a:lnTo>
                  <a:pt x="27064" y="41114"/>
                </a:lnTo>
                <a:cubicBezTo>
                  <a:pt x="27078" y="41041"/>
                  <a:pt x="27122" y="40967"/>
                  <a:pt x="27137" y="40893"/>
                </a:cubicBezTo>
                <a:close/>
                <a:moveTo>
                  <a:pt x="25150" y="41085"/>
                </a:moveTo>
                <a:cubicBezTo>
                  <a:pt x="25180" y="41129"/>
                  <a:pt x="25224" y="41188"/>
                  <a:pt x="25283" y="41247"/>
                </a:cubicBezTo>
                <a:lnTo>
                  <a:pt x="25062" y="41512"/>
                </a:lnTo>
                <a:cubicBezTo>
                  <a:pt x="25018" y="41467"/>
                  <a:pt x="24959" y="41409"/>
                  <a:pt x="24930" y="41350"/>
                </a:cubicBezTo>
                <a:lnTo>
                  <a:pt x="25150" y="41085"/>
                </a:lnTo>
                <a:close/>
                <a:moveTo>
                  <a:pt x="27343" y="41379"/>
                </a:moveTo>
                <a:cubicBezTo>
                  <a:pt x="27343" y="41394"/>
                  <a:pt x="27343" y="41423"/>
                  <a:pt x="27358" y="41467"/>
                </a:cubicBezTo>
                <a:cubicBezTo>
                  <a:pt x="27358" y="41497"/>
                  <a:pt x="27343" y="41556"/>
                  <a:pt x="27343" y="41600"/>
                </a:cubicBezTo>
                <a:cubicBezTo>
                  <a:pt x="27343" y="41556"/>
                  <a:pt x="27343" y="41526"/>
                  <a:pt x="27314" y="41497"/>
                </a:cubicBezTo>
                <a:cubicBezTo>
                  <a:pt x="27343" y="41467"/>
                  <a:pt x="27343" y="41409"/>
                  <a:pt x="27343" y="41379"/>
                </a:cubicBezTo>
                <a:close/>
                <a:moveTo>
                  <a:pt x="25312" y="41320"/>
                </a:moveTo>
                <a:cubicBezTo>
                  <a:pt x="25327" y="41335"/>
                  <a:pt x="25327" y="41350"/>
                  <a:pt x="25357" y="41379"/>
                </a:cubicBezTo>
                <a:cubicBezTo>
                  <a:pt x="25283" y="41467"/>
                  <a:pt x="25209" y="41556"/>
                  <a:pt x="25136" y="41673"/>
                </a:cubicBezTo>
                <a:lnTo>
                  <a:pt x="25077" y="41615"/>
                </a:lnTo>
                <a:cubicBezTo>
                  <a:pt x="25165" y="41497"/>
                  <a:pt x="25239" y="41409"/>
                  <a:pt x="25312" y="41320"/>
                </a:cubicBezTo>
                <a:close/>
                <a:moveTo>
                  <a:pt x="25666" y="41100"/>
                </a:moveTo>
                <a:cubicBezTo>
                  <a:pt x="25724" y="41188"/>
                  <a:pt x="25769" y="41306"/>
                  <a:pt x="25827" y="41394"/>
                </a:cubicBezTo>
                <a:cubicBezTo>
                  <a:pt x="25769" y="41482"/>
                  <a:pt x="25695" y="41570"/>
                  <a:pt x="25651" y="41673"/>
                </a:cubicBezTo>
                <a:cubicBezTo>
                  <a:pt x="25621" y="41629"/>
                  <a:pt x="25592" y="41600"/>
                  <a:pt x="25577" y="41541"/>
                </a:cubicBezTo>
                <a:cubicBezTo>
                  <a:pt x="25607" y="41482"/>
                  <a:pt x="25651" y="41423"/>
                  <a:pt x="25695" y="41379"/>
                </a:cubicBezTo>
                <a:cubicBezTo>
                  <a:pt x="25666" y="41350"/>
                  <a:pt x="25651" y="41335"/>
                  <a:pt x="25621" y="41320"/>
                </a:cubicBezTo>
                <a:cubicBezTo>
                  <a:pt x="25592" y="41379"/>
                  <a:pt x="25548" y="41423"/>
                  <a:pt x="25518" y="41467"/>
                </a:cubicBezTo>
                <a:cubicBezTo>
                  <a:pt x="25504" y="41423"/>
                  <a:pt x="25474" y="41394"/>
                  <a:pt x="25460" y="41379"/>
                </a:cubicBezTo>
                <a:cubicBezTo>
                  <a:pt x="25533" y="41276"/>
                  <a:pt x="25592" y="41188"/>
                  <a:pt x="25666" y="41100"/>
                </a:cubicBezTo>
                <a:close/>
                <a:moveTo>
                  <a:pt x="26092" y="41114"/>
                </a:moveTo>
                <a:cubicBezTo>
                  <a:pt x="26136" y="41203"/>
                  <a:pt x="26181" y="41320"/>
                  <a:pt x="26210" y="41409"/>
                </a:cubicBezTo>
                <a:lnTo>
                  <a:pt x="26048" y="41688"/>
                </a:lnTo>
                <a:cubicBezTo>
                  <a:pt x="25989" y="41600"/>
                  <a:pt x="25960" y="41482"/>
                  <a:pt x="25901" y="41394"/>
                </a:cubicBezTo>
                <a:cubicBezTo>
                  <a:pt x="25975" y="41306"/>
                  <a:pt x="26033" y="41203"/>
                  <a:pt x="26092" y="41114"/>
                </a:cubicBezTo>
                <a:close/>
                <a:moveTo>
                  <a:pt x="26475" y="41158"/>
                </a:moveTo>
                <a:lnTo>
                  <a:pt x="26578" y="41423"/>
                </a:lnTo>
                <a:cubicBezTo>
                  <a:pt x="26534" y="41512"/>
                  <a:pt x="26475" y="41615"/>
                  <a:pt x="26431" y="41688"/>
                </a:cubicBezTo>
                <a:lnTo>
                  <a:pt x="26328" y="41409"/>
                </a:lnTo>
                <a:cubicBezTo>
                  <a:pt x="26387" y="41320"/>
                  <a:pt x="26416" y="41247"/>
                  <a:pt x="26475" y="41158"/>
                </a:cubicBezTo>
                <a:close/>
                <a:moveTo>
                  <a:pt x="27181" y="41306"/>
                </a:moveTo>
                <a:cubicBezTo>
                  <a:pt x="27211" y="41350"/>
                  <a:pt x="27225" y="41423"/>
                  <a:pt x="27225" y="41482"/>
                </a:cubicBezTo>
                <a:cubicBezTo>
                  <a:pt x="27211" y="41556"/>
                  <a:pt x="27181" y="41615"/>
                  <a:pt x="27167" y="41688"/>
                </a:cubicBezTo>
                <a:cubicBezTo>
                  <a:pt x="27152" y="41615"/>
                  <a:pt x="27152" y="41556"/>
                  <a:pt x="27137" y="41482"/>
                </a:cubicBezTo>
                <a:cubicBezTo>
                  <a:pt x="27152" y="41423"/>
                  <a:pt x="27167" y="41350"/>
                  <a:pt x="27181" y="41306"/>
                </a:cubicBezTo>
                <a:close/>
                <a:moveTo>
                  <a:pt x="26769" y="41188"/>
                </a:moveTo>
                <a:cubicBezTo>
                  <a:pt x="26784" y="41276"/>
                  <a:pt x="26813" y="41379"/>
                  <a:pt x="26843" y="41467"/>
                </a:cubicBezTo>
                <a:cubicBezTo>
                  <a:pt x="26799" y="41556"/>
                  <a:pt x="26769" y="41629"/>
                  <a:pt x="26725" y="41718"/>
                </a:cubicBezTo>
                <a:cubicBezTo>
                  <a:pt x="26696" y="41629"/>
                  <a:pt x="26681" y="41541"/>
                  <a:pt x="26637" y="41453"/>
                </a:cubicBezTo>
                <a:cubicBezTo>
                  <a:pt x="26696" y="41350"/>
                  <a:pt x="26725" y="41276"/>
                  <a:pt x="26769" y="41188"/>
                </a:cubicBezTo>
                <a:close/>
                <a:moveTo>
                  <a:pt x="27019" y="41247"/>
                </a:moveTo>
                <a:cubicBezTo>
                  <a:pt x="27034" y="41320"/>
                  <a:pt x="27034" y="41394"/>
                  <a:pt x="27064" y="41482"/>
                </a:cubicBezTo>
                <a:cubicBezTo>
                  <a:pt x="27049" y="41556"/>
                  <a:pt x="27005" y="41629"/>
                  <a:pt x="26990" y="41718"/>
                </a:cubicBezTo>
                <a:cubicBezTo>
                  <a:pt x="26975" y="41629"/>
                  <a:pt x="26946" y="41556"/>
                  <a:pt x="26931" y="41482"/>
                </a:cubicBezTo>
                <a:cubicBezTo>
                  <a:pt x="26975" y="41409"/>
                  <a:pt x="26990" y="41335"/>
                  <a:pt x="27019" y="41247"/>
                </a:cubicBezTo>
                <a:close/>
                <a:moveTo>
                  <a:pt x="25401" y="41453"/>
                </a:moveTo>
                <a:cubicBezTo>
                  <a:pt x="25430" y="41482"/>
                  <a:pt x="25445" y="41497"/>
                  <a:pt x="25460" y="41541"/>
                </a:cubicBezTo>
                <a:lnTo>
                  <a:pt x="25239" y="41821"/>
                </a:lnTo>
                <a:cubicBezTo>
                  <a:pt x="25224" y="41776"/>
                  <a:pt x="25195" y="41762"/>
                  <a:pt x="25180" y="41718"/>
                </a:cubicBezTo>
                <a:lnTo>
                  <a:pt x="25401" y="41453"/>
                </a:lnTo>
                <a:close/>
                <a:moveTo>
                  <a:pt x="25518" y="41615"/>
                </a:moveTo>
                <a:cubicBezTo>
                  <a:pt x="25533" y="41644"/>
                  <a:pt x="25563" y="41703"/>
                  <a:pt x="25592" y="41732"/>
                </a:cubicBezTo>
                <a:cubicBezTo>
                  <a:pt x="25518" y="41835"/>
                  <a:pt x="25460" y="41924"/>
                  <a:pt x="25386" y="42012"/>
                </a:cubicBezTo>
                <a:cubicBezTo>
                  <a:pt x="25357" y="41982"/>
                  <a:pt x="25327" y="41924"/>
                  <a:pt x="25298" y="41879"/>
                </a:cubicBezTo>
                <a:lnTo>
                  <a:pt x="25518" y="41615"/>
                </a:lnTo>
                <a:close/>
                <a:moveTo>
                  <a:pt x="25842" y="41453"/>
                </a:moveTo>
                <a:cubicBezTo>
                  <a:pt x="25901" y="41541"/>
                  <a:pt x="25960" y="41644"/>
                  <a:pt x="25989" y="41747"/>
                </a:cubicBezTo>
                <a:cubicBezTo>
                  <a:pt x="25960" y="41850"/>
                  <a:pt x="25901" y="41938"/>
                  <a:pt x="25842" y="42041"/>
                </a:cubicBezTo>
                <a:cubicBezTo>
                  <a:pt x="25813" y="41968"/>
                  <a:pt x="25769" y="41909"/>
                  <a:pt x="25739" y="41835"/>
                </a:cubicBezTo>
                <a:cubicBezTo>
                  <a:pt x="25798" y="41762"/>
                  <a:pt x="25842" y="41688"/>
                  <a:pt x="25886" y="41615"/>
                </a:cubicBezTo>
                <a:cubicBezTo>
                  <a:pt x="25872" y="41585"/>
                  <a:pt x="25842" y="41570"/>
                  <a:pt x="25827" y="41541"/>
                </a:cubicBezTo>
                <a:cubicBezTo>
                  <a:pt x="25769" y="41615"/>
                  <a:pt x="25739" y="41688"/>
                  <a:pt x="25680" y="41747"/>
                </a:cubicBezTo>
                <a:cubicBezTo>
                  <a:pt x="25680" y="41747"/>
                  <a:pt x="25680" y="41718"/>
                  <a:pt x="25666" y="41718"/>
                </a:cubicBezTo>
                <a:cubicBezTo>
                  <a:pt x="25724" y="41629"/>
                  <a:pt x="25798" y="41541"/>
                  <a:pt x="25842" y="41453"/>
                </a:cubicBezTo>
                <a:close/>
                <a:moveTo>
                  <a:pt x="27270" y="41718"/>
                </a:moveTo>
                <a:cubicBezTo>
                  <a:pt x="27270" y="41776"/>
                  <a:pt x="27270" y="41821"/>
                  <a:pt x="27284" y="41865"/>
                </a:cubicBezTo>
                <a:cubicBezTo>
                  <a:pt x="27270" y="41924"/>
                  <a:pt x="27270" y="41982"/>
                  <a:pt x="27240" y="42041"/>
                </a:cubicBezTo>
                <a:cubicBezTo>
                  <a:pt x="27240" y="41982"/>
                  <a:pt x="27225" y="41938"/>
                  <a:pt x="27225" y="41879"/>
                </a:cubicBezTo>
                <a:cubicBezTo>
                  <a:pt x="27240" y="41835"/>
                  <a:pt x="27270" y="41776"/>
                  <a:pt x="27270" y="41718"/>
                </a:cubicBezTo>
                <a:close/>
                <a:moveTo>
                  <a:pt x="26269" y="41497"/>
                </a:moveTo>
                <a:cubicBezTo>
                  <a:pt x="26313" y="41600"/>
                  <a:pt x="26343" y="41703"/>
                  <a:pt x="26387" y="41791"/>
                </a:cubicBezTo>
                <a:cubicBezTo>
                  <a:pt x="26328" y="41894"/>
                  <a:pt x="26284" y="41982"/>
                  <a:pt x="26239" y="42056"/>
                </a:cubicBezTo>
                <a:cubicBezTo>
                  <a:pt x="26195" y="41968"/>
                  <a:pt x="26136" y="41850"/>
                  <a:pt x="26107" y="41762"/>
                </a:cubicBezTo>
                <a:cubicBezTo>
                  <a:pt x="26166" y="41673"/>
                  <a:pt x="26210" y="41600"/>
                  <a:pt x="26269" y="41497"/>
                </a:cubicBezTo>
                <a:close/>
                <a:moveTo>
                  <a:pt x="27093" y="41629"/>
                </a:moveTo>
                <a:cubicBezTo>
                  <a:pt x="27122" y="41718"/>
                  <a:pt x="27122" y="41791"/>
                  <a:pt x="27137" y="41865"/>
                </a:cubicBezTo>
                <a:cubicBezTo>
                  <a:pt x="27122" y="41938"/>
                  <a:pt x="27093" y="42012"/>
                  <a:pt x="27078" y="42071"/>
                </a:cubicBezTo>
                <a:lnTo>
                  <a:pt x="27019" y="41850"/>
                </a:lnTo>
                <a:cubicBezTo>
                  <a:pt x="27034" y="41776"/>
                  <a:pt x="27078" y="41703"/>
                  <a:pt x="27093" y="41629"/>
                </a:cubicBezTo>
                <a:close/>
                <a:moveTo>
                  <a:pt x="26607" y="41541"/>
                </a:moveTo>
                <a:cubicBezTo>
                  <a:pt x="26637" y="41629"/>
                  <a:pt x="26652" y="41718"/>
                  <a:pt x="26696" y="41835"/>
                </a:cubicBezTo>
                <a:cubicBezTo>
                  <a:pt x="26652" y="41924"/>
                  <a:pt x="26622" y="41997"/>
                  <a:pt x="26578" y="42086"/>
                </a:cubicBezTo>
                <a:cubicBezTo>
                  <a:pt x="26549" y="41982"/>
                  <a:pt x="26504" y="41879"/>
                  <a:pt x="26475" y="41791"/>
                </a:cubicBezTo>
                <a:cubicBezTo>
                  <a:pt x="26504" y="41703"/>
                  <a:pt x="26563" y="41629"/>
                  <a:pt x="26607" y="41541"/>
                </a:cubicBezTo>
                <a:close/>
                <a:moveTo>
                  <a:pt x="26872" y="41600"/>
                </a:moveTo>
                <a:cubicBezTo>
                  <a:pt x="26902" y="41688"/>
                  <a:pt x="26916" y="41776"/>
                  <a:pt x="26931" y="41850"/>
                </a:cubicBezTo>
                <a:cubicBezTo>
                  <a:pt x="26902" y="41924"/>
                  <a:pt x="26872" y="42012"/>
                  <a:pt x="26843" y="42086"/>
                </a:cubicBezTo>
                <a:cubicBezTo>
                  <a:pt x="26828" y="41997"/>
                  <a:pt x="26784" y="41909"/>
                  <a:pt x="26769" y="41835"/>
                </a:cubicBezTo>
                <a:cubicBezTo>
                  <a:pt x="26828" y="41747"/>
                  <a:pt x="26843" y="41673"/>
                  <a:pt x="26872" y="41600"/>
                </a:cubicBezTo>
                <a:close/>
                <a:moveTo>
                  <a:pt x="25621" y="41821"/>
                </a:moveTo>
                <a:cubicBezTo>
                  <a:pt x="25621" y="41821"/>
                  <a:pt x="25621" y="41835"/>
                  <a:pt x="25651" y="41835"/>
                </a:cubicBezTo>
                <a:cubicBezTo>
                  <a:pt x="25592" y="41924"/>
                  <a:pt x="25518" y="42012"/>
                  <a:pt x="25445" y="42115"/>
                </a:cubicBezTo>
                <a:cubicBezTo>
                  <a:pt x="25445" y="42115"/>
                  <a:pt x="25445" y="42086"/>
                  <a:pt x="25430" y="42086"/>
                </a:cubicBezTo>
                <a:cubicBezTo>
                  <a:pt x="25504" y="41997"/>
                  <a:pt x="25563" y="41909"/>
                  <a:pt x="25621" y="41821"/>
                </a:cubicBezTo>
                <a:close/>
                <a:moveTo>
                  <a:pt x="26063" y="41865"/>
                </a:moveTo>
                <a:cubicBezTo>
                  <a:pt x="26107" y="41938"/>
                  <a:pt x="26122" y="42012"/>
                  <a:pt x="26166" y="42086"/>
                </a:cubicBezTo>
                <a:cubicBezTo>
                  <a:pt x="26107" y="42189"/>
                  <a:pt x="26063" y="42247"/>
                  <a:pt x="26019" y="42350"/>
                </a:cubicBezTo>
                <a:lnTo>
                  <a:pt x="25901" y="42130"/>
                </a:lnTo>
                <a:cubicBezTo>
                  <a:pt x="25960" y="42041"/>
                  <a:pt x="26019" y="41968"/>
                  <a:pt x="26063" y="41865"/>
                </a:cubicBezTo>
                <a:close/>
                <a:moveTo>
                  <a:pt x="27284" y="42159"/>
                </a:moveTo>
                <a:cubicBezTo>
                  <a:pt x="27299" y="42203"/>
                  <a:pt x="27299" y="42218"/>
                  <a:pt x="27299" y="42247"/>
                </a:cubicBezTo>
                <a:cubicBezTo>
                  <a:pt x="27299" y="42292"/>
                  <a:pt x="27284" y="42321"/>
                  <a:pt x="27284" y="42365"/>
                </a:cubicBezTo>
                <a:cubicBezTo>
                  <a:pt x="27284" y="42336"/>
                  <a:pt x="27284" y="42292"/>
                  <a:pt x="27270" y="42277"/>
                </a:cubicBezTo>
                <a:cubicBezTo>
                  <a:pt x="27270" y="42233"/>
                  <a:pt x="27284" y="42203"/>
                  <a:pt x="27284" y="42159"/>
                </a:cubicBezTo>
                <a:close/>
                <a:moveTo>
                  <a:pt x="25680" y="41909"/>
                </a:moveTo>
                <a:cubicBezTo>
                  <a:pt x="25724" y="41982"/>
                  <a:pt x="25754" y="42041"/>
                  <a:pt x="25798" y="42115"/>
                </a:cubicBezTo>
                <a:cubicBezTo>
                  <a:pt x="25739" y="42203"/>
                  <a:pt x="25666" y="42292"/>
                  <a:pt x="25607" y="42380"/>
                </a:cubicBezTo>
                <a:cubicBezTo>
                  <a:pt x="25563" y="42306"/>
                  <a:pt x="25518" y="42233"/>
                  <a:pt x="25474" y="42189"/>
                </a:cubicBezTo>
                <a:cubicBezTo>
                  <a:pt x="25548" y="42086"/>
                  <a:pt x="25621" y="41997"/>
                  <a:pt x="25680" y="41909"/>
                </a:cubicBezTo>
                <a:close/>
                <a:moveTo>
                  <a:pt x="26431" y="41894"/>
                </a:moveTo>
                <a:cubicBezTo>
                  <a:pt x="26475" y="41982"/>
                  <a:pt x="26504" y="42086"/>
                  <a:pt x="26549" y="42189"/>
                </a:cubicBezTo>
                <a:cubicBezTo>
                  <a:pt x="26504" y="42277"/>
                  <a:pt x="26460" y="42350"/>
                  <a:pt x="26416" y="42439"/>
                </a:cubicBezTo>
                <a:cubicBezTo>
                  <a:pt x="26416" y="42424"/>
                  <a:pt x="26401" y="42409"/>
                  <a:pt x="26401" y="42380"/>
                </a:cubicBezTo>
                <a:cubicBezTo>
                  <a:pt x="26401" y="42365"/>
                  <a:pt x="26416" y="42365"/>
                  <a:pt x="26416" y="42350"/>
                </a:cubicBezTo>
                <a:cubicBezTo>
                  <a:pt x="26387" y="42336"/>
                  <a:pt x="26387" y="42292"/>
                  <a:pt x="26357" y="42277"/>
                </a:cubicBezTo>
                <a:cubicBezTo>
                  <a:pt x="26357" y="42277"/>
                  <a:pt x="26357" y="42292"/>
                  <a:pt x="26343" y="42292"/>
                </a:cubicBezTo>
                <a:cubicBezTo>
                  <a:pt x="26328" y="42233"/>
                  <a:pt x="26313" y="42203"/>
                  <a:pt x="26284" y="42144"/>
                </a:cubicBezTo>
                <a:cubicBezTo>
                  <a:pt x="26343" y="42056"/>
                  <a:pt x="26387" y="41982"/>
                  <a:pt x="26431" y="41894"/>
                </a:cubicBezTo>
                <a:close/>
                <a:moveTo>
                  <a:pt x="26725" y="41938"/>
                </a:moveTo>
                <a:cubicBezTo>
                  <a:pt x="26755" y="42041"/>
                  <a:pt x="26784" y="42130"/>
                  <a:pt x="26799" y="42218"/>
                </a:cubicBezTo>
                <a:cubicBezTo>
                  <a:pt x="26769" y="42292"/>
                  <a:pt x="26725" y="42380"/>
                  <a:pt x="26710" y="42453"/>
                </a:cubicBezTo>
                <a:cubicBezTo>
                  <a:pt x="26681" y="42365"/>
                  <a:pt x="26652" y="42277"/>
                  <a:pt x="26622" y="42189"/>
                </a:cubicBezTo>
                <a:cubicBezTo>
                  <a:pt x="26652" y="42115"/>
                  <a:pt x="26696" y="42012"/>
                  <a:pt x="26725" y="41938"/>
                </a:cubicBezTo>
                <a:close/>
                <a:moveTo>
                  <a:pt x="27167" y="42071"/>
                </a:moveTo>
                <a:cubicBezTo>
                  <a:pt x="27167" y="42130"/>
                  <a:pt x="27167" y="42203"/>
                  <a:pt x="27196" y="42277"/>
                </a:cubicBezTo>
                <a:cubicBezTo>
                  <a:pt x="27167" y="42336"/>
                  <a:pt x="27152" y="42409"/>
                  <a:pt x="27152" y="42453"/>
                </a:cubicBezTo>
                <a:cubicBezTo>
                  <a:pt x="27137" y="42380"/>
                  <a:pt x="27137" y="42336"/>
                  <a:pt x="27122" y="42247"/>
                </a:cubicBezTo>
                <a:cubicBezTo>
                  <a:pt x="27137" y="42203"/>
                  <a:pt x="27152" y="42130"/>
                  <a:pt x="27167" y="42071"/>
                </a:cubicBezTo>
                <a:close/>
                <a:moveTo>
                  <a:pt x="26990" y="42012"/>
                </a:moveTo>
                <a:cubicBezTo>
                  <a:pt x="27005" y="42115"/>
                  <a:pt x="27019" y="42189"/>
                  <a:pt x="27034" y="42277"/>
                </a:cubicBezTo>
                <a:cubicBezTo>
                  <a:pt x="27005" y="42336"/>
                  <a:pt x="26975" y="42409"/>
                  <a:pt x="26946" y="42483"/>
                </a:cubicBezTo>
                <a:cubicBezTo>
                  <a:pt x="26931" y="42409"/>
                  <a:pt x="26916" y="42306"/>
                  <a:pt x="26902" y="42233"/>
                </a:cubicBezTo>
                <a:cubicBezTo>
                  <a:pt x="26931" y="42159"/>
                  <a:pt x="26946" y="42086"/>
                  <a:pt x="26990" y="42012"/>
                </a:cubicBezTo>
                <a:close/>
                <a:moveTo>
                  <a:pt x="26239" y="42233"/>
                </a:moveTo>
                <a:cubicBezTo>
                  <a:pt x="26254" y="42292"/>
                  <a:pt x="26269" y="42336"/>
                  <a:pt x="26284" y="42380"/>
                </a:cubicBezTo>
                <a:cubicBezTo>
                  <a:pt x="26254" y="42483"/>
                  <a:pt x="26195" y="42556"/>
                  <a:pt x="26136" y="42645"/>
                </a:cubicBezTo>
                <a:cubicBezTo>
                  <a:pt x="26122" y="42586"/>
                  <a:pt x="26092" y="42556"/>
                  <a:pt x="26063" y="42498"/>
                </a:cubicBezTo>
                <a:cubicBezTo>
                  <a:pt x="26136" y="42409"/>
                  <a:pt x="26181" y="42336"/>
                  <a:pt x="26239" y="42233"/>
                </a:cubicBezTo>
                <a:close/>
                <a:moveTo>
                  <a:pt x="25842" y="42203"/>
                </a:moveTo>
                <a:lnTo>
                  <a:pt x="25960" y="42424"/>
                </a:lnTo>
                <a:cubicBezTo>
                  <a:pt x="25901" y="42512"/>
                  <a:pt x="25842" y="42601"/>
                  <a:pt x="25783" y="42674"/>
                </a:cubicBezTo>
                <a:cubicBezTo>
                  <a:pt x="25754" y="42601"/>
                  <a:pt x="25710" y="42527"/>
                  <a:pt x="25666" y="42453"/>
                </a:cubicBezTo>
                <a:cubicBezTo>
                  <a:pt x="25739" y="42380"/>
                  <a:pt x="25798" y="42292"/>
                  <a:pt x="25842" y="42203"/>
                </a:cubicBezTo>
                <a:close/>
                <a:moveTo>
                  <a:pt x="26328" y="42483"/>
                </a:moveTo>
                <a:cubicBezTo>
                  <a:pt x="26328" y="42498"/>
                  <a:pt x="26343" y="42512"/>
                  <a:pt x="26343" y="42527"/>
                </a:cubicBezTo>
                <a:cubicBezTo>
                  <a:pt x="26298" y="42630"/>
                  <a:pt x="26254" y="42704"/>
                  <a:pt x="26210" y="42792"/>
                </a:cubicBezTo>
                <a:cubicBezTo>
                  <a:pt x="26210" y="42777"/>
                  <a:pt x="26195" y="42748"/>
                  <a:pt x="26195" y="42733"/>
                </a:cubicBezTo>
                <a:cubicBezTo>
                  <a:pt x="26239" y="42645"/>
                  <a:pt x="26284" y="42571"/>
                  <a:pt x="26328" y="42483"/>
                </a:cubicBezTo>
                <a:close/>
                <a:moveTo>
                  <a:pt x="26563" y="42292"/>
                </a:moveTo>
                <a:cubicBezTo>
                  <a:pt x="26607" y="42380"/>
                  <a:pt x="26622" y="42468"/>
                  <a:pt x="26652" y="42586"/>
                </a:cubicBezTo>
                <a:cubicBezTo>
                  <a:pt x="26622" y="42659"/>
                  <a:pt x="26578" y="42748"/>
                  <a:pt x="26549" y="42821"/>
                </a:cubicBezTo>
                <a:cubicBezTo>
                  <a:pt x="26534" y="42792"/>
                  <a:pt x="26504" y="42733"/>
                  <a:pt x="26490" y="42704"/>
                </a:cubicBezTo>
                <a:cubicBezTo>
                  <a:pt x="26504" y="42659"/>
                  <a:pt x="26534" y="42630"/>
                  <a:pt x="26549" y="42601"/>
                </a:cubicBezTo>
                <a:cubicBezTo>
                  <a:pt x="26534" y="42571"/>
                  <a:pt x="26504" y="42556"/>
                  <a:pt x="26490" y="42512"/>
                </a:cubicBezTo>
                <a:cubicBezTo>
                  <a:pt x="26475" y="42527"/>
                  <a:pt x="26475" y="42571"/>
                  <a:pt x="26460" y="42586"/>
                </a:cubicBezTo>
                <a:cubicBezTo>
                  <a:pt x="26460" y="42571"/>
                  <a:pt x="26431" y="42556"/>
                  <a:pt x="26431" y="42527"/>
                </a:cubicBezTo>
                <a:cubicBezTo>
                  <a:pt x="26475" y="42453"/>
                  <a:pt x="26534" y="42365"/>
                  <a:pt x="26563" y="42292"/>
                </a:cubicBezTo>
                <a:close/>
                <a:moveTo>
                  <a:pt x="27211" y="42512"/>
                </a:moveTo>
                <a:cubicBezTo>
                  <a:pt x="27225" y="42556"/>
                  <a:pt x="27225" y="42601"/>
                  <a:pt x="27225" y="42659"/>
                </a:cubicBezTo>
                <a:cubicBezTo>
                  <a:pt x="27211" y="42718"/>
                  <a:pt x="27211" y="42777"/>
                  <a:pt x="27181" y="42821"/>
                </a:cubicBezTo>
                <a:cubicBezTo>
                  <a:pt x="27181" y="42777"/>
                  <a:pt x="27167" y="42718"/>
                  <a:pt x="27167" y="42659"/>
                </a:cubicBezTo>
                <a:cubicBezTo>
                  <a:pt x="27181" y="42601"/>
                  <a:pt x="27211" y="42571"/>
                  <a:pt x="27211" y="42512"/>
                </a:cubicBezTo>
                <a:close/>
                <a:moveTo>
                  <a:pt x="26843" y="42350"/>
                </a:moveTo>
                <a:cubicBezTo>
                  <a:pt x="26858" y="42439"/>
                  <a:pt x="26872" y="42527"/>
                  <a:pt x="26902" y="42601"/>
                </a:cubicBezTo>
                <a:cubicBezTo>
                  <a:pt x="26872" y="42674"/>
                  <a:pt x="26843" y="42748"/>
                  <a:pt x="26799" y="42836"/>
                </a:cubicBezTo>
                <a:cubicBezTo>
                  <a:pt x="26784" y="42748"/>
                  <a:pt x="26755" y="42659"/>
                  <a:pt x="26725" y="42586"/>
                </a:cubicBezTo>
                <a:cubicBezTo>
                  <a:pt x="26784" y="42512"/>
                  <a:pt x="26799" y="42424"/>
                  <a:pt x="26843" y="42350"/>
                </a:cubicBezTo>
                <a:close/>
                <a:moveTo>
                  <a:pt x="27064" y="42424"/>
                </a:moveTo>
                <a:cubicBezTo>
                  <a:pt x="27064" y="42498"/>
                  <a:pt x="27078" y="42571"/>
                  <a:pt x="27093" y="42645"/>
                </a:cubicBezTo>
                <a:cubicBezTo>
                  <a:pt x="27078" y="42718"/>
                  <a:pt x="27064" y="42777"/>
                  <a:pt x="27049" y="42851"/>
                </a:cubicBezTo>
                <a:lnTo>
                  <a:pt x="26990" y="42630"/>
                </a:lnTo>
                <a:cubicBezTo>
                  <a:pt x="27005" y="42556"/>
                  <a:pt x="27049" y="42498"/>
                  <a:pt x="27064" y="42424"/>
                </a:cubicBezTo>
                <a:close/>
                <a:moveTo>
                  <a:pt x="26401" y="42645"/>
                </a:moveTo>
                <a:cubicBezTo>
                  <a:pt x="26401" y="42659"/>
                  <a:pt x="26416" y="42674"/>
                  <a:pt x="26416" y="42704"/>
                </a:cubicBezTo>
                <a:cubicBezTo>
                  <a:pt x="26372" y="42792"/>
                  <a:pt x="26328" y="42865"/>
                  <a:pt x="26284" y="42954"/>
                </a:cubicBezTo>
                <a:cubicBezTo>
                  <a:pt x="26284" y="42939"/>
                  <a:pt x="26269" y="42924"/>
                  <a:pt x="26269" y="42895"/>
                </a:cubicBezTo>
                <a:cubicBezTo>
                  <a:pt x="26298" y="42792"/>
                  <a:pt x="26343" y="42718"/>
                  <a:pt x="26401" y="42645"/>
                </a:cubicBezTo>
                <a:close/>
                <a:moveTo>
                  <a:pt x="27240" y="42939"/>
                </a:moveTo>
                <a:cubicBezTo>
                  <a:pt x="27270" y="42968"/>
                  <a:pt x="27270" y="43013"/>
                  <a:pt x="27270" y="43042"/>
                </a:cubicBezTo>
                <a:cubicBezTo>
                  <a:pt x="27270" y="43086"/>
                  <a:pt x="27270" y="43101"/>
                  <a:pt x="27240" y="43145"/>
                </a:cubicBezTo>
                <a:lnTo>
                  <a:pt x="27240" y="43160"/>
                </a:lnTo>
                <a:cubicBezTo>
                  <a:pt x="27240" y="43116"/>
                  <a:pt x="27240" y="43086"/>
                  <a:pt x="27225" y="43042"/>
                </a:cubicBezTo>
                <a:cubicBezTo>
                  <a:pt x="27225" y="43013"/>
                  <a:pt x="27240" y="42968"/>
                  <a:pt x="27240" y="42939"/>
                </a:cubicBezTo>
                <a:close/>
                <a:moveTo>
                  <a:pt x="26460" y="42807"/>
                </a:moveTo>
                <a:cubicBezTo>
                  <a:pt x="26475" y="42836"/>
                  <a:pt x="26490" y="42895"/>
                  <a:pt x="26490" y="42939"/>
                </a:cubicBezTo>
                <a:cubicBezTo>
                  <a:pt x="26460" y="43013"/>
                  <a:pt x="26416" y="43101"/>
                  <a:pt x="26387" y="43175"/>
                </a:cubicBezTo>
                <a:cubicBezTo>
                  <a:pt x="26357" y="43145"/>
                  <a:pt x="26343" y="43086"/>
                  <a:pt x="26328" y="43042"/>
                </a:cubicBezTo>
                <a:cubicBezTo>
                  <a:pt x="26357" y="42968"/>
                  <a:pt x="26416" y="42880"/>
                  <a:pt x="26460" y="42807"/>
                </a:cubicBezTo>
                <a:close/>
                <a:moveTo>
                  <a:pt x="26696" y="42704"/>
                </a:moveTo>
                <a:cubicBezTo>
                  <a:pt x="26710" y="42792"/>
                  <a:pt x="26755" y="42880"/>
                  <a:pt x="26769" y="42968"/>
                </a:cubicBezTo>
                <a:cubicBezTo>
                  <a:pt x="26769" y="42998"/>
                  <a:pt x="26769" y="42998"/>
                  <a:pt x="26755" y="43013"/>
                </a:cubicBezTo>
                <a:cubicBezTo>
                  <a:pt x="26725" y="43086"/>
                  <a:pt x="26696" y="43160"/>
                  <a:pt x="26681" y="43219"/>
                </a:cubicBezTo>
                <a:cubicBezTo>
                  <a:pt x="26652" y="43160"/>
                  <a:pt x="26637" y="43086"/>
                  <a:pt x="26622" y="43027"/>
                </a:cubicBezTo>
                <a:cubicBezTo>
                  <a:pt x="26637" y="42968"/>
                  <a:pt x="26681" y="42924"/>
                  <a:pt x="26696" y="42865"/>
                </a:cubicBezTo>
                <a:cubicBezTo>
                  <a:pt x="26666" y="42821"/>
                  <a:pt x="26652" y="42807"/>
                  <a:pt x="26652" y="42792"/>
                </a:cubicBezTo>
                <a:cubicBezTo>
                  <a:pt x="26666" y="42748"/>
                  <a:pt x="26696" y="42733"/>
                  <a:pt x="26696" y="42704"/>
                </a:cubicBezTo>
                <a:close/>
                <a:moveTo>
                  <a:pt x="26931" y="42748"/>
                </a:moveTo>
                <a:cubicBezTo>
                  <a:pt x="26946" y="42851"/>
                  <a:pt x="26975" y="42924"/>
                  <a:pt x="26990" y="43013"/>
                </a:cubicBezTo>
                <a:cubicBezTo>
                  <a:pt x="26975" y="43086"/>
                  <a:pt x="26931" y="43160"/>
                  <a:pt x="26916" y="43233"/>
                </a:cubicBezTo>
                <a:cubicBezTo>
                  <a:pt x="26902" y="43145"/>
                  <a:pt x="26872" y="43072"/>
                  <a:pt x="26858" y="42968"/>
                </a:cubicBezTo>
                <a:cubicBezTo>
                  <a:pt x="26902" y="42895"/>
                  <a:pt x="26916" y="42821"/>
                  <a:pt x="26931" y="42748"/>
                </a:cubicBezTo>
                <a:close/>
                <a:moveTo>
                  <a:pt x="27137" y="42836"/>
                </a:moveTo>
                <a:cubicBezTo>
                  <a:pt x="27137" y="42924"/>
                  <a:pt x="27137" y="42968"/>
                  <a:pt x="27152" y="43042"/>
                </a:cubicBezTo>
                <a:cubicBezTo>
                  <a:pt x="27137" y="43101"/>
                  <a:pt x="27122" y="43160"/>
                  <a:pt x="27122" y="43233"/>
                </a:cubicBezTo>
                <a:cubicBezTo>
                  <a:pt x="27093" y="43160"/>
                  <a:pt x="27093" y="43101"/>
                  <a:pt x="27078" y="43027"/>
                </a:cubicBezTo>
                <a:cubicBezTo>
                  <a:pt x="27093" y="42968"/>
                  <a:pt x="27122" y="42910"/>
                  <a:pt x="27137" y="42836"/>
                </a:cubicBezTo>
                <a:close/>
                <a:moveTo>
                  <a:pt x="26799" y="43116"/>
                </a:moveTo>
                <a:cubicBezTo>
                  <a:pt x="26813" y="43175"/>
                  <a:pt x="26813" y="43219"/>
                  <a:pt x="26843" y="43263"/>
                </a:cubicBezTo>
                <a:cubicBezTo>
                  <a:pt x="26799" y="43322"/>
                  <a:pt x="26784" y="43410"/>
                  <a:pt x="26755" y="43484"/>
                </a:cubicBezTo>
                <a:cubicBezTo>
                  <a:pt x="26725" y="43439"/>
                  <a:pt x="26710" y="43381"/>
                  <a:pt x="26710" y="43336"/>
                </a:cubicBezTo>
                <a:cubicBezTo>
                  <a:pt x="26755" y="43263"/>
                  <a:pt x="26769" y="43189"/>
                  <a:pt x="26799" y="43116"/>
                </a:cubicBezTo>
                <a:close/>
                <a:moveTo>
                  <a:pt x="26563" y="43116"/>
                </a:moveTo>
                <a:cubicBezTo>
                  <a:pt x="26578" y="43189"/>
                  <a:pt x="26607" y="43248"/>
                  <a:pt x="26622" y="43322"/>
                </a:cubicBezTo>
                <a:cubicBezTo>
                  <a:pt x="26578" y="43395"/>
                  <a:pt x="26549" y="43469"/>
                  <a:pt x="26504" y="43557"/>
                </a:cubicBezTo>
                <a:cubicBezTo>
                  <a:pt x="26490" y="43484"/>
                  <a:pt x="26460" y="43439"/>
                  <a:pt x="26431" y="43366"/>
                </a:cubicBezTo>
                <a:cubicBezTo>
                  <a:pt x="26490" y="43292"/>
                  <a:pt x="26534" y="43189"/>
                  <a:pt x="26563" y="43116"/>
                </a:cubicBezTo>
                <a:close/>
                <a:moveTo>
                  <a:pt x="27167" y="43263"/>
                </a:moveTo>
                <a:cubicBezTo>
                  <a:pt x="27167" y="43322"/>
                  <a:pt x="27196" y="43381"/>
                  <a:pt x="27196" y="43439"/>
                </a:cubicBezTo>
                <a:cubicBezTo>
                  <a:pt x="27167" y="43484"/>
                  <a:pt x="27167" y="43528"/>
                  <a:pt x="27152" y="43587"/>
                </a:cubicBezTo>
                <a:cubicBezTo>
                  <a:pt x="27152" y="43528"/>
                  <a:pt x="27137" y="43469"/>
                  <a:pt x="27137" y="43410"/>
                </a:cubicBezTo>
                <a:cubicBezTo>
                  <a:pt x="27152" y="43366"/>
                  <a:pt x="27152" y="43322"/>
                  <a:pt x="27167" y="43263"/>
                </a:cubicBezTo>
                <a:close/>
                <a:moveTo>
                  <a:pt x="27019" y="43189"/>
                </a:moveTo>
                <a:cubicBezTo>
                  <a:pt x="27019" y="43263"/>
                  <a:pt x="27034" y="43336"/>
                  <a:pt x="27064" y="43410"/>
                </a:cubicBezTo>
                <a:cubicBezTo>
                  <a:pt x="27049" y="43484"/>
                  <a:pt x="27019" y="43542"/>
                  <a:pt x="27005" y="43616"/>
                </a:cubicBezTo>
                <a:lnTo>
                  <a:pt x="27005" y="43601"/>
                </a:lnTo>
                <a:lnTo>
                  <a:pt x="27005" y="43572"/>
                </a:lnTo>
                <a:cubicBezTo>
                  <a:pt x="27005" y="43557"/>
                  <a:pt x="26990" y="43557"/>
                  <a:pt x="26990" y="43542"/>
                </a:cubicBezTo>
                <a:cubicBezTo>
                  <a:pt x="26990" y="43528"/>
                  <a:pt x="26990" y="43528"/>
                  <a:pt x="26975" y="43513"/>
                </a:cubicBezTo>
                <a:cubicBezTo>
                  <a:pt x="26975" y="43469"/>
                  <a:pt x="26946" y="43439"/>
                  <a:pt x="26946" y="43395"/>
                </a:cubicBezTo>
                <a:cubicBezTo>
                  <a:pt x="26975" y="43322"/>
                  <a:pt x="26990" y="43263"/>
                  <a:pt x="27019" y="43189"/>
                </a:cubicBezTo>
                <a:close/>
                <a:moveTo>
                  <a:pt x="26902" y="43528"/>
                </a:moveTo>
                <a:cubicBezTo>
                  <a:pt x="26902" y="43542"/>
                  <a:pt x="26902" y="43557"/>
                  <a:pt x="26916" y="43587"/>
                </a:cubicBezTo>
                <a:cubicBezTo>
                  <a:pt x="26902" y="43660"/>
                  <a:pt x="26858" y="43734"/>
                  <a:pt x="26843" y="43807"/>
                </a:cubicBezTo>
                <a:cubicBezTo>
                  <a:pt x="26843" y="43778"/>
                  <a:pt x="26813" y="43748"/>
                  <a:pt x="26813" y="43734"/>
                </a:cubicBezTo>
                <a:cubicBezTo>
                  <a:pt x="26843" y="43675"/>
                  <a:pt x="26872" y="43601"/>
                  <a:pt x="26902" y="43528"/>
                </a:cubicBezTo>
                <a:close/>
                <a:moveTo>
                  <a:pt x="27093" y="43616"/>
                </a:moveTo>
                <a:cubicBezTo>
                  <a:pt x="27093" y="43675"/>
                  <a:pt x="27093" y="43748"/>
                  <a:pt x="27122" y="43822"/>
                </a:cubicBezTo>
                <a:cubicBezTo>
                  <a:pt x="27078" y="43763"/>
                  <a:pt x="27078" y="43748"/>
                  <a:pt x="27064" y="43704"/>
                </a:cubicBezTo>
                <a:cubicBezTo>
                  <a:pt x="27078" y="43675"/>
                  <a:pt x="27078" y="43645"/>
                  <a:pt x="27093" y="43616"/>
                </a:cubicBezTo>
                <a:close/>
                <a:moveTo>
                  <a:pt x="26652" y="43454"/>
                </a:moveTo>
                <a:lnTo>
                  <a:pt x="26710" y="43616"/>
                </a:lnTo>
                <a:cubicBezTo>
                  <a:pt x="26666" y="43690"/>
                  <a:pt x="26637" y="43763"/>
                  <a:pt x="26607" y="43851"/>
                </a:cubicBezTo>
                <a:cubicBezTo>
                  <a:pt x="26578" y="43807"/>
                  <a:pt x="26563" y="43748"/>
                  <a:pt x="26549" y="43675"/>
                </a:cubicBezTo>
                <a:lnTo>
                  <a:pt x="26652" y="43454"/>
                </a:lnTo>
                <a:close/>
                <a:moveTo>
                  <a:pt x="27211" y="43719"/>
                </a:moveTo>
                <a:cubicBezTo>
                  <a:pt x="27211" y="43763"/>
                  <a:pt x="27225" y="43807"/>
                  <a:pt x="27225" y="43837"/>
                </a:cubicBezTo>
                <a:cubicBezTo>
                  <a:pt x="27225" y="43881"/>
                  <a:pt x="27211" y="43910"/>
                  <a:pt x="27211" y="43925"/>
                </a:cubicBezTo>
                <a:cubicBezTo>
                  <a:pt x="27211" y="43896"/>
                  <a:pt x="27211" y="43851"/>
                  <a:pt x="27196" y="43822"/>
                </a:cubicBezTo>
                <a:cubicBezTo>
                  <a:pt x="27196" y="43778"/>
                  <a:pt x="27211" y="43763"/>
                  <a:pt x="27211" y="43719"/>
                </a:cubicBezTo>
                <a:close/>
                <a:moveTo>
                  <a:pt x="26946" y="43763"/>
                </a:moveTo>
                <a:lnTo>
                  <a:pt x="26946" y="43778"/>
                </a:lnTo>
                <a:cubicBezTo>
                  <a:pt x="26931" y="43851"/>
                  <a:pt x="26902" y="43910"/>
                  <a:pt x="26872" y="43984"/>
                </a:cubicBezTo>
                <a:lnTo>
                  <a:pt x="26872" y="43969"/>
                </a:lnTo>
                <a:cubicBezTo>
                  <a:pt x="26902" y="43896"/>
                  <a:pt x="26931" y="43822"/>
                  <a:pt x="26946" y="43763"/>
                </a:cubicBezTo>
                <a:close/>
                <a:moveTo>
                  <a:pt x="27078" y="43822"/>
                </a:moveTo>
                <a:cubicBezTo>
                  <a:pt x="27078" y="43837"/>
                  <a:pt x="27078" y="43837"/>
                  <a:pt x="27093" y="43851"/>
                </a:cubicBezTo>
                <a:cubicBezTo>
                  <a:pt x="27078" y="43910"/>
                  <a:pt x="27078" y="43954"/>
                  <a:pt x="27064" y="43984"/>
                </a:cubicBezTo>
                <a:cubicBezTo>
                  <a:pt x="27064" y="43969"/>
                  <a:pt x="27064" y="43954"/>
                  <a:pt x="27049" y="43925"/>
                </a:cubicBezTo>
                <a:cubicBezTo>
                  <a:pt x="27064" y="43896"/>
                  <a:pt x="27064" y="43851"/>
                  <a:pt x="27078" y="43822"/>
                </a:cubicBezTo>
                <a:close/>
                <a:moveTo>
                  <a:pt x="26769" y="43851"/>
                </a:moveTo>
                <a:cubicBezTo>
                  <a:pt x="26769" y="43896"/>
                  <a:pt x="26784" y="43910"/>
                  <a:pt x="26784" y="43940"/>
                </a:cubicBezTo>
                <a:cubicBezTo>
                  <a:pt x="26769" y="44028"/>
                  <a:pt x="26725" y="44087"/>
                  <a:pt x="26710" y="44175"/>
                </a:cubicBezTo>
                <a:cubicBezTo>
                  <a:pt x="26696" y="44131"/>
                  <a:pt x="26696" y="44102"/>
                  <a:pt x="26666" y="44058"/>
                </a:cubicBezTo>
                <a:cubicBezTo>
                  <a:pt x="26710" y="43984"/>
                  <a:pt x="26725" y="43910"/>
                  <a:pt x="26769" y="43851"/>
                </a:cubicBezTo>
                <a:close/>
                <a:moveTo>
                  <a:pt x="26799" y="44116"/>
                </a:moveTo>
                <a:lnTo>
                  <a:pt x="26799" y="44146"/>
                </a:lnTo>
                <a:cubicBezTo>
                  <a:pt x="26799" y="44205"/>
                  <a:pt x="26784" y="44278"/>
                  <a:pt x="26755" y="44352"/>
                </a:cubicBezTo>
                <a:cubicBezTo>
                  <a:pt x="26755" y="44337"/>
                  <a:pt x="26755" y="44337"/>
                  <a:pt x="26725" y="44322"/>
                </a:cubicBezTo>
                <a:cubicBezTo>
                  <a:pt x="26755" y="44249"/>
                  <a:pt x="26784" y="44190"/>
                  <a:pt x="26799" y="44116"/>
                </a:cubicBezTo>
                <a:close/>
                <a:moveTo>
                  <a:pt x="27137" y="44175"/>
                </a:moveTo>
                <a:cubicBezTo>
                  <a:pt x="27152" y="44175"/>
                  <a:pt x="27152" y="44205"/>
                  <a:pt x="27152" y="44219"/>
                </a:cubicBezTo>
                <a:cubicBezTo>
                  <a:pt x="27137" y="44278"/>
                  <a:pt x="27137" y="44322"/>
                  <a:pt x="27122" y="44367"/>
                </a:cubicBezTo>
                <a:cubicBezTo>
                  <a:pt x="27122" y="44352"/>
                  <a:pt x="27122" y="44322"/>
                  <a:pt x="27093" y="44293"/>
                </a:cubicBezTo>
                <a:cubicBezTo>
                  <a:pt x="27122" y="44264"/>
                  <a:pt x="27122" y="44205"/>
                  <a:pt x="27137" y="44175"/>
                </a:cubicBezTo>
                <a:close/>
                <a:moveTo>
                  <a:pt x="26990" y="44131"/>
                </a:moveTo>
                <a:cubicBezTo>
                  <a:pt x="27005" y="44131"/>
                  <a:pt x="27005" y="44175"/>
                  <a:pt x="27005" y="44190"/>
                </a:cubicBezTo>
                <a:cubicBezTo>
                  <a:pt x="26990" y="44264"/>
                  <a:pt x="26975" y="44308"/>
                  <a:pt x="26946" y="44396"/>
                </a:cubicBezTo>
                <a:cubicBezTo>
                  <a:pt x="26946" y="44367"/>
                  <a:pt x="26931" y="44337"/>
                  <a:pt x="26931" y="44322"/>
                </a:cubicBezTo>
                <a:cubicBezTo>
                  <a:pt x="26946" y="44264"/>
                  <a:pt x="26975" y="44190"/>
                  <a:pt x="26990" y="44131"/>
                </a:cubicBezTo>
                <a:close/>
                <a:moveTo>
                  <a:pt x="26858" y="44278"/>
                </a:moveTo>
                <a:cubicBezTo>
                  <a:pt x="26843" y="44352"/>
                  <a:pt x="26813" y="44425"/>
                  <a:pt x="26784" y="44499"/>
                </a:cubicBezTo>
                <a:lnTo>
                  <a:pt x="26784" y="44484"/>
                </a:lnTo>
                <a:cubicBezTo>
                  <a:pt x="26799" y="44411"/>
                  <a:pt x="26843" y="44352"/>
                  <a:pt x="26858" y="44278"/>
                </a:cubicBezTo>
                <a:close/>
                <a:moveTo>
                  <a:pt x="27184" y="44596"/>
                </a:moveTo>
                <a:cubicBezTo>
                  <a:pt x="27188" y="44608"/>
                  <a:pt x="27196" y="44617"/>
                  <a:pt x="27196" y="44617"/>
                </a:cubicBezTo>
                <a:cubicBezTo>
                  <a:pt x="27196" y="44646"/>
                  <a:pt x="27167" y="44676"/>
                  <a:pt x="27167" y="44705"/>
                </a:cubicBezTo>
                <a:lnTo>
                  <a:pt x="27167" y="44646"/>
                </a:lnTo>
                <a:cubicBezTo>
                  <a:pt x="27167" y="44629"/>
                  <a:pt x="27176" y="44613"/>
                  <a:pt x="27184" y="44596"/>
                </a:cubicBezTo>
                <a:close/>
                <a:moveTo>
                  <a:pt x="26902" y="44455"/>
                </a:moveTo>
                <a:cubicBezTo>
                  <a:pt x="26902" y="44499"/>
                  <a:pt x="26916" y="44514"/>
                  <a:pt x="26916" y="44558"/>
                </a:cubicBezTo>
                <a:cubicBezTo>
                  <a:pt x="26902" y="44617"/>
                  <a:pt x="26858" y="44690"/>
                  <a:pt x="26843" y="44734"/>
                </a:cubicBezTo>
                <a:cubicBezTo>
                  <a:pt x="26843" y="44705"/>
                  <a:pt x="26828" y="44676"/>
                  <a:pt x="26828" y="44646"/>
                </a:cubicBezTo>
                <a:cubicBezTo>
                  <a:pt x="26843" y="44587"/>
                  <a:pt x="26872" y="44514"/>
                  <a:pt x="26902" y="44455"/>
                </a:cubicBezTo>
                <a:close/>
                <a:moveTo>
                  <a:pt x="27064" y="44484"/>
                </a:moveTo>
                <a:cubicBezTo>
                  <a:pt x="27064" y="44514"/>
                  <a:pt x="27064" y="44558"/>
                  <a:pt x="27078" y="44587"/>
                </a:cubicBezTo>
                <a:lnTo>
                  <a:pt x="27019" y="44764"/>
                </a:lnTo>
                <a:cubicBezTo>
                  <a:pt x="27019" y="44720"/>
                  <a:pt x="27005" y="44690"/>
                  <a:pt x="27005" y="44646"/>
                </a:cubicBezTo>
                <a:lnTo>
                  <a:pt x="27064" y="44484"/>
                </a:lnTo>
                <a:close/>
                <a:moveTo>
                  <a:pt x="26975" y="44808"/>
                </a:moveTo>
                <a:cubicBezTo>
                  <a:pt x="26975" y="44852"/>
                  <a:pt x="26990" y="44911"/>
                  <a:pt x="26990" y="44940"/>
                </a:cubicBezTo>
                <a:cubicBezTo>
                  <a:pt x="26975" y="45014"/>
                  <a:pt x="26946" y="45073"/>
                  <a:pt x="26931" y="45132"/>
                </a:cubicBezTo>
                <a:cubicBezTo>
                  <a:pt x="26931" y="45073"/>
                  <a:pt x="26916" y="45029"/>
                  <a:pt x="26916" y="44985"/>
                </a:cubicBezTo>
                <a:lnTo>
                  <a:pt x="26975" y="44808"/>
                </a:lnTo>
                <a:close/>
                <a:moveTo>
                  <a:pt x="27093" y="44882"/>
                </a:moveTo>
                <a:cubicBezTo>
                  <a:pt x="27093" y="44926"/>
                  <a:pt x="27093" y="44955"/>
                  <a:pt x="27122" y="44999"/>
                </a:cubicBezTo>
                <a:cubicBezTo>
                  <a:pt x="27093" y="45058"/>
                  <a:pt x="27093" y="45088"/>
                  <a:pt x="27078" y="45147"/>
                </a:cubicBezTo>
                <a:cubicBezTo>
                  <a:pt x="27078" y="45102"/>
                  <a:pt x="27064" y="45073"/>
                  <a:pt x="27064" y="45014"/>
                </a:cubicBezTo>
                <a:cubicBezTo>
                  <a:pt x="27078" y="44985"/>
                  <a:pt x="27078" y="44926"/>
                  <a:pt x="27093" y="44882"/>
                </a:cubicBezTo>
                <a:close/>
                <a:moveTo>
                  <a:pt x="27137" y="45323"/>
                </a:moveTo>
                <a:lnTo>
                  <a:pt x="27137" y="45426"/>
                </a:lnTo>
                <a:cubicBezTo>
                  <a:pt x="27137" y="45442"/>
                  <a:pt x="27133" y="45454"/>
                  <a:pt x="27129" y="45468"/>
                </a:cubicBezTo>
                <a:lnTo>
                  <a:pt x="27129" y="45468"/>
                </a:lnTo>
                <a:cubicBezTo>
                  <a:pt x="27128" y="45445"/>
                  <a:pt x="27122" y="45424"/>
                  <a:pt x="27122" y="45397"/>
                </a:cubicBezTo>
                <a:cubicBezTo>
                  <a:pt x="27122" y="45382"/>
                  <a:pt x="27137" y="45353"/>
                  <a:pt x="27137" y="45323"/>
                </a:cubicBezTo>
                <a:close/>
                <a:moveTo>
                  <a:pt x="26990" y="45220"/>
                </a:moveTo>
                <a:cubicBezTo>
                  <a:pt x="26990" y="45279"/>
                  <a:pt x="27005" y="45323"/>
                  <a:pt x="27005" y="45367"/>
                </a:cubicBezTo>
                <a:cubicBezTo>
                  <a:pt x="27019" y="45426"/>
                  <a:pt x="27005" y="45470"/>
                  <a:pt x="26990" y="45529"/>
                </a:cubicBezTo>
                <a:cubicBezTo>
                  <a:pt x="26975" y="45470"/>
                  <a:pt x="26975" y="45411"/>
                  <a:pt x="26946" y="45353"/>
                </a:cubicBezTo>
                <a:cubicBezTo>
                  <a:pt x="26961" y="45308"/>
                  <a:pt x="26990" y="45250"/>
                  <a:pt x="26990" y="45220"/>
                </a:cubicBezTo>
                <a:close/>
                <a:moveTo>
                  <a:pt x="24577" y="41085"/>
                </a:moveTo>
                <a:cubicBezTo>
                  <a:pt x="24635" y="41158"/>
                  <a:pt x="24709" y="41232"/>
                  <a:pt x="24768" y="41306"/>
                </a:cubicBezTo>
                <a:cubicBezTo>
                  <a:pt x="23855" y="42306"/>
                  <a:pt x="22855" y="43204"/>
                  <a:pt x="21854" y="44072"/>
                </a:cubicBezTo>
                <a:cubicBezTo>
                  <a:pt x="21236" y="44631"/>
                  <a:pt x="20588" y="45205"/>
                  <a:pt x="19985" y="45794"/>
                </a:cubicBezTo>
                <a:cubicBezTo>
                  <a:pt x="20691" y="45014"/>
                  <a:pt x="21457" y="44264"/>
                  <a:pt x="22207" y="43528"/>
                </a:cubicBezTo>
                <a:cubicBezTo>
                  <a:pt x="22987" y="42733"/>
                  <a:pt x="23811" y="41924"/>
                  <a:pt x="24577" y="41085"/>
                </a:cubicBezTo>
                <a:close/>
                <a:moveTo>
                  <a:pt x="27064" y="45617"/>
                </a:moveTo>
                <a:cubicBezTo>
                  <a:pt x="27064" y="45676"/>
                  <a:pt x="27078" y="45735"/>
                  <a:pt x="27078" y="45779"/>
                </a:cubicBezTo>
                <a:cubicBezTo>
                  <a:pt x="27078" y="45823"/>
                  <a:pt x="27064" y="45853"/>
                  <a:pt x="27064" y="45897"/>
                </a:cubicBezTo>
                <a:cubicBezTo>
                  <a:pt x="27034" y="45838"/>
                  <a:pt x="27034" y="45794"/>
                  <a:pt x="27019" y="45735"/>
                </a:cubicBezTo>
                <a:cubicBezTo>
                  <a:pt x="27034" y="45691"/>
                  <a:pt x="27034" y="45662"/>
                  <a:pt x="27064" y="45617"/>
                </a:cubicBezTo>
                <a:close/>
                <a:moveTo>
                  <a:pt x="27314" y="45529"/>
                </a:moveTo>
                <a:cubicBezTo>
                  <a:pt x="27314" y="45647"/>
                  <a:pt x="27299" y="45765"/>
                  <a:pt x="27284" y="45897"/>
                </a:cubicBezTo>
                <a:lnTo>
                  <a:pt x="27284" y="45823"/>
                </a:lnTo>
                <a:lnTo>
                  <a:pt x="27284" y="45735"/>
                </a:lnTo>
                <a:cubicBezTo>
                  <a:pt x="27299" y="45662"/>
                  <a:pt x="27299" y="45588"/>
                  <a:pt x="27314" y="45529"/>
                </a:cubicBezTo>
                <a:close/>
                <a:moveTo>
                  <a:pt x="27093" y="46059"/>
                </a:moveTo>
                <a:cubicBezTo>
                  <a:pt x="27093" y="46118"/>
                  <a:pt x="27093" y="46162"/>
                  <a:pt x="27122" y="46206"/>
                </a:cubicBezTo>
                <a:lnTo>
                  <a:pt x="27122" y="46250"/>
                </a:lnTo>
                <a:cubicBezTo>
                  <a:pt x="27093" y="46250"/>
                  <a:pt x="27093" y="46265"/>
                  <a:pt x="27093" y="46265"/>
                </a:cubicBezTo>
                <a:cubicBezTo>
                  <a:pt x="27093" y="46236"/>
                  <a:pt x="27078" y="46191"/>
                  <a:pt x="27078" y="46133"/>
                </a:cubicBezTo>
                <a:cubicBezTo>
                  <a:pt x="27078" y="46118"/>
                  <a:pt x="27093" y="46088"/>
                  <a:pt x="27093" y="46059"/>
                </a:cubicBezTo>
                <a:close/>
                <a:moveTo>
                  <a:pt x="24812" y="41350"/>
                </a:moveTo>
                <a:lnTo>
                  <a:pt x="24812" y="41350"/>
                </a:lnTo>
                <a:cubicBezTo>
                  <a:pt x="24797" y="41379"/>
                  <a:pt x="24783" y="41394"/>
                  <a:pt x="24768" y="41423"/>
                </a:cubicBezTo>
                <a:lnTo>
                  <a:pt x="24812" y="41482"/>
                </a:lnTo>
                <a:lnTo>
                  <a:pt x="24871" y="41423"/>
                </a:lnTo>
                <a:cubicBezTo>
                  <a:pt x="24915" y="41482"/>
                  <a:pt x="24959" y="41541"/>
                  <a:pt x="25003" y="41585"/>
                </a:cubicBezTo>
                <a:cubicBezTo>
                  <a:pt x="24003" y="42762"/>
                  <a:pt x="22869" y="43675"/>
                  <a:pt x="21648" y="44631"/>
                </a:cubicBezTo>
                <a:cubicBezTo>
                  <a:pt x="20897" y="45220"/>
                  <a:pt x="20147" y="45823"/>
                  <a:pt x="19411" y="46500"/>
                </a:cubicBezTo>
                <a:cubicBezTo>
                  <a:pt x="20206" y="45662"/>
                  <a:pt x="21059" y="44882"/>
                  <a:pt x="21913" y="44131"/>
                </a:cubicBezTo>
                <a:cubicBezTo>
                  <a:pt x="22899" y="43263"/>
                  <a:pt x="23914" y="42365"/>
                  <a:pt x="24812" y="41350"/>
                </a:cubicBezTo>
                <a:close/>
                <a:moveTo>
                  <a:pt x="27019" y="46353"/>
                </a:moveTo>
                <a:cubicBezTo>
                  <a:pt x="27019" y="46412"/>
                  <a:pt x="27019" y="46471"/>
                  <a:pt x="27034" y="46500"/>
                </a:cubicBezTo>
                <a:cubicBezTo>
                  <a:pt x="27019" y="46545"/>
                  <a:pt x="27019" y="46574"/>
                  <a:pt x="27005" y="46618"/>
                </a:cubicBezTo>
                <a:cubicBezTo>
                  <a:pt x="27005" y="46574"/>
                  <a:pt x="26990" y="46545"/>
                  <a:pt x="26990" y="46500"/>
                </a:cubicBezTo>
                <a:cubicBezTo>
                  <a:pt x="27005" y="46456"/>
                  <a:pt x="27005" y="46412"/>
                  <a:pt x="27019" y="46353"/>
                </a:cubicBezTo>
                <a:close/>
                <a:moveTo>
                  <a:pt x="27343" y="46000"/>
                </a:moveTo>
                <a:cubicBezTo>
                  <a:pt x="27343" y="46265"/>
                  <a:pt x="27299" y="46545"/>
                  <a:pt x="27240" y="46824"/>
                </a:cubicBezTo>
                <a:lnTo>
                  <a:pt x="27240" y="46633"/>
                </a:lnTo>
                <a:lnTo>
                  <a:pt x="27240" y="46515"/>
                </a:lnTo>
                <a:cubicBezTo>
                  <a:pt x="27284" y="46353"/>
                  <a:pt x="27314" y="46177"/>
                  <a:pt x="27343" y="46000"/>
                </a:cubicBezTo>
                <a:close/>
                <a:moveTo>
                  <a:pt x="27064" y="46868"/>
                </a:moveTo>
                <a:cubicBezTo>
                  <a:pt x="27064" y="46898"/>
                  <a:pt x="27078" y="46927"/>
                  <a:pt x="27078" y="46971"/>
                </a:cubicBezTo>
                <a:cubicBezTo>
                  <a:pt x="27078" y="46986"/>
                  <a:pt x="27064" y="47001"/>
                  <a:pt x="27064" y="47030"/>
                </a:cubicBezTo>
                <a:cubicBezTo>
                  <a:pt x="27064" y="47015"/>
                  <a:pt x="27064" y="46986"/>
                  <a:pt x="27049" y="46971"/>
                </a:cubicBezTo>
                <a:cubicBezTo>
                  <a:pt x="27049" y="46927"/>
                  <a:pt x="27064" y="46912"/>
                  <a:pt x="27064" y="46868"/>
                </a:cubicBezTo>
                <a:close/>
                <a:moveTo>
                  <a:pt x="25033" y="41644"/>
                </a:moveTo>
                <a:cubicBezTo>
                  <a:pt x="25062" y="41673"/>
                  <a:pt x="25077" y="41688"/>
                  <a:pt x="25092" y="41718"/>
                </a:cubicBezTo>
                <a:lnTo>
                  <a:pt x="25062" y="41762"/>
                </a:lnTo>
                <a:lnTo>
                  <a:pt x="25106" y="41821"/>
                </a:lnTo>
                <a:cubicBezTo>
                  <a:pt x="25106" y="41791"/>
                  <a:pt x="25121" y="41791"/>
                  <a:pt x="25121" y="41776"/>
                </a:cubicBezTo>
                <a:cubicBezTo>
                  <a:pt x="25150" y="41821"/>
                  <a:pt x="25165" y="41835"/>
                  <a:pt x="25180" y="41865"/>
                </a:cubicBezTo>
                <a:cubicBezTo>
                  <a:pt x="25121" y="41938"/>
                  <a:pt x="25077" y="42012"/>
                  <a:pt x="25018" y="42071"/>
                </a:cubicBezTo>
                <a:cubicBezTo>
                  <a:pt x="23988" y="43307"/>
                  <a:pt x="22737" y="44190"/>
                  <a:pt x="21427" y="45132"/>
                </a:cubicBezTo>
                <a:cubicBezTo>
                  <a:pt x="20544" y="45750"/>
                  <a:pt x="19647" y="46397"/>
                  <a:pt x="18778" y="47163"/>
                </a:cubicBezTo>
                <a:cubicBezTo>
                  <a:pt x="19720" y="46250"/>
                  <a:pt x="20721" y="45456"/>
                  <a:pt x="21692" y="44690"/>
                </a:cubicBezTo>
                <a:cubicBezTo>
                  <a:pt x="22899" y="43734"/>
                  <a:pt x="24047" y="42821"/>
                  <a:pt x="25033" y="41644"/>
                </a:cubicBezTo>
                <a:close/>
                <a:moveTo>
                  <a:pt x="25253" y="41938"/>
                </a:moveTo>
                <a:cubicBezTo>
                  <a:pt x="25298" y="41982"/>
                  <a:pt x="25312" y="42041"/>
                  <a:pt x="25342" y="42071"/>
                </a:cubicBezTo>
                <a:cubicBezTo>
                  <a:pt x="25371" y="42086"/>
                  <a:pt x="25386" y="42115"/>
                  <a:pt x="25401" y="42144"/>
                </a:cubicBezTo>
                <a:cubicBezTo>
                  <a:pt x="25401" y="42144"/>
                  <a:pt x="25401" y="42159"/>
                  <a:pt x="25415" y="42159"/>
                </a:cubicBezTo>
                <a:cubicBezTo>
                  <a:pt x="25312" y="42306"/>
                  <a:pt x="25180" y="42453"/>
                  <a:pt x="25077" y="42630"/>
                </a:cubicBezTo>
                <a:cubicBezTo>
                  <a:pt x="24003" y="43910"/>
                  <a:pt x="22678" y="44764"/>
                  <a:pt x="21280" y="45662"/>
                </a:cubicBezTo>
                <a:cubicBezTo>
                  <a:pt x="20323" y="46265"/>
                  <a:pt x="19337" y="46912"/>
                  <a:pt x="18410" y="47707"/>
                </a:cubicBezTo>
                <a:cubicBezTo>
                  <a:pt x="18396" y="47678"/>
                  <a:pt x="18410" y="47663"/>
                  <a:pt x="18440" y="47634"/>
                </a:cubicBezTo>
                <a:cubicBezTo>
                  <a:pt x="19411" y="46677"/>
                  <a:pt x="20456" y="45941"/>
                  <a:pt x="21486" y="45205"/>
                </a:cubicBezTo>
                <a:cubicBezTo>
                  <a:pt x="22811" y="44264"/>
                  <a:pt x="24047" y="43381"/>
                  <a:pt x="25092" y="42130"/>
                </a:cubicBezTo>
                <a:cubicBezTo>
                  <a:pt x="25150" y="42071"/>
                  <a:pt x="25195" y="41997"/>
                  <a:pt x="25253" y="41938"/>
                </a:cubicBezTo>
                <a:close/>
                <a:moveTo>
                  <a:pt x="25460" y="42218"/>
                </a:moveTo>
                <a:cubicBezTo>
                  <a:pt x="25518" y="42292"/>
                  <a:pt x="25548" y="42350"/>
                  <a:pt x="25607" y="42424"/>
                </a:cubicBezTo>
                <a:cubicBezTo>
                  <a:pt x="25445" y="42659"/>
                  <a:pt x="25253" y="42895"/>
                  <a:pt x="25062" y="43145"/>
                </a:cubicBezTo>
                <a:cubicBezTo>
                  <a:pt x="23958" y="44484"/>
                  <a:pt x="22575" y="45294"/>
                  <a:pt x="21089" y="46133"/>
                </a:cubicBezTo>
                <a:cubicBezTo>
                  <a:pt x="20095" y="46717"/>
                  <a:pt x="19073" y="47301"/>
                  <a:pt x="18108" y="48087"/>
                </a:cubicBezTo>
                <a:lnTo>
                  <a:pt x="18108" y="48087"/>
                </a:lnTo>
                <a:cubicBezTo>
                  <a:pt x="18130" y="48063"/>
                  <a:pt x="18153" y="48024"/>
                  <a:pt x="18175" y="48001"/>
                </a:cubicBezTo>
                <a:cubicBezTo>
                  <a:pt x="19190" y="47074"/>
                  <a:pt x="20250" y="46397"/>
                  <a:pt x="21309" y="45720"/>
                </a:cubicBezTo>
                <a:cubicBezTo>
                  <a:pt x="22708" y="44808"/>
                  <a:pt x="24032" y="43969"/>
                  <a:pt x="25106" y="42659"/>
                </a:cubicBezTo>
                <a:cubicBezTo>
                  <a:pt x="25224" y="42512"/>
                  <a:pt x="25357" y="42365"/>
                  <a:pt x="25460" y="42218"/>
                </a:cubicBezTo>
                <a:close/>
                <a:moveTo>
                  <a:pt x="25651" y="42512"/>
                </a:moveTo>
                <a:cubicBezTo>
                  <a:pt x="25695" y="42586"/>
                  <a:pt x="25739" y="42645"/>
                  <a:pt x="25769" y="42718"/>
                </a:cubicBezTo>
                <a:cubicBezTo>
                  <a:pt x="25548" y="43042"/>
                  <a:pt x="25312" y="43381"/>
                  <a:pt x="25062" y="43690"/>
                </a:cubicBezTo>
                <a:cubicBezTo>
                  <a:pt x="23929" y="45073"/>
                  <a:pt x="22457" y="45838"/>
                  <a:pt x="20897" y="46677"/>
                </a:cubicBezTo>
                <a:cubicBezTo>
                  <a:pt x="19867" y="47222"/>
                  <a:pt x="18808" y="47781"/>
                  <a:pt x="17792" y="48531"/>
                </a:cubicBezTo>
                <a:cubicBezTo>
                  <a:pt x="17836" y="48472"/>
                  <a:pt x="17881" y="48414"/>
                  <a:pt x="17925" y="48369"/>
                </a:cubicBezTo>
                <a:cubicBezTo>
                  <a:pt x="18940" y="47501"/>
                  <a:pt x="20044" y="46854"/>
                  <a:pt x="21118" y="46236"/>
                </a:cubicBezTo>
                <a:cubicBezTo>
                  <a:pt x="22605" y="45367"/>
                  <a:pt x="24003" y="44558"/>
                  <a:pt x="25106" y="43219"/>
                </a:cubicBezTo>
                <a:cubicBezTo>
                  <a:pt x="25298" y="42998"/>
                  <a:pt x="25474" y="42748"/>
                  <a:pt x="25651" y="42512"/>
                </a:cubicBezTo>
                <a:close/>
                <a:moveTo>
                  <a:pt x="17704" y="48561"/>
                </a:moveTo>
                <a:cubicBezTo>
                  <a:pt x="17675" y="48605"/>
                  <a:pt x="17645" y="48634"/>
                  <a:pt x="17630" y="48693"/>
                </a:cubicBezTo>
                <a:cubicBezTo>
                  <a:pt x="17601" y="48708"/>
                  <a:pt x="17571" y="48723"/>
                  <a:pt x="17557" y="48752"/>
                </a:cubicBezTo>
                <a:cubicBezTo>
                  <a:pt x="17571" y="48693"/>
                  <a:pt x="17601" y="48664"/>
                  <a:pt x="17630" y="48620"/>
                </a:cubicBezTo>
                <a:cubicBezTo>
                  <a:pt x="17645" y="48605"/>
                  <a:pt x="17675" y="48590"/>
                  <a:pt x="17704" y="48561"/>
                </a:cubicBezTo>
                <a:close/>
                <a:moveTo>
                  <a:pt x="26048" y="42586"/>
                </a:moveTo>
                <a:cubicBezTo>
                  <a:pt x="26063" y="42645"/>
                  <a:pt x="26107" y="42704"/>
                  <a:pt x="26122" y="42733"/>
                </a:cubicBezTo>
                <a:cubicBezTo>
                  <a:pt x="25827" y="43248"/>
                  <a:pt x="25474" y="43748"/>
                  <a:pt x="25092" y="44249"/>
                </a:cubicBezTo>
                <a:cubicBezTo>
                  <a:pt x="23929" y="45676"/>
                  <a:pt x="22413" y="46412"/>
                  <a:pt x="20765" y="47192"/>
                </a:cubicBezTo>
                <a:cubicBezTo>
                  <a:pt x="19705" y="47707"/>
                  <a:pt x="18616" y="48222"/>
                  <a:pt x="17586" y="48958"/>
                </a:cubicBezTo>
                <a:cubicBezTo>
                  <a:pt x="17586" y="48855"/>
                  <a:pt x="17645" y="48811"/>
                  <a:pt x="17675" y="48737"/>
                </a:cubicBezTo>
                <a:cubicBezTo>
                  <a:pt x="18734" y="47898"/>
                  <a:pt x="19853" y="47310"/>
                  <a:pt x="20956" y="46751"/>
                </a:cubicBezTo>
                <a:cubicBezTo>
                  <a:pt x="22516" y="45912"/>
                  <a:pt x="23988" y="45147"/>
                  <a:pt x="25136" y="43748"/>
                </a:cubicBezTo>
                <a:cubicBezTo>
                  <a:pt x="25386" y="43439"/>
                  <a:pt x="25621" y="43116"/>
                  <a:pt x="25827" y="42792"/>
                </a:cubicBezTo>
                <a:cubicBezTo>
                  <a:pt x="25872" y="42865"/>
                  <a:pt x="25901" y="42924"/>
                  <a:pt x="25960" y="42998"/>
                </a:cubicBezTo>
                <a:cubicBezTo>
                  <a:pt x="25945" y="42939"/>
                  <a:pt x="25901" y="42895"/>
                  <a:pt x="25886" y="42851"/>
                </a:cubicBezTo>
                <a:cubicBezTo>
                  <a:pt x="25930" y="42748"/>
                  <a:pt x="25989" y="42659"/>
                  <a:pt x="26048" y="42586"/>
                </a:cubicBezTo>
                <a:close/>
                <a:moveTo>
                  <a:pt x="17498" y="48870"/>
                </a:moveTo>
                <a:cubicBezTo>
                  <a:pt x="17454" y="48929"/>
                  <a:pt x="17424" y="48987"/>
                  <a:pt x="17395" y="49046"/>
                </a:cubicBezTo>
                <a:cubicBezTo>
                  <a:pt x="17365" y="49076"/>
                  <a:pt x="17321" y="49090"/>
                  <a:pt x="17292" y="49135"/>
                </a:cubicBezTo>
                <a:cubicBezTo>
                  <a:pt x="17307" y="49076"/>
                  <a:pt x="17351" y="49032"/>
                  <a:pt x="17380" y="48973"/>
                </a:cubicBezTo>
                <a:cubicBezTo>
                  <a:pt x="17424" y="48929"/>
                  <a:pt x="17454" y="48914"/>
                  <a:pt x="17498" y="48870"/>
                </a:cubicBezTo>
                <a:close/>
                <a:moveTo>
                  <a:pt x="17159" y="49149"/>
                </a:moveTo>
                <a:cubicBezTo>
                  <a:pt x="17145" y="49194"/>
                  <a:pt x="17101" y="49223"/>
                  <a:pt x="17086" y="49267"/>
                </a:cubicBezTo>
                <a:lnTo>
                  <a:pt x="17027" y="49326"/>
                </a:lnTo>
                <a:cubicBezTo>
                  <a:pt x="17056" y="49282"/>
                  <a:pt x="17071" y="49238"/>
                  <a:pt x="17101" y="49208"/>
                </a:cubicBezTo>
                <a:lnTo>
                  <a:pt x="17159" y="49149"/>
                </a:lnTo>
                <a:close/>
                <a:moveTo>
                  <a:pt x="26136" y="42836"/>
                </a:moveTo>
                <a:cubicBezTo>
                  <a:pt x="26166" y="42851"/>
                  <a:pt x="26166" y="42865"/>
                  <a:pt x="26181" y="42880"/>
                </a:cubicBezTo>
                <a:cubicBezTo>
                  <a:pt x="26122" y="42968"/>
                  <a:pt x="26092" y="43042"/>
                  <a:pt x="26033" y="43145"/>
                </a:cubicBezTo>
                <a:cubicBezTo>
                  <a:pt x="26048" y="43160"/>
                  <a:pt x="26063" y="43189"/>
                  <a:pt x="26063" y="43204"/>
                </a:cubicBezTo>
                <a:cubicBezTo>
                  <a:pt x="26122" y="43145"/>
                  <a:pt x="26166" y="43042"/>
                  <a:pt x="26210" y="42968"/>
                </a:cubicBezTo>
                <a:cubicBezTo>
                  <a:pt x="26239" y="42983"/>
                  <a:pt x="26239" y="43013"/>
                  <a:pt x="26239" y="43042"/>
                </a:cubicBezTo>
                <a:cubicBezTo>
                  <a:pt x="25916" y="43631"/>
                  <a:pt x="25533" y="44205"/>
                  <a:pt x="25077" y="44779"/>
                </a:cubicBezTo>
                <a:cubicBezTo>
                  <a:pt x="23900" y="46250"/>
                  <a:pt x="22281" y="46942"/>
                  <a:pt x="20574" y="47678"/>
                </a:cubicBezTo>
                <a:cubicBezTo>
                  <a:pt x="19485" y="48163"/>
                  <a:pt x="18381" y="48634"/>
                  <a:pt x="17307" y="49341"/>
                </a:cubicBezTo>
                <a:cubicBezTo>
                  <a:pt x="17351" y="49267"/>
                  <a:pt x="17410" y="49194"/>
                  <a:pt x="17439" y="49120"/>
                </a:cubicBezTo>
                <a:cubicBezTo>
                  <a:pt x="18528" y="48325"/>
                  <a:pt x="19661" y="47795"/>
                  <a:pt x="20765" y="47251"/>
                </a:cubicBezTo>
                <a:cubicBezTo>
                  <a:pt x="22413" y="46471"/>
                  <a:pt x="23958" y="45735"/>
                  <a:pt x="25136" y="44293"/>
                </a:cubicBezTo>
                <a:cubicBezTo>
                  <a:pt x="25518" y="43822"/>
                  <a:pt x="25842" y="43336"/>
                  <a:pt x="26136" y="42836"/>
                </a:cubicBezTo>
                <a:close/>
                <a:moveTo>
                  <a:pt x="17292" y="49223"/>
                </a:moveTo>
                <a:cubicBezTo>
                  <a:pt x="17248" y="49297"/>
                  <a:pt x="17218" y="49355"/>
                  <a:pt x="17189" y="49429"/>
                </a:cubicBezTo>
                <a:cubicBezTo>
                  <a:pt x="17130" y="49458"/>
                  <a:pt x="17086" y="49503"/>
                  <a:pt x="17042" y="49517"/>
                </a:cubicBezTo>
                <a:cubicBezTo>
                  <a:pt x="17071" y="49473"/>
                  <a:pt x="17101" y="49400"/>
                  <a:pt x="17145" y="49341"/>
                </a:cubicBezTo>
                <a:cubicBezTo>
                  <a:pt x="17189" y="49297"/>
                  <a:pt x="17233" y="49267"/>
                  <a:pt x="17292" y="49223"/>
                </a:cubicBezTo>
                <a:close/>
                <a:moveTo>
                  <a:pt x="16968" y="49488"/>
                </a:moveTo>
                <a:cubicBezTo>
                  <a:pt x="16924" y="49547"/>
                  <a:pt x="16909" y="49591"/>
                  <a:pt x="16865" y="49650"/>
                </a:cubicBezTo>
                <a:cubicBezTo>
                  <a:pt x="16836" y="49664"/>
                  <a:pt x="16792" y="49709"/>
                  <a:pt x="16777" y="49723"/>
                </a:cubicBezTo>
                <a:cubicBezTo>
                  <a:pt x="16792" y="49664"/>
                  <a:pt x="16836" y="49606"/>
                  <a:pt x="16865" y="49561"/>
                </a:cubicBezTo>
                <a:cubicBezTo>
                  <a:pt x="16909" y="49547"/>
                  <a:pt x="16924" y="49503"/>
                  <a:pt x="16968" y="49488"/>
                </a:cubicBezTo>
                <a:close/>
                <a:moveTo>
                  <a:pt x="26254" y="43145"/>
                </a:moveTo>
                <a:cubicBezTo>
                  <a:pt x="26269" y="43175"/>
                  <a:pt x="26284" y="43233"/>
                  <a:pt x="26298" y="43263"/>
                </a:cubicBezTo>
                <a:lnTo>
                  <a:pt x="26195" y="43484"/>
                </a:lnTo>
                <a:cubicBezTo>
                  <a:pt x="26210" y="43513"/>
                  <a:pt x="26210" y="43542"/>
                  <a:pt x="26225" y="43557"/>
                </a:cubicBezTo>
                <a:cubicBezTo>
                  <a:pt x="25930" y="44116"/>
                  <a:pt x="25548" y="44705"/>
                  <a:pt x="25077" y="45294"/>
                </a:cubicBezTo>
                <a:cubicBezTo>
                  <a:pt x="23855" y="46795"/>
                  <a:pt x="22178" y="47457"/>
                  <a:pt x="20397" y="48178"/>
                </a:cubicBezTo>
                <a:cubicBezTo>
                  <a:pt x="19293" y="48620"/>
                  <a:pt x="18175" y="49061"/>
                  <a:pt x="17086" y="49723"/>
                </a:cubicBezTo>
                <a:cubicBezTo>
                  <a:pt x="17130" y="49650"/>
                  <a:pt x="17174" y="49561"/>
                  <a:pt x="17218" y="49488"/>
                </a:cubicBezTo>
                <a:cubicBezTo>
                  <a:pt x="18337" y="48737"/>
                  <a:pt x="19485" y="48237"/>
                  <a:pt x="20603" y="47751"/>
                </a:cubicBezTo>
                <a:cubicBezTo>
                  <a:pt x="22310" y="47001"/>
                  <a:pt x="23929" y="46309"/>
                  <a:pt x="25121" y="44808"/>
                </a:cubicBezTo>
                <a:cubicBezTo>
                  <a:pt x="25563" y="44264"/>
                  <a:pt x="25930" y="43704"/>
                  <a:pt x="26254" y="43145"/>
                </a:cubicBezTo>
                <a:close/>
                <a:moveTo>
                  <a:pt x="16644" y="49767"/>
                </a:moveTo>
                <a:lnTo>
                  <a:pt x="16644" y="49767"/>
                </a:lnTo>
                <a:cubicBezTo>
                  <a:pt x="16630" y="49797"/>
                  <a:pt x="16600" y="49826"/>
                  <a:pt x="16571" y="49870"/>
                </a:cubicBezTo>
                <a:cubicBezTo>
                  <a:pt x="16556" y="49885"/>
                  <a:pt x="16527" y="49915"/>
                  <a:pt x="16497" y="49929"/>
                </a:cubicBezTo>
                <a:cubicBezTo>
                  <a:pt x="16541" y="49885"/>
                  <a:pt x="16556" y="49856"/>
                  <a:pt x="16571" y="49812"/>
                </a:cubicBezTo>
                <a:cubicBezTo>
                  <a:pt x="16600" y="49797"/>
                  <a:pt x="16615" y="49782"/>
                  <a:pt x="16644" y="49767"/>
                </a:cubicBezTo>
                <a:close/>
                <a:moveTo>
                  <a:pt x="17086" y="49591"/>
                </a:moveTo>
                <a:lnTo>
                  <a:pt x="16983" y="49812"/>
                </a:lnTo>
                <a:lnTo>
                  <a:pt x="16821" y="49929"/>
                </a:lnTo>
                <a:cubicBezTo>
                  <a:pt x="16836" y="49856"/>
                  <a:pt x="16895" y="49782"/>
                  <a:pt x="16924" y="49709"/>
                </a:cubicBezTo>
                <a:lnTo>
                  <a:pt x="17086" y="49591"/>
                </a:lnTo>
                <a:close/>
                <a:moveTo>
                  <a:pt x="16762" y="49812"/>
                </a:moveTo>
                <a:lnTo>
                  <a:pt x="16762" y="49812"/>
                </a:lnTo>
                <a:cubicBezTo>
                  <a:pt x="16718" y="49885"/>
                  <a:pt x="16688" y="49944"/>
                  <a:pt x="16644" y="50018"/>
                </a:cubicBezTo>
                <a:cubicBezTo>
                  <a:pt x="16615" y="50062"/>
                  <a:pt x="16556" y="50076"/>
                  <a:pt x="16527" y="50106"/>
                </a:cubicBezTo>
                <a:cubicBezTo>
                  <a:pt x="16556" y="50032"/>
                  <a:pt x="16600" y="49973"/>
                  <a:pt x="16630" y="49915"/>
                </a:cubicBezTo>
                <a:cubicBezTo>
                  <a:pt x="16674" y="49870"/>
                  <a:pt x="16718" y="49841"/>
                  <a:pt x="16762" y="49812"/>
                </a:cubicBezTo>
                <a:close/>
                <a:moveTo>
                  <a:pt x="26387" y="43454"/>
                </a:moveTo>
                <a:cubicBezTo>
                  <a:pt x="26401" y="43528"/>
                  <a:pt x="26431" y="43601"/>
                  <a:pt x="26460" y="43660"/>
                </a:cubicBezTo>
                <a:cubicBezTo>
                  <a:pt x="26122" y="44352"/>
                  <a:pt x="25680" y="45073"/>
                  <a:pt x="25092" y="45823"/>
                </a:cubicBezTo>
                <a:cubicBezTo>
                  <a:pt x="23855" y="47369"/>
                  <a:pt x="22089" y="48016"/>
                  <a:pt x="20250" y="48678"/>
                </a:cubicBezTo>
                <a:cubicBezTo>
                  <a:pt x="19146" y="49076"/>
                  <a:pt x="18013" y="49488"/>
                  <a:pt x="16909" y="50106"/>
                </a:cubicBezTo>
                <a:cubicBezTo>
                  <a:pt x="16939" y="50018"/>
                  <a:pt x="16998" y="49944"/>
                  <a:pt x="17042" y="49856"/>
                </a:cubicBezTo>
                <a:cubicBezTo>
                  <a:pt x="18160" y="49179"/>
                  <a:pt x="19308" y="48708"/>
                  <a:pt x="20441" y="48252"/>
                </a:cubicBezTo>
                <a:cubicBezTo>
                  <a:pt x="22222" y="47531"/>
                  <a:pt x="23929" y="46868"/>
                  <a:pt x="25150" y="45353"/>
                </a:cubicBezTo>
                <a:cubicBezTo>
                  <a:pt x="25666" y="44705"/>
                  <a:pt x="26063" y="44058"/>
                  <a:pt x="26387" y="43454"/>
                </a:cubicBezTo>
                <a:close/>
                <a:moveTo>
                  <a:pt x="16468" y="50062"/>
                </a:moveTo>
                <a:lnTo>
                  <a:pt x="16468" y="50062"/>
                </a:lnTo>
                <a:cubicBezTo>
                  <a:pt x="16424" y="50106"/>
                  <a:pt x="16409" y="50165"/>
                  <a:pt x="16365" y="50209"/>
                </a:cubicBezTo>
                <a:cubicBezTo>
                  <a:pt x="16335" y="50238"/>
                  <a:pt x="16291" y="50253"/>
                  <a:pt x="16262" y="50297"/>
                </a:cubicBezTo>
                <a:cubicBezTo>
                  <a:pt x="16276" y="50253"/>
                  <a:pt x="16321" y="50209"/>
                  <a:pt x="16350" y="50150"/>
                </a:cubicBezTo>
                <a:cubicBezTo>
                  <a:pt x="16394" y="50106"/>
                  <a:pt x="16424" y="50091"/>
                  <a:pt x="16468" y="50062"/>
                </a:cubicBezTo>
                <a:close/>
                <a:moveTo>
                  <a:pt x="16909" y="49929"/>
                </a:moveTo>
                <a:lnTo>
                  <a:pt x="16909" y="49929"/>
                </a:lnTo>
                <a:cubicBezTo>
                  <a:pt x="16865" y="50032"/>
                  <a:pt x="16821" y="50106"/>
                  <a:pt x="16777" y="50180"/>
                </a:cubicBezTo>
                <a:cubicBezTo>
                  <a:pt x="16718" y="50224"/>
                  <a:pt x="16644" y="50253"/>
                  <a:pt x="16600" y="50297"/>
                </a:cubicBezTo>
                <a:cubicBezTo>
                  <a:pt x="16630" y="50224"/>
                  <a:pt x="16674" y="50135"/>
                  <a:pt x="16718" y="50062"/>
                </a:cubicBezTo>
                <a:cubicBezTo>
                  <a:pt x="16777" y="50018"/>
                  <a:pt x="16850" y="49988"/>
                  <a:pt x="16909" y="49929"/>
                </a:cubicBezTo>
                <a:close/>
                <a:moveTo>
                  <a:pt x="16600" y="50150"/>
                </a:moveTo>
                <a:lnTo>
                  <a:pt x="16600" y="50150"/>
                </a:lnTo>
                <a:cubicBezTo>
                  <a:pt x="16541" y="50238"/>
                  <a:pt x="16497" y="50312"/>
                  <a:pt x="16468" y="50386"/>
                </a:cubicBezTo>
                <a:cubicBezTo>
                  <a:pt x="16409" y="50430"/>
                  <a:pt x="16350" y="50459"/>
                  <a:pt x="16321" y="50474"/>
                </a:cubicBezTo>
                <a:cubicBezTo>
                  <a:pt x="16350" y="50400"/>
                  <a:pt x="16394" y="50327"/>
                  <a:pt x="16453" y="50253"/>
                </a:cubicBezTo>
                <a:cubicBezTo>
                  <a:pt x="16497" y="50224"/>
                  <a:pt x="16541" y="50180"/>
                  <a:pt x="16600" y="50150"/>
                </a:cubicBezTo>
                <a:close/>
                <a:moveTo>
                  <a:pt x="16129" y="50327"/>
                </a:moveTo>
                <a:cubicBezTo>
                  <a:pt x="16115" y="50371"/>
                  <a:pt x="16100" y="50400"/>
                  <a:pt x="16056" y="50444"/>
                </a:cubicBezTo>
                <a:cubicBezTo>
                  <a:pt x="16041" y="50459"/>
                  <a:pt x="16012" y="50474"/>
                  <a:pt x="15982" y="50503"/>
                </a:cubicBezTo>
                <a:cubicBezTo>
                  <a:pt x="15997" y="50474"/>
                  <a:pt x="16026" y="50444"/>
                  <a:pt x="16056" y="50400"/>
                </a:cubicBezTo>
                <a:cubicBezTo>
                  <a:pt x="16085" y="50386"/>
                  <a:pt x="16115" y="50371"/>
                  <a:pt x="16129" y="50327"/>
                </a:cubicBezTo>
                <a:close/>
                <a:moveTo>
                  <a:pt x="26504" y="43763"/>
                </a:moveTo>
                <a:cubicBezTo>
                  <a:pt x="26534" y="43822"/>
                  <a:pt x="26549" y="43896"/>
                  <a:pt x="26563" y="43940"/>
                </a:cubicBezTo>
                <a:cubicBezTo>
                  <a:pt x="26195" y="44793"/>
                  <a:pt x="25724" y="45603"/>
                  <a:pt x="25106" y="46383"/>
                </a:cubicBezTo>
                <a:cubicBezTo>
                  <a:pt x="23841" y="47972"/>
                  <a:pt x="22016" y="48561"/>
                  <a:pt x="20088" y="49208"/>
                </a:cubicBezTo>
                <a:cubicBezTo>
                  <a:pt x="18970" y="49576"/>
                  <a:pt x="17822" y="49944"/>
                  <a:pt x="16718" y="50533"/>
                </a:cubicBezTo>
                <a:cubicBezTo>
                  <a:pt x="16762" y="50444"/>
                  <a:pt x="16792" y="50341"/>
                  <a:pt x="16850" y="50253"/>
                </a:cubicBezTo>
                <a:cubicBezTo>
                  <a:pt x="17969" y="49606"/>
                  <a:pt x="19146" y="49194"/>
                  <a:pt x="20294" y="48767"/>
                </a:cubicBezTo>
                <a:cubicBezTo>
                  <a:pt x="22148" y="48090"/>
                  <a:pt x="23914" y="47457"/>
                  <a:pt x="25165" y="45882"/>
                </a:cubicBezTo>
                <a:cubicBezTo>
                  <a:pt x="25695" y="45220"/>
                  <a:pt x="26107" y="44573"/>
                  <a:pt x="26416" y="43940"/>
                </a:cubicBezTo>
                <a:cubicBezTo>
                  <a:pt x="26460" y="43896"/>
                  <a:pt x="26475" y="43822"/>
                  <a:pt x="26504" y="43763"/>
                </a:cubicBezTo>
                <a:close/>
                <a:moveTo>
                  <a:pt x="16262" y="50386"/>
                </a:moveTo>
                <a:lnTo>
                  <a:pt x="16262" y="50386"/>
                </a:lnTo>
                <a:cubicBezTo>
                  <a:pt x="16232" y="50444"/>
                  <a:pt x="16188" y="50518"/>
                  <a:pt x="16159" y="50562"/>
                </a:cubicBezTo>
                <a:cubicBezTo>
                  <a:pt x="16100" y="50606"/>
                  <a:pt x="16056" y="50636"/>
                  <a:pt x="16012" y="50665"/>
                </a:cubicBezTo>
                <a:cubicBezTo>
                  <a:pt x="16041" y="50621"/>
                  <a:pt x="16085" y="50547"/>
                  <a:pt x="16115" y="50503"/>
                </a:cubicBezTo>
                <a:cubicBezTo>
                  <a:pt x="16159" y="50459"/>
                  <a:pt x="16203" y="50430"/>
                  <a:pt x="16262" y="50386"/>
                </a:cubicBezTo>
                <a:close/>
                <a:moveTo>
                  <a:pt x="16718" y="50312"/>
                </a:moveTo>
                <a:lnTo>
                  <a:pt x="16718" y="50312"/>
                </a:lnTo>
                <a:cubicBezTo>
                  <a:pt x="16688" y="50400"/>
                  <a:pt x="16644" y="50474"/>
                  <a:pt x="16615" y="50577"/>
                </a:cubicBezTo>
                <a:cubicBezTo>
                  <a:pt x="16541" y="50621"/>
                  <a:pt x="16468" y="50665"/>
                  <a:pt x="16394" y="50695"/>
                </a:cubicBezTo>
                <a:cubicBezTo>
                  <a:pt x="16424" y="50606"/>
                  <a:pt x="16468" y="50533"/>
                  <a:pt x="16527" y="50444"/>
                </a:cubicBezTo>
                <a:cubicBezTo>
                  <a:pt x="16600" y="50400"/>
                  <a:pt x="16644" y="50371"/>
                  <a:pt x="16718" y="50312"/>
                </a:cubicBezTo>
                <a:close/>
                <a:moveTo>
                  <a:pt x="15923" y="50650"/>
                </a:moveTo>
                <a:cubicBezTo>
                  <a:pt x="15894" y="50695"/>
                  <a:pt x="15879" y="50739"/>
                  <a:pt x="15835" y="50798"/>
                </a:cubicBezTo>
                <a:cubicBezTo>
                  <a:pt x="15806" y="50827"/>
                  <a:pt x="15761" y="50842"/>
                  <a:pt x="15732" y="50886"/>
                </a:cubicBezTo>
                <a:cubicBezTo>
                  <a:pt x="15761" y="50827"/>
                  <a:pt x="15806" y="50798"/>
                  <a:pt x="15820" y="50739"/>
                </a:cubicBezTo>
                <a:cubicBezTo>
                  <a:pt x="15864" y="50695"/>
                  <a:pt x="15894" y="50680"/>
                  <a:pt x="15923" y="50650"/>
                </a:cubicBezTo>
                <a:close/>
                <a:moveTo>
                  <a:pt x="16394" y="50533"/>
                </a:moveTo>
                <a:lnTo>
                  <a:pt x="16394" y="50533"/>
                </a:lnTo>
                <a:cubicBezTo>
                  <a:pt x="16350" y="50606"/>
                  <a:pt x="16321" y="50695"/>
                  <a:pt x="16276" y="50768"/>
                </a:cubicBezTo>
                <a:cubicBezTo>
                  <a:pt x="16232" y="50812"/>
                  <a:pt x="16173" y="50842"/>
                  <a:pt x="16100" y="50886"/>
                </a:cubicBezTo>
                <a:cubicBezTo>
                  <a:pt x="16129" y="50812"/>
                  <a:pt x="16173" y="50739"/>
                  <a:pt x="16232" y="50650"/>
                </a:cubicBezTo>
                <a:cubicBezTo>
                  <a:pt x="16276" y="50606"/>
                  <a:pt x="16335" y="50547"/>
                  <a:pt x="16394" y="50533"/>
                </a:cubicBezTo>
                <a:close/>
                <a:moveTo>
                  <a:pt x="26622" y="44205"/>
                </a:moveTo>
                <a:cubicBezTo>
                  <a:pt x="26637" y="44249"/>
                  <a:pt x="26637" y="44278"/>
                  <a:pt x="26652" y="44322"/>
                </a:cubicBezTo>
                <a:cubicBezTo>
                  <a:pt x="26328" y="45147"/>
                  <a:pt x="25827" y="46015"/>
                  <a:pt x="25136" y="46927"/>
                </a:cubicBezTo>
                <a:cubicBezTo>
                  <a:pt x="23841" y="48561"/>
                  <a:pt x="21942" y="49135"/>
                  <a:pt x="19941" y="49738"/>
                </a:cubicBezTo>
                <a:cubicBezTo>
                  <a:pt x="18822" y="50076"/>
                  <a:pt x="17675" y="50430"/>
                  <a:pt x="16556" y="50959"/>
                </a:cubicBezTo>
                <a:cubicBezTo>
                  <a:pt x="16600" y="50827"/>
                  <a:pt x="16630" y="50739"/>
                  <a:pt x="16674" y="50650"/>
                </a:cubicBezTo>
                <a:cubicBezTo>
                  <a:pt x="17807" y="50032"/>
                  <a:pt x="18970" y="49650"/>
                  <a:pt x="20103" y="49282"/>
                </a:cubicBezTo>
                <a:cubicBezTo>
                  <a:pt x="22060" y="48634"/>
                  <a:pt x="23885" y="48046"/>
                  <a:pt x="25165" y="46427"/>
                </a:cubicBezTo>
                <a:cubicBezTo>
                  <a:pt x="25724" y="45735"/>
                  <a:pt x="26181" y="44999"/>
                  <a:pt x="26504" y="44278"/>
                </a:cubicBezTo>
                <a:cubicBezTo>
                  <a:pt x="26534" y="44322"/>
                  <a:pt x="26534" y="44337"/>
                  <a:pt x="26549" y="44367"/>
                </a:cubicBezTo>
                <a:cubicBezTo>
                  <a:pt x="26563" y="44322"/>
                  <a:pt x="26607" y="44264"/>
                  <a:pt x="26622" y="44205"/>
                </a:cubicBezTo>
                <a:close/>
                <a:moveTo>
                  <a:pt x="15599" y="50915"/>
                </a:moveTo>
                <a:cubicBezTo>
                  <a:pt x="15585" y="50959"/>
                  <a:pt x="15570" y="50974"/>
                  <a:pt x="15541" y="51018"/>
                </a:cubicBezTo>
                <a:cubicBezTo>
                  <a:pt x="15526" y="51033"/>
                  <a:pt x="15496" y="51048"/>
                  <a:pt x="15467" y="51062"/>
                </a:cubicBezTo>
                <a:cubicBezTo>
                  <a:pt x="15496" y="51048"/>
                  <a:pt x="15511" y="51033"/>
                  <a:pt x="15526" y="50989"/>
                </a:cubicBezTo>
                <a:cubicBezTo>
                  <a:pt x="15541" y="50974"/>
                  <a:pt x="15585" y="50959"/>
                  <a:pt x="15599" y="50915"/>
                </a:cubicBezTo>
                <a:close/>
                <a:moveTo>
                  <a:pt x="16085" y="50753"/>
                </a:moveTo>
                <a:lnTo>
                  <a:pt x="16085" y="50753"/>
                </a:lnTo>
                <a:cubicBezTo>
                  <a:pt x="16041" y="50812"/>
                  <a:pt x="15997" y="50886"/>
                  <a:pt x="15967" y="50959"/>
                </a:cubicBezTo>
                <a:lnTo>
                  <a:pt x="15806" y="51062"/>
                </a:lnTo>
                <a:cubicBezTo>
                  <a:pt x="15835" y="50989"/>
                  <a:pt x="15879" y="50915"/>
                  <a:pt x="15909" y="50871"/>
                </a:cubicBezTo>
                <a:lnTo>
                  <a:pt x="16085" y="50753"/>
                </a:lnTo>
                <a:close/>
                <a:moveTo>
                  <a:pt x="16571" y="50680"/>
                </a:moveTo>
                <a:lnTo>
                  <a:pt x="16468" y="50959"/>
                </a:lnTo>
                <a:cubicBezTo>
                  <a:pt x="16365" y="51018"/>
                  <a:pt x="16306" y="51048"/>
                  <a:pt x="16232" y="51077"/>
                </a:cubicBezTo>
                <a:cubicBezTo>
                  <a:pt x="16262" y="50989"/>
                  <a:pt x="16306" y="50901"/>
                  <a:pt x="16350" y="50812"/>
                </a:cubicBezTo>
                <a:cubicBezTo>
                  <a:pt x="16424" y="50768"/>
                  <a:pt x="16497" y="50739"/>
                  <a:pt x="16571" y="50680"/>
                </a:cubicBezTo>
                <a:close/>
                <a:moveTo>
                  <a:pt x="16232" y="50886"/>
                </a:moveTo>
                <a:cubicBezTo>
                  <a:pt x="16188" y="50974"/>
                  <a:pt x="16144" y="51048"/>
                  <a:pt x="16115" y="51136"/>
                </a:cubicBezTo>
                <a:cubicBezTo>
                  <a:pt x="16041" y="51180"/>
                  <a:pt x="15967" y="51210"/>
                  <a:pt x="15909" y="51254"/>
                </a:cubicBezTo>
                <a:cubicBezTo>
                  <a:pt x="15953" y="51166"/>
                  <a:pt x="15982" y="51092"/>
                  <a:pt x="16041" y="50989"/>
                </a:cubicBezTo>
                <a:cubicBezTo>
                  <a:pt x="16100" y="50959"/>
                  <a:pt x="16173" y="50915"/>
                  <a:pt x="16232" y="50886"/>
                </a:cubicBezTo>
                <a:close/>
                <a:moveTo>
                  <a:pt x="15747" y="50974"/>
                </a:moveTo>
                <a:lnTo>
                  <a:pt x="15747" y="50974"/>
                </a:lnTo>
                <a:cubicBezTo>
                  <a:pt x="15717" y="51033"/>
                  <a:pt x="15673" y="51107"/>
                  <a:pt x="15644" y="51151"/>
                </a:cubicBezTo>
                <a:cubicBezTo>
                  <a:pt x="15585" y="51195"/>
                  <a:pt x="15541" y="51224"/>
                  <a:pt x="15496" y="51269"/>
                </a:cubicBezTo>
                <a:cubicBezTo>
                  <a:pt x="15526" y="51195"/>
                  <a:pt x="15570" y="51136"/>
                  <a:pt x="15599" y="51077"/>
                </a:cubicBezTo>
                <a:cubicBezTo>
                  <a:pt x="15658" y="51048"/>
                  <a:pt x="15688" y="51018"/>
                  <a:pt x="15747" y="50974"/>
                </a:cubicBezTo>
                <a:close/>
                <a:moveTo>
                  <a:pt x="26681" y="44425"/>
                </a:moveTo>
                <a:cubicBezTo>
                  <a:pt x="26681" y="44440"/>
                  <a:pt x="26681" y="44440"/>
                  <a:pt x="26696" y="44470"/>
                </a:cubicBezTo>
                <a:lnTo>
                  <a:pt x="26637" y="44631"/>
                </a:lnTo>
                <a:cubicBezTo>
                  <a:pt x="26652" y="44661"/>
                  <a:pt x="26652" y="44720"/>
                  <a:pt x="26681" y="44764"/>
                </a:cubicBezTo>
                <a:cubicBezTo>
                  <a:pt x="26696" y="44705"/>
                  <a:pt x="26710" y="44661"/>
                  <a:pt x="26725" y="44617"/>
                </a:cubicBezTo>
                <a:lnTo>
                  <a:pt x="26725" y="44646"/>
                </a:lnTo>
                <a:cubicBezTo>
                  <a:pt x="26416" y="45514"/>
                  <a:pt x="25901" y="46471"/>
                  <a:pt x="25136" y="47442"/>
                </a:cubicBezTo>
                <a:cubicBezTo>
                  <a:pt x="23811" y="49135"/>
                  <a:pt x="21839" y="49664"/>
                  <a:pt x="19764" y="50224"/>
                </a:cubicBezTo>
                <a:cubicBezTo>
                  <a:pt x="18631" y="50518"/>
                  <a:pt x="17513" y="50827"/>
                  <a:pt x="16394" y="51327"/>
                </a:cubicBezTo>
                <a:cubicBezTo>
                  <a:pt x="16424" y="51239"/>
                  <a:pt x="16468" y="51121"/>
                  <a:pt x="16497" y="51033"/>
                </a:cubicBezTo>
                <a:cubicBezTo>
                  <a:pt x="17645" y="50474"/>
                  <a:pt x="18808" y="50135"/>
                  <a:pt x="19941" y="49782"/>
                </a:cubicBezTo>
                <a:cubicBezTo>
                  <a:pt x="21972" y="49179"/>
                  <a:pt x="23855" y="48605"/>
                  <a:pt x="25165" y="46942"/>
                </a:cubicBezTo>
                <a:cubicBezTo>
                  <a:pt x="25813" y="46118"/>
                  <a:pt x="26313" y="45279"/>
                  <a:pt x="26681" y="44425"/>
                </a:cubicBezTo>
                <a:close/>
                <a:moveTo>
                  <a:pt x="15894" y="51077"/>
                </a:moveTo>
                <a:lnTo>
                  <a:pt x="15894" y="51077"/>
                </a:lnTo>
                <a:cubicBezTo>
                  <a:pt x="15864" y="51151"/>
                  <a:pt x="15820" y="51254"/>
                  <a:pt x="15791" y="51327"/>
                </a:cubicBezTo>
                <a:cubicBezTo>
                  <a:pt x="15717" y="51357"/>
                  <a:pt x="15658" y="51401"/>
                  <a:pt x="15585" y="51430"/>
                </a:cubicBezTo>
                <a:cubicBezTo>
                  <a:pt x="15614" y="51357"/>
                  <a:pt x="15658" y="51283"/>
                  <a:pt x="15717" y="51210"/>
                </a:cubicBezTo>
                <a:cubicBezTo>
                  <a:pt x="15761" y="51166"/>
                  <a:pt x="15835" y="51121"/>
                  <a:pt x="15894" y="51077"/>
                </a:cubicBezTo>
                <a:close/>
                <a:moveTo>
                  <a:pt x="15408" y="51239"/>
                </a:moveTo>
                <a:lnTo>
                  <a:pt x="15408" y="51239"/>
                </a:lnTo>
                <a:cubicBezTo>
                  <a:pt x="15379" y="51283"/>
                  <a:pt x="15364" y="51327"/>
                  <a:pt x="15320" y="51386"/>
                </a:cubicBezTo>
                <a:cubicBezTo>
                  <a:pt x="15290" y="51416"/>
                  <a:pt x="15246" y="51430"/>
                  <a:pt x="15187" y="51475"/>
                </a:cubicBezTo>
                <a:cubicBezTo>
                  <a:pt x="15246" y="51416"/>
                  <a:pt x="15290" y="51357"/>
                  <a:pt x="15305" y="51327"/>
                </a:cubicBezTo>
                <a:cubicBezTo>
                  <a:pt x="15349" y="51283"/>
                  <a:pt x="15379" y="51254"/>
                  <a:pt x="15408" y="51239"/>
                </a:cubicBezTo>
                <a:close/>
                <a:moveTo>
                  <a:pt x="16409" y="51092"/>
                </a:moveTo>
                <a:cubicBezTo>
                  <a:pt x="16365" y="51180"/>
                  <a:pt x="16335" y="51269"/>
                  <a:pt x="16306" y="51386"/>
                </a:cubicBezTo>
                <a:cubicBezTo>
                  <a:pt x="16232" y="51416"/>
                  <a:pt x="16129" y="51445"/>
                  <a:pt x="16056" y="51489"/>
                </a:cubicBezTo>
                <a:lnTo>
                  <a:pt x="16173" y="51210"/>
                </a:lnTo>
                <a:cubicBezTo>
                  <a:pt x="16247" y="51180"/>
                  <a:pt x="16335" y="51136"/>
                  <a:pt x="16409" y="51092"/>
                </a:cubicBezTo>
                <a:close/>
                <a:moveTo>
                  <a:pt x="15541" y="51327"/>
                </a:moveTo>
                <a:lnTo>
                  <a:pt x="15541" y="51327"/>
                </a:lnTo>
                <a:cubicBezTo>
                  <a:pt x="15526" y="51386"/>
                  <a:pt x="15496" y="51445"/>
                  <a:pt x="15452" y="51533"/>
                </a:cubicBezTo>
                <a:cubicBezTo>
                  <a:pt x="15393" y="51563"/>
                  <a:pt x="15349" y="51607"/>
                  <a:pt x="15261" y="51636"/>
                </a:cubicBezTo>
                <a:cubicBezTo>
                  <a:pt x="15305" y="51563"/>
                  <a:pt x="15349" y="51504"/>
                  <a:pt x="15379" y="51430"/>
                </a:cubicBezTo>
                <a:lnTo>
                  <a:pt x="15541" y="51327"/>
                </a:lnTo>
                <a:close/>
                <a:moveTo>
                  <a:pt x="16056" y="51269"/>
                </a:moveTo>
                <a:lnTo>
                  <a:pt x="15953" y="51548"/>
                </a:lnTo>
                <a:lnTo>
                  <a:pt x="15732" y="51651"/>
                </a:lnTo>
                <a:cubicBezTo>
                  <a:pt x="15761" y="51563"/>
                  <a:pt x="15806" y="51475"/>
                  <a:pt x="15835" y="51401"/>
                </a:cubicBezTo>
                <a:cubicBezTo>
                  <a:pt x="15909" y="51342"/>
                  <a:pt x="15982" y="51313"/>
                  <a:pt x="16056" y="51269"/>
                </a:cubicBezTo>
                <a:close/>
                <a:moveTo>
                  <a:pt x="15084" y="51504"/>
                </a:moveTo>
                <a:cubicBezTo>
                  <a:pt x="15070" y="51548"/>
                  <a:pt x="15040" y="51563"/>
                  <a:pt x="15026" y="51607"/>
                </a:cubicBezTo>
                <a:cubicBezTo>
                  <a:pt x="14996" y="51622"/>
                  <a:pt x="14981" y="51636"/>
                  <a:pt x="14937" y="51666"/>
                </a:cubicBezTo>
                <a:lnTo>
                  <a:pt x="14937" y="51666"/>
                </a:lnTo>
                <a:cubicBezTo>
                  <a:pt x="14981" y="51636"/>
                  <a:pt x="14996" y="51622"/>
                  <a:pt x="15011" y="51578"/>
                </a:cubicBezTo>
                <a:lnTo>
                  <a:pt x="15070" y="51533"/>
                </a:lnTo>
                <a:lnTo>
                  <a:pt x="15084" y="51504"/>
                </a:lnTo>
                <a:close/>
                <a:moveTo>
                  <a:pt x="26784" y="44779"/>
                </a:moveTo>
                <a:cubicBezTo>
                  <a:pt x="26784" y="44808"/>
                  <a:pt x="26799" y="44852"/>
                  <a:pt x="26799" y="44882"/>
                </a:cubicBezTo>
                <a:cubicBezTo>
                  <a:pt x="26784" y="44940"/>
                  <a:pt x="26769" y="44999"/>
                  <a:pt x="26755" y="45029"/>
                </a:cubicBezTo>
                <a:cubicBezTo>
                  <a:pt x="26755" y="45073"/>
                  <a:pt x="26769" y="45088"/>
                  <a:pt x="26769" y="45132"/>
                </a:cubicBezTo>
                <a:cubicBezTo>
                  <a:pt x="26431" y="46015"/>
                  <a:pt x="25916" y="46971"/>
                  <a:pt x="25150" y="47972"/>
                </a:cubicBezTo>
                <a:cubicBezTo>
                  <a:pt x="23782" y="49709"/>
                  <a:pt x="21766" y="50224"/>
                  <a:pt x="19617" y="50739"/>
                </a:cubicBezTo>
                <a:cubicBezTo>
                  <a:pt x="18513" y="51018"/>
                  <a:pt x="17380" y="51283"/>
                  <a:pt x="16276" y="51725"/>
                </a:cubicBezTo>
                <a:cubicBezTo>
                  <a:pt x="16321" y="51622"/>
                  <a:pt x="16335" y="51519"/>
                  <a:pt x="16379" y="51416"/>
                </a:cubicBezTo>
                <a:cubicBezTo>
                  <a:pt x="17513" y="50915"/>
                  <a:pt x="18661" y="50592"/>
                  <a:pt x="19794" y="50297"/>
                </a:cubicBezTo>
                <a:cubicBezTo>
                  <a:pt x="21898" y="49723"/>
                  <a:pt x="23855" y="49194"/>
                  <a:pt x="25209" y="47472"/>
                </a:cubicBezTo>
                <a:cubicBezTo>
                  <a:pt x="25901" y="46589"/>
                  <a:pt x="26416" y="45691"/>
                  <a:pt x="26784" y="44779"/>
                </a:cubicBezTo>
                <a:close/>
                <a:moveTo>
                  <a:pt x="15702" y="51460"/>
                </a:moveTo>
                <a:lnTo>
                  <a:pt x="15702" y="51460"/>
                </a:lnTo>
                <a:cubicBezTo>
                  <a:pt x="15688" y="51548"/>
                  <a:pt x="15658" y="51622"/>
                  <a:pt x="15614" y="51710"/>
                </a:cubicBezTo>
                <a:lnTo>
                  <a:pt x="15393" y="51828"/>
                </a:lnTo>
                <a:cubicBezTo>
                  <a:pt x="15438" y="51725"/>
                  <a:pt x="15467" y="51651"/>
                  <a:pt x="15511" y="51578"/>
                </a:cubicBezTo>
                <a:cubicBezTo>
                  <a:pt x="15585" y="51548"/>
                  <a:pt x="15629" y="51489"/>
                  <a:pt x="15702" y="51460"/>
                </a:cubicBezTo>
                <a:close/>
                <a:moveTo>
                  <a:pt x="15232" y="51548"/>
                </a:moveTo>
                <a:lnTo>
                  <a:pt x="15232" y="51548"/>
                </a:lnTo>
                <a:cubicBezTo>
                  <a:pt x="15187" y="51607"/>
                  <a:pt x="15158" y="51666"/>
                  <a:pt x="15143" y="51725"/>
                </a:cubicBezTo>
                <a:cubicBezTo>
                  <a:pt x="15084" y="51769"/>
                  <a:pt x="15026" y="51798"/>
                  <a:pt x="14996" y="51842"/>
                </a:cubicBezTo>
                <a:cubicBezTo>
                  <a:pt x="15026" y="51769"/>
                  <a:pt x="15055" y="51710"/>
                  <a:pt x="15084" y="51651"/>
                </a:cubicBezTo>
                <a:cubicBezTo>
                  <a:pt x="15143" y="51622"/>
                  <a:pt x="15173" y="51578"/>
                  <a:pt x="15232" y="51548"/>
                </a:cubicBezTo>
                <a:close/>
                <a:moveTo>
                  <a:pt x="16276" y="51489"/>
                </a:moveTo>
                <a:cubicBezTo>
                  <a:pt x="16247" y="51578"/>
                  <a:pt x="16203" y="51695"/>
                  <a:pt x="16188" y="51784"/>
                </a:cubicBezTo>
                <a:cubicBezTo>
                  <a:pt x="16100" y="51813"/>
                  <a:pt x="16026" y="51857"/>
                  <a:pt x="15938" y="51901"/>
                </a:cubicBezTo>
                <a:cubicBezTo>
                  <a:pt x="15953" y="51784"/>
                  <a:pt x="15982" y="51695"/>
                  <a:pt x="16026" y="51607"/>
                </a:cubicBezTo>
                <a:cubicBezTo>
                  <a:pt x="16115" y="51563"/>
                  <a:pt x="16188" y="51533"/>
                  <a:pt x="16276" y="51489"/>
                </a:cubicBezTo>
                <a:close/>
                <a:moveTo>
                  <a:pt x="15393" y="51651"/>
                </a:moveTo>
                <a:lnTo>
                  <a:pt x="15393" y="51651"/>
                </a:lnTo>
                <a:cubicBezTo>
                  <a:pt x="15364" y="51725"/>
                  <a:pt x="15320" y="51798"/>
                  <a:pt x="15290" y="51901"/>
                </a:cubicBezTo>
                <a:cubicBezTo>
                  <a:pt x="15217" y="51931"/>
                  <a:pt x="15158" y="51975"/>
                  <a:pt x="15084" y="52004"/>
                </a:cubicBezTo>
                <a:lnTo>
                  <a:pt x="15202" y="51784"/>
                </a:lnTo>
                <a:cubicBezTo>
                  <a:pt x="15261" y="51754"/>
                  <a:pt x="15320" y="51695"/>
                  <a:pt x="15393" y="51651"/>
                </a:cubicBezTo>
                <a:close/>
                <a:moveTo>
                  <a:pt x="14893" y="51798"/>
                </a:moveTo>
                <a:lnTo>
                  <a:pt x="14893" y="51798"/>
                </a:lnTo>
                <a:cubicBezTo>
                  <a:pt x="14864" y="51857"/>
                  <a:pt x="14849" y="51901"/>
                  <a:pt x="14820" y="51945"/>
                </a:cubicBezTo>
                <a:cubicBezTo>
                  <a:pt x="14790" y="51990"/>
                  <a:pt x="14731" y="52004"/>
                  <a:pt x="14702" y="52048"/>
                </a:cubicBezTo>
                <a:cubicBezTo>
                  <a:pt x="14731" y="51990"/>
                  <a:pt x="14761" y="51945"/>
                  <a:pt x="14790" y="51901"/>
                </a:cubicBezTo>
                <a:cubicBezTo>
                  <a:pt x="14834" y="51857"/>
                  <a:pt x="14864" y="51828"/>
                  <a:pt x="14893" y="51798"/>
                </a:cubicBezTo>
                <a:close/>
                <a:moveTo>
                  <a:pt x="15894" y="51651"/>
                </a:moveTo>
                <a:lnTo>
                  <a:pt x="15894" y="51651"/>
                </a:lnTo>
                <a:cubicBezTo>
                  <a:pt x="15864" y="51754"/>
                  <a:pt x="15820" y="51842"/>
                  <a:pt x="15806" y="51945"/>
                </a:cubicBezTo>
                <a:cubicBezTo>
                  <a:pt x="15732" y="51975"/>
                  <a:pt x="15658" y="52004"/>
                  <a:pt x="15570" y="52048"/>
                </a:cubicBezTo>
                <a:lnTo>
                  <a:pt x="15673" y="51769"/>
                </a:lnTo>
                <a:lnTo>
                  <a:pt x="15894" y="51651"/>
                </a:lnTo>
                <a:close/>
                <a:moveTo>
                  <a:pt x="26843" y="45147"/>
                </a:moveTo>
                <a:cubicBezTo>
                  <a:pt x="26858" y="45205"/>
                  <a:pt x="26858" y="45250"/>
                  <a:pt x="26872" y="45308"/>
                </a:cubicBezTo>
                <a:cubicBezTo>
                  <a:pt x="26858" y="45367"/>
                  <a:pt x="26843" y="45426"/>
                  <a:pt x="26828" y="45456"/>
                </a:cubicBezTo>
                <a:lnTo>
                  <a:pt x="26828" y="45500"/>
                </a:lnTo>
                <a:cubicBezTo>
                  <a:pt x="26490" y="46427"/>
                  <a:pt x="25960" y="47442"/>
                  <a:pt x="25136" y="48502"/>
                </a:cubicBezTo>
                <a:cubicBezTo>
                  <a:pt x="23752" y="50297"/>
                  <a:pt x="21648" y="50753"/>
                  <a:pt x="19426" y="51269"/>
                </a:cubicBezTo>
                <a:cubicBezTo>
                  <a:pt x="18381" y="51504"/>
                  <a:pt x="17262" y="51769"/>
                  <a:pt x="16129" y="52166"/>
                </a:cubicBezTo>
                <a:lnTo>
                  <a:pt x="16247" y="51842"/>
                </a:lnTo>
                <a:cubicBezTo>
                  <a:pt x="17365" y="51386"/>
                  <a:pt x="18513" y="51107"/>
                  <a:pt x="19632" y="50827"/>
                </a:cubicBezTo>
                <a:cubicBezTo>
                  <a:pt x="21795" y="50297"/>
                  <a:pt x="23841" y="49782"/>
                  <a:pt x="25209" y="48031"/>
                </a:cubicBezTo>
                <a:cubicBezTo>
                  <a:pt x="25989" y="47015"/>
                  <a:pt x="26504" y="46044"/>
                  <a:pt x="26843" y="45147"/>
                </a:cubicBezTo>
                <a:close/>
                <a:moveTo>
                  <a:pt x="15055" y="51857"/>
                </a:moveTo>
                <a:lnTo>
                  <a:pt x="15055" y="51857"/>
                </a:lnTo>
                <a:cubicBezTo>
                  <a:pt x="15026" y="51945"/>
                  <a:pt x="14996" y="52019"/>
                  <a:pt x="14952" y="52078"/>
                </a:cubicBezTo>
                <a:cubicBezTo>
                  <a:pt x="14908" y="52122"/>
                  <a:pt x="14834" y="52152"/>
                  <a:pt x="14775" y="52196"/>
                </a:cubicBezTo>
                <a:cubicBezTo>
                  <a:pt x="14805" y="52122"/>
                  <a:pt x="14849" y="52063"/>
                  <a:pt x="14878" y="51990"/>
                </a:cubicBezTo>
                <a:cubicBezTo>
                  <a:pt x="14937" y="51945"/>
                  <a:pt x="14996" y="51916"/>
                  <a:pt x="15055" y="51857"/>
                </a:cubicBezTo>
                <a:close/>
                <a:moveTo>
                  <a:pt x="15570" y="51813"/>
                </a:moveTo>
                <a:lnTo>
                  <a:pt x="15452" y="52093"/>
                </a:lnTo>
                <a:cubicBezTo>
                  <a:pt x="15379" y="52137"/>
                  <a:pt x="15290" y="52166"/>
                  <a:pt x="15217" y="52210"/>
                </a:cubicBezTo>
                <a:cubicBezTo>
                  <a:pt x="15246" y="52122"/>
                  <a:pt x="15290" y="52019"/>
                  <a:pt x="15320" y="51945"/>
                </a:cubicBezTo>
                <a:cubicBezTo>
                  <a:pt x="15423" y="51916"/>
                  <a:pt x="15496" y="51857"/>
                  <a:pt x="15570" y="51813"/>
                </a:cubicBezTo>
                <a:close/>
                <a:moveTo>
                  <a:pt x="14569" y="52093"/>
                </a:moveTo>
                <a:lnTo>
                  <a:pt x="14569" y="52093"/>
                </a:lnTo>
                <a:cubicBezTo>
                  <a:pt x="14555" y="52122"/>
                  <a:pt x="14525" y="52152"/>
                  <a:pt x="14510" y="52166"/>
                </a:cubicBezTo>
                <a:cubicBezTo>
                  <a:pt x="14481" y="52196"/>
                  <a:pt x="14466" y="52225"/>
                  <a:pt x="14422" y="52240"/>
                </a:cubicBezTo>
                <a:cubicBezTo>
                  <a:pt x="14437" y="52225"/>
                  <a:pt x="14466" y="52210"/>
                  <a:pt x="14481" y="52166"/>
                </a:cubicBezTo>
                <a:cubicBezTo>
                  <a:pt x="14510" y="52152"/>
                  <a:pt x="14525" y="52122"/>
                  <a:pt x="14569" y="52093"/>
                </a:cubicBezTo>
                <a:close/>
                <a:moveTo>
                  <a:pt x="16129" y="51872"/>
                </a:moveTo>
                <a:cubicBezTo>
                  <a:pt x="16100" y="51990"/>
                  <a:pt x="16085" y="52093"/>
                  <a:pt x="16041" y="52181"/>
                </a:cubicBezTo>
                <a:cubicBezTo>
                  <a:pt x="15967" y="52225"/>
                  <a:pt x="15879" y="52269"/>
                  <a:pt x="15791" y="52299"/>
                </a:cubicBezTo>
                <a:cubicBezTo>
                  <a:pt x="15820" y="52181"/>
                  <a:pt x="15835" y="52093"/>
                  <a:pt x="15879" y="51990"/>
                </a:cubicBezTo>
                <a:cubicBezTo>
                  <a:pt x="15967" y="51945"/>
                  <a:pt x="16056" y="51916"/>
                  <a:pt x="16129" y="51872"/>
                </a:cubicBezTo>
                <a:close/>
                <a:moveTo>
                  <a:pt x="15217" y="52004"/>
                </a:moveTo>
                <a:cubicBezTo>
                  <a:pt x="15202" y="52093"/>
                  <a:pt x="15158" y="52181"/>
                  <a:pt x="15129" y="52269"/>
                </a:cubicBezTo>
                <a:lnTo>
                  <a:pt x="14893" y="52372"/>
                </a:lnTo>
                <a:cubicBezTo>
                  <a:pt x="14937" y="52299"/>
                  <a:pt x="14981" y="52210"/>
                  <a:pt x="15011" y="52137"/>
                </a:cubicBezTo>
                <a:cubicBezTo>
                  <a:pt x="15084" y="52093"/>
                  <a:pt x="15158" y="52048"/>
                  <a:pt x="15217" y="52004"/>
                </a:cubicBezTo>
                <a:close/>
                <a:moveTo>
                  <a:pt x="14731" y="52122"/>
                </a:moveTo>
                <a:cubicBezTo>
                  <a:pt x="14702" y="52166"/>
                  <a:pt x="14658" y="52225"/>
                  <a:pt x="14643" y="52299"/>
                </a:cubicBezTo>
                <a:lnTo>
                  <a:pt x="14481" y="52416"/>
                </a:lnTo>
                <a:lnTo>
                  <a:pt x="14584" y="52240"/>
                </a:lnTo>
                <a:cubicBezTo>
                  <a:pt x="14628" y="52181"/>
                  <a:pt x="14687" y="52152"/>
                  <a:pt x="14731" y="52122"/>
                </a:cubicBezTo>
                <a:close/>
                <a:moveTo>
                  <a:pt x="15776" y="52034"/>
                </a:moveTo>
                <a:lnTo>
                  <a:pt x="15776" y="52034"/>
                </a:lnTo>
                <a:cubicBezTo>
                  <a:pt x="15747" y="52152"/>
                  <a:pt x="15732" y="52240"/>
                  <a:pt x="15688" y="52358"/>
                </a:cubicBezTo>
                <a:cubicBezTo>
                  <a:pt x="15599" y="52372"/>
                  <a:pt x="15511" y="52416"/>
                  <a:pt x="15438" y="52446"/>
                </a:cubicBezTo>
                <a:cubicBezTo>
                  <a:pt x="15467" y="52358"/>
                  <a:pt x="15511" y="52240"/>
                  <a:pt x="15541" y="52152"/>
                </a:cubicBezTo>
                <a:cubicBezTo>
                  <a:pt x="15614" y="52122"/>
                  <a:pt x="15717" y="52078"/>
                  <a:pt x="15776" y="52034"/>
                </a:cubicBezTo>
                <a:close/>
                <a:moveTo>
                  <a:pt x="14878" y="52225"/>
                </a:moveTo>
                <a:lnTo>
                  <a:pt x="14878" y="52225"/>
                </a:lnTo>
                <a:cubicBezTo>
                  <a:pt x="14849" y="52299"/>
                  <a:pt x="14805" y="52372"/>
                  <a:pt x="14775" y="52461"/>
                </a:cubicBezTo>
                <a:cubicBezTo>
                  <a:pt x="14702" y="52505"/>
                  <a:pt x="14643" y="52534"/>
                  <a:pt x="14569" y="52593"/>
                </a:cubicBezTo>
                <a:lnTo>
                  <a:pt x="14687" y="52372"/>
                </a:lnTo>
                <a:cubicBezTo>
                  <a:pt x="14761" y="52299"/>
                  <a:pt x="14834" y="52269"/>
                  <a:pt x="14878" y="52225"/>
                </a:cubicBezTo>
                <a:close/>
                <a:moveTo>
                  <a:pt x="26902" y="45529"/>
                </a:moveTo>
                <a:cubicBezTo>
                  <a:pt x="26931" y="45588"/>
                  <a:pt x="26931" y="45647"/>
                  <a:pt x="26946" y="45720"/>
                </a:cubicBezTo>
                <a:cubicBezTo>
                  <a:pt x="26946" y="45750"/>
                  <a:pt x="26931" y="45765"/>
                  <a:pt x="26931" y="45809"/>
                </a:cubicBezTo>
                <a:cubicBezTo>
                  <a:pt x="26622" y="46824"/>
                  <a:pt x="26063" y="47898"/>
                  <a:pt x="25165" y="49061"/>
                </a:cubicBezTo>
                <a:cubicBezTo>
                  <a:pt x="23752" y="50886"/>
                  <a:pt x="21574" y="51327"/>
                  <a:pt x="19279" y="51798"/>
                </a:cubicBezTo>
                <a:cubicBezTo>
                  <a:pt x="18248" y="52004"/>
                  <a:pt x="17145" y="52240"/>
                  <a:pt x="16041" y="52593"/>
                </a:cubicBezTo>
                <a:cubicBezTo>
                  <a:pt x="16056" y="52475"/>
                  <a:pt x="16100" y="52372"/>
                  <a:pt x="16115" y="52255"/>
                </a:cubicBezTo>
                <a:cubicBezTo>
                  <a:pt x="17218" y="51857"/>
                  <a:pt x="18337" y="51592"/>
                  <a:pt x="19440" y="51357"/>
                </a:cubicBezTo>
                <a:cubicBezTo>
                  <a:pt x="21692" y="50871"/>
                  <a:pt x="23811" y="50386"/>
                  <a:pt x="25209" y="48575"/>
                </a:cubicBezTo>
                <a:cubicBezTo>
                  <a:pt x="26033" y="47516"/>
                  <a:pt x="26563" y="46486"/>
                  <a:pt x="26902" y="45529"/>
                </a:cubicBezTo>
                <a:close/>
                <a:moveTo>
                  <a:pt x="14393" y="52387"/>
                </a:moveTo>
                <a:cubicBezTo>
                  <a:pt x="14363" y="52431"/>
                  <a:pt x="14334" y="52490"/>
                  <a:pt x="14304" y="52519"/>
                </a:cubicBezTo>
                <a:cubicBezTo>
                  <a:pt x="14275" y="52549"/>
                  <a:pt x="14216" y="52593"/>
                  <a:pt x="14187" y="52608"/>
                </a:cubicBezTo>
                <a:cubicBezTo>
                  <a:pt x="14201" y="52578"/>
                  <a:pt x="14246" y="52534"/>
                  <a:pt x="14260" y="52505"/>
                </a:cubicBezTo>
                <a:cubicBezTo>
                  <a:pt x="14290" y="52461"/>
                  <a:pt x="14349" y="52431"/>
                  <a:pt x="14393" y="52387"/>
                </a:cubicBezTo>
                <a:close/>
                <a:moveTo>
                  <a:pt x="15408" y="52210"/>
                </a:moveTo>
                <a:cubicBezTo>
                  <a:pt x="15379" y="52299"/>
                  <a:pt x="15335" y="52416"/>
                  <a:pt x="15320" y="52505"/>
                </a:cubicBezTo>
                <a:cubicBezTo>
                  <a:pt x="15246" y="52534"/>
                  <a:pt x="15158" y="52578"/>
                  <a:pt x="15070" y="52608"/>
                </a:cubicBezTo>
                <a:lnTo>
                  <a:pt x="15173" y="52343"/>
                </a:lnTo>
                <a:cubicBezTo>
                  <a:pt x="15246" y="52299"/>
                  <a:pt x="15349" y="52240"/>
                  <a:pt x="15408" y="52210"/>
                </a:cubicBezTo>
                <a:close/>
                <a:moveTo>
                  <a:pt x="16041" y="52299"/>
                </a:moveTo>
                <a:cubicBezTo>
                  <a:pt x="16026" y="52416"/>
                  <a:pt x="15982" y="52519"/>
                  <a:pt x="15967" y="52637"/>
                </a:cubicBezTo>
                <a:cubicBezTo>
                  <a:pt x="15864" y="52652"/>
                  <a:pt x="15761" y="52681"/>
                  <a:pt x="15673" y="52725"/>
                </a:cubicBezTo>
                <a:cubicBezTo>
                  <a:pt x="15688" y="52608"/>
                  <a:pt x="15732" y="52505"/>
                  <a:pt x="15761" y="52416"/>
                </a:cubicBezTo>
                <a:lnTo>
                  <a:pt x="16041" y="52299"/>
                </a:lnTo>
                <a:close/>
                <a:moveTo>
                  <a:pt x="14555" y="52431"/>
                </a:moveTo>
                <a:cubicBezTo>
                  <a:pt x="14510" y="52519"/>
                  <a:pt x="14481" y="52578"/>
                  <a:pt x="14437" y="52652"/>
                </a:cubicBezTo>
                <a:cubicBezTo>
                  <a:pt x="14393" y="52681"/>
                  <a:pt x="14304" y="52725"/>
                  <a:pt x="14260" y="52755"/>
                </a:cubicBezTo>
                <a:cubicBezTo>
                  <a:pt x="14290" y="52681"/>
                  <a:pt x="14334" y="52637"/>
                  <a:pt x="14363" y="52549"/>
                </a:cubicBezTo>
                <a:cubicBezTo>
                  <a:pt x="14422" y="52519"/>
                  <a:pt x="14481" y="52461"/>
                  <a:pt x="14555" y="52431"/>
                </a:cubicBezTo>
                <a:close/>
                <a:moveTo>
                  <a:pt x="14039" y="52667"/>
                </a:moveTo>
                <a:cubicBezTo>
                  <a:pt x="14025" y="52681"/>
                  <a:pt x="13995" y="52725"/>
                  <a:pt x="13981" y="52740"/>
                </a:cubicBezTo>
                <a:cubicBezTo>
                  <a:pt x="13970" y="52746"/>
                  <a:pt x="13957" y="52755"/>
                  <a:pt x="13944" y="52766"/>
                </a:cubicBezTo>
                <a:lnTo>
                  <a:pt x="13944" y="52766"/>
                </a:lnTo>
                <a:cubicBezTo>
                  <a:pt x="13946" y="52763"/>
                  <a:pt x="13949" y="52759"/>
                  <a:pt x="13951" y="52755"/>
                </a:cubicBezTo>
                <a:lnTo>
                  <a:pt x="14039" y="52667"/>
                </a:lnTo>
                <a:close/>
                <a:moveTo>
                  <a:pt x="15070" y="52387"/>
                </a:moveTo>
                <a:lnTo>
                  <a:pt x="14952" y="52667"/>
                </a:lnTo>
                <a:cubicBezTo>
                  <a:pt x="14878" y="52711"/>
                  <a:pt x="14790" y="52740"/>
                  <a:pt x="14716" y="52784"/>
                </a:cubicBezTo>
                <a:cubicBezTo>
                  <a:pt x="14761" y="52681"/>
                  <a:pt x="14790" y="52593"/>
                  <a:pt x="14834" y="52519"/>
                </a:cubicBezTo>
                <a:cubicBezTo>
                  <a:pt x="14923" y="52461"/>
                  <a:pt x="14996" y="52431"/>
                  <a:pt x="15070" y="52387"/>
                </a:cubicBezTo>
                <a:close/>
                <a:moveTo>
                  <a:pt x="15658" y="52431"/>
                </a:moveTo>
                <a:lnTo>
                  <a:pt x="15658" y="52431"/>
                </a:lnTo>
                <a:cubicBezTo>
                  <a:pt x="15614" y="52534"/>
                  <a:pt x="15599" y="52637"/>
                  <a:pt x="15585" y="52740"/>
                </a:cubicBezTo>
                <a:lnTo>
                  <a:pt x="15305" y="52858"/>
                </a:lnTo>
                <a:cubicBezTo>
                  <a:pt x="15349" y="52740"/>
                  <a:pt x="15364" y="52652"/>
                  <a:pt x="15393" y="52534"/>
                </a:cubicBezTo>
                <a:cubicBezTo>
                  <a:pt x="15496" y="52505"/>
                  <a:pt x="15585" y="52461"/>
                  <a:pt x="15658" y="52431"/>
                </a:cubicBezTo>
                <a:close/>
                <a:moveTo>
                  <a:pt x="14216" y="52681"/>
                </a:moveTo>
                <a:cubicBezTo>
                  <a:pt x="14187" y="52740"/>
                  <a:pt x="14172" y="52799"/>
                  <a:pt x="14128" y="52858"/>
                </a:cubicBezTo>
                <a:lnTo>
                  <a:pt x="13966" y="52961"/>
                </a:lnTo>
                <a:cubicBezTo>
                  <a:pt x="13995" y="52902"/>
                  <a:pt x="14025" y="52858"/>
                  <a:pt x="14054" y="52799"/>
                </a:cubicBezTo>
                <a:cubicBezTo>
                  <a:pt x="14113" y="52784"/>
                  <a:pt x="14157" y="52740"/>
                  <a:pt x="14216" y="52681"/>
                </a:cubicBezTo>
                <a:close/>
                <a:moveTo>
                  <a:pt x="14731" y="52593"/>
                </a:moveTo>
                <a:cubicBezTo>
                  <a:pt x="14687" y="52667"/>
                  <a:pt x="14658" y="52740"/>
                  <a:pt x="14628" y="52828"/>
                </a:cubicBezTo>
                <a:cubicBezTo>
                  <a:pt x="14555" y="52873"/>
                  <a:pt x="14481" y="52902"/>
                  <a:pt x="14407" y="52961"/>
                </a:cubicBezTo>
                <a:cubicBezTo>
                  <a:pt x="14437" y="52873"/>
                  <a:pt x="14481" y="52799"/>
                  <a:pt x="14510" y="52725"/>
                </a:cubicBezTo>
                <a:cubicBezTo>
                  <a:pt x="14584" y="52681"/>
                  <a:pt x="14658" y="52622"/>
                  <a:pt x="14731" y="52593"/>
                </a:cubicBezTo>
                <a:close/>
                <a:moveTo>
                  <a:pt x="15305" y="52593"/>
                </a:moveTo>
                <a:cubicBezTo>
                  <a:pt x="15261" y="52711"/>
                  <a:pt x="15246" y="52799"/>
                  <a:pt x="15217" y="52902"/>
                </a:cubicBezTo>
                <a:cubicBezTo>
                  <a:pt x="15129" y="52917"/>
                  <a:pt x="15026" y="52961"/>
                  <a:pt x="14937" y="53020"/>
                </a:cubicBezTo>
                <a:cubicBezTo>
                  <a:pt x="14981" y="52917"/>
                  <a:pt x="15011" y="52814"/>
                  <a:pt x="15040" y="52725"/>
                </a:cubicBezTo>
                <a:cubicBezTo>
                  <a:pt x="15143" y="52681"/>
                  <a:pt x="15217" y="52652"/>
                  <a:pt x="15305" y="52593"/>
                </a:cubicBezTo>
                <a:close/>
                <a:moveTo>
                  <a:pt x="26975" y="45941"/>
                </a:moveTo>
                <a:cubicBezTo>
                  <a:pt x="26990" y="45985"/>
                  <a:pt x="26990" y="46059"/>
                  <a:pt x="27005" y="46133"/>
                </a:cubicBezTo>
                <a:cubicBezTo>
                  <a:pt x="26990" y="46191"/>
                  <a:pt x="26975" y="46236"/>
                  <a:pt x="26975" y="46280"/>
                </a:cubicBezTo>
                <a:lnTo>
                  <a:pt x="26975" y="46309"/>
                </a:lnTo>
                <a:cubicBezTo>
                  <a:pt x="26652" y="47310"/>
                  <a:pt x="26092" y="48443"/>
                  <a:pt x="25180" y="49620"/>
                </a:cubicBezTo>
                <a:cubicBezTo>
                  <a:pt x="23752" y="51489"/>
                  <a:pt x="21604" y="51872"/>
                  <a:pt x="19131" y="52343"/>
                </a:cubicBezTo>
                <a:cubicBezTo>
                  <a:pt x="18116" y="52519"/>
                  <a:pt x="17071" y="52725"/>
                  <a:pt x="15982" y="53034"/>
                </a:cubicBezTo>
                <a:lnTo>
                  <a:pt x="16041" y="52711"/>
                </a:lnTo>
                <a:cubicBezTo>
                  <a:pt x="17159" y="52343"/>
                  <a:pt x="18263" y="52093"/>
                  <a:pt x="19293" y="51901"/>
                </a:cubicBezTo>
                <a:cubicBezTo>
                  <a:pt x="21619" y="51416"/>
                  <a:pt x="23811" y="50974"/>
                  <a:pt x="25224" y="49135"/>
                </a:cubicBezTo>
                <a:cubicBezTo>
                  <a:pt x="26048" y="48075"/>
                  <a:pt x="26578" y="47045"/>
                  <a:pt x="26916" y="46088"/>
                </a:cubicBezTo>
                <a:lnTo>
                  <a:pt x="26916" y="46103"/>
                </a:lnTo>
                <a:lnTo>
                  <a:pt x="26975" y="45941"/>
                </a:lnTo>
                <a:close/>
                <a:moveTo>
                  <a:pt x="15938" y="52681"/>
                </a:moveTo>
                <a:lnTo>
                  <a:pt x="15938" y="52681"/>
                </a:lnTo>
                <a:cubicBezTo>
                  <a:pt x="15909" y="52814"/>
                  <a:pt x="15894" y="52917"/>
                  <a:pt x="15879" y="53034"/>
                </a:cubicBezTo>
                <a:cubicBezTo>
                  <a:pt x="15761" y="53079"/>
                  <a:pt x="15673" y="53093"/>
                  <a:pt x="15570" y="53123"/>
                </a:cubicBezTo>
                <a:cubicBezTo>
                  <a:pt x="15585" y="53020"/>
                  <a:pt x="15599" y="52902"/>
                  <a:pt x="15644" y="52799"/>
                </a:cubicBezTo>
                <a:cubicBezTo>
                  <a:pt x="15732" y="52755"/>
                  <a:pt x="15835" y="52725"/>
                  <a:pt x="15938" y="52681"/>
                </a:cubicBezTo>
                <a:close/>
                <a:moveTo>
                  <a:pt x="14393" y="52799"/>
                </a:moveTo>
                <a:lnTo>
                  <a:pt x="14393" y="52799"/>
                </a:lnTo>
                <a:cubicBezTo>
                  <a:pt x="14349" y="52873"/>
                  <a:pt x="14304" y="52946"/>
                  <a:pt x="14275" y="53034"/>
                </a:cubicBezTo>
                <a:cubicBezTo>
                  <a:pt x="14201" y="53079"/>
                  <a:pt x="14128" y="53108"/>
                  <a:pt x="14069" y="53167"/>
                </a:cubicBezTo>
                <a:lnTo>
                  <a:pt x="14187" y="52946"/>
                </a:lnTo>
                <a:cubicBezTo>
                  <a:pt x="14246" y="52873"/>
                  <a:pt x="14319" y="52828"/>
                  <a:pt x="14393" y="52799"/>
                </a:cubicBezTo>
                <a:close/>
                <a:moveTo>
                  <a:pt x="14923" y="52755"/>
                </a:moveTo>
                <a:lnTo>
                  <a:pt x="14923" y="52755"/>
                </a:lnTo>
                <a:cubicBezTo>
                  <a:pt x="14878" y="52858"/>
                  <a:pt x="14849" y="52946"/>
                  <a:pt x="14820" y="53049"/>
                </a:cubicBezTo>
                <a:cubicBezTo>
                  <a:pt x="14761" y="53093"/>
                  <a:pt x="14658" y="53123"/>
                  <a:pt x="14569" y="53167"/>
                </a:cubicBezTo>
                <a:lnTo>
                  <a:pt x="14672" y="52887"/>
                </a:lnTo>
                <a:cubicBezTo>
                  <a:pt x="14761" y="52858"/>
                  <a:pt x="14849" y="52799"/>
                  <a:pt x="14923" y="52755"/>
                </a:cubicBezTo>
                <a:close/>
                <a:moveTo>
                  <a:pt x="13878" y="52961"/>
                </a:moveTo>
                <a:lnTo>
                  <a:pt x="13878" y="52961"/>
                </a:lnTo>
                <a:cubicBezTo>
                  <a:pt x="13848" y="53005"/>
                  <a:pt x="13819" y="53049"/>
                  <a:pt x="13804" y="53093"/>
                </a:cubicBezTo>
                <a:cubicBezTo>
                  <a:pt x="13745" y="53123"/>
                  <a:pt x="13701" y="53167"/>
                  <a:pt x="13657" y="53196"/>
                </a:cubicBezTo>
                <a:cubicBezTo>
                  <a:pt x="13672" y="53167"/>
                  <a:pt x="13701" y="53123"/>
                  <a:pt x="13730" y="53093"/>
                </a:cubicBezTo>
                <a:cubicBezTo>
                  <a:pt x="13745" y="53079"/>
                  <a:pt x="13775" y="53049"/>
                  <a:pt x="13804" y="53020"/>
                </a:cubicBezTo>
                <a:cubicBezTo>
                  <a:pt x="13819" y="53005"/>
                  <a:pt x="13833" y="52976"/>
                  <a:pt x="13878" y="52961"/>
                </a:cubicBezTo>
                <a:close/>
                <a:moveTo>
                  <a:pt x="15541" y="52858"/>
                </a:moveTo>
                <a:lnTo>
                  <a:pt x="15541" y="52858"/>
                </a:lnTo>
                <a:cubicBezTo>
                  <a:pt x="15526" y="52961"/>
                  <a:pt x="15496" y="53079"/>
                  <a:pt x="15467" y="53167"/>
                </a:cubicBezTo>
                <a:lnTo>
                  <a:pt x="15202" y="53270"/>
                </a:lnTo>
                <a:cubicBezTo>
                  <a:pt x="15217" y="53167"/>
                  <a:pt x="15246" y="53079"/>
                  <a:pt x="15276" y="52961"/>
                </a:cubicBezTo>
                <a:lnTo>
                  <a:pt x="15541" y="52858"/>
                </a:lnTo>
                <a:close/>
                <a:moveTo>
                  <a:pt x="14040" y="53020"/>
                </a:moveTo>
                <a:cubicBezTo>
                  <a:pt x="13995" y="53093"/>
                  <a:pt x="13966" y="53167"/>
                  <a:pt x="13951" y="53226"/>
                </a:cubicBezTo>
                <a:cubicBezTo>
                  <a:pt x="13878" y="53255"/>
                  <a:pt x="13819" y="53285"/>
                  <a:pt x="13745" y="53344"/>
                </a:cubicBezTo>
                <a:cubicBezTo>
                  <a:pt x="13775" y="53270"/>
                  <a:pt x="13819" y="53226"/>
                  <a:pt x="13848" y="53138"/>
                </a:cubicBezTo>
                <a:cubicBezTo>
                  <a:pt x="13907" y="53093"/>
                  <a:pt x="13981" y="53049"/>
                  <a:pt x="14040" y="53020"/>
                </a:cubicBezTo>
                <a:close/>
                <a:moveTo>
                  <a:pt x="14569" y="52946"/>
                </a:moveTo>
                <a:lnTo>
                  <a:pt x="14466" y="53226"/>
                </a:lnTo>
                <a:cubicBezTo>
                  <a:pt x="14393" y="53255"/>
                  <a:pt x="14290" y="53285"/>
                  <a:pt x="14216" y="53344"/>
                </a:cubicBezTo>
                <a:cubicBezTo>
                  <a:pt x="14260" y="53255"/>
                  <a:pt x="14290" y="53167"/>
                  <a:pt x="14334" y="53093"/>
                </a:cubicBezTo>
                <a:cubicBezTo>
                  <a:pt x="14422" y="53034"/>
                  <a:pt x="14496" y="52976"/>
                  <a:pt x="14569" y="52946"/>
                </a:cubicBezTo>
                <a:close/>
                <a:moveTo>
                  <a:pt x="15173" y="53020"/>
                </a:moveTo>
                <a:lnTo>
                  <a:pt x="15173" y="53020"/>
                </a:lnTo>
                <a:cubicBezTo>
                  <a:pt x="15143" y="53123"/>
                  <a:pt x="15129" y="53226"/>
                  <a:pt x="15099" y="53329"/>
                </a:cubicBezTo>
                <a:cubicBezTo>
                  <a:pt x="15011" y="53329"/>
                  <a:pt x="14893" y="53373"/>
                  <a:pt x="14805" y="53417"/>
                </a:cubicBezTo>
                <a:cubicBezTo>
                  <a:pt x="14849" y="53314"/>
                  <a:pt x="14864" y="53226"/>
                  <a:pt x="14893" y="53123"/>
                </a:cubicBezTo>
                <a:lnTo>
                  <a:pt x="15173" y="53020"/>
                </a:lnTo>
                <a:close/>
                <a:moveTo>
                  <a:pt x="13524" y="53270"/>
                </a:moveTo>
                <a:cubicBezTo>
                  <a:pt x="13510" y="53299"/>
                  <a:pt x="13480" y="53329"/>
                  <a:pt x="13466" y="53344"/>
                </a:cubicBezTo>
                <a:cubicBezTo>
                  <a:pt x="13421" y="53388"/>
                  <a:pt x="13392" y="53402"/>
                  <a:pt x="13363" y="53447"/>
                </a:cubicBezTo>
                <a:cubicBezTo>
                  <a:pt x="13377" y="53417"/>
                  <a:pt x="13392" y="53388"/>
                  <a:pt x="13407" y="53373"/>
                </a:cubicBezTo>
                <a:cubicBezTo>
                  <a:pt x="13451" y="53329"/>
                  <a:pt x="13480" y="53314"/>
                  <a:pt x="13524" y="53270"/>
                </a:cubicBezTo>
                <a:close/>
                <a:moveTo>
                  <a:pt x="26961" y="46456"/>
                </a:moveTo>
                <a:lnTo>
                  <a:pt x="26961" y="46471"/>
                </a:lnTo>
                <a:cubicBezTo>
                  <a:pt x="26975" y="46486"/>
                  <a:pt x="26990" y="46530"/>
                  <a:pt x="26990" y="46545"/>
                </a:cubicBezTo>
                <a:cubicBezTo>
                  <a:pt x="26990" y="46574"/>
                  <a:pt x="26990" y="46618"/>
                  <a:pt x="27005" y="46648"/>
                </a:cubicBezTo>
                <a:cubicBezTo>
                  <a:pt x="26666" y="47751"/>
                  <a:pt x="26107" y="48929"/>
                  <a:pt x="25180" y="50135"/>
                </a:cubicBezTo>
                <a:cubicBezTo>
                  <a:pt x="23708" y="52034"/>
                  <a:pt x="21501" y="52402"/>
                  <a:pt x="18940" y="52858"/>
                </a:cubicBezTo>
                <a:cubicBezTo>
                  <a:pt x="17969" y="53020"/>
                  <a:pt x="16939" y="53182"/>
                  <a:pt x="15909" y="53461"/>
                </a:cubicBezTo>
                <a:cubicBezTo>
                  <a:pt x="15923" y="53344"/>
                  <a:pt x="15953" y="53226"/>
                  <a:pt x="15953" y="53108"/>
                </a:cubicBezTo>
                <a:cubicBezTo>
                  <a:pt x="17027" y="52784"/>
                  <a:pt x="18101" y="52578"/>
                  <a:pt x="19117" y="52387"/>
                </a:cubicBezTo>
                <a:cubicBezTo>
                  <a:pt x="21501" y="51945"/>
                  <a:pt x="23752" y="51533"/>
                  <a:pt x="25224" y="49635"/>
                </a:cubicBezTo>
                <a:cubicBezTo>
                  <a:pt x="26033" y="48590"/>
                  <a:pt x="26593" y="47516"/>
                  <a:pt x="26961" y="46456"/>
                </a:cubicBezTo>
                <a:close/>
                <a:moveTo>
                  <a:pt x="14201" y="53167"/>
                </a:moveTo>
                <a:cubicBezTo>
                  <a:pt x="14187" y="53226"/>
                  <a:pt x="14143" y="53314"/>
                  <a:pt x="14113" y="53402"/>
                </a:cubicBezTo>
                <a:cubicBezTo>
                  <a:pt x="14040" y="53447"/>
                  <a:pt x="13966" y="53491"/>
                  <a:pt x="13878" y="53535"/>
                </a:cubicBezTo>
                <a:cubicBezTo>
                  <a:pt x="13907" y="53461"/>
                  <a:pt x="13951" y="53373"/>
                  <a:pt x="13981" y="53285"/>
                </a:cubicBezTo>
                <a:cubicBezTo>
                  <a:pt x="14054" y="53255"/>
                  <a:pt x="14128" y="53196"/>
                  <a:pt x="14201" y="53167"/>
                </a:cubicBezTo>
                <a:close/>
                <a:moveTo>
                  <a:pt x="14805" y="53152"/>
                </a:moveTo>
                <a:lnTo>
                  <a:pt x="14805" y="53152"/>
                </a:lnTo>
                <a:cubicBezTo>
                  <a:pt x="14775" y="53241"/>
                  <a:pt x="14761" y="53344"/>
                  <a:pt x="14716" y="53447"/>
                </a:cubicBezTo>
                <a:lnTo>
                  <a:pt x="14437" y="53550"/>
                </a:lnTo>
                <a:cubicBezTo>
                  <a:pt x="14481" y="53461"/>
                  <a:pt x="14496" y="53373"/>
                  <a:pt x="14525" y="53255"/>
                </a:cubicBezTo>
                <a:cubicBezTo>
                  <a:pt x="14628" y="53241"/>
                  <a:pt x="14716" y="53196"/>
                  <a:pt x="14805" y="53152"/>
                </a:cubicBezTo>
                <a:close/>
                <a:moveTo>
                  <a:pt x="13686" y="53270"/>
                </a:moveTo>
                <a:cubicBezTo>
                  <a:pt x="13657" y="53329"/>
                  <a:pt x="13627" y="53388"/>
                  <a:pt x="13598" y="53447"/>
                </a:cubicBezTo>
                <a:cubicBezTo>
                  <a:pt x="13539" y="53476"/>
                  <a:pt x="13480" y="53505"/>
                  <a:pt x="13407" y="53564"/>
                </a:cubicBezTo>
                <a:cubicBezTo>
                  <a:pt x="13451" y="53505"/>
                  <a:pt x="13480" y="53461"/>
                  <a:pt x="13510" y="53402"/>
                </a:cubicBezTo>
                <a:cubicBezTo>
                  <a:pt x="13583" y="53373"/>
                  <a:pt x="13627" y="53314"/>
                  <a:pt x="13686" y="53270"/>
                </a:cubicBezTo>
                <a:close/>
                <a:moveTo>
                  <a:pt x="15879" y="53138"/>
                </a:moveTo>
                <a:lnTo>
                  <a:pt x="15879" y="53138"/>
                </a:lnTo>
                <a:cubicBezTo>
                  <a:pt x="15864" y="53255"/>
                  <a:pt x="15835" y="53358"/>
                  <a:pt x="15835" y="53491"/>
                </a:cubicBezTo>
                <a:cubicBezTo>
                  <a:pt x="15717" y="53491"/>
                  <a:pt x="15599" y="53535"/>
                  <a:pt x="15511" y="53564"/>
                </a:cubicBezTo>
                <a:lnTo>
                  <a:pt x="15570" y="53241"/>
                </a:lnTo>
                <a:cubicBezTo>
                  <a:pt x="15673" y="53196"/>
                  <a:pt x="15761" y="53167"/>
                  <a:pt x="15879" y="53138"/>
                </a:cubicBezTo>
                <a:close/>
                <a:moveTo>
                  <a:pt x="13142" y="53594"/>
                </a:moveTo>
                <a:cubicBezTo>
                  <a:pt x="13142" y="53608"/>
                  <a:pt x="13112" y="53608"/>
                  <a:pt x="13112" y="53623"/>
                </a:cubicBezTo>
                <a:cubicBezTo>
                  <a:pt x="13100" y="53635"/>
                  <a:pt x="13078" y="53648"/>
                  <a:pt x="13053" y="53669"/>
                </a:cubicBezTo>
                <a:lnTo>
                  <a:pt x="13053" y="53669"/>
                </a:lnTo>
                <a:cubicBezTo>
                  <a:pt x="13054" y="53665"/>
                  <a:pt x="13054" y="53659"/>
                  <a:pt x="13054" y="53653"/>
                </a:cubicBezTo>
                <a:lnTo>
                  <a:pt x="13142" y="53594"/>
                </a:lnTo>
                <a:close/>
                <a:moveTo>
                  <a:pt x="15467" y="53255"/>
                </a:moveTo>
                <a:lnTo>
                  <a:pt x="15423" y="53594"/>
                </a:lnTo>
                <a:cubicBezTo>
                  <a:pt x="15305" y="53623"/>
                  <a:pt x="15217" y="53653"/>
                  <a:pt x="15099" y="53697"/>
                </a:cubicBezTo>
                <a:cubicBezTo>
                  <a:pt x="15129" y="53594"/>
                  <a:pt x="15143" y="53476"/>
                  <a:pt x="15173" y="53373"/>
                </a:cubicBezTo>
                <a:cubicBezTo>
                  <a:pt x="15276" y="53329"/>
                  <a:pt x="15379" y="53299"/>
                  <a:pt x="15467" y="53255"/>
                </a:cubicBezTo>
                <a:close/>
                <a:moveTo>
                  <a:pt x="13878" y="53373"/>
                </a:moveTo>
                <a:cubicBezTo>
                  <a:pt x="13833" y="53447"/>
                  <a:pt x="13789" y="53520"/>
                  <a:pt x="13760" y="53608"/>
                </a:cubicBezTo>
                <a:cubicBezTo>
                  <a:pt x="13686" y="53638"/>
                  <a:pt x="13613" y="53697"/>
                  <a:pt x="13539" y="53741"/>
                </a:cubicBezTo>
                <a:lnTo>
                  <a:pt x="13657" y="53520"/>
                </a:lnTo>
                <a:cubicBezTo>
                  <a:pt x="13730" y="53461"/>
                  <a:pt x="13789" y="53402"/>
                  <a:pt x="13878" y="53373"/>
                </a:cubicBezTo>
                <a:close/>
                <a:moveTo>
                  <a:pt x="14437" y="53329"/>
                </a:moveTo>
                <a:lnTo>
                  <a:pt x="14437" y="53329"/>
                </a:lnTo>
                <a:cubicBezTo>
                  <a:pt x="14407" y="53417"/>
                  <a:pt x="14363" y="53520"/>
                  <a:pt x="14349" y="53608"/>
                </a:cubicBezTo>
                <a:cubicBezTo>
                  <a:pt x="14260" y="53638"/>
                  <a:pt x="14157" y="53682"/>
                  <a:pt x="14069" y="53741"/>
                </a:cubicBezTo>
                <a:lnTo>
                  <a:pt x="14187" y="53461"/>
                </a:lnTo>
                <a:cubicBezTo>
                  <a:pt x="14275" y="53417"/>
                  <a:pt x="14349" y="53373"/>
                  <a:pt x="14437" y="53329"/>
                </a:cubicBezTo>
                <a:close/>
                <a:moveTo>
                  <a:pt x="13333" y="53550"/>
                </a:moveTo>
                <a:lnTo>
                  <a:pt x="13333" y="53550"/>
                </a:lnTo>
                <a:cubicBezTo>
                  <a:pt x="13318" y="53594"/>
                  <a:pt x="13289" y="53638"/>
                  <a:pt x="13260" y="53682"/>
                </a:cubicBezTo>
                <a:cubicBezTo>
                  <a:pt x="13201" y="53711"/>
                  <a:pt x="13157" y="53756"/>
                  <a:pt x="13112" y="53785"/>
                </a:cubicBezTo>
                <a:cubicBezTo>
                  <a:pt x="13127" y="53756"/>
                  <a:pt x="13171" y="53711"/>
                  <a:pt x="13186" y="53682"/>
                </a:cubicBezTo>
                <a:cubicBezTo>
                  <a:pt x="13230" y="53638"/>
                  <a:pt x="13289" y="53608"/>
                  <a:pt x="13333" y="53550"/>
                </a:cubicBezTo>
                <a:close/>
                <a:moveTo>
                  <a:pt x="15084" y="53402"/>
                </a:moveTo>
                <a:cubicBezTo>
                  <a:pt x="15070" y="53520"/>
                  <a:pt x="15040" y="53623"/>
                  <a:pt x="15011" y="53711"/>
                </a:cubicBezTo>
                <a:cubicBezTo>
                  <a:pt x="14893" y="53756"/>
                  <a:pt x="14805" y="53785"/>
                  <a:pt x="14702" y="53829"/>
                </a:cubicBezTo>
                <a:cubicBezTo>
                  <a:pt x="14731" y="53711"/>
                  <a:pt x="14761" y="53608"/>
                  <a:pt x="14790" y="53520"/>
                </a:cubicBezTo>
                <a:cubicBezTo>
                  <a:pt x="14878" y="53476"/>
                  <a:pt x="14996" y="53447"/>
                  <a:pt x="15084" y="53402"/>
                </a:cubicBezTo>
                <a:close/>
                <a:moveTo>
                  <a:pt x="14069" y="53520"/>
                </a:moveTo>
                <a:lnTo>
                  <a:pt x="14069" y="53520"/>
                </a:lnTo>
                <a:cubicBezTo>
                  <a:pt x="14040" y="53608"/>
                  <a:pt x="13995" y="53697"/>
                  <a:pt x="13981" y="53770"/>
                </a:cubicBezTo>
                <a:cubicBezTo>
                  <a:pt x="13892" y="53814"/>
                  <a:pt x="13819" y="53859"/>
                  <a:pt x="13716" y="53903"/>
                </a:cubicBezTo>
                <a:cubicBezTo>
                  <a:pt x="13760" y="53814"/>
                  <a:pt x="13789" y="53741"/>
                  <a:pt x="13833" y="53638"/>
                </a:cubicBezTo>
                <a:cubicBezTo>
                  <a:pt x="13907" y="53608"/>
                  <a:pt x="13995" y="53550"/>
                  <a:pt x="14069" y="53520"/>
                </a:cubicBezTo>
                <a:close/>
                <a:moveTo>
                  <a:pt x="27005" y="46868"/>
                </a:moveTo>
                <a:cubicBezTo>
                  <a:pt x="27005" y="46927"/>
                  <a:pt x="27019" y="46986"/>
                  <a:pt x="27019" y="47015"/>
                </a:cubicBezTo>
                <a:cubicBezTo>
                  <a:pt x="27034" y="47030"/>
                  <a:pt x="27034" y="47060"/>
                  <a:pt x="27034" y="47089"/>
                </a:cubicBezTo>
                <a:cubicBezTo>
                  <a:pt x="26710" y="48237"/>
                  <a:pt x="26122" y="49429"/>
                  <a:pt x="25180" y="50665"/>
                </a:cubicBezTo>
                <a:cubicBezTo>
                  <a:pt x="23679" y="52622"/>
                  <a:pt x="21412" y="52976"/>
                  <a:pt x="18764" y="53358"/>
                </a:cubicBezTo>
                <a:cubicBezTo>
                  <a:pt x="17822" y="53505"/>
                  <a:pt x="16850" y="53653"/>
                  <a:pt x="15864" y="53903"/>
                </a:cubicBezTo>
                <a:cubicBezTo>
                  <a:pt x="15864" y="53785"/>
                  <a:pt x="15879" y="53653"/>
                  <a:pt x="15894" y="53550"/>
                </a:cubicBezTo>
                <a:cubicBezTo>
                  <a:pt x="16939" y="53270"/>
                  <a:pt x="17969" y="53093"/>
                  <a:pt x="18940" y="52917"/>
                </a:cubicBezTo>
                <a:cubicBezTo>
                  <a:pt x="21516" y="52505"/>
                  <a:pt x="23723" y="52122"/>
                  <a:pt x="25239" y="50180"/>
                </a:cubicBezTo>
                <a:cubicBezTo>
                  <a:pt x="26107" y="49046"/>
                  <a:pt x="26666" y="47943"/>
                  <a:pt x="27005" y="46868"/>
                </a:cubicBezTo>
                <a:close/>
                <a:moveTo>
                  <a:pt x="13524" y="53564"/>
                </a:moveTo>
                <a:lnTo>
                  <a:pt x="13524" y="53564"/>
                </a:lnTo>
                <a:cubicBezTo>
                  <a:pt x="13480" y="53653"/>
                  <a:pt x="13451" y="53741"/>
                  <a:pt x="13407" y="53785"/>
                </a:cubicBezTo>
                <a:cubicBezTo>
                  <a:pt x="13333" y="53829"/>
                  <a:pt x="13289" y="53888"/>
                  <a:pt x="13215" y="53917"/>
                </a:cubicBezTo>
                <a:cubicBezTo>
                  <a:pt x="13245" y="53844"/>
                  <a:pt x="13289" y="53785"/>
                  <a:pt x="13318" y="53711"/>
                </a:cubicBezTo>
                <a:cubicBezTo>
                  <a:pt x="13392" y="53653"/>
                  <a:pt x="13451" y="53623"/>
                  <a:pt x="13524" y="53564"/>
                </a:cubicBezTo>
                <a:close/>
                <a:moveTo>
                  <a:pt x="14687" y="53550"/>
                </a:moveTo>
                <a:lnTo>
                  <a:pt x="14687" y="53550"/>
                </a:lnTo>
                <a:cubicBezTo>
                  <a:pt x="14658" y="53667"/>
                  <a:pt x="14628" y="53756"/>
                  <a:pt x="14613" y="53859"/>
                </a:cubicBezTo>
                <a:cubicBezTo>
                  <a:pt x="14510" y="53903"/>
                  <a:pt x="14422" y="53932"/>
                  <a:pt x="14319" y="53976"/>
                </a:cubicBezTo>
                <a:cubicBezTo>
                  <a:pt x="14334" y="53859"/>
                  <a:pt x="14363" y="53770"/>
                  <a:pt x="14407" y="53682"/>
                </a:cubicBezTo>
                <a:cubicBezTo>
                  <a:pt x="14496" y="53638"/>
                  <a:pt x="14584" y="53608"/>
                  <a:pt x="14687" y="53550"/>
                </a:cubicBezTo>
                <a:close/>
                <a:moveTo>
                  <a:pt x="15820" y="53564"/>
                </a:moveTo>
                <a:lnTo>
                  <a:pt x="15820" y="53564"/>
                </a:lnTo>
                <a:cubicBezTo>
                  <a:pt x="15806" y="53682"/>
                  <a:pt x="15806" y="53814"/>
                  <a:pt x="15806" y="53917"/>
                </a:cubicBezTo>
                <a:cubicBezTo>
                  <a:pt x="15673" y="53932"/>
                  <a:pt x="15570" y="53976"/>
                  <a:pt x="15452" y="54006"/>
                </a:cubicBezTo>
                <a:cubicBezTo>
                  <a:pt x="15467" y="53903"/>
                  <a:pt x="15467" y="53770"/>
                  <a:pt x="15496" y="53667"/>
                </a:cubicBezTo>
                <a:cubicBezTo>
                  <a:pt x="15599" y="53623"/>
                  <a:pt x="15717" y="53608"/>
                  <a:pt x="15820" y="53564"/>
                </a:cubicBezTo>
                <a:close/>
                <a:moveTo>
                  <a:pt x="12965" y="53859"/>
                </a:moveTo>
                <a:cubicBezTo>
                  <a:pt x="12951" y="53888"/>
                  <a:pt x="12936" y="53917"/>
                  <a:pt x="12921" y="53932"/>
                </a:cubicBezTo>
                <a:cubicBezTo>
                  <a:pt x="12877" y="53976"/>
                  <a:pt x="12818" y="54006"/>
                  <a:pt x="12789" y="54050"/>
                </a:cubicBezTo>
                <a:cubicBezTo>
                  <a:pt x="12803" y="54020"/>
                  <a:pt x="12818" y="54006"/>
                  <a:pt x="12847" y="53976"/>
                </a:cubicBezTo>
                <a:cubicBezTo>
                  <a:pt x="12877" y="53932"/>
                  <a:pt x="12936" y="53903"/>
                  <a:pt x="12965" y="53859"/>
                </a:cubicBezTo>
                <a:close/>
                <a:moveTo>
                  <a:pt x="13716" y="53697"/>
                </a:moveTo>
                <a:lnTo>
                  <a:pt x="13716" y="53697"/>
                </a:lnTo>
                <a:cubicBezTo>
                  <a:pt x="13686" y="53785"/>
                  <a:pt x="13657" y="53888"/>
                  <a:pt x="13613" y="53962"/>
                </a:cubicBezTo>
                <a:cubicBezTo>
                  <a:pt x="13539" y="53991"/>
                  <a:pt x="13451" y="54050"/>
                  <a:pt x="13377" y="54079"/>
                </a:cubicBezTo>
                <a:cubicBezTo>
                  <a:pt x="13407" y="54006"/>
                  <a:pt x="13451" y="53917"/>
                  <a:pt x="13480" y="53844"/>
                </a:cubicBezTo>
                <a:cubicBezTo>
                  <a:pt x="13554" y="53785"/>
                  <a:pt x="13657" y="53756"/>
                  <a:pt x="13716" y="53697"/>
                </a:cubicBezTo>
                <a:close/>
                <a:moveTo>
                  <a:pt x="14319" y="53711"/>
                </a:moveTo>
                <a:cubicBezTo>
                  <a:pt x="14275" y="53814"/>
                  <a:pt x="14260" y="53917"/>
                  <a:pt x="14246" y="54006"/>
                </a:cubicBezTo>
                <a:cubicBezTo>
                  <a:pt x="14143" y="54050"/>
                  <a:pt x="14054" y="54079"/>
                  <a:pt x="13951" y="54123"/>
                </a:cubicBezTo>
                <a:cubicBezTo>
                  <a:pt x="13981" y="54035"/>
                  <a:pt x="13995" y="53932"/>
                  <a:pt x="14040" y="53829"/>
                </a:cubicBezTo>
                <a:lnTo>
                  <a:pt x="14319" y="53711"/>
                </a:lnTo>
                <a:close/>
                <a:moveTo>
                  <a:pt x="15393" y="53682"/>
                </a:moveTo>
                <a:lnTo>
                  <a:pt x="15393" y="53682"/>
                </a:lnTo>
                <a:cubicBezTo>
                  <a:pt x="15379" y="53785"/>
                  <a:pt x="15364" y="53903"/>
                  <a:pt x="15364" y="54020"/>
                </a:cubicBezTo>
                <a:cubicBezTo>
                  <a:pt x="15246" y="54065"/>
                  <a:pt x="15143" y="54079"/>
                  <a:pt x="15026" y="54123"/>
                </a:cubicBezTo>
                <a:cubicBezTo>
                  <a:pt x="15055" y="54006"/>
                  <a:pt x="15070" y="53903"/>
                  <a:pt x="15084" y="53770"/>
                </a:cubicBezTo>
                <a:cubicBezTo>
                  <a:pt x="15187" y="53741"/>
                  <a:pt x="15305" y="53697"/>
                  <a:pt x="15393" y="53682"/>
                </a:cubicBezTo>
                <a:close/>
                <a:moveTo>
                  <a:pt x="13157" y="53859"/>
                </a:moveTo>
                <a:cubicBezTo>
                  <a:pt x="13112" y="53917"/>
                  <a:pt x="13098" y="53976"/>
                  <a:pt x="13054" y="54020"/>
                </a:cubicBezTo>
                <a:cubicBezTo>
                  <a:pt x="13009" y="54065"/>
                  <a:pt x="12936" y="54123"/>
                  <a:pt x="12877" y="54153"/>
                </a:cubicBezTo>
                <a:cubicBezTo>
                  <a:pt x="12921" y="54094"/>
                  <a:pt x="12936" y="54050"/>
                  <a:pt x="12965" y="54006"/>
                </a:cubicBezTo>
                <a:cubicBezTo>
                  <a:pt x="13039" y="53962"/>
                  <a:pt x="13098" y="53903"/>
                  <a:pt x="13157" y="53859"/>
                </a:cubicBezTo>
                <a:close/>
                <a:moveTo>
                  <a:pt x="14996" y="53814"/>
                </a:moveTo>
                <a:lnTo>
                  <a:pt x="14937" y="54138"/>
                </a:lnTo>
                <a:cubicBezTo>
                  <a:pt x="14849" y="54182"/>
                  <a:pt x="14731" y="54212"/>
                  <a:pt x="14628" y="54256"/>
                </a:cubicBezTo>
                <a:lnTo>
                  <a:pt x="14672" y="53917"/>
                </a:lnTo>
                <a:cubicBezTo>
                  <a:pt x="14790" y="53888"/>
                  <a:pt x="14878" y="53844"/>
                  <a:pt x="14996" y="53814"/>
                </a:cubicBezTo>
                <a:close/>
                <a:moveTo>
                  <a:pt x="13363" y="53932"/>
                </a:moveTo>
                <a:lnTo>
                  <a:pt x="13245" y="54153"/>
                </a:lnTo>
                <a:cubicBezTo>
                  <a:pt x="13171" y="54197"/>
                  <a:pt x="13098" y="54241"/>
                  <a:pt x="13009" y="54285"/>
                </a:cubicBezTo>
                <a:lnTo>
                  <a:pt x="13112" y="54065"/>
                </a:lnTo>
                <a:cubicBezTo>
                  <a:pt x="13215" y="54020"/>
                  <a:pt x="13289" y="53976"/>
                  <a:pt x="13363" y="53932"/>
                </a:cubicBezTo>
                <a:close/>
                <a:moveTo>
                  <a:pt x="13951" y="53888"/>
                </a:moveTo>
                <a:cubicBezTo>
                  <a:pt x="13907" y="53976"/>
                  <a:pt x="13878" y="54065"/>
                  <a:pt x="13848" y="54153"/>
                </a:cubicBezTo>
                <a:cubicBezTo>
                  <a:pt x="13760" y="54197"/>
                  <a:pt x="13672" y="54227"/>
                  <a:pt x="13583" y="54285"/>
                </a:cubicBezTo>
                <a:lnTo>
                  <a:pt x="13686" y="54006"/>
                </a:lnTo>
                <a:cubicBezTo>
                  <a:pt x="13775" y="53976"/>
                  <a:pt x="13878" y="53917"/>
                  <a:pt x="13951" y="53888"/>
                </a:cubicBezTo>
                <a:close/>
                <a:moveTo>
                  <a:pt x="12568" y="54197"/>
                </a:moveTo>
                <a:cubicBezTo>
                  <a:pt x="12553" y="54212"/>
                  <a:pt x="12553" y="54227"/>
                  <a:pt x="12524" y="54256"/>
                </a:cubicBezTo>
                <a:cubicBezTo>
                  <a:pt x="12509" y="54271"/>
                  <a:pt x="12494" y="54285"/>
                  <a:pt x="12450" y="54300"/>
                </a:cubicBezTo>
                <a:cubicBezTo>
                  <a:pt x="12494" y="54285"/>
                  <a:pt x="12509" y="54271"/>
                  <a:pt x="12509" y="54256"/>
                </a:cubicBezTo>
                <a:lnTo>
                  <a:pt x="12568" y="54197"/>
                </a:lnTo>
                <a:close/>
                <a:moveTo>
                  <a:pt x="27075" y="47307"/>
                </a:moveTo>
                <a:lnTo>
                  <a:pt x="27075" y="47307"/>
                </a:lnTo>
                <a:cubicBezTo>
                  <a:pt x="27064" y="47345"/>
                  <a:pt x="27065" y="47371"/>
                  <a:pt x="27078" y="47398"/>
                </a:cubicBezTo>
                <a:lnTo>
                  <a:pt x="27078" y="47457"/>
                </a:lnTo>
                <a:lnTo>
                  <a:pt x="27078" y="47531"/>
                </a:lnTo>
                <a:cubicBezTo>
                  <a:pt x="26769" y="48664"/>
                  <a:pt x="26195" y="49885"/>
                  <a:pt x="25195" y="51195"/>
                </a:cubicBezTo>
                <a:cubicBezTo>
                  <a:pt x="23649" y="53211"/>
                  <a:pt x="21324" y="53535"/>
                  <a:pt x="18616" y="53903"/>
                </a:cubicBezTo>
                <a:cubicBezTo>
                  <a:pt x="17733" y="54020"/>
                  <a:pt x="16821" y="54138"/>
                  <a:pt x="15879" y="54344"/>
                </a:cubicBezTo>
                <a:cubicBezTo>
                  <a:pt x="15879" y="54212"/>
                  <a:pt x="15879" y="54094"/>
                  <a:pt x="15894" y="53976"/>
                </a:cubicBezTo>
                <a:cubicBezTo>
                  <a:pt x="16880" y="53726"/>
                  <a:pt x="17881" y="53579"/>
                  <a:pt x="18822" y="53432"/>
                </a:cubicBezTo>
                <a:cubicBezTo>
                  <a:pt x="21471" y="53034"/>
                  <a:pt x="23752" y="52681"/>
                  <a:pt x="25268" y="50695"/>
                </a:cubicBezTo>
                <a:cubicBezTo>
                  <a:pt x="26148" y="49536"/>
                  <a:pt x="26736" y="48393"/>
                  <a:pt x="27075" y="47307"/>
                </a:cubicBezTo>
                <a:close/>
                <a:moveTo>
                  <a:pt x="14584" y="53962"/>
                </a:moveTo>
                <a:cubicBezTo>
                  <a:pt x="14569" y="54065"/>
                  <a:pt x="14555" y="54182"/>
                  <a:pt x="14525" y="54271"/>
                </a:cubicBezTo>
                <a:cubicBezTo>
                  <a:pt x="14422" y="54300"/>
                  <a:pt x="14334" y="54344"/>
                  <a:pt x="14216" y="54374"/>
                </a:cubicBezTo>
                <a:cubicBezTo>
                  <a:pt x="14246" y="54271"/>
                  <a:pt x="14275" y="54182"/>
                  <a:pt x="14290" y="54065"/>
                </a:cubicBezTo>
                <a:cubicBezTo>
                  <a:pt x="14393" y="54035"/>
                  <a:pt x="14496" y="53991"/>
                  <a:pt x="14584" y="53962"/>
                </a:cubicBezTo>
                <a:close/>
                <a:moveTo>
                  <a:pt x="12789" y="54153"/>
                </a:moveTo>
                <a:lnTo>
                  <a:pt x="12789" y="54153"/>
                </a:lnTo>
                <a:cubicBezTo>
                  <a:pt x="12774" y="54197"/>
                  <a:pt x="12730" y="54227"/>
                  <a:pt x="12715" y="54285"/>
                </a:cubicBezTo>
                <a:cubicBezTo>
                  <a:pt x="12656" y="54330"/>
                  <a:pt x="12583" y="54374"/>
                  <a:pt x="12524" y="54418"/>
                </a:cubicBezTo>
                <a:cubicBezTo>
                  <a:pt x="12538" y="54374"/>
                  <a:pt x="12583" y="54344"/>
                  <a:pt x="12597" y="54300"/>
                </a:cubicBezTo>
                <a:cubicBezTo>
                  <a:pt x="12671" y="54256"/>
                  <a:pt x="12730" y="54197"/>
                  <a:pt x="12789" y="54153"/>
                </a:cubicBezTo>
                <a:close/>
                <a:moveTo>
                  <a:pt x="15806" y="53991"/>
                </a:moveTo>
                <a:lnTo>
                  <a:pt x="15806" y="54359"/>
                </a:lnTo>
                <a:cubicBezTo>
                  <a:pt x="15673" y="54374"/>
                  <a:pt x="15570" y="54418"/>
                  <a:pt x="15438" y="54433"/>
                </a:cubicBezTo>
                <a:cubicBezTo>
                  <a:pt x="15423" y="54359"/>
                  <a:pt x="15423" y="54271"/>
                  <a:pt x="15438" y="54197"/>
                </a:cubicBezTo>
                <a:cubicBezTo>
                  <a:pt x="15438" y="54153"/>
                  <a:pt x="15438" y="54123"/>
                  <a:pt x="15452" y="54079"/>
                </a:cubicBezTo>
                <a:cubicBezTo>
                  <a:pt x="15555" y="54050"/>
                  <a:pt x="15688" y="54020"/>
                  <a:pt x="15806" y="53991"/>
                </a:cubicBezTo>
                <a:close/>
                <a:moveTo>
                  <a:pt x="13554" y="54065"/>
                </a:moveTo>
                <a:lnTo>
                  <a:pt x="13554" y="54065"/>
                </a:lnTo>
                <a:cubicBezTo>
                  <a:pt x="13524" y="54153"/>
                  <a:pt x="13480" y="54256"/>
                  <a:pt x="13466" y="54330"/>
                </a:cubicBezTo>
                <a:cubicBezTo>
                  <a:pt x="13377" y="54359"/>
                  <a:pt x="13289" y="54418"/>
                  <a:pt x="13201" y="54447"/>
                </a:cubicBezTo>
                <a:cubicBezTo>
                  <a:pt x="13245" y="54359"/>
                  <a:pt x="13289" y="54285"/>
                  <a:pt x="13318" y="54197"/>
                </a:cubicBezTo>
                <a:cubicBezTo>
                  <a:pt x="13392" y="54182"/>
                  <a:pt x="13480" y="54123"/>
                  <a:pt x="13554" y="54065"/>
                </a:cubicBezTo>
                <a:close/>
                <a:moveTo>
                  <a:pt x="12980" y="54197"/>
                </a:moveTo>
                <a:cubicBezTo>
                  <a:pt x="12951" y="54256"/>
                  <a:pt x="12921" y="54300"/>
                  <a:pt x="12892" y="54374"/>
                </a:cubicBezTo>
                <a:cubicBezTo>
                  <a:pt x="12818" y="54418"/>
                  <a:pt x="12744" y="54477"/>
                  <a:pt x="12671" y="54521"/>
                </a:cubicBezTo>
                <a:cubicBezTo>
                  <a:pt x="12715" y="54477"/>
                  <a:pt x="12744" y="54403"/>
                  <a:pt x="12789" y="54344"/>
                </a:cubicBezTo>
                <a:cubicBezTo>
                  <a:pt x="12862" y="54285"/>
                  <a:pt x="12936" y="54227"/>
                  <a:pt x="12980" y="54197"/>
                </a:cubicBezTo>
                <a:close/>
                <a:moveTo>
                  <a:pt x="14201" y="54109"/>
                </a:moveTo>
                <a:lnTo>
                  <a:pt x="14201" y="54109"/>
                </a:lnTo>
                <a:cubicBezTo>
                  <a:pt x="14187" y="54212"/>
                  <a:pt x="14143" y="54300"/>
                  <a:pt x="14128" y="54418"/>
                </a:cubicBezTo>
                <a:cubicBezTo>
                  <a:pt x="14025" y="54447"/>
                  <a:pt x="13922" y="54491"/>
                  <a:pt x="13819" y="54521"/>
                </a:cubicBezTo>
                <a:cubicBezTo>
                  <a:pt x="13848" y="54418"/>
                  <a:pt x="13892" y="54330"/>
                  <a:pt x="13907" y="54227"/>
                </a:cubicBezTo>
                <a:cubicBezTo>
                  <a:pt x="13995" y="54197"/>
                  <a:pt x="14113" y="54138"/>
                  <a:pt x="14201" y="54109"/>
                </a:cubicBezTo>
                <a:close/>
                <a:moveTo>
                  <a:pt x="15349" y="54094"/>
                </a:moveTo>
                <a:lnTo>
                  <a:pt x="15349" y="54168"/>
                </a:lnTo>
                <a:cubicBezTo>
                  <a:pt x="15349" y="54271"/>
                  <a:pt x="15320" y="54359"/>
                  <a:pt x="15320" y="54447"/>
                </a:cubicBezTo>
                <a:cubicBezTo>
                  <a:pt x="15217" y="54491"/>
                  <a:pt x="15099" y="54521"/>
                  <a:pt x="14981" y="54550"/>
                </a:cubicBezTo>
                <a:lnTo>
                  <a:pt x="14981" y="54433"/>
                </a:lnTo>
                <a:cubicBezTo>
                  <a:pt x="14981" y="54359"/>
                  <a:pt x="14996" y="54271"/>
                  <a:pt x="15011" y="54197"/>
                </a:cubicBezTo>
                <a:cubicBezTo>
                  <a:pt x="15129" y="54153"/>
                  <a:pt x="15232" y="54123"/>
                  <a:pt x="15349" y="54094"/>
                </a:cubicBezTo>
                <a:close/>
                <a:moveTo>
                  <a:pt x="14937" y="54212"/>
                </a:moveTo>
                <a:cubicBezTo>
                  <a:pt x="14937" y="54285"/>
                  <a:pt x="14923" y="54359"/>
                  <a:pt x="14923" y="54433"/>
                </a:cubicBezTo>
                <a:cubicBezTo>
                  <a:pt x="14923" y="54462"/>
                  <a:pt x="14923" y="54521"/>
                  <a:pt x="14908" y="54565"/>
                </a:cubicBezTo>
                <a:cubicBezTo>
                  <a:pt x="14790" y="54594"/>
                  <a:pt x="14687" y="54624"/>
                  <a:pt x="14555" y="54653"/>
                </a:cubicBezTo>
                <a:cubicBezTo>
                  <a:pt x="14569" y="54565"/>
                  <a:pt x="14584" y="54447"/>
                  <a:pt x="14613" y="54330"/>
                </a:cubicBezTo>
                <a:lnTo>
                  <a:pt x="14937" y="54212"/>
                </a:lnTo>
                <a:close/>
                <a:moveTo>
                  <a:pt x="12406" y="54462"/>
                </a:moveTo>
                <a:cubicBezTo>
                  <a:pt x="12377" y="54506"/>
                  <a:pt x="12362" y="54521"/>
                  <a:pt x="12347" y="54565"/>
                </a:cubicBezTo>
                <a:cubicBezTo>
                  <a:pt x="12303" y="54594"/>
                  <a:pt x="12259" y="54639"/>
                  <a:pt x="12215" y="54668"/>
                </a:cubicBezTo>
                <a:cubicBezTo>
                  <a:pt x="12229" y="54639"/>
                  <a:pt x="12259" y="54624"/>
                  <a:pt x="12274" y="54580"/>
                </a:cubicBezTo>
                <a:cubicBezTo>
                  <a:pt x="12303" y="54550"/>
                  <a:pt x="12362" y="54506"/>
                  <a:pt x="12406" y="54462"/>
                </a:cubicBezTo>
                <a:close/>
                <a:moveTo>
                  <a:pt x="13186" y="54285"/>
                </a:moveTo>
                <a:lnTo>
                  <a:pt x="13186" y="54285"/>
                </a:lnTo>
                <a:cubicBezTo>
                  <a:pt x="13157" y="54359"/>
                  <a:pt x="13112" y="54447"/>
                  <a:pt x="13098" y="54521"/>
                </a:cubicBezTo>
                <a:cubicBezTo>
                  <a:pt x="13009" y="54565"/>
                  <a:pt x="12936" y="54624"/>
                  <a:pt x="12833" y="54668"/>
                </a:cubicBezTo>
                <a:cubicBezTo>
                  <a:pt x="12877" y="54594"/>
                  <a:pt x="12921" y="54506"/>
                  <a:pt x="12951" y="54433"/>
                </a:cubicBezTo>
                <a:cubicBezTo>
                  <a:pt x="13024" y="54374"/>
                  <a:pt x="13112" y="54330"/>
                  <a:pt x="13186" y="54285"/>
                </a:cubicBezTo>
                <a:close/>
                <a:moveTo>
                  <a:pt x="13819" y="54271"/>
                </a:moveTo>
                <a:cubicBezTo>
                  <a:pt x="13775" y="54359"/>
                  <a:pt x="13760" y="54477"/>
                  <a:pt x="13745" y="54565"/>
                </a:cubicBezTo>
                <a:cubicBezTo>
                  <a:pt x="13657" y="54594"/>
                  <a:pt x="13539" y="54639"/>
                  <a:pt x="13451" y="54697"/>
                </a:cubicBezTo>
                <a:cubicBezTo>
                  <a:pt x="13480" y="54594"/>
                  <a:pt x="13510" y="54506"/>
                  <a:pt x="13539" y="54388"/>
                </a:cubicBezTo>
                <a:cubicBezTo>
                  <a:pt x="13627" y="54359"/>
                  <a:pt x="13730" y="54300"/>
                  <a:pt x="13819" y="54271"/>
                </a:cubicBezTo>
                <a:close/>
                <a:moveTo>
                  <a:pt x="12597" y="54447"/>
                </a:moveTo>
                <a:lnTo>
                  <a:pt x="12597" y="54447"/>
                </a:lnTo>
                <a:cubicBezTo>
                  <a:pt x="12568" y="54506"/>
                  <a:pt x="12553" y="54565"/>
                  <a:pt x="12509" y="54624"/>
                </a:cubicBezTo>
                <a:cubicBezTo>
                  <a:pt x="12435" y="54668"/>
                  <a:pt x="12362" y="54712"/>
                  <a:pt x="12303" y="54771"/>
                </a:cubicBezTo>
                <a:cubicBezTo>
                  <a:pt x="12347" y="54712"/>
                  <a:pt x="12362" y="54668"/>
                  <a:pt x="12406" y="54624"/>
                </a:cubicBezTo>
                <a:cubicBezTo>
                  <a:pt x="12435" y="54580"/>
                  <a:pt x="12494" y="54550"/>
                  <a:pt x="12524" y="54506"/>
                </a:cubicBezTo>
                <a:cubicBezTo>
                  <a:pt x="12553" y="54491"/>
                  <a:pt x="12583" y="54477"/>
                  <a:pt x="12597" y="54447"/>
                </a:cubicBezTo>
                <a:close/>
                <a:moveTo>
                  <a:pt x="14510" y="54359"/>
                </a:moveTo>
                <a:lnTo>
                  <a:pt x="14466" y="54697"/>
                </a:lnTo>
                <a:lnTo>
                  <a:pt x="14128" y="54800"/>
                </a:lnTo>
                <a:cubicBezTo>
                  <a:pt x="14157" y="54697"/>
                  <a:pt x="14187" y="54580"/>
                  <a:pt x="14201" y="54477"/>
                </a:cubicBezTo>
                <a:cubicBezTo>
                  <a:pt x="14304" y="54433"/>
                  <a:pt x="14422" y="54403"/>
                  <a:pt x="14510" y="54359"/>
                </a:cubicBezTo>
                <a:close/>
                <a:moveTo>
                  <a:pt x="27078" y="47737"/>
                </a:moveTo>
                <a:cubicBezTo>
                  <a:pt x="27122" y="47766"/>
                  <a:pt x="27122" y="47766"/>
                  <a:pt x="27122" y="47795"/>
                </a:cubicBezTo>
                <a:lnTo>
                  <a:pt x="27122" y="47810"/>
                </a:lnTo>
                <a:lnTo>
                  <a:pt x="27122" y="47854"/>
                </a:lnTo>
                <a:lnTo>
                  <a:pt x="27122" y="47869"/>
                </a:lnTo>
                <a:lnTo>
                  <a:pt x="27122" y="47898"/>
                </a:lnTo>
                <a:lnTo>
                  <a:pt x="27122" y="47928"/>
                </a:lnTo>
                <a:lnTo>
                  <a:pt x="27122" y="47943"/>
                </a:lnTo>
                <a:lnTo>
                  <a:pt x="27122" y="47957"/>
                </a:lnTo>
                <a:cubicBezTo>
                  <a:pt x="26828" y="49105"/>
                  <a:pt x="26210" y="50371"/>
                  <a:pt x="25180" y="51725"/>
                </a:cubicBezTo>
                <a:cubicBezTo>
                  <a:pt x="23620" y="53785"/>
                  <a:pt x="21192" y="54109"/>
                  <a:pt x="18410" y="54433"/>
                </a:cubicBezTo>
                <a:cubicBezTo>
                  <a:pt x="17586" y="54550"/>
                  <a:pt x="16718" y="54639"/>
                  <a:pt x="15864" y="54800"/>
                </a:cubicBezTo>
                <a:cubicBezTo>
                  <a:pt x="15864" y="54668"/>
                  <a:pt x="15864" y="54550"/>
                  <a:pt x="15835" y="54418"/>
                </a:cubicBezTo>
                <a:cubicBezTo>
                  <a:pt x="16777" y="54212"/>
                  <a:pt x="17719" y="54079"/>
                  <a:pt x="18602" y="53976"/>
                </a:cubicBezTo>
                <a:cubicBezTo>
                  <a:pt x="21324" y="53608"/>
                  <a:pt x="23694" y="53270"/>
                  <a:pt x="25239" y="51239"/>
                </a:cubicBezTo>
                <a:cubicBezTo>
                  <a:pt x="26195" y="49988"/>
                  <a:pt x="26769" y="48826"/>
                  <a:pt x="27078" y="47737"/>
                </a:cubicBezTo>
                <a:close/>
                <a:moveTo>
                  <a:pt x="13421" y="54447"/>
                </a:moveTo>
                <a:cubicBezTo>
                  <a:pt x="13392" y="54550"/>
                  <a:pt x="13377" y="54639"/>
                  <a:pt x="13333" y="54727"/>
                </a:cubicBezTo>
                <a:cubicBezTo>
                  <a:pt x="13245" y="54771"/>
                  <a:pt x="13157" y="54815"/>
                  <a:pt x="13054" y="54859"/>
                </a:cubicBezTo>
                <a:cubicBezTo>
                  <a:pt x="13098" y="54771"/>
                  <a:pt x="13142" y="54668"/>
                  <a:pt x="13157" y="54580"/>
                </a:cubicBezTo>
                <a:cubicBezTo>
                  <a:pt x="13245" y="54550"/>
                  <a:pt x="13333" y="54491"/>
                  <a:pt x="13421" y="54447"/>
                </a:cubicBezTo>
                <a:close/>
                <a:moveTo>
                  <a:pt x="12818" y="54506"/>
                </a:moveTo>
                <a:lnTo>
                  <a:pt x="12818" y="54506"/>
                </a:lnTo>
                <a:cubicBezTo>
                  <a:pt x="12789" y="54580"/>
                  <a:pt x="12744" y="54653"/>
                  <a:pt x="12730" y="54727"/>
                </a:cubicBezTo>
                <a:cubicBezTo>
                  <a:pt x="12656" y="54786"/>
                  <a:pt x="12568" y="54815"/>
                  <a:pt x="12494" y="54874"/>
                </a:cubicBezTo>
                <a:cubicBezTo>
                  <a:pt x="12524" y="54800"/>
                  <a:pt x="12568" y="54727"/>
                  <a:pt x="12597" y="54668"/>
                </a:cubicBezTo>
                <a:cubicBezTo>
                  <a:pt x="12656" y="54624"/>
                  <a:pt x="12744" y="54565"/>
                  <a:pt x="12818" y="54506"/>
                </a:cubicBezTo>
                <a:close/>
                <a:moveTo>
                  <a:pt x="15761" y="54447"/>
                </a:moveTo>
                <a:cubicBezTo>
                  <a:pt x="15791" y="54580"/>
                  <a:pt x="15791" y="54697"/>
                  <a:pt x="15791" y="54815"/>
                </a:cubicBezTo>
                <a:cubicBezTo>
                  <a:pt x="15658" y="54845"/>
                  <a:pt x="15526" y="54874"/>
                  <a:pt x="15393" y="54889"/>
                </a:cubicBezTo>
                <a:lnTo>
                  <a:pt x="15393" y="54521"/>
                </a:lnTo>
                <a:cubicBezTo>
                  <a:pt x="15526" y="54491"/>
                  <a:pt x="15644" y="54462"/>
                  <a:pt x="15761" y="54447"/>
                </a:cubicBezTo>
                <a:close/>
                <a:moveTo>
                  <a:pt x="12009" y="54800"/>
                </a:moveTo>
                <a:lnTo>
                  <a:pt x="12009" y="54800"/>
                </a:lnTo>
                <a:cubicBezTo>
                  <a:pt x="11994" y="54815"/>
                  <a:pt x="11994" y="54845"/>
                  <a:pt x="11979" y="54859"/>
                </a:cubicBezTo>
                <a:cubicBezTo>
                  <a:pt x="11935" y="54874"/>
                  <a:pt x="11906" y="54918"/>
                  <a:pt x="11891" y="54933"/>
                </a:cubicBezTo>
                <a:lnTo>
                  <a:pt x="11891" y="54933"/>
                </a:lnTo>
                <a:cubicBezTo>
                  <a:pt x="11906" y="54918"/>
                  <a:pt x="11920" y="54889"/>
                  <a:pt x="11920" y="54874"/>
                </a:cubicBezTo>
                <a:cubicBezTo>
                  <a:pt x="11965" y="54859"/>
                  <a:pt x="11979" y="54815"/>
                  <a:pt x="12009" y="54800"/>
                </a:cubicBezTo>
                <a:close/>
                <a:moveTo>
                  <a:pt x="14113" y="54506"/>
                </a:moveTo>
                <a:lnTo>
                  <a:pt x="14113" y="54506"/>
                </a:lnTo>
                <a:cubicBezTo>
                  <a:pt x="14098" y="54624"/>
                  <a:pt x="14069" y="54727"/>
                  <a:pt x="14054" y="54815"/>
                </a:cubicBezTo>
                <a:lnTo>
                  <a:pt x="13730" y="54933"/>
                </a:lnTo>
                <a:cubicBezTo>
                  <a:pt x="13745" y="54815"/>
                  <a:pt x="13775" y="54727"/>
                  <a:pt x="13789" y="54624"/>
                </a:cubicBezTo>
                <a:cubicBezTo>
                  <a:pt x="13907" y="54580"/>
                  <a:pt x="13995" y="54550"/>
                  <a:pt x="14113" y="54506"/>
                </a:cubicBezTo>
                <a:close/>
                <a:moveTo>
                  <a:pt x="15320" y="54550"/>
                </a:moveTo>
                <a:lnTo>
                  <a:pt x="15320" y="54918"/>
                </a:lnTo>
                <a:cubicBezTo>
                  <a:pt x="15202" y="54933"/>
                  <a:pt x="15084" y="54962"/>
                  <a:pt x="14952" y="54992"/>
                </a:cubicBezTo>
                <a:cubicBezTo>
                  <a:pt x="14952" y="54874"/>
                  <a:pt x="14981" y="54771"/>
                  <a:pt x="14981" y="54639"/>
                </a:cubicBezTo>
                <a:cubicBezTo>
                  <a:pt x="15084" y="54594"/>
                  <a:pt x="15217" y="54580"/>
                  <a:pt x="15320" y="54550"/>
                </a:cubicBezTo>
                <a:close/>
                <a:moveTo>
                  <a:pt x="12215" y="54742"/>
                </a:moveTo>
                <a:cubicBezTo>
                  <a:pt x="12200" y="54800"/>
                  <a:pt x="12185" y="54845"/>
                  <a:pt x="12141" y="54889"/>
                </a:cubicBezTo>
                <a:cubicBezTo>
                  <a:pt x="12097" y="54918"/>
                  <a:pt x="12082" y="54933"/>
                  <a:pt x="12053" y="54948"/>
                </a:cubicBezTo>
                <a:cubicBezTo>
                  <a:pt x="12009" y="54962"/>
                  <a:pt x="11979" y="55006"/>
                  <a:pt x="11935" y="55021"/>
                </a:cubicBezTo>
                <a:cubicBezTo>
                  <a:pt x="11950" y="54992"/>
                  <a:pt x="11994" y="54948"/>
                  <a:pt x="12038" y="54889"/>
                </a:cubicBezTo>
                <a:cubicBezTo>
                  <a:pt x="12082" y="54845"/>
                  <a:pt x="12141" y="54800"/>
                  <a:pt x="12215" y="54742"/>
                </a:cubicBezTo>
                <a:close/>
                <a:moveTo>
                  <a:pt x="13039" y="54639"/>
                </a:moveTo>
                <a:lnTo>
                  <a:pt x="13039" y="54639"/>
                </a:lnTo>
                <a:cubicBezTo>
                  <a:pt x="13024" y="54727"/>
                  <a:pt x="12995" y="54815"/>
                  <a:pt x="12951" y="54918"/>
                </a:cubicBezTo>
                <a:cubicBezTo>
                  <a:pt x="12862" y="54948"/>
                  <a:pt x="12774" y="55006"/>
                  <a:pt x="12671" y="55036"/>
                </a:cubicBezTo>
                <a:cubicBezTo>
                  <a:pt x="12715" y="54948"/>
                  <a:pt x="12744" y="54874"/>
                  <a:pt x="12789" y="54786"/>
                </a:cubicBezTo>
                <a:cubicBezTo>
                  <a:pt x="12877" y="54727"/>
                  <a:pt x="12965" y="54697"/>
                  <a:pt x="13039" y="54639"/>
                </a:cubicBezTo>
                <a:close/>
                <a:moveTo>
                  <a:pt x="13701" y="54653"/>
                </a:moveTo>
                <a:lnTo>
                  <a:pt x="13701" y="54653"/>
                </a:lnTo>
                <a:cubicBezTo>
                  <a:pt x="13686" y="54771"/>
                  <a:pt x="13657" y="54859"/>
                  <a:pt x="13627" y="54962"/>
                </a:cubicBezTo>
                <a:cubicBezTo>
                  <a:pt x="13524" y="55006"/>
                  <a:pt x="13421" y="55036"/>
                  <a:pt x="13318" y="55080"/>
                </a:cubicBezTo>
                <a:cubicBezTo>
                  <a:pt x="13363" y="54992"/>
                  <a:pt x="13377" y="54874"/>
                  <a:pt x="13407" y="54786"/>
                </a:cubicBezTo>
                <a:cubicBezTo>
                  <a:pt x="13510" y="54742"/>
                  <a:pt x="13613" y="54697"/>
                  <a:pt x="13701" y="54653"/>
                </a:cubicBezTo>
                <a:close/>
                <a:moveTo>
                  <a:pt x="12435" y="54771"/>
                </a:moveTo>
                <a:lnTo>
                  <a:pt x="12435" y="54771"/>
                </a:lnTo>
                <a:cubicBezTo>
                  <a:pt x="12421" y="54845"/>
                  <a:pt x="12377" y="54889"/>
                  <a:pt x="12347" y="54948"/>
                </a:cubicBezTo>
                <a:cubicBezTo>
                  <a:pt x="12274" y="55006"/>
                  <a:pt x="12185" y="55065"/>
                  <a:pt x="12112" y="55095"/>
                </a:cubicBezTo>
                <a:cubicBezTo>
                  <a:pt x="12141" y="55036"/>
                  <a:pt x="12156" y="54992"/>
                  <a:pt x="12200" y="54933"/>
                </a:cubicBezTo>
                <a:cubicBezTo>
                  <a:pt x="12274" y="54874"/>
                  <a:pt x="12362" y="54815"/>
                  <a:pt x="12435" y="54771"/>
                </a:cubicBezTo>
                <a:close/>
                <a:moveTo>
                  <a:pt x="14908" y="54653"/>
                </a:moveTo>
                <a:cubicBezTo>
                  <a:pt x="14908" y="54771"/>
                  <a:pt x="14878" y="54889"/>
                  <a:pt x="14878" y="55006"/>
                </a:cubicBezTo>
                <a:cubicBezTo>
                  <a:pt x="14761" y="55036"/>
                  <a:pt x="14643" y="55065"/>
                  <a:pt x="14510" y="55095"/>
                </a:cubicBezTo>
                <a:cubicBezTo>
                  <a:pt x="14510" y="54992"/>
                  <a:pt x="14525" y="54874"/>
                  <a:pt x="14555" y="54742"/>
                </a:cubicBezTo>
                <a:cubicBezTo>
                  <a:pt x="14658" y="54712"/>
                  <a:pt x="14790" y="54668"/>
                  <a:pt x="14908" y="54653"/>
                </a:cubicBezTo>
                <a:close/>
                <a:moveTo>
                  <a:pt x="14452" y="54786"/>
                </a:moveTo>
                <a:lnTo>
                  <a:pt x="14452" y="54786"/>
                </a:lnTo>
                <a:cubicBezTo>
                  <a:pt x="14437" y="54889"/>
                  <a:pt x="14437" y="55021"/>
                  <a:pt x="14422" y="55139"/>
                </a:cubicBezTo>
                <a:cubicBezTo>
                  <a:pt x="14304" y="55168"/>
                  <a:pt x="14187" y="55183"/>
                  <a:pt x="14069" y="55227"/>
                </a:cubicBezTo>
                <a:cubicBezTo>
                  <a:pt x="14098" y="55139"/>
                  <a:pt x="14098" y="55065"/>
                  <a:pt x="14113" y="54962"/>
                </a:cubicBezTo>
                <a:cubicBezTo>
                  <a:pt x="14113" y="54948"/>
                  <a:pt x="14113" y="54918"/>
                  <a:pt x="14128" y="54889"/>
                </a:cubicBezTo>
                <a:lnTo>
                  <a:pt x="14452" y="54786"/>
                </a:lnTo>
                <a:close/>
                <a:moveTo>
                  <a:pt x="12671" y="54859"/>
                </a:moveTo>
                <a:lnTo>
                  <a:pt x="12671" y="54859"/>
                </a:lnTo>
                <a:cubicBezTo>
                  <a:pt x="12641" y="54933"/>
                  <a:pt x="12597" y="55021"/>
                  <a:pt x="12583" y="55095"/>
                </a:cubicBezTo>
                <a:cubicBezTo>
                  <a:pt x="12494" y="55154"/>
                  <a:pt x="12406" y="55183"/>
                  <a:pt x="12303" y="55242"/>
                </a:cubicBezTo>
                <a:cubicBezTo>
                  <a:pt x="12347" y="55168"/>
                  <a:pt x="12377" y="55095"/>
                  <a:pt x="12421" y="55006"/>
                </a:cubicBezTo>
                <a:cubicBezTo>
                  <a:pt x="12494" y="54962"/>
                  <a:pt x="12583" y="54918"/>
                  <a:pt x="12671" y="54859"/>
                </a:cubicBezTo>
                <a:close/>
                <a:moveTo>
                  <a:pt x="13318" y="54845"/>
                </a:moveTo>
                <a:lnTo>
                  <a:pt x="13318" y="54845"/>
                </a:lnTo>
                <a:cubicBezTo>
                  <a:pt x="13289" y="54933"/>
                  <a:pt x="13260" y="55036"/>
                  <a:pt x="13245" y="55139"/>
                </a:cubicBezTo>
                <a:cubicBezTo>
                  <a:pt x="13142" y="55168"/>
                  <a:pt x="13039" y="55227"/>
                  <a:pt x="12936" y="55257"/>
                </a:cubicBezTo>
                <a:cubicBezTo>
                  <a:pt x="12951" y="55154"/>
                  <a:pt x="12995" y="55065"/>
                  <a:pt x="13024" y="54962"/>
                </a:cubicBezTo>
                <a:cubicBezTo>
                  <a:pt x="13112" y="54918"/>
                  <a:pt x="13230" y="54874"/>
                  <a:pt x="13318" y="54845"/>
                </a:cubicBezTo>
                <a:close/>
                <a:moveTo>
                  <a:pt x="11832" y="55065"/>
                </a:moveTo>
                <a:lnTo>
                  <a:pt x="11832" y="55065"/>
                </a:lnTo>
                <a:cubicBezTo>
                  <a:pt x="11817" y="55095"/>
                  <a:pt x="11788" y="55139"/>
                  <a:pt x="11758" y="55168"/>
                </a:cubicBezTo>
                <a:cubicBezTo>
                  <a:pt x="11714" y="55183"/>
                  <a:pt x="11700" y="55227"/>
                  <a:pt x="11655" y="55242"/>
                </a:cubicBezTo>
                <a:cubicBezTo>
                  <a:pt x="11641" y="55257"/>
                  <a:pt x="11611" y="55286"/>
                  <a:pt x="11582" y="55301"/>
                </a:cubicBezTo>
                <a:cubicBezTo>
                  <a:pt x="11626" y="55257"/>
                  <a:pt x="11670" y="55227"/>
                  <a:pt x="11685" y="55183"/>
                </a:cubicBezTo>
                <a:cubicBezTo>
                  <a:pt x="11729" y="55154"/>
                  <a:pt x="11788" y="55095"/>
                  <a:pt x="11832" y="55065"/>
                </a:cubicBezTo>
                <a:close/>
                <a:moveTo>
                  <a:pt x="14040" y="54903"/>
                </a:moveTo>
                <a:lnTo>
                  <a:pt x="14040" y="54948"/>
                </a:lnTo>
                <a:cubicBezTo>
                  <a:pt x="14025" y="55036"/>
                  <a:pt x="14025" y="55154"/>
                  <a:pt x="13995" y="55242"/>
                </a:cubicBezTo>
                <a:cubicBezTo>
                  <a:pt x="13892" y="55271"/>
                  <a:pt x="13775" y="55316"/>
                  <a:pt x="13657" y="55360"/>
                </a:cubicBezTo>
                <a:cubicBezTo>
                  <a:pt x="13657" y="55316"/>
                  <a:pt x="13672" y="55257"/>
                  <a:pt x="13672" y="55227"/>
                </a:cubicBezTo>
                <a:cubicBezTo>
                  <a:pt x="13686" y="55154"/>
                  <a:pt x="13686" y="55095"/>
                  <a:pt x="13701" y="55021"/>
                </a:cubicBezTo>
                <a:lnTo>
                  <a:pt x="14040" y="54903"/>
                </a:lnTo>
                <a:close/>
                <a:moveTo>
                  <a:pt x="12053" y="55065"/>
                </a:moveTo>
                <a:cubicBezTo>
                  <a:pt x="12009" y="55109"/>
                  <a:pt x="11994" y="55168"/>
                  <a:pt x="11950" y="55213"/>
                </a:cubicBezTo>
                <a:lnTo>
                  <a:pt x="11729" y="55374"/>
                </a:lnTo>
                <a:cubicBezTo>
                  <a:pt x="11773" y="55316"/>
                  <a:pt x="11788" y="55286"/>
                  <a:pt x="11832" y="55227"/>
                </a:cubicBezTo>
                <a:lnTo>
                  <a:pt x="12053" y="55065"/>
                </a:lnTo>
                <a:close/>
                <a:moveTo>
                  <a:pt x="12921" y="55006"/>
                </a:moveTo>
                <a:lnTo>
                  <a:pt x="12921" y="55006"/>
                </a:lnTo>
                <a:cubicBezTo>
                  <a:pt x="12877" y="55095"/>
                  <a:pt x="12862" y="55183"/>
                  <a:pt x="12818" y="55286"/>
                </a:cubicBezTo>
                <a:cubicBezTo>
                  <a:pt x="12730" y="55316"/>
                  <a:pt x="12627" y="55374"/>
                  <a:pt x="12524" y="55404"/>
                </a:cubicBezTo>
                <a:cubicBezTo>
                  <a:pt x="12568" y="55330"/>
                  <a:pt x="12597" y="55242"/>
                  <a:pt x="12641" y="55154"/>
                </a:cubicBezTo>
                <a:cubicBezTo>
                  <a:pt x="12730" y="55095"/>
                  <a:pt x="12818" y="55065"/>
                  <a:pt x="12921" y="55006"/>
                </a:cubicBezTo>
                <a:close/>
                <a:moveTo>
                  <a:pt x="12288" y="55095"/>
                </a:moveTo>
                <a:lnTo>
                  <a:pt x="12288" y="55095"/>
                </a:lnTo>
                <a:cubicBezTo>
                  <a:pt x="12259" y="55168"/>
                  <a:pt x="12215" y="55242"/>
                  <a:pt x="12200" y="55316"/>
                </a:cubicBezTo>
                <a:cubicBezTo>
                  <a:pt x="12112" y="55374"/>
                  <a:pt x="12009" y="55433"/>
                  <a:pt x="11935" y="55477"/>
                </a:cubicBezTo>
                <a:cubicBezTo>
                  <a:pt x="11979" y="55404"/>
                  <a:pt x="12009" y="55360"/>
                  <a:pt x="12053" y="55271"/>
                </a:cubicBezTo>
                <a:cubicBezTo>
                  <a:pt x="12112" y="55213"/>
                  <a:pt x="12200" y="55154"/>
                  <a:pt x="12288" y="55095"/>
                </a:cubicBezTo>
                <a:close/>
                <a:moveTo>
                  <a:pt x="13613" y="55065"/>
                </a:moveTo>
                <a:lnTo>
                  <a:pt x="13613" y="55065"/>
                </a:lnTo>
                <a:cubicBezTo>
                  <a:pt x="13598" y="55109"/>
                  <a:pt x="13598" y="55154"/>
                  <a:pt x="13583" y="55213"/>
                </a:cubicBezTo>
                <a:cubicBezTo>
                  <a:pt x="13554" y="55257"/>
                  <a:pt x="13554" y="55316"/>
                  <a:pt x="13554" y="55374"/>
                </a:cubicBezTo>
                <a:lnTo>
                  <a:pt x="13230" y="55477"/>
                </a:lnTo>
                <a:cubicBezTo>
                  <a:pt x="13245" y="55389"/>
                  <a:pt x="13260" y="55286"/>
                  <a:pt x="13304" y="55183"/>
                </a:cubicBezTo>
                <a:cubicBezTo>
                  <a:pt x="13407" y="55154"/>
                  <a:pt x="13524" y="55109"/>
                  <a:pt x="13613" y="55065"/>
                </a:cubicBezTo>
                <a:close/>
                <a:moveTo>
                  <a:pt x="11420" y="55404"/>
                </a:moveTo>
                <a:lnTo>
                  <a:pt x="11420" y="55404"/>
                </a:lnTo>
                <a:cubicBezTo>
                  <a:pt x="11405" y="55433"/>
                  <a:pt x="11391" y="55463"/>
                  <a:pt x="11376" y="55477"/>
                </a:cubicBezTo>
                <a:cubicBezTo>
                  <a:pt x="11332" y="55507"/>
                  <a:pt x="11302" y="55536"/>
                  <a:pt x="11258" y="55551"/>
                </a:cubicBezTo>
                <a:cubicBezTo>
                  <a:pt x="11317" y="55522"/>
                  <a:pt x="11317" y="55507"/>
                  <a:pt x="11332" y="55477"/>
                </a:cubicBezTo>
                <a:cubicBezTo>
                  <a:pt x="11376" y="55463"/>
                  <a:pt x="11405" y="55433"/>
                  <a:pt x="11420" y="55404"/>
                </a:cubicBezTo>
                <a:close/>
                <a:moveTo>
                  <a:pt x="12524" y="55227"/>
                </a:moveTo>
                <a:lnTo>
                  <a:pt x="12524" y="55227"/>
                </a:lnTo>
                <a:cubicBezTo>
                  <a:pt x="12494" y="55316"/>
                  <a:pt x="12465" y="55389"/>
                  <a:pt x="12435" y="55477"/>
                </a:cubicBezTo>
                <a:cubicBezTo>
                  <a:pt x="12318" y="55522"/>
                  <a:pt x="12229" y="55580"/>
                  <a:pt x="12141" y="55625"/>
                </a:cubicBezTo>
                <a:cubicBezTo>
                  <a:pt x="12185" y="55536"/>
                  <a:pt x="12215" y="55463"/>
                  <a:pt x="12244" y="55374"/>
                </a:cubicBezTo>
                <a:cubicBezTo>
                  <a:pt x="12347" y="55316"/>
                  <a:pt x="12435" y="55257"/>
                  <a:pt x="12524" y="55227"/>
                </a:cubicBezTo>
                <a:close/>
                <a:moveTo>
                  <a:pt x="11641" y="55374"/>
                </a:moveTo>
                <a:lnTo>
                  <a:pt x="11641" y="55374"/>
                </a:lnTo>
                <a:cubicBezTo>
                  <a:pt x="11626" y="55404"/>
                  <a:pt x="11582" y="55463"/>
                  <a:pt x="11567" y="55507"/>
                </a:cubicBezTo>
                <a:cubicBezTo>
                  <a:pt x="11494" y="55551"/>
                  <a:pt x="11420" y="55610"/>
                  <a:pt x="11346" y="55654"/>
                </a:cubicBezTo>
                <a:cubicBezTo>
                  <a:pt x="11391" y="55610"/>
                  <a:pt x="11405" y="55551"/>
                  <a:pt x="11449" y="55522"/>
                </a:cubicBezTo>
                <a:cubicBezTo>
                  <a:pt x="11523" y="55463"/>
                  <a:pt x="11567" y="55404"/>
                  <a:pt x="11641" y="55374"/>
                </a:cubicBezTo>
                <a:close/>
                <a:moveTo>
                  <a:pt x="13215" y="55227"/>
                </a:moveTo>
                <a:lnTo>
                  <a:pt x="13215" y="55227"/>
                </a:lnTo>
                <a:cubicBezTo>
                  <a:pt x="13186" y="55301"/>
                  <a:pt x="13171" y="55389"/>
                  <a:pt x="13157" y="55463"/>
                </a:cubicBezTo>
                <a:cubicBezTo>
                  <a:pt x="13157" y="55477"/>
                  <a:pt x="13157" y="55507"/>
                  <a:pt x="13142" y="55522"/>
                </a:cubicBezTo>
                <a:cubicBezTo>
                  <a:pt x="13024" y="55551"/>
                  <a:pt x="12921" y="55595"/>
                  <a:pt x="12803" y="55654"/>
                </a:cubicBezTo>
                <a:cubicBezTo>
                  <a:pt x="12847" y="55551"/>
                  <a:pt x="12862" y="55448"/>
                  <a:pt x="12892" y="55360"/>
                </a:cubicBezTo>
                <a:cubicBezTo>
                  <a:pt x="13009" y="55316"/>
                  <a:pt x="13098" y="55257"/>
                  <a:pt x="13215" y="55227"/>
                </a:cubicBezTo>
                <a:close/>
                <a:moveTo>
                  <a:pt x="11876" y="55374"/>
                </a:moveTo>
                <a:lnTo>
                  <a:pt x="11876" y="55374"/>
                </a:lnTo>
                <a:cubicBezTo>
                  <a:pt x="11847" y="55433"/>
                  <a:pt x="11832" y="55507"/>
                  <a:pt x="11788" y="55551"/>
                </a:cubicBezTo>
                <a:cubicBezTo>
                  <a:pt x="11700" y="55610"/>
                  <a:pt x="11626" y="55669"/>
                  <a:pt x="11538" y="55728"/>
                </a:cubicBezTo>
                <a:cubicBezTo>
                  <a:pt x="11567" y="55669"/>
                  <a:pt x="11582" y="55610"/>
                  <a:pt x="11626" y="55551"/>
                </a:cubicBezTo>
                <a:cubicBezTo>
                  <a:pt x="11641" y="55536"/>
                  <a:pt x="11670" y="55522"/>
                  <a:pt x="11685" y="55522"/>
                </a:cubicBezTo>
                <a:cubicBezTo>
                  <a:pt x="11758" y="55463"/>
                  <a:pt x="11817" y="55433"/>
                  <a:pt x="11876" y="55374"/>
                </a:cubicBezTo>
                <a:close/>
                <a:moveTo>
                  <a:pt x="12803" y="55389"/>
                </a:moveTo>
                <a:lnTo>
                  <a:pt x="12803" y="55389"/>
                </a:lnTo>
                <a:cubicBezTo>
                  <a:pt x="12774" y="55477"/>
                  <a:pt x="12744" y="55595"/>
                  <a:pt x="12730" y="55683"/>
                </a:cubicBezTo>
                <a:cubicBezTo>
                  <a:pt x="12627" y="55728"/>
                  <a:pt x="12509" y="55772"/>
                  <a:pt x="12406" y="55816"/>
                </a:cubicBezTo>
                <a:cubicBezTo>
                  <a:pt x="12435" y="55728"/>
                  <a:pt x="12450" y="55625"/>
                  <a:pt x="12494" y="55536"/>
                </a:cubicBezTo>
                <a:cubicBezTo>
                  <a:pt x="12597" y="55477"/>
                  <a:pt x="12686" y="55448"/>
                  <a:pt x="12803" y="55389"/>
                </a:cubicBezTo>
                <a:close/>
                <a:moveTo>
                  <a:pt x="12126" y="55448"/>
                </a:moveTo>
                <a:cubicBezTo>
                  <a:pt x="12082" y="55522"/>
                  <a:pt x="12053" y="55610"/>
                  <a:pt x="12038" y="55683"/>
                </a:cubicBezTo>
                <a:cubicBezTo>
                  <a:pt x="11935" y="55728"/>
                  <a:pt x="11847" y="55772"/>
                  <a:pt x="11744" y="55831"/>
                </a:cubicBezTo>
                <a:lnTo>
                  <a:pt x="11847" y="55610"/>
                </a:lnTo>
                <a:lnTo>
                  <a:pt x="12126" y="55448"/>
                </a:lnTo>
                <a:close/>
                <a:moveTo>
                  <a:pt x="11258" y="55669"/>
                </a:moveTo>
                <a:cubicBezTo>
                  <a:pt x="11243" y="55698"/>
                  <a:pt x="11199" y="55742"/>
                  <a:pt x="11185" y="55772"/>
                </a:cubicBezTo>
                <a:cubicBezTo>
                  <a:pt x="11126" y="55816"/>
                  <a:pt x="11082" y="55875"/>
                  <a:pt x="11023" y="55904"/>
                </a:cubicBezTo>
                <a:cubicBezTo>
                  <a:pt x="11037" y="55875"/>
                  <a:pt x="11052" y="55831"/>
                  <a:pt x="11096" y="55801"/>
                </a:cubicBezTo>
                <a:cubicBezTo>
                  <a:pt x="11155" y="55757"/>
                  <a:pt x="11199" y="55728"/>
                  <a:pt x="11258" y="55669"/>
                </a:cubicBezTo>
                <a:close/>
                <a:moveTo>
                  <a:pt x="11479" y="55669"/>
                </a:moveTo>
                <a:lnTo>
                  <a:pt x="11479" y="55669"/>
                </a:lnTo>
                <a:cubicBezTo>
                  <a:pt x="11449" y="55728"/>
                  <a:pt x="11420" y="55772"/>
                  <a:pt x="11391" y="55816"/>
                </a:cubicBezTo>
                <a:cubicBezTo>
                  <a:pt x="11332" y="55845"/>
                  <a:pt x="11273" y="55889"/>
                  <a:pt x="11214" y="55948"/>
                </a:cubicBezTo>
                <a:cubicBezTo>
                  <a:pt x="11199" y="55963"/>
                  <a:pt x="11170" y="55978"/>
                  <a:pt x="11140" y="55992"/>
                </a:cubicBezTo>
                <a:cubicBezTo>
                  <a:pt x="11185" y="55948"/>
                  <a:pt x="11199" y="55889"/>
                  <a:pt x="11243" y="55845"/>
                </a:cubicBezTo>
                <a:cubicBezTo>
                  <a:pt x="11317" y="55801"/>
                  <a:pt x="11391" y="55728"/>
                  <a:pt x="11479" y="55669"/>
                </a:cubicBezTo>
                <a:close/>
                <a:moveTo>
                  <a:pt x="12377" y="55595"/>
                </a:moveTo>
                <a:lnTo>
                  <a:pt x="12377" y="55595"/>
                </a:lnTo>
                <a:cubicBezTo>
                  <a:pt x="12347" y="55683"/>
                  <a:pt x="12318" y="55772"/>
                  <a:pt x="12288" y="55875"/>
                </a:cubicBezTo>
                <a:cubicBezTo>
                  <a:pt x="12185" y="55919"/>
                  <a:pt x="12082" y="55963"/>
                  <a:pt x="11979" y="56022"/>
                </a:cubicBezTo>
                <a:cubicBezTo>
                  <a:pt x="12038" y="55904"/>
                  <a:pt x="12068" y="55831"/>
                  <a:pt x="12082" y="55742"/>
                </a:cubicBezTo>
                <a:cubicBezTo>
                  <a:pt x="12185" y="55683"/>
                  <a:pt x="12288" y="55625"/>
                  <a:pt x="12377" y="55595"/>
                </a:cubicBezTo>
                <a:close/>
                <a:moveTo>
                  <a:pt x="11714" y="55683"/>
                </a:moveTo>
                <a:lnTo>
                  <a:pt x="11714" y="55683"/>
                </a:lnTo>
                <a:cubicBezTo>
                  <a:pt x="11685" y="55757"/>
                  <a:pt x="11641" y="55831"/>
                  <a:pt x="11626" y="55904"/>
                </a:cubicBezTo>
                <a:lnTo>
                  <a:pt x="11346" y="56066"/>
                </a:lnTo>
                <a:cubicBezTo>
                  <a:pt x="11391" y="55992"/>
                  <a:pt x="11420" y="55934"/>
                  <a:pt x="11449" y="55860"/>
                </a:cubicBezTo>
                <a:cubicBezTo>
                  <a:pt x="11538" y="55816"/>
                  <a:pt x="11626" y="55757"/>
                  <a:pt x="11714" y="55683"/>
                </a:cubicBezTo>
                <a:close/>
                <a:moveTo>
                  <a:pt x="10861" y="55963"/>
                </a:moveTo>
                <a:cubicBezTo>
                  <a:pt x="10831" y="55992"/>
                  <a:pt x="10817" y="56022"/>
                  <a:pt x="10802" y="56051"/>
                </a:cubicBezTo>
                <a:cubicBezTo>
                  <a:pt x="10758" y="56095"/>
                  <a:pt x="10714" y="56125"/>
                  <a:pt x="10669" y="56140"/>
                </a:cubicBezTo>
                <a:cubicBezTo>
                  <a:pt x="10684" y="56125"/>
                  <a:pt x="10714" y="56110"/>
                  <a:pt x="10728" y="56066"/>
                </a:cubicBezTo>
                <a:cubicBezTo>
                  <a:pt x="10758" y="56037"/>
                  <a:pt x="10817" y="55992"/>
                  <a:pt x="10861" y="55963"/>
                </a:cubicBezTo>
                <a:close/>
                <a:moveTo>
                  <a:pt x="11994" y="55801"/>
                </a:moveTo>
                <a:cubicBezTo>
                  <a:pt x="11950" y="55889"/>
                  <a:pt x="11935" y="55963"/>
                  <a:pt x="11906" y="56051"/>
                </a:cubicBezTo>
                <a:cubicBezTo>
                  <a:pt x="11788" y="56110"/>
                  <a:pt x="11700" y="56169"/>
                  <a:pt x="11582" y="56199"/>
                </a:cubicBezTo>
                <a:cubicBezTo>
                  <a:pt x="11626" y="56125"/>
                  <a:pt x="11670" y="56037"/>
                  <a:pt x="11700" y="55963"/>
                </a:cubicBezTo>
                <a:cubicBezTo>
                  <a:pt x="11788" y="55904"/>
                  <a:pt x="11891" y="55845"/>
                  <a:pt x="11994" y="55801"/>
                </a:cubicBezTo>
                <a:close/>
                <a:moveTo>
                  <a:pt x="11052" y="55978"/>
                </a:moveTo>
                <a:cubicBezTo>
                  <a:pt x="11023" y="56037"/>
                  <a:pt x="10993" y="56066"/>
                  <a:pt x="10964" y="56125"/>
                </a:cubicBezTo>
                <a:cubicBezTo>
                  <a:pt x="10890" y="56184"/>
                  <a:pt x="10817" y="56213"/>
                  <a:pt x="10743" y="56272"/>
                </a:cubicBezTo>
                <a:cubicBezTo>
                  <a:pt x="10787" y="56213"/>
                  <a:pt x="10817" y="56169"/>
                  <a:pt x="10846" y="56125"/>
                </a:cubicBezTo>
                <a:cubicBezTo>
                  <a:pt x="10934" y="56066"/>
                  <a:pt x="10993" y="56037"/>
                  <a:pt x="11052" y="55978"/>
                </a:cubicBezTo>
                <a:close/>
                <a:moveTo>
                  <a:pt x="11309" y="55989"/>
                </a:moveTo>
                <a:cubicBezTo>
                  <a:pt x="11271" y="56044"/>
                  <a:pt x="11255" y="56100"/>
                  <a:pt x="11214" y="56169"/>
                </a:cubicBezTo>
                <a:cubicBezTo>
                  <a:pt x="11126" y="56213"/>
                  <a:pt x="11037" y="56287"/>
                  <a:pt x="10949" y="56346"/>
                </a:cubicBezTo>
                <a:cubicBezTo>
                  <a:pt x="10964" y="56287"/>
                  <a:pt x="11008" y="56243"/>
                  <a:pt x="11037" y="56184"/>
                </a:cubicBezTo>
                <a:cubicBezTo>
                  <a:pt x="11111" y="56125"/>
                  <a:pt x="11199" y="56066"/>
                  <a:pt x="11273" y="56022"/>
                </a:cubicBezTo>
                <a:cubicBezTo>
                  <a:pt x="11283" y="56002"/>
                  <a:pt x="11299" y="55996"/>
                  <a:pt x="11309" y="55989"/>
                </a:cubicBezTo>
                <a:close/>
                <a:moveTo>
                  <a:pt x="10449" y="56316"/>
                </a:moveTo>
                <a:cubicBezTo>
                  <a:pt x="10449" y="56331"/>
                  <a:pt x="10434" y="56331"/>
                  <a:pt x="10434" y="56346"/>
                </a:cubicBezTo>
                <a:cubicBezTo>
                  <a:pt x="10419" y="56360"/>
                  <a:pt x="10390" y="56360"/>
                  <a:pt x="10375" y="56390"/>
                </a:cubicBezTo>
                <a:cubicBezTo>
                  <a:pt x="10375" y="56360"/>
                  <a:pt x="10375" y="56360"/>
                  <a:pt x="10390" y="56346"/>
                </a:cubicBezTo>
                <a:cubicBezTo>
                  <a:pt x="10405" y="56331"/>
                  <a:pt x="10434" y="56331"/>
                  <a:pt x="10449" y="56316"/>
                </a:cubicBezTo>
                <a:close/>
                <a:moveTo>
                  <a:pt x="11567" y="56037"/>
                </a:moveTo>
                <a:cubicBezTo>
                  <a:pt x="11538" y="56110"/>
                  <a:pt x="11494" y="56199"/>
                  <a:pt x="11479" y="56272"/>
                </a:cubicBezTo>
                <a:cubicBezTo>
                  <a:pt x="11376" y="56331"/>
                  <a:pt x="11273" y="56390"/>
                  <a:pt x="11170" y="56434"/>
                </a:cubicBezTo>
                <a:lnTo>
                  <a:pt x="11273" y="56213"/>
                </a:lnTo>
                <a:cubicBezTo>
                  <a:pt x="11376" y="56140"/>
                  <a:pt x="11479" y="56095"/>
                  <a:pt x="11567" y="56037"/>
                </a:cubicBezTo>
                <a:close/>
                <a:moveTo>
                  <a:pt x="10655" y="56272"/>
                </a:moveTo>
                <a:cubicBezTo>
                  <a:pt x="10611" y="56316"/>
                  <a:pt x="10596" y="56360"/>
                  <a:pt x="10566" y="56405"/>
                </a:cubicBezTo>
                <a:cubicBezTo>
                  <a:pt x="10478" y="56434"/>
                  <a:pt x="10434" y="56493"/>
                  <a:pt x="10360" y="56537"/>
                </a:cubicBezTo>
                <a:cubicBezTo>
                  <a:pt x="10390" y="56493"/>
                  <a:pt x="10434" y="56434"/>
                  <a:pt x="10463" y="56405"/>
                </a:cubicBezTo>
                <a:cubicBezTo>
                  <a:pt x="10522" y="56360"/>
                  <a:pt x="10596" y="56316"/>
                  <a:pt x="10655" y="56272"/>
                </a:cubicBezTo>
                <a:close/>
                <a:moveTo>
                  <a:pt x="10875" y="56287"/>
                </a:moveTo>
                <a:cubicBezTo>
                  <a:pt x="10831" y="56346"/>
                  <a:pt x="10817" y="56405"/>
                  <a:pt x="10787" y="56463"/>
                </a:cubicBezTo>
                <a:cubicBezTo>
                  <a:pt x="10684" y="56508"/>
                  <a:pt x="10596" y="56581"/>
                  <a:pt x="10508" y="56640"/>
                </a:cubicBezTo>
                <a:lnTo>
                  <a:pt x="10611" y="56478"/>
                </a:lnTo>
                <a:cubicBezTo>
                  <a:pt x="10714" y="56405"/>
                  <a:pt x="10802" y="56346"/>
                  <a:pt x="10875" y="56287"/>
                </a:cubicBezTo>
                <a:close/>
                <a:moveTo>
                  <a:pt x="11155" y="56287"/>
                </a:moveTo>
                <a:lnTo>
                  <a:pt x="11155" y="56287"/>
                </a:lnTo>
                <a:cubicBezTo>
                  <a:pt x="11111" y="56360"/>
                  <a:pt x="11096" y="56419"/>
                  <a:pt x="11052" y="56493"/>
                </a:cubicBezTo>
                <a:cubicBezTo>
                  <a:pt x="10949" y="56552"/>
                  <a:pt x="10861" y="56625"/>
                  <a:pt x="10743" y="56684"/>
                </a:cubicBezTo>
                <a:cubicBezTo>
                  <a:pt x="10787" y="56625"/>
                  <a:pt x="10802" y="56552"/>
                  <a:pt x="10831" y="56493"/>
                </a:cubicBezTo>
                <a:cubicBezTo>
                  <a:pt x="10949" y="56434"/>
                  <a:pt x="11052" y="56360"/>
                  <a:pt x="11155" y="56287"/>
                </a:cubicBezTo>
                <a:close/>
                <a:moveTo>
                  <a:pt x="10243" y="56552"/>
                </a:moveTo>
                <a:cubicBezTo>
                  <a:pt x="10228" y="56581"/>
                  <a:pt x="10199" y="56625"/>
                  <a:pt x="10169" y="56655"/>
                </a:cubicBezTo>
                <a:cubicBezTo>
                  <a:pt x="10140" y="56699"/>
                  <a:pt x="10081" y="56714"/>
                  <a:pt x="10037" y="56758"/>
                </a:cubicBezTo>
                <a:lnTo>
                  <a:pt x="10022" y="56772"/>
                </a:lnTo>
                <a:cubicBezTo>
                  <a:pt x="10051" y="56728"/>
                  <a:pt x="10081" y="56699"/>
                  <a:pt x="10110" y="56655"/>
                </a:cubicBezTo>
                <a:cubicBezTo>
                  <a:pt x="10154" y="56625"/>
                  <a:pt x="10213" y="56581"/>
                  <a:pt x="10243" y="56552"/>
                </a:cubicBezTo>
                <a:close/>
                <a:moveTo>
                  <a:pt x="10449" y="56581"/>
                </a:moveTo>
                <a:lnTo>
                  <a:pt x="10449" y="56581"/>
                </a:lnTo>
                <a:cubicBezTo>
                  <a:pt x="10434" y="56625"/>
                  <a:pt x="10390" y="56684"/>
                  <a:pt x="10360" y="56728"/>
                </a:cubicBezTo>
                <a:cubicBezTo>
                  <a:pt x="10287" y="56787"/>
                  <a:pt x="10199" y="56846"/>
                  <a:pt x="10096" y="56905"/>
                </a:cubicBezTo>
                <a:cubicBezTo>
                  <a:pt x="10140" y="56846"/>
                  <a:pt x="10169" y="56787"/>
                  <a:pt x="10228" y="56728"/>
                </a:cubicBezTo>
                <a:cubicBezTo>
                  <a:pt x="10302" y="56684"/>
                  <a:pt x="10375" y="56625"/>
                  <a:pt x="10449" y="56581"/>
                </a:cubicBezTo>
                <a:close/>
                <a:moveTo>
                  <a:pt x="10699" y="56581"/>
                </a:moveTo>
                <a:lnTo>
                  <a:pt x="10699" y="56581"/>
                </a:lnTo>
                <a:cubicBezTo>
                  <a:pt x="10669" y="56655"/>
                  <a:pt x="10655" y="56714"/>
                  <a:pt x="10611" y="56772"/>
                </a:cubicBezTo>
                <a:cubicBezTo>
                  <a:pt x="10522" y="56831"/>
                  <a:pt x="10449" y="56875"/>
                  <a:pt x="10360" y="56934"/>
                </a:cubicBezTo>
                <a:cubicBezTo>
                  <a:pt x="10349" y="56946"/>
                  <a:pt x="10327" y="56948"/>
                  <a:pt x="10312" y="56964"/>
                </a:cubicBezTo>
                <a:lnTo>
                  <a:pt x="10312" y="56964"/>
                </a:lnTo>
                <a:cubicBezTo>
                  <a:pt x="10350" y="56908"/>
                  <a:pt x="10378" y="56841"/>
                  <a:pt x="10405" y="56787"/>
                </a:cubicBezTo>
                <a:cubicBezTo>
                  <a:pt x="10508" y="56714"/>
                  <a:pt x="10611" y="56655"/>
                  <a:pt x="10699" y="56581"/>
                </a:cubicBezTo>
                <a:close/>
                <a:moveTo>
                  <a:pt x="9831" y="56876"/>
                </a:moveTo>
                <a:lnTo>
                  <a:pt x="9831" y="56876"/>
                </a:lnTo>
                <a:cubicBezTo>
                  <a:pt x="9801" y="56905"/>
                  <a:pt x="9786" y="56920"/>
                  <a:pt x="9786" y="56934"/>
                </a:cubicBezTo>
                <a:cubicBezTo>
                  <a:pt x="9772" y="56949"/>
                  <a:pt x="9728" y="56978"/>
                  <a:pt x="9713" y="56993"/>
                </a:cubicBezTo>
                <a:cubicBezTo>
                  <a:pt x="9728" y="56978"/>
                  <a:pt x="9728" y="56949"/>
                  <a:pt x="9742" y="56934"/>
                </a:cubicBezTo>
                <a:cubicBezTo>
                  <a:pt x="9772" y="56920"/>
                  <a:pt x="9801" y="56905"/>
                  <a:pt x="9831" y="56876"/>
                </a:cubicBezTo>
                <a:close/>
                <a:moveTo>
                  <a:pt x="10037" y="56861"/>
                </a:moveTo>
                <a:cubicBezTo>
                  <a:pt x="10007" y="56920"/>
                  <a:pt x="9963" y="56949"/>
                  <a:pt x="9948" y="57008"/>
                </a:cubicBezTo>
                <a:cubicBezTo>
                  <a:pt x="9875" y="57052"/>
                  <a:pt x="9801" y="57096"/>
                  <a:pt x="9728" y="57140"/>
                </a:cubicBezTo>
                <a:cubicBezTo>
                  <a:pt x="9772" y="57081"/>
                  <a:pt x="9801" y="57052"/>
                  <a:pt x="9845" y="56993"/>
                </a:cubicBezTo>
                <a:cubicBezTo>
                  <a:pt x="9919" y="56949"/>
                  <a:pt x="9978" y="56905"/>
                  <a:pt x="10037" y="56861"/>
                </a:cubicBezTo>
                <a:close/>
                <a:moveTo>
                  <a:pt x="10272" y="56905"/>
                </a:moveTo>
                <a:cubicBezTo>
                  <a:pt x="10228" y="56949"/>
                  <a:pt x="10199" y="57023"/>
                  <a:pt x="10169" y="57081"/>
                </a:cubicBezTo>
                <a:cubicBezTo>
                  <a:pt x="10081" y="57140"/>
                  <a:pt x="9978" y="57214"/>
                  <a:pt x="9875" y="57273"/>
                </a:cubicBezTo>
                <a:cubicBezTo>
                  <a:pt x="9919" y="57199"/>
                  <a:pt x="9978" y="57140"/>
                  <a:pt x="10007" y="57067"/>
                </a:cubicBezTo>
                <a:cubicBezTo>
                  <a:pt x="10081" y="57008"/>
                  <a:pt x="10169" y="56949"/>
                  <a:pt x="10272" y="56905"/>
                </a:cubicBezTo>
                <a:close/>
                <a:moveTo>
                  <a:pt x="9639" y="57140"/>
                </a:moveTo>
                <a:lnTo>
                  <a:pt x="9639" y="57140"/>
                </a:lnTo>
                <a:cubicBezTo>
                  <a:pt x="9610" y="57170"/>
                  <a:pt x="9580" y="57214"/>
                  <a:pt x="9551" y="57258"/>
                </a:cubicBezTo>
                <a:lnTo>
                  <a:pt x="9374" y="57376"/>
                </a:lnTo>
                <a:cubicBezTo>
                  <a:pt x="9404" y="57317"/>
                  <a:pt x="9433" y="57288"/>
                  <a:pt x="9477" y="57243"/>
                </a:cubicBezTo>
                <a:lnTo>
                  <a:pt x="9639" y="57140"/>
                </a:lnTo>
                <a:close/>
                <a:moveTo>
                  <a:pt x="9831" y="57170"/>
                </a:moveTo>
                <a:cubicBezTo>
                  <a:pt x="9801" y="57229"/>
                  <a:pt x="9772" y="57288"/>
                  <a:pt x="9728" y="57346"/>
                </a:cubicBezTo>
                <a:lnTo>
                  <a:pt x="9463" y="57508"/>
                </a:lnTo>
                <a:cubicBezTo>
                  <a:pt x="9492" y="57449"/>
                  <a:pt x="9551" y="57376"/>
                  <a:pt x="9580" y="57317"/>
                </a:cubicBezTo>
                <a:cubicBezTo>
                  <a:pt x="9654" y="57258"/>
                  <a:pt x="9757" y="57229"/>
                  <a:pt x="9831" y="57170"/>
                </a:cubicBezTo>
                <a:close/>
                <a:moveTo>
                  <a:pt x="9170" y="57449"/>
                </a:moveTo>
                <a:cubicBezTo>
                  <a:pt x="9159" y="57462"/>
                  <a:pt x="9147" y="57478"/>
                  <a:pt x="9139" y="57494"/>
                </a:cubicBezTo>
                <a:cubicBezTo>
                  <a:pt x="9126" y="57500"/>
                  <a:pt x="9111" y="57506"/>
                  <a:pt x="9097" y="57512"/>
                </a:cubicBezTo>
                <a:lnTo>
                  <a:pt x="9097" y="57512"/>
                </a:lnTo>
                <a:cubicBezTo>
                  <a:pt x="9101" y="57507"/>
                  <a:pt x="9106" y="57501"/>
                  <a:pt x="9110" y="57494"/>
                </a:cubicBezTo>
                <a:cubicBezTo>
                  <a:pt x="9128" y="57475"/>
                  <a:pt x="9151" y="57463"/>
                  <a:pt x="9170" y="57449"/>
                </a:cubicBezTo>
                <a:close/>
                <a:moveTo>
                  <a:pt x="9408" y="57434"/>
                </a:moveTo>
                <a:lnTo>
                  <a:pt x="9301" y="57582"/>
                </a:lnTo>
                <a:cubicBezTo>
                  <a:pt x="9227" y="57611"/>
                  <a:pt x="9154" y="57670"/>
                  <a:pt x="9065" y="57714"/>
                </a:cubicBezTo>
                <a:cubicBezTo>
                  <a:pt x="9124" y="57670"/>
                  <a:pt x="9168" y="57611"/>
                  <a:pt x="9198" y="57567"/>
                </a:cubicBezTo>
                <a:cubicBezTo>
                  <a:pt x="9271" y="57523"/>
                  <a:pt x="9330" y="57494"/>
                  <a:pt x="9404" y="57435"/>
                </a:cubicBezTo>
                <a:cubicBezTo>
                  <a:pt x="9404" y="57435"/>
                  <a:pt x="9406" y="57435"/>
                  <a:pt x="9408" y="57434"/>
                </a:cubicBezTo>
                <a:close/>
                <a:moveTo>
                  <a:pt x="8992" y="57685"/>
                </a:moveTo>
                <a:lnTo>
                  <a:pt x="8992" y="57685"/>
                </a:lnTo>
                <a:cubicBezTo>
                  <a:pt x="8962" y="57729"/>
                  <a:pt x="8918" y="57773"/>
                  <a:pt x="8889" y="57832"/>
                </a:cubicBezTo>
                <a:cubicBezTo>
                  <a:pt x="8830" y="57876"/>
                  <a:pt x="8771" y="57891"/>
                  <a:pt x="8742" y="57935"/>
                </a:cubicBezTo>
                <a:cubicBezTo>
                  <a:pt x="8727" y="57935"/>
                  <a:pt x="8727" y="57950"/>
                  <a:pt x="8697" y="57950"/>
                </a:cubicBezTo>
                <a:cubicBezTo>
                  <a:pt x="8756" y="57876"/>
                  <a:pt x="8800" y="57832"/>
                  <a:pt x="8830" y="57803"/>
                </a:cubicBezTo>
                <a:lnTo>
                  <a:pt x="8992" y="57685"/>
                </a:lnTo>
                <a:close/>
                <a:moveTo>
                  <a:pt x="8565" y="57950"/>
                </a:moveTo>
                <a:cubicBezTo>
                  <a:pt x="8550" y="57979"/>
                  <a:pt x="8521" y="58009"/>
                  <a:pt x="8491" y="58038"/>
                </a:cubicBezTo>
                <a:cubicBezTo>
                  <a:pt x="8462" y="58053"/>
                  <a:pt x="8418" y="58082"/>
                  <a:pt x="8374" y="58112"/>
                </a:cubicBezTo>
                <a:cubicBezTo>
                  <a:pt x="8403" y="58082"/>
                  <a:pt x="8447" y="58053"/>
                  <a:pt x="8462" y="58023"/>
                </a:cubicBezTo>
                <a:cubicBezTo>
                  <a:pt x="8506" y="58009"/>
                  <a:pt x="8536" y="57964"/>
                  <a:pt x="8565" y="57950"/>
                </a:cubicBezTo>
                <a:close/>
                <a:moveTo>
                  <a:pt x="15791" y="54903"/>
                </a:moveTo>
                <a:cubicBezTo>
                  <a:pt x="15879" y="56493"/>
                  <a:pt x="16335" y="58038"/>
                  <a:pt x="16777" y="59554"/>
                </a:cubicBezTo>
                <a:cubicBezTo>
                  <a:pt x="17277" y="61246"/>
                  <a:pt x="17792" y="62968"/>
                  <a:pt x="17778" y="64734"/>
                </a:cubicBezTo>
                <a:cubicBezTo>
                  <a:pt x="17778" y="67736"/>
                  <a:pt x="16188" y="70635"/>
                  <a:pt x="13701" y="72313"/>
                </a:cubicBezTo>
                <a:cubicBezTo>
                  <a:pt x="15864" y="70562"/>
                  <a:pt x="17159" y="67766"/>
                  <a:pt x="17145" y="64808"/>
                </a:cubicBezTo>
                <a:cubicBezTo>
                  <a:pt x="17145" y="63100"/>
                  <a:pt x="16688" y="61408"/>
                  <a:pt x="16262" y="59789"/>
                </a:cubicBezTo>
                <a:cubicBezTo>
                  <a:pt x="15835" y="58215"/>
                  <a:pt x="15423" y="56596"/>
                  <a:pt x="15393" y="54977"/>
                </a:cubicBezTo>
                <a:cubicBezTo>
                  <a:pt x="15526" y="54962"/>
                  <a:pt x="15658" y="54933"/>
                  <a:pt x="15791" y="54903"/>
                </a:cubicBezTo>
                <a:close/>
                <a:moveTo>
                  <a:pt x="15320" y="55006"/>
                </a:moveTo>
                <a:cubicBezTo>
                  <a:pt x="15335" y="56640"/>
                  <a:pt x="15776" y="58244"/>
                  <a:pt x="16188" y="59819"/>
                </a:cubicBezTo>
                <a:cubicBezTo>
                  <a:pt x="16630" y="61438"/>
                  <a:pt x="17071" y="63130"/>
                  <a:pt x="17071" y="64822"/>
                </a:cubicBezTo>
                <a:cubicBezTo>
                  <a:pt x="17086" y="67927"/>
                  <a:pt x="15629" y="70856"/>
                  <a:pt x="13260" y="72548"/>
                </a:cubicBezTo>
                <a:cubicBezTo>
                  <a:pt x="15320" y="70782"/>
                  <a:pt x="16497" y="67972"/>
                  <a:pt x="16468" y="64881"/>
                </a:cubicBezTo>
                <a:cubicBezTo>
                  <a:pt x="16453" y="63248"/>
                  <a:pt x="16056" y="61629"/>
                  <a:pt x="15688" y="60069"/>
                </a:cubicBezTo>
                <a:cubicBezTo>
                  <a:pt x="15305" y="58421"/>
                  <a:pt x="14893" y="56758"/>
                  <a:pt x="14952" y="55080"/>
                </a:cubicBezTo>
                <a:cubicBezTo>
                  <a:pt x="15084" y="55036"/>
                  <a:pt x="15217" y="55021"/>
                  <a:pt x="15320" y="55006"/>
                </a:cubicBezTo>
                <a:close/>
                <a:moveTo>
                  <a:pt x="14864" y="55095"/>
                </a:moveTo>
                <a:lnTo>
                  <a:pt x="14864" y="55095"/>
                </a:lnTo>
                <a:cubicBezTo>
                  <a:pt x="14834" y="56772"/>
                  <a:pt x="15217" y="58450"/>
                  <a:pt x="15614" y="60084"/>
                </a:cubicBezTo>
                <a:cubicBezTo>
                  <a:pt x="15982" y="61644"/>
                  <a:pt x="16365" y="63248"/>
                  <a:pt x="16394" y="64881"/>
                </a:cubicBezTo>
                <a:cubicBezTo>
                  <a:pt x="16424" y="68119"/>
                  <a:pt x="15099" y="71062"/>
                  <a:pt x="12862" y="72799"/>
                </a:cubicBezTo>
                <a:cubicBezTo>
                  <a:pt x="14790" y="71003"/>
                  <a:pt x="15820" y="68251"/>
                  <a:pt x="15761" y="64955"/>
                </a:cubicBezTo>
                <a:cubicBezTo>
                  <a:pt x="15747" y="63395"/>
                  <a:pt x="15408" y="61864"/>
                  <a:pt x="15099" y="60378"/>
                </a:cubicBezTo>
                <a:cubicBezTo>
                  <a:pt x="14731" y="58597"/>
                  <a:pt x="14363" y="56905"/>
                  <a:pt x="14496" y="55183"/>
                </a:cubicBezTo>
                <a:cubicBezTo>
                  <a:pt x="14628" y="55154"/>
                  <a:pt x="14731" y="55139"/>
                  <a:pt x="14864" y="55095"/>
                </a:cubicBezTo>
                <a:close/>
                <a:moveTo>
                  <a:pt x="14407" y="55213"/>
                </a:moveTo>
                <a:lnTo>
                  <a:pt x="14407" y="55213"/>
                </a:lnTo>
                <a:cubicBezTo>
                  <a:pt x="14290" y="56934"/>
                  <a:pt x="14643" y="58627"/>
                  <a:pt x="15011" y="60393"/>
                </a:cubicBezTo>
                <a:cubicBezTo>
                  <a:pt x="15320" y="61864"/>
                  <a:pt x="15644" y="63395"/>
                  <a:pt x="15673" y="64955"/>
                </a:cubicBezTo>
                <a:cubicBezTo>
                  <a:pt x="15747" y="68398"/>
                  <a:pt x="14613" y="71253"/>
                  <a:pt x="12480" y="73019"/>
                </a:cubicBezTo>
                <a:cubicBezTo>
                  <a:pt x="14246" y="71224"/>
                  <a:pt x="15143" y="68472"/>
                  <a:pt x="15070" y="65028"/>
                </a:cubicBezTo>
                <a:cubicBezTo>
                  <a:pt x="15026" y="63557"/>
                  <a:pt x="14775" y="62129"/>
                  <a:pt x="14510" y="60731"/>
                </a:cubicBezTo>
                <a:cubicBezTo>
                  <a:pt x="14157" y="58862"/>
                  <a:pt x="13848" y="57096"/>
                  <a:pt x="14054" y="55301"/>
                </a:cubicBezTo>
                <a:cubicBezTo>
                  <a:pt x="14157" y="55257"/>
                  <a:pt x="14290" y="55227"/>
                  <a:pt x="14407" y="55213"/>
                </a:cubicBezTo>
                <a:close/>
                <a:moveTo>
                  <a:pt x="13995" y="55316"/>
                </a:moveTo>
                <a:lnTo>
                  <a:pt x="13995" y="55316"/>
                </a:lnTo>
                <a:cubicBezTo>
                  <a:pt x="13804" y="57096"/>
                  <a:pt x="14128" y="58862"/>
                  <a:pt x="14466" y="60716"/>
                </a:cubicBezTo>
                <a:cubicBezTo>
                  <a:pt x="14716" y="62100"/>
                  <a:pt x="14981" y="63557"/>
                  <a:pt x="15011" y="65014"/>
                </a:cubicBezTo>
                <a:cubicBezTo>
                  <a:pt x="15084" y="68546"/>
                  <a:pt x="14128" y="71342"/>
                  <a:pt x="12274" y="73108"/>
                </a:cubicBezTo>
                <a:cubicBezTo>
                  <a:pt x="12229" y="73122"/>
                  <a:pt x="12215" y="73137"/>
                  <a:pt x="12200" y="73137"/>
                </a:cubicBezTo>
                <a:cubicBezTo>
                  <a:pt x="13775" y="71342"/>
                  <a:pt x="14481" y="68766"/>
                  <a:pt x="14393" y="65087"/>
                </a:cubicBezTo>
                <a:cubicBezTo>
                  <a:pt x="14349" y="63719"/>
                  <a:pt x="14143" y="62394"/>
                  <a:pt x="13951" y="61114"/>
                </a:cubicBezTo>
                <a:cubicBezTo>
                  <a:pt x="13627" y="59156"/>
                  <a:pt x="13363" y="57302"/>
                  <a:pt x="13657" y="55433"/>
                </a:cubicBezTo>
                <a:cubicBezTo>
                  <a:pt x="13760" y="55389"/>
                  <a:pt x="13892" y="55360"/>
                  <a:pt x="13995" y="55316"/>
                </a:cubicBezTo>
                <a:close/>
                <a:moveTo>
                  <a:pt x="13524" y="55477"/>
                </a:moveTo>
                <a:lnTo>
                  <a:pt x="13524" y="55477"/>
                </a:lnTo>
                <a:cubicBezTo>
                  <a:pt x="13245" y="57346"/>
                  <a:pt x="13524" y="59201"/>
                  <a:pt x="13833" y="61143"/>
                </a:cubicBezTo>
                <a:cubicBezTo>
                  <a:pt x="14040" y="62438"/>
                  <a:pt x="14246" y="63763"/>
                  <a:pt x="14275" y="65117"/>
                </a:cubicBezTo>
                <a:cubicBezTo>
                  <a:pt x="14407" y="68840"/>
                  <a:pt x="13672" y="71430"/>
                  <a:pt x="12009" y="73211"/>
                </a:cubicBezTo>
                <a:cubicBezTo>
                  <a:pt x="11979" y="73240"/>
                  <a:pt x="11965" y="73240"/>
                  <a:pt x="11920" y="73255"/>
                </a:cubicBezTo>
                <a:cubicBezTo>
                  <a:pt x="13613" y="71047"/>
                  <a:pt x="13760" y="68060"/>
                  <a:pt x="13672" y="65161"/>
                </a:cubicBezTo>
                <a:cubicBezTo>
                  <a:pt x="13627" y="63925"/>
                  <a:pt x="13466" y="62733"/>
                  <a:pt x="13318" y="61570"/>
                </a:cubicBezTo>
                <a:cubicBezTo>
                  <a:pt x="13039" y="59495"/>
                  <a:pt x="12803" y="57538"/>
                  <a:pt x="13186" y="55595"/>
                </a:cubicBezTo>
                <a:lnTo>
                  <a:pt x="13524" y="55477"/>
                </a:lnTo>
                <a:close/>
                <a:moveTo>
                  <a:pt x="13112" y="55610"/>
                </a:moveTo>
                <a:cubicBezTo>
                  <a:pt x="12730" y="57567"/>
                  <a:pt x="12980" y="59510"/>
                  <a:pt x="13260" y="61570"/>
                </a:cubicBezTo>
                <a:cubicBezTo>
                  <a:pt x="13407" y="62733"/>
                  <a:pt x="13569" y="63939"/>
                  <a:pt x="13613" y="65161"/>
                </a:cubicBezTo>
                <a:cubicBezTo>
                  <a:pt x="13701" y="68104"/>
                  <a:pt x="13539" y="71121"/>
                  <a:pt x="11788" y="73314"/>
                </a:cubicBezTo>
                <a:cubicBezTo>
                  <a:pt x="11744" y="73343"/>
                  <a:pt x="11700" y="73343"/>
                  <a:pt x="11670" y="73358"/>
                </a:cubicBezTo>
                <a:cubicBezTo>
                  <a:pt x="13083" y="71209"/>
                  <a:pt x="13112" y="68501"/>
                  <a:pt x="12995" y="65234"/>
                </a:cubicBezTo>
                <a:cubicBezTo>
                  <a:pt x="12951" y="64160"/>
                  <a:pt x="12847" y="63115"/>
                  <a:pt x="12730" y="62100"/>
                </a:cubicBezTo>
                <a:cubicBezTo>
                  <a:pt x="12509" y="59878"/>
                  <a:pt x="12288" y="57803"/>
                  <a:pt x="12789" y="55742"/>
                </a:cubicBezTo>
                <a:cubicBezTo>
                  <a:pt x="12892" y="55698"/>
                  <a:pt x="13009" y="55654"/>
                  <a:pt x="13112" y="55610"/>
                </a:cubicBezTo>
                <a:close/>
                <a:moveTo>
                  <a:pt x="11881" y="73374"/>
                </a:moveTo>
                <a:cubicBezTo>
                  <a:pt x="11888" y="73374"/>
                  <a:pt x="11881" y="73387"/>
                  <a:pt x="11861" y="73387"/>
                </a:cubicBezTo>
                <a:cubicBezTo>
                  <a:pt x="11871" y="73377"/>
                  <a:pt x="11878" y="73374"/>
                  <a:pt x="11881" y="73374"/>
                </a:cubicBezTo>
                <a:close/>
                <a:moveTo>
                  <a:pt x="11861" y="73387"/>
                </a:moveTo>
                <a:lnTo>
                  <a:pt x="11861" y="73387"/>
                </a:lnTo>
                <a:cubicBezTo>
                  <a:pt x="11847" y="73402"/>
                  <a:pt x="11832" y="73402"/>
                  <a:pt x="11817" y="73417"/>
                </a:cubicBezTo>
                <a:lnTo>
                  <a:pt x="11832" y="73402"/>
                </a:lnTo>
                <a:cubicBezTo>
                  <a:pt x="11847" y="73387"/>
                  <a:pt x="11861" y="73387"/>
                  <a:pt x="11861" y="73387"/>
                </a:cubicBezTo>
                <a:close/>
                <a:moveTo>
                  <a:pt x="12686" y="55801"/>
                </a:moveTo>
                <a:lnTo>
                  <a:pt x="12686" y="55801"/>
                </a:lnTo>
                <a:cubicBezTo>
                  <a:pt x="12215" y="57861"/>
                  <a:pt x="12421" y="59936"/>
                  <a:pt x="12656" y="62144"/>
                </a:cubicBezTo>
                <a:cubicBezTo>
                  <a:pt x="12759" y="63159"/>
                  <a:pt x="12877" y="64204"/>
                  <a:pt x="12906" y="65249"/>
                </a:cubicBezTo>
                <a:cubicBezTo>
                  <a:pt x="13039" y="68560"/>
                  <a:pt x="13009" y="71283"/>
                  <a:pt x="11538" y="73431"/>
                </a:cubicBezTo>
                <a:cubicBezTo>
                  <a:pt x="11494" y="73461"/>
                  <a:pt x="11435" y="73476"/>
                  <a:pt x="11405" y="73490"/>
                </a:cubicBezTo>
                <a:cubicBezTo>
                  <a:pt x="12568" y="71401"/>
                  <a:pt x="12450" y="68869"/>
                  <a:pt x="12318" y="66000"/>
                </a:cubicBezTo>
                <a:cubicBezTo>
                  <a:pt x="12303" y="65764"/>
                  <a:pt x="12303" y="65543"/>
                  <a:pt x="12288" y="65308"/>
                </a:cubicBezTo>
                <a:cubicBezTo>
                  <a:pt x="12244" y="64454"/>
                  <a:pt x="12185" y="63616"/>
                  <a:pt x="12126" y="62791"/>
                </a:cubicBezTo>
                <a:cubicBezTo>
                  <a:pt x="11935" y="60407"/>
                  <a:pt x="11758" y="58171"/>
                  <a:pt x="12347" y="55992"/>
                </a:cubicBezTo>
                <a:cubicBezTo>
                  <a:pt x="12347" y="55978"/>
                  <a:pt x="12362" y="55948"/>
                  <a:pt x="12362" y="55919"/>
                </a:cubicBezTo>
                <a:cubicBezTo>
                  <a:pt x="12465" y="55875"/>
                  <a:pt x="12583" y="55831"/>
                  <a:pt x="12686" y="55801"/>
                </a:cubicBezTo>
                <a:close/>
                <a:moveTo>
                  <a:pt x="11660" y="73469"/>
                </a:moveTo>
                <a:cubicBezTo>
                  <a:pt x="11649" y="73474"/>
                  <a:pt x="11641" y="73482"/>
                  <a:pt x="11641" y="73490"/>
                </a:cubicBezTo>
                <a:cubicBezTo>
                  <a:pt x="11611" y="73505"/>
                  <a:pt x="11597" y="73505"/>
                  <a:pt x="11552" y="73534"/>
                </a:cubicBezTo>
                <a:cubicBezTo>
                  <a:pt x="11567" y="73505"/>
                  <a:pt x="11567" y="73490"/>
                  <a:pt x="11597" y="73490"/>
                </a:cubicBezTo>
                <a:cubicBezTo>
                  <a:pt x="11620" y="73479"/>
                  <a:pt x="11634" y="73476"/>
                  <a:pt x="11660" y="73469"/>
                </a:cubicBezTo>
                <a:close/>
                <a:moveTo>
                  <a:pt x="12288" y="55963"/>
                </a:moveTo>
                <a:lnTo>
                  <a:pt x="12288" y="55978"/>
                </a:lnTo>
                <a:cubicBezTo>
                  <a:pt x="11685" y="58171"/>
                  <a:pt x="11861" y="60407"/>
                  <a:pt x="12053" y="62806"/>
                </a:cubicBezTo>
                <a:cubicBezTo>
                  <a:pt x="12126" y="63616"/>
                  <a:pt x="12185" y="64454"/>
                  <a:pt x="12215" y="65323"/>
                </a:cubicBezTo>
                <a:cubicBezTo>
                  <a:pt x="12229" y="65558"/>
                  <a:pt x="12229" y="65779"/>
                  <a:pt x="12259" y="66029"/>
                </a:cubicBezTo>
                <a:cubicBezTo>
                  <a:pt x="12377" y="68928"/>
                  <a:pt x="12494" y="71445"/>
                  <a:pt x="11302" y="73534"/>
                </a:cubicBezTo>
                <a:cubicBezTo>
                  <a:pt x="11243" y="73549"/>
                  <a:pt x="11199" y="73564"/>
                  <a:pt x="11155" y="73579"/>
                </a:cubicBezTo>
                <a:cubicBezTo>
                  <a:pt x="12009" y="71665"/>
                  <a:pt x="11861" y="69517"/>
                  <a:pt x="11700" y="67074"/>
                </a:cubicBezTo>
                <a:cubicBezTo>
                  <a:pt x="11670" y="66515"/>
                  <a:pt x="11626" y="65970"/>
                  <a:pt x="11597" y="65382"/>
                </a:cubicBezTo>
                <a:cubicBezTo>
                  <a:pt x="11552" y="64808"/>
                  <a:pt x="11523" y="64219"/>
                  <a:pt x="11494" y="63674"/>
                </a:cubicBezTo>
                <a:cubicBezTo>
                  <a:pt x="11332" y="61055"/>
                  <a:pt x="11170" y="58597"/>
                  <a:pt x="11920" y="56257"/>
                </a:cubicBezTo>
                <a:cubicBezTo>
                  <a:pt x="11935" y="56199"/>
                  <a:pt x="11965" y="56169"/>
                  <a:pt x="11979" y="56110"/>
                </a:cubicBezTo>
                <a:cubicBezTo>
                  <a:pt x="12082" y="56051"/>
                  <a:pt x="12185" y="56022"/>
                  <a:pt x="12288" y="55963"/>
                </a:cubicBezTo>
                <a:close/>
                <a:moveTo>
                  <a:pt x="11449" y="73549"/>
                </a:moveTo>
                <a:cubicBezTo>
                  <a:pt x="11420" y="73564"/>
                  <a:pt x="11420" y="73579"/>
                  <a:pt x="11405" y="73608"/>
                </a:cubicBezTo>
                <a:cubicBezTo>
                  <a:pt x="11376" y="73608"/>
                  <a:pt x="11332" y="73623"/>
                  <a:pt x="11302" y="73637"/>
                </a:cubicBezTo>
                <a:cubicBezTo>
                  <a:pt x="11317" y="73623"/>
                  <a:pt x="11317" y="73608"/>
                  <a:pt x="11332" y="73579"/>
                </a:cubicBezTo>
                <a:cubicBezTo>
                  <a:pt x="11376" y="73564"/>
                  <a:pt x="11405" y="73549"/>
                  <a:pt x="11449" y="73549"/>
                </a:cubicBezTo>
                <a:close/>
                <a:moveTo>
                  <a:pt x="11861" y="56169"/>
                </a:moveTo>
                <a:cubicBezTo>
                  <a:pt x="11861" y="56184"/>
                  <a:pt x="11847" y="56213"/>
                  <a:pt x="11847" y="56243"/>
                </a:cubicBezTo>
                <a:cubicBezTo>
                  <a:pt x="11111" y="58568"/>
                  <a:pt x="11258" y="61055"/>
                  <a:pt x="11420" y="63689"/>
                </a:cubicBezTo>
                <a:cubicBezTo>
                  <a:pt x="11464" y="64234"/>
                  <a:pt x="11494" y="64822"/>
                  <a:pt x="11523" y="65396"/>
                </a:cubicBezTo>
                <a:cubicBezTo>
                  <a:pt x="11552" y="65970"/>
                  <a:pt x="11597" y="66544"/>
                  <a:pt x="11626" y="67089"/>
                </a:cubicBezTo>
                <a:cubicBezTo>
                  <a:pt x="11788" y="69576"/>
                  <a:pt x="11935" y="71724"/>
                  <a:pt x="11023" y="73623"/>
                </a:cubicBezTo>
                <a:cubicBezTo>
                  <a:pt x="10964" y="73623"/>
                  <a:pt x="10905" y="73637"/>
                  <a:pt x="10846" y="73652"/>
                </a:cubicBezTo>
                <a:cubicBezTo>
                  <a:pt x="11508" y="71916"/>
                  <a:pt x="11332" y="70017"/>
                  <a:pt x="11111" y="67839"/>
                </a:cubicBezTo>
                <a:cubicBezTo>
                  <a:pt x="11037" y="67074"/>
                  <a:pt x="10949" y="66265"/>
                  <a:pt x="10905" y="65440"/>
                </a:cubicBezTo>
                <a:lnTo>
                  <a:pt x="10875" y="64881"/>
                </a:lnTo>
                <a:cubicBezTo>
                  <a:pt x="10714" y="61908"/>
                  <a:pt x="10537" y="59083"/>
                  <a:pt x="11479" y="56508"/>
                </a:cubicBezTo>
                <a:cubicBezTo>
                  <a:pt x="11494" y="56463"/>
                  <a:pt x="11538" y="56390"/>
                  <a:pt x="11552" y="56331"/>
                </a:cubicBezTo>
                <a:cubicBezTo>
                  <a:pt x="11670" y="56272"/>
                  <a:pt x="11758" y="56213"/>
                  <a:pt x="11861" y="56169"/>
                </a:cubicBezTo>
                <a:close/>
                <a:moveTo>
                  <a:pt x="11491" y="73646"/>
                </a:moveTo>
                <a:cubicBezTo>
                  <a:pt x="11493" y="73646"/>
                  <a:pt x="11494" y="73648"/>
                  <a:pt x="11494" y="73652"/>
                </a:cubicBezTo>
                <a:cubicBezTo>
                  <a:pt x="11479" y="73682"/>
                  <a:pt x="11464" y="73682"/>
                  <a:pt x="11449" y="73696"/>
                </a:cubicBezTo>
                <a:lnTo>
                  <a:pt x="11464" y="73682"/>
                </a:lnTo>
                <a:cubicBezTo>
                  <a:pt x="11475" y="73660"/>
                  <a:pt x="11486" y="73646"/>
                  <a:pt x="11491" y="73646"/>
                </a:cubicBezTo>
                <a:close/>
                <a:moveTo>
                  <a:pt x="11199" y="73623"/>
                </a:moveTo>
                <a:lnTo>
                  <a:pt x="11199" y="73623"/>
                </a:lnTo>
                <a:cubicBezTo>
                  <a:pt x="11185" y="73637"/>
                  <a:pt x="11170" y="73682"/>
                  <a:pt x="11170" y="73696"/>
                </a:cubicBezTo>
                <a:cubicBezTo>
                  <a:pt x="11126" y="73711"/>
                  <a:pt x="11082" y="73726"/>
                  <a:pt x="11037" y="73755"/>
                </a:cubicBezTo>
                <a:cubicBezTo>
                  <a:pt x="11052" y="73726"/>
                  <a:pt x="11052" y="73696"/>
                  <a:pt x="11082" y="73682"/>
                </a:cubicBezTo>
                <a:cubicBezTo>
                  <a:pt x="11111" y="73652"/>
                  <a:pt x="11170" y="73637"/>
                  <a:pt x="11199" y="73623"/>
                </a:cubicBezTo>
                <a:close/>
                <a:moveTo>
                  <a:pt x="11449" y="56375"/>
                </a:moveTo>
                <a:lnTo>
                  <a:pt x="11449" y="56375"/>
                </a:lnTo>
                <a:cubicBezTo>
                  <a:pt x="11420" y="56419"/>
                  <a:pt x="11420" y="56449"/>
                  <a:pt x="11405" y="56493"/>
                </a:cubicBezTo>
                <a:cubicBezTo>
                  <a:pt x="10463" y="59083"/>
                  <a:pt x="10625" y="61923"/>
                  <a:pt x="10802" y="64896"/>
                </a:cubicBezTo>
                <a:lnTo>
                  <a:pt x="10831" y="65455"/>
                </a:lnTo>
                <a:cubicBezTo>
                  <a:pt x="10875" y="66294"/>
                  <a:pt x="10964" y="67089"/>
                  <a:pt x="11037" y="67869"/>
                </a:cubicBezTo>
                <a:cubicBezTo>
                  <a:pt x="11258" y="70032"/>
                  <a:pt x="11464" y="71945"/>
                  <a:pt x="10758" y="73696"/>
                </a:cubicBezTo>
                <a:cubicBezTo>
                  <a:pt x="10684" y="73711"/>
                  <a:pt x="10640" y="73726"/>
                  <a:pt x="10581" y="73770"/>
                </a:cubicBezTo>
                <a:cubicBezTo>
                  <a:pt x="11082" y="72136"/>
                  <a:pt x="10817" y="70415"/>
                  <a:pt x="10537" y="68487"/>
                </a:cubicBezTo>
                <a:cubicBezTo>
                  <a:pt x="10405" y="67545"/>
                  <a:pt x="10257" y="66574"/>
                  <a:pt x="10213" y="65529"/>
                </a:cubicBezTo>
                <a:cubicBezTo>
                  <a:pt x="10022" y="62453"/>
                  <a:pt x="9948" y="59480"/>
                  <a:pt x="11037" y="56772"/>
                </a:cubicBezTo>
                <a:cubicBezTo>
                  <a:pt x="11082" y="56699"/>
                  <a:pt x="11096" y="56625"/>
                  <a:pt x="11126" y="56566"/>
                </a:cubicBezTo>
                <a:cubicBezTo>
                  <a:pt x="11243" y="56508"/>
                  <a:pt x="11332" y="56434"/>
                  <a:pt x="11449" y="56375"/>
                </a:cubicBezTo>
                <a:close/>
                <a:moveTo>
                  <a:pt x="11296" y="73750"/>
                </a:moveTo>
                <a:cubicBezTo>
                  <a:pt x="11291" y="73757"/>
                  <a:pt x="11284" y="73764"/>
                  <a:pt x="11273" y="73770"/>
                </a:cubicBezTo>
                <a:cubicBezTo>
                  <a:pt x="11258" y="73785"/>
                  <a:pt x="11229" y="73799"/>
                  <a:pt x="11199" y="73799"/>
                </a:cubicBezTo>
                <a:cubicBezTo>
                  <a:pt x="11214" y="73785"/>
                  <a:pt x="11214" y="73770"/>
                  <a:pt x="11243" y="73770"/>
                </a:cubicBezTo>
                <a:cubicBezTo>
                  <a:pt x="11261" y="73761"/>
                  <a:pt x="11279" y="73757"/>
                  <a:pt x="11296" y="73750"/>
                </a:cubicBezTo>
                <a:close/>
                <a:moveTo>
                  <a:pt x="11008" y="56625"/>
                </a:moveTo>
                <a:lnTo>
                  <a:pt x="10949" y="56728"/>
                </a:lnTo>
                <a:cubicBezTo>
                  <a:pt x="9860" y="59436"/>
                  <a:pt x="9934" y="62438"/>
                  <a:pt x="10125" y="65514"/>
                </a:cubicBezTo>
                <a:cubicBezTo>
                  <a:pt x="10169" y="66559"/>
                  <a:pt x="10316" y="67530"/>
                  <a:pt x="10449" y="68472"/>
                </a:cubicBezTo>
                <a:cubicBezTo>
                  <a:pt x="10728" y="70415"/>
                  <a:pt x="10978" y="72136"/>
                  <a:pt x="10463" y="73770"/>
                </a:cubicBezTo>
                <a:cubicBezTo>
                  <a:pt x="10419" y="73785"/>
                  <a:pt x="10346" y="73799"/>
                  <a:pt x="10287" y="73829"/>
                </a:cubicBezTo>
                <a:cubicBezTo>
                  <a:pt x="10640" y="72254"/>
                  <a:pt x="10316" y="70635"/>
                  <a:pt x="9992" y="68928"/>
                </a:cubicBezTo>
                <a:cubicBezTo>
                  <a:pt x="9786" y="67869"/>
                  <a:pt x="9566" y="66735"/>
                  <a:pt x="9492" y="65543"/>
                </a:cubicBezTo>
                <a:cubicBezTo>
                  <a:pt x="9242" y="61776"/>
                  <a:pt x="9566" y="59215"/>
                  <a:pt x="10581" y="56993"/>
                </a:cubicBezTo>
                <a:cubicBezTo>
                  <a:pt x="10611" y="56920"/>
                  <a:pt x="10640" y="56861"/>
                  <a:pt x="10669" y="56787"/>
                </a:cubicBezTo>
                <a:cubicBezTo>
                  <a:pt x="10802" y="56758"/>
                  <a:pt x="10890" y="56699"/>
                  <a:pt x="11008" y="56625"/>
                </a:cubicBezTo>
                <a:close/>
                <a:moveTo>
                  <a:pt x="10964" y="73711"/>
                </a:moveTo>
                <a:cubicBezTo>
                  <a:pt x="10949" y="73755"/>
                  <a:pt x="10934" y="73770"/>
                  <a:pt x="10934" y="73799"/>
                </a:cubicBezTo>
                <a:cubicBezTo>
                  <a:pt x="10875" y="73829"/>
                  <a:pt x="10831" y="73843"/>
                  <a:pt x="10787" y="73858"/>
                </a:cubicBezTo>
                <a:cubicBezTo>
                  <a:pt x="10787" y="73829"/>
                  <a:pt x="10802" y="73785"/>
                  <a:pt x="10817" y="73770"/>
                </a:cubicBezTo>
                <a:cubicBezTo>
                  <a:pt x="10875" y="73755"/>
                  <a:pt x="10934" y="73726"/>
                  <a:pt x="10964" y="73711"/>
                </a:cubicBezTo>
                <a:close/>
                <a:moveTo>
                  <a:pt x="10558" y="56925"/>
                </a:moveTo>
                <a:lnTo>
                  <a:pt x="10558" y="56925"/>
                </a:lnTo>
                <a:cubicBezTo>
                  <a:pt x="10537" y="56943"/>
                  <a:pt x="10536" y="56980"/>
                  <a:pt x="10522" y="56993"/>
                </a:cubicBezTo>
                <a:cubicBezTo>
                  <a:pt x="9507" y="59230"/>
                  <a:pt x="9183" y="61805"/>
                  <a:pt x="9433" y="65588"/>
                </a:cubicBezTo>
                <a:cubicBezTo>
                  <a:pt x="9507" y="66780"/>
                  <a:pt x="9728" y="67898"/>
                  <a:pt x="9934" y="68972"/>
                </a:cubicBezTo>
                <a:cubicBezTo>
                  <a:pt x="10272" y="70679"/>
                  <a:pt x="10581" y="72298"/>
                  <a:pt x="10213" y="73858"/>
                </a:cubicBezTo>
                <a:cubicBezTo>
                  <a:pt x="10140" y="73873"/>
                  <a:pt x="10081" y="73902"/>
                  <a:pt x="10007" y="73917"/>
                </a:cubicBezTo>
                <a:cubicBezTo>
                  <a:pt x="10228" y="72445"/>
                  <a:pt x="9860" y="70959"/>
                  <a:pt x="9492" y="69370"/>
                </a:cubicBezTo>
                <a:cubicBezTo>
                  <a:pt x="9213" y="68192"/>
                  <a:pt x="8918" y="66986"/>
                  <a:pt x="8830" y="65661"/>
                </a:cubicBezTo>
                <a:cubicBezTo>
                  <a:pt x="8594" y="62291"/>
                  <a:pt x="9021" y="59554"/>
                  <a:pt x="10169" y="57288"/>
                </a:cubicBezTo>
                <a:cubicBezTo>
                  <a:pt x="10199" y="57229"/>
                  <a:pt x="10228" y="57170"/>
                  <a:pt x="10243" y="57140"/>
                </a:cubicBezTo>
                <a:cubicBezTo>
                  <a:pt x="10302" y="57096"/>
                  <a:pt x="10375" y="57052"/>
                  <a:pt x="10434" y="57008"/>
                </a:cubicBezTo>
                <a:cubicBezTo>
                  <a:pt x="10462" y="56980"/>
                  <a:pt x="10515" y="56953"/>
                  <a:pt x="10558" y="56925"/>
                </a:cubicBezTo>
                <a:close/>
                <a:moveTo>
                  <a:pt x="11096" y="73799"/>
                </a:moveTo>
                <a:cubicBezTo>
                  <a:pt x="11082" y="73829"/>
                  <a:pt x="11052" y="73843"/>
                  <a:pt x="11052" y="73858"/>
                </a:cubicBezTo>
                <a:cubicBezTo>
                  <a:pt x="11023" y="73902"/>
                  <a:pt x="10978" y="73917"/>
                  <a:pt x="10949" y="73932"/>
                </a:cubicBezTo>
                <a:cubicBezTo>
                  <a:pt x="10964" y="73917"/>
                  <a:pt x="10964" y="73902"/>
                  <a:pt x="10978" y="73858"/>
                </a:cubicBezTo>
                <a:lnTo>
                  <a:pt x="11096" y="73799"/>
                </a:lnTo>
                <a:close/>
                <a:moveTo>
                  <a:pt x="10714" y="73799"/>
                </a:moveTo>
                <a:lnTo>
                  <a:pt x="10714" y="73799"/>
                </a:lnTo>
                <a:cubicBezTo>
                  <a:pt x="10684" y="73843"/>
                  <a:pt x="10669" y="73873"/>
                  <a:pt x="10669" y="73902"/>
                </a:cubicBezTo>
                <a:cubicBezTo>
                  <a:pt x="10611" y="73917"/>
                  <a:pt x="10566" y="73932"/>
                  <a:pt x="10508" y="73976"/>
                </a:cubicBezTo>
                <a:cubicBezTo>
                  <a:pt x="10522" y="73932"/>
                  <a:pt x="10522" y="73902"/>
                  <a:pt x="10537" y="73858"/>
                </a:cubicBezTo>
                <a:lnTo>
                  <a:pt x="10714" y="73799"/>
                </a:lnTo>
                <a:close/>
                <a:moveTo>
                  <a:pt x="11136" y="73926"/>
                </a:moveTo>
                <a:cubicBezTo>
                  <a:pt x="11140" y="73926"/>
                  <a:pt x="11146" y="73927"/>
                  <a:pt x="11155" y="73932"/>
                </a:cubicBezTo>
                <a:cubicBezTo>
                  <a:pt x="11126" y="73946"/>
                  <a:pt x="11111" y="73946"/>
                  <a:pt x="11096" y="73976"/>
                </a:cubicBezTo>
                <a:lnTo>
                  <a:pt x="11111" y="73946"/>
                </a:lnTo>
                <a:cubicBezTo>
                  <a:pt x="11121" y="73936"/>
                  <a:pt x="11124" y="73926"/>
                  <a:pt x="11136" y="73926"/>
                </a:cubicBezTo>
                <a:close/>
                <a:moveTo>
                  <a:pt x="10096" y="57214"/>
                </a:moveTo>
                <a:cubicBezTo>
                  <a:pt x="10096" y="57229"/>
                  <a:pt x="10081" y="57229"/>
                  <a:pt x="10081" y="57243"/>
                </a:cubicBezTo>
                <a:cubicBezTo>
                  <a:pt x="8918" y="59524"/>
                  <a:pt x="8506" y="62276"/>
                  <a:pt x="8742" y="65661"/>
                </a:cubicBezTo>
                <a:cubicBezTo>
                  <a:pt x="8830" y="66971"/>
                  <a:pt x="9124" y="68192"/>
                  <a:pt x="9419" y="69370"/>
                </a:cubicBezTo>
                <a:cubicBezTo>
                  <a:pt x="9801" y="70959"/>
                  <a:pt x="10154" y="72460"/>
                  <a:pt x="9934" y="73946"/>
                </a:cubicBezTo>
                <a:cubicBezTo>
                  <a:pt x="9860" y="73961"/>
                  <a:pt x="9801" y="73991"/>
                  <a:pt x="9728" y="74020"/>
                </a:cubicBezTo>
                <a:cubicBezTo>
                  <a:pt x="9845" y="72593"/>
                  <a:pt x="9433" y="71165"/>
                  <a:pt x="8992" y="69679"/>
                </a:cubicBezTo>
                <a:cubicBezTo>
                  <a:pt x="8624" y="68428"/>
                  <a:pt x="8241" y="67147"/>
                  <a:pt x="8138" y="65705"/>
                </a:cubicBezTo>
                <a:cubicBezTo>
                  <a:pt x="7888" y="62585"/>
                  <a:pt x="8433" y="59833"/>
                  <a:pt x="9713" y="57523"/>
                </a:cubicBezTo>
                <a:cubicBezTo>
                  <a:pt x="9728" y="57479"/>
                  <a:pt x="9772" y="57435"/>
                  <a:pt x="9786" y="57391"/>
                </a:cubicBezTo>
                <a:cubicBezTo>
                  <a:pt x="9904" y="57346"/>
                  <a:pt x="9992" y="57288"/>
                  <a:pt x="10096" y="57214"/>
                </a:cubicBezTo>
                <a:close/>
                <a:moveTo>
                  <a:pt x="10861" y="73917"/>
                </a:moveTo>
                <a:cubicBezTo>
                  <a:pt x="10861" y="73917"/>
                  <a:pt x="10861" y="73932"/>
                  <a:pt x="10831" y="73932"/>
                </a:cubicBezTo>
                <a:cubicBezTo>
                  <a:pt x="10817" y="73946"/>
                  <a:pt x="10817" y="73976"/>
                  <a:pt x="10802" y="73991"/>
                </a:cubicBezTo>
                <a:cubicBezTo>
                  <a:pt x="10787" y="74005"/>
                  <a:pt x="10728" y="74020"/>
                  <a:pt x="10684" y="74049"/>
                </a:cubicBezTo>
                <a:cubicBezTo>
                  <a:pt x="10714" y="74020"/>
                  <a:pt x="10714" y="73991"/>
                  <a:pt x="10728" y="73976"/>
                </a:cubicBezTo>
                <a:cubicBezTo>
                  <a:pt x="10758" y="73946"/>
                  <a:pt x="10817" y="73932"/>
                  <a:pt x="10861" y="73917"/>
                </a:cubicBezTo>
                <a:close/>
                <a:moveTo>
                  <a:pt x="10463" y="73873"/>
                </a:moveTo>
                <a:lnTo>
                  <a:pt x="10463" y="73873"/>
                </a:lnTo>
                <a:cubicBezTo>
                  <a:pt x="10449" y="73917"/>
                  <a:pt x="10449" y="73946"/>
                  <a:pt x="10434" y="73991"/>
                </a:cubicBezTo>
                <a:cubicBezTo>
                  <a:pt x="10360" y="74020"/>
                  <a:pt x="10302" y="74049"/>
                  <a:pt x="10243" y="74064"/>
                </a:cubicBezTo>
                <a:cubicBezTo>
                  <a:pt x="10257" y="74020"/>
                  <a:pt x="10257" y="73991"/>
                  <a:pt x="10287" y="73932"/>
                </a:cubicBezTo>
                <a:cubicBezTo>
                  <a:pt x="10346" y="73917"/>
                  <a:pt x="10419" y="73902"/>
                  <a:pt x="10463" y="73873"/>
                </a:cubicBezTo>
                <a:close/>
                <a:moveTo>
                  <a:pt x="10949" y="73991"/>
                </a:moveTo>
                <a:cubicBezTo>
                  <a:pt x="10949" y="74020"/>
                  <a:pt x="10949" y="74049"/>
                  <a:pt x="10934" y="74049"/>
                </a:cubicBezTo>
                <a:cubicBezTo>
                  <a:pt x="10905" y="74064"/>
                  <a:pt x="10875" y="74079"/>
                  <a:pt x="10831" y="74079"/>
                </a:cubicBezTo>
                <a:cubicBezTo>
                  <a:pt x="10831" y="74064"/>
                  <a:pt x="10846" y="74049"/>
                  <a:pt x="10846" y="74020"/>
                </a:cubicBezTo>
                <a:cubicBezTo>
                  <a:pt x="10890" y="74005"/>
                  <a:pt x="10905" y="74005"/>
                  <a:pt x="10949" y="73991"/>
                </a:cubicBezTo>
                <a:close/>
                <a:moveTo>
                  <a:pt x="9639" y="57494"/>
                </a:moveTo>
                <a:lnTo>
                  <a:pt x="9639" y="57494"/>
                </a:lnTo>
                <a:cubicBezTo>
                  <a:pt x="8315" y="59819"/>
                  <a:pt x="7785" y="62585"/>
                  <a:pt x="8035" y="65735"/>
                </a:cubicBezTo>
                <a:cubicBezTo>
                  <a:pt x="8153" y="67162"/>
                  <a:pt x="8536" y="68472"/>
                  <a:pt x="8903" y="69723"/>
                </a:cubicBezTo>
                <a:cubicBezTo>
                  <a:pt x="9345" y="71209"/>
                  <a:pt x="9742" y="72622"/>
                  <a:pt x="9639" y="74064"/>
                </a:cubicBezTo>
                <a:cubicBezTo>
                  <a:pt x="9610" y="74079"/>
                  <a:pt x="9580" y="74079"/>
                  <a:pt x="9551" y="74094"/>
                </a:cubicBezTo>
                <a:cubicBezTo>
                  <a:pt x="9507" y="74123"/>
                  <a:pt x="9477" y="74123"/>
                  <a:pt x="9419" y="74138"/>
                </a:cubicBezTo>
                <a:cubicBezTo>
                  <a:pt x="9433" y="72740"/>
                  <a:pt x="8977" y="71401"/>
                  <a:pt x="8477" y="69973"/>
                </a:cubicBezTo>
                <a:cubicBezTo>
                  <a:pt x="8020" y="68663"/>
                  <a:pt x="7564" y="67309"/>
                  <a:pt x="7432" y="65808"/>
                </a:cubicBezTo>
                <a:cubicBezTo>
                  <a:pt x="7196" y="62880"/>
                  <a:pt x="7814" y="60113"/>
                  <a:pt x="9271" y="57803"/>
                </a:cubicBezTo>
                <a:cubicBezTo>
                  <a:pt x="9316" y="57744"/>
                  <a:pt x="9330" y="57714"/>
                  <a:pt x="9360" y="57655"/>
                </a:cubicBezTo>
                <a:lnTo>
                  <a:pt x="9639" y="57494"/>
                </a:lnTo>
                <a:close/>
                <a:moveTo>
                  <a:pt x="10611" y="74005"/>
                </a:moveTo>
                <a:lnTo>
                  <a:pt x="10611" y="74005"/>
                </a:lnTo>
                <a:cubicBezTo>
                  <a:pt x="10596" y="74020"/>
                  <a:pt x="10596" y="74064"/>
                  <a:pt x="10581" y="74079"/>
                </a:cubicBezTo>
                <a:lnTo>
                  <a:pt x="10581" y="74094"/>
                </a:lnTo>
                <a:cubicBezTo>
                  <a:pt x="10522" y="74123"/>
                  <a:pt x="10478" y="74138"/>
                  <a:pt x="10434" y="74152"/>
                </a:cubicBezTo>
                <a:cubicBezTo>
                  <a:pt x="10449" y="74138"/>
                  <a:pt x="10463" y="74094"/>
                  <a:pt x="10463" y="74064"/>
                </a:cubicBezTo>
                <a:cubicBezTo>
                  <a:pt x="10522" y="74049"/>
                  <a:pt x="10566" y="74020"/>
                  <a:pt x="10611" y="74005"/>
                </a:cubicBezTo>
                <a:close/>
                <a:moveTo>
                  <a:pt x="10169" y="73991"/>
                </a:moveTo>
                <a:cubicBezTo>
                  <a:pt x="10154" y="74020"/>
                  <a:pt x="10154" y="74079"/>
                  <a:pt x="10140" y="74123"/>
                </a:cubicBezTo>
                <a:cubicBezTo>
                  <a:pt x="10081" y="74123"/>
                  <a:pt x="10022" y="74138"/>
                  <a:pt x="9978" y="74167"/>
                </a:cubicBezTo>
                <a:cubicBezTo>
                  <a:pt x="9978" y="74138"/>
                  <a:pt x="9992" y="74079"/>
                  <a:pt x="9992" y="74049"/>
                </a:cubicBezTo>
                <a:cubicBezTo>
                  <a:pt x="10037" y="74020"/>
                  <a:pt x="10110" y="74005"/>
                  <a:pt x="10169" y="73991"/>
                </a:cubicBezTo>
                <a:close/>
                <a:moveTo>
                  <a:pt x="9198" y="57758"/>
                </a:moveTo>
                <a:lnTo>
                  <a:pt x="9198" y="57758"/>
                </a:lnTo>
                <a:cubicBezTo>
                  <a:pt x="7726" y="60098"/>
                  <a:pt x="7079" y="62880"/>
                  <a:pt x="7344" y="65808"/>
                </a:cubicBezTo>
                <a:cubicBezTo>
                  <a:pt x="7476" y="67324"/>
                  <a:pt x="7947" y="68693"/>
                  <a:pt x="8403" y="70002"/>
                </a:cubicBezTo>
                <a:cubicBezTo>
                  <a:pt x="8903" y="71415"/>
                  <a:pt x="9360" y="72754"/>
                  <a:pt x="9345" y="74152"/>
                </a:cubicBezTo>
                <a:cubicBezTo>
                  <a:pt x="9271" y="74167"/>
                  <a:pt x="9198" y="74211"/>
                  <a:pt x="9124" y="74226"/>
                </a:cubicBezTo>
                <a:cubicBezTo>
                  <a:pt x="9051" y="72872"/>
                  <a:pt x="8536" y="71577"/>
                  <a:pt x="7976" y="70223"/>
                </a:cubicBezTo>
                <a:cubicBezTo>
                  <a:pt x="7432" y="68855"/>
                  <a:pt x="6858" y="67457"/>
                  <a:pt x="6711" y="65867"/>
                </a:cubicBezTo>
                <a:cubicBezTo>
                  <a:pt x="6461" y="63100"/>
                  <a:pt x="7196" y="60393"/>
                  <a:pt x="8815" y="58053"/>
                </a:cubicBezTo>
                <a:cubicBezTo>
                  <a:pt x="8845" y="57994"/>
                  <a:pt x="8903" y="57950"/>
                  <a:pt x="8933" y="57891"/>
                </a:cubicBezTo>
                <a:cubicBezTo>
                  <a:pt x="9036" y="57832"/>
                  <a:pt x="9124" y="57788"/>
                  <a:pt x="9198" y="57758"/>
                </a:cubicBezTo>
                <a:close/>
                <a:moveTo>
                  <a:pt x="10743" y="74094"/>
                </a:moveTo>
                <a:lnTo>
                  <a:pt x="10743" y="74094"/>
                </a:lnTo>
                <a:cubicBezTo>
                  <a:pt x="10728" y="74123"/>
                  <a:pt x="10728" y="74138"/>
                  <a:pt x="10714" y="74152"/>
                </a:cubicBezTo>
                <a:cubicBezTo>
                  <a:pt x="10669" y="74197"/>
                  <a:pt x="10640" y="74211"/>
                  <a:pt x="10596" y="74226"/>
                </a:cubicBezTo>
                <a:cubicBezTo>
                  <a:pt x="10611" y="74211"/>
                  <a:pt x="10611" y="74197"/>
                  <a:pt x="10640" y="74152"/>
                </a:cubicBezTo>
                <a:lnTo>
                  <a:pt x="10743" y="74094"/>
                </a:lnTo>
                <a:close/>
                <a:moveTo>
                  <a:pt x="10798" y="74220"/>
                </a:moveTo>
                <a:cubicBezTo>
                  <a:pt x="10801" y="74220"/>
                  <a:pt x="10802" y="74222"/>
                  <a:pt x="10802" y="74226"/>
                </a:cubicBezTo>
                <a:cubicBezTo>
                  <a:pt x="10788" y="74240"/>
                  <a:pt x="10760" y="74241"/>
                  <a:pt x="10758" y="74267"/>
                </a:cubicBezTo>
                <a:lnTo>
                  <a:pt x="10758" y="74267"/>
                </a:lnTo>
                <a:cubicBezTo>
                  <a:pt x="10758" y="74259"/>
                  <a:pt x="10761" y="74241"/>
                  <a:pt x="10772" y="74241"/>
                </a:cubicBezTo>
                <a:cubicBezTo>
                  <a:pt x="10783" y="74230"/>
                  <a:pt x="10793" y="74220"/>
                  <a:pt x="10798" y="74220"/>
                </a:cubicBezTo>
                <a:close/>
                <a:moveTo>
                  <a:pt x="9904" y="74064"/>
                </a:moveTo>
                <a:cubicBezTo>
                  <a:pt x="9904" y="74094"/>
                  <a:pt x="9875" y="74152"/>
                  <a:pt x="9875" y="74197"/>
                </a:cubicBezTo>
                <a:cubicBezTo>
                  <a:pt x="9831" y="74211"/>
                  <a:pt x="9757" y="74241"/>
                  <a:pt x="9698" y="74270"/>
                </a:cubicBezTo>
                <a:cubicBezTo>
                  <a:pt x="9698" y="74211"/>
                  <a:pt x="9713" y="74167"/>
                  <a:pt x="9713" y="74123"/>
                </a:cubicBezTo>
                <a:cubicBezTo>
                  <a:pt x="9772" y="74094"/>
                  <a:pt x="9845" y="74079"/>
                  <a:pt x="9904" y="74064"/>
                </a:cubicBezTo>
                <a:close/>
                <a:moveTo>
                  <a:pt x="10375" y="74094"/>
                </a:moveTo>
                <a:lnTo>
                  <a:pt x="10375" y="74094"/>
                </a:lnTo>
                <a:cubicBezTo>
                  <a:pt x="10360" y="74138"/>
                  <a:pt x="10360" y="74167"/>
                  <a:pt x="10346" y="74211"/>
                </a:cubicBezTo>
                <a:cubicBezTo>
                  <a:pt x="10287" y="74226"/>
                  <a:pt x="10228" y="74241"/>
                  <a:pt x="10199" y="74285"/>
                </a:cubicBezTo>
                <a:cubicBezTo>
                  <a:pt x="10199" y="74226"/>
                  <a:pt x="10213" y="74197"/>
                  <a:pt x="10213" y="74152"/>
                </a:cubicBezTo>
                <a:lnTo>
                  <a:pt x="10375" y="74094"/>
                </a:lnTo>
                <a:close/>
                <a:moveTo>
                  <a:pt x="8756" y="57979"/>
                </a:moveTo>
                <a:cubicBezTo>
                  <a:pt x="8771" y="57979"/>
                  <a:pt x="8771" y="58009"/>
                  <a:pt x="8756" y="58023"/>
                </a:cubicBezTo>
                <a:cubicBezTo>
                  <a:pt x="7123" y="60363"/>
                  <a:pt x="6387" y="63086"/>
                  <a:pt x="6637" y="65882"/>
                </a:cubicBezTo>
                <a:cubicBezTo>
                  <a:pt x="6784" y="67471"/>
                  <a:pt x="7358" y="68869"/>
                  <a:pt x="7917" y="70253"/>
                </a:cubicBezTo>
                <a:cubicBezTo>
                  <a:pt x="8462" y="71621"/>
                  <a:pt x="8977" y="72902"/>
                  <a:pt x="9036" y="74270"/>
                </a:cubicBezTo>
                <a:cubicBezTo>
                  <a:pt x="8962" y="74285"/>
                  <a:pt x="8889" y="74314"/>
                  <a:pt x="8815" y="74344"/>
                </a:cubicBezTo>
                <a:cubicBezTo>
                  <a:pt x="8668" y="72990"/>
                  <a:pt x="8094" y="71739"/>
                  <a:pt x="7491" y="70444"/>
                </a:cubicBezTo>
                <a:cubicBezTo>
                  <a:pt x="6843" y="69046"/>
                  <a:pt x="6181" y="67589"/>
                  <a:pt x="6019" y="65955"/>
                </a:cubicBezTo>
                <a:cubicBezTo>
                  <a:pt x="5754" y="63321"/>
                  <a:pt x="6608" y="60613"/>
                  <a:pt x="8374" y="58332"/>
                </a:cubicBezTo>
                <a:lnTo>
                  <a:pt x="8536" y="58112"/>
                </a:lnTo>
                <a:cubicBezTo>
                  <a:pt x="8609" y="58082"/>
                  <a:pt x="8683" y="58023"/>
                  <a:pt x="8756" y="57979"/>
                </a:cubicBezTo>
                <a:close/>
                <a:moveTo>
                  <a:pt x="10522" y="74211"/>
                </a:moveTo>
                <a:cubicBezTo>
                  <a:pt x="10508" y="74226"/>
                  <a:pt x="10508" y="74270"/>
                  <a:pt x="10493" y="74285"/>
                </a:cubicBezTo>
                <a:cubicBezTo>
                  <a:pt x="10449" y="74300"/>
                  <a:pt x="10390" y="74344"/>
                  <a:pt x="10360" y="74359"/>
                </a:cubicBezTo>
                <a:cubicBezTo>
                  <a:pt x="10375" y="74314"/>
                  <a:pt x="10375" y="74300"/>
                  <a:pt x="10390" y="74270"/>
                </a:cubicBezTo>
                <a:cubicBezTo>
                  <a:pt x="10434" y="74241"/>
                  <a:pt x="10463" y="74226"/>
                  <a:pt x="10522" y="74211"/>
                </a:cubicBezTo>
                <a:close/>
                <a:moveTo>
                  <a:pt x="9625" y="74152"/>
                </a:moveTo>
                <a:cubicBezTo>
                  <a:pt x="9625" y="74211"/>
                  <a:pt x="9610" y="74241"/>
                  <a:pt x="9610" y="74300"/>
                </a:cubicBezTo>
                <a:cubicBezTo>
                  <a:pt x="9551" y="74314"/>
                  <a:pt x="9477" y="74344"/>
                  <a:pt x="9419" y="74373"/>
                </a:cubicBezTo>
                <a:lnTo>
                  <a:pt x="9419" y="74226"/>
                </a:lnTo>
                <a:cubicBezTo>
                  <a:pt x="9477" y="74211"/>
                  <a:pt x="9507" y="74197"/>
                  <a:pt x="9566" y="74167"/>
                </a:cubicBezTo>
                <a:cubicBezTo>
                  <a:pt x="9580" y="74167"/>
                  <a:pt x="9610" y="74152"/>
                  <a:pt x="9625" y="74152"/>
                </a:cubicBezTo>
                <a:close/>
                <a:moveTo>
                  <a:pt x="10096" y="74197"/>
                </a:moveTo>
                <a:lnTo>
                  <a:pt x="10096" y="74197"/>
                </a:lnTo>
                <a:cubicBezTo>
                  <a:pt x="10081" y="74226"/>
                  <a:pt x="10081" y="74270"/>
                  <a:pt x="10066" y="74300"/>
                </a:cubicBezTo>
                <a:cubicBezTo>
                  <a:pt x="10022" y="74344"/>
                  <a:pt x="9978" y="74359"/>
                  <a:pt x="9919" y="74373"/>
                </a:cubicBezTo>
                <a:cubicBezTo>
                  <a:pt x="9934" y="74344"/>
                  <a:pt x="9934" y="74300"/>
                  <a:pt x="9934" y="74241"/>
                </a:cubicBezTo>
                <a:lnTo>
                  <a:pt x="10096" y="74197"/>
                </a:lnTo>
                <a:close/>
                <a:moveTo>
                  <a:pt x="10611" y="74314"/>
                </a:moveTo>
                <a:cubicBezTo>
                  <a:pt x="10611" y="74314"/>
                  <a:pt x="10596" y="74344"/>
                  <a:pt x="10596" y="74359"/>
                </a:cubicBezTo>
                <a:cubicBezTo>
                  <a:pt x="10581" y="74373"/>
                  <a:pt x="10537" y="74388"/>
                  <a:pt x="10522" y="74388"/>
                </a:cubicBezTo>
                <a:cubicBezTo>
                  <a:pt x="10522" y="74373"/>
                  <a:pt x="10537" y="74359"/>
                  <a:pt x="10537" y="74359"/>
                </a:cubicBezTo>
                <a:cubicBezTo>
                  <a:pt x="10552" y="74329"/>
                  <a:pt x="10596" y="74329"/>
                  <a:pt x="10611" y="74314"/>
                </a:cubicBezTo>
                <a:close/>
                <a:moveTo>
                  <a:pt x="8374" y="58200"/>
                </a:moveTo>
                <a:lnTo>
                  <a:pt x="8315" y="58259"/>
                </a:lnTo>
                <a:cubicBezTo>
                  <a:pt x="6534" y="60555"/>
                  <a:pt x="5681" y="63277"/>
                  <a:pt x="5945" y="65926"/>
                </a:cubicBezTo>
                <a:cubicBezTo>
                  <a:pt x="6107" y="67589"/>
                  <a:pt x="6770" y="69031"/>
                  <a:pt x="7417" y="70444"/>
                </a:cubicBezTo>
                <a:cubicBezTo>
                  <a:pt x="8020" y="71739"/>
                  <a:pt x="8594" y="72990"/>
                  <a:pt x="8742" y="74329"/>
                </a:cubicBezTo>
                <a:cubicBezTo>
                  <a:pt x="8668" y="74359"/>
                  <a:pt x="8594" y="74388"/>
                  <a:pt x="8521" y="74403"/>
                </a:cubicBezTo>
                <a:cubicBezTo>
                  <a:pt x="8300" y="73078"/>
                  <a:pt x="7667" y="71871"/>
                  <a:pt x="7005" y="70576"/>
                </a:cubicBezTo>
                <a:cubicBezTo>
                  <a:pt x="6269" y="69149"/>
                  <a:pt x="5519" y="67677"/>
                  <a:pt x="5327" y="65985"/>
                </a:cubicBezTo>
                <a:cubicBezTo>
                  <a:pt x="5077" y="63424"/>
                  <a:pt x="5990" y="60790"/>
                  <a:pt x="7947" y="58553"/>
                </a:cubicBezTo>
                <a:lnTo>
                  <a:pt x="8182" y="58318"/>
                </a:lnTo>
                <a:cubicBezTo>
                  <a:pt x="8241" y="58274"/>
                  <a:pt x="8315" y="58244"/>
                  <a:pt x="8374" y="58200"/>
                </a:cubicBezTo>
                <a:close/>
                <a:moveTo>
                  <a:pt x="9330" y="74226"/>
                </a:moveTo>
                <a:lnTo>
                  <a:pt x="9330" y="74388"/>
                </a:lnTo>
                <a:lnTo>
                  <a:pt x="9316" y="74388"/>
                </a:lnTo>
                <a:cubicBezTo>
                  <a:pt x="9257" y="74432"/>
                  <a:pt x="9183" y="74447"/>
                  <a:pt x="9124" y="74462"/>
                </a:cubicBezTo>
                <a:lnTo>
                  <a:pt x="9124" y="74300"/>
                </a:lnTo>
                <a:cubicBezTo>
                  <a:pt x="9198" y="74285"/>
                  <a:pt x="9271" y="74270"/>
                  <a:pt x="9330" y="74226"/>
                </a:cubicBezTo>
                <a:close/>
                <a:moveTo>
                  <a:pt x="10287" y="74314"/>
                </a:moveTo>
                <a:lnTo>
                  <a:pt x="10287" y="74314"/>
                </a:lnTo>
                <a:cubicBezTo>
                  <a:pt x="10257" y="74359"/>
                  <a:pt x="10257" y="74373"/>
                  <a:pt x="10243" y="74417"/>
                </a:cubicBezTo>
                <a:cubicBezTo>
                  <a:pt x="10213" y="74432"/>
                  <a:pt x="10154" y="74447"/>
                  <a:pt x="10110" y="74462"/>
                </a:cubicBezTo>
                <a:cubicBezTo>
                  <a:pt x="10110" y="74447"/>
                  <a:pt x="10140" y="74417"/>
                  <a:pt x="10140" y="74388"/>
                </a:cubicBezTo>
                <a:lnTo>
                  <a:pt x="10140" y="74373"/>
                </a:lnTo>
                <a:cubicBezTo>
                  <a:pt x="10184" y="74359"/>
                  <a:pt x="10228" y="74344"/>
                  <a:pt x="10287" y="74314"/>
                </a:cubicBezTo>
                <a:close/>
                <a:moveTo>
                  <a:pt x="9860" y="74285"/>
                </a:moveTo>
                <a:cubicBezTo>
                  <a:pt x="9860" y="74314"/>
                  <a:pt x="9845" y="74373"/>
                  <a:pt x="9816" y="74417"/>
                </a:cubicBezTo>
                <a:cubicBezTo>
                  <a:pt x="9772" y="74447"/>
                  <a:pt x="9713" y="74462"/>
                  <a:pt x="9654" y="74491"/>
                </a:cubicBezTo>
                <a:cubicBezTo>
                  <a:pt x="9654" y="74447"/>
                  <a:pt x="9669" y="74388"/>
                  <a:pt x="9669" y="74359"/>
                </a:cubicBezTo>
                <a:cubicBezTo>
                  <a:pt x="9728" y="74344"/>
                  <a:pt x="9801" y="74314"/>
                  <a:pt x="9860" y="74285"/>
                </a:cubicBezTo>
                <a:close/>
                <a:moveTo>
                  <a:pt x="7947" y="58450"/>
                </a:moveTo>
                <a:cubicBezTo>
                  <a:pt x="7932" y="58465"/>
                  <a:pt x="7903" y="58494"/>
                  <a:pt x="7873" y="58509"/>
                </a:cubicBezTo>
                <a:cubicBezTo>
                  <a:pt x="5901" y="60775"/>
                  <a:pt x="4959" y="63424"/>
                  <a:pt x="5239" y="66000"/>
                </a:cubicBezTo>
                <a:cubicBezTo>
                  <a:pt x="5430" y="67692"/>
                  <a:pt x="6181" y="69178"/>
                  <a:pt x="6917" y="70621"/>
                </a:cubicBezTo>
                <a:cubicBezTo>
                  <a:pt x="7579" y="71886"/>
                  <a:pt x="8197" y="73122"/>
                  <a:pt x="8418" y="74432"/>
                </a:cubicBezTo>
                <a:cubicBezTo>
                  <a:pt x="8344" y="74447"/>
                  <a:pt x="8271" y="74491"/>
                  <a:pt x="8197" y="74506"/>
                </a:cubicBezTo>
                <a:cubicBezTo>
                  <a:pt x="7903" y="73181"/>
                  <a:pt x="7226" y="71974"/>
                  <a:pt x="6505" y="70724"/>
                </a:cubicBezTo>
                <a:cubicBezTo>
                  <a:pt x="5681" y="69281"/>
                  <a:pt x="4812" y="67766"/>
                  <a:pt x="4636" y="66058"/>
                </a:cubicBezTo>
                <a:cubicBezTo>
                  <a:pt x="4268" y="62718"/>
                  <a:pt x="6269" y="60084"/>
                  <a:pt x="7505" y="58818"/>
                </a:cubicBezTo>
                <a:lnTo>
                  <a:pt x="7814" y="58494"/>
                </a:lnTo>
                <a:cubicBezTo>
                  <a:pt x="7859" y="58494"/>
                  <a:pt x="7903" y="58480"/>
                  <a:pt x="7947" y="58450"/>
                </a:cubicBezTo>
                <a:close/>
                <a:moveTo>
                  <a:pt x="10419" y="74388"/>
                </a:moveTo>
                <a:cubicBezTo>
                  <a:pt x="10390" y="74417"/>
                  <a:pt x="10390" y="74432"/>
                  <a:pt x="10375" y="74447"/>
                </a:cubicBezTo>
                <a:cubicBezTo>
                  <a:pt x="10346" y="74506"/>
                  <a:pt x="10316" y="74520"/>
                  <a:pt x="10287" y="74520"/>
                </a:cubicBezTo>
                <a:cubicBezTo>
                  <a:pt x="10302" y="74506"/>
                  <a:pt x="10302" y="74491"/>
                  <a:pt x="10316" y="74447"/>
                </a:cubicBezTo>
                <a:cubicBezTo>
                  <a:pt x="10360" y="74432"/>
                  <a:pt x="10390" y="74417"/>
                  <a:pt x="10419" y="74388"/>
                </a:cubicBezTo>
                <a:close/>
                <a:moveTo>
                  <a:pt x="10455" y="74549"/>
                </a:moveTo>
                <a:cubicBezTo>
                  <a:pt x="10450" y="74556"/>
                  <a:pt x="10445" y="74561"/>
                  <a:pt x="10441" y="74565"/>
                </a:cubicBezTo>
                <a:lnTo>
                  <a:pt x="10441" y="74565"/>
                </a:lnTo>
                <a:lnTo>
                  <a:pt x="10449" y="74550"/>
                </a:lnTo>
                <a:cubicBezTo>
                  <a:pt x="10451" y="74550"/>
                  <a:pt x="10453" y="74550"/>
                  <a:pt x="10455" y="74549"/>
                </a:cubicBezTo>
                <a:close/>
                <a:moveTo>
                  <a:pt x="9051" y="74344"/>
                </a:moveTo>
                <a:lnTo>
                  <a:pt x="9051" y="74506"/>
                </a:lnTo>
                <a:cubicBezTo>
                  <a:pt x="8977" y="74520"/>
                  <a:pt x="8918" y="74565"/>
                  <a:pt x="8845" y="74579"/>
                </a:cubicBezTo>
                <a:cubicBezTo>
                  <a:pt x="8845" y="74520"/>
                  <a:pt x="8845" y="74462"/>
                  <a:pt x="8830" y="74417"/>
                </a:cubicBezTo>
                <a:cubicBezTo>
                  <a:pt x="8903" y="74373"/>
                  <a:pt x="8977" y="74359"/>
                  <a:pt x="9051" y="74344"/>
                </a:cubicBezTo>
                <a:close/>
                <a:moveTo>
                  <a:pt x="9580" y="74373"/>
                </a:moveTo>
                <a:cubicBezTo>
                  <a:pt x="9580" y="74432"/>
                  <a:pt x="9566" y="74462"/>
                  <a:pt x="9566" y="74520"/>
                </a:cubicBezTo>
                <a:cubicBezTo>
                  <a:pt x="9507" y="74535"/>
                  <a:pt x="9463" y="74579"/>
                  <a:pt x="9389" y="74594"/>
                </a:cubicBezTo>
                <a:cubicBezTo>
                  <a:pt x="9404" y="74565"/>
                  <a:pt x="9404" y="74506"/>
                  <a:pt x="9404" y="74447"/>
                </a:cubicBezTo>
                <a:cubicBezTo>
                  <a:pt x="9463" y="74432"/>
                  <a:pt x="9536" y="74417"/>
                  <a:pt x="9580" y="74373"/>
                </a:cubicBezTo>
                <a:close/>
                <a:moveTo>
                  <a:pt x="10037" y="74417"/>
                </a:moveTo>
                <a:lnTo>
                  <a:pt x="10037" y="74417"/>
                </a:lnTo>
                <a:cubicBezTo>
                  <a:pt x="10022" y="74447"/>
                  <a:pt x="10022" y="74491"/>
                  <a:pt x="10007" y="74520"/>
                </a:cubicBezTo>
                <a:cubicBezTo>
                  <a:pt x="9948" y="74535"/>
                  <a:pt x="9919" y="74579"/>
                  <a:pt x="9860" y="74594"/>
                </a:cubicBezTo>
                <a:cubicBezTo>
                  <a:pt x="9875" y="74579"/>
                  <a:pt x="9875" y="74565"/>
                  <a:pt x="9875" y="74520"/>
                </a:cubicBezTo>
                <a:cubicBezTo>
                  <a:pt x="9875" y="74506"/>
                  <a:pt x="9875" y="74491"/>
                  <a:pt x="9889" y="74462"/>
                </a:cubicBezTo>
                <a:cubicBezTo>
                  <a:pt x="9948" y="74447"/>
                  <a:pt x="10007" y="74432"/>
                  <a:pt x="10037" y="74417"/>
                </a:cubicBezTo>
                <a:close/>
                <a:moveTo>
                  <a:pt x="7440" y="58780"/>
                </a:moveTo>
                <a:lnTo>
                  <a:pt x="7440" y="58780"/>
                </a:lnTo>
                <a:cubicBezTo>
                  <a:pt x="6204" y="60048"/>
                  <a:pt x="4195" y="62694"/>
                  <a:pt x="4562" y="66073"/>
                </a:cubicBezTo>
                <a:cubicBezTo>
                  <a:pt x="4739" y="67810"/>
                  <a:pt x="5607" y="69340"/>
                  <a:pt x="6461" y="70782"/>
                </a:cubicBezTo>
                <a:cubicBezTo>
                  <a:pt x="7167" y="72033"/>
                  <a:pt x="7859" y="73240"/>
                  <a:pt x="8153" y="74535"/>
                </a:cubicBezTo>
                <a:cubicBezTo>
                  <a:pt x="8079" y="74565"/>
                  <a:pt x="8006" y="74594"/>
                  <a:pt x="7932" y="74609"/>
                </a:cubicBezTo>
                <a:cubicBezTo>
                  <a:pt x="7564" y="73270"/>
                  <a:pt x="6799" y="72063"/>
                  <a:pt x="6048" y="70856"/>
                </a:cubicBezTo>
                <a:cubicBezTo>
                  <a:pt x="5136" y="69384"/>
                  <a:pt x="4179" y="67869"/>
                  <a:pt x="3973" y="66117"/>
                </a:cubicBezTo>
                <a:cubicBezTo>
                  <a:pt x="3694" y="63704"/>
                  <a:pt x="4842" y="61128"/>
                  <a:pt x="7093" y="59053"/>
                </a:cubicBezTo>
                <a:cubicBezTo>
                  <a:pt x="7185" y="58975"/>
                  <a:pt x="7310" y="58874"/>
                  <a:pt x="7440" y="58780"/>
                </a:cubicBezTo>
                <a:close/>
                <a:moveTo>
                  <a:pt x="8756" y="74417"/>
                </a:moveTo>
                <a:lnTo>
                  <a:pt x="8756" y="74594"/>
                </a:lnTo>
                <a:cubicBezTo>
                  <a:pt x="8683" y="74609"/>
                  <a:pt x="8609" y="74653"/>
                  <a:pt x="8550" y="74668"/>
                </a:cubicBezTo>
                <a:cubicBezTo>
                  <a:pt x="8550" y="74609"/>
                  <a:pt x="8536" y="74550"/>
                  <a:pt x="8536" y="74491"/>
                </a:cubicBezTo>
                <a:cubicBezTo>
                  <a:pt x="8609" y="74462"/>
                  <a:pt x="8683" y="74432"/>
                  <a:pt x="8756" y="74417"/>
                </a:cubicBezTo>
                <a:close/>
                <a:moveTo>
                  <a:pt x="10199" y="74520"/>
                </a:moveTo>
                <a:cubicBezTo>
                  <a:pt x="10169" y="74535"/>
                  <a:pt x="10169" y="74579"/>
                  <a:pt x="10154" y="74594"/>
                </a:cubicBezTo>
                <a:cubicBezTo>
                  <a:pt x="10110" y="74609"/>
                  <a:pt x="10081" y="74653"/>
                  <a:pt x="10051" y="74668"/>
                </a:cubicBezTo>
                <a:cubicBezTo>
                  <a:pt x="10066" y="74638"/>
                  <a:pt x="10066" y="74609"/>
                  <a:pt x="10081" y="74579"/>
                </a:cubicBezTo>
                <a:lnTo>
                  <a:pt x="10199" y="74520"/>
                </a:lnTo>
                <a:close/>
                <a:moveTo>
                  <a:pt x="9330" y="74491"/>
                </a:moveTo>
                <a:cubicBezTo>
                  <a:pt x="9330" y="74535"/>
                  <a:pt x="9316" y="74579"/>
                  <a:pt x="9316" y="74638"/>
                </a:cubicBezTo>
                <a:cubicBezTo>
                  <a:pt x="9257" y="74668"/>
                  <a:pt x="9183" y="74682"/>
                  <a:pt x="9124" y="74712"/>
                </a:cubicBezTo>
                <a:lnTo>
                  <a:pt x="9124" y="74565"/>
                </a:lnTo>
                <a:cubicBezTo>
                  <a:pt x="9198" y="74535"/>
                  <a:pt x="9257" y="74506"/>
                  <a:pt x="9330" y="74491"/>
                </a:cubicBezTo>
                <a:close/>
                <a:moveTo>
                  <a:pt x="9801" y="74506"/>
                </a:moveTo>
                <a:lnTo>
                  <a:pt x="9801" y="74506"/>
                </a:lnTo>
                <a:cubicBezTo>
                  <a:pt x="9786" y="74535"/>
                  <a:pt x="9786" y="74579"/>
                  <a:pt x="9772" y="74609"/>
                </a:cubicBezTo>
                <a:cubicBezTo>
                  <a:pt x="9728" y="74653"/>
                  <a:pt x="9683" y="74682"/>
                  <a:pt x="9625" y="74712"/>
                </a:cubicBezTo>
                <a:lnTo>
                  <a:pt x="9625" y="74668"/>
                </a:lnTo>
                <a:cubicBezTo>
                  <a:pt x="9625" y="74638"/>
                  <a:pt x="9639" y="74609"/>
                  <a:pt x="9639" y="74579"/>
                </a:cubicBezTo>
                <a:cubicBezTo>
                  <a:pt x="9698" y="74565"/>
                  <a:pt x="9742" y="74535"/>
                  <a:pt x="9801" y="74506"/>
                </a:cubicBezTo>
                <a:close/>
                <a:moveTo>
                  <a:pt x="10287" y="74638"/>
                </a:moveTo>
                <a:cubicBezTo>
                  <a:pt x="10287" y="74638"/>
                  <a:pt x="10287" y="74653"/>
                  <a:pt x="10272" y="74668"/>
                </a:cubicBezTo>
                <a:cubicBezTo>
                  <a:pt x="10243" y="74682"/>
                  <a:pt x="10213" y="74712"/>
                  <a:pt x="10199" y="74726"/>
                </a:cubicBezTo>
                <a:cubicBezTo>
                  <a:pt x="10199" y="74712"/>
                  <a:pt x="10213" y="74682"/>
                  <a:pt x="10213" y="74668"/>
                </a:cubicBezTo>
                <a:cubicBezTo>
                  <a:pt x="10228" y="74653"/>
                  <a:pt x="10257" y="74653"/>
                  <a:pt x="10287" y="74638"/>
                </a:cubicBezTo>
                <a:close/>
                <a:moveTo>
                  <a:pt x="6887" y="59142"/>
                </a:moveTo>
                <a:cubicBezTo>
                  <a:pt x="4680" y="61217"/>
                  <a:pt x="3576" y="63777"/>
                  <a:pt x="3841" y="66176"/>
                </a:cubicBezTo>
                <a:cubicBezTo>
                  <a:pt x="4047" y="67942"/>
                  <a:pt x="5018" y="69458"/>
                  <a:pt x="5945" y="70959"/>
                </a:cubicBezTo>
                <a:cubicBezTo>
                  <a:pt x="6681" y="72122"/>
                  <a:pt x="7447" y="73358"/>
                  <a:pt x="7814" y="74682"/>
                </a:cubicBezTo>
                <a:cubicBezTo>
                  <a:pt x="7741" y="74726"/>
                  <a:pt x="7667" y="74741"/>
                  <a:pt x="7594" y="74785"/>
                </a:cubicBezTo>
                <a:cubicBezTo>
                  <a:pt x="7167" y="73402"/>
                  <a:pt x="6343" y="72210"/>
                  <a:pt x="5533" y="71033"/>
                </a:cubicBezTo>
                <a:cubicBezTo>
                  <a:pt x="4533" y="69532"/>
                  <a:pt x="3458" y="68016"/>
                  <a:pt x="3238" y="66220"/>
                </a:cubicBezTo>
                <a:cubicBezTo>
                  <a:pt x="2943" y="63895"/>
                  <a:pt x="4209" y="61335"/>
                  <a:pt x="6608" y="59363"/>
                </a:cubicBezTo>
                <a:lnTo>
                  <a:pt x="6887" y="59142"/>
                </a:lnTo>
                <a:close/>
                <a:moveTo>
                  <a:pt x="8447" y="74520"/>
                </a:moveTo>
                <a:cubicBezTo>
                  <a:pt x="8462" y="74594"/>
                  <a:pt x="8462" y="74653"/>
                  <a:pt x="8477" y="74712"/>
                </a:cubicBezTo>
                <a:cubicBezTo>
                  <a:pt x="8403" y="74726"/>
                  <a:pt x="8330" y="74756"/>
                  <a:pt x="8256" y="74785"/>
                </a:cubicBezTo>
                <a:cubicBezTo>
                  <a:pt x="8241" y="74726"/>
                  <a:pt x="8241" y="74653"/>
                  <a:pt x="8227" y="74594"/>
                </a:cubicBezTo>
                <a:cubicBezTo>
                  <a:pt x="8300" y="74579"/>
                  <a:pt x="8374" y="74535"/>
                  <a:pt x="8447" y="74520"/>
                </a:cubicBezTo>
                <a:close/>
                <a:moveTo>
                  <a:pt x="9978" y="74653"/>
                </a:moveTo>
                <a:lnTo>
                  <a:pt x="9978" y="74653"/>
                </a:lnTo>
                <a:cubicBezTo>
                  <a:pt x="9948" y="74682"/>
                  <a:pt x="9948" y="74712"/>
                  <a:pt x="9934" y="74741"/>
                </a:cubicBezTo>
                <a:cubicBezTo>
                  <a:pt x="9904" y="74741"/>
                  <a:pt x="9860" y="74756"/>
                  <a:pt x="9801" y="74800"/>
                </a:cubicBezTo>
                <a:cubicBezTo>
                  <a:pt x="9831" y="74756"/>
                  <a:pt x="9831" y="74726"/>
                  <a:pt x="9845" y="74712"/>
                </a:cubicBezTo>
                <a:cubicBezTo>
                  <a:pt x="9875" y="74682"/>
                  <a:pt x="9934" y="74668"/>
                  <a:pt x="9978" y="74653"/>
                </a:cubicBezTo>
                <a:close/>
                <a:moveTo>
                  <a:pt x="9051" y="74579"/>
                </a:moveTo>
                <a:lnTo>
                  <a:pt x="9051" y="74741"/>
                </a:lnTo>
                <a:cubicBezTo>
                  <a:pt x="8992" y="74756"/>
                  <a:pt x="8918" y="74800"/>
                  <a:pt x="8874" y="74815"/>
                </a:cubicBezTo>
                <a:lnTo>
                  <a:pt x="8874" y="74653"/>
                </a:lnTo>
                <a:cubicBezTo>
                  <a:pt x="8903" y="74638"/>
                  <a:pt x="8977" y="74609"/>
                  <a:pt x="9051" y="74579"/>
                </a:cubicBezTo>
                <a:close/>
                <a:moveTo>
                  <a:pt x="9551" y="74609"/>
                </a:moveTo>
                <a:lnTo>
                  <a:pt x="9551" y="74653"/>
                </a:lnTo>
                <a:cubicBezTo>
                  <a:pt x="9551" y="74682"/>
                  <a:pt x="9536" y="74712"/>
                  <a:pt x="9536" y="74741"/>
                </a:cubicBezTo>
                <a:cubicBezTo>
                  <a:pt x="9477" y="74785"/>
                  <a:pt x="9419" y="74800"/>
                  <a:pt x="9360" y="74815"/>
                </a:cubicBezTo>
                <a:cubicBezTo>
                  <a:pt x="9360" y="74756"/>
                  <a:pt x="9374" y="74726"/>
                  <a:pt x="9374" y="74682"/>
                </a:cubicBezTo>
                <a:cubicBezTo>
                  <a:pt x="9433" y="74668"/>
                  <a:pt x="9492" y="74638"/>
                  <a:pt x="9551" y="74609"/>
                </a:cubicBezTo>
                <a:close/>
                <a:moveTo>
                  <a:pt x="10096" y="74726"/>
                </a:moveTo>
                <a:cubicBezTo>
                  <a:pt x="10081" y="74741"/>
                  <a:pt x="10081" y="74785"/>
                  <a:pt x="10066" y="74800"/>
                </a:cubicBezTo>
                <a:cubicBezTo>
                  <a:pt x="10022" y="74815"/>
                  <a:pt x="10007" y="74829"/>
                  <a:pt x="9978" y="74859"/>
                </a:cubicBezTo>
                <a:cubicBezTo>
                  <a:pt x="9992" y="74829"/>
                  <a:pt x="9992" y="74800"/>
                  <a:pt x="10007" y="74785"/>
                </a:cubicBezTo>
                <a:cubicBezTo>
                  <a:pt x="10051" y="74756"/>
                  <a:pt x="10066" y="74741"/>
                  <a:pt x="10096" y="74726"/>
                </a:cubicBezTo>
                <a:close/>
                <a:moveTo>
                  <a:pt x="8138" y="74653"/>
                </a:moveTo>
                <a:cubicBezTo>
                  <a:pt x="8168" y="74682"/>
                  <a:pt x="8168" y="74756"/>
                  <a:pt x="8182" y="74815"/>
                </a:cubicBezTo>
                <a:cubicBezTo>
                  <a:pt x="8109" y="74829"/>
                  <a:pt x="8035" y="74874"/>
                  <a:pt x="7962" y="74903"/>
                </a:cubicBezTo>
                <a:cubicBezTo>
                  <a:pt x="7947" y="74859"/>
                  <a:pt x="7932" y="74785"/>
                  <a:pt x="7903" y="74726"/>
                </a:cubicBezTo>
                <a:cubicBezTo>
                  <a:pt x="7991" y="74697"/>
                  <a:pt x="8050" y="74668"/>
                  <a:pt x="8138" y="74653"/>
                </a:cubicBezTo>
                <a:close/>
                <a:moveTo>
                  <a:pt x="9742" y="74726"/>
                </a:moveTo>
                <a:cubicBezTo>
                  <a:pt x="9728" y="74756"/>
                  <a:pt x="9728" y="74800"/>
                  <a:pt x="9713" y="74829"/>
                </a:cubicBezTo>
                <a:cubicBezTo>
                  <a:pt x="9669" y="74859"/>
                  <a:pt x="9625" y="74888"/>
                  <a:pt x="9580" y="74903"/>
                </a:cubicBezTo>
                <a:cubicBezTo>
                  <a:pt x="9580" y="74888"/>
                  <a:pt x="9580" y="74859"/>
                  <a:pt x="9610" y="74800"/>
                </a:cubicBezTo>
                <a:cubicBezTo>
                  <a:pt x="9654" y="74785"/>
                  <a:pt x="9698" y="74756"/>
                  <a:pt x="9742" y="74726"/>
                </a:cubicBezTo>
                <a:close/>
                <a:moveTo>
                  <a:pt x="8771" y="74682"/>
                </a:moveTo>
                <a:lnTo>
                  <a:pt x="8771" y="74859"/>
                </a:lnTo>
                <a:cubicBezTo>
                  <a:pt x="8727" y="74874"/>
                  <a:pt x="8639" y="74903"/>
                  <a:pt x="8580" y="74918"/>
                </a:cubicBezTo>
                <a:cubicBezTo>
                  <a:pt x="8580" y="74874"/>
                  <a:pt x="8550" y="74815"/>
                  <a:pt x="8550" y="74756"/>
                </a:cubicBezTo>
                <a:cubicBezTo>
                  <a:pt x="8624" y="74741"/>
                  <a:pt x="8697" y="74712"/>
                  <a:pt x="8771" y="74682"/>
                </a:cubicBezTo>
                <a:close/>
                <a:moveTo>
                  <a:pt x="9286" y="74726"/>
                </a:moveTo>
                <a:lnTo>
                  <a:pt x="9286" y="74800"/>
                </a:lnTo>
                <a:cubicBezTo>
                  <a:pt x="9286" y="74815"/>
                  <a:pt x="9286" y="74829"/>
                  <a:pt x="9271" y="74874"/>
                </a:cubicBezTo>
                <a:cubicBezTo>
                  <a:pt x="9213" y="74888"/>
                  <a:pt x="9168" y="74918"/>
                  <a:pt x="9110" y="74947"/>
                </a:cubicBezTo>
                <a:lnTo>
                  <a:pt x="9110" y="74800"/>
                </a:lnTo>
                <a:cubicBezTo>
                  <a:pt x="9183" y="74785"/>
                  <a:pt x="9242" y="74741"/>
                  <a:pt x="9286" y="74726"/>
                </a:cubicBezTo>
                <a:close/>
                <a:moveTo>
                  <a:pt x="9889" y="74859"/>
                </a:moveTo>
                <a:lnTo>
                  <a:pt x="9889" y="74859"/>
                </a:lnTo>
                <a:cubicBezTo>
                  <a:pt x="9875" y="74888"/>
                  <a:pt x="9875" y="74903"/>
                  <a:pt x="9860" y="74947"/>
                </a:cubicBezTo>
                <a:cubicBezTo>
                  <a:pt x="9831" y="74947"/>
                  <a:pt x="9786" y="74962"/>
                  <a:pt x="9742" y="75006"/>
                </a:cubicBezTo>
                <a:cubicBezTo>
                  <a:pt x="9772" y="74962"/>
                  <a:pt x="9772" y="74947"/>
                  <a:pt x="9786" y="74903"/>
                </a:cubicBezTo>
                <a:lnTo>
                  <a:pt x="9889" y="74859"/>
                </a:lnTo>
                <a:close/>
                <a:moveTo>
                  <a:pt x="7844" y="74741"/>
                </a:moveTo>
                <a:cubicBezTo>
                  <a:pt x="7859" y="74800"/>
                  <a:pt x="7873" y="74874"/>
                  <a:pt x="7888" y="74932"/>
                </a:cubicBezTo>
                <a:cubicBezTo>
                  <a:pt x="7814" y="74962"/>
                  <a:pt x="7741" y="74977"/>
                  <a:pt x="7667" y="75021"/>
                </a:cubicBezTo>
                <a:cubicBezTo>
                  <a:pt x="7653" y="74947"/>
                  <a:pt x="7638" y="74888"/>
                  <a:pt x="7623" y="74829"/>
                </a:cubicBezTo>
                <a:cubicBezTo>
                  <a:pt x="7697" y="74800"/>
                  <a:pt x="7770" y="74785"/>
                  <a:pt x="7844" y="74741"/>
                </a:cubicBezTo>
                <a:close/>
                <a:moveTo>
                  <a:pt x="9992" y="74932"/>
                </a:moveTo>
                <a:lnTo>
                  <a:pt x="9992" y="74932"/>
                </a:lnTo>
                <a:cubicBezTo>
                  <a:pt x="9978" y="74962"/>
                  <a:pt x="9978" y="74962"/>
                  <a:pt x="9948" y="74977"/>
                </a:cubicBezTo>
                <a:cubicBezTo>
                  <a:pt x="9934" y="75006"/>
                  <a:pt x="9919" y="75021"/>
                  <a:pt x="9904" y="75021"/>
                </a:cubicBezTo>
                <a:cubicBezTo>
                  <a:pt x="9904" y="75006"/>
                  <a:pt x="9919" y="74977"/>
                  <a:pt x="9919" y="74962"/>
                </a:cubicBezTo>
                <a:cubicBezTo>
                  <a:pt x="9934" y="74947"/>
                  <a:pt x="9948" y="74947"/>
                  <a:pt x="9992" y="74932"/>
                </a:cubicBezTo>
                <a:close/>
                <a:moveTo>
                  <a:pt x="8477" y="74800"/>
                </a:moveTo>
                <a:cubicBezTo>
                  <a:pt x="8477" y="74859"/>
                  <a:pt x="8506" y="74903"/>
                  <a:pt x="8506" y="74962"/>
                </a:cubicBezTo>
                <a:cubicBezTo>
                  <a:pt x="8418" y="74977"/>
                  <a:pt x="8374" y="75021"/>
                  <a:pt x="8300" y="75035"/>
                </a:cubicBezTo>
                <a:cubicBezTo>
                  <a:pt x="8300" y="74977"/>
                  <a:pt x="8285" y="74918"/>
                  <a:pt x="8256" y="74859"/>
                </a:cubicBezTo>
                <a:cubicBezTo>
                  <a:pt x="8359" y="74859"/>
                  <a:pt x="8403" y="74815"/>
                  <a:pt x="8477" y="74800"/>
                </a:cubicBezTo>
                <a:close/>
                <a:moveTo>
                  <a:pt x="9492" y="74829"/>
                </a:moveTo>
                <a:lnTo>
                  <a:pt x="9492" y="74829"/>
                </a:lnTo>
                <a:cubicBezTo>
                  <a:pt x="9477" y="74874"/>
                  <a:pt x="9477" y="74903"/>
                  <a:pt x="9448" y="74962"/>
                </a:cubicBezTo>
                <a:cubicBezTo>
                  <a:pt x="9433" y="75006"/>
                  <a:pt x="9374" y="75021"/>
                  <a:pt x="9330" y="75035"/>
                </a:cubicBezTo>
                <a:cubicBezTo>
                  <a:pt x="9330" y="75006"/>
                  <a:pt x="9345" y="74962"/>
                  <a:pt x="9345" y="74903"/>
                </a:cubicBezTo>
                <a:cubicBezTo>
                  <a:pt x="9404" y="74888"/>
                  <a:pt x="9448" y="74859"/>
                  <a:pt x="9492" y="74829"/>
                </a:cubicBezTo>
                <a:close/>
                <a:moveTo>
                  <a:pt x="9036" y="74829"/>
                </a:moveTo>
                <a:lnTo>
                  <a:pt x="9036" y="74947"/>
                </a:lnTo>
                <a:lnTo>
                  <a:pt x="9036" y="74977"/>
                </a:lnTo>
                <a:cubicBezTo>
                  <a:pt x="8977" y="75006"/>
                  <a:pt x="8918" y="75035"/>
                  <a:pt x="8874" y="75050"/>
                </a:cubicBezTo>
                <a:lnTo>
                  <a:pt x="8874" y="74903"/>
                </a:lnTo>
                <a:cubicBezTo>
                  <a:pt x="8918" y="74888"/>
                  <a:pt x="8977" y="74859"/>
                  <a:pt x="9036" y="74829"/>
                </a:cubicBezTo>
                <a:close/>
                <a:moveTo>
                  <a:pt x="9698" y="74947"/>
                </a:moveTo>
                <a:lnTo>
                  <a:pt x="9698" y="74947"/>
                </a:lnTo>
                <a:cubicBezTo>
                  <a:pt x="9683" y="74977"/>
                  <a:pt x="9683" y="75021"/>
                  <a:pt x="9654" y="75035"/>
                </a:cubicBezTo>
                <a:cubicBezTo>
                  <a:pt x="9610" y="75080"/>
                  <a:pt x="9566" y="75109"/>
                  <a:pt x="9536" y="75124"/>
                </a:cubicBezTo>
                <a:cubicBezTo>
                  <a:pt x="9551" y="75094"/>
                  <a:pt x="9551" y="75050"/>
                  <a:pt x="9566" y="75021"/>
                </a:cubicBezTo>
                <a:cubicBezTo>
                  <a:pt x="9610" y="75006"/>
                  <a:pt x="9654" y="74977"/>
                  <a:pt x="9698" y="74947"/>
                </a:cubicBezTo>
                <a:close/>
                <a:moveTo>
                  <a:pt x="9271" y="74962"/>
                </a:moveTo>
                <a:cubicBezTo>
                  <a:pt x="9271" y="75006"/>
                  <a:pt x="9257" y="75050"/>
                  <a:pt x="9257" y="75094"/>
                </a:cubicBezTo>
                <a:cubicBezTo>
                  <a:pt x="9198" y="75109"/>
                  <a:pt x="9139" y="75153"/>
                  <a:pt x="9095" y="75168"/>
                </a:cubicBezTo>
                <a:cubicBezTo>
                  <a:pt x="9095" y="75124"/>
                  <a:pt x="9095" y="75080"/>
                  <a:pt x="9110" y="75035"/>
                </a:cubicBezTo>
                <a:cubicBezTo>
                  <a:pt x="9154" y="75021"/>
                  <a:pt x="9213" y="74977"/>
                  <a:pt x="9271" y="74962"/>
                </a:cubicBezTo>
                <a:close/>
                <a:moveTo>
                  <a:pt x="8182" y="74903"/>
                </a:moveTo>
                <a:cubicBezTo>
                  <a:pt x="8197" y="74962"/>
                  <a:pt x="8197" y="75021"/>
                  <a:pt x="8197" y="75094"/>
                </a:cubicBezTo>
                <a:cubicBezTo>
                  <a:pt x="8124" y="75124"/>
                  <a:pt x="8079" y="75153"/>
                  <a:pt x="8006" y="75183"/>
                </a:cubicBezTo>
                <a:cubicBezTo>
                  <a:pt x="8020" y="75109"/>
                  <a:pt x="8006" y="75035"/>
                  <a:pt x="7991" y="74977"/>
                </a:cubicBezTo>
                <a:cubicBezTo>
                  <a:pt x="8065" y="74947"/>
                  <a:pt x="8138" y="74932"/>
                  <a:pt x="8182" y="74903"/>
                </a:cubicBezTo>
                <a:close/>
                <a:moveTo>
                  <a:pt x="8771" y="74947"/>
                </a:moveTo>
                <a:lnTo>
                  <a:pt x="8771" y="75094"/>
                </a:lnTo>
                <a:lnTo>
                  <a:pt x="8771" y="75109"/>
                </a:lnTo>
                <a:cubicBezTo>
                  <a:pt x="8727" y="75124"/>
                  <a:pt x="8639" y="75168"/>
                  <a:pt x="8594" y="75183"/>
                </a:cubicBezTo>
                <a:cubicBezTo>
                  <a:pt x="8594" y="75124"/>
                  <a:pt x="8594" y="75080"/>
                  <a:pt x="8580" y="75021"/>
                </a:cubicBezTo>
                <a:cubicBezTo>
                  <a:pt x="8639" y="75006"/>
                  <a:pt x="8697" y="74962"/>
                  <a:pt x="8771" y="74947"/>
                </a:cubicBezTo>
                <a:close/>
                <a:moveTo>
                  <a:pt x="9786" y="75050"/>
                </a:moveTo>
                <a:cubicBezTo>
                  <a:pt x="9786" y="75080"/>
                  <a:pt x="9772" y="75109"/>
                  <a:pt x="9772" y="75124"/>
                </a:cubicBezTo>
                <a:cubicBezTo>
                  <a:pt x="9728" y="75153"/>
                  <a:pt x="9713" y="75168"/>
                  <a:pt x="9683" y="75183"/>
                </a:cubicBezTo>
                <a:cubicBezTo>
                  <a:pt x="9683" y="75168"/>
                  <a:pt x="9698" y="75124"/>
                  <a:pt x="9698" y="75109"/>
                </a:cubicBezTo>
                <a:cubicBezTo>
                  <a:pt x="9728" y="75094"/>
                  <a:pt x="9742" y="75080"/>
                  <a:pt x="9786" y="75050"/>
                </a:cubicBezTo>
                <a:close/>
                <a:moveTo>
                  <a:pt x="9433" y="75080"/>
                </a:moveTo>
                <a:lnTo>
                  <a:pt x="9433" y="75080"/>
                </a:lnTo>
                <a:cubicBezTo>
                  <a:pt x="9419" y="75109"/>
                  <a:pt x="9419" y="75153"/>
                  <a:pt x="9404" y="75183"/>
                </a:cubicBezTo>
                <a:cubicBezTo>
                  <a:pt x="9360" y="75197"/>
                  <a:pt x="9316" y="75241"/>
                  <a:pt x="9271" y="75256"/>
                </a:cubicBezTo>
                <a:cubicBezTo>
                  <a:pt x="9316" y="75227"/>
                  <a:pt x="9316" y="75183"/>
                  <a:pt x="9316" y="75153"/>
                </a:cubicBezTo>
                <a:cubicBezTo>
                  <a:pt x="9345" y="75124"/>
                  <a:pt x="9404" y="75094"/>
                  <a:pt x="9433" y="75080"/>
                </a:cubicBezTo>
                <a:close/>
                <a:moveTo>
                  <a:pt x="7903" y="75006"/>
                </a:moveTo>
                <a:cubicBezTo>
                  <a:pt x="7932" y="75050"/>
                  <a:pt x="7932" y="75124"/>
                  <a:pt x="7947" y="75183"/>
                </a:cubicBezTo>
                <a:cubicBezTo>
                  <a:pt x="7873" y="75227"/>
                  <a:pt x="7814" y="75241"/>
                  <a:pt x="7741" y="75271"/>
                </a:cubicBezTo>
                <a:cubicBezTo>
                  <a:pt x="7726" y="75227"/>
                  <a:pt x="7711" y="75168"/>
                  <a:pt x="7711" y="75094"/>
                </a:cubicBezTo>
                <a:cubicBezTo>
                  <a:pt x="7785" y="75050"/>
                  <a:pt x="7859" y="75035"/>
                  <a:pt x="7903" y="75006"/>
                </a:cubicBezTo>
                <a:close/>
                <a:moveTo>
                  <a:pt x="9006" y="75080"/>
                </a:moveTo>
                <a:cubicBezTo>
                  <a:pt x="9006" y="75124"/>
                  <a:pt x="8992" y="75168"/>
                  <a:pt x="8992" y="75227"/>
                </a:cubicBezTo>
                <a:cubicBezTo>
                  <a:pt x="8948" y="75241"/>
                  <a:pt x="8889" y="75271"/>
                  <a:pt x="8830" y="75300"/>
                </a:cubicBezTo>
                <a:lnTo>
                  <a:pt x="8830" y="75153"/>
                </a:lnTo>
                <a:cubicBezTo>
                  <a:pt x="8903" y="75124"/>
                  <a:pt x="8962" y="75094"/>
                  <a:pt x="9006" y="75080"/>
                </a:cubicBezTo>
                <a:close/>
                <a:moveTo>
                  <a:pt x="8506" y="75050"/>
                </a:moveTo>
                <a:cubicBezTo>
                  <a:pt x="8506" y="75109"/>
                  <a:pt x="8506" y="75168"/>
                  <a:pt x="8521" y="75227"/>
                </a:cubicBezTo>
                <a:cubicBezTo>
                  <a:pt x="8462" y="75256"/>
                  <a:pt x="8388" y="75271"/>
                  <a:pt x="8330" y="75315"/>
                </a:cubicBezTo>
                <a:cubicBezTo>
                  <a:pt x="8330" y="75256"/>
                  <a:pt x="8315" y="75197"/>
                  <a:pt x="8315" y="75153"/>
                </a:cubicBezTo>
                <a:cubicBezTo>
                  <a:pt x="8374" y="75109"/>
                  <a:pt x="8447" y="75080"/>
                  <a:pt x="8506" y="75050"/>
                </a:cubicBezTo>
                <a:close/>
                <a:moveTo>
                  <a:pt x="9580" y="75183"/>
                </a:moveTo>
                <a:lnTo>
                  <a:pt x="9580" y="75183"/>
                </a:lnTo>
                <a:cubicBezTo>
                  <a:pt x="9566" y="75227"/>
                  <a:pt x="9566" y="75241"/>
                  <a:pt x="9551" y="75256"/>
                </a:cubicBezTo>
                <a:cubicBezTo>
                  <a:pt x="9536" y="75271"/>
                  <a:pt x="9492" y="75315"/>
                  <a:pt x="9463" y="75330"/>
                </a:cubicBezTo>
                <a:cubicBezTo>
                  <a:pt x="9477" y="75300"/>
                  <a:pt x="9477" y="75271"/>
                  <a:pt x="9477" y="75241"/>
                </a:cubicBezTo>
                <a:lnTo>
                  <a:pt x="9580" y="75183"/>
                </a:lnTo>
                <a:close/>
                <a:moveTo>
                  <a:pt x="9669" y="75256"/>
                </a:moveTo>
                <a:cubicBezTo>
                  <a:pt x="9683" y="75300"/>
                  <a:pt x="9683" y="75300"/>
                  <a:pt x="9654" y="75315"/>
                </a:cubicBezTo>
                <a:cubicBezTo>
                  <a:pt x="9639" y="75330"/>
                  <a:pt x="9625" y="75345"/>
                  <a:pt x="9610" y="75345"/>
                </a:cubicBezTo>
                <a:cubicBezTo>
                  <a:pt x="9610" y="75330"/>
                  <a:pt x="9625" y="75315"/>
                  <a:pt x="9625" y="75300"/>
                </a:cubicBezTo>
                <a:cubicBezTo>
                  <a:pt x="9639" y="75271"/>
                  <a:pt x="9654" y="75256"/>
                  <a:pt x="9669" y="75256"/>
                </a:cubicBezTo>
                <a:close/>
                <a:moveTo>
                  <a:pt x="9242" y="75183"/>
                </a:moveTo>
                <a:cubicBezTo>
                  <a:pt x="9242" y="75227"/>
                  <a:pt x="9213" y="75271"/>
                  <a:pt x="9198" y="75315"/>
                </a:cubicBezTo>
                <a:cubicBezTo>
                  <a:pt x="9139" y="75345"/>
                  <a:pt x="9110" y="75374"/>
                  <a:pt x="9065" y="75389"/>
                </a:cubicBezTo>
                <a:cubicBezTo>
                  <a:pt x="9065" y="75345"/>
                  <a:pt x="9095" y="75300"/>
                  <a:pt x="9095" y="75256"/>
                </a:cubicBezTo>
                <a:cubicBezTo>
                  <a:pt x="9139" y="75241"/>
                  <a:pt x="9183" y="75197"/>
                  <a:pt x="9242" y="75183"/>
                </a:cubicBezTo>
                <a:close/>
                <a:moveTo>
                  <a:pt x="8241" y="75168"/>
                </a:moveTo>
                <a:cubicBezTo>
                  <a:pt x="8241" y="75227"/>
                  <a:pt x="8256" y="75271"/>
                  <a:pt x="8256" y="75330"/>
                </a:cubicBezTo>
                <a:cubicBezTo>
                  <a:pt x="8212" y="75374"/>
                  <a:pt x="8138" y="75389"/>
                  <a:pt x="8079" y="75418"/>
                </a:cubicBezTo>
                <a:cubicBezTo>
                  <a:pt x="8079" y="75374"/>
                  <a:pt x="8065" y="75315"/>
                  <a:pt x="8065" y="75241"/>
                </a:cubicBezTo>
                <a:cubicBezTo>
                  <a:pt x="8109" y="75227"/>
                  <a:pt x="8168" y="75183"/>
                  <a:pt x="8241" y="75168"/>
                </a:cubicBezTo>
                <a:close/>
                <a:moveTo>
                  <a:pt x="8756" y="75197"/>
                </a:moveTo>
                <a:lnTo>
                  <a:pt x="8756" y="75345"/>
                </a:lnTo>
                <a:cubicBezTo>
                  <a:pt x="8697" y="75374"/>
                  <a:pt x="8639" y="75389"/>
                  <a:pt x="8594" y="75418"/>
                </a:cubicBezTo>
                <a:lnTo>
                  <a:pt x="8594" y="75271"/>
                </a:lnTo>
                <a:cubicBezTo>
                  <a:pt x="8639" y="75256"/>
                  <a:pt x="8697" y="75227"/>
                  <a:pt x="8756" y="75197"/>
                </a:cubicBezTo>
                <a:close/>
                <a:moveTo>
                  <a:pt x="9360" y="75315"/>
                </a:moveTo>
                <a:lnTo>
                  <a:pt x="9360" y="75315"/>
                </a:lnTo>
                <a:cubicBezTo>
                  <a:pt x="9345" y="75345"/>
                  <a:pt x="9345" y="75389"/>
                  <a:pt x="9330" y="75403"/>
                </a:cubicBezTo>
                <a:cubicBezTo>
                  <a:pt x="9316" y="75418"/>
                  <a:pt x="9271" y="75448"/>
                  <a:pt x="9242" y="75477"/>
                </a:cubicBezTo>
                <a:cubicBezTo>
                  <a:pt x="9242" y="75448"/>
                  <a:pt x="9257" y="75403"/>
                  <a:pt x="9257" y="75389"/>
                </a:cubicBezTo>
                <a:cubicBezTo>
                  <a:pt x="9286" y="75374"/>
                  <a:pt x="9330" y="75345"/>
                  <a:pt x="9360" y="75315"/>
                </a:cubicBezTo>
                <a:close/>
                <a:moveTo>
                  <a:pt x="9492" y="75389"/>
                </a:moveTo>
                <a:cubicBezTo>
                  <a:pt x="9492" y="75418"/>
                  <a:pt x="9477" y="75448"/>
                  <a:pt x="9477" y="75462"/>
                </a:cubicBezTo>
                <a:cubicBezTo>
                  <a:pt x="9463" y="75477"/>
                  <a:pt x="9419" y="75492"/>
                  <a:pt x="9404" y="75521"/>
                </a:cubicBezTo>
                <a:cubicBezTo>
                  <a:pt x="9404" y="75492"/>
                  <a:pt x="9419" y="75462"/>
                  <a:pt x="9419" y="75448"/>
                </a:cubicBezTo>
                <a:cubicBezTo>
                  <a:pt x="9433" y="75418"/>
                  <a:pt x="9477" y="75403"/>
                  <a:pt x="9492" y="75389"/>
                </a:cubicBezTo>
                <a:close/>
                <a:moveTo>
                  <a:pt x="8992" y="75330"/>
                </a:moveTo>
                <a:cubicBezTo>
                  <a:pt x="8992" y="75374"/>
                  <a:pt x="8977" y="75418"/>
                  <a:pt x="8977" y="75462"/>
                </a:cubicBezTo>
                <a:cubicBezTo>
                  <a:pt x="8918" y="75477"/>
                  <a:pt x="8874" y="75492"/>
                  <a:pt x="8830" y="75536"/>
                </a:cubicBezTo>
                <a:cubicBezTo>
                  <a:pt x="8830" y="75492"/>
                  <a:pt x="8830" y="75448"/>
                  <a:pt x="8845" y="75403"/>
                </a:cubicBezTo>
                <a:cubicBezTo>
                  <a:pt x="8903" y="75389"/>
                  <a:pt x="8962" y="75345"/>
                  <a:pt x="8992" y="75330"/>
                </a:cubicBezTo>
                <a:close/>
                <a:moveTo>
                  <a:pt x="7962" y="75271"/>
                </a:moveTo>
                <a:cubicBezTo>
                  <a:pt x="7976" y="75330"/>
                  <a:pt x="7976" y="75389"/>
                  <a:pt x="7976" y="75462"/>
                </a:cubicBezTo>
                <a:cubicBezTo>
                  <a:pt x="7932" y="75492"/>
                  <a:pt x="7859" y="75521"/>
                  <a:pt x="7800" y="75551"/>
                </a:cubicBezTo>
                <a:cubicBezTo>
                  <a:pt x="7785" y="75477"/>
                  <a:pt x="7785" y="75418"/>
                  <a:pt x="7770" y="75374"/>
                </a:cubicBezTo>
                <a:cubicBezTo>
                  <a:pt x="7844" y="75330"/>
                  <a:pt x="7888" y="75315"/>
                  <a:pt x="7962" y="75271"/>
                </a:cubicBezTo>
                <a:close/>
                <a:moveTo>
                  <a:pt x="8521" y="75300"/>
                </a:moveTo>
                <a:lnTo>
                  <a:pt x="8521" y="75462"/>
                </a:lnTo>
                <a:cubicBezTo>
                  <a:pt x="8462" y="75492"/>
                  <a:pt x="8403" y="75521"/>
                  <a:pt x="8359" y="75551"/>
                </a:cubicBezTo>
                <a:lnTo>
                  <a:pt x="8359" y="75389"/>
                </a:lnTo>
                <a:cubicBezTo>
                  <a:pt x="8388" y="75345"/>
                  <a:pt x="8462" y="75330"/>
                  <a:pt x="8521" y="75300"/>
                </a:cubicBezTo>
                <a:close/>
                <a:moveTo>
                  <a:pt x="9183" y="75418"/>
                </a:moveTo>
                <a:lnTo>
                  <a:pt x="9183" y="75418"/>
                </a:lnTo>
                <a:cubicBezTo>
                  <a:pt x="9168" y="75462"/>
                  <a:pt x="9168" y="75492"/>
                  <a:pt x="9139" y="75536"/>
                </a:cubicBezTo>
                <a:cubicBezTo>
                  <a:pt x="9110" y="75551"/>
                  <a:pt x="9065" y="75595"/>
                  <a:pt x="9036" y="75609"/>
                </a:cubicBezTo>
                <a:cubicBezTo>
                  <a:pt x="9036" y="75565"/>
                  <a:pt x="9036" y="75536"/>
                  <a:pt x="9051" y="75492"/>
                </a:cubicBezTo>
                <a:cubicBezTo>
                  <a:pt x="9095" y="75477"/>
                  <a:pt x="9139" y="75448"/>
                  <a:pt x="9183" y="75418"/>
                </a:cubicBezTo>
                <a:close/>
                <a:moveTo>
                  <a:pt x="8756" y="75418"/>
                </a:moveTo>
                <a:cubicBezTo>
                  <a:pt x="8756" y="75477"/>
                  <a:pt x="8756" y="75521"/>
                  <a:pt x="8742" y="75565"/>
                </a:cubicBezTo>
                <a:cubicBezTo>
                  <a:pt x="8683" y="75609"/>
                  <a:pt x="8653" y="75624"/>
                  <a:pt x="8594" y="75668"/>
                </a:cubicBezTo>
                <a:lnTo>
                  <a:pt x="8594" y="75521"/>
                </a:lnTo>
                <a:cubicBezTo>
                  <a:pt x="8639" y="75477"/>
                  <a:pt x="8697" y="75462"/>
                  <a:pt x="8756" y="75418"/>
                </a:cubicBezTo>
                <a:close/>
                <a:moveTo>
                  <a:pt x="8256" y="75418"/>
                </a:moveTo>
                <a:lnTo>
                  <a:pt x="8256" y="75595"/>
                </a:lnTo>
                <a:cubicBezTo>
                  <a:pt x="8212" y="75624"/>
                  <a:pt x="8153" y="75639"/>
                  <a:pt x="8094" y="75683"/>
                </a:cubicBezTo>
                <a:cubicBezTo>
                  <a:pt x="8094" y="75624"/>
                  <a:pt x="8079" y="75565"/>
                  <a:pt x="8079" y="75521"/>
                </a:cubicBezTo>
                <a:cubicBezTo>
                  <a:pt x="8138" y="75477"/>
                  <a:pt x="8212" y="75448"/>
                  <a:pt x="8256" y="75418"/>
                </a:cubicBezTo>
                <a:close/>
                <a:moveTo>
                  <a:pt x="9286" y="75536"/>
                </a:moveTo>
                <a:cubicBezTo>
                  <a:pt x="9271" y="75551"/>
                  <a:pt x="9271" y="75595"/>
                  <a:pt x="9257" y="75609"/>
                </a:cubicBezTo>
                <a:cubicBezTo>
                  <a:pt x="9257" y="75624"/>
                  <a:pt x="9213" y="75639"/>
                  <a:pt x="9183" y="75683"/>
                </a:cubicBezTo>
                <a:cubicBezTo>
                  <a:pt x="9183" y="75639"/>
                  <a:pt x="9198" y="75624"/>
                  <a:pt x="9198" y="75595"/>
                </a:cubicBezTo>
                <a:cubicBezTo>
                  <a:pt x="9242" y="75565"/>
                  <a:pt x="9271" y="75551"/>
                  <a:pt x="9286" y="75536"/>
                </a:cubicBezTo>
                <a:close/>
                <a:moveTo>
                  <a:pt x="9404" y="75609"/>
                </a:moveTo>
                <a:lnTo>
                  <a:pt x="9404" y="75609"/>
                </a:lnTo>
                <a:cubicBezTo>
                  <a:pt x="9374" y="75624"/>
                  <a:pt x="9374" y="75639"/>
                  <a:pt x="9374" y="75668"/>
                </a:cubicBezTo>
                <a:cubicBezTo>
                  <a:pt x="9360" y="75683"/>
                  <a:pt x="9345" y="75683"/>
                  <a:pt x="9330" y="75698"/>
                </a:cubicBezTo>
                <a:cubicBezTo>
                  <a:pt x="9330" y="75683"/>
                  <a:pt x="9345" y="75668"/>
                  <a:pt x="9345" y="75639"/>
                </a:cubicBezTo>
                <a:cubicBezTo>
                  <a:pt x="9360" y="75624"/>
                  <a:pt x="9374" y="75624"/>
                  <a:pt x="9404" y="75609"/>
                </a:cubicBezTo>
                <a:close/>
                <a:moveTo>
                  <a:pt x="8948" y="75551"/>
                </a:moveTo>
                <a:cubicBezTo>
                  <a:pt x="8948" y="75595"/>
                  <a:pt x="8918" y="75624"/>
                  <a:pt x="8918" y="75683"/>
                </a:cubicBezTo>
                <a:cubicBezTo>
                  <a:pt x="8889" y="75698"/>
                  <a:pt x="8845" y="75712"/>
                  <a:pt x="8800" y="75757"/>
                </a:cubicBezTo>
                <a:cubicBezTo>
                  <a:pt x="8800" y="75712"/>
                  <a:pt x="8815" y="75668"/>
                  <a:pt x="8815" y="75624"/>
                </a:cubicBezTo>
                <a:cubicBezTo>
                  <a:pt x="8845" y="75609"/>
                  <a:pt x="8903" y="75565"/>
                  <a:pt x="8948" y="75551"/>
                </a:cubicBezTo>
                <a:close/>
                <a:moveTo>
                  <a:pt x="8006" y="75536"/>
                </a:moveTo>
                <a:cubicBezTo>
                  <a:pt x="8006" y="75595"/>
                  <a:pt x="8020" y="75639"/>
                  <a:pt x="8020" y="75698"/>
                </a:cubicBezTo>
                <a:cubicBezTo>
                  <a:pt x="7962" y="75727"/>
                  <a:pt x="7903" y="75757"/>
                  <a:pt x="7829" y="75786"/>
                </a:cubicBezTo>
                <a:cubicBezTo>
                  <a:pt x="7844" y="75757"/>
                  <a:pt x="7844" y="75698"/>
                  <a:pt x="7814" y="75639"/>
                </a:cubicBezTo>
                <a:cubicBezTo>
                  <a:pt x="7873" y="75595"/>
                  <a:pt x="7947" y="75565"/>
                  <a:pt x="8006" y="75536"/>
                </a:cubicBezTo>
                <a:close/>
                <a:moveTo>
                  <a:pt x="8521" y="75565"/>
                </a:moveTo>
                <a:lnTo>
                  <a:pt x="8521" y="75712"/>
                </a:lnTo>
                <a:cubicBezTo>
                  <a:pt x="8462" y="75742"/>
                  <a:pt x="8403" y="75757"/>
                  <a:pt x="8359" y="75786"/>
                </a:cubicBezTo>
                <a:lnTo>
                  <a:pt x="8359" y="75639"/>
                </a:lnTo>
                <a:cubicBezTo>
                  <a:pt x="8403" y="75624"/>
                  <a:pt x="8462" y="75595"/>
                  <a:pt x="8521" y="75565"/>
                </a:cubicBezTo>
                <a:close/>
                <a:moveTo>
                  <a:pt x="9110" y="75668"/>
                </a:moveTo>
                <a:lnTo>
                  <a:pt x="9110" y="75668"/>
                </a:lnTo>
                <a:cubicBezTo>
                  <a:pt x="9095" y="75698"/>
                  <a:pt x="9095" y="75742"/>
                  <a:pt x="9065" y="75757"/>
                </a:cubicBezTo>
                <a:cubicBezTo>
                  <a:pt x="9051" y="75771"/>
                  <a:pt x="9006" y="75786"/>
                  <a:pt x="8977" y="75830"/>
                </a:cubicBezTo>
                <a:cubicBezTo>
                  <a:pt x="8977" y="75786"/>
                  <a:pt x="8992" y="75757"/>
                  <a:pt x="8992" y="75742"/>
                </a:cubicBezTo>
                <a:cubicBezTo>
                  <a:pt x="9036" y="75712"/>
                  <a:pt x="9065" y="75683"/>
                  <a:pt x="9110" y="75668"/>
                </a:cubicBezTo>
                <a:close/>
                <a:moveTo>
                  <a:pt x="9213" y="75742"/>
                </a:moveTo>
                <a:cubicBezTo>
                  <a:pt x="9213" y="75771"/>
                  <a:pt x="9198" y="75786"/>
                  <a:pt x="9198" y="75815"/>
                </a:cubicBezTo>
                <a:cubicBezTo>
                  <a:pt x="9183" y="75830"/>
                  <a:pt x="9139" y="75845"/>
                  <a:pt x="9124" y="75860"/>
                </a:cubicBezTo>
                <a:cubicBezTo>
                  <a:pt x="9124" y="75845"/>
                  <a:pt x="9139" y="75830"/>
                  <a:pt x="9139" y="75786"/>
                </a:cubicBezTo>
                <a:cubicBezTo>
                  <a:pt x="9154" y="75771"/>
                  <a:pt x="9198" y="75757"/>
                  <a:pt x="9213" y="75742"/>
                </a:cubicBezTo>
                <a:close/>
                <a:moveTo>
                  <a:pt x="8742" y="75683"/>
                </a:moveTo>
                <a:cubicBezTo>
                  <a:pt x="8742" y="75712"/>
                  <a:pt x="8727" y="75771"/>
                  <a:pt x="8727" y="75815"/>
                </a:cubicBezTo>
                <a:cubicBezTo>
                  <a:pt x="8668" y="75830"/>
                  <a:pt x="8624" y="75860"/>
                  <a:pt x="8580" y="75889"/>
                </a:cubicBezTo>
                <a:cubicBezTo>
                  <a:pt x="8580" y="75845"/>
                  <a:pt x="8580" y="75786"/>
                  <a:pt x="8594" y="75757"/>
                </a:cubicBezTo>
                <a:cubicBezTo>
                  <a:pt x="8639" y="75742"/>
                  <a:pt x="8683" y="75698"/>
                  <a:pt x="8742" y="75683"/>
                </a:cubicBezTo>
                <a:close/>
                <a:moveTo>
                  <a:pt x="8271" y="75683"/>
                </a:moveTo>
                <a:lnTo>
                  <a:pt x="8271" y="75845"/>
                </a:lnTo>
                <a:cubicBezTo>
                  <a:pt x="8256" y="75860"/>
                  <a:pt x="8241" y="75860"/>
                  <a:pt x="8227" y="75889"/>
                </a:cubicBezTo>
                <a:lnTo>
                  <a:pt x="8109" y="75933"/>
                </a:lnTo>
                <a:cubicBezTo>
                  <a:pt x="8109" y="75889"/>
                  <a:pt x="8109" y="75830"/>
                  <a:pt x="8094" y="75771"/>
                </a:cubicBezTo>
                <a:cubicBezTo>
                  <a:pt x="8168" y="75742"/>
                  <a:pt x="8227" y="75698"/>
                  <a:pt x="8271" y="75683"/>
                </a:cubicBezTo>
                <a:close/>
                <a:moveTo>
                  <a:pt x="8903" y="75786"/>
                </a:moveTo>
                <a:cubicBezTo>
                  <a:pt x="8903" y="75830"/>
                  <a:pt x="8889" y="75860"/>
                  <a:pt x="8889" y="75904"/>
                </a:cubicBezTo>
                <a:cubicBezTo>
                  <a:pt x="8845" y="75918"/>
                  <a:pt x="8815" y="75963"/>
                  <a:pt x="8771" y="75977"/>
                </a:cubicBezTo>
                <a:lnTo>
                  <a:pt x="8771" y="75860"/>
                </a:lnTo>
                <a:cubicBezTo>
                  <a:pt x="8815" y="75845"/>
                  <a:pt x="8845" y="75815"/>
                  <a:pt x="8903" y="75786"/>
                </a:cubicBezTo>
                <a:close/>
                <a:moveTo>
                  <a:pt x="8506" y="75815"/>
                </a:moveTo>
                <a:cubicBezTo>
                  <a:pt x="8506" y="75860"/>
                  <a:pt x="8506" y="75904"/>
                  <a:pt x="8477" y="75963"/>
                </a:cubicBezTo>
                <a:cubicBezTo>
                  <a:pt x="8447" y="75977"/>
                  <a:pt x="8388" y="75992"/>
                  <a:pt x="8359" y="76036"/>
                </a:cubicBezTo>
                <a:lnTo>
                  <a:pt x="8359" y="75889"/>
                </a:lnTo>
                <a:cubicBezTo>
                  <a:pt x="8403" y="75860"/>
                  <a:pt x="8447" y="75830"/>
                  <a:pt x="8506" y="75815"/>
                </a:cubicBezTo>
                <a:close/>
                <a:moveTo>
                  <a:pt x="9036" y="75889"/>
                </a:moveTo>
                <a:lnTo>
                  <a:pt x="9036" y="75889"/>
                </a:lnTo>
                <a:cubicBezTo>
                  <a:pt x="9006" y="75918"/>
                  <a:pt x="9006" y="75933"/>
                  <a:pt x="8992" y="75977"/>
                </a:cubicBezTo>
                <a:cubicBezTo>
                  <a:pt x="8977" y="75977"/>
                  <a:pt x="8962" y="76007"/>
                  <a:pt x="8918" y="76036"/>
                </a:cubicBezTo>
                <a:cubicBezTo>
                  <a:pt x="8918" y="75992"/>
                  <a:pt x="8933" y="75977"/>
                  <a:pt x="8933" y="75933"/>
                </a:cubicBezTo>
                <a:cubicBezTo>
                  <a:pt x="8977" y="75918"/>
                  <a:pt x="8992" y="75904"/>
                  <a:pt x="9036" y="75889"/>
                </a:cubicBezTo>
                <a:close/>
                <a:moveTo>
                  <a:pt x="8020" y="75786"/>
                </a:moveTo>
                <a:lnTo>
                  <a:pt x="8020" y="75963"/>
                </a:lnTo>
                <a:cubicBezTo>
                  <a:pt x="7962" y="75992"/>
                  <a:pt x="7917" y="76007"/>
                  <a:pt x="7859" y="76051"/>
                </a:cubicBezTo>
                <a:cubicBezTo>
                  <a:pt x="7859" y="75992"/>
                  <a:pt x="7844" y="75933"/>
                  <a:pt x="7844" y="75889"/>
                </a:cubicBezTo>
                <a:cubicBezTo>
                  <a:pt x="7903" y="75860"/>
                  <a:pt x="7962" y="75830"/>
                  <a:pt x="8020" y="75786"/>
                </a:cubicBezTo>
                <a:close/>
                <a:moveTo>
                  <a:pt x="9124" y="75977"/>
                </a:moveTo>
                <a:lnTo>
                  <a:pt x="9124" y="75977"/>
                </a:lnTo>
                <a:cubicBezTo>
                  <a:pt x="9124" y="75978"/>
                  <a:pt x="9110" y="75992"/>
                  <a:pt x="9110" y="76007"/>
                </a:cubicBezTo>
                <a:cubicBezTo>
                  <a:pt x="9095" y="76036"/>
                  <a:pt x="9065" y="76051"/>
                  <a:pt x="9051" y="76051"/>
                </a:cubicBezTo>
                <a:cubicBezTo>
                  <a:pt x="9051" y="76021"/>
                  <a:pt x="9065" y="76007"/>
                  <a:pt x="9065" y="76007"/>
                </a:cubicBezTo>
                <a:cubicBezTo>
                  <a:pt x="9080" y="75992"/>
                  <a:pt x="9109" y="75992"/>
                  <a:pt x="9124" y="75977"/>
                </a:cubicBezTo>
                <a:close/>
                <a:moveTo>
                  <a:pt x="8697" y="75918"/>
                </a:moveTo>
                <a:cubicBezTo>
                  <a:pt x="8697" y="75963"/>
                  <a:pt x="8683" y="75992"/>
                  <a:pt x="8683" y="76051"/>
                </a:cubicBezTo>
                <a:cubicBezTo>
                  <a:pt x="8624" y="76066"/>
                  <a:pt x="8594" y="76080"/>
                  <a:pt x="8550" y="76124"/>
                </a:cubicBezTo>
                <a:cubicBezTo>
                  <a:pt x="8550" y="76080"/>
                  <a:pt x="8565" y="76036"/>
                  <a:pt x="8565" y="75992"/>
                </a:cubicBezTo>
                <a:cubicBezTo>
                  <a:pt x="8609" y="75977"/>
                  <a:pt x="8668" y="75933"/>
                  <a:pt x="8697" y="75918"/>
                </a:cubicBezTo>
                <a:close/>
                <a:moveTo>
                  <a:pt x="8271" y="75933"/>
                </a:moveTo>
                <a:lnTo>
                  <a:pt x="8271" y="76080"/>
                </a:lnTo>
                <a:cubicBezTo>
                  <a:pt x="8227" y="76110"/>
                  <a:pt x="8168" y="76139"/>
                  <a:pt x="8109" y="76154"/>
                </a:cubicBezTo>
                <a:lnTo>
                  <a:pt x="8109" y="76007"/>
                </a:lnTo>
                <a:cubicBezTo>
                  <a:pt x="8168" y="75992"/>
                  <a:pt x="8212" y="75963"/>
                  <a:pt x="8256" y="75933"/>
                </a:cubicBezTo>
                <a:close/>
                <a:moveTo>
                  <a:pt x="8845" y="76007"/>
                </a:moveTo>
                <a:cubicBezTo>
                  <a:pt x="8845" y="76051"/>
                  <a:pt x="8830" y="76080"/>
                  <a:pt x="8830" y="76110"/>
                </a:cubicBezTo>
                <a:cubicBezTo>
                  <a:pt x="8800" y="76139"/>
                  <a:pt x="8756" y="76154"/>
                  <a:pt x="8727" y="76183"/>
                </a:cubicBezTo>
                <a:cubicBezTo>
                  <a:pt x="8727" y="76139"/>
                  <a:pt x="8742" y="76110"/>
                  <a:pt x="8742" y="76080"/>
                </a:cubicBezTo>
                <a:cubicBezTo>
                  <a:pt x="8771" y="76066"/>
                  <a:pt x="8815" y="76036"/>
                  <a:pt x="8845" y="76007"/>
                </a:cubicBezTo>
                <a:close/>
                <a:moveTo>
                  <a:pt x="8962" y="76110"/>
                </a:moveTo>
                <a:lnTo>
                  <a:pt x="8962" y="76110"/>
                </a:lnTo>
                <a:cubicBezTo>
                  <a:pt x="8948" y="76124"/>
                  <a:pt x="8948" y="76139"/>
                  <a:pt x="8918" y="76183"/>
                </a:cubicBezTo>
                <a:lnTo>
                  <a:pt x="8874" y="76227"/>
                </a:lnTo>
                <a:cubicBezTo>
                  <a:pt x="8874" y="76213"/>
                  <a:pt x="8889" y="76198"/>
                  <a:pt x="8889" y="76154"/>
                </a:cubicBezTo>
                <a:cubicBezTo>
                  <a:pt x="8903" y="76139"/>
                  <a:pt x="8918" y="76124"/>
                  <a:pt x="8962" y="76110"/>
                </a:cubicBezTo>
                <a:close/>
                <a:moveTo>
                  <a:pt x="8477" y="76051"/>
                </a:moveTo>
                <a:cubicBezTo>
                  <a:pt x="8477" y="76080"/>
                  <a:pt x="8462" y="76139"/>
                  <a:pt x="8462" y="76183"/>
                </a:cubicBezTo>
                <a:cubicBezTo>
                  <a:pt x="8433" y="76213"/>
                  <a:pt x="8374" y="76227"/>
                  <a:pt x="8330" y="76272"/>
                </a:cubicBezTo>
                <a:cubicBezTo>
                  <a:pt x="8330" y="76213"/>
                  <a:pt x="8359" y="76183"/>
                  <a:pt x="8359" y="76124"/>
                </a:cubicBezTo>
                <a:cubicBezTo>
                  <a:pt x="8388" y="76110"/>
                  <a:pt x="8447" y="76066"/>
                  <a:pt x="8477" y="76051"/>
                </a:cubicBezTo>
                <a:close/>
                <a:moveTo>
                  <a:pt x="8035" y="76051"/>
                </a:moveTo>
                <a:lnTo>
                  <a:pt x="8035" y="76213"/>
                </a:lnTo>
                <a:cubicBezTo>
                  <a:pt x="8006" y="76227"/>
                  <a:pt x="7947" y="76272"/>
                  <a:pt x="7903" y="76286"/>
                </a:cubicBezTo>
                <a:lnTo>
                  <a:pt x="7888" y="76286"/>
                </a:lnTo>
                <a:cubicBezTo>
                  <a:pt x="7888" y="76227"/>
                  <a:pt x="7888" y="76169"/>
                  <a:pt x="7873" y="76124"/>
                </a:cubicBezTo>
                <a:cubicBezTo>
                  <a:pt x="7932" y="76124"/>
                  <a:pt x="7991" y="76080"/>
                  <a:pt x="8035" y="76051"/>
                </a:cubicBezTo>
                <a:close/>
                <a:moveTo>
                  <a:pt x="8639" y="76154"/>
                </a:moveTo>
                <a:cubicBezTo>
                  <a:pt x="8639" y="76198"/>
                  <a:pt x="8624" y="76227"/>
                  <a:pt x="8624" y="76272"/>
                </a:cubicBezTo>
                <a:cubicBezTo>
                  <a:pt x="8594" y="76286"/>
                  <a:pt x="8550" y="76301"/>
                  <a:pt x="8521" y="76345"/>
                </a:cubicBezTo>
                <a:cubicBezTo>
                  <a:pt x="8521" y="76301"/>
                  <a:pt x="8536" y="76272"/>
                  <a:pt x="8536" y="76227"/>
                </a:cubicBezTo>
                <a:cubicBezTo>
                  <a:pt x="8580" y="76213"/>
                  <a:pt x="8609" y="76169"/>
                  <a:pt x="8639" y="76154"/>
                </a:cubicBezTo>
                <a:close/>
                <a:moveTo>
                  <a:pt x="8771" y="76227"/>
                </a:moveTo>
                <a:cubicBezTo>
                  <a:pt x="8771" y="76257"/>
                  <a:pt x="8756" y="76286"/>
                  <a:pt x="8756" y="76301"/>
                </a:cubicBezTo>
                <a:lnTo>
                  <a:pt x="8668" y="76404"/>
                </a:lnTo>
                <a:cubicBezTo>
                  <a:pt x="8668" y="76360"/>
                  <a:pt x="8683" y="76345"/>
                  <a:pt x="8683" y="76301"/>
                </a:cubicBezTo>
                <a:cubicBezTo>
                  <a:pt x="8727" y="76286"/>
                  <a:pt x="8742" y="76272"/>
                  <a:pt x="8771" y="76227"/>
                </a:cubicBezTo>
                <a:close/>
                <a:moveTo>
                  <a:pt x="8256" y="76183"/>
                </a:moveTo>
                <a:cubicBezTo>
                  <a:pt x="8256" y="76227"/>
                  <a:pt x="8256" y="76272"/>
                  <a:pt x="8241" y="76331"/>
                </a:cubicBezTo>
                <a:cubicBezTo>
                  <a:pt x="8212" y="76360"/>
                  <a:pt x="8153" y="76375"/>
                  <a:pt x="8109" y="76419"/>
                </a:cubicBezTo>
                <a:lnTo>
                  <a:pt x="8109" y="76272"/>
                </a:lnTo>
                <a:cubicBezTo>
                  <a:pt x="8168" y="76227"/>
                  <a:pt x="8227" y="76198"/>
                  <a:pt x="8256" y="76183"/>
                </a:cubicBezTo>
                <a:close/>
                <a:moveTo>
                  <a:pt x="8845" y="76365"/>
                </a:moveTo>
                <a:cubicBezTo>
                  <a:pt x="8845" y="76368"/>
                  <a:pt x="8845" y="76371"/>
                  <a:pt x="8845" y="76375"/>
                </a:cubicBezTo>
                <a:lnTo>
                  <a:pt x="8815" y="76419"/>
                </a:lnTo>
                <a:cubicBezTo>
                  <a:pt x="8815" y="76389"/>
                  <a:pt x="8830" y="76375"/>
                  <a:pt x="8830" y="76375"/>
                </a:cubicBezTo>
                <a:lnTo>
                  <a:pt x="8845" y="76365"/>
                </a:lnTo>
                <a:close/>
                <a:moveTo>
                  <a:pt x="8447" y="76286"/>
                </a:moveTo>
                <a:cubicBezTo>
                  <a:pt x="8447" y="76331"/>
                  <a:pt x="8418" y="76360"/>
                  <a:pt x="8418" y="76419"/>
                </a:cubicBezTo>
                <a:cubicBezTo>
                  <a:pt x="8388" y="76434"/>
                  <a:pt x="8359" y="76448"/>
                  <a:pt x="8315" y="76492"/>
                </a:cubicBezTo>
                <a:cubicBezTo>
                  <a:pt x="8315" y="76448"/>
                  <a:pt x="8330" y="76404"/>
                  <a:pt x="8330" y="76360"/>
                </a:cubicBezTo>
                <a:cubicBezTo>
                  <a:pt x="8374" y="76345"/>
                  <a:pt x="8403" y="76301"/>
                  <a:pt x="8447" y="76286"/>
                </a:cubicBezTo>
                <a:close/>
                <a:moveTo>
                  <a:pt x="8035" y="76301"/>
                </a:moveTo>
                <a:lnTo>
                  <a:pt x="8035" y="76448"/>
                </a:lnTo>
                <a:cubicBezTo>
                  <a:pt x="8006" y="76492"/>
                  <a:pt x="7947" y="76507"/>
                  <a:pt x="7903" y="76551"/>
                </a:cubicBezTo>
                <a:lnTo>
                  <a:pt x="7903" y="76404"/>
                </a:lnTo>
                <a:cubicBezTo>
                  <a:pt x="7903" y="76375"/>
                  <a:pt x="7932" y="76375"/>
                  <a:pt x="7947" y="76360"/>
                </a:cubicBezTo>
                <a:cubicBezTo>
                  <a:pt x="7991" y="76345"/>
                  <a:pt x="8006" y="76331"/>
                  <a:pt x="8035" y="76301"/>
                </a:cubicBezTo>
                <a:close/>
                <a:moveTo>
                  <a:pt x="8594" y="76375"/>
                </a:moveTo>
                <a:cubicBezTo>
                  <a:pt x="8594" y="76419"/>
                  <a:pt x="8580" y="76448"/>
                  <a:pt x="8580" y="76478"/>
                </a:cubicBezTo>
                <a:cubicBezTo>
                  <a:pt x="8536" y="76492"/>
                  <a:pt x="8521" y="76522"/>
                  <a:pt x="8477" y="76551"/>
                </a:cubicBezTo>
                <a:cubicBezTo>
                  <a:pt x="8477" y="76522"/>
                  <a:pt x="8506" y="76492"/>
                  <a:pt x="8506" y="76448"/>
                </a:cubicBezTo>
                <a:cubicBezTo>
                  <a:pt x="8536" y="76434"/>
                  <a:pt x="8550" y="76404"/>
                  <a:pt x="8594" y="76375"/>
                </a:cubicBezTo>
                <a:close/>
                <a:moveTo>
                  <a:pt x="8727" y="76448"/>
                </a:moveTo>
                <a:cubicBezTo>
                  <a:pt x="8697" y="76492"/>
                  <a:pt x="8683" y="76507"/>
                  <a:pt x="8683" y="76522"/>
                </a:cubicBezTo>
                <a:lnTo>
                  <a:pt x="8624" y="76581"/>
                </a:lnTo>
                <a:cubicBezTo>
                  <a:pt x="8624" y="76566"/>
                  <a:pt x="8639" y="76551"/>
                  <a:pt x="8639" y="76507"/>
                </a:cubicBezTo>
                <a:cubicBezTo>
                  <a:pt x="8668" y="76492"/>
                  <a:pt x="8683" y="76478"/>
                  <a:pt x="8727" y="76448"/>
                </a:cubicBezTo>
                <a:close/>
                <a:moveTo>
                  <a:pt x="8241" y="76419"/>
                </a:moveTo>
                <a:cubicBezTo>
                  <a:pt x="8241" y="76448"/>
                  <a:pt x="8227" y="76507"/>
                  <a:pt x="8227" y="76551"/>
                </a:cubicBezTo>
                <a:cubicBezTo>
                  <a:pt x="8182" y="76581"/>
                  <a:pt x="8153" y="76625"/>
                  <a:pt x="8109" y="76640"/>
                </a:cubicBezTo>
                <a:lnTo>
                  <a:pt x="8109" y="76507"/>
                </a:lnTo>
                <a:cubicBezTo>
                  <a:pt x="8153" y="76478"/>
                  <a:pt x="8212" y="76448"/>
                  <a:pt x="8241" y="76419"/>
                </a:cubicBezTo>
                <a:close/>
                <a:moveTo>
                  <a:pt x="8388" y="76522"/>
                </a:moveTo>
                <a:cubicBezTo>
                  <a:pt x="8388" y="76566"/>
                  <a:pt x="8374" y="76595"/>
                  <a:pt x="8374" y="76640"/>
                </a:cubicBezTo>
                <a:cubicBezTo>
                  <a:pt x="8330" y="76654"/>
                  <a:pt x="8315" y="76698"/>
                  <a:pt x="8285" y="76713"/>
                </a:cubicBezTo>
                <a:cubicBezTo>
                  <a:pt x="8300" y="76669"/>
                  <a:pt x="8300" y="76640"/>
                  <a:pt x="8300" y="76595"/>
                </a:cubicBezTo>
                <a:cubicBezTo>
                  <a:pt x="8330" y="76581"/>
                  <a:pt x="8374" y="76551"/>
                  <a:pt x="8388" y="76522"/>
                </a:cubicBezTo>
                <a:close/>
                <a:moveTo>
                  <a:pt x="8521" y="76625"/>
                </a:moveTo>
                <a:cubicBezTo>
                  <a:pt x="8521" y="76640"/>
                  <a:pt x="8506" y="76669"/>
                  <a:pt x="8506" y="76698"/>
                </a:cubicBezTo>
                <a:cubicBezTo>
                  <a:pt x="8477" y="76728"/>
                  <a:pt x="8462" y="76743"/>
                  <a:pt x="8433" y="76772"/>
                </a:cubicBezTo>
                <a:cubicBezTo>
                  <a:pt x="8433" y="76728"/>
                  <a:pt x="8447" y="76713"/>
                  <a:pt x="8447" y="76669"/>
                </a:cubicBezTo>
                <a:cubicBezTo>
                  <a:pt x="8462" y="76654"/>
                  <a:pt x="8506" y="76640"/>
                  <a:pt x="8521" y="76625"/>
                </a:cubicBezTo>
                <a:close/>
                <a:moveTo>
                  <a:pt x="8609" y="76731"/>
                </a:moveTo>
                <a:cubicBezTo>
                  <a:pt x="8609" y="76735"/>
                  <a:pt x="8609" y="76739"/>
                  <a:pt x="8609" y="76743"/>
                </a:cubicBezTo>
                <a:lnTo>
                  <a:pt x="8580" y="76787"/>
                </a:lnTo>
                <a:cubicBezTo>
                  <a:pt x="8580" y="76757"/>
                  <a:pt x="8594" y="76743"/>
                  <a:pt x="8594" y="76743"/>
                </a:cubicBezTo>
                <a:cubicBezTo>
                  <a:pt x="8600" y="76737"/>
                  <a:pt x="8605" y="76734"/>
                  <a:pt x="8609" y="76731"/>
                </a:cubicBezTo>
                <a:close/>
                <a:moveTo>
                  <a:pt x="8035" y="76566"/>
                </a:moveTo>
                <a:cubicBezTo>
                  <a:pt x="8035" y="76625"/>
                  <a:pt x="8035" y="76654"/>
                  <a:pt x="8020" y="76713"/>
                </a:cubicBezTo>
                <a:cubicBezTo>
                  <a:pt x="7991" y="76743"/>
                  <a:pt x="7947" y="76772"/>
                  <a:pt x="7888" y="76801"/>
                </a:cubicBezTo>
                <a:lnTo>
                  <a:pt x="7888" y="76654"/>
                </a:lnTo>
                <a:cubicBezTo>
                  <a:pt x="7947" y="76625"/>
                  <a:pt x="7991" y="76581"/>
                  <a:pt x="8035" y="76566"/>
                </a:cubicBezTo>
                <a:close/>
                <a:moveTo>
                  <a:pt x="8227" y="76669"/>
                </a:moveTo>
                <a:cubicBezTo>
                  <a:pt x="8227" y="76713"/>
                  <a:pt x="8197" y="76743"/>
                  <a:pt x="8197" y="76801"/>
                </a:cubicBezTo>
                <a:cubicBezTo>
                  <a:pt x="8168" y="76816"/>
                  <a:pt x="8138" y="76846"/>
                  <a:pt x="8094" y="76875"/>
                </a:cubicBezTo>
                <a:cubicBezTo>
                  <a:pt x="8094" y="76846"/>
                  <a:pt x="8094" y="76801"/>
                  <a:pt x="8109" y="76743"/>
                </a:cubicBezTo>
                <a:cubicBezTo>
                  <a:pt x="8153" y="76728"/>
                  <a:pt x="8182" y="76698"/>
                  <a:pt x="8227" y="76669"/>
                </a:cubicBezTo>
                <a:close/>
                <a:moveTo>
                  <a:pt x="8359" y="76772"/>
                </a:moveTo>
                <a:cubicBezTo>
                  <a:pt x="8359" y="76801"/>
                  <a:pt x="8330" y="76846"/>
                  <a:pt x="8330" y="76860"/>
                </a:cubicBezTo>
                <a:cubicBezTo>
                  <a:pt x="8300" y="76875"/>
                  <a:pt x="8271" y="76890"/>
                  <a:pt x="8256" y="76934"/>
                </a:cubicBezTo>
                <a:cubicBezTo>
                  <a:pt x="8256" y="76890"/>
                  <a:pt x="8271" y="76860"/>
                  <a:pt x="8271" y="76846"/>
                </a:cubicBezTo>
                <a:cubicBezTo>
                  <a:pt x="8300" y="76816"/>
                  <a:pt x="8330" y="76801"/>
                  <a:pt x="8359" y="76772"/>
                </a:cubicBezTo>
                <a:close/>
                <a:moveTo>
                  <a:pt x="8447" y="76846"/>
                </a:moveTo>
                <a:cubicBezTo>
                  <a:pt x="8447" y="76875"/>
                  <a:pt x="8447" y="76890"/>
                  <a:pt x="8433" y="76919"/>
                </a:cubicBezTo>
                <a:lnTo>
                  <a:pt x="8374" y="76963"/>
                </a:lnTo>
                <a:cubicBezTo>
                  <a:pt x="8374" y="76949"/>
                  <a:pt x="8388" y="76934"/>
                  <a:pt x="8388" y="76890"/>
                </a:cubicBezTo>
                <a:lnTo>
                  <a:pt x="8447" y="76846"/>
                </a:lnTo>
                <a:close/>
                <a:moveTo>
                  <a:pt x="8006" y="76801"/>
                </a:moveTo>
                <a:cubicBezTo>
                  <a:pt x="8006" y="76846"/>
                  <a:pt x="7991" y="76890"/>
                  <a:pt x="7991" y="76934"/>
                </a:cubicBezTo>
                <a:cubicBezTo>
                  <a:pt x="7962" y="76963"/>
                  <a:pt x="7932" y="77007"/>
                  <a:pt x="7888" y="77022"/>
                </a:cubicBezTo>
                <a:lnTo>
                  <a:pt x="7888" y="76890"/>
                </a:lnTo>
                <a:cubicBezTo>
                  <a:pt x="7932" y="76860"/>
                  <a:pt x="7962" y="76846"/>
                  <a:pt x="8006" y="76801"/>
                </a:cubicBezTo>
                <a:close/>
                <a:moveTo>
                  <a:pt x="8168" y="76919"/>
                </a:moveTo>
                <a:cubicBezTo>
                  <a:pt x="8168" y="76949"/>
                  <a:pt x="8153" y="76993"/>
                  <a:pt x="8153" y="77022"/>
                </a:cubicBezTo>
                <a:cubicBezTo>
                  <a:pt x="8109" y="77037"/>
                  <a:pt x="8094" y="77081"/>
                  <a:pt x="8065" y="77096"/>
                </a:cubicBezTo>
                <a:cubicBezTo>
                  <a:pt x="8079" y="77066"/>
                  <a:pt x="8079" y="77022"/>
                  <a:pt x="8079" y="76993"/>
                </a:cubicBezTo>
                <a:cubicBezTo>
                  <a:pt x="8109" y="76963"/>
                  <a:pt x="8153" y="76934"/>
                  <a:pt x="8168" y="76919"/>
                </a:cubicBezTo>
                <a:close/>
                <a:moveTo>
                  <a:pt x="8271" y="77007"/>
                </a:moveTo>
                <a:cubicBezTo>
                  <a:pt x="8271" y="77022"/>
                  <a:pt x="8271" y="77066"/>
                  <a:pt x="8256" y="77081"/>
                </a:cubicBezTo>
                <a:lnTo>
                  <a:pt x="8212" y="77140"/>
                </a:lnTo>
                <a:cubicBezTo>
                  <a:pt x="8212" y="77110"/>
                  <a:pt x="8227" y="77081"/>
                  <a:pt x="8227" y="77066"/>
                </a:cubicBezTo>
                <a:lnTo>
                  <a:pt x="8271" y="77007"/>
                </a:lnTo>
                <a:close/>
                <a:moveTo>
                  <a:pt x="8374" y="77096"/>
                </a:moveTo>
                <a:cubicBezTo>
                  <a:pt x="8374" y="77110"/>
                  <a:pt x="8359" y="77110"/>
                  <a:pt x="8359" y="77140"/>
                </a:cubicBezTo>
                <a:cubicBezTo>
                  <a:pt x="8359" y="77155"/>
                  <a:pt x="8330" y="77155"/>
                  <a:pt x="8330" y="77169"/>
                </a:cubicBezTo>
                <a:cubicBezTo>
                  <a:pt x="8330" y="77155"/>
                  <a:pt x="8330" y="77140"/>
                  <a:pt x="8359" y="77140"/>
                </a:cubicBezTo>
                <a:cubicBezTo>
                  <a:pt x="8359" y="77110"/>
                  <a:pt x="8359" y="77096"/>
                  <a:pt x="8374" y="77096"/>
                </a:cubicBezTo>
                <a:close/>
                <a:moveTo>
                  <a:pt x="8006" y="77066"/>
                </a:moveTo>
                <a:cubicBezTo>
                  <a:pt x="8006" y="77096"/>
                  <a:pt x="7991" y="77140"/>
                  <a:pt x="7991" y="77184"/>
                </a:cubicBezTo>
                <a:cubicBezTo>
                  <a:pt x="7932" y="77213"/>
                  <a:pt x="7903" y="77228"/>
                  <a:pt x="7873" y="77258"/>
                </a:cubicBezTo>
                <a:cubicBezTo>
                  <a:pt x="7873" y="77228"/>
                  <a:pt x="7873" y="77184"/>
                  <a:pt x="7888" y="77140"/>
                </a:cubicBezTo>
                <a:cubicBezTo>
                  <a:pt x="7932" y="77110"/>
                  <a:pt x="7962" y="77081"/>
                  <a:pt x="8006" y="77066"/>
                </a:cubicBezTo>
                <a:close/>
                <a:moveTo>
                  <a:pt x="8109" y="77155"/>
                </a:moveTo>
                <a:cubicBezTo>
                  <a:pt x="8109" y="77184"/>
                  <a:pt x="8094" y="77213"/>
                  <a:pt x="8094" y="77243"/>
                </a:cubicBezTo>
                <a:lnTo>
                  <a:pt x="8020" y="77317"/>
                </a:lnTo>
                <a:cubicBezTo>
                  <a:pt x="8020" y="77287"/>
                  <a:pt x="8035" y="77243"/>
                  <a:pt x="8035" y="77228"/>
                </a:cubicBezTo>
                <a:lnTo>
                  <a:pt x="8109" y="77155"/>
                </a:lnTo>
                <a:close/>
                <a:moveTo>
                  <a:pt x="8227" y="77243"/>
                </a:moveTo>
                <a:cubicBezTo>
                  <a:pt x="8212" y="77258"/>
                  <a:pt x="8212" y="77287"/>
                  <a:pt x="8212" y="77302"/>
                </a:cubicBezTo>
                <a:lnTo>
                  <a:pt x="8168" y="77331"/>
                </a:lnTo>
                <a:cubicBezTo>
                  <a:pt x="8168" y="77317"/>
                  <a:pt x="8168" y="77302"/>
                  <a:pt x="8182" y="77272"/>
                </a:cubicBezTo>
                <a:lnTo>
                  <a:pt x="8227" y="77243"/>
                </a:lnTo>
                <a:close/>
                <a:moveTo>
                  <a:pt x="7947" y="77302"/>
                </a:moveTo>
                <a:cubicBezTo>
                  <a:pt x="7947" y="77331"/>
                  <a:pt x="7932" y="77375"/>
                  <a:pt x="7932" y="77405"/>
                </a:cubicBezTo>
                <a:cubicBezTo>
                  <a:pt x="7917" y="77434"/>
                  <a:pt x="7873" y="77464"/>
                  <a:pt x="7844" y="77478"/>
                </a:cubicBezTo>
                <a:cubicBezTo>
                  <a:pt x="7844" y="77449"/>
                  <a:pt x="7859" y="77405"/>
                  <a:pt x="7859" y="77375"/>
                </a:cubicBezTo>
                <a:cubicBezTo>
                  <a:pt x="7888" y="77361"/>
                  <a:pt x="7932" y="77317"/>
                  <a:pt x="7947" y="77302"/>
                </a:cubicBezTo>
                <a:close/>
                <a:moveTo>
                  <a:pt x="8094" y="77390"/>
                </a:moveTo>
                <a:lnTo>
                  <a:pt x="8094" y="77390"/>
                </a:lnTo>
                <a:cubicBezTo>
                  <a:pt x="8065" y="77405"/>
                  <a:pt x="8065" y="77434"/>
                  <a:pt x="8065" y="77464"/>
                </a:cubicBezTo>
                <a:lnTo>
                  <a:pt x="8006" y="77523"/>
                </a:lnTo>
                <a:cubicBezTo>
                  <a:pt x="8006" y="77508"/>
                  <a:pt x="8020" y="77464"/>
                  <a:pt x="8020" y="77449"/>
                </a:cubicBezTo>
                <a:cubicBezTo>
                  <a:pt x="8035" y="77434"/>
                  <a:pt x="8065" y="77405"/>
                  <a:pt x="8094" y="77390"/>
                </a:cubicBezTo>
                <a:close/>
                <a:moveTo>
                  <a:pt x="7903" y="77537"/>
                </a:moveTo>
                <a:cubicBezTo>
                  <a:pt x="7888" y="77581"/>
                  <a:pt x="7888" y="77596"/>
                  <a:pt x="7888" y="77626"/>
                </a:cubicBezTo>
                <a:cubicBezTo>
                  <a:pt x="7873" y="77655"/>
                  <a:pt x="7859" y="77684"/>
                  <a:pt x="7814" y="77699"/>
                </a:cubicBezTo>
                <a:cubicBezTo>
                  <a:pt x="7814" y="77670"/>
                  <a:pt x="7829" y="77626"/>
                  <a:pt x="7829" y="77611"/>
                </a:cubicBezTo>
                <a:cubicBezTo>
                  <a:pt x="7859" y="77596"/>
                  <a:pt x="7888" y="77581"/>
                  <a:pt x="7903" y="77537"/>
                </a:cubicBezTo>
                <a:close/>
                <a:moveTo>
                  <a:pt x="8020" y="77611"/>
                </a:moveTo>
                <a:cubicBezTo>
                  <a:pt x="8006" y="77655"/>
                  <a:pt x="8006" y="77655"/>
                  <a:pt x="7991" y="77670"/>
                </a:cubicBezTo>
                <a:cubicBezTo>
                  <a:pt x="7962" y="77684"/>
                  <a:pt x="7947" y="77699"/>
                  <a:pt x="7947" y="77729"/>
                </a:cubicBezTo>
                <a:cubicBezTo>
                  <a:pt x="7947" y="77699"/>
                  <a:pt x="7947" y="77684"/>
                  <a:pt x="7962" y="77670"/>
                </a:cubicBezTo>
                <a:lnTo>
                  <a:pt x="8020" y="77611"/>
                </a:lnTo>
                <a:close/>
                <a:moveTo>
                  <a:pt x="7859" y="77773"/>
                </a:moveTo>
                <a:lnTo>
                  <a:pt x="7859" y="77773"/>
                </a:lnTo>
                <a:cubicBezTo>
                  <a:pt x="7844" y="77817"/>
                  <a:pt x="7844" y="77832"/>
                  <a:pt x="7844" y="77846"/>
                </a:cubicBezTo>
                <a:lnTo>
                  <a:pt x="7785" y="77905"/>
                </a:lnTo>
                <a:cubicBezTo>
                  <a:pt x="7785" y="77890"/>
                  <a:pt x="7800" y="77846"/>
                  <a:pt x="7800" y="77832"/>
                </a:cubicBezTo>
                <a:lnTo>
                  <a:pt x="7859" y="77773"/>
                </a:lnTo>
                <a:close/>
                <a:moveTo>
                  <a:pt x="7800" y="78023"/>
                </a:moveTo>
                <a:cubicBezTo>
                  <a:pt x="7785" y="78038"/>
                  <a:pt x="7785" y="78052"/>
                  <a:pt x="7785" y="78067"/>
                </a:cubicBezTo>
                <a:cubicBezTo>
                  <a:pt x="7770" y="78096"/>
                  <a:pt x="7770" y="78111"/>
                  <a:pt x="7741" y="78111"/>
                </a:cubicBezTo>
                <a:cubicBezTo>
                  <a:pt x="7741" y="78096"/>
                  <a:pt x="7741" y="78067"/>
                  <a:pt x="7770" y="78052"/>
                </a:cubicBezTo>
                <a:cubicBezTo>
                  <a:pt x="7785" y="78038"/>
                  <a:pt x="7785" y="78023"/>
                  <a:pt x="7800" y="78023"/>
                </a:cubicBezTo>
                <a:close/>
                <a:moveTo>
                  <a:pt x="7535" y="74859"/>
                </a:moveTo>
                <a:cubicBezTo>
                  <a:pt x="7564" y="74918"/>
                  <a:pt x="7579" y="74977"/>
                  <a:pt x="7594" y="75050"/>
                </a:cubicBezTo>
                <a:cubicBezTo>
                  <a:pt x="7064" y="75271"/>
                  <a:pt x="6534" y="75521"/>
                  <a:pt x="6019" y="75815"/>
                </a:cubicBezTo>
                <a:cubicBezTo>
                  <a:pt x="3723" y="77110"/>
                  <a:pt x="1987" y="79392"/>
                  <a:pt x="1266" y="81893"/>
                </a:cubicBezTo>
                <a:cubicBezTo>
                  <a:pt x="1913" y="79230"/>
                  <a:pt x="3694" y="76816"/>
                  <a:pt x="6107" y="75521"/>
                </a:cubicBezTo>
                <a:cubicBezTo>
                  <a:pt x="6564" y="75256"/>
                  <a:pt x="7049" y="75050"/>
                  <a:pt x="7535" y="74859"/>
                </a:cubicBezTo>
                <a:close/>
                <a:moveTo>
                  <a:pt x="7638" y="75109"/>
                </a:moveTo>
                <a:cubicBezTo>
                  <a:pt x="7638" y="75183"/>
                  <a:pt x="7653" y="75256"/>
                  <a:pt x="7667" y="75315"/>
                </a:cubicBezTo>
                <a:cubicBezTo>
                  <a:pt x="7108" y="75565"/>
                  <a:pt x="6519" y="75845"/>
                  <a:pt x="5975" y="76183"/>
                </a:cubicBezTo>
                <a:cubicBezTo>
                  <a:pt x="3738" y="77508"/>
                  <a:pt x="2075" y="79642"/>
                  <a:pt x="1339" y="82026"/>
                </a:cubicBezTo>
                <a:cubicBezTo>
                  <a:pt x="2016" y="79495"/>
                  <a:pt x="3753" y="77184"/>
                  <a:pt x="6063" y="75860"/>
                </a:cubicBezTo>
                <a:cubicBezTo>
                  <a:pt x="6564" y="75565"/>
                  <a:pt x="7093" y="75330"/>
                  <a:pt x="7638" y="75109"/>
                </a:cubicBezTo>
                <a:close/>
                <a:moveTo>
                  <a:pt x="7682" y="75403"/>
                </a:moveTo>
                <a:cubicBezTo>
                  <a:pt x="7711" y="75462"/>
                  <a:pt x="7711" y="75536"/>
                  <a:pt x="7726" y="75595"/>
                </a:cubicBezTo>
                <a:cubicBezTo>
                  <a:pt x="7123" y="75889"/>
                  <a:pt x="6519" y="76198"/>
                  <a:pt x="5931" y="76537"/>
                </a:cubicBezTo>
                <a:cubicBezTo>
                  <a:pt x="3635" y="77964"/>
                  <a:pt x="1957" y="80201"/>
                  <a:pt x="1251" y="82629"/>
                </a:cubicBezTo>
                <a:cubicBezTo>
                  <a:pt x="1884" y="80039"/>
                  <a:pt x="3606" y="77670"/>
                  <a:pt x="6019" y="76257"/>
                </a:cubicBezTo>
                <a:cubicBezTo>
                  <a:pt x="6549" y="75933"/>
                  <a:pt x="7123" y="75668"/>
                  <a:pt x="7682" y="75403"/>
                </a:cubicBezTo>
                <a:close/>
                <a:moveTo>
                  <a:pt x="7741" y="75668"/>
                </a:moveTo>
                <a:cubicBezTo>
                  <a:pt x="7770" y="75712"/>
                  <a:pt x="7770" y="75771"/>
                  <a:pt x="7770" y="75845"/>
                </a:cubicBezTo>
                <a:cubicBezTo>
                  <a:pt x="7123" y="76183"/>
                  <a:pt x="6490" y="76522"/>
                  <a:pt x="5872" y="76919"/>
                </a:cubicBezTo>
                <a:cubicBezTo>
                  <a:pt x="3606" y="78361"/>
                  <a:pt x="1913" y="80628"/>
                  <a:pt x="1221" y="83041"/>
                </a:cubicBezTo>
                <a:cubicBezTo>
                  <a:pt x="1854" y="80466"/>
                  <a:pt x="3591" y="78096"/>
                  <a:pt x="5960" y="76625"/>
                </a:cubicBezTo>
                <a:cubicBezTo>
                  <a:pt x="6534" y="76272"/>
                  <a:pt x="7137" y="75963"/>
                  <a:pt x="7741" y="75668"/>
                </a:cubicBezTo>
                <a:close/>
                <a:moveTo>
                  <a:pt x="7785" y="75933"/>
                </a:moveTo>
                <a:cubicBezTo>
                  <a:pt x="7785" y="75992"/>
                  <a:pt x="7800" y="76051"/>
                  <a:pt x="7800" y="76110"/>
                </a:cubicBezTo>
                <a:cubicBezTo>
                  <a:pt x="7137" y="76478"/>
                  <a:pt x="6475" y="76860"/>
                  <a:pt x="5828" y="77272"/>
                </a:cubicBezTo>
                <a:cubicBezTo>
                  <a:pt x="3591" y="78788"/>
                  <a:pt x="1943" y="80981"/>
                  <a:pt x="1236" y="83321"/>
                </a:cubicBezTo>
                <a:cubicBezTo>
                  <a:pt x="1884" y="80834"/>
                  <a:pt x="3591" y="78494"/>
                  <a:pt x="5931" y="76993"/>
                </a:cubicBezTo>
                <a:cubicBezTo>
                  <a:pt x="6534" y="76595"/>
                  <a:pt x="7152" y="76257"/>
                  <a:pt x="7785" y="75933"/>
                </a:cubicBezTo>
                <a:close/>
                <a:moveTo>
                  <a:pt x="7800" y="76198"/>
                </a:moveTo>
                <a:cubicBezTo>
                  <a:pt x="7800" y="76257"/>
                  <a:pt x="7800" y="76301"/>
                  <a:pt x="7814" y="76360"/>
                </a:cubicBezTo>
                <a:cubicBezTo>
                  <a:pt x="7137" y="76757"/>
                  <a:pt x="6461" y="77184"/>
                  <a:pt x="5784" y="77670"/>
                </a:cubicBezTo>
                <a:cubicBezTo>
                  <a:pt x="3517" y="79244"/>
                  <a:pt x="1884" y="81496"/>
                  <a:pt x="1177" y="83836"/>
                </a:cubicBezTo>
                <a:cubicBezTo>
                  <a:pt x="1781" y="81305"/>
                  <a:pt x="3473" y="78950"/>
                  <a:pt x="5872" y="77361"/>
                </a:cubicBezTo>
                <a:cubicBezTo>
                  <a:pt x="6490" y="76934"/>
                  <a:pt x="7152" y="76551"/>
                  <a:pt x="7800" y="76198"/>
                </a:cubicBezTo>
                <a:close/>
                <a:moveTo>
                  <a:pt x="7800" y="76448"/>
                </a:moveTo>
                <a:lnTo>
                  <a:pt x="7800" y="76625"/>
                </a:lnTo>
                <a:cubicBezTo>
                  <a:pt x="7726" y="76669"/>
                  <a:pt x="7638" y="76728"/>
                  <a:pt x="7564" y="76787"/>
                </a:cubicBezTo>
                <a:cubicBezTo>
                  <a:pt x="6961" y="77184"/>
                  <a:pt x="6313" y="77596"/>
                  <a:pt x="5710" y="78052"/>
                </a:cubicBezTo>
                <a:cubicBezTo>
                  <a:pt x="3458" y="79701"/>
                  <a:pt x="1854" y="81864"/>
                  <a:pt x="1163" y="84145"/>
                </a:cubicBezTo>
                <a:cubicBezTo>
                  <a:pt x="1825" y="81673"/>
                  <a:pt x="3473" y="79362"/>
                  <a:pt x="5813" y="77729"/>
                </a:cubicBezTo>
                <a:cubicBezTo>
                  <a:pt x="6475" y="77258"/>
                  <a:pt x="7152" y="76846"/>
                  <a:pt x="7800" y="76448"/>
                </a:cubicBezTo>
                <a:close/>
                <a:moveTo>
                  <a:pt x="7829" y="76698"/>
                </a:moveTo>
                <a:lnTo>
                  <a:pt x="7829" y="76846"/>
                </a:lnTo>
                <a:cubicBezTo>
                  <a:pt x="7653" y="76963"/>
                  <a:pt x="7447" y="77110"/>
                  <a:pt x="7270" y="77243"/>
                </a:cubicBezTo>
                <a:cubicBezTo>
                  <a:pt x="6755" y="77611"/>
                  <a:pt x="6210" y="77979"/>
                  <a:pt x="5695" y="78391"/>
                </a:cubicBezTo>
                <a:cubicBezTo>
                  <a:pt x="3414" y="80113"/>
                  <a:pt x="1825" y="82335"/>
                  <a:pt x="1148" y="84616"/>
                </a:cubicBezTo>
                <a:cubicBezTo>
                  <a:pt x="1737" y="82188"/>
                  <a:pt x="3370" y="79833"/>
                  <a:pt x="5784" y="78096"/>
                </a:cubicBezTo>
                <a:cubicBezTo>
                  <a:pt x="6387" y="77655"/>
                  <a:pt x="7005" y="77228"/>
                  <a:pt x="7638" y="76816"/>
                </a:cubicBezTo>
                <a:cubicBezTo>
                  <a:pt x="7711" y="76787"/>
                  <a:pt x="7770" y="76728"/>
                  <a:pt x="7829" y="76698"/>
                </a:cubicBezTo>
                <a:close/>
                <a:moveTo>
                  <a:pt x="7800" y="76949"/>
                </a:moveTo>
                <a:lnTo>
                  <a:pt x="7800" y="77096"/>
                </a:lnTo>
                <a:cubicBezTo>
                  <a:pt x="7505" y="77331"/>
                  <a:pt x="7196" y="77552"/>
                  <a:pt x="6902" y="77802"/>
                </a:cubicBezTo>
                <a:cubicBezTo>
                  <a:pt x="6475" y="78111"/>
                  <a:pt x="6048" y="78435"/>
                  <a:pt x="5622" y="78773"/>
                </a:cubicBezTo>
                <a:cubicBezTo>
                  <a:pt x="4253" y="79862"/>
                  <a:pt x="2016" y="81996"/>
                  <a:pt x="1118" y="84910"/>
                </a:cubicBezTo>
                <a:cubicBezTo>
                  <a:pt x="1751" y="82541"/>
                  <a:pt x="3385" y="80245"/>
                  <a:pt x="5725" y="78464"/>
                </a:cubicBezTo>
                <a:cubicBezTo>
                  <a:pt x="6240" y="78067"/>
                  <a:pt x="6770" y="77684"/>
                  <a:pt x="7285" y="77317"/>
                </a:cubicBezTo>
                <a:cubicBezTo>
                  <a:pt x="7476" y="77184"/>
                  <a:pt x="7638" y="77081"/>
                  <a:pt x="7800" y="76949"/>
                </a:cubicBezTo>
                <a:close/>
                <a:moveTo>
                  <a:pt x="7785" y="77213"/>
                </a:moveTo>
                <a:cubicBezTo>
                  <a:pt x="7785" y="77243"/>
                  <a:pt x="7785" y="77302"/>
                  <a:pt x="7770" y="77331"/>
                </a:cubicBezTo>
                <a:cubicBezTo>
                  <a:pt x="7358" y="77670"/>
                  <a:pt x="6946" y="78008"/>
                  <a:pt x="6534" y="78347"/>
                </a:cubicBezTo>
                <a:cubicBezTo>
                  <a:pt x="6210" y="78597"/>
                  <a:pt x="5887" y="78862"/>
                  <a:pt x="5578" y="79141"/>
                </a:cubicBezTo>
                <a:cubicBezTo>
                  <a:pt x="3355" y="80981"/>
                  <a:pt x="1795" y="83129"/>
                  <a:pt x="1104" y="85278"/>
                </a:cubicBezTo>
                <a:lnTo>
                  <a:pt x="1104" y="85263"/>
                </a:lnTo>
                <a:cubicBezTo>
                  <a:pt x="1928" y="82188"/>
                  <a:pt x="4268" y="79965"/>
                  <a:pt x="5666" y="78832"/>
                </a:cubicBezTo>
                <a:cubicBezTo>
                  <a:pt x="6093" y="78494"/>
                  <a:pt x="6505" y="78170"/>
                  <a:pt x="6931" y="77846"/>
                </a:cubicBezTo>
                <a:cubicBezTo>
                  <a:pt x="7226" y="77626"/>
                  <a:pt x="7505" y="77405"/>
                  <a:pt x="7785" y="77213"/>
                </a:cubicBezTo>
                <a:close/>
                <a:moveTo>
                  <a:pt x="7770" y="77449"/>
                </a:moveTo>
                <a:cubicBezTo>
                  <a:pt x="7770" y="77478"/>
                  <a:pt x="7741" y="77523"/>
                  <a:pt x="7741" y="77581"/>
                </a:cubicBezTo>
                <a:cubicBezTo>
                  <a:pt x="7255" y="78038"/>
                  <a:pt x="6711" y="78494"/>
                  <a:pt x="6181" y="78950"/>
                </a:cubicBezTo>
                <a:cubicBezTo>
                  <a:pt x="5960" y="79141"/>
                  <a:pt x="5739" y="79318"/>
                  <a:pt x="5519" y="79524"/>
                </a:cubicBezTo>
                <a:cubicBezTo>
                  <a:pt x="3959" y="80869"/>
                  <a:pt x="2107" y="82854"/>
                  <a:pt x="1194" y="85316"/>
                </a:cubicBezTo>
                <a:lnTo>
                  <a:pt x="1194" y="85316"/>
                </a:lnTo>
                <a:cubicBezTo>
                  <a:pt x="1869" y="83161"/>
                  <a:pt x="3422" y="81026"/>
                  <a:pt x="5636" y="79200"/>
                </a:cubicBezTo>
                <a:cubicBezTo>
                  <a:pt x="5945" y="78935"/>
                  <a:pt x="6269" y="78656"/>
                  <a:pt x="6593" y="78406"/>
                </a:cubicBezTo>
                <a:cubicBezTo>
                  <a:pt x="6990" y="78067"/>
                  <a:pt x="7373" y="77758"/>
                  <a:pt x="7770" y="77449"/>
                </a:cubicBezTo>
                <a:close/>
                <a:moveTo>
                  <a:pt x="7726" y="77684"/>
                </a:moveTo>
                <a:cubicBezTo>
                  <a:pt x="7726" y="77714"/>
                  <a:pt x="7711" y="77758"/>
                  <a:pt x="7711" y="77802"/>
                </a:cubicBezTo>
                <a:cubicBezTo>
                  <a:pt x="7123" y="78376"/>
                  <a:pt x="6475" y="78965"/>
                  <a:pt x="5813" y="79568"/>
                </a:cubicBezTo>
                <a:lnTo>
                  <a:pt x="5460" y="79877"/>
                </a:lnTo>
                <a:cubicBezTo>
                  <a:pt x="3318" y="81799"/>
                  <a:pt x="1892" y="83751"/>
                  <a:pt x="1169" y="85702"/>
                </a:cubicBezTo>
                <a:lnTo>
                  <a:pt x="1169" y="85702"/>
                </a:lnTo>
                <a:cubicBezTo>
                  <a:pt x="1168" y="85693"/>
                  <a:pt x="1163" y="85684"/>
                  <a:pt x="1163" y="85675"/>
                </a:cubicBezTo>
                <a:cubicBezTo>
                  <a:pt x="2001" y="83071"/>
                  <a:pt x="3959" y="80951"/>
                  <a:pt x="5578" y="79568"/>
                </a:cubicBezTo>
                <a:cubicBezTo>
                  <a:pt x="5798" y="79377"/>
                  <a:pt x="6019" y="79200"/>
                  <a:pt x="6240" y="78994"/>
                </a:cubicBezTo>
                <a:cubicBezTo>
                  <a:pt x="6755" y="78553"/>
                  <a:pt x="7255" y="78126"/>
                  <a:pt x="7726" y="77684"/>
                </a:cubicBezTo>
                <a:close/>
                <a:moveTo>
                  <a:pt x="7711" y="77964"/>
                </a:moveTo>
                <a:cubicBezTo>
                  <a:pt x="7697" y="77979"/>
                  <a:pt x="7697" y="77993"/>
                  <a:pt x="7667" y="78038"/>
                </a:cubicBezTo>
                <a:cubicBezTo>
                  <a:pt x="6990" y="78788"/>
                  <a:pt x="6210" y="79509"/>
                  <a:pt x="5460" y="80216"/>
                </a:cubicBezTo>
                <a:lnTo>
                  <a:pt x="5430" y="80260"/>
                </a:lnTo>
                <a:cubicBezTo>
                  <a:pt x="3296" y="82246"/>
                  <a:pt x="1928" y="84101"/>
                  <a:pt x="1192" y="85940"/>
                </a:cubicBezTo>
                <a:lnTo>
                  <a:pt x="1192" y="85881"/>
                </a:lnTo>
                <a:cubicBezTo>
                  <a:pt x="1898" y="83895"/>
                  <a:pt x="3355" y="81893"/>
                  <a:pt x="5533" y="79951"/>
                </a:cubicBezTo>
                <a:lnTo>
                  <a:pt x="5887" y="79627"/>
                </a:lnTo>
                <a:cubicBezTo>
                  <a:pt x="6519" y="79068"/>
                  <a:pt x="7137" y="78509"/>
                  <a:pt x="7711" y="77964"/>
                </a:cubicBezTo>
                <a:close/>
                <a:moveTo>
                  <a:pt x="7638" y="78199"/>
                </a:moveTo>
                <a:lnTo>
                  <a:pt x="7638" y="78258"/>
                </a:lnTo>
                <a:cubicBezTo>
                  <a:pt x="6990" y="79024"/>
                  <a:pt x="6210" y="79804"/>
                  <a:pt x="5386" y="80613"/>
                </a:cubicBezTo>
                <a:cubicBezTo>
                  <a:pt x="3900" y="82070"/>
                  <a:pt x="2193" y="83939"/>
                  <a:pt x="1251" y="86161"/>
                </a:cubicBezTo>
                <a:cubicBezTo>
                  <a:pt x="1251" y="86146"/>
                  <a:pt x="1236" y="86117"/>
                  <a:pt x="1236" y="86087"/>
                </a:cubicBezTo>
                <a:cubicBezTo>
                  <a:pt x="1928" y="84218"/>
                  <a:pt x="3311" y="82335"/>
                  <a:pt x="5475" y="80319"/>
                </a:cubicBezTo>
                <a:lnTo>
                  <a:pt x="5519" y="80274"/>
                </a:lnTo>
                <a:cubicBezTo>
                  <a:pt x="6240" y="79598"/>
                  <a:pt x="6976" y="78921"/>
                  <a:pt x="7638" y="78199"/>
                </a:cubicBezTo>
                <a:close/>
                <a:moveTo>
                  <a:pt x="7579" y="78435"/>
                </a:moveTo>
                <a:cubicBezTo>
                  <a:pt x="7579" y="78464"/>
                  <a:pt x="7579" y="78464"/>
                  <a:pt x="7564" y="78479"/>
                </a:cubicBezTo>
                <a:cubicBezTo>
                  <a:pt x="6902" y="79347"/>
                  <a:pt x="6107" y="80171"/>
                  <a:pt x="5342" y="80981"/>
                </a:cubicBezTo>
                <a:cubicBezTo>
                  <a:pt x="3738" y="82600"/>
                  <a:pt x="2193" y="84366"/>
                  <a:pt x="1310" y="86367"/>
                </a:cubicBezTo>
                <a:cubicBezTo>
                  <a:pt x="1310" y="86352"/>
                  <a:pt x="1295" y="86308"/>
                  <a:pt x="1295" y="86293"/>
                </a:cubicBezTo>
                <a:cubicBezTo>
                  <a:pt x="2207" y="84027"/>
                  <a:pt x="3944" y="82143"/>
                  <a:pt x="5445" y="80672"/>
                </a:cubicBezTo>
                <a:cubicBezTo>
                  <a:pt x="6225" y="79907"/>
                  <a:pt x="6961" y="79171"/>
                  <a:pt x="7579" y="78435"/>
                </a:cubicBezTo>
                <a:close/>
                <a:moveTo>
                  <a:pt x="1118" y="86382"/>
                </a:moveTo>
                <a:cubicBezTo>
                  <a:pt x="1118" y="86411"/>
                  <a:pt x="1118" y="86426"/>
                  <a:pt x="1148" y="86441"/>
                </a:cubicBezTo>
                <a:lnTo>
                  <a:pt x="1148" y="86455"/>
                </a:lnTo>
                <a:cubicBezTo>
                  <a:pt x="1118" y="86441"/>
                  <a:pt x="1118" y="86426"/>
                  <a:pt x="1118" y="86411"/>
                </a:cubicBezTo>
                <a:lnTo>
                  <a:pt x="1118" y="86382"/>
                </a:lnTo>
                <a:close/>
                <a:moveTo>
                  <a:pt x="1221" y="86455"/>
                </a:moveTo>
                <a:cubicBezTo>
                  <a:pt x="1236" y="86455"/>
                  <a:pt x="1236" y="86500"/>
                  <a:pt x="1236" y="86514"/>
                </a:cubicBezTo>
                <a:lnTo>
                  <a:pt x="1236" y="86529"/>
                </a:lnTo>
                <a:cubicBezTo>
                  <a:pt x="1236" y="86500"/>
                  <a:pt x="1236" y="86485"/>
                  <a:pt x="1221" y="86455"/>
                </a:cubicBezTo>
                <a:close/>
                <a:moveTo>
                  <a:pt x="7478" y="78754"/>
                </a:moveTo>
                <a:lnTo>
                  <a:pt x="7478" y="78754"/>
                </a:lnTo>
                <a:cubicBezTo>
                  <a:pt x="6821" y="79681"/>
                  <a:pt x="6038" y="80551"/>
                  <a:pt x="5298" y="81349"/>
                </a:cubicBezTo>
                <a:cubicBezTo>
                  <a:pt x="3797" y="82953"/>
                  <a:pt x="2281" y="84660"/>
                  <a:pt x="1369" y="86603"/>
                </a:cubicBezTo>
                <a:cubicBezTo>
                  <a:pt x="1369" y="86573"/>
                  <a:pt x="1339" y="86558"/>
                  <a:pt x="1339" y="86514"/>
                </a:cubicBezTo>
                <a:cubicBezTo>
                  <a:pt x="2222" y="84454"/>
                  <a:pt x="3797" y="82688"/>
                  <a:pt x="5416" y="81040"/>
                </a:cubicBezTo>
                <a:cubicBezTo>
                  <a:pt x="6135" y="80292"/>
                  <a:pt x="6854" y="79543"/>
                  <a:pt x="7478" y="78754"/>
                </a:cubicBezTo>
                <a:close/>
                <a:moveTo>
                  <a:pt x="1177" y="86588"/>
                </a:moveTo>
                <a:cubicBezTo>
                  <a:pt x="1177" y="86603"/>
                  <a:pt x="1177" y="86632"/>
                  <a:pt x="1192" y="86647"/>
                </a:cubicBezTo>
                <a:cubicBezTo>
                  <a:pt x="1192" y="86661"/>
                  <a:pt x="1192" y="86661"/>
                  <a:pt x="1177" y="86676"/>
                </a:cubicBezTo>
                <a:cubicBezTo>
                  <a:pt x="1163" y="86661"/>
                  <a:pt x="1163" y="86647"/>
                  <a:pt x="1163" y="86632"/>
                </a:cubicBezTo>
                <a:cubicBezTo>
                  <a:pt x="1163" y="86603"/>
                  <a:pt x="1163" y="86603"/>
                  <a:pt x="1177" y="86588"/>
                </a:cubicBezTo>
                <a:close/>
                <a:moveTo>
                  <a:pt x="1280" y="86647"/>
                </a:moveTo>
                <a:cubicBezTo>
                  <a:pt x="1280" y="86661"/>
                  <a:pt x="1310" y="86706"/>
                  <a:pt x="1310" y="86720"/>
                </a:cubicBezTo>
                <a:cubicBezTo>
                  <a:pt x="1310" y="86720"/>
                  <a:pt x="1310" y="86735"/>
                  <a:pt x="1280" y="86735"/>
                </a:cubicBezTo>
                <a:cubicBezTo>
                  <a:pt x="1280" y="86720"/>
                  <a:pt x="1266" y="86676"/>
                  <a:pt x="1266" y="86661"/>
                </a:cubicBezTo>
                <a:cubicBezTo>
                  <a:pt x="1266" y="86661"/>
                  <a:pt x="1266" y="86647"/>
                  <a:pt x="1280" y="86647"/>
                </a:cubicBezTo>
                <a:close/>
                <a:moveTo>
                  <a:pt x="7299" y="79141"/>
                </a:moveTo>
                <a:lnTo>
                  <a:pt x="7299" y="79141"/>
                </a:lnTo>
                <a:cubicBezTo>
                  <a:pt x="6681" y="80054"/>
                  <a:pt x="5960" y="80922"/>
                  <a:pt x="5239" y="81717"/>
                </a:cubicBezTo>
                <a:cubicBezTo>
                  <a:pt x="3885" y="83218"/>
                  <a:pt x="2369" y="84895"/>
                  <a:pt x="1413" y="86809"/>
                </a:cubicBezTo>
                <a:cubicBezTo>
                  <a:pt x="1413" y="86779"/>
                  <a:pt x="1398" y="86750"/>
                  <a:pt x="1398" y="86720"/>
                </a:cubicBezTo>
                <a:cubicBezTo>
                  <a:pt x="2296" y="84748"/>
                  <a:pt x="3826" y="83012"/>
                  <a:pt x="5357" y="81408"/>
                </a:cubicBezTo>
                <a:cubicBezTo>
                  <a:pt x="6019" y="80701"/>
                  <a:pt x="6696" y="79951"/>
                  <a:pt x="7299" y="79141"/>
                </a:cubicBezTo>
                <a:close/>
                <a:moveTo>
                  <a:pt x="1104" y="86794"/>
                </a:moveTo>
                <a:cubicBezTo>
                  <a:pt x="1104" y="86809"/>
                  <a:pt x="1104" y="86823"/>
                  <a:pt x="1118" y="86853"/>
                </a:cubicBezTo>
                <a:cubicBezTo>
                  <a:pt x="1118" y="86853"/>
                  <a:pt x="1118" y="86867"/>
                  <a:pt x="1104" y="86867"/>
                </a:cubicBezTo>
                <a:lnTo>
                  <a:pt x="1104" y="86809"/>
                </a:lnTo>
                <a:lnTo>
                  <a:pt x="1104" y="86794"/>
                </a:lnTo>
                <a:close/>
                <a:moveTo>
                  <a:pt x="1207" y="86794"/>
                </a:moveTo>
                <a:cubicBezTo>
                  <a:pt x="1207" y="86809"/>
                  <a:pt x="1236" y="86853"/>
                  <a:pt x="1236" y="86867"/>
                </a:cubicBezTo>
                <a:cubicBezTo>
                  <a:pt x="1236" y="86882"/>
                  <a:pt x="1207" y="86897"/>
                  <a:pt x="1207" y="86897"/>
                </a:cubicBezTo>
                <a:cubicBezTo>
                  <a:pt x="1221" y="86882"/>
                  <a:pt x="1192" y="86867"/>
                  <a:pt x="1192" y="86823"/>
                </a:cubicBezTo>
                <a:cubicBezTo>
                  <a:pt x="1192" y="86809"/>
                  <a:pt x="1207" y="86794"/>
                  <a:pt x="1207" y="86794"/>
                </a:cubicBezTo>
                <a:close/>
                <a:moveTo>
                  <a:pt x="1339" y="86823"/>
                </a:moveTo>
                <a:cubicBezTo>
                  <a:pt x="1339" y="86867"/>
                  <a:pt x="1354" y="86882"/>
                  <a:pt x="1354" y="86926"/>
                </a:cubicBezTo>
                <a:cubicBezTo>
                  <a:pt x="1354" y="86941"/>
                  <a:pt x="1339" y="86941"/>
                  <a:pt x="1339" y="86956"/>
                </a:cubicBezTo>
                <a:cubicBezTo>
                  <a:pt x="1324" y="86941"/>
                  <a:pt x="1324" y="86897"/>
                  <a:pt x="1324" y="86867"/>
                </a:cubicBezTo>
                <a:cubicBezTo>
                  <a:pt x="1324" y="86838"/>
                  <a:pt x="1324" y="86838"/>
                  <a:pt x="1339" y="86823"/>
                </a:cubicBezTo>
                <a:close/>
                <a:moveTo>
                  <a:pt x="7137" y="79480"/>
                </a:moveTo>
                <a:cubicBezTo>
                  <a:pt x="6564" y="80451"/>
                  <a:pt x="5857" y="81334"/>
                  <a:pt x="5195" y="82085"/>
                </a:cubicBezTo>
                <a:lnTo>
                  <a:pt x="4930" y="82379"/>
                </a:lnTo>
                <a:cubicBezTo>
                  <a:pt x="3664" y="83851"/>
                  <a:pt x="2340" y="85352"/>
                  <a:pt x="1457" y="87044"/>
                </a:cubicBezTo>
                <a:cubicBezTo>
                  <a:pt x="1428" y="87015"/>
                  <a:pt x="1428" y="86970"/>
                  <a:pt x="1413" y="86941"/>
                </a:cubicBezTo>
                <a:cubicBezTo>
                  <a:pt x="2355" y="84984"/>
                  <a:pt x="3885" y="83291"/>
                  <a:pt x="5283" y="81761"/>
                </a:cubicBezTo>
                <a:cubicBezTo>
                  <a:pt x="5916" y="81054"/>
                  <a:pt x="6564" y="80289"/>
                  <a:pt x="7137" y="79480"/>
                </a:cubicBezTo>
                <a:close/>
                <a:moveTo>
                  <a:pt x="1148" y="86970"/>
                </a:moveTo>
                <a:cubicBezTo>
                  <a:pt x="1148" y="87000"/>
                  <a:pt x="1163" y="87015"/>
                  <a:pt x="1163" y="87044"/>
                </a:cubicBezTo>
                <a:cubicBezTo>
                  <a:pt x="1163" y="87073"/>
                  <a:pt x="1148" y="87073"/>
                  <a:pt x="1148" y="87088"/>
                </a:cubicBezTo>
                <a:cubicBezTo>
                  <a:pt x="1148" y="87044"/>
                  <a:pt x="1148" y="87029"/>
                  <a:pt x="1118" y="87015"/>
                </a:cubicBezTo>
                <a:cubicBezTo>
                  <a:pt x="1118" y="87000"/>
                  <a:pt x="1118" y="87000"/>
                  <a:pt x="1148" y="86970"/>
                </a:cubicBezTo>
                <a:close/>
                <a:moveTo>
                  <a:pt x="1266" y="87000"/>
                </a:moveTo>
                <a:cubicBezTo>
                  <a:pt x="1266" y="87029"/>
                  <a:pt x="1280" y="87044"/>
                  <a:pt x="1280" y="87088"/>
                </a:cubicBezTo>
                <a:cubicBezTo>
                  <a:pt x="1280" y="87103"/>
                  <a:pt x="1266" y="87118"/>
                  <a:pt x="1266" y="87147"/>
                </a:cubicBezTo>
                <a:cubicBezTo>
                  <a:pt x="1251" y="87103"/>
                  <a:pt x="1251" y="87073"/>
                  <a:pt x="1251" y="87044"/>
                </a:cubicBezTo>
                <a:cubicBezTo>
                  <a:pt x="1251" y="87029"/>
                  <a:pt x="1266" y="87015"/>
                  <a:pt x="1266" y="87000"/>
                </a:cubicBezTo>
                <a:close/>
                <a:moveTo>
                  <a:pt x="1383" y="87044"/>
                </a:moveTo>
                <a:cubicBezTo>
                  <a:pt x="1383" y="87088"/>
                  <a:pt x="1398" y="87118"/>
                  <a:pt x="1413" y="87147"/>
                </a:cubicBezTo>
                <a:cubicBezTo>
                  <a:pt x="1413" y="87162"/>
                  <a:pt x="1398" y="87162"/>
                  <a:pt x="1398" y="87176"/>
                </a:cubicBezTo>
                <a:cubicBezTo>
                  <a:pt x="1383" y="87162"/>
                  <a:pt x="1383" y="87118"/>
                  <a:pt x="1369" y="87088"/>
                </a:cubicBezTo>
                <a:cubicBezTo>
                  <a:pt x="1369" y="87073"/>
                  <a:pt x="1383" y="87073"/>
                  <a:pt x="1383" y="87044"/>
                </a:cubicBezTo>
                <a:close/>
                <a:moveTo>
                  <a:pt x="7005" y="79848"/>
                </a:moveTo>
                <a:lnTo>
                  <a:pt x="7005" y="79848"/>
                </a:lnTo>
                <a:cubicBezTo>
                  <a:pt x="6461" y="80819"/>
                  <a:pt x="5784" y="81673"/>
                  <a:pt x="5136" y="82453"/>
                </a:cubicBezTo>
                <a:cubicBezTo>
                  <a:pt x="4945" y="82673"/>
                  <a:pt x="4783" y="82879"/>
                  <a:pt x="4592" y="83100"/>
                </a:cubicBezTo>
                <a:cubicBezTo>
                  <a:pt x="3488" y="84425"/>
                  <a:pt x="2355" y="85764"/>
                  <a:pt x="1531" y="87265"/>
                </a:cubicBezTo>
                <a:cubicBezTo>
                  <a:pt x="1516" y="87235"/>
                  <a:pt x="1516" y="87191"/>
                  <a:pt x="1486" y="87162"/>
                </a:cubicBezTo>
                <a:cubicBezTo>
                  <a:pt x="2369" y="85425"/>
                  <a:pt x="3694" y="83924"/>
                  <a:pt x="4989" y="82423"/>
                </a:cubicBezTo>
                <a:lnTo>
                  <a:pt x="5239" y="82129"/>
                </a:lnTo>
                <a:cubicBezTo>
                  <a:pt x="5828" y="81452"/>
                  <a:pt x="6461" y="80687"/>
                  <a:pt x="7005" y="79848"/>
                </a:cubicBezTo>
                <a:close/>
                <a:moveTo>
                  <a:pt x="1192" y="87176"/>
                </a:moveTo>
                <a:cubicBezTo>
                  <a:pt x="1192" y="87191"/>
                  <a:pt x="1207" y="87235"/>
                  <a:pt x="1207" y="87250"/>
                </a:cubicBezTo>
                <a:cubicBezTo>
                  <a:pt x="1207" y="87265"/>
                  <a:pt x="1192" y="87294"/>
                  <a:pt x="1192" y="87294"/>
                </a:cubicBezTo>
                <a:cubicBezTo>
                  <a:pt x="1177" y="87265"/>
                  <a:pt x="1177" y="87250"/>
                  <a:pt x="1177" y="87221"/>
                </a:cubicBezTo>
                <a:cubicBezTo>
                  <a:pt x="1177" y="87191"/>
                  <a:pt x="1192" y="87176"/>
                  <a:pt x="1192" y="87176"/>
                </a:cubicBezTo>
                <a:close/>
                <a:moveTo>
                  <a:pt x="1310" y="87191"/>
                </a:moveTo>
                <a:cubicBezTo>
                  <a:pt x="1310" y="87235"/>
                  <a:pt x="1324" y="87250"/>
                  <a:pt x="1324" y="87294"/>
                </a:cubicBezTo>
                <a:cubicBezTo>
                  <a:pt x="1324" y="87309"/>
                  <a:pt x="1310" y="87324"/>
                  <a:pt x="1310" y="87338"/>
                </a:cubicBezTo>
                <a:cubicBezTo>
                  <a:pt x="1310" y="87324"/>
                  <a:pt x="1310" y="87294"/>
                  <a:pt x="1280" y="87250"/>
                </a:cubicBezTo>
                <a:cubicBezTo>
                  <a:pt x="1280" y="87235"/>
                  <a:pt x="1310" y="87221"/>
                  <a:pt x="1310" y="87191"/>
                </a:cubicBezTo>
                <a:close/>
                <a:moveTo>
                  <a:pt x="1457" y="87265"/>
                </a:moveTo>
                <a:cubicBezTo>
                  <a:pt x="1472" y="87309"/>
                  <a:pt x="1472" y="87338"/>
                  <a:pt x="1486" y="87383"/>
                </a:cubicBezTo>
                <a:cubicBezTo>
                  <a:pt x="1486" y="87397"/>
                  <a:pt x="1472" y="87412"/>
                  <a:pt x="1472" y="87412"/>
                </a:cubicBezTo>
                <a:cubicBezTo>
                  <a:pt x="1457" y="87383"/>
                  <a:pt x="1442" y="87338"/>
                  <a:pt x="1442" y="87309"/>
                </a:cubicBezTo>
                <a:cubicBezTo>
                  <a:pt x="1442" y="87294"/>
                  <a:pt x="1457" y="87294"/>
                  <a:pt x="1457" y="87265"/>
                </a:cubicBezTo>
                <a:close/>
                <a:moveTo>
                  <a:pt x="1118" y="87368"/>
                </a:moveTo>
                <a:lnTo>
                  <a:pt x="1118" y="87368"/>
                </a:lnTo>
                <a:cubicBezTo>
                  <a:pt x="1148" y="87383"/>
                  <a:pt x="1148" y="87397"/>
                  <a:pt x="1148" y="87412"/>
                </a:cubicBezTo>
                <a:lnTo>
                  <a:pt x="1148" y="87441"/>
                </a:lnTo>
                <a:cubicBezTo>
                  <a:pt x="1118" y="87412"/>
                  <a:pt x="1118" y="87397"/>
                  <a:pt x="1118" y="87368"/>
                </a:cubicBezTo>
                <a:close/>
                <a:moveTo>
                  <a:pt x="6755" y="80436"/>
                </a:moveTo>
                <a:lnTo>
                  <a:pt x="6755" y="80436"/>
                </a:lnTo>
                <a:cubicBezTo>
                  <a:pt x="6240" y="81349"/>
                  <a:pt x="5636" y="82158"/>
                  <a:pt x="5092" y="82835"/>
                </a:cubicBezTo>
                <a:cubicBezTo>
                  <a:pt x="4842" y="83144"/>
                  <a:pt x="4577" y="83483"/>
                  <a:pt x="4327" y="83792"/>
                </a:cubicBezTo>
                <a:cubicBezTo>
                  <a:pt x="3355" y="84969"/>
                  <a:pt x="2369" y="86190"/>
                  <a:pt x="1619" y="87515"/>
                </a:cubicBezTo>
                <a:cubicBezTo>
                  <a:pt x="1604" y="87471"/>
                  <a:pt x="1604" y="87441"/>
                  <a:pt x="1575" y="87397"/>
                </a:cubicBezTo>
                <a:cubicBezTo>
                  <a:pt x="2414" y="85867"/>
                  <a:pt x="3547" y="84513"/>
                  <a:pt x="4665" y="83159"/>
                </a:cubicBezTo>
                <a:cubicBezTo>
                  <a:pt x="4856" y="82953"/>
                  <a:pt x="5033" y="82747"/>
                  <a:pt x="5210" y="82526"/>
                </a:cubicBezTo>
                <a:cubicBezTo>
                  <a:pt x="5725" y="81893"/>
                  <a:pt x="6269" y="81202"/>
                  <a:pt x="6755" y="80436"/>
                </a:cubicBezTo>
                <a:close/>
                <a:moveTo>
                  <a:pt x="1236" y="87383"/>
                </a:moveTo>
                <a:cubicBezTo>
                  <a:pt x="1236" y="87412"/>
                  <a:pt x="1251" y="87441"/>
                  <a:pt x="1251" y="87471"/>
                </a:cubicBezTo>
                <a:cubicBezTo>
                  <a:pt x="1251" y="87486"/>
                  <a:pt x="1236" y="87515"/>
                  <a:pt x="1236" y="87530"/>
                </a:cubicBezTo>
                <a:cubicBezTo>
                  <a:pt x="1236" y="87486"/>
                  <a:pt x="1221" y="87456"/>
                  <a:pt x="1221" y="87441"/>
                </a:cubicBezTo>
                <a:cubicBezTo>
                  <a:pt x="1221" y="87412"/>
                  <a:pt x="1236" y="87397"/>
                  <a:pt x="1236" y="87383"/>
                </a:cubicBezTo>
                <a:close/>
                <a:moveTo>
                  <a:pt x="1383" y="87412"/>
                </a:moveTo>
                <a:cubicBezTo>
                  <a:pt x="1398" y="87456"/>
                  <a:pt x="1398" y="87486"/>
                  <a:pt x="1413" y="87515"/>
                </a:cubicBezTo>
                <a:cubicBezTo>
                  <a:pt x="1398" y="87530"/>
                  <a:pt x="1398" y="87544"/>
                  <a:pt x="1383" y="87559"/>
                </a:cubicBezTo>
                <a:cubicBezTo>
                  <a:pt x="1369" y="87544"/>
                  <a:pt x="1369" y="87515"/>
                  <a:pt x="1339" y="87471"/>
                </a:cubicBezTo>
                <a:cubicBezTo>
                  <a:pt x="1369" y="87456"/>
                  <a:pt x="1369" y="87441"/>
                  <a:pt x="1383" y="87412"/>
                </a:cubicBezTo>
                <a:close/>
                <a:moveTo>
                  <a:pt x="1045" y="87530"/>
                </a:moveTo>
                <a:cubicBezTo>
                  <a:pt x="1045" y="87544"/>
                  <a:pt x="1045" y="87559"/>
                  <a:pt x="1060" y="87589"/>
                </a:cubicBezTo>
                <a:lnTo>
                  <a:pt x="1060" y="87603"/>
                </a:lnTo>
                <a:cubicBezTo>
                  <a:pt x="1045" y="87589"/>
                  <a:pt x="1045" y="87559"/>
                  <a:pt x="1045" y="87544"/>
                </a:cubicBezTo>
                <a:lnTo>
                  <a:pt x="1045" y="87530"/>
                </a:lnTo>
                <a:close/>
                <a:moveTo>
                  <a:pt x="1163" y="87559"/>
                </a:moveTo>
                <a:cubicBezTo>
                  <a:pt x="1163" y="87589"/>
                  <a:pt x="1177" y="87618"/>
                  <a:pt x="1177" y="87633"/>
                </a:cubicBezTo>
                <a:cubicBezTo>
                  <a:pt x="1177" y="87633"/>
                  <a:pt x="1177" y="87662"/>
                  <a:pt x="1163" y="87662"/>
                </a:cubicBezTo>
                <a:lnTo>
                  <a:pt x="1163" y="87589"/>
                </a:lnTo>
                <a:lnTo>
                  <a:pt x="1163" y="87559"/>
                </a:lnTo>
                <a:close/>
                <a:moveTo>
                  <a:pt x="1516" y="87486"/>
                </a:moveTo>
                <a:cubicBezTo>
                  <a:pt x="1531" y="87530"/>
                  <a:pt x="1531" y="87559"/>
                  <a:pt x="1545" y="87603"/>
                </a:cubicBezTo>
                <a:cubicBezTo>
                  <a:pt x="1545" y="87618"/>
                  <a:pt x="1531" y="87633"/>
                  <a:pt x="1531" y="87662"/>
                </a:cubicBezTo>
                <a:cubicBezTo>
                  <a:pt x="1516" y="87603"/>
                  <a:pt x="1516" y="87559"/>
                  <a:pt x="1486" y="87530"/>
                </a:cubicBezTo>
                <a:cubicBezTo>
                  <a:pt x="1486" y="87515"/>
                  <a:pt x="1516" y="87486"/>
                  <a:pt x="1516" y="87486"/>
                </a:cubicBezTo>
                <a:close/>
                <a:moveTo>
                  <a:pt x="1280" y="87589"/>
                </a:moveTo>
                <a:cubicBezTo>
                  <a:pt x="1280" y="87618"/>
                  <a:pt x="1310" y="87633"/>
                  <a:pt x="1310" y="87677"/>
                </a:cubicBezTo>
                <a:cubicBezTo>
                  <a:pt x="1280" y="87692"/>
                  <a:pt x="1280" y="87706"/>
                  <a:pt x="1266" y="87736"/>
                </a:cubicBezTo>
                <a:cubicBezTo>
                  <a:pt x="1280" y="87706"/>
                  <a:pt x="1266" y="87677"/>
                  <a:pt x="1266" y="87633"/>
                </a:cubicBezTo>
                <a:cubicBezTo>
                  <a:pt x="1266" y="87618"/>
                  <a:pt x="1280" y="87603"/>
                  <a:pt x="1280" y="87589"/>
                </a:cubicBezTo>
                <a:close/>
                <a:moveTo>
                  <a:pt x="6534" y="80996"/>
                </a:moveTo>
                <a:cubicBezTo>
                  <a:pt x="6107" y="81702"/>
                  <a:pt x="5636" y="82438"/>
                  <a:pt x="5048" y="83203"/>
                </a:cubicBezTo>
                <a:cubicBezTo>
                  <a:pt x="4724" y="83630"/>
                  <a:pt x="4386" y="84057"/>
                  <a:pt x="4062" y="84454"/>
                </a:cubicBezTo>
                <a:cubicBezTo>
                  <a:pt x="3223" y="85499"/>
                  <a:pt x="2369" y="86573"/>
                  <a:pt x="1692" y="87736"/>
                </a:cubicBezTo>
                <a:cubicBezTo>
                  <a:pt x="1678" y="87692"/>
                  <a:pt x="1648" y="87662"/>
                  <a:pt x="1648" y="87603"/>
                </a:cubicBezTo>
                <a:cubicBezTo>
                  <a:pt x="2414" y="86264"/>
                  <a:pt x="3414" y="85043"/>
                  <a:pt x="4400" y="83851"/>
                </a:cubicBezTo>
                <a:cubicBezTo>
                  <a:pt x="4650" y="83542"/>
                  <a:pt x="4915" y="83203"/>
                  <a:pt x="5165" y="82894"/>
                </a:cubicBezTo>
                <a:cubicBezTo>
                  <a:pt x="5607" y="82335"/>
                  <a:pt x="6093" y="81702"/>
                  <a:pt x="6534" y="80996"/>
                </a:cubicBezTo>
                <a:close/>
                <a:moveTo>
                  <a:pt x="1442" y="87618"/>
                </a:moveTo>
                <a:cubicBezTo>
                  <a:pt x="1457" y="87662"/>
                  <a:pt x="1457" y="87692"/>
                  <a:pt x="1472" y="87736"/>
                </a:cubicBezTo>
                <a:cubicBezTo>
                  <a:pt x="1457" y="87750"/>
                  <a:pt x="1457" y="87765"/>
                  <a:pt x="1442" y="87809"/>
                </a:cubicBezTo>
                <a:cubicBezTo>
                  <a:pt x="1413" y="87765"/>
                  <a:pt x="1413" y="87736"/>
                  <a:pt x="1398" y="87692"/>
                </a:cubicBezTo>
                <a:cubicBezTo>
                  <a:pt x="1413" y="87677"/>
                  <a:pt x="1413" y="87662"/>
                  <a:pt x="1442" y="87618"/>
                </a:cubicBezTo>
                <a:close/>
                <a:moveTo>
                  <a:pt x="1104" y="87706"/>
                </a:moveTo>
                <a:cubicBezTo>
                  <a:pt x="1104" y="87736"/>
                  <a:pt x="1104" y="87750"/>
                  <a:pt x="1118" y="87780"/>
                </a:cubicBezTo>
                <a:cubicBezTo>
                  <a:pt x="1118" y="87809"/>
                  <a:pt x="1118" y="87809"/>
                  <a:pt x="1104" y="87824"/>
                </a:cubicBezTo>
                <a:cubicBezTo>
                  <a:pt x="1104" y="87809"/>
                  <a:pt x="1089" y="87765"/>
                  <a:pt x="1089" y="87750"/>
                </a:cubicBezTo>
                <a:cubicBezTo>
                  <a:pt x="1089" y="87736"/>
                  <a:pt x="1089" y="87736"/>
                  <a:pt x="1104" y="87706"/>
                </a:cubicBezTo>
                <a:close/>
                <a:moveTo>
                  <a:pt x="1575" y="87692"/>
                </a:moveTo>
                <a:cubicBezTo>
                  <a:pt x="1604" y="87736"/>
                  <a:pt x="1604" y="87765"/>
                  <a:pt x="1619" y="87809"/>
                </a:cubicBezTo>
                <a:cubicBezTo>
                  <a:pt x="1619" y="87824"/>
                  <a:pt x="1604" y="87839"/>
                  <a:pt x="1604" y="87853"/>
                </a:cubicBezTo>
                <a:cubicBezTo>
                  <a:pt x="1589" y="87824"/>
                  <a:pt x="1589" y="87780"/>
                  <a:pt x="1560" y="87750"/>
                </a:cubicBezTo>
                <a:cubicBezTo>
                  <a:pt x="1560" y="87736"/>
                  <a:pt x="1575" y="87706"/>
                  <a:pt x="1575" y="87692"/>
                </a:cubicBezTo>
                <a:close/>
                <a:moveTo>
                  <a:pt x="1207" y="87750"/>
                </a:moveTo>
                <a:cubicBezTo>
                  <a:pt x="1207" y="87780"/>
                  <a:pt x="1236" y="87809"/>
                  <a:pt x="1236" y="87839"/>
                </a:cubicBezTo>
                <a:cubicBezTo>
                  <a:pt x="1236" y="87848"/>
                  <a:pt x="1223" y="87852"/>
                  <a:pt x="1215" y="87861"/>
                </a:cubicBezTo>
                <a:lnTo>
                  <a:pt x="1215" y="87861"/>
                </a:lnTo>
                <a:cubicBezTo>
                  <a:pt x="1220" y="87838"/>
                  <a:pt x="1214" y="87813"/>
                  <a:pt x="1192" y="87780"/>
                </a:cubicBezTo>
                <a:cubicBezTo>
                  <a:pt x="1192" y="87765"/>
                  <a:pt x="1192" y="87765"/>
                  <a:pt x="1207" y="87750"/>
                </a:cubicBezTo>
                <a:close/>
                <a:moveTo>
                  <a:pt x="1369" y="87809"/>
                </a:moveTo>
                <a:cubicBezTo>
                  <a:pt x="1383" y="87839"/>
                  <a:pt x="1383" y="87883"/>
                  <a:pt x="1398" y="87912"/>
                </a:cubicBezTo>
                <a:cubicBezTo>
                  <a:pt x="1383" y="87927"/>
                  <a:pt x="1383" y="87956"/>
                  <a:pt x="1369" y="87971"/>
                </a:cubicBezTo>
                <a:cubicBezTo>
                  <a:pt x="1339" y="87927"/>
                  <a:pt x="1324" y="87898"/>
                  <a:pt x="1324" y="87853"/>
                </a:cubicBezTo>
                <a:cubicBezTo>
                  <a:pt x="1339" y="87839"/>
                  <a:pt x="1339" y="87824"/>
                  <a:pt x="1369" y="87809"/>
                </a:cubicBezTo>
                <a:close/>
                <a:moveTo>
                  <a:pt x="1148" y="87912"/>
                </a:moveTo>
                <a:cubicBezTo>
                  <a:pt x="1148" y="87927"/>
                  <a:pt x="1163" y="87971"/>
                  <a:pt x="1163" y="87986"/>
                </a:cubicBezTo>
                <a:cubicBezTo>
                  <a:pt x="1163" y="88001"/>
                  <a:pt x="1148" y="88001"/>
                  <a:pt x="1148" y="88030"/>
                </a:cubicBezTo>
                <a:cubicBezTo>
                  <a:pt x="1148" y="88001"/>
                  <a:pt x="1148" y="87986"/>
                  <a:pt x="1118" y="87956"/>
                </a:cubicBezTo>
                <a:cubicBezTo>
                  <a:pt x="1118" y="87927"/>
                  <a:pt x="1148" y="87927"/>
                  <a:pt x="1148" y="87912"/>
                </a:cubicBezTo>
                <a:close/>
                <a:moveTo>
                  <a:pt x="1516" y="87839"/>
                </a:moveTo>
                <a:cubicBezTo>
                  <a:pt x="1531" y="87883"/>
                  <a:pt x="1531" y="87912"/>
                  <a:pt x="1545" y="87956"/>
                </a:cubicBezTo>
                <a:cubicBezTo>
                  <a:pt x="1531" y="87971"/>
                  <a:pt x="1516" y="88001"/>
                  <a:pt x="1516" y="88030"/>
                </a:cubicBezTo>
                <a:cubicBezTo>
                  <a:pt x="1486" y="87986"/>
                  <a:pt x="1486" y="87956"/>
                  <a:pt x="1472" y="87912"/>
                </a:cubicBezTo>
                <a:cubicBezTo>
                  <a:pt x="1486" y="87898"/>
                  <a:pt x="1486" y="87853"/>
                  <a:pt x="1516" y="87839"/>
                </a:cubicBezTo>
                <a:close/>
                <a:moveTo>
                  <a:pt x="1266" y="87971"/>
                </a:moveTo>
                <a:cubicBezTo>
                  <a:pt x="1266" y="88001"/>
                  <a:pt x="1280" y="88030"/>
                  <a:pt x="1280" y="88059"/>
                </a:cubicBezTo>
                <a:cubicBezTo>
                  <a:pt x="1280" y="88074"/>
                  <a:pt x="1266" y="88074"/>
                  <a:pt x="1266" y="88104"/>
                </a:cubicBezTo>
                <a:cubicBezTo>
                  <a:pt x="1266" y="88059"/>
                  <a:pt x="1266" y="88045"/>
                  <a:pt x="1251" y="88001"/>
                </a:cubicBezTo>
                <a:cubicBezTo>
                  <a:pt x="1251" y="87986"/>
                  <a:pt x="1266" y="87986"/>
                  <a:pt x="1266" y="87971"/>
                </a:cubicBezTo>
                <a:close/>
                <a:moveTo>
                  <a:pt x="1089" y="88104"/>
                </a:moveTo>
                <a:cubicBezTo>
                  <a:pt x="1089" y="88118"/>
                  <a:pt x="1104" y="88148"/>
                  <a:pt x="1104" y="88162"/>
                </a:cubicBezTo>
                <a:cubicBezTo>
                  <a:pt x="1104" y="88162"/>
                  <a:pt x="1104" y="88192"/>
                  <a:pt x="1089" y="88192"/>
                </a:cubicBezTo>
                <a:cubicBezTo>
                  <a:pt x="1089" y="88177"/>
                  <a:pt x="1074" y="88133"/>
                  <a:pt x="1074" y="88118"/>
                </a:cubicBezTo>
                <a:cubicBezTo>
                  <a:pt x="1074" y="88118"/>
                  <a:pt x="1074" y="88104"/>
                  <a:pt x="1089" y="88104"/>
                </a:cubicBezTo>
                <a:close/>
                <a:moveTo>
                  <a:pt x="1413" y="88001"/>
                </a:moveTo>
                <a:cubicBezTo>
                  <a:pt x="1428" y="88045"/>
                  <a:pt x="1428" y="88074"/>
                  <a:pt x="1457" y="88118"/>
                </a:cubicBezTo>
                <a:cubicBezTo>
                  <a:pt x="1442" y="88133"/>
                  <a:pt x="1413" y="88148"/>
                  <a:pt x="1413" y="88192"/>
                </a:cubicBezTo>
                <a:cubicBezTo>
                  <a:pt x="1398" y="88148"/>
                  <a:pt x="1398" y="88118"/>
                  <a:pt x="1383" y="88074"/>
                </a:cubicBezTo>
                <a:cubicBezTo>
                  <a:pt x="1398" y="88059"/>
                  <a:pt x="1398" y="88045"/>
                  <a:pt x="1413" y="88001"/>
                </a:cubicBezTo>
                <a:close/>
                <a:moveTo>
                  <a:pt x="1192" y="88133"/>
                </a:moveTo>
                <a:cubicBezTo>
                  <a:pt x="1192" y="88177"/>
                  <a:pt x="1207" y="88192"/>
                  <a:pt x="1207" y="88221"/>
                </a:cubicBezTo>
                <a:cubicBezTo>
                  <a:pt x="1207" y="88251"/>
                  <a:pt x="1192" y="88265"/>
                  <a:pt x="1192" y="88265"/>
                </a:cubicBezTo>
                <a:cubicBezTo>
                  <a:pt x="1192" y="88221"/>
                  <a:pt x="1177" y="88207"/>
                  <a:pt x="1177" y="88177"/>
                </a:cubicBezTo>
                <a:cubicBezTo>
                  <a:pt x="1177" y="88148"/>
                  <a:pt x="1192" y="88133"/>
                  <a:pt x="1192" y="88133"/>
                </a:cubicBezTo>
                <a:close/>
                <a:moveTo>
                  <a:pt x="1324" y="88177"/>
                </a:moveTo>
                <a:cubicBezTo>
                  <a:pt x="1339" y="88207"/>
                  <a:pt x="1339" y="88251"/>
                  <a:pt x="1369" y="88280"/>
                </a:cubicBezTo>
                <a:cubicBezTo>
                  <a:pt x="1339" y="88295"/>
                  <a:pt x="1339" y="88324"/>
                  <a:pt x="1339" y="88324"/>
                </a:cubicBezTo>
                <a:cubicBezTo>
                  <a:pt x="1324" y="88280"/>
                  <a:pt x="1324" y="88251"/>
                  <a:pt x="1310" y="88207"/>
                </a:cubicBezTo>
                <a:cubicBezTo>
                  <a:pt x="1310" y="88192"/>
                  <a:pt x="1324" y="88192"/>
                  <a:pt x="1324" y="88177"/>
                </a:cubicBezTo>
                <a:close/>
                <a:moveTo>
                  <a:pt x="1001" y="88251"/>
                </a:moveTo>
                <a:cubicBezTo>
                  <a:pt x="1015" y="88280"/>
                  <a:pt x="1030" y="88295"/>
                  <a:pt x="1030" y="88324"/>
                </a:cubicBezTo>
                <a:cubicBezTo>
                  <a:pt x="1030" y="88324"/>
                  <a:pt x="1030" y="88339"/>
                  <a:pt x="1015" y="88339"/>
                </a:cubicBezTo>
                <a:cubicBezTo>
                  <a:pt x="1015" y="88324"/>
                  <a:pt x="1015" y="88295"/>
                  <a:pt x="1001" y="88265"/>
                </a:cubicBezTo>
                <a:lnTo>
                  <a:pt x="1001" y="88251"/>
                </a:lnTo>
                <a:close/>
                <a:moveTo>
                  <a:pt x="1118" y="88280"/>
                </a:moveTo>
                <a:cubicBezTo>
                  <a:pt x="1118" y="88295"/>
                  <a:pt x="1133" y="88339"/>
                  <a:pt x="1133" y="88354"/>
                </a:cubicBezTo>
                <a:cubicBezTo>
                  <a:pt x="1133" y="88368"/>
                  <a:pt x="1118" y="88368"/>
                  <a:pt x="1118" y="88398"/>
                </a:cubicBezTo>
                <a:cubicBezTo>
                  <a:pt x="1118" y="88368"/>
                  <a:pt x="1118" y="88354"/>
                  <a:pt x="1104" y="88324"/>
                </a:cubicBezTo>
                <a:cubicBezTo>
                  <a:pt x="1104" y="88295"/>
                  <a:pt x="1104" y="88295"/>
                  <a:pt x="1118" y="88280"/>
                </a:cubicBezTo>
                <a:close/>
                <a:moveTo>
                  <a:pt x="1251" y="88339"/>
                </a:moveTo>
                <a:cubicBezTo>
                  <a:pt x="1251" y="88368"/>
                  <a:pt x="1266" y="88413"/>
                  <a:pt x="1295" y="88427"/>
                </a:cubicBezTo>
                <a:cubicBezTo>
                  <a:pt x="1266" y="88442"/>
                  <a:pt x="1266" y="88472"/>
                  <a:pt x="1251" y="88486"/>
                </a:cubicBezTo>
                <a:cubicBezTo>
                  <a:pt x="1251" y="88442"/>
                  <a:pt x="1236" y="88413"/>
                  <a:pt x="1236" y="88398"/>
                </a:cubicBezTo>
                <a:cubicBezTo>
                  <a:pt x="1236" y="88368"/>
                  <a:pt x="1251" y="88354"/>
                  <a:pt x="1251" y="88339"/>
                </a:cubicBezTo>
                <a:close/>
                <a:moveTo>
                  <a:pt x="1060" y="88442"/>
                </a:moveTo>
                <a:cubicBezTo>
                  <a:pt x="1060" y="88472"/>
                  <a:pt x="1089" y="88501"/>
                  <a:pt x="1089" y="88516"/>
                </a:cubicBezTo>
                <a:cubicBezTo>
                  <a:pt x="1089" y="88545"/>
                  <a:pt x="1060" y="88545"/>
                  <a:pt x="1060" y="88560"/>
                </a:cubicBezTo>
                <a:cubicBezTo>
                  <a:pt x="1045" y="88545"/>
                  <a:pt x="1045" y="88516"/>
                  <a:pt x="1045" y="88486"/>
                </a:cubicBezTo>
                <a:cubicBezTo>
                  <a:pt x="1045" y="88472"/>
                  <a:pt x="1045" y="88472"/>
                  <a:pt x="1060" y="88442"/>
                </a:cubicBezTo>
                <a:close/>
                <a:moveTo>
                  <a:pt x="1177" y="88501"/>
                </a:moveTo>
                <a:cubicBezTo>
                  <a:pt x="1177" y="88545"/>
                  <a:pt x="1192" y="88560"/>
                  <a:pt x="1192" y="88589"/>
                </a:cubicBezTo>
                <a:cubicBezTo>
                  <a:pt x="1192" y="88619"/>
                  <a:pt x="1192" y="88619"/>
                  <a:pt x="1177" y="88633"/>
                </a:cubicBezTo>
                <a:cubicBezTo>
                  <a:pt x="1177" y="88589"/>
                  <a:pt x="1163" y="88575"/>
                  <a:pt x="1163" y="88545"/>
                </a:cubicBezTo>
                <a:cubicBezTo>
                  <a:pt x="1163" y="88516"/>
                  <a:pt x="1177" y="88516"/>
                  <a:pt x="1177" y="88501"/>
                </a:cubicBezTo>
                <a:close/>
                <a:moveTo>
                  <a:pt x="957" y="88633"/>
                </a:moveTo>
                <a:cubicBezTo>
                  <a:pt x="1001" y="88663"/>
                  <a:pt x="1001" y="88678"/>
                  <a:pt x="1001" y="88707"/>
                </a:cubicBezTo>
                <a:cubicBezTo>
                  <a:pt x="1001" y="88707"/>
                  <a:pt x="1001" y="88722"/>
                  <a:pt x="971" y="88722"/>
                </a:cubicBezTo>
                <a:cubicBezTo>
                  <a:pt x="971" y="88707"/>
                  <a:pt x="971" y="88678"/>
                  <a:pt x="957" y="88648"/>
                </a:cubicBezTo>
                <a:lnTo>
                  <a:pt x="957" y="88633"/>
                </a:lnTo>
                <a:close/>
                <a:moveTo>
                  <a:pt x="1104" y="88663"/>
                </a:moveTo>
                <a:cubicBezTo>
                  <a:pt x="1104" y="88707"/>
                  <a:pt x="1118" y="88722"/>
                  <a:pt x="1118" y="88751"/>
                </a:cubicBezTo>
                <a:cubicBezTo>
                  <a:pt x="1118" y="88766"/>
                  <a:pt x="1104" y="88781"/>
                  <a:pt x="1104" y="88795"/>
                </a:cubicBezTo>
                <a:cubicBezTo>
                  <a:pt x="1104" y="88751"/>
                  <a:pt x="1089" y="88736"/>
                  <a:pt x="1089" y="88707"/>
                </a:cubicBezTo>
                <a:cubicBezTo>
                  <a:pt x="1089" y="88678"/>
                  <a:pt x="1104" y="88663"/>
                  <a:pt x="1104" y="88663"/>
                </a:cubicBezTo>
                <a:close/>
                <a:moveTo>
                  <a:pt x="1030" y="88854"/>
                </a:moveTo>
                <a:cubicBezTo>
                  <a:pt x="1030" y="88869"/>
                  <a:pt x="1030" y="88884"/>
                  <a:pt x="1045" y="88928"/>
                </a:cubicBezTo>
                <a:cubicBezTo>
                  <a:pt x="1045" y="88942"/>
                  <a:pt x="1030" y="88942"/>
                  <a:pt x="1030" y="88957"/>
                </a:cubicBezTo>
                <a:cubicBezTo>
                  <a:pt x="1030" y="88942"/>
                  <a:pt x="1015" y="88913"/>
                  <a:pt x="1015" y="88884"/>
                </a:cubicBezTo>
                <a:cubicBezTo>
                  <a:pt x="1015" y="88869"/>
                  <a:pt x="1015" y="88869"/>
                  <a:pt x="1030" y="88854"/>
                </a:cubicBezTo>
                <a:close/>
                <a:moveTo>
                  <a:pt x="957" y="89001"/>
                </a:moveTo>
                <a:cubicBezTo>
                  <a:pt x="957" y="89031"/>
                  <a:pt x="971" y="89045"/>
                  <a:pt x="971" y="89075"/>
                </a:cubicBezTo>
                <a:cubicBezTo>
                  <a:pt x="957" y="89075"/>
                  <a:pt x="957" y="89031"/>
                  <a:pt x="957" y="89016"/>
                </a:cubicBezTo>
                <a:lnTo>
                  <a:pt x="957" y="89001"/>
                </a:lnTo>
                <a:close/>
                <a:moveTo>
                  <a:pt x="883" y="89178"/>
                </a:moveTo>
                <a:cubicBezTo>
                  <a:pt x="898" y="89207"/>
                  <a:pt x="898" y="89222"/>
                  <a:pt x="898" y="89237"/>
                </a:cubicBezTo>
                <a:cubicBezTo>
                  <a:pt x="898" y="89237"/>
                  <a:pt x="898" y="89251"/>
                  <a:pt x="883" y="89251"/>
                </a:cubicBezTo>
                <a:lnTo>
                  <a:pt x="883" y="89207"/>
                </a:lnTo>
                <a:lnTo>
                  <a:pt x="883" y="89178"/>
                </a:lnTo>
                <a:close/>
                <a:moveTo>
                  <a:pt x="9151" y="1"/>
                </a:moveTo>
                <a:cubicBezTo>
                  <a:pt x="8699" y="1"/>
                  <a:pt x="8245" y="78"/>
                  <a:pt x="7800" y="247"/>
                </a:cubicBezTo>
                <a:lnTo>
                  <a:pt x="7844" y="320"/>
                </a:lnTo>
                <a:cubicBezTo>
                  <a:pt x="8284" y="155"/>
                  <a:pt x="8730" y="79"/>
                  <a:pt x="9173" y="79"/>
                </a:cubicBezTo>
                <a:cubicBezTo>
                  <a:pt x="10580" y="79"/>
                  <a:pt x="11953" y="849"/>
                  <a:pt x="12995" y="1969"/>
                </a:cubicBezTo>
                <a:cubicBezTo>
                  <a:pt x="12597" y="1601"/>
                  <a:pt x="12185" y="1248"/>
                  <a:pt x="11714" y="997"/>
                </a:cubicBezTo>
                <a:cubicBezTo>
                  <a:pt x="10828" y="465"/>
                  <a:pt x="9902" y="191"/>
                  <a:pt x="9007" y="191"/>
                </a:cubicBezTo>
                <a:cubicBezTo>
                  <a:pt x="8565" y="191"/>
                  <a:pt x="8130" y="258"/>
                  <a:pt x="7711" y="394"/>
                </a:cubicBezTo>
                <a:lnTo>
                  <a:pt x="7726" y="468"/>
                </a:lnTo>
                <a:cubicBezTo>
                  <a:pt x="8149" y="330"/>
                  <a:pt x="8578" y="266"/>
                  <a:pt x="9006" y="266"/>
                </a:cubicBezTo>
                <a:cubicBezTo>
                  <a:pt x="10494" y="266"/>
                  <a:pt x="11959" y="1043"/>
                  <a:pt x="13068" y="2175"/>
                </a:cubicBezTo>
                <a:cubicBezTo>
                  <a:pt x="11931" y="1095"/>
                  <a:pt x="10445" y="356"/>
                  <a:pt x="8903" y="356"/>
                </a:cubicBezTo>
                <a:cubicBezTo>
                  <a:pt x="8469" y="356"/>
                  <a:pt x="8030" y="415"/>
                  <a:pt x="7594" y="541"/>
                </a:cubicBezTo>
                <a:lnTo>
                  <a:pt x="7623" y="615"/>
                </a:lnTo>
                <a:cubicBezTo>
                  <a:pt x="8046" y="495"/>
                  <a:pt x="8471" y="439"/>
                  <a:pt x="8892" y="439"/>
                </a:cubicBezTo>
                <a:cubicBezTo>
                  <a:pt x="10538" y="439"/>
                  <a:pt x="12123" y="1291"/>
                  <a:pt x="13260" y="2498"/>
                </a:cubicBezTo>
                <a:cubicBezTo>
                  <a:pt x="12818" y="2086"/>
                  <a:pt x="12332" y="1719"/>
                  <a:pt x="11817" y="1424"/>
                </a:cubicBezTo>
                <a:cubicBezTo>
                  <a:pt x="10796" y="845"/>
                  <a:pt x="9729" y="545"/>
                  <a:pt x="8698" y="545"/>
                </a:cubicBezTo>
                <a:cubicBezTo>
                  <a:pt x="8288" y="545"/>
                  <a:pt x="7884" y="592"/>
                  <a:pt x="7491" y="688"/>
                </a:cubicBezTo>
                <a:lnTo>
                  <a:pt x="7505" y="762"/>
                </a:lnTo>
                <a:cubicBezTo>
                  <a:pt x="7888" y="668"/>
                  <a:pt x="8283" y="623"/>
                  <a:pt x="8681" y="623"/>
                </a:cubicBezTo>
                <a:cubicBezTo>
                  <a:pt x="10351" y="623"/>
                  <a:pt x="12097" y="1412"/>
                  <a:pt x="13392" y="2719"/>
                </a:cubicBezTo>
                <a:cubicBezTo>
                  <a:pt x="12043" y="1478"/>
                  <a:pt x="10270" y="721"/>
                  <a:pt x="8541" y="721"/>
                </a:cubicBezTo>
                <a:cubicBezTo>
                  <a:pt x="8157" y="721"/>
                  <a:pt x="7776" y="758"/>
                  <a:pt x="7402" y="836"/>
                </a:cubicBezTo>
                <a:lnTo>
                  <a:pt x="7417" y="909"/>
                </a:lnTo>
                <a:cubicBezTo>
                  <a:pt x="7782" y="835"/>
                  <a:pt x="8155" y="799"/>
                  <a:pt x="8531" y="799"/>
                </a:cubicBezTo>
                <a:cubicBezTo>
                  <a:pt x="10386" y="799"/>
                  <a:pt x="12316" y="1673"/>
                  <a:pt x="13686" y="3117"/>
                </a:cubicBezTo>
                <a:cubicBezTo>
                  <a:pt x="13157" y="2616"/>
                  <a:pt x="12568" y="2175"/>
                  <a:pt x="11906" y="1822"/>
                </a:cubicBezTo>
                <a:cubicBezTo>
                  <a:pt x="10775" y="1206"/>
                  <a:pt x="9550" y="888"/>
                  <a:pt x="8374" y="888"/>
                </a:cubicBezTo>
                <a:cubicBezTo>
                  <a:pt x="8005" y="888"/>
                  <a:pt x="7640" y="919"/>
                  <a:pt x="7285" y="983"/>
                </a:cubicBezTo>
                <a:lnTo>
                  <a:pt x="7299" y="1056"/>
                </a:lnTo>
                <a:cubicBezTo>
                  <a:pt x="7645" y="995"/>
                  <a:pt x="7996" y="966"/>
                  <a:pt x="8349" y="966"/>
                </a:cubicBezTo>
                <a:cubicBezTo>
                  <a:pt x="10296" y="966"/>
                  <a:pt x="12300" y="1861"/>
                  <a:pt x="13745" y="3293"/>
                </a:cubicBezTo>
                <a:cubicBezTo>
                  <a:pt x="12225" y="1900"/>
                  <a:pt x="10172" y="1063"/>
                  <a:pt x="8146" y="1063"/>
                </a:cubicBezTo>
                <a:cubicBezTo>
                  <a:pt x="7818" y="1063"/>
                  <a:pt x="7491" y="1085"/>
                  <a:pt x="7167" y="1130"/>
                </a:cubicBezTo>
                <a:lnTo>
                  <a:pt x="7196" y="1203"/>
                </a:lnTo>
                <a:cubicBezTo>
                  <a:pt x="7513" y="1158"/>
                  <a:pt x="7833" y="1137"/>
                  <a:pt x="8155" y="1137"/>
                </a:cubicBezTo>
                <a:cubicBezTo>
                  <a:pt x="10254" y="1137"/>
                  <a:pt x="12405" y="2069"/>
                  <a:pt x="13937" y="3587"/>
                </a:cubicBezTo>
                <a:cubicBezTo>
                  <a:pt x="12339" y="2133"/>
                  <a:pt x="10145" y="1228"/>
                  <a:pt x="7952" y="1228"/>
                </a:cubicBezTo>
                <a:cubicBezTo>
                  <a:pt x="7660" y="1228"/>
                  <a:pt x="7369" y="1244"/>
                  <a:pt x="7079" y="1277"/>
                </a:cubicBezTo>
                <a:lnTo>
                  <a:pt x="7079" y="1351"/>
                </a:lnTo>
                <a:cubicBezTo>
                  <a:pt x="7363" y="1320"/>
                  <a:pt x="7648" y="1305"/>
                  <a:pt x="7934" y="1305"/>
                </a:cubicBezTo>
                <a:cubicBezTo>
                  <a:pt x="10237" y="1305"/>
                  <a:pt x="12545" y="2286"/>
                  <a:pt x="14143" y="3897"/>
                </a:cubicBezTo>
                <a:cubicBezTo>
                  <a:pt x="13539" y="3337"/>
                  <a:pt x="12818" y="2852"/>
                  <a:pt x="12038" y="2454"/>
                </a:cubicBezTo>
                <a:cubicBezTo>
                  <a:pt x="10678" y="1762"/>
                  <a:pt x="9157" y="1392"/>
                  <a:pt x="7695" y="1392"/>
                </a:cubicBezTo>
                <a:cubicBezTo>
                  <a:pt x="7448" y="1392"/>
                  <a:pt x="7203" y="1403"/>
                  <a:pt x="6961" y="1424"/>
                </a:cubicBezTo>
                <a:lnTo>
                  <a:pt x="6961" y="1498"/>
                </a:lnTo>
                <a:cubicBezTo>
                  <a:pt x="7195" y="1478"/>
                  <a:pt x="7429" y="1469"/>
                  <a:pt x="7664" y="1469"/>
                </a:cubicBezTo>
                <a:cubicBezTo>
                  <a:pt x="10108" y="1469"/>
                  <a:pt x="12583" y="2497"/>
                  <a:pt x="14275" y="4161"/>
                </a:cubicBezTo>
                <a:cubicBezTo>
                  <a:pt x="12492" y="2542"/>
                  <a:pt x="9992" y="1552"/>
                  <a:pt x="7460" y="1552"/>
                </a:cubicBezTo>
                <a:cubicBezTo>
                  <a:pt x="7255" y="1552"/>
                  <a:pt x="7049" y="1558"/>
                  <a:pt x="6843" y="1571"/>
                </a:cubicBezTo>
                <a:lnTo>
                  <a:pt x="6843" y="1645"/>
                </a:lnTo>
                <a:cubicBezTo>
                  <a:pt x="7017" y="1636"/>
                  <a:pt x="7190" y="1631"/>
                  <a:pt x="7363" y="1631"/>
                </a:cubicBezTo>
                <a:cubicBezTo>
                  <a:pt x="9997" y="1631"/>
                  <a:pt x="12584" y="2670"/>
                  <a:pt x="14393" y="4382"/>
                </a:cubicBezTo>
                <a:cubicBezTo>
                  <a:pt x="12488" y="2690"/>
                  <a:pt x="9800" y="1685"/>
                  <a:pt x="7032" y="1685"/>
                </a:cubicBezTo>
                <a:cubicBezTo>
                  <a:pt x="6935" y="1685"/>
                  <a:pt x="6838" y="1687"/>
                  <a:pt x="6740" y="1689"/>
                </a:cubicBezTo>
                <a:lnTo>
                  <a:pt x="6740" y="1763"/>
                </a:lnTo>
                <a:cubicBezTo>
                  <a:pt x="6853" y="1759"/>
                  <a:pt x="6966" y="1758"/>
                  <a:pt x="7078" y="1758"/>
                </a:cubicBezTo>
                <a:cubicBezTo>
                  <a:pt x="9873" y="1758"/>
                  <a:pt x="12570" y="2803"/>
                  <a:pt x="14437" y="4529"/>
                </a:cubicBezTo>
                <a:lnTo>
                  <a:pt x="14437" y="4544"/>
                </a:lnTo>
                <a:cubicBezTo>
                  <a:pt x="13760" y="3970"/>
                  <a:pt x="13009" y="3484"/>
                  <a:pt x="12141" y="3072"/>
                </a:cubicBezTo>
                <a:cubicBezTo>
                  <a:pt x="10518" y="2289"/>
                  <a:pt x="8632" y="1864"/>
                  <a:pt x="6805" y="1864"/>
                </a:cubicBezTo>
                <a:cubicBezTo>
                  <a:pt x="6744" y="1864"/>
                  <a:pt x="6683" y="1865"/>
                  <a:pt x="6622" y="1866"/>
                </a:cubicBezTo>
                <a:lnTo>
                  <a:pt x="6622" y="1939"/>
                </a:lnTo>
                <a:cubicBezTo>
                  <a:pt x="6665" y="1939"/>
                  <a:pt x="6707" y="1939"/>
                  <a:pt x="6749" y="1939"/>
                </a:cubicBezTo>
                <a:cubicBezTo>
                  <a:pt x="9733" y="1939"/>
                  <a:pt x="12522" y="2964"/>
                  <a:pt x="14496" y="4691"/>
                </a:cubicBezTo>
                <a:cubicBezTo>
                  <a:pt x="14496" y="4706"/>
                  <a:pt x="14496" y="4706"/>
                  <a:pt x="14510" y="4735"/>
                </a:cubicBezTo>
                <a:cubicBezTo>
                  <a:pt x="13833" y="4176"/>
                  <a:pt x="13054" y="3676"/>
                  <a:pt x="12200" y="3278"/>
                </a:cubicBezTo>
                <a:cubicBezTo>
                  <a:pt x="10463" y="2469"/>
                  <a:pt x="8521" y="2028"/>
                  <a:pt x="6534" y="1983"/>
                </a:cubicBezTo>
                <a:lnTo>
                  <a:pt x="6534" y="2057"/>
                </a:lnTo>
                <a:cubicBezTo>
                  <a:pt x="9625" y="2116"/>
                  <a:pt x="12524" y="3161"/>
                  <a:pt x="14569" y="4883"/>
                </a:cubicBezTo>
                <a:lnTo>
                  <a:pt x="14569" y="4897"/>
                </a:lnTo>
                <a:cubicBezTo>
                  <a:pt x="13892" y="4367"/>
                  <a:pt x="13112" y="3882"/>
                  <a:pt x="12259" y="3484"/>
                </a:cubicBezTo>
                <a:cubicBezTo>
                  <a:pt x="10508" y="2675"/>
                  <a:pt x="8506" y="2204"/>
                  <a:pt x="6416" y="2131"/>
                </a:cubicBezTo>
                <a:lnTo>
                  <a:pt x="6416" y="2204"/>
                </a:lnTo>
                <a:cubicBezTo>
                  <a:pt x="9051" y="2307"/>
                  <a:pt x="12229" y="3131"/>
                  <a:pt x="14613" y="5030"/>
                </a:cubicBezTo>
                <a:cubicBezTo>
                  <a:pt x="14613" y="5044"/>
                  <a:pt x="14613" y="5044"/>
                  <a:pt x="14628" y="5059"/>
                </a:cubicBezTo>
                <a:cubicBezTo>
                  <a:pt x="13951" y="4544"/>
                  <a:pt x="13171" y="4088"/>
                  <a:pt x="12303" y="3676"/>
                </a:cubicBezTo>
                <a:cubicBezTo>
                  <a:pt x="10537" y="2896"/>
                  <a:pt x="8477" y="2395"/>
                  <a:pt x="6328" y="2263"/>
                </a:cubicBezTo>
                <a:lnTo>
                  <a:pt x="6328" y="2337"/>
                </a:lnTo>
                <a:cubicBezTo>
                  <a:pt x="9639" y="2528"/>
                  <a:pt x="12568" y="3558"/>
                  <a:pt x="14658" y="5192"/>
                </a:cubicBezTo>
                <a:cubicBezTo>
                  <a:pt x="14658" y="5206"/>
                  <a:pt x="14658" y="5221"/>
                  <a:pt x="14687" y="5250"/>
                </a:cubicBezTo>
                <a:cubicBezTo>
                  <a:pt x="12553" y="3676"/>
                  <a:pt x="9625" y="2690"/>
                  <a:pt x="6240" y="2425"/>
                </a:cubicBezTo>
                <a:lnTo>
                  <a:pt x="6240" y="2498"/>
                </a:lnTo>
                <a:cubicBezTo>
                  <a:pt x="9654" y="2763"/>
                  <a:pt x="12597" y="3764"/>
                  <a:pt x="14716" y="5368"/>
                </a:cubicBezTo>
                <a:cubicBezTo>
                  <a:pt x="14716" y="5383"/>
                  <a:pt x="14716" y="5412"/>
                  <a:pt x="14731" y="5427"/>
                </a:cubicBezTo>
                <a:cubicBezTo>
                  <a:pt x="11935" y="3440"/>
                  <a:pt x="8374" y="2793"/>
                  <a:pt x="6137" y="2572"/>
                </a:cubicBezTo>
                <a:lnTo>
                  <a:pt x="6137" y="2646"/>
                </a:lnTo>
                <a:cubicBezTo>
                  <a:pt x="8388" y="2866"/>
                  <a:pt x="11994" y="3514"/>
                  <a:pt x="14775" y="5530"/>
                </a:cubicBezTo>
                <a:cubicBezTo>
                  <a:pt x="14775" y="5559"/>
                  <a:pt x="14775" y="5574"/>
                  <a:pt x="14790" y="5589"/>
                </a:cubicBezTo>
                <a:cubicBezTo>
                  <a:pt x="14084" y="5118"/>
                  <a:pt x="13318" y="4691"/>
                  <a:pt x="12465" y="4323"/>
                </a:cubicBezTo>
                <a:cubicBezTo>
                  <a:pt x="10669" y="3529"/>
                  <a:pt x="8506" y="2999"/>
                  <a:pt x="6048" y="2719"/>
                </a:cubicBezTo>
                <a:lnTo>
                  <a:pt x="6048" y="2793"/>
                </a:lnTo>
                <a:cubicBezTo>
                  <a:pt x="8786" y="3102"/>
                  <a:pt x="12200" y="3867"/>
                  <a:pt x="14820" y="5707"/>
                </a:cubicBezTo>
                <a:lnTo>
                  <a:pt x="14820" y="5751"/>
                </a:lnTo>
                <a:cubicBezTo>
                  <a:pt x="12656" y="4309"/>
                  <a:pt x="9713" y="3352"/>
                  <a:pt x="5960" y="2866"/>
                </a:cubicBezTo>
                <a:lnTo>
                  <a:pt x="5945" y="2940"/>
                </a:lnTo>
                <a:cubicBezTo>
                  <a:pt x="9728" y="3440"/>
                  <a:pt x="12671" y="4397"/>
                  <a:pt x="14849" y="5869"/>
                </a:cubicBezTo>
                <a:cubicBezTo>
                  <a:pt x="14849" y="5883"/>
                  <a:pt x="14864" y="5927"/>
                  <a:pt x="14864" y="5942"/>
                </a:cubicBezTo>
                <a:cubicBezTo>
                  <a:pt x="12068" y="4117"/>
                  <a:pt x="8550" y="3396"/>
                  <a:pt x="5842" y="3014"/>
                </a:cubicBezTo>
                <a:lnTo>
                  <a:pt x="5828" y="3087"/>
                </a:lnTo>
                <a:cubicBezTo>
                  <a:pt x="8550" y="3470"/>
                  <a:pt x="12068" y="4206"/>
                  <a:pt x="14878" y="6045"/>
                </a:cubicBezTo>
                <a:cubicBezTo>
                  <a:pt x="14878" y="6089"/>
                  <a:pt x="14893" y="6104"/>
                  <a:pt x="14893" y="6148"/>
                </a:cubicBezTo>
                <a:cubicBezTo>
                  <a:pt x="12141" y="4412"/>
                  <a:pt x="8727" y="3646"/>
                  <a:pt x="5739" y="3161"/>
                </a:cubicBezTo>
                <a:lnTo>
                  <a:pt x="5725" y="3234"/>
                </a:lnTo>
                <a:cubicBezTo>
                  <a:pt x="8697" y="3720"/>
                  <a:pt x="12156" y="4485"/>
                  <a:pt x="14908" y="6236"/>
                </a:cubicBezTo>
                <a:cubicBezTo>
                  <a:pt x="14908" y="6251"/>
                  <a:pt x="14908" y="6266"/>
                  <a:pt x="14923" y="6295"/>
                </a:cubicBezTo>
                <a:cubicBezTo>
                  <a:pt x="12274" y="4676"/>
                  <a:pt x="8962" y="3882"/>
                  <a:pt x="5636" y="3308"/>
                </a:cubicBezTo>
                <a:lnTo>
                  <a:pt x="5607" y="3381"/>
                </a:lnTo>
                <a:cubicBezTo>
                  <a:pt x="8948" y="3970"/>
                  <a:pt x="12274" y="4765"/>
                  <a:pt x="14923" y="6398"/>
                </a:cubicBezTo>
                <a:cubicBezTo>
                  <a:pt x="15129" y="7737"/>
                  <a:pt x="15129" y="9136"/>
                  <a:pt x="15129" y="10504"/>
                </a:cubicBezTo>
                <a:cubicBezTo>
                  <a:pt x="15129" y="11019"/>
                  <a:pt x="15129" y="11564"/>
                  <a:pt x="15143" y="12079"/>
                </a:cubicBezTo>
                <a:cubicBezTo>
                  <a:pt x="15173" y="13668"/>
                  <a:pt x="15364" y="15022"/>
                  <a:pt x="15702" y="16199"/>
                </a:cubicBezTo>
                <a:cubicBezTo>
                  <a:pt x="15747" y="16376"/>
                  <a:pt x="15776" y="16523"/>
                  <a:pt x="15820" y="16670"/>
                </a:cubicBezTo>
                <a:cubicBezTo>
                  <a:pt x="15850" y="16862"/>
                  <a:pt x="15909" y="17068"/>
                  <a:pt x="15967" y="17274"/>
                </a:cubicBezTo>
                <a:cubicBezTo>
                  <a:pt x="15982" y="17377"/>
                  <a:pt x="15997" y="17480"/>
                  <a:pt x="16041" y="17583"/>
                </a:cubicBezTo>
                <a:lnTo>
                  <a:pt x="16100" y="17921"/>
                </a:lnTo>
                <a:cubicBezTo>
                  <a:pt x="16115" y="18113"/>
                  <a:pt x="16144" y="18319"/>
                  <a:pt x="16188" y="18525"/>
                </a:cubicBezTo>
                <a:cubicBezTo>
                  <a:pt x="16203" y="18657"/>
                  <a:pt x="16218" y="18775"/>
                  <a:pt x="16247" y="18893"/>
                </a:cubicBezTo>
                <a:lnTo>
                  <a:pt x="16291" y="19393"/>
                </a:lnTo>
                <a:cubicBezTo>
                  <a:pt x="16291" y="19496"/>
                  <a:pt x="16321" y="19614"/>
                  <a:pt x="16321" y="19731"/>
                </a:cubicBezTo>
                <a:cubicBezTo>
                  <a:pt x="16321" y="19908"/>
                  <a:pt x="16335" y="20085"/>
                  <a:pt x="16335" y="20246"/>
                </a:cubicBezTo>
                <a:lnTo>
                  <a:pt x="16335" y="20688"/>
                </a:lnTo>
                <a:cubicBezTo>
                  <a:pt x="16335" y="20850"/>
                  <a:pt x="16321" y="21012"/>
                  <a:pt x="16321" y="21159"/>
                </a:cubicBezTo>
                <a:cubicBezTo>
                  <a:pt x="16291" y="21306"/>
                  <a:pt x="16291" y="21424"/>
                  <a:pt x="16291" y="21586"/>
                </a:cubicBezTo>
                <a:cubicBezTo>
                  <a:pt x="16276" y="21733"/>
                  <a:pt x="16262" y="21880"/>
                  <a:pt x="16262" y="22027"/>
                </a:cubicBezTo>
                <a:lnTo>
                  <a:pt x="16203" y="22469"/>
                </a:lnTo>
                <a:cubicBezTo>
                  <a:pt x="16173" y="22616"/>
                  <a:pt x="16144" y="22763"/>
                  <a:pt x="16129" y="22910"/>
                </a:cubicBezTo>
                <a:cubicBezTo>
                  <a:pt x="16100" y="23057"/>
                  <a:pt x="16056" y="23204"/>
                  <a:pt x="16041" y="23352"/>
                </a:cubicBezTo>
                <a:lnTo>
                  <a:pt x="15923" y="23793"/>
                </a:lnTo>
                <a:cubicBezTo>
                  <a:pt x="15894" y="23940"/>
                  <a:pt x="15835" y="24087"/>
                  <a:pt x="15806" y="24205"/>
                </a:cubicBezTo>
                <a:cubicBezTo>
                  <a:pt x="15747" y="24352"/>
                  <a:pt x="15702" y="24499"/>
                  <a:pt x="15658" y="24647"/>
                </a:cubicBezTo>
                <a:lnTo>
                  <a:pt x="15482" y="25088"/>
                </a:lnTo>
                <a:lnTo>
                  <a:pt x="15379" y="25368"/>
                </a:lnTo>
                <a:cubicBezTo>
                  <a:pt x="14201" y="28385"/>
                  <a:pt x="14746" y="31961"/>
                  <a:pt x="16762" y="34477"/>
                </a:cubicBezTo>
                <a:cubicBezTo>
                  <a:pt x="17866" y="35860"/>
                  <a:pt x="19367" y="36905"/>
                  <a:pt x="20809" y="37921"/>
                </a:cubicBezTo>
                <a:cubicBezTo>
                  <a:pt x="22089" y="38818"/>
                  <a:pt x="23414" y="39731"/>
                  <a:pt x="24488" y="40908"/>
                </a:cubicBezTo>
                <a:cubicBezTo>
                  <a:pt x="24459" y="40952"/>
                  <a:pt x="24429" y="40967"/>
                  <a:pt x="24415" y="41011"/>
                </a:cubicBezTo>
                <a:cubicBezTo>
                  <a:pt x="23679" y="41821"/>
                  <a:pt x="22884" y="42601"/>
                  <a:pt x="22104" y="43366"/>
                </a:cubicBezTo>
                <a:cubicBezTo>
                  <a:pt x="21133" y="44337"/>
                  <a:pt x="20117" y="45323"/>
                  <a:pt x="19205" y="46397"/>
                </a:cubicBezTo>
                <a:cubicBezTo>
                  <a:pt x="19087" y="46530"/>
                  <a:pt x="18984" y="46648"/>
                  <a:pt x="18867" y="46795"/>
                </a:cubicBezTo>
                <a:lnTo>
                  <a:pt x="18778" y="46898"/>
                </a:lnTo>
                <a:cubicBezTo>
                  <a:pt x="18616" y="47074"/>
                  <a:pt x="18469" y="47266"/>
                  <a:pt x="18322" y="47442"/>
                </a:cubicBezTo>
                <a:cubicBezTo>
                  <a:pt x="18131" y="47648"/>
                  <a:pt x="17954" y="47869"/>
                  <a:pt x="17763" y="48075"/>
                </a:cubicBezTo>
                <a:cubicBezTo>
                  <a:pt x="17586" y="48252"/>
                  <a:pt x="17424" y="48472"/>
                  <a:pt x="17233" y="48693"/>
                </a:cubicBezTo>
                <a:cubicBezTo>
                  <a:pt x="17056" y="48870"/>
                  <a:pt x="16880" y="49090"/>
                  <a:pt x="16703" y="49297"/>
                </a:cubicBezTo>
                <a:cubicBezTo>
                  <a:pt x="16512" y="49503"/>
                  <a:pt x="16321" y="49723"/>
                  <a:pt x="16144" y="49929"/>
                </a:cubicBezTo>
                <a:cubicBezTo>
                  <a:pt x="15967" y="50106"/>
                  <a:pt x="15806" y="50312"/>
                  <a:pt x="15629" y="50503"/>
                </a:cubicBezTo>
                <a:cubicBezTo>
                  <a:pt x="15452" y="50695"/>
                  <a:pt x="15290" y="50886"/>
                  <a:pt x="15114" y="51077"/>
                </a:cubicBezTo>
                <a:lnTo>
                  <a:pt x="14569" y="51695"/>
                </a:lnTo>
                <a:lnTo>
                  <a:pt x="14069" y="52240"/>
                </a:lnTo>
                <a:cubicBezTo>
                  <a:pt x="13848" y="52461"/>
                  <a:pt x="13642" y="52681"/>
                  <a:pt x="13466" y="52902"/>
                </a:cubicBezTo>
                <a:cubicBezTo>
                  <a:pt x="13274" y="53093"/>
                  <a:pt x="13112" y="53270"/>
                  <a:pt x="12951" y="53461"/>
                </a:cubicBezTo>
                <a:cubicBezTo>
                  <a:pt x="12730" y="53682"/>
                  <a:pt x="12524" y="53903"/>
                  <a:pt x="12318" y="54123"/>
                </a:cubicBezTo>
                <a:cubicBezTo>
                  <a:pt x="12141" y="54300"/>
                  <a:pt x="11979" y="54477"/>
                  <a:pt x="11832" y="54639"/>
                </a:cubicBezTo>
                <a:cubicBezTo>
                  <a:pt x="11611" y="54845"/>
                  <a:pt x="11391" y="55065"/>
                  <a:pt x="11185" y="55301"/>
                </a:cubicBezTo>
                <a:cubicBezTo>
                  <a:pt x="10978" y="55507"/>
                  <a:pt x="10772" y="55683"/>
                  <a:pt x="10581" y="55904"/>
                </a:cubicBezTo>
                <a:cubicBezTo>
                  <a:pt x="10360" y="56095"/>
                  <a:pt x="10154" y="56287"/>
                  <a:pt x="9963" y="56478"/>
                </a:cubicBezTo>
                <a:cubicBezTo>
                  <a:pt x="9742" y="56655"/>
                  <a:pt x="9551" y="56846"/>
                  <a:pt x="9345" y="57052"/>
                </a:cubicBezTo>
                <a:cubicBezTo>
                  <a:pt x="9124" y="57229"/>
                  <a:pt x="8903" y="57420"/>
                  <a:pt x="8697" y="57597"/>
                </a:cubicBezTo>
                <a:cubicBezTo>
                  <a:pt x="8477" y="57758"/>
                  <a:pt x="8256" y="57935"/>
                  <a:pt x="8050" y="58112"/>
                </a:cubicBezTo>
                <a:cubicBezTo>
                  <a:pt x="7829" y="58259"/>
                  <a:pt x="7608" y="58421"/>
                  <a:pt x="7417" y="58597"/>
                </a:cubicBezTo>
                <a:cubicBezTo>
                  <a:pt x="7123" y="58774"/>
                  <a:pt x="6828" y="58980"/>
                  <a:pt x="6549" y="59201"/>
                </a:cubicBezTo>
                <a:cubicBezTo>
                  <a:pt x="5445" y="60098"/>
                  <a:pt x="4562" y="61143"/>
                  <a:pt x="3959" y="62276"/>
                </a:cubicBezTo>
                <a:cubicBezTo>
                  <a:pt x="3252" y="63557"/>
                  <a:pt x="2973" y="64866"/>
                  <a:pt x="3149" y="66147"/>
                </a:cubicBezTo>
                <a:cubicBezTo>
                  <a:pt x="3370" y="67957"/>
                  <a:pt x="4430" y="69502"/>
                  <a:pt x="5445" y="70988"/>
                </a:cubicBezTo>
                <a:cubicBezTo>
                  <a:pt x="6255" y="72166"/>
                  <a:pt x="7079" y="73358"/>
                  <a:pt x="7505" y="74712"/>
                </a:cubicBezTo>
                <a:cubicBezTo>
                  <a:pt x="7005" y="74888"/>
                  <a:pt x="6505" y="75109"/>
                  <a:pt x="6048" y="75374"/>
                </a:cubicBezTo>
                <a:cubicBezTo>
                  <a:pt x="3149" y="76949"/>
                  <a:pt x="1133" y="80098"/>
                  <a:pt x="957" y="83409"/>
                </a:cubicBezTo>
                <a:cubicBezTo>
                  <a:pt x="957" y="83483"/>
                  <a:pt x="957" y="83556"/>
                  <a:pt x="942" y="83615"/>
                </a:cubicBezTo>
                <a:lnTo>
                  <a:pt x="942" y="83718"/>
                </a:lnTo>
                <a:cubicBezTo>
                  <a:pt x="942" y="83792"/>
                  <a:pt x="942" y="83880"/>
                  <a:pt x="912" y="83954"/>
                </a:cubicBezTo>
                <a:lnTo>
                  <a:pt x="912" y="84027"/>
                </a:lnTo>
                <a:cubicBezTo>
                  <a:pt x="912" y="84130"/>
                  <a:pt x="898" y="84233"/>
                  <a:pt x="898" y="84321"/>
                </a:cubicBezTo>
                <a:lnTo>
                  <a:pt x="898" y="84351"/>
                </a:lnTo>
                <a:cubicBezTo>
                  <a:pt x="883" y="84469"/>
                  <a:pt x="883" y="84601"/>
                  <a:pt x="883" y="84734"/>
                </a:cubicBezTo>
                <a:cubicBezTo>
                  <a:pt x="868" y="84837"/>
                  <a:pt x="868" y="84969"/>
                  <a:pt x="868" y="85087"/>
                </a:cubicBezTo>
                <a:cubicBezTo>
                  <a:pt x="839" y="85204"/>
                  <a:pt x="839" y="85352"/>
                  <a:pt x="839" y="85484"/>
                </a:cubicBezTo>
                <a:cubicBezTo>
                  <a:pt x="824" y="85602"/>
                  <a:pt x="824" y="85705"/>
                  <a:pt x="824" y="85823"/>
                </a:cubicBezTo>
                <a:cubicBezTo>
                  <a:pt x="809" y="85940"/>
                  <a:pt x="809" y="86073"/>
                  <a:pt x="809" y="86205"/>
                </a:cubicBezTo>
                <a:cubicBezTo>
                  <a:pt x="795" y="86308"/>
                  <a:pt x="795" y="86441"/>
                  <a:pt x="795" y="86558"/>
                </a:cubicBezTo>
                <a:cubicBezTo>
                  <a:pt x="780" y="86676"/>
                  <a:pt x="780" y="86809"/>
                  <a:pt x="751" y="86956"/>
                </a:cubicBezTo>
                <a:cubicBezTo>
                  <a:pt x="736" y="87088"/>
                  <a:pt x="736" y="87221"/>
                  <a:pt x="721" y="87324"/>
                </a:cubicBezTo>
                <a:cubicBezTo>
                  <a:pt x="706" y="87456"/>
                  <a:pt x="706" y="87559"/>
                  <a:pt x="677" y="87692"/>
                </a:cubicBezTo>
                <a:cubicBezTo>
                  <a:pt x="662" y="87809"/>
                  <a:pt x="662" y="87912"/>
                  <a:pt x="648" y="88045"/>
                </a:cubicBezTo>
                <a:cubicBezTo>
                  <a:pt x="633" y="88192"/>
                  <a:pt x="603" y="88324"/>
                  <a:pt x="603" y="88472"/>
                </a:cubicBezTo>
                <a:cubicBezTo>
                  <a:pt x="589" y="88589"/>
                  <a:pt x="589" y="88707"/>
                  <a:pt x="574" y="88839"/>
                </a:cubicBezTo>
                <a:cubicBezTo>
                  <a:pt x="545" y="88942"/>
                  <a:pt x="545" y="89075"/>
                  <a:pt x="530" y="89178"/>
                </a:cubicBezTo>
                <a:cubicBezTo>
                  <a:pt x="515" y="89310"/>
                  <a:pt x="515" y="89428"/>
                  <a:pt x="500" y="89546"/>
                </a:cubicBezTo>
                <a:cubicBezTo>
                  <a:pt x="471" y="89693"/>
                  <a:pt x="456" y="89840"/>
                  <a:pt x="456" y="89987"/>
                </a:cubicBezTo>
                <a:cubicBezTo>
                  <a:pt x="441" y="90105"/>
                  <a:pt x="441" y="90193"/>
                  <a:pt x="427" y="90311"/>
                </a:cubicBezTo>
                <a:cubicBezTo>
                  <a:pt x="397" y="90414"/>
                  <a:pt x="397" y="90502"/>
                  <a:pt x="383" y="90620"/>
                </a:cubicBezTo>
                <a:cubicBezTo>
                  <a:pt x="368" y="90753"/>
                  <a:pt x="353" y="90900"/>
                  <a:pt x="353" y="91017"/>
                </a:cubicBezTo>
                <a:cubicBezTo>
                  <a:pt x="0" y="93490"/>
                  <a:pt x="986" y="96271"/>
                  <a:pt x="3326" y="97051"/>
                </a:cubicBezTo>
                <a:lnTo>
                  <a:pt x="3341" y="96978"/>
                </a:lnTo>
                <a:cubicBezTo>
                  <a:pt x="1486" y="96359"/>
                  <a:pt x="515" y="94461"/>
                  <a:pt x="383" y="92460"/>
                </a:cubicBezTo>
                <a:lnTo>
                  <a:pt x="383" y="92460"/>
                </a:lnTo>
                <a:cubicBezTo>
                  <a:pt x="441" y="92989"/>
                  <a:pt x="574" y="93519"/>
                  <a:pt x="751" y="94020"/>
                </a:cubicBezTo>
                <a:cubicBezTo>
                  <a:pt x="1280" y="95477"/>
                  <a:pt x="2266" y="96536"/>
                  <a:pt x="3517" y="97007"/>
                </a:cubicBezTo>
                <a:lnTo>
                  <a:pt x="3547" y="96933"/>
                </a:lnTo>
                <a:cubicBezTo>
                  <a:pt x="1692" y="96212"/>
                  <a:pt x="662" y="94255"/>
                  <a:pt x="471" y="92254"/>
                </a:cubicBezTo>
                <a:lnTo>
                  <a:pt x="471" y="92254"/>
                </a:lnTo>
                <a:cubicBezTo>
                  <a:pt x="751" y="94240"/>
                  <a:pt x="1795" y="96153"/>
                  <a:pt x="3694" y="96963"/>
                </a:cubicBezTo>
                <a:lnTo>
                  <a:pt x="3738" y="96889"/>
                </a:lnTo>
                <a:cubicBezTo>
                  <a:pt x="1751" y="96050"/>
                  <a:pt x="692" y="93961"/>
                  <a:pt x="515" y="91871"/>
                </a:cubicBezTo>
                <a:lnTo>
                  <a:pt x="515" y="91871"/>
                </a:lnTo>
                <a:cubicBezTo>
                  <a:pt x="589" y="92474"/>
                  <a:pt x="751" y="93063"/>
                  <a:pt x="971" y="93637"/>
                </a:cubicBezTo>
                <a:cubicBezTo>
                  <a:pt x="1560" y="95138"/>
                  <a:pt x="2605" y="96301"/>
                  <a:pt x="3885" y="96904"/>
                </a:cubicBezTo>
                <a:lnTo>
                  <a:pt x="3915" y="96830"/>
                </a:lnTo>
                <a:cubicBezTo>
                  <a:pt x="2060" y="95977"/>
                  <a:pt x="809" y="93872"/>
                  <a:pt x="574" y="91606"/>
                </a:cubicBezTo>
                <a:lnTo>
                  <a:pt x="574" y="91606"/>
                </a:lnTo>
                <a:cubicBezTo>
                  <a:pt x="898" y="93843"/>
                  <a:pt x="2193" y="95903"/>
                  <a:pt x="4062" y="96860"/>
                </a:cubicBezTo>
                <a:lnTo>
                  <a:pt x="4106" y="96786"/>
                </a:lnTo>
                <a:cubicBezTo>
                  <a:pt x="2119" y="95771"/>
                  <a:pt x="809" y="93505"/>
                  <a:pt x="589" y="91120"/>
                </a:cubicBezTo>
                <a:lnTo>
                  <a:pt x="589" y="91120"/>
                </a:lnTo>
                <a:cubicBezTo>
                  <a:pt x="677" y="91827"/>
                  <a:pt x="883" y="92548"/>
                  <a:pt x="1163" y="93225"/>
                </a:cubicBezTo>
                <a:cubicBezTo>
                  <a:pt x="1825" y="94800"/>
                  <a:pt x="2899" y="96050"/>
                  <a:pt x="4224" y="96786"/>
                </a:cubicBezTo>
                <a:lnTo>
                  <a:pt x="4268" y="96713"/>
                </a:lnTo>
                <a:cubicBezTo>
                  <a:pt x="2281" y="95609"/>
                  <a:pt x="912" y="93328"/>
                  <a:pt x="648" y="90929"/>
                </a:cubicBezTo>
                <a:lnTo>
                  <a:pt x="648" y="90929"/>
                </a:lnTo>
                <a:cubicBezTo>
                  <a:pt x="1015" y="93298"/>
                  <a:pt x="2384" y="95535"/>
                  <a:pt x="4400" y="96727"/>
                </a:cubicBezTo>
                <a:lnTo>
                  <a:pt x="4430" y="96654"/>
                </a:lnTo>
                <a:cubicBezTo>
                  <a:pt x="2355" y="95418"/>
                  <a:pt x="957" y="93034"/>
                  <a:pt x="677" y="90561"/>
                </a:cubicBezTo>
                <a:lnTo>
                  <a:pt x="677" y="90561"/>
                </a:lnTo>
                <a:cubicBezTo>
                  <a:pt x="1060" y="93004"/>
                  <a:pt x="2487" y="95329"/>
                  <a:pt x="4577" y="96669"/>
                </a:cubicBezTo>
                <a:lnTo>
                  <a:pt x="4621" y="96595"/>
                </a:lnTo>
                <a:cubicBezTo>
                  <a:pt x="2443" y="95197"/>
                  <a:pt x="986" y="92739"/>
                  <a:pt x="721" y="90179"/>
                </a:cubicBezTo>
                <a:lnTo>
                  <a:pt x="721" y="90179"/>
                </a:lnTo>
                <a:cubicBezTo>
                  <a:pt x="839" y="91003"/>
                  <a:pt x="1089" y="91812"/>
                  <a:pt x="1457" y="92622"/>
                </a:cubicBezTo>
                <a:cubicBezTo>
                  <a:pt x="2193" y="94240"/>
                  <a:pt x="3370" y="95653"/>
                  <a:pt x="4768" y="96610"/>
                </a:cubicBezTo>
                <a:lnTo>
                  <a:pt x="4798" y="96536"/>
                </a:lnTo>
                <a:cubicBezTo>
                  <a:pt x="2575" y="95035"/>
                  <a:pt x="1089" y="92460"/>
                  <a:pt x="765" y="89870"/>
                </a:cubicBezTo>
                <a:lnTo>
                  <a:pt x="765" y="89870"/>
                </a:lnTo>
                <a:cubicBezTo>
                  <a:pt x="1177" y="92415"/>
                  <a:pt x="2708" y="94947"/>
                  <a:pt x="4930" y="96536"/>
                </a:cubicBezTo>
                <a:lnTo>
                  <a:pt x="4989" y="96463"/>
                </a:lnTo>
                <a:cubicBezTo>
                  <a:pt x="2708" y="94829"/>
                  <a:pt x="1177" y="92224"/>
                  <a:pt x="809" y="89605"/>
                </a:cubicBezTo>
                <a:lnTo>
                  <a:pt x="809" y="89605"/>
                </a:lnTo>
                <a:cubicBezTo>
                  <a:pt x="1251" y="92195"/>
                  <a:pt x="2796" y="94755"/>
                  <a:pt x="5092" y="96492"/>
                </a:cubicBezTo>
                <a:lnTo>
                  <a:pt x="5151" y="96433"/>
                </a:lnTo>
                <a:cubicBezTo>
                  <a:pt x="2811" y="94667"/>
                  <a:pt x="1266" y="92077"/>
                  <a:pt x="868" y="89458"/>
                </a:cubicBezTo>
                <a:lnTo>
                  <a:pt x="868" y="89443"/>
                </a:lnTo>
                <a:cubicBezTo>
                  <a:pt x="1030" y="90311"/>
                  <a:pt x="1324" y="91165"/>
                  <a:pt x="1722" y="92033"/>
                </a:cubicBezTo>
                <a:cubicBezTo>
                  <a:pt x="2531" y="93711"/>
                  <a:pt x="3782" y="95270"/>
                  <a:pt x="5254" y="96448"/>
                </a:cubicBezTo>
                <a:lnTo>
                  <a:pt x="5313" y="96389"/>
                </a:lnTo>
                <a:cubicBezTo>
                  <a:pt x="2943" y="94520"/>
                  <a:pt x="1383" y="91930"/>
                  <a:pt x="912" y="89310"/>
                </a:cubicBezTo>
                <a:cubicBezTo>
                  <a:pt x="912" y="89296"/>
                  <a:pt x="912" y="89296"/>
                  <a:pt x="942" y="89281"/>
                </a:cubicBezTo>
                <a:cubicBezTo>
                  <a:pt x="1118" y="90134"/>
                  <a:pt x="1413" y="91003"/>
                  <a:pt x="1840" y="91856"/>
                </a:cubicBezTo>
                <a:cubicBezTo>
                  <a:pt x="2664" y="93563"/>
                  <a:pt x="3915" y="95138"/>
                  <a:pt x="5460" y="96418"/>
                </a:cubicBezTo>
                <a:lnTo>
                  <a:pt x="5519" y="96359"/>
                </a:lnTo>
                <a:cubicBezTo>
                  <a:pt x="3149" y="94387"/>
                  <a:pt x="1531" y="91739"/>
                  <a:pt x="1015" y="89148"/>
                </a:cubicBezTo>
                <a:cubicBezTo>
                  <a:pt x="1015" y="89148"/>
                  <a:pt x="1015" y="89134"/>
                  <a:pt x="1030" y="89134"/>
                </a:cubicBezTo>
                <a:cubicBezTo>
                  <a:pt x="1236" y="89973"/>
                  <a:pt x="1531" y="90841"/>
                  <a:pt x="1943" y="91680"/>
                </a:cubicBezTo>
                <a:cubicBezTo>
                  <a:pt x="2796" y="93401"/>
                  <a:pt x="4076" y="95035"/>
                  <a:pt x="5651" y="96374"/>
                </a:cubicBezTo>
                <a:lnTo>
                  <a:pt x="5695" y="96315"/>
                </a:lnTo>
                <a:cubicBezTo>
                  <a:pt x="3709" y="94594"/>
                  <a:pt x="1722" y="91959"/>
                  <a:pt x="1089" y="89016"/>
                </a:cubicBezTo>
                <a:cubicBezTo>
                  <a:pt x="1089" y="89001"/>
                  <a:pt x="1104" y="89001"/>
                  <a:pt x="1104" y="88987"/>
                </a:cubicBezTo>
                <a:cubicBezTo>
                  <a:pt x="1310" y="89811"/>
                  <a:pt x="1619" y="90650"/>
                  <a:pt x="2060" y="91503"/>
                </a:cubicBezTo>
                <a:cubicBezTo>
                  <a:pt x="2929" y="93225"/>
                  <a:pt x="4224" y="94903"/>
                  <a:pt x="5828" y="96345"/>
                </a:cubicBezTo>
                <a:lnTo>
                  <a:pt x="5887" y="96286"/>
                </a:lnTo>
                <a:cubicBezTo>
                  <a:pt x="3414" y="94064"/>
                  <a:pt x="1781" y="91430"/>
                  <a:pt x="1177" y="88854"/>
                </a:cubicBezTo>
                <a:cubicBezTo>
                  <a:pt x="1177" y="88839"/>
                  <a:pt x="1192" y="88810"/>
                  <a:pt x="1192" y="88810"/>
                </a:cubicBezTo>
                <a:cubicBezTo>
                  <a:pt x="1869" y="91371"/>
                  <a:pt x="3532" y="93990"/>
                  <a:pt x="6019" y="96301"/>
                </a:cubicBezTo>
                <a:lnTo>
                  <a:pt x="6063" y="96242"/>
                </a:lnTo>
                <a:cubicBezTo>
                  <a:pt x="3561" y="93887"/>
                  <a:pt x="1913" y="91282"/>
                  <a:pt x="1251" y="88707"/>
                </a:cubicBezTo>
                <a:cubicBezTo>
                  <a:pt x="1251" y="88692"/>
                  <a:pt x="1266" y="88663"/>
                  <a:pt x="1266" y="88648"/>
                </a:cubicBezTo>
                <a:cubicBezTo>
                  <a:pt x="2207" y="91945"/>
                  <a:pt x="4577" y="94682"/>
                  <a:pt x="6181" y="96242"/>
                </a:cubicBezTo>
                <a:lnTo>
                  <a:pt x="6240" y="96198"/>
                </a:lnTo>
                <a:cubicBezTo>
                  <a:pt x="4621" y="94623"/>
                  <a:pt x="2222" y="91856"/>
                  <a:pt x="1324" y="88545"/>
                </a:cubicBezTo>
                <a:cubicBezTo>
                  <a:pt x="1324" y="88516"/>
                  <a:pt x="1339" y="88501"/>
                  <a:pt x="1339" y="88486"/>
                </a:cubicBezTo>
                <a:cubicBezTo>
                  <a:pt x="1575" y="89296"/>
                  <a:pt x="1913" y="90105"/>
                  <a:pt x="2355" y="90929"/>
                </a:cubicBezTo>
                <a:cubicBezTo>
                  <a:pt x="3267" y="92680"/>
                  <a:pt x="4621" y="94446"/>
                  <a:pt x="6358" y="96198"/>
                </a:cubicBezTo>
                <a:lnTo>
                  <a:pt x="6416" y="96139"/>
                </a:lnTo>
                <a:cubicBezTo>
                  <a:pt x="4474" y="94181"/>
                  <a:pt x="2310" y="91459"/>
                  <a:pt x="1413" y="88368"/>
                </a:cubicBezTo>
                <a:cubicBezTo>
                  <a:pt x="1413" y="88354"/>
                  <a:pt x="1428" y="88339"/>
                  <a:pt x="1428" y="88339"/>
                </a:cubicBezTo>
                <a:cubicBezTo>
                  <a:pt x="2222" y="90826"/>
                  <a:pt x="3900" y="93416"/>
                  <a:pt x="6549" y="96153"/>
                </a:cubicBezTo>
                <a:lnTo>
                  <a:pt x="6608" y="96095"/>
                </a:lnTo>
                <a:cubicBezTo>
                  <a:pt x="3959" y="93343"/>
                  <a:pt x="2266" y="90753"/>
                  <a:pt x="1486" y="88251"/>
                </a:cubicBezTo>
                <a:cubicBezTo>
                  <a:pt x="1501" y="88221"/>
                  <a:pt x="1501" y="88192"/>
                  <a:pt x="1531" y="88177"/>
                </a:cubicBezTo>
                <a:cubicBezTo>
                  <a:pt x="2575" y="91356"/>
                  <a:pt x="4856" y="94093"/>
                  <a:pt x="6711" y="96095"/>
                </a:cubicBezTo>
                <a:lnTo>
                  <a:pt x="6770" y="96050"/>
                </a:lnTo>
                <a:cubicBezTo>
                  <a:pt x="4886" y="94034"/>
                  <a:pt x="2590" y="91268"/>
                  <a:pt x="1575" y="88074"/>
                </a:cubicBezTo>
                <a:cubicBezTo>
                  <a:pt x="1604" y="88059"/>
                  <a:pt x="1604" y="88030"/>
                  <a:pt x="1619" y="88001"/>
                </a:cubicBezTo>
                <a:cubicBezTo>
                  <a:pt x="2678" y="91076"/>
                  <a:pt x="4871" y="93843"/>
                  <a:pt x="6902" y="96050"/>
                </a:cubicBezTo>
                <a:lnTo>
                  <a:pt x="6946" y="95992"/>
                </a:lnTo>
                <a:cubicBezTo>
                  <a:pt x="4930" y="93769"/>
                  <a:pt x="2723" y="90988"/>
                  <a:pt x="1678" y="87898"/>
                </a:cubicBezTo>
                <a:cubicBezTo>
                  <a:pt x="1692" y="87883"/>
                  <a:pt x="1692" y="87853"/>
                  <a:pt x="1707" y="87839"/>
                </a:cubicBezTo>
                <a:cubicBezTo>
                  <a:pt x="2752" y="90767"/>
                  <a:pt x="4856" y="93446"/>
                  <a:pt x="7079" y="95992"/>
                </a:cubicBezTo>
                <a:lnTo>
                  <a:pt x="7137" y="95933"/>
                </a:lnTo>
                <a:cubicBezTo>
                  <a:pt x="4915" y="93401"/>
                  <a:pt x="2796" y="90694"/>
                  <a:pt x="1766" y="87750"/>
                </a:cubicBezTo>
                <a:cubicBezTo>
                  <a:pt x="2458" y="86573"/>
                  <a:pt x="3326" y="85484"/>
                  <a:pt x="4179" y="84439"/>
                </a:cubicBezTo>
                <a:cubicBezTo>
                  <a:pt x="4503" y="84027"/>
                  <a:pt x="4842" y="83615"/>
                  <a:pt x="5151" y="83188"/>
                </a:cubicBezTo>
                <a:cubicBezTo>
                  <a:pt x="6107" y="81937"/>
                  <a:pt x="6828" y="80745"/>
                  <a:pt x="7285" y="79612"/>
                </a:cubicBezTo>
                <a:cubicBezTo>
                  <a:pt x="7358" y="79465"/>
                  <a:pt x="7417" y="79318"/>
                  <a:pt x="7491" y="79171"/>
                </a:cubicBezTo>
                <a:cubicBezTo>
                  <a:pt x="7579" y="78994"/>
                  <a:pt x="7667" y="78788"/>
                  <a:pt x="7756" y="78612"/>
                </a:cubicBezTo>
                <a:cubicBezTo>
                  <a:pt x="7814" y="78509"/>
                  <a:pt x="7859" y="78420"/>
                  <a:pt x="7903" y="78317"/>
                </a:cubicBezTo>
                <a:cubicBezTo>
                  <a:pt x="7962" y="78214"/>
                  <a:pt x="8020" y="78111"/>
                  <a:pt x="8079" y="78023"/>
                </a:cubicBezTo>
                <a:cubicBezTo>
                  <a:pt x="8182" y="77832"/>
                  <a:pt x="8271" y="77670"/>
                  <a:pt x="8374" y="77478"/>
                </a:cubicBezTo>
                <a:cubicBezTo>
                  <a:pt x="8447" y="77375"/>
                  <a:pt x="8491" y="77258"/>
                  <a:pt x="8565" y="77155"/>
                </a:cubicBezTo>
                <a:cubicBezTo>
                  <a:pt x="8668" y="77007"/>
                  <a:pt x="8756" y="76875"/>
                  <a:pt x="8845" y="76728"/>
                </a:cubicBezTo>
                <a:cubicBezTo>
                  <a:pt x="8918" y="76640"/>
                  <a:pt x="8977" y="76551"/>
                  <a:pt x="9051" y="76448"/>
                </a:cubicBezTo>
                <a:cubicBezTo>
                  <a:pt x="9154" y="76331"/>
                  <a:pt x="9257" y="76183"/>
                  <a:pt x="9345" y="76051"/>
                </a:cubicBezTo>
                <a:cubicBezTo>
                  <a:pt x="9433" y="75933"/>
                  <a:pt x="9522" y="75815"/>
                  <a:pt x="9625" y="75698"/>
                </a:cubicBezTo>
                <a:lnTo>
                  <a:pt x="9889" y="75374"/>
                </a:lnTo>
                <a:cubicBezTo>
                  <a:pt x="10007" y="75256"/>
                  <a:pt x="10096" y="75153"/>
                  <a:pt x="10184" y="75035"/>
                </a:cubicBezTo>
                <a:lnTo>
                  <a:pt x="10508" y="74726"/>
                </a:lnTo>
                <a:cubicBezTo>
                  <a:pt x="10611" y="74638"/>
                  <a:pt x="10728" y="74520"/>
                  <a:pt x="10817" y="74417"/>
                </a:cubicBezTo>
                <a:cubicBezTo>
                  <a:pt x="10920" y="74314"/>
                  <a:pt x="11052" y="74211"/>
                  <a:pt x="11170" y="74123"/>
                </a:cubicBezTo>
                <a:cubicBezTo>
                  <a:pt x="11288" y="74020"/>
                  <a:pt x="11405" y="73932"/>
                  <a:pt x="11508" y="73829"/>
                </a:cubicBezTo>
                <a:cubicBezTo>
                  <a:pt x="11641" y="73726"/>
                  <a:pt x="11758" y="73637"/>
                  <a:pt x="11861" y="73549"/>
                </a:cubicBezTo>
                <a:cubicBezTo>
                  <a:pt x="11994" y="73461"/>
                  <a:pt x="12097" y="73387"/>
                  <a:pt x="12229" y="73284"/>
                </a:cubicBezTo>
                <a:cubicBezTo>
                  <a:pt x="12362" y="73211"/>
                  <a:pt x="12494" y="73122"/>
                  <a:pt x="12612" y="73034"/>
                </a:cubicBezTo>
                <a:cubicBezTo>
                  <a:pt x="12744" y="72960"/>
                  <a:pt x="12892" y="72872"/>
                  <a:pt x="13024" y="72799"/>
                </a:cubicBezTo>
                <a:cubicBezTo>
                  <a:pt x="13112" y="72740"/>
                  <a:pt x="13201" y="72696"/>
                  <a:pt x="13304" y="72651"/>
                </a:cubicBezTo>
                <a:cubicBezTo>
                  <a:pt x="16100" y="71047"/>
                  <a:pt x="17910" y="67898"/>
                  <a:pt x="17939" y="64675"/>
                </a:cubicBezTo>
                <a:cubicBezTo>
                  <a:pt x="17939" y="62894"/>
                  <a:pt x="17424" y="61143"/>
                  <a:pt x="16924" y="59480"/>
                </a:cubicBezTo>
                <a:cubicBezTo>
                  <a:pt x="16482" y="57964"/>
                  <a:pt x="16026" y="56405"/>
                  <a:pt x="15953" y="54845"/>
                </a:cubicBezTo>
                <a:cubicBezTo>
                  <a:pt x="16836" y="54668"/>
                  <a:pt x="17689" y="54565"/>
                  <a:pt x="18499" y="54477"/>
                </a:cubicBezTo>
                <a:cubicBezTo>
                  <a:pt x="21324" y="54123"/>
                  <a:pt x="23752" y="53829"/>
                  <a:pt x="25327" y="51725"/>
                </a:cubicBezTo>
                <a:cubicBezTo>
                  <a:pt x="26210" y="50577"/>
                  <a:pt x="26813" y="49414"/>
                  <a:pt x="27167" y="48237"/>
                </a:cubicBezTo>
                <a:cubicBezTo>
                  <a:pt x="27167" y="48193"/>
                  <a:pt x="27167" y="48178"/>
                  <a:pt x="27181" y="48163"/>
                </a:cubicBezTo>
                <a:cubicBezTo>
                  <a:pt x="27211" y="48105"/>
                  <a:pt x="27225" y="48031"/>
                  <a:pt x="27240" y="47972"/>
                </a:cubicBezTo>
                <a:cubicBezTo>
                  <a:pt x="27240" y="47957"/>
                  <a:pt x="27255" y="47957"/>
                  <a:pt x="27255" y="47943"/>
                </a:cubicBezTo>
                <a:cubicBezTo>
                  <a:pt x="27314" y="47737"/>
                  <a:pt x="27358" y="47516"/>
                  <a:pt x="27387" y="47310"/>
                </a:cubicBezTo>
                <a:cubicBezTo>
                  <a:pt x="27432" y="47045"/>
                  <a:pt x="27432" y="46780"/>
                  <a:pt x="27432" y="46500"/>
                </a:cubicBezTo>
                <a:lnTo>
                  <a:pt x="27432" y="46486"/>
                </a:lnTo>
                <a:cubicBezTo>
                  <a:pt x="27402" y="46839"/>
                  <a:pt x="27358" y="47207"/>
                  <a:pt x="27255" y="47575"/>
                </a:cubicBezTo>
                <a:lnTo>
                  <a:pt x="27255" y="47428"/>
                </a:lnTo>
                <a:cubicBezTo>
                  <a:pt x="27255" y="47369"/>
                  <a:pt x="27255" y="47310"/>
                  <a:pt x="27284" y="47266"/>
                </a:cubicBezTo>
                <a:cubicBezTo>
                  <a:pt x="27358" y="46986"/>
                  <a:pt x="27387" y="46721"/>
                  <a:pt x="27432" y="46471"/>
                </a:cubicBezTo>
                <a:cubicBezTo>
                  <a:pt x="27432" y="46118"/>
                  <a:pt x="27446" y="45765"/>
                  <a:pt x="27446" y="45426"/>
                </a:cubicBezTo>
                <a:cubicBezTo>
                  <a:pt x="27446" y="45102"/>
                  <a:pt x="27387" y="44852"/>
                  <a:pt x="27402" y="44558"/>
                </a:cubicBezTo>
                <a:cubicBezTo>
                  <a:pt x="27402" y="44543"/>
                  <a:pt x="27402" y="44543"/>
                  <a:pt x="27387" y="44514"/>
                </a:cubicBezTo>
                <a:cubicBezTo>
                  <a:pt x="27387" y="44411"/>
                  <a:pt x="27387" y="44293"/>
                  <a:pt x="27402" y="44190"/>
                </a:cubicBezTo>
                <a:cubicBezTo>
                  <a:pt x="27432" y="43925"/>
                  <a:pt x="27446" y="43660"/>
                  <a:pt x="27446" y="43395"/>
                </a:cubicBezTo>
                <a:cubicBezTo>
                  <a:pt x="27461" y="43116"/>
                  <a:pt x="27476" y="42851"/>
                  <a:pt x="27476" y="42571"/>
                </a:cubicBezTo>
                <a:cubicBezTo>
                  <a:pt x="27505" y="42336"/>
                  <a:pt x="27520" y="42071"/>
                  <a:pt x="27520" y="41835"/>
                </a:cubicBezTo>
                <a:cubicBezTo>
                  <a:pt x="27549" y="41526"/>
                  <a:pt x="27579" y="41232"/>
                  <a:pt x="27579" y="40938"/>
                </a:cubicBezTo>
                <a:cubicBezTo>
                  <a:pt x="27593" y="40673"/>
                  <a:pt x="27608" y="40437"/>
                  <a:pt x="27623" y="40172"/>
                </a:cubicBezTo>
                <a:cubicBezTo>
                  <a:pt x="27667" y="39863"/>
                  <a:pt x="27682" y="39569"/>
                  <a:pt x="27696" y="39275"/>
                </a:cubicBezTo>
                <a:cubicBezTo>
                  <a:pt x="27726" y="39039"/>
                  <a:pt x="27755" y="38804"/>
                  <a:pt x="27755" y="38554"/>
                </a:cubicBezTo>
                <a:cubicBezTo>
                  <a:pt x="27799" y="38259"/>
                  <a:pt x="27829" y="37950"/>
                  <a:pt x="27844" y="37641"/>
                </a:cubicBezTo>
                <a:cubicBezTo>
                  <a:pt x="27888" y="37362"/>
                  <a:pt x="27917" y="37067"/>
                  <a:pt x="27947" y="36788"/>
                </a:cubicBezTo>
                <a:cubicBezTo>
                  <a:pt x="27991" y="36523"/>
                  <a:pt x="28035" y="36243"/>
                  <a:pt x="28050" y="35963"/>
                </a:cubicBezTo>
                <a:cubicBezTo>
                  <a:pt x="28108" y="35684"/>
                  <a:pt x="28138" y="35419"/>
                  <a:pt x="28182" y="35139"/>
                </a:cubicBezTo>
                <a:lnTo>
                  <a:pt x="28344" y="34315"/>
                </a:lnTo>
                <a:cubicBezTo>
                  <a:pt x="28418" y="34036"/>
                  <a:pt x="28476" y="33771"/>
                  <a:pt x="28535" y="33506"/>
                </a:cubicBezTo>
                <a:cubicBezTo>
                  <a:pt x="28609" y="33241"/>
                  <a:pt x="28682" y="32991"/>
                  <a:pt x="28727" y="32726"/>
                </a:cubicBezTo>
                <a:cubicBezTo>
                  <a:pt x="28844" y="32402"/>
                  <a:pt x="28947" y="32049"/>
                  <a:pt x="29021" y="31710"/>
                </a:cubicBezTo>
                <a:cubicBezTo>
                  <a:pt x="29315" y="30342"/>
                  <a:pt x="29359" y="28944"/>
                  <a:pt x="29124" y="27708"/>
                </a:cubicBezTo>
                <a:cubicBezTo>
                  <a:pt x="28844" y="26310"/>
                  <a:pt x="28241" y="25118"/>
                  <a:pt x="27314" y="24205"/>
                </a:cubicBezTo>
                <a:cubicBezTo>
                  <a:pt x="26019" y="22940"/>
                  <a:pt x="24223" y="22410"/>
                  <a:pt x="22502" y="21895"/>
                </a:cubicBezTo>
                <a:cubicBezTo>
                  <a:pt x="21133" y="21483"/>
                  <a:pt x="19735" y="21071"/>
                  <a:pt x="18557" y="20291"/>
                </a:cubicBezTo>
                <a:cubicBezTo>
                  <a:pt x="18837" y="19834"/>
                  <a:pt x="19073" y="19349"/>
                  <a:pt x="19279" y="18863"/>
                </a:cubicBezTo>
                <a:cubicBezTo>
                  <a:pt x="20559" y="15802"/>
                  <a:pt x="20147" y="12094"/>
                  <a:pt x="18204" y="9400"/>
                </a:cubicBezTo>
                <a:cubicBezTo>
                  <a:pt x="18175" y="9371"/>
                  <a:pt x="18131" y="9312"/>
                  <a:pt x="18116" y="9268"/>
                </a:cubicBezTo>
                <a:cubicBezTo>
                  <a:pt x="18087" y="9239"/>
                  <a:pt x="18072" y="9180"/>
                  <a:pt x="18028" y="9150"/>
                </a:cubicBezTo>
                <a:lnTo>
                  <a:pt x="17925" y="8974"/>
                </a:lnTo>
                <a:cubicBezTo>
                  <a:pt x="17895" y="8944"/>
                  <a:pt x="17881" y="8900"/>
                  <a:pt x="17836" y="8885"/>
                </a:cubicBezTo>
                <a:cubicBezTo>
                  <a:pt x="17792" y="8812"/>
                  <a:pt x="17733" y="8723"/>
                  <a:pt x="17675" y="8650"/>
                </a:cubicBezTo>
                <a:cubicBezTo>
                  <a:pt x="17675" y="8650"/>
                  <a:pt x="17675" y="8635"/>
                  <a:pt x="17660" y="8635"/>
                </a:cubicBezTo>
                <a:cubicBezTo>
                  <a:pt x="17586" y="8517"/>
                  <a:pt x="17513" y="8429"/>
                  <a:pt x="17439" y="8311"/>
                </a:cubicBezTo>
                <a:cubicBezTo>
                  <a:pt x="17365" y="8223"/>
                  <a:pt x="17307" y="8120"/>
                  <a:pt x="17233" y="8017"/>
                </a:cubicBezTo>
                <a:cubicBezTo>
                  <a:pt x="17159" y="7914"/>
                  <a:pt x="17086" y="7796"/>
                  <a:pt x="16998" y="7693"/>
                </a:cubicBezTo>
                <a:cubicBezTo>
                  <a:pt x="16939" y="7605"/>
                  <a:pt x="16865" y="7502"/>
                  <a:pt x="16792" y="7414"/>
                </a:cubicBezTo>
                <a:cubicBezTo>
                  <a:pt x="16718" y="7311"/>
                  <a:pt x="16644" y="7193"/>
                  <a:pt x="16571" y="7105"/>
                </a:cubicBezTo>
                <a:cubicBezTo>
                  <a:pt x="16497" y="7016"/>
                  <a:pt x="16453" y="6899"/>
                  <a:pt x="16379" y="6810"/>
                </a:cubicBezTo>
                <a:lnTo>
                  <a:pt x="16159" y="6472"/>
                </a:lnTo>
                <a:cubicBezTo>
                  <a:pt x="16085" y="6369"/>
                  <a:pt x="16012" y="6281"/>
                  <a:pt x="15938" y="6163"/>
                </a:cubicBezTo>
                <a:cubicBezTo>
                  <a:pt x="15864" y="6060"/>
                  <a:pt x="15806" y="5957"/>
                  <a:pt x="15732" y="5869"/>
                </a:cubicBezTo>
                <a:cubicBezTo>
                  <a:pt x="15673" y="5780"/>
                  <a:pt x="15599" y="5692"/>
                  <a:pt x="15526" y="5574"/>
                </a:cubicBezTo>
                <a:cubicBezTo>
                  <a:pt x="15452" y="5471"/>
                  <a:pt x="15379" y="5339"/>
                  <a:pt x="15290" y="5221"/>
                </a:cubicBezTo>
                <a:cubicBezTo>
                  <a:pt x="15217" y="5118"/>
                  <a:pt x="15158" y="5030"/>
                  <a:pt x="15084" y="4927"/>
                </a:cubicBezTo>
                <a:cubicBezTo>
                  <a:pt x="15026" y="4838"/>
                  <a:pt x="14952" y="4735"/>
                  <a:pt x="14878" y="4632"/>
                </a:cubicBezTo>
                <a:cubicBezTo>
                  <a:pt x="14805" y="4529"/>
                  <a:pt x="14761" y="4441"/>
                  <a:pt x="14687" y="4323"/>
                </a:cubicBezTo>
                <a:cubicBezTo>
                  <a:pt x="14613" y="4191"/>
                  <a:pt x="14510" y="4073"/>
                  <a:pt x="14437" y="3955"/>
                </a:cubicBezTo>
                <a:cubicBezTo>
                  <a:pt x="14393" y="3867"/>
                  <a:pt x="14334" y="3794"/>
                  <a:pt x="14275" y="3705"/>
                </a:cubicBezTo>
                <a:lnTo>
                  <a:pt x="14113" y="3426"/>
                </a:lnTo>
                <a:cubicBezTo>
                  <a:pt x="14040" y="3308"/>
                  <a:pt x="13966" y="3190"/>
                  <a:pt x="13892" y="3072"/>
                </a:cubicBezTo>
                <a:cubicBezTo>
                  <a:pt x="12872" y="1341"/>
                  <a:pt x="11030" y="1"/>
                  <a:pt x="91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3" name="Google Shape;773;p29"/>
          <p:cNvSpPr/>
          <p:nvPr/>
        </p:nvSpPr>
        <p:spPr>
          <a:xfrm flipH="1">
            <a:off x="6234709" y="12588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4" name="Google Shape;774;p29"/>
          <p:cNvSpPr/>
          <p:nvPr/>
        </p:nvSpPr>
        <p:spPr>
          <a:xfrm flipH="1">
            <a:off x="7021309" y="12588"/>
            <a:ext cx="2171075" cy="117725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5" name="Google Shape;775;p29"/>
          <p:cNvSpPr/>
          <p:nvPr/>
        </p:nvSpPr>
        <p:spPr>
          <a:xfrm rot="10800000" flipH="1">
            <a:off x="-7873" y="3451033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6" name="Google Shape;776;p29"/>
          <p:cNvSpPr/>
          <p:nvPr/>
        </p:nvSpPr>
        <p:spPr>
          <a:xfrm rot="10800000" flipH="1">
            <a:off x="-7873" y="4011483"/>
            <a:ext cx="2171075" cy="117725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7" name="Google Shape;777;p29"/>
          <p:cNvSpPr/>
          <p:nvPr/>
        </p:nvSpPr>
        <p:spPr>
          <a:xfrm rot="5400000">
            <a:off x="8559252" y="-280168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8" name="Google Shape;778;p29"/>
          <p:cNvSpPr/>
          <p:nvPr/>
        </p:nvSpPr>
        <p:spPr>
          <a:xfrm rot="5400000">
            <a:off x="7840252" y="-280168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9" name="Google Shape;779;p29"/>
          <p:cNvSpPr/>
          <p:nvPr/>
        </p:nvSpPr>
        <p:spPr>
          <a:xfrm rot="5400000">
            <a:off x="891094" y="4892953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0" name="Google Shape;780;p29"/>
          <p:cNvSpPr/>
          <p:nvPr/>
        </p:nvSpPr>
        <p:spPr>
          <a:xfrm rot="5400000">
            <a:off x="172094" y="4892953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1" name="Google Shape;781;p29"/>
          <p:cNvSpPr/>
          <p:nvPr/>
        </p:nvSpPr>
        <p:spPr>
          <a:xfrm rot="5400000">
            <a:off x="172073" y="4064176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2" name="Google Shape;782;p29"/>
          <p:cNvSpPr/>
          <p:nvPr/>
        </p:nvSpPr>
        <p:spPr>
          <a:xfrm rot="5400000">
            <a:off x="6831393" y="244255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3" name="Google Shape;783;p29"/>
          <p:cNvSpPr/>
          <p:nvPr/>
        </p:nvSpPr>
        <p:spPr>
          <a:xfrm flipH="1">
            <a:off x="5601935" y="-58550"/>
            <a:ext cx="3737924" cy="1319560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4" name="Google Shape;784;p29"/>
          <p:cNvSpPr/>
          <p:nvPr/>
        </p:nvSpPr>
        <p:spPr>
          <a:xfrm rot="5400000">
            <a:off x="8595122" y="1560248"/>
            <a:ext cx="450000" cy="45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5" name="Google Shape;785;p29"/>
          <p:cNvSpPr/>
          <p:nvPr/>
        </p:nvSpPr>
        <p:spPr>
          <a:xfrm rot="5400000">
            <a:off x="5601923" y="4513376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6" name="Google Shape;786;p29"/>
          <p:cNvSpPr/>
          <p:nvPr/>
        </p:nvSpPr>
        <p:spPr>
          <a:xfrm rot="5400000">
            <a:off x="1076047" y="114048"/>
            <a:ext cx="450000" cy="45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9032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30"/>
          <p:cNvSpPr txBox="1">
            <a:spLocks noGrp="1"/>
          </p:cNvSpPr>
          <p:nvPr>
            <p:ph type="title"/>
          </p:nvPr>
        </p:nvSpPr>
        <p:spPr>
          <a:xfrm>
            <a:off x="732300" y="445025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30"/>
          <p:cNvSpPr txBox="1">
            <a:spLocks noGrp="1"/>
          </p:cNvSpPr>
          <p:nvPr>
            <p:ph type="subTitle" idx="1"/>
          </p:nvPr>
        </p:nvSpPr>
        <p:spPr>
          <a:xfrm>
            <a:off x="2189400" y="2119350"/>
            <a:ext cx="4765200" cy="9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0" name="Google Shape;790;p30"/>
          <p:cNvSpPr/>
          <p:nvPr/>
        </p:nvSpPr>
        <p:spPr>
          <a:xfrm rot="5400000" flipH="1">
            <a:off x="7150042" y="3167138"/>
            <a:ext cx="2668377" cy="1324155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0"/>
          <p:cNvSpPr/>
          <p:nvPr/>
        </p:nvSpPr>
        <p:spPr>
          <a:xfrm rot="5400000" flipH="1">
            <a:off x="8420331" y="4436934"/>
            <a:ext cx="1033594" cy="418359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0"/>
          <p:cNvSpPr/>
          <p:nvPr/>
        </p:nvSpPr>
        <p:spPr>
          <a:xfrm rot="-5400000" flipH="1">
            <a:off x="-708508" y="672113"/>
            <a:ext cx="2668377" cy="1324155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0"/>
          <p:cNvSpPr/>
          <p:nvPr/>
        </p:nvSpPr>
        <p:spPr>
          <a:xfrm rot="-5400000" flipH="1">
            <a:off x="-344015" y="308114"/>
            <a:ext cx="1033594" cy="418359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0"/>
          <p:cNvSpPr/>
          <p:nvPr/>
        </p:nvSpPr>
        <p:spPr>
          <a:xfrm rot="4825246" flipH="1">
            <a:off x="6961702" y="2792242"/>
            <a:ext cx="3747720" cy="1323018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5" name="Google Shape;795;p30"/>
          <p:cNvSpPr/>
          <p:nvPr/>
        </p:nvSpPr>
        <p:spPr>
          <a:xfrm rot="5400000" flipH="1">
            <a:off x="-1282648" y="1115166"/>
            <a:ext cx="3747660" cy="1322997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6" name="Google Shape;796;p30"/>
          <p:cNvSpPr/>
          <p:nvPr/>
        </p:nvSpPr>
        <p:spPr>
          <a:xfrm rot="10800000">
            <a:off x="8829421" y="4509924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7" name="Google Shape;797;p30"/>
          <p:cNvSpPr/>
          <p:nvPr/>
        </p:nvSpPr>
        <p:spPr>
          <a:xfrm rot="10800000">
            <a:off x="-281921" y="162235"/>
            <a:ext cx="483505" cy="483542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8" name="Google Shape;798;p30"/>
          <p:cNvSpPr/>
          <p:nvPr/>
        </p:nvSpPr>
        <p:spPr>
          <a:xfrm rot="10800000">
            <a:off x="305327" y="4428558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9" name="Google Shape;799;p30"/>
          <p:cNvSpPr/>
          <p:nvPr/>
        </p:nvSpPr>
        <p:spPr>
          <a:xfrm rot="10800000">
            <a:off x="558582" y="4693233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0" name="Google Shape;800;p30"/>
          <p:cNvSpPr/>
          <p:nvPr/>
        </p:nvSpPr>
        <p:spPr>
          <a:xfrm rot="10800000">
            <a:off x="809085" y="162236"/>
            <a:ext cx="138900" cy="1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1" name="Google Shape;801;p30"/>
          <p:cNvSpPr/>
          <p:nvPr/>
        </p:nvSpPr>
        <p:spPr>
          <a:xfrm rot="10800000">
            <a:off x="8476233" y="4386549"/>
            <a:ext cx="194700" cy="19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0"/>
          <p:cNvSpPr/>
          <p:nvPr/>
        </p:nvSpPr>
        <p:spPr>
          <a:xfrm rot="10800000">
            <a:off x="8575901" y="109430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171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1"/>
          <p:cNvSpPr txBox="1">
            <a:spLocks noGrp="1"/>
          </p:cNvSpPr>
          <p:nvPr>
            <p:ph type="ctrTitle"/>
          </p:nvPr>
        </p:nvSpPr>
        <p:spPr>
          <a:xfrm>
            <a:off x="2653700" y="538000"/>
            <a:ext cx="3852300" cy="10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5" name="Google Shape;805;p31"/>
          <p:cNvSpPr txBox="1">
            <a:spLocks noGrp="1"/>
          </p:cNvSpPr>
          <p:nvPr>
            <p:ph type="subTitle" idx="1"/>
          </p:nvPr>
        </p:nvSpPr>
        <p:spPr>
          <a:xfrm>
            <a:off x="2641400" y="1645625"/>
            <a:ext cx="3864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06" name="Google Shape;806;p31"/>
          <p:cNvSpPr/>
          <p:nvPr/>
        </p:nvSpPr>
        <p:spPr>
          <a:xfrm rot="-7529078">
            <a:off x="597695" y="-2253262"/>
            <a:ext cx="1791979" cy="5879087"/>
          </a:xfrm>
          <a:custGeom>
            <a:avLst/>
            <a:gdLst/>
            <a:ahLst/>
            <a:cxnLst/>
            <a:rect l="l" t="t" r="r" b="b"/>
            <a:pathLst>
              <a:path w="29581" h="97052" extrusionOk="0">
                <a:moveTo>
                  <a:pt x="14658" y="4824"/>
                </a:moveTo>
                <a:cubicBezTo>
                  <a:pt x="14687" y="4838"/>
                  <a:pt x="14687" y="4853"/>
                  <a:pt x="14702" y="4883"/>
                </a:cubicBezTo>
                <a:lnTo>
                  <a:pt x="14702" y="4897"/>
                </a:lnTo>
                <a:cubicBezTo>
                  <a:pt x="14687" y="4883"/>
                  <a:pt x="14658" y="4883"/>
                  <a:pt x="14658" y="4853"/>
                </a:cubicBezTo>
                <a:lnTo>
                  <a:pt x="14658" y="4824"/>
                </a:lnTo>
                <a:close/>
                <a:moveTo>
                  <a:pt x="14716" y="5015"/>
                </a:moveTo>
                <a:lnTo>
                  <a:pt x="14775" y="5074"/>
                </a:lnTo>
                <a:cubicBezTo>
                  <a:pt x="14761" y="5059"/>
                  <a:pt x="14731" y="5044"/>
                  <a:pt x="14716" y="5044"/>
                </a:cubicBezTo>
                <a:lnTo>
                  <a:pt x="14716" y="5015"/>
                </a:lnTo>
                <a:close/>
                <a:moveTo>
                  <a:pt x="14761" y="5147"/>
                </a:moveTo>
                <a:lnTo>
                  <a:pt x="14805" y="5206"/>
                </a:lnTo>
                <a:lnTo>
                  <a:pt x="14805" y="5250"/>
                </a:lnTo>
                <a:lnTo>
                  <a:pt x="14761" y="5192"/>
                </a:lnTo>
                <a:lnTo>
                  <a:pt x="14761" y="5147"/>
                </a:lnTo>
                <a:close/>
                <a:moveTo>
                  <a:pt x="14923" y="5309"/>
                </a:moveTo>
                <a:cubicBezTo>
                  <a:pt x="14937" y="5324"/>
                  <a:pt x="14952" y="5339"/>
                  <a:pt x="14981" y="5353"/>
                </a:cubicBezTo>
                <a:lnTo>
                  <a:pt x="14981" y="5368"/>
                </a:lnTo>
                <a:cubicBezTo>
                  <a:pt x="14952" y="5353"/>
                  <a:pt x="14937" y="5353"/>
                  <a:pt x="14923" y="5339"/>
                </a:cubicBezTo>
                <a:lnTo>
                  <a:pt x="14923" y="5309"/>
                </a:lnTo>
                <a:close/>
                <a:moveTo>
                  <a:pt x="14789" y="5352"/>
                </a:moveTo>
                <a:cubicBezTo>
                  <a:pt x="14801" y="5364"/>
                  <a:pt x="14818" y="5377"/>
                  <a:pt x="14849" y="5398"/>
                </a:cubicBezTo>
                <a:cubicBezTo>
                  <a:pt x="14864" y="5412"/>
                  <a:pt x="14864" y="5427"/>
                  <a:pt x="14864" y="5427"/>
                </a:cubicBezTo>
                <a:cubicBezTo>
                  <a:pt x="14849" y="5412"/>
                  <a:pt x="14834" y="5398"/>
                  <a:pt x="14790" y="5368"/>
                </a:cubicBezTo>
                <a:cubicBezTo>
                  <a:pt x="14790" y="5363"/>
                  <a:pt x="14790" y="5357"/>
                  <a:pt x="14789" y="5352"/>
                </a:cubicBezTo>
                <a:close/>
                <a:moveTo>
                  <a:pt x="14981" y="5486"/>
                </a:moveTo>
                <a:lnTo>
                  <a:pt x="15026" y="5530"/>
                </a:lnTo>
                <a:lnTo>
                  <a:pt x="15026" y="5559"/>
                </a:lnTo>
                <a:cubicBezTo>
                  <a:pt x="15011" y="5545"/>
                  <a:pt x="14996" y="5515"/>
                  <a:pt x="14981" y="5515"/>
                </a:cubicBezTo>
                <a:lnTo>
                  <a:pt x="14981" y="5486"/>
                </a:lnTo>
                <a:close/>
                <a:moveTo>
                  <a:pt x="14848" y="5535"/>
                </a:moveTo>
                <a:cubicBezTo>
                  <a:pt x="14863" y="5552"/>
                  <a:pt x="14886" y="5563"/>
                  <a:pt x="14908" y="5574"/>
                </a:cubicBezTo>
                <a:cubicBezTo>
                  <a:pt x="14893" y="5574"/>
                  <a:pt x="14923" y="5589"/>
                  <a:pt x="14923" y="5618"/>
                </a:cubicBezTo>
                <a:cubicBezTo>
                  <a:pt x="14908" y="5589"/>
                  <a:pt x="14864" y="5574"/>
                  <a:pt x="14849" y="5559"/>
                </a:cubicBezTo>
                <a:cubicBezTo>
                  <a:pt x="14849" y="5553"/>
                  <a:pt x="14849" y="5543"/>
                  <a:pt x="14848" y="5535"/>
                </a:cubicBezTo>
                <a:close/>
                <a:moveTo>
                  <a:pt x="15143" y="5633"/>
                </a:moveTo>
                <a:cubicBezTo>
                  <a:pt x="15158" y="5648"/>
                  <a:pt x="15173" y="5662"/>
                  <a:pt x="15202" y="5662"/>
                </a:cubicBezTo>
                <a:lnTo>
                  <a:pt x="15202" y="5692"/>
                </a:lnTo>
                <a:cubicBezTo>
                  <a:pt x="15173" y="5662"/>
                  <a:pt x="15158" y="5662"/>
                  <a:pt x="15143" y="5648"/>
                </a:cubicBezTo>
                <a:lnTo>
                  <a:pt x="15143" y="5633"/>
                </a:lnTo>
                <a:close/>
                <a:moveTo>
                  <a:pt x="15008" y="5661"/>
                </a:moveTo>
                <a:cubicBezTo>
                  <a:pt x="15020" y="5676"/>
                  <a:pt x="15037" y="5696"/>
                  <a:pt x="15070" y="5707"/>
                </a:cubicBezTo>
                <a:cubicBezTo>
                  <a:pt x="15084" y="5707"/>
                  <a:pt x="15084" y="5721"/>
                  <a:pt x="15084" y="5736"/>
                </a:cubicBezTo>
                <a:cubicBezTo>
                  <a:pt x="15070" y="5721"/>
                  <a:pt x="15040" y="5707"/>
                  <a:pt x="15011" y="5692"/>
                </a:cubicBezTo>
                <a:cubicBezTo>
                  <a:pt x="15011" y="5674"/>
                  <a:pt x="15011" y="5667"/>
                  <a:pt x="15008" y="5661"/>
                </a:cubicBezTo>
                <a:close/>
                <a:moveTo>
                  <a:pt x="14864" y="5663"/>
                </a:moveTo>
                <a:cubicBezTo>
                  <a:pt x="14878" y="5692"/>
                  <a:pt x="14923" y="5707"/>
                  <a:pt x="14937" y="5721"/>
                </a:cubicBezTo>
                <a:cubicBezTo>
                  <a:pt x="14952" y="5736"/>
                  <a:pt x="14952" y="5766"/>
                  <a:pt x="14952" y="5780"/>
                </a:cubicBezTo>
                <a:cubicBezTo>
                  <a:pt x="14937" y="5766"/>
                  <a:pt x="14908" y="5736"/>
                  <a:pt x="14878" y="5721"/>
                </a:cubicBezTo>
                <a:cubicBezTo>
                  <a:pt x="14878" y="5707"/>
                  <a:pt x="14878" y="5692"/>
                  <a:pt x="14864" y="5663"/>
                </a:cubicBezTo>
                <a:close/>
                <a:moveTo>
                  <a:pt x="15202" y="5810"/>
                </a:moveTo>
                <a:lnTo>
                  <a:pt x="15246" y="5869"/>
                </a:lnTo>
                <a:cubicBezTo>
                  <a:pt x="15232" y="5854"/>
                  <a:pt x="15217" y="5839"/>
                  <a:pt x="15202" y="5839"/>
                </a:cubicBezTo>
                <a:lnTo>
                  <a:pt x="15202" y="5810"/>
                </a:lnTo>
                <a:close/>
                <a:moveTo>
                  <a:pt x="15055" y="5795"/>
                </a:moveTo>
                <a:cubicBezTo>
                  <a:pt x="15070" y="5810"/>
                  <a:pt x="15099" y="5839"/>
                  <a:pt x="15129" y="5854"/>
                </a:cubicBezTo>
                <a:cubicBezTo>
                  <a:pt x="15129" y="5883"/>
                  <a:pt x="15129" y="5883"/>
                  <a:pt x="15143" y="5913"/>
                </a:cubicBezTo>
                <a:cubicBezTo>
                  <a:pt x="15129" y="5883"/>
                  <a:pt x="15084" y="5869"/>
                  <a:pt x="15070" y="5854"/>
                </a:cubicBezTo>
                <a:cubicBezTo>
                  <a:pt x="15070" y="5839"/>
                  <a:pt x="15070" y="5810"/>
                  <a:pt x="15055" y="5795"/>
                </a:cubicBezTo>
                <a:close/>
                <a:moveTo>
                  <a:pt x="14893" y="5854"/>
                </a:moveTo>
                <a:cubicBezTo>
                  <a:pt x="14937" y="5869"/>
                  <a:pt x="14952" y="5883"/>
                  <a:pt x="14996" y="5913"/>
                </a:cubicBezTo>
                <a:lnTo>
                  <a:pt x="14996" y="5942"/>
                </a:lnTo>
                <a:cubicBezTo>
                  <a:pt x="14952" y="5927"/>
                  <a:pt x="14937" y="5913"/>
                  <a:pt x="14893" y="5883"/>
                </a:cubicBezTo>
                <a:lnTo>
                  <a:pt x="14893" y="5854"/>
                </a:lnTo>
                <a:close/>
                <a:moveTo>
                  <a:pt x="15231" y="5958"/>
                </a:moveTo>
                <a:cubicBezTo>
                  <a:pt x="15243" y="5973"/>
                  <a:pt x="15259" y="5991"/>
                  <a:pt x="15290" y="6001"/>
                </a:cubicBezTo>
                <a:cubicBezTo>
                  <a:pt x="15290" y="6016"/>
                  <a:pt x="15305" y="6030"/>
                  <a:pt x="15305" y="6030"/>
                </a:cubicBezTo>
                <a:cubicBezTo>
                  <a:pt x="15290" y="6016"/>
                  <a:pt x="15261" y="6001"/>
                  <a:pt x="15232" y="5986"/>
                </a:cubicBezTo>
                <a:cubicBezTo>
                  <a:pt x="15232" y="5975"/>
                  <a:pt x="15232" y="5965"/>
                  <a:pt x="15231" y="5958"/>
                </a:cubicBezTo>
                <a:close/>
                <a:moveTo>
                  <a:pt x="15099" y="5986"/>
                </a:moveTo>
                <a:cubicBezTo>
                  <a:pt x="15114" y="6001"/>
                  <a:pt x="15158" y="6016"/>
                  <a:pt x="15173" y="6030"/>
                </a:cubicBezTo>
                <a:lnTo>
                  <a:pt x="15173" y="6075"/>
                </a:lnTo>
                <a:cubicBezTo>
                  <a:pt x="15158" y="6060"/>
                  <a:pt x="15129" y="6030"/>
                  <a:pt x="15099" y="6016"/>
                </a:cubicBezTo>
                <a:lnTo>
                  <a:pt x="15099" y="5986"/>
                </a:lnTo>
                <a:close/>
                <a:moveTo>
                  <a:pt x="14937" y="6001"/>
                </a:moveTo>
                <a:lnTo>
                  <a:pt x="14937" y="6001"/>
                </a:lnTo>
                <a:cubicBezTo>
                  <a:pt x="14981" y="6016"/>
                  <a:pt x="14996" y="6030"/>
                  <a:pt x="15026" y="6075"/>
                </a:cubicBezTo>
                <a:cubicBezTo>
                  <a:pt x="15026" y="6089"/>
                  <a:pt x="15040" y="6133"/>
                  <a:pt x="15040" y="6148"/>
                </a:cubicBezTo>
                <a:cubicBezTo>
                  <a:pt x="15011" y="6133"/>
                  <a:pt x="14996" y="6104"/>
                  <a:pt x="14952" y="6089"/>
                </a:cubicBezTo>
                <a:cubicBezTo>
                  <a:pt x="14937" y="6045"/>
                  <a:pt x="14937" y="6030"/>
                  <a:pt x="14937" y="6001"/>
                </a:cubicBezTo>
                <a:close/>
                <a:moveTo>
                  <a:pt x="15408" y="6104"/>
                </a:moveTo>
                <a:lnTo>
                  <a:pt x="15452" y="6148"/>
                </a:lnTo>
                <a:cubicBezTo>
                  <a:pt x="15452" y="6163"/>
                  <a:pt x="15452" y="6163"/>
                  <a:pt x="15467" y="6178"/>
                </a:cubicBezTo>
                <a:cubicBezTo>
                  <a:pt x="15452" y="6163"/>
                  <a:pt x="15438" y="6148"/>
                  <a:pt x="15408" y="6148"/>
                </a:cubicBezTo>
                <a:lnTo>
                  <a:pt x="15408" y="6104"/>
                </a:lnTo>
                <a:close/>
                <a:moveTo>
                  <a:pt x="15261" y="6104"/>
                </a:moveTo>
                <a:cubicBezTo>
                  <a:pt x="15290" y="6133"/>
                  <a:pt x="15320" y="6148"/>
                  <a:pt x="15349" y="6163"/>
                </a:cubicBezTo>
                <a:lnTo>
                  <a:pt x="15349" y="6207"/>
                </a:lnTo>
                <a:cubicBezTo>
                  <a:pt x="15320" y="6178"/>
                  <a:pt x="15290" y="6163"/>
                  <a:pt x="15261" y="6148"/>
                </a:cubicBezTo>
                <a:lnTo>
                  <a:pt x="15261" y="6104"/>
                </a:lnTo>
                <a:close/>
                <a:moveTo>
                  <a:pt x="15099" y="6148"/>
                </a:moveTo>
                <a:cubicBezTo>
                  <a:pt x="15143" y="6163"/>
                  <a:pt x="15158" y="6178"/>
                  <a:pt x="15202" y="6192"/>
                </a:cubicBezTo>
                <a:cubicBezTo>
                  <a:pt x="15217" y="6222"/>
                  <a:pt x="15217" y="6236"/>
                  <a:pt x="15217" y="6281"/>
                </a:cubicBezTo>
                <a:cubicBezTo>
                  <a:pt x="15173" y="6251"/>
                  <a:pt x="15158" y="6236"/>
                  <a:pt x="15129" y="6222"/>
                </a:cubicBezTo>
                <a:cubicBezTo>
                  <a:pt x="15129" y="6207"/>
                  <a:pt x="15129" y="6163"/>
                  <a:pt x="15099" y="6148"/>
                </a:cubicBezTo>
                <a:close/>
                <a:moveTo>
                  <a:pt x="15585" y="6236"/>
                </a:moveTo>
                <a:cubicBezTo>
                  <a:pt x="15585" y="6251"/>
                  <a:pt x="15599" y="6251"/>
                  <a:pt x="15614" y="6281"/>
                </a:cubicBezTo>
                <a:lnTo>
                  <a:pt x="15614" y="6295"/>
                </a:lnTo>
                <a:cubicBezTo>
                  <a:pt x="15599" y="6281"/>
                  <a:pt x="15585" y="6281"/>
                  <a:pt x="15585" y="6251"/>
                </a:cubicBezTo>
                <a:lnTo>
                  <a:pt x="15585" y="6236"/>
                </a:lnTo>
                <a:close/>
                <a:moveTo>
                  <a:pt x="14952" y="6178"/>
                </a:moveTo>
                <a:lnTo>
                  <a:pt x="14952" y="6178"/>
                </a:lnTo>
                <a:cubicBezTo>
                  <a:pt x="14996" y="6192"/>
                  <a:pt x="15026" y="6222"/>
                  <a:pt x="15055" y="6251"/>
                </a:cubicBezTo>
                <a:cubicBezTo>
                  <a:pt x="15055" y="6281"/>
                  <a:pt x="15070" y="6310"/>
                  <a:pt x="15070" y="6325"/>
                </a:cubicBezTo>
                <a:cubicBezTo>
                  <a:pt x="15026" y="6310"/>
                  <a:pt x="14996" y="6295"/>
                  <a:pt x="14981" y="6251"/>
                </a:cubicBezTo>
                <a:cubicBezTo>
                  <a:pt x="14981" y="6236"/>
                  <a:pt x="14981" y="6222"/>
                  <a:pt x="14952" y="6178"/>
                </a:cubicBezTo>
                <a:close/>
                <a:moveTo>
                  <a:pt x="15452" y="6251"/>
                </a:moveTo>
                <a:cubicBezTo>
                  <a:pt x="15467" y="6281"/>
                  <a:pt x="15496" y="6295"/>
                  <a:pt x="15511" y="6325"/>
                </a:cubicBezTo>
                <a:lnTo>
                  <a:pt x="15452" y="6281"/>
                </a:lnTo>
                <a:lnTo>
                  <a:pt x="15452" y="6251"/>
                </a:lnTo>
                <a:close/>
                <a:moveTo>
                  <a:pt x="15305" y="6281"/>
                </a:moveTo>
                <a:cubicBezTo>
                  <a:pt x="15320" y="6295"/>
                  <a:pt x="15364" y="6310"/>
                  <a:pt x="15379" y="6325"/>
                </a:cubicBezTo>
                <a:cubicBezTo>
                  <a:pt x="15379" y="6354"/>
                  <a:pt x="15393" y="6369"/>
                  <a:pt x="15393" y="6384"/>
                </a:cubicBezTo>
                <a:cubicBezTo>
                  <a:pt x="15379" y="6369"/>
                  <a:pt x="15349" y="6354"/>
                  <a:pt x="15320" y="6325"/>
                </a:cubicBezTo>
                <a:cubicBezTo>
                  <a:pt x="15320" y="6310"/>
                  <a:pt x="15320" y="6295"/>
                  <a:pt x="15305" y="6281"/>
                </a:cubicBezTo>
                <a:close/>
                <a:moveTo>
                  <a:pt x="15158" y="6310"/>
                </a:moveTo>
                <a:lnTo>
                  <a:pt x="15158" y="6310"/>
                </a:lnTo>
                <a:cubicBezTo>
                  <a:pt x="15202" y="6325"/>
                  <a:pt x="15217" y="6354"/>
                  <a:pt x="15246" y="6369"/>
                </a:cubicBezTo>
                <a:cubicBezTo>
                  <a:pt x="15246" y="6384"/>
                  <a:pt x="15261" y="6413"/>
                  <a:pt x="15261" y="6442"/>
                </a:cubicBezTo>
                <a:cubicBezTo>
                  <a:pt x="15232" y="6428"/>
                  <a:pt x="15217" y="6398"/>
                  <a:pt x="15173" y="6384"/>
                </a:cubicBezTo>
                <a:cubicBezTo>
                  <a:pt x="15158" y="6369"/>
                  <a:pt x="15158" y="6354"/>
                  <a:pt x="15158" y="6310"/>
                </a:cubicBezTo>
                <a:close/>
                <a:moveTo>
                  <a:pt x="14996" y="6369"/>
                </a:moveTo>
                <a:cubicBezTo>
                  <a:pt x="15026" y="6384"/>
                  <a:pt x="15070" y="6398"/>
                  <a:pt x="15099" y="6442"/>
                </a:cubicBezTo>
                <a:cubicBezTo>
                  <a:pt x="15099" y="6457"/>
                  <a:pt x="15099" y="6472"/>
                  <a:pt x="15114" y="6501"/>
                </a:cubicBezTo>
                <a:cubicBezTo>
                  <a:pt x="15084" y="6472"/>
                  <a:pt x="15040" y="6457"/>
                  <a:pt x="15011" y="6413"/>
                </a:cubicBezTo>
                <a:cubicBezTo>
                  <a:pt x="14996" y="6398"/>
                  <a:pt x="14996" y="6384"/>
                  <a:pt x="14996" y="6369"/>
                </a:cubicBezTo>
                <a:close/>
                <a:moveTo>
                  <a:pt x="15467" y="6398"/>
                </a:moveTo>
                <a:cubicBezTo>
                  <a:pt x="15496" y="6413"/>
                  <a:pt x="15511" y="6442"/>
                  <a:pt x="15541" y="6457"/>
                </a:cubicBezTo>
                <a:cubicBezTo>
                  <a:pt x="15570" y="6472"/>
                  <a:pt x="15570" y="6501"/>
                  <a:pt x="15570" y="6516"/>
                </a:cubicBezTo>
                <a:cubicBezTo>
                  <a:pt x="15541" y="6501"/>
                  <a:pt x="15511" y="6472"/>
                  <a:pt x="15496" y="6457"/>
                </a:cubicBezTo>
                <a:cubicBezTo>
                  <a:pt x="15496" y="6442"/>
                  <a:pt x="15496" y="6413"/>
                  <a:pt x="15467" y="6398"/>
                </a:cubicBezTo>
                <a:close/>
                <a:moveTo>
                  <a:pt x="15349" y="6457"/>
                </a:moveTo>
                <a:lnTo>
                  <a:pt x="15349" y="6457"/>
                </a:lnTo>
                <a:cubicBezTo>
                  <a:pt x="15379" y="6472"/>
                  <a:pt x="15393" y="6501"/>
                  <a:pt x="15438" y="6516"/>
                </a:cubicBezTo>
                <a:cubicBezTo>
                  <a:pt x="15438" y="6531"/>
                  <a:pt x="15438" y="6545"/>
                  <a:pt x="15452" y="6590"/>
                </a:cubicBezTo>
                <a:cubicBezTo>
                  <a:pt x="15408" y="6575"/>
                  <a:pt x="15393" y="6545"/>
                  <a:pt x="15364" y="6531"/>
                </a:cubicBezTo>
                <a:cubicBezTo>
                  <a:pt x="15364" y="6516"/>
                  <a:pt x="15349" y="6472"/>
                  <a:pt x="15349" y="6457"/>
                </a:cubicBezTo>
                <a:close/>
                <a:moveTo>
                  <a:pt x="15202" y="6501"/>
                </a:moveTo>
                <a:cubicBezTo>
                  <a:pt x="15232" y="6516"/>
                  <a:pt x="15276" y="6531"/>
                  <a:pt x="15290" y="6575"/>
                </a:cubicBezTo>
                <a:cubicBezTo>
                  <a:pt x="15290" y="6590"/>
                  <a:pt x="15290" y="6604"/>
                  <a:pt x="15305" y="6619"/>
                </a:cubicBezTo>
                <a:cubicBezTo>
                  <a:pt x="15261" y="6604"/>
                  <a:pt x="15232" y="6590"/>
                  <a:pt x="15217" y="6575"/>
                </a:cubicBezTo>
                <a:cubicBezTo>
                  <a:pt x="15202" y="6531"/>
                  <a:pt x="15202" y="6516"/>
                  <a:pt x="15202" y="6501"/>
                </a:cubicBezTo>
                <a:close/>
                <a:moveTo>
                  <a:pt x="15658" y="6531"/>
                </a:moveTo>
                <a:lnTo>
                  <a:pt x="15717" y="6590"/>
                </a:lnTo>
                <a:cubicBezTo>
                  <a:pt x="15732" y="6619"/>
                  <a:pt x="15732" y="6619"/>
                  <a:pt x="15732" y="6648"/>
                </a:cubicBezTo>
                <a:lnTo>
                  <a:pt x="15673" y="6590"/>
                </a:lnTo>
                <a:cubicBezTo>
                  <a:pt x="15673" y="6575"/>
                  <a:pt x="15673" y="6546"/>
                  <a:pt x="15658" y="6531"/>
                </a:cubicBezTo>
                <a:close/>
                <a:moveTo>
                  <a:pt x="15526" y="6604"/>
                </a:moveTo>
                <a:cubicBezTo>
                  <a:pt x="15541" y="6619"/>
                  <a:pt x="15585" y="6648"/>
                  <a:pt x="15599" y="6663"/>
                </a:cubicBezTo>
                <a:cubicBezTo>
                  <a:pt x="15614" y="6663"/>
                  <a:pt x="15614" y="6678"/>
                  <a:pt x="15614" y="6722"/>
                </a:cubicBezTo>
                <a:cubicBezTo>
                  <a:pt x="15599" y="6693"/>
                  <a:pt x="15570" y="6678"/>
                  <a:pt x="15541" y="6663"/>
                </a:cubicBezTo>
                <a:cubicBezTo>
                  <a:pt x="15541" y="6648"/>
                  <a:pt x="15526" y="6619"/>
                  <a:pt x="15526" y="6604"/>
                </a:cubicBezTo>
                <a:close/>
                <a:moveTo>
                  <a:pt x="15393" y="6648"/>
                </a:moveTo>
                <a:cubicBezTo>
                  <a:pt x="15438" y="6663"/>
                  <a:pt x="15452" y="6678"/>
                  <a:pt x="15496" y="6693"/>
                </a:cubicBezTo>
                <a:cubicBezTo>
                  <a:pt x="15481" y="6708"/>
                  <a:pt x="15473" y="6720"/>
                  <a:pt x="15474" y="6727"/>
                </a:cubicBezTo>
                <a:lnTo>
                  <a:pt x="15474" y="6727"/>
                </a:lnTo>
                <a:cubicBezTo>
                  <a:pt x="15446" y="6712"/>
                  <a:pt x="15429" y="6690"/>
                  <a:pt x="15393" y="6678"/>
                </a:cubicBezTo>
                <a:lnTo>
                  <a:pt x="15393" y="6648"/>
                </a:lnTo>
                <a:close/>
                <a:moveTo>
                  <a:pt x="15836" y="6693"/>
                </a:moveTo>
                <a:cubicBezTo>
                  <a:pt x="15865" y="6722"/>
                  <a:pt x="15879" y="6737"/>
                  <a:pt x="15894" y="6737"/>
                </a:cubicBezTo>
                <a:cubicBezTo>
                  <a:pt x="15894" y="6752"/>
                  <a:pt x="15894" y="6752"/>
                  <a:pt x="15909" y="6766"/>
                </a:cubicBezTo>
                <a:cubicBezTo>
                  <a:pt x="15894" y="6752"/>
                  <a:pt x="15879" y="6737"/>
                  <a:pt x="15864" y="6737"/>
                </a:cubicBezTo>
                <a:cubicBezTo>
                  <a:pt x="15864" y="6722"/>
                  <a:pt x="15864" y="6722"/>
                  <a:pt x="15836" y="6693"/>
                </a:cubicBezTo>
                <a:close/>
                <a:moveTo>
                  <a:pt x="15688" y="6737"/>
                </a:moveTo>
                <a:lnTo>
                  <a:pt x="15688" y="6737"/>
                </a:lnTo>
                <a:cubicBezTo>
                  <a:pt x="15717" y="6752"/>
                  <a:pt x="15732" y="6766"/>
                  <a:pt x="15761" y="6796"/>
                </a:cubicBezTo>
                <a:cubicBezTo>
                  <a:pt x="15791" y="6810"/>
                  <a:pt x="15791" y="6825"/>
                  <a:pt x="15791" y="6840"/>
                </a:cubicBezTo>
                <a:cubicBezTo>
                  <a:pt x="15761" y="6825"/>
                  <a:pt x="15747" y="6810"/>
                  <a:pt x="15717" y="6796"/>
                </a:cubicBezTo>
                <a:cubicBezTo>
                  <a:pt x="15717" y="6766"/>
                  <a:pt x="15688" y="6752"/>
                  <a:pt x="15688" y="6737"/>
                </a:cubicBezTo>
                <a:close/>
                <a:moveTo>
                  <a:pt x="15585" y="6766"/>
                </a:moveTo>
                <a:cubicBezTo>
                  <a:pt x="15614" y="6781"/>
                  <a:pt x="15629" y="6810"/>
                  <a:pt x="15658" y="6825"/>
                </a:cubicBezTo>
                <a:lnTo>
                  <a:pt x="15658" y="6869"/>
                </a:lnTo>
                <a:cubicBezTo>
                  <a:pt x="15644" y="6840"/>
                  <a:pt x="15599" y="6825"/>
                  <a:pt x="15585" y="6810"/>
                </a:cubicBezTo>
                <a:lnTo>
                  <a:pt x="15585" y="6766"/>
                </a:lnTo>
                <a:close/>
                <a:moveTo>
                  <a:pt x="15997" y="6825"/>
                </a:moveTo>
                <a:cubicBezTo>
                  <a:pt x="16026" y="6869"/>
                  <a:pt x="16026" y="6869"/>
                  <a:pt x="16041" y="6884"/>
                </a:cubicBezTo>
                <a:lnTo>
                  <a:pt x="16041" y="6899"/>
                </a:lnTo>
                <a:lnTo>
                  <a:pt x="15997" y="6855"/>
                </a:lnTo>
                <a:lnTo>
                  <a:pt x="15997" y="6825"/>
                </a:lnTo>
                <a:close/>
                <a:moveTo>
                  <a:pt x="15892" y="6879"/>
                </a:moveTo>
                <a:lnTo>
                  <a:pt x="15938" y="6913"/>
                </a:lnTo>
                <a:cubicBezTo>
                  <a:pt x="15953" y="6943"/>
                  <a:pt x="15953" y="6958"/>
                  <a:pt x="15953" y="6958"/>
                </a:cubicBezTo>
                <a:lnTo>
                  <a:pt x="15894" y="6899"/>
                </a:lnTo>
                <a:cubicBezTo>
                  <a:pt x="15894" y="6892"/>
                  <a:pt x="15894" y="6884"/>
                  <a:pt x="15892" y="6879"/>
                </a:cubicBezTo>
                <a:close/>
                <a:moveTo>
                  <a:pt x="15761" y="6899"/>
                </a:moveTo>
                <a:cubicBezTo>
                  <a:pt x="15776" y="6913"/>
                  <a:pt x="15820" y="6943"/>
                  <a:pt x="15835" y="6958"/>
                </a:cubicBezTo>
                <a:cubicBezTo>
                  <a:pt x="15820" y="6972"/>
                  <a:pt x="15835" y="6987"/>
                  <a:pt x="15835" y="6987"/>
                </a:cubicBezTo>
                <a:cubicBezTo>
                  <a:pt x="15820" y="6972"/>
                  <a:pt x="15791" y="6958"/>
                  <a:pt x="15761" y="6943"/>
                </a:cubicBezTo>
                <a:lnTo>
                  <a:pt x="15761" y="6899"/>
                </a:lnTo>
                <a:close/>
                <a:moveTo>
                  <a:pt x="16041" y="7016"/>
                </a:moveTo>
                <a:cubicBezTo>
                  <a:pt x="16056" y="7031"/>
                  <a:pt x="16085" y="7031"/>
                  <a:pt x="16085" y="7046"/>
                </a:cubicBezTo>
                <a:cubicBezTo>
                  <a:pt x="16115" y="7061"/>
                  <a:pt x="16115" y="7090"/>
                  <a:pt x="16115" y="7090"/>
                </a:cubicBezTo>
                <a:cubicBezTo>
                  <a:pt x="16100" y="7061"/>
                  <a:pt x="16085" y="7061"/>
                  <a:pt x="16056" y="7046"/>
                </a:cubicBezTo>
                <a:cubicBezTo>
                  <a:pt x="16056" y="7031"/>
                  <a:pt x="16056" y="7031"/>
                  <a:pt x="16041" y="7016"/>
                </a:cubicBezTo>
                <a:close/>
                <a:moveTo>
                  <a:pt x="15923" y="7046"/>
                </a:moveTo>
                <a:cubicBezTo>
                  <a:pt x="15953" y="7061"/>
                  <a:pt x="15967" y="7090"/>
                  <a:pt x="15997" y="7105"/>
                </a:cubicBezTo>
                <a:lnTo>
                  <a:pt x="15997" y="7119"/>
                </a:lnTo>
                <a:cubicBezTo>
                  <a:pt x="15982" y="7105"/>
                  <a:pt x="15967" y="7090"/>
                  <a:pt x="15923" y="7061"/>
                </a:cubicBezTo>
                <a:lnTo>
                  <a:pt x="15923" y="7046"/>
                </a:lnTo>
                <a:close/>
                <a:moveTo>
                  <a:pt x="16232" y="7149"/>
                </a:moveTo>
                <a:lnTo>
                  <a:pt x="16262" y="7193"/>
                </a:lnTo>
                <a:lnTo>
                  <a:pt x="16262" y="7208"/>
                </a:lnTo>
                <a:cubicBezTo>
                  <a:pt x="16247" y="7193"/>
                  <a:pt x="16232" y="7193"/>
                  <a:pt x="16232" y="7178"/>
                </a:cubicBezTo>
                <a:lnTo>
                  <a:pt x="16232" y="7149"/>
                </a:lnTo>
                <a:close/>
                <a:moveTo>
                  <a:pt x="16115" y="7193"/>
                </a:moveTo>
                <a:cubicBezTo>
                  <a:pt x="16129" y="7208"/>
                  <a:pt x="16159" y="7208"/>
                  <a:pt x="16173" y="7252"/>
                </a:cubicBezTo>
                <a:cubicBezTo>
                  <a:pt x="16159" y="7237"/>
                  <a:pt x="16129" y="7208"/>
                  <a:pt x="16115" y="7208"/>
                </a:cubicBezTo>
                <a:lnTo>
                  <a:pt x="16115" y="7193"/>
                </a:lnTo>
                <a:close/>
                <a:moveTo>
                  <a:pt x="15011" y="6531"/>
                </a:moveTo>
                <a:lnTo>
                  <a:pt x="15011" y="6531"/>
                </a:lnTo>
                <a:cubicBezTo>
                  <a:pt x="15055" y="6545"/>
                  <a:pt x="15084" y="6590"/>
                  <a:pt x="15129" y="6604"/>
                </a:cubicBezTo>
                <a:cubicBezTo>
                  <a:pt x="15379" y="8120"/>
                  <a:pt x="15364" y="9695"/>
                  <a:pt x="15349" y="11240"/>
                </a:cubicBezTo>
                <a:lnTo>
                  <a:pt x="15349" y="12476"/>
                </a:lnTo>
                <a:cubicBezTo>
                  <a:pt x="15349" y="13168"/>
                  <a:pt x="15364" y="13977"/>
                  <a:pt x="15467" y="14787"/>
                </a:cubicBezTo>
                <a:cubicBezTo>
                  <a:pt x="15320" y="14007"/>
                  <a:pt x="15246" y="13124"/>
                  <a:pt x="15232" y="12167"/>
                </a:cubicBezTo>
                <a:cubicBezTo>
                  <a:pt x="15217" y="11623"/>
                  <a:pt x="15217" y="11093"/>
                  <a:pt x="15217" y="10578"/>
                </a:cubicBezTo>
                <a:cubicBezTo>
                  <a:pt x="15217" y="9239"/>
                  <a:pt x="15217" y="7870"/>
                  <a:pt x="15011" y="6531"/>
                </a:cubicBezTo>
                <a:close/>
                <a:moveTo>
                  <a:pt x="15232" y="6678"/>
                </a:moveTo>
                <a:lnTo>
                  <a:pt x="15232" y="6678"/>
                </a:lnTo>
                <a:cubicBezTo>
                  <a:pt x="15246" y="6678"/>
                  <a:pt x="15290" y="6722"/>
                  <a:pt x="15320" y="6737"/>
                </a:cubicBezTo>
                <a:cubicBezTo>
                  <a:pt x="15644" y="8429"/>
                  <a:pt x="15599" y="10225"/>
                  <a:pt x="15570" y="11976"/>
                </a:cubicBezTo>
                <a:cubicBezTo>
                  <a:pt x="15570" y="12255"/>
                  <a:pt x="15541" y="12535"/>
                  <a:pt x="15541" y="12800"/>
                </a:cubicBezTo>
                <a:cubicBezTo>
                  <a:pt x="15526" y="13609"/>
                  <a:pt x="15541" y="14492"/>
                  <a:pt x="15644" y="15405"/>
                </a:cubicBezTo>
                <a:cubicBezTo>
                  <a:pt x="15467" y="14375"/>
                  <a:pt x="15438" y="13359"/>
                  <a:pt x="15438" y="12491"/>
                </a:cubicBezTo>
                <a:lnTo>
                  <a:pt x="15438" y="11255"/>
                </a:lnTo>
                <a:cubicBezTo>
                  <a:pt x="15452" y="9739"/>
                  <a:pt x="15452" y="8164"/>
                  <a:pt x="15232" y="6678"/>
                </a:cubicBezTo>
                <a:close/>
                <a:moveTo>
                  <a:pt x="15408" y="6810"/>
                </a:moveTo>
                <a:cubicBezTo>
                  <a:pt x="15438" y="6810"/>
                  <a:pt x="15467" y="6840"/>
                  <a:pt x="15511" y="6869"/>
                </a:cubicBezTo>
                <a:cubicBezTo>
                  <a:pt x="15894" y="8753"/>
                  <a:pt x="15820" y="10769"/>
                  <a:pt x="15747" y="12726"/>
                </a:cubicBezTo>
                <a:lnTo>
                  <a:pt x="15732" y="13124"/>
                </a:lnTo>
                <a:cubicBezTo>
                  <a:pt x="15688" y="14021"/>
                  <a:pt x="15688" y="15007"/>
                  <a:pt x="15791" y="16008"/>
                </a:cubicBezTo>
                <a:cubicBezTo>
                  <a:pt x="15614" y="14904"/>
                  <a:pt x="15599" y="13801"/>
                  <a:pt x="15614" y="12800"/>
                </a:cubicBezTo>
                <a:cubicBezTo>
                  <a:pt x="15614" y="12535"/>
                  <a:pt x="15629" y="12255"/>
                  <a:pt x="15629" y="11976"/>
                </a:cubicBezTo>
                <a:cubicBezTo>
                  <a:pt x="15673" y="10254"/>
                  <a:pt x="15717" y="8488"/>
                  <a:pt x="15408" y="6810"/>
                </a:cubicBezTo>
                <a:close/>
                <a:moveTo>
                  <a:pt x="15599" y="6913"/>
                </a:moveTo>
                <a:cubicBezTo>
                  <a:pt x="15644" y="6928"/>
                  <a:pt x="15658" y="6958"/>
                  <a:pt x="15688" y="6972"/>
                </a:cubicBezTo>
                <a:cubicBezTo>
                  <a:pt x="16173" y="9091"/>
                  <a:pt x="16041" y="11358"/>
                  <a:pt x="15938" y="13418"/>
                </a:cubicBezTo>
                <a:cubicBezTo>
                  <a:pt x="15879" y="14375"/>
                  <a:pt x="15835" y="15361"/>
                  <a:pt x="15909" y="16332"/>
                </a:cubicBezTo>
                <a:cubicBezTo>
                  <a:pt x="15791" y="15228"/>
                  <a:pt x="15791" y="14110"/>
                  <a:pt x="15820" y="13080"/>
                </a:cubicBezTo>
                <a:lnTo>
                  <a:pt x="15835" y="12697"/>
                </a:lnTo>
                <a:cubicBezTo>
                  <a:pt x="15894" y="10799"/>
                  <a:pt x="15967" y="8797"/>
                  <a:pt x="15599" y="6913"/>
                </a:cubicBezTo>
                <a:close/>
                <a:moveTo>
                  <a:pt x="15791" y="7061"/>
                </a:moveTo>
                <a:cubicBezTo>
                  <a:pt x="15806" y="7075"/>
                  <a:pt x="15835" y="7105"/>
                  <a:pt x="15864" y="7119"/>
                </a:cubicBezTo>
                <a:cubicBezTo>
                  <a:pt x="16394" y="9239"/>
                  <a:pt x="16276" y="11534"/>
                  <a:pt x="16100" y="13742"/>
                </a:cubicBezTo>
                <a:cubicBezTo>
                  <a:pt x="16026" y="14698"/>
                  <a:pt x="15953" y="15728"/>
                  <a:pt x="15982" y="16729"/>
                </a:cubicBezTo>
                <a:cubicBezTo>
                  <a:pt x="15894" y="15640"/>
                  <a:pt x="15909" y="14492"/>
                  <a:pt x="15982" y="13433"/>
                </a:cubicBezTo>
                <a:cubicBezTo>
                  <a:pt x="16115" y="11402"/>
                  <a:pt x="16247" y="9165"/>
                  <a:pt x="15791" y="7061"/>
                </a:cubicBezTo>
                <a:close/>
                <a:moveTo>
                  <a:pt x="15967" y="7193"/>
                </a:moveTo>
                <a:cubicBezTo>
                  <a:pt x="15982" y="7208"/>
                  <a:pt x="16026" y="7237"/>
                  <a:pt x="16041" y="7252"/>
                </a:cubicBezTo>
                <a:cubicBezTo>
                  <a:pt x="16630" y="9400"/>
                  <a:pt x="16541" y="11770"/>
                  <a:pt x="16306" y="14051"/>
                </a:cubicBezTo>
                <a:cubicBezTo>
                  <a:pt x="16188" y="15108"/>
                  <a:pt x="16100" y="16165"/>
                  <a:pt x="16114" y="17208"/>
                </a:cubicBezTo>
                <a:lnTo>
                  <a:pt x="16114" y="17208"/>
                </a:lnTo>
                <a:cubicBezTo>
                  <a:pt x="16114" y="17200"/>
                  <a:pt x="16112" y="17197"/>
                  <a:pt x="16100" y="17185"/>
                </a:cubicBezTo>
                <a:cubicBezTo>
                  <a:pt x="16026" y="16038"/>
                  <a:pt x="16100" y="14860"/>
                  <a:pt x="16173" y="13742"/>
                </a:cubicBezTo>
                <a:cubicBezTo>
                  <a:pt x="16365" y="11578"/>
                  <a:pt x="16482" y="9297"/>
                  <a:pt x="15967" y="7193"/>
                </a:cubicBezTo>
                <a:close/>
                <a:moveTo>
                  <a:pt x="16159" y="7340"/>
                </a:moveTo>
                <a:lnTo>
                  <a:pt x="16203" y="7399"/>
                </a:lnTo>
                <a:cubicBezTo>
                  <a:pt x="16909" y="9739"/>
                  <a:pt x="16747" y="12314"/>
                  <a:pt x="16497" y="14389"/>
                </a:cubicBezTo>
                <a:cubicBezTo>
                  <a:pt x="16365" y="15478"/>
                  <a:pt x="16262" y="16508"/>
                  <a:pt x="16232" y="17480"/>
                </a:cubicBezTo>
                <a:cubicBezTo>
                  <a:pt x="16232" y="17465"/>
                  <a:pt x="16203" y="17436"/>
                  <a:pt x="16203" y="17421"/>
                </a:cubicBezTo>
                <a:cubicBezTo>
                  <a:pt x="16188" y="16332"/>
                  <a:pt x="16276" y="15199"/>
                  <a:pt x="16394" y="14066"/>
                </a:cubicBezTo>
                <a:cubicBezTo>
                  <a:pt x="16615" y="11814"/>
                  <a:pt x="16718" y="9474"/>
                  <a:pt x="16159" y="7340"/>
                </a:cubicBezTo>
                <a:close/>
                <a:moveTo>
                  <a:pt x="16321" y="7487"/>
                </a:moveTo>
                <a:lnTo>
                  <a:pt x="16365" y="7546"/>
                </a:lnTo>
                <a:cubicBezTo>
                  <a:pt x="16998" y="9459"/>
                  <a:pt x="17086" y="11770"/>
                  <a:pt x="16688" y="14713"/>
                </a:cubicBezTo>
                <a:lnTo>
                  <a:pt x="16688" y="14757"/>
                </a:lnTo>
                <a:cubicBezTo>
                  <a:pt x="16541" y="15743"/>
                  <a:pt x="16409" y="16744"/>
                  <a:pt x="16335" y="17715"/>
                </a:cubicBezTo>
                <a:cubicBezTo>
                  <a:pt x="16321" y="17700"/>
                  <a:pt x="16321" y="17686"/>
                  <a:pt x="16291" y="17642"/>
                </a:cubicBezTo>
                <a:cubicBezTo>
                  <a:pt x="16321" y="16626"/>
                  <a:pt x="16424" y="15537"/>
                  <a:pt x="16571" y="14404"/>
                </a:cubicBezTo>
                <a:cubicBezTo>
                  <a:pt x="16836" y="12329"/>
                  <a:pt x="16998" y="9813"/>
                  <a:pt x="16321" y="7487"/>
                </a:cubicBezTo>
                <a:close/>
                <a:moveTo>
                  <a:pt x="16306" y="17803"/>
                </a:moveTo>
                <a:cubicBezTo>
                  <a:pt x="16306" y="17818"/>
                  <a:pt x="16321" y="17848"/>
                  <a:pt x="16321" y="17862"/>
                </a:cubicBezTo>
                <a:lnTo>
                  <a:pt x="16321" y="17921"/>
                </a:lnTo>
                <a:cubicBezTo>
                  <a:pt x="16321" y="17907"/>
                  <a:pt x="16306" y="17877"/>
                  <a:pt x="16306" y="17862"/>
                </a:cubicBezTo>
                <a:lnTo>
                  <a:pt x="16306" y="17803"/>
                </a:lnTo>
                <a:close/>
                <a:moveTo>
                  <a:pt x="16510" y="7643"/>
                </a:moveTo>
                <a:cubicBezTo>
                  <a:pt x="16528" y="7643"/>
                  <a:pt x="16531" y="7657"/>
                  <a:pt x="16541" y="7679"/>
                </a:cubicBezTo>
                <a:cubicBezTo>
                  <a:pt x="17233" y="9665"/>
                  <a:pt x="17365" y="12123"/>
                  <a:pt x="16895" y="15037"/>
                </a:cubicBezTo>
                <a:lnTo>
                  <a:pt x="16821" y="15493"/>
                </a:lnTo>
                <a:cubicBezTo>
                  <a:pt x="16688" y="16317"/>
                  <a:pt x="16541" y="17141"/>
                  <a:pt x="16453" y="17936"/>
                </a:cubicBezTo>
                <a:cubicBezTo>
                  <a:pt x="16424" y="17921"/>
                  <a:pt x="16409" y="17877"/>
                  <a:pt x="16409" y="17862"/>
                </a:cubicBezTo>
                <a:cubicBezTo>
                  <a:pt x="16468" y="16847"/>
                  <a:pt x="16615" y="15802"/>
                  <a:pt x="16762" y="14772"/>
                </a:cubicBezTo>
                <a:lnTo>
                  <a:pt x="16762" y="14742"/>
                </a:lnTo>
                <a:cubicBezTo>
                  <a:pt x="17159" y="11843"/>
                  <a:pt x="17086" y="9548"/>
                  <a:pt x="16482" y="7649"/>
                </a:cubicBezTo>
                <a:cubicBezTo>
                  <a:pt x="16494" y="7645"/>
                  <a:pt x="16503" y="7643"/>
                  <a:pt x="16510" y="7643"/>
                </a:cubicBezTo>
                <a:close/>
                <a:moveTo>
                  <a:pt x="16644" y="7767"/>
                </a:moveTo>
                <a:lnTo>
                  <a:pt x="16644" y="7767"/>
                </a:lnTo>
                <a:cubicBezTo>
                  <a:pt x="16674" y="7782"/>
                  <a:pt x="16688" y="7796"/>
                  <a:pt x="16703" y="7796"/>
                </a:cubicBezTo>
                <a:cubicBezTo>
                  <a:pt x="17675" y="10357"/>
                  <a:pt x="17483" y="13227"/>
                  <a:pt x="17086" y="15331"/>
                </a:cubicBezTo>
                <a:cubicBezTo>
                  <a:pt x="17042" y="15596"/>
                  <a:pt x="16983" y="15890"/>
                  <a:pt x="16924" y="16170"/>
                </a:cubicBezTo>
                <a:cubicBezTo>
                  <a:pt x="16792" y="16832"/>
                  <a:pt x="16659" y="17494"/>
                  <a:pt x="16571" y="18113"/>
                </a:cubicBezTo>
                <a:cubicBezTo>
                  <a:pt x="16556" y="18083"/>
                  <a:pt x="16541" y="18068"/>
                  <a:pt x="16512" y="18024"/>
                </a:cubicBezTo>
                <a:cubicBezTo>
                  <a:pt x="16615" y="17200"/>
                  <a:pt x="16733" y="16332"/>
                  <a:pt x="16880" y="15464"/>
                </a:cubicBezTo>
                <a:lnTo>
                  <a:pt x="16968" y="15007"/>
                </a:lnTo>
                <a:cubicBezTo>
                  <a:pt x="17424" y="12152"/>
                  <a:pt x="17336" y="9724"/>
                  <a:pt x="16644" y="7767"/>
                </a:cubicBezTo>
                <a:close/>
                <a:moveTo>
                  <a:pt x="16394" y="18010"/>
                </a:moveTo>
                <a:cubicBezTo>
                  <a:pt x="16409" y="18024"/>
                  <a:pt x="16409" y="18039"/>
                  <a:pt x="16424" y="18083"/>
                </a:cubicBezTo>
                <a:lnTo>
                  <a:pt x="16424" y="18157"/>
                </a:lnTo>
                <a:cubicBezTo>
                  <a:pt x="16409" y="18113"/>
                  <a:pt x="16409" y="18098"/>
                  <a:pt x="16394" y="18083"/>
                </a:cubicBezTo>
                <a:lnTo>
                  <a:pt x="16394" y="18010"/>
                </a:lnTo>
                <a:close/>
                <a:moveTo>
                  <a:pt x="16394" y="18230"/>
                </a:moveTo>
                <a:cubicBezTo>
                  <a:pt x="16394" y="18274"/>
                  <a:pt x="16409" y="18289"/>
                  <a:pt x="16409" y="18289"/>
                </a:cubicBezTo>
                <a:lnTo>
                  <a:pt x="16409" y="18363"/>
                </a:lnTo>
                <a:cubicBezTo>
                  <a:pt x="16409" y="18348"/>
                  <a:pt x="16394" y="18319"/>
                  <a:pt x="16394" y="18304"/>
                </a:cubicBezTo>
                <a:lnTo>
                  <a:pt x="16394" y="18230"/>
                </a:lnTo>
                <a:close/>
                <a:moveTo>
                  <a:pt x="16512" y="18171"/>
                </a:moveTo>
                <a:cubicBezTo>
                  <a:pt x="16541" y="18216"/>
                  <a:pt x="16556" y="18230"/>
                  <a:pt x="16571" y="18274"/>
                </a:cubicBezTo>
                <a:cubicBezTo>
                  <a:pt x="16541" y="18304"/>
                  <a:pt x="16541" y="18348"/>
                  <a:pt x="16541" y="18363"/>
                </a:cubicBezTo>
                <a:cubicBezTo>
                  <a:pt x="16527" y="18319"/>
                  <a:pt x="16497" y="18304"/>
                  <a:pt x="16497" y="18274"/>
                </a:cubicBezTo>
                <a:cubicBezTo>
                  <a:pt x="16497" y="18230"/>
                  <a:pt x="16497" y="18201"/>
                  <a:pt x="16512" y="18171"/>
                </a:cubicBezTo>
                <a:close/>
                <a:moveTo>
                  <a:pt x="16904" y="8079"/>
                </a:moveTo>
                <a:lnTo>
                  <a:pt x="16904" y="8079"/>
                </a:lnTo>
                <a:cubicBezTo>
                  <a:pt x="17725" y="10191"/>
                  <a:pt x="17853" y="12831"/>
                  <a:pt x="17277" y="15655"/>
                </a:cubicBezTo>
                <a:cubicBezTo>
                  <a:pt x="17189" y="16067"/>
                  <a:pt x="17101" y="16479"/>
                  <a:pt x="17012" y="16876"/>
                </a:cubicBezTo>
                <a:cubicBezTo>
                  <a:pt x="16909" y="17362"/>
                  <a:pt x="16792" y="17862"/>
                  <a:pt x="16703" y="18363"/>
                </a:cubicBezTo>
                <a:lnTo>
                  <a:pt x="16644" y="18245"/>
                </a:lnTo>
                <a:cubicBezTo>
                  <a:pt x="16733" y="17583"/>
                  <a:pt x="16880" y="16891"/>
                  <a:pt x="17012" y="16185"/>
                </a:cubicBezTo>
                <a:cubicBezTo>
                  <a:pt x="17071" y="15920"/>
                  <a:pt x="17130" y="15625"/>
                  <a:pt x="17189" y="15346"/>
                </a:cubicBezTo>
                <a:cubicBezTo>
                  <a:pt x="17564" y="13326"/>
                  <a:pt x="17769" y="10558"/>
                  <a:pt x="16904" y="8079"/>
                </a:cubicBezTo>
                <a:close/>
                <a:moveTo>
                  <a:pt x="16998" y="8091"/>
                </a:moveTo>
                <a:cubicBezTo>
                  <a:pt x="18263" y="11005"/>
                  <a:pt x="17866" y="14198"/>
                  <a:pt x="17454" y="15964"/>
                </a:cubicBezTo>
                <a:cubicBezTo>
                  <a:pt x="17351" y="16508"/>
                  <a:pt x="17204" y="17024"/>
                  <a:pt x="17086" y="17539"/>
                </a:cubicBezTo>
                <a:cubicBezTo>
                  <a:pt x="16998" y="17877"/>
                  <a:pt x="16924" y="18230"/>
                  <a:pt x="16836" y="18569"/>
                </a:cubicBezTo>
                <a:cubicBezTo>
                  <a:pt x="16821" y="18525"/>
                  <a:pt x="16777" y="18480"/>
                  <a:pt x="16762" y="18451"/>
                </a:cubicBezTo>
                <a:cubicBezTo>
                  <a:pt x="16850" y="17936"/>
                  <a:pt x="16983" y="17421"/>
                  <a:pt x="17086" y="16891"/>
                </a:cubicBezTo>
                <a:cubicBezTo>
                  <a:pt x="17174" y="16479"/>
                  <a:pt x="17277" y="16082"/>
                  <a:pt x="17351" y="15670"/>
                </a:cubicBezTo>
                <a:cubicBezTo>
                  <a:pt x="17939" y="12829"/>
                  <a:pt x="17807" y="10195"/>
                  <a:pt x="16998" y="8091"/>
                </a:cubicBezTo>
                <a:close/>
                <a:moveTo>
                  <a:pt x="16615" y="18377"/>
                </a:moveTo>
                <a:cubicBezTo>
                  <a:pt x="16630" y="18407"/>
                  <a:pt x="16644" y="18436"/>
                  <a:pt x="16659" y="18466"/>
                </a:cubicBezTo>
                <a:cubicBezTo>
                  <a:pt x="16674" y="18510"/>
                  <a:pt x="16674" y="18539"/>
                  <a:pt x="16644" y="18583"/>
                </a:cubicBezTo>
                <a:cubicBezTo>
                  <a:pt x="16630" y="18539"/>
                  <a:pt x="16615" y="18510"/>
                  <a:pt x="16600" y="18480"/>
                </a:cubicBezTo>
                <a:cubicBezTo>
                  <a:pt x="16600" y="18451"/>
                  <a:pt x="16615" y="18407"/>
                  <a:pt x="16615" y="18377"/>
                </a:cubicBezTo>
                <a:close/>
                <a:moveTo>
                  <a:pt x="16482" y="18436"/>
                </a:moveTo>
                <a:cubicBezTo>
                  <a:pt x="16497" y="18451"/>
                  <a:pt x="16497" y="18495"/>
                  <a:pt x="16527" y="18510"/>
                </a:cubicBezTo>
                <a:cubicBezTo>
                  <a:pt x="16527" y="18539"/>
                  <a:pt x="16527" y="18569"/>
                  <a:pt x="16497" y="18598"/>
                </a:cubicBezTo>
                <a:cubicBezTo>
                  <a:pt x="16482" y="18583"/>
                  <a:pt x="16482" y="18539"/>
                  <a:pt x="16468" y="18525"/>
                </a:cubicBezTo>
                <a:cubicBezTo>
                  <a:pt x="16482" y="18480"/>
                  <a:pt x="16482" y="18451"/>
                  <a:pt x="16482" y="18436"/>
                </a:cubicBezTo>
                <a:close/>
                <a:moveTo>
                  <a:pt x="17218" y="8370"/>
                </a:moveTo>
                <a:cubicBezTo>
                  <a:pt x="18190" y="10592"/>
                  <a:pt x="18381" y="13433"/>
                  <a:pt x="17660" y="16288"/>
                </a:cubicBezTo>
                <a:cubicBezTo>
                  <a:pt x="17513" y="16906"/>
                  <a:pt x="17336" y="17539"/>
                  <a:pt x="17145" y="18142"/>
                </a:cubicBezTo>
                <a:cubicBezTo>
                  <a:pt x="17086" y="18348"/>
                  <a:pt x="17042" y="18539"/>
                  <a:pt x="16968" y="18760"/>
                </a:cubicBezTo>
                <a:cubicBezTo>
                  <a:pt x="16924" y="18731"/>
                  <a:pt x="16909" y="18686"/>
                  <a:pt x="16880" y="18657"/>
                </a:cubicBezTo>
                <a:lnTo>
                  <a:pt x="17159" y="17553"/>
                </a:lnTo>
                <a:cubicBezTo>
                  <a:pt x="17292" y="17038"/>
                  <a:pt x="17424" y="16523"/>
                  <a:pt x="17542" y="15993"/>
                </a:cubicBezTo>
                <a:cubicBezTo>
                  <a:pt x="17939" y="14272"/>
                  <a:pt x="18337" y="11225"/>
                  <a:pt x="17218" y="8370"/>
                </a:cubicBezTo>
                <a:close/>
                <a:moveTo>
                  <a:pt x="16468" y="18686"/>
                </a:moveTo>
                <a:cubicBezTo>
                  <a:pt x="16468" y="18716"/>
                  <a:pt x="16482" y="18731"/>
                  <a:pt x="16482" y="18745"/>
                </a:cubicBezTo>
                <a:lnTo>
                  <a:pt x="16482" y="18804"/>
                </a:lnTo>
                <a:cubicBezTo>
                  <a:pt x="16482" y="18789"/>
                  <a:pt x="16468" y="18760"/>
                  <a:pt x="16468" y="18745"/>
                </a:cubicBezTo>
                <a:lnTo>
                  <a:pt x="16468" y="18686"/>
                </a:lnTo>
                <a:close/>
                <a:moveTo>
                  <a:pt x="16733" y="18569"/>
                </a:moveTo>
                <a:cubicBezTo>
                  <a:pt x="16762" y="18598"/>
                  <a:pt x="16777" y="18642"/>
                  <a:pt x="16821" y="18672"/>
                </a:cubicBezTo>
                <a:cubicBezTo>
                  <a:pt x="16792" y="18716"/>
                  <a:pt x="16792" y="18745"/>
                  <a:pt x="16777" y="18804"/>
                </a:cubicBezTo>
                <a:lnTo>
                  <a:pt x="16718" y="18686"/>
                </a:lnTo>
                <a:cubicBezTo>
                  <a:pt x="16718" y="18657"/>
                  <a:pt x="16733" y="18598"/>
                  <a:pt x="16733" y="18569"/>
                </a:cubicBezTo>
                <a:close/>
                <a:moveTo>
                  <a:pt x="16571" y="18613"/>
                </a:moveTo>
                <a:cubicBezTo>
                  <a:pt x="16600" y="18657"/>
                  <a:pt x="16615" y="18672"/>
                  <a:pt x="16630" y="18716"/>
                </a:cubicBezTo>
                <a:cubicBezTo>
                  <a:pt x="16630" y="18745"/>
                  <a:pt x="16615" y="18789"/>
                  <a:pt x="16615" y="18819"/>
                </a:cubicBezTo>
                <a:cubicBezTo>
                  <a:pt x="16600" y="18789"/>
                  <a:pt x="16571" y="18760"/>
                  <a:pt x="16571" y="18731"/>
                </a:cubicBezTo>
                <a:lnTo>
                  <a:pt x="16571" y="18613"/>
                </a:lnTo>
                <a:close/>
                <a:moveTo>
                  <a:pt x="17395" y="8562"/>
                </a:moveTo>
                <a:cubicBezTo>
                  <a:pt x="18454" y="10872"/>
                  <a:pt x="18616" y="13727"/>
                  <a:pt x="17866" y="16597"/>
                </a:cubicBezTo>
                <a:cubicBezTo>
                  <a:pt x="17660" y="17333"/>
                  <a:pt x="17439" y="18054"/>
                  <a:pt x="17218" y="18731"/>
                </a:cubicBezTo>
                <a:cubicBezTo>
                  <a:pt x="17204" y="18804"/>
                  <a:pt x="17159" y="18878"/>
                  <a:pt x="17145" y="18951"/>
                </a:cubicBezTo>
                <a:cubicBezTo>
                  <a:pt x="17101" y="18907"/>
                  <a:pt x="17086" y="18878"/>
                  <a:pt x="17056" y="18834"/>
                </a:cubicBezTo>
                <a:cubicBezTo>
                  <a:pt x="17101" y="18613"/>
                  <a:pt x="17189" y="18392"/>
                  <a:pt x="17233" y="18157"/>
                </a:cubicBezTo>
                <a:cubicBezTo>
                  <a:pt x="17410" y="17553"/>
                  <a:pt x="17586" y="16921"/>
                  <a:pt x="17748" y="16288"/>
                </a:cubicBezTo>
                <a:cubicBezTo>
                  <a:pt x="18440" y="13506"/>
                  <a:pt x="18307" y="10769"/>
                  <a:pt x="17395" y="8562"/>
                </a:cubicBezTo>
                <a:close/>
                <a:moveTo>
                  <a:pt x="16453" y="18966"/>
                </a:moveTo>
                <a:cubicBezTo>
                  <a:pt x="16468" y="18981"/>
                  <a:pt x="16468" y="18981"/>
                  <a:pt x="16468" y="19010"/>
                </a:cubicBezTo>
                <a:cubicBezTo>
                  <a:pt x="16453" y="18981"/>
                  <a:pt x="16453" y="18966"/>
                  <a:pt x="16453" y="18966"/>
                </a:cubicBezTo>
                <a:close/>
                <a:moveTo>
                  <a:pt x="16865" y="18760"/>
                </a:moveTo>
                <a:cubicBezTo>
                  <a:pt x="16880" y="18804"/>
                  <a:pt x="16924" y="18834"/>
                  <a:pt x="16939" y="18878"/>
                </a:cubicBezTo>
                <a:cubicBezTo>
                  <a:pt x="16939" y="18907"/>
                  <a:pt x="16924" y="18966"/>
                  <a:pt x="16909" y="19010"/>
                </a:cubicBezTo>
                <a:cubicBezTo>
                  <a:pt x="16895" y="18966"/>
                  <a:pt x="16850" y="18937"/>
                  <a:pt x="16836" y="18893"/>
                </a:cubicBezTo>
                <a:cubicBezTo>
                  <a:pt x="16850" y="18863"/>
                  <a:pt x="16850" y="18804"/>
                  <a:pt x="16865" y="18760"/>
                </a:cubicBezTo>
                <a:close/>
                <a:moveTo>
                  <a:pt x="16541" y="18878"/>
                </a:moveTo>
                <a:cubicBezTo>
                  <a:pt x="16556" y="18893"/>
                  <a:pt x="16556" y="18937"/>
                  <a:pt x="16571" y="18951"/>
                </a:cubicBezTo>
                <a:cubicBezTo>
                  <a:pt x="16600" y="18966"/>
                  <a:pt x="16571" y="19010"/>
                  <a:pt x="16571" y="19025"/>
                </a:cubicBezTo>
                <a:cubicBezTo>
                  <a:pt x="16556" y="19010"/>
                  <a:pt x="16556" y="18966"/>
                  <a:pt x="16541" y="18951"/>
                </a:cubicBezTo>
                <a:lnTo>
                  <a:pt x="16541" y="18878"/>
                </a:lnTo>
                <a:close/>
                <a:moveTo>
                  <a:pt x="16688" y="18819"/>
                </a:moveTo>
                <a:cubicBezTo>
                  <a:pt x="16703" y="18848"/>
                  <a:pt x="16718" y="18878"/>
                  <a:pt x="16733" y="18907"/>
                </a:cubicBezTo>
                <a:cubicBezTo>
                  <a:pt x="16733" y="18951"/>
                  <a:pt x="16733" y="18981"/>
                  <a:pt x="16718" y="19025"/>
                </a:cubicBezTo>
                <a:cubicBezTo>
                  <a:pt x="16703" y="18981"/>
                  <a:pt x="16688" y="18951"/>
                  <a:pt x="16674" y="18937"/>
                </a:cubicBezTo>
                <a:cubicBezTo>
                  <a:pt x="16674" y="18893"/>
                  <a:pt x="16688" y="18848"/>
                  <a:pt x="16688" y="18819"/>
                </a:cubicBezTo>
                <a:close/>
                <a:moveTo>
                  <a:pt x="17675" y="9018"/>
                </a:moveTo>
                <a:cubicBezTo>
                  <a:pt x="18690" y="11314"/>
                  <a:pt x="18837" y="14183"/>
                  <a:pt x="18042" y="16921"/>
                </a:cubicBezTo>
                <a:cubicBezTo>
                  <a:pt x="17822" y="17700"/>
                  <a:pt x="17557" y="18436"/>
                  <a:pt x="17292" y="19172"/>
                </a:cubicBezTo>
                <a:cubicBezTo>
                  <a:pt x="17262" y="19128"/>
                  <a:pt x="17218" y="19099"/>
                  <a:pt x="17204" y="19040"/>
                </a:cubicBezTo>
                <a:cubicBezTo>
                  <a:pt x="17233" y="18951"/>
                  <a:pt x="17262" y="18863"/>
                  <a:pt x="17292" y="18760"/>
                </a:cubicBezTo>
                <a:cubicBezTo>
                  <a:pt x="17513" y="18068"/>
                  <a:pt x="17748" y="17347"/>
                  <a:pt x="17954" y="16611"/>
                </a:cubicBezTo>
                <a:cubicBezTo>
                  <a:pt x="18675" y="13933"/>
                  <a:pt x="18587" y="11240"/>
                  <a:pt x="17675" y="9018"/>
                </a:cubicBezTo>
                <a:close/>
                <a:moveTo>
                  <a:pt x="17012" y="18951"/>
                </a:moveTo>
                <a:cubicBezTo>
                  <a:pt x="17056" y="18981"/>
                  <a:pt x="17071" y="19025"/>
                  <a:pt x="17101" y="19054"/>
                </a:cubicBezTo>
                <a:cubicBezTo>
                  <a:pt x="17086" y="19113"/>
                  <a:pt x="17071" y="19157"/>
                  <a:pt x="17056" y="19202"/>
                </a:cubicBezTo>
                <a:cubicBezTo>
                  <a:pt x="17012" y="19172"/>
                  <a:pt x="16998" y="19128"/>
                  <a:pt x="16983" y="19099"/>
                </a:cubicBezTo>
                <a:cubicBezTo>
                  <a:pt x="16998" y="19040"/>
                  <a:pt x="16998" y="19010"/>
                  <a:pt x="17012" y="18951"/>
                </a:cubicBezTo>
                <a:close/>
                <a:moveTo>
                  <a:pt x="16527" y="19113"/>
                </a:moveTo>
                <a:cubicBezTo>
                  <a:pt x="16527" y="19128"/>
                  <a:pt x="16541" y="19143"/>
                  <a:pt x="16541" y="19172"/>
                </a:cubicBezTo>
                <a:lnTo>
                  <a:pt x="16541" y="19246"/>
                </a:lnTo>
                <a:cubicBezTo>
                  <a:pt x="16541" y="19231"/>
                  <a:pt x="16527" y="19202"/>
                  <a:pt x="16527" y="19187"/>
                </a:cubicBezTo>
                <a:lnTo>
                  <a:pt x="16527" y="19113"/>
                </a:lnTo>
                <a:close/>
                <a:moveTo>
                  <a:pt x="16659" y="19054"/>
                </a:moveTo>
                <a:cubicBezTo>
                  <a:pt x="16688" y="19099"/>
                  <a:pt x="16703" y="19113"/>
                  <a:pt x="16718" y="19157"/>
                </a:cubicBezTo>
                <a:cubicBezTo>
                  <a:pt x="16688" y="19187"/>
                  <a:pt x="16688" y="19216"/>
                  <a:pt x="16688" y="19246"/>
                </a:cubicBezTo>
                <a:cubicBezTo>
                  <a:pt x="16674" y="19202"/>
                  <a:pt x="16644" y="19187"/>
                  <a:pt x="16644" y="19157"/>
                </a:cubicBezTo>
                <a:cubicBezTo>
                  <a:pt x="16644" y="19113"/>
                  <a:pt x="16659" y="19084"/>
                  <a:pt x="16659" y="19054"/>
                </a:cubicBezTo>
                <a:close/>
                <a:moveTo>
                  <a:pt x="16836" y="19010"/>
                </a:moveTo>
                <a:cubicBezTo>
                  <a:pt x="16850" y="19040"/>
                  <a:pt x="16895" y="19084"/>
                  <a:pt x="16909" y="19113"/>
                </a:cubicBezTo>
                <a:cubicBezTo>
                  <a:pt x="16865" y="19157"/>
                  <a:pt x="16850" y="19187"/>
                  <a:pt x="16850" y="19246"/>
                </a:cubicBezTo>
                <a:lnTo>
                  <a:pt x="16792" y="19128"/>
                </a:lnTo>
                <a:cubicBezTo>
                  <a:pt x="16821" y="19099"/>
                  <a:pt x="16821" y="19040"/>
                  <a:pt x="16836" y="19010"/>
                </a:cubicBezTo>
                <a:close/>
                <a:moveTo>
                  <a:pt x="17866" y="9239"/>
                </a:moveTo>
                <a:cubicBezTo>
                  <a:pt x="18940" y="11593"/>
                  <a:pt x="19102" y="14492"/>
                  <a:pt x="18248" y="17244"/>
                </a:cubicBezTo>
                <a:cubicBezTo>
                  <a:pt x="18028" y="17951"/>
                  <a:pt x="17748" y="18672"/>
                  <a:pt x="17468" y="19349"/>
                </a:cubicBezTo>
                <a:cubicBezTo>
                  <a:pt x="17439" y="19319"/>
                  <a:pt x="17395" y="19275"/>
                  <a:pt x="17365" y="19231"/>
                </a:cubicBezTo>
                <a:cubicBezTo>
                  <a:pt x="17645" y="18495"/>
                  <a:pt x="17925" y="17715"/>
                  <a:pt x="18145" y="16921"/>
                </a:cubicBezTo>
                <a:cubicBezTo>
                  <a:pt x="18911" y="14257"/>
                  <a:pt x="18808" y="11505"/>
                  <a:pt x="17866" y="9239"/>
                </a:cubicBezTo>
                <a:close/>
                <a:moveTo>
                  <a:pt x="17159" y="19128"/>
                </a:moveTo>
                <a:cubicBezTo>
                  <a:pt x="17204" y="19172"/>
                  <a:pt x="17233" y="19202"/>
                  <a:pt x="17248" y="19246"/>
                </a:cubicBezTo>
                <a:cubicBezTo>
                  <a:pt x="17262" y="19260"/>
                  <a:pt x="17233" y="19275"/>
                  <a:pt x="17233" y="19305"/>
                </a:cubicBezTo>
                <a:cubicBezTo>
                  <a:pt x="17218" y="19334"/>
                  <a:pt x="17218" y="19378"/>
                  <a:pt x="17204" y="19408"/>
                </a:cubicBezTo>
                <a:cubicBezTo>
                  <a:pt x="17159" y="19378"/>
                  <a:pt x="17145" y="19334"/>
                  <a:pt x="17101" y="19275"/>
                </a:cubicBezTo>
                <a:cubicBezTo>
                  <a:pt x="17130" y="19216"/>
                  <a:pt x="17145" y="19172"/>
                  <a:pt x="17159" y="19128"/>
                </a:cubicBezTo>
                <a:close/>
                <a:moveTo>
                  <a:pt x="16497" y="19349"/>
                </a:moveTo>
                <a:cubicBezTo>
                  <a:pt x="16497" y="19378"/>
                  <a:pt x="16512" y="19378"/>
                  <a:pt x="16512" y="19393"/>
                </a:cubicBezTo>
                <a:lnTo>
                  <a:pt x="16512" y="19452"/>
                </a:lnTo>
                <a:cubicBezTo>
                  <a:pt x="16512" y="19422"/>
                  <a:pt x="16512" y="19422"/>
                  <a:pt x="16497" y="19408"/>
                </a:cubicBezTo>
                <a:lnTo>
                  <a:pt x="16497" y="19349"/>
                </a:lnTo>
                <a:close/>
                <a:moveTo>
                  <a:pt x="16762" y="19246"/>
                </a:moveTo>
                <a:cubicBezTo>
                  <a:pt x="16777" y="19275"/>
                  <a:pt x="16792" y="19319"/>
                  <a:pt x="16821" y="19334"/>
                </a:cubicBezTo>
                <a:cubicBezTo>
                  <a:pt x="16792" y="19378"/>
                  <a:pt x="16792" y="19408"/>
                  <a:pt x="16777" y="19452"/>
                </a:cubicBezTo>
                <a:cubicBezTo>
                  <a:pt x="16762" y="19408"/>
                  <a:pt x="16733" y="19378"/>
                  <a:pt x="16718" y="19349"/>
                </a:cubicBezTo>
                <a:cubicBezTo>
                  <a:pt x="16733" y="19334"/>
                  <a:pt x="16762" y="19305"/>
                  <a:pt x="16762" y="19246"/>
                </a:cubicBezTo>
                <a:close/>
                <a:moveTo>
                  <a:pt x="16939" y="19187"/>
                </a:moveTo>
                <a:cubicBezTo>
                  <a:pt x="16968" y="19216"/>
                  <a:pt x="16998" y="19260"/>
                  <a:pt x="17012" y="19305"/>
                </a:cubicBezTo>
                <a:cubicBezTo>
                  <a:pt x="16998" y="19349"/>
                  <a:pt x="16998" y="19408"/>
                  <a:pt x="16983" y="19452"/>
                </a:cubicBezTo>
                <a:cubicBezTo>
                  <a:pt x="16968" y="19408"/>
                  <a:pt x="16924" y="19378"/>
                  <a:pt x="16909" y="19334"/>
                </a:cubicBezTo>
                <a:cubicBezTo>
                  <a:pt x="16924" y="19275"/>
                  <a:pt x="16924" y="19246"/>
                  <a:pt x="16939" y="19187"/>
                </a:cubicBezTo>
                <a:close/>
                <a:moveTo>
                  <a:pt x="16615" y="19305"/>
                </a:moveTo>
                <a:cubicBezTo>
                  <a:pt x="16630" y="19319"/>
                  <a:pt x="16630" y="19349"/>
                  <a:pt x="16644" y="19378"/>
                </a:cubicBezTo>
                <a:cubicBezTo>
                  <a:pt x="16644" y="19408"/>
                  <a:pt x="16630" y="19422"/>
                  <a:pt x="16630" y="19466"/>
                </a:cubicBezTo>
                <a:cubicBezTo>
                  <a:pt x="16615" y="19452"/>
                  <a:pt x="16615" y="19408"/>
                  <a:pt x="16600" y="19393"/>
                </a:cubicBezTo>
                <a:cubicBezTo>
                  <a:pt x="16600" y="19349"/>
                  <a:pt x="16615" y="19334"/>
                  <a:pt x="16615" y="19305"/>
                </a:cubicBezTo>
                <a:close/>
                <a:moveTo>
                  <a:pt x="18101" y="9680"/>
                </a:moveTo>
                <a:lnTo>
                  <a:pt x="18101" y="9680"/>
                </a:lnTo>
                <a:cubicBezTo>
                  <a:pt x="19176" y="12020"/>
                  <a:pt x="19308" y="14919"/>
                  <a:pt x="18440" y="17553"/>
                </a:cubicBezTo>
                <a:cubicBezTo>
                  <a:pt x="18204" y="18230"/>
                  <a:pt x="17939" y="18893"/>
                  <a:pt x="17645" y="19540"/>
                </a:cubicBezTo>
                <a:lnTo>
                  <a:pt x="17513" y="19408"/>
                </a:lnTo>
                <a:cubicBezTo>
                  <a:pt x="17792" y="18716"/>
                  <a:pt x="18087" y="17995"/>
                  <a:pt x="18307" y="17259"/>
                </a:cubicBezTo>
                <a:cubicBezTo>
                  <a:pt x="19117" y="14669"/>
                  <a:pt x="19028" y="11946"/>
                  <a:pt x="18101" y="9680"/>
                </a:cubicBezTo>
                <a:close/>
                <a:moveTo>
                  <a:pt x="17336" y="19319"/>
                </a:moveTo>
                <a:lnTo>
                  <a:pt x="17439" y="19422"/>
                </a:lnTo>
                <a:cubicBezTo>
                  <a:pt x="17410" y="19496"/>
                  <a:pt x="17380" y="19555"/>
                  <a:pt x="17365" y="19614"/>
                </a:cubicBezTo>
                <a:cubicBezTo>
                  <a:pt x="17336" y="19569"/>
                  <a:pt x="17292" y="19540"/>
                  <a:pt x="17277" y="19481"/>
                </a:cubicBezTo>
                <a:cubicBezTo>
                  <a:pt x="17292" y="19422"/>
                  <a:pt x="17307" y="19393"/>
                  <a:pt x="17336" y="19334"/>
                </a:cubicBezTo>
                <a:lnTo>
                  <a:pt x="17336" y="19319"/>
                </a:lnTo>
                <a:close/>
                <a:moveTo>
                  <a:pt x="17086" y="19393"/>
                </a:moveTo>
                <a:cubicBezTo>
                  <a:pt x="17130" y="19422"/>
                  <a:pt x="17145" y="19466"/>
                  <a:pt x="17174" y="19496"/>
                </a:cubicBezTo>
                <a:cubicBezTo>
                  <a:pt x="17145" y="19555"/>
                  <a:pt x="17130" y="19584"/>
                  <a:pt x="17101" y="19643"/>
                </a:cubicBezTo>
                <a:cubicBezTo>
                  <a:pt x="17086" y="19614"/>
                  <a:pt x="17056" y="19569"/>
                  <a:pt x="17027" y="19540"/>
                </a:cubicBezTo>
                <a:cubicBezTo>
                  <a:pt x="17056" y="19481"/>
                  <a:pt x="17071" y="19422"/>
                  <a:pt x="17086" y="19393"/>
                </a:cubicBezTo>
                <a:close/>
                <a:moveTo>
                  <a:pt x="16895" y="19452"/>
                </a:moveTo>
                <a:cubicBezTo>
                  <a:pt x="16909" y="19481"/>
                  <a:pt x="16924" y="19525"/>
                  <a:pt x="16968" y="19555"/>
                </a:cubicBezTo>
                <a:cubicBezTo>
                  <a:pt x="16924" y="19584"/>
                  <a:pt x="16924" y="19628"/>
                  <a:pt x="16909" y="19687"/>
                </a:cubicBezTo>
                <a:lnTo>
                  <a:pt x="16850" y="19569"/>
                </a:lnTo>
                <a:cubicBezTo>
                  <a:pt x="16865" y="19540"/>
                  <a:pt x="16865" y="19481"/>
                  <a:pt x="16895" y="19452"/>
                </a:cubicBezTo>
                <a:close/>
                <a:moveTo>
                  <a:pt x="16571" y="19555"/>
                </a:moveTo>
                <a:cubicBezTo>
                  <a:pt x="16571" y="19569"/>
                  <a:pt x="16600" y="19584"/>
                  <a:pt x="16600" y="19614"/>
                </a:cubicBezTo>
                <a:cubicBezTo>
                  <a:pt x="16600" y="19643"/>
                  <a:pt x="16571" y="19672"/>
                  <a:pt x="16571" y="19702"/>
                </a:cubicBezTo>
                <a:cubicBezTo>
                  <a:pt x="16571" y="19687"/>
                  <a:pt x="16556" y="19672"/>
                  <a:pt x="16556" y="19643"/>
                </a:cubicBezTo>
                <a:cubicBezTo>
                  <a:pt x="16556" y="19614"/>
                  <a:pt x="16556" y="19584"/>
                  <a:pt x="16571" y="19555"/>
                </a:cubicBezTo>
                <a:close/>
                <a:moveTo>
                  <a:pt x="16703" y="19496"/>
                </a:moveTo>
                <a:cubicBezTo>
                  <a:pt x="16718" y="19540"/>
                  <a:pt x="16747" y="19555"/>
                  <a:pt x="16762" y="19584"/>
                </a:cubicBezTo>
                <a:cubicBezTo>
                  <a:pt x="16747" y="19628"/>
                  <a:pt x="16747" y="19672"/>
                  <a:pt x="16718" y="19702"/>
                </a:cubicBezTo>
                <a:cubicBezTo>
                  <a:pt x="16703" y="19672"/>
                  <a:pt x="16688" y="19643"/>
                  <a:pt x="16688" y="19614"/>
                </a:cubicBezTo>
                <a:cubicBezTo>
                  <a:pt x="16688" y="19569"/>
                  <a:pt x="16703" y="19540"/>
                  <a:pt x="16703" y="19496"/>
                </a:cubicBezTo>
                <a:close/>
                <a:moveTo>
                  <a:pt x="18322" y="9886"/>
                </a:moveTo>
                <a:lnTo>
                  <a:pt x="18322" y="9886"/>
                </a:lnTo>
                <a:cubicBezTo>
                  <a:pt x="19426" y="12285"/>
                  <a:pt x="19573" y="15228"/>
                  <a:pt x="18631" y="17862"/>
                </a:cubicBezTo>
                <a:cubicBezTo>
                  <a:pt x="18410" y="18510"/>
                  <a:pt x="18145" y="19113"/>
                  <a:pt x="17851" y="19717"/>
                </a:cubicBezTo>
                <a:cubicBezTo>
                  <a:pt x="17807" y="19687"/>
                  <a:pt x="17748" y="19643"/>
                  <a:pt x="17719" y="19599"/>
                </a:cubicBezTo>
                <a:cubicBezTo>
                  <a:pt x="18013" y="18937"/>
                  <a:pt x="18293" y="18274"/>
                  <a:pt x="18528" y="17568"/>
                </a:cubicBezTo>
                <a:cubicBezTo>
                  <a:pt x="19367" y="15007"/>
                  <a:pt x="19279" y="12197"/>
                  <a:pt x="18322" y="9886"/>
                </a:cubicBezTo>
                <a:close/>
                <a:moveTo>
                  <a:pt x="17498" y="19496"/>
                </a:moveTo>
                <a:lnTo>
                  <a:pt x="17630" y="19628"/>
                </a:lnTo>
                <a:cubicBezTo>
                  <a:pt x="17586" y="19687"/>
                  <a:pt x="17571" y="19746"/>
                  <a:pt x="17527" y="19790"/>
                </a:cubicBezTo>
                <a:cubicBezTo>
                  <a:pt x="17498" y="19761"/>
                  <a:pt x="17454" y="19717"/>
                  <a:pt x="17424" y="19672"/>
                </a:cubicBezTo>
                <a:cubicBezTo>
                  <a:pt x="17439" y="19614"/>
                  <a:pt x="17483" y="19555"/>
                  <a:pt x="17498" y="19496"/>
                </a:cubicBezTo>
                <a:close/>
                <a:moveTo>
                  <a:pt x="17233" y="19555"/>
                </a:moveTo>
                <a:cubicBezTo>
                  <a:pt x="17277" y="19584"/>
                  <a:pt x="17307" y="19628"/>
                  <a:pt x="17336" y="19672"/>
                </a:cubicBezTo>
                <a:cubicBezTo>
                  <a:pt x="17307" y="19746"/>
                  <a:pt x="17292" y="19790"/>
                  <a:pt x="17277" y="19834"/>
                </a:cubicBezTo>
                <a:cubicBezTo>
                  <a:pt x="17233" y="19820"/>
                  <a:pt x="17204" y="19775"/>
                  <a:pt x="17189" y="19717"/>
                </a:cubicBezTo>
                <a:lnTo>
                  <a:pt x="17233" y="19555"/>
                </a:lnTo>
                <a:close/>
                <a:moveTo>
                  <a:pt x="17277" y="19834"/>
                </a:moveTo>
                <a:cubicBezTo>
                  <a:pt x="17277" y="19842"/>
                  <a:pt x="17273" y="19845"/>
                  <a:pt x="17272" y="19845"/>
                </a:cubicBezTo>
                <a:cubicBezTo>
                  <a:pt x="17270" y="19845"/>
                  <a:pt x="17270" y="19842"/>
                  <a:pt x="17277" y="19834"/>
                </a:cubicBezTo>
                <a:close/>
                <a:moveTo>
                  <a:pt x="16998" y="19628"/>
                </a:moveTo>
                <a:cubicBezTo>
                  <a:pt x="17012" y="19672"/>
                  <a:pt x="17056" y="19702"/>
                  <a:pt x="17071" y="19746"/>
                </a:cubicBezTo>
                <a:cubicBezTo>
                  <a:pt x="17071" y="19790"/>
                  <a:pt x="17056" y="19849"/>
                  <a:pt x="17042" y="19893"/>
                </a:cubicBezTo>
                <a:cubicBezTo>
                  <a:pt x="17012" y="19849"/>
                  <a:pt x="16983" y="19820"/>
                  <a:pt x="16968" y="19775"/>
                </a:cubicBezTo>
                <a:cubicBezTo>
                  <a:pt x="16983" y="19717"/>
                  <a:pt x="16998" y="19687"/>
                  <a:pt x="16998" y="19628"/>
                </a:cubicBezTo>
                <a:close/>
                <a:moveTo>
                  <a:pt x="16541" y="19820"/>
                </a:moveTo>
                <a:cubicBezTo>
                  <a:pt x="16541" y="19834"/>
                  <a:pt x="16556" y="19849"/>
                  <a:pt x="16556" y="19849"/>
                </a:cubicBezTo>
                <a:cubicBezTo>
                  <a:pt x="16556" y="19864"/>
                  <a:pt x="16556" y="19879"/>
                  <a:pt x="16541" y="19908"/>
                </a:cubicBezTo>
                <a:cubicBezTo>
                  <a:pt x="16541" y="19893"/>
                  <a:pt x="16541" y="19864"/>
                  <a:pt x="16527" y="19864"/>
                </a:cubicBezTo>
                <a:cubicBezTo>
                  <a:pt x="16541" y="19849"/>
                  <a:pt x="16541" y="19834"/>
                  <a:pt x="16541" y="19820"/>
                </a:cubicBezTo>
                <a:close/>
                <a:moveTo>
                  <a:pt x="16821" y="19672"/>
                </a:moveTo>
                <a:cubicBezTo>
                  <a:pt x="16836" y="19702"/>
                  <a:pt x="16850" y="19746"/>
                  <a:pt x="16865" y="19761"/>
                </a:cubicBezTo>
                <a:cubicBezTo>
                  <a:pt x="16850" y="19834"/>
                  <a:pt x="16850" y="19864"/>
                  <a:pt x="16836" y="19908"/>
                </a:cubicBezTo>
                <a:lnTo>
                  <a:pt x="16777" y="19790"/>
                </a:lnTo>
                <a:cubicBezTo>
                  <a:pt x="16792" y="19761"/>
                  <a:pt x="16792" y="19702"/>
                  <a:pt x="16821" y="19672"/>
                </a:cubicBezTo>
                <a:close/>
                <a:moveTo>
                  <a:pt x="18543" y="10210"/>
                </a:moveTo>
                <a:cubicBezTo>
                  <a:pt x="19676" y="12638"/>
                  <a:pt x="19808" y="15567"/>
                  <a:pt x="18822" y="18201"/>
                </a:cubicBezTo>
                <a:cubicBezTo>
                  <a:pt x="18602" y="18775"/>
                  <a:pt x="18322" y="19349"/>
                  <a:pt x="18042" y="19908"/>
                </a:cubicBezTo>
                <a:cubicBezTo>
                  <a:pt x="17998" y="19864"/>
                  <a:pt x="17954" y="19834"/>
                  <a:pt x="17895" y="19775"/>
                </a:cubicBezTo>
                <a:cubicBezTo>
                  <a:pt x="18190" y="19172"/>
                  <a:pt x="18469" y="18539"/>
                  <a:pt x="18705" y="17907"/>
                </a:cubicBezTo>
                <a:cubicBezTo>
                  <a:pt x="19617" y="15361"/>
                  <a:pt x="19514" y="12564"/>
                  <a:pt x="18543" y="10210"/>
                </a:cubicBezTo>
                <a:close/>
                <a:moveTo>
                  <a:pt x="16674" y="19746"/>
                </a:moveTo>
                <a:cubicBezTo>
                  <a:pt x="16688" y="19761"/>
                  <a:pt x="16688" y="19790"/>
                  <a:pt x="16703" y="19820"/>
                </a:cubicBezTo>
                <a:cubicBezTo>
                  <a:pt x="16703" y="19849"/>
                  <a:pt x="16688" y="19893"/>
                  <a:pt x="16688" y="19923"/>
                </a:cubicBezTo>
                <a:cubicBezTo>
                  <a:pt x="16674" y="19908"/>
                  <a:pt x="16674" y="19864"/>
                  <a:pt x="16644" y="19849"/>
                </a:cubicBezTo>
                <a:cubicBezTo>
                  <a:pt x="16644" y="19820"/>
                  <a:pt x="16644" y="19775"/>
                  <a:pt x="16674" y="19746"/>
                </a:cubicBezTo>
                <a:close/>
                <a:moveTo>
                  <a:pt x="17660" y="19672"/>
                </a:moveTo>
                <a:lnTo>
                  <a:pt x="17778" y="19775"/>
                </a:lnTo>
                <a:lnTo>
                  <a:pt x="17792" y="19790"/>
                </a:lnTo>
                <a:cubicBezTo>
                  <a:pt x="17778" y="19864"/>
                  <a:pt x="17748" y="19923"/>
                  <a:pt x="17719" y="19982"/>
                </a:cubicBezTo>
                <a:lnTo>
                  <a:pt x="17586" y="19849"/>
                </a:lnTo>
                <a:cubicBezTo>
                  <a:pt x="17601" y="19790"/>
                  <a:pt x="17645" y="19746"/>
                  <a:pt x="17660" y="19672"/>
                </a:cubicBezTo>
                <a:close/>
                <a:moveTo>
                  <a:pt x="17365" y="19761"/>
                </a:moveTo>
                <a:cubicBezTo>
                  <a:pt x="17410" y="19790"/>
                  <a:pt x="17439" y="19834"/>
                  <a:pt x="17468" y="19879"/>
                </a:cubicBezTo>
                <a:cubicBezTo>
                  <a:pt x="17468" y="19937"/>
                  <a:pt x="17439" y="19996"/>
                  <a:pt x="17424" y="20055"/>
                </a:cubicBezTo>
                <a:cubicBezTo>
                  <a:pt x="17380" y="20011"/>
                  <a:pt x="17351" y="19982"/>
                  <a:pt x="17307" y="19923"/>
                </a:cubicBezTo>
                <a:cubicBezTo>
                  <a:pt x="17307" y="19908"/>
                  <a:pt x="17336" y="19893"/>
                  <a:pt x="17336" y="19864"/>
                </a:cubicBezTo>
                <a:cubicBezTo>
                  <a:pt x="17351" y="19834"/>
                  <a:pt x="17365" y="19790"/>
                  <a:pt x="17365" y="19761"/>
                </a:cubicBezTo>
                <a:close/>
                <a:moveTo>
                  <a:pt x="18852" y="10769"/>
                </a:moveTo>
                <a:cubicBezTo>
                  <a:pt x="19911" y="13153"/>
                  <a:pt x="20000" y="16023"/>
                  <a:pt x="19028" y="18510"/>
                </a:cubicBezTo>
                <a:cubicBezTo>
                  <a:pt x="18808" y="19040"/>
                  <a:pt x="18543" y="19555"/>
                  <a:pt x="18263" y="20070"/>
                </a:cubicBezTo>
                <a:cubicBezTo>
                  <a:pt x="18219" y="20040"/>
                  <a:pt x="18160" y="19996"/>
                  <a:pt x="18116" y="19967"/>
                </a:cubicBezTo>
                <a:cubicBezTo>
                  <a:pt x="18410" y="19393"/>
                  <a:pt x="18690" y="18819"/>
                  <a:pt x="18911" y="18230"/>
                </a:cubicBezTo>
                <a:cubicBezTo>
                  <a:pt x="19838" y="15787"/>
                  <a:pt x="19794" y="13080"/>
                  <a:pt x="18852" y="10769"/>
                </a:cubicBezTo>
                <a:close/>
                <a:moveTo>
                  <a:pt x="17145" y="19834"/>
                </a:moveTo>
                <a:cubicBezTo>
                  <a:pt x="17189" y="19864"/>
                  <a:pt x="17204" y="19908"/>
                  <a:pt x="17233" y="19937"/>
                </a:cubicBezTo>
                <a:cubicBezTo>
                  <a:pt x="17204" y="19996"/>
                  <a:pt x="17189" y="20040"/>
                  <a:pt x="17159" y="20085"/>
                </a:cubicBezTo>
                <a:cubicBezTo>
                  <a:pt x="17145" y="20055"/>
                  <a:pt x="17115" y="20011"/>
                  <a:pt x="17086" y="19982"/>
                </a:cubicBezTo>
                <a:cubicBezTo>
                  <a:pt x="17101" y="19923"/>
                  <a:pt x="17130" y="19864"/>
                  <a:pt x="17145" y="19834"/>
                </a:cubicBezTo>
                <a:close/>
                <a:moveTo>
                  <a:pt x="16615" y="19996"/>
                </a:moveTo>
                <a:cubicBezTo>
                  <a:pt x="16615" y="20011"/>
                  <a:pt x="16630" y="20040"/>
                  <a:pt x="16630" y="20070"/>
                </a:cubicBezTo>
                <a:cubicBezTo>
                  <a:pt x="16630" y="20085"/>
                  <a:pt x="16615" y="20129"/>
                  <a:pt x="16615" y="20143"/>
                </a:cubicBezTo>
                <a:cubicBezTo>
                  <a:pt x="16615" y="20129"/>
                  <a:pt x="16600" y="20114"/>
                  <a:pt x="16600" y="20070"/>
                </a:cubicBezTo>
                <a:cubicBezTo>
                  <a:pt x="16600" y="20055"/>
                  <a:pt x="16615" y="20011"/>
                  <a:pt x="16615" y="19996"/>
                </a:cubicBezTo>
                <a:close/>
                <a:moveTo>
                  <a:pt x="16762" y="19923"/>
                </a:moveTo>
                <a:cubicBezTo>
                  <a:pt x="16762" y="19952"/>
                  <a:pt x="16777" y="19996"/>
                  <a:pt x="16792" y="20011"/>
                </a:cubicBezTo>
                <a:cubicBezTo>
                  <a:pt x="16777" y="20055"/>
                  <a:pt x="16777" y="20085"/>
                  <a:pt x="16762" y="20143"/>
                </a:cubicBezTo>
                <a:cubicBezTo>
                  <a:pt x="16747" y="20114"/>
                  <a:pt x="16747" y="20085"/>
                  <a:pt x="16718" y="20055"/>
                </a:cubicBezTo>
                <a:cubicBezTo>
                  <a:pt x="16733" y="20011"/>
                  <a:pt x="16733" y="19982"/>
                  <a:pt x="16762" y="19923"/>
                </a:cubicBezTo>
                <a:close/>
                <a:moveTo>
                  <a:pt x="16924" y="19893"/>
                </a:moveTo>
                <a:cubicBezTo>
                  <a:pt x="16939" y="19923"/>
                  <a:pt x="16968" y="19967"/>
                  <a:pt x="16998" y="19996"/>
                </a:cubicBezTo>
                <a:cubicBezTo>
                  <a:pt x="16983" y="20055"/>
                  <a:pt x="16968" y="20085"/>
                  <a:pt x="16939" y="20143"/>
                </a:cubicBezTo>
                <a:lnTo>
                  <a:pt x="16895" y="20040"/>
                </a:lnTo>
                <a:cubicBezTo>
                  <a:pt x="16909" y="19982"/>
                  <a:pt x="16909" y="19923"/>
                  <a:pt x="16924" y="19893"/>
                </a:cubicBezTo>
                <a:close/>
                <a:moveTo>
                  <a:pt x="17881" y="19849"/>
                </a:moveTo>
                <a:cubicBezTo>
                  <a:pt x="17939" y="19893"/>
                  <a:pt x="17969" y="19923"/>
                  <a:pt x="18028" y="19967"/>
                </a:cubicBezTo>
                <a:cubicBezTo>
                  <a:pt x="17969" y="20040"/>
                  <a:pt x="17939" y="20114"/>
                  <a:pt x="17925" y="20158"/>
                </a:cubicBezTo>
                <a:cubicBezTo>
                  <a:pt x="17881" y="20129"/>
                  <a:pt x="17822" y="20085"/>
                  <a:pt x="17792" y="20040"/>
                </a:cubicBezTo>
                <a:cubicBezTo>
                  <a:pt x="17822" y="19982"/>
                  <a:pt x="17836" y="19908"/>
                  <a:pt x="17881" y="19849"/>
                </a:cubicBezTo>
                <a:close/>
                <a:moveTo>
                  <a:pt x="17557" y="19923"/>
                </a:moveTo>
                <a:cubicBezTo>
                  <a:pt x="17586" y="19952"/>
                  <a:pt x="17630" y="19996"/>
                  <a:pt x="17660" y="20055"/>
                </a:cubicBezTo>
                <a:cubicBezTo>
                  <a:pt x="17645" y="20129"/>
                  <a:pt x="17630" y="20188"/>
                  <a:pt x="17586" y="20232"/>
                </a:cubicBezTo>
                <a:cubicBezTo>
                  <a:pt x="17557" y="20202"/>
                  <a:pt x="17513" y="20158"/>
                  <a:pt x="17483" y="20114"/>
                </a:cubicBezTo>
                <a:cubicBezTo>
                  <a:pt x="17498" y="20055"/>
                  <a:pt x="17527" y="19996"/>
                  <a:pt x="17557" y="19923"/>
                </a:cubicBezTo>
                <a:close/>
                <a:moveTo>
                  <a:pt x="18940" y="10813"/>
                </a:moveTo>
                <a:cubicBezTo>
                  <a:pt x="20162" y="13300"/>
                  <a:pt x="20279" y="16288"/>
                  <a:pt x="19205" y="18819"/>
                </a:cubicBezTo>
                <a:cubicBezTo>
                  <a:pt x="18999" y="19305"/>
                  <a:pt x="18764" y="19775"/>
                  <a:pt x="18484" y="20232"/>
                </a:cubicBezTo>
                <a:lnTo>
                  <a:pt x="18322" y="20129"/>
                </a:lnTo>
                <a:cubicBezTo>
                  <a:pt x="18602" y="19614"/>
                  <a:pt x="18867" y="19099"/>
                  <a:pt x="19073" y="18539"/>
                </a:cubicBezTo>
                <a:cubicBezTo>
                  <a:pt x="20044" y="16096"/>
                  <a:pt x="19970" y="13227"/>
                  <a:pt x="18940" y="10813"/>
                </a:cubicBezTo>
                <a:close/>
                <a:moveTo>
                  <a:pt x="17292" y="19996"/>
                </a:moveTo>
                <a:cubicBezTo>
                  <a:pt x="17336" y="20040"/>
                  <a:pt x="17365" y="20070"/>
                  <a:pt x="17380" y="20129"/>
                </a:cubicBezTo>
                <a:cubicBezTo>
                  <a:pt x="17365" y="20188"/>
                  <a:pt x="17336" y="20232"/>
                  <a:pt x="17307" y="20291"/>
                </a:cubicBezTo>
                <a:cubicBezTo>
                  <a:pt x="17277" y="20261"/>
                  <a:pt x="17262" y="20217"/>
                  <a:pt x="17218" y="20158"/>
                </a:cubicBezTo>
                <a:cubicBezTo>
                  <a:pt x="17233" y="20114"/>
                  <a:pt x="17262" y="20055"/>
                  <a:pt x="17292" y="19996"/>
                </a:cubicBezTo>
                <a:close/>
                <a:moveTo>
                  <a:pt x="17056" y="20070"/>
                </a:moveTo>
                <a:cubicBezTo>
                  <a:pt x="17071" y="20099"/>
                  <a:pt x="17101" y="20143"/>
                  <a:pt x="17130" y="20173"/>
                </a:cubicBezTo>
                <a:cubicBezTo>
                  <a:pt x="17101" y="20232"/>
                  <a:pt x="17086" y="20291"/>
                  <a:pt x="17071" y="20320"/>
                </a:cubicBezTo>
                <a:cubicBezTo>
                  <a:pt x="17056" y="20291"/>
                  <a:pt x="17012" y="20246"/>
                  <a:pt x="16998" y="20217"/>
                </a:cubicBezTo>
                <a:cubicBezTo>
                  <a:pt x="17012" y="20158"/>
                  <a:pt x="17042" y="20129"/>
                  <a:pt x="17056" y="20070"/>
                </a:cubicBezTo>
                <a:close/>
                <a:moveTo>
                  <a:pt x="18087" y="20011"/>
                </a:moveTo>
                <a:cubicBezTo>
                  <a:pt x="18131" y="20055"/>
                  <a:pt x="18190" y="20085"/>
                  <a:pt x="18234" y="20129"/>
                </a:cubicBezTo>
                <a:cubicBezTo>
                  <a:pt x="18190" y="20202"/>
                  <a:pt x="18160" y="20246"/>
                  <a:pt x="18116" y="20320"/>
                </a:cubicBezTo>
                <a:cubicBezTo>
                  <a:pt x="18072" y="20291"/>
                  <a:pt x="18013" y="20261"/>
                  <a:pt x="17969" y="20217"/>
                </a:cubicBezTo>
                <a:cubicBezTo>
                  <a:pt x="18013" y="20143"/>
                  <a:pt x="18042" y="20085"/>
                  <a:pt x="18087" y="20011"/>
                </a:cubicBezTo>
                <a:close/>
                <a:moveTo>
                  <a:pt x="16571" y="20261"/>
                </a:moveTo>
                <a:cubicBezTo>
                  <a:pt x="16571" y="20276"/>
                  <a:pt x="16600" y="20291"/>
                  <a:pt x="16600" y="20291"/>
                </a:cubicBezTo>
                <a:cubicBezTo>
                  <a:pt x="16600" y="20305"/>
                  <a:pt x="16571" y="20320"/>
                  <a:pt x="16571" y="20349"/>
                </a:cubicBezTo>
                <a:cubicBezTo>
                  <a:pt x="16571" y="20335"/>
                  <a:pt x="16571" y="20305"/>
                  <a:pt x="16556" y="20305"/>
                </a:cubicBezTo>
                <a:cubicBezTo>
                  <a:pt x="16556" y="20291"/>
                  <a:pt x="16556" y="20276"/>
                  <a:pt x="16571" y="20261"/>
                </a:cubicBezTo>
                <a:close/>
                <a:moveTo>
                  <a:pt x="16836" y="20129"/>
                </a:moveTo>
                <a:cubicBezTo>
                  <a:pt x="16865" y="20158"/>
                  <a:pt x="16895" y="20202"/>
                  <a:pt x="16909" y="20232"/>
                </a:cubicBezTo>
                <a:cubicBezTo>
                  <a:pt x="16895" y="20276"/>
                  <a:pt x="16865" y="20320"/>
                  <a:pt x="16850" y="20364"/>
                </a:cubicBezTo>
                <a:lnTo>
                  <a:pt x="16792" y="20246"/>
                </a:lnTo>
                <a:cubicBezTo>
                  <a:pt x="16821" y="20217"/>
                  <a:pt x="16821" y="20158"/>
                  <a:pt x="16836" y="20129"/>
                </a:cubicBezTo>
                <a:close/>
                <a:moveTo>
                  <a:pt x="16659" y="20188"/>
                </a:moveTo>
                <a:cubicBezTo>
                  <a:pt x="16703" y="20217"/>
                  <a:pt x="16718" y="20232"/>
                  <a:pt x="16718" y="20276"/>
                </a:cubicBezTo>
                <a:cubicBezTo>
                  <a:pt x="16703" y="20305"/>
                  <a:pt x="16703" y="20349"/>
                  <a:pt x="16688" y="20379"/>
                </a:cubicBezTo>
                <a:cubicBezTo>
                  <a:pt x="16674" y="20349"/>
                  <a:pt x="16674" y="20320"/>
                  <a:pt x="16644" y="20291"/>
                </a:cubicBezTo>
                <a:cubicBezTo>
                  <a:pt x="16644" y="20261"/>
                  <a:pt x="16659" y="20217"/>
                  <a:pt x="16659" y="20188"/>
                </a:cubicBezTo>
                <a:close/>
                <a:moveTo>
                  <a:pt x="17733" y="20129"/>
                </a:moveTo>
                <a:cubicBezTo>
                  <a:pt x="17778" y="20158"/>
                  <a:pt x="17822" y="20202"/>
                  <a:pt x="17866" y="20246"/>
                </a:cubicBezTo>
                <a:cubicBezTo>
                  <a:pt x="17822" y="20305"/>
                  <a:pt x="17792" y="20379"/>
                  <a:pt x="17778" y="20438"/>
                </a:cubicBezTo>
                <a:cubicBezTo>
                  <a:pt x="17733" y="20379"/>
                  <a:pt x="17675" y="20349"/>
                  <a:pt x="17645" y="20305"/>
                </a:cubicBezTo>
                <a:cubicBezTo>
                  <a:pt x="17675" y="20246"/>
                  <a:pt x="17704" y="20188"/>
                  <a:pt x="17733" y="20129"/>
                </a:cubicBezTo>
                <a:close/>
                <a:moveTo>
                  <a:pt x="18293" y="20188"/>
                </a:moveTo>
                <a:lnTo>
                  <a:pt x="18454" y="20291"/>
                </a:lnTo>
                <a:cubicBezTo>
                  <a:pt x="18410" y="20364"/>
                  <a:pt x="18381" y="20438"/>
                  <a:pt x="18322" y="20497"/>
                </a:cubicBezTo>
                <a:cubicBezTo>
                  <a:pt x="18293" y="20482"/>
                  <a:pt x="18234" y="20438"/>
                  <a:pt x="18175" y="20379"/>
                </a:cubicBezTo>
                <a:cubicBezTo>
                  <a:pt x="18219" y="20305"/>
                  <a:pt x="18248" y="20261"/>
                  <a:pt x="18293" y="20188"/>
                </a:cubicBezTo>
                <a:close/>
                <a:moveTo>
                  <a:pt x="17439" y="20202"/>
                </a:moveTo>
                <a:cubicBezTo>
                  <a:pt x="17483" y="20232"/>
                  <a:pt x="17513" y="20276"/>
                  <a:pt x="17557" y="20320"/>
                </a:cubicBezTo>
                <a:cubicBezTo>
                  <a:pt x="17513" y="20379"/>
                  <a:pt x="17498" y="20438"/>
                  <a:pt x="17454" y="20511"/>
                </a:cubicBezTo>
                <a:cubicBezTo>
                  <a:pt x="17424" y="20452"/>
                  <a:pt x="17410" y="20408"/>
                  <a:pt x="17365" y="20364"/>
                </a:cubicBezTo>
                <a:cubicBezTo>
                  <a:pt x="17380" y="20305"/>
                  <a:pt x="17424" y="20261"/>
                  <a:pt x="17439" y="20202"/>
                </a:cubicBezTo>
                <a:close/>
                <a:moveTo>
                  <a:pt x="17189" y="20261"/>
                </a:moveTo>
                <a:cubicBezTo>
                  <a:pt x="17218" y="20291"/>
                  <a:pt x="17233" y="20335"/>
                  <a:pt x="17277" y="20364"/>
                </a:cubicBezTo>
                <a:cubicBezTo>
                  <a:pt x="17262" y="20423"/>
                  <a:pt x="17218" y="20482"/>
                  <a:pt x="17204" y="20526"/>
                </a:cubicBezTo>
                <a:cubicBezTo>
                  <a:pt x="17189" y="20497"/>
                  <a:pt x="17145" y="20452"/>
                  <a:pt x="17130" y="20408"/>
                </a:cubicBezTo>
                <a:cubicBezTo>
                  <a:pt x="17145" y="20364"/>
                  <a:pt x="17159" y="20305"/>
                  <a:pt x="17189" y="20261"/>
                </a:cubicBezTo>
                <a:close/>
                <a:moveTo>
                  <a:pt x="16968" y="20305"/>
                </a:moveTo>
                <a:cubicBezTo>
                  <a:pt x="16983" y="20349"/>
                  <a:pt x="16998" y="20379"/>
                  <a:pt x="17042" y="20423"/>
                </a:cubicBezTo>
                <a:cubicBezTo>
                  <a:pt x="17012" y="20482"/>
                  <a:pt x="16983" y="20526"/>
                  <a:pt x="16968" y="20570"/>
                </a:cubicBezTo>
                <a:lnTo>
                  <a:pt x="16909" y="20452"/>
                </a:lnTo>
                <a:cubicBezTo>
                  <a:pt x="16924" y="20408"/>
                  <a:pt x="16939" y="20364"/>
                  <a:pt x="16968" y="20305"/>
                </a:cubicBezTo>
                <a:close/>
                <a:moveTo>
                  <a:pt x="16630" y="20438"/>
                </a:moveTo>
                <a:cubicBezTo>
                  <a:pt x="16630" y="20452"/>
                  <a:pt x="16644" y="20482"/>
                  <a:pt x="16644" y="20511"/>
                </a:cubicBezTo>
                <a:cubicBezTo>
                  <a:pt x="16644" y="20555"/>
                  <a:pt x="16630" y="20570"/>
                  <a:pt x="16630" y="20600"/>
                </a:cubicBezTo>
                <a:cubicBezTo>
                  <a:pt x="16630" y="20585"/>
                  <a:pt x="16615" y="20570"/>
                  <a:pt x="16615" y="20526"/>
                </a:cubicBezTo>
                <a:cubicBezTo>
                  <a:pt x="16615" y="20497"/>
                  <a:pt x="16630" y="20452"/>
                  <a:pt x="16630" y="20438"/>
                </a:cubicBezTo>
                <a:close/>
                <a:moveTo>
                  <a:pt x="16792" y="20408"/>
                </a:moveTo>
                <a:lnTo>
                  <a:pt x="16836" y="20482"/>
                </a:lnTo>
                <a:cubicBezTo>
                  <a:pt x="16821" y="20511"/>
                  <a:pt x="16792" y="20555"/>
                  <a:pt x="16792" y="20600"/>
                </a:cubicBezTo>
                <a:cubicBezTo>
                  <a:pt x="16777" y="20570"/>
                  <a:pt x="16777" y="20541"/>
                  <a:pt x="16762" y="20511"/>
                </a:cubicBezTo>
                <a:cubicBezTo>
                  <a:pt x="16777" y="20482"/>
                  <a:pt x="16777" y="20438"/>
                  <a:pt x="16792" y="20408"/>
                </a:cubicBezTo>
                <a:close/>
                <a:moveTo>
                  <a:pt x="17939" y="20291"/>
                </a:moveTo>
                <a:cubicBezTo>
                  <a:pt x="17984" y="20320"/>
                  <a:pt x="18028" y="20364"/>
                  <a:pt x="18087" y="20408"/>
                </a:cubicBezTo>
                <a:cubicBezTo>
                  <a:pt x="18042" y="20482"/>
                  <a:pt x="18013" y="20526"/>
                  <a:pt x="17969" y="20600"/>
                </a:cubicBezTo>
                <a:cubicBezTo>
                  <a:pt x="17925" y="20570"/>
                  <a:pt x="17866" y="20526"/>
                  <a:pt x="17822" y="20482"/>
                </a:cubicBezTo>
                <a:cubicBezTo>
                  <a:pt x="17866" y="20423"/>
                  <a:pt x="17895" y="20349"/>
                  <a:pt x="17939" y="20291"/>
                </a:cubicBezTo>
                <a:close/>
                <a:moveTo>
                  <a:pt x="17601" y="20379"/>
                </a:moveTo>
                <a:lnTo>
                  <a:pt x="17733" y="20511"/>
                </a:lnTo>
                <a:cubicBezTo>
                  <a:pt x="17704" y="20570"/>
                  <a:pt x="17660" y="20644"/>
                  <a:pt x="17645" y="20688"/>
                </a:cubicBezTo>
                <a:lnTo>
                  <a:pt x="17513" y="20570"/>
                </a:lnTo>
                <a:cubicBezTo>
                  <a:pt x="17557" y="20511"/>
                  <a:pt x="17571" y="20438"/>
                  <a:pt x="17601" y="20379"/>
                </a:cubicBezTo>
                <a:close/>
                <a:moveTo>
                  <a:pt x="17336" y="20452"/>
                </a:moveTo>
                <a:cubicBezTo>
                  <a:pt x="17365" y="20497"/>
                  <a:pt x="17380" y="20526"/>
                  <a:pt x="17424" y="20570"/>
                </a:cubicBezTo>
                <a:cubicBezTo>
                  <a:pt x="17380" y="20629"/>
                  <a:pt x="17365" y="20673"/>
                  <a:pt x="17336" y="20732"/>
                </a:cubicBezTo>
                <a:cubicBezTo>
                  <a:pt x="17292" y="20703"/>
                  <a:pt x="17277" y="20658"/>
                  <a:pt x="17233" y="20600"/>
                </a:cubicBezTo>
                <a:cubicBezTo>
                  <a:pt x="17277" y="20570"/>
                  <a:pt x="17292" y="20511"/>
                  <a:pt x="17336" y="20452"/>
                </a:cubicBezTo>
                <a:close/>
                <a:moveTo>
                  <a:pt x="17071" y="20511"/>
                </a:moveTo>
                <a:cubicBezTo>
                  <a:pt x="17086" y="20541"/>
                  <a:pt x="17130" y="20585"/>
                  <a:pt x="17145" y="20614"/>
                </a:cubicBezTo>
                <a:cubicBezTo>
                  <a:pt x="17130" y="20673"/>
                  <a:pt x="17086" y="20732"/>
                  <a:pt x="17071" y="20776"/>
                </a:cubicBezTo>
                <a:cubicBezTo>
                  <a:pt x="17056" y="20732"/>
                  <a:pt x="17042" y="20688"/>
                  <a:pt x="16998" y="20658"/>
                </a:cubicBezTo>
                <a:cubicBezTo>
                  <a:pt x="17042" y="20629"/>
                  <a:pt x="17056" y="20570"/>
                  <a:pt x="17071" y="20511"/>
                </a:cubicBezTo>
                <a:close/>
                <a:moveTo>
                  <a:pt x="18131" y="20452"/>
                </a:moveTo>
                <a:cubicBezTo>
                  <a:pt x="18190" y="20497"/>
                  <a:pt x="18248" y="20526"/>
                  <a:pt x="18278" y="20570"/>
                </a:cubicBezTo>
                <a:cubicBezTo>
                  <a:pt x="18248" y="20644"/>
                  <a:pt x="18190" y="20688"/>
                  <a:pt x="18160" y="20776"/>
                </a:cubicBezTo>
                <a:cubicBezTo>
                  <a:pt x="18116" y="20747"/>
                  <a:pt x="18072" y="20688"/>
                  <a:pt x="18028" y="20658"/>
                </a:cubicBezTo>
                <a:cubicBezTo>
                  <a:pt x="18072" y="20585"/>
                  <a:pt x="18101" y="20526"/>
                  <a:pt x="18131" y="20452"/>
                </a:cubicBezTo>
                <a:close/>
                <a:moveTo>
                  <a:pt x="16600" y="20688"/>
                </a:moveTo>
                <a:cubicBezTo>
                  <a:pt x="16600" y="20717"/>
                  <a:pt x="16615" y="20732"/>
                  <a:pt x="16615" y="20747"/>
                </a:cubicBezTo>
                <a:cubicBezTo>
                  <a:pt x="16615" y="20776"/>
                  <a:pt x="16600" y="20791"/>
                  <a:pt x="16600" y="20806"/>
                </a:cubicBezTo>
                <a:cubicBezTo>
                  <a:pt x="16571" y="20791"/>
                  <a:pt x="16571" y="20776"/>
                  <a:pt x="16571" y="20747"/>
                </a:cubicBezTo>
                <a:cubicBezTo>
                  <a:pt x="16571" y="20732"/>
                  <a:pt x="16571" y="20717"/>
                  <a:pt x="16600" y="20688"/>
                </a:cubicBezTo>
                <a:close/>
                <a:moveTo>
                  <a:pt x="16850" y="20570"/>
                </a:moveTo>
                <a:cubicBezTo>
                  <a:pt x="16895" y="20600"/>
                  <a:pt x="16909" y="20644"/>
                  <a:pt x="16924" y="20673"/>
                </a:cubicBezTo>
                <a:cubicBezTo>
                  <a:pt x="16909" y="20717"/>
                  <a:pt x="16880" y="20776"/>
                  <a:pt x="16865" y="20806"/>
                </a:cubicBezTo>
                <a:lnTo>
                  <a:pt x="16821" y="20688"/>
                </a:lnTo>
                <a:cubicBezTo>
                  <a:pt x="16836" y="20658"/>
                  <a:pt x="16850" y="20600"/>
                  <a:pt x="16850" y="20570"/>
                </a:cubicBezTo>
                <a:close/>
                <a:moveTo>
                  <a:pt x="16703" y="20629"/>
                </a:moveTo>
                <a:cubicBezTo>
                  <a:pt x="16718" y="20658"/>
                  <a:pt x="16733" y="20673"/>
                  <a:pt x="16733" y="20717"/>
                </a:cubicBezTo>
                <a:cubicBezTo>
                  <a:pt x="16718" y="20747"/>
                  <a:pt x="16718" y="20791"/>
                  <a:pt x="16703" y="20820"/>
                </a:cubicBezTo>
                <a:cubicBezTo>
                  <a:pt x="16688" y="20791"/>
                  <a:pt x="16688" y="20776"/>
                  <a:pt x="16659" y="20732"/>
                </a:cubicBezTo>
                <a:cubicBezTo>
                  <a:pt x="16688" y="20703"/>
                  <a:pt x="16688" y="20658"/>
                  <a:pt x="16703" y="20629"/>
                </a:cubicBezTo>
                <a:close/>
                <a:moveTo>
                  <a:pt x="17792" y="20570"/>
                </a:moveTo>
                <a:cubicBezTo>
                  <a:pt x="17822" y="20600"/>
                  <a:pt x="17881" y="20644"/>
                  <a:pt x="17925" y="20673"/>
                </a:cubicBezTo>
                <a:cubicBezTo>
                  <a:pt x="17881" y="20732"/>
                  <a:pt x="17836" y="20806"/>
                  <a:pt x="17807" y="20865"/>
                </a:cubicBezTo>
                <a:cubicBezTo>
                  <a:pt x="17778" y="20820"/>
                  <a:pt x="17733" y="20791"/>
                  <a:pt x="17675" y="20747"/>
                </a:cubicBezTo>
                <a:cubicBezTo>
                  <a:pt x="17719" y="20688"/>
                  <a:pt x="17748" y="20629"/>
                  <a:pt x="17792" y="20570"/>
                </a:cubicBezTo>
                <a:close/>
                <a:moveTo>
                  <a:pt x="17483" y="20644"/>
                </a:moveTo>
                <a:cubicBezTo>
                  <a:pt x="17513" y="20673"/>
                  <a:pt x="17557" y="20717"/>
                  <a:pt x="17586" y="20776"/>
                </a:cubicBezTo>
                <a:cubicBezTo>
                  <a:pt x="17557" y="20820"/>
                  <a:pt x="17513" y="20879"/>
                  <a:pt x="17498" y="20953"/>
                </a:cubicBezTo>
                <a:cubicBezTo>
                  <a:pt x="17454" y="20894"/>
                  <a:pt x="17424" y="20865"/>
                  <a:pt x="17410" y="20820"/>
                </a:cubicBezTo>
                <a:cubicBezTo>
                  <a:pt x="17424" y="20747"/>
                  <a:pt x="17454" y="20703"/>
                  <a:pt x="17483" y="20644"/>
                </a:cubicBezTo>
                <a:close/>
                <a:moveTo>
                  <a:pt x="17218" y="20717"/>
                </a:moveTo>
                <a:cubicBezTo>
                  <a:pt x="17262" y="20747"/>
                  <a:pt x="17277" y="20791"/>
                  <a:pt x="17307" y="20820"/>
                </a:cubicBezTo>
                <a:cubicBezTo>
                  <a:pt x="17277" y="20879"/>
                  <a:pt x="17233" y="20938"/>
                  <a:pt x="17218" y="20997"/>
                </a:cubicBezTo>
                <a:cubicBezTo>
                  <a:pt x="17204" y="20953"/>
                  <a:pt x="17159" y="20923"/>
                  <a:pt x="17145" y="20879"/>
                </a:cubicBezTo>
                <a:cubicBezTo>
                  <a:pt x="17159" y="20820"/>
                  <a:pt x="17204" y="20776"/>
                  <a:pt x="17218" y="20717"/>
                </a:cubicBezTo>
                <a:close/>
                <a:moveTo>
                  <a:pt x="16983" y="20776"/>
                </a:moveTo>
                <a:cubicBezTo>
                  <a:pt x="16998" y="20806"/>
                  <a:pt x="17012" y="20850"/>
                  <a:pt x="17056" y="20879"/>
                </a:cubicBezTo>
                <a:cubicBezTo>
                  <a:pt x="17042" y="20938"/>
                  <a:pt x="17012" y="20968"/>
                  <a:pt x="16983" y="21026"/>
                </a:cubicBezTo>
                <a:lnTo>
                  <a:pt x="16924" y="20923"/>
                </a:lnTo>
                <a:cubicBezTo>
                  <a:pt x="16939" y="20865"/>
                  <a:pt x="16968" y="20820"/>
                  <a:pt x="16983" y="20776"/>
                </a:cubicBezTo>
                <a:close/>
                <a:moveTo>
                  <a:pt x="16644" y="20879"/>
                </a:moveTo>
                <a:cubicBezTo>
                  <a:pt x="16644" y="20894"/>
                  <a:pt x="16659" y="20938"/>
                  <a:pt x="16659" y="20953"/>
                </a:cubicBezTo>
                <a:cubicBezTo>
                  <a:pt x="16644" y="20982"/>
                  <a:pt x="16644" y="21012"/>
                  <a:pt x="16630" y="21041"/>
                </a:cubicBezTo>
                <a:cubicBezTo>
                  <a:pt x="16630" y="21026"/>
                  <a:pt x="16615" y="21012"/>
                  <a:pt x="16615" y="20968"/>
                </a:cubicBezTo>
                <a:cubicBezTo>
                  <a:pt x="16630" y="20938"/>
                  <a:pt x="16630" y="20894"/>
                  <a:pt x="16644" y="20879"/>
                </a:cubicBezTo>
                <a:close/>
                <a:moveTo>
                  <a:pt x="16792" y="20820"/>
                </a:moveTo>
                <a:cubicBezTo>
                  <a:pt x="16821" y="20865"/>
                  <a:pt x="16836" y="20879"/>
                  <a:pt x="16836" y="20923"/>
                </a:cubicBezTo>
                <a:cubicBezTo>
                  <a:pt x="16821" y="20953"/>
                  <a:pt x="16792" y="21012"/>
                  <a:pt x="16777" y="21041"/>
                </a:cubicBezTo>
                <a:cubicBezTo>
                  <a:pt x="16762" y="21012"/>
                  <a:pt x="16762" y="20982"/>
                  <a:pt x="16747" y="20953"/>
                </a:cubicBezTo>
                <a:cubicBezTo>
                  <a:pt x="16762" y="20894"/>
                  <a:pt x="16777" y="20865"/>
                  <a:pt x="16792" y="20820"/>
                </a:cubicBezTo>
                <a:close/>
                <a:moveTo>
                  <a:pt x="17969" y="20732"/>
                </a:moveTo>
                <a:cubicBezTo>
                  <a:pt x="18028" y="20776"/>
                  <a:pt x="18072" y="20806"/>
                  <a:pt x="18116" y="20865"/>
                </a:cubicBezTo>
                <a:cubicBezTo>
                  <a:pt x="18087" y="20938"/>
                  <a:pt x="18028" y="20982"/>
                  <a:pt x="17984" y="21056"/>
                </a:cubicBezTo>
                <a:cubicBezTo>
                  <a:pt x="17954" y="21012"/>
                  <a:pt x="17925" y="20968"/>
                  <a:pt x="17866" y="20938"/>
                </a:cubicBezTo>
                <a:cubicBezTo>
                  <a:pt x="17895" y="20865"/>
                  <a:pt x="17939" y="20806"/>
                  <a:pt x="17969" y="20732"/>
                </a:cubicBezTo>
                <a:close/>
                <a:moveTo>
                  <a:pt x="17645" y="20820"/>
                </a:moveTo>
                <a:lnTo>
                  <a:pt x="17778" y="20953"/>
                </a:lnTo>
                <a:cubicBezTo>
                  <a:pt x="17733" y="21012"/>
                  <a:pt x="17704" y="21085"/>
                  <a:pt x="17660" y="21144"/>
                </a:cubicBezTo>
                <a:cubicBezTo>
                  <a:pt x="17630" y="21085"/>
                  <a:pt x="17586" y="21041"/>
                  <a:pt x="17557" y="21012"/>
                </a:cubicBezTo>
                <a:cubicBezTo>
                  <a:pt x="17586" y="20953"/>
                  <a:pt x="17630" y="20879"/>
                  <a:pt x="17645" y="20820"/>
                </a:cubicBezTo>
                <a:close/>
                <a:moveTo>
                  <a:pt x="17351" y="20894"/>
                </a:moveTo>
                <a:cubicBezTo>
                  <a:pt x="17380" y="20938"/>
                  <a:pt x="17410" y="20968"/>
                  <a:pt x="17439" y="21012"/>
                </a:cubicBezTo>
                <a:cubicBezTo>
                  <a:pt x="17410" y="21071"/>
                  <a:pt x="17365" y="21115"/>
                  <a:pt x="17351" y="21174"/>
                </a:cubicBezTo>
                <a:cubicBezTo>
                  <a:pt x="17336" y="21144"/>
                  <a:pt x="17307" y="21115"/>
                  <a:pt x="17277" y="21085"/>
                </a:cubicBezTo>
                <a:cubicBezTo>
                  <a:pt x="17277" y="21071"/>
                  <a:pt x="17262" y="21071"/>
                  <a:pt x="17262" y="21041"/>
                </a:cubicBezTo>
                <a:cubicBezTo>
                  <a:pt x="17292" y="21012"/>
                  <a:pt x="17336" y="20953"/>
                  <a:pt x="17351" y="20894"/>
                </a:cubicBezTo>
                <a:close/>
                <a:moveTo>
                  <a:pt x="17115" y="20968"/>
                </a:moveTo>
                <a:cubicBezTo>
                  <a:pt x="17130" y="21012"/>
                  <a:pt x="17159" y="21041"/>
                  <a:pt x="17189" y="21085"/>
                </a:cubicBezTo>
                <a:cubicBezTo>
                  <a:pt x="17145" y="21115"/>
                  <a:pt x="17130" y="21174"/>
                  <a:pt x="17086" y="21232"/>
                </a:cubicBezTo>
                <a:lnTo>
                  <a:pt x="17042" y="21115"/>
                </a:lnTo>
                <a:cubicBezTo>
                  <a:pt x="17056" y="21056"/>
                  <a:pt x="17086" y="21012"/>
                  <a:pt x="17115" y="20968"/>
                </a:cubicBezTo>
                <a:close/>
                <a:moveTo>
                  <a:pt x="16571" y="21115"/>
                </a:moveTo>
                <a:cubicBezTo>
                  <a:pt x="16571" y="21144"/>
                  <a:pt x="16571" y="21159"/>
                  <a:pt x="16585" y="21174"/>
                </a:cubicBezTo>
                <a:cubicBezTo>
                  <a:pt x="16585" y="21188"/>
                  <a:pt x="16571" y="21232"/>
                  <a:pt x="16571" y="21247"/>
                </a:cubicBezTo>
                <a:cubicBezTo>
                  <a:pt x="16571" y="21232"/>
                  <a:pt x="16556" y="21218"/>
                  <a:pt x="16556" y="21188"/>
                </a:cubicBezTo>
                <a:cubicBezTo>
                  <a:pt x="16556" y="21174"/>
                  <a:pt x="16571" y="21144"/>
                  <a:pt x="16571" y="21115"/>
                </a:cubicBezTo>
                <a:close/>
                <a:moveTo>
                  <a:pt x="16718" y="21056"/>
                </a:moveTo>
                <a:cubicBezTo>
                  <a:pt x="16718" y="21100"/>
                  <a:pt x="16733" y="21115"/>
                  <a:pt x="16733" y="21159"/>
                </a:cubicBezTo>
                <a:cubicBezTo>
                  <a:pt x="16718" y="21188"/>
                  <a:pt x="16703" y="21232"/>
                  <a:pt x="16703" y="21262"/>
                </a:cubicBezTo>
                <a:cubicBezTo>
                  <a:pt x="16703" y="21232"/>
                  <a:pt x="16688" y="21203"/>
                  <a:pt x="16688" y="21174"/>
                </a:cubicBezTo>
                <a:cubicBezTo>
                  <a:pt x="16703" y="21144"/>
                  <a:pt x="16703" y="21100"/>
                  <a:pt x="16718" y="21056"/>
                </a:cubicBezTo>
                <a:close/>
                <a:moveTo>
                  <a:pt x="16895" y="21012"/>
                </a:moveTo>
                <a:lnTo>
                  <a:pt x="16939" y="21115"/>
                </a:lnTo>
                <a:cubicBezTo>
                  <a:pt x="16924" y="21174"/>
                  <a:pt x="16909" y="21218"/>
                  <a:pt x="16895" y="21262"/>
                </a:cubicBezTo>
                <a:cubicBezTo>
                  <a:pt x="16865" y="21232"/>
                  <a:pt x="16850" y="21188"/>
                  <a:pt x="16850" y="21159"/>
                </a:cubicBezTo>
                <a:cubicBezTo>
                  <a:pt x="16850" y="21100"/>
                  <a:pt x="16865" y="21056"/>
                  <a:pt x="16895" y="21012"/>
                </a:cubicBezTo>
                <a:close/>
                <a:moveTo>
                  <a:pt x="17822" y="21012"/>
                </a:moveTo>
                <a:cubicBezTo>
                  <a:pt x="17866" y="21041"/>
                  <a:pt x="17925" y="21085"/>
                  <a:pt x="17954" y="21144"/>
                </a:cubicBezTo>
                <a:cubicBezTo>
                  <a:pt x="17925" y="21218"/>
                  <a:pt x="17866" y="21262"/>
                  <a:pt x="17822" y="21335"/>
                </a:cubicBezTo>
                <a:cubicBezTo>
                  <a:pt x="17792" y="21262"/>
                  <a:pt x="17748" y="21232"/>
                  <a:pt x="17719" y="21188"/>
                </a:cubicBezTo>
                <a:cubicBezTo>
                  <a:pt x="17748" y="21144"/>
                  <a:pt x="17792" y="21071"/>
                  <a:pt x="17822" y="21012"/>
                </a:cubicBezTo>
                <a:close/>
                <a:moveTo>
                  <a:pt x="17498" y="21056"/>
                </a:moveTo>
                <a:cubicBezTo>
                  <a:pt x="17527" y="21100"/>
                  <a:pt x="17571" y="21144"/>
                  <a:pt x="17601" y="21188"/>
                </a:cubicBezTo>
                <a:cubicBezTo>
                  <a:pt x="17571" y="21247"/>
                  <a:pt x="17527" y="21321"/>
                  <a:pt x="17498" y="21380"/>
                </a:cubicBezTo>
                <a:cubicBezTo>
                  <a:pt x="17454" y="21335"/>
                  <a:pt x="17439" y="21306"/>
                  <a:pt x="17410" y="21247"/>
                </a:cubicBezTo>
                <a:cubicBezTo>
                  <a:pt x="17439" y="21188"/>
                  <a:pt x="17483" y="21144"/>
                  <a:pt x="17498" y="21056"/>
                </a:cubicBezTo>
                <a:close/>
                <a:moveTo>
                  <a:pt x="17218" y="21144"/>
                </a:moveTo>
                <a:cubicBezTo>
                  <a:pt x="17233" y="21174"/>
                  <a:pt x="17277" y="21218"/>
                  <a:pt x="17307" y="21247"/>
                </a:cubicBezTo>
                <a:cubicBezTo>
                  <a:pt x="17277" y="21306"/>
                  <a:pt x="17262" y="21350"/>
                  <a:pt x="17218" y="21409"/>
                </a:cubicBezTo>
                <a:cubicBezTo>
                  <a:pt x="17204" y="21394"/>
                  <a:pt x="17204" y="21380"/>
                  <a:pt x="17189" y="21350"/>
                </a:cubicBezTo>
                <a:cubicBezTo>
                  <a:pt x="17159" y="21335"/>
                  <a:pt x="17159" y="21321"/>
                  <a:pt x="17145" y="21306"/>
                </a:cubicBezTo>
                <a:cubicBezTo>
                  <a:pt x="17159" y="21247"/>
                  <a:pt x="17204" y="21188"/>
                  <a:pt x="17218" y="21144"/>
                </a:cubicBezTo>
                <a:close/>
                <a:moveTo>
                  <a:pt x="16983" y="21218"/>
                </a:moveTo>
                <a:lnTo>
                  <a:pt x="17042" y="21321"/>
                </a:lnTo>
                <a:cubicBezTo>
                  <a:pt x="17012" y="21380"/>
                  <a:pt x="16983" y="21424"/>
                  <a:pt x="16968" y="21468"/>
                </a:cubicBezTo>
                <a:lnTo>
                  <a:pt x="16909" y="21365"/>
                </a:lnTo>
                <a:cubicBezTo>
                  <a:pt x="16939" y="21306"/>
                  <a:pt x="16968" y="21247"/>
                  <a:pt x="16983" y="21218"/>
                </a:cubicBezTo>
                <a:close/>
                <a:moveTo>
                  <a:pt x="16644" y="21321"/>
                </a:moveTo>
                <a:cubicBezTo>
                  <a:pt x="16644" y="21335"/>
                  <a:pt x="16674" y="21380"/>
                  <a:pt x="16674" y="21394"/>
                </a:cubicBezTo>
                <a:cubicBezTo>
                  <a:pt x="16644" y="21424"/>
                  <a:pt x="16644" y="21468"/>
                  <a:pt x="16630" y="21483"/>
                </a:cubicBezTo>
                <a:cubicBezTo>
                  <a:pt x="16615" y="21453"/>
                  <a:pt x="16615" y="21424"/>
                  <a:pt x="16615" y="21409"/>
                </a:cubicBezTo>
                <a:cubicBezTo>
                  <a:pt x="16630" y="21380"/>
                  <a:pt x="16630" y="21335"/>
                  <a:pt x="16644" y="21321"/>
                </a:cubicBezTo>
                <a:close/>
                <a:moveTo>
                  <a:pt x="16792" y="21262"/>
                </a:moveTo>
                <a:cubicBezTo>
                  <a:pt x="16806" y="21306"/>
                  <a:pt x="16836" y="21335"/>
                  <a:pt x="16836" y="21365"/>
                </a:cubicBezTo>
                <a:cubicBezTo>
                  <a:pt x="16821" y="21394"/>
                  <a:pt x="16792" y="21453"/>
                  <a:pt x="16777" y="21483"/>
                </a:cubicBezTo>
                <a:cubicBezTo>
                  <a:pt x="16762" y="21453"/>
                  <a:pt x="16762" y="21409"/>
                  <a:pt x="16733" y="21394"/>
                </a:cubicBezTo>
                <a:cubicBezTo>
                  <a:pt x="16762" y="21365"/>
                  <a:pt x="16777" y="21306"/>
                  <a:pt x="16792" y="21262"/>
                </a:cubicBezTo>
                <a:close/>
                <a:moveTo>
                  <a:pt x="17660" y="21262"/>
                </a:moveTo>
                <a:cubicBezTo>
                  <a:pt x="17704" y="21306"/>
                  <a:pt x="17733" y="21365"/>
                  <a:pt x="17763" y="21394"/>
                </a:cubicBezTo>
                <a:cubicBezTo>
                  <a:pt x="17733" y="21453"/>
                  <a:pt x="17675" y="21527"/>
                  <a:pt x="17645" y="21586"/>
                </a:cubicBezTo>
                <a:cubicBezTo>
                  <a:pt x="17630" y="21541"/>
                  <a:pt x="17586" y="21483"/>
                  <a:pt x="17557" y="21453"/>
                </a:cubicBezTo>
                <a:cubicBezTo>
                  <a:pt x="17586" y="21394"/>
                  <a:pt x="17630" y="21321"/>
                  <a:pt x="17660" y="21262"/>
                </a:cubicBezTo>
                <a:close/>
                <a:moveTo>
                  <a:pt x="17365" y="21335"/>
                </a:moveTo>
                <a:cubicBezTo>
                  <a:pt x="17410" y="21380"/>
                  <a:pt x="17424" y="21409"/>
                  <a:pt x="17454" y="21468"/>
                </a:cubicBezTo>
                <a:lnTo>
                  <a:pt x="17351" y="21630"/>
                </a:lnTo>
                <a:cubicBezTo>
                  <a:pt x="17307" y="21600"/>
                  <a:pt x="17292" y="21541"/>
                  <a:pt x="17277" y="21512"/>
                </a:cubicBezTo>
                <a:cubicBezTo>
                  <a:pt x="17307" y="21453"/>
                  <a:pt x="17336" y="21394"/>
                  <a:pt x="17365" y="21335"/>
                </a:cubicBezTo>
                <a:close/>
                <a:moveTo>
                  <a:pt x="17086" y="21394"/>
                </a:moveTo>
                <a:cubicBezTo>
                  <a:pt x="17096" y="21394"/>
                  <a:pt x="17099" y="21401"/>
                  <a:pt x="17096" y="21401"/>
                </a:cubicBezTo>
                <a:cubicBezTo>
                  <a:pt x="17094" y="21401"/>
                  <a:pt x="17091" y="21399"/>
                  <a:pt x="17086" y="21394"/>
                </a:cubicBezTo>
                <a:lnTo>
                  <a:pt x="17086" y="21394"/>
                </a:lnTo>
                <a:cubicBezTo>
                  <a:pt x="17130" y="21453"/>
                  <a:pt x="17145" y="21468"/>
                  <a:pt x="17159" y="21512"/>
                </a:cubicBezTo>
                <a:cubicBezTo>
                  <a:pt x="17130" y="21556"/>
                  <a:pt x="17115" y="21615"/>
                  <a:pt x="17071" y="21674"/>
                </a:cubicBezTo>
                <a:cubicBezTo>
                  <a:pt x="17071" y="21659"/>
                  <a:pt x="17056" y="21659"/>
                  <a:pt x="17056" y="21630"/>
                </a:cubicBezTo>
                <a:cubicBezTo>
                  <a:pt x="17042" y="21600"/>
                  <a:pt x="17012" y="21586"/>
                  <a:pt x="17012" y="21541"/>
                </a:cubicBezTo>
                <a:cubicBezTo>
                  <a:pt x="17042" y="21512"/>
                  <a:pt x="17071" y="21453"/>
                  <a:pt x="17086" y="21394"/>
                </a:cubicBezTo>
                <a:close/>
                <a:moveTo>
                  <a:pt x="16556" y="21556"/>
                </a:moveTo>
                <a:cubicBezTo>
                  <a:pt x="16556" y="21586"/>
                  <a:pt x="16556" y="21600"/>
                  <a:pt x="16571" y="21615"/>
                </a:cubicBezTo>
                <a:cubicBezTo>
                  <a:pt x="16571" y="21630"/>
                  <a:pt x="16556" y="21674"/>
                  <a:pt x="16556" y="21689"/>
                </a:cubicBezTo>
                <a:cubicBezTo>
                  <a:pt x="16541" y="21674"/>
                  <a:pt x="16541" y="21659"/>
                  <a:pt x="16541" y="21630"/>
                </a:cubicBezTo>
                <a:cubicBezTo>
                  <a:pt x="16541" y="21615"/>
                  <a:pt x="16556" y="21586"/>
                  <a:pt x="16556" y="21556"/>
                </a:cubicBezTo>
                <a:close/>
                <a:moveTo>
                  <a:pt x="16688" y="21512"/>
                </a:moveTo>
                <a:cubicBezTo>
                  <a:pt x="16703" y="21541"/>
                  <a:pt x="16718" y="21556"/>
                  <a:pt x="16718" y="21600"/>
                </a:cubicBezTo>
                <a:lnTo>
                  <a:pt x="16674" y="21703"/>
                </a:lnTo>
                <a:cubicBezTo>
                  <a:pt x="16674" y="21674"/>
                  <a:pt x="16644" y="21644"/>
                  <a:pt x="16644" y="21615"/>
                </a:cubicBezTo>
                <a:cubicBezTo>
                  <a:pt x="16674" y="21586"/>
                  <a:pt x="16688" y="21541"/>
                  <a:pt x="16688" y="21512"/>
                </a:cubicBezTo>
                <a:close/>
                <a:moveTo>
                  <a:pt x="16865" y="21453"/>
                </a:moveTo>
                <a:lnTo>
                  <a:pt x="16924" y="21556"/>
                </a:lnTo>
                <a:cubicBezTo>
                  <a:pt x="16909" y="21615"/>
                  <a:pt x="16865" y="21659"/>
                  <a:pt x="16850" y="21703"/>
                </a:cubicBezTo>
                <a:cubicBezTo>
                  <a:pt x="16836" y="21674"/>
                  <a:pt x="16836" y="21630"/>
                  <a:pt x="16806" y="21600"/>
                </a:cubicBezTo>
                <a:cubicBezTo>
                  <a:pt x="16836" y="21541"/>
                  <a:pt x="16850" y="21512"/>
                  <a:pt x="16865" y="21453"/>
                </a:cubicBezTo>
                <a:close/>
                <a:moveTo>
                  <a:pt x="17513" y="21527"/>
                </a:moveTo>
                <a:cubicBezTo>
                  <a:pt x="17557" y="21556"/>
                  <a:pt x="17586" y="21615"/>
                  <a:pt x="17616" y="21644"/>
                </a:cubicBezTo>
                <a:cubicBezTo>
                  <a:pt x="17586" y="21703"/>
                  <a:pt x="17542" y="21777"/>
                  <a:pt x="17498" y="21836"/>
                </a:cubicBezTo>
                <a:cubicBezTo>
                  <a:pt x="17454" y="21777"/>
                  <a:pt x="17424" y="21747"/>
                  <a:pt x="17410" y="21689"/>
                </a:cubicBezTo>
                <a:lnTo>
                  <a:pt x="17513" y="21527"/>
                </a:lnTo>
                <a:close/>
                <a:moveTo>
                  <a:pt x="17218" y="21586"/>
                </a:moveTo>
                <a:cubicBezTo>
                  <a:pt x="17233" y="21615"/>
                  <a:pt x="17277" y="21659"/>
                  <a:pt x="17292" y="21703"/>
                </a:cubicBezTo>
                <a:cubicBezTo>
                  <a:pt x="17262" y="21762"/>
                  <a:pt x="17233" y="21821"/>
                  <a:pt x="17204" y="21880"/>
                </a:cubicBezTo>
                <a:cubicBezTo>
                  <a:pt x="17189" y="21836"/>
                  <a:pt x="17145" y="21792"/>
                  <a:pt x="17130" y="21747"/>
                </a:cubicBezTo>
                <a:cubicBezTo>
                  <a:pt x="17159" y="21689"/>
                  <a:pt x="17174" y="21630"/>
                  <a:pt x="17218" y="21586"/>
                </a:cubicBezTo>
                <a:close/>
                <a:moveTo>
                  <a:pt x="16497" y="21836"/>
                </a:moveTo>
                <a:lnTo>
                  <a:pt x="16497" y="21850"/>
                </a:lnTo>
                <a:cubicBezTo>
                  <a:pt x="16497" y="21880"/>
                  <a:pt x="16482" y="21895"/>
                  <a:pt x="16482" y="21895"/>
                </a:cubicBezTo>
                <a:lnTo>
                  <a:pt x="16482" y="21880"/>
                </a:lnTo>
                <a:cubicBezTo>
                  <a:pt x="16482" y="21850"/>
                  <a:pt x="16482" y="21836"/>
                  <a:pt x="16497" y="21836"/>
                </a:cubicBezTo>
                <a:close/>
                <a:moveTo>
                  <a:pt x="16983" y="21659"/>
                </a:moveTo>
                <a:cubicBezTo>
                  <a:pt x="16983" y="21674"/>
                  <a:pt x="16998" y="21674"/>
                  <a:pt x="16998" y="21689"/>
                </a:cubicBezTo>
                <a:cubicBezTo>
                  <a:pt x="17012" y="21703"/>
                  <a:pt x="17042" y="21747"/>
                  <a:pt x="17042" y="21762"/>
                </a:cubicBezTo>
                <a:cubicBezTo>
                  <a:pt x="16998" y="21821"/>
                  <a:pt x="16983" y="21880"/>
                  <a:pt x="16939" y="21909"/>
                </a:cubicBezTo>
                <a:lnTo>
                  <a:pt x="16895" y="21806"/>
                </a:lnTo>
                <a:cubicBezTo>
                  <a:pt x="16924" y="21747"/>
                  <a:pt x="16939" y="21689"/>
                  <a:pt x="16983" y="21659"/>
                </a:cubicBezTo>
                <a:close/>
                <a:moveTo>
                  <a:pt x="16615" y="21762"/>
                </a:moveTo>
                <a:cubicBezTo>
                  <a:pt x="16615" y="21777"/>
                  <a:pt x="16630" y="21821"/>
                  <a:pt x="16630" y="21836"/>
                </a:cubicBezTo>
                <a:cubicBezTo>
                  <a:pt x="16615" y="21880"/>
                  <a:pt x="16615" y="21909"/>
                  <a:pt x="16600" y="21924"/>
                </a:cubicBezTo>
                <a:cubicBezTo>
                  <a:pt x="16600" y="21909"/>
                  <a:pt x="16571" y="21880"/>
                  <a:pt x="16571" y="21850"/>
                </a:cubicBezTo>
                <a:cubicBezTo>
                  <a:pt x="16600" y="21821"/>
                  <a:pt x="16600" y="21777"/>
                  <a:pt x="16615" y="21762"/>
                </a:cubicBezTo>
                <a:close/>
                <a:moveTo>
                  <a:pt x="16777" y="21703"/>
                </a:moveTo>
                <a:cubicBezTo>
                  <a:pt x="16777" y="21733"/>
                  <a:pt x="16792" y="21762"/>
                  <a:pt x="16821" y="21792"/>
                </a:cubicBezTo>
                <a:cubicBezTo>
                  <a:pt x="16792" y="21836"/>
                  <a:pt x="16777" y="21895"/>
                  <a:pt x="16762" y="21924"/>
                </a:cubicBezTo>
                <a:cubicBezTo>
                  <a:pt x="16747" y="21895"/>
                  <a:pt x="16747" y="21865"/>
                  <a:pt x="16718" y="21836"/>
                </a:cubicBezTo>
                <a:cubicBezTo>
                  <a:pt x="16733" y="21792"/>
                  <a:pt x="16762" y="21747"/>
                  <a:pt x="16777" y="21703"/>
                </a:cubicBezTo>
                <a:close/>
                <a:moveTo>
                  <a:pt x="17351" y="21777"/>
                </a:moveTo>
                <a:cubicBezTo>
                  <a:pt x="17380" y="21821"/>
                  <a:pt x="17410" y="21880"/>
                  <a:pt x="17439" y="21909"/>
                </a:cubicBezTo>
                <a:cubicBezTo>
                  <a:pt x="17410" y="21939"/>
                  <a:pt x="17380" y="21998"/>
                  <a:pt x="17351" y="22042"/>
                </a:cubicBezTo>
                <a:cubicBezTo>
                  <a:pt x="17336" y="22057"/>
                  <a:pt x="17336" y="22071"/>
                  <a:pt x="17307" y="22086"/>
                </a:cubicBezTo>
                <a:cubicBezTo>
                  <a:pt x="17292" y="22057"/>
                  <a:pt x="17262" y="22012"/>
                  <a:pt x="17233" y="21968"/>
                </a:cubicBezTo>
                <a:cubicBezTo>
                  <a:pt x="17277" y="21895"/>
                  <a:pt x="17307" y="21836"/>
                  <a:pt x="17351" y="21777"/>
                </a:cubicBezTo>
                <a:close/>
                <a:moveTo>
                  <a:pt x="17086" y="21836"/>
                </a:moveTo>
                <a:cubicBezTo>
                  <a:pt x="17101" y="21880"/>
                  <a:pt x="17130" y="21909"/>
                  <a:pt x="17159" y="21954"/>
                </a:cubicBezTo>
                <a:cubicBezTo>
                  <a:pt x="17130" y="21998"/>
                  <a:pt x="17086" y="22057"/>
                  <a:pt x="17071" y="22115"/>
                </a:cubicBezTo>
                <a:cubicBezTo>
                  <a:pt x="17042" y="22071"/>
                  <a:pt x="17012" y="22042"/>
                  <a:pt x="16998" y="21998"/>
                </a:cubicBezTo>
                <a:cubicBezTo>
                  <a:pt x="17042" y="21954"/>
                  <a:pt x="17056" y="21895"/>
                  <a:pt x="17086" y="21836"/>
                </a:cubicBezTo>
                <a:close/>
                <a:moveTo>
                  <a:pt x="16512" y="22027"/>
                </a:moveTo>
                <a:cubicBezTo>
                  <a:pt x="16512" y="22042"/>
                  <a:pt x="16512" y="22057"/>
                  <a:pt x="16541" y="22071"/>
                </a:cubicBezTo>
                <a:cubicBezTo>
                  <a:pt x="16512" y="22101"/>
                  <a:pt x="16512" y="22130"/>
                  <a:pt x="16497" y="22145"/>
                </a:cubicBezTo>
                <a:lnTo>
                  <a:pt x="16497" y="22101"/>
                </a:lnTo>
                <a:cubicBezTo>
                  <a:pt x="16497" y="22071"/>
                  <a:pt x="16512" y="22042"/>
                  <a:pt x="16512" y="22027"/>
                </a:cubicBezTo>
                <a:close/>
                <a:moveTo>
                  <a:pt x="16674" y="21954"/>
                </a:moveTo>
                <a:cubicBezTo>
                  <a:pt x="16688" y="21983"/>
                  <a:pt x="16688" y="21998"/>
                  <a:pt x="16703" y="22042"/>
                </a:cubicBezTo>
                <a:lnTo>
                  <a:pt x="16644" y="22145"/>
                </a:lnTo>
                <a:cubicBezTo>
                  <a:pt x="16644" y="22115"/>
                  <a:pt x="16630" y="22086"/>
                  <a:pt x="16630" y="22057"/>
                </a:cubicBezTo>
                <a:cubicBezTo>
                  <a:pt x="16630" y="22042"/>
                  <a:pt x="16644" y="21983"/>
                  <a:pt x="16674" y="21954"/>
                </a:cubicBezTo>
                <a:close/>
                <a:moveTo>
                  <a:pt x="16850" y="21895"/>
                </a:moveTo>
                <a:cubicBezTo>
                  <a:pt x="16865" y="21909"/>
                  <a:pt x="16865" y="21924"/>
                  <a:pt x="16865" y="21954"/>
                </a:cubicBezTo>
                <a:cubicBezTo>
                  <a:pt x="16865" y="21968"/>
                  <a:pt x="16880" y="21983"/>
                  <a:pt x="16880" y="21998"/>
                </a:cubicBezTo>
                <a:cubicBezTo>
                  <a:pt x="16865" y="22057"/>
                  <a:pt x="16836" y="22101"/>
                  <a:pt x="16806" y="22145"/>
                </a:cubicBezTo>
                <a:cubicBezTo>
                  <a:pt x="16792" y="22115"/>
                  <a:pt x="16792" y="22071"/>
                  <a:pt x="16777" y="22042"/>
                </a:cubicBezTo>
                <a:cubicBezTo>
                  <a:pt x="16792" y="21983"/>
                  <a:pt x="16836" y="21954"/>
                  <a:pt x="16850" y="21895"/>
                </a:cubicBezTo>
                <a:close/>
                <a:moveTo>
                  <a:pt x="16453" y="22263"/>
                </a:moveTo>
                <a:lnTo>
                  <a:pt x="16453" y="22292"/>
                </a:lnTo>
                <a:cubicBezTo>
                  <a:pt x="16453" y="22307"/>
                  <a:pt x="16424" y="22336"/>
                  <a:pt x="16424" y="22336"/>
                </a:cubicBezTo>
                <a:lnTo>
                  <a:pt x="16424" y="22321"/>
                </a:lnTo>
                <a:cubicBezTo>
                  <a:pt x="16424" y="22292"/>
                  <a:pt x="16453" y="22277"/>
                  <a:pt x="16453" y="22263"/>
                </a:cubicBezTo>
                <a:close/>
                <a:moveTo>
                  <a:pt x="17204" y="22042"/>
                </a:moveTo>
                <a:cubicBezTo>
                  <a:pt x="17218" y="22071"/>
                  <a:pt x="17248" y="22115"/>
                  <a:pt x="17277" y="22160"/>
                </a:cubicBezTo>
                <a:lnTo>
                  <a:pt x="17159" y="22336"/>
                </a:lnTo>
                <a:cubicBezTo>
                  <a:pt x="17145" y="22292"/>
                  <a:pt x="17130" y="22263"/>
                  <a:pt x="17086" y="22204"/>
                </a:cubicBezTo>
                <a:lnTo>
                  <a:pt x="17204" y="22042"/>
                </a:lnTo>
                <a:close/>
                <a:moveTo>
                  <a:pt x="16556" y="22189"/>
                </a:moveTo>
                <a:cubicBezTo>
                  <a:pt x="16556" y="22204"/>
                  <a:pt x="16571" y="22248"/>
                  <a:pt x="16571" y="22263"/>
                </a:cubicBezTo>
                <a:lnTo>
                  <a:pt x="16538" y="22340"/>
                </a:lnTo>
                <a:cubicBezTo>
                  <a:pt x="16538" y="22329"/>
                  <a:pt x="16534" y="22314"/>
                  <a:pt x="16527" y="22292"/>
                </a:cubicBezTo>
                <a:cubicBezTo>
                  <a:pt x="16541" y="22263"/>
                  <a:pt x="16541" y="22218"/>
                  <a:pt x="16556" y="22189"/>
                </a:cubicBezTo>
                <a:close/>
                <a:moveTo>
                  <a:pt x="16718" y="22145"/>
                </a:moveTo>
                <a:cubicBezTo>
                  <a:pt x="16733" y="22160"/>
                  <a:pt x="16762" y="22204"/>
                  <a:pt x="16762" y="22218"/>
                </a:cubicBezTo>
                <a:lnTo>
                  <a:pt x="16762" y="22248"/>
                </a:lnTo>
                <a:cubicBezTo>
                  <a:pt x="16747" y="22277"/>
                  <a:pt x="16703" y="22336"/>
                  <a:pt x="16688" y="22366"/>
                </a:cubicBezTo>
                <a:cubicBezTo>
                  <a:pt x="16674" y="22336"/>
                  <a:pt x="16674" y="22292"/>
                  <a:pt x="16674" y="22277"/>
                </a:cubicBezTo>
                <a:cubicBezTo>
                  <a:pt x="16688" y="22248"/>
                  <a:pt x="16703" y="22189"/>
                  <a:pt x="16718" y="22145"/>
                </a:cubicBezTo>
                <a:close/>
                <a:moveTo>
                  <a:pt x="16968" y="22101"/>
                </a:moveTo>
                <a:cubicBezTo>
                  <a:pt x="16968" y="22130"/>
                  <a:pt x="16983" y="22160"/>
                  <a:pt x="16998" y="22204"/>
                </a:cubicBezTo>
                <a:cubicBezTo>
                  <a:pt x="16968" y="22263"/>
                  <a:pt x="16939" y="22321"/>
                  <a:pt x="16909" y="22366"/>
                </a:cubicBezTo>
                <a:cubicBezTo>
                  <a:pt x="16895" y="22336"/>
                  <a:pt x="16865" y="22292"/>
                  <a:pt x="16865" y="22263"/>
                </a:cubicBezTo>
                <a:cubicBezTo>
                  <a:pt x="16909" y="22204"/>
                  <a:pt x="16924" y="22145"/>
                  <a:pt x="16968" y="22101"/>
                </a:cubicBezTo>
                <a:close/>
                <a:moveTo>
                  <a:pt x="17042" y="22277"/>
                </a:moveTo>
                <a:cubicBezTo>
                  <a:pt x="17056" y="22321"/>
                  <a:pt x="17071" y="22351"/>
                  <a:pt x="17115" y="22395"/>
                </a:cubicBezTo>
                <a:lnTo>
                  <a:pt x="16998" y="22557"/>
                </a:lnTo>
                <a:lnTo>
                  <a:pt x="16939" y="22439"/>
                </a:lnTo>
                <a:cubicBezTo>
                  <a:pt x="16983" y="22395"/>
                  <a:pt x="17012" y="22336"/>
                  <a:pt x="17042" y="22277"/>
                </a:cubicBezTo>
                <a:close/>
                <a:moveTo>
                  <a:pt x="16482" y="22454"/>
                </a:moveTo>
                <a:cubicBezTo>
                  <a:pt x="16482" y="22483"/>
                  <a:pt x="16482" y="22498"/>
                  <a:pt x="16497" y="22513"/>
                </a:cubicBezTo>
                <a:cubicBezTo>
                  <a:pt x="16482" y="22527"/>
                  <a:pt x="16482" y="22572"/>
                  <a:pt x="16468" y="22586"/>
                </a:cubicBezTo>
                <a:cubicBezTo>
                  <a:pt x="16453" y="22572"/>
                  <a:pt x="16453" y="22557"/>
                  <a:pt x="16453" y="22527"/>
                </a:cubicBezTo>
                <a:cubicBezTo>
                  <a:pt x="16468" y="22513"/>
                  <a:pt x="16468" y="22483"/>
                  <a:pt x="16482" y="22454"/>
                </a:cubicBezTo>
                <a:close/>
                <a:moveTo>
                  <a:pt x="16792" y="22336"/>
                </a:moveTo>
                <a:cubicBezTo>
                  <a:pt x="16836" y="22366"/>
                  <a:pt x="16836" y="22410"/>
                  <a:pt x="16850" y="22439"/>
                </a:cubicBezTo>
                <a:cubicBezTo>
                  <a:pt x="16821" y="22498"/>
                  <a:pt x="16792" y="22527"/>
                  <a:pt x="16762" y="22586"/>
                </a:cubicBezTo>
                <a:cubicBezTo>
                  <a:pt x="16747" y="22557"/>
                  <a:pt x="16747" y="22513"/>
                  <a:pt x="16718" y="22483"/>
                </a:cubicBezTo>
                <a:cubicBezTo>
                  <a:pt x="16733" y="22424"/>
                  <a:pt x="16777" y="22395"/>
                  <a:pt x="16792" y="22336"/>
                </a:cubicBezTo>
                <a:close/>
                <a:moveTo>
                  <a:pt x="16615" y="22395"/>
                </a:moveTo>
                <a:cubicBezTo>
                  <a:pt x="16615" y="22424"/>
                  <a:pt x="16630" y="22439"/>
                  <a:pt x="16630" y="22483"/>
                </a:cubicBezTo>
                <a:cubicBezTo>
                  <a:pt x="16615" y="22513"/>
                  <a:pt x="16585" y="22557"/>
                  <a:pt x="16571" y="22616"/>
                </a:cubicBezTo>
                <a:cubicBezTo>
                  <a:pt x="16571" y="22572"/>
                  <a:pt x="16571" y="22527"/>
                  <a:pt x="16556" y="22513"/>
                </a:cubicBezTo>
                <a:cubicBezTo>
                  <a:pt x="16571" y="22483"/>
                  <a:pt x="16600" y="22439"/>
                  <a:pt x="16615" y="22395"/>
                </a:cubicBezTo>
                <a:close/>
                <a:moveTo>
                  <a:pt x="16365" y="22704"/>
                </a:moveTo>
                <a:lnTo>
                  <a:pt x="16365" y="22719"/>
                </a:lnTo>
                <a:cubicBezTo>
                  <a:pt x="16365" y="22733"/>
                  <a:pt x="16350" y="22748"/>
                  <a:pt x="16350" y="22778"/>
                </a:cubicBezTo>
                <a:lnTo>
                  <a:pt x="16350" y="22763"/>
                </a:lnTo>
                <a:cubicBezTo>
                  <a:pt x="16350" y="22733"/>
                  <a:pt x="16365" y="22719"/>
                  <a:pt x="16365" y="22704"/>
                </a:cubicBezTo>
                <a:close/>
                <a:moveTo>
                  <a:pt x="16497" y="22630"/>
                </a:moveTo>
                <a:cubicBezTo>
                  <a:pt x="16497" y="22645"/>
                  <a:pt x="16512" y="22689"/>
                  <a:pt x="16512" y="22704"/>
                </a:cubicBezTo>
                <a:lnTo>
                  <a:pt x="16468" y="22807"/>
                </a:lnTo>
                <a:lnTo>
                  <a:pt x="16468" y="22733"/>
                </a:lnTo>
                <a:cubicBezTo>
                  <a:pt x="16482" y="22704"/>
                  <a:pt x="16497" y="22660"/>
                  <a:pt x="16497" y="22630"/>
                </a:cubicBezTo>
                <a:close/>
                <a:moveTo>
                  <a:pt x="16688" y="22586"/>
                </a:moveTo>
                <a:cubicBezTo>
                  <a:pt x="16703" y="22630"/>
                  <a:pt x="16703" y="22660"/>
                  <a:pt x="16718" y="22689"/>
                </a:cubicBezTo>
                <a:cubicBezTo>
                  <a:pt x="16703" y="22719"/>
                  <a:pt x="16674" y="22778"/>
                  <a:pt x="16644" y="22807"/>
                </a:cubicBezTo>
                <a:cubicBezTo>
                  <a:pt x="16644" y="22792"/>
                  <a:pt x="16630" y="22748"/>
                  <a:pt x="16630" y="22733"/>
                </a:cubicBezTo>
                <a:cubicBezTo>
                  <a:pt x="16615" y="22733"/>
                  <a:pt x="16615" y="22733"/>
                  <a:pt x="16615" y="22719"/>
                </a:cubicBezTo>
                <a:cubicBezTo>
                  <a:pt x="16630" y="22689"/>
                  <a:pt x="16674" y="22630"/>
                  <a:pt x="16688" y="22586"/>
                </a:cubicBezTo>
                <a:close/>
                <a:moveTo>
                  <a:pt x="16895" y="22542"/>
                </a:moveTo>
                <a:lnTo>
                  <a:pt x="16939" y="22645"/>
                </a:lnTo>
                <a:lnTo>
                  <a:pt x="16836" y="22807"/>
                </a:lnTo>
                <a:cubicBezTo>
                  <a:pt x="16821" y="22778"/>
                  <a:pt x="16821" y="22733"/>
                  <a:pt x="16792" y="22704"/>
                </a:cubicBezTo>
                <a:cubicBezTo>
                  <a:pt x="16836" y="22645"/>
                  <a:pt x="16850" y="22586"/>
                  <a:pt x="16895" y="22542"/>
                </a:cubicBezTo>
                <a:close/>
                <a:moveTo>
                  <a:pt x="16409" y="22881"/>
                </a:moveTo>
                <a:lnTo>
                  <a:pt x="16409" y="22940"/>
                </a:lnTo>
                <a:cubicBezTo>
                  <a:pt x="16394" y="22984"/>
                  <a:pt x="16394" y="22998"/>
                  <a:pt x="16365" y="23028"/>
                </a:cubicBezTo>
                <a:lnTo>
                  <a:pt x="16365" y="22984"/>
                </a:lnTo>
                <a:cubicBezTo>
                  <a:pt x="16394" y="22940"/>
                  <a:pt x="16394" y="22925"/>
                  <a:pt x="16409" y="22881"/>
                </a:cubicBezTo>
                <a:close/>
                <a:moveTo>
                  <a:pt x="16762" y="22778"/>
                </a:moveTo>
                <a:cubicBezTo>
                  <a:pt x="16762" y="22836"/>
                  <a:pt x="16777" y="22851"/>
                  <a:pt x="16792" y="22881"/>
                </a:cubicBezTo>
                <a:cubicBezTo>
                  <a:pt x="16762" y="22940"/>
                  <a:pt x="16747" y="22984"/>
                  <a:pt x="16703" y="23028"/>
                </a:cubicBezTo>
                <a:cubicBezTo>
                  <a:pt x="16688" y="22998"/>
                  <a:pt x="16688" y="22954"/>
                  <a:pt x="16674" y="22925"/>
                </a:cubicBezTo>
                <a:cubicBezTo>
                  <a:pt x="16703" y="22866"/>
                  <a:pt x="16718" y="22836"/>
                  <a:pt x="16762" y="22778"/>
                </a:cubicBezTo>
                <a:close/>
                <a:moveTo>
                  <a:pt x="16556" y="22836"/>
                </a:moveTo>
                <a:cubicBezTo>
                  <a:pt x="16556" y="22866"/>
                  <a:pt x="16571" y="22881"/>
                  <a:pt x="16571" y="22925"/>
                </a:cubicBezTo>
                <a:cubicBezTo>
                  <a:pt x="16556" y="22954"/>
                  <a:pt x="16512" y="22998"/>
                  <a:pt x="16497" y="23057"/>
                </a:cubicBezTo>
                <a:lnTo>
                  <a:pt x="16497" y="23013"/>
                </a:lnTo>
                <a:lnTo>
                  <a:pt x="16497" y="22954"/>
                </a:lnTo>
                <a:cubicBezTo>
                  <a:pt x="16512" y="22925"/>
                  <a:pt x="16541" y="22881"/>
                  <a:pt x="16556" y="22836"/>
                </a:cubicBezTo>
                <a:close/>
                <a:moveTo>
                  <a:pt x="16291" y="23146"/>
                </a:moveTo>
                <a:lnTo>
                  <a:pt x="16291" y="23160"/>
                </a:lnTo>
                <a:cubicBezTo>
                  <a:pt x="16291" y="23175"/>
                  <a:pt x="16276" y="23190"/>
                  <a:pt x="16276" y="23219"/>
                </a:cubicBezTo>
                <a:lnTo>
                  <a:pt x="16276" y="23204"/>
                </a:lnTo>
                <a:cubicBezTo>
                  <a:pt x="16276" y="23175"/>
                  <a:pt x="16291" y="23160"/>
                  <a:pt x="16291" y="23146"/>
                </a:cubicBezTo>
                <a:close/>
                <a:moveTo>
                  <a:pt x="16615" y="23057"/>
                </a:moveTo>
                <a:cubicBezTo>
                  <a:pt x="16630" y="23087"/>
                  <a:pt x="16630" y="23131"/>
                  <a:pt x="16644" y="23146"/>
                </a:cubicBezTo>
                <a:cubicBezTo>
                  <a:pt x="16615" y="23175"/>
                  <a:pt x="16600" y="23234"/>
                  <a:pt x="16556" y="23263"/>
                </a:cubicBezTo>
                <a:cubicBezTo>
                  <a:pt x="16541" y="23234"/>
                  <a:pt x="16541" y="23204"/>
                  <a:pt x="16541" y="23175"/>
                </a:cubicBezTo>
                <a:cubicBezTo>
                  <a:pt x="16556" y="23116"/>
                  <a:pt x="16600" y="23087"/>
                  <a:pt x="16615" y="23057"/>
                </a:cubicBezTo>
                <a:close/>
                <a:moveTo>
                  <a:pt x="16424" y="23087"/>
                </a:moveTo>
                <a:cubicBezTo>
                  <a:pt x="16424" y="23101"/>
                  <a:pt x="16424" y="23146"/>
                  <a:pt x="16438" y="23160"/>
                </a:cubicBezTo>
                <a:lnTo>
                  <a:pt x="16394" y="23278"/>
                </a:lnTo>
                <a:cubicBezTo>
                  <a:pt x="16394" y="23234"/>
                  <a:pt x="16394" y="23219"/>
                  <a:pt x="16365" y="23204"/>
                </a:cubicBezTo>
                <a:lnTo>
                  <a:pt x="16424" y="23087"/>
                </a:lnTo>
                <a:close/>
                <a:moveTo>
                  <a:pt x="16321" y="23322"/>
                </a:moveTo>
                <a:lnTo>
                  <a:pt x="16321" y="23381"/>
                </a:lnTo>
                <a:cubicBezTo>
                  <a:pt x="16306" y="23425"/>
                  <a:pt x="16276" y="23440"/>
                  <a:pt x="16276" y="23469"/>
                </a:cubicBezTo>
                <a:lnTo>
                  <a:pt x="16276" y="23425"/>
                </a:lnTo>
                <a:cubicBezTo>
                  <a:pt x="16291" y="23381"/>
                  <a:pt x="16291" y="23366"/>
                  <a:pt x="16321" y="23322"/>
                </a:cubicBezTo>
                <a:close/>
                <a:moveTo>
                  <a:pt x="16482" y="23278"/>
                </a:moveTo>
                <a:cubicBezTo>
                  <a:pt x="16482" y="23307"/>
                  <a:pt x="16497" y="23322"/>
                  <a:pt x="16497" y="23366"/>
                </a:cubicBezTo>
                <a:cubicBezTo>
                  <a:pt x="16482" y="23396"/>
                  <a:pt x="16453" y="23440"/>
                  <a:pt x="16424" y="23499"/>
                </a:cubicBezTo>
                <a:cubicBezTo>
                  <a:pt x="16409" y="23455"/>
                  <a:pt x="16409" y="23440"/>
                  <a:pt x="16409" y="23396"/>
                </a:cubicBezTo>
                <a:cubicBezTo>
                  <a:pt x="16424" y="23366"/>
                  <a:pt x="16453" y="23322"/>
                  <a:pt x="16482" y="23278"/>
                </a:cubicBezTo>
                <a:close/>
                <a:moveTo>
                  <a:pt x="16188" y="23587"/>
                </a:moveTo>
                <a:lnTo>
                  <a:pt x="16188" y="23602"/>
                </a:lnTo>
                <a:cubicBezTo>
                  <a:pt x="16188" y="23616"/>
                  <a:pt x="16173" y="23631"/>
                  <a:pt x="16173" y="23661"/>
                </a:cubicBezTo>
                <a:lnTo>
                  <a:pt x="16173" y="23631"/>
                </a:lnTo>
                <a:cubicBezTo>
                  <a:pt x="16173" y="23616"/>
                  <a:pt x="16188" y="23602"/>
                  <a:pt x="16188" y="23587"/>
                </a:cubicBezTo>
                <a:close/>
                <a:moveTo>
                  <a:pt x="16335" y="23528"/>
                </a:moveTo>
                <a:cubicBezTo>
                  <a:pt x="16335" y="23543"/>
                  <a:pt x="16335" y="23587"/>
                  <a:pt x="16350" y="23602"/>
                </a:cubicBezTo>
                <a:lnTo>
                  <a:pt x="16291" y="23719"/>
                </a:lnTo>
                <a:cubicBezTo>
                  <a:pt x="16276" y="23675"/>
                  <a:pt x="16276" y="23661"/>
                  <a:pt x="16276" y="23631"/>
                </a:cubicBezTo>
                <a:lnTo>
                  <a:pt x="16335" y="23528"/>
                </a:lnTo>
                <a:close/>
                <a:moveTo>
                  <a:pt x="16203" y="23764"/>
                </a:moveTo>
                <a:lnTo>
                  <a:pt x="16203" y="23822"/>
                </a:lnTo>
                <a:cubicBezTo>
                  <a:pt x="16193" y="23832"/>
                  <a:pt x="16183" y="23855"/>
                  <a:pt x="16173" y="23874"/>
                </a:cubicBezTo>
                <a:lnTo>
                  <a:pt x="16173" y="23874"/>
                </a:lnTo>
                <a:cubicBezTo>
                  <a:pt x="16173" y="23871"/>
                  <a:pt x="16173" y="23869"/>
                  <a:pt x="16173" y="23867"/>
                </a:cubicBezTo>
                <a:cubicBezTo>
                  <a:pt x="16188" y="23822"/>
                  <a:pt x="16203" y="23808"/>
                  <a:pt x="16203" y="23764"/>
                </a:cubicBezTo>
                <a:close/>
                <a:moveTo>
                  <a:pt x="16085" y="24043"/>
                </a:moveTo>
                <a:lnTo>
                  <a:pt x="16085" y="24058"/>
                </a:lnTo>
                <a:cubicBezTo>
                  <a:pt x="16085" y="24087"/>
                  <a:pt x="16056" y="24102"/>
                  <a:pt x="16056" y="24102"/>
                </a:cubicBezTo>
                <a:cubicBezTo>
                  <a:pt x="16056" y="24087"/>
                  <a:pt x="16085" y="24058"/>
                  <a:pt x="16085" y="24043"/>
                </a:cubicBezTo>
                <a:close/>
                <a:moveTo>
                  <a:pt x="18528" y="20364"/>
                </a:moveTo>
                <a:cubicBezTo>
                  <a:pt x="19705" y="21144"/>
                  <a:pt x="21103" y="21556"/>
                  <a:pt x="22457" y="21983"/>
                </a:cubicBezTo>
                <a:cubicBezTo>
                  <a:pt x="24194" y="22498"/>
                  <a:pt x="25975" y="23057"/>
                  <a:pt x="27270" y="24279"/>
                </a:cubicBezTo>
                <a:cubicBezTo>
                  <a:pt x="28962" y="25897"/>
                  <a:pt x="29580" y="28694"/>
                  <a:pt x="28933" y="31740"/>
                </a:cubicBezTo>
                <a:cubicBezTo>
                  <a:pt x="28918" y="31843"/>
                  <a:pt x="28888" y="31975"/>
                  <a:pt x="28844" y="32078"/>
                </a:cubicBezTo>
                <a:cubicBezTo>
                  <a:pt x="29271" y="29062"/>
                  <a:pt x="28535" y="26383"/>
                  <a:pt x="26828" y="24705"/>
                </a:cubicBezTo>
                <a:cubicBezTo>
                  <a:pt x="25548" y="23455"/>
                  <a:pt x="23841" y="22866"/>
                  <a:pt x="22192" y="22292"/>
                </a:cubicBezTo>
                <a:cubicBezTo>
                  <a:pt x="20868" y="21836"/>
                  <a:pt x="19499" y="21380"/>
                  <a:pt x="18396" y="20570"/>
                </a:cubicBezTo>
                <a:cubicBezTo>
                  <a:pt x="18440" y="20497"/>
                  <a:pt x="18484" y="20423"/>
                  <a:pt x="18528" y="20364"/>
                </a:cubicBezTo>
                <a:close/>
                <a:moveTo>
                  <a:pt x="18351" y="20644"/>
                </a:moveTo>
                <a:cubicBezTo>
                  <a:pt x="19485" y="21453"/>
                  <a:pt x="20839" y="21924"/>
                  <a:pt x="22163" y="22395"/>
                </a:cubicBezTo>
                <a:cubicBezTo>
                  <a:pt x="23811" y="22954"/>
                  <a:pt x="25518" y="23543"/>
                  <a:pt x="26769" y="24779"/>
                </a:cubicBezTo>
                <a:cubicBezTo>
                  <a:pt x="28491" y="26471"/>
                  <a:pt x="29212" y="29194"/>
                  <a:pt x="28756" y="32226"/>
                </a:cubicBezTo>
                <a:cubicBezTo>
                  <a:pt x="28712" y="32402"/>
                  <a:pt x="28697" y="32579"/>
                  <a:pt x="28638" y="32770"/>
                </a:cubicBezTo>
                <a:lnTo>
                  <a:pt x="28638" y="32711"/>
                </a:lnTo>
                <a:cubicBezTo>
                  <a:pt x="28815" y="30945"/>
                  <a:pt x="28741" y="27619"/>
                  <a:pt x="26298" y="25206"/>
                </a:cubicBezTo>
                <a:cubicBezTo>
                  <a:pt x="25077" y="23970"/>
                  <a:pt x="23458" y="23322"/>
                  <a:pt x="21883" y="22719"/>
                </a:cubicBezTo>
                <a:cubicBezTo>
                  <a:pt x="20544" y="22189"/>
                  <a:pt x="19264" y="21689"/>
                  <a:pt x="18234" y="20850"/>
                </a:cubicBezTo>
                <a:cubicBezTo>
                  <a:pt x="18263" y="20776"/>
                  <a:pt x="18322" y="20688"/>
                  <a:pt x="18351" y="20644"/>
                </a:cubicBezTo>
                <a:close/>
                <a:moveTo>
                  <a:pt x="18160" y="20923"/>
                </a:moveTo>
                <a:cubicBezTo>
                  <a:pt x="19205" y="21762"/>
                  <a:pt x="20485" y="22277"/>
                  <a:pt x="21839" y="22792"/>
                </a:cubicBezTo>
                <a:cubicBezTo>
                  <a:pt x="23399" y="23396"/>
                  <a:pt x="25003" y="24043"/>
                  <a:pt x="26225" y="25265"/>
                </a:cubicBezTo>
                <a:cubicBezTo>
                  <a:pt x="28624" y="27649"/>
                  <a:pt x="28697" y="30945"/>
                  <a:pt x="28535" y="32711"/>
                </a:cubicBezTo>
                <a:cubicBezTo>
                  <a:pt x="28550" y="32844"/>
                  <a:pt x="28535" y="32991"/>
                  <a:pt x="28506" y="33138"/>
                </a:cubicBezTo>
                <a:cubicBezTo>
                  <a:pt x="28491" y="33182"/>
                  <a:pt x="28476" y="33226"/>
                  <a:pt x="28462" y="33285"/>
                </a:cubicBezTo>
                <a:lnTo>
                  <a:pt x="28462" y="33182"/>
                </a:lnTo>
                <a:cubicBezTo>
                  <a:pt x="28565" y="30195"/>
                  <a:pt x="27638" y="27546"/>
                  <a:pt x="25813" y="25706"/>
                </a:cubicBezTo>
                <a:cubicBezTo>
                  <a:pt x="24606" y="24485"/>
                  <a:pt x="23090" y="23808"/>
                  <a:pt x="21589" y="23160"/>
                </a:cubicBezTo>
                <a:cubicBezTo>
                  <a:pt x="20294" y="22572"/>
                  <a:pt x="19043" y="22027"/>
                  <a:pt x="18028" y="21115"/>
                </a:cubicBezTo>
                <a:cubicBezTo>
                  <a:pt x="18057" y="21041"/>
                  <a:pt x="18116" y="20997"/>
                  <a:pt x="18160" y="20923"/>
                </a:cubicBezTo>
                <a:close/>
                <a:moveTo>
                  <a:pt x="18028" y="21174"/>
                </a:moveTo>
                <a:cubicBezTo>
                  <a:pt x="19043" y="22071"/>
                  <a:pt x="20294" y="22630"/>
                  <a:pt x="21604" y="23219"/>
                </a:cubicBezTo>
                <a:cubicBezTo>
                  <a:pt x="23075" y="23867"/>
                  <a:pt x="24591" y="24544"/>
                  <a:pt x="25769" y="25750"/>
                </a:cubicBezTo>
                <a:cubicBezTo>
                  <a:pt x="27579" y="27575"/>
                  <a:pt x="28521" y="30224"/>
                  <a:pt x="28388" y="33182"/>
                </a:cubicBezTo>
                <a:cubicBezTo>
                  <a:pt x="28388" y="33300"/>
                  <a:pt x="28373" y="33403"/>
                  <a:pt x="28373" y="33521"/>
                </a:cubicBezTo>
                <a:cubicBezTo>
                  <a:pt x="28344" y="33594"/>
                  <a:pt x="28315" y="33653"/>
                  <a:pt x="28285" y="33727"/>
                </a:cubicBezTo>
                <a:lnTo>
                  <a:pt x="28285" y="33653"/>
                </a:lnTo>
                <a:cubicBezTo>
                  <a:pt x="28256" y="30739"/>
                  <a:pt x="27211" y="28090"/>
                  <a:pt x="25327" y="26177"/>
                </a:cubicBezTo>
                <a:cubicBezTo>
                  <a:pt x="24179" y="24985"/>
                  <a:pt x="22737" y="24279"/>
                  <a:pt x="21354" y="23587"/>
                </a:cubicBezTo>
                <a:cubicBezTo>
                  <a:pt x="20073" y="22940"/>
                  <a:pt x="18837" y="22336"/>
                  <a:pt x="17895" y="21380"/>
                </a:cubicBezTo>
                <a:cubicBezTo>
                  <a:pt x="17939" y="21306"/>
                  <a:pt x="17998" y="21247"/>
                  <a:pt x="18028" y="21174"/>
                </a:cubicBezTo>
                <a:close/>
                <a:moveTo>
                  <a:pt x="28344" y="33815"/>
                </a:moveTo>
                <a:cubicBezTo>
                  <a:pt x="28329" y="33844"/>
                  <a:pt x="28329" y="33889"/>
                  <a:pt x="28329" y="33918"/>
                </a:cubicBezTo>
                <a:cubicBezTo>
                  <a:pt x="28315" y="33962"/>
                  <a:pt x="28285" y="34021"/>
                  <a:pt x="28285" y="34050"/>
                </a:cubicBezTo>
                <a:lnTo>
                  <a:pt x="28285" y="33947"/>
                </a:lnTo>
                <a:cubicBezTo>
                  <a:pt x="28314" y="33903"/>
                  <a:pt x="28329" y="33844"/>
                  <a:pt x="28344" y="33815"/>
                </a:cubicBezTo>
                <a:close/>
                <a:moveTo>
                  <a:pt x="17866" y="21453"/>
                </a:moveTo>
                <a:cubicBezTo>
                  <a:pt x="18822" y="22410"/>
                  <a:pt x="20059" y="23013"/>
                  <a:pt x="21339" y="23661"/>
                </a:cubicBezTo>
                <a:cubicBezTo>
                  <a:pt x="22722" y="24338"/>
                  <a:pt x="24135" y="25059"/>
                  <a:pt x="25298" y="26236"/>
                </a:cubicBezTo>
                <a:cubicBezTo>
                  <a:pt x="27152" y="28134"/>
                  <a:pt x="28182" y="30754"/>
                  <a:pt x="28241" y="33653"/>
                </a:cubicBezTo>
                <a:cubicBezTo>
                  <a:pt x="28197" y="33741"/>
                  <a:pt x="28197" y="33830"/>
                  <a:pt x="28197" y="33918"/>
                </a:cubicBezTo>
                <a:cubicBezTo>
                  <a:pt x="28167" y="33992"/>
                  <a:pt x="28123" y="34095"/>
                  <a:pt x="28108" y="34168"/>
                </a:cubicBezTo>
                <a:lnTo>
                  <a:pt x="28108" y="34124"/>
                </a:lnTo>
                <a:cubicBezTo>
                  <a:pt x="27932" y="31269"/>
                  <a:pt x="26784" y="28694"/>
                  <a:pt x="24841" y="26677"/>
                </a:cubicBezTo>
                <a:cubicBezTo>
                  <a:pt x="23738" y="25515"/>
                  <a:pt x="22384" y="24779"/>
                  <a:pt x="21118" y="24058"/>
                </a:cubicBezTo>
                <a:cubicBezTo>
                  <a:pt x="19853" y="23352"/>
                  <a:pt x="18631" y="22660"/>
                  <a:pt x="17733" y="21659"/>
                </a:cubicBezTo>
                <a:cubicBezTo>
                  <a:pt x="17778" y="21586"/>
                  <a:pt x="17822" y="21527"/>
                  <a:pt x="17866" y="21453"/>
                </a:cubicBezTo>
                <a:close/>
                <a:moveTo>
                  <a:pt x="28197" y="34168"/>
                </a:moveTo>
                <a:lnTo>
                  <a:pt x="28197" y="34168"/>
                </a:lnTo>
                <a:cubicBezTo>
                  <a:pt x="28197" y="34212"/>
                  <a:pt x="28182" y="34271"/>
                  <a:pt x="28182" y="34345"/>
                </a:cubicBezTo>
                <a:cubicBezTo>
                  <a:pt x="28167" y="34404"/>
                  <a:pt x="28138" y="34477"/>
                  <a:pt x="28108" y="34536"/>
                </a:cubicBezTo>
                <a:lnTo>
                  <a:pt x="28108" y="34359"/>
                </a:lnTo>
                <a:cubicBezTo>
                  <a:pt x="28123" y="34315"/>
                  <a:pt x="28138" y="34256"/>
                  <a:pt x="28182" y="34198"/>
                </a:cubicBezTo>
                <a:cubicBezTo>
                  <a:pt x="28182" y="34183"/>
                  <a:pt x="28197" y="34183"/>
                  <a:pt x="28197" y="34168"/>
                </a:cubicBezTo>
                <a:close/>
                <a:moveTo>
                  <a:pt x="17660" y="21703"/>
                </a:moveTo>
                <a:cubicBezTo>
                  <a:pt x="18557" y="22733"/>
                  <a:pt x="19779" y="23425"/>
                  <a:pt x="21059" y="24117"/>
                </a:cubicBezTo>
                <a:cubicBezTo>
                  <a:pt x="22354" y="24838"/>
                  <a:pt x="23664" y="25574"/>
                  <a:pt x="24768" y="26707"/>
                </a:cubicBezTo>
                <a:cubicBezTo>
                  <a:pt x="26696" y="28723"/>
                  <a:pt x="27829" y="31269"/>
                  <a:pt x="28020" y="34109"/>
                </a:cubicBezTo>
                <a:cubicBezTo>
                  <a:pt x="28020" y="34183"/>
                  <a:pt x="28020" y="34256"/>
                  <a:pt x="28035" y="34330"/>
                </a:cubicBezTo>
                <a:lnTo>
                  <a:pt x="27932" y="34610"/>
                </a:lnTo>
                <a:lnTo>
                  <a:pt x="27932" y="34580"/>
                </a:lnTo>
                <a:cubicBezTo>
                  <a:pt x="27593" y="31858"/>
                  <a:pt x="26357" y="29282"/>
                  <a:pt x="24326" y="27148"/>
                </a:cubicBezTo>
                <a:cubicBezTo>
                  <a:pt x="23267" y="26045"/>
                  <a:pt x="22031" y="25279"/>
                  <a:pt x="20868" y="24544"/>
                </a:cubicBezTo>
                <a:cubicBezTo>
                  <a:pt x="19588" y="23749"/>
                  <a:pt x="18381" y="22998"/>
                  <a:pt x="17527" y="21895"/>
                </a:cubicBezTo>
                <a:cubicBezTo>
                  <a:pt x="17571" y="21836"/>
                  <a:pt x="17630" y="21762"/>
                  <a:pt x="17660" y="21703"/>
                </a:cubicBezTo>
                <a:close/>
                <a:moveTo>
                  <a:pt x="28138" y="34654"/>
                </a:moveTo>
                <a:cubicBezTo>
                  <a:pt x="28167" y="34698"/>
                  <a:pt x="28167" y="34713"/>
                  <a:pt x="28138" y="34757"/>
                </a:cubicBezTo>
                <a:cubicBezTo>
                  <a:pt x="28123" y="34786"/>
                  <a:pt x="28123" y="34830"/>
                  <a:pt x="28108" y="34860"/>
                </a:cubicBezTo>
                <a:lnTo>
                  <a:pt x="28108" y="34771"/>
                </a:lnTo>
                <a:cubicBezTo>
                  <a:pt x="28123" y="34727"/>
                  <a:pt x="28123" y="34698"/>
                  <a:pt x="28138" y="34654"/>
                </a:cubicBezTo>
                <a:close/>
                <a:moveTo>
                  <a:pt x="28035" y="34551"/>
                </a:moveTo>
                <a:lnTo>
                  <a:pt x="28035" y="34757"/>
                </a:lnTo>
                <a:cubicBezTo>
                  <a:pt x="28020" y="34830"/>
                  <a:pt x="27976" y="34904"/>
                  <a:pt x="27961" y="34978"/>
                </a:cubicBezTo>
                <a:lnTo>
                  <a:pt x="27961" y="34992"/>
                </a:lnTo>
                <a:cubicBezTo>
                  <a:pt x="27961" y="34919"/>
                  <a:pt x="27947" y="34860"/>
                  <a:pt x="27947" y="34786"/>
                </a:cubicBezTo>
                <a:cubicBezTo>
                  <a:pt x="27976" y="34698"/>
                  <a:pt x="28020" y="34624"/>
                  <a:pt x="28035" y="34551"/>
                </a:cubicBezTo>
                <a:close/>
                <a:moveTo>
                  <a:pt x="17498" y="21968"/>
                </a:moveTo>
                <a:cubicBezTo>
                  <a:pt x="18351" y="23072"/>
                  <a:pt x="19558" y="23822"/>
                  <a:pt x="20824" y="24617"/>
                </a:cubicBezTo>
                <a:cubicBezTo>
                  <a:pt x="22001" y="25353"/>
                  <a:pt x="23208" y="26104"/>
                  <a:pt x="24267" y="27207"/>
                </a:cubicBezTo>
                <a:cubicBezTo>
                  <a:pt x="26284" y="29326"/>
                  <a:pt x="27520" y="31887"/>
                  <a:pt x="27829" y="34610"/>
                </a:cubicBezTo>
                <a:cubicBezTo>
                  <a:pt x="27829" y="34654"/>
                  <a:pt x="27844" y="34713"/>
                  <a:pt x="27844" y="34771"/>
                </a:cubicBezTo>
                <a:cubicBezTo>
                  <a:pt x="27814" y="34860"/>
                  <a:pt x="27770" y="34978"/>
                  <a:pt x="27741" y="35066"/>
                </a:cubicBezTo>
                <a:lnTo>
                  <a:pt x="27741" y="35051"/>
                </a:lnTo>
                <a:cubicBezTo>
                  <a:pt x="27299" y="32432"/>
                  <a:pt x="25989" y="29945"/>
                  <a:pt x="23826" y="27649"/>
                </a:cubicBezTo>
                <a:cubicBezTo>
                  <a:pt x="22825" y="26604"/>
                  <a:pt x="21722" y="25824"/>
                  <a:pt x="20662" y="25073"/>
                </a:cubicBezTo>
                <a:cubicBezTo>
                  <a:pt x="19382" y="24190"/>
                  <a:pt x="18175" y="23352"/>
                  <a:pt x="17365" y="22145"/>
                </a:cubicBezTo>
                <a:cubicBezTo>
                  <a:pt x="17380" y="22130"/>
                  <a:pt x="17395" y="22086"/>
                  <a:pt x="17424" y="22071"/>
                </a:cubicBezTo>
                <a:cubicBezTo>
                  <a:pt x="17439" y="22042"/>
                  <a:pt x="17468" y="21998"/>
                  <a:pt x="17498" y="21968"/>
                </a:cubicBezTo>
                <a:close/>
                <a:moveTo>
                  <a:pt x="28050" y="35022"/>
                </a:moveTo>
                <a:cubicBezTo>
                  <a:pt x="28035" y="35066"/>
                  <a:pt x="28035" y="35125"/>
                  <a:pt x="28035" y="35169"/>
                </a:cubicBezTo>
                <a:cubicBezTo>
                  <a:pt x="28020" y="35228"/>
                  <a:pt x="28005" y="35301"/>
                  <a:pt x="27976" y="35360"/>
                </a:cubicBezTo>
                <a:lnTo>
                  <a:pt x="27976" y="35213"/>
                </a:lnTo>
                <a:cubicBezTo>
                  <a:pt x="28005" y="35154"/>
                  <a:pt x="28020" y="35081"/>
                  <a:pt x="28050" y="35022"/>
                </a:cubicBezTo>
                <a:close/>
                <a:moveTo>
                  <a:pt x="27873" y="34948"/>
                </a:moveTo>
                <a:cubicBezTo>
                  <a:pt x="27873" y="35022"/>
                  <a:pt x="27888" y="35095"/>
                  <a:pt x="27888" y="35169"/>
                </a:cubicBezTo>
                <a:cubicBezTo>
                  <a:pt x="27858" y="35287"/>
                  <a:pt x="27829" y="35375"/>
                  <a:pt x="27799" y="35448"/>
                </a:cubicBezTo>
                <a:cubicBezTo>
                  <a:pt x="27799" y="35375"/>
                  <a:pt x="27785" y="35301"/>
                  <a:pt x="27755" y="35242"/>
                </a:cubicBezTo>
                <a:cubicBezTo>
                  <a:pt x="27799" y="35154"/>
                  <a:pt x="27829" y="35051"/>
                  <a:pt x="27873" y="34948"/>
                </a:cubicBezTo>
                <a:close/>
                <a:moveTo>
                  <a:pt x="17307" y="22218"/>
                </a:moveTo>
                <a:cubicBezTo>
                  <a:pt x="18116" y="23425"/>
                  <a:pt x="19337" y="24264"/>
                  <a:pt x="20603" y="25147"/>
                </a:cubicBezTo>
                <a:cubicBezTo>
                  <a:pt x="21677" y="25883"/>
                  <a:pt x="22781" y="26663"/>
                  <a:pt x="23767" y="27708"/>
                </a:cubicBezTo>
                <a:cubicBezTo>
                  <a:pt x="25916" y="29989"/>
                  <a:pt x="27225" y="32476"/>
                  <a:pt x="27652" y="35081"/>
                </a:cubicBezTo>
                <a:cubicBezTo>
                  <a:pt x="27652" y="35139"/>
                  <a:pt x="27667" y="35198"/>
                  <a:pt x="27667" y="35228"/>
                </a:cubicBezTo>
                <a:cubicBezTo>
                  <a:pt x="27638" y="35360"/>
                  <a:pt x="27593" y="35463"/>
                  <a:pt x="27564" y="35581"/>
                </a:cubicBezTo>
                <a:lnTo>
                  <a:pt x="27564" y="35537"/>
                </a:lnTo>
                <a:cubicBezTo>
                  <a:pt x="27019" y="33035"/>
                  <a:pt x="25651" y="30636"/>
                  <a:pt x="23326" y="28149"/>
                </a:cubicBezTo>
                <a:cubicBezTo>
                  <a:pt x="22428" y="27163"/>
                  <a:pt x="21427" y="26398"/>
                  <a:pt x="20471" y="25662"/>
                </a:cubicBezTo>
                <a:cubicBezTo>
                  <a:pt x="19190" y="24676"/>
                  <a:pt x="17954" y="23719"/>
                  <a:pt x="17204" y="22410"/>
                </a:cubicBezTo>
                <a:cubicBezTo>
                  <a:pt x="17233" y="22351"/>
                  <a:pt x="17277" y="22292"/>
                  <a:pt x="17307" y="22218"/>
                </a:cubicBezTo>
                <a:close/>
                <a:moveTo>
                  <a:pt x="28020" y="35508"/>
                </a:moveTo>
                <a:lnTo>
                  <a:pt x="28020" y="35508"/>
                </a:lnTo>
                <a:cubicBezTo>
                  <a:pt x="28005" y="35537"/>
                  <a:pt x="28005" y="35566"/>
                  <a:pt x="28005" y="35581"/>
                </a:cubicBezTo>
                <a:cubicBezTo>
                  <a:pt x="28005" y="35610"/>
                  <a:pt x="27976" y="35640"/>
                  <a:pt x="27976" y="35669"/>
                </a:cubicBezTo>
                <a:lnTo>
                  <a:pt x="27976" y="35596"/>
                </a:lnTo>
                <a:cubicBezTo>
                  <a:pt x="28005" y="35566"/>
                  <a:pt x="28005" y="35537"/>
                  <a:pt x="28020" y="35508"/>
                </a:cubicBezTo>
                <a:close/>
                <a:moveTo>
                  <a:pt x="27902" y="35390"/>
                </a:moveTo>
                <a:cubicBezTo>
                  <a:pt x="27888" y="35463"/>
                  <a:pt x="27902" y="35537"/>
                  <a:pt x="27902" y="35596"/>
                </a:cubicBezTo>
                <a:cubicBezTo>
                  <a:pt x="27888" y="35669"/>
                  <a:pt x="27858" y="35743"/>
                  <a:pt x="27829" y="35816"/>
                </a:cubicBezTo>
                <a:cubicBezTo>
                  <a:pt x="27829" y="35757"/>
                  <a:pt x="27814" y="35684"/>
                  <a:pt x="27814" y="35625"/>
                </a:cubicBezTo>
                <a:cubicBezTo>
                  <a:pt x="27858" y="35551"/>
                  <a:pt x="27873" y="35463"/>
                  <a:pt x="27902" y="35390"/>
                </a:cubicBezTo>
                <a:close/>
                <a:moveTo>
                  <a:pt x="27711" y="35419"/>
                </a:moveTo>
                <a:cubicBezTo>
                  <a:pt x="27726" y="35493"/>
                  <a:pt x="27726" y="35566"/>
                  <a:pt x="27726" y="35654"/>
                </a:cubicBezTo>
                <a:cubicBezTo>
                  <a:pt x="27682" y="35743"/>
                  <a:pt x="27652" y="35860"/>
                  <a:pt x="27608" y="35949"/>
                </a:cubicBezTo>
                <a:cubicBezTo>
                  <a:pt x="27593" y="35875"/>
                  <a:pt x="27593" y="35816"/>
                  <a:pt x="27579" y="35743"/>
                </a:cubicBezTo>
                <a:cubicBezTo>
                  <a:pt x="27638" y="35640"/>
                  <a:pt x="27667" y="35522"/>
                  <a:pt x="27711" y="35419"/>
                </a:cubicBezTo>
                <a:close/>
                <a:moveTo>
                  <a:pt x="17145" y="22483"/>
                </a:moveTo>
                <a:cubicBezTo>
                  <a:pt x="17925" y="23793"/>
                  <a:pt x="19131" y="24720"/>
                  <a:pt x="20412" y="25721"/>
                </a:cubicBezTo>
                <a:cubicBezTo>
                  <a:pt x="21383" y="26457"/>
                  <a:pt x="22369" y="27222"/>
                  <a:pt x="23267" y="28179"/>
                </a:cubicBezTo>
                <a:cubicBezTo>
                  <a:pt x="25563" y="30666"/>
                  <a:pt x="26946" y="33064"/>
                  <a:pt x="27490" y="35537"/>
                </a:cubicBezTo>
                <a:cubicBezTo>
                  <a:pt x="27505" y="35596"/>
                  <a:pt x="27505" y="35654"/>
                  <a:pt x="27520" y="35713"/>
                </a:cubicBezTo>
                <a:cubicBezTo>
                  <a:pt x="27490" y="35802"/>
                  <a:pt x="27461" y="35875"/>
                  <a:pt x="27446" y="35949"/>
                </a:cubicBezTo>
                <a:cubicBezTo>
                  <a:pt x="27432" y="36008"/>
                  <a:pt x="27402" y="36052"/>
                  <a:pt x="27387" y="36096"/>
                </a:cubicBezTo>
                <a:cubicBezTo>
                  <a:pt x="27387" y="36052"/>
                  <a:pt x="27373" y="36037"/>
                  <a:pt x="27373" y="36008"/>
                </a:cubicBezTo>
                <a:cubicBezTo>
                  <a:pt x="26769" y="33609"/>
                  <a:pt x="25401" y="31401"/>
                  <a:pt x="22825" y="28620"/>
                </a:cubicBezTo>
                <a:cubicBezTo>
                  <a:pt x="22016" y="27737"/>
                  <a:pt x="21162" y="27001"/>
                  <a:pt x="20323" y="26295"/>
                </a:cubicBezTo>
                <a:cubicBezTo>
                  <a:pt x="18999" y="25162"/>
                  <a:pt x="17733" y="24087"/>
                  <a:pt x="17042" y="22645"/>
                </a:cubicBezTo>
                <a:lnTo>
                  <a:pt x="17145" y="22483"/>
                </a:lnTo>
                <a:close/>
                <a:moveTo>
                  <a:pt x="27902" y="35907"/>
                </a:moveTo>
                <a:cubicBezTo>
                  <a:pt x="27899" y="35942"/>
                  <a:pt x="27888" y="35971"/>
                  <a:pt x="27888" y="36022"/>
                </a:cubicBezTo>
                <a:cubicBezTo>
                  <a:pt x="27873" y="36081"/>
                  <a:pt x="27858" y="36125"/>
                  <a:pt x="27858" y="36184"/>
                </a:cubicBezTo>
                <a:lnTo>
                  <a:pt x="27858" y="36052"/>
                </a:lnTo>
                <a:cubicBezTo>
                  <a:pt x="27873" y="36008"/>
                  <a:pt x="27887" y="35951"/>
                  <a:pt x="27902" y="35907"/>
                </a:cubicBezTo>
                <a:close/>
                <a:moveTo>
                  <a:pt x="27755" y="35831"/>
                </a:moveTo>
                <a:lnTo>
                  <a:pt x="27755" y="36037"/>
                </a:lnTo>
                <a:cubicBezTo>
                  <a:pt x="27741" y="36125"/>
                  <a:pt x="27711" y="36228"/>
                  <a:pt x="27682" y="36302"/>
                </a:cubicBezTo>
                <a:cubicBezTo>
                  <a:pt x="27682" y="36228"/>
                  <a:pt x="27667" y="36170"/>
                  <a:pt x="27667" y="36111"/>
                </a:cubicBezTo>
                <a:cubicBezTo>
                  <a:pt x="27711" y="36022"/>
                  <a:pt x="27726" y="35934"/>
                  <a:pt x="27755" y="35831"/>
                </a:cubicBezTo>
                <a:close/>
                <a:moveTo>
                  <a:pt x="27535" y="35905"/>
                </a:moveTo>
                <a:cubicBezTo>
                  <a:pt x="27549" y="35978"/>
                  <a:pt x="27549" y="36052"/>
                  <a:pt x="27579" y="36111"/>
                </a:cubicBezTo>
                <a:lnTo>
                  <a:pt x="27461" y="36449"/>
                </a:lnTo>
                <a:cubicBezTo>
                  <a:pt x="27446" y="36376"/>
                  <a:pt x="27446" y="36317"/>
                  <a:pt x="27432" y="36258"/>
                </a:cubicBezTo>
                <a:cubicBezTo>
                  <a:pt x="27461" y="36170"/>
                  <a:pt x="27490" y="36081"/>
                  <a:pt x="27520" y="35978"/>
                </a:cubicBezTo>
                <a:cubicBezTo>
                  <a:pt x="27520" y="35949"/>
                  <a:pt x="27535" y="35934"/>
                  <a:pt x="27535" y="35905"/>
                </a:cubicBezTo>
                <a:close/>
                <a:moveTo>
                  <a:pt x="27873" y="36390"/>
                </a:moveTo>
                <a:lnTo>
                  <a:pt x="27873" y="36449"/>
                </a:lnTo>
                <a:cubicBezTo>
                  <a:pt x="27873" y="36464"/>
                  <a:pt x="27858" y="36479"/>
                  <a:pt x="27858" y="36493"/>
                </a:cubicBezTo>
                <a:lnTo>
                  <a:pt x="27858" y="36464"/>
                </a:lnTo>
                <a:cubicBezTo>
                  <a:pt x="27858" y="36449"/>
                  <a:pt x="27873" y="36420"/>
                  <a:pt x="27873" y="36390"/>
                </a:cubicBezTo>
                <a:close/>
                <a:moveTo>
                  <a:pt x="16998" y="22748"/>
                </a:moveTo>
                <a:cubicBezTo>
                  <a:pt x="17719" y="24190"/>
                  <a:pt x="18970" y="25250"/>
                  <a:pt x="20294" y="26383"/>
                </a:cubicBezTo>
                <a:cubicBezTo>
                  <a:pt x="21118" y="27090"/>
                  <a:pt x="21986" y="27811"/>
                  <a:pt x="22796" y="28694"/>
                </a:cubicBezTo>
                <a:cubicBezTo>
                  <a:pt x="25342" y="31475"/>
                  <a:pt x="26710" y="33682"/>
                  <a:pt x="27314" y="36052"/>
                </a:cubicBezTo>
                <a:lnTo>
                  <a:pt x="27373" y="36273"/>
                </a:lnTo>
                <a:cubicBezTo>
                  <a:pt x="27299" y="36376"/>
                  <a:pt x="27270" y="36479"/>
                  <a:pt x="27225" y="36611"/>
                </a:cubicBezTo>
                <a:cubicBezTo>
                  <a:pt x="27211" y="36567"/>
                  <a:pt x="27211" y="36537"/>
                  <a:pt x="27181" y="36493"/>
                </a:cubicBezTo>
                <a:cubicBezTo>
                  <a:pt x="26343" y="33697"/>
                  <a:pt x="24415" y="31416"/>
                  <a:pt x="22325" y="29135"/>
                </a:cubicBezTo>
                <a:cubicBezTo>
                  <a:pt x="21633" y="28370"/>
                  <a:pt x="20912" y="27693"/>
                  <a:pt x="20220" y="27045"/>
                </a:cubicBezTo>
                <a:cubicBezTo>
                  <a:pt x="18764" y="25691"/>
                  <a:pt x="17513" y="24529"/>
                  <a:pt x="16880" y="22925"/>
                </a:cubicBezTo>
                <a:lnTo>
                  <a:pt x="16998" y="22748"/>
                </a:lnTo>
                <a:close/>
                <a:moveTo>
                  <a:pt x="27785" y="36302"/>
                </a:moveTo>
                <a:lnTo>
                  <a:pt x="27770" y="36464"/>
                </a:lnTo>
                <a:lnTo>
                  <a:pt x="27726" y="36685"/>
                </a:lnTo>
                <a:cubicBezTo>
                  <a:pt x="27726" y="36626"/>
                  <a:pt x="27711" y="36567"/>
                  <a:pt x="27711" y="36523"/>
                </a:cubicBezTo>
                <a:cubicBezTo>
                  <a:pt x="27726" y="36449"/>
                  <a:pt x="27755" y="36361"/>
                  <a:pt x="27785" y="36302"/>
                </a:cubicBezTo>
                <a:close/>
                <a:moveTo>
                  <a:pt x="27593" y="36302"/>
                </a:moveTo>
                <a:cubicBezTo>
                  <a:pt x="27593" y="36376"/>
                  <a:pt x="27608" y="36420"/>
                  <a:pt x="27608" y="36493"/>
                </a:cubicBezTo>
                <a:cubicBezTo>
                  <a:pt x="27593" y="36596"/>
                  <a:pt x="27564" y="36699"/>
                  <a:pt x="27535" y="36788"/>
                </a:cubicBezTo>
                <a:cubicBezTo>
                  <a:pt x="27520" y="36729"/>
                  <a:pt x="27520" y="36670"/>
                  <a:pt x="27505" y="36611"/>
                </a:cubicBezTo>
                <a:cubicBezTo>
                  <a:pt x="27535" y="36493"/>
                  <a:pt x="27549" y="36405"/>
                  <a:pt x="27593" y="36302"/>
                </a:cubicBezTo>
                <a:close/>
                <a:moveTo>
                  <a:pt x="27387" y="36405"/>
                </a:moveTo>
                <a:cubicBezTo>
                  <a:pt x="27402" y="36479"/>
                  <a:pt x="27432" y="36537"/>
                  <a:pt x="27432" y="36611"/>
                </a:cubicBezTo>
                <a:cubicBezTo>
                  <a:pt x="27387" y="36714"/>
                  <a:pt x="27358" y="36846"/>
                  <a:pt x="27314" y="36964"/>
                </a:cubicBezTo>
                <a:lnTo>
                  <a:pt x="27270" y="36743"/>
                </a:lnTo>
                <a:cubicBezTo>
                  <a:pt x="27299" y="36626"/>
                  <a:pt x="27343" y="36523"/>
                  <a:pt x="27387" y="36405"/>
                </a:cubicBezTo>
                <a:close/>
                <a:moveTo>
                  <a:pt x="27770" y="36758"/>
                </a:moveTo>
                <a:lnTo>
                  <a:pt x="27770" y="36861"/>
                </a:lnTo>
                <a:cubicBezTo>
                  <a:pt x="27755" y="36920"/>
                  <a:pt x="27755" y="36979"/>
                  <a:pt x="27741" y="37038"/>
                </a:cubicBezTo>
                <a:lnTo>
                  <a:pt x="27741" y="36920"/>
                </a:lnTo>
                <a:cubicBezTo>
                  <a:pt x="27755" y="36861"/>
                  <a:pt x="27770" y="36817"/>
                  <a:pt x="27770" y="36758"/>
                </a:cubicBezTo>
                <a:close/>
                <a:moveTo>
                  <a:pt x="16821" y="22954"/>
                </a:moveTo>
                <a:cubicBezTo>
                  <a:pt x="17454" y="24573"/>
                  <a:pt x="18734" y="25736"/>
                  <a:pt x="20162" y="27075"/>
                </a:cubicBezTo>
                <a:cubicBezTo>
                  <a:pt x="20868" y="27722"/>
                  <a:pt x="21574" y="28399"/>
                  <a:pt x="22281" y="29179"/>
                </a:cubicBezTo>
                <a:cubicBezTo>
                  <a:pt x="24356" y="31460"/>
                  <a:pt x="26269" y="33741"/>
                  <a:pt x="27122" y="36523"/>
                </a:cubicBezTo>
                <a:lnTo>
                  <a:pt x="27167" y="36743"/>
                </a:lnTo>
                <a:cubicBezTo>
                  <a:pt x="27137" y="36846"/>
                  <a:pt x="27078" y="36964"/>
                  <a:pt x="27034" y="37067"/>
                </a:cubicBezTo>
                <a:cubicBezTo>
                  <a:pt x="27019" y="37038"/>
                  <a:pt x="27019" y="36994"/>
                  <a:pt x="27005" y="36964"/>
                </a:cubicBezTo>
                <a:cubicBezTo>
                  <a:pt x="26107" y="34345"/>
                  <a:pt x="24209" y="32255"/>
                  <a:pt x="22207" y="30018"/>
                </a:cubicBezTo>
                <a:lnTo>
                  <a:pt x="21839" y="29606"/>
                </a:lnTo>
                <a:cubicBezTo>
                  <a:pt x="21280" y="28973"/>
                  <a:pt x="20721" y="28399"/>
                  <a:pt x="20162" y="27855"/>
                </a:cubicBezTo>
                <a:cubicBezTo>
                  <a:pt x="18616" y="26295"/>
                  <a:pt x="17277" y="24926"/>
                  <a:pt x="16718" y="23131"/>
                </a:cubicBezTo>
                <a:cubicBezTo>
                  <a:pt x="16762" y="23072"/>
                  <a:pt x="16792" y="23013"/>
                  <a:pt x="16821" y="22954"/>
                </a:cubicBezTo>
                <a:close/>
                <a:moveTo>
                  <a:pt x="27638" y="36743"/>
                </a:moveTo>
                <a:cubicBezTo>
                  <a:pt x="27652" y="36773"/>
                  <a:pt x="27652" y="36846"/>
                  <a:pt x="27652" y="36905"/>
                </a:cubicBezTo>
                <a:cubicBezTo>
                  <a:pt x="27638" y="36979"/>
                  <a:pt x="27608" y="37067"/>
                  <a:pt x="27579" y="37156"/>
                </a:cubicBezTo>
                <a:cubicBezTo>
                  <a:pt x="27579" y="37111"/>
                  <a:pt x="27564" y="37053"/>
                  <a:pt x="27564" y="36994"/>
                </a:cubicBezTo>
                <a:cubicBezTo>
                  <a:pt x="27579" y="36905"/>
                  <a:pt x="27608" y="36817"/>
                  <a:pt x="27638" y="36743"/>
                </a:cubicBezTo>
                <a:close/>
                <a:moveTo>
                  <a:pt x="27446" y="36788"/>
                </a:moveTo>
                <a:cubicBezTo>
                  <a:pt x="27461" y="36846"/>
                  <a:pt x="27461" y="36920"/>
                  <a:pt x="27490" y="36979"/>
                </a:cubicBezTo>
                <a:cubicBezTo>
                  <a:pt x="27461" y="37067"/>
                  <a:pt x="27432" y="37156"/>
                  <a:pt x="27402" y="37259"/>
                </a:cubicBezTo>
                <a:cubicBezTo>
                  <a:pt x="27402" y="37273"/>
                  <a:pt x="27387" y="37288"/>
                  <a:pt x="27387" y="37303"/>
                </a:cubicBezTo>
                <a:cubicBezTo>
                  <a:pt x="27373" y="37229"/>
                  <a:pt x="27373" y="37185"/>
                  <a:pt x="27358" y="37111"/>
                </a:cubicBezTo>
                <a:cubicBezTo>
                  <a:pt x="27387" y="36994"/>
                  <a:pt x="27432" y="36891"/>
                  <a:pt x="27446" y="36788"/>
                </a:cubicBezTo>
                <a:close/>
                <a:moveTo>
                  <a:pt x="27211" y="36861"/>
                </a:moveTo>
                <a:cubicBezTo>
                  <a:pt x="27225" y="36935"/>
                  <a:pt x="27240" y="37023"/>
                  <a:pt x="27270" y="37097"/>
                </a:cubicBezTo>
                <a:lnTo>
                  <a:pt x="27152" y="37435"/>
                </a:lnTo>
                <a:cubicBezTo>
                  <a:pt x="27137" y="37362"/>
                  <a:pt x="27093" y="37273"/>
                  <a:pt x="27078" y="37200"/>
                </a:cubicBezTo>
                <a:cubicBezTo>
                  <a:pt x="27122" y="37082"/>
                  <a:pt x="27167" y="36979"/>
                  <a:pt x="27211" y="36861"/>
                </a:cubicBezTo>
                <a:close/>
                <a:moveTo>
                  <a:pt x="16674" y="23234"/>
                </a:moveTo>
                <a:cubicBezTo>
                  <a:pt x="17233" y="25015"/>
                  <a:pt x="18587" y="26383"/>
                  <a:pt x="20103" y="27928"/>
                </a:cubicBezTo>
                <a:cubicBezTo>
                  <a:pt x="20662" y="28473"/>
                  <a:pt x="21236" y="29047"/>
                  <a:pt x="21780" y="29680"/>
                </a:cubicBezTo>
                <a:lnTo>
                  <a:pt x="22148" y="30092"/>
                </a:lnTo>
                <a:cubicBezTo>
                  <a:pt x="24150" y="32329"/>
                  <a:pt x="26033" y="34418"/>
                  <a:pt x="26931" y="36994"/>
                </a:cubicBezTo>
                <a:cubicBezTo>
                  <a:pt x="26946" y="37053"/>
                  <a:pt x="26975" y="37126"/>
                  <a:pt x="26990" y="37185"/>
                </a:cubicBezTo>
                <a:cubicBezTo>
                  <a:pt x="26931" y="37288"/>
                  <a:pt x="26902" y="37406"/>
                  <a:pt x="26843" y="37509"/>
                </a:cubicBezTo>
                <a:cubicBezTo>
                  <a:pt x="26843" y="37494"/>
                  <a:pt x="26828" y="37450"/>
                  <a:pt x="26828" y="37435"/>
                </a:cubicBezTo>
                <a:cubicBezTo>
                  <a:pt x="25945" y="35139"/>
                  <a:pt x="24267" y="33315"/>
                  <a:pt x="22487" y="31372"/>
                </a:cubicBezTo>
                <a:cubicBezTo>
                  <a:pt x="22119" y="30960"/>
                  <a:pt x="21707" y="30518"/>
                  <a:pt x="21339" y="30092"/>
                </a:cubicBezTo>
                <a:cubicBezTo>
                  <a:pt x="20956" y="29650"/>
                  <a:pt x="20574" y="29253"/>
                  <a:pt x="20206" y="28841"/>
                </a:cubicBezTo>
                <a:cubicBezTo>
                  <a:pt x="18513" y="27031"/>
                  <a:pt x="17042" y="25427"/>
                  <a:pt x="16571" y="23366"/>
                </a:cubicBezTo>
                <a:cubicBezTo>
                  <a:pt x="16615" y="23322"/>
                  <a:pt x="16630" y="23293"/>
                  <a:pt x="16674" y="23234"/>
                </a:cubicBezTo>
                <a:close/>
                <a:moveTo>
                  <a:pt x="27652" y="37156"/>
                </a:moveTo>
                <a:cubicBezTo>
                  <a:pt x="27667" y="37214"/>
                  <a:pt x="27667" y="37259"/>
                  <a:pt x="27667" y="37303"/>
                </a:cubicBezTo>
                <a:cubicBezTo>
                  <a:pt x="27652" y="37376"/>
                  <a:pt x="27638" y="37435"/>
                  <a:pt x="27608" y="37509"/>
                </a:cubicBezTo>
                <a:cubicBezTo>
                  <a:pt x="27608" y="37450"/>
                  <a:pt x="27608" y="37420"/>
                  <a:pt x="27593" y="37362"/>
                </a:cubicBezTo>
                <a:cubicBezTo>
                  <a:pt x="27608" y="37288"/>
                  <a:pt x="27638" y="37229"/>
                  <a:pt x="27652" y="37156"/>
                </a:cubicBezTo>
                <a:close/>
                <a:moveTo>
                  <a:pt x="27505" y="37156"/>
                </a:moveTo>
                <a:cubicBezTo>
                  <a:pt x="27505" y="37214"/>
                  <a:pt x="27520" y="37288"/>
                  <a:pt x="27520" y="37347"/>
                </a:cubicBezTo>
                <a:cubicBezTo>
                  <a:pt x="27505" y="37450"/>
                  <a:pt x="27490" y="37553"/>
                  <a:pt x="27461" y="37641"/>
                </a:cubicBezTo>
                <a:cubicBezTo>
                  <a:pt x="27446" y="37582"/>
                  <a:pt x="27446" y="37523"/>
                  <a:pt x="27432" y="37450"/>
                </a:cubicBezTo>
                <a:cubicBezTo>
                  <a:pt x="27446" y="37376"/>
                  <a:pt x="27461" y="37332"/>
                  <a:pt x="27490" y="37259"/>
                </a:cubicBezTo>
                <a:cubicBezTo>
                  <a:pt x="27490" y="37214"/>
                  <a:pt x="27505" y="37200"/>
                  <a:pt x="27505" y="37156"/>
                </a:cubicBezTo>
                <a:close/>
                <a:moveTo>
                  <a:pt x="27299" y="37259"/>
                </a:moveTo>
                <a:cubicBezTo>
                  <a:pt x="27314" y="37332"/>
                  <a:pt x="27343" y="37406"/>
                  <a:pt x="27343" y="37479"/>
                </a:cubicBezTo>
                <a:cubicBezTo>
                  <a:pt x="27314" y="37582"/>
                  <a:pt x="27284" y="37671"/>
                  <a:pt x="27240" y="37788"/>
                </a:cubicBezTo>
                <a:lnTo>
                  <a:pt x="27196" y="37568"/>
                </a:lnTo>
                <a:cubicBezTo>
                  <a:pt x="27225" y="37479"/>
                  <a:pt x="27270" y="37362"/>
                  <a:pt x="27299" y="37259"/>
                </a:cubicBezTo>
                <a:close/>
                <a:moveTo>
                  <a:pt x="27684" y="37684"/>
                </a:moveTo>
                <a:cubicBezTo>
                  <a:pt x="27682" y="37697"/>
                  <a:pt x="27682" y="37709"/>
                  <a:pt x="27682" y="37715"/>
                </a:cubicBezTo>
                <a:cubicBezTo>
                  <a:pt x="27682" y="37744"/>
                  <a:pt x="27667" y="37803"/>
                  <a:pt x="27667" y="37832"/>
                </a:cubicBezTo>
                <a:lnTo>
                  <a:pt x="27667" y="37744"/>
                </a:lnTo>
                <a:cubicBezTo>
                  <a:pt x="27674" y="37729"/>
                  <a:pt x="27678" y="37707"/>
                  <a:pt x="27684" y="37684"/>
                </a:cubicBezTo>
                <a:close/>
                <a:moveTo>
                  <a:pt x="27034" y="37303"/>
                </a:moveTo>
                <a:cubicBezTo>
                  <a:pt x="27064" y="37406"/>
                  <a:pt x="27093" y="37479"/>
                  <a:pt x="27122" y="37568"/>
                </a:cubicBezTo>
                <a:cubicBezTo>
                  <a:pt x="27064" y="37656"/>
                  <a:pt x="27019" y="37774"/>
                  <a:pt x="26990" y="37877"/>
                </a:cubicBezTo>
                <a:cubicBezTo>
                  <a:pt x="26946" y="37788"/>
                  <a:pt x="26931" y="37715"/>
                  <a:pt x="26902" y="37626"/>
                </a:cubicBezTo>
                <a:cubicBezTo>
                  <a:pt x="26946" y="37509"/>
                  <a:pt x="26990" y="37420"/>
                  <a:pt x="27034" y="37303"/>
                </a:cubicBezTo>
                <a:close/>
                <a:moveTo>
                  <a:pt x="16527" y="23499"/>
                </a:moveTo>
                <a:cubicBezTo>
                  <a:pt x="17012" y="25530"/>
                  <a:pt x="18469" y="27119"/>
                  <a:pt x="20147" y="28914"/>
                </a:cubicBezTo>
                <a:cubicBezTo>
                  <a:pt x="20515" y="29326"/>
                  <a:pt x="20897" y="29724"/>
                  <a:pt x="21280" y="30165"/>
                </a:cubicBezTo>
                <a:cubicBezTo>
                  <a:pt x="21677" y="30607"/>
                  <a:pt x="22060" y="31034"/>
                  <a:pt x="22443" y="31446"/>
                </a:cubicBezTo>
                <a:cubicBezTo>
                  <a:pt x="24209" y="33373"/>
                  <a:pt x="25886" y="35198"/>
                  <a:pt x="26769" y="37479"/>
                </a:cubicBezTo>
                <a:cubicBezTo>
                  <a:pt x="26784" y="37523"/>
                  <a:pt x="26799" y="37568"/>
                  <a:pt x="26828" y="37626"/>
                </a:cubicBezTo>
                <a:cubicBezTo>
                  <a:pt x="26769" y="37729"/>
                  <a:pt x="26710" y="37818"/>
                  <a:pt x="26681" y="37935"/>
                </a:cubicBezTo>
                <a:lnTo>
                  <a:pt x="26681" y="37921"/>
                </a:lnTo>
                <a:cubicBezTo>
                  <a:pt x="25798" y="35831"/>
                  <a:pt x="24223" y="34198"/>
                  <a:pt x="22590" y="32446"/>
                </a:cubicBezTo>
                <a:cubicBezTo>
                  <a:pt x="22016" y="31858"/>
                  <a:pt x="21457" y="31240"/>
                  <a:pt x="20883" y="30592"/>
                </a:cubicBezTo>
                <a:cubicBezTo>
                  <a:pt x="20736" y="30415"/>
                  <a:pt x="20574" y="30239"/>
                  <a:pt x="20426" y="30077"/>
                </a:cubicBezTo>
                <a:cubicBezTo>
                  <a:pt x="18454" y="27884"/>
                  <a:pt x="16792" y="26001"/>
                  <a:pt x="16424" y="23616"/>
                </a:cubicBezTo>
                <a:cubicBezTo>
                  <a:pt x="16468" y="23558"/>
                  <a:pt x="16482" y="23528"/>
                  <a:pt x="16527" y="23499"/>
                </a:cubicBezTo>
                <a:close/>
                <a:moveTo>
                  <a:pt x="27579" y="37582"/>
                </a:moveTo>
                <a:lnTo>
                  <a:pt x="27579" y="37582"/>
                </a:lnTo>
                <a:cubicBezTo>
                  <a:pt x="27564" y="37641"/>
                  <a:pt x="27564" y="37700"/>
                  <a:pt x="27579" y="37744"/>
                </a:cubicBezTo>
                <a:cubicBezTo>
                  <a:pt x="27564" y="37818"/>
                  <a:pt x="27535" y="37921"/>
                  <a:pt x="27520" y="37994"/>
                </a:cubicBezTo>
                <a:cubicBezTo>
                  <a:pt x="27520" y="37935"/>
                  <a:pt x="27505" y="37877"/>
                  <a:pt x="27505" y="37847"/>
                </a:cubicBezTo>
                <a:cubicBezTo>
                  <a:pt x="27520" y="37744"/>
                  <a:pt x="27535" y="37671"/>
                  <a:pt x="27579" y="37582"/>
                </a:cubicBezTo>
                <a:close/>
                <a:moveTo>
                  <a:pt x="27373" y="37656"/>
                </a:moveTo>
                <a:cubicBezTo>
                  <a:pt x="27387" y="37715"/>
                  <a:pt x="27387" y="37788"/>
                  <a:pt x="27417" y="37847"/>
                </a:cubicBezTo>
                <a:cubicBezTo>
                  <a:pt x="27417" y="37862"/>
                  <a:pt x="27387" y="37877"/>
                  <a:pt x="27387" y="37921"/>
                </a:cubicBezTo>
                <a:cubicBezTo>
                  <a:pt x="27373" y="37994"/>
                  <a:pt x="27358" y="38068"/>
                  <a:pt x="27343" y="38156"/>
                </a:cubicBezTo>
                <a:cubicBezTo>
                  <a:pt x="27314" y="38083"/>
                  <a:pt x="27314" y="38024"/>
                  <a:pt x="27299" y="37950"/>
                </a:cubicBezTo>
                <a:cubicBezTo>
                  <a:pt x="27314" y="37847"/>
                  <a:pt x="27343" y="37744"/>
                  <a:pt x="27373" y="37656"/>
                </a:cubicBezTo>
                <a:close/>
                <a:moveTo>
                  <a:pt x="27152" y="37715"/>
                </a:moveTo>
                <a:cubicBezTo>
                  <a:pt x="27167" y="37788"/>
                  <a:pt x="27196" y="37877"/>
                  <a:pt x="27211" y="37950"/>
                </a:cubicBezTo>
                <a:cubicBezTo>
                  <a:pt x="27167" y="38039"/>
                  <a:pt x="27137" y="38142"/>
                  <a:pt x="27093" y="38245"/>
                </a:cubicBezTo>
                <a:cubicBezTo>
                  <a:pt x="27078" y="38156"/>
                  <a:pt x="27049" y="38083"/>
                  <a:pt x="27019" y="38009"/>
                </a:cubicBezTo>
                <a:cubicBezTo>
                  <a:pt x="27064" y="37921"/>
                  <a:pt x="27122" y="37803"/>
                  <a:pt x="27152" y="37715"/>
                </a:cubicBezTo>
                <a:close/>
                <a:moveTo>
                  <a:pt x="26843" y="37715"/>
                </a:moveTo>
                <a:cubicBezTo>
                  <a:pt x="26872" y="37803"/>
                  <a:pt x="26902" y="37891"/>
                  <a:pt x="26931" y="37994"/>
                </a:cubicBezTo>
                <a:cubicBezTo>
                  <a:pt x="26902" y="38097"/>
                  <a:pt x="26843" y="38186"/>
                  <a:pt x="26799" y="38303"/>
                </a:cubicBezTo>
                <a:lnTo>
                  <a:pt x="26696" y="38024"/>
                </a:lnTo>
                <a:cubicBezTo>
                  <a:pt x="26755" y="37935"/>
                  <a:pt x="26799" y="37818"/>
                  <a:pt x="26843" y="37715"/>
                </a:cubicBezTo>
                <a:close/>
                <a:moveTo>
                  <a:pt x="16365" y="23734"/>
                </a:moveTo>
                <a:cubicBezTo>
                  <a:pt x="16762" y="26089"/>
                  <a:pt x="18410" y="27987"/>
                  <a:pt x="20323" y="30136"/>
                </a:cubicBezTo>
                <a:cubicBezTo>
                  <a:pt x="20471" y="30298"/>
                  <a:pt x="20647" y="30489"/>
                  <a:pt x="20780" y="30651"/>
                </a:cubicBezTo>
                <a:cubicBezTo>
                  <a:pt x="21354" y="31298"/>
                  <a:pt x="21928" y="31902"/>
                  <a:pt x="22502" y="32505"/>
                </a:cubicBezTo>
                <a:cubicBezTo>
                  <a:pt x="24135" y="34242"/>
                  <a:pt x="25680" y="35875"/>
                  <a:pt x="26578" y="37950"/>
                </a:cubicBezTo>
                <a:cubicBezTo>
                  <a:pt x="26593" y="37965"/>
                  <a:pt x="26593" y="38009"/>
                  <a:pt x="26622" y="38024"/>
                </a:cubicBezTo>
                <a:cubicBezTo>
                  <a:pt x="26563" y="38142"/>
                  <a:pt x="26504" y="38230"/>
                  <a:pt x="26446" y="38333"/>
                </a:cubicBezTo>
                <a:cubicBezTo>
                  <a:pt x="25548" y="36420"/>
                  <a:pt x="24076" y="34948"/>
                  <a:pt x="22516" y="33373"/>
                </a:cubicBezTo>
                <a:cubicBezTo>
                  <a:pt x="21795" y="32652"/>
                  <a:pt x="21059" y="31902"/>
                  <a:pt x="20368" y="31107"/>
                </a:cubicBezTo>
                <a:cubicBezTo>
                  <a:pt x="18190" y="28605"/>
                  <a:pt x="16497" y="26457"/>
                  <a:pt x="16321" y="23881"/>
                </a:cubicBezTo>
                <a:cubicBezTo>
                  <a:pt x="16321" y="23808"/>
                  <a:pt x="16335" y="23764"/>
                  <a:pt x="16365" y="23734"/>
                </a:cubicBezTo>
                <a:close/>
                <a:moveTo>
                  <a:pt x="27593" y="38024"/>
                </a:moveTo>
                <a:lnTo>
                  <a:pt x="27593" y="38156"/>
                </a:lnTo>
                <a:cubicBezTo>
                  <a:pt x="27579" y="38230"/>
                  <a:pt x="27549" y="38289"/>
                  <a:pt x="27549" y="38362"/>
                </a:cubicBezTo>
                <a:cubicBezTo>
                  <a:pt x="27549" y="38318"/>
                  <a:pt x="27549" y="38289"/>
                  <a:pt x="27535" y="38230"/>
                </a:cubicBezTo>
                <a:cubicBezTo>
                  <a:pt x="27549" y="38186"/>
                  <a:pt x="27549" y="38156"/>
                  <a:pt x="27579" y="38112"/>
                </a:cubicBezTo>
                <a:cubicBezTo>
                  <a:pt x="27579" y="38083"/>
                  <a:pt x="27593" y="38068"/>
                  <a:pt x="27593" y="38024"/>
                </a:cubicBezTo>
                <a:close/>
                <a:moveTo>
                  <a:pt x="27432" y="38068"/>
                </a:moveTo>
                <a:cubicBezTo>
                  <a:pt x="27432" y="38112"/>
                  <a:pt x="27446" y="38171"/>
                  <a:pt x="27446" y="38230"/>
                </a:cubicBezTo>
                <a:cubicBezTo>
                  <a:pt x="27432" y="38303"/>
                  <a:pt x="27402" y="38392"/>
                  <a:pt x="27387" y="38480"/>
                </a:cubicBezTo>
                <a:cubicBezTo>
                  <a:pt x="27373" y="38436"/>
                  <a:pt x="27373" y="38377"/>
                  <a:pt x="27358" y="38318"/>
                </a:cubicBezTo>
                <a:cubicBezTo>
                  <a:pt x="27373" y="38230"/>
                  <a:pt x="27402" y="38142"/>
                  <a:pt x="27432" y="38068"/>
                </a:cubicBezTo>
                <a:close/>
                <a:moveTo>
                  <a:pt x="27240" y="38068"/>
                </a:moveTo>
                <a:cubicBezTo>
                  <a:pt x="27270" y="38142"/>
                  <a:pt x="27284" y="38215"/>
                  <a:pt x="27284" y="38289"/>
                </a:cubicBezTo>
                <a:cubicBezTo>
                  <a:pt x="27240" y="38406"/>
                  <a:pt x="27211" y="38509"/>
                  <a:pt x="27196" y="38598"/>
                </a:cubicBezTo>
                <a:cubicBezTo>
                  <a:pt x="27167" y="38524"/>
                  <a:pt x="27152" y="38451"/>
                  <a:pt x="27137" y="38362"/>
                </a:cubicBezTo>
                <a:cubicBezTo>
                  <a:pt x="27167" y="38259"/>
                  <a:pt x="27211" y="38171"/>
                  <a:pt x="27240" y="38068"/>
                </a:cubicBezTo>
                <a:close/>
                <a:moveTo>
                  <a:pt x="26975" y="38097"/>
                </a:moveTo>
                <a:cubicBezTo>
                  <a:pt x="26990" y="38186"/>
                  <a:pt x="27019" y="38259"/>
                  <a:pt x="27049" y="38362"/>
                </a:cubicBezTo>
                <a:cubicBezTo>
                  <a:pt x="27005" y="38451"/>
                  <a:pt x="26975" y="38554"/>
                  <a:pt x="26931" y="38657"/>
                </a:cubicBezTo>
                <a:cubicBezTo>
                  <a:pt x="26902" y="38554"/>
                  <a:pt x="26872" y="38480"/>
                  <a:pt x="26843" y="38392"/>
                </a:cubicBezTo>
                <a:cubicBezTo>
                  <a:pt x="26872" y="38303"/>
                  <a:pt x="26931" y="38215"/>
                  <a:pt x="26975" y="38097"/>
                </a:cubicBezTo>
                <a:close/>
                <a:moveTo>
                  <a:pt x="26637" y="38112"/>
                </a:moveTo>
                <a:lnTo>
                  <a:pt x="26755" y="38392"/>
                </a:lnTo>
                <a:cubicBezTo>
                  <a:pt x="26696" y="38509"/>
                  <a:pt x="26652" y="38598"/>
                  <a:pt x="26607" y="38686"/>
                </a:cubicBezTo>
                <a:cubicBezTo>
                  <a:pt x="26563" y="38598"/>
                  <a:pt x="26504" y="38509"/>
                  <a:pt x="26475" y="38406"/>
                </a:cubicBezTo>
                <a:cubicBezTo>
                  <a:pt x="26534" y="38318"/>
                  <a:pt x="26578" y="38215"/>
                  <a:pt x="26637" y="38112"/>
                </a:cubicBezTo>
                <a:close/>
                <a:moveTo>
                  <a:pt x="27593" y="38480"/>
                </a:moveTo>
                <a:lnTo>
                  <a:pt x="27593" y="38554"/>
                </a:lnTo>
                <a:cubicBezTo>
                  <a:pt x="27593" y="38598"/>
                  <a:pt x="27579" y="38627"/>
                  <a:pt x="27579" y="38686"/>
                </a:cubicBezTo>
                <a:lnTo>
                  <a:pt x="27579" y="38612"/>
                </a:lnTo>
                <a:cubicBezTo>
                  <a:pt x="27593" y="38583"/>
                  <a:pt x="27593" y="38539"/>
                  <a:pt x="27593" y="38480"/>
                </a:cubicBezTo>
                <a:close/>
                <a:moveTo>
                  <a:pt x="16232" y="23970"/>
                </a:moveTo>
                <a:cubicBezTo>
                  <a:pt x="16468" y="26530"/>
                  <a:pt x="18145" y="28664"/>
                  <a:pt x="20294" y="31151"/>
                </a:cubicBezTo>
                <a:cubicBezTo>
                  <a:pt x="20986" y="31961"/>
                  <a:pt x="21722" y="32696"/>
                  <a:pt x="22443" y="33432"/>
                </a:cubicBezTo>
                <a:cubicBezTo>
                  <a:pt x="24003" y="35007"/>
                  <a:pt x="25489" y="36523"/>
                  <a:pt x="26401" y="38436"/>
                </a:cubicBezTo>
                <a:cubicBezTo>
                  <a:pt x="26343" y="38539"/>
                  <a:pt x="26284" y="38627"/>
                  <a:pt x="26210" y="38745"/>
                </a:cubicBezTo>
                <a:cubicBezTo>
                  <a:pt x="25298" y="36994"/>
                  <a:pt x="23870" y="35610"/>
                  <a:pt x="22369" y="34183"/>
                </a:cubicBezTo>
                <a:cubicBezTo>
                  <a:pt x="21516" y="33373"/>
                  <a:pt x="20662" y="32520"/>
                  <a:pt x="19853" y="31607"/>
                </a:cubicBezTo>
                <a:cubicBezTo>
                  <a:pt x="17939" y="29371"/>
                  <a:pt x="16173" y="26913"/>
                  <a:pt x="16173" y="24102"/>
                </a:cubicBezTo>
                <a:cubicBezTo>
                  <a:pt x="16188" y="24043"/>
                  <a:pt x="16203" y="23999"/>
                  <a:pt x="16232" y="23970"/>
                </a:cubicBezTo>
                <a:close/>
                <a:moveTo>
                  <a:pt x="27461" y="38436"/>
                </a:moveTo>
                <a:cubicBezTo>
                  <a:pt x="27490" y="38509"/>
                  <a:pt x="27490" y="38554"/>
                  <a:pt x="27490" y="38598"/>
                </a:cubicBezTo>
                <a:lnTo>
                  <a:pt x="27432" y="38818"/>
                </a:lnTo>
                <a:cubicBezTo>
                  <a:pt x="27432" y="38760"/>
                  <a:pt x="27417" y="38730"/>
                  <a:pt x="27417" y="38671"/>
                </a:cubicBezTo>
                <a:cubicBezTo>
                  <a:pt x="27417" y="38627"/>
                  <a:pt x="27432" y="38598"/>
                  <a:pt x="27432" y="38554"/>
                </a:cubicBezTo>
                <a:cubicBezTo>
                  <a:pt x="27446" y="38524"/>
                  <a:pt x="27446" y="38465"/>
                  <a:pt x="27461" y="38436"/>
                </a:cubicBezTo>
                <a:close/>
                <a:moveTo>
                  <a:pt x="27299" y="38480"/>
                </a:moveTo>
                <a:cubicBezTo>
                  <a:pt x="27314" y="38554"/>
                  <a:pt x="27314" y="38612"/>
                  <a:pt x="27343" y="38686"/>
                </a:cubicBezTo>
                <a:cubicBezTo>
                  <a:pt x="27314" y="38774"/>
                  <a:pt x="27284" y="38877"/>
                  <a:pt x="27270" y="38966"/>
                </a:cubicBezTo>
                <a:cubicBezTo>
                  <a:pt x="27240" y="38892"/>
                  <a:pt x="27225" y="38818"/>
                  <a:pt x="27225" y="38760"/>
                </a:cubicBezTo>
                <a:cubicBezTo>
                  <a:pt x="27240" y="38671"/>
                  <a:pt x="27284" y="38583"/>
                  <a:pt x="27299" y="38480"/>
                </a:cubicBezTo>
                <a:close/>
                <a:moveTo>
                  <a:pt x="27078" y="38509"/>
                </a:moveTo>
                <a:cubicBezTo>
                  <a:pt x="27093" y="38598"/>
                  <a:pt x="27108" y="38671"/>
                  <a:pt x="27137" y="38760"/>
                </a:cubicBezTo>
                <a:cubicBezTo>
                  <a:pt x="27093" y="38833"/>
                  <a:pt x="27064" y="38921"/>
                  <a:pt x="27034" y="39039"/>
                </a:cubicBezTo>
                <a:cubicBezTo>
                  <a:pt x="27019" y="38951"/>
                  <a:pt x="26990" y="38877"/>
                  <a:pt x="26961" y="38774"/>
                </a:cubicBezTo>
                <a:lnTo>
                  <a:pt x="27078" y="38509"/>
                </a:lnTo>
                <a:close/>
                <a:moveTo>
                  <a:pt x="26784" y="38509"/>
                </a:moveTo>
                <a:cubicBezTo>
                  <a:pt x="26828" y="38598"/>
                  <a:pt x="26843" y="38686"/>
                  <a:pt x="26872" y="38774"/>
                </a:cubicBezTo>
                <a:cubicBezTo>
                  <a:pt x="26843" y="38877"/>
                  <a:pt x="26784" y="38980"/>
                  <a:pt x="26755" y="39069"/>
                </a:cubicBezTo>
                <a:lnTo>
                  <a:pt x="26637" y="38804"/>
                </a:lnTo>
                <a:cubicBezTo>
                  <a:pt x="26696" y="38701"/>
                  <a:pt x="26725" y="38598"/>
                  <a:pt x="26784" y="38509"/>
                </a:cubicBezTo>
                <a:close/>
                <a:moveTo>
                  <a:pt x="26416" y="38524"/>
                </a:moveTo>
                <a:cubicBezTo>
                  <a:pt x="26460" y="38612"/>
                  <a:pt x="26504" y="38701"/>
                  <a:pt x="26549" y="38804"/>
                </a:cubicBezTo>
                <a:cubicBezTo>
                  <a:pt x="26490" y="38892"/>
                  <a:pt x="26431" y="38980"/>
                  <a:pt x="26387" y="39098"/>
                </a:cubicBezTo>
                <a:lnTo>
                  <a:pt x="26269" y="38877"/>
                </a:lnTo>
                <a:cubicBezTo>
                  <a:pt x="26254" y="38848"/>
                  <a:pt x="26254" y="38833"/>
                  <a:pt x="26239" y="38818"/>
                </a:cubicBezTo>
                <a:cubicBezTo>
                  <a:pt x="26284" y="38730"/>
                  <a:pt x="26343" y="38612"/>
                  <a:pt x="26416" y="38524"/>
                </a:cubicBezTo>
                <a:close/>
                <a:moveTo>
                  <a:pt x="16085" y="24235"/>
                </a:moveTo>
                <a:cubicBezTo>
                  <a:pt x="16159" y="27001"/>
                  <a:pt x="17881" y="29429"/>
                  <a:pt x="19779" y="31637"/>
                </a:cubicBezTo>
                <a:cubicBezTo>
                  <a:pt x="20559" y="32579"/>
                  <a:pt x="21442" y="33403"/>
                  <a:pt x="22295" y="34242"/>
                </a:cubicBezTo>
                <a:cubicBezTo>
                  <a:pt x="23811" y="35684"/>
                  <a:pt x="25224" y="37053"/>
                  <a:pt x="26136" y="38818"/>
                </a:cubicBezTo>
                <a:cubicBezTo>
                  <a:pt x="26092" y="38921"/>
                  <a:pt x="26019" y="39025"/>
                  <a:pt x="25960" y="39113"/>
                </a:cubicBezTo>
                <a:cubicBezTo>
                  <a:pt x="25003" y="37465"/>
                  <a:pt x="23620" y="36228"/>
                  <a:pt x="22163" y="34889"/>
                </a:cubicBezTo>
                <a:cubicBezTo>
                  <a:pt x="21206" y="34006"/>
                  <a:pt x="20220" y="33109"/>
                  <a:pt x="19337" y="32078"/>
                </a:cubicBezTo>
                <a:cubicBezTo>
                  <a:pt x="16909" y="29209"/>
                  <a:pt x="15864" y="26751"/>
                  <a:pt x="16026" y="24323"/>
                </a:cubicBezTo>
                <a:cubicBezTo>
                  <a:pt x="16041" y="24279"/>
                  <a:pt x="16056" y="24249"/>
                  <a:pt x="16085" y="24235"/>
                </a:cubicBezTo>
                <a:close/>
                <a:moveTo>
                  <a:pt x="27505" y="38892"/>
                </a:moveTo>
                <a:cubicBezTo>
                  <a:pt x="27520" y="38921"/>
                  <a:pt x="27520" y="38966"/>
                  <a:pt x="27520" y="38995"/>
                </a:cubicBezTo>
                <a:cubicBezTo>
                  <a:pt x="27505" y="39054"/>
                  <a:pt x="27505" y="39113"/>
                  <a:pt x="27490" y="39172"/>
                </a:cubicBezTo>
                <a:cubicBezTo>
                  <a:pt x="27490" y="39128"/>
                  <a:pt x="27490" y="39098"/>
                  <a:pt x="27461" y="39054"/>
                </a:cubicBezTo>
                <a:cubicBezTo>
                  <a:pt x="27490" y="38995"/>
                  <a:pt x="27490" y="38951"/>
                  <a:pt x="27505" y="38892"/>
                </a:cubicBezTo>
                <a:close/>
                <a:moveTo>
                  <a:pt x="27373" y="38877"/>
                </a:moveTo>
                <a:cubicBezTo>
                  <a:pt x="27373" y="38951"/>
                  <a:pt x="27387" y="38995"/>
                  <a:pt x="27387" y="39054"/>
                </a:cubicBezTo>
                <a:cubicBezTo>
                  <a:pt x="27373" y="39113"/>
                  <a:pt x="27373" y="39172"/>
                  <a:pt x="27358" y="39216"/>
                </a:cubicBezTo>
                <a:cubicBezTo>
                  <a:pt x="27358" y="39260"/>
                  <a:pt x="27343" y="39289"/>
                  <a:pt x="27343" y="39319"/>
                </a:cubicBezTo>
                <a:cubicBezTo>
                  <a:pt x="27314" y="39260"/>
                  <a:pt x="27314" y="39201"/>
                  <a:pt x="27299" y="39128"/>
                </a:cubicBezTo>
                <a:cubicBezTo>
                  <a:pt x="27314" y="39054"/>
                  <a:pt x="27358" y="38966"/>
                  <a:pt x="27373" y="38877"/>
                </a:cubicBezTo>
                <a:close/>
                <a:moveTo>
                  <a:pt x="27167" y="38892"/>
                </a:moveTo>
                <a:cubicBezTo>
                  <a:pt x="27181" y="38966"/>
                  <a:pt x="27211" y="39039"/>
                  <a:pt x="27225" y="39128"/>
                </a:cubicBezTo>
                <a:cubicBezTo>
                  <a:pt x="27196" y="39216"/>
                  <a:pt x="27152" y="39319"/>
                  <a:pt x="27137" y="39407"/>
                </a:cubicBezTo>
                <a:cubicBezTo>
                  <a:pt x="27122" y="39334"/>
                  <a:pt x="27093" y="39245"/>
                  <a:pt x="27078" y="39172"/>
                </a:cubicBezTo>
                <a:cubicBezTo>
                  <a:pt x="27122" y="39069"/>
                  <a:pt x="27152" y="38980"/>
                  <a:pt x="27167" y="38892"/>
                </a:cubicBezTo>
                <a:close/>
                <a:moveTo>
                  <a:pt x="26916" y="38892"/>
                </a:moveTo>
                <a:cubicBezTo>
                  <a:pt x="26931" y="38980"/>
                  <a:pt x="26975" y="39069"/>
                  <a:pt x="26990" y="39142"/>
                </a:cubicBezTo>
                <a:lnTo>
                  <a:pt x="26872" y="39422"/>
                </a:lnTo>
                <a:cubicBezTo>
                  <a:pt x="26843" y="39334"/>
                  <a:pt x="26828" y="39245"/>
                  <a:pt x="26784" y="39172"/>
                </a:cubicBezTo>
                <a:cubicBezTo>
                  <a:pt x="26828" y="39069"/>
                  <a:pt x="26872" y="38980"/>
                  <a:pt x="26916" y="38892"/>
                </a:cubicBezTo>
                <a:close/>
                <a:moveTo>
                  <a:pt x="26195" y="38892"/>
                </a:moveTo>
                <a:lnTo>
                  <a:pt x="26195" y="38907"/>
                </a:lnTo>
                <a:cubicBezTo>
                  <a:pt x="26254" y="38980"/>
                  <a:pt x="26284" y="39069"/>
                  <a:pt x="26343" y="39172"/>
                </a:cubicBezTo>
                <a:cubicBezTo>
                  <a:pt x="26284" y="39260"/>
                  <a:pt x="26239" y="39363"/>
                  <a:pt x="26181" y="39466"/>
                </a:cubicBezTo>
                <a:cubicBezTo>
                  <a:pt x="26166" y="39422"/>
                  <a:pt x="26136" y="39363"/>
                  <a:pt x="26107" y="39334"/>
                </a:cubicBezTo>
                <a:cubicBezTo>
                  <a:pt x="26063" y="39275"/>
                  <a:pt x="26048" y="39245"/>
                  <a:pt x="26004" y="39186"/>
                </a:cubicBezTo>
                <a:cubicBezTo>
                  <a:pt x="26078" y="39098"/>
                  <a:pt x="26136" y="38980"/>
                  <a:pt x="26195" y="38892"/>
                </a:cubicBezTo>
                <a:close/>
                <a:moveTo>
                  <a:pt x="26578" y="38892"/>
                </a:moveTo>
                <a:lnTo>
                  <a:pt x="26696" y="39172"/>
                </a:lnTo>
                <a:cubicBezTo>
                  <a:pt x="26637" y="39260"/>
                  <a:pt x="26593" y="39363"/>
                  <a:pt x="26549" y="39466"/>
                </a:cubicBezTo>
                <a:cubicBezTo>
                  <a:pt x="26504" y="39363"/>
                  <a:pt x="26475" y="39275"/>
                  <a:pt x="26416" y="39186"/>
                </a:cubicBezTo>
                <a:cubicBezTo>
                  <a:pt x="26490" y="39069"/>
                  <a:pt x="26534" y="38980"/>
                  <a:pt x="26578" y="38892"/>
                </a:cubicBezTo>
                <a:close/>
                <a:moveTo>
                  <a:pt x="15953" y="24485"/>
                </a:moveTo>
                <a:lnTo>
                  <a:pt x="15953" y="24485"/>
                </a:lnTo>
                <a:cubicBezTo>
                  <a:pt x="15835" y="26883"/>
                  <a:pt x="16909" y="29326"/>
                  <a:pt x="19293" y="32123"/>
                </a:cubicBezTo>
                <a:cubicBezTo>
                  <a:pt x="20176" y="33153"/>
                  <a:pt x="21177" y="34065"/>
                  <a:pt x="22134" y="34948"/>
                </a:cubicBezTo>
                <a:cubicBezTo>
                  <a:pt x="23605" y="36302"/>
                  <a:pt x="24989" y="37553"/>
                  <a:pt x="25916" y="39186"/>
                </a:cubicBezTo>
                <a:cubicBezTo>
                  <a:pt x="25842" y="39289"/>
                  <a:pt x="25798" y="39392"/>
                  <a:pt x="25724" y="39481"/>
                </a:cubicBezTo>
                <a:cubicBezTo>
                  <a:pt x="24738" y="37950"/>
                  <a:pt x="23399" y="36788"/>
                  <a:pt x="21972" y="35551"/>
                </a:cubicBezTo>
                <a:cubicBezTo>
                  <a:pt x="20897" y="34639"/>
                  <a:pt x="19794" y="33682"/>
                  <a:pt x="18852" y="32564"/>
                </a:cubicBezTo>
                <a:cubicBezTo>
                  <a:pt x="16571" y="29856"/>
                  <a:pt x="15585" y="27075"/>
                  <a:pt x="15909" y="24544"/>
                </a:cubicBezTo>
                <a:cubicBezTo>
                  <a:pt x="15909" y="24529"/>
                  <a:pt x="15923" y="24499"/>
                  <a:pt x="15953" y="24485"/>
                </a:cubicBezTo>
                <a:close/>
                <a:moveTo>
                  <a:pt x="27520" y="39348"/>
                </a:moveTo>
                <a:lnTo>
                  <a:pt x="27520" y="39407"/>
                </a:lnTo>
                <a:cubicBezTo>
                  <a:pt x="27520" y="39437"/>
                  <a:pt x="27505" y="39466"/>
                  <a:pt x="27505" y="39495"/>
                </a:cubicBezTo>
                <a:lnTo>
                  <a:pt x="27505" y="39437"/>
                </a:lnTo>
                <a:cubicBezTo>
                  <a:pt x="27505" y="39407"/>
                  <a:pt x="27520" y="39392"/>
                  <a:pt x="27520" y="39348"/>
                </a:cubicBezTo>
                <a:close/>
                <a:moveTo>
                  <a:pt x="27417" y="39275"/>
                </a:moveTo>
                <a:cubicBezTo>
                  <a:pt x="27432" y="39334"/>
                  <a:pt x="27432" y="39392"/>
                  <a:pt x="27432" y="39422"/>
                </a:cubicBezTo>
                <a:lnTo>
                  <a:pt x="27373" y="39643"/>
                </a:lnTo>
                <a:cubicBezTo>
                  <a:pt x="27373" y="39584"/>
                  <a:pt x="27358" y="39554"/>
                  <a:pt x="27358" y="39495"/>
                </a:cubicBezTo>
                <a:lnTo>
                  <a:pt x="27417" y="39275"/>
                </a:lnTo>
                <a:close/>
                <a:moveTo>
                  <a:pt x="27240" y="39289"/>
                </a:moveTo>
                <a:cubicBezTo>
                  <a:pt x="27270" y="39363"/>
                  <a:pt x="27270" y="39437"/>
                  <a:pt x="27284" y="39495"/>
                </a:cubicBezTo>
                <a:cubicBezTo>
                  <a:pt x="27270" y="39584"/>
                  <a:pt x="27240" y="39657"/>
                  <a:pt x="27211" y="39760"/>
                </a:cubicBezTo>
                <a:lnTo>
                  <a:pt x="27152" y="39540"/>
                </a:lnTo>
                <a:cubicBezTo>
                  <a:pt x="27196" y="39466"/>
                  <a:pt x="27225" y="39392"/>
                  <a:pt x="27240" y="39289"/>
                </a:cubicBezTo>
                <a:close/>
                <a:moveTo>
                  <a:pt x="27019" y="39289"/>
                </a:moveTo>
                <a:cubicBezTo>
                  <a:pt x="27034" y="39392"/>
                  <a:pt x="27064" y="39466"/>
                  <a:pt x="27078" y="39554"/>
                </a:cubicBezTo>
                <a:cubicBezTo>
                  <a:pt x="27034" y="39643"/>
                  <a:pt x="27019" y="39731"/>
                  <a:pt x="26990" y="39804"/>
                </a:cubicBezTo>
                <a:cubicBezTo>
                  <a:pt x="26975" y="39716"/>
                  <a:pt x="26931" y="39643"/>
                  <a:pt x="26916" y="39554"/>
                </a:cubicBezTo>
                <a:cubicBezTo>
                  <a:pt x="26946" y="39466"/>
                  <a:pt x="26990" y="39363"/>
                  <a:pt x="27019" y="39289"/>
                </a:cubicBezTo>
                <a:close/>
                <a:moveTo>
                  <a:pt x="26725" y="39275"/>
                </a:moveTo>
                <a:cubicBezTo>
                  <a:pt x="26769" y="39363"/>
                  <a:pt x="26784" y="39466"/>
                  <a:pt x="26813" y="39554"/>
                </a:cubicBezTo>
                <a:cubicBezTo>
                  <a:pt x="26784" y="39643"/>
                  <a:pt x="26725" y="39731"/>
                  <a:pt x="26696" y="39834"/>
                </a:cubicBezTo>
                <a:lnTo>
                  <a:pt x="26578" y="39554"/>
                </a:lnTo>
                <a:cubicBezTo>
                  <a:pt x="26637" y="39466"/>
                  <a:pt x="26666" y="39363"/>
                  <a:pt x="26725" y="39275"/>
                </a:cubicBezTo>
                <a:close/>
                <a:moveTo>
                  <a:pt x="15806" y="24764"/>
                </a:moveTo>
                <a:lnTo>
                  <a:pt x="15806" y="24764"/>
                </a:lnTo>
                <a:cubicBezTo>
                  <a:pt x="15541" y="27266"/>
                  <a:pt x="16571" y="29974"/>
                  <a:pt x="18778" y="32623"/>
                </a:cubicBezTo>
                <a:cubicBezTo>
                  <a:pt x="19720" y="33741"/>
                  <a:pt x="20824" y="34698"/>
                  <a:pt x="21913" y="35610"/>
                </a:cubicBezTo>
                <a:cubicBezTo>
                  <a:pt x="23340" y="36846"/>
                  <a:pt x="24709" y="38024"/>
                  <a:pt x="25666" y="39554"/>
                </a:cubicBezTo>
                <a:cubicBezTo>
                  <a:pt x="25592" y="39657"/>
                  <a:pt x="25518" y="39760"/>
                  <a:pt x="25445" y="39849"/>
                </a:cubicBezTo>
                <a:cubicBezTo>
                  <a:pt x="24444" y="38436"/>
                  <a:pt x="23120" y="37332"/>
                  <a:pt x="21707" y="36184"/>
                </a:cubicBezTo>
                <a:cubicBezTo>
                  <a:pt x="20529" y="35228"/>
                  <a:pt x="19337" y="34242"/>
                  <a:pt x="18337" y="33035"/>
                </a:cubicBezTo>
                <a:cubicBezTo>
                  <a:pt x="16159" y="30386"/>
                  <a:pt x="15246" y="27472"/>
                  <a:pt x="15806" y="24764"/>
                </a:cubicBezTo>
                <a:close/>
                <a:moveTo>
                  <a:pt x="25975" y="39260"/>
                </a:moveTo>
                <a:cubicBezTo>
                  <a:pt x="25989" y="39289"/>
                  <a:pt x="26019" y="39334"/>
                  <a:pt x="26048" y="39363"/>
                </a:cubicBezTo>
                <a:cubicBezTo>
                  <a:pt x="26048" y="39422"/>
                  <a:pt x="26092" y="39495"/>
                  <a:pt x="26122" y="39554"/>
                </a:cubicBezTo>
                <a:cubicBezTo>
                  <a:pt x="26063" y="39643"/>
                  <a:pt x="25989" y="39760"/>
                  <a:pt x="25930" y="39849"/>
                </a:cubicBezTo>
                <a:cubicBezTo>
                  <a:pt x="25930" y="39834"/>
                  <a:pt x="25916" y="39834"/>
                  <a:pt x="25916" y="39804"/>
                </a:cubicBezTo>
                <a:cubicBezTo>
                  <a:pt x="25872" y="39716"/>
                  <a:pt x="25813" y="39643"/>
                  <a:pt x="25769" y="39554"/>
                </a:cubicBezTo>
                <a:cubicBezTo>
                  <a:pt x="25842" y="39466"/>
                  <a:pt x="25901" y="39348"/>
                  <a:pt x="25975" y="39260"/>
                </a:cubicBezTo>
                <a:close/>
                <a:moveTo>
                  <a:pt x="26387" y="39275"/>
                </a:moveTo>
                <a:cubicBezTo>
                  <a:pt x="26416" y="39363"/>
                  <a:pt x="26460" y="39466"/>
                  <a:pt x="26504" y="39569"/>
                </a:cubicBezTo>
                <a:cubicBezTo>
                  <a:pt x="26460" y="39643"/>
                  <a:pt x="26401" y="39731"/>
                  <a:pt x="26343" y="39849"/>
                </a:cubicBezTo>
                <a:cubicBezTo>
                  <a:pt x="26298" y="39760"/>
                  <a:pt x="26254" y="39657"/>
                  <a:pt x="26210" y="39569"/>
                </a:cubicBezTo>
                <a:cubicBezTo>
                  <a:pt x="26269" y="39481"/>
                  <a:pt x="26328" y="39392"/>
                  <a:pt x="26387" y="39275"/>
                </a:cubicBezTo>
                <a:close/>
                <a:moveTo>
                  <a:pt x="27432" y="39701"/>
                </a:moveTo>
                <a:cubicBezTo>
                  <a:pt x="27446" y="39760"/>
                  <a:pt x="27446" y="39790"/>
                  <a:pt x="27446" y="39804"/>
                </a:cubicBezTo>
                <a:cubicBezTo>
                  <a:pt x="27432" y="39863"/>
                  <a:pt x="27432" y="39922"/>
                  <a:pt x="27402" y="39981"/>
                </a:cubicBezTo>
                <a:cubicBezTo>
                  <a:pt x="27402" y="39937"/>
                  <a:pt x="27402" y="39922"/>
                  <a:pt x="27387" y="39878"/>
                </a:cubicBezTo>
                <a:lnTo>
                  <a:pt x="27387" y="39863"/>
                </a:lnTo>
                <a:cubicBezTo>
                  <a:pt x="27402" y="39804"/>
                  <a:pt x="27402" y="39760"/>
                  <a:pt x="27432" y="39701"/>
                </a:cubicBezTo>
                <a:close/>
                <a:moveTo>
                  <a:pt x="27314" y="39701"/>
                </a:moveTo>
                <a:cubicBezTo>
                  <a:pt x="27314" y="39775"/>
                  <a:pt x="27314" y="39834"/>
                  <a:pt x="27343" y="39878"/>
                </a:cubicBezTo>
                <a:lnTo>
                  <a:pt x="27284" y="40099"/>
                </a:lnTo>
                <a:cubicBezTo>
                  <a:pt x="27270" y="40040"/>
                  <a:pt x="27270" y="39981"/>
                  <a:pt x="27240" y="39922"/>
                </a:cubicBezTo>
                <a:cubicBezTo>
                  <a:pt x="27270" y="39849"/>
                  <a:pt x="27284" y="39775"/>
                  <a:pt x="27314" y="39701"/>
                </a:cubicBezTo>
                <a:close/>
                <a:moveTo>
                  <a:pt x="27122" y="39672"/>
                </a:moveTo>
                <a:cubicBezTo>
                  <a:pt x="27137" y="39760"/>
                  <a:pt x="27152" y="39849"/>
                  <a:pt x="27167" y="39922"/>
                </a:cubicBezTo>
                <a:cubicBezTo>
                  <a:pt x="27137" y="40010"/>
                  <a:pt x="27122" y="40084"/>
                  <a:pt x="27078" y="40172"/>
                </a:cubicBezTo>
                <a:cubicBezTo>
                  <a:pt x="27064" y="40099"/>
                  <a:pt x="27034" y="40010"/>
                  <a:pt x="27019" y="39937"/>
                </a:cubicBezTo>
                <a:cubicBezTo>
                  <a:pt x="27064" y="39849"/>
                  <a:pt x="27078" y="39775"/>
                  <a:pt x="27122" y="39672"/>
                </a:cubicBezTo>
                <a:close/>
                <a:moveTo>
                  <a:pt x="15658" y="25162"/>
                </a:moveTo>
                <a:lnTo>
                  <a:pt x="15658" y="25162"/>
                </a:lnTo>
                <a:cubicBezTo>
                  <a:pt x="15276" y="27781"/>
                  <a:pt x="16203" y="30563"/>
                  <a:pt x="18293" y="33094"/>
                </a:cubicBezTo>
                <a:cubicBezTo>
                  <a:pt x="19279" y="34286"/>
                  <a:pt x="20500" y="35287"/>
                  <a:pt x="21677" y="36243"/>
                </a:cubicBezTo>
                <a:cubicBezTo>
                  <a:pt x="23075" y="37406"/>
                  <a:pt x="24415" y="38480"/>
                  <a:pt x="25401" y="39907"/>
                </a:cubicBezTo>
                <a:cubicBezTo>
                  <a:pt x="25327" y="39996"/>
                  <a:pt x="25253" y="40099"/>
                  <a:pt x="25180" y="40202"/>
                </a:cubicBezTo>
                <a:cubicBezTo>
                  <a:pt x="24179" y="38848"/>
                  <a:pt x="22811" y="37803"/>
                  <a:pt x="21486" y="36773"/>
                </a:cubicBezTo>
                <a:cubicBezTo>
                  <a:pt x="20220" y="35802"/>
                  <a:pt x="18911" y="34786"/>
                  <a:pt x="17881" y="33521"/>
                </a:cubicBezTo>
                <a:cubicBezTo>
                  <a:pt x="15806" y="31034"/>
                  <a:pt x="14981" y="27928"/>
                  <a:pt x="15658" y="25162"/>
                </a:cubicBezTo>
                <a:close/>
                <a:moveTo>
                  <a:pt x="26858" y="39657"/>
                </a:moveTo>
                <a:cubicBezTo>
                  <a:pt x="26872" y="39760"/>
                  <a:pt x="26916" y="39849"/>
                  <a:pt x="26931" y="39922"/>
                </a:cubicBezTo>
                <a:lnTo>
                  <a:pt x="26828" y="40202"/>
                </a:lnTo>
                <a:cubicBezTo>
                  <a:pt x="26784" y="40099"/>
                  <a:pt x="26769" y="40010"/>
                  <a:pt x="26725" y="39922"/>
                </a:cubicBezTo>
                <a:cubicBezTo>
                  <a:pt x="26784" y="39849"/>
                  <a:pt x="26828" y="39760"/>
                  <a:pt x="26858" y="39657"/>
                </a:cubicBezTo>
                <a:close/>
                <a:moveTo>
                  <a:pt x="25724" y="39628"/>
                </a:moveTo>
                <a:cubicBezTo>
                  <a:pt x="25754" y="39701"/>
                  <a:pt x="25798" y="39775"/>
                  <a:pt x="25842" y="39849"/>
                </a:cubicBezTo>
                <a:cubicBezTo>
                  <a:pt x="25857" y="39863"/>
                  <a:pt x="25857" y="39907"/>
                  <a:pt x="25886" y="39922"/>
                </a:cubicBezTo>
                <a:cubicBezTo>
                  <a:pt x="25813" y="40010"/>
                  <a:pt x="25754" y="40128"/>
                  <a:pt x="25680" y="40217"/>
                </a:cubicBezTo>
                <a:cubicBezTo>
                  <a:pt x="25621" y="40128"/>
                  <a:pt x="25548" y="40010"/>
                  <a:pt x="25504" y="39922"/>
                </a:cubicBezTo>
                <a:cubicBezTo>
                  <a:pt x="25577" y="39834"/>
                  <a:pt x="25651" y="39716"/>
                  <a:pt x="25724" y="39628"/>
                </a:cubicBezTo>
                <a:close/>
                <a:moveTo>
                  <a:pt x="26181" y="39628"/>
                </a:moveTo>
                <a:cubicBezTo>
                  <a:pt x="26210" y="39731"/>
                  <a:pt x="26254" y="39834"/>
                  <a:pt x="26298" y="39922"/>
                </a:cubicBezTo>
                <a:cubicBezTo>
                  <a:pt x="26254" y="40010"/>
                  <a:pt x="26195" y="40099"/>
                  <a:pt x="26136" y="40217"/>
                </a:cubicBezTo>
                <a:cubicBezTo>
                  <a:pt x="26078" y="40128"/>
                  <a:pt x="26048" y="40025"/>
                  <a:pt x="25989" y="39922"/>
                </a:cubicBezTo>
                <a:cubicBezTo>
                  <a:pt x="26048" y="39834"/>
                  <a:pt x="26122" y="39731"/>
                  <a:pt x="26181" y="39628"/>
                </a:cubicBezTo>
                <a:close/>
                <a:moveTo>
                  <a:pt x="26534" y="39657"/>
                </a:moveTo>
                <a:lnTo>
                  <a:pt x="26637" y="39937"/>
                </a:lnTo>
                <a:cubicBezTo>
                  <a:pt x="26593" y="40025"/>
                  <a:pt x="26549" y="40128"/>
                  <a:pt x="26490" y="40217"/>
                </a:cubicBezTo>
                <a:cubicBezTo>
                  <a:pt x="26475" y="40128"/>
                  <a:pt x="26431" y="40025"/>
                  <a:pt x="26387" y="39937"/>
                </a:cubicBezTo>
                <a:cubicBezTo>
                  <a:pt x="26431" y="39849"/>
                  <a:pt x="26490" y="39760"/>
                  <a:pt x="26534" y="39657"/>
                </a:cubicBezTo>
                <a:close/>
                <a:moveTo>
                  <a:pt x="27461" y="40172"/>
                </a:moveTo>
                <a:lnTo>
                  <a:pt x="27461" y="40202"/>
                </a:lnTo>
                <a:cubicBezTo>
                  <a:pt x="27461" y="40231"/>
                  <a:pt x="27446" y="40275"/>
                  <a:pt x="27446" y="40305"/>
                </a:cubicBezTo>
                <a:lnTo>
                  <a:pt x="27446" y="40275"/>
                </a:lnTo>
                <a:cubicBezTo>
                  <a:pt x="27446" y="40231"/>
                  <a:pt x="27461" y="40217"/>
                  <a:pt x="27461" y="40172"/>
                </a:cubicBezTo>
                <a:close/>
                <a:moveTo>
                  <a:pt x="27373" y="40128"/>
                </a:moveTo>
                <a:lnTo>
                  <a:pt x="27373" y="40128"/>
                </a:lnTo>
                <a:cubicBezTo>
                  <a:pt x="27358" y="40172"/>
                  <a:pt x="27373" y="40217"/>
                  <a:pt x="27373" y="40275"/>
                </a:cubicBezTo>
                <a:cubicBezTo>
                  <a:pt x="27358" y="40320"/>
                  <a:pt x="27358" y="40393"/>
                  <a:pt x="27343" y="40452"/>
                </a:cubicBezTo>
                <a:cubicBezTo>
                  <a:pt x="27343" y="40393"/>
                  <a:pt x="27314" y="40364"/>
                  <a:pt x="27314" y="40305"/>
                </a:cubicBezTo>
                <a:cubicBezTo>
                  <a:pt x="27343" y="40246"/>
                  <a:pt x="27358" y="40172"/>
                  <a:pt x="27373" y="40128"/>
                </a:cubicBezTo>
                <a:close/>
                <a:moveTo>
                  <a:pt x="27167" y="40084"/>
                </a:moveTo>
                <a:cubicBezTo>
                  <a:pt x="27211" y="40158"/>
                  <a:pt x="27211" y="40231"/>
                  <a:pt x="27225" y="40305"/>
                </a:cubicBezTo>
                <a:cubicBezTo>
                  <a:pt x="27211" y="40378"/>
                  <a:pt x="27181" y="40467"/>
                  <a:pt x="27152" y="40540"/>
                </a:cubicBezTo>
                <a:lnTo>
                  <a:pt x="27093" y="40320"/>
                </a:lnTo>
                <a:cubicBezTo>
                  <a:pt x="27108" y="40246"/>
                  <a:pt x="27152" y="40172"/>
                  <a:pt x="27167" y="40084"/>
                </a:cubicBezTo>
                <a:close/>
                <a:moveTo>
                  <a:pt x="15467" y="25633"/>
                </a:moveTo>
                <a:cubicBezTo>
                  <a:pt x="14996" y="28296"/>
                  <a:pt x="15820" y="31225"/>
                  <a:pt x="17792" y="33594"/>
                </a:cubicBezTo>
                <a:cubicBezTo>
                  <a:pt x="18837" y="34860"/>
                  <a:pt x="20147" y="35890"/>
                  <a:pt x="21412" y="36861"/>
                </a:cubicBezTo>
                <a:cubicBezTo>
                  <a:pt x="22737" y="37891"/>
                  <a:pt x="24091" y="38951"/>
                  <a:pt x="25106" y="40290"/>
                </a:cubicBezTo>
                <a:cubicBezTo>
                  <a:pt x="25033" y="40378"/>
                  <a:pt x="24944" y="40496"/>
                  <a:pt x="24871" y="40584"/>
                </a:cubicBezTo>
                <a:cubicBezTo>
                  <a:pt x="23826" y="39334"/>
                  <a:pt x="22487" y="38333"/>
                  <a:pt x="21177" y="37376"/>
                </a:cubicBezTo>
                <a:cubicBezTo>
                  <a:pt x="19808" y="36390"/>
                  <a:pt x="18410" y="35360"/>
                  <a:pt x="17351" y="34036"/>
                </a:cubicBezTo>
                <a:cubicBezTo>
                  <a:pt x="15393" y="31622"/>
                  <a:pt x="14702" y="28429"/>
                  <a:pt x="15467" y="25633"/>
                </a:cubicBezTo>
                <a:close/>
                <a:moveTo>
                  <a:pt x="25445" y="39996"/>
                </a:moveTo>
                <a:cubicBezTo>
                  <a:pt x="25518" y="40084"/>
                  <a:pt x="25563" y="40172"/>
                  <a:pt x="25621" y="40290"/>
                </a:cubicBezTo>
                <a:cubicBezTo>
                  <a:pt x="25548" y="40378"/>
                  <a:pt x="25474" y="40496"/>
                  <a:pt x="25430" y="40584"/>
                </a:cubicBezTo>
                <a:cubicBezTo>
                  <a:pt x="25357" y="40496"/>
                  <a:pt x="25298" y="40378"/>
                  <a:pt x="25224" y="40290"/>
                </a:cubicBezTo>
                <a:cubicBezTo>
                  <a:pt x="25298" y="40202"/>
                  <a:pt x="25371" y="40084"/>
                  <a:pt x="25445" y="39996"/>
                </a:cubicBezTo>
                <a:close/>
                <a:moveTo>
                  <a:pt x="25930" y="39996"/>
                </a:moveTo>
                <a:cubicBezTo>
                  <a:pt x="25975" y="40099"/>
                  <a:pt x="26033" y="40202"/>
                  <a:pt x="26092" y="40290"/>
                </a:cubicBezTo>
                <a:cubicBezTo>
                  <a:pt x="26033" y="40378"/>
                  <a:pt x="25975" y="40467"/>
                  <a:pt x="25901" y="40584"/>
                </a:cubicBezTo>
                <a:cubicBezTo>
                  <a:pt x="25842" y="40496"/>
                  <a:pt x="25798" y="40378"/>
                  <a:pt x="25739" y="40290"/>
                </a:cubicBezTo>
                <a:cubicBezTo>
                  <a:pt x="25813" y="40202"/>
                  <a:pt x="25872" y="40099"/>
                  <a:pt x="25930" y="39996"/>
                </a:cubicBezTo>
                <a:close/>
                <a:moveTo>
                  <a:pt x="26343" y="40025"/>
                </a:moveTo>
                <a:cubicBezTo>
                  <a:pt x="26387" y="40128"/>
                  <a:pt x="26416" y="40217"/>
                  <a:pt x="26475" y="40320"/>
                </a:cubicBezTo>
                <a:cubicBezTo>
                  <a:pt x="26416" y="40393"/>
                  <a:pt x="26357" y="40496"/>
                  <a:pt x="26298" y="40584"/>
                </a:cubicBezTo>
                <a:cubicBezTo>
                  <a:pt x="26269" y="40496"/>
                  <a:pt x="26210" y="40393"/>
                  <a:pt x="26181" y="40305"/>
                </a:cubicBezTo>
                <a:lnTo>
                  <a:pt x="26343" y="40025"/>
                </a:lnTo>
                <a:close/>
                <a:moveTo>
                  <a:pt x="26681" y="40025"/>
                </a:moveTo>
                <a:cubicBezTo>
                  <a:pt x="26710" y="40128"/>
                  <a:pt x="26725" y="40217"/>
                  <a:pt x="26769" y="40305"/>
                </a:cubicBezTo>
                <a:cubicBezTo>
                  <a:pt x="26725" y="40393"/>
                  <a:pt x="26696" y="40496"/>
                  <a:pt x="26637" y="40584"/>
                </a:cubicBezTo>
                <a:cubicBezTo>
                  <a:pt x="26622" y="40496"/>
                  <a:pt x="26578" y="40393"/>
                  <a:pt x="26549" y="40305"/>
                </a:cubicBezTo>
                <a:cubicBezTo>
                  <a:pt x="26607" y="40217"/>
                  <a:pt x="26637" y="40128"/>
                  <a:pt x="26681" y="40025"/>
                </a:cubicBezTo>
                <a:close/>
                <a:moveTo>
                  <a:pt x="26975" y="40069"/>
                </a:moveTo>
                <a:cubicBezTo>
                  <a:pt x="26990" y="40158"/>
                  <a:pt x="27005" y="40231"/>
                  <a:pt x="27019" y="40320"/>
                </a:cubicBezTo>
                <a:cubicBezTo>
                  <a:pt x="26990" y="40423"/>
                  <a:pt x="26975" y="40496"/>
                  <a:pt x="26931" y="40584"/>
                </a:cubicBezTo>
                <a:cubicBezTo>
                  <a:pt x="26916" y="40496"/>
                  <a:pt x="26872" y="40423"/>
                  <a:pt x="26858" y="40320"/>
                </a:cubicBezTo>
                <a:cubicBezTo>
                  <a:pt x="26902" y="40231"/>
                  <a:pt x="26931" y="40158"/>
                  <a:pt x="26975" y="40069"/>
                </a:cubicBezTo>
                <a:close/>
                <a:moveTo>
                  <a:pt x="27387" y="40584"/>
                </a:moveTo>
                <a:lnTo>
                  <a:pt x="27387" y="40658"/>
                </a:lnTo>
                <a:cubicBezTo>
                  <a:pt x="27387" y="40717"/>
                  <a:pt x="27373" y="40746"/>
                  <a:pt x="27373" y="40805"/>
                </a:cubicBezTo>
                <a:cubicBezTo>
                  <a:pt x="27373" y="40761"/>
                  <a:pt x="27373" y="40732"/>
                  <a:pt x="27358" y="40717"/>
                </a:cubicBezTo>
                <a:cubicBezTo>
                  <a:pt x="27373" y="40673"/>
                  <a:pt x="27373" y="40614"/>
                  <a:pt x="27387" y="40584"/>
                </a:cubicBezTo>
                <a:close/>
                <a:moveTo>
                  <a:pt x="25165" y="40364"/>
                </a:moveTo>
                <a:cubicBezTo>
                  <a:pt x="25239" y="40452"/>
                  <a:pt x="25312" y="40540"/>
                  <a:pt x="25371" y="40658"/>
                </a:cubicBezTo>
                <a:cubicBezTo>
                  <a:pt x="25312" y="40732"/>
                  <a:pt x="25239" y="40820"/>
                  <a:pt x="25180" y="40893"/>
                </a:cubicBezTo>
                <a:cubicBezTo>
                  <a:pt x="25165" y="40879"/>
                  <a:pt x="25150" y="40879"/>
                  <a:pt x="25150" y="40864"/>
                </a:cubicBezTo>
                <a:lnTo>
                  <a:pt x="25106" y="40893"/>
                </a:lnTo>
                <a:cubicBezTo>
                  <a:pt x="25062" y="40820"/>
                  <a:pt x="24974" y="40732"/>
                  <a:pt x="24930" y="40658"/>
                </a:cubicBezTo>
                <a:cubicBezTo>
                  <a:pt x="25003" y="40570"/>
                  <a:pt x="25092" y="40452"/>
                  <a:pt x="25165" y="40364"/>
                </a:cubicBezTo>
                <a:close/>
                <a:moveTo>
                  <a:pt x="27240" y="40511"/>
                </a:moveTo>
                <a:cubicBezTo>
                  <a:pt x="27270" y="40570"/>
                  <a:pt x="27270" y="40643"/>
                  <a:pt x="27284" y="40687"/>
                </a:cubicBezTo>
                <a:lnTo>
                  <a:pt x="27225" y="40908"/>
                </a:lnTo>
                <a:cubicBezTo>
                  <a:pt x="27211" y="40835"/>
                  <a:pt x="27211" y="40790"/>
                  <a:pt x="27196" y="40717"/>
                </a:cubicBezTo>
                <a:cubicBezTo>
                  <a:pt x="27211" y="40643"/>
                  <a:pt x="27225" y="40584"/>
                  <a:pt x="27240" y="40511"/>
                </a:cubicBezTo>
                <a:close/>
                <a:moveTo>
                  <a:pt x="15261" y="26074"/>
                </a:moveTo>
                <a:lnTo>
                  <a:pt x="15261" y="26074"/>
                </a:lnTo>
                <a:cubicBezTo>
                  <a:pt x="14672" y="28767"/>
                  <a:pt x="15408" y="31769"/>
                  <a:pt x="17277" y="34065"/>
                </a:cubicBezTo>
                <a:cubicBezTo>
                  <a:pt x="18366" y="35390"/>
                  <a:pt x="19764" y="36449"/>
                  <a:pt x="21118" y="37435"/>
                </a:cubicBezTo>
                <a:cubicBezTo>
                  <a:pt x="22428" y="38392"/>
                  <a:pt x="23767" y="39392"/>
                  <a:pt x="24797" y="40643"/>
                </a:cubicBezTo>
                <a:cubicBezTo>
                  <a:pt x="24709" y="40746"/>
                  <a:pt x="24635" y="40835"/>
                  <a:pt x="24547" y="40938"/>
                </a:cubicBezTo>
                <a:cubicBezTo>
                  <a:pt x="23517" y="39775"/>
                  <a:pt x="22192" y="38833"/>
                  <a:pt x="20883" y="37935"/>
                </a:cubicBezTo>
                <a:cubicBezTo>
                  <a:pt x="19440" y="36920"/>
                  <a:pt x="17954" y="35890"/>
                  <a:pt x="16850" y="34507"/>
                </a:cubicBezTo>
                <a:cubicBezTo>
                  <a:pt x="14967" y="32181"/>
                  <a:pt x="14378" y="28914"/>
                  <a:pt x="15261" y="26074"/>
                </a:cubicBezTo>
                <a:close/>
                <a:moveTo>
                  <a:pt x="25680" y="40349"/>
                </a:moveTo>
                <a:cubicBezTo>
                  <a:pt x="25739" y="40452"/>
                  <a:pt x="25798" y="40540"/>
                  <a:pt x="25842" y="40658"/>
                </a:cubicBezTo>
                <a:cubicBezTo>
                  <a:pt x="25798" y="40746"/>
                  <a:pt x="25710" y="40835"/>
                  <a:pt x="25666" y="40938"/>
                </a:cubicBezTo>
                <a:cubicBezTo>
                  <a:pt x="25621" y="40879"/>
                  <a:pt x="25592" y="40805"/>
                  <a:pt x="25548" y="40746"/>
                </a:cubicBezTo>
                <a:cubicBezTo>
                  <a:pt x="25533" y="40717"/>
                  <a:pt x="25504" y="40673"/>
                  <a:pt x="25474" y="40643"/>
                </a:cubicBezTo>
                <a:cubicBezTo>
                  <a:pt x="25548" y="40540"/>
                  <a:pt x="25621" y="40452"/>
                  <a:pt x="25680" y="40349"/>
                </a:cubicBezTo>
                <a:close/>
                <a:moveTo>
                  <a:pt x="26136" y="40378"/>
                </a:moveTo>
                <a:cubicBezTo>
                  <a:pt x="26195" y="40467"/>
                  <a:pt x="26239" y="40584"/>
                  <a:pt x="26269" y="40673"/>
                </a:cubicBezTo>
                <a:lnTo>
                  <a:pt x="26107" y="40952"/>
                </a:lnTo>
                <a:cubicBezTo>
                  <a:pt x="26048" y="40864"/>
                  <a:pt x="26019" y="40746"/>
                  <a:pt x="25960" y="40658"/>
                </a:cubicBezTo>
                <a:cubicBezTo>
                  <a:pt x="26019" y="40570"/>
                  <a:pt x="26063" y="40467"/>
                  <a:pt x="26136" y="40378"/>
                </a:cubicBezTo>
                <a:close/>
                <a:moveTo>
                  <a:pt x="26490" y="40393"/>
                </a:moveTo>
                <a:lnTo>
                  <a:pt x="26593" y="40673"/>
                </a:lnTo>
                <a:cubicBezTo>
                  <a:pt x="26563" y="40761"/>
                  <a:pt x="26504" y="40864"/>
                  <a:pt x="26475" y="40952"/>
                </a:cubicBezTo>
                <a:cubicBezTo>
                  <a:pt x="26431" y="40864"/>
                  <a:pt x="26401" y="40761"/>
                  <a:pt x="26343" y="40673"/>
                </a:cubicBezTo>
                <a:cubicBezTo>
                  <a:pt x="26401" y="40584"/>
                  <a:pt x="26431" y="40496"/>
                  <a:pt x="26490" y="40393"/>
                </a:cubicBezTo>
                <a:close/>
                <a:moveTo>
                  <a:pt x="27078" y="40467"/>
                </a:moveTo>
                <a:cubicBezTo>
                  <a:pt x="27078" y="40540"/>
                  <a:pt x="27093" y="40643"/>
                  <a:pt x="27122" y="40717"/>
                </a:cubicBezTo>
                <a:cubicBezTo>
                  <a:pt x="27093" y="40790"/>
                  <a:pt x="27064" y="40879"/>
                  <a:pt x="27034" y="40952"/>
                </a:cubicBezTo>
                <a:cubicBezTo>
                  <a:pt x="27019" y="40879"/>
                  <a:pt x="27005" y="40790"/>
                  <a:pt x="26990" y="40717"/>
                </a:cubicBezTo>
                <a:cubicBezTo>
                  <a:pt x="27019" y="40643"/>
                  <a:pt x="27034" y="40540"/>
                  <a:pt x="27078" y="40467"/>
                </a:cubicBezTo>
                <a:close/>
                <a:moveTo>
                  <a:pt x="26799" y="40437"/>
                </a:moveTo>
                <a:cubicBezTo>
                  <a:pt x="26813" y="40526"/>
                  <a:pt x="26858" y="40614"/>
                  <a:pt x="26872" y="40717"/>
                </a:cubicBezTo>
                <a:cubicBezTo>
                  <a:pt x="26843" y="40805"/>
                  <a:pt x="26799" y="40879"/>
                  <a:pt x="26769" y="40967"/>
                </a:cubicBezTo>
                <a:cubicBezTo>
                  <a:pt x="26725" y="40879"/>
                  <a:pt x="26710" y="40790"/>
                  <a:pt x="26681" y="40687"/>
                </a:cubicBezTo>
                <a:cubicBezTo>
                  <a:pt x="26725" y="40599"/>
                  <a:pt x="26769" y="40526"/>
                  <a:pt x="26799" y="40437"/>
                </a:cubicBezTo>
                <a:close/>
                <a:moveTo>
                  <a:pt x="24871" y="40717"/>
                </a:moveTo>
                <a:cubicBezTo>
                  <a:pt x="24944" y="40805"/>
                  <a:pt x="25003" y="40879"/>
                  <a:pt x="25062" y="40952"/>
                </a:cubicBezTo>
                <a:lnTo>
                  <a:pt x="25003" y="41011"/>
                </a:lnTo>
                <a:cubicBezTo>
                  <a:pt x="24944" y="41085"/>
                  <a:pt x="24871" y="41158"/>
                  <a:pt x="24797" y="41232"/>
                </a:cubicBezTo>
                <a:cubicBezTo>
                  <a:pt x="24738" y="41158"/>
                  <a:pt x="24665" y="41085"/>
                  <a:pt x="24621" y="41011"/>
                </a:cubicBezTo>
                <a:cubicBezTo>
                  <a:pt x="24709" y="40908"/>
                  <a:pt x="24783" y="40820"/>
                  <a:pt x="24871" y="40717"/>
                </a:cubicBezTo>
                <a:close/>
                <a:moveTo>
                  <a:pt x="27299" y="40938"/>
                </a:moveTo>
                <a:cubicBezTo>
                  <a:pt x="27314" y="40967"/>
                  <a:pt x="27314" y="41026"/>
                  <a:pt x="27314" y="41085"/>
                </a:cubicBezTo>
                <a:cubicBezTo>
                  <a:pt x="27314" y="41114"/>
                  <a:pt x="27299" y="41158"/>
                  <a:pt x="27299" y="41173"/>
                </a:cubicBezTo>
                <a:cubicBezTo>
                  <a:pt x="27299" y="41188"/>
                  <a:pt x="27284" y="41232"/>
                  <a:pt x="27284" y="41247"/>
                </a:cubicBezTo>
                <a:cubicBezTo>
                  <a:pt x="27284" y="41188"/>
                  <a:pt x="27270" y="41129"/>
                  <a:pt x="27270" y="41100"/>
                </a:cubicBezTo>
                <a:cubicBezTo>
                  <a:pt x="27284" y="41041"/>
                  <a:pt x="27299" y="40982"/>
                  <a:pt x="27299" y="40938"/>
                </a:cubicBezTo>
                <a:close/>
                <a:moveTo>
                  <a:pt x="25430" y="40717"/>
                </a:moveTo>
                <a:cubicBezTo>
                  <a:pt x="25445" y="40746"/>
                  <a:pt x="25460" y="40761"/>
                  <a:pt x="25474" y="40805"/>
                </a:cubicBezTo>
                <a:cubicBezTo>
                  <a:pt x="25518" y="40879"/>
                  <a:pt x="25563" y="40952"/>
                  <a:pt x="25607" y="41011"/>
                </a:cubicBezTo>
                <a:cubicBezTo>
                  <a:pt x="25533" y="41100"/>
                  <a:pt x="25474" y="41188"/>
                  <a:pt x="25401" y="41276"/>
                </a:cubicBezTo>
                <a:cubicBezTo>
                  <a:pt x="25386" y="41261"/>
                  <a:pt x="25386" y="41247"/>
                  <a:pt x="25371" y="41232"/>
                </a:cubicBezTo>
                <a:cubicBezTo>
                  <a:pt x="25401" y="41188"/>
                  <a:pt x="25430" y="41158"/>
                  <a:pt x="25460" y="41114"/>
                </a:cubicBezTo>
                <a:cubicBezTo>
                  <a:pt x="25445" y="41114"/>
                  <a:pt x="25430" y="41100"/>
                  <a:pt x="25401" y="41085"/>
                </a:cubicBezTo>
                <a:cubicBezTo>
                  <a:pt x="25386" y="41114"/>
                  <a:pt x="25357" y="41129"/>
                  <a:pt x="25327" y="41173"/>
                </a:cubicBezTo>
                <a:cubicBezTo>
                  <a:pt x="25298" y="41114"/>
                  <a:pt x="25253" y="41055"/>
                  <a:pt x="25195" y="41011"/>
                </a:cubicBezTo>
                <a:cubicBezTo>
                  <a:pt x="25283" y="40908"/>
                  <a:pt x="25342" y="40820"/>
                  <a:pt x="25430" y="40717"/>
                </a:cubicBezTo>
                <a:close/>
                <a:moveTo>
                  <a:pt x="25886" y="40732"/>
                </a:moveTo>
                <a:cubicBezTo>
                  <a:pt x="25930" y="40820"/>
                  <a:pt x="25989" y="40938"/>
                  <a:pt x="26033" y="41026"/>
                </a:cubicBezTo>
                <a:cubicBezTo>
                  <a:pt x="25975" y="41114"/>
                  <a:pt x="25916" y="41203"/>
                  <a:pt x="25842" y="41306"/>
                </a:cubicBezTo>
                <a:cubicBezTo>
                  <a:pt x="25827" y="41203"/>
                  <a:pt x="25754" y="41114"/>
                  <a:pt x="25695" y="41011"/>
                </a:cubicBezTo>
                <a:cubicBezTo>
                  <a:pt x="25754" y="40908"/>
                  <a:pt x="25827" y="40820"/>
                  <a:pt x="25886" y="40732"/>
                </a:cubicBezTo>
                <a:close/>
                <a:moveTo>
                  <a:pt x="26298" y="40761"/>
                </a:moveTo>
                <a:cubicBezTo>
                  <a:pt x="26343" y="40864"/>
                  <a:pt x="26387" y="40952"/>
                  <a:pt x="26431" y="41055"/>
                </a:cubicBezTo>
                <a:cubicBezTo>
                  <a:pt x="26387" y="41158"/>
                  <a:pt x="26343" y="41247"/>
                  <a:pt x="26284" y="41335"/>
                </a:cubicBezTo>
                <a:cubicBezTo>
                  <a:pt x="26254" y="41247"/>
                  <a:pt x="26195" y="41144"/>
                  <a:pt x="26166" y="41041"/>
                </a:cubicBezTo>
                <a:cubicBezTo>
                  <a:pt x="26195" y="40952"/>
                  <a:pt x="26254" y="40864"/>
                  <a:pt x="26298" y="40761"/>
                </a:cubicBezTo>
                <a:close/>
                <a:moveTo>
                  <a:pt x="26637" y="40805"/>
                </a:moveTo>
                <a:cubicBezTo>
                  <a:pt x="26681" y="40893"/>
                  <a:pt x="26696" y="40982"/>
                  <a:pt x="26725" y="41085"/>
                </a:cubicBezTo>
                <a:cubicBezTo>
                  <a:pt x="26696" y="41173"/>
                  <a:pt x="26652" y="41261"/>
                  <a:pt x="26622" y="41335"/>
                </a:cubicBezTo>
                <a:lnTo>
                  <a:pt x="26504" y="41055"/>
                </a:lnTo>
                <a:cubicBezTo>
                  <a:pt x="26549" y="40967"/>
                  <a:pt x="26607" y="40893"/>
                  <a:pt x="26637" y="40805"/>
                </a:cubicBezTo>
                <a:close/>
                <a:moveTo>
                  <a:pt x="26916" y="40835"/>
                </a:moveTo>
                <a:cubicBezTo>
                  <a:pt x="26931" y="40938"/>
                  <a:pt x="26946" y="41026"/>
                  <a:pt x="26975" y="41100"/>
                </a:cubicBezTo>
                <a:cubicBezTo>
                  <a:pt x="26931" y="41173"/>
                  <a:pt x="26916" y="41261"/>
                  <a:pt x="26872" y="41335"/>
                </a:cubicBezTo>
                <a:cubicBezTo>
                  <a:pt x="26858" y="41247"/>
                  <a:pt x="26828" y="41144"/>
                  <a:pt x="26799" y="41070"/>
                </a:cubicBezTo>
                <a:cubicBezTo>
                  <a:pt x="26858" y="41011"/>
                  <a:pt x="26902" y="40908"/>
                  <a:pt x="26916" y="40835"/>
                </a:cubicBezTo>
                <a:close/>
                <a:moveTo>
                  <a:pt x="27137" y="40893"/>
                </a:moveTo>
                <a:cubicBezTo>
                  <a:pt x="27152" y="40952"/>
                  <a:pt x="27167" y="41026"/>
                  <a:pt x="27167" y="41100"/>
                </a:cubicBezTo>
                <a:cubicBezTo>
                  <a:pt x="27152" y="41173"/>
                  <a:pt x="27137" y="41247"/>
                  <a:pt x="27122" y="41335"/>
                </a:cubicBezTo>
                <a:lnTo>
                  <a:pt x="27064" y="41114"/>
                </a:lnTo>
                <a:cubicBezTo>
                  <a:pt x="27078" y="41041"/>
                  <a:pt x="27122" y="40967"/>
                  <a:pt x="27137" y="40893"/>
                </a:cubicBezTo>
                <a:close/>
                <a:moveTo>
                  <a:pt x="25150" y="41085"/>
                </a:moveTo>
                <a:cubicBezTo>
                  <a:pt x="25180" y="41129"/>
                  <a:pt x="25224" y="41188"/>
                  <a:pt x="25283" y="41247"/>
                </a:cubicBezTo>
                <a:lnTo>
                  <a:pt x="25062" y="41512"/>
                </a:lnTo>
                <a:cubicBezTo>
                  <a:pt x="25018" y="41467"/>
                  <a:pt x="24959" y="41409"/>
                  <a:pt x="24930" y="41350"/>
                </a:cubicBezTo>
                <a:lnTo>
                  <a:pt x="25150" y="41085"/>
                </a:lnTo>
                <a:close/>
                <a:moveTo>
                  <a:pt x="27343" y="41379"/>
                </a:moveTo>
                <a:cubicBezTo>
                  <a:pt x="27343" y="41394"/>
                  <a:pt x="27343" y="41423"/>
                  <a:pt x="27358" y="41467"/>
                </a:cubicBezTo>
                <a:cubicBezTo>
                  <a:pt x="27358" y="41497"/>
                  <a:pt x="27343" y="41556"/>
                  <a:pt x="27343" y="41600"/>
                </a:cubicBezTo>
                <a:cubicBezTo>
                  <a:pt x="27343" y="41556"/>
                  <a:pt x="27343" y="41526"/>
                  <a:pt x="27314" y="41497"/>
                </a:cubicBezTo>
                <a:cubicBezTo>
                  <a:pt x="27343" y="41467"/>
                  <a:pt x="27343" y="41409"/>
                  <a:pt x="27343" y="41379"/>
                </a:cubicBezTo>
                <a:close/>
                <a:moveTo>
                  <a:pt x="25312" y="41320"/>
                </a:moveTo>
                <a:cubicBezTo>
                  <a:pt x="25327" y="41335"/>
                  <a:pt x="25327" y="41350"/>
                  <a:pt x="25357" y="41379"/>
                </a:cubicBezTo>
                <a:cubicBezTo>
                  <a:pt x="25283" y="41467"/>
                  <a:pt x="25209" y="41556"/>
                  <a:pt x="25136" y="41673"/>
                </a:cubicBezTo>
                <a:lnTo>
                  <a:pt x="25077" y="41615"/>
                </a:lnTo>
                <a:cubicBezTo>
                  <a:pt x="25165" y="41497"/>
                  <a:pt x="25239" y="41409"/>
                  <a:pt x="25312" y="41320"/>
                </a:cubicBezTo>
                <a:close/>
                <a:moveTo>
                  <a:pt x="25666" y="41100"/>
                </a:moveTo>
                <a:cubicBezTo>
                  <a:pt x="25724" y="41188"/>
                  <a:pt x="25769" y="41306"/>
                  <a:pt x="25827" y="41394"/>
                </a:cubicBezTo>
                <a:cubicBezTo>
                  <a:pt x="25769" y="41482"/>
                  <a:pt x="25695" y="41570"/>
                  <a:pt x="25651" y="41673"/>
                </a:cubicBezTo>
                <a:cubicBezTo>
                  <a:pt x="25621" y="41629"/>
                  <a:pt x="25592" y="41600"/>
                  <a:pt x="25577" y="41541"/>
                </a:cubicBezTo>
                <a:cubicBezTo>
                  <a:pt x="25607" y="41482"/>
                  <a:pt x="25651" y="41423"/>
                  <a:pt x="25695" y="41379"/>
                </a:cubicBezTo>
                <a:cubicBezTo>
                  <a:pt x="25666" y="41350"/>
                  <a:pt x="25651" y="41335"/>
                  <a:pt x="25621" y="41320"/>
                </a:cubicBezTo>
                <a:cubicBezTo>
                  <a:pt x="25592" y="41379"/>
                  <a:pt x="25548" y="41423"/>
                  <a:pt x="25518" y="41467"/>
                </a:cubicBezTo>
                <a:cubicBezTo>
                  <a:pt x="25504" y="41423"/>
                  <a:pt x="25474" y="41394"/>
                  <a:pt x="25460" y="41379"/>
                </a:cubicBezTo>
                <a:cubicBezTo>
                  <a:pt x="25533" y="41276"/>
                  <a:pt x="25592" y="41188"/>
                  <a:pt x="25666" y="41100"/>
                </a:cubicBezTo>
                <a:close/>
                <a:moveTo>
                  <a:pt x="26092" y="41114"/>
                </a:moveTo>
                <a:cubicBezTo>
                  <a:pt x="26136" y="41203"/>
                  <a:pt x="26181" y="41320"/>
                  <a:pt x="26210" y="41409"/>
                </a:cubicBezTo>
                <a:lnTo>
                  <a:pt x="26048" y="41688"/>
                </a:lnTo>
                <a:cubicBezTo>
                  <a:pt x="25989" y="41600"/>
                  <a:pt x="25960" y="41482"/>
                  <a:pt x="25901" y="41394"/>
                </a:cubicBezTo>
                <a:cubicBezTo>
                  <a:pt x="25975" y="41306"/>
                  <a:pt x="26033" y="41203"/>
                  <a:pt x="26092" y="41114"/>
                </a:cubicBezTo>
                <a:close/>
                <a:moveTo>
                  <a:pt x="26475" y="41158"/>
                </a:moveTo>
                <a:lnTo>
                  <a:pt x="26578" y="41423"/>
                </a:lnTo>
                <a:cubicBezTo>
                  <a:pt x="26534" y="41512"/>
                  <a:pt x="26475" y="41615"/>
                  <a:pt x="26431" y="41688"/>
                </a:cubicBezTo>
                <a:lnTo>
                  <a:pt x="26328" y="41409"/>
                </a:lnTo>
                <a:cubicBezTo>
                  <a:pt x="26387" y="41320"/>
                  <a:pt x="26416" y="41247"/>
                  <a:pt x="26475" y="41158"/>
                </a:cubicBezTo>
                <a:close/>
                <a:moveTo>
                  <a:pt x="27181" y="41306"/>
                </a:moveTo>
                <a:cubicBezTo>
                  <a:pt x="27211" y="41350"/>
                  <a:pt x="27225" y="41423"/>
                  <a:pt x="27225" y="41482"/>
                </a:cubicBezTo>
                <a:cubicBezTo>
                  <a:pt x="27211" y="41556"/>
                  <a:pt x="27181" y="41615"/>
                  <a:pt x="27167" y="41688"/>
                </a:cubicBezTo>
                <a:cubicBezTo>
                  <a:pt x="27152" y="41615"/>
                  <a:pt x="27152" y="41556"/>
                  <a:pt x="27137" y="41482"/>
                </a:cubicBezTo>
                <a:cubicBezTo>
                  <a:pt x="27152" y="41423"/>
                  <a:pt x="27167" y="41350"/>
                  <a:pt x="27181" y="41306"/>
                </a:cubicBezTo>
                <a:close/>
                <a:moveTo>
                  <a:pt x="26769" y="41188"/>
                </a:moveTo>
                <a:cubicBezTo>
                  <a:pt x="26784" y="41276"/>
                  <a:pt x="26813" y="41379"/>
                  <a:pt x="26843" y="41467"/>
                </a:cubicBezTo>
                <a:cubicBezTo>
                  <a:pt x="26799" y="41556"/>
                  <a:pt x="26769" y="41629"/>
                  <a:pt x="26725" y="41718"/>
                </a:cubicBezTo>
                <a:cubicBezTo>
                  <a:pt x="26696" y="41629"/>
                  <a:pt x="26681" y="41541"/>
                  <a:pt x="26637" y="41453"/>
                </a:cubicBezTo>
                <a:cubicBezTo>
                  <a:pt x="26696" y="41350"/>
                  <a:pt x="26725" y="41276"/>
                  <a:pt x="26769" y="41188"/>
                </a:cubicBezTo>
                <a:close/>
                <a:moveTo>
                  <a:pt x="27019" y="41247"/>
                </a:moveTo>
                <a:cubicBezTo>
                  <a:pt x="27034" y="41320"/>
                  <a:pt x="27034" y="41394"/>
                  <a:pt x="27064" y="41482"/>
                </a:cubicBezTo>
                <a:cubicBezTo>
                  <a:pt x="27049" y="41556"/>
                  <a:pt x="27005" y="41629"/>
                  <a:pt x="26990" y="41718"/>
                </a:cubicBezTo>
                <a:cubicBezTo>
                  <a:pt x="26975" y="41629"/>
                  <a:pt x="26946" y="41556"/>
                  <a:pt x="26931" y="41482"/>
                </a:cubicBezTo>
                <a:cubicBezTo>
                  <a:pt x="26975" y="41409"/>
                  <a:pt x="26990" y="41335"/>
                  <a:pt x="27019" y="41247"/>
                </a:cubicBezTo>
                <a:close/>
                <a:moveTo>
                  <a:pt x="25401" y="41453"/>
                </a:moveTo>
                <a:cubicBezTo>
                  <a:pt x="25430" y="41482"/>
                  <a:pt x="25445" y="41497"/>
                  <a:pt x="25460" y="41541"/>
                </a:cubicBezTo>
                <a:lnTo>
                  <a:pt x="25239" y="41821"/>
                </a:lnTo>
                <a:cubicBezTo>
                  <a:pt x="25224" y="41776"/>
                  <a:pt x="25195" y="41762"/>
                  <a:pt x="25180" y="41718"/>
                </a:cubicBezTo>
                <a:lnTo>
                  <a:pt x="25401" y="41453"/>
                </a:lnTo>
                <a:close/>
                <a:moveTo>
                  <a:pt x="25518" y="41615"/>
                </a:moveTo>
                <a:cubicBezTo>
                  <a:pt x="25533" y="41644"/>
                  <a:pt x="25563" y="41703"/>
                  <a:pt x="25592" y="41732"/>
                </a:cubicBezTo>
                <a:cubicBezTo>
                  <a:pt x="25518" y="41835"/>
                  <a:pt x="25460" y="41924"/>
                  <a:pt x="25386" y="42012"/>
                </a:cubicBezTo>
                <a:cubicBezTo>
                  <a:pt x="25357" y="41982"/>
                  <a:pt x="25327" y="41924"/>
                  <a:pt x="25298" y="41879"/>
                </a:cubicBezTo>
                <a:lnTo>
                  <a:pt x="25518" y="41615"/>
                </a:lnTo>
                <a:close/>
                <a:moveTo>
                  <a:pt x="25842" y="41453"/>
                </a:moveTo>
                <a:cubicBezTo>
                  <a:pt x="25901" y="41541"/>
                  <a:pt x="25960" y="41644"/>
                  <a:pt x="25989" y="41747"/>
                </a:cubicBezTo>
                <a:cubicBezTo>
                  <a:pt x="25960" y="41850"/>
                  <a:pt x="25901" y="41938"/>
                  <a:pt x="25842" y="42041"/>
                </a:cubicBezTo>
                <a:cubicBezTo>
                  <a:pt x="25813" y="41968"/>
                  <a:pt x="25769" y="41909"/>
                  <a:pt x="25739" y="41835"/>
                </a:cubicBezTo>
                <a:cubicBezTo>
                  <a:pt x="25798" y="41762"/>
                  <a:pt x="25842" y="41688"/>
                  <a:pt x="25886" y="41615"/>
                </a:cubicBezTo>
                <a:cubicBezTo>
                  <a:pt x="25872" y="41585"/>
                  <a:pt x="25842" y="41570"/>
                  <a:pt x="25827" y="41541"/>
                </a:cubicBezTo>
                <a:cubicBezTo>
                  <a:pt x="25769" y="41615"/>
                  <a:pt x="25739" y="41688"/>
                  <a:pt x="25680" y="41747"/>
                </a:cubicBezTo>
                <a:cubicBezTo>
                  <a:pt x="25680" y="41747"/>
                  <a:pt x="25680" y="41718"/>
                  <a:pt x="25666" y="41718"/>
                </a:cubicBezTo>
                <a:cubicBezTo>
                  <a:pt x="25724" y="41629"/>
                  <a:pt x="25798" y="41541"/>
                  <a:pt x="25842" y="41453"/>
                </a:cubicBezTo>
                <a:close/>
                <a:moveTo>
                  <a:pt x="27270" y="41718"/>
                </a:moveTo>
                <a:cubicBezTo>
                  <a:pt x="27270" y="41776"/>
                  <a:pt x="27270" y="41821"/>
                  <a:pt x="27284" y="41865"/>
                </a:cubicBezTo>
                <a:cubicBezTo>
                  <a:pt x="27270" y="41924"/>
                  <a:pt x="27270" y="41982"/>
                  <a:pt x="27240" y="42041"/>
                </a:cubicBezTo>
                <a:cubicBezTo>
                  <a:pt x="27240" y="41982"/>
                  <a:pt x="27225" y="41938"/>
                  <a:pt x="27225" y="41879"/>
                </a:cubicBezTo>
                <a:cubicBezTo>
                  <a:pt x="27240" y="41835"/>
                  <a:pt x="27270" y="41776"/>
                  <a:pt x="27270" y="41718"/>
                </a:cubicBezTo>
                <a:close/>
                <a:moveTo>
                  <a:pt x="26269" y="41497"/>
                </a:moveTo>
                <a:cubicBezTo>
                  <a:pt x="26313" y="41600"/>
                  <a:pt x="26343" y="41703"/>
                  <a:pt x="26387" y="41791"/>
                </a:cubicBezTo>
                <a:cubicBezTo>
                  <a:pt x="26328" y="41894"/>
                  <a:pt x="26284" y="41982"/>
                  <a:pt x="26239" y="42056"/>
                </a:cubicBezTo>
                <a:cubicBezTo>
                  <a:pt x="26195" y="41968"/>
                  <a:pt x="26136" y="41850"/>
                  <a:pt x="26107" y="41762"/>
                </a:cubicBezTo>
                <a:cubicBezTo>
                  <a:pt x="26166" y="41673"/>
                  <a:pt x="26210" y="41600"/>
                  <a:pt x="26269" y="41497"/>
                </a:cubicBezTo>
                <a:close/>
                <a:moveTo>
                  <a:pt x="27093" y="41629"/>
                </a:moveTo>
                <a:cubicBezTo>
                  <a:pt x="27122" y="41718"/>
                  <a:pt x="27122" y="41791"/>
                  <a:pt x="27137" y="41865"/>
                </a:cubicBezTo>
                <a:cubicBezTo>
                  <a:pt x="27122" y="41938"/>
                  <a:pt x="27093" y="42012"/>
                  <a:pt x="27078" y="42071"/>
                </a:cubicBezTo>
                <a:lnTo>
                  <a:pt x="27019" y="41850"/>
                </a:lnTo>
                <a:cubicBezTo>
                  <a:pt x="27034" y="41776"/>
                  <a:pt x="27078" y="41703"/>
                  <a:pt x="27093" y="41629"/>
                </a:cubicBezTo>
                <a:close/>
                <a:moveTo>
                  <a:pt x="26607" y="41541"/>
                </a:moveTo>
                <a:cubicBezTo>
                  <a:pt x="26637" y="41629"/>
                  <a:pt x="26652" y="41718"/>
                  <a:pt x="26696" y="41835"/>
                </a:cubicBezTo>
                <a:cubicBezTo>
                  <a:pt x="26652" y="41924"/>
                  <a:pt x="26622" y="41997"/>
                  <a:pt x="26578" y="42086"/>
                </a:cubicBezTo>
                <a:cubicBezTo>
                  <a:pt x="26549" y="41982"/>
                  <a:pt x="26504" y="41879"/>
                  <a:pt x="26475" y="41791"/>
                </a:cubicBezTo>
                <a:cubicBezTo>
                  <a:pt x="26504" y="41703"/>
                  <a:pt x="26563" y="41629"/>
                  <a:pt x="26607" y="41541"/>
                </a:cubicBezTo>
                <a:close/>
                <a:moveTo>
                  <a:pt x="26872" y="41600"/>
                </a:moveTo>
                <a:cubicBezTo>
                  <a:pt x="26902" y="41688"/>
                  <a:pt x="26916" y="41776"/>
                  <a:pt x="26931" y="41850"/>
                </a:cubicBezTo>
                <a:cubicBezTo>
                  <a:pt x="26902" y="41924"/>
                  <a:pt x="26872" y="42012"/>
                  <a:pt x="26843" y="42086"/>
                </a:cubicBezTo>
                <a:cubicBezTo>
                  <a:pt x="26828" y="41997"/>
                  <a:pt x="26784" y="41909"/>
                  <a:pt x="26769" y="41835"/>
                </a:cubicBezTo>
                <a:cubicBezTo>
                  <a:pt x="26828" y="41747"/>
                  <a:pt x="26843" y="41673"/>
                  <a:pt x="26872" y="41600"/>
                </a:cubicBezTo>
                <a:close/>
                <a:moveTo>
                  <a:pt x="25621" y="41821"/>
                </a:moveTo>
                <a:cubicBezTo>
                  <a:pt x="25621" y="41821"/>
                  <a:pt x="25621" y="41835"/>
                  <a:pt x="25651" y="41835"/>
                </a:cubicBezTo>
                <a:cubicBezTo>
                  <a:pt x="25592" y="41924"/>
                  <a:pt x="25518" y="42012"/>
                  <a:pt x="25445" y="42115"/>
                </a:cubicBezTo>
                <a:cubicBezTo>
                  <a:pt x="25445" y="42115"/>
                  <a:pt x="25445" y="42086"/>
                  <a:pt x="25430" y="42086"/>
                </a:cubicBezTo>
                <a:cubicBezTo>
                  <a:pt x="25504" y="41997"/>
                  <a:pt x="25563" y="41909"/>
                  <a:pt x="25621" y="41821"/>
                </a:cubicBezTo>
                <a:close/>
                <a:moveTo>
                  <a:pt x="26063" y="41865"/>
                </a:moveTo>
                <a:cubicBezTo>
                  <a:pt x="26107" y="41938"/>
                  <a:pt x="26122" y="42012"/>
                  <a:pt x="26166" y="42086"/>
                </a:cubicBezTo>
                <a:cubicBezTo>
                  <a:pt x="26107" y="42189"/>
                  <a:pt x="26063" y="42247"/>
                  <a:pt x="26019" y="42350"/>
                </a:cubicBezTo>
                <a:lnTo>
                  <a:pt x="25901" y="42130"/>
                </a:lnTo>
                <a:cubicBezTo>
                  <a:pt x="25960" y="42041"/>
                  <a:pt x="26019" y="41968"/>
                  <a:pt x="26063" y="41865"/>
                </a:cubicBezTo>
                <a:close/>
                <a:moveTo>
                  <a:pt x="27284" y="42159"/>
                </a:moveTo>
                <a:cubicBezTo>
                  <a:pt x="27299" y="42203"/>
                  <a:pt x="27299" y="42218"/>
                  <a:pt x="27299" y="42247"/>
                </a:cubicBezTo>
                <a:cubicBezTo>
                  <a:pt x="27299" y="42292"/>
                  <a:pt x="27284" y="42321"/>
                  <a:pt x="27284" y="42365"/>
                </a:cubicBezTo>
                <a:cubicBezTo>
                  <a:pt x="27284" y="42336"/>
                  <a:pt x="27284" y="42292"/>
                  <a:pt x="27270" y="42277"/>
                </a:cubicBezTo>
                <a:cubicBezTo>
                  <a:pt x="27270" y="42233"/>
                  <a:pt x="27284" y="42203"/>
                  <a:pt x="27284" y="42159"/>
                </a:cubicBezTo>
                <a:close/>
                <a:moveTo>
                  <a:pt x="25680" y="41909"/>
                </a:moveTo>
                <a:cubicBezTo>
                  <a:pt x="25724" y="41982"/>
                  <a:pt x="25754" y="42041"/>
                  <a:pt x="25798" y="42115"/>
                </a:cubicBezTo>
                <a:cubicBezTo>
                  <a:pt x="25739" y="42203"/>
                  <a:pt x="25666" y="42292"/>
                  <a:pt x="25607" y="42380"/>
                </a:cubicBezTo>
                <a:cubicBezTo>
                  <a:pt x="25563" y="42306"/>
                  <a:pt x="25518" y="42233"/>
                  <a:pt x="25474" y="42189"/>
                </a:cubicBezTo>
                <a:cubicBezTo>
                  <a:pt x="25548" y="42086"/>
                  <a:pt x="25621" y="41997"/>
                  <a:pt x="25680" y="41909"/>
                </a:cubicBezTo>
                <a:close/>
                <a:moveTo>
                  <a:pt x="26431" y="41894"/>
                </a:moveTo>
                <a:cubicBezTo>
                  <a:pt x="26475" y="41982"/>
                  <a:pt x="26504" y="42086"/>
                  <a:pt x="26549" y="42189"/>
                </a:cubicBezTo>
                <a:cubicBezTo>
                  <a:pt x="26504" y="42277"/>
                  <a:pt x="26460" y="42350"/>
                  <a:pt x="26416" y="42439"/>
                </a:cubicBezTo>
                <a:cubicBezTo>
                  <a:pt x="26416" y="42424"/>
                  <a:pt x="26401" y="42409"/>
                  <a:pt x="26401" y="42380"/>
                </a:cubicBezTo>
                <a:cubicBezTo>
                  <a:pt x="26401" y="42365"/>
                  <a:pt x="26416" y="42365"/>
                  <a:pt x="26416" y="42350"/>
                </a:cubicBezTo>
                <a:cubicBezTo>
                  <a:pt x="26387" y="42336"/>
                  <a:pt x="26387" y="42292"/>
                  <a:pt x="26357" y="42277"/>
                </a:cubicBezTo>
                <a:cubicBezTo>
                  <a:pt x="26357" y="42277"/>
                  <a:pt x="26357" y="42292"/>
                  <a:pt x="26343" y="42292"/>
                </a:cubicBezTo>
                <a:cubicBezTo>
                  <a:pt x="26328" y="42233"/>
                  <a:pt x="26313" y="42203"/>
                  <a:pt x="26284" y="42144"/>
                </a:cubicBezTo>
                <a:cubicBezTo>
                  <a:pt x="26343" y="42056"/>
                  <a:pt x="26387" y="41982"/>
                  <a:pt x="26431" y="41894"/>
                </a:cubicBezTo>
                <a:close/>
                <a:moveTo>
                  <a:pt x="26725" y="41938"/>
                </a:moveTo>
                <a:cubicBezTo>
                  <a:pt x="26755" y="42041"/>
                  <a:pt x="26784" y="42130"/>
                  <a:pt x="26799" y="42218"/>
                </a:cubicBezTo>
                <a:cubicBezTo>
                  <a:pt x="26769" y="42292"/>
                  <a:pt x="26725" y="42380"/>
                  <a:pt x="26710" y="42453"/>
                </a:cubicBezTo>
                <a:cubicBezTo>
                  <a:pt x="26681" y="42365"/>
                  <a:pt x="26652" y="42277"/>
                  <a:pt x="26622" y="42189"/>
                </a:cubicBezTo>
                <a:cubicBezTo>
                  <a:pt x="26652" y="42115"/>
                  <a:pt x="26696" y="42012"/>
                  <a:pt x="26725" y="41938"/>
                </a:cubicBezTo>
                <a:close/>
                <a:moveTo>
                  <a:pt x="27167" y="42071"/>
                </a:moveTo>
                <a:cubicBezTo>
                  <a:pt x="27167" y="42130"/>
                  <a:pt x="27167" y="42203"/>
                  <a:pt x="27196" y="42277"/>
                </a:cubicBezTo>
                <a:cubicBezTo>
                  <a:pt x="27167" y="42336"/>
                  <a:pt x="27152" y="42409"/>
                  <a:pt x="27152" y="42453"/>
                </a:cubicBezTo>
                <a:cubicBezTo>
                  <a:pt x="27137" y="42380"/>
                  <a:pt x="27137" y="42336"/>
                  <a:pt x="27122" y="42247"/>
                </a:cubicBezTo>
                <a:cubicBezTo>
                  <a:pt x="27137" y="42203"/>
                  <a:pt x="27152" y="42130"/>
                  <a:pt x="27167" y="42071"/>
                </a:cubicBezTo>
                <a:close/>
                <a:moveTo>
                  <a:pt x="26990" y="42012"/>
                </a:moveTo>
                <a:cubicBezTo>
                  <a:pt x="27005" y="42115"/>
                  <a:pt x="27019" y="42189"/>
                  <a:pt x="27034" y="42277"/>
                </a:cubicBezTo>
                <a:cubicBezTo>
                  <a:pt x="27005" y="42336"/>
                  <a:pt x="26975" y="42409"/>
                  <a:pt x="26946" y="42483"/>
                </a:cubicBezTo>
                <a:cubicBezTo>
                  <a:pt x="26931" y="42409"/>
                  <a:pt x="26916" y="42306"/>
                  <a:pt x="26902" y="42233"/>
                </a:cubicBezTo>
                <a:cubicBezTo>
                  <a:pt x="26931" y="42159"/>
                  <a:pt x="26946" y="42086"/>
                  <a:pt x="26990" y="42012"/>
                </a:cubicBezTo>
                <a:close/>
                <a:moveTo>
                  <a:pt x="26239" y="42233"/>
                </a:moveTo>
                <a:cubicBezTo>
                  <a:pt x="26254" y="42292"/>
                  <a:pt x="26269" y="42336"/>
                  <a:pt x="26284" y="42380"/>
                </a:cubicBezTo>
                <a:cubicBezTo>
                  <a:pt x="26254" y="42483"/>
                  <a:pt x="26195" y="42556"/>
                  <a:pt x="26136" y="42645"/>
                </a:cubicBezTo>
                <a:cubicBezTo>
                  <a:pt x="26122" y="42586"/>
                  <a:pt x="26092" y="42556"/>
                  <a:pt x="26063" y="42498"/>
                </a:cubicBezTo>
                <a:cubicBezTo>
                  <a:pt x="26136" y="42409"/>
                  <a:pt x="26181" y="42336"/>
                  <a:pt x="26239" y="42233"/>
                </a:cubicBezTo>
                <a:close/>
                <a:moveTo>
                  <a:pt x="25842" y="42203"/>
                </a:moveTo>
                <a:lnTo>
                  <a:pt x="25960" y="42424"/>
                </a:lnTo>
                <a:cubicBezTo>
                  <a:pt x="25901" y="42512"/>
                  <a:pt x="25842" y="42601"/>
                  <a:pt x="25783" y="42674"/>
                </a:cubicBezTo>
                <a:cubicBezTo>
                  <a:pt x="25754" y="42601"/>
                  <a:pt x="25710" y="42527"/>
                  <a:pt x="25666" y="42453"/>
                </a:cubicBezTo>
                <a:cubicBezTo>
                  <a:pt x="25739" y="42380"/>
                  <a:pt x="25798" y="42292"/>
                  <a:pt x="25842" y="42203"/>
                </a:cubicBezTo>
                <a:close/>
                <a:moveTo>
                  <a:pt x="26328" y="42483"/>
                </a:moveTo>
                <a:cubicBezTo>
                  <a:pt x="26328" y="42498"/>
                  <a:pt x="26343" y="42512"/>
                  <a:pt x="26343" y="42527"/>
                </a:cubicBezTo>
                <a:cubicBezTo>
                  <a:pt x="26298" y="42630"/>
                  <a:pt x="26254" y="42704"/>
                  <a:pt x="26210" y="42792"/>
                </a:cubicBezTo>
                <a:cubicBezTo>
                  <a:pt x="26210" y="42777"/>
                  <a:pt x="26195" y="42748"/>
                  <a:pt x="26195" y="42733"/>
                </a:cubicBezTo>
                <a:cubicBezTo>
                  <a:pt x="26239" y="42645"/>
                  <a:pt x="26284" y="42571"/>
                  <a:pt x="26328" y="42483"/>
                </a:cubicBezTo>
                <a:close/>
                <a:moveTo>
                  <a:pt x="26563" y="42292"/>
                </a:moveTo>
                <a:cubicBezTo>
                  <a:pt x="26607" y="42380"/>
                  <a:pt x="26622" y="42468"/>
                  <a:pt x="26652" y="42586"/>
                </a:cubicBezTo>
                <a:cubicBezTo>
                  <a:pt x="26622" y="42659"/>
                  <a:pt x="26578" y="42748"/>
                  <a:pt x="26549" y="42821"/>
                </a:cubicBezTo>
                <a:cubicBezTo>
                  <a:pt x="26534" y="42792"/>
                  <a:pt x="26504" y="42733"/>
                  <a:pt x="26490" y="42704"/>
                </a:cubicBezTo>
                <a:cubicBezTo>
                  <a:pt x="26504" y="42659"/>
                  <a:pt x="26534" y="42630"/>
                  <a:pt x="26549" y="42601"/>
                </a:cubicBezTo>
                <a:cubicBezTo>
                  <a:pt x="26534" y="42571"/>
                  <a:pt x="26504" y="42556"/>
                  <a:pt x="26490" y="42512"/>
                </a:cubicBezTo>
                <a:cubicBezTo>
                  <a:pt x="26475" y="42527"/>
                  <a:pt x="26475" y="42571"/>
                  <a:pt x="26460" y="42586"/>
                </a:cubicBezTo>
                <a:cubicBezTo>
                  <a:pt x="26460" y="42571"/>
                  <a:pt x="26431" y="42556"/>
                  <a:pt x="26431" y="42527"/>
                </a:cubicBezTo>
                <a:cubicBezTo>
                  <a:pt x="26475" y="42453"/>
                  <a:pt x="26534" y="42365"/>
                  <a:pt x="26563" y="42292"/>
                </a:cubicBezTo>
                <a:close/>
                <a:moveTo>
                  <a:pt x="27211" y="42512"/>
                </a:moveTo>
                <a:cubicBezTo>
                  <a:pt x="27225" y="42556"/>
                  <a:pt x="27225" y="42601"/>
                  <a:pt x="27225" y="42659"/>
                </a:cubicBezTo>
                <a:cubicBezTo>
                  <a:pt x="27211" y="42718"/>
                  <a:pt x="27211" y="42777"/>
                  <a:pt x="27181" y="42821"/>
                </a:cubicBezTo>
                <a:cubicBezTo>
                  <a:pt x="27181" y="42777"/>
                  <a:pt x="27167" y="42718"/>
                  <a:pt x="27167" y="42659"/>
                </a:cubicBezTo>
                <a:cubicBezTo>
                  <a:pt x="27181" y="42601"/>
                  <a:pt x="27211" y="42571"/>
                  <a:pt x="27211" y="42512"/>
                </a:cubicBezTo>
                <a:close/>
                <a:moveTo>
                  <a:pt x="26843" y="42350"/>
                </a:moveTo>
                <a:cubicBezTo>
                  <a:pt x="26858" y="42439"/>
                  <a:pt x="26872" y="42527"/>
                  <a:pt x="26902" y="42601"/>
                </a:cubicBezTo>
                <a:cubicBezTo>
                  <a:pt x="26872" y="42674"/>
                  <a:pt x="26843" y="42748"/>
                  <a:pt x="26799" y="42836"/>
                </a:cubicBezTo>
                <a:cubicBezTo>
                  <a:pt x="26784" y="42748"/>
                  <a:pt x="26755" y="42659"/>
                  <a:pt x="26725" y="42586"/>
                </a:cubicBezTo>
                <a:cubicBezTo>
                  <a:pt x="26784" y="42512"/>
                  <a:pt x="26799" y="42424"/>
                  <a:pt x="26843" y="42350"/>
                </a:cubicBezTo>
                <a:close/>
                <a:moveTo>
                  <a:pt x="27064" y="42424"/>
                </a:moveTo>
                <a:cubicBezTo>
                  <a:pt x="27064" y="42498"/>
                  <a:pt x="27078" y="42571"/>
                  <a:pt x="27093" y="42645"/>
                </a:cubicBezTo>
                <a:cubicBezTo>
                  <a:pt x="27078" y="42718"/>
                  <a:pt x="27064" y="42777"/>
                  <a:pt x="27049" y="42851"/>
                </a:cubicBezTo>
                <a:lnTo>
                  <a:pt x="26990" y="42630"/>
                </a:lnTo>
                <a:cubicBezTo>
                  <a:pt x="27005" y="42556"/>
                  <a:pt x="27049" y="42498"/>
                  <a:pt x="27064" y="42424"/>
                </a:cubicBezTo>
                <a:close/>
                <a:moveTo>
                  <a:pt x="26401" y="42645"/>
                </a:moveTo>
                <a:cubicBezTo>
                  <a:pt x="26401" y="42659"/>
                  <a:pt x="26416" y="42674"/>
                  <a:pt x="26416" y="42704"/>
                </a:cubicBezTo>
                <a:cubicBezTo>
                  <a:pt x="26372" y="42792"/>
                  <a:pt x="26328" y="42865"/>
                  <a:pt x="26284" y="42954"/>
                </a:cubicBezTo>
                <a:cubicBezTo>
                  <a:pt x="26284" y="42939"/>
                  <a:pt x="26269" y="42924"/>
                  <a:pt x="26269" y="42895"/>
                </a:cubicBezTo>
                <a:cubicBezTo>
                  <a:pt x="26298" y="42792"/>
                  <a:pt x="26343" y="42718"/>
                  <a:pt x="26401" y="42645"/>
                </a:cubicBezTo>
                <a:close/>
                <a:moveTo>
                  <a:pt x="27240" y="42939"/>
                </a:moveTo>
                <a:cubicBezTo>
                  <a:pt x="27270" y="42968"/>
                  <a:pt x="27270" y="43013"/>
                  <a:pt x="27270" y="43042"/>
                </a:cubicBezTo>
                <a:cubicBezTo>
                  <a:pt x="27270" y="43086"/>
                  <a:pt x="27270" y="43101"/>
                  <a:pt x="27240" y="43145"/>
                </a:cubicBezTo>
                <a:lnTo>
                  <a:pt x="27240" y="43160"/>
                </a:lnTo>
                <a:cubicBezTo>
                  <a:pt x="27240" y="43116"/>
                  <a:pt x="27240" y="43086"/>
                  <a:pt x="27225" y="43042"/>
                </a:cubicBezTo>
                <a:cubicBezTo>
                  <a:pt x="27225" y="43013"/>
                  <a:pt x="27240" y="42968"/>
                  <a:pt x="27240" y="42939"/>
                </a:cubicBezTo>
                <a:close/>
                <a:moveTo>
                  <a:pt x="26460" y="42807"/>
                </a:moveTo>
                <a:cubicBezTo>
                  <a:pt x="26475" y="42836"/>
                  <a:pt x="26490" y="42895"/>
                  <a:pt x="26490" y="42939"/>
                </a:cubicBezTo>
                <a:cubicBezTo>
                  <a:pt x="26460" y="43013"/>
                  <a:pt x="26416" y="43101"/>
                  <a:pt x="26387" y="43175"/>
                </a:cubicBezTo>
                <a:cubicBezTo>
                  <a:pt x="26357" y="43145"/>
                  <a:pt x="26343" y="43086"/>
                  <a:pt x="26328" y="43042"/>
                </a:cubicBezTo>
                <a:cubicBezTo>
                  <a:pt x="26357" y="42968"/>
                  <a:pt x="26416" y="42880"/>
                  <a:pt x="26460" y="42807"/>
                </a:cubicBezTo>
                <a:close/>
                <a:moveTo>
                  <a:pt x="26696" y="42704"/>
                </a:moveTo>
                <a:cubicBezTo>
                  <a:pt x="26710" y="42792"/>
                  <a:pt x="26755" y="42880"/>
                  <a:pt x="26769" y="42968"/>
                </a:cubicBezTo>
                <a:cubicBezTo>
                  <a:pt x="26769" y="42998"/>
                  <a:pt x="26769" y="42998"/>
                  <a:pt x="26755" y="43013"/>
                </a:cubicBezTo>
                <a:cubicBezTo>
                  <a:pt x="26725" y="43086"/>
                  <a:pt x="26696" y="43160"/>
                  <a:pt x="26681" y="43219"/>
                </a:cubicBezTo>
                <a:cubicBezTo>
                  <a:pt x="26652" y="43160"/>
                  <a:pt x="26637" y="43086"/>
                  <a:pt x="26622" y="43027"/>
                </a:cubicBezTo>
                <a:cubicBezTo>
                  <a:pt x="26637" y="42968"/>
                  <a:pt x="26681" y="42924"/>
                  <a:pt x="26696" y="42865"/>
                </a:cubicBezTo>
                <a:cubicBezTo>
                  <a:pt x="26666" y="42821"/>
                  <a:pt x="26652" y="42807"/>
                  <a:pt x="26652" y="42792"/>
                </a:cubicBezTo>
                <a:cubicBezTo>
                  <a:pt x="26666" y="42748"/>
                  <a:pt x="26696" y="42733"/>
                  <a:pt x="26696" y="42704"/>
                </a:cubicBezTo>
                <a:close/>
                <a:moveTo>
                  <a:pt x="26931" y="42748"/>
                </a:moveTo>
                <a:cubicBezTo>
                  <a:pt x="26946" y="42851"/>
                  <a:pt x="26975" y="42924"/>
                  <a:pt x="26990" y="43013"/>
                </a:cubicBezTo>
                <a:cubicBezTo>
                  <a:pt x="26975" y="43086"/>
                  <a:pt x="26931" y="43160"/>
                  <a:pt x="26916" y="43233"/>
                </a:cubicBezTo>
                <a:cubicBezTo>
                  <a:pt x="26902" y="43145"/>
                  <a:pt x="26872" y="43072"/>
                  <a:pt x="26858" y="42968"/>
                </a:cubicBezTo>
                <a:cubicBezTo>
                  <a:pt x="26902" y="42895"/>
                  <a:pt x="26916" y="42821"/>
                  <a:pt x="26931" y="42748"/>
                </a:cubicBezTo>
                <a:close/>
                <a:moveTo>
                  <a:pt x="27137" y="42836"/>
                </a:moveTo>
                <a:cubicBezTo>
                  <a:pt x="27137" y="42924"/>
                  <a:pt x="27137" y="42968"/>
                  <a:pt x="27152" y="43042"/>
                </a:cubicBezTo>
                <a:cubicBezTo>
                  <a:pt x="27137" y="43101"/>
                  <a:pt x="27122" y="43160"/>
                  <a:pt x="27122" y="43233"/>
                </a:cubicBezTo>
                <a:cubicBezTo>
                  <a:pt x="27093" y="43160"/>
                  <a:pt x="27093" y="43101"/>
                  <a:pt x="27078" y="43027"/>
                </a:cubicBezTo>
                <a:cubicBezTo>
                  <a:pt x="27093" y="42968"/>
                  <a:pt x="27122" y="42910"/>
                  <a:pt x="27137" y="42836"/>
                </a:cubicBezTo>
                <a:close/>
                <a:moveTo>
                  <a:pt x="26799" y="43116"/>
                </a:moveTo>
                <a:cubicBezTo>
                  <a:pt x="26813" y="43175"/>
                  <a:pt x="26813" y="43219"/>
                  <a:pt x="26843" y="43263"/>
                </a:cubicBezTo>
                <a:cubicBezTo>
                  <a:pt x="26799" y="43322"/>
                  <a:pt x="26784" y="43410"/>
                  <a:pt x="26755" y="43484"/>
                </a:cubicBezTo>
                <a:cubicBezTo>
                  <a:pt x="26725" y="43439"/>
                  <a:pt x="26710" y="43381"/>
                  <a:pt x="26710" y="43336"/>
                </a:cubicBezTo>
                <a:cubicBezTo>
                  <a:pt x="26755" y="43263"/>
                  <a:pt x="26769" y="43189"/>
                  <a:pt x="26799" y="43116"/>
                </a:cubicBezTo>
                <a:close/>
                <a:moveTo>
                  <a:pt x="26563" y="43116"/>
                </a:moveTo>
                <a:cubicBezTo>
                  <a:pt x="26578" y="43189"/>
                  <a:pt x="26607" y="43248"/>
                  <a:pt x="26622" y="43322"/>
                </a:cubicBezTo>
                <a:cubicBezTo>
                  <a:pt x="26578" y="43395"/>
                  <a:pt x="26549" y="43469"/>
                  <a:pt x="26504" y="43557"/>
                </a:cubicBezTo>
                <a:cubicBezTo>
                  <a:pt x="26490" y="43484"/>
                  <a:pt x="26460" y="43439"/>
                  <a:pt x="26431" y="43366"/>
                </a:cubicBezTo>
                <a:cubicBezTo>
                  <a:pt x="26490" y="43292"/>
                  <a:pt x="26534" y="43189"/>
                  <a:pt x="26563" y="43116"/>
                </a:cubicBezTo>
                <a:close/>
                <a:moveTo>
                  <a:pt x="27167" y="43263"/>
                </a:moveTo>
                <a:cubicBezTo>
                  <a:pt x="27167" y="43322"/>
                  <a:pt x="27196" y="43381"/>
                  <a:pt x="27196" y="43439"/>
                </a:cubicBezTo>
                <a:cubicBezTo>
                  <a:pt x="27167" y="43484"/>
                  <a:pt x="27167" y="43528"/>
                  <a:pt x="27152" y="43587"/>
                </a:cubicBezTo>
                <a:cubicBezTo>
                  <a:pt x="27152" y="43528"/>
                  <a:pt x="27137" y="43469"/>
                  <a:pt x="27137" y="43410"/>
                </a:cubicBezTo>
                <a:cubicBezTo>
                  <a:pt x="27152" y="43366"/>
                  <a:pt x="27152" y="43322"/>
                  <a:pt x="27167" y="43263"/>
                </a:cubicBezTo>
                <a:close/>
                <a:moveTo>
                  <a:pt x="27019" y="43189"/>
                </a:moveTo>
                <a:cubicBezTo>
                  <a:pt x="27019" y="43263"/>
                  <a:pt x="27034" y="43336"/>
                  <a:pt x="27064" y="43410"/>
                </a:cubicBezTo>
                <a:cubicBezTo>
                  <a:pt x="27049" y="43484"/>
                  <a:pt x="27019" y="43542"/>
                  <a:pt x="27005" y="43616"/>
                </a:cubicBezTo>
                <a:lnTo>
                  <a:pt x="27005" y="43601"/>
                </a:lnTo>
                <a:lnTo>
                  <a:pt x="27005" y="43572"/>
                </a:lnTo>
                <a:cubicBezTo>
                  <a:pt x="27005" y="43557"/>
                  <a:pt x="26990" y="43557"/>
                  <a:pt x="26990" y="43542"/>
                </a:cubicBezTo>
                <a:cubicBezTo>
                  <a:pt x="26990" y="43528"/>
                  <a:pt x="26990" y="43528"/>
                  <a:pt x="26975" y="43513"/>
                </a:cubicBezTo>
                <a:cubicBezTo>
                  <a:pt x="26975" y="43469"/>
                  <a:pt x="26946" y="43439"/>
                  <a:pt x="26946" y="43395"/>
                </a:cubicBezTo>
                <a:cubicBezTo>
                  <a:pt x="26975" y="43322"/>
                  <a:pt x="26990" y="43263"/>
                  <a:pt x="27019" y="43189"/>
                </a:cubicBezTo>
                <a:close/>
                <a:moveTo>
                  <a:pt x="26902" y="43528"/>
                </a:moveTo>
                <a:cubicBezTo>
                  <a:pt x="26902" y="43542"/>
                  <a:pt x="26902" y="43557"/>
                  <a:pt x="26916" y="43587"/>
                </a:cubicBezTo>
                <a:cubicBezTo>
                  <a:pt x="26902" y="43660"/>
                  <a:pt x="26858" y="43734"/>
                  <a:pt x="26843" y="43807"/>
                </a:cubicBezTo>
                <a:cubicBezTo>
                  <a:pt x="26843" y="43778"/>
                  <a:pt x="26813" y="43748"/>
                  <a:pt x="26813" y="43734"/>
                </a:cubicBezTo>
                <a:cubicBezTo>
                  <a:pt x="26843" y="43675"/>
                  <a:pt x="26872" y="43601"/>
                  <a:pt x="26902" y="43528"/>
                </a:cubicBezTo>
                <a:close/>
                <a:moveTo>
                  <a:pt x="27093" y="43616"/>
                </a:moveTo>
                <a:cubicBezTo>
                  <a:pt x="27093" y="43675"/>
                  <a:pt x="27093" y="43748"/>
                  <a:pt x="27122" y="43822"/>
                </a:cubicBezTo>
                <a:cubicBezTo>
                  <a:pt x="27078" y="43763"/>
                  <a:pt x="27078" y="43748"/>
                  <a:pt x="27064" y="43704"/>
                </a:cubicBezTo>
                <a:cubicBezTo>
                  <a:pt x="27078" y="43675"/>
                  <a:pt x="27078" y="43645"/>
                  <a:pt x="27093" y="43616"/>
                </a:cubicBezTo>
                <a:close/>
                <a:moveTo>
                  <a:pt x="26652" y="43454"/>
                </a:moveTo>
                <a:lnTo>
                  <a:pt x="26710" y="43616"/>
                </a:lnTo>
                <a:cubicBezTo>
                  <a:pt x="26666" y="43690"/>
                  <a:pt x="26637" y="43763"/>
                  <a:pt x="26607" y="43851"/>
                </a:cubicBezTo>
                <a:cubicBezTo>
                  <a:pt x="26578" y="43807"/>
                  <a:pt x="26563" y="43748"/>
                  <a:pt x="26549" y="43675"/>
                </a:cubicBezTo>
                <a:lnTo>
                  <a:pt x="26652" y="43454"/>
                </a:lnTo>
                <a:close/>
                <a:moveTo>
                  <a:pt x="27211" y="43719"/>
                </a:moveTo>
                <a:cubicBezTo>
                  <a:pt x="27211" y="43763"/>
                  <a:pt x="27225" y="43807"/>
                  <a:pt x="27225" y="43837"/>
                </a:cubicBezTo>
                <a:cubicBezTo>
                  <a:pt x="27225" y="43881"/>
                  <a:pt x="27211" y="43910"/>
                  <a:pt x="27211" y="43925"/>
                </a:cubicBezTo>
                <a:cubicBezTo>
                  <a:pt x="27211" y="43896"/>
                  <a:pt x="27211" y="43851"/>
                  <a:pt x="27196" y="43822"/>
                </a:cubicBezTo>
                <a:cubicBezTo>
                  <a:pt x="27196" y="43778"/>
                  <a:pt x="27211" y="43763"/>
                  <a:pt x="27211" y="43719"/>
                </a:cubicBezTo>
                <a:close/>
                <a:moveTo>
                  <a:pt x="26946" y="43763"/>
                </a:moveTo>
                <a:lnTo>
                  <a:pt x="26946" y="43778"/>
                </a:lnTo>
                <a:cubicBezTo>
                  <a:pt x="26931" y="43851"/>
                  <a:pt x="26902" y="43910"/>
                  <a:pt x="26872" y="43984"/>
                </a:cubicBezTo>
                <a:lnTo>
                  <a:pt x="26872" y="43969"/>
                </a:lnTo>
                <a:cubicBezTo>
                  <a:pt x="26902" y="43896"/>
                  <a:pt x="26931" y="43822"/>
                  <a:pt x="26946" y="43763"/>
                </a:cubicBezTo>
                <a:close/>
                <a:moveTo>
                  <a:pt x="27078" y="43822"/>
                </a:moveTo>
                <a:cubicBezTo>
                  <a:pt x="27078" y="43837"/>
                  <a:pt x="27078" y="43837"/>
                  <a:pt x="27093" y="43851"/>
                </a:cubicBezTo>
                <a:cubicBezTo>
                  <a:pt x="27078" y="43910"/>
                  <a:pt x="27078" y="43954"/>
                  <a:pt x="27064" y="43984"/>
                </a:cubicBezTo>
                <a:cubicBezTo>
                  <a:pt x="27064" y="43969"/>
                  <a:pt x="27064" y="43954"/>
                  <a:pt x="27049" y="43925"/>
                </a:cubicBezTo>
                <a:cubicBezTo>
                  <a:pt x="27064" y="43896"/>
                  <a:pt x="27064" y="43851"/>
                  <a:pt x="27078" y="43822"/>
                </a:cubicBezTo>
                <a:close/>
                <a:moveTo>
                  <a:pt x="26769" y="43851"/>
                </a:moveTo>
                <a:cubicBezTo>
                  <a:pt x="26769" y="43896"/>
                  <a:pt x="26784" y="43910"/>
                  <a:pt x="26784" y="43940"/>
                </a:cubicBezTo>
                <a:cubicBezTo>
                  <a:pt x="26769" y="44028"/>
                  <a:pt x="26725" y="44087"/>
                  <a:pt x="26710" y="44175"/>
                </a:cubicBezTo>
                <a:cubicBezTo>
                  <a:pt x="26696" y="44131"/>
                  <a:pt x="26696" y="44102"/>
                  <a:pt x="26666" y="44058"/>
                </a:cubicBezTo>
                <a:cubicBezTo>
                  <a:pt x="26710" y="43984"/>
                  <a:pt x="26725" y="43910"/>
                  <a:pt x="26769" y="43851"/>
                </a:cubicBezTo>
                <a:close/>
                <a:moveTo>
                  <a:pt x="26799" y="44116"/>
                </a:moveTo>
                <a:lnTo>
                  <a:pt x="26799" y="44146"/>
                </a:lnTo>
                <a:cubicBezTo>
                  <a:pt x="26799" y="44205"/>
                  <a:pt x="26784" y="44278"/>
                  <a:pt x="26755" y="44352"/>
                </a:cubicBezTo>
                <a:cubicBezTo>
                  <a:pt x="26755" y="44337"/>
                  <a:pt x="26755" y="44337"/>
                  <a:pt x="26725" y="44322"/>
                </a:cubicBezTo>
                <a:cubicBezTo>
                  <a:pt x="26755" y="44249"/>
                  <a:pt x="26784" y="44190"/>
                  <a:pt x="26799" y="44116"/>
                </a:cubicBezTo>
                <a:close/>
                <a:moveTo>
                  <a:pt x="27137" y="44175"/>
                </a:moveTo>
                <a:cubicBezTo>
                  <a:pt x="27152" y="44175"/>
                  <a:pt x="27152" y="44205"/>
                  <a:pt x="27152" y="44219"/>
                </a:cubicBezTo>
                <a:cubicBezTo>
                  <a:pt x="27137" y="44278"/>
                  <a:pt x="27137" y="44322"/>
                  <a:pt x="27122" y="44367"/>
                </a:cubicBezTo>
                <a:cubicBezTo>
                  <a:pt x="27122" y="44352"/>
                  <a:pt x="27122" y="44322"/>
                  <a:pt x="27093" y="44293"/>
                </a:cubicBezTo>
                <a:cubicBezTo>
                  <a:pt x="27122" y="44264"/>
                  <a:pt x="27122" y="44205"/>
                  <a:pt x="27137" y="44175"/>
                </a:cubicBezTo>
                <a:close/>
                <a:moveTo>
                  <a:pt x="26990" y="44131"/>
                </a:moveTo>
                <a:cubicBezTo>
                  <a:pt x="27005" y="44131"/>
                  <a:pt x="27005" y="44175"/>
                  <a:pt x="27005" y="44190"/>
                </a:cubicBezTo>
                <a:cubicBezTo>
                  <a:pt x="26990" y="44264"/>
                  <a:pt x="26975" y="44308"/>
                  <a:pt x="26946" y="44396"/>
                </a:cubicBezTo>
                <a:cubicBezTo>
                  <a:pt x="26946" y="44367"/>
                  <a:pt x="26931" y="44337"/>
                  <a:pt x="26931" y="44322"/>
                </a:cubicBezTo>
                <a:cubicBezTo>
                  <a:pt x="26946" y="44264"/>
                  <a:pt x="26975" y="44190"/>
                  <a:pt x="26990" y="44131"/>
                </a:cubicBezTo>
                <a:close/>
                <a:moveTo>
                  <a:pt x="26858" y="44278"/>
                </a:moveTo>
                <a:cubicBezTo>
                  <a:pt x="26843" y="44352"/>
                  <a:pt x="26813" y="44425"/>
                  <a:pt x="26784" y="44499"/>
                </a:cubicBezTo>
                <a:lnTo>
                  <a:pt x="26784" y="44484"/>
                </a:lnTo>
                <a:cubicBezTo>
                  <a:pt x="26799" y="44411"/>
                  <a:pt x="26843" y="44352"/>
                  <a:pt x="26858" y="44278"/>
                </a:cubicBezTo>
                <a:close/>
                <a:moveTo>
                  <a:pt x="27184" y="44596"/>
                </a:moveTo>
                <a:cubicBezTo>
                  <a:pt x="27188" y="44608"/>
                  <a:pt x="27196" y="44617"/>
                  <a:pt x="27196" y="44617"/>
                </a:cubicBezTo>
                <a:cubicBezTo>
                  <a:pt x="27196" y="44646"/>
                  <a:pt x="27167" y="44676"/>
                  <a:pt x="27167" y="44705"/>
                </a:cubicBezTo>
                <a:lnTo>
                  <a:pt x="27167" y="44646"/>
                </a:lnTo>
                <a:cubicBezTo>
                  <a:pt x="27167" y="44629"/>
                  <a:pt x="27176" y="44613"/>
                  <a:pt x="27184" y="44596"/>
                </a:cubicBezTo>
                <a:close/>
                <a:moveTo>
                  <a:pt x="26902" y="44455"/>
                </a:moveTo>
                <a:cubicBezTo>
                  <a:pt x="26902" y="44499"/>
                  <a:pt x="26916" y="44514"/>
                  <a:pt x="26916" y="44558"/>
                </a:cubicBezTo>
                <a:cubicBezTo>
                  <a:pt x="26902" y="44617"/>
                  <a:pt x="26858" y="44690"/>
                  <a:pt x="26843" y="44734"/>
                </a:cubicBezTo>
                <a:cubicBezTo>
                  <a:pt x="26843" y="44705"/>
                  <a:pt x="26828" y="44676"/>
                  <a:pt x="26828" y="44646"/>
                </a:cubicBezTo>
                <a:cubicBezTo>
                  <a:pt x="26843" y="44587"/>
                  <a:pt x="26872" y="44514"/>
                  <a:pt x="26902" y="44455"/>
                </a:cubicBezTo>
                <a:close/>
                <a:moveTo>
                  <a:pt x="27064" y="44484"/>
                </a:moveTo>
                <a:cubicBezTo>
                  <a:pt x="27064" y="44514"/>
                  <a:pt x="27064" y="44558"/>
                  <a:pt x="27078" y="44587"/>
                </a:cubicBezTo>
                <a:lnTo>
                  <a:pt x="27019" y="44764"/>
                </a:lnTo>
                <a:cubicBezTo>
                  <a:pt x="27019" y="44720"/>
                  <a:pt x="27005" y="44690"/>
                  <a:pt x="27005" y="44646"/>
                </a:cubicBezTo>
                <a:lnTo>
                  <a:pt x="27064" y="44484"/>
                </a:lnTo>
                <a:close/>
                <a:moveTo>
                  <a:pt x="26975" y="44808"/>
                </a:moveTo>
                <a:cubicBezTo>
                  <a:pt x="26975" y="44852"/>
                  <a:pt x="26990" y="44911"/>
                  <a:pt x="26990" y="44940"/>
                </a:cubicBezTo>
                <a:cubicBezTo>
                  <a:pt x="26975" y="45014"/>
                  <a:pt x="26946" y="45073"/>
                  <a:pt x="26931" y="45132"/>
                </a:cubicBezTo>
                <a:cubicBezTo>
                  <a:pt x="26931" y="45073"/>
                  <a:pt x="26916" y="45029"/>
                  <a:pt x="26916" y="44985"/>
                </a:cubicBezTo>
                <a:lnTo>
                  <a:pt x="26975" y="44808"/>
                </a:lnTo>
                <a:close/>
                <a:moveTo>
                  <a:pt x="27093" y="44882"/>
                </a:moveTo>
                <a:cubicBezTo>
                  <a:pt x="27093" y="44926"/>
                  <a:pt x="27093" y="44955"/>
                  <a:pt x="27122" y="44999"/>
                </a:cubicBezTo>
                <a:cubicBezTo>
                  <a:pt x="27093" y="45058"/>
                  <a:pt x="27093" y="45088"/>
                  <a:pt x="27078" y="45147"/>
                </a:cubicBezTo>
                <a:cubicBezTo>
                  <a:pt x="27078" y="45102"/>
                  <a:pt x="27064" y="45073"/>
                  <a:pt x="27064" y="45014"/>
                </a:cubicBezTo>
                <a:cubicBezTo>
                  <a:pt x="27078" y="44985"/>
                  <a:pt x="27078" y="44926"/>
                  <a:pt x="27093" y="44882"/>
                </a:cubicBezTo>
                <a:close/>
                <a:moveTo>
                  <a:pt x="27137" y="45323"/>
                </a:moveTo>
                <a:lnTo>
                  <a:pt x="27137" y="45426"/>
                </a:lnTo>
                <a:cubicBezTo>
                  <a:pt x="27137" y="45442"/>
                  <a:pt x="27133" y="45454"/>
                  <a:pt x="27129" y="45468"/>
                </a:cubicBezTo>
                <a:lnTo>
                  <a:pt x="27129" y="45468"/>
                </a:lnTo>
                <a:cubicBezTo>
                  <a:pt x="27128" y="45445"/>
                  <a:pt x="27122" y="45424"/>
                  <a:pt x="27122" y="45397"/>
                </a:cubicBezTo>
                <a:cubicBezTo>
                  <a:pt x="27122" y="45382"/>
                  <a:pt x="27137" y="45353"/>
                  <a:pt x="27137" y="45323"/>
                </a:cubicBezTo>
                <a:close/>
                <a:moveTo>
                  <a:pt x="26990" y="45220"/>
                </a:moveTo>
                <a:cubicBezTo>
                  <a:pt x="26990" y="45279"/>
                  <a:pt x="27005" y="45323"/>
                  <a:pt x="27005" y="45367"/>
                </a:cubicBezTo>
                <a:cubicBezTo>
                  <a:pt x="27019" y="45426"/>
                  <a:pt x="27005" y="45470"/>
                  <a:pt x="26990" y="45529"/>
                </a:cubicBezTo>
                <a:cubicBezTo>
                  <a:pt x="26975" y="45470"/>
                  <a:pt x="26975" y="45411"/>
                  <a:pt x="26946" y="45353"/>
                </a:cubicBezTo>
                <a:cubicBezTo>
                  <a:pt x="26961" y="45308"/>
                  <a:pt x="26990" y="45250"/>
                  <a:pt x="26990" y="45220"/>
                </a:cubicBezTo>
                <a:close/>
                <a:moveTo>
                  <a:pt x="24577" y="41085"/>
                </a:moveTo>
                <a:cubicBezTo>
                  <a:pt x="24635" y="41158"/>
                  <a:pt x="24709" y="41232"/>
                  <a:pt x="24768" y="41306"/>
                </a:cubicBezTo>
                <a:cubicBezTo>
                  <a:pt x="23855" y="42306"/>
                  <a:pt x="22855" y="43204"/>
                  <a:pt x="21854" y="44072"/>
                </a:cubicBezTo>
                <a:cubicBezTo>
                  <a:pt x="21236" y="44631"/>
                  <a:pt x="20588" y="45205"/>
                  <a:pt x="19985" y="45794"/>
                </a:cubicBezTo>
                <a:cubicBezTo>
                  <a:pt x="20691" y="45014"/>
                  <a:pt x="21457" y="44264"/>
                  <a:pt x="22207" y="43528"/>
                </a:cubicBezTo>
                <a:cubicBezTo>
                  <a:pt x="22987" y="42733"/>
                  <a:pt x="23811" y="41924"/>
                  <a:pt x="24577" y="41085"/>
                </a:cubicBezTo>
                <a:close/>
                <a:moveTo>
                  <a:pt x="27064" y="45617"/>
                </a:moveTo>
                <a:cubicBezTo>
                  <a:pt x="27064" y="45676"/>
                  <a:pt x="27078" y="45735"/>
                  <a:pt x="27078" y="45779"/>
                </a:cubicBezTo>
                <a:cubicBezTo>
                  <a:pt x="27078" y="45823"/>
                  <a:pt x="27064" y="45853"/>
                  <a:pt x="27064" y="45897"/>
                </a:cubicBezTo>
                <a:cubicBezTo>
                  <a:pt x="27034" y="45838"/>
                  <a:pt x="27034" y="45794"/>
                  <a:pt x="27019" y="45735"/>
                </a:cubicBezTo>
                <a:cubicBezTo>
                  <a:pt x="27034" y="45691"/>
                  <a:pt x="27034" y="45662"/>
                  <a:pt x="27064" y="45617"/>
                </a:cubicBezTo>
                <a:close/>
                <a:moveTo>
                  <a:pt x="27314" y="45529"/>
                </a:moveTo>
                <a:cubicBezTo>
                  <a:pt x="27314" y="45647"/>
                  <a:pt x="27299" y="45765"/>
                  <a:pt x="27284" y="45897"/>
                </a:cubicBezTo>
                <a:lnTo>
                  <a:pt x="27284" y="45823"/>
                </a:lnTo>
                <a:lnTo>
                  <a:pt x="27284" y="45735"/>
                </a:lnTo>
                <a:cubicBezTo>
                  <a:pt x="27299" y="45662"/>
                  <a:pt x="27299" y="45588"/>
                  <a:pt x="27314" y="45529"/>
                </a:cubicBezTo>
                <a:close/>
                <a:moveTo>
                  <a:pt x="27093" y="46059"/>
                </a:moveTo>
                <a:cubicBezTo>
                  <a:pt x="27093" y="46118"/>
                  <a:pt x="27093" y="46162"/>
                  <a:pt x="27122" y="46206"/>
                </a:cubicBezTo>
                <a:lnTo>
                  <a:pt x="27122" y="46250"/>
                </a:lnTo>
                <a:cubicBezTo>
                  <a:pt x="27093" y="46250"/>
                  <a:pt x="27093" y="46265"/>
                  <a:pt x="27093" y="46265"/>
                </a:cubicBezTo>
                <a:cubicBezTo>
                  <a:pt x="27093" y="46236"/>
                  <a:pt x="27078" y="46191"/>
                  <a:pt x="27078" y="46133"/>
                </a:cubicBezTo>
                <a:cubicBezTo>
                  <a:pt x="27078" y="46118"/>
                  <a:pt x="27093" y="46088"/>
                  <a:pt x="27093" y="46059"/>
                </a:cubicBezTo>
                <a:close/>
                <a:moveTo>
                  <a:pt x="24812" y="41350"/>
                </a:moveTo>
                <a:lnTo>
                  <a:pt x="24812" y="41350"/>
                </a:lnTo>
                <a:cubicBezTo>
                  <a:pt x="24797" y="41379"/>
                  <a:pt x="24783" y="41394"/>
                  <a:pt x="24768" y="41423"/>
                </a:cubicBezTo>
                <a:lnTo>
                  <a:pt x="24812" y="41482"/>
                </a:lnTo>
                <a:lnTo>
                  <a:pt x="24871" y="41423"/>
                </a:lnTo>
                <a:cubicBezTo>
                  <a:pt x="24915" y="41482"/>
                  <a:pt x="24959" y="41541"/>
                  <a:pt x="25003" y="41585"/>
                </a:cubicBezTo>
                <a:cubicBezTo>
                  <a:pt x="24003" y="42762"/>
                  <a:pt x="22869" y="43675"/>
                  <a:pt x="21648" y="44631"/>
                </a:cubicBezTo>
                <a:cubicBezTo>
                  <a:pt x="20897" y="45220"/>
                  <a:pt x="20147" y="45823"/>
                  <a:pt x="19411" y="46500"/>
                </a:cubicBezTo>
                <a:cubicBezTo>
                  <a:pt x="20206" y="45662"/>
                  <a:pt x="21059" y="44882"/>
                  <a:pt x="21913" y="44131"/>
                </a:cubicBezTo>
                <a:cubicBezTo>
                  <a:pt x="22899" y="43263"/>
                  <a:pt x="23914" y="42365"/>
                  <a:pt x="24812" y="41350"/>
                </a:cubicBezTo>
                <a:close/>
                <a:moveTo>
                  <a:pt x="27019" y="46353"/>
                </a:moveTo>
                <a:cubicBezTo>
                  <a:pt x="27019" y="46412"/>
                  <a:pt x="27019" y="46471"/>
                  <a:pt x="27034" y="46500"/>
                </a:cubicBezTo>
                <a:cubicBezTo>
                  <a:pt x="27019" y="46545"/>
                  <a:pt x="27019" y="46574"/>
                  <a:pt x="27005" y="46618"/>
                </a:cubicBezTo>
                <a:cubicBezTo>
                  <a:pt x="27005" y="46574"/>
                  <a:pt x="26990" y="46545"/>
                  <a:pt x="26990" y="46500"/>
                </a:cubicBezTo>
                <a:cubicBezTo>
                  <a:pt x="27005" y="46456"/>
                  <a:pt x="27005" y="46412"/>
                  <a:pt x="27019" y="46353"/>
                </a:cubicBezTo>
                <a:close/>
                <a:moveTo>
                  <a:pt x="27343" y="46000"/>
                </a:moveTo>
                <a:cubicBezTo>
                  <a:pt x="27343" y="46265"/>
                  <a:pt x="27299" y="46545"/>
                  <a:pt x="27240" y="46824"/>
                </a:cubicBezTo>
                <a:lnTo>
                  <a:pt x="27240" y="46633"/>
                </a:lnTo>
                <a:lnTo>
                  <a:pt x="27240" y="46515"/>
                </a:lnTo>
                <a:cubicBezTo>
                  <a:pt x="27284" y="46353"/>
                  <a:pt x="27314" y="46177"/>
                  <a:pt x="27343" y="46000"/>
                </a:cubicBezTo>
                <a:close/>
                <a:moveTo>
                  <a:pt x="27064" y="46868"/>
                </a:moveTo>
                <a:cubicBezTo>
                  <a:pt x="27064" y="46898"/>
                  <a:pt x="27078" y="46927"/>
                  <a:pt x="27078" y="46971"/>
                </a:cubicBezTo>
                <a:cubicBezTo>
                  <a:pt x="27078" y="46986"/>
                  <a:pt x="27064" y="47001"/>
                  <a:pt x="27064" y="47030"/>
                </a:cubicBezTo>
                <a:cubicBezTo>
                  <a:pt x="27064" y="47015"/>
                  <a:pt x="27064" y="46986"/>
                  <a:pt x="27049" y="46971"/>
                </a:cubicBezTo>
                <a:cubicBezTo>
                  <a:pt x="27049" y="46927"/>
                  <a:pt x="27064" y="46912"/>
                  <a:pt x="27064" y="46868"/>
                </a:cubicBezTo>
                <a:close/>
                <a:moveTo>
                  <a:pt x="25033" y="41644"/>
                </a:moveTo>
                <a:cubicBezTo>
                  <a:pt x="25062" y="41673"/>
                  <a:pt x="25077" y="41688"/>
                  <a:pt x="25092" y="41718"/>
                </a:cubicBezTo>
                <a:lnTo>
                  <a:pt x="25062" y="41762"/>
                </a:lnTo>
                <a:lnTo>
                  <a:pt x="25106" y="41821"/>
                </a:lnTo>
                <a:cubicBezTo>
                  <a:pt x="25106" y="41791"/>
                  <a:pt x="25121" y="41791"/>
                  <a:pt x="25121" y="41776"/>
                </a:cubicBezTo>
                <a:cubicBezTo>
                  <a:pt x="25150" y="41821"/>
                  <a:pt x="25165" y="41835"/>
                  <a:pt x="25180" y="41865"/>
                </a:cubicBezTo>
                <a:cubicBezTo>
                  <a:pt x="25121" y="41938"/>
                  <a:pt x="25077" y="42012"/>
                  <a:pt x="25018" y="42071"/>
                </a:cubicBezTo>
                <a:cubicBezTo>
                  <a:pt x="23988" y="43307"/>
                  <a:pt x="22737" y="44190"/>
                  <a:pt x="21427" y="45132"/>
                </a:cubicBezTo>
                <a:cubicBezTo>
                  <a:pt x="20544" y="45750"/>
                  <a:pt x="19647" y="46397"/>
                  <a:pt x="18778" y="47163"/>
                </a:cubicBezTo>
                <a:cubicBezTo>
                  <a:pt x="19720" y="46250"/>
                  <a:pt x="20721" y="45456"/>
                  <a:pt x="21692" y="44690"/>
                </a:cubicBezTo>
                <a:cubicBezTo>
                  <a:pt x="22899" y="43734"/>
                  <a:pt x="24047" y="42821"/>
                  <a:pt x="25033" y="41644"/>
                </a:cubicBezTo>
                <a:close/>
                <a:moveTo>
                  <a:pt x="25253" y="41938"/>
                </a:moveTo>
                <a:cubicBezTo>
                  <a:pt x="25298" y="41982"/>
                  <a:pt x="25312" y="42041"/>
                  <a:pt x="25342" y="42071"/>
                </a:cubicBezTo>
                <a:cubicBezTo>
                  <a:pt x="25371" y="42086"/>
                  <a:pt x="25386" y="42115"/>
                  <a:pt x="25401" y="42144"/>
                </a:cubicBezTo>
                <a:cubicBezTo>
                  <a:pt x="25401" y="42144"/>
                  <a:pt x="25401" y="42159"/>
                  <a:pt x="25415" y="42159"/>
                </a:cubicBezTo>
                <a:cubicBezTo>
                  <a:pt x="25312" y="42306"/>
                  <a:pt x="25180" y="42453"/>
                  <a:pt x="25077" y="42630"/>
                </a:cubicBezTo>
                <a:cubicBezTo>
                  <a:pt x="24003" y="43910"/>
                  <a:pt x="22678" y="44764"/>
                  <a:pt x="21280" y="45662"/>
                </a:cubicBezTo>
                <a:cubicBezTo>
                  <a:pt x="20323" y="46265"/>
                  <a:pt x="19337" y="46912"/>
                  <a:pt x="18410" y="47707"/>
                </a:cubicBezTo>
                <a:cubicBezTo>
                  <a:pt x="18396" y="47678"/>
                  <a:pt x="18410" y="47663"/>
                  <a:pt x="18440" y="47634"/>
                </a:cubicBezTo>
                <a:cubicBezTo>
                  <a:pt x="19411" y="46677"/>
                  <a:pt x="20456" y="45941"/>
                  <a:pt x="21486" y="45205"/>
                </a:cubicBezTo>
                <a:cubicBezTo>
                  <a:pt x="22811" y="44264"/>
                  <a:pt x="24047" y="43381"/>
                  <a:pt x="25092" y="42130"/>
                </a:cubicBezTo>
                <a:cubicBezTo>
                  <a:pt x="25150" y="42071"/>
                  <a:pt x="25195" y="41997"/>
                  <a:pt x="25253" y="41938"/>
                </a:cubicBezTo>
                <a:close/>
                <a:moveTo>
                  <a:pt x="25460" y="42218"/>
                </a:moveTo>
                <a:cubicBezTo>
                  <a:pt x="25518" y="42292"/>
                  <a:pt x="25548" y="42350"/>
                  <a:pt x="25607" y="42424"/>
                </a:cubicBezTo>
                <a:cubicBezTo>
                  <a:pt x="25445" y="42659"/>
                  <a:pt x="25253" y="42895"/>
                  <a:pt x="25062" y="43145"/>
                </a:cubicBezTo>
                <a:cubicBezTo>
                  <a:pt x="23958" y="44484"/>
                  <a:pt x="22575" y="45294"/>
                  <a:pt x="21089" y="46133"/>
                </a:cubicBezTo>
                <a:cubicBezTo>
                  <a:pt x="20095" y="46717"/>
                  <a:pt x="19073" y="47301"/>
                  <a:pt x="18108" y="48087"/>
                </a:cubicBezTo>
                <a:lnTo>
                  <a:pt x="18108" y="48087"/>
                </a:lnTo>
                <a:cubicBezTo>
                  <a:pt x="18130" y="48063"/>
                  <a:pt x="18153" y="48024"/>
                  <a:pt x="18175" y="48001"/>
                </a:cubicBezTo>
                <a:cubicBezTo>
                  <a:pt x="19190" y="47074"/>
                  <a:pt x="20250" y="46397"/>
                  <a:pt x="21309" y="45720"/>
                </a:cubicBezTo>
                <a:cubicBezTo>
                  <a:pt x="22708" y="44808"/>
                  <a:pt x="24032" y="43969"/>
                  <a:pt x="25106" y="42659"/>
                </a:cubicBezTo>
                <a:cubicBezTo>
                  <a:pt x="25224" y="42512"/>
                  <a:pt x="25357" y="42365"/>
                  <a:pt x="25460" y="42218"/>
                </a:cubicBezTo>
                <a:close/>
                <a:moveTo>
                  <a:pt x="25651" y="42512"/>
                </a:moveTo>
                <a:cubicBezTo>
                  <a:pt x="25695" y="42586"/>
                  <a:pt x="25739" y="42645"/>
                  <a:pt x="25769" y="42718"/>
                </a:cubicBezTo>
                <a:cubicBezTo>
                  <a:pt x="25548" y="43042"/>
                  <a:pt x="25312" y="43381"/>
                  <a:pt x="25062" y="43690"/>
                </a:cubicBezTo>
                <a:cubicBezTo>
                  <a:pt x="23929" y="45073"/>
                  <a:pt x="22457" y="45838"/>
                  <a:pt x="20897" y="46677"/>
                </a:cubicBezTo>
                <a:cubicBezTo>
                  <a:pt x="19867" y="47222"/>
                  <a:pt x="18808" y="47781"/>
                  <a:pt x="17792" y="48531"/>
                </a:cubicBezTo>
                <a:cubicBezTo>
                  <a:pt x="17836" y="48472"/>
                  <a:pt x="17881" y="48414"/>
                  <a:pt x="17925" y="48369"/>
                </a:cubicBezTo>
                <a:cubicBezTo>
                  <a:pt x="18940" y="47501"/>
                  <a:pt x="20044" y="46854"/>
                  <a:pt x="21118" y="46236"/>
                </a:cubicBezTo>
                <a:cubicBezTo>
                  <a:pt x="22605" y="45367"/>
                  <a:pt x="24003" y="44558"/>
                  <a:pt x="25106" y="43219"/>
                </a:cubicBezTo>
                <a:cubicBezTo>
                  <a:pt x="25298" y="42998"/>
                  <a:pt x="25474" y="42748"/>
                  <a:pt x="25651" y="42512"/>
                </a:cubicBezTo>
                <a:close/>
                <a:moveTo>
                  <a:pt x="17704" y="48561"/>
                </a:moveTo>
                <a:cubicBezTo>
                  <a:pt x="17675" y="48605"/>
                  <a:pt x="17645" y="48634"/>
                  <a:pt x="17630" y="48693"/>
                </a:cubicBezTo>
                <a:cubicBezTo>
                  <a:pt x="17601" y="48708"/>
                  <a:pt x="17571" y="48723"/>
                  <a:pt x="17557" y="48752"/>
                </a:cubicBezTo>
                <a:cubicBezTo>
                  <a:pt x="17571" y="48693"/>
                  <a:pt x="17601" y="48664"/>
                  <a:pt x="17630" y="48620"/>
                </a:cubicBezTo>
                <a:cubicBezTo>
                  <a:pt x="17645" y="48605"/>
                  <a:pt x="17675" y="48590"/>
                  <a:pt x="17704" y="48561"/>
                </a:cubicBezTo>
                <a:close/>
                <a:moveTo>
                  <a:pt x="26048" y="42586"/>
                </a:moveTo>
                <a:cubicBezTo>
                  <a:pt x="26063" y="42645"/>
                  <a:pt x="26107" y="42704"/>
                  <a:pt x="26122" y="42733"/>
                </a:cubicBezTo>
                <a:cubicBezTo>
                  <a:pt x="25827" y="43248"/>
                  <a:pt x="25474" y="43748"/>
                  <a:pt x="25092" y="44249"/>
                </a:cubicBezTo>
                <a:cubicBezTo>
                  <a:pt x="23929" y="45676"/>
                  <a:pt x="22413" y="46412"/>
                  <a:pt x="20765" y="47192"/>
                </a:cubicBezTo>
                <a:cubicBezTo>
                  <a:pt x="19705" y="47707"/>
                  <a:pt x="18616" y="48222"/>
                  <a:pt x="17586" y="48958"/>
                </a:cubicBezTo>
                <a:cubicBezTo>
                  <a:pt x="17586" y="48855"/>
                  <a:pt x="17645" y="48811"/>
                  <a:pt x="17675" y="48737"/>
                </a:cubicBezTo>
                <a:cubicBezTo>
                  <a:pt x="18734" y="47898"/>
                  <a:pt x="19853" y="47310"/>
                  <a:pt x="20956" y="46751"/>
                </a:cubicBezTo>
                <a:cubicBezTo>
                  <a:pt x="22516" y="45912"/>
                  <a:pt x="23988" y="45147"/>
                  <a:pt x="25136" y="43748"/>
                </a:cubicBezTo>
                <a:cubicBezTo>
                  <a:pt x="25386" y="43439"/>
                  <a:pt x="25621" y="43116"/>
                  <a:pt x="25827" y="42792"/>
                </a:cubicBezTo>
                <a:cubicBezTo>
                  <a:pt x="25872" y="42865"/>
                  <a:pt x="25901" y="42924"/>
                  <a:pt x="25960" y="42998"/>
                </a:cubicBezTo>
                <a:cubicBezTo>
                  <a:pt x="25945" y="42939"/>
                  <a:pt x="25901" y="42895"/>
                  <a:pt x="25886" y="42851"/>
                </a:cubicBezTo>
                <a:cubicBezTo>
                  <a:pt x="25930" y="42748"/>
                  <a:pt x="25989" y="42659"/>
                  <a:pt x="26048" y="42586"/>
                </a:cubicBezTo>
                <a:close/>
                <a:moveTo>
                  <a:pt x="17498" y="48870"/>
                </a:moveTo>
                <a:cubicBezTo>
                  <a:pt x="17454" y="48929"/>
                  <a:pt x="17424" y="48987"/>
                  <a:pt x="17395" y="49046"/>
                </a:cubicBezTo>
                <a:cubicBezTo>
                  <a:pt x="17365" y="49076"/>
                  <a:pt x="17321" y="49090"/>
                  <a:pt x="17292" y="49135"/>
                </a:cubicBezTo>
                <a:cubicBezTo>
                  <a:pt x="17307" y="49076"/>
                  <a:pt x="17351" y="49032"/>
                  <a:pt x="17380" y="48973"/>
                </a:cubicBezTo>
                <a:cubicBezTo>
                  <a:pt x="17424" y="48929"/>
                  <a:pt x="17454" y="48914"/>
                  <a:pt x="17498" y="48870"/>
                </a:cubicBezTo>
                <a:close/>
                <a:moveTo>
                  <a:pt x="17159" y="49149"/>
                </a:moveTo>
                <a:cubicBezTo>
                  <a:pt x="17145" y="49194"/>
                  <a:pt x="17101" y="49223"/>
                  <a:pt x="17086" y="49267"/>
                </a:cubicBezTo>
                <a:lnTo>
                  <a:pt x="17027" y="49326"/>
                </a:lnTo>
                <a:cubicBezTo>
                  <a:pt x="17056" y="49282"/>
                  <a:pt x="17071" y="49238"/>
                  <a:pt x="17101" y="49208"/>
                </a:cubicBezTo>
                <a:lnTo>
                  <a:pt x="17159" y="49149"/>
                </a:lnTo>
                <a:close/>
                <a:moveTo>
                  <a:pt x="26136" y="42836"/>
                </a:moveTo>
                <a:cubicBezTo>
                  <a:pt x="26166" y="42851"/>
                  <a:pt x="26166" y="42865"/>
                  <a:pt x="26181" y="42880"/>
                </a:cubicBezTo>
                <a:cubicBezTo>
                  <a:pt x="26122" y="42968"/>
                  <a:pt x="26092" y="43042"/>
                  <a:pt x="26033" y="43145"/>
                </a:cubicBezTo>
                <a:cubicBezTo>
                  <a:pt x="26048" y="43160"/>
                  <a:pt x="26063" y="43189"/>
                  <a:pt x="26063" y="43204"/>
                </a:cubicBezTo>
                <a:cubicBezTo>
                  <a:pt x="26122" y="43145"/>
                  <a:pt x="26166" y="43042"/>
                  <a:pt x="26210" y="42968"/>
                </a:cubicBezTo>
                <a:cubicBezTo>
                  <a:pt x="26239" y="42983"/>
                  <a:pt x="26239" y="43013"/>
                  <a:pt x="26239" y="43042"/>
                </a:cubicBezTo>
                <a:cubicBezTo>
                  <a:pt x="25916" y="43631"/>
                  <a:pt x="25533" y="44205"/>
                  <a:pt x="25077" y="44779"/>
                </a:cubicBezTo>
                <a:cubicBezTo>
                  <a:pt x="23900" y="46250"/>
                  <a:pt x="22281" y="46942"/>
                  <a:pt x="20574" y="47678"/>
                </a:cubicBezTo>
                <a:cubicBezTo>
                  <a:pt x="19485" y="48163"/>
                  <a:pt x="18381" y="48634"/>
                  <a:pt x="17307" y="49341"/>
                </a:cubicBezTo>
                <a:cubicBezTo>
                  <a:pt x="17351" y="49267"/>
                  <a:pt x="17410" y="49194"/>
                  <a:pt x="17439" y="49120"/>
                </a:cubicBezTo>
                <a:cubicBezTo>
                  <a:pt x="18528" y="48325"/>
                  <a:pt x="19661" y="47795"/>
                  <a:pt x="20765" y="47251"/>
                </a:cubicBezTo>
                <a:cubicBezTo>
                  <a:pt x="22413" y="46471"/>
                  <a:pt x="23958" y="45735"/>
                  <a:pt x="25136" y="44293"/>
                </a:cubicBezTo>
                <a:cubicBezTo>
                  <a:pt x="25518" y="43822"/>
                  <a:pt x="25842" y="43336"/>
                  <a:pt x="26136" y="42836"/>
                </a:cubicBezTo>
                <a:close/>
                <a:moveTo>
                  <a:pt x="17292" y="49223"/>
                </a:moveTo>
                <a:cubicBezTo>
                  <a:pt x="17248" y="49297"/>
                  <a:pt x="17218" y="49355"/>
                  <a:pt x="17189" y="49429"/>
                </a:cubicBezTo>
                <a:cubicBezTo>
                  <a:pt x="17130" y="49458"/>
                  <a:pt x="17086" y="49503"/>
                  <a:pt x="17042" y="49517"/>
                </a:cubicBezTo>
                <a:cubicBezTo>
                  <a:pt x="17071" y="49473"/>
                  <a:pt x="17101" y="49400"/>
                  <a:pt x="17145" y="49341"/>
                </a:cubicBezTo>
                <a:cubicBezTo>
                  <a:pt x="17189" y="49297"/>
                  <a:pt x="17233" y="49267"/>
                  <a:pt x="17292" y="49223"/>
                </a:cubicBezTo>
                <a:close/>
                <a:moveTo>
                  <a:pt x="16968" y="49488"/>
                </a:moveTo>
                <a:cubicBezTo>
                  <a:pt x="16924" y="49547"/>
                  <a:pt x="16909" y="49591"/>
                  <a:pt x="16865" y="49650"/>
                </a:cubicBezTo>
                <a:cubicBezTo>
                  <a:pt x="16836" y="49664"/>
                  <a:pt x="16792" y="49709"/>
                  <a:pt x="16777" y="49723"/>
                </a:cubicBezTo>
                <a:cubicBezTo>
                  <a:pt x="16792" y="49664"/>
                  <a:pt x="16836" y="49606"/>
                  <a:pt x="16865" y="49561"/>
                </a:cubicBezTo>
                <a:cubicBezTo>
                  <a:pt x="16909" y="49547"/>
                  <a:pt x="16924" y="49503"/>
                  <a:pt x="16968" y="49488"/>
                </a:cubicBezTo>
                <a:close/>
                <a:moveTo>
                  <a:pt x="26254" y="43145"/>
                </a:moveTo>
                <a:cubicBezTo>
                  <a:pt x="26269" y="43175"/>
                  <a:pt x="26284" y="43233"/>
                  <a:pt x="26298" y="43263"/>
                </a:cubicBezTo>
                <a:lnTo>
                  <a:pt x="26195" y="43484"/>
                </a:lnTo>
                <a:cubicBezTo>
                  <a:pt x="26210" y="43513"/>
                  <a:pt x="26210" y="43542"/>
                  <a:pt x="26225" y="43557"/>
                </a:cubicBezTo>
                <a:cubicBezTo>
                  <a:pt x="25930" y="44116"/>
                  <a:pt x="25548" y="44705"/>
                  <a:pt x="25077" y="45294"/>
                </a:cubicBezTo>
                <a:cubicBezTo>
                  <a:pt x="23855" y="46795"/>
                  <a:pt x="22178" y="47457"/>
                  <a:pt x="20397" y="48178"/>
                </a:cubicBezTo>
                <a:cubicBezTo>
                  <a:pt x="19293" y="48620"/>
                  <a:pt x="18175" y="49061"/>
                  <a:pt x="17086" y="49723"/>
                </a:cubicBezTo>
                <a:cubicBezTo>
                  <a:pt x="17130" y="49650"/>
                  <a:pt x="17174" y="49561"/>
                  <a:pt x="17218" y="49488"/>
                </a:cubicBezTo>
                <a:cubicBezTo>
                  <a:pt x="18337" y="48737"/>
                  <a:pt x="19485" y="48237"/>
                  <a:pt x="20603" y="47751"/>
                </a:cubicBezTo>
                <a:cubicBezTo>
                  <a:pt x="22310" y="47001"/>
                  <a:pt x="23929" y="46309"/>
                  <a:pt x="25121" y="44808"/>
                </a:cubicBezTo>
                <a:cubicBezTo>
                  <a:pt x="25563" y="44264"/>
                  <a:pt x="25930" y="43704"/>
                  <a:pt x="26254" y="43145"/>
                </a:cubicBezTo>
                <a:close/>
                <a:moveTo>
                  <a:pt x="16644" y="49767"/>
                </a:moveTo>
                <a:lnTo>
                  <a:pt x="16644" y="49767"/>
                </a:lnTo>
                <a:cubicBezTo>
                  <a:pt x="16630" y="49797"/>
                  <a:pt x="16600" y="49826"/>
                  <a:pt x="16571" y="49870"/>
                </a:cubicBezTo>
                <a:cubicBezTo>
                  <a:pt x="16556" y="49885"/>
                  <a:pt x="16527" y="49915"/>
                  <a:pt x="16497" y="49929"/>
                </a:cubicBezTo>
                <a:cubicBezTo>
                  <a:pt x="16541" y="49885"/>
                  <a:pt x="16556" y="49856"/>
                  <a:pt x="16571" y="49812"/>
                </a:cubicBezTo>
                <a:cubicBezTo>
                  <a:pt x="16600" y="49797"/>
                  <a:pt x="16615" y="49782"/>
                  <a:pt x="16644" y="49767"/>
                </a:cubicBezTo>
                <a:close/>
                <a:moveTo>
                  <a:pt x="17086" y="49591"/>
                </a:moveTo>
                <a:lnTo>
                  <a:pt x="16983" y="49812"/>
                </a:lnTo>
                <a:lnTo>
                  <a:pt x="16821" y="49929"/>
                </a:lnTo>
                <a:cubicBezTo>
                  <a:pt x="16836" y="49856"/>
                  <a:pt x="16895" y="49782"/>
                  <a:pt x="16924" y="49709"/>
                </a:cubicBezTo>
                <a:lnTo>
                  <a:pt x="17086" y="49591"/>
                </a:lnTo>
                <a:close/>
                <a:moveTo>
                  <a:pt x="16762" y="49812"/>
                </a:moveTo>
                <a:lnTo>
                  <a:pt x="16762" y="49812"/>
                </a:lnTo>
                <a:cubicBezTo>
                  <a:pt x="16718" y="49885"/>
                  <a:pt x="16688" y="49944"/>
                  <a:pt x="16644" y="50018"/>
                </a:cubicBezTo>
                <a:cubicBezTo>
                  <a:pt x="16615" y="50062"/>
                  <a:pt x="16556" y="50076"/>
                  <a:pt x="16527" y="50106"/>
                </a:cubicBezTo>
                <a:cubicBezTo>
                  <a:pt x="16556" y="50032"/>
                  <a:pt x="16600" y="49973"/>
                  <a:pt x="16630" y="49915"/>
                </a:cubicBezTo>
                <a:cubicBezTo>
                  <a:pt x="16674" y="49870"/>
                  <a:pt x="16718" y="49841"/>
                  <a:pt x="16762" y="49812"/>
                </a:cubicBezTo>
                <a:close/>
                <a:moveTo>
                  <a:pt x="26387" y="43454"/>
                </a:moveTo>
                <a:cubicBezTo>
                  <a:pt x="26401" y="43528"/>
                  <a:pt x="26431" y="43601"/>
                  <a:pt x="26460" y="43660"/>
                </a:cubicBezTo>
                <a:cubicBezTo>
                  <a:pt x="26122" y="44352"/>
                  <a:pt x="25680" y="45073"/>
                  <a:pt x="25092" y="45823"/>
                </a:cubicBezTo>
                <a:cubicBezTo>
                  <a:pt x="23855" y="47369"/>
                  <a:pt x="22089" y="48016"/>
                  <a:pt x="20250" y="48678"/>
                </a:cubicBezTo>
                <a:cubicBezTo>
                  <a:pt x="19146" y="49076"/>
                  <a:pt x="18013" y="49488"/>
                  <a:pt x="16909" y="50106"/>
                </a:cubicBezTo>
                <a:cubicBezTo>
                  <a:pt x="16939" y="50018"/>
                  <a:pt x="16998" y="49944"/>
                  <a:pt x="17042" y="49856"/>
                </a:cubicBezTo>
                <a:cubicBezTo>
                  <a:pt x="18160" y="49179"/>
                  <a:pt x="19308" y="48708"/>
                  <a:pt x="20441" y="48252"/>
                </a:cubicBezTo>
                <a:cubicBezTo>
                  <a:pt x="22222" y="47531"/>
                  <a:pt x="23929" y="46868"/>
                  <a:pt x="25150" y="45353"/>
                </a:cubicBezTo>
                <a:cubicBezTo>
                  <a:pt x="25666" y="44705"/>
                  <a:pt x="26063" y="44058"/>
                  <a:pt x="26387" y="43454"/>
                </a:cubicBezTo>
                <a:close/>
                <a:moveTo>
                  <a:pt x="16468" y="50062"/>
                </a:moveTo>
                <a:lnTo>
                  <a:pt x="16468" y="50062"/>
                </a:lnTo>
                <a:cubicBezTo>
                  <a:pt x="16424" y="50106"/>
                  <a:pt x="16409" y="50165"/>
                  <a:pt x="16365" y="50209"/>
                </a:cubicBezTo>
                <a:cubicBezTo>
                  <a:pt x="16335" y="50238"/>
                  <a:pt x="16291" y="50253"/>
                  <a:pt x="16262" y="50297"/>
                </a:cubicBezTo>
                <a:cubicBezTo>
                  <a:pt x="16276" y="50253"/>
                  <a:pt x="16321" y="50209"/>
                  <a:pt x="16350" y="50150"/>
                </a:cubicBezTo>
                <a:cubicBezTo>
                  <a:pt x="16394" y="50106"/>
                  <a:pt x="16424" y="50091"/>
                  <a:pt x="16468" y="50062"/>
                </a:cubicBezTo>
                <a:close/>
                <a:moveTo>
                  <a:pt x="16909" y="49929"/>
                </a:moveTo>
                <a:lnTo>
                  <a:pt x="16909" y="49929"/>
                </a:lnTo>
                <a:cubicBezTo>
                  <a:pt x="16865" y="50032"/>
                  <a:pt x="16821" y="50106"/>
                  <a:pt x="16777" y="50180"/>
                </a:cubicBezTo>
                <a:cubicBezTo>
                  <a:pt x="16718" y="50224"/>
                  <a:pt x="16644" y="50253"/>
                  <a:pt x="16600" y="50297"/>
                </a:cubicBezTo>
                <a:cubicBezTo>
                  <a:pt x="16630" y="50224"/>
                  <a:pt x="16674" y="50135"/>
                  <a:pt x="16718" y="50062"/>
                </a:cubicBezTo>
                <a:cubicBezTo>
                  <a:pt x="16777" y="50018"/>
                  <a:pt x="16850" y="49988"/>
                  <a:pt x="16909" y="49929"/>
                </a:cubicBezTo>
                <a:close/>
                <a:moveTo>
                  <a:pt x="16600" y="50150"/>
                </a:moveTo>
                <a:lnTo>
                  <a:pt x="16600" y="50150"/>
                </a:lnTo>
                <a:cubicBezTo>
                  <a:pt x="16541" y="50238"/>
                  <a:pt x="16497" y="50312"/>
                  <a:pt x="16468" y="50386"/>
                </a:cubicBezTo>
                <a:cubicBezTo>
                  <a:pt x="16409" y="50430"/>
                  <a:pt x="16350" y="50459"/>
                  <a:pt x="16321" y="50474"/>
                </a:cubicBezTo>
                <a:cubicBezTo>
                  <a:pt x="16350" y="50400"/>
                  <a:pt x="16394" y="50327"/>
                  <a:pt x="16453" y="50253"/>
                </a:cubicBezTo>
                <a:cubicBezTo>
                  <a:pt x="16497" y="50224"/>
                  <a:pt x="16541" y="50180"/>
                  <a:pt x="16600" y="50150"/>
                </a:cubicBezTo>
                <a:close/>
                <a:moveTo>
                  <a:pt x="16129" y="50327"/>
                </a:moveTo>
                <a:cubicBezTo>
                  <a:pt x="16115" y="50371"/>
                  <a:pt x="16100" y="50400"/>
                  <a:pt x="16056" y="50444"/>
                </a:cubicBezTo>
                <a:cubicBezTo>
                  <a:pt x="16041" y="50459"/>
                  <a:pt x="16012" y="50474"/>
                  <a:pt x="15982" y="50503"/>
                </a:cubicBezTo>
                <a:cubicBezTo>
                  <a:pt x="15997" y="50474"/>
                  <a:pt x="16026" y="50444"/>
                  <a:pt x="16056" y="50400"/>
                </a:cubicBezTo>
                <a:cubicBezTo>
                  <a:pt x="16085" y="50386"/>
                  <a:pt x="16115" y="50371"/>
                  <a:pt x="16129" y="50327"/>
                </a:cubicBezTo>
                <a:close/>
                <a:moveTo>
                  <a:pt x="26504" y="43763"/>
                </a:moveTo>
                <a:cubicBezTo>
                  <a:pt x="26534" y="43822"/>
                  <a:pt x="26549" y="43896"/>
                  <a:pt x="26563" y="43940"/>
                </a:cubicBezTo>
                <a:cubicBezTo>
                  <a:pt x="26195" y="44793"/>
                  <a:pt x="25724" y="45603"/>
                  <a:pt x="25106" y="46383"/>
                </a:cubicBezTo>
                <a:cubicBezTo>
                  <a:pt x="23841" y="47972"/>
                  <a:pt x="22016" y="48561"/>
                  <a:pt x="20088" y="49208"/>
                </a:cubicBezTo>
                <a:cubicBezTo>
                  <a:pt x="18970" y="49576"/>
                  <a:pt x="17822" y="49944"/>
                  <a:pt x="16718" y="50533"/>
                </a:cubicBezTo>
                <a:cubicBezTo>
                  <a:pt x="16762" y="50444"/>
                  <a:pt x="16792" y="50341"/>
                  <a:pt x="16850" y="50253"/>
                </a:cubicBezTo>
                <a:cubicBezTo>
                  <a:pt x="17969" y="49606"/>
                  <a:pt x="19146" y="49194"/>
                  <a:pt x="20294" y="48767"/>
                </a:cubicBezTo>
                <a:cubicBezTo>
                  <a:pt x="22148" y="48090"/>
                  <a:pt x="23914" y="47457"/>
                  <a:pt x="25165" y="45882"/>
                </a:cubicBezTo>
                <a:cubicBezTo>
                  <a:pt x="25695" y="45220"/>
                  <a:pt x="26107" y="44573"/>
                  <a:pt x="26416" y="43940"/>
                </a:cubicBezTo>
                <a:cubicBezTo>
                  <a:pt x="26460" y="43896"/>
                  <a:pt x="26475" y="43822"/>
                  <a:pt x="26504" y="43763"/>
                </a:cubicBezTo>
                <a:close/>
                <a:moveTo>
                  <a:pt x="16262" y="50386"/>
                </a:moveTo>
                <a:lnTo>
                  <a:pt x="16262" y="50386"/>
                </a:lnTo>
                <a:cubicBezTo>
                  <a:pt x="16232" y="50444"/>
                  <a:pt x="16188" y="50518"/>
                  <a:pt x="16159" y="50562"/>
                </a:cubicBezTo>
                <a:cubicBezTo>
                  <a:pt x="16100" y="50606"/>
                  <a:pt x="16056" y="50636"/>
                  <a:pt x="16012" y="50665"/>
                </a:cubicBezTo>
                <a:cubicBezTo>
                  <a:pt x="16041" y="50621"/>
                  <a:pt x="16085" y="50547"/>
                  <a:pt x="16115" y="50503"/>
                </a:cubicBezTo>
                <a:cubicBezTo>
                  <a:pt x="16159" y="50459"/>
                  <a:pt x="16203" y="50430"/>
                  <a:pt x="16262" y="50386"/>
                </a:cubicBezTo>
                <a:close/>
                <a:moveTo>
                  <a:pt x="16718" y="50312"/>
                </a:moveTo>
                <a:lnTo>
                  <a:pt x="16718" y="50312"/>
                </a:lnTo>
                <a:cubicBezTo>
                  <a:pt x="16688" y="50400"/>
                  <a:pt x="16644" y="50474"/>
                  <a:pt x="16615" y="50577"/>
                </a:cubicBezTo>
                <a:cubicBezTo>
                  <a:pt x="16541" y="50621"/>
                  <a:pt x="16468" y="50665"/>
                  <a:pt x="16394" y="50695"/>
                </a:cubicBezTo>
                <a:cubicBezTo>
                  <a:pt x="16424" y="50606"/>
                  <a:pt x="16468" y="50533"/>
                  <a:pt x="16527" y="50444"/>
                </a:cubicBezTo>
                <a:cubicBezTo>
                  <a:pt x="16600" y="50400"/>
                  <a:pt x="16644" y="50371"/>
                  <a:pt x="16718" y="50312"/>
                </a:cubicBezTo>
                <a:close/>
                <a:moveTo>
                  <a:pt x="15923" y="50650"/>
                </a:moveTo>
                <a:cubicBezTo>
                  <a:pt x="15894" y="50695"/>
                  <a:pt x="15879" y="50739"/>
                  <a:pt x="15835" y="50798"/>
                </a:cubicBezTo>
                <a:cubicBezTo>
                  <a:pt x="15806" y="50827"/>
                  <a:pt x="15761" y="50842"/>
                  <a:pt x="15732" y="50886"/>
                </a:cubicBezTo>
                <a:cubicBezTo>
                  <a:pt x="15761" y="50827"/>
                  <a:pt x="15806" y="50798"/>
                  <a:pt x="15820" y="50739"/>
                </a:cubicBezTo>
                <a:cubicBezTo>
                  <a:pt x="15864" y="50695"/>
                  <a:pt x="15894" y="50680"/>
                  <a:pt x="15923" y="50650"/>
                </a:cubicBezTo>
                <a:close/>
                <a:moveTo>
                  <a:pt x="16394" y="50533"/>
                </a:moveTo>
                <a:lnTo>
                  <a:pt x="16394" y="50533"/>
                </a:lnTo>
                <a:cubicBezTo>
                  <a:pt x="16350" y="50606"/>
                  <a:pt x="16321" y="50695"/>
                  <a:pt x="16276" y="50768"/>
                </a:cubicBezTo>
                <a:cubicBezTo>
                  <a:pt x="16232" y="50812"/>
                  <a:pt x="16173" y="50842"/>
                  <a:pt x="16100" y="50886"/>
                </a:cubicBezTo>
                <a:cubicBezTo>
                  <a:pt x="16129" y="50812"/>
                  <a:pt x="16173" y="50739"/>
                  <a:pt x="16232" y="50650"/>
                </a:cubicBezTo>
                <a:cubicBezTo>
                  <a:pt x="16276" y="50606"/>
                  <a:pt x="16335" y="50547"/>
                  <a:pt x="16394" y="50533"/>
                </a:cubicBezTo>
                <a:close/>
                <a:moveTo>
                  <a:pt x="26622" y="44205"/>
                </a:moveTo>
                <a:cubicBezTo>
                  <a:pt x="26637" y="44249"/>
                  <a:pt x="26637" y="44278"/>
                  <a:pt x="26652" y="44322"/>
                </a:cubicBezTo>
                <a:cubicBezTo>
                  <a:pt x="26328" y="45147"/>
                  <a:pt x="25827" y="46015"/>
                  <a:pt x="25136" y="46927"/>
                </a:cubicBezTo>
                <a:cubicBezTo>
                  <a:pt x="23841" y="48561"/>
                  <a:pt x="21942" y="49135"/>
                  <a:pt x="19941" y="49738"/>
                </a:cubicBezTo>
                <a:cubicBezTo>
                  <a:pt x="18822" y="50076"/>
                  <a:pt x="17675" y="50430"/>
                  <a:pt x="16556" y="50959"/>
                </a:cubicBezTo>
                <a:cubicBezTo>
                  <a:pt x="16600" y="50827"/>
                  <a:pt x="16630" y="50739"/>
                  <a:pt x="16674" y="50650"/>
                </a:cubicBezTo>
                <a:cubicBezTo>
                  <a:pt x="17807" y="50032"/>
                  <a:pt x="18970" y="49650"/>
                  <a:pt x="20103" y="49282"/>
                </a:cubicBezTo>
                <a:cubicBezTo>
                  <a:pt x="22060" y="48634"/>
                  <a:pt x="23885" y="48046"/>
                  <a:pt x="25165" y="46427"/>
                </a:cubicBezTo>
                <a:cubicBezTo>
                  <a:pt x="25724" y="45735"/>
                  <a:pt x="26181" y="44999"/>
                  <a:pt x="26504" y="44278"/>
                </a:cubicBezTo>
                <a:cubicBezTo>
                  <a:pt x="26534" y="44322"/>
                  <a:pt x="26534" y="44337"/>
                  <a:pt x="26549" y="44367"/>
                </a:cubicBezTo>
                <a:cubicBezTo>
                  <a:pt x="26563" y="44322"/>
                  <a:pt x="26607" y="44264"/>
                  <a:pt x="26622" y="44205"/>
                </a:cubicBezTo>
                <a:close/>
                <a:moveTo>
                  <a:pt x="15599" y="50915"/>
                </a:moveTo>
                <a:cubicBezTo>
                  <a:pt x="15585" y="50959"/>
                  <a:pt x="15570" y="50974"/>
                  <a:pt x="15541" y="51018"/>
                </a:cubicBezTo>
                <a:cubicBezTo>
                  <a:pt x="15526" y="51033"/>
                  <a:pt x="15496" y="51048"/>
                  <a:pt x="15467" y="51062"/>
                </a:cubicBezTo>
                <a:cubicBezTo>
                  <a:pt x="15496" y="51048"/>
                  <a:pt x="15511" y="51033"/>
                  <a:pt x="15526" y="50989"/>
                </a:cubicBezTo>
                <a:cubicBezTo>
                  <a:pt x="15541" y="50974"/>
                  <a:pt x="15585" y="50959"/>
                  <a:pt x="15599" y="50915"/>
                </a:cubicBezTo>
                <a:close/>
                <a:moveTo>
                  <a:pt x="16085" y="50753"/>
                </a:moveTo>
                <a:lnTo>
                  <a:pt x="16085" y="50753"/>
                </a:lnTo>
                <a:cubicBezTo>
                  <a:pt x="16041" y="50812"/>
                  <a:pt x="15997" y="50886"/>
                  <a:pt x="15967" y="50959"/>
                </a:cubicBezTo>
                <a:lnTo>
                  <a:pt x="15806" y="51062"/>
                </a:lnTo>
                <a:cubicBezTo>
                  <a:pt x="15835" y="50989"/>
                  <a:pt x="15879" y="50915"/>
                  <a:pt x="15909" y="50871"/>
                </a:cubicBezTo>
                <a:lnTo>
                  <a:pt x="16085" y="50753"/>
                </a:lnTo>
                <a:close/>
                <a:moveTo>
                  <a:pt x="16571" y="50680"/>
                </a:moveTo>
                <a:lnTo>
                  <a:pt x="16468" y="50959"/>
                </a:lnTo>
                <a:cubicBezTo>
                  <a:pt x="16365" y="51018"/>
                  <a:pt x="16306" y="51048"/>
                  <a:pt x="16232" y="51077"/>
                </a:cubicBezTo>
                <a:cubicBezTo>
                  <a:pt x="16262" y="50989"/>
                  <a:pt x="16306" y="50901"/>
                  <a:pt x="16350" y="50812"/>
                </a:cubicBezTo>
                <a:cubicBezTo>
                  <a:pt x="16424" y="50768"/>
                  <a:pt x="16497" y="50739"/>
                  <a:pt x="16571" y="50680"/>
                </a:cubicBezTo>
                <a:close/>
                <a:moveTo>
                  <a:pt x="16232" y="50886"/>
                </a:moveTo>
                <a:cubicBezTo>
                  <a:pt x="16188" y="50974"/>
                  <a:pt x="16144" y="51048"/>
                  <a:pt x="16115" y="51136"/>
                </a:cubicBezTo>
                <a:cubicBezTo>
                  <a:pt x="16041" y="51180"/>
                  <a:pt x="15967" y="51210"/>
                  <a:pt x="15909" y="51254"/>
                </a:cubicBezTo>
                <a:cubicBezTo>
                  <a:pt x="15953" y="51166"/>
                  <a:pt x="15982" y="51092"/>
                  <a:pt x="16041" y="50989"/>
                </a:cubicBezTo>
                <a:cubicBezTo>
                  <a:pt x="16100" y="50959"/>
                  <a:pt x="16173" y="50915"/>
                  <a:pt x="16232" y="50886"/>
                </a:cubicBezTo>
                <a:close/>
                <a:moveTo>
                  <a:pt x="15747" y="50974"/>
                </a:moveTo>
                <a:lnTo>
                  <a:pt x="15747" y="50974"/>
                </a:lnTo>
                <a:cubicBezTo>
                  <a:pt x="15717" y="51033"/>
                  <a:pt x="15673" y="51107"/>
                  <a:pt x="15644" y="51151"/>
                </a:cubicBezTo>
                <a:cubicBezTo>
                  <a:pt x="15585" y="51195"/>
                  <a:pt x="15541" y="51224"/>
                  <a:pt x="15496" y="51269"/>
                </a:cubicBezTo>
                <a:cubicBezTo>
                  <a:pt x="15526" y="51195"/>
                  <a:pt x="15570" y="51136"/>
                  <a:pt x="15599" y="51077"/>
                </a:cubicBezTo>
                <a:cubicBezTo>
                  <a:pt x="15658" y="51048"/>
                  <a:pt x="15688" y="51018"/>
                  <a:pt x="15747" y="50974"/>
                </a:cubicBezTo>
                <a:close/>
                <a:moveTo>
                  <a:pt x="26681" y="44425"/>
                </a:moveTo>
                <a:cubicBezTo>
                  <a:pt x="26681" y="44440"/>
                  <a:pt x="26681" y="44440"/>
                  <a:pt x="26696" y="44470"/>
                </a:cubicBezTo>
                <a:lnTo>
                  <a:pt x="26637" y="44631"/>
                </a:lnTo>
                <a:cubicBezTo>
                  <a:pt x="26652" y="44661"/>
                  <a:pt x="26652" y="44720"/>
                  <a:pt x="26681" y="44764"/>
                </a:cubicBezTo>
                <a:cubicBezTo>
                  <a:pt x="26696" y="44705"/>
                  <a:pt x="26710" y="44661"/>
                  <a:pt x="26725" y="44617"/>
                </a:cubicBezTo>
                <a:lnTo>
                  <a:pt x="26725" y="44646"/>
                </a:lnTo>
                <a:cubicBezTo>
                  <a:pt x="26416" y="45514"/>
                  <a:pt x="25901" y="46471"/>
                  <a:pt x="25136" y="47442"/>
                </a:cubicBezTo>
                <a:cubicBezTo>
                  <a:pt x="23811" y="49135"/>
                  <a:pt x="21839" y="49664"/>
                  <a:pt x="19764" y="50224"/>
                </a:cubicBezTo>
                <a:cubicBezTo>
                  <a:pt x="18631" y="50518"/>
                  <a:pt x="17513" y="50827"/>
                  <a:pt x="16394" y="51327"/>
                </a:cubicBezTo>
                <a:cubicBezTo>
                  <a:pt x="16424" y="51239"/>
                  <a:pt x="16468" y="51121"/>
                  <a:pt x="16497" y="51033"/>
                </a:cubicBezTo>
                <a:cubicBezTo>
                  <a:pt x="17645" y="50474"/>
                  <a:pt x="18808" y="50135"/>
                  <a:pt x="19941" y="49782"/>
                </a:cubicBezTo>
                <a:cubicBezTo>
                  <a:pt x="21972" y="49179"/>
                  <a:pt x="23855" y="48605"/>
                  <a:pt x="25165" y="46942"/>
                </a:cubicBezTo>
                <a:cubicBezTo>
                  <a:pt x="25813" y="46118"/>
                  <a:pt x="26313" y="45279"/>
                  <a:pt x="26681" y="44425"/>
                </a:cubicBezTo>
                <a:close/>
                <a:moveTo>
                  <a:pt x="15894" y="51077"/>
                </a:moveTo>
                <a:lnTo>
                  <a:pt x="15894" y="51077"/>
                </a:lnTo>
                <a:cubicBezTo>
                  <a:pt x="15864" y="51151"/>
                  <a:pt x="15820" y="51254"/>
                  <a:pt x="15791" y="51327"/>
                </a:cubicBezTo>
                <a:cubicBezTo>
                  <a:pt x="15717" y="51357"/>
                  <a:pt x="15658" y="51401"/>
                  <a:pt x="15585" y="51430"/>
                </a:cubicBezTo>
                <a:cubicBezTo>
                  <a:pt x="15614" y="51357"/>
                  <a:pt x="15658" y="51283"/>
                  <a:pt x="15717" y="51210"/>
                </a:cubicBezTo>
                <a:cubicBezTo>
                  <a:pt x="15761" y="51166"/>
                  <a:pt x="15835" y="51121"/>
                  <a:pt x="15894" y="51077"/>
                </a:cubicBezTo>
                <a:close/>
                <a:moveTo>
                  <a:pt x="15408" y="51239"/>
                </a:moveTo>
                <a:lnTo>
                  <a:pt x="15408" y="51239"/>
                </a:lnTo>
                <a:cubicBezTo>
                  <a:pt x="15379" y="51283"/>
                  <a:pt x="15364" y="51327"/>
                  <a:pt x="15320" y="51386"/>
                </a:cubicBezTo>
                <a:cubicBezTo>
                  <a:pt x="15290" y="51416"/>
                  <a:pt x="15246" y="51430"/>
                  <a:pt x="15187" y="51475"/>
                </a:cubicBezTo>
                <a:cubicBezTo>
                  <a:pt x="15246" y="51416"/>
                  <a:pt x="15290" y="51357"/>
                  <a:pt x="15305" y="51327"/>
                </a:cubicBezTo>
                <a:cubicBezTo>
                  <a:pt x="15349" y="51283"/>
                  <a:pt x="15379" y="51254"/>
                  <a:pt x="15408" y="51239"/>
                </a:cubicBezTo>
                <a:close/>
                <a:moveTo>
                  <a:pt x="16409" y="51092"/>
                </a:moveTo>
                <a:cubicBezTo>
                  <a:pt x="16365" y="51180"/>
                  <a:pt x="16335" y="51269"/>
                  <a:pt x="16306" y="51386"/>
                </a:cubicBezTo>
                <a:cubicBezTo>
                  <a:pt x="16232" y="51416"/>
                  <a:pt x="16129" y="51445"/>
                  <a:pt x="16056" y="51489"/>
                </a:cubicBezTo>
                <a:lnTo>
                  <a:pt x="16173" y="51210"/>
                </a:lnTo>
                <a:cubicBezTo>
                  <a:pt x="16247" y="51180"/>
                  <a:pt x="16335" y="51136"/>
                  <a:pt x="16409" y="51092"/>
                </a:cubicBezTo>
                <a:close/>
                <a:moveTo>
                  <a:pt x="15541" y="51327"/>
                </a:moveTo>
                <a:lnTo>
                  <a:pt x="15541" y="51327"/>
                </a:lnTo>
                <a:cubicBezTo>
                  <a:pt x="15526" y="51386"/>
                  <a:pt x="15496" y="51445"/>
                  <a:pt x="15452" y="51533"/>
                </a:cubicBezTo>
                <a:cubicBezTo>
                  <a:pt x="15393" y="51563"/>
                  <a:pt x="15349" y="51607"/>
                  <a:pt x="15261" y="51636"/>
                </a:cubicBezTo>
                <a:cubicBezTo>
                  <a:pt x="15305" y="51563"/>
                  <a:pt x="15349" y="51504"/>
                  <a:pt x="15379" y="51430"/>
                </a:cubicBezTo>
                <a:lnTo>
                  <a:pt x="15541" y="51327"/>
                </a:lnTo>
                <a:close/>
                <a:moveTo>
                  <a:pt x="16056" y="51269"/>
                </a:moveTo>
                <a:lnTo>
                  <a:pt x="15953" y="51548"/>
                </a:lnTo>
                <a:lnTo>
                  <a:pt x="15732" y="51651"/>
                </a:lnTo>
                <a:cubicBezTo>
                  <a:pt x="15761" y="51563"/>
                  <a:pt x="15806" y="51475"/>
                  <a:pt x="15835" y="51401"/>
                </a:cubicBezTo>
                <a:cubicBezTo>
                  <a:pt x="15909" y="51342"/>
                  <a:pt x="15982" y="51313"/>
                  <a:pt x="16056" y="51269"/>
                </a:cubicBezTo>
                <a:close/>
                <a:moveTo>
                  <a:pt x="15084" y="51504"/>
                </a:moveTo>
                <a:cubicBezTo>
                  <a:pt x="15070" y="51548"/>
                  <a:pt x="15040" y="51563"/>
                  <a:pt x="15026" y="51607"/>
                </a:cubicBezTo>
                <a:cubicBezTo>
                  <a:pt x="14996" y="51622"/>
                  <a:pt x="14981" y="51636"/>
                  <a:pt x="14937" y="51666"/>
                </a:cubicBezTo>
                <a:lnTo>
                  <a:pt x="14937" y="51666"/>
                </a:lnTo>
                <a:cubicBezTo>
                  <a:pt x="14981" y="51636"/>
                  <a:pt x="14996" y="51622"/>
                  <a:pt x="15011" y="51578"/>
                </a:cubicBezTo>
                <a:lnTo>
                  <a:pt x="15070" y="51533"/>
                </a:lnTo>
                <a:lnTo>
                  <a:pt x="15084" y="51504"/>
                </a:lnTo>
                <a:close/>
                <a:moveTo>
                  <a:pt x="26784" y="44779"/>
                </a:moveTo>
                <a:cubicBezTo>
                  <a:pt x="26784" y="44808"/>
                  <a:pt x="26799" y="44852"/>
                  <a:pt x="26799" y="44882"/>
                </a:cubicBezTo>
                <a:cubicBezTo>
                  <a:pt x="26784" y="44940"/>
                  <a:pt x="26769" y="44999"/>
                  <a:pt x="26755" y="45029"/>
                </a:cubicBezTo>
                <a:cubicBezTo>
                  <a:pt x="26755" y="45073"/>
                  <a:pt x="26769" y="45088"/>
                  <a:pt x="26769" y="45132"/>
                </a:cubicBezTo>
                <a:cubicBezTo>
                  <a:pt x="26431" y="46015"/>
                  <a:pt x="25916" y="46971"/>
                  <a:pt x="25150" y="47972"/>
                </a:cubicBezTo>
                <a:cubicBezTo>
                  <a:pt x="23782" y="49709"/>
                  <a:pt x="21766" y="50224"/>
                  <a:pt x="19617" y="50739"/>
                </a:cubicBezTo>
                <a:cubicBezTo>
                  <a:pt x="18513" y="51018"/>
                  <a:pt x="17380" y="51283"/>
                  <a:pt x="16276" y="51725"/>
                </a:cubicBezTo>
                <a:cubicBezTo>
                  <a:pt x="16321" y="51622"/>
                  <a:pt x="16335" y="51519"/>
                  <a:pt x="16379" y="51416"/>
                </a:cubicBezTo>
                <a:cubicBezTo>
                  <a:pt x="17513" y="50915"/>
                  <a:pt x="18661" y="50592"/>
                  <a:pt x="19794" y="50297"/>
                </a:cubicBezTo>
                <a:cubicBezTo>
                  <a:pt x="21898" y="49723"/>
                  <a:pt x="23855" y="49194"/>
                  <a:pt x="25209" y="47472"/>
                </a:cubicBezTo>
                <a:cubicBezTo>
                  <a:pt x="25901" y="46589"/>
                  <a:pt x="26416" y="45691"/>
                  <a:pt x="26784" y="44779"/>
                </a:cubicBezTo>
                <a:close/>
                <a:moveTo>
                  <a:pt x="15702" y="51460"/>
                </a:moveTo>
                <a:lnTo>
                  <a:pt x="15702" y="51460"/>
                </a:lnTo>
                <a:cubicBezTo>
                  <a:pt x="15688" y="51548"/>
                  <a:pt x="15658" y="51622"/>
                  <a:pt x="15614" y="51710"/>
                </a:cubicBezTo>
                <a:lnTo>
                  <a:pt x="15393" y="51828"/>
                </a:lnTo>
                <a:cubicBezTo>
                  <a:pt x="15438" y="51725"/>
                  <a:pt x="15467" y="51651"/>
                  <a:pt x="15511" y="51578"/>
                </a:cubicBezTo>
                <a:cubicBezTo>
                  <a:pt x="15585" y="51548"/>
                  <a:pt x="15629" y="51489"/>
                  <a:pt x="15702" y="51460"/>
                </a:cubicBezTo>
                <a:close/>
                <a:moveTo>
                  <a:pt x="15232" y="51548"/>
                </a:moveTo>
                <a:lnTo>
                  <a:pt x="15232" y="51548"/>
                </a:lnTo>
                <a:cubicBezTo>
                  <a:pt x="15187" y="51607"/>
                  <a:pt x="15158" y="51666"/>
                  <a:pt x="15143" y="51725"/>
                </a:cubicBezTo>
                <a:cubicBezTo>
                  <a:pt x="15084" y="51769"/>
                  <a:pt x="15026" y="51798"/>
                  <a:pt x="14996" y="51842"/>
                </a:cubicBezTo>
                <a:cubicBezTo>
                  <a:pt x="15026" y="51769"/>
                  <a:pt x="15055" y="51710"/>
                  <a:pt x="15084" y="51651"/>
                </a:cubicBezTo>
                <a:cubicBezTo>
                  <a:pt x="15143" y="51622"/>
                  <a:pt x="15173" y="51578"/>
                  <a:pt x="15232" y="51548"/>
                </a:cubicBezTo>
                <a:close/>
                <a:moveTo>
                  <a:pt x="16276" y="51489"/>
                </a:moveTo>
                <a:cubicBezTo>
                  <a:pt x="16247" y="51578"/>
                  <a:pt x="16203" y="51695"/>
                  <a:pt x="16188" y="51784"/>
                </a:cubicBezTo>
                <a:cubicBezTo>
                  <a:pt x="16100" y="51813"/>
                  <a:pt x="16026" y="51857"/>
                  <a:pt x="15938" y="51901"/>
                </a:cubicBezTo>
                <a:cubicBezTo>
                  <a:pt x="15953" y="51784"/>
                  <a:pt x="15982" y="51695"/>
                  <a:pt x="16026" y="51607"/>
                </a:cubicBezTo>
                <a:cubicBezTo>
                  <a:pt x="16115" y="51563"/>
                  <a:pt x="16188" y="51533"/>
                  <a:pt x="16276" y="51489"/>
                </a:cubicBezTo>
                <a:close/>
                <a:moveTo>
                  <a:pt x="15393" y="51651"/>
                </a:moveTo>
                <a:lnTo>
                  <a:pt x="15393" y="51651"/>
                </a:lnTo>
                <a:cubicBezTo>
                  <a:pt x="15364" y="51725"/>
                  <a:pt x="15320" y="51798"/>
                  <a:pt x="15290" y="51901"/>
                </a:cubicBezTo>
                <a:cubicBezTo>
                  <a:pt x="15217" y="51931"/>
                  <a:pt x="15158" y="51975"/>
                  <a:pt x="15084" y="52004"/>
                </a:cubicBezTo>
                <a:lnTo>
                  <a:pt x="15202" y="51784"/>
                </a:lnTo>
                <a:cubicBezTo>
                  <a:pt x="15261" y="51754"/>
                  <a:pt x="15320" y="51695"/>
                  <a:pt x="15393" y="51651"/>
                </a:cubicBezTo>
                <a:close/>
                <a:moveTo>
                  <a:pt x="14893" y="51798"/>
                </a:moveTo>
                <a:lnTo>
                  <a:pt x="14893" y="51798"/>
                </a:lnTo>
                <a:cubicBezTo>
                  <a:pt x="14864" y="51857"/>
                  <a:pt x="14849" y="51901"/>
                  <a:pt x="14820" y="51945"/>
                </a:cubicBezTo>
                <a:cubicBezTo>
                  <a:pt x="14790" y="51990"/>
                  <a:pt x="14731" y="52004"/>
                  <a:pt x="14702" y="52048"/>
                </a:cubicBezTo>
                <a:cubicBezTo>
                  <a:pt x="14731" y="51990"/>
                  <a:pt x="14761" y="51945"/>
                  <a:pt x="14790" y="51901"/>
                </a:cubicBezTo>
                <a:cubicBezTo>
                  <a:pt x="14834" y="51857"/>
                  <a:pt x="14864" y="51828"/>
                  <a:pt x="14893" y="51798"/>
                </a:cubicBezTo>
                <a:close/>
                <a:moveTo>
                  <a:pt x="15894" y="51651"/>
                </a:moveTo>
                <a:lnTo>
                  <a:pt x="15894" y="51651"/>
                </a:lnTo>
                <a:cubicBezTo>
                  <a:pt x="15864" y="51754"/>
                  <a:pt x="15820" y="51842"/>
                  <a:pt x="15806" y="51945"/>
                </a:cubicBezTo>
                <a:cubicBezTo>
                  <a:pt x="15732" y="51975"/>
                  <a:pt x="15658" y="52004"/>
                  <a:pt x="15570" y="52048"/>
                </a:cubicBezTo>
                <a:lnTo>
                  <a:pt x="15673" y="51769"/>
                </a:lnTo>
                <a:lnTo>
                  <a:pt x="15894" y="51651"/>
                </a:lnTo>
                <a:close/>
                <a:moveTo>
                  <a:pt x="26843" y="45147"/>
                </a:moveTo>
                <a:cubicBezTo>
                  <a:pt x="26858" y="45205"/>
                  <a:pt x="26858" y="45250"/>
                  <a:pt x="26872" y="45308"/>
                </a:cubicBezTo>
                <a:cubicBezTo>
                  <a:pt x="26858" y="45367"/>
                  <a:pt x="26843" y="45426"/>
                  <a:pt x="26828" y="45456"/>
                </a:cubicBezTo>
                <a:lnTo>
                  <a:pt x="26828" y="45500"/>
                </a:lnTo>
                <a:cubicBezTo>
                  <a:pt x="26490" y="46427"/>
                  <a:pt x="25960" y="47442"/>
                  <a:pt x="25136" y="48502"/>
                </a:cubicBezTo>
                <a:cubicBezTo>
                  <a:pt x="23752" y="50297"/>
                  <a:pt x="21648" y="50753"/>
                  <a:pt x="19426" y="51269"/>
                </a:cubicBezTo>
                <a:cubicBezTo>
                  <a:pt x="18381" y="51504"/>
                  <a:pt x="17262" y="51769"/>
                  <a:pt x="16129" y="52166"/>
                </a:cubicBezTo>
                <a:lnTo>
                  <a:pt x="16247" y="51842"/>
                </a:lnTo>
                <a:cubicBezTo>
                  <a:pt x="17365" y="51386"/>
                  <a:pt x="18513" y="51107"/>
                  <a:pt x="19632" y="50827"/>
                </a:cubicBezTo>
                <a:cubicBezTo>
                  <a:pt x="21795" y="50297"/>
                  <a:pt x="23841" y="49782"/>
                  <a:pt x="25209" y="48031"/>
                </a:cubicBezTo>
                <a:cubicBezTo>
                  <a:pt x="25989" y="47015"/>
                  <a:pt x="26504" y="46044"/>
                  <a:pt x="26843" y="45147"/>
                </a:cubicBezTo>
                <a:close/>
                <a:moveTo>
                  <a:pt x="15055" y="51857"/>
                </a:moveTo>
                <a:lnTo>
                  <a:pt x="15055" y="51857"/>
                </a:lnTo>
                <a:cubicBezTo>
                  <a:pt x="15026" y="51945"/>
                  <a:pt x="14996" y="52019"/>
                  <a:pt x="14952" y="52078"/>
                </a:cubicBezTo>
                <a:cubicBezTo>
                  <a:pt x="14908" y="52122"/>
                  <a:pt x="14834" y="52152"/>
                  <a:pt x="14775" y="52196"/>
                </a:cubicBezTo>
                <a:cubicBezTo>
                  <a:pt x="14805" y="52122"/>
                  <a:pt x="14849" y="52063"/>
                  <a:pt x="14878" y="51990"/>
                </a:cubicBezTo>
                <a:cubicBezTo>
                  <a:pt x="14937" y="51945"/>
                  <a:pt x="14996" y="51916"/>
                  <a:pt x="15055" y="51857"/>
                </a:cubicBezTo>
                <a:close/>
                <a:moveTo>
                  <a:pt x="15570" y="51813"/>
                </a:moveTo>
                <a:lnTo>
                  <a:pt x="15452" y="52093"/>
                </a:lnTo>
                <a:cubicBezTo>
                  <a:pt x="15379" y="52137"/>
                  <a:pt x="15290" y="52166"/>
                  <a:pt x="15217" y="52210"/>
                </a:cubicBezTo>
                <a:cubicBezTo>
                  <a:pt x="15246" y="52122"/>
                  <a:pt x="15290" y="52019"/>
                  <a:pt x="15320" y="51945"/>
                </a:cubicBezTo>
                <a:cubicBezTo>
                  <a:pt x="15423" y="51916"/>
                  <a:pt x="15496" y="51857"/>
                  <a:pt x="15570" y="51813"/>
                </a:cubicBezTo>
                <a:close/>
                <a:moveTo>
                  <a:pt x="14569" y="52093"/>
                </a:moveTo>
                <a:lnTo>
                  <a:pt x="14569" y="52093"/>
                </a:lnTo>
                <a:cubicBezTo>
                  <a:pt x="14555" y="52122"/>
                  <a:pt x="14525" y="52152"/>
                  <a:pt x="14510" y="52166"/>
                </a:cubicBezTo>
                <a:cubicBezTo>
                  <a:pt x="14481" y="52196"/>
                  <a:pt x="14466" y="52225"/>
                  <a:pt x="14422" y="52240"/>
                </a:cubicBezTo>
                <a:cubicBezTo>
                  <a:pt x="14437" y="52225"/>
                  <a:pt x="14466" y="52210"/>
                  <a:pt x="14481" y="52166"/>
                </a:cubicBezTo>
                <a:cubicBezTo>
                  <a:pt x="14510" y="52152"/>
                  <a:pt x="14525" y="52122"/>
                  <a:pt x="14569" y="52093"/>
                </a:cubicBezTo>
                <a:close/>
                <a:moveTo>
                  <a:pt x="16129" y="51872"/>
                </a:moveTo>
                <a:cubicBezTo>
                  <a:pt x="16100" y="51990"/>
                  <a:pt x="16085" y="52093"/>
                  <a:pt x="16041" y="52181"/>
                </a:cubicBezTo>
                <a:cubicBezTo>
                  <a:pt x="15967" y="52225"/>
                  <a:pt x="15879" y="52269"/>
                  <a:pt x="15791" y="52299"/>
                </a:cubicBezTo>
                <a:cubicBezTo>
                  <a:pt x="15820" y="52181"/>
                  <a:pt x="15835" y="52093"/>
                  <a:pt x="15879" y="51990"/>
                </a:cubicBezTo>
                <a:cubicBezTo>
                  <a:pt x="15967" y="51945"/>
                  <a:pt x="16056" y="51916"/>
                  <a:pt x="16129" y="51872"/>
                </a:cubicBezTo>
                <a:close/>
                <a:moveTo>
                  <a:pt x="15217" y="52004"/>
                </a:moveTo>
                <a:cubicBezTo>
                  <a:pt x="15202" y="52093"/>
                  <a:pt x="15158" y="52181"/>
                  <a:pt x="15129" y="52269"/>
                </a:cubicBezTo>
                <a:lnTo>
                  <a:pt x="14893" y="52372"/>
                </a:lnTo>
                <a:cubicBezTo>
                  <a:pt x="14937" y="52299"/>
                  <a:pt x="14981" y="52210"/>
                  <a:pt x="15011" y="52137"/>
                </a:cubicBezTo>
                <a:cubicBezTo>
                  <a:pt x="15084" y="52093"/>
                  <a:pt x="15158" y="52048"/>
                  <a:pt x="15217" y="52004"/>
                </a:cubicBezTo>
                <a:close/>
                <a:moveTo>
                  <a:pt x="14731" y="52122"/>
                </a:moveTo>
                <a:cubicBezTo>
                  <a:pt x="14702" y="52166"/>
                  <a:pt x="14658" y="52225"/>
                  <a:pt x="14643" y="52299"/>
                </a:cubicBezTo>
                <a:lnTo>
                  <a:pt x="14481" y="52416"/>
                </a:lnTo>
                <a:lnTo>
                  <a:pt x="14584" y="52240"/>
                </a:lnTo>
                <a:cubicBezTo>
                  <a:pt x="14628" y="52181"/>
                  <a:pt x="14687" y="52152"/>
                  <a:pt x="14731" y="52122"/>
                </a:cubicBezTo>
                <a:close/>
                <a:moveTo>
                  <a:pt x="15776" y="52034"/>
                </a:moveTo>
                <a:lnTo>
                  <a:pt x="15776" y="52034"/>
                </a:lnTo>
                <a:cubicBezTo>
                  <a:pt x="15747" y="52152"/>
                  <a:pt x="15732" y="52240"/>
                  <a:pt x="15688" y="52358"/>
                </a:cubicBezTo>
                <a:cubicBezTo>
                  <a:pt x="15599" y="52372"/>
                  <a:pt x="15511" y="52416"/>
                  <a:pt x="15438" y="52446"/>
                </a:cubicBezTo>
                <a:cubicBezTo>
                  <a:pt x="15467" y="52358"/>
                  <a:pt x="15511" y="52240"/>
                  <a:pt x="15541" y="52152"/>
                </a:cubicBezTo>
                <a:cubicBezTo>
                  <a:pt x="15614" y="52122"/>
                  <a:pt x="15717" y="52078"/>
                  <a:pt x="15776" y="52034"/>
                </a:cubicBezTo>
                <a:close/>
                <a:moveTo>
                  <a:pt x="14878" y="52225"/>
                </a:moveTo>
                <a:lnTo>
                  <a:pt x="14878" y="52225"/>
                </a:lnTo>
                <a:cubicBezTo>
                  <a:pt x="14849" y="52299"/>
                  <a:pt x="14805" y="52372"/>
                  <a:pt x="14775" y="52461"/>
                </a:cubicBezTo>
                <a:cubicBezTo>
                  <a:pt x="14702" y="52505"/>
                  <a:pt x="14643" y="52534"/>
                  <a:pt x="14569" y="52593"/>
                </a:cubicBezTo>
                <a:lnTo>
                  <a:pt x="14687" y="52372"/>
                </a:lnTo>
                <a:cubicBezTo>
                  <a:pt x="14761" y="52299"/>
                  <a:pt x="14834" y="52269"/>
                  <a:pt x="14878" y="52225"/>
                </a:cubicBezTo>
                <a:close/>
                <a:moveTo>
                  <a:pt x="26902" y="45529"/>
                </a:moveTo>
                <a:cubicBezTo>
                  <a:pt x="26931" y="45588"/>
                  <a:pt x="26931" y="45647"/>
                  <a:pt x="26946" y="45720"/>
                </a:cubicBezTo>
                <a:cubicBezTo>
                  <a:pt x="26946" y="45750"/>
                  <a:pt x="26931" y="45765"/>
                  <a:pt x="26931" y="45809"/>
                </a:cubicBezTo>
                <a:cubicBezTo>
                  <a:pt x="26622" y="46824"/>
                  <a:pt x="26063" y="47898"/>
                  <a:pt x="25165" y="49061"/>
                </a:cubicBezTo>
                <a:cubicBezTo>
                  <a:pt x="23752" y="50886"/>
                  <a:pt x="21574" y="51327"/>
                  <a:pt x="19279" y="51798"/>
                </a:cubicBezTo>
                <a:cubicBezTo>
                  <a:pt x="18248" y="52004"/>
                  <a:pt x="17145" y="52240"/>
                  <a:pt x="16041" y="52593"/>
                </a:cubicBezTo>
                <a:cubicBezTo>
                  <a:pt x="16056" y="52475"/>
                  <a:pt x="16100" y="52372"/>
                  <a:pt x="16115" y="52255"/>
                </a:cubicBezTo>
                <a:cubicBezTo>
                  <a:pt x="17218" y="51857"/>
                  <a:pt x="18337" y="51592"/>
                  <a:pt x="19440" y="51357"/>
                </a:cubicBezTo>
                <a:cubicBezTo>
                  <a:pt x="21692" y="50871"/>
                  <a:pt x="23811" y="50386"/>
                  <a:pt x="25209" y="48575"/>
                </a:cubicBezTo>
                <a:cubicBezTo>
                  <a:pt x="26033" y="47516"/>
                  <a:pt x="26563" y="46486"/>
                  <a:pt x="26902" y="45529"/>
                </a:cubicBezTo>
                <a:close/>
                <a:moveTo>
                  <a:pt x="14393" y="52387"/>
                </a:moveTo>
                <a:cubicBezTo>
                  <a:pt x="14363" y="52431"/>
                  <a:pt x="14334" y="52490"/>
                  <a:pt x="14304" y="52519"/>
                </a:cubicBezTo>
                <a:cubicBezTo>
                  <a:pt x="14275" y="52549"/>
                  <a:pt x="14216" y="52593"/>
                  <a:pt x="14187" y="52608"/>
                </a:cubicBezTo>
                <a:cubicBezTo>
                  <a:pt x="14201" y="52578"/>
                  <a:pt x="14246" y="52534"/>
                  <a:pt x="14260" y="52505"/>
                </a:cubicBezTo>
                <a:cubicBezTo>
                  <a:pt x="14290" y="52461"/>
                  <a:pt x="14349" y="52431"/>
                  <a:pt x="14393" y="52387"/>
                </a:cubicBezTo>
                <a:close/>
                <a:moveTo>
                  <a:pt x="15408" y="52210"/>
                </a:moveTo>
                <a:cubicBezTo>
                  <a:pt x="15379" y="52299"/>
                  <a:pt x="15335" y="52416"/>
                  <a:pt x="15320" y="52505"/>
                </a:cubicBezTo>
                <a:cubicBezTo>
                  <a:pt x="15246" y="52534"/>
                  <a:pt x="15158" y="52578"/>
                  <a:pt x="15070" y="52608"/>
                </a:cubicBezTo>
                <a:lnTo>
                  <a:pt x="15173" y="52343"/>
                </a:lnTo>
                <a:cubicBezTo>
                  <a:pt x="15246" y="52299"/>
                  <a:pt x="15349" y="52240"/>
                  <a:pt x="15408" y="52210"/>
                </a:cubicBezTo>
                <a:close/>
                <a:moveTo>
                  <a:pt x="16041" y="52299"/>
                </a:moveTo>
                <a:cubicBezTo>
                  <a:pt x="16026" y="52416"/>
                  <a:pt x="15982" y="52519"/>
                  <a:pt x="15967" y="52637"/>
                </a:cubicBezTo>
                <a:cubicBezTo>
                  <a:pt x="15864" y="52652"/>
                  <a:pt x="15761" y="52681"/>
                  <a:pt x="15673" y="52725"/>
                </a:cubicBezTo>
                <a:cubicBezTo>
                  <a:pt x="15688" y="52608"/>
                  <a:pt x="15732" y="52505"/>
                  <a:pt x="15761" y="52416"/>
                </a:cubicBezTo>
                <a:lnTo>
                  <a:pt x="16041" y="52299"/>
                </a:lnTo>
                <a:close/>
                <a:moveTo>
                  <a:pt x="14555" y="52431"/>
                </a:moveTo>
                <a:cubicBezTo>
                  <a:pt x="14510" y="52519"/>
                  <a:pt x="14481" y="52578"/>
                  <a:pt x="14437" y="52652"/>
                </a:cubicBezTo>
                <a:cubicBezTo>
                  <a:pt x="14393" y="52681"/>
                  <a:pt x="14304" y="52725"/>
                  <a:pt x="14260" y="52755"/>
                </a:cubicBezTo>
                <a:cubicBezTo>
                  <a:pt x="14290" y="52681"/>
                  <a:pt x="14334" y="52637"/>
                  <a:pt x="14363" y="52549"/>
                </a:cubicBezTo>
                <a:cubicBezTo>
                  <a:pt x="14422" y="52519"/>
                  <a:pt x="14481" y="52461"/>
                  <a:pt x="14555" y="52431"/>
                </a:cubicBezTo>
                <a:close/>
                <a:moveTo>
                  <a:pt x="14039" y="52667"/>
                </a:moveTo>
                <a:cubicBezTo>
                  <a:pt x="14025" y="52681"/>
                  <a:pt x="13995" y="52725"/>
                  <a:pt x="13981" y="52740"/>
                </a:cubicBezTo>
                <a:cubicBezTo>
                  <a:pt x="13970" y="52746"/>
                  <a:pt x="13957" y="52755"/>
                  <a:pt x="13944" y="52766"/>
                </a:cubicBezTo>
                <a:lnTo>
                  <a:pt x="13944" y="52766"/>
                </a:lnTo>
                <a:cubicBezTo>
                  <a:pt x="13946" y="52763"/>
                  <a:pt x="13949" y="52759"/>
                  <a:pt x="13951" y="52755"/>
                </a:cubicBezTo>
                <a:lnTo>
                  <a:pt x="14039" y="52667"/>
                </a:lnTo>
                <a:close/>
                <a:moveTo>
                  <a:pt x="15070" y="52387"/>
                </a:moveTo>
                <a:lnTo>
                  <a:pt x="14952" y="52667"/>
                </a:lnTo>
                <a:cubicBezTo>
                  <a:pt x="14878" y="52711"/>
                  <a:pt x="14790" y="52740"/>
                  <a:pt x="14716" y="52784"/>
                </a:cubicBezTo>
                <a:cubicBezTo>
                  <a:pt x="14761" y="52681"/>
                  <a:pt x="14790" y="52593"/>
                  <a:pt x="14834" y="52519"/>
                </a:cubicBezTo>
                <a:cubicBezTo>
                  <a:pt x="14923" y="52461"/>
                  <a:pt x="14996" y="52431"/>
                  <a:pt x="15070" y="52387"/>
                </a:cubicBezTo>
                <a:close/>
                <a:moveTo>
                  <a:pt x="15658" y="52431"/>
                </a:moveTo>
                <a:lnTo>
                  <a:pt x="15658" y="52431"/>
                </a:lnTo>
                <a:cubicBezTo>
                  <a:pt x="15614" y="52534"/>
                  <a:pt x="15599" y="52637"/>
                  <a:pt x="15585" y="52740"/>
                </a:cubicBezTo>
                <a:lnTo>
                  <a:pt x="15305" y="52858"/>
                </a:lnTo>
                <a:cubicBezTo>
                  <a:pt x="15349" y="52740"/>
                  <a:pt x="15364" y="52652"/>
                  <a:pt x="15393" y="52534"/>
                </a:cubicBezTo>
                <a:cubicBezTo>
                  <a:pt x="15496" y="52505"/>
                  <a:pt x="15585" y="52461"/>
                  <a:pt x="15658" y="52431"/>
                </a:cubicBezTo>
                <a:close/>
                <a:moveTo>
                  <a:pt x="14216" y="52681"/>
                </a:moveTo>
                <a:cubicBezTo>
                  <a:pt x="14187" y="52740"/>
                  <a:pt x="14172" y="52799"/>
                  <a:pt x="14128" y="52858"/>
                </a:cubicBezTo>
                <a:lnTo>
                  <a:pt x="13966" y="52961"/>
                </a:lnTo>
                <a:cubicBezTo>
                  <a:pt x="13995" y="52902"/>
                  <a:pt x="14025" y="52858"/>
                  <a:pt x="14054" y="52799"/>
                </a:cubicBezTo>
                <a:cubicBezTo>
                  <a:pt x="14113" y="52784"/>
                  <a:pt x="14157" y="52740"/>
                  <a:pt x="14216" y="52681"/>
                </a:cubicBezTo>
                <a:close/>
                <a:moveTo>
                  <a:pt x="14731" y="52593"/>
                </a:moveTo>
                <a:cubicBezTo>
                  <a:pt x="14687" y="52667"/>
                  <a:pt x="14658" y="52740"/>
                  <a:pt x="14628" y="52828"/>
                </a:cubicBezTo>
                <a:cubicBezTo>
                  <a:pt x="14555" y="52873"/>
                  <a:pt x="14481" y="52902"/>
                  <a:pt x="14407" y="52961"/>
                </a:cubicBezTo>
                <a:cubicBezTo>
                  <a:pt x="14437" y="52873"/>
                  <a:pt x="14481" y="52799"/>
                  <a:pt x="14510" y="52725"/>
                </a:cubicBezTo>
                <a:cubicBezTo>
                  <a:pt x="14584" y="52681"/>
                  <a:pt x="14658" y="52622"/>
                  <a:pt x="14731" y="52593"/>
                </a:cubicBezTo>
                <a:close/>
                <a:moveTo>
                  <a:pt x="15305" y="52593"/>
                </a:moveTo>
                <a:cubicBezTo>
                  <a:pt x="15261" y="52711"/>
                  <a:pt x="15246" y="52799"/>
                  <a:pt x="15217" y="52902"/>
                </a:cubicBezTo>
                <a:cubicBezTo>
                  <a:pt x="15129" y="52917"/>
                  <a:pt x="15026" y="52961"/>
                  <a:pt x="14937" y="53020"/>
                </a:cubicBezTo>
                <a:cubicBezTo>
                  <a:pt x="14981" y="52917"/>
                  <a:pt x="15011" y="52814"/>
                  <a:pt x="15040" y="52725"/>
                </a:cubicBezTo>
                <a:cubicBezTo>
                  <a:pt x="15143" y="52681"/>
                  <a:pt x="15217" y="52652"/>
                  <a:pt x="15305" y="52593"/>
                </a:cubicBezTo>
                <a:close/>
                <a:moveTo>
                  <a:pt x="26975" y="45941"/>
                </a:moveTo>
                <a:cubicBezTo>
                  <a:pt x="26990" y="45985"/>
                  <a:pt x="26990" y="46059"/>
                  <a:pt x="27005" y="46133"/>
                </a:cubicBezTo>
                <a:cubicBezTo>
                  <a:pt x="26990" y="46191"/>
                  <a:pt x="26975" y="46236"/>
                  <a:pt x="26975" y="46280"/>
                </a:cubicBezTo>
                <a:lnTo>
                  <a:pt x="26975" y="46309"/>
                </a:lnTo>
                <a:cubicBezTo>
                  <a:pt x="26652" y="47310"/>
                  <a:pt x="26092" y="48443"/>
                  <a:pt x="25180" y="49620"/>
                </a:cubicBezTo>
                <a:cubicBezTo>
                  <a:pt x="23752" y="51489"/>
                  <a:pt x="21604" y="51872"/>
                  <a:pt x="19131" y="52343"/>
                </a:cubicBezTo>
                <a:cubicBezTo>
                  <a:pt x="18116" y="52519"/>
                  <a:pt x="17071" y="52725"/>
                  <a:pt x="15982" y="53034"/>
                </a:cubicBezTo>
                <a:lnTo>
                  <a:pt x="16041" y="52711"/>
                </a:lnTo>
                <a:cubicBezTo>
                  <a:pt x="17159" y="52343"/>
                  <a:pt x="18263" y="52093"/>
                  <a:pt x="19293" y="51901"/>
                </a:cubicBezTo>
                <a:cubicBezTo>
                  <a:pt x="21619" y="51416"/>
                  <a:pt x="23811" y="50974"/>
                  <a:pt x="25224" y="49135"/>
                </a:cubicBezTo>
                <a:cubicBezTo>
                  <a:pt x="26048" y="48075"/>
                  <a:pt x="26578" y="47045"/>
                  <a:pt x="26916" y="46088"/>
                </a:cubicBezTo>
                <a:lnTo>
                  <a:pt x="26916" y="46103"/>
                </a:lnTo>
                <a:lnTo>
                  <a:pt x="26975" y="45941"/>
                </a:lnTo>
                <a:close/>
                <a:moveTo>
                  <a:pt x="15938" y="52681"/>
                </a:moveTo>
                <a:lnTo>
                  <a:pt x="15938" y="52681"/>
                </a:lnTo>
                <a:cubicBezTo>
                  <a:pt x="15909" y="52814"/>
                  <a:pt x="15894" y="52917"/>
                  <a:pt x="15879" y="53034"/>
                </a:cubicBezTo>
                <a:cubicBezTo>
                  <a:pt x="15761" y="53079"/>
                  <a:pt x="15673" y="53093"/>
                  <a:pt x="15570" y="53123"/>
                </a:cubicBezTo>
                <a:cubicBezTo>
                  <a:pt x="15585" y="53020"/>
                  <a:pt x="15599" y="52902"/>
                  <a:pt x="15644" y="52799"/>
                </a:cubicBezTo>
                <a:cubicBezTo>
                  <a:pt x="15732" y="52755"/>
                  <a:pt x="15835" y="52725"/>
                  <a:pt x="15938" y="52681"/>
                </a:cubicBezTo>
                <a:close/>
                <a:moveTo>
                  <a:pt x="14393" y="52799"/>
                </a:moveTo>
                <a:lnTo>
                  <a:pt x="14393" y="52799"/>
                </a:lnTo>
                <a:cubicBezTo>
                  <a:pt x="14349" y="52873"/>
                  <a:pt x="14304" y="52946"/>
                  <a:pt x="14275" y="53034"/>
                </a:cubicBezTo>
                <a:cubicBezTo>
                  <a:pt x="14201" y="53079"/>
                  <a:pt x="14128" y="53108"/>
                  <a:pt x="14069" y="53167"/>
                </a:cubicBezTo>
                <a:lnTo>
                  <a:pt x="14187" y="52946"/>
                </a:lnTo>
                <a:cubicBezTo>
                  <a:pt x="14246" y="52873"/>
                  <a:pt x="14319" y="52828"/>
                  <a:pt x="14393" y="52799"/>
                </a:cubicBezTo>
                <a:close/>
                <a:moveTo>
                  <a:pt x="14923" y="52755"/>
                </a:moveTo>
                <a:lnTo>
                  <a:pt x="14923" y="52755"/>
                </a:lnTo>
                <a:cubicBezTo>
                  <a:pt x="14878" y="52858"/>
                  <a:pt x="14849" y="52946"/>
                  <a:pt x="14820" y="53049"/>
                </a:cubicBezTo>
                <a:cubicBezTo>
                  <a:pt x="14761" y="53093"/>
                  <a:pt x="14658" y="53123"/>
                  <a:pt x="14569" y="53167"/>
                </a:cubicBezTo>
                <a:lnTo>
                  <a:pt x="14672" y="52887"/>
                </a:lnTo>
                <a:cubicBezTo>
                  <a:pt x="14761" y="52858"/>
                  <a:pt x="14849" y="52799"/>
                  <a:pt x="14923" y="52755"/>
                </a:cubicBezTo>
                <a:close/>
                <a:moveTo>
                  <a:pt x="13878" y="52961"/>
                </a:moveTo>
                <a:lnTo>
                  <a:pt x="13878" y="52961"/>
                </a:lnTo>
                <a:cubicBezTo>
                  <a:pt x="13848" y="53005"/>
                  <a:pt x="13819" y="53049"/>
                  <a:pt x="13804" y="53093"/>
                </a:cubicBezTo>
                <a:cubicBezTo>
                  <a:pt x="13745" y="53123"/>
                  <a:pt x="13701" y="53167"/>
                  <a:pt x="13657" y="53196"/>
                </a:cubicBezTo>
                <a:cubicBezTo>
                  <a:pt x="13672" y="53167"/>
                  <a:pt x="13701" y="53123"/>
                  <a:pt x="13730" y="53093"/>
                </a:cubicBezTo>
                <a:cubicBezTo>
                  <a:pt x="13745" y="53079"/>
                  <a:pt x="13775" y="53049"/>
                  <a:pt x="13804" y="53020"/>
                </a:cubicBezTo>
                <a:cubicBezTo>
                  <a:pt x="13819" y="53005"/>
                  <a:pt x="13833" y="52976"/>
                  <a:pt x="13878" y="52961"/>
                </a:cubicBezTo>
                <a:close/>
                <a:moveTo>
                  <a:pt x="15541" y="52858"/>
                </a:moveTo>
                <a:lnTo>
                  <a:pt x="15541" y="52858"/>
                </a:lnTo>
                <a:cubicBezTo>
                  <a:pt x="15526" y="52961"/>
                  <a:pt x="15496" y="53079"/>
                  <a:pt x="15467" y="53167"/>
                </a:cubicBezTo>
                <a:lnTo>
                  <a:pt x="15202" y="53270"/>
                </a:lnTo>
                <a:cubicBezTo>
                  <a:pt x="15217" y="53167"/>
                  <a:pt x="15246" y="53079"/>
                  <a:pt x="15276" y="52961"/>
                </a:cubicBezTo>
                <a:lnTo>
                  <a:pt x="15541" y="52858"/>
                </a:lnTo>
                <a:close/>
                <a:moveTo>
                  <a:pt x="14040" y="53020"/>
                </a:moveTo>
                <a:cubicBezTo>
                  <a:pt x="13995" y="53093"/>
                  <a:pt x="13966" y="53167"/>
                  <a:pt x="13951" y="53226"/>
                </a:cubicBezTo>
                <a:cubicBezTo>
                  <a:pt x="13878" y="53255"/>
                  <a:pt x="13819" y="53285"/>
                  <a:pt x="13745" y="53344"/>
                </a:cubicBezTo>
                <a:cubicBezTo>
                  <a:pt x="13775" y="53270"/>
                  <a:pt x="13819" y="53226"/>
                  <a:pt x="13848" y="53138"/>
                </a:cubicBezTo>
                <a:cubicBezTo>
                  <a:pt x="13907" y="53093"/>
                  <a:pt x="13981" y="53049"/>
                  <a:pt x="14040" y="53020"/>
                </a:cubicBezTo>
                <a:close/>
                <a:moveTo>
                  <a:pt x="14569" y="52946"/>
                </a:moveTo>
                <a:lnTo>
                  <a:pt x="14466" y="53226"/>
                </a:lnTo>
                <a:cubicBezTo>
                  <a:pt x="14393" y="53255"/>
                  <a:pt x="14290" y="53285"/>
                  <a:pt x="14216" y="53344"/>
                </a:cubicBezTo>
                <a:cubicBezTo>
                  <a:pt x="14260" y="53255"/>
                  <a:pt x="14290" y="53167"/>
                  <a:pt x="14334" y="53093"/>
                </a:cubicBezTo>
                <a:cubicBezTo>
                  <a:pt x="14422" y="53034"/>
                  <a:pt x="14496" y="52976"/>
                  <a:pt x="14569" y="52946"/>
                </a:cubicBezTo>
                <a:close/>
                <a:moveTo>
                  <a:pt x="15173" y="53020"/>
                </a:moveTo>
                <a:lnTo>
                  <a:pt x="15173" y="53020"/>
                </a:lnTo>
                <a:cubicBezTo>
                  <a:pt x="15143" y="53123"/>
                  <a:pt x="15129" y="53226"/>
                  <a:pt x="15099" y="53329"/>
                </a:cubicBezTo>
                <a:cubicBezTo>
                  <a:pt x="15011" y="53329"/>
                  <a:pt x="14893" y="53373"/>
                  <a:pt x="14805" y="53417"/>
                </a:cubicBezTo>
                <a:cubicBezTo>
                  <a:pt x="14849" y="53314"/>
                  <a:pt x="14864" y="53226"/>
                  <a:pt x="14893" y="53123"/>
                </a:cubicBezTo>
                <a:lnTo>
                  <a:pt x="15173" y="53020"/>
                </a:lnTo>
                <a:close/>
                <a:moveTo>
                  <a:pt x="13524" y="53270"/>
                </a:moveTo>
                <a:cubicBezTo>
                  <a:pt x="13510" y="53299"/>
                  <a:pt x="13480" y="53329"/>
                  <a:pt x="13466" y="53344"/>
                </a:cubicBezTo>
                <a:cubicBezTo>
                  <a:pt x="13421" y="53388"/>
                  <a:pt x="13392" y="53402"/>
                  <a:pt x="13363" y="53447"/>
                </a:cubicBezTo>
                <a:cubicBezTo>
                  <a:pt x="13377" y="53417"/>
                  <a:pt x="13392" y="53388"/>
                  <a:pt x="13407" y="53373"/>
                </a:cubicBezTo>
                <a:cubicBezTo>
                  <a:pt x="13451" y="53329"/>
                  <a:pt x="13480" y="53314"/>
                  <a:pt x="13524" y="53270"/>
                </a:cubicBezTo>
                <a:close/>
                <a:moveTo>
                  <a:pt x="26961" y="46456"/>
                </a:moveTo>
                <a:lnTo>
                  <a:pt x="26961" y="46471"/>
                </a:lnTo>
                <a:cubicBezTo>
                  <a:pt x="26975" y="46486"/>
                  <a:pt x="26990" y="46530"/>
                  <a:pt x="26990" y="46545"/>
                </a:cubicBezTo>
                <a:cubicBezTo>
                  <a:pt x="26990" y="46574"/>
                  <a:pt x="26990" y="46618"/>
                  <a:pt x="27005" y="46648"/>
                </a:cubicBezTo>
                <a:cubicBezTo>
                  <a:pt x="26666" y="47751"/>
                  <a:pt x="26107" y="48929"/>
                  <a:pt x="25180" y="50135"/>
                </a:cubicBezTo>
                <a:cubicBezTo>
                  <a:pt x="23708" y="52034"/>
                  <a:pt x="21501" y="52402"/>
                  <a:pt x="18940" y="52858"/>
                </a:cubicBezTo>
                <a:cubicBezTo>
                  <a:pt x="17969" y="53020"/>
                  <a:pt x="16939" y="53182"/>
                  <a:pt x="15909" y="53461"/>
                </a:cubicBezTo>
                <a:cubicBezTo>
                  <a:pt x="15923" y="53344"/>
                  <a:pt x="15953" y="53226"/>
                  <a:pt x="15953" y="53108"/>
                </a:cubicBezTo>
                <a:cubicBezTo>
                  <a:pt x="17027" y="52784"/>
                  <a:pt x="18101" y="52578"/>
                  <a:pt x="19117" y="52387"/>
                </a:cubicBezTo>
                <a:cubicBezTo>
                  <a:pt x="21501" y="51945"/>
                  <a:pt x="23752" y="51533"/>
                  <a:pt x="25224" y="49635"/>
                </a:cubicBezTo>
                <a:cubicBezTo>
                  <a:pt x="26033" y="48590"/>
                  <a:pt x="26593" y="47516"/>
                  <a:pt x="26961" y="46456"/>
                </a:cubicBezTo>
                <a:close/>
                <a:moveTo>
                  <a:pt x="14201" y="53167"/>
                </a:moveTo>
                <a:cubicBezTo>
                  <a:pt x="14187" y="53226"/>
                  <a:pt x="14143" y="53314"/>
                  <a:pt x="14113" y="53402"/>
                </a:cubicBezTo>
                <a:cubicBezTo>
                  <a:pt x="14040" y="53447"/>
                  <a:pt x="13966" y="53491"/>
                  <a:pt x="13878" y="53535"/>
                </a:cubicBezTo>
                <a:cubicBezTo>
                  <a:pt x="13907" y="53461"/>
                  <a:pt x="13951" y="53373"/>
                  <a:pt x="13981" y="53285"/>
                </a:cubicBezTo>
                <a:cubicBezTo>
                  <a:pt x="14054" y="53255"/>
                  <a:pt x="14128" y="53196"/>
                  <a:pt x="14201" y="53167"/>
                </a:cubicBezTo>
                <a:close/>
                <a:moveTo>
                  <a:pt x="14805" y="53152"/>
                </a:moveTo>
                <a:lnTo>
                  <a:pt x="14805" y="53152"/>
                </a:lnTo>
                <a:cubicBezTo>
                  <a:pt x="14775" y="53241"/>
                  <a:pt x="14761" y="53344"/>
                  <a:pt x="14716" y="53447"/>
                </a:cubicBezTo>
                <a:lnTo>
                  <a:pt x="14437" y="53550"/>
                </a:lnTo>
                <a:cubicBezTo>
                  <a:pt x="14481" y="53461"/>
                  <a:pt x="14496" y="53373"/>
                  <a:pt x="14525" y="53255"/>
                </a:cubicBezTo>
                <a:cubicBezTo>
                  <a:pt x="14628" y="53241"/>
                  <a:pt x="14716" y="53196"/>
                  <a:pt x="14805" y="53152"/>
                </a:cubicBezTo>
                <a:close/>
                <a:moveTo>
                  <a:pt x="13686" y="53270"/>
                </a:moveTo>
                <a:cubicBezTo>
                  <a:pt x="13657" y="53329"/>
                  <a:pt x="13627" y="53388"/>
                  <a:pt x="13598" y="53447"/>
                </a:cubicBezTo>
                <a:cubicBezTo>
                  <a:pt x="13539" y="53476"/>
                  <a:pt x="13480" y="53505"/>
                  <a:pt x="13407" y="53564"/>
                </a:cubicBezTo>
                <a:cubicBezTo>
                  <a:pt x="13451" y="53505"/>
                  <a:pt x="13480" y="53461"/>
                  <a:pt x="13510" y="53402"/>
                </a:cubicBezTo>
                <a:cubicBezTo>
                  <a:pt x="13583" y="53373"/>
                  <a:pt x="13627" y="53314"/>
                  <a:pt x="13686" y="53270"/>
                </a:cubicBezTo>
                <a:close/>
                <a:moveTo>
                  <a:pt x="15879" y="53138"/>
                </a:moveTo>
                <a:lnTo>
                  <a:pt x="15879" y="53138"/>
                </a:lnTo>
                <a:cubicBezTo>
                  <a:pt x="15864" y="53255"/>
                  <a:pt x="15835" y="53358"/>
                  <a:pt x="15835" y="53491"/>
                </a:cubicBezTo>
                <a:cubicBezTo>
                  <a:pt x="15717" y="53491"/>
                  <a:pt x="15599" y="53535"/>
                  <a:pt x="15511" y="53564"/>
                </a:cubicBezTo>
                <a:lnTo>
                  <a:pt x="15570" y="53241"/>
                </a:lnTo>
                <a:cubicBezTo>
                  <a:pt x="15673" y="53196"/>
                  <a:pt x="15761" y="53167"/>
                  <a:pt x="15879" y="53138"/>
                </a:cubicBezTo>
                <a:close/>
                <a:moveTo>
                  <a:pt x="13142" y="53594"/>
                </a:moveTo>
                <a:cubicBezTo>
                  <a:pt x="13142" y="53608"/>
                  <a:pt x="13112" y="53608"/>
                  <a:pt x="13112" y="53623"/>
                </a:cubicBezTo>
                <a:cubicBezTo>
                  <a:pt x="13100" y="53635"/>
                  <a:pt x="13078" y="53648"/>
                  <a:pt x="13053" y="53669"/>
                </a:cubicBezTo>
                <a:lnTo>
                  <a:pt x="13053" y="53669"/>
                </a:lnTo>
                <a:cubicBezTo>
                  <a:pt x="13054" y="53665"/>
                  <a:pt x="13054" y="53659"/>
                  <a:pt x="13054" y="53653"/>
                </a:cubicBezTo>
                <a:lnTo>
                  <a:pt x="13142" y="53594"/>
                </a:lnTo>
                <a:close/>
                <a:moveTo>
                  <a:pt x="15467" y="53255"/>
                </a:moveTo>
                <a:lnTo>
                  <a:pt x="15423" y="53594"/>
                </a:lnTo>
                <a:cubicBezTo>
                  <a:pt x="15305" y="53623"/>
                  <a:pt x="15217" y="53653"/>
                  <a:pt x="15099" y="53697"/>
                </a:cubicBezTo>
                <a:cubicBezTo>
                  <a:pt x="15129" y="53594"/>
                  <a:pt x="15143" y="53476"/>
                  <a:pt x="15173" y="53373"/>
                </a:cubicBezTo>
                <a:cubicBezTo>
                  <a:pt x="15276" y="53329"/>
                  <a:pt x="15379" y="53299"/>
                  <a:pt x="15467" y="53255"/>
                </a:cubicBezTo>
                <a:close/>
                <a:moveTo>
                  <a:pt x="13878" y="53373"/>
                </a:moveTo>
                <a:cubicBezTo>
                  <a:pt x="13833" y="53447"/>
                  <a:pt x="13789" y="53520"/>
                  <a:pt x="13760" y="53608"/>
                </a:cubicBezTo>
                <a:cubicBezTo>
                  <a:pt x="13686" y="53638"/>
                  <a:pt x="13613" y="53697"/>
                  <a:pt x="13539" y="53741"/>
                </a:cubicBezTo>
                <a:lnTo>
                  <a:pt x="13657" y="53520"/>
                </a:lnTo>
                <a:cubicBezTo>
                  <a:pt x="13730" y="53461"/>
                  <a:pt x="13789" y="53402"/>
                  <a:pt x="13878" y="53373"/>
                </a:cubicBezTo>
                <a:close/>
                <a:moveTo>
                  <a:pt x="14437" y="53329"/>
                </a:moveTo>
                <a:lnTo>
                  <a:pt x="14437" y="53329"/>
                </a:lnTo>
                <a:cubicBezTo>
                  <a:pt x="14407" y="53417"/>
                  <a:pt x="14363" y="53520"/>
                  <a:pt x="14349" y="53608"/>
                </a:cubicBezTo>
                <a:cubicBezTo>
                  <a:pt x="14260" y="53638"/>
                  <a:pt x="14157" y="53682"/>
                  <a:pt x="14069" y="53741"/>
                </a:cubicBezTo>
                <a:lnTo>
                  <a:pt x="14187" y="53461"/>
                </a:lnTo>
                <a:cubicBezTo>
                  <a:pt x="14275" y="53417"/>
                  <a:pt x="14349" y="53373"/>
                  <a:pt x="14437" y="53329"/>
                </a:cubicBezTo>
                <a:close/>
                <a:moveTo>
                  <a:pt x="13333" y="53550"/>
                </a:moveTo>
                <a:lnTo>
                  <a:pt x="13333" y="53550"/>
                </a:lnTo>
                <a:cubicBezTo>
                  <a:pt x="13318" y="53594"/>
                  <a:pt x="13289" y="53638"/>
                  <a:pt x="13260" y="53682"/>
                </a:cubicBezTo>
                <a:cubicBezTo>
                  <a:pt x="13201" y="53711"/>
                  <a:pt x="13157" y="53756"/>
                  <a:pt x="13112" y="53785"/>
                </a:cubicBezTo>
                <a:cubicBezTo>
                  <a:pt x="13127" y="53756"/>
                  <a:pt x="13171" y="53711"/>
                  <a:pt x="13186" y="53682"/>
                </a:cubicBezTo>
                <a:cubicBezTo>
                  <a:pt x="13230" y="53638"/>
                  <a:pt x="13289" y="53608"/>
                  <a:pt x="13333" y="53550"/>
                </a:cubicBezTo>
                <a:close/>
                <a:moveTo>
                  <a:pt x="15084" y="53402"/>
                </a:moveTo>
                <a:cubicBezTo>
                  <a:pt x="15070" y="53520"/>
                  <a:pt x="15040" y="53623"/>
                  <a:pt x="15011" y="53711"/>
                </a:cubicBezTo>
                <a:cubicBezTo>
                  <a:pt x="14893" y="53756"/>
                  <a:pt x="14805" y="53785"/>
                  <a:pt x="14702" y="53829"/>
                </a:cubicBezTo>
                <a:cubicBezTo>
                  <a:pt x="14731" y="53711"/>
                  <a:pt x="14761" y="53608"/>
                  <a:pt x="14790" y="53520"/>
                </a:cubicBezTo>
                <a:cubicBezTo>
                  <a:pt x="14878" y="53476"/>
                  <a:pt x="14996" y="53447"/>
                  <a:pt x="15084" y="53402"/>
                </a:cubicBezTo>
                <a:close/>
                <a:moveTo>
                  <a:pt x="14069" y="53520"/>
                </a:moveTo>
                <a:lnTo>
                  <a:pt x="14069" y="53520"/>
                </a:lnTo>
                <a:cubicBezTo>
                  <a:pt x="14040" y="53608"/>
                  <a:pt x="13995" y="53697"/>
                  <a:pt x="13981" y="53770"/>
                </a:cubicBezTo>
                <a:cubicBezTo>
                  <a:pt x="13892" y="53814"/>
                  <a:pt x="13819" y="53859"/>
                  <a:pt x="13716" y="53903"/>
                </a:cubicBezTo>
                <a:cubicBezTo>
                  <a:pt x="13760" y="53814"/>
                  <a:pt x="13789" y="53741"/>
                  <a:pt x="13833" y="53638"/>
                </a:cubicBezTo>
                <a:cubicBezTo>
                  <a:pt x="13907" y="53608"/>
                  <a:pt x="13995" y="53550"/>
                  <a:pt x="14069" y="53520"/>
                </a:cubicBezTo>
                <a:close/>
                <a:moveTo>
                  <a:pt x="27005" y="46868"/>
                </a:moveTo>
                <a:cubicBezTo>
                  <a:pt x="27005" y="46927"/>
                  <a:pt x="27019" y="46986"/>
                  <a:pt x="27019" y="47015"/>
                </a:cubicBezTo>
                <a:cubicBezTo>
                  <a:pt x="27034" y="47030"/>
                  <a:pt x="27034" y="47060"/>
                  <a:pt x="27034" y="47089"/>
                </a:cubicBezTo>
                <a:cubicBezTo>
                  <a:pt x="26710" y="48237"/>
                  <a:pt x="26122" y="49429"/>
                  <a:pt x="25180" y="50665"/>
                </a:cubicBezTo>
                <a:cubicBezTo>
                  <a:pt x="23679" y="52622"/>
                  <a:pt x="21412" y="52976"/>
                  <a:pt x="18764" y="53358"/>
                </a:cubicBezTo>
                <a:cubicBezTo>
                  <a:pt x="17822" y="53505"/>
                  <a:pt x="16850" y="53653"/>
                  <a:pt x="15864" y="53903"/>
                </a:cubicBezTo>
                <a:cubicBezTo>
                  <a:pt x="15864" y="53785"/>
                  <a:pt x="15879" y="53653"/>
                  <a:pt x="15894" y="53550"/>
                </a:cubicBezTo>
                <a:cubicBezTo>
                  <a:pt x="16939" y="53270"/>
                  <a:pt x="17969" y="53093"/>
                  <a:pt x="18940" y="52917"/>
                </a:cubicBezTo>
                <a:cubicBezTo>
                  <a:pt x="21516" y="52505"/>
                  <a:pt x="23723" y="52122"/>
                  <a:pt x="25239" y="50180"/>
                </a:cubicBezTo>
                <a:cubicBezTo>
                  <a:pt x="26107" y="49046"/>
                  <a:pt x="26666" y="47943"/>
                  <a:pt x="27005" y="46868"/>
                </a:cubicBezTo>
                <a:close/>
                <a:moveTo>
                  <a:pt x="13524" y="53564"/>
                </a:moveTo>
                <a:lnTo>
                  <a:pt x="13524" y="53564"/>
                </a:lnTo>
                <a:cubicBezTo>
                  <a:pt x="13480" y="53653"/>
                  <a:pt x="13451" y="53741"/>
                  <a:pt x="13407" y="53785"/>
                </a:cubicBezTo>
                <a:cubicBezTo>
                  <a:pt x="13333" y="53829"/>
                  <a:pt x="13289" y="53888"/>
                  <a:pt x="13215" y="53917"/>
                </a:cubicBezTo>
                <a:cubicBezTo>
                  <a:pt x="13245" y="53844"/>
                  <a:pt x="13289" y="53785"/>
                  <a:pt x="13318" y="53711"/>
                </a:cubicBezTo>
                <a:cubicBezTo>
                  <a:pt x="13392" y="53653"/>
                  <a:pt x="13451" y="53623"/>
                  <a:pt x="13524" y="53564"/>
                </a:cubicBezTo>
                <a:close/>
                <a:moveTo>
                  <a:pt x="14687" y="53550"/>
                </a:moveTo>
                <a:lnTo>
                  <a:pt x="14687" y="53550"/>
                </a:lnTo>
                <a:cubicBezTo>
                  <a:pt x="14658" y="53667"/>
                  <a:pt x="14628" y="53756"/>
                  <a:pt x="14613" y="53859"/>
                </a:cubicBezTo>
                <a:cubicBezTo>
                  <a:pt x="14510" y="53903"/>
                  <a:pt x="14422" y="53932"/>
                  <a:pt x="14319" y="53976"/>
                </a:cubicBezTo>
                <a:cubicBezTo>
                  <a:pt x="14334" y="53859"/>
                  <a:pt x="14363" y="53770"/>
                  <a:pt x="14407" y="53682"/>
                </a:cubicBezTo>
                <a:cubicBezTo>
                  <a:pt x="14496" y="53638"/>
                  <a:pt x="14584" y="53608"/>
                  <a:pt x="14687" y="53550"/>
                </a:cubicBezTo>
                <a:close/>
                <a:moveTo>
                  <a:pt x="15820" y="53564"/>
                </a:moveTo>
                <a:lnTo>
                  <a:pt x="15820" y="53564"/>
                </a:lnTo>
                <a:cubicBezTo>
                  <a:pt x="15806" y="53682"/>
                  <a:pt x="15806" y="53814"/>
                  <a:pt x="15806" y="53917"/>
                </a:cubicBezTo>
                <a:cubicBezTo>
                  <a:pt x="15673" y="53932"/>
                  <a:pt x="15570" y="53976"/>
                  <a:pt x="15452" y="54006"/>
                </a:cubicBezTo>
                <a:cubicBezTo>
                  <a:pt x="15467" y="53903"/>
                  <a:pt x="15467" y="53770"/>
                  <a:pt x="15496" y="53667"/>
                </a:cubicBezTo>
                <a:cubicBezTo>
                  <a:pt x="15599" y="53623"/>
                  <a:pt x="15717" y="53608"/>
                  <a:pt x="15820" y="53564"/>
                </a:cubicBezTo>
                <a:close/>
                <a:moveTo>
                  <a:pt x="12965" y="53859"/>
                </a:moveTo>
                <a:cubicBezTo>
                  <a:pt x="12951" y="53888"/>
                  <a:pt x="12936" y="53917"/>
                  <a:pt x="12921" y="53932"/>
                </a:cubicBezTo>
                <a:cubicBezTo>
                  <a:pt x="12877" y="53976"/>
                  <a:pt x="12818" y="54006"/>
                  <a:pt x="12789" y="54050"/>
                </a:cubicBezTo>
                <a:cubicBezTo>
                  <a:pt x="12803" y="54020"/>
                  <a:pt x="12818" y="54006"/>
                  <a:pt x="12847" y="53976"/>
                </a:cubicBezTo>
                <a:cubicBezTo>
                  <a:pt x="12877" y="53932"/>
                  <a:pt x="12936" y="53903"/>
                  <a:pt x="12965" y="53859"/>
                </a:cubicBezTo>
                <a:close/>
                <a:moveTo>
                  <a:pt x="13716" y="53697"/>
                </a:moveTo>
                <a:lnTo>
                  <a:pt x="13716" y="53697"/>
                </a:lnTo>
                <a:cubicBezTo>
                  <a:pt x="13686" y="53785"/>
                  <a:pt x="13657" y="53888"/>
                  <a:pt x="13613" y="53962"/>
                </a:cubicBezTo>
                <a:cubicBezTo>
                  <a:pt x="13539" y="53991"/>
                  <a:pt x="13451" y="54050"/>
                  <a:pt x="13377" y="54079"/>
                </a:cubicBezTo>
                <a:cubicBezTo>
                  <a:pt x="13407" y="54006"/>
                  <a:pt x="13451" y="53917"/>
                  <a:pt x="13480" y="53844"/>
                </a:cubicBezTo>
                <a:cubicBezTo>
                  <a:pt x="13554" y="53785"/>
                  <a:pt x="13657" y="53756"/>
                  <a:pt x="13716" y="53697"/>
                </a:cubicBezTo>
                <a:close/>
                <a:moveTo>
                  <a:pt x="14319" y="53711"/>
                </a:moveTo>
                <a:cubicBezTo>
                  <a:pt x="14275" y="53814"/>
                  <a:pt x="14260" y="53917"/>
                  <a:pt x="14246" y="54006"/>
                </a:cubicBezTo>
                <a:cubicBezTo>
                  <a:pt x="14143" y="54050"/>
                  <a:pt x="14054" y="54079"/>
                  <a:pt x="13951" y="54123"/>
                </a:cubicBezTo>
                <a:cubicBezTo>
                  <a:pt x="13981" y="54035"/>
                  <a:pt x="13995" y="53932"/>
                  <a:pt x="14040" y="53829"/>
                </a:cubicBezTo>
                <a:lnTo>
                  <a:pt x="14319" y="53711"/>
                </a:lnTo>
                <a:close/>
                <a:moveTo>
                  <a:pt x="15393" y="53682"/>
                </a:moveTo>
                <a:lnTo>
                  <a:pt x="15393" y="53682"/>
                </a:lnTo>
                <a:cubicBezTo>
                  <a:pt x="15379" y="53785"/>
                  <a:pt x="15364" y="53903"/>
                  <a:pt x="15364" y="54020"/>
                </a:cubicBezTo>
                <a:cubicBezTo>
                  <a:pt x="15246" y="54065"/>
                  <a:pt x="15143" y="54079"/>
                  <a:pt x="15026" y="54123"/>
                </a:cubicBezTo>
                <a:cubicBezTo>
                  <a:pt x="15055" y="54006"/>
                  <a:pt x="15070" y="53903"/>
                  <a:pt x="15084" y="53770"/>
                </a:cubicBezTo>
                <a:cubicBezTo>
                  <a:pt x="15187" y="53741"/>
                  <a:pt x="15305" y="53697"/>
                  <a:pt x="15393" y="53682"/>
                </a:cubicBezTo>
                <a:close/>
                <a:moveTo>
                  <a:pt x="13157" y="53859"/>
                </a:moveTo>
                <a:cubicBezTo>
                  <a:pt x="13112" y="53917"/>
                  <a:pt x="13098" y="53976"/>
                  <a:pt x="13054" y="54020"/>
                </a:cubicBezTo>
                <a:cubicBezTo>
                  <a:pt x="13009" y="54065"/>
                  <a:pt x="12936" y="54123"/>
                  <a:pt x="12877" y="54153"/>
                </a:cubicBezTo>
                <a:cubicBezTo>
                  <a:pt x="12921" y="54094"/>
                  <a:pt x="12936" y="54050"/>
                  <a:pt x="12965" y="54006"/>
                </a:cubicBezTo>
                <a:cubicBezTo>
                  <a:pt x="13039" y="53962"/>
                  <a:pt x="13098" y="53903"/>
                  <a:pt x="13157" y="53859"/>
                </a:cubicBezTo>
                <a:close/>
                <a:moveTo>
                  <a:pt x="14996" y="53814"/>
                </a:moveTo>
                <a:lnTo>
                  <a:pt x="14937" y="54138"/>
                </a:lnTo>
                <a:cubicBezTo>
                  <a:pt x="14849" y="54182"/>
                  <a:pt x="14731" y="54212"/>
                  <a:pt x="14628" y="54256"/>
                </a:cubicBezTo>
                <a:lnTo>
                  <a:pt x="14672" y="53917"/>
                </a:lnTo>
                <a:cubicBezTo>
                  <a:pt x="14790" y="53888"/>
                  <a:pt x="14878" y="53844"/>
                  <a:pt x="14996" y="53814"/>
                </a:cubicBezTo>
                <a:close/>
                <a:moveTo>
                  <a:pt x="13363" y="53932"/>
                </a:moveTo>
                <a:lnTo>
                  <a:pt x="13245" y="54153"/>
                </a:lnTo>
                <a:cubicBezTo>
                  <a:pt x="13171" y="54197"/>
                  <a:pt x="13098" y="54241"/>
                  <a:pt x="13009" y="54285"/>
                </a:cubicBezTo>
                <a:lnTo>
                  <a:pt x="13112" y="54065"/>
                </a:lnTo>
                <a:cubicBezTo>
                  <a:pt x="13215" y="54020"/>
                  <a:pt x="13289" y="53976"/>
                  <a:pt x="13363" y="53932"/>
                </a:cubicBezTo>
                <a:close/>
                <a:moveTo>
                  <a:pt x="13951" y="53888"/>
                </a:moveTo>
                <a:cubicBezTo>
                  <a:pt x="13907" y="53976"/>
                  <a:pt x="13878" y="54065"/>
                  <a:pt x="13848" y="54153"/>
                </a:cubicBezTo>
                <a:cubicBezTo>
                  <a:pt x="13760" y="54197"/>
                  <a:pt x="13672" y="54227"/>
                  <a:pt x="13583" y="54285"/>
                </a:cubicBezTo>
                <a:lnTo>
                  <a:pt x="13686" y="54006"/>
                </a:lnTo>
                <a:cubicBezTo>
                  <a:pt x="13775" y="53976"/>
                  <a:pt x="13878" y="53917"/>
                  <a:pt x="13951" y="53888"/>
                </a:cubicBezTo>
                <a:close/>
                <a:moveTo>
                  <a:pt x="12568" y="54197"/>
                </a:moveTo>
                <a:cubicBezTo>
                  <a:pt x="12553" y="54212"/>
                  <a:pt x="12553" y="54227"/>
                  <a:pt x="12524" y="54256"/>
                </a:cubicBezTo>
                <a:cubicBezTo>
                  <a:pt x="12509" y="54271"/>
                  <a:pt x="12494" y="54285"/>
                  <a:pt x="12450" y="54300"/>
                </a:cubicBezTo>
                <a:cubicBezTo>
                  <a:pt x="12494" y="54285"/>
                  <a:pt x="12509" y="54271"/>
                  <a:pt x="12509" y="54256"/>
                </a:cubicBezTo>
                <a:lnTo>
                  <a:pt x="12568" y="54197"/>
                </a:lnTo>
                <a:close/>
                <a:moveTo>
                  <a:pt x="27075" y="47307"/>
                </a:moveTo>
                <a:lnTo>
                  <a:pt x="27075" y="47307"/>
                </a:lnTo>
                <a:cubicBezTo>
                  <a:pt x="27064" y="47345"/>
                  <a:pt x="27065" y="47371"/>
                  <a:pt x="27078" y="47398"/>
                </a:cubicBezTo>
                <a:lnTo>
                  <a:pt x="27078" y="47457"/>
                </a:lnTo>
                <a:lnTo>
                  <a:pt x="27078" y="47531"/>
                </a:lnTo>
                <a:cubicBezTo>
                  <a:pt x="26769" y="48664"/>
                  <a:pt x="26195" y="49885"/>
                  <a:pt x="25195" y="51195"/>
                </a:cubicBezTo>
                <a:cubicBezTo>
                  <a:pt x="23649" y="53211"/>
                  <a:pt x="21324" y="53535"/>
                  <a:pt x="18616" y="53903"/>
                </a:cubicBezTo>
                <a:cubicBezTo>
                  <a:pt x="17733" y="54020"/>
                  <a:pt x="16821" y="54138"/>
                  <a:pt x="15879" y="54344"/>
                </a:cubicBezTo>
                <a:cubicBezTo>
                  <a:pt x="15879" y="54212"/>
                  <a:pt x="15879" y="54094"/>
                  <a:pt x="15894" y="53976"/>
                </a:cubicBezTo>
                <a:cubicBezTo>
                  <a:pt x="16880" y="53726"/>
                  <a:pt x="17881" y="53579"/>
                  <a:pt x="18822" y="53432"/>
                </a:cubicBezTo>
                <a:cubicBezTo>
                  <a:pt x="21471" y="53034"/>
                  <a:pt x="23752" y="52681"/>
                  <a:pt x="25268" y="50695"/>
                </a:cubicBezTo>
                <a:cubicBezTo>
                  <a:pt x="26148" y="49536"/>
                  <a:pt x="26736" y="48393"/>
                  <a:pt x="27075" y="47307"/>
                </a:cubicBezTo>
                <a:close/>
                <a:moveTo>
                  <a:pt x="14584" y="53962"/>
                </a:moveTo>
                <a:cubicBezTo>
                  <a:pt x="14569" y="54065"/>
                  <a:pt x="14555" y="54182"/>
                  <a:pt x="14525" y="54271"/>
                </a:cubicBezTo>
                <a:cubicBezTo>
                  <a:pt x="14422" y="54300"/>
                  <a:pt x="14334" y="54344"/>
                  <a:pt x="14216" y="54374"/>
                </a:cubicBezTo>
                <a:cubicBezTo>
                  <a:pt x="14246" y="54271"/>
                  <a:pt x="14275" y="54182"/>
                  <a:pt x="14290" y="54065"/>
                </a:cubicBezTo>
                <a:cubicBezTo>
                  <a:pt x="14393" y="54035"/>
                  <a:pt x="14496" y="53991"/>
                  <a:pt x="14584" y="53962"/>
                </a:cubicBezTo>
                <a:close/>
                <a:moveTo>
                  <a:pt x="12789" y="54153"/>
                </a:moveTo>
                <a:lnTo>
                  <a:pt x="12789" y="54153"/>
                </a:lnTo>
                <a:cubicBezTo>
                  <a:pt x="12774" y="54197"/>
                  <a:pt x="12730" y="54227"/>
                  <a:pt x="12715" y="54285"/>
                </a:cubicBezTo>
                <a:cubicBezTo>
                  <a:pt x="12656" y="54330"/>
                  <a:pt x="12583" y="54374"/>
                  <a:pt x="12524" y="54418"/>
                </a:cubicBezTo>
                <a:cubicBezTo>
                  <a:pt x="12538" y="54374"/>
                  <a:pt x="12583" y="54344"/>
                  <a:pt x="12597" y="54300"/>
                </a:cubicBezTo>
                <a:cubicBezTo>
                  <a:pt x="12671" y="54256"/>
                  <a:pt x="12730" y="54197"/>
                  <a:pt x="12789" y="54153"/>
                </a:cubicBezTo>
                <a:close/>
                <a:moveTo>
                  <a:pt x="15806" y="53991"/>
                </a:moveTo>
                <a:lnTo>
                  <a:pt x="15806" y="54359"/>
                </a:lnTo>
                <a:cubicBezTo>
                  <a:pt x="15673" y="54374"/>
                  <a:pt x="15570" y="54418"/>
                  <a:pt x="15438" y="54433"/>
                </a:cubicBezTo>
                <a:cubicBezTo>
                  <a:pt x="15423" y="54359"/>
                  <a:pt x="15423" y="54271"/>
                  <a:pt x="15438" y="54197"/>
                </a:cubicBezTo>
                <a:cubicBezTo>
                  <a:pt x="15438" y="54153"/>
                  <a:pt x="15438" y="54123"/>
                  <a:pt x="15452" y="54079"/>
                </a:cubicBezTo>
                <a:cubicBezTo>
                  <a:pt x="15555" y="54050"/>
                  <a:pt x="15688" y="54020"/>
                  <a:pt x="15806" y="53991"/>
                </a:cubicBezTo>
                <a:close/>
                <a:moveTo>
                  <a:pt x="13554" y="54065"/>
                </a:moveTo>
                <a:lnTo>
                  <a:pt x="13554" y="54065"/>
                </a:lnTo>
                <a:cubicBezTo>
                  <a:pt x="13524" y="54153"/>
                  <a:pt x="13480" y="54256"/>
                  <a:pt x="13466" y="54330"/>
                </a:cubicBezTo>
                <a:cubicBezTo>
                  <a:pt x="13377" y="54359"/>
                  <a:pt x="13289" y="54418"/>
                  <a:pt x="13201" y="54447"/>
                </a:cubicBezTo>
                <a:cubicBezTo>
                  <a:pt x="13245" y="54359"/>
                  <a:pt x="13289" y="54285"/>
                  <a:pt x="13318" y="54197"/>
                </a:cubicBezTo>
                <a:cubicBezTo>
                  <a:pt x="13392" y="54182"/>
                  <a:pt x="13480" y="54123"/>
                  <a:pt x="13554" y="54065"/>
                </a:cubicBezTo>
                <a:close/>
                <a:moveTo>
                  <a:pt x="12980" y="54197"/>
                </a:moveTo>
                <a:cubicBezTo>
                  <a:pt x="12951" y="54256"/>
                  <a:pt x="12921" y="54300"/>
                  <a:pt x="12892" y="54374"/>
                </a:cubicBezTo>
                <a:cubicBezTo>
                  <a:pt x="12818" y="54418"/>
                  <a:pt x="12744" y="54477"/>
                  <a:pt x="12671" y="54521"/>
                </a:cubicBezTo>
                <a:cubicBezTo>
                  <a:pt x="12715" y="54477"/>
                  <a:pt x="12744" y="54403"/>
                  <a:pt x="12789" y="54344"/>
                </a:cubicBezTo>
                <a:cubicBezTo>
                  <a:pt x="12862" y="54285"/>
                  <a:pt x="12936" y="54227"/>
                  <a:pt x="12980" y="54197"/>
                </a:cubicBezTo>
                <a:close/>
                <a:moveTo>
                  <a:pt x="14201" y="54109"/>
                </a:moveTo>
                <a:lnTo>
                  <a:pt x="14201" y="54109"/>
                </a:lnTo>
                <a:cubicBezTo>
                  <a:pt x="14187" y="54212"/>
                  <a:pt x="14143" y="54300"/>
                  <a:pt x="14128" y="54418"/>
                </a:cubicBezTo>
                <a:cubicBezTo>
                  <a:pt x="14025" y="54447"/>
                  <a:pt x="13922" y="54491"/>
                  <a:pt x="13819" y="54521"/>
                </a:cubicBezTo>
                <a:cubicBezTo>
                  <a:pt x="13848" y="54418"/>
                  <a:pt x="13892" y="54330"/>
                  <a:pt x="13907" y="54227"/>
                </a:cubicBezTo>
                <a:cubicBezTo>
                  <a:pt x="13995" y="54197"/>
                  <a:pt x="14113" y="54138"/>
                  <a:pt x="14201" y="54109"/>
                </a:cubicBezTo>
                <a:close/>
                <a:moveTo>
                  <a:pt x="15349" y="54094"/>
                </a:moveTo>
                <a:lnTo>
                  <a:pt x="15349" y="54168"/>
                </a:lnTo>
                <a:cubicBezTo>
                  <a:pt x="15349" y="54271"/>
                  <a:pt x="15320" y="54359"/>
                  <a:pt x="15320" y="54447"/>
                </a:cubicBezTo>
                <a:cubicBezTo>
                  <a:pt x="15217" y="54491"/>
                  <a:pt x="15099" y="54521"/>
                  <a:pt x="14981" y="54550"/>
                </a:cubicBezTo>
                <a:lnTo>
                  <a:pt x="14981" y="54433"/>
                </a:lnTo>
                <a:cubicBezTo>
                  <a:pt x="14981" y="54359"/>
                  <a:pt x="14996" y="54271"/>
                  <a:pt x="15011" y="54197"/>
                </a:cubicBezTo>
                <a:cubicBezTo>
                  <a:pt x="15129" y="54153"/>
                  <a:pt x="15232" y="54123"/>
                  <a:pt x="15349" y="54094"/>
                </a:cubicBezTo>
                <a:close/>
                <a:moveTo>
                  <a:pt x="14937" y="54212"/>
                </a:moveTo>
                <a:cubicBezTo>
                  <a:pt x="14937" y="54285"/>
                  <a:pt x="14923" y="54359"/>
                  <a:pt x="14923" y="54433"/>
                </a:cubicBezTo>
                <a:cubicBezTo>
                  <a:pt x="14923" y="54462"/>
                  <a:pt x="14923" y="54521"/>
                  <a:pt x="14908" y="54565"/>
                </a:cubicBezTo>
                <a:cubicBezTo>
                  <a:pt x="14790" y="54594"/>
                  <a:pt x="14687" y="54624"/>
                  <a:pt x="14555" y="54653"/>
                </a:cubicBezTo>
                <a:cubicBezTo>
                  <a:pt x="14569" y="54565"/>
                  <a:pt x="14584" y="54447"/>
                  <a:pt x="14613" y="54330"/>
                </a:cubicBezTo>
                <a:lnTo>
                  <a:pt x="14937" y="54212"/>
                </a:lnTo>
                <a:close/>
                <a:moveTo>
                  <a:pt x="12406" y="54462"/>
                </a:moveTo>
                <a:cubicBezTo>
                  <a:pt x="12377" y="54506"/>
                  <a:pt x="12362" y="54521"/>
                  <a:pt x="12347" y="54565"/>
                </a:cubicBezTo>
                <a:cubicBezTo>
                  <a:pt x="12303" y="54594"/>
                  <a:pt x="12259" y="54639"/>
                  <a:pt x="12215" y="54668"/>
                </a:cubicBezTo>
                <a:cubicBezTo>
                  <a:pt x="12229" y="54639"/>
                  <a:pt x="12259" y="54624"/>
                  <a:pt x="12274" y="54580"/>
                </a:cubicBezTo>
                <a:cubicBezTo>
                  <a:pt x="12303" y="54550"/>
                  <a:pt x="12362" y="54506"/>
                  <a:pt x="12406" y="54462"/>
                </a:cubicBezTo>
                <a:close/>
                <a:moveTo>
                  <a:pt x="13186" y="54285"/>
                </a:moveTo>
                <a:lnTo>
                  <a:pt x="13186" y="54285"/>
                </a:lnTo>
                <a:cubicBezTo>
                  <a:pt x="13157" y="54359"/>
                  <a:pt x="13112" y="54447"/>
                  <a:pt x="13098" y="54521"/>
                </a:cubicBezTo>
                <a:cubicBezTo>
                  <a:pt x="13009" y="54565"/>
                  <a:pt x="12936" y="54624"/>
                  <a:pt x="12833" y="54668"/>
                </a:cubicBezTo>
                <a:cubicBezTo>
                  <a:pt x="12877" y="54594"/>
                  <a:pt x="12921" y="54506"/>
                  <a:pt x="12951" y="54433"/>
                </a:cubicBezTo>
                <a:cubicBezTo>
                  <a:pt x="13024" y="54374"/>
                  <a:pt x="13112" y="54330"/>
                  <a:pt x="13186" y="54285"/>
                </a:cubicBezTo>
                <a:close/>
                <a:moveTo>
                  <a:pt x="13819" y="54271"/>
                </a:moveTo>
                <a:cubicBezTo>
                  <a:pt x="13775" y="54359"/>
                  <a:pt x="13760" y="54477"/>
                  <a:pt x="13745" y="54565"/>
                </a:cubicBezTo>
                <a:cubicBezTo>
                  <a:pt x="13657" y="54594"/>
                  <a:pt x="13539" y="54639"/>
                  <a:pt x="13451" y="54697"/>
                </a:cubicBezTo>
                <a:cubicBezTo>
                  <a:pt x="13480" y="54594"/>
                  <a:pt x="13510" y="54506"/>
                  <a:pt x="13539" y="54388"/>
                </a:cubicBezTo>
                <a:cubicBezTo>
                  <a:pt x="13627" y="54359"/>
                  <a:pt x="13730" y="54300"/>
                  <a:pt x="13819" y="54271"/>
                </a:cubicBezTo>
                <a:close/>
                <a:moveTo>
                  <a:pt x="12597" y="54447"/>
                </a:moveTo>
                <a:lnTo>
                  <a:pt x="12597" y="54447"/>
                </a:lnTo>
                <a:cubicBezTo>
                  <a:pt x="12568" y="54506"/>
                  <a:pt x="12553" y="54565"/>
                  <a:pt x="12509" y="54624"/>
                </a:cubicBezTo>
                <a:cubicBezTo>
                  <a:pt x="12435" y="54668"/>
                  <a:pt x="12362" y="54712"/>
                  <a:pt x="12303" y="54771"/>
                </a:cubicBezTo>
                <a:cubicBezTo>
                  <a:pt x="12347" y="54712"/>
                  <a:pt x="12362" y="54668"/>
                  <a:pt x="12406" y="54624"/>
                </a:cubicBezTo>
                <a:cubicBezTo>
                  <a:pt x="12435" y="54580"/>
                  <a:pt x="12494" y="54550"/>
                  <a:pt x="12524" y="54506"/>
                </a:cubicBezTo>
                <a:cubicBezTo>
                  <a:pt x="12553" y="54491"/>
                  <a:pt x="12583" y="54477"/>
                  <a:pt x="12597" y="54447"/>
                </a:cubicBezTo>
                <a:close/>
                <a:moveTo>
                  <a:pt x="14510" y="54359"/>
                </a:moveTo>
                <a:lnTo>
                  <a:pt x="14466" y="54697"/>
                </a:lnTo>
                <a:lnTo>
                  <a:pt x="14128" y="54800"/>
                </a:lnTo>
                <a:cubicBezTo>
                  <a:pt x="14157" y="54697"/>
                  <a:pt x="14187" y="54580"/>
                  <a:pt x="14201" y="54477"/>
                </a:cubicBezTo>
                <a:cubicBezTo>
                  <a:pt x="14304" y="54433"/>
                  <a:pt x="14422" y="54403"/>
                  <a:pt x="14510" y="54359"/>
                </a:cubicBezTo>
                <a:close/>
                <a:moveTo>
                  <a:pt x="27078" y="47737"/>
                </a:moveTo>
                <a:cubicBezTo>
                  <a:pt x="27122" y="47766"/>
                  <a:pt x="27122" y="47766"/>
                  <a:pt x="27122" y="47795"/>
                </a:cubicBezTo>
                <a:lnTo>
                  <a:pt x="27122" y="47810"/>
                </a:lnTo>
                <a:lnTo>
                  <a:pt x="27122" y="47854"/>
                </a:lnTo>
                <a:lnTo>
                  <a:pt x="27122" y="47869"/>
                </a:lnTo>
                <a:lnTo>
                  <a:pt x="27122" y="47898"/>
                </a:lnTo>
                <a:lnTo>
                  <a:pt x="27122" y="47928"/>
                </a:lnTo>
                <a:lnTo>
                  <a:pt x="27122" y="47943"/>
                </a:lnTo>
                <a:lnTo>
                  <a:pt x="27122" y="47957"/>
                </a:lnTo>
                <a:cubicBezTo>
                  <a:pt x="26828" y="49105"/>
                  <a:pt x="26210" y="50371"/>
                  <a:pt x="25180" y="51725"/>
                </a:cubicBezTo>
                <a:cubicBezTo>
                  <a:pt x="23620" y="53785"/>
                  <a:pt x="21192" y="54109"/>
                  <a:pt x="18410" y="54433"/>
                </a:cubicBezTo>
                <a:cubicBezTo>
                  <a:pt x="17586" y="54550"/>
                  <a:pt x="16718" y="54639"/>
                  <a:pt x="15864" y="54800"/>
                </a:cubicBezTo>
                <a:cubicBezTo>
                  <a:pt x="15864" y="54668"/>
                  <a:pt x="15864" y="54550"/>
                  <a:pt x="15835" y="54418"/>
                </a:cubicBezTo>
                <a:cubicBezTo>
                  <a:pt x="16777" y="54212"/>
                  <a:pt x="17719" y="54079"/>
                  <a:pt x="18602" y="53976"/>
                </a:cubicBezTo>
                <a:cubicBezTo>
                  <a:pt x="21324" y="53608"/>
                  <a:pt x="23694" y="53270"/>
                  <a:pt x="25239" y="51239"/>
                </a:cubicBezTo>
                <a:cubicBezTo>
                  <a:pt x="26195" y="49988"/>
                  <a:pt x="26769" y="48826"/>
                  <a:pt x="27078" y="47737"/>
                </a:cubicBezTo>
                <a:close/>
                <a:moveTo>
                  <a:pt x="13421" y="54447"/>
                </a:moveTo>
                <a:cubicBezTo>
                  <a:pt x="13392" y="54550"/>
                  <a:pt x="13377" y="54639"/>
                  <a:pt x="13333" y="54727"/>
                </a:cubicBezTo>
                <a:cubicBezTo>
                  <a:pt x="13245" y="54771"/>
                  <a:pt x="13157" y="54815"/>
                  <a:pt x="13054" y="54859"/>
                </a:cubicBezTo>
                <a:cubicBezTo>
                  <a:pt x="13098" y="54771"/>
                  <a:pt x="13142" y="54668"/>
                  <a:pt x="13157" y="54580"/>
                </a:cubicBezTo>
                <a:cubicBezTo>
                  <a:pt x="13245" y="54550"/>
                  <a:pt x="13333" y="54491"/>
                  <a:pt x="13421" y="54447"/>
                </a:cubicBezTo>
                <a:close/>
                <a:moveTo>
                  <a:pt x="12818" y="54506"/>
                </a:moveTo>
                <a:lnTo>
                  <a:pt x="12818" y="54506"/>
                </a:lnTo>
                <a:cubicBezTo>
                  <a:pt x="12789" y="54580"/>
                  <a:pt x="12744" y="54653"/>
                  <a:pt x="12730" y="54727"/>
                </a:cubicBezTo>
                <a:cubicBezTo>
                  <a:pt x="12656" y="54786"/>
                  <a:pt x="12568" y="54815"/>
                  <a:pt x="12494" y="54874"/>
                </a:cubicBezTo>
                <a:cubicBezTo>
                  <a:pt x="12524" y="54800"/>
                  <a:pt x="12568" y="54727"/>
                  <a:pt x="12597" y="54668"/>
                </a:cubicBezTo>
                <a:cubicBezTo>
                  <a:pt x="12656" y="54624"/>
                  <a:pt x="12744" y="54565"/>
                  <a:pt x="12818" y="54506"/>
                </a:cubicBezTo>
                <a:close/>
                <a:moveTo>
                  <a:pt x="15761" y="54447"/>
                </a:moveTo>
                <a:cubicBezTo>
                  <a:pt x="15791" y="54580"/>
                  <a:pt x="15791" y="54697"/>
                  <a:pt x="15791" y="54815"/>
                </a:cubicBezTo>
                <a:cubicBezTo>
                  <a:pt x="15658" y="54845"/>
                  <a:pt x="15526" y="54874"/>
                  <a:pt x="15393" y="54889"/>
                </a:cubicBezTo>
                <a:lnTo>
                  <a:pt x="15393" y="54521"/>
                </a:lnTo>
                <a:cubicBezTo>
                  <a:pt x="15526" y="54491"/>
                  <a:pt x="15644" y="54462"/>
                  <a:pt x="15761" y="54447"/>
                </a:cubicBezTo>
                <a:close/>
                <a:moveTo>
                  <a:pt x="12009" y="54800"/>
                </a:moveTo>
                <a:lnTo>
                  <a:pt x="12009" y="54800"/>
                </a:lnTo>
                <a:cubicBezTo>
                  <a:pt x="11994" y="54815"/>
                  <a:pt x="11994" y="54845"/>
                  <a:pt x="11979" y="54859"/>
                </a:cubicBezTo>
                <a:cubicBezTo>
                  <a:pt x="11935" y="54874"/>
                  <a:pt x="11906" y="54918"/>
                  <a:pt x="11891" y="54933"/>
                </a:cubicBezTo>
                <a:lnTo>
                  <a:pt x="11891" y="54933"/>
                </a:lnTo>
                <a:cubicBezTo>
                  <a:pt x="11906" y="54918"/>
                  <a:pt x="11920" y="54889"/>
                  <a:pt x="11920" y="54874"/>
                </a:cubicBezTo>
                <a:cubicBezTo>
                  <a:pt x="11965" y="54859"/>
                  <a:pt x="11979" y="54815"/>
                  <a:pt x="12009" y="54800"/>
                </a:cubicBezTo>
                <a:close/>
                <a:moveTo>
                  <a:pt x="14113" y="54506"/>
                </a:moveTo>
                <a:lnTo>
                  <a:pt x="14113" y="54506"/>
                </a:lnTo>
                <a:cubicBezTo>
                  <a:pt x="14098" y="54624"/>
                  <a:pt x="14069" y="54727"/>
                  <a:pt x="14054" y="54815"/>
                </a:cubicBezTo>
                <a:lnTo>
                  <a:pt x="13730" y="54933"/>
                </a:lnTo>
                <a:cubicBezTo>
                  <a:pt x="13745" y="54815"/>
                  <a:pt x="13775" y="54727"/>
                  <a:pt x="13789" y="54624"/>
                </a:cubicBezTo>
                <a:cubicBezTo>
                  <a:pt x="13907" y="54580"/>
                  <a:pt x="13995" y="54550"/>
                  <a:pt x="14113" y="54506"/>
                </a:cubicBezTo>
                <a:close/>
                <a:moveTo>
                  <a:pt x="15320" y="54550"/>
                </a:moveTo>
                <a:lnTo>
                  <a:pt x="15320" y="54918"/>
                </a:lnTo>
                <a:cubicBezTo>
                  <a:pt x="15202" y="54933"/>
                  <a:pt x="15084" y="54962"/>
                  <a:pt x="14952" y="54992"/>
                </a:cubicBezTo>
                <a:cubicBezTo>
                  <a:pt x="14952" y="54874"/>
                  <a:pt x="14981" y="54771"/>
                  <a:pt x="14981" y="54639"/>
                </a:cubicBezTo>
                <a:cubicBezTo>
                  <a:pt x="15084" y="54594"/>
                  <a:pt x="15217" y="54580"/>
                  <a:pt x="15320" y="54550"/>
                </a:cubicBezTo>
                <a:close/>
                <a:moveTo>
                  <a:pt x="12215" y="54742"/>
                </a:moveTo>
                <a:cubicBezTo>
                  <a:pt x="12200" y="54800"/>
                  <a:pt x="12185" y="54845"/>
                  <a:pt x="12141" y="54889"/>
                </a:cubicBezTo>
                <a:cubicBezTo>
                  <a:pt x="12097" y="54918"/>
                  <a:pt x="12082" y="54933"/>
                  <a:pt x="12053" y="54948"/>
                </a:cubicBezTo>
                <a:cubicBezTo>
                  <a:pt x="12009" y="54962"/>
                  <a:pt x="11979" y="55006"/>
                  <a:pt x="11935" y="55021"/>
                </a:cubicBezTo>
                <a:cubicBezTo>
                  <a:pt x="11950" y="54992"/>
                  <a:pt x="11994" y="54948"/>
                  <a:pt x="12038" y="54889"/>
                </a:cubicBezTo>
                <a:cubicBezTo>
                  <a:pt x="12082" y="54845"/>
                  <a:pt x="12141" y="54800"/>
                  <a:pt x="12215" y="54742"/>
                </a:cubicBezTo>
                <a:close/>
                <a:moveTo>
                  <a:pt x="13039" y="54639"/>
                </a:moveTo>
                <a:lnTo>
                  <a:pt x="13039" y="54639"/>
                </a:lnTo>
                <a:cubicBezTo>
                  <a:pt x="13024" y="54727"/>
                  <a:pt x="12995" y="54815"/>
                  <a:pt x="12951" y="54918"/>
                </a:cubicBezTo>
                <a:cubicBezTo>
                  <a:pt x="12862" y="54948"/>
                  <a:pt x="12774" y="55006"/>
                  <a:pt x="12671" y="55036"/>
                </a:cubicBezTo>
                <a:cubicBezTo>
                  <a:pt x="12715" y="54948"/>
                  <a:pt x="12744" y="54874"/>
                  <a:pt x="12789" y="54786"/>
                </a:cubicBezTo>
                <a:cubicBezTo>
                  <a:pt x="12877" y="54727"/>
                  <a:pt x="12965" y="54697"/>
                  <a:pt x="13039" y="54639"/>
                </a:cubicBezTo>
                <a:close/>
                <a:moveTo>
                  <a:pt x="13701" y="54653"/>
                </a:moveTo>
                <a:lnTo>
                  <a:pt x="13701" y="54653"/>
                </a:lnTo>
                <a:cubicBezTo>
                  <a:pt x="13686" y="54771"/>
                  <a:pt x="13657" y="54859"/>
                  <a:pt x="13627" y="54962"/>
                </a:cubicBezTo>
                <a:cubicBezTo>
                  <a:pt x="13524" y="55006"/>
                  <a:pt x="13421" y="55036"/>
                  <a:pt x="13318" y="55080"/>
                </a:cubicBezTo>
                <a:cubicBezTo>
                  <a:pt x="13363" y="54992"/>
                  <a:pt x="13377" y="54874"/>
                  <a:pt x="13407" y="54786"/>
                </a:cubicBezTo>
                <a:cubicBezTo>
                  <a:pt x="13510" y="54742"/>
                  <a:pt x="13613" y="54697"/>
                  <a:pt x="13701" y="54653"/>
                </a:cubicBezTo>
                <a:close/>
                <a:moveTo>
                  <a:pt x="12435" y="54771"/>
                </a:moveTo>
                <a:lnTo>
                  <a:pt x="12435" y="54771"/>
                </a:lnTo>
                <a:cubicBezTo>
                  <a:pt x="12421" y="54845"/>
                  <a:pt x="12377" y="54889"/>
                  <a:pt x="12347" y="54948"/>
                </a:cubicBezTo>
                <a:cubicBezTo>
                  <a:pt x="12274" y="55006"/>
                  <a:pt x="12185" y="55065"/>
                  <a:pt x="12112" y="55095"/>
                </a:cubicBezTo>
                <a:cubicBezTo>
                  <a:pt x="12141" y="55036"/>
                  <a:pt x="12156" y="54992"/>
                  <a:pt x="12200" y="54933"/>
                </a:cubicBezTo>
                <a:cubicBezTo>
                  <a:pt x="12274" y="54874"/>
                  <a:pt x="12362" y="54815"/>
                  <a:pt x="12435" y="54771"/>
                </a:cubicBezTo>
                <a:close/>
                <a:moveTo>
                  <a:pt x="14908" y="54653"/>
                </a:moveTo>
                <a:cubicBezTo>
                  <a:pt x="14908" y="54771"/>
                  <a:pt x="14878" y="54889"/>
                  <a:pt x="14878" y="55006"/>
                </a:cubicBezTo>
                <a:cubicBezTo>
                  <a:pt x="14761" y="55036"/>
                  <a:pt x="14643" y="55065"/>
                  <a:pt x="14510" y="55095"/>
                </a:cubicBezTo>
                <a:cubicBezTo>
                  <a:pt x="14510" y="54992"/>
                  <a:pt x="14525" y="54874"/>
                  <a:pt x="14555" y="54742"/>
                </a:cubicBezTo>
                <a:cubicBezTo>
                  <a:pt x="14658" y="54712"/>
                  <a:pt x="14790" y="54668"/>
                  <a:pt x="14908" y="54653"/>
                </a:cubicBezTo>
                <a:close/>
                <a:moveTo>
                  <a:pt x="14452" y="54786"/>
                </a:moveTo>
                <a:lnTo>
                  <a:pt x="14452" y="54786"/>
                </a:lnTo>
                <a:cubicBezTo>
                  <a:pt x="14437" y="54889"/>
                  <a:pt x="14437" y="55021"/>
                  <a:pt x="14422" y="55139"/>
                </a:cubicBezTo>
                <a:cubicBezTo>
                  <a:pt x="14304" y="55168"/>
                  <a:pt x="14187" y="55183"/>
                  <a:pt x="14069" y="55227"/>
                </a:cubicBezTo>
                <a:cubicBezTo>
                  <a:pt x="14098" y="55139"/>
                  <a:pt x="14098" y="55065"/>
                  <a:pt x="14113" y="54962"/>
                </a:cubicBezTo>
                <a:cubicBezTo>
                  <a:pt x="14113" y="54948"/>
                  <a:pt x="14113" y="54918"/>
                  <a:pt x="14128" y="54889"/>
                </a:cubicBezTo>
                <a:lnTo>
                  <a:pt x="14452" y="54786"/>
                </a:lnTo>
                <a:close/>
                <a:moveTo>
                  <a:pt x="12671" y="54859"/>
                </a:moveTo>
                <a:lnTo>
                  <a:pt x="12671" y="54859"/>
                </a:lnTo>
                <a:cubicBezTo>
                  <a:pt x="12641" y="54933"/>
                  <a:pt x="12597" y="55021"/>
                  <a:pt x="12583" y="55095"/>
                </a:cubicBezTo>
                <a:cubicBezTo>
                  <a:pt x="12494" y="55154"/>
                  <a:pt x="12406" y="55183"/>
                  <a:pt x="12303" y="55242"/>
                </a:cubicBezTo>
                <a:cubicBezTo>
                  <a:pt x="12347" y="55168"/>
                  <a:pt x="12377" y="55095"/>
                  <a:pt x="12421" y="55006"/>
                </a:cubicBezTo>
                <a:cubicBezTo>
                  <a:pt x="12494" y="54962"/>
                  <a:pt x="12583" y="54918"/>
                  <a:pt x="12671" y="54859"/>
                </a:cubicBezTo>
                <a:close/>
                <a:moveTo>
                  <a:pt x="13318" y="54845"/>
                </a:moveTo>
                <a:lnTo>
                  <a:pt x="13318" y="54845"/>
                </a:lnTo>
                <a:cubicBezTo>
                  <a:pt x="13289" y="54933"/>
                  <a:pt x="13260" y="55036"/>
                  <a:pt x="13245" y="55139"/>
                </a:cubicBezTo>
                <a:cubicBezTo>
                  <a:pt x="13142" y="55168"/>
                  <a:pt x="13039" y="55227"/>
                  <a:pt x="12936" y="55257"/>
                </a:cubicBezTo>
                <a:cubicBezTo>
                  <a:pt x="12951" y="55154"/>
                  <a:pt x="12995" y="55065"/>
                  <a:pt x="13024" y="54962"/>
                </a:cubicBezTo>
                <a:cubicBezTo>
                  <a:pt x="13112" y="54918"/>
                  <a:pt x="13230" y="54874"/>
                  <a:pt x="13318" y="54845"/>
                </a:cubicBezTo>
                <a:close/>
                <a:moveTo>
                  <a:pt x="11832" y="55065"/>
                </a:moveTo>
                <a:lnTo>
                  <a:pt x="11832" y="55065"/>
                </a:lnTo>
                <a:cubicBezTo>
                  <a:pt x="11817" y="55095"/>
                  <a:pt x="11788" y="55139"/>
                  <a:pt x="11758" y="55168"/>
                </a:cubicBezTo>
                <a:cubicBezTo>
                  <a:pt x="11714" y="55183"/>
                  <a:pt x="11700" y="55227"/>
                  <a:pt x="11655" y="55242"/>
                </a:cubicBezTo>
                <a:cubicBezTo>
                  <a:pt x="11641" y="55257"/>
                  <a:pt x="11611" y="55286"/>
                  <a:pt x="11582" y="55301"/>
                </a:cubicBezTo>
                <a:cubicBezTo>
                  <a:pt x="11626" y="55257"/>
                  <a:pt x="11670" y="55227"/>
                  <a:pt x="11685" y="55183"/>
                </a:cubicBezTo>
                <a:cubicBezTo>
                  <a:pt x="11729" y="55154"/>
                  <a:pt x="11788" y="55095"/>
                  <a:pt x="11832" y="55065"/>
                </a:cubicBezTo>
                <a:close/>
                <a:moveTo>
                  <a:pt x="14040" y="54903"/>
                </a:moveTo>
                <a:lnTo>
                  <a:pt x="14040" y="54948"/>
                </a:lnTo>
                <a:cubicBezTo>
                  <a:pt x="14025" y="55036"/>
                  <a:pt x="14025" y="55154"/>
                  <a:pt x="13995" y="55242"/>
                </a:cubicBezTo>
                <a:cubicBezTo>
                  <a:pt x="13892" y="55271"/>
                  <a:pt x="13775" y="55316"/>
                  <a:pt x="13657" y="55360"/>
                </a:cubicBezTo>
                <a:cubicBezTo>
                  <a:pt x="13657" y="55316"/>
                  <a:pt x="13672" y="55257"/>
                  <a:pt x="13672" y="55227"/>
                </a:cubicBezTo>
                <a:cubicBezTo>
                  <a:pt x="13686" y="55154"/>
                  <a:pt x="13686" y="55095"/>
                  <a:pt x="13701" y="55021"/>
                </a:cubicBezTo>
                <a:lnTo>
                  <a:pt x="14040" y="54903"/>
                </a:lnTo>
                <a:close/>
                <a:moveTo>
                  <a:pt x="12053" y="55065"/>
                </a:moveTo>
                <a:cubicBezTo>
                  <a:pt x="12009" y="55109"/>
                  <a:pt x="11994" y="55168"/>
                  <a:pt x="11950" y="55213"/>
                </a:cubicBezTo>
                <a:lnTo>
                  <a:pt x="11729" y="55374"/>
                </a:lnTo>
                <a:cubicBezTo>
                  <a:pt x="11773" y="55316"/>
                  <a:pt x="11788" y="55286"/>
                  <a:pt x="11832" y="55227"/>
                </a:cubicBezTo>
                <a:lnTo>
                  <a:pt x="12053" y="55065"/>
                </a:lnTo>
                <a:close/>
                <a:moveTo>
                  <a:pt x="12921" y="55006"/>
                </a:moveTo>
                <a:lnTo>
                  <a:pt x="12921" y="55006"/>
                </a:lnTo>
                <a:cubicBezTo>
                  <a:pt x="12877" y="55095"/>
                  <a:pt x="12862" y="55183"/>
                  <a:pt x="12818" y="55286"/>
                </a:cubicBezTo>
                <a:cubicBezTo>
                  <a:pt x="12730" y="55316"/>
                  <a:pt x="12627" y="55374"/>
                  <a:pt x="12524" y="55404"/>
                </a:cubicBezTo>
                <a:cubicBezTo>
                  <a:pt x="12568" y="55330"/>
                  <a:pt x="12597" y="55242"/>
                  <a:pt x="12641" y="55154"/>
                </a:cubicBezTo>
                <a:cubicBezTo>
                  <a:pt x="12730" y="55095"/>
                  <a:pt x="12818" y="55065"/>
                  <a:pt x="12921" y="55006"/>
                </a:cubicBezTo>
                <a:close/>
                <a:moveTo>
                  <a:pt x="12288" y="55095"/>
                </a:moveTo>
                <a:lnTo>
                  <a:pt x="12288" y="55095"/>
                </a:lnTo>
                <a:cubicBezTo>
                  <a:pt x="12259" y="55168"/>
                  <a:pt x="12215" y="55242"/>
                  <a:pt x="12200" y="55316"/>
                </a:cubicBezTo>
                <a:cubicBezTo>
                  <a:pt x="12112" y="55374"/>
                  <a:pt x="12009" y="55433"/>
                  <a:pt x="11935" y="55477"/>
                </a:cubicBezTo>
                <a:cubicBezTo>
                  <a:pt x="11979" y="55404"/>
                  <a:pt x="12009" y="55360"/>
                  <a:pt x="12053" y="55271"/>
                </a:cubicBezTo>
                <a:cubicBezTo>
                  <a:pt x="12112" y="55213"/>
                  <a:pt x="12200" y="55154"/>
                  <a:pt x="12288" y="55095"/>
                </a:cubicBezTo>
                <a:close/>
                <a:moveTo>
                  <a:pt x="13613" y="55065"/>
                </a:moveTo>
                <a:lnTo>
                  <a:pt x="13613" y="55065"/>
                </a:lnTo>
                <a:cubicBezTo>
                  <a:pt x="13598" y="55109"/>
                  <a:pt x="13598" y="55154"/>
                  <a:pt x="13583" y="55213"/>
                </a:cubicBezTo>
                <a:cubicBezTo>
                  <a:pt x="13554" y="55257"/>
                  <a:pt x="13554" y="55316"/>
                  <a:pt x="13554" y="55374"/>
                </a:cubicBezTo>
                <a:lnTo>
                  <a:pt x="13230" y="55477"/>
                </a:lnTo>
                <a:cubicBezTo>
                  <a:pt x="13245" y="55389"/>
                  <a:pt x="13260" y="55286"/>
                  <a:pt x="13304" y="55183"/>
                </a:cubicBezTo>
                <a:cubicBezTo>
                  <a:pt x="13407" y="55154"/>
                  <a:pt x="13524" y="55109"/>
                  <a:pt x="13613" y="55065"/>
                </a:cubicBezTo>
                <a:close/>
                <a:moveTo>
                  <a:pt x="11420" y="55404"/>
                </a:moveTo>
                <a:lnTo>
                  <a:pt x="11420" y="55404"/>
                </a:lnTo>
                <a:cubicBezTo>
                  <a:pt x="11405" y="55433"/>
                  <a:pt x="11391" y="55463"/>
                  <a:pt x="11376" y="55477"/>
                </a:cubicBezTo>
                <a:cubicBezTo>
                  <a:pt x="11332" y="55507"/>
                  <a:pt x="11302" y="55536"/>
                  <a:pt x="11258" y="55551"/>
                </a:cubicBezTo>
                <a:cubicBezTo>
                  <a:pt x="11317" y="55522"/>
                  <a:pt x="11317" y="55507"/>
                  <a:pt x="11332" y="55477"/>
                </a:cubicBezTo>
                <a:cubicBezTo>
                  <a:pt x="11376" y="55463"/>
                  <a:pt x="11405" y="55433"/>
                  <a:pt x="11420" y="55404"/>
                </a:cubicBezTo>
                <a:close/>
                <a:moveTo>
                  <a:pt x="12524" y="55227"/>
                </a:moveTo>
                <a:lnTo>
                  <a:pt x="12524" y="55227"/>
                </a:lnTo>
                <a:cubicBezTo>
                  <a:pt x="12494" y="55316"/>
                  <a:pt x="12465" y="55389"/>
                  <a:pt x="12435" y="55477"/>
                </a:cubicBezTo>
                <a:cubicBezTo>
                  <a:pt x="12318" y="55522"/>
                  <a:pt x="12229" y="55580"/>
                  <a:pt x="12141" y="55625"/>
                </a:cubicBezTo>
                <a:cubicBezTo>
                  <a:pt x="12185" y="55536"/>
                  <a:pt x="12215" y="55463"/>
                  <a:pt x="12244" y="55374"/>
                </a:cubicBezTo>
                <a:cubicBezTo>
                  <a:pt x="12347" y="55316"/>
                  <a:pt x="12435" y="55257"/>
                  <a:pt x="12524" y="55227"/>
                </a:cubicBezTo>
                <a:close/>
                <a:moveTo>
                  <a:pt x="11641" y="55374"/>
                </a:moveTo>
                <a:lnTo>
                  <a:pt x="11641" y="55374"/>
                </a:lnTo>
                <a:cubicBezTo>
                  <a:pt x="11626" y="55404"/>
                  <a:pt x="11582" y="55463"/>
                  <a:pt x="11567" y="55507"/>
                </a:cubicBezTo>
                <a:cubicBezTo>
                  <a:pt x="11494" y="55551"/>
                  <a:pt x="11420" y="55610"/>
                  <a:pt x="11346" y="55654"/>
                </a:cubicBezTo>
                <a:cubicBezTo>
                  <a:pt x="11391" y="55610"/>
                  <a:pt x="11405" y="55551"/>
                  <a:pt x="11449" y="55522"/>
                </a:cubicBezTo>
                <a:cubicBezTo>
                  <a:pt x="11523" y="55463"/>
                  <a:pt x="11567" y="55404"/>
                  <a:pt x="11641" y="55374"/>
                </a:cubicBezTo>
                <a:close/>
                <a:moveTo>
                  <a:pt x="13215" y="55227"/>
                </a:moveTo>
                <a:lnTo>
                  <a:pt x="13215" y="55227"/>
                </a:lnTo>
                <a:cubicBezTo>
                  <a:pt x="13186" y="55301"/>
                  <a:pt x="13171" y="55389"/>
                  <a:pt x="13157" y="55463"/>
                </a:cubicBezTo>
                <a:cubicBezTo>
                  <a:pt x="13157" y="55477"/>
                  <a:pt x="13157" y="55507"/>
                  <a:pt x="13142" y="55522"/>
                </a:cubicBezTo>
                <a:cubicBezTo>
                  <a:pt x="13024" y="55551"/>
                  <a:pt x="12921" y="55595"/>
                  <a:pt x="12803" y="55654"/>
                </a:cubicBezTo>
                <a:cubicBezTo>
                  <a:pt x="12847" y="55551"/>
                  <a:pt x="12862" y="55448"/>
                  <a:pt x="12892" y="55360"/>
                </a:cubicBezTo>
                <a:cubicBezTo>
                  <a:pt x="13009" y="55316"/>
                  <a:pt x="13098" y="55257"/>
                  <a:pt x="13215" y="55227"/>
                </a:cubicBezTo>
                <a:close/>
                <a:moveTo>
                  <a:pt x="11876" y="55374"/>
                </a:moveTo>
                <a:lnTo>
                  <a:pt x="11876" y="55374"/>
                </a:lnTo>
                <a:cubicBezTo>
                  <a:pt x="11847" y="55433"/>
                  <a:pt x="11832" y="55507"/>
                  <a:pt x="11788" y="55551"/>
                </a:cubicBezTo>
                <a:cubicBezTo>
                  <a:pt x="11700" y="55610"/>
                  <a:pt x="11626" y="55669"/>
                  <a:pt x="11538" y="55728"/>
                </a:cubicBezTo>
                <a:cubicBezTo>
                  <a:pt x="11567" y="55669"/>
                  <a:pt x="11582" y="55610"/>
                  <a:pt x="11626" y="55551"/>
                </a:cubicBezTo>
                <a:cubicBezTo>
                  <a:pt x="11641" y="55536"/>
                  <a:pt x="11670" y="55522"/>
                  <a:pt x="11685" y="55522"/>
                </a:cubicBezTo>
                <a:cubicBezTo>
                  <a:pt x="11758" y="55463"/>
                  <a:pt x="11817" y="55433"/>
                  <a:pt x="11876" y="55374"/>
                </a:cubicBezTo>
                <a:close/>
                <a:moveTo>
                  <a:pt x="12803" y="55389"/>
                </a:moveTo>
                <a:lnTo>
                  <a:pt x="12803" y="55389"/>
                </a:lnTo>
                <a:cubicBezTo>
                  <a:pt x="12774" y="55477"/>
                  <a:pt x="12744" y="55595"/>
                  <a:pt x="12730" y="55683"/>
                </a:cubicBezTo>
                <a:cubicBezTo>
                  <a:pt x="12627" y="55728"/>
                  <a:pt x="12509" y="55772"/>
                  <a:pt x="12406" y="55816"/>
                </a:cubicBezTo>
                <a:cubicBezTo>
                  <a:pt x="12435" y="55728"/>
                  <a:pt x="12450" y="55625"/>
                  <a:pt x="12494" y="55536"/>
                </a:cubicBezTo>
                <a:cubicBezTo>
                  <a:pt x="12597" y="55477"/>
                  <a:pt x="12686" y="55448"/>
                  <a:pt x="12803" y="55389"/>
                </a:cubicBezTo>
                <a:close/>
                <a:moveTo>
                  <a:pt x="12126" y="55448"/>
                </a:moveTo>
                <a:cubicBezTo>
                  <a:pt x="12082" y="55522"/>
                  <a:pt x="12053" y="55610"/>
                  <a:pt x="12038" y="55683"/>
                </a:cubicBezTo>
                <a:cubicBezTo>
                  <a:pt x="11935" y="55728"/>
                  <a:pt x="11847" y="55772"/>
                  <a:pt x="11744" y="55831"/>
                </a:cubicBezTo>
                <a:lnTo>
                  <a:pt x="11847" y="55610"/>
                </a:lnTo>
                <a:lnTo>
                  <a:pt x="12126" y="55448"/>
                </a:lnTo>
                <a:close/>
                <a:moveTo>
                  <a:pt x="11258" y="55669"/>
                </a:moveTo>
                <a:cubicBezTo>
                  <a:pt x="11243" y="55698"/>
                  <a:pt x="11199" y="55742"/>
                  <a:pt x="11185" y="55772"/>
                </a:cubicBezTo>
                <a:cubicBezTo>
                  <a:pt x="11126" y="55816"/>
                  <a:pt x="11082" y="55875"/>
                  <a:pt x="11023" y="55904"/>
                </a:cubicBezTo>
                <a:cubicBezTo>
                  <a:pt x="11037" y="55875"/>
                  <a:pt x="11052" y="55831"/>
                  <a:pt x="11096" y="55801"/>
                </a:cubicBezTo>
                <a:cubicBezTo>
                  <a:pt x="11155" y="55757"/>
                  <a:pt x="11199" y="55728"/>
                  <a:pt x="11258" y="55669"/>
                </a:cubicBezTo>
                <a:close/>
                <a:moveTo>
                  <a:pt x="11479" y="55669"/>
                </a:moveTo>
                <a:lnTo>
                  <a:pt x="11479" y="55669"/>
                </a:lnTo>
                <a:cubicBezTo>
                  <a:pt x="11449" y="55728"/>
                  <a:pt x="11420" y="55772"/>
                  <a:pt x="11391" y="55816"/>
                </a:cubicBezTo>
                <a:cubicBezTo>
                  <a:pt x="11332" y="55845"/>
                  <a:pt x="11273" y="55889"/>
                  <a:pt x="11214" y="55948"/>
                </a:cubicBezTo>
                <a:cubicBezTo>
                  <a:pt x="11199" y="55963"/>
                  <a:pt x="11170" y="55978"/>
                  <a:pt x="11140" y="55992"/>
                </a:cubicBezTo>
                <a:cubicBezTo>
                  <a:pt x="11185" y="55948"/>
                  <a:pt x="11199" y="55889"/>
                  <a:pt x="11243" y="55845"/>
                </a:cubicBezTo>
                <a:cubicBezTo>
                  <a:pt x="11317" y="55801"/>
                  <a:pt x="11391" y="55728"/>
                  <a:pt x="11479" y="55669"/>
                </a:cubicBezTo>
                <a:close/>
                <a:moveTo>
                  <a:pt x="12377" y="55595"/>
                </a:moveTo>
                <a:lnTo>
                  <a:pt x="12377" y="55595"/>
                </a:lnTo>
                <a:cubicBezTo>
                  <a:pt x="12347" y="55683"/>
                  <a:pt x="12318" y="55772"/>
                  <a:pt x="12288" y="55875"/>
                </a:cubicBezTo>
                <a:cubicBezTo>
                  <a:pt x="12185" y="55919"/>
                  <a:pt x="12082" y="55963"/>
                  <a:pt x="11979" y="56022"/>
                </a:cubicBezTo>
                <a:cubicBezTo>
                  <a:pt x="12038" y="55904"/>
                  <a:pt x="12068" y="55831"/>
                  <a:pt x="12082" y="55742"/>
                </a:cubicBezTo>
                <a:cubicBezTo>
                  <a:pt x="12185" y="55683"/>
                  <a:pt x="12288" y="55625"/>
                  <a:pt x="12377" y="55595"/>
                </a:cubicBezTo>
                <a:close/>
                <a:moveTo>
                  <a:pt x="11714" y="55683"/>
                </a:moveTo>
                <a:lnTo>
                  <a:pt x="11714" y="55683"/>
                </a:lnTo>
                <a:cubicBezTo>
                  <a:pt x="11685" y="55757"/>
                  <a:pt x="11641" y="55831"/>
                  <a:pt x="11626" y="55904"/>
                </a:cubicBezTo>
                <a:lnTo>
                  <a:pt x="11346" y="56066"/>
                </a:lnTo>
                <a:cubicBezTo>
                  <a:pt x="11391" y="55992"/>
                  <a:pt x="11420" y="55934"/>
                  <a:pt x="11449" y="55860"/>
                </a:cubicBezTo>
                <a:cubicBezTo>
                  <a:pt x="11538" y="55816"/>
                  <a:pt x="11626" y="55757"/>
                  <a:pt x="11714" y="55683"/>
                </a:cubicBezTo>
                <a:close/>
                <a:moveTo>
                  <a:pt x="10861" y="55963"/>
                </a:moveTo>
                <a:cubicBezTo>
                  <a:pt x="10831" y="55992"/>
                  <a:pt x="10817" y="56022"/>
                  <a:pt x="10802" y="56051"/>
                </a:cubicBezTo>
                <a:cubicBezTo>
                  <a:pt x="10758" y="56095"/>
                  <a:pt x="10714" y="56125"/>
                  <a:pt x="10669" y="56140"/>
                </a:cubicBezTo>
                <a:cubicBezTo>
                  <a:pt x="10684" y="56125"/>
                  <a:pt x="10714" y="56110"/>
                  <a:pt x="10728" y="56066"/>
                </a:cubicBezTo>
                <a:cubicBezTo>
                  <a:pt x="10758" y="56037"/>
                  <a:pt x="10817" y="55992"/>
                  <a:pt x="10861" y="55963"/>
                </a:cubicBezTo>
                <a:close/>
                <a:moveTo>
                  <a:pt x="11994" y="55801"/>
                </a:moveTo>
                <a:cubicBezTo>
                  <a:pt x="11950" y="55889"/>
                  <a:pt x="11935" y="55963"/>
                  <a:pt x="11906" y="56051"/>
                </a:cubicBezTo>
                <a:cubicBezTo>
                  <a:pt x="11788" y="56110"/>
                  <a:pt x="11700" y="56169"/>
                  <a:pt x="11582" y="56199"/>
                </a:cubicBezTo>
                <a:cubicBezTo>
                  <a:pt x="11626" y="56125"/>
                  <a:pt x="11670" y="56037"/>
                  <a:pt x="11700" y="55963"/>
                </a:cubicBezTo>
                <a:cubicBezTo>
                  <a:pt x="11788" y="55904"/>
                  <a:pt x="11891" y="55845"/>
                  <a:pt x="11994" y="55801"/>
                </a:cubicBezTo>
                <a:close/>
                <a:moveTo>
                  <a:pt x="11052" y="55978"/>
                </a:moveTo>
                <a:cubicBezTo>
                  <a:pt x="11023" y="56037"/>
                  <a:pt x="10993" y="56066"/>
                  <a:pt x="10964" y="56125"/>
                </a:cubicBezTo>
                <a:cubicBezTo>
                  <a:pt x="10890" y="56184"/>
                  <a:pt x="10817" y="56213"/>
                  <a:pt x="10743" y="56272"/>
                </a:cubicBezTo>
                <a:cubicBezTo>
                  <a:pt x="10787" y="56213"/>
                  <a:pt x="10817" y="56169"/>
                  <a:pt x="10846" y="56125"/>
                </a:cubicBezTo>
                <a:cubicBezTo>
                  <a:pt x="10934" y="56066"/>
                  <a:pt x="10993" y="56037"/>
                  <a:pt x="11052" y="55978"/>
                </a:cubicBezTo>
                <a:close/>
                <a:moveTo>
                  <a:pt x="11309" y="55989"/>
                </a:moveTo>
                <a:cubicBezTo>
                  <a:pt x="11271" y="56044"/>
                  <a:pt x="11255" y="56100"/>
                  <a:pt x="11214" y="56169"/>
                </a:cubicBezTo>
                <a:cubicBezTo>
                  <a:pt x="11126" y="56213"/>
                  <a:pt x="11037" y="56287"/>
                  <a:pt x="10949" y="56346"/>
                </a:cubicBezTo>
                <a:cubicBezTo>
                  <a:pt x="10964" y="56287"/>
                  <a:pt x="11008" y="56243"/>
                  <a:pt x="11037" y="56184"/>
                </a:cubicBezTo>
                <a:cubicBezTo>
                  <a:pt x="11111" y="56125"/>
                  <a:pt x="11199" y="56066"/>
                  <a:pt x="11273" y="56022"/>
                </a:cubicBezTo>
                <a:cubicBezTo>
                  <a:pt x="11283" y="56002"/>
                  <a:pt x="11299" y="55996"/>
                  <a:pt x="11309" y="55989"/>
                </a:cubicBezTo>
                <a:close/>
                <a:moveTo>
                  <a:pt x="10449" y="56316"/>
                </a:moveTo>
                <a:cubicBezTo>
                  <a:pt x="10449" y="56331"/>
                  <a:pt x="10434" y="56331"/>
                  <a:pt x="10434" y="56346"/>
                </a:cubicBezTo>
                <a:cubicBezTo>
                  <a:pt x="10419" y="56360"/>
                  <a:pt x="10390" y="56360"/>
                  <a:pt x="10375" y="56390"/>
                </a:cubicBezTo>
                <a:cubicBezTo>
                  <a:pt x="10375" y="56360"/>
                  <a:pt x="10375" y="56360"/>
                  <a:pt x="10390" y="56346"/>
                </a:cubicBezTo>
                <a:cubicBezTo>
                  <a:pt x="10405" y="56331"/>
                  <a:pt x="10434" y="56331"/>
                  <a:pt x="10449" y="56316"/>
                </a:cubicBezTo>
                <a:close/>
                <a:moveTo>
                  <a:pt x="11567" y="56037"/>
                </a:moveTo>
                <a:cubicBezTo>
                  <a:pt x="11538" y="56110"/>
                  <a:pt x="11494" y="56199"/>
                  <a:pt x="11479" y="56272"/>
                </a:cubicBezTo>
                <a:cubicBezTo>
                  <a:pt x="11376" y="56331"/>
                  <a:pt x="11273" y="56390"/>
                  <a:pt x="11170" y="56434"/>
                </a:cubicBezTo>
                <a:lnTo>
                  <a:pt x="11273" y="56213"/>
                </a:lnTo>
                <a:cubicBezTo>
                  <a:pt x="11376" y="56140"/>
                  <a:pt x="11479" y="56095"/>
                  <a:pt x="11567" y="56037"/>
                </a:cubicBezTo>
                <a:close/>
                <a:moveTo>
                  <a:pt x="10655" y="56272"/>
                </a:moveTo>
                <a:cubicBezTo>
                  <a:pt x="10611" y="56316"/>
                  <a:pt x="10596" y="56360"/>
                  <a:pt x="10566" y="56405"/>
                </a:cubicBezTo>
                <a:cubicBezTo>
                  <a:pt x="10478" y="56434"/>
                  <a:pt x="10434" y="56493"/>
                  <a:pt x="10360" y="56537"/>
                </a:cubicBezTo>
                <a:cubicBezTo>
                  <a:pt x="10390" y="56493"/>
                  <a:pt x="10434" y="56434"/>
                  <a:pt x="10463" y="56405"/>
                </a:cubicBezTo>
                <a:cubicBezTo>
                  <a:pt x="10522" y="56360"/>
                  <a:pt x="10596" y="56316"/>
                  <a:pt x="10655" y="56272"/>
                </a:cubicBezTo>
                <a:close/>
                <a:moveTo>
                  <a:pt x="10875" y="56287"/>
                </a:moveTo>
                <a:cubicBezTo>
                  <a:pt x="10831" y="56346"/>
                  <a:pt x="10817" y="56405"/>
                  <a:pt x="10787" y="56463"/>
                </a:cubicBezTo>
                <a:cubicBezTo>
                  <a:pt x="10684" y="56508"/>
                  <a:pt x="10596" y="56581"/>
                  <a:pt x="10508" y="56640"/>
                </a:cubicBezTo>
                <a:lnTo>
                  <a:pt x="10611" y="56478"/>
                </a:lnTo>
                <a:cubicBezTo>
                  <a:pt x="10714" y="56405"/>
                  <a:pt x="10802" y="56346"/>
                  <a:pt x="10875" y="56287"/>
                </a:cubicBezTo>
                <a:close/>
                <a:moveTo>
                  <a:pt x="11155" y="56287"/>
                </a:moveTo>
                <a:lnTo>
                  <a:pt x="11155" y="56287"/>
                </a:lnTo>
                <a:cubicBezTo>
                  <a:pt x="11111" y="56360"/>
                  <a:pt x="11096" y="56419"/>
                  <a:pt x="11052" y="56493"/>
                </a:cubicBezTo>
                <a:cubicBezTo>
                  <a:pt x="10949" y="56552"/>
                  <a:pt x="10861" y="56625"/>
                  <a:pt x="10743" y="56684"/>
                </a:cubicBezTo>
                <a:cubicBezTo>
                  <a:pt x="10787" y="56625"/>
                  <a:pt x="10802" y="56552"/>
                  <a:pt x="10831" y="56493"/>
                </a:cubicBezTo>
                <a:cubicBezTo>
                  <a:pt x="10949" y="56434"/>
                  <a:pt x="11052" y="56360"/>
                  <a:pt x="11155" y="56287"/>
                </a:cubicBezTo>
                <a:close/>
                <a:moveTo>
                  <a:pt x="10243" y="56552"/>
                </a:moveTo>
                <a:cubicBezTo>
                  <a:pt x="10228" y="56581"/>
                  <a:pt x="10199" y="56625"/>
                  <a:pt x="10169" y="56655"/>
                </a:cubicBezTo>
                <a:cubicBezTo>
                  <a:pt x="10140" y="56699"/>
                  <a:pt x="10081" y="56714"/>
                  <a:pt x="10037" y="56758"/>
                </a:cubicBezTo>
                <a:lnTo>
                  <a:pt x="10022" y="56772"/>
                </a:lnTo>
                <a:cubicBezTo>
                  <a:pt x="10051" y="56728"/>
                  <a:pt x="10081" y="56699"/>
                  <a:pt x="10110" y="56655"/>
                </a:cubicBezTo>
                <a:cubicBezTo>
                  <a:pt x="10154" y="56625"/>
                  <a:pt x="10213" y="56581"/>
                  <a:pt x="10243" y="56552"/>
                </a:cubicBezTo>
                <a:close/>
                <a:moveTo>
                  <a:pt x="10449" y="56581"/>
                </a:moveTo>
                <a:lnTo>
                  <a:pt x="10449" y="56581"/>
                </a:lnTo>
                <a:cubicBezTo>
                  <a:pt x="10434" y="56625"/>
                  <a:pt x="10390" y="56684"/>
                  <a:pt x="10360" y="56728"/>
                </a:cubicBezTo>
                <a:cubicBezTo>
                  <a:pt x="10287" y="56787"/>
                  <a:pt x="10199" y="56846"/>
                  <a:pt x="10096" y="56905"/>
                </a:cubicBezTo>
                <a:cubicBezTo>
                  <a:pt x="10140" y="56846"/>
                  <a:pt x="10169" y="56787"/>
                  <a:pt x="10228" y="56728"/>
                </a:cubicBezTo>
                <a:cubicBezTo>
                  <a:pt x="10302" y="56684"/>
                  <a:pt x="10375" y="56625"/>
                  <a:pt x="10449" y="56581"/>
                </a:cubicBezTo>
                <a:close/>
                <a:moveTo>
                  <a:pt x="10699" y="56581"/>
                </a:moveTo>
                <a:lnTo>
                  <a:pt x="10699" y="56581"/>
                </a:lnTo>
                <a:cubicBezTo>
                  <a:pt x="10669" y="56655"/>
                  <a:pt x="10655" y="56714"/>
                  <a:pt x="10611" y="56772"/>
                </a:cubicBezTo>
                <a:cubicBezTo>
                  <a:pt x="10522" y="56831"/>
                  <a:pt x="10449" y="56875"/>
                  <a:pt x="10360" y="56934"/>
                </a:cubicBezTo>
                <a:cubicBezTo>
                  <a:pt x="10349" y="56946"/>
                  <a:pt x="10327" y="56948"/>
                  <a:pt x="10312" y="56964"/>
                </a:cubicBezTo>
                <a:lnTo>
                  <a:pt x="10312" y="56964"/>
                </a:lnTo>
                <a:cubicBezTo>
                  <a:pt x="10350" y="56908"/>
                  <a:pt x="10378" y="56841"/>
                  <a:pt x="10405" y="56787"/>
                </a:cubicBezTo>
                <a:cubicBezTo>
                  <a:pt x="10508" y="56714"/>
                  <a:pt x="10611" y="56655"/>
                  <a:pt x="10699" y="56581"/>
                </a:cubicBezTo>
                <a:close/>
                <a:moveTo>
                  <a:pt x="9831" y="56876"/>
                </a:moveTo>
                <a:lnTo>
                  <a:pt x="9831" y="56876"/>
                </a:lnTo>
                <a:cubicBezTo>
                  <a:pt x="9801" y="56905"/>
                  <a:pt x="9786" y="56920"/>
                  <a:pt x="9786" y="56934"/>
                </a:cubicBezTo>
                <a:cubicBezTo>
                  <a:pt x="9772" y="56949"/>
                  <a:pt x="9728" y="56978"/>
                  <a:pt x="9713" y="56993"/>
                </a:cubicBezTo>
                <a:cubicBezTo>
                  <a:pt x="9728" y="56978"/>
                  <a:pt x="9728" y="56949"/>
                  <a:pt x="9742" y="56934"/>
                </a:cubicBezTo>
                <a:cubicBezTo>
                  <a:pt x="9772" y="56920"/>
                  <a:pt x="9801" y="56905"/>
                  <a:pt x="9831" y="56876"/>
                </a:cubicBezTo>
                <a:close/>
                <a:moveTo>
                  <a:pt x="10037" y="56861"/>
                </a:moveTo>
                <a:cubicBezTo>
                  <a:pt x="10007" y="56920"/>
                  <a:pt x="9963" y="56949"/>
                  <a:pt x="9948" y="57008"/>
                </a:cubicBezTo>
                <a:cubicBezTo>
                  <a:pt x="9875" y="57052"/>
                  <a:pt x="9801" y="57096"/>
                  <a:pt x="9728" y="57140"/>
                </a:cubicBezTo>
                <a:cubicBezTo>
                  <a:pt x="9772" y="57081"/>
                  <a:pt x="9801" y="57052"/>
                  <a:pt x="9845" y="56993"/>
                </a:cubicBezTo>
                <a:cubicBezTo>
                  <a:pt x="9919" y="56949"/>
                  <a:pt x="9978" y="56905"/>
                  <a:pt x="10037" y="56861"/>
                </a:cubicBezTo>
                <a:close/>
                <a:moveTo>
                  <a:pt x="10272" y="56905"/>
                </a:moveTo>
                <a:cubicBezTo>
                  <a:pt x="10228" y="56949"/>
                  <a:pt x="10199" y="57023"/>
                  <a:pt x="10169" y="57081"/>
                </a:cubicBezTo>
                <a:cubicBezTo>
                  <a:pt x="10081" y="57140"/>
                  <a:pt x="9978" y="57214"/>
                  <a:pt x="9875" y="57273"/>
                </a:cubicBezTo>
                <a:cubicBezTo>
                  <a:pt x="9919" y="57199"/>
                  <a:pt x="9978" y="57140"/>
                  <a:pt x="10007" y="57067"/>
                </a:cubicBezTo>
                <a:cubicBezTo>
                  <a:pt x="10081" y="57008"/>
                  <a:pt x="10169" y="56949"/>
                  <a:pt x="10272" y="56905"/>
                </a:cubicBezTo>
                <a:close/>
                <a:moveTo>
                  <a:pt x="9639" y="57140"/>
                </a:moveTo>
                <a:lnTo>
                  <a:pt x="9639" y="57140"/>
                </a:lnTo>
                <a:cubicBezTo>
                  <a:pt x="9610" y="57170"/>
                  <a:pt x="9580" y="57214"/>
                  <a:pt x="9551" y="57258"/>
                </a:cubicBezTo>
                <a:lnTo>
                  <a:pt x="9374" y="57376"/>
                </a:lnTo>
                <a:cubicBezTo>
                  <a:pt x="9404" y="57317"/>
                  <a:pt x="9433" y="57288"/>
                  <a:pt x="9477" y="57243"/>
                </a:cubicBezTo>
                <a:lnTo>
                  <a:pt x="9639" y="57140"/>
                </a:lnTo>
                <a:close/>
                <a:moveTo>
                  <a:pt x="9831" y="57170"/>
                </a:moveTo>
                <a:cubicBezTo>
                  <a:pt x="9801" y="57229"/>
                  <a:pt x="9772" y="57288"/>
                  <a:pt x="9728" y="57346"/>
                </a:cubicBezTo>
                <a:lnTo>
                  <a:pt x="9463" y="57508"/>
                </a:lnTo>
                <a:cubicBezTo>
                  <a:pt x="9492" y="57449"/>
                  <a:pt x="9551" y="57376"/>
                  <a:pt x="9580" y="57317"/>
                </a:cubicBezTo>
                <a:cubicBezTo>
                  <a:pt x="9654" y="57258"/>
                  <a:pt x="9757" y="57229"/>
                  <a:pt x="9831" y="57170"/>
                </a:cubicBezTo>
                <a:close/>
                <a:moveTo>
                  <a:pt x="9170" y="57449"/>
                </a:moveTo>
                <a:cubicBezTo>
                  <a:pt x="9159" y="57462"/>
                  <a:pt x="9147" y="57478"/>
                  <a:pt x="9139" y="57494"/>
                </a:cubicBezTo>
                <a:cubicBezTo>
                  <a:pt x="9126" y="57500"/>
                  <a:pt x="9111" y="57506"/>
                  <a:pt x="9097" y="57512"/>
                </a:cubicBezTo>
                <a:lnTo>
                  <a:pt x="9097" y="57512"/>
                </a:lnTo>
                <a:cubicBezTo>
                  <a:pt x="9101" y="57507"/>
                  <a:pt x="9106" y="57501"/>
                  <a:pt x="9110" y="57494"/>
                </a:cubicBezTo>
                <a:cubicBezTo>
                  <a:pt x="9128" y="57475"/>
                  <a:pt x="9151" y="57463"/>
                  <a:pt x="9170" y="57449"/>
                </a:cubicBezTo>
                <a:close/>
                <a:moveTo>
                  <a:pt x="9408" y="57434"/>
                </a:moveTo>
                <a:lnTo>
                  <a:pt x="9301" y="57582"/>
                </a:lnTo>
                <a:cubicBezTo>
                  <a:pt x="9227" y="57611"/>
                  <a:pt x="9154" y="57670"/>
                  <a:pt x="9065" y="57714"/>
                </a:cubicBezTo>
                <a:cubicBezTo>
                  <a:pt x="9124" y="57670"/>
                  <a:pt x="9168" y="57611"/>
                  <a:pt x="9198" y="57567"/>
                </a:cubicBezTo>
                <a:cubicBezTo>
                  <a:pt x="9271" y="57523"/>
                  <a:pt x="9330" y="57494"/>
                  <a:pt x="9404" y="57435"/>
                </a:cubicBezTo>
                <a:cubicBezTo>
                  <a:pt x="9404" y="57435"/>
                  <a:pt x="9406" y="57435"/>
                  <a:pt x="9408" y="57434"/>
                </a:cubicBezTo>
                <a:close/>
                <a:moveTo>
                  <a:pt x="8992" y="57685"/>
                </a:moveTo>
                <a:lnTo>
                  <a:pt x="8992" y="57685"/>
                </a:lnTo>
                <a:cubicBezTo>
                  <a:pt x="8962" y="57729"/>
                  <a:pt x="8918" y="57773"/>
                  <a:pt x="8889" y="57832"/>
                </a:cubicBezTo>
                <a:cubicBezTo>
                  <a:pt x="8830" y="57876"/>
                  <a:pt x="8771" y="57891"/>
                  <a:pt x="8742" y="57935"/>
                </a:cubicBezTo>
                <a:cubicBezTo>
                  <a:pt x="8727" y="57935"/>
                  <a:pt x="8727" y="57950"/>
                  <a:pt x="8697" y="57950"/>
                </a:cubicBezTo>
                <a:cubicBezTo>
                  <a:pt x="8756" y="57876"/>
                  <a:pt x="8800" y="57832"/>
                  <a:pt x="8830" y="57803"/>
                </a:cubicBezTo>
                <a:lnTo>
                  <a:pt x="8992" y="57685"/>
                </a:lnTo>
                <a:close/>
                <a:moveTo>
                  <a:pt x="8565" y="57950"/>
                </a:moveTo>
                <a:cubicBezTo>
                  <a:pt x="8550" y="57979"/>
                  <a:pt x="8521" y="58009"/>
                  <a:pt x="8491" y="58038"/>
                </a:cubicBezTo>
                <a:cubicBezTo>
                  <a:pt x="8462" y="58053"/>
                  <a:pt x="8418" y="58082"/>
                  <a:pt x="8374" y="58112"/>
                </a:cubicBezTo>
                <a:cubicBezTo>
                  <a:pt x="8403" y="58082"/>
                  <a:pt x="8447" y="58053"/>
                  <a:pt x="8462" y="58023"/>
                </a:cubicBezTo>
                <a:cubicBezTo>
                  <a:pt x="8506" y="58009"/>
                  <a:pt x="8536" y="57964"/>
                  <a:pt x="8565" y="57950"/>
                </a:cubicBezTo>
                <a:close/>
                <a:moveTo>
                  <a:pt x="15791" y="54903"/>
                </a:moveTo>
                <a:cubicBezTo>
                  <a:pt x="15879" y="56493"/>
                  <a:pt x="16335" y="58038"/>
                  <a:pt x="16777" y="59554"/>
                </a:cubicBezTo>
                <a:cubicBezTo>
                  <a:pt x="17277" y="61246"/>
                  <a:pt x="17792" y="62968"/>
                  <a:pt x="17778" y="64734"/>
                </a:cubicBezTo>
                <a:cubicBezTo>
                  <a:pt x="17778" y="67736"/>
                  <a:pt x="16188" y="70635"/>
                  <a:pt x="13701" y="72313"/>
                </a:cubicBezTo>
                <a:cubicBezTo>
                  <a:pt x="15864" y="70562"/>
                  <a:pt x="17159" y="67766"/>
                  <a:pt x="17145" y="64808"/>
                </a:cubicBezTo>
                <a:cubicBezTo>
                  <a:pt x="17145" y="63100"/>
                  <a:pt x="16688" y="61408"/>
                  <a:pt x="16262" y="59789"/>
                </a:cubicBezTo>
                <a:cubicBezTo>
                  <a:pt x="15835" y="58215"/>
                  <a:pt x="15423" y="56596"/>
                  <a:pt x="15393" y="54977"/>
                </a:cubicBezTo>
                <a:cubicBezTo>
                  <a:pt x="15526" y="54962"/>
                  <a:pt x="15658" y="54933"/>
                  <a:pt x="15791" y="54903"/>
                </a:cubicBezTo>
                <a:close/>
                <a:moveTo>
                  <a:pt x="15320" y="55006"/>
                </a:moveTo>
                <a:cubicBezTo>
                  <a:pt x="15335" y="56640"/>
                  <a:pt x="15776" y="58244"/>
                  <a:pt x="16188" y="59819"/>
                </a:cubicBezTo>
                <a:cubicBezTo>
                  <a:pt x="16630" y="61438"/>
                  <a:pt x="17071" y="63130"/>
                  <a:pt x="17071" y="64822"/>
                </a:cubicBezTo>
                <a:cubicBezTo>
                  <a:pt x="17086" y="67927"/>
                  <a:pt x="15629" y="70856"/>
                  <a:pt x="13260" y="72548"/>
                </a:cubicBezTo>
                <a:cubicBezTo>
                  <a:pt x="15320" y="70782"/>
                  <a:pt x="16497" y="67972"/>
                  <a:pt x="16468" y="64881"/>
                </a:cubicBezTo>
                <a:cubicBezTo>
                  <a:pt x="16453" y="63248"/>
                  <a:pt x="16056" y="61629"/>
                  <a:pt x="15688" y="60069"/>
                </a:cubicBezTo>
                <a:cubicBezTo>
                  <a:pt x="15305" y="58421"/>
                  <a:pt x="14893" y="56758"/>
                  <a:pt x="14952" y="55080"/>
                </a:cubicBezTo>
                <a:cubicBezTo>
                  <a:pt x="15084" y="55036"/>
                  <a:pt x="15217" y="55021"/>
                  <a:pt x="15320" y="55006"/>
                </a:cubicBezTo>
                <a:close/>
                <a:moveTo>
                  <a:pt x="14864" y="55095"/>
                </a:moveTo>
                <a:lnTo>
                  <a:pt x="14864" y="55095"/>
                </a:lnTo>
                <a:cubicBezTo>
                  <a:pt x="14834" y="56772"/>
                  <a:pt x="15217" y="58450"/>
                  <a:pt x="15614" y="60084"/>
                </a:cubicBezTo>
                <a:cubicBezTo>
                  <a:pt x="15982" y="61644"/>
                  <a:pt x="16365" y="63248"/>
                  <a:pt x="16394" y="64881"/>
                </a:cubicBezTo>
                <a:cubicBezTo>
                  <a:pt x="16424" y="68119"/>
                  <a:pt x="15099" y="71062"/>
                  <a:pt x="12862" y="72799"/>
                </a:cubicBezTo>
                <a:cubicBezTo>
                  <a:pt x="14790" y="71003"/>
                  <a:pt x="15820" y="68251"/>
                  <a:pt x="15761" y="64955"/>
                </a:cubicBezTo>
                <a:cubicBezTo>
                  <a:pt x="15747" y="63395"/>
                  <a:pt x="15408" y="61864"/>
                  <a:pt x="15099" y="60378"/>
                </a:cubicBezTo>
                <a:cubicBezTo>
                  <a:pt x="14731" y="58597"/>
                  <a:pt x="14363" y="56905"/>
                  <a:pt x="14496" y="55183"/>
                </a:cubicBezTo>
                <a:cubicBezTo>
                  <a:pt x="14628" y="55154"/>
                  <a:pt x="14731" y="55139"/>
                  <a:pt x="14864" y="55095"/>
                </a:cubicBezTo>
                <a:close/>
                <a:moveTo>
                  <a:pt x="14407" y="55213"/>
                </a:moveTo>
                <a:lnTo>
                  <a:pt x="14407" y="55213"/>
                </a:lnTo>
                <a:cubicBezTo>
                  <a:pt x="14290" y="56934"/>
                  <a:pt x="14643" y="58627"/>
                  <a:pt x="15011" y="60393"/>
                </a:cubicBezTo>
                <a:cubicBezTo>
                  <a:pt x="15320" y="61864"/>
                  <a:pt x="15644" y="63395"/>
                  <a:pt x="15673" y="64955"/>
                </a:cubicBezTo>
                <a:cubicBezTo>
                  <a:pt x="15747" y="68398"/>
                  <a:pt x="14613" y="71253"/>
                  <a:pt x="12480" y="73019"/>
                </a:cubicBezTo>
                <a:cubicBezTo>
                  <a:pt x="14246" y="71224"/>
                  <a:pt x="15143" y="68472"/>
                  <a:pt x="15070" y="65028"/>
                </a:cubicBezTo>
                <a:cubicBezTo>
                  <a:pt x="15026" y="63557"/>
                  <a:pt x="14775" y="62129"/>
                  <a:pt x="14510" y="60731"/>
                </a:cubicBezTo>
                <a:cubicBezTo>
                  <a:pt x="14157" y="58862"/>
                  <a:pt x="13848" y="57096"/>
                  <a:pt x="14054" y="55301"/>
                </a:cubicBezTo>
                <a:cubicBezTo>
                  <a:pt x="14157" y="55257"/>
                  <a:pt x="14290" y="55227"/>
                  <a:pt x="14407" y="55213"/>
                </a:cubicBezTo>
                <a:close/>
                <a:moveTo>
                  <a:pt x="13995" y="55316"/>
                </a:moveTo>
                <a:lnTo>
                  <a:pt x="13995" y="55316"/>
                </a:lnTo>
                <a:cubicBezTo>
                  <a:pt x="13804" y="57096"/>
                  <a:pt x="14128" y="58862"/>
                  <a:pt x="14466" y="60716"/>
                </a:cubicBezTo>
                <a:cubicBezTo>
                  <a:pt x="14716" y="62100"/>
                  <a:pt x="14981" y="63557"/>
                  <a:pt x="15011" y="65014"/>
                </a:cubicBezTo>
                <a:cubicBezTo>
                  <a:pt x="15084" y="68546"/>
                  <a:pt x="14128" y="71342"/>
                  <a:pt x="12274" y="73108"/>
                </a:cubicBezTo>
                <a:cubicBezTo>
                  <a:pt x="12229" y="73122"/>
                  <a:pt x="12215" y="73137"/>
                  <a:pt x="12200" y="73137"/>
                </a:cubicBezTo>
                <a:cubicBezTo>
                  <a:pt x="13775" y="71342"/>
                  <a:pt x="14481" y="68766"/>
                  <a:pt x="14393" y="65087"/>
                </a:cubicBezTo>
                <a:cubicBezTo>
                  <a:pt x="14349" y="63719"/>
                  <a:pt x="14143" y="62394"/>
                  <a:pt x="13951" y="61114"/>
                </a:cubicBezTo>
                <a:cubicBezTo>
                  <a:pt x="13627" y="59156"/>
                  <a:pt x="13363" y="57302"/>
                  <a:pt x="13657" y="55433"/>
                </a:cubicBezTo>
                <a:cubicBezTo>
                  <a:pt x="13760" y="55389"/>
                  <a:pt x="13892" y="55360"/>
                  <a:pt x="13995" y="55316"/>
                </a:cubicBezTo>
                <a:close/>
                <a:moveTo>
                  <a:pt x="13524" y="55477"/>
                </a:moveTo>
                <a:lnTo>
                  <a:pt x="13524" y="55477"/>
                </a:lnTo>
                <a:cubicBezTo>
                  <a:pt x="13245" y="57346"/>
                  <a:pt x="13524" y="59201"/>
                  <a:pt x="13833" y="61143"/>
                </a:cubicBezTo>
                <a:cubicBezTo>
                  <a:pt x="14040" y="62438"/>
                  <a:pt x="14246" y="63763"/>
                  <a:pt x="14275" y="65117"/>
                </a:cubicBezTo>
                <a:cubicBezTo>
                  <a:pt x="14407" y="68840"/>
                  <a:pt x="13672" y="71430"/>
                  <a:pt x="12009" y="73211"/>
                </a:cubicBezTo>
                <a:cubicBezTo>
                  <a:pt x="11979" y="73240"/>
                  <a:pt x="11965" y="73240"/>
                  <a:pt x="11920" y="73255"/>
                </a:cubicBezTo>
                <a:cubicBezTo>
                  <a:pt x="13613" y="71047"/>
                  <a:pt x="13760" y="68060"/>
                  <a:pt x="13672" y="65161"/>
                </a:cubicBezTo>
                <a:cubicBezTo>
                  <a:pt x="13627" y="63925"/>
                  <a:pt x="13466" y="62733"/>
                  <a:pt x="13318" y="61570"/>
                </a:cubicBezTo>
                <a:cubicBezTo>
                  <a:pt x="13039" y="59495"/>
                  <a:pt x="12803" y="57538"/>
                  <a:pt x="13186" y="55595"/>
                </a:cubicBezTo>
                <a:lnTo>
                  <a:pt x="13524" y="55477"/>
                </a:lnTo>
                <a:close/>
                <a:moveTo>
                  <a:pt x="13112" y="55610"/>
                </a:moveTo>
                <a:cubicBezTo>
                  <a:pt x="12730" y="57567"/>
                  <a:pt x="12980" y="59510"/>
                  <a:pt x="13260" y="61570"/>
                </a:cubicBezTo>
                <a:cubicBezTo>
                  <a:pt x="13407" y="62733"/>
                  <a:pt x="13569" y="63939"/>
                  <a:pt x="13613" y="65161"/>
                </a:cubicBezTo>
                <a:cubicBezTo>
                  <a:pt x="13701" y="68104"/>
                  <a:pt x="13539" y="71121"/>
                  <a:pt x="11788" y="73314"/>
                </a:cubicBezTo>
                <a:cubicBezTo>
                  <a:pt x="11744" y="73343"/>
                  <a:pt x="11700" y="73343"/>
                  <a:pt x="11670" y="73358"/>
                </a:cubicBezTo>
                <a:cubicBezTo>
                  <a:pt x="13083" y="71209"/>
                  <a:pt x="13112" y="68501"/>
                  <a:pt x="12995" y="65234"/>
                </a:cubicBezTo>
                <a:cubicBezTo>
                  <a:pt x="12951" y="64160"/>
                  <a:pt x="12847" y="63115"/>
                  <a:pt x="12730" y="62100"/>
                </a:cubicBezTo>
                <a:cubicBezTo>
                  <a:pt x="12509" y="59878"/>
                  <a:pt x="12288" y="57803"/>
                  <a:pt x="12789" y="55742"/>
                </a:cubicBezTo>
                <a:cubicBezTo>
                  <a:pt x="12892" y="55698"/>
                  <a:pt x="13009" y="55654"/>
                  <a:pt x="13112" y="55610"/>
                </a:cubicBezTo>
                <a:close/>
                <a:moveTo>
                  <a:pt x="11881" y="73374"/>
                </a:moveTo>
                <a:cubicBezTo>
                  <a:pt x="11888" y="73374"/>
                  <a:pt x="11881" y="73387"/>
                  <a:pt x="11861" y="73387"/>
                </a:cubicBezTo>
                <a:cubicBezTo>
                  <a:pt x="11871" y="73377"/>
                  <a:pt x="11878" y="73374"/>
                  <a:pt x="11881" y="73374"/>
                </a:cubicBezTo>
                <a:close/>
                <a:moveTo>
                  <a:pt x="11861" y="73387"/>
                </a:moveTo>
                <a:lnTo>
                  <a:pt x="11861" y="73387"/>
                </a:lnTo>
                <a:cubicBezTo>
                  <a:pt x="11847" y="73402"/>
                  <a:pt x="11832" y="73402"/>
                  <a:pt x="11817" y="73417"/>
                </a:cubicBezTo>
                <a:lnTo>
                  <a:pt x="11832" y="73402"/>
                </a:lnTo>
                <a:cubicBezTo>
                  <a:pt x="11847" y="73387"/>
                  <a:pt x="11861" y="73387"/>
                  <a:pt x="11861" y="73387"/>
                </a:cubicBezTo>
                <a:close/>
                <a:moveTo>
                  <a:pt x="12686" y="55801"/>
                </a:moveTo>
                <a:lnTo>
                  <a:pt x="12686" y="55801"/>
                </a:lnTo>
                <a:cubicBezTo>
                  <a:pt x="12215" y="57861"/>
                  <a:pt x="12421" y="59936"/>
                  <a:pt x="12656" y="62144"/>
                </a:cubicBezTo>
                <a:cubicBezTo>
                  <a:pt x="12759" y="63159"/>
                  <a:pt x="12877" y="64204"/>
                  <a:pt x="12906" y="65249"/>
                </a:cubicBezTo>
                <a:cubicBezTo>
                  <a:pt x="13039" y="68560"/>
                  <a:pt x="13009" y="71283"/>
                  <a:pt x="11538" y="73431"/>
                </a:cubicBezTo>
                <a:cubicBezTo>
                  <a:pt x="11494" y="73461"/>
                  <a:pt x="11435" y="73476"/>
                  <a:pt x="11405" y="73490"/>
                </a:cubicBezTo>
                <a:cubicBezTo>
                  <a:pt x="12568" y="71401"/>
                  <a:pt x="12450" y="68869"/>
                  <a:pt x="12318" y="66000"/>
                </a:cubicBezTo>
                <a:cubicBezTo>
                  <a:pt x="12303" y="65764"/>
                  <a:pt x="12303" y="65543"/>
                  <a:pt x="12288" y="65308"/>
                </a:cubicBezTo>
                <a:cubicBezTo>
                  <a:pt x="12244" y="64454"/>
                  <a:pt x="12185" y="63616"/>
                  <a:pt x="12126" y="62791"/>
                </a:cubicBezTo>
                <a:cubicBezTo>
                  <a:pt x="11935" y="60407"/>
                  <a:pt x="11758" y="58171"/>
                  <a:pt x="12347" y="55992"/>
                </a:cubicBezTo>
                <a:cubicBezTo>
                  <a:pt x="12347" y="55978"/>
                  <a:pt x="12362" y="55948"/>
                  <a:pt x="12362" y="55919"/>
                </a:cubicBezTo>
                <a:cubicBezTo>
                  <a:pt x="12465" y="55875"/>
                  <a:pt x="12583" y="55831"/>
                  <a:pt x="12686" y="55801"/>
                </a:cubicBezTo>
                <a:close/>
                <a:moveTo>
                  <a:pt x="11660" y="73469"/>
                </a:moveTo>
                <a:cubicBezTo>
                  <a:pt x="11649" y="73474"/>
                  <a:pt x="11641" y="73482"/>
                  <a:pt x="11641" y="73490"/>
                </a:cubicBezTo>
                <a:cubicBezTo>
                  <a:pt x="11611" y="73505"/>
                  <a:pt x="11597" y="73505"/>
                  <a:pt x="11552" y="73534"/>
                </a:cubicBezTo>
                <a:cubicBezTo>
                  <a:pt x="11567" y="73505"/>
                  <a:pt x="11567" y="73490"/>
                  <a:pt x="11597" y="73490"/>
                </a:cubicBezTo>
                <a:cubicBezTo>
                  <a:pt x="11620" y="73479"/>
                  <a:pt x="11634" y="73476"/>
                  <a:pt x="11660" y="73469"/>
                </a:cubicBezTo>
                <a:close/>
                <a:moveTo>
                  <a:pt x="12288" y="55963"/>
                </a:moveTo>
                <a:lnTo>
                  <a:pt x="12288" y="55978"/>
                </a:lnTo>
                <a:cubicBezTo>
                  <a:pt x="11685" y="58171"/>
                  <a:pt x="11861" y="60407"/>
                  <a:pt x="12053" y="62806"/>
                </a:cubicBezTo>
                <a:cubicBezTo>
                  <a:pt x="12126" y="63616"/>
                  <a:pt x="12185" y="64454"/>
                  <a:pt x="12215" y="65323"/>
                </a:cubicBezTo>
                <a:cubicBezTo>
                  <a:pt x="12229" y="65558"/>
                  <a:pt x="12229" y="65779"/>
                  <a:pt x="12259" y="66029"/>
                </a:cubicBezTo>
                <a:cubicBezTo>
                  <a:pt x="12377" y="68928"/>
                  <a:pt x="12494" y="71445"/>
                  <a:pt x="11302" y="73534"/>
                </a:cubicBezTo>
                <a:cubicBezTo>
                  <a:pt x="11243" y="73549"/>
                  <a:pt x="11199" y="73564"/>
                  <a:pt x="11155" y="73579"/>
                </a:cubicBezTo>
                <a:cubicBezTo>
                  <a:pt x="12009" y="71665"/>
                  <a:pt x="11861" y="69517"/>
                  <a:pt x="11700" y="67074"/>
                </a:cubicBezTo>
                <a:cubicBezTo>
                  <a:pt x="11670" y="66515"/>
                  <a:pt x="11626" y="65970"/>
                  <a:pt x="11597" y="65382"/>
                </a:cubicBezTo>
                <a:cubicBezTo>
                  <a:pt x="11552" y="64808"/>
                  <a:pt x="11523" y="64219"/>
                  <a:pt x="11494" y="63674"/>
                </a:cubicBezTo>
                <a:cubicBezTo>
                  <a:pt x="11332" y="61055"/>
                  <a:pt x="11170" y="58597"/>
                  <a:pt x="11920" y="56257"/>
                </a:cubicBezTo>
                <a:cubicBezTo>
                  <a:pt x="11935" y="56199"/>
                  <a:pt x="11965" y="56169"/>
                  <a:pt x="11979" y="56110"/>
                </a:cubicBezTo>
                <a:cubicBezTo>
                  <a:pt x="12082" y="56051"/>
                  <a:pt x="12185" y="56022"/>
                  <a:pt x="12288" y="55963"/>
                </a:cubicBezTo>
                <a:close/>
                <a:moveTo>
                  <a:pt x="11449" y="73549"/>
                </a:moveTo>
                <a:cubicBezTo>
                  <a:pt x="11420" y="73564"/>
                  <a:pt x="11420" y="73579"/>
                  <a:pt x="11405" y="73608"/>
                </a:cubicBezTo>
                <a:cubicBezTo>
                  <a:pt x="11376" y="73608"/>
                  <a:pt x="11332" y="73623"/>
                  <a:pt x="11302" y="73637"/>
                </a:cubicBezTo>
                <a:cubicBezTo>
                  <a:pt x="11317" y="73623"/>
                  <a:pt x="11317" y="73608"/>
                  <a:pt x="11332" y="73579"/>
                </a:cubicBezTo>
                <a:cubicBezTo>
                  <a:pt x="11376" y="73564"/>
                  <a:pt x="11405" y="73549"/>
                  <a:pt x="11449" y="73549"/>
                </a:cubicBezTo>
                <a:close/>
                <a:moveTo>
                  <a:pt x="11861" y="56169"/>
                </a:moveTo>
                <a:cubicBezTo>
                  <a:pt x="11861" y="56184"/>
                  <a:pt x="11847" y="56213"/>
                  <a:pt x="11847" y="56243"/>
                </a:cubicBezTo>
                <a:cubicBezTo>
                  <a:pt x="11111" y="58568"/>
                  <a:pt x="11258" y="61055"/>
                  <a:pt x="11420" y="63689"/>
                </a:cubicBezTo>
                <a:cubicBezTo>
                  <a:pt x="11464" y="64234"/>
                  <a:pt x="11494" y="64822"/>
                  <a:pt x="11523" y="65396"/>
                </a:cubicBezTo>
                <a:cubicBezTo>
                  <a:pt x="11552" y="65970"/>
                  <a:pt x="11597" y="66544"/>
                  <a:pt x="11626" y="67089"/>
                </a:cubicBezTo>
                <a:cubicBezTo>
                  <a:pt x="11788" y="69576"/>
                  <a:pt x="11935" y="71724"/>
                  <a:pt x="11023" y="73623"/>
                </a:cubicBezTo>
                <a:cubicBezTo>
                  <a:pt x="10964" y="73623"/>
                  <a:pt x="10905" y="73637"/>
                  <a:pt x="10846" y="73652"/>
                </a:cubicBezTo>
                <a:cubicBezTo>
                  <a:pt x="11508" y="71916"/>
                  <a:pt x="11332" y="70017"/>
                  <a:pt x="11111" y="67839"/>
                </a:cubicBezTo>
                <a:cubicBezTo>
                  <a:pt x="11037" y="67074"/>
                  <a:pt x="10949" y="66265"/>
                  <a:pt x="10905" y="65440"/>
                </a:cubicBezTo>
                <a:lnTo>
                  <a:pt x="10875" y="64881"/>
                </a:lnTo>
                <a:cubicBezTo>
                  <a:pt x="10714" y="61908"/>
                  <a:pt x="10537" y="59083"/>
                  <a:pt x="11479" y="56508"/>
                </a:cubicBezTo>
                <a:cubicBezTo>
                  <a:pt x="11494" y="56463"/>
                  <a:pt x="11538" y="56390"/>
                  <a:pt x="11552" y="56331"/>
                </a:cubicBezTo>
                <a:cubicBezTo>
                  <a:pt x="11670" y="56272"/>
                  <a:pt x="11758" y="56213"/>
                  <a:pt x="11861" y="56169"/>
                </a:cubicBezTo>
                <a:close/>
                <a:moveTo>
                  <a:pt x="11491" y="73646"/>
                </a:moveTo>
                <a:cubicBezTo>
                  <a:pt x="11493" y="73646"/>
                  <a:pt x="11494" y="73648"/>
                  <a:pt x="11494" y="73652"/>
                </a:cubicBezTo>
                <a:cubicBezTo>
                  <a:pt x="11479" y="73682"/>
                  <a:pt x="11464" y="73682"/>
                  <a:pt x="11449" y="73696"/>
                </a:cubicBezTo>
                <a:lnTo>
                  <a:pt x="11464" y="73682"/>
                </a:lnTo>
                <a:cubicBezTo>
                  <a:pt x="11475" y="73660"/>
                  <a:pt x="11486" y="73646"/>
                  <a:pt x="11491" y="73646"/>
                </a:cubicBezTo>
                <a:close/>
                <a:moveTo>
                  <a:pt x="11199" y="73623"/>
                </a:moveTo>
                <a:lnTo>
                  <a:pt x="11199" y="73623"/>
                </a:lnTo>
                <a:cubicBezTo>
                  <a:pt x="11185" y="73637"/>
                  <a:pt x="11170" y="73682"/>
                  <a:pt x="11170" y="73696"/>
                </a:cubicBezTo>
                <a:cubicBezTo>
                  <a:pt x="11126" y="73711"/>
                  <a:pt x="11082" y="73726"/>
                  <a:pt x="11037" y="73755"/>
                </a:cubicBezTo>
                <a:cubicBezTo>
                  <a:pt x="11052" y="73726"/>
                  <a:pt x="11052" y="73696"/>
                  <a:pt x="11082" y="73682"/>
                </a:cubicBezTo>
                <a:cubicBezTo>
                  <a:pt x="11111" y="73652"/>
                  <a:pt x="11170" y="73637"/>
                  <a:pt x="11199" y="73623"/>
                </a:cubicBezTo>
                <a:close/>
                <a:moveTo>
                  <a:pt x="11449" y="56375"/>
                </a:moveTo>
                <a:lnTo>
                  <a:pt x="11449" y="56375"/>
                </a:lnTo>
                <a:cubicBezTo>
                  <a:pt x="11420" y="56419"/>
                  <a:pt x="11420" y="56449"/>
                  <a:pt x="11405" y="56493"/>
                </a:cubicBezTo>
                <a:cubicBezTo>
                  <a:pt x="10463" y="59083"/>
                  <a:pt x="10625" y="61923"/>
                  <a:pt x="10802" y="64896"/>
                </a:cubicBezTo>
                <a:lnTo>
                  <a:pt x="10831" y="65455"/>
                </a:lnTo>
                <a:cubicBezTo>
                  <a:pt x="10875" y="66294"/>
                  <a:pt x="10964" y="67089"/>
                  <a:pt x="11037" y="67869"/>
                </a:cubicBezTo>
                <a:cubicBezTo>
                  <a:pt x="11258" y="70032"/>
                  <a:pt x="11464" y="71945"/>
                  <a:pt x="10758" y="73696"/>
                </a:cubicBezTo>
                <a:cubicBezTo>
                  <a:pt x="10684" y="73711"/>
                  <a:pt x="10640" y="73726"/>
                  <a:pt x="10581" y="73770"/>
                </a:cubicBezTo>
                <a:cubicBezTo>
                  <a:pt x="11082" y="72136"/>
                  <a:pt x="10817" y="70415"/>
                  <a:pt x="10537" y="68487"/>
                </a:cubicBezTo>
                <a:cubicBezTo>
                  <a:pt x="10405" y="67545"/>
                  <a:pt x="10257" y="66574"/>
                  <a:pt x="10213" y="65529"/>
                </a:cubicBezTo>
                <a:cubicBezTo>
                  <a:pt x="10022" y="62453"/>
                  <a:pt x="9948" y="59480"/>
                  <a:pt x="11037" y="56772"/>
                </a:cubicBezTo>
                <a:cubicBezTo>
                  <a:pt x="11082" y="56699"/>
                  <a:pt x="11096" y="56625"/>
                  <a:pt x="11126" y="56566"/>
                </a:cubicBezTo>
                <a:cubicBezTo>
                  <a:pt x="11243" y="56508"/>
                  <a:pt x="11332" y="56434"/>
                  <a:pt x="11449" y="56375"/>
                </a:cubicBezTo>
                <a:close/>
                <a:moveTo>
                  <a:pt x="11296" y="73750"/>
                </a:moveTo>
                <a:cubicBezTo>
                  <a:pt x="11291" y="73757"/>
                  <a:pt x="11284" y="73764"/>
                  <a:pt x="11273" y="73770"/>
                </a:cubicBezTo>
                <a:cubicBezTo>
                  <a:pt x="11258" y="73785"/>
                  <a:pt x="11229" y="73799"/>
                  <a:pt x="11199" y="73799"/>
                </a:cubicBezTo>
                <a:cubicBezTo>
                  <a:pt x="11214" y="73785"/>
                  <a:pt x="11214" y="73770"/>
                  <a:pt x="11243" y="73770"/>
                </a:cubicBezTo>
                <a:cubicBezTo>
                  <a:pt x="11261" y="73761"/>
                  <a:pt x="11279" y="73757"/>
                  <a:pt x="11296" y="73750"/>
                </a:cubicBezTo>
                <a:close/>
                <a:moveTo>
                  <a:pt x="11008" y="56625"/>
                </a:moveTo>
                <a:lnTo>
                  <a:pt x="10949" y="56728"/>
                </a:lnTo>
                <a:cubicBezTo>
                  <a:pt x="9860" y="59436"/>
                  <a:pt x="9934" y="62438"/>
                  <a:pt x="10125" y="65514"/>
                </a:cubicBezTo>
                <a:cubicBezTo>
                  <a:pt x="10169" y="66559"/>
                  <a:pt x="10316" y="67530"/>
                  <a:pt x="10449" y="68472"/>
                </a:cubicBezTo>
                <a:cubicBezTo>
                  <a:pt x="10728" y="70415"/>
                  <a:pt x="10978" y="72136"/>
                  <a:pt x="10463" y="73770"/>
                </a:cubicBezTo>
                <a:cubicBezTo>
                  <a:pt x="10419" y="73785"/>
                  <a:pt x="10346" y="73799"/>
                  <a:pt x="10287" y="73829"/>
                </a:cubicBezTo>
                <a:cubicBezTo>
                  <a:pt x="10640" y="72254"/>
                  <a:pt x="10316" y="70635"/>
                  <a:pt x="9992" y="68928"/>
                </a:cubicBezTo>
                <a:cubicBezTo>
                  <a:pt x="9786" y="67869"/>
                  <a:pt x="9566" y="66735"/>
                  <a:pt x="9492" y="65543"/>
                </a:cubicBezTo>
                <a:cubicBezTo>
                  <a:pt x="9242" y="61776"/>
                  <a:pt x="9566" y="59215"/>
                  <a:pt x="10581" y="56993"/>
                </a:cubicBezTo>
                <a:cubicBezTo>
                  <a:pt x="10611" y="56920"/>
                  <a:pt x="10640" y="56861"/>
                  <a:pt x="10669" y="56787"/>
                </a:cubicBezTo>
                <a:cubicBezTo>
                  <a:pt x="10802" y="56758"/>
                  <a:pt x="10890" y="56699"/>
                  <a:pt x="11008" y="56625"/>
                </a:cubicBezTo>
                <a:close/>
                <a:moveTo>
                  <a:pt x="10964" y="73711"/>
                </a:moveTo>
                <a:cubicBezTo>
                  <a:pt x="10949" y="73755"/>
                  <a:pt x="10934" y="73770"/>
                  <a:pt x="10934" y="73799"/>
                </a:cubicBezTo>
                <a:cubicBezTo>
                  <a:pt x="10875" y="73829"/>
                  <a:pt x="10831" y="73843"/>
                  <a:pt x="10787" y="73858"/>
                </a:cubicBezTo>
                <a:cubicBezTo>
                  <a:pt x="10787" y="73829"/>
                  <a:pt x="10802" y="73785"/>
                  <a:pt x="10817" y="73770"/>
                </a:cubicBezTo>
                <a:cubicBezTo>
                  <a:pt x="10875" y="73755"/>
                  <a:pt x="10934" y="73726"/>
                  <a:pt x="10964" y="73711"/>
                </a:cubicBezTo>
                <a:close/>
                <a:moveTo>
                  <a:pt x="10558" y="56925"/>
                </a:moveTo>
                <a:lnTo>
                  <a:pt x="10558" y="56925"/>
                </a:lnTo>
                <a:cubicBezTo>
                  <a:pt x="10537" y="56943"/>
                  <a:pt x="10536" y="56980"/>
                  <a:pt x="10522" y="56993"/>
                </a:cubicBezTo>
                <a:cubicBezTo>
                  <a:pt x="9507" y="59230"/>
                  <a:pt x="9183" y="61805"/>
                  <a:pt x="9433" y="65588"/>
                </a:cubicBezTo>
                <a:cubicBezTo>
                  <a:pt x="9507" y="66780"/>
                  <a:pt x="9728" y="67898"/>
                  <a:pt x="9934" y="68972"/>
                </a:cubicBezTo>
                <a:cubicBezTo>
                  <a:pt x="10272" y="70679"/>
                  <a:pt x="10581" y="72298"/>
                  <a:pt x="10213" y="73858"/>
                </a:cubicBezTo>
                <a:cubicBezTo>
                  <a:pt x="10140" y="73873"/>
                  <a:pt x="10081" y="73902"/>
                  <a:pt x="10007" y="73917"/>
                </a:cubicBezTo>
                <a:cubicBezTo>
                  <a:pt x="10228" y="72445"/>
                  <a:pt x="9860" y="70959"/>
                  <a:pt x="9492" y="69370"/>
                </a:cubicBezTo>
                <a:cubicBezTo>
                  <a:pt x="9213" y="68192"/>
                  <a:pt x="8918" y="66986"/>
                  <a:pt x="8830" y="65661"/>
                </a:cubicBezTo>
                <a:cubicBezTo>
                  <a:pt x="8594" y="62291"/>
                  <a:pt x="9021" y="59554"/>
                  <a:pt x="10169" y="57288"/>
                </a:cubicBezTo>
                <a:cubicBezTo>
                  <a:pt x="10199" y="57229"/>
                  <a:pt x="10228" y="57170"/>
                  <a:pt x="10243" y="57140"/>
                </a:cubicBezTo>
                <a:cubicBezTo>
                  <a:pt x="10302" y="57096"/>
                  <a:pt x="10375" y="57052"/>
                  <a:pt x="10434" y="57008"/>
                </a:cubicBezTo>
                <a:cubicBezTo>
                  <a:pt x="10462" y="56980"/>
                  <a:pt x="10515" y="56953"/>
                  <a:pt x="10558" y="56925"/>
                </a:cubicBezTo>
                <a:close/>
                <a:moveTo>
                  <a:pt x="11096" y="73799"/>
                </a:moveTo>
                <a:cubicBezTo>
                  <a:pt x="11082" y="73829"/>
                  <a:pt x="11052" y="73843"/>
                  <a:pt x="11052" y="73858"/>
                </a:cubicBezTo>
                <a:cubicBezTo>
                  <a:pt x="11023" y="73902"/>
                  <a:pt x="10978" y="73917"/>
                  <a:pt x="10949" y="73932"/>
                </a:cubicBezTo>
                <a:cubicBezTo>
                  <a:pt x="10964" y="73917"/>
                  <a:pt x="10964" y="73902"/>
                  <a:pt x="10978" y="73858"/>
                </a:cubicBezTo>
                <a:lnTo>
                  <a:pt x="11096" y="73799"/>
                </a:lnTo>
                <a:close/>
                <a:moveTo>
                  <a:pt x="10714" y="73799"/>
                </a:moveTo>
                <a:lnTo>
                  <a:pt x="10714" y="73799"/>
                </a:lnTo>
                <a:cubicBezTo>
                  <a:pt x="10684" y="73843"/>
                  <a:pt x="10669" y="73873"/>
                  <a:pt x="10669" y="73902"/>
                </a:cubicBezTo>
                <a:cubicBezTo>
                  <a:pt x="10611" y="73917"/>
                  <a:pt x="10566" y="73932"/>
                  <a:pt x="10508" y="73976"/>
                </a:cubicBezTo>
                <a:cubicBezTo>
                  <a:pt x="10522" y="73932"/>
                  <a:pt x="10522" y="73902"/>
                  <a:pt x="10537" y="73858"/>
                </a:cubicBezTo>
                <a:lnTo>
                  <a:pt x="10714" y="73799"/>
                </a:lnTo>
                <a:close/>
                <a:moveTo>
                  <a:pt x="11136" y="73926"/>
                </a:moveTo>
                <a:cubicBezTo>
                  <a:pt x="11140" y="73926"/>
                  <a:pt x="11146" y="73927"/>
                  <a:pt x="11155" y="73932"/>
                </a:cubicBezTo>
                <a:cubicBezTo>
                  <a:pt x="11126" y="73946"/>
                  <a:pt x="11111" y="73946"/>
                  <a:pt x="11096" y="73976"/>
                </a:cubicBezTo>
                <a:lnTo>
                  <a:pt x="11111" y="73946"/>
                </a:lnTo>
                <a:cubicBezTo>
                  <a:pt x="11121" y="73936"/>
                  <a:pt x="11124" y="73926"/>
                  <a:pt x="11136" y="73926"/>
                </a:cubicBezTo>
                <a:close/>
                <a:moveTo>
                  <a:pt x="10096" y="57214"/>
                </a:moveTo>
                <a:cubicBezTo>
                  <a:pt x="10096" y="57229"/>
                  <a:pt x="10081" y="57229"/>
                  <a:pt x="10081" y="57243"/>
                </a:cubicBezTo>
                <a:cubicBezTo>
                  <a:pt x="8918" y="59524"/>
                  <a:pt x="8506" y="62276"/>
                  <a:pt x="8742" y="65661"/>
                </a:cubicBezTo>
                <a:cubicBezTo>
                  <a:pt x="8830" y="66971"/>
                  <a:pt x="9124" y="68192"/>
                  <a:pt x="9419" y="69370"/>
                </a:cubicBezTo>
                <a:cubicBezTo>
                  <a:pt x="9801" y="70959"/>
                  <a:pt x="10154" y="72460"/>
                  <a:pt x="9934" y="73946"/>
                </a:cubicBezTo>
                <a:cubicBezTo>
                  <a:pt x="9860" y="73961"/>
                  <a:pt x="9801" y="73991"/>
                  <a:pt x="9728" y="74020"/>
                </a:cubicBezTo>
                <a:cubicBezTo>
                  <a:pt x="9845" y="72593"/>
                  <a:pt x="9433" y="71165"/>
                  <a:pt x="8992" y="69679"/>
                </a:cubicBezTo>
                <a:cubicBezTo>
                  <a:pt x="8624" y="68428"/>
                  <a:pt x="8241" y="67147"/>
                  <a:pt x="8138" y="65705"/>
                </a:cubicBezTo>
                <a:cubicBezTo>
                  <a:pt x="7888" y="62585"/>
                  <a:pt x="8433" y="59833"/>
                  <a:pt x="9713" y="57523"/>
                </a:cubicBezTo>
                <a:cubicBezTo>
                  <a:pt x="9728" y="57479"/>
                  <a:pt x="9772" y="57435"/>
                  <a:pt x="9786" y="57391"/>
                </a:cubicBezTo>
                <a:cubicBezTo>
                  <a:pt x="9904" y="57346"/>
                  <a:pt x="9992" y="57288"/>
                  <a:pt x="10096" y="57214"/>
                </a:cubicBezTo>
                <a:close/>
                <a:moveTo>
                  <a:pt x="10861" y="73917"/>
                </a:moveTo>
                <a:cubicBezTo>
                  <a:pt x="10861" y="73917"/>
                  <a:pt x="10861" y="73932"/>
                  <a:pt x="10831" y="73932"/>
                </a:cubicBezTo>
                <a:cubicBezTo>
                  <a:pt x="10817" y="73946"/>
                  <a:pt x="10817" y="73976"/>
                  <a:pt x="10802" y="73991"/>
                </a:cubicBezTo>
                <a:cubicBezTo>
                  <a:pt x="10787" y="74005"/>
                  <a:pt x="10728" y="74020"/>
                  <a:pt x="10684" y="74049"/>
                </a:cubicBezTo>
                <a:cubicBezTo>
                  <a:pt x="10714" y="74020"/>
                  <a:pt x="10714" y="73991"/>
                  <a:pt x="10728" y="73976"/>
                </a:cubicBezTo>
                <a:cubicBezTo>
                  <a:pt x="10758" y="73946"/>
                  <a:pt x="10817" y="73932"/>
                  <a:pt x="10861" y="73917"/>
                </a:cubicBezTo>
                <a:close/>
                <a:moveTo>
                  <a:pt x="10463" y="73873"/>
                </a:moveTo>
                <a:lnTo>
                  <a:pt x="10463" y="73873"/>
                </a:lnTo>
                <a:cubicBezTo>
                  <a:pt x="10449" y="73917"/>
                  <a:pt x="10449" y="73946"/>
                  <a:pt x="10434" y="73991"/>
                </a:cubicBezTo>
                <a:cubicBezTo>
                  <a:pt x="10360" y="74020"/>
                  <a:pt x="10302" y="74049"/>
                  <a:pt x="10243" y="74064"/>
                </a:cubicBezTo>
                <a:cubicBezTo>
                  <a:pt x="10257" y="74020"/>
                  <a:pt x="10257" y="73991"/>
                  <a:pt x="10287" y="73932"/>
                </a:cubicBezTo>
                <a:cubicBezTo>
                  <a:pt x="10346" y="73917"/>
                  <a:pt x="10419" y="73902"/>
                  <a:pt x="10463" y="73873"/>
                </a:cubicBezTo>
                <a:close/>
                <a:moveTo>
                  <a:pt x="10949" y="73991"/>
                </a:moveTo>
                <a:cubicBezTo>
                  <a:pt x="10949" y="74020"/>
                  <a:pt x="10949" y="74049"/>
                  <a:pt x="10934" y="74049"/>
                </a:cubicBezTo>
                <a:cubicBezTo>
                  <a:pt x="10905" y="74064"/>
                  <a:pt x="10875" y="74079"/>
                  <a:pt x="10831" y="74079"/>
                </a:cubicBezTo>
                <a:cubicBezTo>
                  <a:pt x="10831" y="74064"/>
                  <a:pt x="10846" y="74049"/>
                  <a:pt x="10846" y="74020"/>
                </a:cubicBezTo>
                <a:cubicBezTo>
                  <a:pt x="10890" y="74005"/>
                  <a:pt x="10905" y="74005"/>
                  <a:pt x="10949" y="73991"/>
                </a:cubicBezTo>
                <a:close/>
                <a:moveTo>
                  <a:pt x="9639" y="57494"/>
                </a:moveTo>
                <a:lnTo>
                  <a:pt x="9639" y="57494"/>
                </a:lnTo>
                <a:cubicBezTo>
                  <a:pt x="8315" y="59819"/>
                  <a:pt x="7785" y="62585"/>
                  <a:pt x="8035" y="65735"/>
                </a:cubicBezTo>
                <a:cubicBezTo>
                  <a:pt x="8153" y="67162"/>
                  <a:pt x="8536" y="68472"/>
                  <a:pt x="8903" y="69723"/>
                </a:cubicBezTo>
                <a:cubicBezTo>
                  <a:pt x="9345" y="71209"/>
                  <a:pt x="9742" y="72622"/>
                  <a:pt x="9639" y="74064"/>
                </a:cubicBezTo>
                <a:cubicBezTo>
                  <a:pt x="9610" y="74079"/>
                  <a:pt x="9580" y="74079"/>
                  <a:pt x="9551" y="74094"/>
                </a:cubicBezTo>
                <a:cubicBezTo>
                  <a:pt x="9507" y="74123"/>
                  <a:pt x="9477" y="74123"/>
                  <a:pt x="9419" y="74138"/>
                </a:cubicBezTo>
                <a:cubicBezTo>
                  <a:pt x="9433" y="72740"/>
                  <a:pt x="8977" y="71401"/>
                  <a:pt x="8477" y="69973"/>
                </a:cubicBezTo>
                <a:cubicBezTo>
                  <a:pt x="8020" y="68663"/>
                  <a:pt x="7564" y="67309"/>
                  <a:pt x="7432" y="65808"/>
                </a:cubicBezTo>
                <a:cubicBezTo>
                  <a:pt x="7196" y="62880"/>
                  <a:pt x="7814" y="60113"/>
                  <a:pt x="9271" y="57803"/>
                </a:cubicBezTo>
                <a:cubicBezTo>
                  <a:pt x="9316" y="57744"/>
                  <a:pt x="9330" y="57714"/>
                  <a:pt x="9360" y="57655"/>
                </a:cubicBezTo>
                <a:lnTo>
                  <a:pt x="9639" y="57494"/>
                </a:lnTo>
                <a:close/>
                <a:moveTo>
                  <a:pt x="10611" y="74005"/>
                </a:moveTo>
                <a:lnTo>
                  <a:pt x="10611" y="74005"/>
                </a:lnTo>
                <a:cubicBezTo>
                  <a:pt x="10596" y="74020"/>
                  <a:pt x="10596" y="74064"/>
                  <a:pt x="10581" y="74079"/>
                </a:cubicBezTo>
                <a:lnTo>
                  <a:pt x="10581" y="74094"/>
                </a:lnTo>
                <a:cubicBezTo>
                  <a:pt x="10522" y="74123"/>
                  <a:pt x="10478" y="74138"/>
                  <a:pt x="10434" y="74152"/>
                </a:cubicBezTo>
                <a:cubicBezTo>
                  <a:pt x="10449" y="74138"/>
                  <a:pt x="10463" y="74094"/>
                  <a:pt x="10463" y="74064"/>
                </a:cubicBezTo>
                <a:cubicBezTo>
                  <a:pt x="10522" y="74049"/>
                  <a:pt x="10566" y="74020"/>
                  <a:pt x="10611" y="74005"/>
                </a:cubicBezTo>
                <a:close/>
                <a:moveTo>
                  <a:pt x="10169" y="73991"/>
                </a:moveTo>
                <a:cubicBezTo>
                  <a:pt x="10154" y="74020"/>
                  <a:pt x="10154" y="74079"/>
                  <a:pt x="10140" y="74123"/>
                </a:cubicBezTo>
                <a:cubicBezTo>
                  <a:pt x="10081" y="74123"/>
                  <a:pt x="10022" y="74138"/>
                  <a:pt x="9978" y="74167"/>
                </a:cubicBezTo>
                <a:cubicBezTo>
                  <a:pt x="9978" y="74138"/>
                  <a:pt x="9992" y="74079"/>
                  <a:pt x="9992" y="74049"/>
                </a:cubicBezTo>
                <a:cubicBezTo>
                  <a:pt x="10037" y="74020"/>
                  <a:pt x="10110" y="74005"/>
                  <a:pt x="10169" y="73991"/>
                </a:cubicBezTo>
                <a:close/>
                <a:moveTo>
                  <a:pt x="9198" y="57758"/>
                </a:moveTo>
                <a:lnTo>
                  <a:pt x="9198" y="57758"/>
                </a:lnTo>
                <a:cubicBezTo>
                  <a:pt x="7726" y="60098"/>
                  <a:pt x="7079" y="62880"/>
                  <a:pt x="7344" y="65808"/>
                </a:cubicBezTo>
                <a:cubicBezTo>
                  <a:pt x="7476" y="67324"/>
                  <a:pt x="7947" y="68693"/>
                  <a:pt x="8403" y="70002"/>
                </a:cubicBezTo>
                <a:cubicBezTo>
                  <a:pt x="8903" y="71415"/>
                  <a:pt x="9360" y="72754"/>
                  <a:pt x="9345" y="74152"/>
                </a:cubicBezTo>
                <a:cubicBezTo>
                  <a:pt x="9271" y="74167"/>
                  <a:pt x="9198" y="74211"/>
                  <a:pt x="9124" y="74226"/>
                </a:cubicBezTo>
                <a:cubicBezTo>
                  <a:pt x="9051" y="72872"/>
                  <a:pt x="8536" y="71577"/>
                  <a:pt x="7976" y="70223"/>
                </a:cubicBezTo>
                <a:cubicBezTo>
                  <a:pt x="7432" y="68855"/>
                  <a:pt x="6858" y="67457"/>
                  <a:pt x="6711" y="65867"/>
                </a:cubicBezTo>
                <a:cubicBezTo>
                  <a:pt x="6461" y="63100"/>
                  <a:pt x="7196" y="60393"/>
                  <a:pt x="8815" y="58053"/>
                </a:cubicBezTo>
                <a:cubicBezTo>
                  <a:pt x="8845" y="57994"/>
                  <a:pt x="8903" y="57950"/>
                  <a:pt x="8933" y="57891"/>
                </a:cubicBezTo>
                <a:cubicBezTo>
                  <a:pt x="9036" y="57832"/>
                  <a:pt x="9124" y="57788"/>
                  <a:pt x="9198" y="57758"/>
                </a:cubicBezTo>
                <a:close/>
                <a:moveTo>
                  <a:pt x="10743" y="74094"/>
                </a:moveTo>
                <a:lnTo>
                  <a:pt x="10743" y="74094"/>
                </a:lnTo>
                <a:cubicBezTo>
                  <a:pt x="10728" y="74123"/>
                  <a:pt x="10728" y="74138"/>
                  <a:pt x="10714" y="74152"/>
                </a:cubicBezTo>
                <a:cubicBezTo>
                  <a:pt x="10669" y="74197"/>
                  <a:pt x="10640" y="74211"/>
                  <a:pt x="10596" y="74226"/>
                </a:cubicBezTo>
                <a:cubicBezTo>
                  <a:pt x="10611" y="74211"/>
                  <a:pt x="10611" y="74197"/>
                  <a:pt x="10640" y="74152"/>
                </a:cubicBezTo>
                <a:lnTo>
                  <a:pt x="10743" y="74094"/>
                </a:lnTo>
                <a:close/>
                <a:moveTo>
                  <a:pt x="10798" y="74220"/>
                </a:moveTo>
                <a:cubicBezTo>
                  <a:pt x="10801" y="74220"/>
                  <a:pt x="10802" y="74222"/>
                  <a:pt x="10802" y="74226"/>
                </a:cubicBezTo>
                <a:cubicBezTo>
                  <a:pt x="10788" y="74240"/>
                  <a:pt x="10760" y="74241"/>
                  <a:pt x="10758" y="74267"/>
                </a:cubicBezTo>
                <a:lnTo>
                  <a:pt x="10758" y="74267"/>
                </a:lnTo>
                <a:cubicBezTo>
                  <a:pt x="10758" y="74259"/>
                  <a:pt x="10761" y="74241"/>
                  <a:pt x="10772" y="74241"/>
                </a:cubicBezTo>
                <a:cubicBezTo>
                  <a:pt x="10783" y="74230"/>
                  <a:pt x="10793" y="74220"/>
                  <a:pt x="10798" y="74220"/>
                </a:cubicBezTo>
                <a:close/>
                <a:moveTo>
                  <a:pt x="9904" y="74064"/>
                </a:moveTo>
                <a:cubicBezTo>
                  <a:pt x="9904" y="74094"/>
                  <a:pt x="9875" y="74152"/>
                  <a:pt x="9875" y="74197"/>
                </a:cubicBezTo>
                <a:cubicBezTo>
                  <a:pt x="9831" y="74211"/>
                  <a:pt x="9757" y="74241"/>
                  <a:pt x="9698" y="74270"/>
                </a:cubicBezTo>
                <a:cubicBezTo>
                  <a:pt x="9698" y="74211"/>
                  <a:pt x="9713" y="74167"/>
                  <a:pt x="9713" y="74123"/>
                </a:cubicBezTo>
                <a:cubicBezTo>
                  <a:pt x="9772" y="74094"/>
                  <a:pt x="9845" y="74079"/>
                  <a:pt x="9904" y="74064"/>
                </a:cubicBezTo>
                <a:close/>
                <a:moveTo>
                  <a:pt x="10375" y="74094"/>
                </a:moveTo>
                <a:lnTo>
                  <a:pt x="10375" y="74094"/>
                </a:lnTo>
                <a:cubicBezTo>
                  <a:pt x="10360" y="74138"/>
                  <a:pt x="10360" y="74167"/>
                  <a:pt x="10346" y="74211"/>
                </a:cubicBezTo>
                <a:cubicBezTo>
                  <a:pt x="10287" y="74226"/>
                  <a:pt x="10228" y="74241"/>
                  <a:pt x="10199" y="74285"/>
                </a:cubicBezTo>
                <a:cubicBezTo>
                  <a:pt x="10199" y="74226"/>
                  <a:pt x="10213" y="74197"/>
                  <a:pt x="10213" y="74152"/>
                </a:cubicBezTo>
                <a:lnTo>
                  <a:pt x="10375" y="74094"/>
                </a:lnTo>
                <a:close/>
                <a:moveTo>
                  <a:pt x="8756" y="57979"/>
                </a:moveTo>
                <a:cubicBezTo>
                  <a:pt x="8771" y="57979"/>
                  <a:pt x="8771" y="58009"/>
                  <a:pt x="8756" y="58023"/>
                </a:cubicBezTo>
                <a:cubicBezTo>
                  <a:pt x="7123" y="60363"/>
                  <a:pt x="6387" y="63086"/>
                  <a:pt x="6637" y="65882"/>
                </a:cubicBezTo>
                <a:cubicBezTo>
                  <a:pt x="6784" y="67471"/>
                  <a:pt x="7358" y="68869"/>
                  <a:pt x="7917" y="70253"/>
                </a:cubicBezTo>
                <a:cubicBezTo>
                  <a:pt x="8462" y="71621"/>
                  <a:pt x="8977" y="72902"/>
                  <a:pt x="9036" y="74270"/>
                </a:cubicBezTo>
                <a:cubicBezTo>
                  <a:pt x="8962" y="74285"/>
                  <a:pt x="8889" y="74314"/>
                  <a:pt x="8815" y="74344"/>
                </a:cubicBezTo>
                <a:cubicBezTo>
                  <a:pt x="8668" y="72990"/>
                  <a:pt x="8094" y="71739"/>
                  <a:pt x="7491" y="70444"/>
                </a:cubicBezTo>
                <a:cubicBezTo>
                  <a:pt x="6843" y="69046"/>
                  <a:pt x="6181" y="67589"/>
                  <a:pt x="6019" y="65955"/>
                </a:cubicBezTo>
                <a:cubicBezTo>
                  <a:pt x="5754" y="63321"/>
                  <a:pt x="6608" y="60613"/>
                  <a:pt x="8374" y="58332"/>
                </a:cubicBezTo>
                <a:lnTo>
                  <a:pt x="8536" y="58112"/>
                </a:lnTo>
                <a:cubicBezTo>
                  <a:pt x="8609" y="58082"/>
                  <a:pt x="8683" y="58023"/>
                  <a:pt x="8756" y="57979"/>
                </a:cubicBezTo>
                <a:close/>
                <a:moveTo>
                  <a:pt x="10522" y="74211"/>
                </a:moveTo>
                <a:cubicBezTo>
                  <a:pt x="10508" y="74226"/>
                  <a:pt x="10508" y="74270"/>
                  <a:pt x="10493" y="74285"/>
                </a:cubicBezTo>
                <a:cubicBezTo>
                  <a:pt x="10449" y="74300"/>
                  <a:pt x="10390" y="74344"/>
                  <a:pt x="10360" y="74359"/>
                </a:cubicBezTo>
                <a:cubicBezTo>
                  <a:pt x="10375" y="74314"/>
                  <a:pt x="10375" y="74300"/>
                  <a:pt x="10390" y="74270"/>
                </a:cubicBezTo>
                <a:cubicBezTo>
                  <a:pt x="10434" y="74241"/>
                  <a:pt x="10463" y="74226"/>
                  <a:pt x="10522" y="74211"/>
                </a:cubicBezTo>
                <a:close/>
                <a:moveTo>
                  <a:pt x="9625" y="74152"/>
                </a:moveTo>
                <a:cubicBezTo>
                  <a:pt x="9625" y="74211"/>
                  <a:pt x="9610" y="74241"/>
                  <a:pt x="9610" y="74300"/>
                </a:cubicBezTo>
                <a:cubicBezTo>
                  <a:pt x="9551" y="74314"/>
                  <a:pt x="9477" y="74344"/>
                  <a:pt x="9419" y="74373"/>
                </a:cubicBezTo>
                <a:lnTo>
                  <a:pt x="9419" y="74226"/>
                </a:lnTo>
                <a:cubicBezTo>
                  <a:pt x="9477" y="74211"/>
                  <a:pt x="9507" y="74197"/>
                  <a:pt x="9566" y="74167"/>
                </a:cubicBezTo>
                <a:cubicBezTo>
                  <a:pt x="9580" y="74167"/>
                  <a:pt x="9610" y="74152"/>
                  <a:pt x="9625" y="74152"/>
                </a:cubicBezTo>
                <a:close/>
                <a:moveTo>
                  <a:pt x="10096" y="74197"/>
                </a:moveTo>
                <a:lnTo>
                  <a:pt x="10096" y="74197"/>
                </a:lnTo>
                <a:cubicBezTo>
                  <a:pt x="10081" y="74226"/>
                  <a:pt x="10081" y="74270"/>
                  <a:pt x="10066" y="74300"/>
                </a:cubicBezTo>
                <a:cubicBezTo>
                  <a:pt x="10022" y="74344"/>
                  <a:pt x="9978" y="74359"/>
                  <a:pt x="9919" y="74373"/>
                </a:cubicBezTo>
                <a:cubicBezTo>
                  <a:pt x="9934" y="74344"/>
                  <a:pt x="9934" y="74300"/>
                  <a:pt x="9934" y="74241"/>
                </a:cubicBezTo>
                <a:lnTo>
                  <a:pt x="10096" y="74197"/>
                </a:lnTo>
                <a:close/>
                <a:moveTo>
                  <a:pt x="10611" y="74314"/>
                </a:moveTo>
                <a:cubicBezTo>
                  <a:pt x="10611" y="74314"/>
                  <a:pt x="10596" y="74344"/>
                  <a:pt x="10596" y="74359"/>
                </a:cubicBezTo>
                <a:cubicBezTo>
                  <a:pt x="10581" y="74373"/>
                  <a:pt x="10537" y="74388"/>
                  <a:pt x="10522" y="74388"/>
                </a:cubicBezTo>
                <a:cubicBezTo>
                  <a:pt x="10522" y="74373"/>
                  <a:pt x="10537" y="74359"/>
                  <a:pt x="10537" y="74359"/>
                </a:cubicBezTo>
                <a:cubicBezTo>
                  <a:pt x="10552" y="74329"/>
                  <a:pt x="10596" y="74329"/>
                  <a:pt x="10611" y="74314"/>
                </a:cubicBezTo>
                <a:close/>
                <a:moveTo>
                  <a:pt x="8374" y="58200"/>
                </a:moveTo>
                <a:lnTo>
                  <a:pt x="8315" y="58259"/>
                </a:lnTo>
                <a:cubicBezTo>
                  <a:pt x="6534" y="60555"/>
                  <a:pt x="5681" y="63277"/>
                  <a:pt x="5945" y="65926"/>
                </a:cubicBezTo>
                <a:cubicBezTo>
                  <a:pt x="6107" y="67589"/>
                  <a:pt x="6770" y="69031"/>
                  <a:pt x="7417" y="70444"/>
                </a:cubicBezTo>
                <a:cubicBezTo>
                  <a:pt x="8020" y="71739"/>
                  <a:pt x="8594" y="72990"/>
                  <a:pt x="8742" y="74329"/>
                </a:cubicBezTo>
                <a:cubicBezTo>
                  <a:pt x="8668" y="74359"/>
                  <a:pt x="8594" y="74388"/>
                  <a:pt x="8521" y="74403"/>
                </a:cubicBezTo>
                <a:cubicBezTo>
                  <a:pt x="8300" y="73078"/>
                  <a:pt x="7667" y="71871"/>
                  <a:pt x="7005" y="70576"/>
                </a:cubicBezTo>
                <a:cubicBezTo>
                  <a:pt x="6269" y="69149"/>
                  <a:pt x="5519" y="67677"/>
                  <a:pt x="5327" y="65985"/>
                </a:cubicBezTo>
                <a:cubicBezTo>
                  <a:pt x="5077" y="63424"/>
                  <a:pt x="5990" y="60790"/>
                  <a:pt x="7947" y="58553"/>
                </a:cubicBezTo>
                <a:lnTo>
                  <a:pt x="8182" y="58318"/>
                </a:lnTo>
                <a:cubicBezTo>
                  <a:pt x="8241" y="58274"/>
                  <a:pt x="8315" y="58244"/>
                  <a:pt x="8374" y="58200"/>
                </a:cubicBezTo>
                <a:close/>
                <a:moveTo>
                  <a:pt x="9330" y="74226"/>
                </a:moveTo>
                <a:lnTo>
                  <a:pt x="9330" y="74388"/>
                </a:lnTo>
                <a:lnTo>
                  <a:pt x="9316" y="74388"/>
                </a:lnTo>
                <a:cubicBezTo>
                  <a:pt x="9257" y="74432"/>
                  <a:pt x="9183" y="74447"/>
                  <a:pt x="9124" y="74462"/>
                </a:cubicBezTo>
                <a:lnTo>
                  <a:pt x="9124" y="74300"/>
                </a:lnTo>
                <a:cubicBezTo>
                  <a:pt x="9198" y="74285"/>
                  <a:pt x="9271" y="74270"/>
                  <a:pt x="9330" y="74226"/>
                </a:cubicBezTo>
                <a:close/>
                <a:moveTo>
                  <a:pt x="10287" y="74314"/>
                </a:moveTo>
                <a:lnTo>
                  <a:pt x="10287" y="74314"/>
                </a:lnTo>
                <a:cubicBezTo>
                  <a:pt x="10257" y="74359"/>
                  <a:pt x="10257" y="74373"/>
                  <a:pt x="10243" y="74417"/>
                </a:cubicBezTo>
                <a:cubicBezTo>
                  <a:pt x="10213" y="74432"/>
                  <a:pt x="10154" y="74447"/>
                  <a:pt x="10110" y="74462"/>
                </a:cubicBezTo>
                <a:cubicBezTo>
                  <a:pt x="10110" y="74447"/>
                  <a:pt x="10140" y="74417"/>
                  <a:pt x="10140" y="74388"/>
                </a:cubicBezTo>
                <a:lnTo>
                  <a:pt x="10140" y="74373"/>
                </a:lnTo>
                <a:cubicBezTo>
                  <a:pt x="10184" y="74359"/>
                  <a:pt x="10228" y="74344"/>
                  <a:pt x="10287" y="74314"/>
                </a:cubicBezTo>
                <a:close/>
                <a:moveTo>
                  <a:pt x="9860" y="74285"/>
                </a:moveTo>
                <a:cubicBezTo>
                  <a:pt x="9860" y="74314"/>
                  <a:pt x="9845" y="74373"/>
                  <a:pt x="9816" y="74417"/>
                </a:cubicBezTo>
                <a:cubicBezTo>
                  <a:pt x="9772" y="74447"/>
                  <a:pt x="9713" y="74462"/>
                  <a:pt x="9654" y="74491"/>
                </a:cubicBezTo>
                <a:cubicBezTo>
                  <a:pt x="9654" y="74447"/>
                  <a:pt x="9669" y="74388"/>
                  <a:pt x="9669" y="74359"/>
                </a:cubicBezTo>
                <a:cubicBezTo>
                  <a:pt x="9728" y="74344"/>
                  <a:pt x="9801" y="74314"/>
                  <a:pt x="9860" y="74285"/>
                </a:cubicBezTo>
                <a:close/>
                <a:moveTo>
                  <a:pt x="7947" y="58450"/>
                </a:moveTo>
                <a:cubicBezTo>
                  <a:pt x="7932" y="58465"/>
                  <a:pt x="7903" y="58494"/>
                  <a:pt x="7873" y="58509"/>
                </a:cubicBezTo>
                <a:cubicBezTo>
                  <a:pt x="5901" y="60775"/>
                  <a:pt x="4959" y="63424"/>
                  <a:pt x="5239" y="66000"/>
                </a:cubicBezTo>
                <a:cubicBezTo>
                  <a:pt x="5430" y="67692"/>
                  <a:pt x="6181" y="69178"/>
                  <a:pt x="6917" y="70621"/>
                </a:cubicBezTo>
                <a:cubicBezTo>
                  <a:pt x="7579" y="71886"/>
                  <a:pt x="8197" y="73122"/>
                  <a:pt x="8418" y="74432"/>
                </a:cubicBezTo>
                <a:cubicBezTo>
                  <a:pt x="8344" y="74447"/>
                  <a:pt x="8271" y="74491"/>
                  <a:pt x="8197" y="74506"/>
                </a:cubicBezTo>
                <a:cubicBezTo>
                  <a:pt x="7903" y="73181"/>
                  <a:pt x="7226" y="71974"/>
                  <a:pt x="6505" y="70724"/>
                </a:cubicBezTo>
                <a:cubicBezTo>
                  <a:pt x="5681" y="69281"/>
                  <a:pt x="4812" y="67766"/>
                  <a:pt x="4636" y="66058"/>
                </a:cubicBezTo>
                <a:cubicBezTo>
                  <a:pt x="4268" y="62718"/>
                  <a:pt x="6269" y="60084"/>
                  <a:pt x="7505" y="58818"/>
                </a:cubicBezTo>
                <a:lnTo>
                  <a:pt x="7814" y="58494"/>
                </a:lnTo>
                <a:cubicBezTo>
                  <a:pt x="7859" y="58494"/>
                  <a:pt x="7903" y="58480"/>
                  <a:pt x="7947" y="58450"/>
                </a:cubicBezTo>
                <a:close/>
                <a:moveTo>
                  <a:pt x="10419" y="74388"/>
                </a:moveTo>
                <a:cubicBezTo>
                  <a:pt x="10390" y="74417"/>
                  <a:pt x="10390" y="74432"/>
                  <a:pt x="10375" y="74447"/>
                </a:cubicBezTo>
                <a:cubicBezTo>
                  <a:pt x="10346" y="74506"/>
                  <a:pt x="10316" y="74520"/>
                  <a:pt x="10287" y="74520"/>
                </a:cubicBezTo>
                <a:cubicBezTo>
                  <a:pt x="10302" y="74506"/>
                  <a:pt x="10302" y="74491"/>
                  <a:pt x="10316" y="74447"/>
                </a:cubicBezTo>
                <a:cubicBezTo>
                  <a:pt x="10360" y="74432"/>
                  <a:pt x="10390" y="74417"/>
                  <a:pt x="10419" y="74388"/>
                </a:cubicBezTo>
                <a:close/>
                <a:moveTo>
                  <a:pt x="10455" y="74549"/>
                </a:moveTo>
                <a:cubicBezTo>
                  <a:pt x="10450" y="74556"/>
                  <a:pt x="10445" y="74561"/>
                  <a:pt x="10441" y="74565"/>
                </a:cubicBezTo>
                <a:lnTo>
                  <a:pt x="10441" y="74565"/>
                </a:lnTo>
                <a:lnTo>
                  <a:pt x="10449" y="74550"/>
                </a:lnTo>
                <a:cubicBezTo>
                  <a:pt x="10451" y="74550"/>
                  <a:pt x="10453" y="74550"/>
                  <a:pt x="10455" y="74549"/>
                </a:cubicBezTo>
                <a:close/>
                <a:moveTo>
                  <a:pt x="9051" y="74344"/>
                </a:moveTo>
                <a:lnTo>
                  <a:pt x="9051" y="74506"/>
                </a:lnTo>
                <a:cubicBezTo>
                  <a:pt x="8977" y="74520"/>
                  <a:pt x="8918" y="74565"/>
                  <a:pt x="8845" y="74579"/>
                </a:cubicBezTo>
                <a:cubicBezTo>
                  <a:pt x="8845" y="74520"/>
                  <a:pt x="8845" y="74462"/>
                  <a:pt x="8830" y="74417"/>
                </a:cubicBezTo>
                <a:cubicBezTo>
                  <a:pt x="8903" y="74373"/>
                  <a:pt x="8977" y="74359"/>
                  <a:pt x="9051" y="74344"/>
                </a:cubicBezTo>
                <a:close/>
                <a:moveTo>
                  <a:pt x="9580" y="74373"/>
                </a:moveTo>
                <a:cubicBezTo>
                  <a:pt x="9580" y="74432"/>
                  <a:pt x="9566" y="74462"/>
                  <a:pt x="9566" y="74520"/>
                </a:cubicBezTo>
                <a:cubicBezTo>
                  <a:pt x="9507" y="74535"/>
                  <a:pt x="9463" y="74579"/>
                  <a:pt x="9389" y="74594"/>
                </a:cubicBezTo>
                <a:cubicBezTo>
                  <a:pt x="9404" y="74565"/>
                  <a:pt x="9404" y="74506"/>
                  <a:pt x="9404" y="74447"/>
                </a:cubicBezTo>
                <a:cubicBezTo>
                  <a:pt x="9463" y="74432"/>
                  <a:pt x="9536" y="74417"/>
                  <a:pt x="9580" y="74373"/>
                </a:cubicBezTo>
                <a:close/>
                <a:moveTo>
                  <a:pt x="10037" y="74417"/>
                </a:moveTo>
                <a:lnTo>
                  <a:pt x="10037" y="74417"/>
                </a:lnTo>
                <a:cubicBezTo>
                  <a:pt x="10022" y="74447"/>
                  <a:pt x="10022" y="74491"/>
                  <a:pt x="10007" y="74520"/>
                </a:cubicBezTo>
                <a:cubicBezTo>
                  <a:pt x="9948" y="74535"/>
                  <a:pt x="9919" y="74579"/>
                  <a:pt x="9860" y="74594"/>
                </a:cubicBezTo>
                <a:cubicBezTo>
                  <a:pt x="9875" y="74579"/>
                  <a:pt x="9875" y="74565"/>
                  <a:pt x="9875" y="74520"/>
                </a:cubicBezTo>
                <a:cubicBezTo>
                  <a:pt x="9875" y="74506"/>
                  <a:pt x="9875" y="74491"/>
                  <a:pt x="9889" y="74462"/>
                </a:cubicBezTo>
                <a:cubicBezTo>
                  <a:pt x="9948" y="74447"/>
                  <a:pt x="10007" y="74432"/>
                  <a:pt x="10037" y="74417"/>
                </a:cubicBezTo>
                <a:close/>
                <a:moveTo>
                  <a:pt x="7440" y="58780"/>
                </a:moveTo>
                <a:lnTo>
                  <a:pt x="7440" y="58780"/>
                </a:lnTo>
                <a:cubicBezTo>
                  <a:pt x="6204" y="60048"/>
                  <a:pt x="4195" y="62694"/>
                  <a:pt x="4562" y="66073"/>
                </a:cubicBezTo>
                <a:cubicBezTo>
                  <a:pt x="4739" y="67810"/>
                  <a:pt x="5607" y="69340"/>
                  <a:pt x="6461" y="70782"/>
                </a:cubicBezTo>
                <a:cubicBezTo>
                  <a:pt x="7167" y="72033"/>
                  <a:pt x="7859" y="73240"/>
                  <a:pt x="8153" y="74535"/>
                </a:cubicBezTo>
                <a:cubicBezTo>
                  <a:pt x="8079" y="74565"/>
                  <a:pt x="8006" y="74594"/>
                  <a:pt x="7932" y="74609"/>
                </a:cubicBezTo>
                <a:cubicBezTo>
                  <a:pt x="7564" y="73270"/>
                  <a:pt x="6799" y="72063"/>
                  <a:pt x="6048" y="70856"/>
                </a:cubicBezTo>
                <a:cubicBezTo>
                  <a:pt x="5136" y="69384"/>
                  <a:pt x="4179" y="67869"/>
                  <a:pt x="3973" y="66117"/>
                </a:cubicBezTo>
                <a:cubicBezTo>
                  <a:pt x="3694" y="63704"/>
                  <a:pt x="4842" y="61128"/>
                  <a:pt x="7093" y="59053"/>
                </a:cubicBezTo>
                <a:cubicBezTo>
                  <a:pt x="7185" y="58975"/>
                  <a:pt x="7310" y="58874"/>
                  <a:pt x="7440" y="58780"/>
                </a:cubicBezTo>
                <a:close/>
                <a:moveTo>
                  <a:pt x="8756" y="74417"/>
                </a:moveTo>
                <a:lnTo>
                  <a:pt x="8756" y="74594"/>
                </a:lnTo>
                <a:cubicBezTo>
                  <a:pt x="8683" y="74609"/>
                  <a:pt x="8609" y="74653"/>
                  <a:pt x="8550" y="74668"/>
                </a:cubicBezTo>
                <a:cubicBezTo>
                  <a:pt x="8550" y="74609"/>
                  <a:pt x="8536" y="74550"/>
                  <a:pt x="8536" y="74491"/>
                </a:cubicBezTo>
                <a:cubicBezTo>
                  <a:pt x="8609" y="74462"/>
                  <a:pt x="8683" y="74432"/>
                  <a:pt x="8756" y="74417"/>
                </a:cubicBezTo>
                <a:close/>
                <a:moveTo>
                  <a:pt x="10199" y="74520"/>
                </a:moveTo>
                <a:cubicBezTo>
                  <a:pt x="10169" y="74535"/>
                  <a:pt x="10169" y="74579"/>
                  <a:pt x="10154" y="74594"/>
                </a:cubicBezTo>
                <a:cubicBezTo>
                  <a:pt x="10110" y="74609"/>
                  <a:pt x="10081" y="74653"/>
                  <a:pt x="10051" y="74668"/>
                </a:cubicBezTo>
                <a:cubicBezTo>
                  <a:pt x="10066" y="74638"/>
                  <a:pt x="10066" y="74609"/>
                  <a:pt x="10081" y="74579"/>
                </a:cubicBezTo>
                <a:lnTo>
                  <a:pt x="10199" y="74520"/>
                </a:lnTo>
                <a:close/>
                <a:moveTo>
                  <a:pt x="9330" y="74491"/>
                </a:moveTo>
                <a:cubicBezTo>
                  <a:pt x="9330" y="74535"/>
                  <a:pt x="9316" y="74579"/>
                  <a:pt x="9316" y="74638"/>
                </a:cubicBezTo>
                <a:cubicBezTo>
                  <a:pt x="9257" y="74668"/>
                  <a:pt x="9183" y="74682"/>
                  <a:pt x="9124" y="74712"/>
                </a:cubicBezTo>
                <a:lnTo>
                  <a:pt x="9124" y="74565"/>
                </a:lnTo>
                <a:cubicBezTo>
                  <a:pt x="9198" y="74535"/>
                  <a:pt x="9257" y="74506"/>
                  <a:pt x="9330" y="74491"/>
                </a:cubicBezTo>
                <a:close/>
                <a:moveTo>
                  <a:pt x="9801" y="74506"/>
                </a:moveTo>
                <a:lnTo>
                  <a:pt x="9801" y="74506"/>
                </a:lnTo>
                <a:cubicBezTo>
                  <a:pt x="9786" y="74535"/>
                  <a:pt x="9786" y="74579"/>
                  <a:pt x="9772" y="74609"/>
                </a:cubicBezTo>
                <a:cubicBezTo>
                  <a:pt x="9728" y="74653"/>
                  <a:pt x="9683" y="74682"/>
                  <a:pt x="9625" y="74712"/>
                </a:cubicBezTo>
                <a:lnTo>
                  <a:pt x="9625" y="74668"/>
                </a:lnTo>
                <a:cubicBezTo>
                  <a:pt x="9625" y="74638"/>
                  <a:pt x="9639" y="74609"/>
                  <a:pt x="9639" y="74579"/>
                </a:cubicBezTo>
                <a:cubicBezTo>
                  <a:pt x="9698" y="74565"/>
                  <a:pt x="9742" y="74535"/>
                  <a:pt x="9801" y="74506"/>
                </a:cubicBezTo>
                <a:close/>
                <a:moveTo>
                  <a:pt x="10287" y="74638"/>
                </a:moveTo>
                <a:cubicBezTo>
                  <a:pt x="10287" y="74638"/>
                  <a:pt x="10287" y="74653"/>
                  <a:pt x="10272" y="74668"/>
                </a:cubicBezTo>
                <a:cubicBezTo>
                  <a:pt x="10243" y="74682"/>
                  <a:pt x="10213" y="74712"/>
                  <a:pt x="10199" y="74726"/>
                </a:cubicBezTo>
                <a:cubicBezTo>
                  <a:pt x="10199" y="74712"/>
                  <a:pt x="10213" y="74682"/>
                  <a:pt x="10213" y="74668"/>
                </a:cubicBezTo>
                <a:cubicBezTo>
                  <a:pt x="10228" y="74653"/>
                  <a:pt x="10257" y="74653"/>
                  <a:pt x="10287" y="74638"/>
                </a:cubicBezTo>
                <a:close/>
                <a:moveTo>
                  <a:pt x="6887" y="59142"/>
                </a:moveTo>
                <a:cubicBezTo>
                  <a:pt x="4680" y="61217"/>
                  <a:pt x="3576" y="63777"/>
                  <a:pt x="3841" y="66176"/>
                </a:cubicBezTo>
                <a:cubicBezTo>
                  <a:pt x="4047" y="67942"/>
                  <a:pt x="5018" y="69458"/>
                  <a:pt x="5945" y="70959"/>
                </a:cubicBezTo>
                <a:cubicBezTo>
                  <a:pt x="6681" y="72122"/>
                  <a:pt x="7447" y="73358"/>
                  <a:pt x="7814" y="74682"/>
                </a:cubicBezTo>
                <a:cubicBezTo>
                  <a:pt x="7741" y="74726"/>
                  <a:pt x="7667" y="74741"/>
                  <a:pt x="7594" y="74785"/>
                </a:cubicBezTo>
                <a:cubicBezTo>
                  <a:pt x="7167" y="73402"/>
                  <a:pt x="6343" y="72210"/>
                  <a:pt x="5533" y="71033"/>
                </a:cubicBezTo>
                <a:cubicBezTo>
                  <a:pt x="4533" y="69532"/>
                  <a:pt x="3458" y="68016"/>
                  <a:pt x="3238" y="66220"/>
                </a:cubicBezTo>
                <a:cubicBezTo>
                  <a:pt x="2943" y="63895"/>
                  <a:pt x="4209" y="61335"/>
                  <a:pt x="6608" y="59363"/>
                </a:cubicBezTo>
                <a:lnTo>
                  <a:pt x="6887" y="59142"/>
                </a:lnTo>
                <a:close/>
                <a:moveTo>
                  <a:pt x="8447" y="74520"/>
                </a:moveTo>
                <a:cubicBezTo>
                  <a:pt x="8462" y="74594"/>
                  <a:pt x="8462" y="74653"/>
                  <a:pt x="8477" y="74712"/>
                </a:cubicBezTo>
                <a:cubicBezTo>
                  <a:pt x="8403" y="74726"/>
                  <a:pt x="8330" y="74756"/>
                  <a:pt x="8256" y="74785"/>
                </a:cubicBezTo>
                <a:cubicBezTo>
                  <a:pt x="8241" y="74726"/>
                  <a:pt x="8241" y="74653"/>
                  <a:pt x="8227" y="74594"/>
                </a:cubicBezTo>
                <a:cubicBezTo>
                  <a:pt x="8300" y="74579"/>
                  <a:pt x="8374" y="74535"/>
                  <a:pt x="8447" y="74520"/>
                </a:cubicBezTo>
                <a:close/>
                <a:moveTo>
                  <a:pt x="9978" y="74653"/>
                </a:moveTo>
                <a:lnTo>
                  <a:pt x="9978" y="74653"/>
                </a:lnTo>
                <a:cubicBezTo>
                  <a:pt x="9948" y="74682"/>
                  <a:pt x="9948" y="74712"/>
                  <a:pt x="9934" y="74741"/>
                </a:cubicBezTo>
                <a:cubicBezTo>
                  <a:pt x="9904" y="74741"/>
                  <a:pt x="9860" y="74756"/>
                  <a:pt x="9801" y="74800"/>
                </a:cubicBezTo>
                <a:cubicBezTo>
                  <a:pt x="9831" y="74756"/>
                  <a:pt x="9831" y="74726"/>
                  <a:pt x="9845" y="74712"/>
                </a:cubicBezTo>
                <a:cubicBezTo>
                  <a:pt x="9875" y="74682"/>
                  <a:pt x="9934" y="74668"/>
                  <a:pt x="9978" y="74653"/>
                </a:cubicBezTo>
                <a:close/>
                <a:moveTo>
                  <a:pt x="9051" y="74579"/>
                </a:moveTo>
                <a:lnTo>
                  <a:pt x="9051" y="74741"/>
                </a:lnTo>
                <a:cubicBezTo>
                  <a:pt x="8992" y="74756"/>
                  <a:pt x="8918" y="74800"/>
                  <a:pt x="8874" y="74815"/>
                </a:cubicBezTo>
                <a:lnTo>
                  <a:pt x="8874" y="74653"/>
                </a:lnTo>
                <a:cubicBezTo>
                  <a:pt x="8903" y="74638"/>
                  <a:pt x="8977" y="74609"/>
                  <a:pt x="9051" y="74579"/>
                </a:cubicBezTo>
                <a:close/>
                <a:moveTo>
                  <a:pt x="9551" y="74609"/>
                </a:moveTo>
                <a:lnTo>
                  <a:pt x="9551" y="74653"/>
                </a:lnTo>
                <a:cubicBezTo>
                  <a:pt x="9551" y="74682"/>
                  <a:pt x="9536" y="74712"/>
                  <a:pt x="9536" y="74741"/>
                </a:cubicBezTo>
                <a:cubicBezTo>
                  <a:pt x="9477" y="74785"/>
                  <a:pt x="9419" y="74800"/>
                  <a:pt x="9360" y="74815"/>
                </a:cubicBezTo>
                <a:cubicBezTo>
                  <a:pt x="9360" y="74756"/>
                  <a:pt x="9374" y="74726"/>
                  <a:pt x="9374" y="74682"/>
                </a:cubicBezTo>
                <a:cubicBezTo>
                  <a:pt x="9433" y="74668"/>
                  <a:pt x="9492" y="74638"/>
                  <a:pt x="9551" y="74609"/>
                </a:cubicBezTo>
                <a:close/>
                <a:moveTo>
                  <a:pt x="10096" y="74726"/>
                </a:moveTo>
                <a:cubicBezTo>
                  <a:pt x="10081" y="74741"/>
                  <a:pt x="10081" y="74785"/>
                  <a:pt x="10066" y="74800"/>
                </a:cubicBezTo>
                <a:cubicBezTo>
                  <a:pt x="10022" y="74815"/>
                  <a:pt x="10007" y="74829"/>
                  <a:pt x="9978" y="74859"/>
                </a:cubicBezTo>
                <a:cubicBezTo>
                  <a:pt x="9992" y="74829"/>
                  <a:pt x="9992" y="74800"/>
                  <a:pt x="10007" y="74785"/>
                </a:cubicBezTo>
                <a:cubicBezTo>
                  <a:pt x="10051" y="74756"/>
                  <a:pt x="10066" y="74741"/>
                  <a:pt x="10096" y="74726"/>
                </a:cubicBezTo>
                <a:close/>
                <a:moveTo>
                  <a:pt x="8138" y="74653"/>
                </a:moveTo>
                <a:cubicBezTo>
                  <a:pt x="8168" y="74682"/>
                  <a:pt x="8168" y="74756"/>
                  <a:pt x="8182" y="74815"/>
                </a:cubicBezTo>
                <a:cubicBezTo>
                  <a:pt x="8109" y="74829"/>
                  <a:pt x="8035" y="74874"/>
                  <a:pt x="7962" y="74903"/>
                </a:cubicBezTo>
                <a:cubicBezTo>
                  <a:pt x="7947" y="74859"/>
                  <a:pt x="7932" y="74785"/>
                  <a:pt x="7903" y="74726"/>
                </a:cubicBezTo>
                <a:cubicBezTo>
                  <a:pt x="7991" y="74697"/>
                  <a:pt x="8050" y="74668"/>
                  <a:pt x="8138" y="74653"/>
                </a:cubicBezTo>
                <a:close/>
                <a:moveTo>
                  <a:pt x="9742" y="74726"/>
                </a:moveTo>
                <a:cubicBezTo>
                  <a:pt x="9728" y="74756"/>
                  <a:pt x="9728" y="74800"/>
                  <a:pt x="9713" y="74829"/>
                </a:cubicBezTo>
                <a:cubicBezTo>
                  <a:pt x="9669" y="74859"/>
                  <a:pt x="9625" y="74888"/>
                  <a:pt x="9580" y="74903"/>
                </a:cubicBezTo>
                <a:cubicBezTo>
                  <a:pt x="9580" y="74888"/>
                  <a:pt x="9580" y="74859"/>
                  <a:pt x="9610" y="74800"/>
                </a:cubicBezTo>
                <a:cubicBezTo>
                  <a:pt x="9654" y="74785"/>
                  <a:pt x="9698" y="74756"/>
                  <a:pt x="9742" y="74726"/>
                </a:cubicBezTo>
                <a:close/>
                <a:moveTo>
                  <a:pt x="8771" y="74682"/>
                </a:moveTo>
                <a:lnTo>
                  <a:pt x="8771" y="74859"/>
                </a:lnTo>
                <a:cubicBezTo>
                  <a:pt x="8727" y="74874"/>
                  <a:pt x="8639" y="74903"/>
                  <a:pt x="8580" y="74918"/>
                </a:cubicBezTo>
                <a:cubicBezTo>
                  <a:pt x="8580" y="74874"/>
                  <a:pt x="8550" y="74815"/>
                  <a:pt x="8550" y="74756"/>
                </a:cubicBezTo>
                <a:cubicBezTo>
                  <a:pt x="8624" y="74741"/>
                  <a:pt x="8697" y="74712"/>
                  <a:pt x="8771" y="74682"/>
                </a:cubicBezTo>
                <a:close/>
                <a:moveTo>
                  <a:pt x="9286" y="74726"/>
                </a:moveTo>
                <a:lnTo>
                  <a:pt x="9286" y="74800"/>
                </a:lnTo>
                <a:cubicBezTo>
                  <a:pt x="9286" y="74815"/>
                  <a:pt x="9286" y="74829"/>
                  <a:pt x="9271" y="74874"/>
                </a:cubicBezTo>
                <a:cubicBezTo>
                  <a:pt x="9213" y="74888"/>
                  <a:pt x="9168" y="74918"/>
                  <a:pt x="9110" y="74947"/>
                </a:cubicBezTo>
                <a:lnTo>
                  <a:pt x="9110" y="74800"/>
                </a:lnTo>
                <a:cubicBezTo>
                  <a:pt x="9183" y="74785"/>
                  <a:pt x="9242" y="74741"/>
                  <a:pt x="9286" y="74726"/>
                </a:cubicBezTo>
                <a:close/>
                <a:moveTo>
                  <a:pt x="9889" y="74859"/>
                </a:moveTo>
                <a:lnTo>
                  <a:pt x="9889" y="74859"/>
                </a:lnTo>
                <a:cubicBezTo>
                  <a:pt x="9875" y="74888"/>
                  <a:pt x="9875" y="74903"/>
                  <a:pt x="9860" y="74947"/>
                </a:cubicBezTo>
                <a:cubicBezTo>
                  <a:pt x="9831" y="74947"/>
                  <a:pt x="9786" y="74962"/>
                  <a:pt x="9742" y="75006"/>
                </a:cubicBezTo>
                <a:cubicBezTo>
                  <a:pt x="9772" y="74962"/>
                  <a:pt x="9772" y="74947"/>
                  <a:pt x="9786" y="74903"/>
                </a:cubicBezTo>
                <a:lnTo>
                  <a:pt x="9889" y="74859"/>
                </a:lnTo>
                <a:close/>
                <a:moveTo>
                  <a:pt x="7844" y="74741"/>
                </a:moveTo>
                <a:cubicBezTo>
                  <a:pt x="7859" y="74800"/>
                  <a:pt x="7873" y="74874"/>
                  <a:pt x="7888" y="74932"/>
                </a:cubicBezTo>
                <a:cubicBezTo>
                  <a:pt x="7814" y="74962"/>
                  <a:pt x="7741" y="74977"/>
                  <a:pt x="7667" y="75021"/>
                </a:cubicBezTo>
                <a:cubicBezTo>
                  <a:pt x="7653" y="74947"/>
                  <a:pt x="7638" y="74888"/>
                  <a:pt x="7623" y="74829"/>
                </a:cubicBezTo>
                <a:cubicBezTo>
                  <a:pt x="7697" y="74800"/>
                  <a:pt x="7770" y="74785"/>
                  <a:pt x="7844" y="74741"/>
                </a:cubicBezTo>
                <a:close/>
                <a:moveTo>
                  <a:pt x="9992" y="74932"/>
                </a:moveTo>
                <a:lnTo>
                  <a:pt x="9992" y="74932"/>
                </a:lnTo>
                <a:cubicBezTo>
                  <a:pt x="9978" y="74962"/>
                  <a:pt x="9978" y="74962"/>
                  <a:pt x="9948" y="74977"/>
                </a:cubicBezTo>
                <a:cubicBezTo>
                  <a:pt x="9934" y="75006"/>
                  <a:pt x="9919" y="75021"/>
                  <a:pt x="9904" y="75021"/>
                </a:cubicBezTo>
                <a:cubicBezTo>
                  <a:pt x="9904" y="75006"/>
                  <a:pt x="9919" y="74977"/>
                  <a:pt x="9919" y="74962"/>
                </a:cubicBezTo>
                <a:cubicBezTo>
                  <a:pt x="9934" y="74947"/>
                  <a:pt x="9948" y="74947"/>
                  <a:pt x="9992" y="74932"/>
                </a:cubicBezTo>
                <a:close/>
                <a:moveTo>
                  <a:pt x="8477" y="74800"/>
                </a:moveTo>
                <a:cubicBezTo>
                  <a:pt x="8477" y="74859"/>
                  <a:pt x="8506" y="74903"/>
                  <a:pt x="8506" y="74962"/>
                </a:cubicBezTo>
                <a:cubicBezTo>
                  <a:pt x="8418" y="74977"/>
                  <a:pt x="8374" y="75021"/>
                  <a:pt x="8300" y="75035"/>
                </a:cubicBezTo>
                <a:cubicBezTo>
                  <a:pt x="8300" y="74977"/>
                  <a:pt x="8285" y="74918"/>
                  <a:pt x="8256" y="74859"/>
                </a:cubicBezTo>
                <a:cubicBezTo>
                  <a:pt x="8359" y="74859"/>
                  <a:pt x="8403" y="74815"/>
                  <a:pt x="8477" y="74800"/>
                </a:cubicBezTo>
                <a:close/>
                <a:moveTo>
                  <a:pt x="9492" y="74829"/>
                </a:moveTo>
                <a:lnTo>
                  <a:pt x="9492" y="74829"/>
                </a:lnTo>
                <a:cubicBezTo>
                  <a:pt x="9477" y="74874"/>
                  <a:pt x="9477" y="74903"/>
                  <a:pt x="9448" y="74962"/>
                </a:cubicBezTo>
                <a:cubicBezTo>
                  <a:pt x="9433" y="75006"/>
                  <a:pt x="9374" y="75021"/>
                  <a:pt x="9330" y="75035"/>
                </a:cubicBezTo>
                <a:cubicBezTo>
                  <a:pt x="9330" y="75006"/>
                  <a:pt x="9345" y="74962"/>
                  <a:pt x="9345" y="74903"/>
                </a:cubicBezTo>
                <a:cubicBezTo>
                  <a:pt x="9404" y="74888"/>
                  <a:pt x="9448" y="74859"/>
                  <a:pt x="9492" y="74829"/>
                </a:cubicBezTo>
                <a:close/>
                <a:moveTo>
                  <a:pt x="9036" y="74829"/>
                </a:moveTo>
                <a:lnTo>
                  <a:pt x="9036" y="74947"/>
                </a:lnTo>
                <a:lnTo>
                  <a:pt x="9036" y="74977"/>
                </a:lnTo>
                <a:cubicBezTo>
                  <a:pt x="8977" y="75006"/>
                  <a:pt x="8918" y="75035"/>
                  <a:pt x="8874" y="75050"/>
                </a:cubicBezTo>
                <a:lnTo>
                  <a:pt x="8874" y="74903"/>
                </a:lnTo>
                <a:cubicBezTo>
                  <a:pt x="8918" y="74888"/>
                  <a:pt x="8977" y="74859"/>
                  <a:pt x="9036" y="74829"/>
                </a:cubicBezTo>
                <a:close/>
                <a:moveTo>
                  <a:pt x="9698" y="74947"/>
                </a:moveTo>
                <a:lnTo>
                  <a:pt x="9698" y="74947"/>
                </a:lnTo>
                <a:cubicBezTo>
                  <a:pt x="9683" y="74977"/>
                  <a:pt x="9683" y="75021"/>
                  <a:pt x="9654" y="75035"/>
                </a:cubicBezTo>
                <a:cubicBezTo>
                  <a:pt x="9610" y="75080"/>
                  <a:pt x="9566" y="75109"/>
                  <a:pt x="9536" y="75124"/>
                </a:cubicBezTo>
                <a:cubicBezTo>
                  <a:pt x="9551" y="75094"/>
                  <a:pt x="9551" y="75050"/>
                  <a:pt x="9566" y="75021"/>
                </a:cubicBezTo>
                <a:cubicBezTo>
                  <a:pt x="9610" y="75006"/>
                  <a:pt x="9654" y="74977"/>
                  <a:pt x="9698" y="74947"/>
                </a:cubicBezTo>
                <a:close/>
                <a:moveTo>
                  <a:pt x="9271" y="74962"/>
                </a:moveTo>
                <a:cubicBezTo>
                  <a:pt x="9271" y="75006"/>
                  <a:pt x="9257" y="75050"/>
                  <a:pt x="9257" y="75094"/>
                </a:cubicBezTo>
                <a:cubicBezTo>
                  <a:pt x="9198" y="75109"/>
                  <a:pt x="9139" y="75153"/>
                  <a:pt x="9095" y="75168"/>
                </a:cubicBezTo>
                <a:cubicBezTo>
                  <a:pt x="9095" y="75124"/>
                  <a:pt x="9095" y="75080"/>
                  <a:pt x="9110" y="75035"/>
                </a:cubicBezTo>
                <a:cubicBezTo>
                  <a:pt x="9154" y="75021"/>
                  <a:pt x="9213" y="74977"/>
                  <a:pt x="9271" y="74962"/>
                </a:cubicBezTo>
                <a:close/>
                <a:moveTo>
                  <a:pt x="8182" y="74903"/>
                </a:moveTo>
                <a:cubicBezTo>
                  <a:pt x="8197" y="74962"/>
                  <a:pt x="8197" y="75021"/>
                  <a:pt x="8197" y="75094"/>
                </a:cubicBezTo>
                <a:cubicBezTo>
                  <a:pt x="8124" y="75124"/>
                  <a:pt x="8079" y="75153"/>
                  <a:pt x="8006" y="75183"/>
                </a:cubicBezTo>
                <a:cubicBezTo>
                  <a:pt x="8020" y="75109"/>
                  <a:pt x="8006" y="75035"/>
                  <a:pt x="7991" y="74977"/>
                </a:cubicBezTo>
                <a:cubicBezTo>
                  <a:pt x="8065" y="74947"/>
                  <a:pt x="8138" y="74932"/>
                  <a:pt x="8182" y="74903"/>
                </a:cubicBezTo>
                <a:close/>
                <a:moveTo>
                  <a:pt x="8771" y="74947"/>
                </a:moveTo>
                <a:lnTo>
                  <a:pt x="8771" y="75094"/>
                </a:lnTo>
                <a:lnTo>
                  <a:pt x="8771" y="75109"/>
                </a:lnTo>
                <a:cubicBezTo>
                  <a:pt x="8727" y="75124"/>
                  <a:pt x="8639" y="75168"/>
                  <a:pt x="8594" y="75183"/>
                </a:cubicBezTo>
                <a:cubicBezTo>
                  <a:pt x="8594" y="75124"/>
                  <a:pt x="8594" y="75080"/>
                  <a:pt x="8580" y="75021"/>
                </a:cubicBezTo>
                <a:cubicBezTo>
                  <a:pt x="8639" y="75006"/>
                  <a:pt x="8697" y="74962"/>
                  <a:pt x="8771" y="74947"/>
                </a:cubicBezTo>
                <a:close/>
                <a:moveTo>
                  <a:pt x="9786" y="75050"/>
                </a:moveTo>
                <a:cubicBezTo>
                  <a:pt x="9786" y="75080"/>
                  <a:pt x="9772" y="75109"/>
                  <a:pt x="9772" y="75124"/>
                </a:cubicBezTo>
                <a:cubicBezTo>
                  <a:pt x="9728" y="75153"/>
                  <a:pt x="9713" y="75168"/>
                  <a:pt x="9683" y="75183"/>
                </a:cubicBezTo>
                <a:cubicBezTo>
                  <a:pt x="9683" y="75168"/>
                  <a:pt x="9698" y="75124"/>
                  <a:pt x="9698" y="75109"/>
                </a:cubicBezTo>
                <a:cubicBezTo>
                  <a:pt x="9728" y="75094"/>
                  <a:pt x="9742" y="75080"/>
                  <a:pt x="9786" y="75050"/>
                </a:cubicBezTo>
                <a:close/>
                <a:moveTo>
                  <a:pt x="9433" y="75080"/>
                </a:moveTo>
                <a:lnTo>
                  <a:pt x="9433" y="75080"/>
                </a:lnTo>
                <a:cubicBezTo>
                  <a:pt x="9419" y="75109"/>
                  <a:pt x="9419" y="75153"/>
                  <a:pt x="9404" y="75183"/>
                </a:cubicBezTo>
                <a:cubicBezTo>
                  <a:pt x="9360" y="75197"/>
                  <a:pt x="9316" y="75241"/>
                  <a:pt x="9271" y="75256"/>
                </a:cubicBezTo>
                <a:cubicBezTo>
                  <a:pt x="9316" y="75227"/>
                  <a:pt x="9316" y="75183"/>
                  <a:pt x="9316" y="75153"/>
                </a:cubicBezTo>
                <a:cubicBezTo>
                  <a:pt x="9345" y="75124"/>
                  <a:pt x="9404" y="75094"/>
                  <a:pt x="9433" y="75080"/>
                </a:cubicBezTo>
                <a:close/>
                <a:moveTo>
                  <a:pt x="7903" y="75006"/>
                </a:moveTo>
                <a:cubicBezTo>
                  <a:pt x="7932" y="75050"/>
                  <a:pt x="7932" y="75124"/>
                  <a:pt x="7947" y="75183"/>
                </a:cubicBezTo>
                <a:cubicBezTo>
                  <a:pt x="7873" y="75227"/>
                  <a:pt x="7814" y="75241"/>
                  <a:pt x="7741" y="75271"/>
                </a:cubicBezTo>
                <a:cubicBezTo>
                  <a:pt x="7726" y="75227"/>
                  <a:pt x="7711" y="75168"/>
                  <a:pt x="7711" y="75094"/>
                </a:cubicBezTo>
                <a:cubicBezTo>
                  <a:pt x="7785" y="75050"/>
                  <a:pt x="7859" y="75035"/>
                  <a:pt x="7903" y="75006"/>
                </a:cubicBezTo>
                <a:close/>
                <a:moveTo>
                  <a:pt x="9006" y="75080"/>
                </a:moveTo>
                <a:cubicBezTo>
                  <a:pt x="9006" y="75124"/>
                  <a:pt x="8992" y="75168"/>
                  <a:pt x="8992" y="75227"/>
                </a:cubicBezTo>
                <a:cubicBezTo>
                  <a:pt x="8948" y="75241"/>
                  <a:pt x="8889" y="75271"/>
                  <a:pt x="8830" y="75300"/>
                </a:cubicBezTo>
                <a:lnTo>
                  <a:pt x="8830" y="75153"/>
                </a:lnTo>
                <a:cubicBezTo>
                  <a:pt x="8903" y="75124"/>
                  <a:pt x="8962" y="75094"/>
                  <a:pt x="9006" y="75080"/>
                </a:cubicBezTo>
                <a:close/>
                <a:moveTo>
                  <a:pt x="8506" y="75050"/>
                </a:moveTo>
                <a:cubicBezTo>
                  <a:pt x="8506" y="75109"/>
                  <a:pt x="8506" y="75168"/>
                  <a:pt x="8521" y="75227"/>
                </a:cubicBezTo>
                <a:cubicBezTo>
                  <a:pt x="8462" y="75256"/>
                  <a:pt x="8388" y="75271"/>
                  <a:pt x="8330" y="75315"/>
                </a:cubicBezTo>
                <a:cubicBezTo>
                  <a:pt x="8330" y="75256"/>
                  <a:pt x="8315" y="75197"/>
                  <a:pt x="8315" y="75153"/>
                </a:cubicBezTo>
                <a:cubicBezTo>
                  <a:pt x="8374" y="75109"/>
                  <a:pt x="8447" y="75080"/>
                  <a:pt x="8506" y="75050"/>
                </a:cubicBezTo>
                <a:close/>
                <a:moveTo>
                  <a:pt x="9580" y="75183"/>
                </a:moveTo>
                <a:lnTo>
                  <a:pt x="9580" y="75183"/>
                </a:lnTo>
                <a:cubicBezTo>
                  <a:pt x="9566" y="75227"/>
                  <a:pt x="9566" y="75241"/>
                  <a:pt x="9551" y="75256"/>
                </a:cubicBezTo>
                <a:cubicBezTo>
                  <a:pt x="9536" y="75271"/>
                  <a:pt x="9492" y="75315"/>
                  <a:pt x="9463" y="75330"/>
                </a:cubicBezTo>
                <a:cubicBezTo>
                  <a:pt x="9477" y="75300"/>
                  <a:pt x="9477" y="75271"/>
                  <a:pt x="9477" y="75241"/>
                </a:cubicBezTo>
                <a:lnTo>
                  <a:pt x="9580" y="75183"/>
                </a:lnTo>
                <a:close/>
                <a:moveTo>
                  <a:pt x="9669" y="75256"/>
                </a:moveTo>
                <a:cubicBezTo>
                  <a:pt x="9683" y="75300"/>
                  <a:pt x="9683" y="75300"/>
                  <a:pt x="9654" y="75315"/>
                </a:cubicBezTo>
                <a:cubicBezTo>
                  <a:pt x="9639" y="75330"/>
                  <a:pt x="9625" y="75345"/>
                  <a:pt x="9610" y="75345"/>
                </a:cubicBezTo>
                <a:cubicBezTo>
                  <a:pt x="9610" y="75330"/>
                  <a:pt x="9625" y="75315"/>
                  <a:pt x="9625" y="75300"/>
                </a:cubicBezTo>
                <a:cubicBezTo>
                  <a:pt x="9639" y="75271"/>
                  <a:pt x="9654" y="75256"/>
                  <a:pt x="9669" y="75256"/>
                </a:cubicBezTo>
                <a:close/>
                <a:moveTo>
                  <a:pt x="9242" y="75183"/>
                </a:moveTo>
                <a:cubicBezTo>
                  <a:pt x="9242" y="75227"/>
                  <a:pt x="9213" y="75271"/>
                  <a:pt x="9198" y="75315"/>
                </a:cubicBezTo>
                <a:cubicBezTo>
                  <a:pt x="9139" y="75345"/>
                  <a:pt x="9110" y="75374"/>
                  <a:pt x="9065" y="75389"/>
                </a:cubicBezTo>
                <a:cubicBezTo>
                  <a:pt x="9065" y="75345"/>
                  <a:pt x="9095" y="75300"/>
                  <a:pt x="9095" y="75256"/>
                </a:cubicBezTo>
                <a:cubicBezTo>
                  <a:pt x="9139" y="75241"/>
                  <a:pt x="9183" y="75197"/>
                  <a:pt x="9242" y="75183"/>
                </a:cubicBezTo>
                <a:close/>
                <a:moveTo>
                  <a:pt x="8241" y="75168"/>
                </a:moveTo>
                <a:cubicBezTo>
                  <a:pt x="8241" y="75227"/>
                  <a:pt x="8256" y="75271"/>
                  <a:pt x="8256" y="75330"/>
                </a:cubicBezTo>
                <a:cubicBezTo>
                  <a:pt x="8212" y="75374"/>
                  <a:pt x="8138" y="75389"/>
                  <a:pt x="8079" y="75418"/>
                </a:cubicBezTo>
                <a:cubicBezTo>
                  <a:pt x="8079" y="75374"/>
                  <a:pt x="8065" y="75315"/>
                  <a:pt x="8065" y="75241"/>
                </a:cubicBezTo>
                <a:cubicBezTo>
                  <a:pt x="8109" y="75227"/>
                  <a:pt x="8168" y="75183"/>
                  <a:pt x="8241" y="75168"/>
                </a:cubicBezTo>
                <a:close/>
                <a:moveTo>
                  <a:pt x="8756" y="75197"/>
                </a:moveTo>
                <a:lnTo>
                  <a:pt x="8756" y="75345"/>
                </a:lnTo>
                <a:cubicBezTo>
                  <a:pt x="8697" y="75374"/>
                  <a:pt x="8639" y="75389"/>
                  <a:pt x="8594" y="75418"/>
                </a:cubicBezTo>
                <a:lnTo>
                  <a:pt x="8594" y="75271"/>
                </a:lnTo>
                <a:cubicBezTo>
                  <a:pt x="8639" y="75256"/>
                  <a:pt x="8697" y="75227"/>
                  <a:pt x="8756" y="75197"/>
                </a:cubicBezTo>
                <a:close/>
                <a:moveTo>
                  <a:pt x="9360" y="75315"/>
                </a:moveTo>
                <a:lnTo>
                  <a:pt x="9360" y="75315"/>
                </a:lnTo>
                <a:cubicBezTo>
                  <a:pt x="9345" y="75345"/>
                  <a:pt x="9345" y="75389"/>
                  <a:pt x="9330" y="75403"/>
                </a:cubicBezTo>
                <a:cubicBezTo>
                  <a:pt x="9316" y="75418"/>
                  <a:pt x="9271" y="75448"/>
                  <a:pt x="9242" y="75477"/>
                </a:cubicBezTo>
                <a:cubicBezTo>
                  <a:pt x="9242" y="75448"/>
                  <a:pt x="9257" y="75403"/>
                  <a:pt x="9257" y="75389"/>
                </a:cubicBezTo>
                <a:cubicBezTo>
                  <a:pt x="9286" y="75374"/>
                  <a:pt x="9330" y="75345"/>
                  <a:pt x="9360" y="75315"/>
                </a:cubicBezTo>
                <a:close/>
                <a:moveTo>
                  <a:pt x="9492" y="75389"/>
                </a:moveTo>
                <a:cubicBezTo>
                  <a:pt x="9492" y="75418"/>
                  <a:pt x="9477" y="75448"/>
                  <a:pt x="9477" y="75462"/>
                </a:cubicBezTo>
                <a:cubicBezTo>
                  <a:pt x="9463" y="75477"/>
                  <a:pt x="9419" y="75492"/>
                  <a:pt x="9404" y="75521"/>
                </a:cubicBezTo>
                <a:cubicBezTo>
                  <a:pt x="9404" y="75492"/>
                  <a:pt x="9419" y="75462"/>
                  <a:pt x="9419" y="75448"/>
                </a:cubicBezTo>
                <a:cubicBezTo>
                  <a:pt x="9433" y="75418"/>
                  <a:pt x="9477" y="75403"/>
                  <a:pt x="9492" y="75389"/>
                </a:cubicBezTo>
                <a:close/>
                <a:moveTo>
                  <a:pt x="8992" y="75330"/>
                </a:moveTo>
                <a:cubicBezTo>
                  <a:pt x="8992" y="75374"/>
                  <a:pt x="8977" y="75418"/>
                  <a:pt x="8977" y="75462"/>
                </a:cubicBezTo>
                <a:cubicBezTo>
                  <a:pt x="8918" y="75477"/>
                  <a:pt x="8874" y="75492"/>
                  <a:pt x="8830" y="75536"/>
                </a:cubicBezTo>
                <a:cubicBezTo>
                  <a:pt x="8830" y="75492"/>
                  <a:pt x="8830" y="75448"/>
                  <a:pt x="8845" y="75403"/>
                </a:cubicBezTo>
                <a:cubicBezTo>
                  <a:pt x="8903" y="75389"/>
                  <a:pt x="8962" y="75345"/>
                  <a:pt x="8992" y="75330"/>
                </a:cubicBezTo>
                <a:close/>
                <a:moveTo>
                  <a:pt x="7962" y="75271"/>
                </a:moveTo>
                <a:cubicBezTo>
                  <a:pt x="7976" y="75330"/>
                  <a:pt x="7976" y="75389"/>
                  <a:pt x="7976" y="75462"/>
                </a:cubicBezTo>
                <a:cubicBezTo>
                  <a:pt x="7932" y="75492"/>
                  <a:pt x="7859" y="75521"/>
                  <a:pt x="7800" y="75551"/>
                </a:cubicBezTo>
                <a:cubicBezTo>
                  <a:pt x="7785" y="75477"/>
                  <a:pt x="7785" y="75418"/>
                  <a:pt x="7770" y="75374"/>
                </a:cubicBezTo>
                <a:cubicBezTo>
                  <a:pt x="7844" y="75330"/>
                  <a:pt x="7888" y="75315"/>
                  <a:pt x="7962" y="75271"/>
                </a:cubicBezTo>
                <a:close/>
                <a:moveTo>
                  <a:pt x="8521" y="75300"/>
                </a:moveTo>
                <a:lnTo>
                  <a:pt x="8521" y="75462"/>
                </a:lnTo>
                <a:cubicBezTo>
                  <a:pt x="8462" y="75492"/>
                  <a:pt x="8403" y="75521"/>
                  <a:pt x="8359" y="75551"/>
                </a:cubicBezTo>
                <a:lnTo>
                  <a:pt x="8359" y="75389"/>
                </a:lnTo>
                <a:cubicBezTo>
                  <a:pt x="8388" y="75345"/>
                  <a:pt x="8462" y="75330"/>
                  <a:pt x="8521" y="75300"/>
                </a:cubicBezTo>
                <a:close/>
                <a:moveTo>
                  <a:pt x="9183" y="75418"/>
                </a:moveTo>
                <a:lnTo>
                  <a:pt x="9183" y="75418"/>
                </a:lnTo>
                <a:cubicBezTo>
                  <a:pt x="9168" y="75462"/>
                  <a:pt x="9168" y="75492"/>
                  <a:pt x="9139" y="75536"/>
                </a:cubicBezTo>
                <a:cubicBezTo>
                  <a:pt x="9110" y="75551"/>
                  <a:pt x="9065" y="75595"/>
                  <a:pt x="9036" y="75609"/>
                </a:cubicBezTo>
                <a:cubicBezTo>
                  <a:pt x="9036" y="75565"/>
                  <a:pt x="9036" y="75536"/>
                  <a:pt x="9051" y="75492"/>
                </a:cubicBezTo>
                <a:cubicBezTo>
                  <a:pt x="9095" y="75477"/>
                  <a:pt x="9139" y="75448"/>
                  <a:pt x="9183" y="75418"/>
                </a:cubicBezTo>
                <a:close/>
                <a:moveTo>
                  <a:pt x="8756" y="75418"/>
                </a:moveTo>
                <a:cubicBezTo>
                  <a:pt x="8756" y="75477"/>
                  <a:pt x="8756" y="75521"/>
                  <a:pt x="8742" y="75565"/>
                </a:cubicBezTo>
                <a:cubicBezTo>
                  <a:pt x="8683" y="75609"/>
                  <a:pt x="8653" y="75624"/>
                  <a:pt x="8594" y="75668"/>
                </a:cubicBezTo>
                <a:lnTo>
                  <a:pt x="8594" y="75521"/>
                </a:lnTo>
                <a:cubicBezTo>
                  <a:pt x="8639" y="75477"/>
                  <a:pt x="8697" y="75462"/>
                  <a:pt x="8756" y="75418"/>
                </a:cubicBezTo>
                <a:close/>
                <a:moveTo>
                  <a:pt x="8256" y="75418"/>
                </a:moveTo>
                <a:lnTo>
                  <a:pt x="8256" y="75595"/>
                </a:lnTo>
                <a:cubicBezTo>
                  <a:pt x="8212" y="75624"/>
                  <a:pt x="8153" y="75639"/>
                  <a:pt x="8094" y="75683"/>
                </a:cubicBezTo>
                <a:cubicBezTo>
                  <a:pt x="8094" y="75624"/>
                  <a:pt x="8079" y="75565"/>
                  <a:pt x="8079" y="75521"/>
                </a:cubicBezTo>
                <a:cubicBezTo>
                  <a:pt x="8138" y="75477"/>
                  <a:pt x="8212" y="75448"/>
                  <a:pt x="8256" y="75418"/>
                </a:cubicBezTo>
                <a:close/>
                <a:moveTo>
                  <a:pt x="9286" y="75536"/>
                </a:moveTo>
                <a:cubicBezTo>
                  <a:pt x="9271" y="75551"/>
                  <a:pt x="9271" y="75595"/>
                  <a:pt x="9257" y="75609"/>
                </a:cubicBezTo>
                <a:cubicBezTo>
                  <a:pt x="9257" y="75624"/>
                  <a:pt x="9213" y="75639"/>
                  <a:pt x="9183" y="75683"/>
                </a:cubicBezTo>
                <a:cubicBezTo>
                  <a:pt x="9183" y="75639"/>
                  <a:pt x="9198" y="75624"/>
                  <a:pt x="9198" y="75595"/>
                </a:cubicBezTo>
                <a:cubicBezTo>
                  <a:pt x="9242" y="75565"/>
                  <a:pt x="9271" y="75551"/>
                  <a:pt x="9286" y="75536"/>
                </a:cubicBezTo>
                <a:close/>
                <a:moveTo>
                  <a:pt x="9404" y="75609"/>
                </a:moveTo>
                <a:lnTo>
                  <a:pt x="9404" y="75609"/>
                </a:lnTo>
                <a:cubicBezTo>
                  <a:pt x="9374" y="75624"/>
                  <a:pt x="9374" y="75639"/>
                  <a:pt x="9374" y="75668"/>
                </a:cubicBezTo>
                <a:cubicBezTo>
                  <a:pt x="9360" y="75683"/>
                  <a:pt x="9345" y="75683"/>
                  <a:pt x="9330" y="75698"/>
                </a:cubicBezTo>
                <a:cubicBezTo>
                  <a:pt x="9330" y="75683"/>
                  <a:pt x="9345" y="75668"/>
                  <a:pt x="9345" y="75639"/>
                </a:cubicBezTo>
                <a:cubicBezTo>
                  <a:pt x="9360" y="75624"/>
                  <a:pt x="9374" y="75624"/>
                  <a:pt x="9404" y="75609"/>
                </a:cubicBezTo>
                <a:close/>
                <a:moveTo>
                  <a:pt x="8948" y="75551"/>
                </a:moveTo>
                <a:cubicBezTo>
                  <a:pt x="8948" y="75595"/>
                  <a:pt x="8918" y="75624"/>
                  <a:pt x="8918" y="75683"/>
                </a:cubicBezTo>
                <a:cubicBezTo>
                  <a:pt x="8889" y="75698"/>
                  <a:pt x="8845" y="75712"/>
                  <a:pt x="8800" y="75757"/>
                </a:cubicBezTo>
                <a:cubicBezTo>
                  <a:pt x="8800" y="75712"/>
                  <a:pt x="8815" y="75668"/>
                  <a:pt x="8815" y="75624"/>
                </a:cubicBezTo>
                <a:cubicBezTo>
                  <a:pt x="8845" y="75609"/>
                  <a:pt x="8903" y="75565"/>
                  <a:pt x="8948" y="75551"/>
                </a:cubicBezTo>
                <a:close/>
                <a:moveTo>
                  <a:pt x="8006" y="75536"/>
                </a:moveTo>
                <a:cubicBezTo>
                  <a:pt x="8006" y="75595"/>
                  <a:pt x="8020" y="75639"/>
                  <a:pt x="8020" y="75698"/>
                </a:cubicBezTo>
                <a:cubicBezTo>
                  <a:pt x="7962" y="75727"/>
                  <a:pt x="7903" y="75757"/>
                  <a:pt x="7829" y="75786"/>
                </a:cubicBezTo>
                <a:cubicBezTo>
                  <a:pt x="7844" y="75757"/>
                  <a:pt x="7844" y="75698"/>
                  <a:pt x="7814" y="75639"/>
                </a:cubicBezTo>
                <a:cubicBezTo>
                  <a:pt x="7873" y="75595"/>
                  <a:pt x="7947" y="75565"/>
                  <a:pt x="8006" y="75536"/>
                </a:cubicBezTo>
                <a:close/>
                <a:moveTo>
                  <a:pt x="8521" y="75565"/>
                </a:moveTo>
                <a:lnTo>
                  <a:pt x="8521" y="75712"/>
                </a:lnTo>
                <a:cubicBezTo>
                  <a:pt x="8462" y="75742"/>
                  <a:pt x="8403" y="75757"/>
                  <a:pt x="8359" y="75786"/>
                </a:cubicBezTo>
                <a:lnTo>
                  <a:pt x="8359" y="75639"/>
                </a:lnTo>
                <a:cubicBezTo>
                  <a:pt x="8403" y="75624"/>
                  <a:pt x="8462" y="75595"/>
                  <a:pt x="8521" y="75565"/>
                </a:cubicBezTo>
                <a:close/>
                <a:moveTo>
                  <a:pt x="9110" y="75668"/>
                </a:moveTo>
                <a:lnTo>
                  <a:pt x="9110" y="75668"/>
                </a:lnTo>
                <a:cubicBezTo>
                  <a:pt x="9095" y="75698"/>
                  <a:pt x="9095" y="75742"/>
                  <a:pt x="9065" y="75757"/>
                </a:cubicBezTo>
                <a:cubicBezTo>
                  <a:pt x="9051" y="75771"/>
                  <a:pt x="9006" y="75786"/>
                  <a:pt x="8977" y="75830"/>
                </a:cubicBezTo>
                <a:cubicBezTo>
                  <a:pt x="8977" y="75786"/>
                  <a:pt x="8992" y="75757"/>
                  <a:pt x="8992" y="75742"/>
                </a:cubicBezTo>
                <a:cubicBezTo>
                  <a:pt x="9036" y="75712"/>
                  <a:pt x="9065" y="75683"/>
                  <a:pt x="9110" y="75668"/>
                </a:cubicBezTo>
                <a:close/>
                <a:moveTo>
                  <a:pt x="9213" y="75742"/>
                </a:moveTo>
                <a:cubicBezTo>
                  <a:pt x="9213" y="75771"/>
                  <a:pt x="9198" y="75786"/>
                  <a:pt x="9198" y="75815"/>
                </a:cubicBezTo>
                <a:cubicBezTo>
                  <a:pt x="9183" y="75830"/>
                  <a:pt x="9139" y="75845"/>
                  <a:pt x="9124" y="75860"/>
                </a:cubicBezTo>
                <a:cubicBezTo>
                  <a:pt x="9124" y="75845"/>
                  <a:pt x="9139" y="75830"/>
                  <a:pt x="9139" y="75786"/>
                </a:cubicBezTo>
                <a:cubicBezTo>
                  <a:pt x="9154" y="75771"/>
                  <a:pt x="9198" y="75757"/>
                  <a:pt x="9213" y="75742"/>
                </a:cubicBezTo>
                <a:close/>
                <a:moveTo>
                  <a:pt x="8742" y="75683"/>
                </a:moveTo>
                <a:cubicBezTo>
                  <a:pt x="8742" y="75712"/>
                  <a:pt x="8727" y="75771"/>
                  <a:pt x="8727" y="75815"/>
                </a:cubicBezTo>
                <a:cubicBezTo>
                  <a:pt x="8668" y="75830"/>
                  <a:pt x="8624" y="75860"/>
                  <a:pt x="8580" y="75889"/>
                </a:cubicBezTo>
                <a:cubicBezTo>
                  <a:pt x="8580" y="75845"/>
                  <a:pt x="8580" y="75786"/>
                  <a:pt x="8594" y="75757"/>
                </a:cubicBezTo>
                <a:cubicBezTo>
                  <a:pt x="8639" y="75742"/>
                  <a:pt x="8683" y="75698"/>
                  <a:pt x="8742" y="75683"/>
                </a:cubicBezTo>
                <a:close/>
                <a:moveTo>
                  <a:pt x="8271" y="75683"/>
                </a:moveTo>
                <a:lnTo>
                  <a:pt x="8271" y="75845"/>
                </a:lnTo>
                <a:cubicBezTo>
                  <a:pt x="8256" y="75860"/>
                  <a:pt x="8241" y="75860"/>
                  <a:pt x="8227" y="75889"/>
                </a:cubicBezTo>
                <a:lnTo>
                  <a:pt x="8109" y="75933"/>
                </a:lnTo>
                <a:cubicBezTo>
                  <a:pt x="8109" y="75889"/>
                  <a:pt x="8109" y="75830"/>
                  <a:pt x="8094" y="75771"/>
                </a:cubicBezTo>
                <a:cubicBezTo>
                  <a:pt x="8168" y="75742"/>
                  <a:pt x="8227" y="75698"/>
                  <a:pt x="8271" y="75683"/>
                </a:cubicBezTo>
                <a:close/>
                <a:moveTo>
                  <a:pt x="8903" y="75786"/>
                </a:moveTo>
                <a:cubicBezTo>
                  <a:pt x="8903" y="75830"/>
                  <a:pt x="8889" y="75860"/>
                  <a:pt x="8889" y="75904"/>
                </a:cubicBezTo>
                <a:cubicBezTo>
                  <a:pt x="8845" y="75918"/>
                  <a:pt x="8815" y="75963"/>
                  <a:pt x="8771" y="75977"/>
                </a:cubicBezTo>
                <a:lnTo>
                  <a:pt x="8771" y="75860"/>
                </a:lnTo>
                <a:cubicBezTo>
                  <a:pt x="8815" y="75845"/>
                  <a:pt x="8845" y="75815"/>
                  <a:pt x="8903" y="75786"/>
                </a:cubicBezTo>
                <a:close/>
                <a:moveTo>
                  <a:pt x="8506" y="75815"/>
                </a:moveTo>
                <a:cubicBezTo>
                  <a:pt x="8506" y="75860"/>
                  <a:pt x="8506" y="75904"/>
                  <a:pt x="8477" y="75963"/>
                </a:cubicBezTo>
                <a:cubicBezTo>
                  <a:pt x="8447" y="75977"/>
                  <a:pt x="8388" y="75992"/>
                  <a:pt x="8359" y="76036"/>
                </a:cubicBezTo>
                <a:lnTo>
                  <a:pt x="8359" y="75889"/>
                </a:lnTo>
                <a:cubicBezTo>
                  <a:pt x="8403" y="75860"/>
                  <a:pt x="8447" y="75830"/>
                  <a:pt x="8506" y="75815"/>
                </a:cubicBezTo>
                <a:close/>
                <a:moveTo>
                  <a:pt x="9036" y="75889"/>
                </a:moveTo>
                <a:lnTo>
                  <a:pt x="9036" y="75889"/>
                </a:lnTo>
                <a:cubicBezTo>
                  <a:pt x="9006" y="75918"/>
                  <a:pt x="9006" y="75933"/>
                  <a:pt x="8992" y="75977"/>
                </a:cubicBezTo>
                <a:cubicBezTo>
                  <a:pt x="8977" y="75977"/>
                  <a:pt x="8962" y="76007"/>
                  <a:pt x="8918" y="76036"/>
                </a:cubicBezTo>
                <a:cubicBezTo>
                  <a:pt x="8918" y="75992"/>
                  <a:pt x="8933" y="75977"/>
                  <a:pt x="8933" y="75933"/>
                </a:cubicBezTo>
                <a:cubicBezTo>
                  <a:pt x="8977" y="75918"/>
                  <a:pt x="8992" y="75904"/>
                  <a:pt x="9036" y="75889"/>
                </a:cubicBezTo>
                <a:close/>
                <a:moveTo>
                  <a:pt x="8020" y="75786"/>
                </a:moveTo>
                <a:lnTo>
                  <a:pt x="8020" y="75963"/>
                </a:lnTo>
                <a:cubicBezTo>
                  <a:pt x="7962" y="75992"/>
                  <a:pt x="7917" y="76007"/>
                  <a:pt x="7859" y="76051"/>
                </a:cubicBezTo>
                <a:cubicBezTo>
                  <a:pt x="7859" y="75992"/>
                  <a:pt x="7844" y="75933"/>
                  <a:pt x="7844" y="75889"/>
                </a:cubicBezTo>
                <a:cubicBezTo>
                  <a:pt x="7903" y="75860"/>
                  <a:pt x="7962" y="75830"/>
                  <a:pt x="8020" y="75786"/>
                </a:cubicBezTo>
                <a:close/>
                <a:moveTo>
                  <a:pt x="9124" y="75977"/>
                </a:moveTo>
                <a:lnTo>
                  <a:pt x="9124" y="75977"/>
                </a:lnTo>
                <a:cubicBezTo>
                  <a:pt x="9124" y="75978"/>
                  <a:pt x="9110" y="75992"/>
                  <a:pt x="9110" y="76007"/>
                </a:cubicBezTo>
                <a:cubicBezTo>
                  <a:pt x="9095" y="76036"/>
                  <a:pt x="9065" y="76051"/>
                  <a:pt x="9051" y="76051"/>
                </a:cubicBezTo>
                <a:cubicBezTo>
                  <a:pt x="9051" y="76021"/>
                  <a:pt x="9065" y="76007"/>
                  <a:pt x="9065" y="76007"/>
                </a:cubicBezTo>
                <a:cubicBezTo>
                  <a:pt x="9080" y="75992"/>
                  <a:pt x="9109" y="75992"/>
                  <a:pt x="9124" y="75977"/>
                </a:cubicBezTo>
                <a:close/>
                <a:moveTo>
                  <a:pt x="8697" y="75918"/>
                </a:moveTo>
                <a:cubicBezTo>
                  <a:pt x="8697" y="75963"/>
                  <a:pt x="8683" y="75992"/>
                  <a:pt x="8683" y="76051"/>
                </a:cubicBezTo>
                <a:cubicBezTo>
                  <a:pt x="8624" y="76066"/>
                  <a:pt x="8594" y="76080"/>
                  <a:pt x="8550" y="76124"/>
                </a:cubicBezTo>
                <a:cubicBezTo>
                  <a:pt x="8550" y="76080"/>
                  <a:pt x="8565" y="76036"/>
                  <a:pt x="8565" y="75992"/>
                </a:cubicBezTo>
                <a:cubicBezTo>
                  <a:pt x="8609" y="75977"/>
                  <a:pt x="8668" y="75933"/>
                  <a:pt x="8697" y="75918"/>
                </a:cubicBezTo>
                <a:close/>
                <a:moveTo>
                  <a:pt x="8271" y="75933"/>
                </a:moveTo>
                <a:lnTo>
                  <a:pt x="8271" y="76080"/>
                </a:lnTo>
                <a:cubicBezTo>
                  <a:pt x="8227" y="76110"/>
                  <a:pt x="8168" y="76139"/>
                  <a:pt x="8109" y="76154"/>
                </a:cubicBezTo>
                <a:lnTo>
                  <a:pt x="8109" y="76007"/>
                </a:lnTo>
                <a:cubicBezTo>
                  <a:pt x="8168" y="75992"/>
                  <a:pt x="8212" y="75963"/>
                  <a:pt x="8256" y="75933"/>
                </a:cubicBezTo>
                <a:close/>
                <a:moveTo>
                  <a:pt x="8845" y="76007"/>
                </a:moveTo>
                <a:cubicBezTo>
                  <a:pt x="8845" y="76051"/>
                  <a:pt x="8830" y="76080"/>
                  <a:pt x="8830" y="76110"/>
                </a:cubicBezTo>
                <a:cubicBezTo>
                  <a:pt x="8800" y="76139"/>
                  <a:pt x="8756" y="76154"/>
                  <a:pt x="8727" y="76183"/>
                </a:cubicBezTo>
                <a:cubicBezTo>
                  <a:pt x="8727" y="76139"/>
                  <a:pt x="8742" y="76110"/>
                  <a:pt x="8742" y="76080"/>
                </a:cubicBezTo>
                <a:cubicBezTo>
                  <a:pt x="8771" y="76066"/>
                  <a:pt x="8815" y="76036"/>
                  <a:pt x="8845" y="76007"/>
                </a:cubicBezTo>
                <a:close/>
                <a:moveTo>
                  <a:pt x="8962" y="76110"/>
                </a:moveTo>
                <a:lnTo>
                  <a:pt x="8962" y="76110"/>
                </a:lnTo>
                <a:cubicBezTo>
                  <a:pt x="8948" y="76124"/>
                  <a:pt x="8948" y="76139"/>
                  <a:pt x="8918" y="76183"/>
                </a:cubicBezTo>
                <a:lnTo>
                  <a:pt x="8874" y="76227"/>
                </a:lnTo>
                <a:cubicBezTo>
                  <a:pt x="8874" y="76213"/>
                  <a:pt x="8889" y="76198"/>
                  <a:pt x="8889" y="76154"/>
                </a:cubicBezTo>
                <a:cubicBezTo>
                  <a:pt x="8903" y="76139"/>
                  <a:pt x="8918" y="76124"/>
                  <a:pt x="8962" y="76110"/>
                </a:cubicBezTo>
                <a:close/>
                <a:moveTo>
                  <a:pt x="8477" y="76051"/>
                </a:moveTo>
                <a:cubicBezTo>
                  <a:pt x="8477" y="76080"/>
                  <a:pt x="8462" y="76139"/>
                  <a:pt x="8462" y="76183"/>
                </a:cubicBezTo>
                <a:cubicBezTo>
                  <a:pt x="8433" y="76213"/>
                  <a:pt x="8374" y="76227"/>
                  <a:pt x="8330" y="76272"/>
                </a:cubicBezTo>
                <a:cubicBezTo>
                  <a:pt x="8330" y="76213"/>
                  <a:pt x="8359" y="76183"/>
                  <a:pt x="8359" y="76124"/>
                </a:cubicBezTo>
                <a:cubicBezTo>
                  <a:pt x="8388" y="76110"/>
                  <a:pt x="8447" y="76066"/>
                  <a:pt x="8477" y="76051"/>
                </a:cubicBezTo>
                <a:close/>
                <a:moveTo>
                  <a:pt x="8035" y="76051"/>
                </a:moveTo>
                <a:lnTo>
                  <a:pt x="8035" y="76213"/>
                </a:lnTo>
                <a:cubicBezTo>
                  <a:pt x="8006" y="76227"/>
                  <a:pt x="7947" y="76272"/>
                  <a:pt x="7903" y="76286"/>
                </a:cubicBezTo>
                <a:lnTo>
                  <a:pt x="7888" y="76286"/>
                </a:lnTo>
                <a:cubicBezTo>
                  <a:pt x="7888" y="76227"/>
                  <a:pt x="7888" y="76169"/>
                  <a:pt x="7873" y="76124"/>
                </a:cubicBezTo>
                <a:cubicBezTo>
                  <a:pt x="7932" y="76124"/>
                  <a:pt x="7991" y="76080"/>
                  <a:pt x="8035" y="76051"/>
                </a:cubicBezTo>
                <a:close/>
                <a:moveTo>
                  <a:pt x="8639" y="76154"/>
                </a:moveTo>
                <a:cubicBezTo>
                  <a:pt x="8639" y="76198"/>
                  <a:pt x="8624" y="76227"/>
                  <a:pt x="8624" y="76272"/>
                </a:cubicBezTo>
                <a:cubicBezTo>
                  <a:pt x="8594" y="76286"/>
                  <a:pt x="8550" y="76301"/>
                  <a:pt x="8521" y="76345"/>
                </a:cubicBezTo>
                <a:cubicBezTo>
                  <a:pt x="8521" y="76301"/>
                  <a:pt x="8536" y="76272"/>
                  <a:pt x="8536" y="76227"/>
                </a:cubicBezTo>
                <a:cubicBezTo>
                  <a:pt x="8580" y="76213"/>
                  <a:pt x="8609" y="76169"/>
                  <a:pt x="8639" y="76154"/>
                </a:cubicBezTo>
                <a:close/>
                <a:moveTo>
                  <a:pt x="8771" y="76227"/>
                </a:moveTo>
                <a:cubicBezTo>
                  <a:pt x="8771" y="76257"/>
                  <a:pt x="8756" y="76286"/>
                  <a:pt x="8756" y="76301"/>
                </a:cubicBezTo>
                <a:lnTo>
                  <a:pt x="8668" y="76404"/>
                </a:lnTo>
                <a:cubicBezTo>
                  <a:pt x="8668" y="76360"/>
                  <a:pt x="8683" y="76345"/>
                  <a:pt x="8683" y="76301"/>
                </a:cubicBezTo>
                <a:cubicBezTo>
                  <a:pt x="8727" y="76286"/>
                  <a:pt x="8742" y="76272"/>
                  <a:pt x="8771" y="76227"/>
                </a:cubicBezTo>
                <a:close/>
                <a:moveTo>
                  <a:pt x="8256" y="76183"/>
                </a:moveTo>
                <a:cubicBezTo>
                  <a:pt x="8256" y="76227"/>
                  <a:pt x="8256" y="76272"/>
                  <a:pt x="8241" y="76331"/>
                </a:cubicBezTo>
                <a:cubicBezTo>
                  <a:pt x="8212" y="76360"/>
                  <a:pt x="8153" y="76375"/>
                  <a:pt x="8109" y="76419"/>
                </a:cubicBezTo>
                <a:lnTo>
                  <a:pt x="8109" y="76272"/>
                </a:lnTo>
                <a:cubicBezTo>
                  <a:pt x="8168" y="76227"/>
                  <a:pt x="8227" y="76198"/>
                  <a:pt x="8256" y="76183"/>
                </a:cubicBezTo>
                <a:close/>
                <a:moveTo>
                  <a:pt x="8845" y="76365"/>
                </a:moveTo>
                <a:cubicBezTo>
                  <a:pt x="8845" y="76368"/>
                  <a:pt x="8845" y="76371"/>
                  <a:pt x="8845" y="76375"/>
                </a:cubicBezTo>
                <a:lnTo>
                  <a:pt x="8815" y="76419"/>
                </a:lnTo>
                <a:cubicBezTo>
                  <a:pt x="8815" y="76389"/>
                  <a:pt x="8830" y="76375"/>
                  <a:pt x="8830" y="76375"/>
                </a:cubicBezTo>
                <a:lnTo>
                  <a:pt x="8845" y="76365"/>
                </a:lnTo>
                <a:close/>
                <a:moveTo>
                  <a:pt x="8447" y="76286"/>
                </a:moveTo>
                <a:cubicBezTo>
                  <a:pt x="8447" y="76331"/>
                  <a:pt x="8418" y="76360"/>
                  <a:pt x="8418" y="76419"/>
                </a:cubicBezTo>
                <a:cubicBezTo>
                  <a:pt x="8388" y="76434"/>
                  <a:pt x="8359" y="76448"/>
                  <a:pt x="8315" y="76492"/>
                </a:cubicBezTo>
                <a:cubicBezTo>
                  <a:pt x="8315" y="76448"/>
                  <a:pt x="8330" y="76404"/>
                  <a:pt x="8330" y="76360"/>
                </a:cubicBezTo>
                <a:cubicBezTo>
                  <a:pt x="8374" y="76345"/>
                  <a:pt x="8403" y="76301"/>
                  <a:pt x="8447" y="76286"/>
                </a:cubicBezTo>
                <a:close/>
                <a:moveTo>
                  <a:pt x="8035" y="76301"/>
                </a:moveTo>
                <a:lnTo>
                  <a:pt x="8035" y="76448"/>
                </a:lnTo>
                <a:cubicBezTo>
                  <a:pt x="8006" y="76492"/>
                  <a:pt x="7947" y="76507"/>
                  <a:pt x="7903" y="76551"/>
                </a:cubicBezTo>
                <a:lnTo>
                  <a:pt x="7903" y="76404"/>
                </a:lnTo>
                <a:cubicBezTo>
                  <a:pt x="7903" y="76375"/>
                  <a:pt x="7932" y="76375"/>
                  <a:pt x="7947" y="76360"/>
                </a:cubicBezTo>
                <a:cubicBezTo>
                  <a:pt x="7991" y="76345"/>
                  <a:pt x="8006" y="76331"/>
                  <a:pt x="8035" y="76301"/>
                </a:cubicBezTo>
                <a:close/>
                <a:moveTo>
                  <a:pt x="8594" y="76375"/>
                </a:moveTo>
                <a:cubicBezTo>
                  <a:pt x="8594" y="76419"/>
                  <a:pt x="8580" y="76448"/>
                  <a:pt x="8580" y="76478"/>
                </a:cubicBezTo>
                <a:cubicBezTo>
                  <a:pt x="8536" y="76492"/>
                  <a:pt x="8521" y="76522"/>
                  <a:pt x="8477" y="76551"/>
                </a:cubicBezTo>
                <a:cubicBezTo>
                  <a:pt x="8477" y="76522"/>
                  <a:pt x="8506" y="76492"/>
                  <a:pt x="8506" y="76448"/>
                </a:cubicBezTo>
                <a:cubicBezTo>
                  <a:pt x="8536" y="76434"/>
                  <a:pt x="8550" y="76404"/>
                  <a:pt x="8594" y="76375"/>
                </a:cubicBezTo>
                <a:close/>
                <a:moveTo>
                  <a:pt x="8727" y="76448"/>
                </a:moveTo>
                <a:cubicBezTo>
                  <a:pt x="8697" y="76492"/>
                  <a:pt x="8683" y="76507"/>
                  <a:pt x="8683" y="76522"/>
                </a:cubicBezTo>
                <a:lnTo>
                  <a:pt x="8624" y="76581"/>
                </a:lnTo>
                <a:cubicBezTo>
                  <a:pt x="8624" y="76566"/>
                  <a:pt x="8639" y="76551"/>
                  <a:pt x="8639" y="76507"/>
                </a:cubicBezTo>
                <a:cubicBezTo>
                  <a:pt x="8668" y="76492"/>
                  <a:pt x="8683" y="76478"/>
                  <a:pt x="8727" y="76448"/>
                </a:cubicBezTo>
                <a:close/>
                <a:moveTo>
                  <a:pt x="8241" y="76419"/>
                </a:moveTo>
                <a:cubicBezTo>
                  <a:pt x="8241" y="76448"/>
                  <a:pt x="8227" y="76507"/>
                  <a:pt x="8227" y="76551"/>
                </a:cubicBezTo>
                <a:cubicBezTo>
                  <a:pt x="8182" y="76581"/>
                  <a:pt x="8153" y="76625"/>
                  <a:pt x="8109" y="76640"/>
                </a:cubicBezTo>
                <a:lnTo>
                  <a:pt x="8109" y="76507"/>
                </a:lnTo>
                <a:cubicBezTo>
                  <a:pt x="8153" y="76478"/>
                  <a:pt x="8212" y="76448"/>
                  <a:pt x="8241" y="76419"/>
                </a:cubicBezTo>
                <a:close/>
                <a:moveTo>
                  <a:pt x="8388" y="76522"/>
                </a:moveTo>
                <a:cubicBezTo>
                  <a:pt x="8388" y="76566"/>
                  <a:pt x="8374" y="76595"/>
                  <a:pt x="8374" y="76640"/>
                </a:cubicBezTo>
                <a:cubicBezTo>
                  <a:pt x="8330" y="76654"/>
                  <a:pt x="8315" y="76698"/>
                  <a:pt x="8285" y="76713"/>
                </a:cubicBezTo>
                <a:cubicBezTo>
                  <a:pt x="8300" y="76669"/>
                  <a:pt x="8300" y="76640"/>
                  <a:pt x="8300" y="76595"/>
                </a:cubicBezTo>
                <a:cubicBezTo>
                  <a:pt x="8330" y="76581"/>
                  <a:pt x="8374" y="76551"/>
                  <a:pt x="8388" y="76522"/>
                </a:cubicBezTo>
                <a:close/>
                <a:moveTo>
                  <a:pt x="8521" y="76625"/>
                </a:moveTo>
                <a:cubicBezTo>
                  <a:pt x="8521" y="76640"/>
                  <a:pt x="8506" y="76669"/>
                  <a:pt x="8506" y="76698"/>
                </a:cubicBezTo>
                <a:cubicBezTo>
                  <a:pt x="8477" y="76728"/>
                  <a:pt x="8462" y="76743"/>
                  <a:pt x="8433" y="76772"/>
                </a:cubicBezTo>
                <a:cubicBezTo>
                  <a:pt x="8433" y="76728"/>
                  <a:pt x="8447" y="76713"/>
                  <a:pt x="8447" y="76669"/>
                </a:cubicBezTo>
                <a:cubicBezTo>
                  <a:pt x="8462" y="76654"/>
                  <a:pt x="8506" y="76640"/>
                  <a:pt x="8521" y="76625"/>
                </a:cubicBezTo>
                <a:close/>
                <a:moveTo>
                  <a:pt x="8609" y="76731"/>
                </a:moveTo>
                <a:cubicBezTo>
                  <a:pt x="8609" y="76735"/>
                  <a:pt x="8609" y="76739"/>
                  <a:pt x="8609" y="76743"/>
                </a:cubicBezTo>
                <a:lnTo>
                  <a:pt x="8580" y="76787"/>
                </a:lnTo>
                <a:cubicBezTo>
                  <a:pt x="8580" y="76757"/>
                  <a:pt x="8594" y="76743"/>
                  <a:pt x="8594" y="76743"/>
                </a:cubicBezTo>
                <a:cubicBezTo>
                  <a:pt x="8600" y="76737"/>
                  <a:pt x="8605" y="76734"/>
                  <a:pt x="8609" y="76731"/>
                </a:cubicBezTo>
                <a:close/>
                <a:moveTo>
                  <a:pt x="8035" y="76566"/>
                </a:moveTo>
                <a:cubicBezTo>
                  <a:pt x="8035" y="76625"/>
                  <a:pt x="8035" y="76654"/>
                  <a:pt x="8020" y="76713"/>
                </a:cubicBezTo>
                <a:cubicBezTo>
                  <a:pt x="7991" y="76743"/>
                  <a:pt x="7947" y="76772"/>
                  <a:pt x="7888" y="76801"/>
                </a:cubicBezTo>
                <a:lnTo>
                  <a:pt x="7888" y="76654"/>
                </a:lnTo>
                <a:cubicBezTo>
                  <a:pt x="7947" y="76625"/>
                  <a:pt x="7991" y="76581"/>
                  <a:pt x="8035" y="76566"/>
                </a:cubicBezTo>
                <a:close/>
                <a:moveTo>
                  <a:pt x="8227" y="76669"/>
                </a:moveTo>
                <a:cubicBezTo>
                  <a:pt x="8227" y="76713"/>
                  <a:pt x="8197" y="76743"/>
                  <a:pt x="8197" y="76801"/>
                </a:cubicBezTo>
                <a:cubicBezTo>
                  <a:pt x="8168" y="76816"/>
                  <a:pt x="8138" y="76846"/>
                  <a:pt x="8094" y="76875"/>
                </a:cubicBezTo>
                <a:cubicBezTo>
                  <a:pt x="8094" y="76846"/>
                  <a:pt x="8094" y="76801"/>
                  <a:pt x="8109" y="76743"/>
                </a:cubicBezTo>
                <a:cubicBezTo>
                  <a:pt x="8153" y="76728"/>
                  <a:pt x="8182" y="76698"/>
                  <a:pt x="8227" y="76669"/>
                </a:cubicBezTo>
                <a:close/>
                <a:moveTo>
                  <a:pt x="8359" y="76772"/>
                </a:moveTo>
                <a:cubicBezTo>
                  <a:pt x="8359" y="76801"/>
                  <a:pt x="8330" y="76846"/>
                  <a:pt x="8330" y="76860"/>
                </a:cubicBezTo>
                <a:cubicBezTo>
                  <a:pt x="8300" y="76875"/>
                  <a:pt x="8271" y="76890"/>
                  <a:pt x="8256" y="76934"/>
                </a:cubicBezTo>
                <a:cubicBezTo>
                  <a:pt x="8256" y="76890"/>
                  <a:pt x="8271" y="76860"/>
                  <a:pt x="8271" y="76846"/>
                </a:cubicBezTo>
                <a:cubicBezTo>
                  <a:pt x="8300" y="76816"/>
                  <a:pt x="8330" y="76801"/>
                  <a:pt x="8359" y="76772"/>
                </a:cubicBezTo>
                <a:close/>
                <a:moveTo>
                  <a:pt x="8447" y="76846"/>
                </a:moveTo>
                <a:cubicBezTo>
                  <a:pt x="8447" y="76875"/>
                  <a:pt x="8447" y="76890"/>
                  <a:pt x="8433" y="76919"/>
                </a:cubicBezTo>
                <a:lnTo>
                  <a:pt x="8374" y="76963"/>
                </a:lnTo>
                <a:cubicBezTo>
                  <a:pt x="8374" y="76949"/>
                  <a:pt x="8388" y="76934"/>
                  <a:pt x="8388" y="76890"/>
                </a:cubicBezTo>
                <a:lnTo>
                  <a:pt x="8447" y="76846"/>
                </a:lnTo>
                <a:close/>
                <a:moveTo>
                  <a:pt x="8006" y="76801"/>
                </a:moveTo>
                <a:cubicBezTo>
                  <a:pt x="8006" y="76846"/>
                  <a:pt x="7991" y="76890"/>
                  <a:pt x="7991" y="76934"/>
                </a:cubicBezTo>
                <a:cubicBezTo>
                  <a:pt x="7962" y="76963"/>
                  <a:pt x="7932" y="77007"/>
                  <a:pt x="7888" y="77022"/>
                </a:cubicBezTo>
                <a:lnTo>
                  <a:pt x="7888" y="76890"/>
                </a:lnTo>
                <a:cubicBezTo>
                  <a:pt x="7932" y="76860"/>
                  <a:pt x="7962" y="76846"/>
                  <a:pt x="8006" y="76801"/>
                </a:cubicBezTo>
                <a:close/>
                <a:moveTo>
                  <a:pt x="8168" y="76919"/>
                </a:moveTo>
                <a:cubicBezTo>
                  <a:pt x="8168" y="76949"/>
                  <a:pt x="8153" y="76993"/>
                  <a:pt x="8153" y="77022"/>
                </a:cubicBezTo>
                <a:cubicBezTo>
                  <a:pt x="8109" y="77037"/>
                  <a:pt x="8094" y="77081"/>
                  <a:pt x="8065" y="77096"/>
                </a:cubicBezTo>
                <a:cubicBezTo>
                  <a:pt x="8079" y="77066"/>
                  <a:pt x="8079" y="77022"/>
                  <a:pt x="8079" y="76993"/>
                </a:cubicBezTo>
                <a:cubicBezTo>
                  <a:pt x="8109" y="76963"/>
                  <a:pt x="8153" y="76934"/>
                  <a:pt x="8168" y="76919"/>
                </a:cubicBezTo>
                <a:close/>
                <a:moveTo>
                  <a:pt x="8271" y="77007"/>
                </a:moveTo>
                <a:cubicBezTo>
                  <a:pt x="8271" y="77022"/>
                  <a:pt x="8271" y="77066"/>
                  <a:pt x="8256" y="77081"/>
                </a:cubicBezTo>
                <a:lnTo>
                  <a:pt x="8212" y="77140"/>
                </a:lnTo>
                <a:cubicBezTo>
                  <a:pt x="8212" y="77110"/>
                  <a:pt x="8227" y="77081"/>
                  <a:pt x="8227" y="77066"/>
                </a:cubicBezTo>
                <a:lnTo>
                  <a:pt x="8271" y="77007"/>
                </a:lnTo>
                <a:close/>
                <a:moveTo>
                  <a:pt x="8374" y="77096"/>
                </a:moveTo>
                <a:cubicBezTo>
                  <a:pt x="8374" y="77110"/>
                  <a:pt x="8359" y="77110"/>
                  <a:pt x="8359" y="77140"/>
                </a:cubicBezTo>
                <a:cubicBezTo>
                  <a:pt x="8359" y="77155"/>
                  <a:pt x="8330" y="77155"/>
                  <a:pt x="8330" y="77169"/>
                </a:cubicBezTo>
                <a:cubicBezTo>
                  <a:pt x="8330" y="77155"/>
                  <a:pt x="8330" y="77140"/>
                  <a:pt x="8359" y="77140"/>
                </a:cubicBezTo>
                <a:cubicBezTo>
                  <a:pt x="8359" y="77110"/>
                  <a:pt x="8359" y="77096"/>
                  <a:pt x="8374" y="77096"/>
                </a:cubicBezTo>
                <a:close/>
                <a:moveTo>
                  <a:pt x="8006" y="77066"/>
                </a:moveTo>
                <a:cubicBezTo>
                  <a:pt x="8006" y="77096"/>
                  <a:pt x="7991" y="77140"/>
                  <a:pt x="7991" y="77184"/>
                </a:cubicBezTo>
                <a:cubicBezTo>
                  <a:pt x="7932" y="77213"/>
                  <a:pt x="7903" y="77228"/>
                  <a:pt x="7873" y="77258"/>
                </a:cubicBezTo>
                <a:cubicBezTo>
                  <a:pt x="7873" y="77228"/>
                  <a:pt x="7873" y="77184"/>
                  <a:pt x="7888" y="77140"/>
                </a:cubicBezTo>
                <a:cubicBezTo>
                  <a:pt x="7932" y="77110"/>
                  <a:pt x="7962" y="77081"/>
                  <a:pt x="8006" y="77066"/>
                </a:cubicBezTo>
                <a:close/>
                <a:moveTo>
                  <a:pt x="8109" y="77155"/>
                </a:moveTo>
                <a:cubicBezTo>
                  <a:pt x="8109" y="77184"/>
                  <a:pt x="8094" y="77213"/>
                  <a:pt x="8094" y="77243"/>
                </a:cubicBezTo>
                <a:lnTo>
                  <a:pt x="8020" y="77317"/>
                </a:lnTo>
                <a:cubicBezTo>
                  <a:pt x="8020" y="77287"/>
                  <a:pt x="8035" y="77243"/>
                  <a:pt x="8035" y="77228"/>
                </a:cubicBezTo>
                <a:lnTo>
                  <a:pt x="8109" y="77155"/>
                </a:lnTo>
                <a:close/>
                <a:moveTo>
                  <a:pt x="8227" y="77243"/>
                </a:moveTo>
                <a:cubicBezTo>
                  <a:pt x="8212" y="77258"/>
                  <a:pt x="8212" y="77287"/>
                  <a:pt x="8212" y="77302"/>
                </a:cubicBezTo>
                <a:lnTo>
                  <a:pt x="8168" y="77331"/>
                </a:lnTo>
                <a:cubicBezTo>
                  <a:pt x="8168" y="77317"/>
                  <a:pt x="8168" y="77302"/>
                  <a:pt x="8182" y="77272"/>
                </a:cubicBezTo>
                <a:lnTo>
                  <a:pt x="8227" y="77243"/>
                </a:lnTo>
                <a:close/>
                <a:moveTo>
                  <a:pt x="7947" y="77302"/>
                </a:moveTo>
                <a:cubicBezTo>
                  <a:pt x="7947" y="77331"/>
                  <a:pt x="7932" y="77375"/>
                  <a:pt x="7932" y="77405"/>
                </a:cubicBezTo>
                <a:cubicBezTo>
                  <a:pt x="7917" y="77434"/>
                  <a:pt x="7873" y="77464"/>
                  <a:pt x="7844" y="77478"/>
                </a:cubicBezTo>
                <a:cubicBezTo>
                  <a:pt x="7844" y="77449"/>
                  <a:pt x="7859" y="77405"/>
                  <a:pt x="7859" y="77375"/>
                </a:cubicBezTo>
                <a:cubicBezTo>
                  <a:pt x="7888" y="77361"/>
                  <a:pt x="7932" y="77317"/>
                  <a:pt x="7947" y="77302"/>
                </a:cubicBezTo>
                <a:close/>
                <a:moveTo>
                  <a:pt x="8094" y="77390"/>
                </a:moveTo>
                <a:lnTo>
                  <a:pt x="8094" y="77390"/>
                </a:lnTo>
                <a:cubicBezTo>
                  <a:pt x="8065" y="77405"/>
                  <a:pt x="8065" y="77434"/>
                  <a:pt x="8065" y="77464"/>
                </a:cubicBezTo>
                <a:lnTo>
                  <a:pt x="8006" y="77523"/>
                </a:lnTo>
                <a:cubicBezTo>
                  <a:pt x="8006" y="77508"/>
                  <a:pt x="8020" y="77464"/>
                  <a:pt x="8020" y="77449"/>
                </a:cubicBezTo>
                <a:cubicBezTo>
                  <a:pt x="8035" y="77434"/>
                  <a:pt x="8065" y="77405"/>
                  <a:pt x="8094" y="77390"/>
                </a:cubicBezTo>
                <a:close/>
                <a:moveTo>
                  <a:pt x="7903" y="77537"/>
                </a:moveTo>
                <a:cubicBezTo>
                  <a:pt x="7888" y="77581"/>
                  <a:pt x="7888" y="77596"/>
                  <a:pt x="7888" y="77626"/>
                </a:cubicBezTo>
                <a:cubicBezTo>
                  <a:pt x="7873" y="77655"/>
                  <a:pt x="7859" y="77684"/>
                  <a:pt x="7814" y="77699"/>
                </a:cubicBezTo>
                <a:cubicBezTo>
                  <a:pt x="7814" y="77670"/>
                  <a:pt x="7829" y="77626"/>
                  <a:pt x="7829" y="77611"/>
                </a:cubicBezTo>
                <a:cubicBezTo>
                  <a:pt x="7859" y="77596"/>
                  <a:pt x="7888" y="77581"/>
                  <a:pt x="7903" y="77537"/>
                </a:cubicBezTo>
                <a:close/>
                <a:moveTo>
                  <a:pt x="8020" y="77611"/>
                </a:moveTo>
                <a:cubicBezTo>
                  <a:pt x="8006" y="77655"/>
                  <a:pt x="8006" y="77655"/>
                  <a:pt x="7991" y="77670"/>
                </a:cubicBezTo>
                <a:cubicBezTo>
                  <a:pt x="7962" y="77684"/>
                  <a:pt x="7947" y="77699"/>
                  <a:pt x="7947" y="77729"/>
                </a:cubicBezTo>
                <a:cubicBezTo>
                  <a:pt x="7947" y="77699"/>
                  <a:pt x="7947" y="77684"/>
                  <a:pt x="7962" y="77670"/>
                </a:cubicBezTo>
                <a:lnTo>
                  <a:pt x="8020" y="77611"/>
                </a:lnTo>
                <a:close/>
                <a:moveTo>
                  <a:pt x="7859" y="77773"/>
                </a:moveTo>
                <a:lnTo>
                  <a:pt x="7859" y="77773"/>
                </a:lnTo>
                <a:cubicBezTo>
                  <a:pt x="7844" y="77817"/>
                  <a:pt x="7844" y="77832"/>
                  <a:pt x="7844" y="77846"/>
                </a:cubicBezTo>
                <a:lnTo>
                  <a:pt x="7785" y="77905"/>
                </a:lnTo>
                <a:cubicBezTo>
                  <a:pt x="7785" y="77890"/>
                  <a:pt x="7800" y="77846"/>
                  <a:pt x="7800" y="77832"/>
                </a:cubicBezTo>
                <a:lnTo>
                  <a:pt x="7859" y="77773"/>
                </a:lnTo>
                <a:close/>
                <a:moveTo>
                  <a:pt x="7800" y="78023"/>
                </a:moveTo>
                <a:cubicBezTo>
                  <a:pt x="7785" y="78038"/>
                  <a:pt x="7785" y="78052"/>
                  <a:pt x="7785" y="78067"/>
                </a:cubicBezTo>
                <a:cubicBezTo>
                  <a:pt x="7770" y="78096"/>
                  <a:pt x="7770" y="78111"/>
                  <a:pt x="7741" y="78111"/>
                </a:cubicBezTo>
                <a:cubicBezTo>
                  <a:pt x="7741" y="78096"/>
                  <a:pt x="7741" y="78067"/>
                  <a:pt x="7770" y="78052"/>
                </a:cubicBezTo>
                <a:cubicBezTo>
                  <a:pt x="7785" y="78038"/>
                  <a:pt x="7785" y="78023"/>
                  <a:pt x="7800" y="78023"/>
                </a:cubicBezTo>
                <a:close/>
                <a:moveTo>
                  <a:pt x="7535" y="74859"/>
                </a:moveTo>
                <a:cubicBezTo>
                  <a:pt x="7564" y="74918"/>
                  <a:pt x="7579" y="74977"/>
                  <a:pt x="7594" y="75050"/>
                </a:cubicBezTo>
                <a:cubicBezTo>
                  <a:pt x="7064" y="75271"/>
                  <a:pt x="6534" y="75521"/>
                  <a:pt x="6019" y="75815"/>
                </a:cubicBezTo>
                <a:cubicBezTo>
                  <a:pt x="3723" y="77110"/>
                  <a:pt x="1987" y="79392"/>
                  <a:pt x="1266" y="81893"/>
                </a:cubicBezTo>
                <a:cubicBezTo>
                  <a:pt x="1913" y="79230"/>
                  <a:pt x="3694" y="76816"/>
                  <a:pt x="6107" y="75521"/>
                </a:cubicBezTo>
                <a:cubicBezTo>
                  <a:pt x="6564" y="75256"/>
                  <a:pt x="7049" y="75050"/>
                  <a:pt x="7535" y="74859"/>
                </a:cubicBezTo>
                <a:close/>
                <a:moveTo>
                  <a:pt x="7638" y="75109"/>
                </a:moveTo>
                <a:cubicBezTo>
                  <a:pt x="7638" y="75183"/>
                  <a:pt x="7653" y="75256"/>
                  <a:pt x="7667" y="75315"/>
                </a:cubicBezTo>
                <a:cubicBezTo>
                  <a:pt x="7108" y="75565"/>
                  <a:pt x="6519" y="75845"/>
                  <a:pt x="5975" y="76183"/>
                </a:cubicBezTo>
                <a:cubicBezTo>
                  <a:pt x="3738" y="77508"/>
                  <a:pt x="2075" y="79642"/>
                  <a:pt x="1339" y="82026"/>
                </a:cubicBezTo>
                <a:cubicBezTo>
                  <a:pt x="2016" y="79495"/>
                  <a:pt x="3753" y="77184"/>
                  <a:pt x="6063" y="75860"/>
                </a:cubicBezTo>
                <a:cubicBezTo>
                  <a:pt x="6564" y="75565"/>
                  <a:pt x="7093" y="75330"/>
                  <a:pt x="7638" y="75109"/>
                </a:cubicBezTo>
                <a:close/>
                <a:moveTo>
                  <a:pt x="7682" y="75403"/>
                </a:moveTo>
                <a:cubicBezTo>
                  <a:pt x="7711" y="75462"/>
                  <a:pt x="7711" y="75536"/>
                  <a:pt x="7726" y="75595"/>
                </a:cubicBezTo>
                <a:cubicBezTo>
                  <a:pt x="7123" y="75889"/>
                  <a:pt x="6519" y="76198"/>
                  <a:pt x="5931" y="76537"/>
                </a:cubicBezTo>
                <a:cubicBezTo>
                  <a:pt x="3635" y="77964"/>
                  <a:pt x="1957" y="80201"/>
                  <a:pt x="1251" y="82629"/>
                </a:cubicBezTo>
                <a:cubicBezTo>
                  <a:pt x="1884" y="80039"/>
                  <a:pt x="3606" y="77670"/>
                  <a:pt x="6019" y="76257"/>
                </a:cubicBezTo>
                <a:cubicBezTo>
                  <a:pt x="6549" y="75933"/>
                  <a:pt x="7123" y="75668"/>
                  <a:pt x="7682" y="75403"/>
                </a:cubicBezTo>
                <a:close/>
                <a:moveTo>
                  <a:pt x="7741" y="75668"/>
                </a:moveTo>
                <a:cubicBezTo>
                  <a:pt x="7770" y="75712"/>
                  <a:pt x="7770" y="75771"/>
                  <a:pt x="7770" y="75845"/>
                </a:cubicBezTo>
                <a:cubicBezTo>
                  <a:pt x="7123" y="76183"/>
                  <a:pt x="6490" y="76522"/>
                  <a:pt x="5872" y="76919"/>
                </a:cubicBezTo>
                <a:cubicBezTo>
                  <a:pt x="3606" y="78361"/>
                  <a:pt x="1913" y="80628"/>
                  <a:pt x="1221" y="83041"/>
                </a:cubicBezTo>
                <a:cubicBezTo>
                  <a:pt x="1854" y="80466"/>
                  <a:pt x="3591" y="78096"/>
                  <a:pt x="5960" y="76625"/>
                </a:cubicBezTo>
                <a:cubicBezTo>
                  <a:pt x="6534" y="76272"/>
                  <a:pt x="7137" y="75963"/>
                  <a:pt x="7741" y="75668"/>
                </a:cubicBezTo>
                <a:close/>
                <a:moveTo>
                  <a:pt x="7785" y="75933"/>
                </a:moveTo>
                <a:cubicBezTo>
                  <a:pt x="7785" y="75992"/>
                  <a:pt x="7800" y="76051"/>
                  <a:pt x="7800" y="76110"/>
                </a:cubicBezTo>
                <a:cubicBezTo>
                  <a:pt x="7137" y="76478"/>
                  <a:pt x="6475" y="76860"/>
                  <a:pt x="5828" y="77272"/>
                </a:cubicBezTo>
                <a:cubicBezTo>
                  <a:pt x="3591" y="78788"/>
                  <a:pt x="1943" y="80981"/>
                  <a:pt x="1236" y="83321"/>
                </a:cubicBezTo>
                <a:cubicBezTo>
                  <a:pt x="1884" y="80834"/>
                  <a:pt x="3591" y="78494"/>
                  <a:pt x="5931" y="76993"/>
                </a:cubicBezTo>
                <a:cubicBezTo>
                  <a:pt x="6534" y="76595"/>
                  <a:pt x="7152" y="76257"/>
                  <a:pt x="7785" y="75933"/>
                </a:cubicBezTo>
                <a:close/>
                <a:moveTo>
                  <a:pt x="7800" y="76198"/>
                </a:moveTo>
                <a:cubicBezTo>
                  <a:pt x="7800" y="76257"/>
                  <a:pt x="7800" y="76301"/>
                  <a:pt x="7814" y="76360"/>
                </a:cubicBezTo>
                <a:cubicBezTo>
                  <a:pt x="7137" y="76757"/>
                  <a:pt x="6461" y="77184"/>
                  <a:pt x="5784" y="77670"/>
                </a:cubicBezTo>
                <a:cubicBezTo>
                  <a:pt x="3517" y="79244"/>
                  <a:pt x="1884" y="81496"/>
                  <a:pt x="1177" y="83836"/>
                </a:cubicBezTo>
                <a:cubicBezTo>
                  <a:pt x="1781" y="81305"/>
                  <a:pt x="3473" y="78950"/>
                  <a:pt x="5872" y="77361"/>
                </a:cubicBezTo>
                <a:cubicBezTo>
                  <a:pt x="6490" y="76934"/>
                  <a:pt x="7152" y="76551"/>
                  <a:pt x="7800" y="76198"/>
                </a:cubicBezTo>
                <a:close/>
                <a:moveTo>
                  <a:pt x="7800" y="76448"/>
                </a:moveTo>
                <a:lnTo>
                  <a:pt x="7800" y="76625"/>
                </a:lnTo>
                <a:cubicBezTo>
                  <a:pt x="7726" y="76669"/>
                  <a:pt x="7638" y="76728"/>
                  <a:pt x="7564" y="76787"/>
                </a:cubicBezTo>
                <a:cubicBezTo>
                  <a:pt x="6961" y="77184"/>
                  <a:pt x="6313" y="77596"/>
                  <a:pt x="5710" y="78052"/>
                </a:cubicBezTo>
                <a:cubicBezTo>
                  <a:pt x="3458" y="79701"/>
                  <a:pt x="1854" y="81864"/>
                  <a:pt x="1163" y="84145"/>
                </a:cubicBezTo>
                <a:cubicBezTo>
                  <a:pt x="1825" y="81673"/>
                  <a:pt x="3473" y="79362"/>
                  <a:pt x="5813" y="77729"/>
                </a:cubicBezTo>
                <a:cubicBezTo>
                  <a:pt x="6475" y="77258"/>
                  <a:pt x="7152" y="76846"/>
                  <a:pt x="7800" y="76448"/>
                </a:cubicBezTo>
                <a:close/>
                <a:moveTo>
                  <a:pt x="7829" y="76698"/>
                </a:moveTo>
                <a:lnTo>
                  <a:pt x="7829" y="76846"/>
                </a:lnTo>
                <a:cubicBezTo>
                  <a:pt x="7653" y="76963"/>
                  <a:pt x="7447" y="77110"/>
                  <a:pt x="7270" y="77243"/>
                </a:cubicBezTo>
                <a:cubicBezTo>
                  <a:pt x="6755" y="77611"/>
                  <a:pt x="6210" y="77979"/>
                  <a:pt x="5695" y="78391"/>
                </a:cubicBezTo>
                <a:cubicBezTo>
                  <a:pt x="3414" y="80113"/>
                  <a:pt x="1825" y="82335"/>
                  <a:pt x="1148" y="84616"/>
                </a:cubicBezTo>
                <a:cubicBezTo>
                  <a:pt x="1737" y="82188"/>
                  <a:pt x="3370" y="79833"/>
                  <a:pt x="5784" y="78096"/>
                </a:cubicBezTo>
                <a:cubicBezTo>
                  <a:pt x="6387" y="77655"/>
                  <a:pt x="7005" y="77228"/>
                  <a:pt x="7638" y="76816"/>
                </a:cubicBezTo>
                <a:cubicBezTo>
                  <a:pt x="7711" y="76787"/>
                  <a:pt x="7770" y="76728"/>
                  <a:pt x="7829" y="76698"/>
                </a:cubicBezTo>
                <a:close/>
                <a:moveTo>
                  <a:pt x="7800" y="76949"/>
                </a:moveTo>
                <a:lnTo>
                  <a:pt x="7800" y="77096"/>
                </a:lnTo>
                <a:cubicBezTo>
                  <a:pt x="7505" y="77331"/>
                  <a:pt x="7196" y="77552"/>
                  <a:pt x="6902" y="77802"/>
                </a:cubicBezTo>
                <a:cubicBezTo>
                  <a:pt x="6475" y="78111"/>
                  <a:pt x="6048" y="78435"/>
                  <a:pt x="5622" y="78773"/>
                </a:cubicBezTo>
                <a:cubicBezTo>
                  <a:pt x="4253" y="79862"/>
                  <a:pt x="2016" y="81996"/>
                  <a:pt x="1118" y="84910"/>
                </a:cubicBezTo>
                <a:cubicBezTo>
                  <a:pt x="1751" y="82541"/>
                  <a:pt x="3385" y="80245"/>
                  <a:pt x="5725" y="78464"/>
                </a:cubicBezTo>
                <a:cubicBezTo>
                  <a:pt x="6240" y="78067"/>
                  <a:pt x="6770" y="77684"/>
                  <a:pt x="7285" y="77317"/>
                </a:cubicBezTo>
                <a:cubicBezTo>
                  <a:pt x="7476" y="77184"/>
                  <a:pt x="7638" y="77081"/>
                  <a:pt x="7800" y="76949"/>
                </a:cubicBezTo>
                <a:close/>
                <a:moveTo>
                  <a:pt x="7785" y="77213"/>
                </a:moveTo>
                <a:cubicBezTo>
                  <a:pt x="7785" y="77243"/>
                  <a:pt x="7785" y="77302"/>
                  <a:pt x="7770" y="77331"/>
                </a:cubicBezTo>
                <a:cubicBezTo>
                  <a:pt x="7358" y="77670"/>
                  <a:pt x="6946" y="78008"/>
                  <a:pt x="6534" y="78347"/>
                </a:cubicBezTo>
                <a:cubicBezTo>
                  <a:pt x="6210" y="78597"/>
                  <a:pt x="5887" y="78862"/>
                  <a:pt x="5578" y="79141"/>
                </a:cubicBezTo>
                <a:cubicBezTo>
                  <a:pt x="3355" y="80981"/>
                  <a:pt x="1795" y="83129"/>
                  <a:pt x="1104" y="85278"/>
                </a:cubicBezTo>
                <a:lnTo>
                  <a:pt x="1104" y="85263"/>
                </a:lnTo>
                <a:cubicBezTo>
                  <a:pt x="1928" y="82188"/>
                  <a:pt x="4268" y="79965"/>
                  <a:pt x="5666" y="78832"/>
                </a:cubicBezTo>
                <a:cubicBezTo>
                  <a:pt x="6093" y="78494"/>
                  <a:pt x="6505" y="78170"/>
                  <a:pt x="6931" y="77846"/>
                </a:cubicBezTo>
                <a:cubicBezTo>
                  <a:pt x="7226" y="77626"/>
                  <a:pt x="7505" y="77405"/>
                  <a:pt x="7785" y="77213"/>
                </a:cubicBezTo>
                <a:close/>
                <a:moveTo>
                  <a:pt x="7770" y="77449"/>
                </a:moveTo>
                <a:cubicBezTo>
                  <a:pt x="7770" y="77478"/>
                  <a:pt x="7741" y="77523"/>
                  <a:pt x="7741" y="77581"/>
                </a:cubicBezTo>
                <a:cubicBezTo>
                  <a:pt x="7255" y="78038"/>
                  <a:pt x="6711" y="78494"/>
                  <a:pt x="6181" y="78950"/>
                </a:cubicBezTo>
                <a:cubicBezTo>
                  <a:pt x="5960" y="79141"/>
                  <a:pt x="5739" y="79318"/>
                  <a:pt x="5519" y="79524"/>
                </a:cubicBezTo>
                <a:cubicBezTo>
                  <a:pt x="3959" y="80869"/>
                  <a:pt x="2107" y="82854"/>
                  <a:pt x="1194" y="85316"/>
                </a:cubicBezTo>
                <a:lnTo>
                  <a:pt x="1194" y="85316"/>
                </a:lnTo>
                <a:cubicBezTo>
                  <a:pt x="1869" y="83161"/>
                  <a:pt x="3422" y="81026"/>
                  <a:pt x="5636" y="79200"/>
                </a:cubicBezTo>
                <a:cubicBezTo>
                  <a:pt x="5945" y="78935"/>
                  <a:pt x="6269" y="78656"/>
                  <a:pt x="6593" y="78406"/>
                </a:cubicBezTo>
                <a:cubicBezTo>
                  <a:pt x="6990" y="78067"/>
                  <a:pt x="7373" y="77758"/>
                  <a:pt x="7770" y="77449"/>
                </a:cubicBezTo>
                <a:close/>
                <a:moveTo>
                  <a:pt x="7726" y="77684"/>
                </a:moveTo>
                <a:cubicBezTo>
                  <a:pt x="7726" y="77714"/>
                  <a:pt x="7711" y="77758"/>
                  <a:pt x="7711" y="77802"/>
                </a:cubicBezTo>
                <a:cubicBezTo>
                  <a:pt x="7123" y="78376"/>
                  <a:pt x="6475" y="78965"/>
                  <a:pt x="5813" y="79568"/>
                </a:cubicBezTo>
                <a:lnTo>
                  <a:pt x="5460" y="79877"/>
                </a:lnTo>
                <a:cubicBezTo>
                  <a:pt x="3318" y="81799"/>
                  <a:pt x="1892" y="83751"/>
                  <a:pt x="1169" y="85702"/>
                </a:cubicBezTo>
                <a:lnTo>
                  <a:pt x="1169" y="85702"/>
                </a:lnTo>
                <a:cubicBezTo>
                  <a:pt x="1168" y="85693"/>
                  <a:pt x="1163" y="85684"/>
                  <a:pt x="1163" y="85675"/>
                </a:cubicBezTo>
                <a:cubicBezTo>
                  <a:pt x="2001" y="83071"/>
                  <a:pt x="3959" y="80951"/>
                  <a:pt x="5578" y="79568"/>
                </a:cubicBezTo>
                <a:cubicBezTo>
                  <a:pt x="5798" y="79377"/>
                  <a:pt x="6019" y="79200"/>
                  <a:pt x="6240" y="78994"/>
                </a:cubicBezTo>
                <a:cubicBezTo>
                  <a:pt x="6755" y="78553"/>
                  <a:pt x="7255" y="78126"/>
                  <a:pt x="7726" y="77684"/>
                </a:cubicBezTo>
                <a:close/>
                <a:moveTo>
                  <a:pt x="7711" y="77964"/>
                </a:moveTo>
                <a:cubicBezTo>
                  <a:pt x="7697" y="77979"/>
                  <a:pt x="7697" y="77993"/>
                  <a:pt x="7667" y="78038"/>
                </a:cubicBezTo>
                <a:cubicBezTo>
                  <a:pt x="6990" y="78788"/>
                  <a:pt x="6210" y="79509"/>
                  <a:pt x="5460" y="80216"/>
                </a:cubicBezTo>
                <a:lnTo>
                  <a:pt x="5430" y="80260"/>
                </a:lnTo>
                <a:cubicBezTo>
                  <a:pt x="3296" y="82246"/>
                  <a:pt x="1928" y="84101"/>
                  <a:pt x="1192" y="85940"/>
                </a:cubicBezTo>
                <a:lnTo>
                  <a:pt x="1192" y="85881"/>
                </a:lnTo>
                <a:cubicBezTo>
                  <a:pt x="1898" y="83895"/>
                  <a:pt x="3355" y="81893"/>
                  <a:pt x="5533" y="79951"/>
                </a:cubicBezTo>
                <a:lnTo>
                  <a:pt x="5887" y="79627"/>
                </a:lnTo>
                <a:cubicBezTo>
                  <a:pt x="6519" y="79068"/>
                  <a:pt x="7137" y="78509"/>
                  <a:pt x="7711" y="77964"/>
                </a:cubicBezTo>
                <a:close/>
                <a:moveTo>
                  <a:pt x="7638" y="78199"/>
                </a:moveTo>
                <a:lnTo>
                  <a:pt x="7638" y="78258"/>
                </a:lnTo>
                <a:cubicBezTo>
                  <a:pt x="6990" y="79024"/>
                  <a:pt x="6210" y="79804"/>
                  <a:pt x="5386" y="80613"/>
                </a:cubicBezTo>
                <a:cubicBezTo>
                  <a:pt x="3900" y="82070"/>
                  <a:pt x="2193" y="83939"/>
                  <a:pt x="1251" y="86161"/>
                </a:cubicBezTo>
                <a:cubicBezTo>
                  <a:pt x="1251" y="86146"/>
                  <a:pt x="1236" y="86117"/>
                  <a:pt x="1236" y="86087"/>
                </a:cubicBezTo>
                <a:cubicBezTo>
                  <a:pt x="1928" y="84218"/>
                  <a:pt x="3311" y="82335"/>
                  <a:pt x="5475" y="80319"/>
                </a:cubicBezTo>
                <a:lnTo>
                  <a:pt x="5519" y="80274"/>
                </a:lnTo>
                <a:cubicBezTo>
                  <a:pt x="6240" y="79598"/>
                  <a:pt x="6976" y="78921"/>
                  <a:pt x="7638" y="78199"/>
                </a:cubicBezTo>
                <a:close/>
                <a:moveTo>
                  <a:pt x="7579" y="78435"/>
                </a:moveTo>
                <a:cubicBezTo>
                  <a:pt x="7579" y="78464"/>
                  <a:pt x="7579" y="78464"/>
                  <a:pt x="7564" y="78479"/>
                </a:cubicBezTo>
                <a:cubicBezTo>
                  <a:pt x="6902" y="79347"/>
                  <a:pt x="6107" y="80171"/>
                  <a:pt x="5342" y="80981"/>
                </a:cubicBezTo>
                <a:cubicBezTo>
                  <a:pt x="3738" y="82600"/>
                  <a:pt x="2193" y="84366"/>
                  <a:pt x="1310" y="86367"/>
                </a:cubicBezTo>
                <a:cubicBezTo>
                  <a:pt x="1310" y="86352"/>
                  <a:pt x="1295" y="86308"/>
                  <a:pt x="1295" y="86293"/>
                </a:cubicBezTo>
                <a:cubicBezTo>
                  <a:pt x="2207" y="84027"/>
                  <a:pt x="3944" y="82143"/>
                  <a:pt x="5445" y="80672"/>
                </a:cubicBezTo>
                <a:cubicBezTo>
                  <a:pt x="6225" y="79907"/>
                  <a:pt x="6961" y="79171"/>
                  <a:pt x="7579" y="78435"/>
                </a:cubicBezTo>
                <a:close/>
                <a:moveTo>
                  <a:pt x="1118" y="86382"/>
                </a:moveTo>
                <a:cubicBezTo>
                  <a:pt x="1118" y="86411"/>
                  <a:pt x="1118" y="86426"/>
                  <a:pt x="1148" y="86441"/>
                </a:cubicBezTo>
                <a:lnTo>
                  <a:pt x="1148" y="86455"/>
                </a:lnTo>
                <a:cubicBezTo>
                  <a:pt x="1118" y="86441"/>
                  <a:pt x="1118" y="86426"/>
                  <a:pt x="1118" y="86411"/>
                </a:cubicBezTo>
                <a:lnTo>
                  <a:pt x="1118" y="86382"/>
                </a:lnTo>
                <a:close/>
                <a:moveTo>
                  <a:pt x="1221" y="86455"/>
                </a:moveTo>
                <a:cubicBezTo>
                  <a:pt x="1236" y="86455"/>
                  <a:pt x="1236" y="86500"/>
                  <a:pt x="1236" y="86514"/>
                </a:cubicBezTo>
                <a:lnTo>
                  <a:pt x="1236" y="86529"/>
                </a:lnTo>
                <a:cubicBezTo>
                  <a:pt x="1236" y="86500"/>
                  <a:pt x="1236" y="86485"/>
                  <a:pt x="1221" y="86455"/>
                </a:cubicBezTo>
                <a:close/>
                <a:moveTo>
                  <a:pt x="7478" y="78754"/>
                </a:moveTo>
                <a:lnTo>
                  <a:pt x="7478" y="78754"/>
                </a:lnTo>
                <a:cubicBezTo>
                  <a:pt x="6821" y="79681"/>
                  <a:pt x="6038" y="80551"/>
                  <a:pt x="5298" y="81349"/>
                </a:cubicBezTo>
                <a:cubicBezTo>
                  <a:pt x="3797" y="82953"/>
                  <a:pt x="2281" y="84660"/>
                  <a:pt x="1369" y="86603"/>
                </a:cubicBezTo>
                <a:cubicBezTo>
                  <a:pt x="1369" y="86573"/>
                  <a:pt x="1339" y="86558"/>
                  <a:pt x="1339" y="86514"/>
                </a:cubicBezTo>
                <a:cubicBezTo>
                  <a:pt x="2222" y="84454"/>
                  <a:pt x="3797" y="82688"/>
                  <a:pt x="5416" y="81040"/>
                </a:cubicBezTo>
                <a:cubicBezTo>
                  <a:pt x="6135" y="80292"/>
                  <a:pt x="6854" y="79543"/>
                  <a:pt x="7478" y="78754"/>
                </a:cubicBezTo>
                <a:close/>
                <a:moveTo>
                  <a:pt x="1177" y="86588"/>
                </a:moveTo>
                <a:cubicBezTo>
                  <a:pt x="1177" y="86603"/>
                  <a:pt x="1177" y="86632"/>
                  <a:pt x="1192" y="86647"/>
                </a:cubicBezTo>
                <a:cubicBezTo>
                  <a:pt x="1192" y="86661"/>
                  <a:pt x="1192" y="86661"/>
                  <a:pt x="1177" y="86676"/>
                </a:cubicBezTo>
                <a:cubicBezTo>
                  <a:pt x="1163" y="86661"/>
                  <a:pt x="1163" y="86647"/>
                  <a:pt x="1163" y="86632"/>
                </a:cubicBezTo>
                <a:cubicBezTo>
                  <a:pt x="1163" y="86603"/>
                  <a:pt x="1163" y="86603"/>
                  <a:pt x="1177" y="86588"/>
                </a:cubicBezTo>
                <a:close/>
                <a:moveTo>
                  <a:pt x="1280" y="86647"/>
                </a:moveTo>
                <a:cubicBezTo>
                  <a:pt x="1280" y="86661"/>
                  <a:pt x="1310" y="86706"/>
                  <a:pt x="1310" y="86720"/>
                </a:cubicBezTo>
                <a:cubicBezTo>
                  <a:pt x="1310" y="86720"/>
                  <a:pt x="1310" y="86735"/>
                  <a:pt x="1280" y="86735"/>
                </a:cubicBezTo>
                <a:cubicBezTo>
                  <a:pt x="1280" y="86720"/>
                  <a:pt x="1266" y="86676"/>
                  <a:pt x="1266" y="86661"/>
                </a:cubicBezTo>
                <a:cubicBezTo>
                  <a:pt x="1266" y="86661"/>
                  <a:pt x="1266" y="86647"/>
                  <a:pt x="1280" y="86647"/>
                </a:cubicBezTo>
                <a:close/>
                <a:moveTo>
                  <a:pt x="7299" y="79141"/>
                </a:moveTo>
                <a:lnTo>
                  <a:pt x="7299" y="79141"/>
                </a:lnTo>
                <a:cubicBezTo>
                  <a:pt x="6681" y="80054"/>
                  <a:pt x="5960" y="80922"/>
                  <a:pt x="5239" y="81717"/>
                </a:cubicBezTo>
                <a:cubicBezTo>
                  <a:pt x="3885" y="83218"/>
                  <a:pt x="2369" y="84895"/>
                  <a:pt x="1413" y="86809"/>
                </a:cubicBezTo>
                <a:cubicBezTo>
                  <a:pt x="1413" y="86779"/>
                  <a:pt x="1398" y="86750"/>
                  <a:pt x="1398" y="86720"/>
                </a:cubicBezTo>
                <a:cubicBezTo>
                  <a:pt x="2296" y="84748"/>
                  <a:pt x="3826" y="83012"/>
                  <a:pt x="5357" y="81408"/>
                </a:cubicBezTo>
                <a:cubicBezTo>
                  <a:pt x="6019" y="80701"/>
                  <a:pt x="6696" y="79951"/>
                  <a:pt x="7299" y="79141"/>
                </a:cubicBezTo>
                <a:close/>
                <a:moveTo>
                  <a:pt x="1104" y="86794"/>
                </a:moveTo>
                <a:cubicBezTo>
                  <a:pt x="1104" y="86809"/>
                  <a:pt x="1104" y="86823"/>
                  <a:pt x="1118" y="86853"/>
                </a:cubicBezTo>
                <a:cubicBezTo>
                  <a:pt x="1118" y="86853"/>
                  <a:pt x="1118" y="86867"/>
                  <a:pt x="1104" y="86867"/>
                </a:cubicBezTo>
                <a:lnTo>
                  <a:pt x="1104" y="86809"/>
                </a:lnTo>
                <a:lnTo>
                  <a:pt x="1104" y="86794"/>
                </a:lnTo>
                <a:close/>
                <a:moveTo>
                  <a:pt x="1207" y="86794"/>
                </a:moveTo>
                <a:cubicBezTo>
                  <a:pt x="1207" y="86809"/>
                  <a:pt x="1236" y="86853"/>
                  <a:pt x="1236" y="86867"/>
                </a:cubicBezTo>
                <a:cubicBezTo>
                  <a:pt x="1236" y="86882"/>
                  <a:pt x="1207" y="86897"/>
                  <a:pt x="1207" y="86897"/>
                </a:cubicBezTo>
                <a:cubicBezTo>
                  <a:pt x="1221" y="86882"/>
                  <a:pt x="1192" y="86867"/>
                  <a:pt x="1192" y="86823"/>
                </a:cubicBezTo>
                <a:cubicBezTo>
                  <a:pt x="1192" y="86809"/>
                  <a:pt x="1207" y="86794"/>
                  <a:pt x="1207" y="86794"/>
                </a:cubicBezTo>
                <a:close/>
                <a:moveTo>
                  <a:pt x="1339" y="86823"/>
                </a:moveTo>
                <a:cubicBezTo>
                  <a:pt x="1339" y="86867"/>
                  <a:pt x="1354" y="86882"/>
                  <a:pt x="1354" y="86926"/>
                </a:cubicBezTo>
                <a:cubicBezTo>
                  <a:pt x="1354" y="86941"/>
                  <a:pt x="1339" y="86941"/>
                  <a:pt x="1339" y="86956"/>
                </a:cubicBezTo>
                <a:cubicBezTo>
                  <a:pt x="1324" y="86941"/>
                  <a:pt x="1324" y="86897"/>
                  <a:pt x="1324" y="86867"/>
                </a:cubicBezTo>
                <a:cubicBezTo>
                  <a:pt x="1324" y="86838"/>
                  <a:pt x="1324" y="86838"/>
                  <a:pt x="1339" y="86823"/>
                </a:cubicBezTo>
                <a:close/>
                <a:moveTo>
                  <a:pt x="7137" y="79480"/>
                </a:moveTo>
                <a:cubicBezTo>
                  <a:pt x="6564" y="80451"/>
                  <a:pt x="5857" y="81334"/>
                  <a:pt x="5195" y="82085"/>
                </a:cubicBezTo>
                <a:lnTo>
                  <a:pt x="4930" y="82379"/>
                </a:lnTo>
                <a:cubicBezTo>
                  <a:pt x="3664" y="83851"/>
                  <a:pt x="2340" y="85352"/>
                  <a:pt x="1457" y="87044"/>
                </a:cubicBezTo>
                <a:cubicBezTo>
                  <a:pt x="1428" y="87015"/>
                  <a:pt x="1428" y="86970"/>
                  <a:pt x="1413" y="86941"/>
                </a:cubicBezTo>
                <a:cubicBezTo>
                  <a:pt x="2355" y="84984"/>
                  <a:pt x="3885" y="83291"/>
                  <a:pt x="5283" y="81761"/>
                </a:cubicBezTo>
                <a:cubicBezTo>
                  <a:pt x="5916" y="81054"/>
                  <a:pt x="6564" y="80289"/>
                  <a:pt x="7137" y="79480"/>
                </a:cubicBezTo>
                <a:close/>
                <a:moveTo>
                  <a:pt x="1148" y="86970"/>
                </a:moveTo>
                <a:cubicBezTo>
                  <a:pt x="1148" y="87000"/>
                  <a:pt x="1163" y="87015"/>
                  <a:pt x="1163" y="87044"/>
                </a:cubicBezTo>
                <a:cubicBezTo>
                  <a:pt x="1163" y="87073"/>
                  <a:pt x="1148" y="87073"/>
                  <a:pt x="1148" y="87088"/>
                </a:cubicBezTo>
                <a:cubicBezTo>
                  <a:pt x="1148" y="87044"/>
                  <a:pt x="1148" y="87029"/>
                  <a:pt x="1118" y="87015"/>
                </a:cubicBezTo>
                <a:cubicBezTo>
                  <a:pt x="1118" y="87000"/>
                  <a:pt x="1118" y="87000"/>
                  <a:pt x="1148" y="86970"/>
                </a:cubicBezTo>
                <a:close/>
                <a:moveTo>
                  <a:pt x="1266" y="87000"/>
                </a:moveTo>
                <a:cubicBezTo>
                  <a:pt x="1266" y="87029"/>
                  <a:pt x="1280" y="87044"/>
                  <a:pt x="1280" y="87088"/>
                </a:cubicBezTo>
                <a:cubicBezTo>
                  <a:pt x="1280" y="87103"/>
                  <a:pt x="1266" y="87118"/>
                  <a:pt x="1266" y="87147"/>
                </a:cubicBezTo>
                <a:cubicBezTo>
                  <a:pt x="1251" y="87103"/>
                  <a:pt x="1251" y="87073"/>
                  <a:pt x="1251" y="87044"/>
                </a:cubicBezTo>
                <a:cubicBezTo>
                  <a:pt x="1251" y="87029"/>
                  <a:pt x="1266" y="87015"/>
                  <a:pt x="1266" y="87000"/>
                </a:cubicBezTo>
                <a:close/>
                <a:moveTo>
                  <a:pt x="1383" y="87044"/>
                </a:moveTo>
                <a:cubicBezTo>
                  <a:pt x="1383" y="87088"/>
                  <a:pt x="1398" y="87118"/>
                  <a:pt x="1413" y="87147"/>
                </a:cubicBezTo>
                <a:cubicBezTo>
                  <a:pt x="1413" y="87162"/>
                  <a:pt x="1398" y="87162"/>
                  <a:pt x="1398" y="87176"/>
                </a:cubicBezTo>
                <a:cubicBezTo>
                  <a:pt x="1383" y="87162"/>
                  <a:pt x="1383" y="87118"/>
                  <a:pt x="1369" y="87088"/>
                </a:cubicBezTo>
                <a:cubicBezTo>
                  <a:pt x="1369" y="87073"/>
                  <a:pt x="1383" y="87073"/>
                  <a:pt x="1383" y="87044"/>
                </a:cubicBezTo>
                <a:close/>
                <a:moveTo>
                  <a:pt x="7005" y="79848"/>
                </a:moveTo>
                <a:lnTo>
                  <a:pt x="7005" y="79848"/>
                </a:lnTo>
                <a:cubicBezTo>
                  <a:pt x="6461" y="80819"/>
                  <a:pt x="5784" y="81673"/>
                  <a:pt x="5136" y="82453"/>
                </a:cubicBezTo>
                <a:cubicBezTo>
                  <a:pt x="4945" y="82673"/>
                  <a:pt x="4783" y="82879"/>
                  <a:pt x="4592" y="83100"/>
                </a:cubicBezTo>
                <a:cubicBezTo>
                  <a:pt x="3488" y="84425"/>
                  <a:pt x="2355" y="85764"/>
                  <a:pt x="1531" y="87265"/>
                </a:cubicBezTo>
                <a:cubicBezTo>
                  <a:pt x="1516" y="87235"/>
                  <a:pt x="1516" y="87191"/>
                  <a:pt x="1486" y="87162"/>
                </a:cubicBezTo>
                <a:cubicBezTo>
                  <a:pt x="2369" y="85425"/>
                  <a:pt x="3694" y="83924"/>
                  <a:pt x="4989" y="82423"/>
                </a:cubicBezTo>
                <a:lnTo>
                  <a:pt x="5239" y="82129"/>
                </a:lnTo>
                <a:cubicBezTo>
                  <a:pt x="5828" y="81452"/>
                  <a:pt x="6461" y="80687"/>
                  <a:pt x="7005" y="79848"/>
                </a:cubicBezTo>
                <a:close/>
                <a:moveTo>
                  <a:pt x="1192" y="87176"/>
                </a:moveTo>
                <a:cubicBezTo>
                  <a:pt x="1192" y="87191"/>
                  <a:pt x="1207" y="87235"/>
                  <a:pt x="1207" y="87250"/>
                </a:cubicBezTo>
                <a:cubicBezTo>
                  <a:pt x="1207" y="87265"/>
                  <a:pt x="1192" y="87294"/>
                  <a:pt x="1192" y="87294"/>
                </a:cubicBezTo>
                <a:cubicBezTo>
                  <a:pt x="1177" y="87265"/>
                  <a:pt x="1177" y="87250"/>
                  <a:pt x="1177" y="87221"/>
                </a:cubicBezTo>
                <a:cubicBezTo>
                  <a:pt x="1177" y="87191"/>
                  <a:pt x="1192" y="87176"/>
                  <a:pt x="1192" y="87176"/>
                </a:cubicBezTo>
                <a:close/>
                <a:moveTo>
                  <a:pt x="1310" y="87191"/>
                </a:moveTo>
                <a:cubicBezTo>
                  <a:pt x="1310" y="87235"/>
                  <a:pt x="1324" y="87250"/>
                  <a:pt x="1324" y="87294"/>
                </a:cubicBezTo>
                <a:cubicBezTo>
                  <a:pt x="1324" y="87309"/>
                  <a:pt x="1310" y="87324"/>
                  <a:pt x="1310" y="87338"/>
                </a:cubicBezTo>
                <a:cubicBezTo>
                  <a:pt x="1310" y="87324"/>
                  <a:pt x="1310" y="87294"/>
                  <a:pt x="1280" y="87250"/>
                </a:cubicBezTo>
                <a:cubicBezTo>
                  <a:pt x="1280" y="87235"/>
                  <a:pt x="1310" y="87221"/>
                  <a:pt x="1310" y="87191"/>
                </a:cubicBezTo>
                <a:close/>
                <a:moveTo>
                  <a:pt x="1457" y="87265"/>
                </a:moveTo>
                <a:cubicBezTo>
                  <a:pt x="1472" y="87309"/>
                  <a:pt x="1472" y="87338"/>
                  <a:pt x="1486" y="87383"/>
                </a:cubicBezTo>
                <a:cubicBezTo>
                  <a:pt x="1486" y="87397"/>
                  <a:pt x="1472" y="87412"/>
                  <a:pt x="1472" y="87412"/>
                </a:cubicBezTo>
                <a:cubicBezTo>
                  <a:pt x="1457" y="87383"/>
                  <a:pt x="1442" y="87338"/>
                  <a:pt x="1442" y="87309"/>
                </a:cubicBezTo>
                <a:cubicBezTo>
                  <a:pt x="1442" y="87294"/>
                  <a:pt x="1457" y="87294"/>
                  <a:pt x="1457" y="87265"/>
                </a:cubicBezTo>
                <a:close/>
                <a:moveTo>
                  <a:pt x="1118" y="87368"/>
                </a:moveTo>
                <a:lnTo>
                  <a:pt x="1118" y="87368"/>
                </a:lnTo>
                <a:cubicBezTo>
                  <a:pt x="1148" y="87383"/>
                  <a:pt x="1148" y="87397"/>
                  <a:pt x="1148" y="87412"/>
                </a:cubicBezTo>
                <a:lnTo>
                  <a:pt x="1148" y="87441"/>
                </a:lnTo>
                <a:cubicBezTo>
                  <a:pt x="1118" y="87412"/>
                  <a:pt x="1118" y="87397"/>
                  <a:pt x="1118" y="87368"/>
                </a:cubicBezTo>
                <a:close/>
                <a:moveTo>
                  <a:pt x="6755" y="80436"/>
                </a:moveTo>
                <a:lnTo>
                  <a:pt x="6755" y="80436"/>
                </a:lnTo>
                <a:cubicBezTo>
                  <a:pt x="6240" y="81349"/>
                  <a:pt x="5636" y="82158"/>
                  <a:pt x="5092" y="82835"/>
                </a:cubicBezTo>
                <a:cubicBezTo>
                  <a:pt x="4842" y="83144"/>
                  <a:pt x="4577" y="83483"/>
                  <a:pt x="4327" y="83792"/>
                </a:cubicBezTo>
                <a:cubicBezTo>
                  <a:pt x="3355" y="84969"/>
                  <a:pt x="2369" y="86190"/>
                  <a:pt x="1619" y="87515"/>
                </a:cubicBezTo>
                <a:cubicBezTo>
                  <a:pt x="1604" y="87471"/>
                  <a:pt x="1604" y="87441"/>
                  <a:pt x="1575" y="87397"/>
                </a:cubicBezTo>
                <a:cubicBezTo>
                  <a:pt x="2414" y="85867"/>
                  <a:pt x="3547" y="84513"/>
                  <a:pt x="4665" y="83159"/>
                </a:cubicBezTo>
                <a:cubicBezTo>
                  <a:pt x="4856" y="82953"/>
                  <a:pt x="5033" y="82747"/>
                  <a:pt x="5210" y="82526"/>
                </a:cubicBezTo>
                <a:cubicBezTo>
                  <a:pt x="5725" y="81893"/>
                  <a:pt x="6269" y="81202"/>
                  <a:pt x="6755" y="80436"/>
                </a:cubicBezTo>
                <a:close/>
                <a:moveTo>
                  <a:pt x="1236" y="87383"/>
                </a:moveTo>
                <a:cubicBezTo>
                  <a:pt x="1236" y="87412"/>
                  <a:pt x="1251" y="87441"/>
                  <a:pt x="1251" y="87471"/>
                </a:cubicBezTo>
                <a:cubicBezTo>
                  <a:pt x="1251" y="87486"/>
                  <a:pt x="1236" y="87515"/>
                  <a:pt x="1236" y="87530"/>
                </a:cubicBezTo>
                <a:cubicBezTo>
                  <a:pt x="1236" y="87486"/>
                  <a:pt x="1221" y="87456"/>
                  <a:pt x="1221" y="87441"/>
                </a:cubicBezTo>
                <a:cubicBezTo>
                  <a:pt x="1221" y="87412"/>
                  <a:pt x="1236" y="87397"/>
                  <a:pt x="1236" y="87383"/>
                </a:cubicBezTo>
                <a:close/>
                <a:moveTo>
                  <a:pt x="1383" y="87412"/>
                </a:moveTo>
                <a:cubicBezTo>
                  <a:pt x="1398" y="87456"/>
                  <a:pt x="1398" y="87486"/>
                  <a:pt x="1413" y="87515"/>
                </a:cubicBezTo>
                <a:cubicBezTo>
                  <a:pt x="1398" y="87530"/>
                  <a:pt x="1398" y="87544"/>
                  <a:pt x="1383" y="87559"/>
                </a:cubicBezTo>
                <a:cubicBezTo>
                  <a:pt x="1369" y="87544"/>
                  <a:pt x="1369" y="87515"/>
                  <a:pt x="1339" y="87471"/>
                </a:cubicBezTo>
                <a:cubicBezTo>
                  <a:pt x="1369" y="87456"/>
                  <a:pt x="1369" y="87441"/>
                  <a:pt x="1383" y="87412"/>
                </a:cubicBezTo>
                <a:close/>
                <a:moveTo>
                  <a:pt x="1045" y="87530"/>
                </a:moveTo>
                <a:cubicBezTo>
                  <a:pt x="1045" y="87544"/>
                  <a:pt x="1045" y="87559"/>
                  <a:pt x="1060" y="87589"/>
                </a:cubicBezTo>
                <a:lnTo>
                  <a:pt x="1060" y="87603"/>
                </a:lnTo>
                <a:cubicBezTo>
                  <a:pt x="1045" y="87589"/>
                  <a:pt x="1045" y="87559"/>
                  <a:pt x="1045" y="87544"/>
                </a:cubicBezTo>
                <a:lnTo>
                  <a:pt x="1045" y="87530"/>
                </a:lnTo>
                <a:close/>
                <a:moveTo>
                  <a:pt x="1163" y="87559"/>
                </a:moveTo>
                <a:cubicBezTo>
                  <a:pt x="1163" y="87589"/>
                  <a:pt x="1177" y="87618"/>
                  <a:pt x="1177" y="87633"/>
                </a:cubicBezTo>
                <a:cubicBezTo>
                  <a:pt x="1177" y="87633"/>
                  <a:pt x="1177" y="87662"/>
                  <a:pt x="1163" y="87662"/>
                </a:cubicBezTo>
                <a:lnTo>
                  <a:pt x="1163" y="87589"/>
                </a:lnTo>
                <a:lnTo>
                  <a:pt x="1163" y="87559"/>
                </a:lnTo>
                <a:close/>
                <a:moveTo>
                  <a:pt x="1516" y="87486"/>
                </a:moveTo>
                <a:cubicBezTo>
                  <a:pt x="1531" y="87530"/>
                  <a:pt x="1531" y="87559"/>
                  <a:pt x="1545" y="87603"/>
                </a:cubicBezTo>
                <a:cubicBezTo>
                  <a:pt x="1545" y="87618"/>
                  <a:pt x="1531" y="87633"/>
                  <a:pt x="1531" y="87662"/>
                </a:cubicBezTo>
                <a:cubicBezTo>
                  <a:pt x="1516" y="87603"/>
                  <a:pt x="1516" y="87559"/>
                  <a:pt x="1486" y="87530"/>
                </a:cubicBezTo>
                <a:cubicBezTo>
                  <a:pt x="1486" y="87515"/>
                  <a:pt x="1516" y="87486"/>
                  <a:pt x="1516" y="87486"/>
                </a:cubicBezTo>
                <a:close/>
                <a:moveTo>
                  <a:pt x="1280" y="87589"/>
                </a:moveTo>
                <a:cubicBezTo>
                  <a:pt x="1280" y="87618"/>
                  <a:pt x="1310" y="87633"/>
                  <a:pt x="1310" y="87677"/>
                </a:cubicBezTo>
                <a:cubicBezTo>
                  <a:pt x="1280" y="87692"/>
                  <a:pt x="1280" y="87706"/>
                  <a:pt x="1266" y="87736"/>
                </a:cubicBezTo>
                <a:cubicBezTo>
                  <a:pt x="1280" y="87706"/>
                  <a:pt x="1266" y="87677"/>
                  <a:pt x="1266" y="87633"/>
                </a:cubicBezTo>
                <a:cubicBezTo>
                  <a:pt x="1266" y="87618"/>
                  <a:pt x="1280" y="87603"/>
                  <a:pt x="1280" y="87589"/>
                </a:cubicBezTo>
                <a:close/>
                <a:moveTo>
                  <a:pt x="6534" y="80996"/>
                </a:moveTo>
                <a:cubicBezTo>
                  <a:pt x="6107" y="81702"/>
                  <a:pt x="5636" y="82438"/>
                  <a:pt x="5048" y="83203"/>
                </a:cubicBezTo>
                <a:cubicBezTo>
                  <a:pt x="4724" y="83630"/>
                  <a:pt x="4386" y="84057"/>
                  <a:pt x="4062" y="84454"/>
                </a:cubicBezTo>
                <a:cubicBezTo>
                  <a:pt x="3223" y="85499"/>
                  <a:pt x="2369" y="86573"/>
                  <a:pt x="1692" y="87736"/>
                </a:cubicBezTo>
                <a:cubicBezTo>
                  <a:pt x="1678" y="87692"/>
                  <a:pt x="1648" y="87662"/>
                  <a:pt x="1648" y="87603"/>
                </a:cubicBezTo>
                <a:cubicBezTo>
                  <a:pt x="2414" y="86264"/>
                  <a:pt x="3414" y="85043"/>
                  <a:pt x="4400" y="83851"/>
                </a:cubicBezTo>
                <a:cubicBezTo>
                  <a:pt x="4650" y="83542"/>
                  <a:pt x="4915" y="83203"/>
                  <a:pt x="5165" y="82894"/>
                </a:cubicBezTo>
                <a:cubicBezTo>
                  <a:pt x="5607" y="82335"/>
                  <a:pt x="6093" y="81702"/>
                  <a:pt x="6534" y="80996"/>
                </a:cubicBezTo>
                <a:close/>
                <a:moveTo>
                  <a:pt x="1442" y="87618"/>
                </a:moveTo>
                <a:cubicBezTo>
                  <a:pt x="1457" y="87662"/>
                  <a:pt x="1457" y="87692"/>
                  <a:pt x="1472" y="87736"/>
                </a:cubicBezTo>
                <a:cubicBezTo>
                  <a:pt x="1457" y="87750"/>
                  <a:pt x="1457" y="87765"/>
                  <a:pt x="1442" y="87809"/>
                </a:cubicBezTo>
                <a:cubicBezTo>
                  <a:pt x="1413" y="87765"/>
                  <a:pt x="1413" y="87736"/>
                  <a:pt x="1398" y="87692"/>
                </a:cubicBezTo>
                <a:cubicBezTo>
                  <a:pt x="1413" y="87677"/>
                  <a:pt x="1413" y="87662"/>
                  <a:pt x="1442" y="87618"/>
                </a:cubicBezTo>
                <a:close/>
                <a:moveTo>
                  <a:pt x="1104" y="87706"/>
                </a:moveTo>
                <a:cubicBezTo>
                  <a:pt x="1104" y="87736"/>
                  <a:pt x="1104" y="87750"/>
                  <a:pt x="1118" y="87780"/>
                </a:cubicBezTo>
                <a:cubicBezTo>
                  <a:pt x="1118" y="87809"/>
                  <a:pt x="1118" y="87809"/>
                  <a:pt x="1104" y="87824"/>
                </a:cubicBezTo>
                <a:cubicBezTo>
                  <a:pt x="1104" y="87809"/>
                  <a:pt x="1089" y="87765"/>
                  <a:pt x="1089" y="87750"/>
                </a:cubicBezTo>
                <a:cubicBezTo>
                  <a:pt x="1089" y="87736"/>
                  <a:pt x="1089" y="87736"/>
                  <a:pt x="1104" y="87706"/>
                </a:cubicBezTo>
                <a:close/>
                <a:moveTo>
                  <a:pt x="1575" y="87692"/>
                </a:moveTo>
                <a:cubicBezTo>
                  <a:pt x="1604" y="87736"/>
                  <a:pt x="1604" y="87765"/>
                  <a:pt x="1619" y="87809"/>
                </a:cubicBezTo>
                <a:cubicBezTo>
                  <a:pt x="1619" y="87824"/>
                  <a:pt x="1604" y="87839"/>
                  <a:pt x="1604" y="87853"/>
                </a:cubicBezTo>
                <a:cubicBezTo>
                  <a:pt x="1589" y="87824"/>
                  <a:pt x="1589" y="87780"/>
                  <a:pt x="1560" y="87750"/>
                </a:cubicBezTo>
                <a:cubicBezTo>
                  <a:pt x="1560" y="87736"/>
                  <a:pt x="1575" y="87706"/>
                  <a:pt x="1575" y="87692"/>
                </a:cubicBezTo>
                <a:close/>
                <a:moveTo>
                  <a:pt x="1207" y="87750"/>
                </a:moveTo>
                <a:cubicBezTo>
                  <a:pt x="1207" y="87780"/>
                  <a:pt x="1236" y="87809"/>
                  <a:pt x="1236" y="87839"/>
                </a:cubicBezTo>
                <a:cubicBezTo>
                  <a:pt x="1236" y="87848"/>
                  <a:pt x="1223" y="87852"/>
                  <a:pt x="1215" y="87861"/>
                </a:cubicBezTo>
                <a:lnTo>
                  <a:pt x="1215" y="87861"/>
                </a:lnTo>
                <a:cubicBezTo>
                  <a:pt x="1220" y="87838"/>
                  <a:pt x="1214" y="87813"/>
                  <a:pt x="1192" y="87780"/>
                </a:cubicBezTo>
                <a:cubicBezTo>
                  <a:pt x="1192" y="87765"/>
                  <a:pt x="1192" y="87765"/>
                  <a:pt x="1207" y="87750"/>
                </a:cubicBezTo>
                <a:close/>
                <a:moveTo>
                  <a:pt x="1369" y="87809"/>
                </a:moveTo>
                <a:cubicBezTo>
                  <a:pt x="1383" y="87839"/>
                  <a:pt x="1383" y="87883"/>
                  <a:pt x="1398" y="87912"/>
                </a:cubicBezTo>
                <a:cubicBezTo>
                  <a:pt x="1383" y="87927"/>
                  <a:pt x="1383" y="87956"/>
                  <a:pt x="1369" y="87971"/>
                </a:cubicBezTo>
                <a:cubicBezTo>
                  <a:pt x="1339" y="87927"/>
                  <a:pt x="1324" y="87898"/>
                  <a:pt x="1324" y="87853"/>
                </a:cubicBezTo>
                <a:cubicBezTo>
                  <a:pt x="1339" y="87839"/>
                  <a:pt x="1339" y="87824"/>
                  <a:pt x="1369" y="87809"/>
                </a:cubicBezTo>
                <a:close/>
                <a:moveTo>
                  <a:pt x="1148" y="87912"/>
                </a:moveTo>
                <a:cubicBezTo>
                  <a:pt x="1148" y="87927"/>
                  <a:pt x="1163" y="87971"/>
                  <a:pt x="1163" y="87986"/>
                </a:cubicBezTo>
                <a:cubicBezTo>
                  <a:pt x="1163" y="88001"/>
                  <a:pt x="1148" y="88001"/>
                  <a:pt x="1148" y="88030"/>
                </a:cubicBezTo>
                <a:cubicBezTo>
                  <a:pt x="1148" y="88001"/>
                  <a:pt x="1148" y="87986"/>
                  <a:pt x="1118" y="87956"/>
                </a:cubicBezTo>
                <a:cubicBezTo>
                  <a:pt x="1118" y="87927"/>
                  <a:pt x="1148" y="87927"/>
                  <a:pt x="1148" y="87912"/>
                </a:cubicBezTo>
                <a:close/>
                <a:moveTo>
                  <a:pt x="1516" y="87839"/>
                </a:moveTo>
                <a:cubicBezTo>
                  <a:pt x="1531" y="87883"/>
                  <a:pt x="1531" y="87912"/>
                  <a:pt x="1545" y="87956"/>
                </a:cubicBezTo>
                <a:cubicBezTo>
                  <a:pt x="1531" y="87971"/>
                  <a:pt x="1516" y="88001"/>
                  <a:pt x="1516" y="88030"/>
                </a:cubicBezTo>
                <a:cubicBezTo>
                  <a:pt x="1486" y="87986"/>
                  <a:pt x="1486" y="87956"/>
                  <a:pt x="1472" y="87912"/>
                </a:cubicBezTo>
                <a:cubicBezTo>
                  <a:pt x="1486" y="87898"/>
                  <a:pt x="1486" y="87853"/>
                  <a:pt x="1516" y="87839"/>
                </a:cubicBezTo>
                <a:close/>
                <a:moveTo>
                  <a:pt x="1266" y="87971"/>
                </a:moveTo>
                <a:cubicBezTo>
                  <a:pt x="1266" y="88001"/>
                  <a:pt x="1280" y="88030"/>
                  <a:pt x="1280" y="88059"/>
                </a:cubicBezTo>
                <a:cubicBezTo>
                  <a:pt x="1280" y="88074"/>
                  <a:pt x="1266" y="88074"/>
                  <a:pt x="1266" y="88104"/>
                </a:cubicBezTo>
                <a:cubicBezTo>
                  <a:pt x="1266" y="88059"/>
                  <a:pt x="1266" y="88045"/>
                  <a:pt x="1251" y="88001"/>
                </a:cubicBezTo>
                <a:cubicBezTo>
                  <a:pt x="1251" y="87986"/>
                  <a:pt x="1266" y="87986"/>
                  <a:pt x="1266" y="87971"/>
                </a:cubicBezTo>
                <a:close/>
                <a:moveTo>
                  <a:pt x="1089" y="88104"/>
                </a:moveTo>
                <a:cubicBezTo>
                  <a:pt x="1089" y="88118"/>
                  <a:pt x="1104" y="88148"/>
                  <a:pt x="1104" y="88162"/>
                </a:cubicBezTo>
                <a:cubicBezTo>
                  <a:pt x="1104" y="88162"/>
                  <a:pt x="1104" y="88192"/>
                  <a:pt x="1089" y="88192"/>
                </a:cubicBezTo>
                <a:cubicBezTo>
                  <a:pt x="1089" y="88177"/>
                  <a:pt x="1074" y="88133"/>
                  <a:pt x="1074" y="88118"/>
                </a:cubicBezTo>
                <a:cubicBezTo>
                  <a:pt x="1074" y="88118"/>
                  <a:pt x="1074" y="88104"/>
                  <a:pt x="1089" y="88104"/>
                </a:cubicBezTo>
                <a:close/>
                <a:moveTo>
                  <a:pt x="1413" y="88001"/>
                </a:moveTo>
                <a:cubicBezTo>
                  <a:pt x="1428" y="88045"/>
                  <a:pt x="1428" y="88074"/>
                  <a:pt x="1457" y="88118"/>
                </a:cubicBezTo>
                <a:cubicBezTo>
                  <a:pt x="1442" y="88133"/>
                  <a:pt x="1413" y="88148"/>
                  <a:pt x="1413" y="88192"/>
                </a:cubicBezTo>
                <a:cubicBezTo>
                  <a:pt x="1398" y="88148"/>
                  <a:pt x="1398" y="88118"/>
                  <a:pt x="1383" y="88074"/>
                </a:cubicBezTo>
                <a:cubicBezTo>
                  <a:pt x="1398" y="88059"/>
                  <a:pt x="1398" y="88045"/>
                  <a:pt x="1413" y="88001"/>
                </a:cubicBezTo>
                <a:close/>
                <a:moveTo>
                  <a:pt x="1192" y="88133"/>
                </a:moveTo>
                <a:cubicBezTo>
                  <a:pt x="1192" y="88177"/>
                  <a:pt x="1207" y="88192"/>
                  <a:pt x="1207" y="88221"/>
                </a:cubicBezTo>
                <a:cubicBezTo>
                  <a:pt x="1207" y="88251"/>
                  <a:pt x="1192" y="88265"/>
                  <a:pt x="1192" y="88265"/>
                </a:cubicBezTo>
                <a:cubicBezTo>
                  <a:pt x="1192" y="88221"/>
                  <a:pt x="1177" y="88207"/>
                  <a:pt x="1177" y="88177"/>
                </a:cubicBezTo>
                <a:cubicBezTo>
                  <a:pt x="1177" y="88148"/>
                  <a:pt x="1192" y="88133"/>
                  <a:pt x="1192" y="88133"/>
                </a:cubicBezTo>
                <a:close/>
                <a:moveTo>
                  <a:pt x="1324" y="88177"/>
                </a:moveTo>
                <a:cubicBezTo>
                  <a:pt x="1339" y="88207"/>
                  <a:pt x="1339" y="88251"/>
                  <a:pt x="1369" y="88280"/>
                </a:cubicBezTo>
                <a:cubicBezTo>
                  <a:pt x="1339" y="88295"/>
                  <a:pt x="1339" y="88324"/>
                  <a:pt x="1339" y="88324"/>
                </a:cubicBezTo>
                <a:cubicBezTo>
                  <a:pt x="1324" y="88280"/>
                  <a:pt x="1324" y="88251"/>
                  <a:pt x="1310" y="88207"/>
                </a:cubicBezTo>
                <a:cubicBezTo>
                  <a:pt x="1310" y="88192"/>
                  <a:pt x="1324" y="88192"/>
                  <a:pt x="1324" y="88177"/>
                </a:cubicBezTo>
                <a:close/>
                <a:moveTo>
                  <a:pt x="1001" y="88251"/>
                </a:moveTo>
                <a:cubicBezTo>
                  <a:pt x="1015" y="88280"/>
                  <a:pt x="1030" y="88295"/>
                  <a:pt x="1030" y="88324"/>
                </a:cubicBezTo>
                <a:cubicBezTo>
                  <a:pt x="1030" y="88324"/>
                  <a:pt x="1030" y="88339"/>
                  <a:pt x="1015" y="88339"/>
                </a:cubicBezTo>
                <a:cubicBezTo>
                  <a:pt x="1015" y="88324"/>
                  <a:pt x="1015" y="88295"/>
                  <a:pt x="1001" y="88265"/>
                </a:cubicBezTo>
                <a:lnTo>
                  <a:pt x="1001" y="88251"/>
                </a:lnTo>
                <a:close/>
                <a:moveTo>
                  <a:pt x="1118" y="88280"/>
                </a:moveTo>
                <a:cubicBezTo>
                  <a:pt x="1118" y="88295"/>
                  <a:pt x="1133" y="88339"/>
                  <a:pt x="1133" y="88354"/>
                </a:cubicBezTo>
                <a:cubicBezTo>
                  <a:pt x="1133" y="88368"/>
                  <a:pt x="1118" y="88368"/>
                  <a:pt x="1118" y="88398"/>
                </a:cubicBezTo>
                <a:cubicBezTo>
                  <a:pt x="1118" y="88368"/>
                  <a:pt x="1118" y="88354"/>
                  <a:pt x="1104" y="88324"/>
                </a:cubicBezTo>
                <a:cubicBezTo>
                  <a:pt x="1104" y="88295"/>
                  <a:pt x="1104" y="88295"/>
                  <a:pt x="1118" y="88280"/>
                </a:cubicBezTo>
                <a:close/>
                <a:moveTo>
                  <a:pt x="1251" y="88339"/>
                </a:moveTo>
                <a:cubicBezTo>
                  <a:pt x="1251" y="88368"/>
                  <a:pt x="1266" y="88413"/>
                  <a:pt x="1295" y="88427"/>
                </a:cubicBezTo>
                <a:cubicBezTo>
                  <a:pt x="1266" y="88442"/>
                  <a:pt x="1266" y="88472"/>
                  <a:pt x="1251" y="88486"/>
                </a:cubicBezTo>
                <a:cubicBezTo>
                  <a:pt x="1251" y="88442"/>
                  <a:pt x="1236" y="88413"/>
                  <a:pt x="1236" y="88398"/>
                </a:cubicBezTo>
                <a:cubicBezTo>
                  <a:pt x="1236" y="88368"/>
                  <a:pt x="1251" y="88354"/>
                  <a:pt x="1251" y="88339"/>
                </a:cubicBezTo>
                <a:close/>
                <a:moveTo>
                  <a:pt x="1060" y="88442"/>
                </a:moveTo>
                <a:cubicBezTo>
                  <a:pt x="1060" y="88472"/>
                  <a:pt x="1089" y="88501"/>
                  <a:pt x="1089" y="88516"/>
                </a:cubicBezTo>
                <a:cubicBezTo>
                  <a:pt x="1089" y="88545"/>
                  <a:pt x="1060" y="88545"/>
                  <a:pt x="1060" y="88560"/>
                </a:cubicBezTo>
                <a:cubicBezTo>
                  <a:pt x="1045" y="88545"/>
                  <a:pt x="1045" y="88516"/>
                  <a:pt x="1045" y="88486"/>
                </a:cubicBezTo>
                <a:cubicBezTo>
                  <a:pt x="1045" y="88472"/>
                  <a:pt x="1045" y="88472"/>
                  <a:pt x="1060" y="88442"/>
                </a:cubicBezTo>
                <a:close/>
                <a:moveTo>
                  <a:pt x="1177" y="88501"/>
                </a:moveTo>
                <a:cubicBezTo>
                  <a:pt x="1177" y="88545"/>
                  <a:pt x="1192" y="88560"/>
                  <a:pt x="1192" y="88589"/>
                </a:cubicBezTo>
                <a:cubicBezTo>
                  <a:pt x="1192" y="88619"/>
                  <a:pt x="1192" y="88619"/>
                  <a:pt x="1177" y="88633"/>
                </a:cubicBezTo>
                <a:cubicBezTo>
                  <a:pt x="1177" y="88589"/>
                  <a:pt x="1163" y="88575"/>
                  <a:pt x="1163" y="88545"/>
                </a:cubicBezTo>
                <a:cubicBezTo>
                  <a:pt x="1163" y="88516"/>
                  <a:pt x="1177" y="88516"/>
                  <a:pt x="1177" y="88501"/>
                </a:cubicBezTo>
                <a:close/>
                <a:moveTo>
                  <a:pt x="957" y="88633"/>
                </a:moveTo>
                <a:cubicBezTo>
                  <a:pt x="1001" y="88663"/>
                  <a:pt x="1001" y="88678"/>
                  <a:pt x="1001" y="88707"/>
                </a:cubicBezTo>
                <a:cubicBezTo>
                  <a:pt x="1001" y="88707"/>
                  <a:pt x="1001" y="88722"/>
                  <a:pt x="971" y="88722"/>
                </a:cubicBezTo>
                <a:cubicBezTo>
                  <a:pt x="971" y="88707"/>
                  <a:pt x="971" y="88678"/>
                  <a:pt x="957" y="88648"/>
                </a:cubicBezTo>
                <a:lnTo>
                  <a:pt x="957" y="88633"/>
                </a:lnTo>
                <a:close/>
                <a:moveTo>
                  <a:pt x="1104" y="88663"/>
                </a:moveTo>
                <a:cubicBezTo>
                  <a:pt x="1104" y="88707"/>
                  <a:pt x="1118" y="88722"/>
                  <a:pt x="1118" y="88751"/>
                </a:cubicBezTo>
                <a:cubicBezTo>
                  <a:pt x="1118" y="88766"/>
                  <a:pt x="1104" y="88781"/>
                  <a:pt x="1104" y="88795"/>
                </a:cubicBezTo>
                <a:cubicBezTo>
                  <a:pt x="1104" y="88751"/>
                  <a:pt x="1089" y="88736"/>
                  <a:pt x="1089" y="88707"/>
                </a:cubicBezTo>
                <a:cubicBezTo>
                  <a:pt x="1089" y="88678"/>
                  <a:pt x="1104" y="88663"/>
                  <a:pt x="1104" y="88663"/>
                </a:cubicBezTo>
                <a:close/>
                <a:moveTo>
                  <a:pt x="1030" y="88854"/>
                </a:moveTo>
                <a:cubicBezTo>
                  <a:pt x="1030" y="88869"/>
                  <a:pt x="1030" y="88884"/>
                  <a:pt x="1045" y="88928"/>
                </a:cubicBezTo>
                <a:cubicBezTo>
                  <a:pt x="1045" y="88942"/>
                  <a:pt x="1030" y="88942"/>
                  <a:pt x="1030" y="88957"/>
                </a:cubicBezTo>
                <a:cubicBezTo>
                  <a:pt x="1030" y="88942"/>
                  <a:pt x="1015" y="88913"/>
                  <a:pt x="1015" y="88884"/>
                </a:cubicBezTo>
                <a:cubicBezTo>
                  <a:pt x="1015" y="88869"/>
                  <a:pt x="1015" y="88869"/>
                  <a:pt x="1030" y="88854"/>
                </a:cubicBezTo>
                <a:close/>
                <a:moveTo>
                  <a:pt x="957" y="89001"/>
                </a:moveTo>
                <a:cubicBezTo>
                  <a:pt x="957" y="89031"/>
                  <a:pt x="971" y="89045"/>
                  <a:pt x="971" y="89075"/>
                </a:cubicBezTo>
                <a:cubicBezTo>
                  <a:pt x="957" y="89075"/>
                  <a:pt x="957" y="89031"/>
                  <a:pt x="957" y="89016"/>
                </a:cubicBezTo>
                <a:lnTo>
                  <a:pt x="957" y="89001"/>
                </a:lnTo>
                <a:close/>
                <a:moveTo>
                  <a:pt x="883" y="89178"/>
                </a:moveTo>
                <a:cubicBezTo>
                  <a:pt x="898" y="89207"/>
                  <a:pt x="898" y="89222"/>
                  <a:pt x="898" y="89237"/>
                </a:cubicBezTo>
                <a:cubicBezTo>
                  <a:pt x="898" y="89237"/>
                  <a:pt x="898" y="89251"/>
                  <a:pt x="883" y="89251"/>
                </a:cubicBezTo>
                <a:lnTo>
                  <a:pt x="883" y="89207"/>
                </a:lnTo>
                <a:lnTo>
                  <a:pt x="883" y="89178"/>
                </a:lnTo>
                <a:close/>
                <a:moveTo>
                  <a:pt x="9151" y="1"/>
                </a:moveTo>
                <a:cubicBezTo>
                  <a:pt x="8699" y="1"/>
                  <a:pt x="8245" y="78"/>
                  <a:pt x="7800" y="247"/>
                </a:cubicBezTo>
                <a:lnTo>
                  <a:pt x="7844" y="320"/>
                </a:lnTo>
                <a:cubicBezTo>
                  <a:pt x="8284" y="155"/>
                  <a:pt x="8730" y="79"/>
                  <a:pt x="9173" y="79"/>
                </a:cubicBezTo>
                <a:cubicBezTo>
                  <a:pt x="10580" y="79"/>
                  <a:pt x="11953" y="849"/>
                  <a:pt x="12995" y="1969"/>
                </a:cubicBezTo>
                <a:cubicBezTo>
                  <a:pt x="12597" y="1601"/>
                  <a:pt x="12185" y="1248"/>
                  <a:pt x="11714" y="997"/>
                </a:cubicBezTo>
                <a:cubicBezTo>
                  <a:pt x="10828" y="465"/>
                  <a:pt x="9902" y="191"/>
                  <a:pt x="9007" y="191"/>
                </a:cubicBezTo>
                <a:cubicBezTo>
                  <a:pt x="8565" y="191"/>
                  <a:pt x="8130" y="258"/>
                  <a:pt x="7711" y="394"/>
                </a:cubicBezTo>
                <a:lnTo>
                  <a:pt x="7726" y="468"/>
                </a:lnTo>
                <a:cubicBezTo>
                  <a:pt x="8149" y="330"/>
                  <a:pt x="8578" y="266"/>
                  <a:pt x="9006" y="266"/>
                </a:cubicBezTo>
                <a:cubicBezTo>
                  <a:pt x="10494" y="266"/>
                  <a:pt x="11959" y="1043"/>
                  <a:pt x="13068" y="2175"/>
                </a:cubicBezTo>
                <a:cubicBezTo>
                  <a:pt x="11931" y="1095"/>
                  <a:pt x="10445" y="356"/>
                  <a:pt x="8903" y="356"/>
                </a:cubicBezTo>
                <a:cubicBezTo>
                  <a:pt x="8469" y="356"/>
                  <a:pt x="8030" y="415"/>
                  <a:pt x="7594" y="541"/>
                </a:cubicBezTo>
                <a:lnTo>
                  <a:pt x="7623" y="615"/>
                </a:lnTo>
                <a:cubicBezTo>
                  <a:pt x="8046" y="495"/>
                  <a:pt x="8471" y="439"/>
                  <a:pt x="8892" y="439"/>
                </a:cubicBezTo>
                <a:cubicBezTo>
                  <a:pt x="10538" y="439"/>
                  <a:pt x="12123" y="1291"/>
                  <a:pt x="13260" y="2498"/>
                </a:cubicBezTo>
                <a:cubicBezTo>
                  <a:pt x="12818" y="2086"/>
                  <a:pt x="12332" y="1719"/>
                  <a:pt x="11817" y="1424"/>
                </a:cubicBezTo>
                <a:cubicBezTo>
                  <a:pt x="10796" y="845"/>
                  <a:pt x="9729" y="545"/>
                  <a:pt x="8698" y="545"/>
                </a:cubicBezTo>
                <a:cubicBezTo>
                  <a:pt x="8288" y="545"/>
                  <a:pt x="7884" y="592"/>
                  <a:pt x="7491" y="688"/>
                </a:cubicBezTo>
                <a:lnTo>
                  <a:pt x="7505" y="762"/>
                </a:lnTo>
                <a:cubicBezTo>
                  <a:pt x="7888" y="668"/>
                  <a:pt x="8283" y="623"/>
                  <a:pt x="8681" y="623"/>
                </a:cubicBezTo>
                <a:cubicBezTo>
                  <a:pt x="10351" y="623"/>
                  <a:pt x="12097" y="1412"/>
                  <a:pt x="13392" y="2719"/>
                </a:cubicBezTo>
                <a:cubicBezTo>
                  <a:pt x="12043" y="1478"/>
                  <a:pt x="10270" y="721"/>
                  <a:pt x="8541" y="721"/>
                </a:cubicBezTo>
                <a:cubicBezTo>
                  <a:pt x="8157" y="721"/>
                  <a:pt x="7776" y="758"/>
                  <a:pt x="7402" y="836"/>
                </a:cubicBezTo>
                <a:lnTo>
                  <a:pt x="7417" y="909"/>
                </a:lnTo>
                <a:cubicBezTo>
                  <a:pt x="7782" y="835"/>
                  <a:pt x="8155" y="799"/>
                  <a:pt x="8531" y="799"/>
                </a:cubicBezTo>
                <a:cubicBezTo>
                  <a:pt x="10386" y="799"/>
                  <a:pt x="12316" y="1673"/>
                  <a:pt x="13686" y="3117"/>
                </a:cubicBezTo>
                <a:cubicBezTo>
                  <a:pt x="13157" y="2616"/>
                  <a:pt x="12568" y="2175"/>
                  <a:pt x="11906" y="1822"/>
                </a:cubicBezTo>
                <a:cubicBezTo>
                  <a:pt x="10775" y="1206"/>
                  <a:pt x="9550" y="888"/>
                  <a:pt x="8374" y="888"/>
                </a:cubicBezTo>
                <a:cubicBezTo>
                  <a:pt x="8005" y="888"/>
                  <a:pt x="7640" y="919"/>
                  <a:pt x="7285" y="983"/>
                </a:cubicBezTo>
                <a:lnTo>
                  <a:pt x="7299" y="1056"/>
                </a:lnTo>
                <a:cubicBezTo>
                  <a:pt x="7645" y="995"/>
                  <a:pt x="7996" y="966"/>
                  <a:pt x="8349" y="966"/>
                </a:cubicBezTo>
                <a:cubicBezTo>
                  <a:pt x="10296" y="966"/>
                  <a:pt x="12300" y="1861"/>
                  <a:pt x="13745" y="3293"/>
                </a:cubicBezTo>
                <a:cubicBezTo>
                  <a:pt x="12225" y="1900"/>
                  <a:pt x="10172" y="1063"/>
                  <a:pt x="8146" y="1063"/>
                </a:cubicBezTo>
                <a:cubicBezTo>
                  <a:pt x="7818" y="1063"/>
                  <a:pt x="7491" y="1085"/>
                  <a:pt x="7167" y="1130"/>
                </a:cubicBezTo>
                <a:lnTo>
                  <a:pt x="7196" y="1203"/>
                </a:lnTo>
                <a:cubicBezTo>
                  <a:pt x="7513" y="1158"/>
                  <a:pt x="7833" y="1137"/>
                  <a:pt x="8155" y="1137"/>
                </a:cubicBezTo>
                <a:cubicBezTo>
                  <a:pt x="10254" y="1137"/>
                  <a:pt x="12405" y="2069"/>
                  <a:pt x="13937" y="3587"/>
                </a:cubicBezTo>
                <a:cubicBezTo>
                  <a:pt x="12339" y="2133"/>
                  <a:pt x="10145" y="1228"/>
                  <a:pt x="7952" y="1228"/>
                </a:cubicBezTo>
                <a:cubicBezTo>
                  <a:pt x="7660" y="1228"/>
                  <a:pt x="7369" y="1244"/>
                  <a:pt x="7079" y="1277"/>
                </a:cubicBezTo>
                <a:lnTo>
                  <a:pt x="7079" y="1351"/>
                </a:lnTo>
                <a:cubicBezTo>
                  <a:pt x="7363" y="1320"/>
                  <a:pt x="7648" y="1305"/>
                  <a:pt x="7934" y="1305"/>
                </a:cubicBezTo>
                <a:cubicBezTo>
                  <a:pt x="10237" y="1305"/>
                  <a:pt x="12545" y="2286"/>
                  <a:pt x="14143" y="3897"/>
                </a:cubicBezTo>
                <a:cubicBezTo>
                  <a:pt x="13539" y="3337"/>
                  <a:pt x="12818" y="2852"/>
                  <a:pt x="12038" y="2454"/>
                </a:cubicBezTo>
                <a:cubicBezTo>
                  <a:pt x="10678" y="1762"/>
                  <a:pt x="9157" y="1392"/>
                  <a:pt x="7695" y="1392"/>
                </a:cubicBezTo>
                <a:cubicBezTo>
                  <a:pt x="7448" y="1392"/>
                  <a:pt x="7203" y="1403"/>
                  <a:pt x="6961" y="1424"/>
                </a:cubicBezTo>
                <a:lnTo>
                  <a:pt x="6961" y="1498"/>
                </a:lnTo>
                <a:cubicBezTo>
                  <a:pt x="7195" y="1478"/>
                  <a:pt x="7429" y="1469"/>
                  <a:pt x="7664" y="1469"/>
                </a:cubicBezTo>
                <a:cubicBezTo>
                  <a:pt x="10108" y="1469"/>
                  <a:pt x="12583" y="2497"/>
                  <a:pt x="14275" y="4161"/>
                </a:cubicBezTo>
                <a:cubicBezTo>
                  <a:pt x="12492" y="2542"/>
                  <a:pt x="9992" y="1552"/>
                  <a:pt x="7460" y="1552"/>
                </a:cubicBezTo>
                <a:cubicBezTo>
                  <a:pt x="7255" y="1552"/>
                  <a:pt x="7049" y="1558"/>
                  <a:pt x="6843" y="1571"/>
                </a:cubicBezTo>
                <a:lnTo>
                  <a:pt x="6843" y="1645"/>
                </a:lnTo>
                <a:cubicBezTo>
                  <a:pt x="7017" y="1636"/>
                  <a:pt x="7190" y="1631"/>
                  <a:pt x="7363" y="1631"/>
                </a:cubicBezTo>
                <a:cubicBezTo>
                  <a:pt x="9997" y="1631"/>
                  <a:pt x="12584" y="2670"/>
                  <a:pt x="14393" y="4382"/>
                </a:cubicBezTo>
                <a:cubicBezTo>
                  <a:pt x="12488" y="2690"/>
                  <a:pt x="9800" y="1685"/>
                  <a:pt x="7032" y="1685"/>
                </a:cubicBezTo>
                <a:cubicBezTo>
                  <a:pt x="6935" y="1685"/>
                  <a:pt x="6838" y="1687"/>
                  <a:pt x="6740" y="1689"/>
                </a:cubicBezTo>
                <a:lnTo>
                  <a:pt x="6740" y="1763"/>
                </a:lnTo>
                <a:cubicBezTo>
                  <a:pt x="6853" y="1759"/>
                  <a:pt x="6966" y="1758"/>
                  <a:pt x="7078" y="1758"/>
                </a:cubicBezTo>
                <a:cubicBezTo>
                  <a:pt x="9873" y="1758"/>
                  <a:pt x="12570" y="2803"/>
                  <a:pt x="14437" y="4529"/>
                </a:cubicBezTo>
                <a:lnTo>
                  <a:pt x="14437" y="4544"/>
                </a:lnTo>
                <a:cubicBezTo>
                  <a:pt x="13760" y="3970"/>
                  <a:pt x="13009" y="3484"/>
                  <a:pt x="12141" y="3072"/>
                </a:cubicBezTo>
                <a:cubicBezTo>
                  <a:pt x="10518" y="2289"/>
                  <a:pt x="8632" y="1864"/>
                  <a:pt x="6805" y="1864"/>
                </a:cubicBezTo>
                <a:cubicBezTo>
                  <a:pt x="6744" y="1864"/>
                  <a:pt x="6683" y="1865"/>
                  <a:pt x="6622" y="1866"/>
                </a:cubicBezTo>
                <a:lnTo>
                  <a:pt x="6622" y="1939"/>
                </a:lnTo>
                <a:cubicBezTo>
                  <a:pt x="6665" y="1939"/>
                  <a:pt x="6707" y="1939"/>
                  <a:pt x="6749" y="1939"/>
                </a:cubicBezTo>
                <a:cubicBezTo>
                  <a:pt x="9733" y="1939"/>
                  <a:pt x="12522" y="2964"/>
                  <a:pt x="14496" y="4691"/>
                </a:cubicBezTo>
                <a:cubicBezTo>
                  <a:pt x="14496" y="4706"/>
                  <a:pt x="14496" y="4706"/>
                  <a:pt x="14510" y="4735"/>
                </a:cubicBezTo>
                <a:cubicBezTo>
                  <a:pt x="13833" y="4176"/>
                  <a:pt x="13054" y="3676"/>
                  <a:pt x="12200" y="3278"/>
                </a:cubicBezTo>
                <a:cubicBezTo>
                  <a:pt x="10463" y="2469"/>
                  <a:pt x="8521" y="2028"/>
                  <a:pt x="6534" y="1983"/>
                </a:cubicBezTo>
                <a:lnTo>
                  <a:pt x="6534" y="2057"/>
                </a:lnTo>
                <a:cubicBezTo>
                  <a:pt x="9625" y="2116"/>
                  <a:pt x="12524" y="3161"/>
                  <a:pt x="14569" y="4883"/>
                </a:cubicBezTo>
                <a:lnTo>
                  <a:pt x="14569" y="4897"/>
                </a:lnTo>
                <a:cubicBezTo>
                  <a:pt x="13892" y="4367"/>
                  <a:pt x="13112" y="3882"/>
                  <a:pt x="12259" y="3484"/>
                </a:cubicBezTo>
                <a:cubicBezTo>
                  <a:pt x="10508" y="2675"/>
                  <a:pt x="8506" y="2204"/>
                  <a:pt x="6416" y="2131"/>
                </a:cubicBezTo>
                <a:lnTo>
                  <a:pt x="6416" y="2204"/>
                </a:lnTo>
                <a:cubicBezTo>
                  <a:pt x="9051" y="2307"/>
                  <a:pt x="12229" y="3131"/>
                  <a:pt x="14613" y="5030"/>
                </a:cubicBezTo>
                <a:cubicBezTo>
                  <a:pt x="14613" y="5044"/>
                  <a:pt x="14613" y="5044"/>
                  <a:pt x="14628" y="5059"/>
                </a:cubicBezTo>
                <a:cubicBezTo>
                  <a:pt x="13951" y="4544"/>
                  <a:pt x="13171" y="4088"/>
                  <a:pt x="12303" y="3676"/>
                </a:cubicBezTo>
                <a:cubicBezTo>
                  <a:pt x="10537" y="2896"/>
                  <a:pt x="8477" y="2395"/>
                  <a:pt x="6328" y="2263"/>
                </a:cubicBezTo>
                <a:lnTo>
                  <a:pt x="6328" y="2337"/>
                </a:lnTo>
                <a:cubicBezTo>
                  <a:pt x="9639" y="2528"/>
                  <a:pt x="12568" y="3558"/>
                  <a:pt x="14658" y="5192"/>
                </a:cubicBezTo>
                <a:cubicBezTo>
                  <a:pt x="14658" y="5206"/>
                  <a:pt x="14658" y="5221"/>
                  <a:pt x="14687" y="5250"/>
                </a:cubicBezTo>
                <a:cubicBezTo>
                  <a:pt x="12553" y="3676"/>
                  <a:pt x="9625" y="2690"/>
                  <a:pt x="6240" y="2425"/>
                </a:cubicBezTo>
                <a:lnTo>
                  <a:pt x="6240" y="2498"/>
                </a:lnTo>
                <a:cubicBezTo>
                  <a:pt x="9654" y="2763"/>
                  <a:pt x="12597" y="3764"/>
                  <a:pt x="14716" y="5368"/>
                </a:cubicBezTo>
                <a:cubicBezTo>
                  <a:pt x="14716" y="5383"/>
                  <a:pt x="14716" y="5412"/>
                  <a:pt x="14731" y="5427"/>
                </a:cubicBezTo>
                <a:cubicBezTo>
                  <a:pt x="11935" y="3440"/>
                  <a:pt x="8374" y="2793"/>
                  <a:pt x="6137" y="2572"/>
                </a:cubicBezTo>
                <a:lnTo>
                  <a:pt x="6137" y="2646"/>
                </a:lnTo>
                <a:cubicBezTo>
                  <a:pt x="8388" y="2866"/>
                  <a:pt x="11994" y="3514"/>
                  <a:pt x="14775" y="5530"/>
                </a:cubicBezTo>
                <a:cubicBezTo>
                  <a:pt x="14775" y="5559"/>
                  <a:pt x="14775" y="5574"/>
                  <a:pt x="14790" y="5589"/>
                </a:cubicBezTo>
                <a:cubicBezTo>
                  <a:pt x="14084" y="5118"/>
                  <a:pt x="13318" y="4691"/>
                  <a:pt x="12465" y="4323"/>
                </a:cubicBezTo>
                <a:cubicBezTo>
                  <a:pt x="10669" y="3529"/>
                  <a:pt x="8506" y="2999"/>
                  <a:pt x="6048" y="2719"/>
                </a:cubicBezTo>
                <a:lnTo>
                  <a:pt x="6048" y="2793"/>
                </a:lnTo>
                <a:cubicBezTo>
                  <a:pt x="8786" y="3102"/>
                  <a:pt x="12200" y="3867"/>
                  <a:pt x="14820" y="5707"/>
                </a:cubicBezTo>
                <a:lnTo>
                  <a:pt x="14820" y="5751"/>
                </a:lnTo>
                <a:cubicBezTo>
                  <a:pt x="12656" y="4309"/>
                  <a:pt x="9713" y="3352"/>
                  <a:pt x="5960" y="2866"/>
                </a:cubicBezTo>
                <a:lnTo>
                  <a:pt x="5945" y="2940"/>
                </a:lnTo>
                <a:cubicBezTo>
                  <a:pt x="9728" y="3440"/>
                  <a:pt x="12671" y="4397"/>
                  <a:pt x="14849" y="5869"/>
                </a:cubicBezTo>
                <a:cubicBezTo>
                  <a:pt x="14849" y="5883"/>
                  <a:pt x="14864" y="5927"/>
                  <a:pt x="14864" y="5942"/>
                </a:cubicBezTo>
                <a:cubicBezTo>
                  <a:pt x="12068" y="4117"/>
                  <a:pt x="8550" y="3396"/>
                  <a:pt x="5842" y="3014"/>
                </a:cubicBezTo>
                <a:lnTo>
                  <a:pt x="5828" y="3087"/>
                </a:lnTo>
                <a:cubicBezTo>
                  <a:pt x="8550" y="3470"/>
                  <a:pt x="12068" y="4206"/>
                  <a:pt x="14878" y="6045"/>
                </a:cubicBezTo>
                <a:cubicBezTo>
                  <a:pt x="14878" y="6089"/>
                  <a:pt x="14893" y="6104"/>
                  <a:pt x="14893" y="6148"/>
                </a:cubicBezTo>
                <a:cubicBezTo>
                  <a:pt x="12141" y="4412"/>
                  <a:pt x="8727" y="3646"/>
                  <a:pt x="5739" y="3161"/>
                </a:cubicBezTo>
                <a:lnTo>
                  <a:pt x="5725" y="3234"/>
                </a:lnTo>
                <a:cubicBezTo>
                  <a:pt x="8697" y="3720"/>
                  <a:pt x="12156" y="4485"/>
                  <a:pt x="14908" y="6236"/>
                </a:cubicBezTo>
                <a:cubicBezTo>
                  <a:pt x="14908" y="6251"/>
                  <a:pt x="14908" y="6266"/>
                  <a:pt x="14923" y="6295"/>
                </a:cubicBezTo>
                <a:cubicBezTo>
                  <a:pt x="12274" y="4676"/>
                  <a:pt x="8962" y="3882"/>
                  <a:pt x="5636" y="3308"/>
                </a:cubicBezTo>
                <a:lnTo>
                  <a:pt x="5607" y="3381"/>
                </a:lnTo>
                <a:cubicBezTo>
                  <a:pt x="8948" y="3970"/>
                  <a:pt x="12274" y="4765"/>
                  <a:pt x="14923" y="6398"/>
                </a:cubicBezTo>
                <a:cubicBezTo>
                  <a:pt x="15129" y="7737"/>
                  <a:pt x="15129" y="9136"/>
                  <a:pt x="15129" y="10504"/>
                </a:cubicBezTo>
                <a:cubicBezTo>
                  <a:pt x="15129" y="11019"/>
                  <a:pt x="15129" y="11564"/>
                  <a:pt x="15143" y="12079"/>
                </a:cubicBezTo>
                <a:cubicBezTo>
                  <a:pt x="15173" y="13668"/>
                  <a:pt x="15364" y="15022"/>
                  <a:pt x="15702" y="16199"/>
                </a:cubicBezTo>
                <a:cubicBezTo>
                  <a:pt x="15747" y="16376"/>
                  <a:pt x="15776" y="16523"/>
                  <a:pt x="15820" y="16670"/>
                </a:cubicBezTo>
                <a:cubicBezTo>
                  <a:pt x="15850" y="16862"/>
                  <a:pt x="15909" y="17068"/>
                  <a:pt x="15967" y="17274"/>
                </a:cubicBezTo>
                <a:cubicBezTo>
                  <a:pt x="15982" y="17377"/>
                  <a:pt x="15997" y="17480"/>
                  <a:pt x="16041" y="17583"/>
                </a:cubicBezTo>
                <a:lnTo>
                  <a:pt x="16100" y="17921"/>
                </a:lnTo>
                <a:cubicBezTo>
                  <a:pt x="16115" y="18113"/>
                  <a:pt x="16144" y="18319"/>
                  <a:pt x="16188" y="18525"/>
                </a:cubicBezTo>
                <a:cubicBezTo>
                  <a:pt x="16203" y="18657"/>
                  <a:pt x="16218" y="18775"/>
                  <a:pt x="16247" y="18893"/>
                </a:cubicBezTo>
                <a:lnTo>
                  <a:pt x="16291" y="19393"/>
                </a:lnTo>
                <a:cubicBezTo>
                  <a:pt x="16291" y="19496"/>
                  <a:pt x="16321" y="19614"/>
                  <a:pt x="16321" y="19731"/>
                </a:cubicBezTo>
                <a:cubicBezTo>
                  <a:pt x="16321" y="19908"/>
                  <a:pt x="16335" y="20085"/>
                  <a:pt x="16335" y="20246"/>
                </a:cubicBezTo>
                <a:lnTo>
                  <a:pt x="16335" y="20688"/>
                </a:lnTo>
                <a:cubicBezTo>
                  <a:pt x="16335" y="20850"/>
                  <a:pt x="16321" y="21012"/>
                  <a:pt x="16321" y="21159"/>
                </a:cubicBezTo>
                <a:cubicBezTo>
                  <a:pt x="16291" y="21306"/>
                  <a:pt x="16291" y="21424"/>
                  <a:pt x="16291" y="21586"/>
                </a:cubicBezTo>
                <a:cubicBezTo>
                  <a:pt x="16276" y="21733"/>
                  <a:pt x="16262" y="21880"/>
                  <a:pt x="16262" y="22027"/>
                </a:cubicBezTo>
                <a:lnTo>
                  <a:pt x="16203" y="22469"/>
                </a:lnTo>
                <a:cubicBezTo>
                  <a:pt x="16173" y="22616"/>
                  <a:pt x="16144" y="22763"/>
                  <a:pt x="16129" y="22910"/>
                </a:cubicBezTo>
                <a:cubicBezTo>
                  <a:pt x="16100" y="23057"/>
                  <a:pt x="16056" y="23204"/>
                  <a:pt x="16041" y="23352"/>
                </a:cubicBezTo>
                <a:lnTo>
                  <a:pt x="15923" y="23793"/>
                </a:lnTo>
                <a:cubicBezTo>
                  <a:pt x="15894" y="23940"/>
                  <a:pt x="15835" y="24087"/>
                  <a:pt x="15806" y="24205"/>
                </a:cubicBezTo>
                <a:cubicBezTo>
                  <a:pt x="15747" y="24352"/>
                  <a:pt x="15702" y="24499"/>
                  <a:pt x="15658" y="24647"/>
                </a:cubicBezTo>
                <a:lnTo>
                  <a:pt x="15482" y="25088"/>
                </a:lnTo>
                <a:lnTo>
                  <a:pt x="15379" y="25368"/>
                </a:lnTo>
                <a:cubicBezTo>
                  <a:pt x="14201" y="28385"/>
                  <a:pt x="14746" y="31961"/>
                  <a:pt x="16762" y="34477"/>
                </a:cubicBezTo>
                <a:cubicBezTo>
                  <a:pt x="17866" y="35860"/>
                  <a:pt x="19367" y="36905"/>
                  <a:pt x="20809" y="37921"/>
                </a:cubicBezTo>
                <a:cubicBezTo>
                  <a:pt x="22089" y="38818"/>
                  <a:pt x="23414" y="39731"/>
                  <a:pt x="24488" y="40908"/>
                </a:cubicBezTo>
                <a:cubicBezTo>
                  <a:pt x="24459" y="40952"/>
                  <a:pt x="24429" y="40967"/>
                  <a:pt x="24415" y="41011"/>
                </a:cubicBezTo>
                <a:cubicBezTo>
                  <a:pt x="23679" y="41821"/>
                  <a:pt x="22884" y="42601"/>
                  <a:pt x="22104" y="43366"/>
                </a:cubicBezTo>
                <a:cubicBezTo>
                  <a:pt x="21133" y="44337"/>
                  <a:pt x="20117" y="45323"/>
                  <a:pt x="19205" y="46397"/>
                </a:cubicBezTo>
                <a:cubicBezTo>
                  <a:pt x="19087" y="46530"/>
                  <a:pt x="18984" y="46648"/>
                  <a:pt x="18867" y="46795"/>
                </a:cubicBezTo>
                <a:lnTo>
                  <a:pt x="18778" y="46898"/>
                </a:lnTo>
                <a:cubicBezTo>
                  <a:pt x="18616" y="47074"/>
                  <a:pt x="18469" y="47266"/>
                  <a:pt x="18322" y="47442"/>
                </a:cubicBezTo>
                <a:cubicBezTo>
                  <a:pt x="18131" y="47648"/>
                  <a:pt x="17954" y="47869"/>
                  <a:pt x="17763" y="48075"/>
                </a:cubicBezTo>
                <a:cubicBezTo>
                  <a:pt x="17586" y="48252"/>
                  <a:pt x="17424" y="48472"/>
                  <a:pt x="17233" y="48693"/>
                </a:cubicBezTo>
                <a:cubicBezTo>
                  <a:pt x="17056" y="48870"/>
                  <a:pt x="16880" y="49090"/>
                  <a:pt x="16703" y="49297"/>
                </a:cubicBezTo>
                <a:cubicBezTo>
                  <a:pt x="16512" y="49503"/>
                  <a:pt x="16321" y="49723"/>
                  <a:pt x="16144" y="49929"/>
                </a:cubicBezTo>
                <a:cubicBezTo>
                  <a:pt x="15967" y="50106"/>
                  <a:pt x="15806" y="50312"/>
                  <a:pt x="15629" y="50503"/>
                </a:cubicBezTo>
                <a:cubicBezTo>
                  <a:pt x="15452" y="50695"/>
                  <a:pt x="15290" y="50886"/>
                  <a:pt x="15114" y="51077"/>
                </a:cubicBezTo>
                <a:lnTo>
                  <a:pt x="14569" y="51695"/>
                </a:lnTo>
                <a:lnTo>
                  <a:pt x="14069" y="52240"/>
                </a:lnTo>
                <a:cubicBezTo>
                  <a:pt x="13848" y="52461"/>
                  <a:pt x="13642" y="52681"/>
                  <a:pt x="13466" y="52902"/>
                </a:cubicBezTo>
                <a:cubicBezTo>
                  <a:pt x="13274" y="53093"/>
                  <a:pt x="13112" y="53270"/>
                  <a:pt x="12951" y="53461"/>
                </a:cubicBezTo>
                <a:cubicBezTo>
                  <a:pt x="12730" y="53682"/>
                  <a:pt x="12524" y="53903"/>
                  <a:pt x="12318" y="54123"/>
                </a:cubicBezTo>
                <a:cubicBezTo>
                  <a:pt x="12141" y="54300"/>
                  <a:pt x="11979" y="54477"/>
                  <a:pt x="11832" y="54639"/>
                </a:cubicBezTo>
                <a:cubicBezTo>
                  <a:pt x="11611" y="54845"/>
                  <a:pt x="11391" y="55065"/>
                  <a:pt x="11185" y="55301"/>
                </a:cubicBezTo>
                <a:cubicBezTo>
                  <a:pt x="10978" y="55507"/>
                  <a:pt x="10772" y="55683"/>
                  <a:pt x="10581" y="55904"/>
                </a:cubicBezTo>
                <a:cubicBezTo>
                  <a:pt x="10360" y="56095"/>
                  <a:pt x="10154" y="56287"/>
                  <a:pt x="9963" y="56478"/>
                </a:cubicBezTo>
                <a:cubicBezTo>
                  <a:pt x="9742" y="56655"/>
                  <a:pt x="9551" y="56846"/>
                  <a:pt x="9345" y="57052"/>
                </a:cubicBezTo>
                <a:cubicBezTo>
                  <a:pt x="9124" y="57229"/>
                  <a:pt x="8903" y="57420"/>
                  <a:pt x="8697" y="57597"/>
                </a:cubicBezTo>
                <a:cubicBezTo>
                  <a:pt x="8477" y="57758"/>
                  <a:pt x="8256" y="57935"/>
                  <a:pt x="8050" y="58112"/>
                </a:cubicBezTo>
                <a:cubicBezTo>
                  <a:pt x="7829" y="58259"/>
                  <a:pt x="7608" y="58421"/>
                  <a:pt x="7417" y="58597"/>
                </a:cubicBezTo>
                <a:cubicBezTo>
                  <a:pt x="7123" y="58774"/>
                  <a:pt x="6828" y="58980"/>
                  <a:pt x="6549" y="59201"/>
                </a:cubicBezTo>
                <a:cubicBezTo>
                  <a:pt x="5445" y="60098"/>
                  <a:pt x="4562" y="61143"/>
                  <a:pt x="3959" y="62276"/>
                </a:cubicBezTo>
                <a:cubicBezTo>
                  <a:pt x="3252" y="63557"/>
                  <a:pt x="2973" y="64866"/>
                  <a:pt x="3149" y="66147"/>
                </a:cubicBezTo>
                <a:cubicBezTo>
                  <a:pt x="3370" y="67957"/>
                  <a:pt x="4430" y="69502"/>
                  <a:pt x="5445" y="70988"/>
                </a:cubicBezTo>
                <a:cubicBezTo>
                  <a:pt x="6255" y="72166"/>
                  <a:pt x="7079" y="73358"/>
                  <a:pt x="7505" y="74712"/>
                </a:cubicBezTo>
                <a:cubicBezTo>
                  <a:pt x="7005" y="74888"/>
                  <a:pt x="6505" y="75109"/>
                  <a:pt x="6048" y="75374"/>
                </a:cubicBezTo>
                <a:cubicBezTo>
                  <a:pt x="3149" y="76949"/>
                  <a:pt x="1133" y="80098"/>
                  <a:pt x="957" y="83409"/>
                </a:cubicBezTo>
                <a:cubicBezTo>
                  <a:pt x="957" y="83483"/>
                  <a:pt x="957" y="83556"/>
                  <a:pt x="942" y="83615"/>
                </a:cubicBezTo>
                <a:lnTo>
                  <a:pt x="942" y="83718"/>
                </a:lnTo>
                <a:cubicBezTo>
                  <a:pt x="942" y="83792"/>
                  <a:pt x="942" y="83880"/>
                  <a:pt x="912" y="83954"/>
                </a:cubicBezTo>
                <a:lnTo>
                  <a:pt x="912" y="84027"/>
                </a:lnTo>
                <a:cubicBezTo>
                  <a:pt x="912" y="84130"/>
                  <a:pt x="898" y="84233"/>
                  <a:pt x="898" y="84321"/>
                </a:cubicBezTo>
                <a:lnTo>
                  <a:pt x="898" y="84351"/>
                </a:lnTo>
                <a:cubicBezTo>
                  <a:pt x="883" y="84469"/>
                  <a:pt x="883" y="84601"/>
                  <a:pt x="883" y="84734"/>
                </a:cubicBezTo>
                <a:cubicBezTo>
                  <a:pt x="868" y="84837"/>
                  <a:pt x="868" y="84969"/>
                  <a:pt x="868" y="85087"/>
                </a:cubicBezTo>
                <a:cubicBezTo>
                  <a:pt x="839" y="85204"/>
                  <a:pt x="839" y="85352"/>
                  <a:pt x="839" y="85484"/>
                </a:cubicBezTo>
                <a:cubicBezTo>
                  <a:pt x="824" y="85602"/>
                  <a:pt x="824" y="85705"/>
                  <a:pt x="824" y="85823"/>
                </a:cubicBezTo>
                <a:cubicBezTo>
                  <a:pt x="809" y="85940"/>
                  <a:pt x="809" y="86073"/>
                  <a:pt x="809" y="86205"/>
                </a:cubicBezTo>
                <a:cubicBezTo>
                  <a:pt x="795" y="86308"/>
                  <a:pt x="795" y="86441"/>
                  <a:pt x="795" y="86558"/>
                </a:cubicBezTo>
                <a:cubicBezTo>
                  <a:pt x="780" y="86676"/>
                  <a:pt x="780" y="86809"/>
                  <a:pt x="751" y="86956"/>
                </a:cubicBezTo>
                <a:cubicBezTo>
                  <a:pt x="736" y="87088"/>
                  <a:pt x="736" y="87221"/>
                  <a:pt x="721" y="87324"/>
                </a:cubicBezTo>
                <a:cubicBezTo>
                  <a:pt x="706" y="87456"/>
                  <a:pt x="706" y="87559"/>
                  <a:pt x="677" y="87692"/>
                </a:cubicBezTo>
                <a:cubicBezTo>
                  <a:pt x="662" y="87809"/>
                  <a:pt x="662" y="87912"/>
                  <a:pt x="648" y="88045"/>
                </a:cubicBezTo>
                <a:cubicBezTo>
                  <a:pt x="633" y="88192"/>
                  <a:pt x="603" y="88324"/>
                  <a:pt x="603" y="88472"/>
                </a:cubicBezTo>
                <a:cubicBezTo>
                  <a:pt x="589" y="88589"/>
                  <a:pt x="589" y="88707"/>
                  <a:pt x="574" y="88839"/>
                </a:cubicBezTo>
                <a:cubicBezTo>
                  <a:pt x="545" y="88942"/>
                  <a:pt x="545" y="89075"/>
                  <a:pt x="530" y="89178"/>
                </a:cubicBezTo>
                <a:cubicBezTo>
                  <a:pt x="515" y="89310"/>
                  <a:pt x="515" y="89428"/>
                  <a:pt x="500" y="89546"/>
                </a:cubicBezTo>
                <a:cubicBezTo>
                  <a:pt x="471" y="89693"/>
                  <a:pt x="456" y="89840"/>
                  <a:pt x="456" y="89987"/>
                </a:cubicBezTo>
                <a:cubicBezTo>
                  <a:pt x="441" y="90105"/>
                  <a:pt x="441" y="90193"/>
                  <a:pt x="427" y="90311"/>
                </a:cubicBezTo>
                <a:cubicBezTo>
                  <a:pt x="397" y="90414"/>
                  <a:pt x="397" y="90502"/>
                  <a:pt x="383" y="90620"/>
                </a:cubicBezTo>
                <a:cubicBezTo>
                  <a:pt x="368" y="90753"/>
                  <a:pt x="353" y="90900"/>
                  <a:pt x="353" y="91017"/>
                </a:cubicBezTo>
                <a:cubicBezTo>
                  <a:pt x="0" y="93490"/>
                  <a:pt x="986" y="96271"/>
                  <a:pt x="3326" y="97051"/>
                </a:cubicBezTo>
                <a:lnTo>
                  <a:pt x="3341" y="96978"/>
                </a:lnTo>
                <a:cubicBezTo>
                  <a:pt x="1486" y="96359"/>
                  <a:pt x="515" y="94461"/>
                  <a:pt x="383" y="92460"/>
                </a:cubicBezTo>
                <a:lnTo>
                  <a:pt x="383" y="92460"/>
                </a:lnTo>
                <a:cubicBezTo>
                  <a:pt x="441" y="92989"/>
                  <a:pt x="574" y="93519"/>
                  <a:pt x="751" y="94020"/>
                </a:cubicBezTo>
                <a:cubicBezTo>
                  <a:pt x="1280" y="95477"/>
                  <a:pt x="2266" y="96536"/>
                  <a:pt x="3517" y="97007"/>
                </a:cubicBezTo>
                <a:lnTo>
                  <a:pt x="3547" y="96933"/>
                </a:lnTo>
                <a:cubicBezTo>
                  <a:pt x="1692" y="96212"/>
                  <a:pt x="662" y="94255"/>
                  <a:pt x="471" y="92254"/>
                </a:cubicBezTo>
                <a:lnTo>
                  <a:pt x="471" y="92254"/>
                </a:lnTo>
                <a:cubicBezTo>
                  <a:pt x="751" y="94240"/>
                  <a:pt x="1795" y="96153"/>
                  <a:pt x="3694" y="96963"/>
                </a:cubicBezTo>
                <a:lnTo>
                  <a:pt x="3738" y="96889"/>
                </a:lnTo>
                <a:cubicBezTo>
                  <a:pt x="1751" y="96050"/>
                  <a:pt x="692" y="93961"/>
                  <a:pt x="515" y="91871"/>
                </a:cubicBezTo>
                <a:lnTo>
                  <a:pt x="515" y="91871"/>
                </a:lnTo>
                <a:cubicBezTo>
                  <a:pt x="589" y="92474"/>
                  <a:pt x="751" y="93063"/>
                  <a:pt x="971" y="93637"/>
                </a:cubicBezTo>
                <a:cubicBezTo>
                  <a:pt x="1560" y="95138"/>
                  <a:pt x="2605" y="96301"/>
                  <a:pt x="3885" y="96904"/>
                </a:cubicBezTo>
                <a:lnTo>
                  <a:pt x="3915" y="96830"/>
                </a:lnTo>
                <a:cubicBezTo>
                  <a:pt x="2060" y="95977"/>
                  <a:pt x="809" y="93872"/>
                  <a:pt x="574" y="91606"/>
                </a:cubicBezTo>
                <a:lnTo>
                  <a:pt x="574" y="91606"/>
                </a:lnTo>
                <a:cubicBezTo>
                  <a:pt x="898" y="93843"/>
                  <a:pt x="2193" y="95903"/>
                  <a:pt x="4062" y="96860"/>
                </a:cubicBezTo>
                <a:lnTo>
                  <a:pt x="4106" y="96786"/>
                </a:lnTo>
                <a:cubicBezTo>
                  <a:pt x="2119" y="95771"/>
                  <a:pt x="809" y="93505"/>
                  <a:pt x="589" y="91120"/>
                </a:cubicBezTo>
                <a:lnTo>
                  <a:pt x="589" y="91120"/>
                </a:lnTo>
                <a:cubicBezTo>
                  <a:pt x="677" y="91827"/>
                  <a:pt x="883" y="92548"/>
                  <a:pt x="1163" y="93225"/>
                </a:cubicBezTo>
                <a:cubicBezTo>
                  <a:pt x="1825" y="94800"/>
                  <a:pt x="2899" y="96050"/>
                  <a:pt x="4224" y="96786"/>
                </a:cubicBezTo>
                <a:lnTo>
                  <a:pt x="4268" y="96713"/>
                </a:lnTo>
                <a:cubicBezTo>
                  <a:pt x="2281" y="95609"/>
                  <a:pt x="912" y="93328"/>
                  <a:pt x="648" y="90929"/>
                </a:cubicBezTo>
                <a:lnTo>
                  <a:pt x="648" y="90929"/>
                </a:lnTo>
                <a:cubicBezTo>
                  <a:pt x="1015" y="93298"/>
                  <a:pt x="2384" y="95535"/>
                  <a:pt x="4400" y="96727"/>
                </a:cubicBezTo>
                <a:lnTo>
                  <a:pt x="4430" y="96654"/>
                </a:lnTo>
                <a:cubicBezTo>
                  <a:pt x="2355" y="95418"/>
                  <a:pt x="957" y="93034"/>
                  <a:pt x="677" y="90561"/>
                </a:cubicBezTo>
                <a:lnTo>
                  <a:pt x="677" y="90561"/>
                </a:lnTo>
                <a:cubicBezTo>
                  <a:pt x="1060" y="93004"/>
                  <a:pt x="2487" y="95329"/>
                  <a:pt x="4577" y="96669"/>
                </a:cubicBezTo>
                <a:lnTo>
                  <a:pt x="4621" y="96595"/>
                </a:lnTo>
                <a:cubicBezTo>
                  <a:pt x="2443" y="95197"/>
                  <a:pt x="986" y="92739"/>
                  <a:pt x="721" y="90179"/>
                </a:cubicBezTo>
                <a:lnTo>
                  <a:pt x="721" y="90179"/>
                </a:lnTo>
                <a:cubicBezTo>
                  <a:pt x="839" y="91003"/>
                  <a:pt x="1089" y="91812"/>
                  <a:pt x="1457" y="92622"/>
                </a:cubicBezTo>
                <a:cubicBezTo>
                  <a:pt x="2193" y="94240"/>
                  <a:pt x="3370" y="95653"/>
                  <a:pt x="4768" y="96610"/>
                </a:cubicBezTo>
                <a:lnTo>
                  <a:pt x="4798" y="96536"/>
                </a:lnTo>
                <a:cubicBezTo>
                  <a:pt x="2575" y="95035"/>
                  <a:pt x="1089" y="92460"/>
                  <a:pt x="765" y="89870"/>
                </a:cubicBezTo>
                <a:lnTo>
                  <a:pt x="765" y="89870"/>
                </a:lnTo>
                <a:cubicBezTo>
                  <a:pt x="1177" y="92415"/>
                  <a:pt x="2708" y="94947"/>
                  <a:pt x="4930" y="96536"/>
                </a:cubicBezTo>
                <a:lnTo>
                  <a:pt x="4989" y="96463"/>
                </a:lnTo>
                <a:cubicBezTo>
                  <a:pt x="2708" y="94829"/>
                  <a:pt x="1177" y="92224"/>
                  <a:pt x="809" y="89605"/>
                </a:cubicBezTo>
                <a:lnTo>
                  <a:pt x="809" y="89605"/>
                </a:lnTo>
                <a:cubicBezTo>
                  <a:pt x="1251" y="92195"/>
                  <a:pt x="2796" y="94755"/>
                  <a:pt x="5092" y="96492"/>
                </a:cubicBezTo>
                <a:lnTo>
                  <a:pt x="5151" y="96433"/>
                </a:lnTo>
                <a:cubicBezTo>
                  <a:pt x="2811" y="94667"/>
                  <a:pt x="1266" y="92077"/>
                  <a:pt x="868" y="89458"/>
                </a:cubicBezTo>
                <a:lnTo>
                  <a:pt x="868" y="89443"/>
                </a:lnTo>
                <a:cubicBezTo>
                  <a:pt x="1030" y="90311"/>
                  <a:pt x="1324" y="91165"/>
                  <a:pt x="1722" y="92033"/>
                </a:cubicBezTo>
                <a:cubicBezTo>
                  <a:pt x="2531" y="93711"/>
                  <a:pt x="3782" y="95270"/>
                  <a:pt x="5254" y="96448"/>
                </a:cubicBezTo>
                <a:lnTo>
                  <a:pt x="5313" y="96389"/>
                </a:lnTo>
                <a:cubicBezTo>
                  <a:pt x="2943" y="94520"/>
                  <a:pt x="1383" y="91930"/>
                  <a:pt x="912" y="89310"/>
                </a:cubicBezTo>
                <a:cubicBezTo>
                  <a:pt x="912" y="89296"/>
                  <a:pt x="912" y="89296"/>
                  <a:pt x="942" y="89281"/>
                </a:cubicBezTo>
                <a:cubicBezTo>
                  <a:pt x="1118" y="90134"/>
                  <a:pt x="1413" y="91003"/>
                  <a:pt x="1840" y="91856"/>
                </a:cubicBezTo>
                <a:cubicBezTo>
                  <a:pt x="2664" y="93563"/>
                  <a:pt x="3915" y="95138"/>
                  <a:pt x="5460" y="96418"/>
                </a:cubicBezTo>
                <a:lnTo>
                  <a:pt x="5519" y="96359"/>
                </a:lnTo>
                <a:cubicBezTo>
                  <a:pt x="3149" y="94387"/>
                  <a:pt x="1531" y="91739"/>
                  <a:pt x="1015" y="89148"/>
                </a:cubicBezTo>
                <a:cubicBezTo>
                  <a:pt x="1015" y="89148"/>
                  <a:pt x="1015" y="89134"/>
                  <a:pt x="1030" y="89134"/>
                </a:cubicBezTo>
                <a:cubicBezTo>
                  <a:pt x="1236" y="89973"/>
                  <a:pt x="1531" y="90841"/>
                  <a:pt x="1943" y="91680"/>
                </a:cubicBezTo>
                <a:cubicBezTo>
                  <a:pt x="2796" y="93401"/>
                  <a:pt x="4076" y="95035"/>
                  <a:pt x="5651" y="96374"/>
                </a:cubicBezTo>
                <a:lnTo>
                  <a:pt x="5695" y="96315"/>
                </a:lnTo>
                <a:cubicBezTo>
                  <a:pt x="3709" y="94594"/>
                  <a:pt x="1722" y="91959"/>
                  <a:pt x="1089" y="89016"/>
                </a:cubicBezTo>
                <a:cubicBezTo>
                  <a:pt x="1089" y="89001"/>
                  <a:pt x="1104" y="89001"/>
                  <a:pt x="1104" y="88987"/>
                </a:cubicBezTo>
                <a:cubicBezTo>
                  <a:pt x="1310" y="89811"/>
                  <a:pt x="1619" y="90650"/>
                  <a:pt x="2060" y="91503"/>
                </a:cubicBezTo>
                <a:cubicBezTo>
                  <a:pt x="2929" y="93225"/>
                  <a:pt x="4224" y="94903"/>
                  <a:pt x="5828" y="96345"/>
                </a:cubicBezTo>
                <a:lnTo>
                  <a:pt x="5887" y="96286"/>
                </a:lnTo>
                <a:cubicBezTo>
                  <a:pt x="3414" y="94064"/>
                  <a:pt x="1781" y="91430"/>
                  <a:pt x="1177" y="88854"/>
                </a:cubicBezTo>
                <a:cubicBezTo>
                  <a:pt x="1177" y="88839"/>
                  <a:pt x="1192" y="88810"/>
                  <a:pt x="1192" y="88810"/>
                </a:cubicBezTo>
                <a:cubicBezTo>
                  <a:pt x="1869" y="91371"/>
                  <a:pt x="3532" y="93990"/>
                  <a:pt x="6019" y="96301"/>
                </a:cubicBezTo>
                <a:lnTo>
                  <a:pt x="6063" y="96242"/>
                </a:lnTo>
                <a:cubicBezTo>
                  <a:pt x="3561" y="93887"/>
                  <a:pt x="1913" y="91282"/>
                  <a:pt x="1251" y="88707"/>
                </a:cubicBezTo>
                <a:cubicBezTo>
                  <a:pt x="1251" y="88692"/>
                  <a:pt x="1266" y="88663"/>
                  <a:pt x="1266" y="88648"/>
                </a:cubicBezTo>
                <a:cubicBezTo>
                  <a:pt x="2207" y="91945"/>
                  <a:pt x="4577" y="94682"/>
                  <a:pt x="6181" y="96242"/>
                </a:cubicBezTo>
                <a:lnTo>
                  <a:pt x="6240" y="96198"/>
                </a:lnTo>
                <a:cubicBezTo>
                  <a:pt x="4621" y="94623"/>
                  <a:pt x="2222" y="91856"/>
                  <a:pt x="1324" y="88545"/>
                </a:cubicBezTo>
                <a:cubicBezTo>
                  <a:pt x="1324" y="88516"/>
                  <a:pt x="1339" y="88501"/>
                  <a:pt x="1339" y="88486"/>
                </a:cubicBezTo>
                <a:cubicBezTo>
                  <a:pt x="1575" y="89296"/>
                  <a:pt x="1913" y="90105"/>
                  <a:pt x="2355" y="90929"/>
                </a:cubicBezTo>
                <a:cubicBezTo>
                  <a:pt x="3267" y="92680"/>
                  <a:pt x="4621" y="94446"/>
                  <a:pt x="6358" y="96198"/>
                </a:cubicBezTo>
                <a:lnTo>
                  <a:pt x="6416" y="96139"/>
                </a:lnTo>
                <a:cubicBezTo>
                  <a:pt x="4474" y="94181"/>
                  <a:pt x="2310" y="91459"/>
                  <a:pt x="1413" y="88368"/>
                </a:cubicBezTo>
                <a:cubicBezTo>
                  <a:pt x="1413" y="88354"/>
                  <a:pt x="1428" y="88339"/>
                  <a:pt x="1428" y="88339"/>
                </a:cubicBezTo>
                <a:cubicBezTo>
                  <a:pt x="2222" y="90826"/>
                  <a:pt x="3900" y="93416"/>
                  <a:pt x="6549" y="96153"/>
                </a:cubicBezTo>
                <a:lnTo>
                  <a:pt x="6608" y="96095"/>
                </a:lnTo>
                <a:cubicBezTo>
                  <a:pt x="3959" y="93343"/>
                  <a:pt x="2266" y="90753"/>
                  <a:pt x="1486" y="88251"/>
                </a:cubicBezTo>
                <a:cubicBezTo>
                  <a:pt x="1501" y="88221"/>
                  <a:pt x="1501" y="88192"/>
                  <a:pt x="1531" y="88177"/>
                </a:cubicBezTo>
                <a:cubicBezTo>
                  <a:pt x="2575" y="91356"/>
                  <a:pt x="4856" y="94093"/>
                  <a:pt x="6711" y="96095"/>
                </a:cubicBezTo>
                <a:lnTo>
                  <a:pt x="6770" y="96050"/>
                </a:lnTo>
                <a:cubicBezTo>
                  <a:pt x="4886" y="94034"/>
                  <a:pt x="2590" y="91268"/>
                  <a:pt x="1575" y="88074"/>
                </a:cubicBezTo>
                <a:cubicBezTo>
                  <a:pt x="1604" y="88059"/>
                  <a:pt x="1604" y="88030"/>
                  <a:pt x="1619" y="88001"/>
                </a:cubicBezTo>
                <a:cubicBezTo>
                  <a:pt x="2678" y="91076"/>
                  <a:pt x="4871" y="93843"/>
                  <a:pt x="6902" y="96050"/>
                </a:cubicBezTo>
                <a:lnTo>
                  <a:pt x="6946" y="95992"/>
                </a:lnTo>
                <a:cubicBezTo>
                  <a:pt x="4930" y="93769"/>
                  <a:pt x="2723" y="90988"/>
                  <a:pt x="1678" y="87898"/>
                </a:cubicBezTo>
                <a:cubicBezTo>
                  <a:pt x="1692" y="87883"/>
                  <a:pt x="1692" y="87853"/>
                  <a:pt x="1707" y="87839"/>
                </a:cubicBezTo>
                <a:cubicBezTo>
                  <a:pt x="2752" y="90767"/>
                  <a:pt x="4856" y="93446"/>
                  <a:pt x="7079" y="95992"/>
                </a:cubicBezTo>
                <a:lnTo>
                  <a:pt x="7137" y="95933"/>
                </a:lnTo>
                <a:cubicBezTo>
                  <a:pt x="4915" y="93401"/>
                  <a:pt x="2796" y="90694"/>
                  <a:pt x="1766" y="87750"/>
                </a:cubicBezTo>
                <a:cubicBezTo>
                  <a:pt x="2458" y="86573"/>
                  <a:pt x="3326" y="85484"/>
                  <a:pt x="4179" y="84439"/>
                </a:cubicBezTo>
                <a:cubicBezTo>
                  <a:pt x="4503" y="84027"/>
                  <a:pt x="4842" y="83615"/>
                  <a:pt x="5151" y="83188"/>
                </a:cubicBezTo>
                <a:cubicBezTo>
                  <a:pt x="6107" y="81937"/>
                  <a:pt x="6828" y="80745"/>
                  <a:pt x="7285" y="79612"/>
                </a:cubicBezTo>
                <a:cubicBezTo>
                  <a:pt x="7358" y="79465"/>
                  <a:pt x="7417" y="79318"/>
                  <a:pt x="7491" y="79171"/>
                </a:cubicBezTo>
                <a:cubicBezTo>
                  <a:pt x="7579" y="78994"/>
                  <a:pt x="7667" y="78788"/>
                  <a:pt x="7756" y="78612"/>
                </a:cubicBezTo>
                <a:cubicBezTo>
                  <a:pt x="7814" y="78509"/>
                  <a:pt x="7859" y="78420"/>
                  <a:pt x="7903" y="78317"/>
                </a:cubicBezTo>
                <a:cubicBezTo>
                  <a:pt x="7962" y="78214"/>
                  <a:pt x="8020" y="78111"/>
                  <a:pt x="8079" y="78023"/>
                </a:cubicBezTo>
                <a:cubicBezTo>
                  <a:pt x="8182" y="77832"/>
                  <a:pt x="8271" y="77670"/>
                  <a:pt x="8374" y="77478"/>
                </a:cubicBezTo>
                <a:cubicBezTo>
                  <a:pt x="8447" y="77375"/>
                  <a:pt x="8491" y="77258"/>
                  <a:pt x="8565" y="77155"/>
                </a:cubicBezTo>
                <a:cubicBezTo>
                  <a:pt x="8668" y="77007"/>
                  <a:pt x="8756" y="76875"/>
                  <a:pt x="8845" y="76728"/>
                </a:cubicBezTo>
                <a:cubicBezTo>
                  <a:pt x="8918" y="76640"/>
                  <a:pt x="8977" y="76551"/>
                  <a:pt x="9051" y="76448"/>
                </a:cubicBezTo>
                <a:cubicBezTo>
                  <a:pt x="9154" y="76331"/>
                  <a:pt x="9257" y="76183"/>
                  <a:pt x="9345" y="76051"/>
                </a:cubicBezTo>
                <a:cubicBezTo>
                  <a:pt x="9433" y="75933"/>
                  <a:pt x="9522" y="75815"/>
                  <a:pt x="9625" y="75698"/>
                </a:cubicBezTo>
                <a:lnTo>
                  <a:pt x="9889" y="75374"/>
                </a:lnTo>
                <a:cubicBezTo>
                  <a:pt x="10007" y="75256"/>
                  <a:pt x="10096" y="75153"/>
                  <a:pt x="10184" y="75035"/>
                </a:cubicBezTo>
                <a:lnTo>
                  <a:pt x="10508" y="74726"/>
                </a:lnTo>
                <a:cubicBezTo>
                  <a:pt x="10611" y="74638"/>
                  <a:pt x="10728" y="74520"/>
                  <a:pt x="10817" y="74417"/>
                </a:cubicBezTo>
                <a:cubicBezTo>
                  <a:pt x="10920" y="74314"/>
                  <a:pt x="11052" y="74211"/>
                  <a:pt x="11170" y="74123"/>
                </a:cubicBezTo>
                <a:cubicBezTo>
                  <a:pt x="11288" y="74020"/>
                  <a:pt x="11405" y="73932"/>
                  <a:pt x="11508" y="73829"/>
                </a:cubicBezTo>
                <a:cubicBezTo>
                  <a:pt x="11641" y="73726"/>
                  <a:pt x="11758" y="73637"/>
                  <a:pt x="11861" y="73549"/>
                </a:cubicBezTo>
                <a:cubicBezTo>
                  <a:pt x="11994" y="73461"/>
                  <a:pt x="12097" y="73387"/>
                  <a:pt x="12229" y="73284"/>
                </a:cubicBezTo>
                <a:cubicBezTo>
                  <a:pt x="12362" y="73211"/>
                  <a:pt x="12494" y="73122"/>
                  <a:pt x="12612" y="73034"/>
                </a:cubicBezTo>
                <a:cubicBezTo>
                  <a:pt x="12744" y="72960"/>
                  <a:pt x="12892" y="72872"/>
                  <a:pt x="13024" y="72799"/>
                </a:cubicBezTo>
                <a:cubicBezTo>
                  <a:pt x="13112" y="72740"/>
                  <a:pt x="13201" y="72696"/>
                  <a:pt x="13304" y="72651"/>
                </a:cubicBezTo>
                <a:cubicBezTo>
                  <a:pt x="16100" y="71047"/>
                  <a:pt x="17910" y="67898"/>
                  <a:pt x="17939" y="64675"/>
                </a:cubicBezTo>
                <a:cubicBezTo>
                  <a:pt x="17939" y="62894"/>
                  <a:pt x="17424" y="61143"/>
                  <a:pt x="16924" y="59480"/>
                </a:cubicBezTo>
                <a:cubicBezTo>
                  <a:pt x="16482" y="57964"/>
                  <a:pt x="16026" y="56405"/>
                  <a:pt x="15953" y="54845"/>
                </a:cubicBezTo>
                <a:cubicBezTo>
                  <a:pt x="16836" y="54668"/>
                  <a:pt x="17689" y="54565"/>
                  <a:pt x="18499" y="54477"/>
                </a:cubicBezTo>
                <a:cubicBezTo>
                  <a:pt x="21324" y="54123"/>
                  <a:pt x="23752" y="53829"/>
                  <a:pt x="25327" y="51725"/>
                </a:cubicBezTo>
                <a:cubicBezTo>
                  <a:pt x="26210" y="50577"/>
                  <a:pt x="26813" y="49414"/>
                  <a:pt x="27167" y="48237"/>
                </a:cubicBezTo>
                <a:cubicBezTo>
                  <a:pt x="27167" y="48193"/>
                  <a:pt x="27167" y="48178"/>
                  <a:pt x="27181" y="48163"/>
                </a:cubicBezTo>
                <a:cubicBezTo>
                  <a:pt x="27211" y="48105"/>
                  <a:pt x="27225" y="48031"/>
                  <a:pt x="27240" y="47972"/>
                </a:cubicBezTo>
                <a:cubicBezTo>
                  <a:pt x="27240" y="47957"/>
                  <a:pt x="27255" y="47957"/>
                  <a:pt x="27255" y="47943"/>
                </a:cubicBezTo>
                <a:cubicBezTo>
                  <a:pt x="27314" y="47737"/>
                  <a:pt x="27358" y="47516"/>
                  <a:pt x="27387" y="47310"/>
                </a:cubicBezTo>
                <a:cubicBezTo>
                  <a:pt x="27432" y="47045"/>
                  <a:pt x="27432" y="46780"/>
                  <a:pt x="27432" y="46500"/>
                </a:cubicBezTo>
                <a:lnTo>
                  <a:pt x="27432" y="46486"/>
                </a:lnTo>
                <a:cubicBezTo>
                  <a:pt x="27402" y="46839"/>
                  <a:pt x="27358" y="47207"/>
                  <a:pt x="27255" y="47575"/>
                </a:cubicBezTo>
                <a:lnTo>
                  <a:pt x="27255" y="47428"/>
                </a:lnTo>
                <a:cubicBezTo>
                  <a:pt x="27255" y="47369"/>
                  <a:pt x="27255" y="47310"/>
                  <a:pt x="27284" y="47266"/>
                </a:cubicBezTo>
                <a:cubicBezTo>
                  <a:pt x="27358" y="46986"/>
                  <a:pt x="27387" y="46721"/>
                  <a:pt x="27432" y="46471"/>
                </a:cubicBezTo>
                <a:cubicBezTo>
                  <a:pt x="27432" y="46118"/>
                  <a:pt x="27446" y="45765"/>
                  <a:pt x="27446" y="45426"/>
                </a:cubicBezTo>
                <a:cubicBezTo>
                  <a:pt x="27446" y="45102"/>
                  <a:pt x="27387" y="44852"/>
                  <a:pt x="27402" y="44558"/>
                </a:cubicBezTo>
                <a:cubicBezTo>
                  <a:pt x="27402" y="44543"/>
                  <a:pt x="27402" y="44543"/>
                  <a:pt x="27387" y="44514"/>
                </a:cubicBezTo>
                <a:cubicBezTo>
                  <a:pt x="27387" y="44411"/>
                  <a:pt x="27387" y="44293"/>
                  <a:pt x="27402" y="44190"/>
                </a:cubicBezTo>
                <a:cubicBezTo>
                  <a:pt x="27432" y="43925"/>
                  <a:pt x="27446" y="43660"/>
                  <a:pt x="27446" y="43395"/>
                </a:cubicBezTo>
                <a:cubicBezTo>
                  <a:pt x="27461" y="43116"/>
                  <a:pt x="27476" y="42851"/>
                  <a:pt x="27476" y="42571"/>
                </a:cubicBezTo>
                <a:cubicBezTo>
                  <a:pt x="27505" y="42336"/>
                  <a:pt x="27520" y="42071"/>
                  <a:pt x="27520" y="41835"/>
                </a:cubicBezTo>
                <a:cubicBezTo>
                  <a:pt x="27549" y="41526"/>
                  <a:pt x="27579" y="41232"/>
                  <a:pt x="27579" y="40938"/>
                </a:cubicBezTo>
                <a:cubicBezTo>
                  <a:pt x="27593" y="40673"/>
                  <a:pt x="27608" y="40437"/>
                  <a:pt x="27623" y="40172"/>
                </a:cubicBezTo>
                <a:cubicBezTo>
                  <a:pt x="27667" y="39863"/>
                  <a:pt x="27682" y="39569"/>
                  <a:pt x="27696" y="39275"/>
                </a:cubicBezTo>
                <a:cubicBezTo>
                  <a:pt x="27726" y="39039"/>
                  <a:pt x="27755" y="38804"/>
                  <a:pt x="27755" y="38554"/>
                </a:cubicBezTo>
                <a:cubicBezTo>
                  <a:pt x="27799" y="38259"/>
                  <a:pt x="27829" y="37950"/>
                  <a:pt x="27844" y="37641"/>
                </a:cubicBezTo>
                <a:cubicBezTo>
                  <a:pt x="27888" y="37362"/>
                  <a:pt x="27917" y="37067"/>
                  <a:pt x="27947" y="36788"/>
                </a:cubicBezTo>
                <a:cubicBezTo>
                  <a:pt x="27991" y="36523"/>
                  <a:pt x="28035" y="36243"/>
                  <a:pt x="28050" y="35963"/>
                </a:cubicBezTo>
                <a:cubicBezTo>
                  <a:pt x="28108" y="35684"/>
                  <a:pt x="28138" y="35419"/>
                  <a:pt x="28182" y="35139"/>
                </a:cubicBezTo>
                <a:lnTo>
                  <a:pt x="28344" y="34315"/>
                </a:lnTo>
                <a:cubicBezTo>
                  <a:pt x="28418" y="34036"/>
                  <a:pt x="28476" y="33771"/>
                  <a:pt x="28535" y="33506"/>
                </a:cubicBezTo>
                <a:cubicBezTo>
                  <a:pt x="28609" y="33241"/>
                  <a:pt x="28682" y="32991"/>
                  <a:pt x="28727" y="32726"/>
                </a:cubicBezTo>
                <a:cubicBezTo>
                  <a:pt x="28844" y="32402"/>
                  <a:pt x="28947" y="32049"/>
                  <a:pt x="29021" y="31710"/>
                </a:cubicBezTo>
                <a:cubicBezTo>
                  <a:pt x="29315" y="30342"/>
                  <a:pt x="29359" y="28944"/>
                  <a:pt x="29124" y="27708"/>
                </a:cubicBezTo>
                <a:cubicBezTo>
                  <a:pt x="28844" y="26310"/>
                  <a:pt x="28241" y="25118"/>
                  <a:pt x="27314" y="24205"/>
                </a:cubicBezTo>
                <a:cubicBezTo>
                  <a:pt x="26019" y="22940"/>
                  <a:pt x="24223" y="22410"/>
                  <a:pt x="22502" y="21895"/>
                </a:cubicBezTo>
                <a:cubicBezTo>
                  <a:pt x="21133" y="21483"/>
                  <a:pt x="19735" y="21071"/>
                  <a:pt x="18557" y="20291"/>
                </a:cubicBezTo>
                <a:cubicBezTo>
                  <a:pt x="18837" y="19834"/>
                  <a:pt x="19073" y="19349"/>
                  <a:pt x="19279" y="18863"/>
                </a:cubicBezTo>
                <a:cubicBezTo>
                  <a:pt x="20559" y="15802"/>
                  <a:pt x="20147" y="12094"/>
                  <a:pt x="18204" y="9400"/>
                </a:cubicBezTo>
                <a:cubicBezTo>
                  <a:pt x="18175" y="9371"/>
                  <a:pt x="18131" y="9312"/>
                  <a:pt x="18116" y="9268"/>
                </a:cubicBezTo>
                <a:cubicBezTo>
                  <a:pt x="18087" y="9239"/>
                  <a:pt x="18072" y="9180"/>
                  <a:pt x="18028" y="9150"/>
                </a:cubicBezTo>
                <a:lnTo>
                  <a:pt x="17925" y="8974"/>
                </a:lnTo>
                <a:cubicBezTo>
                  <a:pt x="17895" y="8944"/>
                  <a:pt x="17881" y="8900"/>
                  <a:pt x="17836" y="8885"/>
                </a:cubicBezTo>
                <a:cubicBezTo>
                  <a:pt x="17792" y="8812"/>
                  <a:pt x="17733" y="8723"/>
                  <a:pt x="17675" y="8650"/>
                </a:cubicBezTo>
                <a:cubicBezTo>
                  <a:pt x="17675" y="8650"/>
                  <a:pt x="17675" y="8635"/>
                  <a:pt x="17660" y="8635"/>
                </a:cubicBezTo>
                <a:cubicBezTo>
                  <a:pt x="17586" y="8517"/>
                  <a:pt x="17513" y="8429"/>
                  <a:pt x="17439" y="8311"/>
                </a:cubicBezTo>
                <a:cubicBezTo>
                  <a:pt x="17365" y="8223"/>
                  <a:pt x="17307" y="8120"/>
                  <a:pt x="17233" y="8017"/>
                </a:cubicBezTo>
                <a:cubicBezTo>
                  <a:pt x="17159" y="7914"/>
                  <a:pt x="17086" y="7796"/>
                  <a:pt x="16998" y="7693"/>
                </a:cubicBezTo>
                <a:cubicBezTo>
                  <a:pt x="16939" y="7605"/>
                  <a:pt x="16865" y="7502"/>
                  <a:pt x="16792" y="7414"/>
                </a:cubicBezTo>
                <a:cubicBezTo>
                  <a:pt x="16718" y="7311"/>
                  <a:pt x="16644" y="7193"/>
                  <a:pt x="16571" y="7105"/>
                </a:cubicBezTo>
                <a:cubicBezTo>
                  <a:pt x="16497" y="7016"/>
                  <a:pt x="16453" y="6899"/>
                  <a:pt x="16379" y="6810"/>
                </a:cubicBezTo>
                <a:lnTo>
                  <a:pt x="16159" y="6472"/>
                </a:lnTo>
                <a:cubicBezTo>
                  <a:pt x="16085" y="6369"/>
                  <a:pt x="16012" y="6281"/>
                  <a:pt x="15938" y="6163"/>
                </a:cubicBezTo>
                <a:cubicBezTo>
                  <a:pt x="15864" y="6060"/>
                  <a:pt x="15806" y="5957"/>
                  <a:pt x="15732" y="5869"/>
                </a:cubicBezTo>
                <a:cubicBezTo>
                  <a:pt x="15673" y="5780"/>
                  <a:pt x="15599" y="5692"/>
                  <a:pt x="15526" y="5574"/>
                </a:cubicBezTo>
                <a:cubicBezTo>
                  <a:pt x="15452" y="5471"/>
                  <a:pt x="15379" y="5339"/>
                  <a:pt x="15290" y="5221"/>
                </a:cubicBezTo>
                <a:cubicBezTo>
                  <a:pt x="15217" y="5118"/>
                  <a:pt x="15158" y="5030"/>
                  <a:pt x="15084" y="4927"/>
                </a:cubicBezTo>
                <a:cubicBezTo>
                  <a:pt x="15026" y="4838"/>
                  <a:pt x="14952" y="4735"/>
                  <a:pt x="14878" y="4632"/>
                </a:cubicBezTo>
                <a:cubicBezTo>
                  <a:pt x="14805" y="4529"/>
                  <a:pt x="14761" y="4441"/>
                  <a:pt x="14687" y="4323"/>
                </a:cubicBezTo>
                <a:cubicBezTo>
                  <a:pt x="14613" y="4191"/>
                  <a:pt x="14510" y="4073"/>
                  <a:pt x="14437" y="3955"/>
                </a:cubicBezTo>
                <a:cubicBezTo>
                  <a:pt x="14393" y="3867"/>
                  <a:pt x="14334" y="3794"/>
                  <a:pt x="14275" y="3705"/>
                </a:cubicBezTo>
                <a:lnTo>
                  <a:pt x="14113" y="3426"/>
                </a:lnTo>
                <a:cubicBezTo>
                  <a:pt x="14040" y="3308"/>
                  <a:pt x="13966" y="3190"/>
                  <a:pt x="13892" y="3072"/>
                </a:cubicBezTo>
                <a:cubicBezTo>
                  <a:pt x="12872" y="1341"/>
                  <a:pt x="11030" y="1"/>
                  <a:pt x="915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7" name="Google Shape;807;p31"/>
          <p:cNvSpPr/>
          <p:nvPr/>
        </p:nvSpPr>
        <p:spPr>
          <a:xfrm rot="3468536">
            <a:off x="6438118" y="1669092"/>
            <a:ext cx="1790010" cy="5872825"/>
          </a:xfrm>
          <a:custGeom>
            <a:avLst/>
            <a:gdLst/>
            <a:ahLst/>
            <a:cxnLst/>
            <a:rect l="l" t="t" r="r" b="b"/>
            <a:pathLst>
              <a:path w="29581" h="97052" extrusionOk="0">
                <a:moveTo>
                  <a:pt x="14658" y="4824"/>
                </a:moveTo>
                <a:cubicBezTo>
                  <a:pt x="14687" y="4838"/>
                  <a:pt x="14687" y="4853"/>
                  <a:pt x="14702" y="4883"/>
                </a:cubicBezTo>
                <a:lnTo>
                  <a:pt x="14702" y="4897"/>
                </a:lnTo>
                <a:cubicBezTo>
                  <a:pt x="14687" y="4883"/>
                  <a:pt x="14658" y="4883"/>
                  <a:pt x="14658" y="4853"/>
                </a:cubicBezTo>
                <a:lnTo>
                  <a:pt x="14658" y="4824"/>
                </a:lnTo>
                <a:close/>
                <a:moveTo>
                  <a:pt x="14716" y="5015"/>
                </a:moveTo>
                <a:lnTo>
                  <a:pt x="14775" y="5074"/>
                </a:lnTo>
                <a:cubicBezTo>
                  <a:pt x="14761" y="5059"/>
                  <a:pt x="14731" y="5044"/>
                  <a:pt x="14716" y="5044"/>
                </a:cubicBezTo>
                <a:lnTo>
                  <a:pt x="14716" y="5015"/>
                </a:lnTo>
                <a:close/>
                <a:moveTo>
                  <a:pt x="14761" y="5147"/>
                </a:moveTo>
                <a:lnTo>
                  <a:pt x="14805" y="5206"/>
                </a:lnTo>
                <a:lnTo>
                  <a:pt x="14805" y="5250"/>
                </a:lnTo>
                <a:lnTo>
                  <a:pt x="14761" y="5192"/>
                </a:lnTo>
                <a:lnTo>
                  <a:pt x="14761" y="5147"/>
                </a:lnTo>
                <a:close/>
                <a:moveTo>
                  <a:pt x="14923" y="5309"/>
                </a:moveTo>
                <a:cubicBezTo>
                  <a:pt x="14937" y="5324"/>
                  <a:pt x="14952" y="5339"/>
                  <a:pt x="14981" y="5353"/>
                </a:cubicBezTo>
                <a:lnTo>
                  <a:pt x="14981" y="5368"/>
                </a:lnTo>
                <a:cubicBezTo>
                  <a:pt x="14952" y="5353"/>
                  <a:pt x="14937" y="5353"/>
                  <a:pt x="14923" y="5339"/>
                </a:cubicBezTo>
                <a:lnTo>
                  <a:pt x="14923" y="5309"/>
                </a:lnTo>
                <a:close/>
                <a:moveTo>
                  <a:pt x="14789" y="5352"/>
                </a:moveTo>
                <a:cubicBezTo>
                  <a:pt x="14801" y="5364"/>
                  <a:pt x="14818" y="5377"/>
                  <a:pt x="14849" y="5398"/>
                </a:cubicBezTo>
                <a:cubicBezTo>
                  <a:pt x="14864" y="5412"/>
                  <a:pt x="14864" y="5427"/>
                  <a:pt x="14864" y="5427"/>
                </a:cubicBezTo>
                <a:cubicBezTo>
                  <a:pt x="14849" y="5412"/>
                  <a:pt x="14834" y="5398"/>
                  <a:pt x="14790" y="5368"/>
                </a:cubicBezTo>
                <a:cubicBezTo>
                  <a:pt x="14790" y="5363"/>
                  <a:pt x="14790" y="5357"/>
                  <a:pt x="14789" y="5352"/>
                </a:cubicBezTo>
                <a:close/>
                <a:moveTo>
                  <a:pt x="14981" y="5486"/>
                </a:moveTo>
                <a:lnTo>
                  <a:pt x="15026" y="5530"/>
                </a:lnTo>
                <a:lnTo>
                  <a:pt x="15026" y="5559"/>
                </a:lnTo>
                <a:cubicBezTo>
                  <a:pt x="15011" y="5545"/>
                  <a:pt x="14996" y="5515"/>
                  <a:pt x="14981" y="5515"/>
                </a:cubicBezTo>
                <a:lnTo>
                  <a:pt x="14981" y="5486"/>
                </a:lnTo>
                <a:close/>
                <a:moveTo>
                  <a:pt x="14848" y="5535"/>
                </a:moveTo>
                <a:cubicBezTo>
                  <a:pt x="14863" y="5552"/>
                  <a:pt x="14886" y="5563"/>
                  <a:pt x="14908" y="5574"/>
                </a:cubicBezTo>
                <a:cubicBezTo>
                  <a:pt x="14893" y="5574"/>
                  <a:pt x="14923" y="5589"/>
                  <a:pt x="14923" y="5618"/>
                </a:cubicBezTo>
                <a:cubicBezTo>
                  <a:pt x="14908" y="5589"/>
                  <a:pt x="14864" y="5574"/>
                  <a:pt x="14849" y="5559"/>
                </a:cubicBezTo>
                <a:cubicBezTo>
                  <a:pt x="14849" y="5553"/>
                  <a:pt x="14849" y="5543"/>
                  <a:pt x="14848" y="5535"/>
                </a:cubicBezTo>
                <a:close/>
                <a:moveTo>
                  <a:pt x="15143" y="5633"/>
                </a:moveTo>
                <a:cubicBezTo>
                  <a:pt x="15158" y="5648"/>
                  <a:pt x="15173" y="5662"/>
                  <a:pt x="15202" y="5662"/>
                </a:cubicBezTo>
                <a:lnTo>
                  <a:pt x="15202" y="5692"/>
                </a:lnTo>
                <a:cubicBezTo>
                  <a:pt x="15173" y="5662"/>
                  <a:pt x="15158" y="5662"/>
                  <a:pt x="15143" y="5648"/>
                </a:cubicBezTo>
                <a:lnTo>
                  <a:pt x="15143" y="5633"/>
                </a:lnTo>
                <a:close/>
                <a:moveTo>
                  <a:pt x="15008" y="5661"/>
                </a:moveTo>
                <a:cubicBezTo>
                  <a:pt x="15020" y="5676"/>
                  <a:pt x="15037" y="5696"/>
                  <a:pt x="15070" y="5707"/>
                </a:cubicBezTo>
                <a:cubicBezTo>
                  <a:pt x="15084" y="5707"/>
                  <a:pt x="15084" y="5721"/>
                  <a:pt x="15084" y="5736"/>
                </a:cubicBezTo>
                <a:cubicBezTo>
                  <a:pt x="15070" y="5721"/>
                  <a:pt x="15040" y="5707"/>
                  <a:pt x="15011" y="5692"/>
                </a:cubicBezTo>
                <a:cubicBezTo>
                  <a:pt x="15011" y="5674"/>
                  <a:pt x="15011" y="5667"/>
                  <a:pt x="15008" y="5661"/>
                </a:cubicBezTo>
                <a:close/>
                <a:moveTo>
                  <a:pt x="14864" y="5663"/>
                </a:moveTo>
                <a:cubicBezTo>
                  <a:pt x="14878" y="5692"/>
                  <a:pt x="14923" y="5707"/>
                  <a:pt x="14937" y="5721"/>
                </a:cubicBezTo>
                <a:cubicBezTo>
                  <a:pt x="14952" y="5736"/>
                  <a:pt x="14952" y="5766"/>
                  <a:pt x="14952" y="5780"/>
                </a:cubicBezTo>
                <a:cubicBezTo>
                  <a:pt x="14937" y="5766"/>
                  <a:pt x="14908" y="5736"/>
                  <a:pt x="14878" y="5721"/>
                </a:cubicBezTo>
                <a:cubicBezTo>
                  <a:pt x="14878" y="5707"/>
                  <a:pt x="14878" y="5692"/>
                  <a:pt x="14864" y="5663"/>
                </a:cubicBezTo>
                <a:close/>
                <a:moveTo>
                  <a:pt x="15202" y="5810"/>
                </a:moveTo>
                <a:lnTo>
                  <a:pt x="15246" y="5869"/>
                </a:lnTo>
                <a:cubicBezTo>
                  <a:pt x="15232" y="5854"/>
                  <a:pt x="15217" y="5839"/>
                  <a:pt x="15202" y="5839"/>
                </a:cubicBezTo>
                <a:lnTo>
                  <a:pt x="15202" y="5810"/>
                </a:lnTo>
                <a:close/>
                <a:moveTo>
                  <a:pt x="15055" y="5795"/>
                </a:moveTo>
                <a:cubicBezTo>
                  <a:pt x="15070" y="5810"/>
                  <a:pt x="15099" y="5839"/>
                  <a:pt x="15129" y="5854"/>
                </a:cubicBezTo>
                <a:cubicBezTo>
                  <a:pt x="15129" y="5883"/>
                  <a:pt x="15129" y="5883"/>
                  <a:pt x="15143" y="5913"/>
                </a:cubicBezTo>
                <a:cubicBezTo>
                  <a:pt x="15129" y="5883"/>
                  <a:pt x="15084" y="5869"/>
                  <a:pt x="15070" y="5854"/>
                </a:cubicBezTo>
                <a:cubicBezTo>
                  <a:pt x="15070" y="5839"/>
                  <a:pt x="15070" y="5810"/>
                  <a:pt x="15055" y="5795"/>
                </a:cubicBezTo>
                <a:close/>
                <a:moveTo>
                  <a:pt x="14893" y="5854"/>
                </a:moveTo>
                <a:cubicBezTo>
                  <a:pt x="14937" y="5869"/>
                  <a:pt x="14952" y="5883"/>
                  <a:pt x="14996" y="5913"/>
                </a:cubicBezTo>
                <a:lnTo>
                  <a:pt x="14996" y="5942"/>
                </a:lnTo>
                <a:cubicBezTo>
                  <a:pt x="14952" y="5927"/>
                  <a:pt x="14937" y="5913"/>
                  <a:pt x="14893" y="5883"/>
                </a:cubicBezTo>
                <a:lnTo>
                  <a:pt x="14893" y="5854"/>
                </a:lnTo>
                <a:close/>
                <a:moveTo>
                  <a:pt x="15231" y="5958"/>
                </a:moveTo>
                <a:cubicBezTo>
                  <a:pt x="15243" y="5973"/>
                  <a:pt x="15259" y="5991"/>
                  <a:pt x="15290" y="6001"/>
                </a:cubicBezTo>
                <a:cubicBezTo>
                  <a:pt x="15290" y="6016"/>
                  <a:pt x="15305" y="6030"/>
                  <a:pt x="15305" y="6030"/>
                </a:cubicBezTo>
                <a:cubicBezTo>
                  <a:pt x="15290" y="6016"/>
                  <a:pt x="15261" y="6001"/>
                  <a:pt x="15232" y="5986"/>
                </a:cubicBezTo>
                <a:cubicBezTo>
                  <a:pt x="15232" y="5975"/>
                  <a:pt x="15232" y="5965"/>
                  <a:pt x="15231" y="5958"/>
                </a:cubicBezTo>
                <a:close/>
                <a:moveTo>
                  <a:pt x="15099" y="5986"/>
                </a:moveTo>
                <a:cubicBezTo>
                  <a:pt x="15114" y="6001"/>
                  <a:pt x="15158" y="6016"/>
                  <a:pt x="15173" y="6030"/>
                </a:cubicBezTo>
                <a:lnTo>
                  <a:pt x="15173" y="6075"/>
                </a:lnTo>
                <a:cubicBezTo>
                  <a:pt x="15158" y="6060"/>
                  <a:pt x="15129" y="6030"/>
                  <a:pt x="15099" y="6016"/>
                </a:cubicBezTo>
                <a:lnTo>
                  <a:pt x="15099" y="5986"/>
                </a:lnTo>
                <a:close/>
                <a:moveTo>
                  <a:pt x="14937" y="6001"/>
                </a:moveTo>
                <a:lnTo>
                  <a:pt x="14937" y="6001"/>
                </a:lnTo>
                <a:cubicBezTo>
                  <a:pt x="14981" y="6016"/>
                  <a:pt x="14996" y="6030"/>
                  <a:pt x="15026" y="6075"/>
                </a:cubicBezTo>
                <a:cubicBezTo>
                  <a:pt x="15026" y="6089"/>
                  <a:pt x="15040" y="6133"/>
                  <a:pt x="15040" y="6148"/>
                </a:cubicBezTo>
                <a:cubicBezTo>
                  <a:pt x="15011" y="6133"/>
                  <a:pt x="14996" y="6104"/>
                  <a:pt x="14952" y="6089"/>
                </a:cubicBezTo>
                <a:cubicBezTo>
                  <a:pt x="14937" y="6045"/>
                  <a:pt x="14937" y="6030"/>
                  <a:pt x="14937" y="6001"/>
                </a:cubicBezTo>
                <a:close/>
                <a:moveTo>
                  <a:pt x="15408" y="6104"/>
                </a:moveTo>
                <a:lnTo>
                  <a:pt x="15452" y="6148"/>
                </a:lnTo>
                <a:cubicBezTo>
                  <a:pt x="15452" y="6163"/>
                  <a:pt x="15452" y="6163"/>
                  <a:pt x="15467" y="6178"/>
                </a:cubicBezTo>
                <a:cubicBezTo>
                  <a:pt x="15452" y="6163"/>
                  <a:pt x="15438" y="6148"/>
                  <a:pt x="15408" y="6148"/>
                </a:cubicBezTo>
                <a:lnTo>
                  <a:pt x="15408" y="6104"/>
                </a:lnTo>
                <a:close/>
                <a:moveTo>
                  <a:pt x="15261" y="6104"/>
                </a:moveTo>
                <a:cubicBezTo>
                  <a:pt x="15290" y="6133"/>
                  <a:pt x="15320" y="6148"/>
                  <a:pt x="15349" y="6163"/>
                </a:cubicBezTo>
                <a:lnTo>
                  <a:pt x="15349" y="6207"/>
                </a:lnTo>
                <a:cubicBezTo>
                  <a:pt x="15320" y="6178"/>
                  <a:pt x="15290" y="6163"/>
                  <a:pt x="15261" y="6148"/>
                </a:cubicBezTo>
                <a:lnTo>
                  <a:pt x="15261" y="6104"/>
                </a:lnTo>
                <a:close/>
                <a:moveTo>
                  <a:pt x="15099" y="6148"/>
                </a:moveTo>
                <a:cubicBezTo>
                  <a:pt x="15143" y="6163"/>
                  <a:pt x="15158" y="6178"/>
                  <a:pt x="15202" y="6192"/>
                </a:cubicBezTo>
                <a:cubicBezTo>
                  <a:pt x="15217" y="6222"/>
                  <a:pt x="15217" y="6236"/>
                  <a:pt x="15217" y="6281"/>
                </a:cubicBezTo>
                <a:cubicBezTo>
                  <a:pt x="15173" y="6251"/>
                  <a:pt x="15158" y="6236"/>
                  <a:pt x="15129" y="6222"/>
                </a:cubicBezTo>
                <a:cubicBezTo>
                  <a:pt x="15129" y="6207"/>
                  <a:pt x="15129" y="6163"/>
                  <a:pt x="15099" y="6148"/>
                </a:cubicBezTo>
                <a:close/>
                <a:moveTo>
                  <a:pt x="15585" y="6236"/>
                </a:moveTo>
                <a:cubicBezTo>
                  <a:pt x="15585" y="6251"/>
                  <a:pt x="15599" y="6251"/>
                  <a:pt x="15614" y="6281"/>
                </a:cubicBezTo>
                <a:lnTo>
                  <a:pt x="15614" y="6295"/>
                </a:lnTo>
                <a:cubicBezTo>
                  <a:pt x="15599" y="6281"/>
                  <a:pt x="15585" y="6281"/>
                  <a:pt x="15585" y="6251"/>
                </a:cubicBezTo>
                <a:lnTo>
                  <a:pt x="15585" y="6236"/>
                </a:lnTo>
                <a:close/>
                <a:moveTo>
                  <a:pt x="14952" y="6178"/>
                </a:moveTo>
                <a:lnTo>
                  <a:pt x="14952" y="6178"/>
                </a:lnTo>
                <a:cubicBezTo>
                  <a:pt x="14996" y="6192"/>
                  <a:pt x="15026" y="6222"/>
                  <a:pt x="15055" y="6251"/>
                </a:cubicBezTo>
                <a:cubicBezTo>
                  <a:pt x="15055" y="6281"/>
                  <a:pt x="15070" y="6310"/>
                  <a:pt x="15070" y="6325"/>
                </a:cubicBezTo>
                <a:cubicBezTo>
                  <a:pt x="15026" y="6310"/>
                  <a:pt x="14996" y="6295"/>
                  <a:pt x="14981" y="6251"/>
                </a:cubicBezTo>
                <a:cubicBezTo>
                  <a:pt x="14981" y="6236"/>
                  <a:pt x="14981" y="6222"/>
                  <a:pt x="14952" y="6178"/>
                </a:cubicBezTo>
                <a:close/>
                <a:moveTo>
                  <a:pt x="15452" y="6251"/>
                </a:moveTo>
                <a:cubicBezTo>
                  <a:pt x="15467" y="6281"/>
                  <a:pt x="15496" y="6295"/>
                  <a:pt x="15511" y="6325"/>
                </a:cubicBezTo>
                <a:lnTo>
                  <a:pt x="15452" y="6281"/>
                </a:lnTo>
                <a:lnTo>
                  <a:pt x="15452" y="6251"/>
                </a:lnTo>
                <a:close/>
                <a:moveTo>
                  <a:pt x="15305" y="6281"/>
                </a:moveTo>
                <a:cubicBezTo>
                  <a:pt x="15320" y="6295"/>
                  <a:pt x="15364" y="6310"/>
                  <a:pt x="15379" y="6325"/>
                </a:cubicBezTo>
                <a:cubicBezTo>
                  <a:pt x="15379" y="6354"/>
                  <a:pt x="15393" y="6369"/>
                  <a:pt x="15393" y="6384"/>
                </a:cubicBezTo>
                <a:cubicBezTo>
                  <a:pt x="15379" y="6369"/>
                  <a:pt x="15349" y="6354"/>
                  <a:pt x="15320" y="6325"/>
                </a:cubicBezTo>
                <a:cubicBezTo>
                  <a:pt x="15320" y="6310"/>
                  <a:pt x="15320" y="6295"/>
                  <a:pt x="15305" y="6281"/>
                </a:cubicBezTo>
                <a:close/>
                <a:moveTo>
                  <a:pt x="15158" y="6310"/>
                </a:moveTo>
                <a:lnTo>
                  <a:pt x="15158" y="6310"/>
                </a:lnTo>
                <a:cubicBezTo>
                  <a:pt x="15202" y="6325"/>
                  <a:pt x="15217" y="6354"/>
                  <a:pt x="15246" y="6369"/>
                </a:cubicBezTo>
                <a:cubicBezTo>
                  <a:pt x="15246" y="6384"/>
                  <a:pt x="15261" y="6413"/>
                  <a:pt x="15261" y="6442"/>
                </a:cubicBezTo>
                <a:cubicBezTo>
                  <a:pt x="15232" y="6428"/>
                  <a:pt x="15217" y="6398"/>
                  <a:pt x="15173" y="6384"/>
                </a:cubicBezTo>
                <a:cubicBezTo>
                  <a:pt x="15158" y="6369"/>
                  <a:pt x="15158" y="6354"/>
                  <a:pt x="15158" y="6310"/>
                </a:cubicBezTo>
                <a:close/>
                <a:moveTo>
                  <a:pt x="14996" y="6369"/>
                </a:moveTo>
                <a:cubicBezTo>
                  <a:pt x="15026" y="6384"/>
                  <a:pt x="15070" y="6398"/>
                  <a:pt x="15099" y="6442"/>
                </a:cubicBezTo>
                <a:cubicBezTo>
                  <a:pt x="15099" y="6457"/>
                  <a:pt x="15099" y="6472"/>
                  <a:pt x="15114" y="6501"/>
                </a:cubicBezTo>
                <a:cubicBezTo>
                  <a:pt x="15084" y="6472"/>
                  <a:pt x="15040" y="6457"/>
                  <a:pt x="15011" y="6413"/>
                </a:cubicBezTo>
                <a:cubicBezTo>
                  <a:pt x="14996" y="6398"/>
                  <a:pt x="14996" y="6384"/>
                  <a:pt x="14996" y="6369"/>
                </a:cubicBezTo>
                <a:close/>
                <a:moveTo>
                  <a:pt x="15467" y="6398"/>
                </a:moveTo>
                <a:cubicBezTo>
                  <a:pt x="15496" y="6413"/>
                  <a:pt x="15511" y="6442"/>
                  <a:pt x="15541" y="6457"/>
                </a:cubicBezTo>
                <a:cubicBezTo>
                  <a:pt x="15570" y="6472"/>
                  <a:pt x="15570" y="6501"/>
                  <a:pt x="15570" y="6516"/>
                </a:cubicBezTo>
                <a:cubicBezTo>
                  <a:pt x="15541" y="6501"/>
                  <a:pt x="15511" y="6472"/>
                  <a:pt x="15496" y="6457"/>
                </a:cubicBezTo>
                <a:cubicBezTo>
                  <a:pt x="15496" y="6442"/>
                  <a:pt x="15496" y="6413"/>
                  <a:pt x="15467" y="6398"/>
                </a:cubicBezTo>
                <a:close/>
                <a:moveTo>
                  <a:pt x="15349" y="6457"/>
                </a:moveTo>
                <a:lnTo>
                  <a:pt x="15349" y="6457"/>
                </a:lnTo>
                <a:cubicBezTo>
                  <a:pt x="15379" y="6472"/>
                  <a:pt x="15393" y="6501"/>
                  <a:pt x="15438" y="6516"/>
                </a:cubicBezTo>
                <a:cubicBezTo>
                  <a:pt x="15438" y="6531"/>
                  <a:pt x="15438" y="6545"/>
                  <a:pt x="15452" y="6590"/>
                </a:cubicBezTo>
                <a:cubicBezTo>
                  <a:pt x="15408" y="6575"/>
                  <a:pt x="15393" y="6545"/>
                  <a:pt x="15364" y="6531"/>
                </a:cubicBezTo>
                <a:cubicBezTo>
                  <a:pt x="15364" y="6516"/>
                  <a:pt x="15349" y="6472"/>
                  <a:pt x="15349" y="6457"/>
                </a:cubicBezTo>
                <a:close/>
                <a:moveTo>
                  <a:pt x="15202" y="6501"/>
                </a:moveTo>
                <a:cubicBezTo>
                  <a:pt x="15232" y="6516"/>
                  <a:pt x="15276" y="6531"/>
                  <a:pt x="15290" y="6575"/>
                </a:cubicBezTo>
                <a:cubicBezTo>
                  <a:pt x="15290" y="6590"/>
                  <a:pt x="15290" y="6604"/>
                  <a:pt x="15305" y="6619"/>
                </a:cubicBezTo>
                <a:cubicBezTo>
                  <a:pt x="15261" y="6604"/>
                  <a:pt x="15232" y="6590"/>
                  <a:pt x="15217" y="6575"/>
                </a:cubicBezTo>
                <a:cubicBezTo>
                  <a:pt x="15202" y="6531"/>
                  <a:pt x="15202" y="6516"/>
                  <a:pt x="15202" y="6501"/>
                </a:cubicBezTo>
                <a:close/>
                <a:moveTo>
                  <a:pt x="15658" y="6531"/>
                </a:moveTo>
                <a:lnTo>
                  <a:pt x="15717" y="6590"/>
                </a:lnTo>
                <a:cubicBezTo>
                  <a:pt x="15732" y="6619"/>
                  <a:pt x="15732" y="6619"/>
                  <a:pt x="15732" y="6648"/>
                </a:cubicBezTo>
                <a:lnTo>
                  <a:pt x="15673" y="6590"/>
                </a:lnTo>
                <a:cubicBezTo>
                  <a:pt x="15673" y="6575"/>
                  <a:pt x="15673" y="6546"/>
                  <a:pt x="15658" y="6531"/>
                </a:cubicBezTo>
                <a:close/>
                <a:moveTo>
                  <a:pt x="15526" y="6604"/>
                </a:moveTo>
                <a:cubicBezTo>
                  <a:pt x="15541" y="6619"/>
                  <a:pt x="15585" y="6648"/>
                  <a:pt x="15599" y="6663"/>
                </a:cubicBezTo>
                <a:cubicBezTo>
                  <a:pt x="15614" y="6663"/>
                  <a:pt x="15614" y="6678"/>
                  <a:pt x="15614" y="6722"/>
                </a:cubicBezTo>
                <a:cubicBezTo>
                  <a:pt x="15599" y="6693"/>
                  <a:pt x="15570" y="6678"/>
                  <a:pt x="15541" y="6663"/>
                </a:cubicBezTo>
                <a:cubicBezTo>
                  <a:pt x="15541" y="6648"/>
                  <a:pt x="15526" y="6619"/>
                  <a:pt x="15526" y="6604"/>
                </a:cubicBezTo>
                <a:close/>
                <a:moveTo>
                  <a:pt x="15393" y="6648"/>
                </a:moveTo>
                <a:cubicBezTo>
                  <a:pt x="15438" y="6663"/>
                  <a:pt x="15452" y="6678"/>
                  <a:pt x="15496" y="6693"/>
                </a:cubicBezTo>
                <a:cubicBezTo>
                  <a:pt x="15481" y="6708"/>
                  <a:pt x="15473" y="6720"/>
                  <a:pt x="15474" y="6727"/>
                </a:cubicBezTo>
                <a:lnTo>
                  <a:pt x="15474" y="6727"/>
                </a:lnTo>
                <a:cubicBezTo>
                  <a:pt x="15446" y="6712"/>
                  <a:pt x="15429" y="6690"/>
                  <a:pt x="15393" y="6678"/>
                </a:cubicBezTo>
                <a:lnTo>
                  <a:pt x="15393" y="6648"/>
                </a:lnTo>
                <a:close/>
                <a:moveTo>
                  <a:pt x="15836" y="6693"/>
                </a:moveTo>
                <a:cubicBezTo>
                  <a:pt x="15865" y="6722"/>
                  <a:pt x="15879" y="6737"/>
                  <a:pt x="15894" y="6737"/>
                </a:cubicBezTo>
                <a:cubicBezTo>
                  <a:pt x="15894" y="6752"/>
                  <a:pt x="15894" y="6752"/>
                  <a:pt x="15909" y="6766"/>
                </a:cubicBezTo>
                <a:cubicBezTo>
                  <a:pt x="15894" y="6752"/>
                  <a:pt x="15879" y="6737"/>
                  <a:pt x="15864" y="6737"/>
                </a:cubicBezTo>
                <a:cubicBezTo>
                  <a:pt x="15864" y="6722"/>
                  <a:pt x="15864" y="6722"/>
                  <a:pt x="15836" y="6693"/>
                </a:cubicBezTo>
                <a:close/>
                <a:moveTo>
                  <a:pt x="15688" y="6737"/>
                </a:moveTo>
                <a:lnTo>
                  <a:pt x="15688" y="6737"/>
                </a:lnTo>
                <a:cubicBezTo>
                  <a:pt x="15717" y="6752"/>
                  <a:pt x="15732" y="6766"/>
                  <a:pt x="15761" y="6796"/>
                </a:cubicBezTo>
                <a:cubicBezTo>
                  <a:pt x="15791" y="6810"/>
                  <a:pt x="15791" y="6825"/>
                  <a:pt x="15791" y="6840"/>
                </a:cubicBezTo>
                <a:cubicBezTo>
                  <a:pt x="15761" y="6825"/>
                  <a:pt x="15747" y="6810"/>
                  <a:pt x="15717" y="6796"/>
                </a:cubicBezTo>
                <a:cubicBezTo>
                  <a:pt x="15717" y="6766"/>
                  <a:pt x="15688" y="6752"/>
                  <a:pt x="15688" y="6737"/>
                </a:cubicBezTo>
                <a:close/>
                <a:moveTo>
                  <a:pt x="15585" y="6766"/>
                </a:moveTo>
                <a:cubicBezTo>
                  <a:pt x="15614" y="6781"/>
                  <a:pt x="15629" y="6810"/>
                  <a:pt x="15658" y="6825"/>
                </a:cubicBezTo>
                <a:lnTo>
                  <a:pt x="15658" y="6869"/>
                </a:lnTo>
                <a:cubicBezTo>
                  <a:pt x="15644" y="6840"/>
                  <a:pt x="15599" y="6825"/>
                  <a:pt x="15585" y="6810"/>
                </a:cubicBezTo>
                <a:lnTo>
                  <a:pt x="15585" y="6766"/>
                </a:lnTo>
                <a:close/>
                <a:moveTo>
                  <a:pt x="15997" y="6825"/>
                </a:moveTo>
                <a:cubicBezTo>
                  <a:pt x="16026" y="6869"/>
                  <a:pt x="16026" y="6869"/>
                  <a:pt x="16041" y="6884"/>
                </a:cubicBezTo>
                <a:lnTo>
                  <a:pt x="16041" y="6899"/>
                </a:lnTo>
                <a:lnTo>
                  <a:pt x="15997" y="6855"/>
                </a:lnTo>
                <a:lnTo>
                  <a:pt x="15997" y="6825"/>
                </a:lnTo>
                <a:close/>
                <a:moveTo>
                  <a:pt x="15892" y="6879"/>
                </a:moveTo>
                <a:lnTo>
                  <a:pt x="15938" y="6913"/>
                </a:lnTo>
                <a:cubicBezTo>
                  <a:pt x="15953" y="6943"/>
                  <a:pt x="15953" y="6958"/>
                  <a:pt x="15953" y="6958"/>
                </a:cubicBezTo>
                <a:lnTo>
                  <a:pt x="15894" y="6899"/>
                </a:lnTo>
                <a:cubicBezTo>
                  <a:pt x="15894" y="6892"/>
                  <a:pt x="15894" y="6884"/>
                  <a:pt x="15892" y="6879"/>
                </a:cubicBezTo>
                <a:close/>
                <a:moveTo>
                  <a:pt x="15761" y="6899"/>
                </a:moveTo>
                <a:cubicBezTo>
                  <a:pt x="15776" y="6913"/>
                  <a:pt x="15820" y="6943"/>
                  <a:pt x="15835" y="6958"/>
                </a:cubicBezTo>
                <a:cubicBezTo>
                  <a:pt x="15820" y="6972"/>
                  <a:pt x="15835" y="6987"/>
                  <a:pt x="15835" y="6987"/>
                </a:cubicBezTo>
                <a:cubicBezTo>
                  <a:pt x="15820" y="6972"/>
                  <a:pt x="15791" y="6958"/>
                  <a:pt x="15761" y="6943"/>
                </a:cubicBezTo>
                <a:lnTo>
                  <a:pt x="15761" y="6899"/>
                </a:lnTo>
                <a:close/>
                <a:moveTo>
                  <a:pt x="16041" y="7016"/>
                </a:moveTo>
                <a:cubicBezTo>
                  <a:pt x="16056" y="7031"/>
                  <a:pt x="16085" y="7031"/>
                  <a:pt x="16085" y="7046"/>
                </a:cubicBezTo>
                <a:cubicBezTo>
                  <a:pt x="16115" y="7061"/>
                  <a:pt x="16115" y="7090"/>
                  <a:pt x="16115" y="7090"/>
                </a:cubicBezTo>
                <a:cubicBezTo>
                  <a:pt x="16100" y="7061"/>
                  <a:pt x="16085" y="7061"/>
                  <a:pt x="16056" y="7046"/>
                </a:cubicBezTo>
                <a:cubicBezTo>
                  <a:pt x="16056" y="7031"/>
                  <a:pt x="16056" y="7031"/>
                  <a:pt x="16041" y="7016"/>
                </a:cubicBezTo>
                <a:close/>
                <a:moveTo>
                  <a:pt x="15923" y="7046"/>
                </a:moveTo>
                <a:cubicBezTo>
                  <a:pt x="15953" y="7061"/>
                  <a:pt x="15967" y="7090"/>
                  <a:pt x="15997" y="7105"/>
                </a:cubicBezTo>
                <a:lnTo>
                  <a:pt x="15997" y="7119"/>
                </a:lnTo>
                <a:cubicBezTo>
                  <a:pt x="15982" y="7105"/>
                  <a:pt x="15967" y="7090"/>
                  <a:pt x="15923" y="7061"/>
                </a:cubicBezTo>
                <a:lnTo>
                  <a:pt x="15923" y="7046"/>
                </a:lnTo>
                <a:close/>
                <a:moveTo>
                  <a:pt x="16232" y="7149"/>
                </a:moveTo>
                <a:lnTo>
                  <a:pt x="16262" y="7193"/>
                </a:lnTo>
                <a:lnTo>
                  <a:pt x="16262" y="7208"/>
                </a:lnTo>
                <a:cubicBezTo>
                  <a:pt x="16247" y="7193"/>
                  <a:pt x="16232" y="7193"/>
                  <a:pt x="16232" y="7178"/>
                </a:cubicBezTo>
                <a:lnTo>
                  <a:pt x="16232" y="7149"/>
                </a:lnTo>
                <a:close/>
                <a:moveTo>
                  <a:pt x="16115" y="7193"/>
                </a:moveTo>
                <a:cubicBezTo>
                  <a:pt x="16129" y="7208"/>
                  <a:pt x="16159" y="7208"/>
                  <a:pt x="16173" y="7252"/>
                </a:cubicBezTo>
                <a:cubicBezTo>
                  <a:pt x="16159" y="7237"/>
                  <a:pt x="16129" y="7208"/>
                  <a:pt x="16115" y="7208"/>
                </a:cubicBezTo>
                <a:lnTo>
                  <a:pt x="16115" y="7193"/>
                </a:lnTo>
                <a:close/>
                <a:moveTo>
                  <a:pt x="15011" y="6531"/>
                </a:moveTo>
                <a:lnTo>
                  <a:pt x="15011" y="6531"/>
                </a:lnTo>
                <a:cubicBezTo>
                  <a:pt x="15055" y="6545"/>
                  <a:pt x="15084" y="6590"/>
                  <a:pt x="15129" y="6604"/>
                </a:cubicBezTo>
                <a:cubicBezTo>
                  <a:pt x="15379" y="8120"/>
                  <a:pt x="15364" y="9695"/>
                  <a:pt x="15349" y="11240"/>
                </a:cubicBezTo>
                <a:lnTo>
                  <a:pt x="15349" y="12476"/>
                </a:lnTo>
                <a:cubicBezTo>
                  <a:pt x="15349" y="13168"/>
                  <a:pt x="15364" y="13977"/>
                  <a:pt x="15467" y="14787"/>
                </a:cubicBezTo>
                <a:cubicBezTo>
                  <a:pt x="15320" y="14007"/>
                  <a:pt x="15246" y="13124"/>
                  <a:pt x="15232" y="12167"/>
                </a:cubicBezTo>
                <a:cubicBezTo>
                  <a:pt x="15217" y="11623"/>
                  <a:pt x="15217" y="11093"/>
                  <a:pt x="15217" y="10578"/>
                </a:cubicBezTo>
                <a:cubicBezTo>
                  <a:pt x="15217" y="9239"/>
                  <a:pt x="15217" y="7870"/>
                  <a:pt x="15011" y="6531"/>
                </a:cubicBezTo>
                <a:close/>
                <a:moveTo>
                  <a:pt x="15232" y="6678"/>
                </a:moveTo>
                <a:lnTo>
                  <a:pt x="15232" y="6678"/>
                </a:lnTo>
                <a:cubicBezTo>
                  <a:pt x="15246" y="6678"/>
                  <a:pt x="15290" y="6722"/>
                  <a:pt x="15320" y="6737"/>
                </a:cubicBezTo>
                <a:cubicBezTo>
                  <a:pt x="15644" y="8429"/>
                  <a:pt x="15599" y="10225"/>
                  <a:pt x="15570" y="11976"/>
                </a:cubicBezTo>
                <a:cubicBezTo>
                  <a:pt x="15570" y="12255"/>
                  <a:pt x="15541" y="12535"/>
                  <a:pt x="15541" y="12800"/>
                </a:cubicBezTo>
                <a:cubicBezTo>
                  <a:pt x="15526" y="13609"/>
                  <a:pt x="15541" y="14492"/>
                  <a:pt x="15644" y="15405"/>
                </a:cubicBezTo>
                <a:cubicBezTo>
                  <a:pt x="15467" y="14375"/>
                  <a:pt x="15438" y="13359"/>
                  <a:pt x="15438" y="12491"/>
                </a:cubicBezTo>
                <a:lnTo>
                  <a:pt x="15438" y="11255"/>
                </a:lnTo>
                <a:cubicBezTo>
                  <a:pt x="15452" y="9739"/>
                  <a:pt x="15452" y="8164"/>
                  <a:pt x="15232" y="6678"/>
                </a:cubicBezTo>
                <a:close/>
                <a:moveTo>
                  <a:pt x="15408" y="6810"/>
                </a:moveTo>
                <a:cubicBezTo>
                  <a:pt x="15438" y="6810"/>
                  <a:pt x="15467" y="6840"/>
                  <a:pt x="15511" y="6869"/>
                </a:cubicBezTo>
                <a:cubicBezTo>
                  <a:pt x="15894" y="8753"/>
                  <a:pt x="15820" y="10769"/>
                  <a:pt x="15747" y="12726"/>
                </a:cubicBezTo>
                <a:lnTo>
                  <a:pt x="15732" y="13124"/>
                </a:lnTo>
                <a:cubicBezTo>
                  <a:pt x="15688" y="14021"/>
                  <a:pt x="15688" y="15007"/>
                  <a:pt x="15791" y="16008"/>
                </a:cubicBezTo>
                <a:cubicBezTo>
                  <a:pt x="15614" y="14904"/>
                  <a:pt x="15599" y="13801"/>
                  <a:pt x="15614" y="12800"/>
                </a:cubicBezTo>
                <a:cubicBezTo>
                  <a:pt x="15614" y="12535"/>
                  <a:pt x="15629" y="12255"/>
                  <a:pt x="15629" y="11976"/>
                </a:cubicBezTo>
                <a:cubicBezTo>
                  <a:pt x="15673" y="10254"/>
                  <a:pt x="15717" y="8488"/>
                  <a:pt x="15408" y="6810"/>
                </a:cubicBezTo>
                <a:close/>
                <a:moveTo>
                  <a:pt x="15599" y="6913"/>
                </a:moveTo>
                <a:cubicBezTo>
                  <a:pt x="15644" y="6928"/>
                  <a:pt x="15658" y="6958"/>
                  <a:pt x="15688" y="6972"/>
                </a:cubicBezTo>
                <a:cubicBezTo>
                  <a:pt x="16173" y="9091"/>
                  <a:pt x="16041" y="11358"/>
                  <a:pt x="15938" y="13418"/>
                </a:cubicBezTo>
                <a:cubicBezTo>
                  <a:pt x="15879" y="14375"/>
                  <a:pt x="15835" y="15361"/>
                  <a:pt x="15909" y="16332"/>
                </a:cubicBezTo>
                <a:cubicBezTo>
                  <a:pt x="15791" y="15228"/>
                  <a:pt x="15791" y="14110"/>
                  <a:pt x="15820" y="13080"/>
                </a:cubicBezTo>
                <a:lnTo>
                  <a:pt x="15835" y="12697"/>
                </a:lnTo>
                <a:cubicBezTo>
                  <a:pt x="15894" y="10799"/>
                  <a:pt x="15967" y="8797"/>
                  <a:pt x="15599" y="6913"/>
                </a:cubicBezTo>
                <a:close/>
                <a:moveTo>
                  <a:pt x="15791" y="7061"/>
                </a:moveTo>
                <a:cubicBezTo>
                  <a:pt x="15806" y="7075"/>
                  <a:pt x="15835" y="7105"/>
                  <a:pt x="15864" y="7119"/>
                </a:cubicBezTo>
                <a:cubicBezTo>
                  <a:pt x="16394" y="9239"/>
                  <a:pt x="16276" y="11534"/>
                  <a:pt x="16100" y="13742"/>
                </a:cubicBezTo>
                <a:cubicBezTo>
                  <a:pt x="16026" y="14698"/>
                  <a:pt x="15953" y="15728"/>
                  <a:pt x="15982" y="16729"/>
                </a:cubicBezTo>
                <a:cubicBezTo>
                  <a:pt x="15894" y="15640"/>
                  <a:pt x="15909" y="14492"/>
                  <a:pt x="15982" y="13433"/>
                </a:cubicBezTo>
                <a:cubicBezTo>
                  <a:pt x="16115" y="11402"/>
                  <a:pt x="16247" y="9165"/>
                  <a:pt x="15791" y="7061"/>
                </a:cubicBezTo>
                <a:close/>
                <a:moveTo>
                  <a:pt x="15967" y="7193"/>
                </a:moveTo>
                <a:cubicBezTo>
                  <a:pt x="15982" y="7208"/>
                  <a:pt x="16026" y="7237"/>
                  <a:pt x="16041" y="7252"/>
                </a:cubicBezTo>
                <a:cubicBezTo>
                  <a:pt x="16630" y="9400"/>
                  <a:pt x="16541" y="11770"/>
                  <a:pt x="16306" y="14051"/>
                </a:cubicBezTo>
                <a:cubicBezTo>
                  <a:pt x="16188" y="15108"/>
                  <a:pt x="16100" y="16165"/>
                  <a:pt x="16114" y="17208"/>
                </a:cubicBezTo>
                <a:lnTo>
                  <a:pt x="16114" y="17208"/>
                </a:lnTo>
                <a:cubicBezTo>
                  <a:pt x="16114" y="17200"/>
                  <a:pt x="16112" y="17197"/>
                  <a:pt x="16100" y="17185"/>
                </a:cubicBezTo>
                <a:cubicBezTo>
                  <a:pt x="16026" y="16038"/>
                  <a:pt x="16100" y="14860"/>
                  <a:pt x="16173" y="13742"/>
                </a:cubicBezTo>
                <a:cubicBezTo>
                  <a:pt x="16365" y="11578"/>
                  <a:pt x="16482" y="9297"/>
                  <a:pt x="15967" y="7193"/>
                </a:cubicBezTo>
                <a:close/>
                <a:moveTo>
                  <a:pt x="16159" y="7340"/>
                </a:moveTo>
                <a:lnTo>
                  <a:pt x="16203" y="7399"/>
                </a:lnTo>
                <a:cubicBezTo>
                  <a:pt x="16909" y="9739"/>
                  <a:pt x="16747" y="12314"/>
                  <a:pt x="16497" y="14389"/>
                </a:cubicBezTo>
                <a:cubicBezTo>
                  <a:pt x="16365" y="15478"/>
                  <a:pt x="16262" y="16508"/>
                  <a:pt x="16232" y="17480"/>
                </a:cubicBezTo>
                <a:cubicBezTo>
                  <a:pt x="16232" y="17465"/>
                  <a:pt x="16203" y="17436"/>
                  <a:pt x="16203" y="17421"/>
                </a:cubicBezTo>
                <a:cubicBezTo>
                  <a:pt x="16188" y="16332"/>
                  <a:pt x="16276" y="15199"/>
                  <a:pt x="16394" y="14066"/>
                </a:cubicBezTo>
                <a:cubicBezTo>
                  <a:pt x="16615" y="11814"/>
                  <a:pt x="16718" y="9474"/>
                  <a:pt x="16159" y="7340"/>
                </a:cubicBezTo>
                <a:close/>
                <a:moveTo>
                  <a:pt x="16321" y="7487"/>
                </a:moveTo>
                <a:lnTo>
                  <a:pt x="16365" y="7546"/>
                </a:lnTo>
                <a:cubicBezTo>
                  <a:pt x="16998" y="9459"/>
                  <a:pt x="17086" y="11770"/>
                  <a:pt x="16688" y="14713"/>
                </a:cubicBezTo>
                <a:lnTo>
                  <a:pt x="16688" y="14757"/>
                </a:lnTo>
                <a:cubicBezTo>
                  <a:pt x="16541" y="15743"/>
                  <a:pt x="16409" y="16744"/>
                  <a:pt x="16335" y="17715"/>
                </a:cubicBezTo>
                <a:cubicBezTo>
                  <a:pt x="16321" y="17700"/>
                  <a:pt x="16321" y="17686"/>
                  <a:pt x="16291" y="17642"/>
                </a:cubicBezTo>
                <a:cubicBezTo>
                  <a:pt x="16321" y="16626"/>
                  <a:pt x="16424" y="15537"/>
                  <a:pt x="16571" y="14404"/>
                </a:cubicBezTo>
                <a:cubicBezTo>
                  <a:pt x="16836" y="12329"/>
                  <a:pt x="16998" y="9813"/>
                  <a:pt x="16321" y="7487"/>
                </a:cubicBezTo>
                <a:close/>
                <a:moveTo>
                  <a:pt x="16306" y="17803"/>
                </a:moveTo>
                <a:cubicBezTo>
                  <a:pt x="16306" y="17818"/>
                  <a:pt x="16321" y="17848"/>
                  <a:pt x="16321" y="17862"/>
                </a:cubicBezTo>
                <a:lnTo>
                  <a:pt x="16321" y="17921"/>
                </a:lnTo>
                <a:cubicBezTo>
                  <a:pt x="16321" y="17907"/>
                  <a:pt x="16306" y="17877"/>
                  <a:pt x="16306" y="17862"/>
                </a:cubicBezTo>
                <a:lnTo>
                  <a:pt x="16306" y="17803"/>
                </a:lnTo>
                <a:close/>
                <a:moveTo>
                  <a:pt x="16510" y="7643"/>
                </a:moveTo>
                <a:cubicBezTo>
                  <a:pt x="16528" y="7643"/>
                  <a:pt x="16531" y="7657"/>
                  <a:pt x="16541" y="7679"/>
                </a:cubicBezTo>
                <a:cubicBezTo>
                  <a:pt x="17233" y="9665"/>
                  <a:pt x="17365" y="12123"/>
                  <a:pt x="16895" y="15037"/>
                </a:cubicBezTo>
                <a:lnTo>
                  <a:pt x="16821" y="15493"/>
                </a:lnTo>
                <a:cubicBezTo>
                  <a:pt x="16688" y="16317"/>
                  <a:pt x="16541" y="17141"/>
                  <a:pt x="16453" y="17936"/>
                </a:cubicBezTo>
                <a:cubicBezTo>
                  <a:pt x="16424" y="17921"/>
                  <a:pt x="16409" y="17877"/>
                  <a:pt x="16409" y="17862"/>
                </a:cubicBezTo>
                <a:cubicBezTo>
                  <a:pt x="16468" y="16847"/>
                  <a:pt x="16615" y="15802"/>
                  <a:pt x="16762" y="14772"/>
                </a:cubicBezTo>
                <a:lnTo>
                  <a:pt x="16762" y="14742"/>
                </a:lnTo>
                <a:cubicBezTo>
                  <a:pt x="17159" y="11843"/>
                  <a:pt x="17086" y="9548"/>
                  <a:pt x="16482" y="7649"/>
                </a:cubicBezTo>
                <a:cubicBezTo>
                  <a:pt x="16494" y="7645"/>
                  <a:pt x="16503" y="7643"/>
                  <a:pt x="16510" y="7643"/>
                </a:cubicBezTo>
                <a:close/>
                <a:moveTo>
                  <a:pt x="16644" y="7767"/>
                </a:moveTo>
                <a:lnTo>
                  <a:pt x="16644" y="7767"/>
                </a:lnTo>
                <a:cubicBezTo>
                  <a:pt x="16674" y="7782"/>
                  <a:pt x="16688" y="7796"/>
                  <a:pt x="16703" y="7796"/>
                </a:cubicBezTo>
                <a:cubicBezTo>
                  <a:pt x="17675" y="10357"/>
                  <a:pt x="17483" y="13227"/>
                  <a:pt x="17086" y="15331"/>
                </a:cubicBezTo>
                <a:cubicBezTo>
                  <a:pt x="17042" y="15596"/>
                  <a:pt x="16983" y="15890"/>
                  <a:pt x="16924" y="16170"/>
                </a:cubicBezTo>
                <a:cubicBezTo>
                  <a:pt x="16792" y="16832"/>
                  <a:pt x="16659" y="17494"/>
                  <a:pt x="16571" y="18113"/>
                </a:cubicBezTo>
                <a:cubicBezTo>
                  <a:pt x="16556" y="18083"/>
                  <a:pt x="16541" y="18068"/>
                  <a:pt x="16512" y="18024"/>
                </a:cubicBezTo>
                <a:cubicBezTo>
                  <a:pt x="16615" y="17200"/>
                  <a:pt x="16733" y="16332"/>
                  <a:pt x="16880" y="15464"/>
                </a:cubicBezTo>
                <a:lnTo>
                  <a:pt x="16968" y="15007"/>
                </a:lnTo>
                <a:cubicBezTo>
                  <a:pt x="17424" y="12152"/>
                  <a:pt x="17336" y="9724"/>
                  <a:pt x="16644" y="7767"/>
                </a:cubicBezTo>
                <a:close/>
                <a:moveTo>
                  <a:pt x="16394" y="18010"/>
                </a:moveTo>
                <a:cubicBezTo>
                  <a:pt x="16409" y="18024"/>
                  <a:pt x="16409" y="18039"/>
                  <a:pt x="16424" y="18083"/>
                </a:cubicBezTo>
                <a:lnTo>
                  <a:pt x="16424" y="18157"/>
                </a:lnTo>
                <a:cubicBezTo>
                  <a:pt x="16409" y="18113"/>
                  <a:pt x="16409" y="18098"/>
                  <a:pt x="16394" y="18083"/>
                </a:cubicBezTo>
                <a:lnTo>
                  <a:pt x="16394" y="18010"/>
                </a:lnTo>
                <a:close/>
                <a:moveTo>
                  <a:pt x="16394" y="18230"/>
                </a:moveTo>
                <a:cubicBezTo>
                  <a:pt x="16394" y="18274"/>
                  <a:pt x="16409" y="18289"/>
                  <a:pt x="16409" y="18289"/>
                </a:cubicBezTo>
                <a:lnTo>
                  <a:pt x="16409" y="18363"/>
                </a:lnTo>
                <a:cubicBezTo>
                  <a:pt x="16409" y="18348"/>
                  <a:pt x="16394" y="18319"/>
                  <a:pt x="16394" y="18304"/>
                </a:cubicBezTo>
                <a:lnTo>
                  <a:pt x="16394" y="18230"/>
                </a:lnTo>
                <a:close/>
                <a:moveTo>
                  <a:pt x="16512" y="18171"/>
                </a:moveTo>
                <a:cubicBezTo>
                  <a:pt x="16541" y="18216"/>
                  <a:pt x="16556" y="18230"/>
                  <a:pt x="16571" y="18274"/>
                </a:cubicBezTo>
                <a:cubicBezTo>
                  <a:pt x="16541" y="18304"/>
                  <a:pt x="16541" y="18348"/>
                  <a:pt x="16541" y="18363"/>
                </a:cubicBezTo>
                <a:cubicBezTo>
                  <a:pt x="16527" y="18319"/>
                  <a:pt x="16497" y="18304"/>
                  <a:pt x="16497" y="18274"/>
                </a:cubicBezTo>
                <a:cubicBezTo>
                  <a:pt x="16497" y="18230"/>
                  <a:pt x="16497" y="18201"/>
                  <a:pt x="16512" y="18171"/>
                </a:cubicBezTo>
                <a:close/>
                <a:moveTo>
                  <a:pt x="16904" y="8079"/>
                </a:moveTo>
                <a:lnTo>
                  <a:pt x="16904" y="8079"/>
                </a:lnTo>
                <a:cubicBezTo>
                  <a:pt x="17725" y="10191"/>
                  <a:pt x="17853" y="12831"/>
                  <a:pt x="17277" y="15655"/>
                </a:cubicBezTo>
                <a:cubicBezTo>
                  <a:pt x="17189" y="16067"/>
                  <a:pt x="17101" y="16479"/>
                  <a:pt x="17012" y="16876"/>
                </a:cubicBezTo>
                <a:cubicBezTo>
                  <a:pt x="16909" y="17362"/>
                  <a:pt x="16792" y="17862"/>
                  <a:pt x="16703" y="18363"/>
                </a:cubicBezTo>
                <a:lnTo>
                  <a:pt x="16644" y="18245"/>
                </a:lnTo>
                <a:cubicBezTo>
                  <a:pt x="16733" y="17583"/>
                  <a:pt x="16880" y="16891"/>
                  <a:pt x="17012" y="16185"/>
                </a:cubicBezTo>
                <a:cubicBezTo>
                  <a:pt x="17071" y="15920"/>
                  <a:pt x="17130" y="15625"/>
                  <a:pt x="17189" y="15346"/>
                </a:cubicBezTo>
                <a:cubicBezTo>
                  <a:pt x="17564" y="13326"/>
                  <a:pt x="17769" y="10558"/>
                  <a:pt x="16904" y="8079"/>
                </a:cubicBezTo>
                <a:close/>
                <a:moveTo>
                  <a:pt x="16998" y="8091"/>
                </a:moveTo>
                <a:cubicBezTo>
                  <a:pt x="18263" y="11005"/>
                  <a:pt x="17866" y="14198"/>
                  <a:pt x="17454" y="15964"/>
                </a:cubicBezTo>
                <a:cubicBezTo>
                  <a:pt x="17351" y="16508"/>
                  <a:pt x="17204" y="17024"/>
                  <a:pt x="17086" y="17539"/>
                </a:cubicBezTo>
                <a:cubicBezTo>
                  <a:pt x="16998" y="17877"/>
                  <a:pt x="16924" y="18230"/>
                  <a:pt x="16836" y="18569"/>
                </a:cubicBezTo>
                <a:cubicBezTo>
                  <a:pt x="16821" y="18525"/>
                  <a:pt x="16777" y="18480"/>
                  <a:pt x="16762" y="18451"/>
                </a:cubicBezTo>
                <a:cubicBezTo>
                  <a:pt x="16850" y="17936"/>
                  <a:pt x="16983" y="17421"/>
                  <a:pt x="17086" y="16891"/>
                </a:cubicBezTo>
                <a:cubicBezTo>
                  <a:pt x="17174" y="16479"/>
                  <a:pt x="17277" y="16082"/>
                  <a:pt x="17351" y="15670"/>
                </a:cubicBezTo>
                <a:cubicBezTo>
                  <a:pt x="17939" y="12829"/>
                  <a:pt x="17807" y="10195"/>
                  <a:pt x="16998" y="8091"/>
                </a:cubicBezTo>
                <a:close/>
                <a:moveTo>
                  <a:pt x="16615" y="18377"/>
                </a:moveTo>
                <a:cubicBezTo>
                  <a:pt x="16630" y="18407"/>
                  <a:pt x="16644" y="18436"/>
                  <a:pt x="16659" y="18466"/>
                </a:cubicBezTo>
                <a:cubicBezTo>
                  <a:pt x="16674" y="18510"/>
                  <a:pt x="16674" y="18539"/>
                  <a:pt x="16644" y="18583"/>
                </a:cubicBezTo>
                <a:cubicBezTo>
                  <a:pt x="16630" y="18539"/>
                  <a:pt x="16615" y="18510"/>
                  <a:pt x="16600" y="18480"/>
                </a:cubicBezTo>
                <a:cubicBezTo>
                  <a:pt x="16600" y="18451"/>
                  <a:pt x="16615" y="18407"/>
                  <a:pt x="16615" y="18377"/>
                </a:cubicBezTo>
                <a:close/>
                <a:moveTo>
                  <a:pt x="16482" y="18436"/>
                </a:moveTo>
                <a:cubicBezTo>
                  <a:pt x="16497" y="18451"/>
                  <a:pt x="16497" y="18495"/>
                  <a:pt x="16527" y="18510"/>
                </a:cubicBezTo>
                <a:cubicBezTo>
                  <a:pt x="16527" y="18539"/>
                  <a:pt x="16527" y="18569"/>
                  <a:pt x="16497" y="18598"/>
                </a:cubicBezTo>
                <a:cubicBezTo>
                  <a:pt x="16482" y="18583"/>
                  <a:pt x="16482" y="18539"/>
                  <a:pt x="16468" y="18525"/>
                </a:cubicBezTo>
                <a:cubicBezTo>
                  <a:pt x="16482" y="18480"/>
                  <a:pt x="16482" y="18451"/>
                  <a:pt x="16482" y="18436"/>
                </a:cubicBezTo>
                <a:close/>
                <a:moveTo>
                  <a:pt x="17218" y="8370"/>
                </a:moveTo>
                <a:cubicBezTo>
                  <a:pt x="18190" y="10592"/>
                  <a:pt x="18381" y="13433"/>
                  <a:pt x="17660" y="16288"/>
                </a:cubicBezTo>
                <a:cubicBezTo>
                  <a:pt x="17513" y="16906"/>
                  <a:pt x="17336" y="17539"/>
                  <a:pt x="17145" y="18142"/>
                </a:cubicBezTo>
                <a:cubicBezTo>
                  <a:pt x="17086" y="18348"/>
                  <a:pt x="17042" y="18539"/>
                  <a:pt x="16968" y="18760"/>
                </a:cubicBezTo>
                <a:cubicBezTo>
                  <a:pt x="16924" y="18731"/>
                  <a:pt x="16909" y="18686"/>
                  <a:pt x="16880" y="18657"/>
                </a:cubicBezTo>
                <a:lnTo>
                  <a:pt x="17159" y="17553"/>
                </a:lnTo>
                <a:cubicBezTo>
                  <a:pt x="17292" y="17038"/>
                  <a:pt x="17424" y="16523"/>
                  <a:pt x="17542" y="15993"/>
                </a:cubicBezTo>
                <a:cubicBezTo>
                  <a:pt x="17939" y="14272"/>
                  <a:pt x="18337" y="11225"/>
                  <a:pt x="17218" y="8370"/>
                </a:cubicBezTo>
                <a:close/>
                <a:moveTo>
                  <a:pt x="16468" y="18686"/>
                </a:moveTo>
                <a:cubicBezTo>
                  <a:pt x="16468" y="18716"/>
                  <a:pt x="16482" y="18731"/>
                  <a:pt x="16482" y="18745"/>
                </a:cubicBezTo>
                <a:lnTo>
                  <a:pt x="16482" y="18804"/>
                </a:lnTo>
                <a:cubicBezTo>
                  <a:pt x="16482" y="18789"/>
                  <a:pt x="16468" y="18760"/>
                  <a:pt x="16468" y="18745"/>
                </a:cubicBezTo>
                <a:lnTo>
                  <a:pt x="16468" y="18686"/>
                </a:lnTo>
                <a:close/>
                <a:moveTo>
                  <a:pt x="16733" y="18569"/>
                </a:moveTo>
                <a:cubicBezTo>
                  <a:pt x="16762" y="18598"/>
                  <a:pt x="16777" y="18642"/>
                  <a:pt x="16821" y="18672"/>
                </a:cubicBezTo>
                <a:cubicBezTo>
                  <a:pt x="16792" y="18716"/>
                  <a:pt x="16792" y="18745"/>
                  <a:pt x="16777" y="18804"/>
                </a:cubicBezTo>
                <a:lnTo>
                  <a:pt x="16718" y="18686"/>
                </a:lnTo>
                <a:cubicBezTo>
                  <a:pt x="16718" y="18657"/>
                  <a:pt x="16733" y="18598"/>
                  <a:pt x="16733" y="18569"/>
                </a:cubicBezTo>
                <a:close/>
                <a:moveTo>
                  <a:pt x="16571" y="18613"/>
                </a:moveTo>
                <a:cubicBezTo>
                  <a:pt x="16600" y="18657"/>
                  <a:pt x="16615" y="18672"/>
                  <a:pt x="16630" y="18716"/>
                </a:cubicBezTo>
                <a:cubicBezTo>
                  <a:pt x="16630" y="18745"/>
                  <a:pt x="16615" y="18789"/>
                  <a:pt x="16615" y="18819"/>
                </a:cubicBezTo>
                <a:cubicBezTo>
                  <a:pt x="16600" y="18789"/>
                  <a:pt x="16571" y="18760"/>
                  <a:pt x="16571" y="18731"/>
                </a:cubicBezTo>
                <a:lnTo>
                  <a:pt x="16571" y="18613"/>
                </a:lnTo>
                <a:close/>
                <a:moveTo>
                  <a:pt x="17395" y="8562"/>
                </a:moveTo>
                <a:cubicBezTo>
                  <a:pt x="18454" y="10872"/>
                  <a:pt x="18616" y="13727"/>
                  <a:pt x="17866" y="16597"/>
                </a:cubicBezTo>
                <a:cubicBezTo>
                  <a:pt x="17660" y="17333"/>
                  <a:pt x="17439" y="18054"/>
                  <a:pt x="17218" y="18731"/>
                </a:cubicBezTo>
                <a:cubicBezTo>
                  <a:pt x="17204" y="18804"/>
                  <a:pt x="17159" y="18878"/>
                  <a:pt x="17145" y="18951"/>
                </a:cubicBezTo>
                <a:cubicBezTo>
                  <a:pt x="17101" y="18907"/>
                  <a:pt x="17086" y="18878"/>
                  <a:pt x="17056" y="18834"/>
                </a:cubicBezTo>
                <a:cubicBezTo>
                  <a:pt x="17101" y="18613"/>
                  <a:pt x="17189" y="18392"/>
                  <a:pt x="17233" y="18157"/>
                </a:cubicBezTo>
                <a:cubicBezTo>
                  <a:pt x="17410" y="17553"/>
                  <a:pt x="17586" y="16921"/>
                  <a:pt x="17748" y="16288"/>
                </a:cubicBezTo>
                <a:cubicBezTo>
                  <a:pt x="18440" y="13506"/>
                  <a:pt x="18307" y="10769"/>
                  <a:pt x="17395" y="8562"/>
                </a:cubicBezTo>
                <a:close/>
                <a:moveTo>
                  <a:pt x="16453" y="18966"/>
                </a:moveTo>
                <a:cubicBezTo>
                  <a:pt x="16468" y="18981"/>
                  <a:pt x="16468" y="18981"/>
                  <a:pt x="16468" y="19010"/>
                </a:cubicBezTo>
                <a:cubicBezTo>
                  <a:pt x="16453" y="18981"/>
                  <a:pt x="16453" y="18966"/>
                  <a:pt x="16453" y="18966"/>
                </a:cubicBezTo>
                <a:close/>
                <a:moveTo>
                  <a:pt x="16865" y="18760"/>
                </a:moveTo>
                <a:cubicBezTo>
                  <a:pt x="16880" y="18804"/>
                  <a:pt x="16924" y="18834"/>
                  <a:pt x="16939" y="18878"/>
                </a:cubicBezTo>
                <a:cubicBezTo>
                  <a:pt x="16939" y="18907"/>
                  <a:pt x="16924" y="18966"/>
                  <a:pt x="16909" y="19010"/>
                </a:cubicBezTo>
                <a:cubicBezTo>
                  <a:pt x="16895" y="18966"/>
                  <a:pt x="16850" y="18937"/>
                  <a:pt x="16836" y="18893"/>
                </a:cubicBezTo>
                <a:cubicBezTo>
                  <a:pt x="16850" y="18863"/>
                  <a:pt x="16850" y="18804"/>
                  <a:pt x="16865" y="18760"/>
                </a:cubicBezTo>
                <a:close/>
                <a:moveTo>
                  <a:pt x="16541" y="18878"/>
                </a:moveTo>
                <a:cubicBezTo>
                  <a:pt x="16556" y="18893"/>
                  <a:pt x="16556" y="18937"/>
                  <a:pt x="16571" y="18951"/>
                </a:cubicBezTo>
                <a:cubicBezTo>
                  <a:pt x="16600" y="18966"/>
                  <a:pt x="16571" y="19010"/>
                  <a:pt x="16571" y="19025"/>
                </a:cubicBezTo>
                <a:cubicBezTo>
                  <a:pt x="16556" y="19010"/>
                  <a:pt x="16556" y="18966"/>
                  <a:pt x="16541" y="18951"/>
                </a:cubicBezTo>
                <a:lnTo>
                  <a:pt x="16541" y="18878"/>
                </a:lnTo>
                <a:close/>
                <a:moveTo>
                  <a:pt x="16688" y="18819"/>
                </a:moveTo>
                <a:cubicBezTo>
                  <a:pt x="16703" y="18848"/>
                  <a:pt x="16718" y="18878"/>
                  <a:pt x="16733" y="18907"/>
                </a:cubicBezTo>
                <a:cubicBezTo>
                  <a:pt x="16733" y="18951"/>
                  <a:pt x="16733" y="18981"/>
                  <a:pt x="16718" y="19025"/>
                </a:cubicBezTo>
                <a:cubicBezTo>
                  <a:pt x="16703" y="18981"/>
                  <a:pt x="16688" y="18951"/>
                  <a:pt x="16674" y="18937"/>
                </a:cubicBezTo>
                <a:cubicBezTo>
                  <a:pt x="16674" y="18893"/>
                  <a:pt x="16688" y="18848"/>
                  <a:pt x="16688" y="18819"/>
                </a:cubicBezTo>
                <a:close/>
                <a:moveTo>
                  <a:pt x="17675" y="9018"/>
                </a:moveTo>
                <a:cubicBezTo>
                  <a:pt x="18690" y="11314"/>
                  <a:pt x="18837" y="14183"/>
                  <a:pt x="18042" y="16921"/>
                </a:cubicBezTo>
                <a:cubicBezTo>
                  <a:pt x="17822" y="17700"/>
                  <a:pt x="17557" y="18436"/>
                  <a:pt x="17292" y="19172"/>
                </a:cubicBezTo>
                <a:cubicBezTo>
                  <a:pt x="17262" y="19128"/>
                  <a:pt x="17218" y="19099"/>
                  <a:pt x="17204" y="19040"/>
                </a:cubicBezTo>
                <a:cubicBezTo>
                  <a:pt x="17233" y="18951"/>
                  <a:pt x="17262" y="18863"/>
                  <a:pt x="17292" y="18760"/>
                </a:cubicBezTo>
                <a:cubicBezTo>
                  <a:pt x="17513" y="18068"/>
                  <a:pt x="17748" y="17347"/>
                  <a:pt x="17954" y="16611"/>
                </a:cubicBezTo>
                <a:cubicBezTo>
                  <a:pt x="18675" y="13933"/>
                  <a:pt x="18587" y="11240"/>
                  <a:pt x="17675" y="9018"/>
                </a:cubicBezTo>
                <a:close/>
                <a:moveTo>
                  <a:pt x="17012" y="18951"/>
                </a:moveTo>
                <a:cubicBezTo>
                  <a:pt x="17056" y="18981"/>
                  <a:pt x="17071" y="19025"/>
                  <a:pt x="17101" y="19054"/>
                </a:cubicBezTo>
                <a:cubicBezTo>
                  <a:pt x="17086" y="19113"/>
                  <a:pt x="17071" y="19157"/>
                  <a:pt x="17056" y="19202"/>
                </a:cubicBezTo>
                <a:cubicBezTo>
                  <a:pt x="17012" y="19172"/>
                  <a:pt x="16998" y="19128"/>
                  <a:pt x="16983" y="19099"/>
                </a:cubicBezTo>
                <a:cubicBezTo>
                  <a:pt x="16998" y="19040"/>
                  <a:pt x="16998" y="19010"/>
                  <a:pt x="17012" y="18951"/>
                </a:cubicBezTo>
                <a:close/>
                <a:moveTo>
                  <a:pt x="16527" y="19113"/>
                </a:moveTo>
                <a:cubicBezTo>
                  <a:pt x="16527" y="19128"/>
                  <a:pt x="16541" y="19143"/>
                  <a:pt x="16541" y="19172"/>
                </a:cubicBezTo>
                <a:lnTo>
                  <a:pt x="16541" y="19246"/>
                </a:lnTo>
                <a:cubicBezTo>
                  <a:pt x="16541" y="19231"/>
                  <a:pt x="16527" y="19202"/>
                  <a:pt x="16527" y="19187"/>
                </a:cubicBezTo>
                <a:lnTo>
                  <a:pt x="16527" y="19113"/>
                </a:lnTo>
                <a:close/>
                <a:moveTo>
                  <a:pt x="16659" y="19054"/>
                </a:moveTo>
                <a:cubicBezTo>
                  <a:pt x="16688" y="19099"/>
                  <a:pt x="16703" y="19113"/>
                  <a:pt x="16718" y="19157"/>
                </a:cubicBezTo>
                <a:cubicBezTo>
                  <a:pt x="16688" y="19187"/>
                  <a:pt x="16688" y="19216"/>
                  <a:pt x="16688" y="19246"/>
                </a:cubicBezTo>
                <a:cubicBezTo>
                  <a:pt x="16674" y="19202"/>
                  <a:pt x="16644" y="19187"/>
                  <a:pt x="16644" y="19157"/>
                </a:cubicBezTo>
                <a:cubicBezTo>
                  <a:pt x="16644" y="19113"/>
                  <a:pt x="16659" y="19084"/>
                  <a:pt x="16659" y="19054"/>
                </a:cubicBezTo>
                <a:close/>
                <a:moveTo>
                  <a:pt x="16836" y="19010"/>
                </a:moveTo>
                <a:cubicBezTo>
                  <a:pt x="16850" y="19040"/>
                  <a:pt x="16895" y="19084"/>
                  <a:pt x="16909" y="19113"/>
                </a:cubicBezTo>
                <a:cubicBezTo>
                  <a:pt x="16865" y="19157"/>
                  <a:pt x="16850" y="19187"/>
                  <a:pt x="16850" y="19246"/>
                </a:cubicBezTo>
                <a:lnTo>
                  <a:pt x="16792" y="19128"/>
                </a:lnTo>
                <a:cubicBezTo>
                  <a:pt x="16821" y="19099"/>
                  <a:pt x="16821" y="19040"/>
                  <a:pt x="16836" y="19010"/>
                </a:cubicBezTo>
                <a:close/>
                <a:moveTo>
                  <a:pt x="17866" y="9239"/>
                </a:moveTo>
                <a:cubicBezTo>
                  <a:pt x="18940" y="11593"/>
                  <a:pt x="19102" y="14492"/>
                  <a:pt x="18248" y="17244"/>
                </a:cubicBezTo>
                <a:cubicBezTo>
                  <a:pt x="18028" y="17951"/>
                  <a:pt x="17748" y="18672"/>
                  <a:pt x="17468" y="19349"/>
                </a:cubicBezTo>
                <a:cubicBezTo>
                  <a:pt x="17439" y="19319"/>
                  <a:pt x="17395" y="19275"/>
                  <a:pt x="17365" y="19231"/>
                </a:cubicBezTo>
                <a:cubicBezTo>
                  <a:pt x="17645" y="18495"/>
                  <a:pt x="17925" y="17715"/>
                  <a:pt x="18145" y="16921"/>
                </a:cubicBezTo>
                <a:cubicBezTo>
                  <a:pt x="18911" y="14257"/>
                  <a:pt x="18808" y="11505"/>
                  <a:pt x="17866" y="9239"/>
                </a:cubicBezTo>
                <a:close/>
                <a:moveTo>
                  <a:pt x="17159" y="19128"/>
                </a:moveTo>
                <a:cubicBezTo>
                  <a:pt x="17204" y="19172"/>
                  <a:pt x="17233" y="19202"/>
                  <a:pt x="17248" y="19246"/>
                </a:cubicBezTo>
                <a:cubicBezTo>
                  <a:pt x="17262" y="19260"/>
                  <a:pt x="17233" y="19275"/>
                  <a:pt x="17233" y="19305"/>
                </a:cubicBezTo>
                <a:cubicBezTo>
                  <a:pt x="17218" y="19334"/>
                  <a:pt x="17218" y="19378"/>
                  <a:pt x="17204" y="19408"/>
                </a:cubicBezTo>
                <a:cubicBezTo>
                  <a:pt x="17159" y="19378"/>
                  <a:pt x="17145" y="19334"/>
                  <a:pt x="17101" y="19275"/>
                </a:cubicBezTo>
                <a:cubicBezTo>
                  <a:pt x="17130" y="19216"/>
                  <a:pt x="17145" y="19172"/>
                  <a:pt x="17159" y="19128"/>
                </a:cubicBezTo>
                <a:close/>
                <a:moveTo>
                  <a:pt x="16497" y="19349"/>
                </a:moveTo>
                <a:cubicBezTo>
                  <a:pt x="16497" y="19378"/>
                  <a:pt x="16512" y="19378"/>
                  <a:pt x="16512" y="19393"/>
                </a:cubicBezTo>
                <a:lnTo>
                  <a:pt x="16512" y="19452"/>
                </a:lnTo>
                <a:cubicBezTo>
                  <a:pt x="16512" y="19422"/>
                  <a:pt x="16512" y="19422"/>
                  <a:pt x="16497" y="19408"/>
                </a:cubicBezTo>
                <a:lnTo>
                  <a:pt x="16497" y="19349"/>
                </a:lnTo>
                <a:close/>
                <a:moveTo>
                  <a:pt x="16762" y="19246"/>
                </a:moveTo>
                <a:cubicBezTo>
                  <a:pt x="16777" y="19275"/>
                  <a:pt x="16792" y="19319"/>
                  <a:pt x="16821" y="19334"/>
                </a:cubicBezTo>
                <a:cubicBezTo>
                  <a:pt x="16792" y="19378"/>
                  <a:pt x="16792" y="19408"/>
                  <a:pt x="16777" y="19452"/>
                </a:cubicBezTo>
                <a:cubicBezTo>
                  <a:pt x="16762" y="19408"/>
                  <a:pt x="16733" y="19378"/>
                  <a:pt x="16718" y="19349"/>
                </a:cubicBezTo>
                <a:cubicBezTo>
                  <a:pt x="16733" y="19334"/>
                  <a:pt x="16762" y="19305"/>
                  <a:pt x="16762" y="19246"/>
                </a:cubicBezTo>
                <a:close/>
                <a:moveTo>
                  <a:pt x="16939" y="19187"/>
                </a:moveTo>
                <a:cubicBezTo>
                  <a:pt x="16968" y="19216"/>
                  <a:pt x="16998" y="19260"/>
                  <a:pt x="17012" y="19305"/>
                </a:cubicBezTo>
                <a:cubicBezTo>
                  <a:pt x="16998" y="19349"/>
                  <a:pt x="16998" y="19408"/>
                  <a:pt x="16983" y="19452"/>
                </a:cubicBezTo>
                <a:cubicBezTo>
                  <a:pt x="16968" y="19408"/>
                  <a:pt x="16924" y="19378"/>
                  <a:pt x="16909" y="19334"/>
                </a:cubicBezTo>
                <a:cubicBezTo>
                  <a:pt x="16924" y="19275"/>
                  <a:pt x="16924" y="19246"/>
                  <a:pt x="16939" y="19187"/>
                </a:cubicBezTo>
                <a:close/>
                <a:moveTo>
                  <a:pt x="16615" y="19305"/>
                </a:moveTo>
                <a:cubicBezTo>
                  <a:pt x="16630" y="19319"/>
                  <a:pt x="16630" y="19349"/>
                  <a:pt x="16644" y="19378"/>
                </a:cubicBezTo>
                <a:cubicBezTo>
                  <a:pt x="16644" y="19408"/>
                  <a:pt x="16630" y="19422"/>
                  <a:pt x="16630" y="19466"/>
                </a:cubicBezTo>
                <a:cubicBezTo>
                  <a:pt x="16615" y="19452"/>
                  <a:pt x="16615" y="19408"/>
                  <a:pt x="16600" y="19393"/>
                </a:cubicBezTo>
                <a:cubicBezTo>
                  <a:pt x="16600" y="19349"/>
                  <a:pt x="16615" y="19334"/>
                  <a:pt x="16615" y="19305"/>
                </a:cubicBezTo>
                <a:close/>
                <a:moveTo>
                  <a:pt x="18101" y="9680"/>
                </a:moveTo>
                <a:lnTo>
                  <a:pt x="18101" y="9680"/>
                </a:lnTo>
                <a:cubicBezTo>
                  <a:pt x="19176" y="12020"/>
                  <a:pt x="19308" y="14919"/>
                  <a:pt x="18440" y="17553"/>
                </a:cubicBezTo>
                <a:cubicBezTo>
                  <a:pt x="18204" y="18230"/>
                  <a:pt x="17939" y="18893"/>
                  <a:pt x="17645" y="19540"/>
                </a:cubicBezTo>
                <a:lnTo>
                  <a:pt x="17513" y="19408"/>
                </a:lnTo>
                <a:cubicBezTo>
                  <a:pt x="17792" y="18716"/>
                  <a:pt x="18087" y="17995"/>
                  <a:pt x="18307" y="17259"/>
                </a:cubicBezTo>
                <a:cubicBezTo>
                  <a:pt x="19117" y="14669"/>
                  <a:pt x="19028" y="11946"/>
                  <a:pt x="18101" y="9680"/>
                </a:cubicBezTo>
                <a:close/>
                <a:moveTo>
                  <a:pt x="17336" y="19319"/>
                </a:moveTo>
                <a:lnTo>
                  <a:pt x="17439" y="19422"/>
                </a:lnTo>
                <a:cubicBezTo>
                  <a:pt x="17410" y="19496"/>
                  <a:pt x="17380" y="19555"/>
                  <a:pt x="17365" y="19614"/>
                </a:cubicBezTo>
                <a:cubicBezTo>
                  <a:pt x="17336" y="19569"/>
                  <a:pt x="17292" y="19540"/>
                  <a:pt x="17277" y="19481"/>
                </a:cubicBezTo>
                <a:cubicBezTo>
                  <a:pt x="17292" y="19422"/>
                  <a:pt x="17307" y="19393"/>
                  <a:pt x="17336" y="19334"/>
                </a:cubicBezTo>
                <a:lnTo>
                  <a:pt x="17336" y="19319"/>
                </a:lnTo>
                <a:close/>
                <a:moveTo>
                  <a:pt x="17086" y="19393"/>
                </a:moveTo>
                <a:cubicBezTo>
                  <a:pt x="17130" y="19422"/>
                  <a:pt x="17145" y="19466"/>
                  <a:pt x="17174" y="19496"/>
                </a:cubicBezTo>
                <a:cubicBezTo>
                  <a:pt x="17145" y="19555"/>
                  <a:pt x="17130" y="19584"/>
                  <a:pt x="17101" y="19643"/>
                </a:cubicBezTo>
                <a:cubicBezTo>
                  <a:pt x="17086" y="19614"/>
                  <a:pt x="17056" y="19569"/>
                  <a:pt x="17027" y="19540"/>
                </a:cubicBezTo>
                <a:cubicBezTo>
                  <a:pt x="17056" y="19481"/>
                  <a:pt x="17071" y="19422"/>
                  <a:pt x="17086" y="19393"/>
                </a:cubicBezTo>
                <a:close/>
                <a:moveTo>
                  <a:pt x="16895" y="19452"/>
                </a:moveTo>
                <a:cubicBezTo>
                  <a:pt x="16909" y="19481"/>
                  <a:pt x="16924" y="19525"/>
                  <a:pt x="16968" y="19555"/>
                </a:cubicBezTo>
                <a:cubicBezTo>
                  <a:pt x="16924" y="19584"/>
                  <a:pt x="16924" y="19628"/>
                  <a:pt x="16909" y="19687"/>
                </a:cubicBezTo>
                <a:lnTo>
                  <a:pt x="16850" y="19569"/>
                </a:lnTo>
                <a:cubicBezTo>
                  <a:pt x="16865" y="19540"/>
                  <a:pt x="16865" y="19481"/>
                  <a:pt x="16895" y="19452"/>
                </a:cubicBezTo>
                <a:close/>
                <a:moveTo>
                  <a:pt x="16571" y="19555"/>
                </a:moveTo>
                <a:cubicBezTo>
                  <a:pt x="16571" y="19569"/>
                  <a:pt x="16600" y="19584"/>
                  <a:pt x="16600" y="19614"/>
                </a:cubicBezTo>
                <a:cubicBezTo>
                  <a:pt x="16600" y="19643"/>
                  <a:pt x="16571" y="19672"/>
                  <a:pt x="16571" y="19702"/>
                </a:cubicBezTo>
                <a:cubicBezTo>
                  <a:pt x="16571" y="19687"/>
                  <a:pt x="16556" y="19672"/>
                  <a:pt x="16556" y="19643"/>
                </a:cubicBezTo>
                <a:cubicBezTo>
                  <a:pt x="16556" y="19614"/>
                  <a:pt x="16556" y="19584"/>
                  <a:pt x="16571" y="19555"/>
                </a:cubicBezTo>
                <a:close/>
                <a:moveTo>
                  <a:pt x="16703" y="19496"/>
                </a:moveTo>
                <a:cubicBezTo>
                  <a:pt x="16718" y="19540"/>
                  <a:pt x="16747" y="19555"/>
                  <a:pt x="16762" y="19584"/>
                </a:cubicBezTo>
                <a:cubicBezTo>
                  <a:pt x="16747" y="19628"/>
                  <a:pt x="16747" y="19672"/>
                  <a:pt x="16718" y="19702"/>
                </a:cubicBezTo>
                <a:cubicBezTo>
                  <a:pt x="16703" y="19672"/>
                  <a:pt x="16688" y="19643"/>
                  <a:pt x="16688" y="19614"/>
                </a:cubicBezTo>
                <a:cubicBezTo>
                  <a:pt x="16688" y="19569"/>
                  <a:pt x="16703" y="19540"/>
                  <a:pt x="16703" y="19496"/>
                </a:cubicBezTo>
                <a:close/>
                <a:moveTo>
                  <a:pt x="18322" y="9886"/>
                </a:moveTo>
                <a:lnTo>
                  <a:pt x="18322" y="9886"/>
                </a:lnTo>
                <a:cubicBezTo>
                  <a:pt x="19426" y="12285"/>
                  <a:pt x="19573" y="15228"/>
                  <a:pt x="18631" y="17862"/>
                </a:cubicBezTo>
                <a:cubicBezTo>
                  <a:pt x="18410" y="18510"/>
                  <a:pt x="18145" y="19113"/>
                  <a:pt x="17851" y="19717"/>
                </a:cubicBezTo>
                <a:cubicBezTo>
                  <a:pt x="17807" y="19687"/>
                  <a:pt x="17748" y="19643"/>
                  <a:pt x="17719" y="19599"/>
                </a:cubicBezTo>
                <a:cubicBezTo>
                  <a:pt x="18013" y="18937"/>
                  <a:pt x="18293" y="18274"/>
                  <a:pt x="18528" y="17568"/>
                </a:cubicBezTo>
                <a:cubicBezTo>
                  <a:pt x="19367" y="15007"/>
                  <a:pt x="19279" y="12197"/>
                  <a:pt x="18322" y="9886"/>
                </a:cubicBezTo>
                <a:close/>
                <a:moveTo>
                  <a:pt x="17498" y="19496"/>
                </a:moveTo>
                <a:lnTo>
                  <a:pt x="17630" y="19628"/>
                </a:lnTo>
                <a:cubicBezTo>
                  <a:pt x="17586" y="19687"/>
                  <a:pt x="17571" y="19746"/>
                  <a:pt x="17527" y="19790"/>
                </a:cubicBezTo>
                <a:cubicBezTo>
                  <a:pt x="17498" y="19761"/>
                  <a:pt x="17454" y="19717"/>
                  <a:pt x="17424" y="19672"/>
                </a:cubicBezTo>
                <a:cubicBezTo>
                  <a:pt x="17439" y="19614"/>
                  <a:pt x="17483" y="19555"/>
                  <a:pt x="17498" y="19496"/>
                </a:cubicBezTo>
                <a:close/>
                <a:moveTo>
                  <a:pt x="17233" y="19555"/>
                </a:moveTo>
                <a:cubicBezTo>
                  <a:pt x="17277" y="19584"/>
                  <a:pt x="17307" y="19628"/>
                  <a:pt x="17336" y="19672"/>
                </a:cubicBezTo>
                <a:cubicBezTo>
                  <a:pt x="17307" y="19746"/>
                  <a:pt x="17292" y="19790"/>
                  <a:pt x="17277" y="19834"/>
                </a:cubicBezTo>
                <a:cubicBezTo>
                  <a:pt x="17233" y="19820"/>
                  <a:pt x="17204" y="19775"/>
                  <a:pt x="17189" y="19717"/>
                </a:cubicBezTo>
                <a:lnTo>
                  <a:pt x="17233" y="19555"/>
                </a:lnTo>
                <a:close/>
                <a:moveTo>
                  <a:pt x="17277" y="19834"/>
                </a:moveTo>
                <a:cubicBezTo>
                  <a:pt x="17277" y="19842"/>
                  <a:pt x="17273" y="19845"/>
                  <a:pt x="17272" y="19845"/>
                </a:cubicBezTo>
                <a:cubicBezTo>
                  <a:pt x="17270" y="19845"/>
                  <a:pt x="17270" y="19842"/>
                  <a:pt x="17277" y="19834"/>
                </a:cubicBezTo>
                <a:close/>
                <a:moveTo>
                  <a:pt x="16998" y="19628"/>
                </a:moveTo>
                <a:cubicBezTo>
                  <a:pt x="17012" y="19672"/>
                  <a:pt x="17056" y="19702"/>
                  <a:pt x="17071" y="19746"/>
                </a:cubicBezTo>
                <a:cubicBezTo>
                  <a:pt x="17071" y="19790"/>
                  <a:pt x="17056" y="19849"/>
                  <a:pt x="17042" y="19893"/>
                </a:cubicBezTo>
                <a:cubicBezTo>
                  <a:pt x="17012" y="19849"/>
                  <a:pt x="16983" y="19820"/>
                  <a:pt x="16968" y="19775"/>
                </a:cubicBezTo>
                <a:cubicBezTo>
                  <a:pt x="16983" y="19717"/>
                  <a:pt x="16998" y="19687"/>
                  <a:pt x="16998" y="19628"/>
                </a:cubicBezTo>
                <a:close/>
                <a:moveTo>
                  <a:pt x="16541" y="19820"/>
                </a:moveTo>
                <a:cubicBezTo>
                  <a:pt x="16541" y="19834"/>
                  <a:pt x="16556" y="19849"/>
                  <a:pt x="16556" y="19849"/>
                </a:cubicBezTo>
                <a:cubicBezTo>
                  <a:pt x="16556" y="19864"/>
                  <a:pt x="16556" y="19879"/>
                  <a:pt x="16541" y="19908"/>
                </a:cubicBezTo>
                <a:cubicBezTo>
                  <a:pt x="16541" y="19893"/>
                  <a:pt x="16541" y="19864"/>
                  <a:pt x="16527" y="19864"/>
                </a:cubicBezTo>
                <a:cubicBezTo>
                  <a:pt x="16541" y="19849"/>
                  <a:pt x="16541" y="19834"/>
                  <a:pt x="16541" y="19820"/>
                </a:cubicBezTo>
                <a:close/>
                <a:moveTo>
                  <a:pt x="16821" y="19672"/>
                </a:moveTo>
                <a:cubicBezTo>
                  <a:pt x="16836" y="19702"/>
                  <a:pt x="16850" y="19746"/>
                  <a:pt x="16865" y="19761"/>
                </a:cubicBezTo>
                <a:cubicBezTo>
                  <a:pt x="16850" y="19834"/>
                  <a:pt x="16850" y="19864"/>
                  <a:pt x="16836" y="19908"/>
                </a:cubicBezTo>
                <a:lnTo>
                  <a:pt x="16777" y="19790"/>
                </a:lnTo>
                <a:cubicBezTo>
                  <a:pt x="16792" y="19761"/>
                  <a:pt x="16792" y="19702"/>
                  <a:pt x="16821" y="19672"/>
                </a:cubicBezTo>
                <a:close/>
                <a:moveTo>
                  <a:pt x="18543" y="10210"/>
                </a:moveTo>
                <a:cubicBezTo>
                  <a:pt x="19676" y="12638"/>
                  <a:pt x="19808" y="15567"/>
                  <a:pt x="18822" y="18201"/>
                </a:cubicBezTo>
                <a:cubicBezTo>
                  <a:pt x="18602" y="18775"/>
                  <a:pt x="18322" y="19349"/>
                  <a:pt x="18042" y="19908"/>
                </a:cubicBezTo>
                <a:cubicBezTo>
                  <a:pt x="17998" y="19864"/>
                  <a:pt x="17954" y="19834"/>
                  <a:pt x="17895" y="19775"/>
                </a:cubicBezTo>
                <a:cubicBezTo>
                  <a:pt x="18190" y="19172"/>
                  <a:pt x="18469" y="18539"/>
                  <a:pt x="18705" y="17907"/>
                </a:cubicBezTo>
                <a:cubicBezTo>
                  <a:pt x="19617" y="15361"/>
                  <a:pt x="19514" y="12564"/>
                  <a:pt x="18543" y="10210"/>
                </a:cubicBezTo>
                <a:close/>
                <a:moveTo>
                  <a:pt x="16674" y="19746"/>
                </a:moveTo>
                <a:cubicBezTo>
                  <a:pt x="16688" y="19761"/>
                  <a:pt x="16688" y="19790"/>
                  <a:pt x="16703" y="19820"/>
                </a:cubicBezTo>
                <a:cubicBezTo>
                  <a:pt x="16703" y="19849"/>
                  <a:pt x="16688" y="19893"/>
                  <a:pt x="16688" y="19923"/>
                </a:cubicBezTo>
                <a:cubicBezTo>
                  <a:pt x="16674" y="19908"/>
                  <a:pt x="16674" y="19864"/>
                  <a:pt x="16644" y="19849"/>
                </a:cubicBezTo>
                <a:cubicBezTo>
                  <a:pt x="16644" y="19820"/>
                  <a:pt x="16644" y="19775"/>
                  <a:pt x="16674" y="19746"/>
                </a:cubicBezTo>
                <a:close/>
                <a:moveTo>
                  <a:pt x="17660" y="19672"/>
                </a:moveTo>
                <a:lnTo>
                  <a:pt x="17778" y="19775"/>
                </a:lnTo>
                <a:lnTo>
                  <a:pt x="17792" y="19790"/>
                </a:lnTo>
                <a:cubicBezTo>
                  <a:pt x="17778" y="19864"/>
                  <a:pt x="17748" y="19923"/>
                  <a:pt x="17719" y="19982"/>
                </a:cubicBezTo>
                <a:lnTo>
                  <a:pt x="17586" y="19849"/>
                </a:lnTo>
                <a:cubicBezTo>
                  <a:pt x="17601" y="19790"/>
                  <a:pt x="17645" y="19746"/>
                  <a:pt x="17660" y="19672"/>
                </a:cubicBezTo>
                <a:close/>
                <a:moveTo>
                  <a:pt x="17365" y="19761"/>
                </a:moveTo>
                <a:cubicBezTo>
                  <a:pt x="17410" y="19790"/>
                  <a:pt x="17439" y="19834"/>
                  <a:pt x="17468" y="19879"/>
                </a:cubicBezTo>
                <a:cubicBezTo>
                  <a:pt x="17468" y="19937"/>
                  <a:pt x="17439" y="19996"/>
                  <a:pt x="17424" y="20055"/>
                </a:cubicBezTo>
                <a:cubicBezTo>
                  <a:pt x="17380" y="20011"/>
                  <a:pt x="17351" y="19982"/>
                  <a:pt x="17307" y="19923"/>
                </a:cubicBezTo>
                <a:cubicBezTo>
                  <a:pt x="17307" y="19908"/>
                  <a:pt x="17336" y="19893"/>
                  <a:pt x="17336" y="19864"/>
                </a:cubicBezTo>
                <a:cubicBezTo>
                  <a:pt x="17351" y="19834"/>
                  <a:pt x="17365" y="19790"/>
                  <a:pt x="17365" y="19761"/>
                </a:cubicBezTo>
                <a:close/>
                <a:moveTo>
                  <a:pt x="18852" y="10769"/>
                </a:moveTo>
                <a:cubicBezTo>
                  <a:pt x="19911" y="13153"/>
                  <a:pt x="20000" y="16023"/>
                  <a:pt x="19028" y="18510"/>
                </a:cubicBezTo>
                <a:cubicBezTo>
                  <a:pt x="18808" y="19040"/>
                  <a:pt x="18543" y="19555"/>
                  <a:pt x="18263" y="20070"/>
                </a:cubicBezTo>
                <a:cubicBezTo>
                  <a:pt x="18219" y="20040"/>
                  <a:pt x="18160" y="19996"/>
                  <a:pt x="18116" y="19967"/>
                </a:cubicBezTo>
                <a:cubicBezTo>
                  <a:pt x="18410" y="19393"/>
                  <a:pt x="18690" y="18819"/>
                  <a:pt x="18911" y="18230"/>
                </a:cubicBezTo>
                <a:cubicBezTo>
                  <a:pt x="19838" y="15787"/>
                  <a:pt x="19794" y="13080"/>
                  <a:pt x="18852" y="10769"/>
                </a:cubicBezTo>
                <a:close/>
                <a:moveTo>
                  <a:pt x="17145" y="19834"/>
                </a:moveTo>
                <a:cubicBezTo>
                  <a:pt x="17189" y="19864"/>
                  <a:pt x="17204" y="19908"/>
                  <a:pt x="17233" y="19937"/>
                </a:cubicBezTo>
                <a:cubicBezTo>
                  <a:pt x="17204" y="19996"/>
                  <a:pt x="17189" y="20040"/>
                  <a:pt x="17159" y="20085"/>
                </a:cubicBezTo>
                <a:cubicBezTo>
                  <a:pt x="17145" y="20055"/>
                  <a:pt x="17115" y="20011"/>
                  <a:pt x="17086" y="19982"/>
                </a:cubicBezTo>
                <a:cubicBezTo>
                  <a:pt x="17101" y="19923"/>
                  <a:pt x="17130" y="19864"/>
                  <a:pt x="17145" y="19834"/>
                </a:cubicBezTo>
                <a:close/>
                <a:moveTo>
                  <a:pt x="16615" y="19996"/>
                </a:moveTo>
                <a:cubicBezTo>
                  <a:pt x="16615" y="20011"/>
                  <a:pt x="16630" y="20040"/>
                  <a:pt x="16630" y="20070"/>
                </a:cubicBezTo>
                <a:cubicBezTo>
                  <a:pt x="16630" y="20085"/>
                  <a:pt x="16615" y="20129"/>
                  <a:pt x="16615" y="20143"/>
                </a:cubicBezTo>
                <a:cubicBezTo>
                  <a:pt x="16615" y="20129"/>
                  <a:pt x="16600" y="20114"/>
                  <a:pt x="16600" y="20070"/>
                </a:cubicBezTo>
                <a:cubicBezTo>
                  <a:pt x="16600" y="20055"/>
                  <a:pt x="16615" y="20011"/>
                  <a:pt x="16615" y="19996"/>
                </a:cubicBezTo>
                <a:close/>
                <a:moveTo>
                  <a:pt x="16762" y="19923"/>
                </a:moveTo>
                <a:cubicBezTo>
                  <a:pt x="16762" y="19952"/>
                  <a:pt x="16777" y="19996"/>
                  <a:pt x="16792" y="20011"/>
                </a:cubicBezTo>
                <a:cubicBezTo>
                  <a:pt x="16777" y="20055"/>
                  <a:pt x="16777" y="20085"/>
                  <a:pt x="16762" y="20143"/>
                </a:cubicBezTo>
                <a:cubicBezTo>
                  <a:pt x="16747" y="20114"/>
                  <a:pt x="16747" y="20085"/>
                  <a:pt x="16718" y="20055"/>
                </a:cubicBezTo>
                <a:cubicBezTo>
                  <a:pt x="16733" y="20011"/>
                  <a:pt x="16733" y="19982"/>
                  <a:pt x="16762" y="19923"/>
                </a:cubicBezTo>
                <a:close/>
                <a:moveTo>
                  <a:pt x="16924" y="19893"/>
                </a:moveTo>
                <a:cubicBezTo>
                  <a:pt x="16939" y="19923"/>
                  <a:pt x="16968" y="19967"/>
                  <a:pt x="16998" y="19996"/>
                </a:cubicBezTo>
                <a:cubicBezTo>
                  <a:pt x="16983" y="20055"/>
                  <a:pt x="16968" y="20085"/>
                  <a:pt x="16939" y="20143"/>
                </a:cubicBezTo>
                <a:lnTo>
                  <a:pt x="16895" y="20040"/>
                </a:lnTo>
                <a:cubicBezTo>
                  <a:pt x="16909" y="19982"/>
                  <a:pt x="16909" y="19923"/>
                  <a:pt x="16924" y="19893"/>
                </a:cubicBezTo>
                <a:close/>
                <a:moveTo>
                  <a:pt x="17881" y="19849"/>
                </a:moveTo>
                <a:cubicBezTo>
                  <a:pt x="17939" y="19893"/>
                  <a:pt x="17969" y="19923"/>
                  <a:pt x="18028" y="19967"/>
                </a:cubicBezTo>
                <a:cubicBezTo>
                  <a:pt x="17969" y="20040"/>
                  <a:pt x="17939" y="20114"/>
                  <a:pt x="17925" y="20158"/>
                </a:cubicBezTo>
                <a:cubicBezTo>
                  <a:pt x="17881" y="20129"/>
                  <a:pt x="17822" y="20085"/>
                  <a:pt x="17792" y="20040"/>
                </a:cubicBezTo>
                <a:cubicBezTo>
                  <a:pt x="17822" y="19982"/>
                  <a:pt x="17836" y="19908"/>
                  <a:pt x="17881" y="19849"/>
                </a:cubicBezTo>
                <a:close/>
                <a:moveTo>
                  <a:pt x="17557" y="19923"/>
                </a:moveTo>
                <a:cubicBezTo>
                  <a:pt x="17586" y="19952"/>
                  <a:pt x="17630" y="19996"/>
                  <a:pt x="17660" y="20055"/>
                </a:cubicBezTo>
                <a:cubicBezTo>
                  <a:pt x="17645" y="20129"/>
                  <a:pt x="17630" y="20188"/>
                  <a:pt x="17586" y="20232"/>
                </a:cubicBezTo>
                <a:cubicBezTo>
                  <a:pt x="17557" y="20202"/>
                  <a:pt x="17513" y="20158"/>
                  <a:pt x="17483" y="20114"/>
                </a:cubicBezTo>
                <a:cubicBezTo>
                  <a:pt x="17498" y="20055"/>
                  <a:pt x="17527" y="19996"/>
                  <a:pt x="17557" y="19923"/>
                </a:cubicBezTo>
                <a:close/>
                <a:moveTo>
                  <a:pt x="18940" y="10813"/>
                </a:moveTo>
                <a:cubicBezTo>
                  <a:pt x="20162" y="13300"/>
                  <a:pt x="20279" y="16288"/>
                  <a:pt x="19205" y="18819"/>
                </a:cubicBezTo>
                <a:cubicBezTo>
                  <a:pt x="18999" y="19305"/>
                  <a:pt x="18764" y="19775"/>
                  <a:pt x="18484" y="20232"/>
                </a:cubicBezTo>
                <a:lnTo>
                  <a:pt x="18322" y="20129"/>
                </a:lnTo>
                <a:cubicBezTo>
                  <a:pt x="18602" y="19614"/>
                  <a:pt x="18867" y="19099"/>
                  <a:pt x="19073" y="18539"/>
                </a:cubicBezTo>
                <a:cubicBezTo>
                  <a:pt x="20044" y="16096"/>
                  <a:pt x="19970" y="13227"/>
                  <a:pt x="18940" y="10813"/>
                </a:cubicBezTo>
                <a:close/>
                <a:moveTo>
                  <a:pt x="17292" y="19996"/>
                </a:moveTo>
                <a:cubicBezTo>
                  <a:pt x="17336" y="20040"/>
                  <a:pt x="17365" y="20070"/>
                  <a:pt x="17380" y="20129"/>
                </a:cubicBezTo>
                <a:cubicBezTo>
                  <a:pt x="17365" y="20188"/>
                  <a:pt x="17336" y="20232"/>
                  <a:pt x="17307" y="20291"/>
                </a:cubicBezTo>
                <a:cubicBezTo>
                  <a:pt x="17277" y="20261"/>
                  <a:pt x="17262" y="20217"/>
                  <a:pt x="17218" y="20158"/>
                </a:cubicBezTo>
                <a:cubicBezTo>
                  <a:pt x="17233" y="20114"/>
                  <a:pt x="17262" y="20055"/>
                  <a:pt x="17292" y="19996"/>
                </a:cubicBezTo>
                <a:close/>
                <a:moveTo>
                  <a:pt x="17056" y="20070"/>
                </a:moveTo>
                <a:cubicBezTo>
                  <a:pt x="17071" y="20099"/>
                  <a:pt x="17101" y="20143"/>
                  <a:pt x="17130" y="20173"/>
                </a:cubicBezTo>
                <a:cubicBezTo>
                  <a:pt x="17101" y="20232"/>
                  <a:pt x="17086" y="20291"/>
                  <a:pt x="17071" y="20320"/>
                </a:cubicBezTo>
                <a:cubicBezTo>
                  <a:pt x="17056" y="20291"/>
                  <a:pt x="17012" y="20246"/>
                  <a:pt x="16998" y="20217"/>
                </a:cubicBezTo>
                <a:cubicBezTo>
                  <a:pt x="17012" y="20158"/>
                  <a:pt x="17042" y="20129"/>
                  <a:pt x="17056" y="20070"/>
                </a:cubicBezTo>
                <a:close/>
                <a:moveTo>
                  <a:pt x="18087" y="20011"/>
                </a:moveTo>
                <a:cubicBezTo>
                  <a:pt x="18131" y="20055"/>
                  <a:pt x="18190" y="20085"/>
                  <a:pt x="18234" y="20129"/>
                </a:cubicBezTo>
                <a:cubicBezTo>
                  <a:pt x="18190" y="20202"/>
                  <a:pt x="18160" y="20246"/>
                  <a:pt x="18116" y="20320"/>
                </a:cubicBezTo>
                <a:cubicBezTo>
                  <a:pt x="18072" y="20291"/>
                  <a:pt x="18013" y="20261"/>
                  <a:pt x="17969" y="20217"/>
                </a:cubicBezTo>
                <a:cubicBezTo>
                  <a:pt x="18013" y="20143"/>
                  <a:pt x="18042" y="20085"/>
                  <a:pt x="18087" y="20011"/>
                </a:cubicBezTo>
                <a:close/>
                <a:moveTo>
                  <a:pt x="16571" y="20261"/>
                </a:moveTo>
                <a:cubicBezTo>
                  <a:pt x="16571" y="20276"/>
                  <a:pt x="16600" y="20291"/>
                  <a:pt x="16600" y="20291"/>
                </a:cubicBezTo>
                <a:cubicBezTo>
                  <a:pt x="16600" y="20305"/>
                  <a:pt x="16571" y="20320"/>
                  <a:pt x="16571" y="20349"/>
                </a:cubicBezTo>
                <a:cubicBezTo>
                  <a:pt x="16571" y="20335"/>
                  <a:pt x="16571" y="20305"/>
                  <a:pt x="16556" y="20305"/>
                </a:cubicBezTo>
                <a:cubicBezTo>
                  <a:pt x="16556" y="20291"/>
                  <a:pt x="16556" y="20276"/>
                  <a:pt x="16571" y="20261"/>
                </a:cubicBezTo>
                <a:close/>
                <a:moveTo>
                  <a:pt x="16836" y="20129"/>
                </a:moveTo>
                <a:cubicBezTo>
                  <a:pt x="16865" y="20158"/>
                  <a:pt x="16895" y="20202"/>
                  <a:pt x="16909" y="20232"/>
                </a:cubicBezTo>
                <a:cubicBezTo>
                  <a:pt x="16895" y="20276"/>
                  <a:pt x="16865" y="20320"/>
                  <a:pt x="16850" y="20364"/>
                </a:cubicBezTo>
                <a:lnTo>
                  <a:pt x="16792" y="20246"/>
                </a:lnTo>
                <a:cubicBezTo>
                  <a:pt x="16821" y="20217"/>
                  <a:pt x="16821" y="20158"/>
                  <a:pt x="16836" y="20129"/>
                </a:cubicBezTo>
                <a:close/>
                <a:moveTo>
                  <a:pt x="16659" y="20188"/>
                </a:moveTo>
                <a:cubicBezTo>
                  <a:pt x="16703" y="20217"/>
                  <a:pt x="16718" y="20232"/>
                  <a:pt x="16718" y="20276"/>
                </a:cubicBezTo>
                <a:cubicBezTo>
                  <a:pt x="16703" y="20305"/>
                  <a:pt x="16703" y="20349"/>
                  <a:pt x="16688" y="20379"/>
                </a:cubicBezTo>
                <a:cubicBezTo>
                  <a:pt x="16674" y="20349"/>
                  <a:pt x="16674" y="20320"/>
                  <a:pt x="16644" y="20291"/>
                </a:cubicBezTo>
                <a:cubicBezTo>
                  <a:pt x="16644" y="20261"/>
                  <a:pt x="16659" y="20217"/>
                  <a:pt x="16659" y="20188"/>
                </a:cubicBezTo>
                <a:close/>
                <a:moveTo>
                  <a:pt x="17733" y="20129"/>
                </a:moveTo>
                <a:cubicBezTo>
                  <a:pt x="17778" y="20158"/>
                  <a:pt x="17822" y="20202"/>
                  <a:pt x="17866" y="20246"/>
                </a:cubicBezTo>
                <a:cubicBezTo>
                  <a:pt x="17822" y="20305"/>
                  <a:pt x="17792" y="20379"/>
                  <a:pt x="17778" y="20438"/>
                </a:cubicBezTo>
                <a:cubicBezTo>
                  <a:pt x="17733" y="20379"/>
                  <a:pt x="17675" y="20349"/>
                  <a:pt x="17645" y="20305"/>
                </a:cubicBezTo>
                <a:cubicBezTo>
                  <a:pt x="17675" y="20246"/>
                  <a:pt x="17704" y="20188"/>
                  <a:pt x="17733" y="20129"/>
                </a:cubicBezTo>
                <a:close/>
                <a:moveTo>
                  <a:pt x="18293" y="20188"/>
                </a:moveTo>
                <a:lnTo>
                  <a:pt x="18454" y="20291"/>
                </a:lnTo>
                <a:cubicBezTo>
                  <a:pt x="18410" y="20364"/>
                  <a:pt x="18381" y="20438"/>
                  <a:pt x="18322" y="20497"/>
                </a:cubicBezTo>
                <a:cubicBezTo>
                  <a:pt x="18293" y="20482"/>
                  <a:pt x="18234" y="20438"/>
                  <a:pt x="18175" y="20379"/>
                </a:cubicBezTo>
                <a:cubicBezTo>
                  <a:pt x="18219" y="20305"/>
                  <a:pt x="18248" y="20261"/>
                  <a:pt x="18293" y="20188"/>
                </a:cubicBezTo>
                <a:close/>
                <a:moveTo>
                  <a:pt x="17439" y="20202"/>
                </a:moveTo>
                <a:cubicBezTo>
                  <a:pt x="17483" y="20232"/>
                  <a:pt x="17513" y="20276"/>
                  <a:pt x="17557" y="20320"/>
                </a:cubicBezTo>
                <a:cubicBezTo>
                  <a:pt x="17513" y="20379"/>
                  <a:pt x="17498" y="20438"/>
                  <a:pt x="17454" y="20511"/>
                </a:cubicBezTo>
                <a:cubicBezTo>
                  <a:pt x="17424" y="20452"/>
                  <a:pt x="17410" y="20408"/>
                  <a:pt x="17365" y="20364"/>
                </a:cubicBezTo>
                <a:cubicBezTo>
                  <a:pt x="17380" y="20305"/>
                  <a:pt x="17424" y="20261"/>
                  <a:pt x="17439" y="20202"/>
                </a:cubicBezTo>
                <a:close/>
                <a:moveTo>
                  <a:pt x="17189" y="20261"/>
                </a:moveTo>
                <a:cubicBezTo>
                  <a:pt x="17218" y="20291"/>
                  <a:pt x="17233" y="20335"/>
                  <a:pt x="17277" y="20364"/>
                </a:cubicBezTo>
                <a:cubicBezTo>
                  <a:pt x="17262" y="20423"/>
                  <a:pt x="17218" y="20482"/>
                  <a:pt x="17204" y="20526"/>
                </a:cubicBezTo>
                <a:cubicBezTo>
                  <a:pt x="17189" y="20497"/>
                  <a:pt x="17145" y="20452"/>
                  <a:pt x="17130" y="20408"/>
                </a:cubicBezTo>
                <a:cubicBezTo>
                  <a:pt x="17145" y="20364"/>
                  <a:pt x="17159" y="20305"/>
                  <a:pt x="17189" y="20261"/>
                </a:cubicBezTo>
                <a:close/>
                <a:moveTo>
                  <a:pt x="16968" y="20305"/>
                </a:moveTo>
                <a:cubicBezTo>
                  <a:pt x="16983" y="20349"/>
                  <a:pt x="16998" y="20379"/>
                  <a:pt x="17042" y="20423"/>
                </a:cubicBezTo>
                <a:cubicBezTo>
                  <a:pt x="17012" y="20482"/>
                  <a:pt x="16983" y="20526"/>
                  <a:pt x="16968" y="20570"/>
                </a:cubicBezTo>
                <a:lnTo>
                  <a:pt x="16909" y="20452"/>
                </a:lnTo>
                <a:cubicBezTo>
                  <a:pt x="16924" y="20408"/>
                  <a:pt x="16939" y="20364"/>
                  <a:pt x="16968" y="20305"/>
                </a:cubicBezTo>
                <a:close/>
                <a:moveTo>
                  <a:pt x="16630" y="20438"/>
                </a:moveTo>
                <a:cubicBezTo>
                  <a:pt x="16630" y="20452"/>
                  <a:pt x="16644" y="20482"/>
                  <a:pt x="16644" y="20511"/>
                </a:cubicBezTo>
                <a:cubicBezTo>
                  <a:pt x="16644" y="20555"/>
                  <a:pt x="16630" y="20570"/>
                  <a:pt x="16630" y="20600"/>
                </a:cubicBezTo>
                <a:cubicBezTo>
                  <a:pt x="16630" y="20585"/>
                  <a:pt x="16615" y="20570"/>
                  <a:pt x="16615" y="20526"/>
                </a:cubicBezTo>
                <a:cubicBezTo>
                  <a:pt x="16615" y="20497"/>
                  <a:pt x="16630" y="20452"/>
                  <a:pt x="16630" y="20438"/>
                </a:cubicBezTo>
                <a:close/>
                <a:moveTo>
                  <a:pt x="16792" y="20408"/>
                </a:moveTo>
                <a:lnTo>
                  <a:pt x="16836" y="20482"/>
                </a:lnTo>
                <a:cubicBezTo>
                  <a:pt x="16821" y="20511"/>
                  <a:pt x="16792" y="20555"/>
                  <a:pt x="16792" y="20600"/>
                </a:cubicBezTo>
                <a:cubicBezTo>
                  <a:pt x="16777" y="20570"/>
                  <a:pt x="16777" y="20541"/>
                  <a:pt x="16762" y="20511"/>
                </a:cubicBezTo>
                <a:cubicBezTo>
                  <a:pt x="16777" y="20482"/>
                  <a:pt x="16777" y="20438"/>
                  <a:pt x="16792" y="20408"/>
                </a:cubicBezTo>
                <a:close/>
                <a:moveTo>
                  <a:pt x="17939" y="20291"/>
                </a:moveTo>
                <a:cubicBezTo>
                  <a:pt x="17984" y="20320"/>
                  <a:pt x="18028" y="20364"/>
                  <a:pt x="18087" y="20408"/>
                </a:cubicBezTo>
                <a:cubicBezTo>
                  <a:pt x="18042" y="20482"/>
                  <a:pt x="18013" y="20526"/>
                  <a:pt x="17969" y="20600"/>
                </a:cubicBezTo>
                <a:cubicBezTo>
                  <a:pt x="17925" y="20570"/>
                  <a:pt x="17866" y="20526"/>
                  <a:pt x="17822" y="20482"/>
                </a:cubicBezTo>
                <a:cubicBezTo>
                  <a:pt x="17866" y="20423"/>
                  <a:pt x="17895" y="20349"/>
                  <a:pt x="17939" y="20291"/>
                </a:cubicBezTo>
                <a:close/>
                <a:moveTo>
                  <a:pt x="17601" y="20379"/>
                </a:moveTo>
                <a:lnTo>
                  <a:pt x="17733" y="20511"/>
                </a:lnTo>
                <a:cubicBezTo>
                  <a:pt x="17704" y="20570"/>
                  <a:pt x="17660" y="20644"/>
                  <a:pt x="17645" y="20688"/>
                </a:cubicBezTo>
                <a:lnTo>
                  <a:pt x="17513" y="20570"/>
                </a:lnTo>
                <a:cubicBezTo>
                  <a:pt x="17557" y="20511"/>
                  <a:pt x="17571" y="20438"/>
                  <a:pt x="17601" y="20379"/>
                </a:cubicBezTo>
                <a:close/>
                <a:moveTo>
                  <a:pt x="17336" y="20452"/>
                </a:moveTo>
                <a:cubicBezTo>
                  <a:pt x="17365" y="20497"/>
                  <a:pt x="17380" y="20526"/>
                  <a:pt x="17424" y="20570"/>
                </a:cubicBezTo>
                <a:cubicBezTo>
                  <a:pt x="17380" y="20629"/>
                  <a:pt x="17365" y="20673"/>
                  <a:pt x="17336" y="20732"/>
                </a:cubicBezTo>
                <a:cubicBezTo>
                  <a:pt x="17292" y="20703"/>
                  <a:pt x="17277" y="20658"/>
                  <a:pt x="17233" y="20600"/>
                </a:cubicBezTo>
                <a:cubicBezTo>
                  <a:pt x="17277" y="20570"/>
                  <a:pt x="17292" y="20511"/>
                  <a:pt x="17336" y="20452"/>
                </a:cubicBezTo>
                <a:close/>
                <a:moveTo>
                  <a:pt x="17071" y="20511"/>
                </a:moveTo>
                <a:cubicBezTo>
                  <a:pt x="17086" y="20541"/>
                  <a:pt x="17130" y="20585"/>
                  <a:pt x="17145" y="20614"/>
                </a:cubicBezTo>
                <a:cubicBezTo>
                  <a:pt x="17130" y="20673"/>
                  <a:pt x="17086" y="20732"/>
                  <a:pt x="17071" y="20776"/>
                </a:cubicBezTo>
                <a:cubicBezTo>
                  <a:pt x="17056" y="20732"/>
                  <a:pt x="17042" y="20688"/>
                  <a:pt x="16998" y="20658"/>
                </a:cubicBezTo>
                <a:cubicBezTo>
                  <a:pt x="17042" y="20629"/>
                  <a:pt x="17056" y="20570"/>
                  <a:pt x="17071" y="20511"/>
                </a:cubicBezTo>
                <a:close/>
                <a:moveTo>
                  <a:pt x="18131" y="20452"/>
                </a:moveTo>
                <a:cubicBezTo>
                  <a:pt x="18190" y="20497"/>
                  <a:pt x="18248" y="20526"/>
                  <a:pt x="18278" y="20570"/>
                </a:cubicBezTo>
                <a:cubicBezTo>
                  <a:pt x="18248" y="20644"/>
                  <a:pt x="18190" y="20688"/>
                  <a:pt x="18160" y="20776"/>
                </a:cubicBezTo>
                <a:cubicBezTo>
                  <a:pt x="18116" y="20747"/>
                  <a:pt x="18072" y="20688"/>
                  <a:pt x="18028" y="20658"/>
                </a:cubicBezTo>
                <a:cubicBezTo>
                  <a:pt x="18072" y="20585"/>
                  <a:pt x="18101" y="20526"/>
                  <a:pt x="18131" y="20452"/>
                </a:cubicBezTo>
                <a:close/>
                <a:moveTo>
                  <a:pt x="16600" y="20688"/>
                </a:moveTo>
                <a:cubicBezTo>
                  <a:pt x="16600" y="20717"/>
                  <a:pt x="16615" y="20732"/>
                  <a:pt x="16615" y="20747"/>
                </a:cubicBezTo>
                <a:cubicBezTo>
                  <a:pt x="16615" y="20776"/>
                  <a:pt x="16600" y="20791"/>
                  <a:pt x="16600" y="20806"/>
                </a:cubicBezTo>
                <a:cubicBezTo>
                  <a:pt x="16571" y="20791"/>
                  <a:pt x="16571" y="20776"/>
                  <a:pt x="16571" y="20747"/>
                </a:cubicBezTo>
                <a:cubicBezTo>
                  <a:pt x="16571" y="20732"/>
                  <a:pt x="16571" y="20717"/>
                  <a:pt x="16600" y="20688"/>
                </a:cubicBezTo>
                <a:close/>
                <a:moveTo>
                  <a:pt x="16850" y="20570"/>
                </a:moveTo>
                <a:cubicBezTo>
                  <a:pt x="16895" y="20600"/>
                  <a:pt x="16909" y="20644"/>
                  <a:pt x="16924" y="20673"/>
                </a:cubicBezTo>
                <a:cubicBezTo>
                  <a:pt x="16909" y="20717"/>
                  <a:pt x="16880" y="20776"/>
                  <a:pt x="16865" y="20806"/>
                </a:cubicBezTo>
                <a:lnTo>
                  <a:pt x="16821" y="20688"/>
                </a:lnTo>
                <a:cubicBezTo>
                  <a:pt x="16836" y="20658"/>
                  <a:pt x="16850" y="20600"/>
                  <a:pt x="16850" y="20570"/>
                </a:cubicBezTo>
                <a:close/>
                <a:moveTo>
                  <a:pt x="16703" y="20629"/>
                </a:moveTo>
                <a:cubicBezTo>
                  <a:pt x="16718" y="20658"/>
                  <a:pt x="16733" y="20673"/>
                  <a:pt x="16733" y="20717"/>
                </a:cubicBezTo>
                <a:cubicBezTo>
                  <a:pt x="16718" y="20747"/>
                  <a:pt x="16718" y="20791"/>
                  <a:pt x="16703" y="20820"/>
                </a:cubicBezTo>
                <a:cubicBezTo>
                  <a:pt x="16688" y="20791"/>
                  <a:pt x="16688" y="20776"/>
                  <a:pt x="16659" y="20732"/>
                </a:cubicBezTo>
                <a:cubicBezTo>
                  <a:pt x="16688" y="20703"/>
                  <a:pt x="16688" y="20658"/>
                  <a:pt x="16703" y="20629"/>
                </a:cubicBezTo>
                <a:close/>
                <a:moveTo>
                  <a:pt x="17792" y="20570"/>
                </a:moveTo>
                <a:cubicBezTo>
                  <a:pt x="17822" y="20600"/>
                  <a:pt x="17881" y="20644"/>
                  <a:pt x="17925" y="20673"/>
                </a:cubicBezTo>
                <a:cubicBezTo>
                  <a:pt x="17881" y="20732"/>
                  <a:pt x="17836" y="20806"/>
                  <a:pt x="17807" y="20865"/>
                </a:cubicBezTo>
                <a:cubicBezTo>
                  <a:pt x="17778" y="20820"/>
                  <a:pt x="17733" y="20791"/>
                  <a:pt x="17675" y="20747"/>
                </a:cubicBezTo>
                <a:cubicBezTo>
                  <a:pt x="17719" y="20688"/>
                  <a:pt x="17748" y="20629"/>
                  <a:pt x="17792" y="20570"/>
                </a:cubicBezTo>
                <a:close/>
                <a:moveTo>
                  <a:pt x="17483" y="20644"/>
                </a:moveTo>
                <a:cubicBezTo>
                  <a:pt x="17513" y="20673"/>
                  <a:pt x="17557" y="20717"/>
                  <a:pt x="17586" y="20776"/>
                </a:cubicBezTo>
                <a:cubicBezTo>
                  <a:pt x="17557" y="20820"/>
                  <a:pt x="17513" y="20879"/>
                  <a:pt x="17498" y="20953"/>
                </a:cubicBezTo>
                <a:cubicBezTo>
                  <a:pt x="17454" y="20894"/>
                  <a:pt x="17424" y="20865"/>
                  <a:pt x="17410" y="20820"/>
                </a:cubicBezTo>
                <a:cubicBezTo>
                  <a:pt x="17424" y="20747"/>
                  <a:pt x="17454" y="20703"/>
                  <a:pt x="17483" y="20644"/>
                </a:cubicBezTo>
                <a:close/>
                <a:moveTo>
                  <a:pt x="17218" y="20717"/>
                </a:moveTo>
                <a:cubicBezTo>
                  <a:pt x="17262" y="20747"/>
                  <a:pt x="17277" y="20791"/>
                  <a:pt x="17307" y="20820"/>
                </a:cubicBezTo>
                <a:cubicBezTo>
                  <a:pt x="17277" y="20879"/>
                  <a:pt x="17233" y="20938"/>
                  <a:pt x="17218" y="20997"/>
                </a:cubicBezTo>
                <a:cubicBezTo>
                  <a:pt x="17204" y="20953"/>
                  <a:pt x="17159" y="20923"/>
                  <a:pt x="17145" y="20879"/>
                </a:cubicBezTo>
                <a:cubicBezTo>
                  <a:pt x="17159" y="20820"/>
                  <a:pt x="17204" y="20776"/>
                  <a:pt x="17218" y="20717"/>
                </a:cubicBezTo>
                <a:close/>
                <a:moveTo>
                  <a:pt x="16983" y="20776"/>
                </a:moveTo>
                <a:cubicBezTo>
                  <a:pt x="16998" y="20806"/>
                  <a:pt x="17012" y="20850"/>
                  <a:pt x="17056" y="20879"/>
                </a:cubicBezTo>
                <a:cubicBezTo>
                  <a:pt x="17042" y="20938"/>
                  <a:pt x="17012" y="20968"/>
                  <a:pt x="16983" y="21026"/>
                </a:cubicBezTo>
                <a:lnTo>
                  <a:pt x="16924" y="20923"/>
                </a:lnTo>
                <a:cubicBezTo>
                  <a:pt x="16939" y="20865"/>
                  <a:pt x="16968" y="20820"/>
                  <a:pt x="16983" y="20776"/>
                </a:cubicBezTo>
                <a:close/>
                <a:moveTo>
                  <a:pt x="16644" y="20879"/>
                </a:moveTo>
                <a:cubicBezTo>
                  <a:pt x="16644" y="20894"/>
                  <a:pt x="16659" y="20938"/>
                  <a:pt x="16659" y="20953"/>
                </a:cubicBezTo>
                <a:cubicBezTo>
                  <a:pt x="16644" y="20982"/>
                  <a:pt x="16644" y="21012"/>
                  <a:pt x="16630" y="21041"/>
                </a:cubicBezTo>
                <a:cubicBezTo>
                  <a:pt x="16630" y="21026"/>
                  <a:pt x="16615" y="21012"/>
                  <a:pt x="16615" y="20968"/>
                </a:cubicBezTo>
                <a:cubicBezTo>
                  <a:pt x="16630" y="20938"/>
                  <a:pt x="16630" y="20894"/>
                  <a:pt x="16644" y="20879"/>
                </a:cubicBezTo>
                <a:close/>
                <a:moveTo>
                  <a:pt x="16792" y="20820"/>
                </a:moveTo>
                <a:cubicBezTo>
                  <a:pt x="16821" y="20865"/>
                  <a:pt x="16836" y="20879"/>
                  <a:pt x="16836" y="20923"/>
                </a:cubicBezTo>
                <a:cubicBezTo>
                  <a:pt x="16821" y="20953"/>
                  <a:pt x="16792" y="21012"/>
                  <a:pt x="16777" y="21041"/>
                </a:cubicBezTo>
                <a:cubicBezTo>
                  <a:pt x="16762" y="21012"/>
                  <a:pt x="16762" y="20982"/>
                  <a:pt x="16747" y="20953"/>
                </a:cubicBezTo>
                <a:cubicBezTo>
                  <a:pt x="16762" y="20894"/>
                  <a:pt x="16777" y="20865"/>
                  <a:pt x="16792" y="20820"/>
                </a:cubicBezTo>
                <a:close/>
                <a:moveTo>
                  <a:pt x="17969" y="20732"/>
                </a:moveTo>
                <a:cubicBezTo>
                  <a:pt x="18028" y="20776"/>
                  <a:pt x="18072" y="20806"/>
                  <a:pt x="18116" y="20865"/>
                </a:cubicBezTo>
                <a:cubicBezTo>
                  <a:pt x="18087" y="20938"/>
                  <a:pt x="18028" y="20982"/>
                  <a:pt x="17984" y="21056"/>
                </a:cubicBezTo>
                <a:cubicBezTo>
                  <a:pt x="17954" y="21012"/>
                  <a:pt x="17925" y="20968"/>
                  <a:pt x="17866" y="20938"/>
                </a:cubicBezTo>
                <a:cubicBezTo>
                  <a:pt x="17895" y="20865"/>
                  <a:pt x="17939" y="20806"/>
                  <a:pt x="17969" y="20732"/>
                </a:cubicBezTo>
                <a:close/>
                <a:moveTo>
                  <a:pt x="17645" y="20820"/>
                </a:moveTo>
                <a:lnTo>
                  <a:pt x="17778" y="20953"/>
                </a:lnTo>
                <a:cubicBezTo>
                  <a:pt x="17733" y="21012"/>
                  <a:pt x="17704" y="21085"/>
                  <a:pt x="17660" y="21144"/>
                </a:cubicBezTo>
                <a:cubicBezTo>
                  <a:pt x="17630" y="21085"/>
                  <a:pt x="17586" y="21041"/>
                  <a:pt x="17557" y="21012"/>
                </a:cubicBezTo>
                <a:cubicBezTo>
                  <a:pt x="17586" y="20953"/>
                  <a:pt x="17630" y="20879"/>
                  <a:pt x="17645" y="20820"/>
                </a:cubicBezTo>
                <a:close/>
                <a:moveTo>
                  <a:pt x="17351" y="20894"/>
                </a:moveTo>
                <a:cubicBezTo>
                  <a:pt x="17380" y="20938"/>
                  <a:pt x="17410" y="20968"/>
                  <a:pt x="17439" y="21012"/>
                </a:cubicBezTo>
                <a:cubicBezTo>
                  <a:pt x="17410" y="21071"/>
                  <a:pt x="17365" y="21115"/>
                  <a:pt x="17351" y="21174"/>
                </a:cubicBezTo>
                <a:cubicBezTo>
                  <a:pt x="17336" y="21144"/>
                  <a:pt x="17307" y="21115"/>
                  <a:pt x="17277" y="21085"/>
                </a:cubicBezTo>
                <a:cubicBezTo>
                  <a:pt x="17277" y="21071"/>
                  <a:pt x="17262" y="21071"/>
                  <a:pt x="17262" y="21041"/>
                </a:cubicBezTo>
                <a:cubicBezTo>
                  <a:pt x="17292" y="21012"/>
                  <a:pt x="17336" y="20953"/>
                  <a:pt x="17351" y="20894"/>
                </a:cubicBezTo>
                <a:close/>
                <a:moveTo>
                  <a:pt x="17115" y="20968"/>
                </a:moveTo>
                <a:cubicBezTo>
                  <a:pt x="17130" y="21012"/>
                  <a:pt x="17159" y="21041"/>
                  <a:pt x="17189" y="21085"/>
                </a:cubicBezTo>
                <a:cubicBezTo>
                  <a:pt x="17145" y="21115"/>
                  <a:pt x="17130" y="21174"/>
                  <a:pt x="17086" y="21232"/>
                </a:cubicBezTo>
                <a:lnTo>
                  <a:pt x="17042" y="21115"/>
                </a:lnTo>
                <a:cubicBezTo>
                  <a:pt x="17056" y="21056"/>
                  <a:pt x="17086" y="21012"/>
                  <a:pt x="17115" y="20968"/>
                </a:cubicBezTo>
                <a:close/>
                <a:moveTo>
                  <a:pt x="16571" y="21115"/>
                </a:moveTo>
                <a:cubicBezTo>
                  <a:pt x="16571" y="21144"/>
                  <a:pt x="16571" y="21159"/>
                  <a:pt x="16585" y="21174"/>
                </a:cubicBezTo>
                <a:cubicBezTo>
                  <a:pt x="16585" y="21188"/>
                  <a:pt x="16571" y="21232"/>
                  <a:pt x="16571" y="21247"/>
                </a:cubicBezTo>
                <a:cubicBezTo>
                  <a:pt x="16571" y="21232"/>
                  <a:pt x="16556" y="21218"/>
                  <a:pt x="16556" y="21188"/>
                </a:cubicBezTo>
                <a:cubicBezTo>
                  <a:pt x="16556" y="21174"/>
                  <a:pt x="16571" y="21144"/>
                  <a:pt x="16571" y="21115"/>
                </a:cubicBezTo>
                <a:close/>
                <a:moveTo>
                  <a:pt x="16718" y="21056"/>
                </a:moveTo>
                <a:cubicBezTo>
                  <a:pt x="16718" y="21100"/>
                  <a:pt x="16733" y="21115"/>
                  <a:pt x="16733" y="21159"/>
                </a:cubicBezTo>
                <a:cubicBezTo>
                  <a:pt x="16718" y="21188"/>
                  <a:pt x="16703" y="21232"/>
                  <a:pt x="16703" y="21262"/>
                </a:cubicBezTo>
                <a:cubicBezTo>
                  <a:pt x="16703" y="21232"/>
                  <a:pt x="16688" y="21203"/>
                  <a:pt x="16688" y="21174"/>
                </a:cubicBezTo>
                <a:cubicBezTo>
                  <a:pt x="16703" y="21144"/>
                  <a:pt x="16703" y="21100"/>
                  <a:pt x="16718" y="21056"/>
                </a:cubicBezTo>
                <a:close/>
                <a:moveTo>
                  <a:pt x="16895" y="21012"/>
                </a:moveTo>
                <a:lnTo>
                  <a:pt x="16939" y="21115"/>
                </a:lnTo>
                <a:cubicBezTo>
                  <a:pt x="16924" y="21174"/>
                  <a:pt x="16909" y="21218"/>
                  <a:pt x="16895" y="21262"/>
                </a:cubicBezTo>
                <a:cubicBezTo>
                  <a:pt x="16865" y="21232"/>
                  <a:pt x="16850" y="21188"/>
                  <a:pt x="16850" y="21159"/>
                </a:cubicBezTo>
                <a:cubicBezTo>
                  <a:pt x="16850" y="21100"/>
                  <a:pt x="16865" y="21056"/>
                  <a:pt x="16895" y="21012"/>
                </a:cubicBezTo>
                <a:close/>
                <a:moveTo>
                  <a:pt x="17822" y="21012"/>
                </a:moveTo>
                <a:cubicBezTo>
                  <a:pt x="17866" y="21041"/>
                  <a:pt x="17925" y="21085"/>
                  <a:pt x="17954" y="21144"/>
                </a:cubicBezTo>
                <a:cubicBezTo>
                  <a:pt x="17925" y="21218"/>
                  <a:pt x="17866" y="21262"/>
                  <a:pt x="17822" y="21335"/>
                </a:cubicBezTo>
                <a:cubicBezTo>
                  <a:pt x="17792" y="21262"/>
                  <a:pt x="17748" y="21232"/>
                  <a:pt x="17719" y="21188"/>
                </a:cubicBezTo>
                <a:cubicBezTo>
                  <a:pt x="17748" y="21144"/>
                  <a:pt x="17792" y="21071"/>
                  <a:pt x="17822" y="21012"/>
                </a:cubicBezTo>
                <a:close/>
                <a:moveTo>
                  <a:pt x="17498" y="21056"/>
                </a:moveTo>
                <a:cubicBezTo>
                  <a:pt x="17527" y="21100"/>
                  <a:pt x="17571" y="21144"/>
                  <a:pt x="17601" y="21188"/>
                </a:cubicBezTo>
                <a:cubicBezTo>
                  <a:pt x="17571" y="21247"/>
                  <a:pt x="17527" y="21321"/>
                  <a:pt x="17498" y="21380"/>
                </a:cubicBezTo>
                <a:cubicBezTo>
                  <a:pt x="17454" y="21335"/>
                  <a:pt x="17439" y="21306"/>
                  <a:pt x="17410" y="21247"/>
                </a:cubicBezTo>
                <a:cubicBezTo>
                  <a:pt x="17439" y="21188"/>
                  <a:pt x="17483" y="21144"/>
                  <a:pt x="17498" y="21056"/>
                </a:cubicBezTo>
                <a:close/>
                <a:moveTo>
                  <a:pt x="17218" y="21144"/>
                </a:moveTo>
                <a:cubicBezTo>
                  <a:pt x="17233" y="21174"/>
                  <a:pt x="17277" y="21218"/>
                  <a:pt x="17307" y="21247"/>
                </a:cubicBezTo>
                <a:cubicBezTo>
                  <a:pt x="17277" y="21306"/>
                  <a:pt x="17262" y="21350"/>
                  <a:pt x="17218" y="21409"/>
                </a:cubicBezTo>
                <a:cubicBezTo>
                  <a:pt x="17204" y="21394"/>
                  <a:pt x="17204" y="21380"/>
                  <a:pt x="17189" y="21350"/>
                </a:cubicBezTo>
                <a:cubicBezTo>
                  <a:pt x="17159" y="21335"/>
                  <a:pt x="17159" y="21321"/>
                  <a:pt x="17145" y="21306"/>
                </a:cubicBezTo>
                <a:cubicBezTo>
                  <a:pt x="17159" y="21247"/>
                  <a:pt x="17204" y="21188"/>
                  <a:pt x="17218" y="21144"/>
                </a:cubicBezTo>
                <a:close/>
                <a:moveTo>
                  <a:pt x="16983" y="21218"/>
                </a:moveTo>
                <a:lnTo>
                  <a:pt x="17042" y="21321"/>
                </a:lnTo>
                <a:cubicBezTo>
                  <a:pt x="17012" y="21380"/>
                  <a:pt x="16983" y="21424"/>
                  <a:pt x="16968" y="21468"/>
                </a:cubicBezTo>
                <a:lnTo>
                  <a:pt x="16909" y="21365"/>
                </a:lnTo>
                <a:cubicBezTo>
                  <a:pt x="16939" y="21306"/>
                  <a:pt x="16968" y="21247"/>
                  <a:pt x="16983" y="21218"/>
                </a:cubicBezTo>
                <a:close/>
                <a:moveTo>
                  <a:pt x="16644" y="21321"/>
                </a:moveTo>
                <a:cubicBezTo>
                  <a:pt x="16644" y="21335"/>
                  <a:pt x="16674" y="21380"/>
                  <a:pt x="16674" y="21394"/>
                </a:cubicBezTo>
                <a:cubicBezTo>
                  <a:pt x="16644" y="21424"/>
                  <a:pt x="16644" y="21468"/>
                  <a:pt x="16630" y="21483"/>
                </a:cubicBezTo>
                <a:cubicBezTo>
                  <a:pt x="16615" y="21453"/>
                  <a:pt x="16615" y="21424"/>
                  <a:pt x="16615" y="21409"/>
                </a:cubicBezTo>
                <a:cubicBezTo>
                  <a:pt x="16630" y="21380"/>
                  <a:pt x="16630" y="21335"/>
                  <a:pt x="16644" y="21321"/>
                </a:cubicBezTo>
                <a:close/>
                <a:moveTo>
                  <a:pt x="16792" y="21262"/>
                </a:moveTo>
                <a:cubicBezTo>
                  <a:pt x="16806" y="21306"/>
                  <a:pt x="16836" y="21335"/>
                  <a:pt x="16836" y="21365"/>
                </a:cubicBezTo>
                <a:cubicBezTo>
                  <a:pt x="16821" y="21394"/>
                  <a:pt x="16792" y="21453"/>
                  <a:pt x="16777" y="21483"/>
                </a:cubicBezTo>
                <a:cubicBezTo>
                  <a:pt x="16762" y="21453"/>
                  <a:pt x="16762" y="21409"/>
                  <a:pt x="16733" y="21394"/>
                </a:cubicBezTo>
                <a:cubicBezTo>
                  <a:pt x="16762" y="21365"/>
                  <a:pt x="16777" y="21306"/>
                  <a:pt x="16792" y="21262"/>
                </a:cubicBezTo>
                <a:close/>
                <a:moveTo>
                  <a:pt x="17660" y="21262"/>
                </a:moveTo>
                <a:cubicBezTo>
                  <a:pt x="17704" y="21306"/>
                  <a:pt x="17733" y="21365"/>
                  <a:pt x="17763" y="21394"/>
                </a:cubicBezTo>
                <a:cubicBezTo>
                  <a:pt x="17733" y="21453"/>
                  <a:pt x="17675" y="21527"/>
                  <a:pt x="17645" y="21586"/>
                </a:cubicBezTo>
                <a:cubicBezTo>
                  <a:pt x="17630" y="21541"/>
                  <a:pt x="17586" y="21483"/>
                  <a:pt x="17557" y="21453"/>
                </a:cubicBezTo>
                <a:cubicBezTo>
                  <a:pt x="17586" y="21394"/>
                  <a:pt x="17630" y="21321"/>
                  <a:pt x="17660" y="21262"/>
                </a:cubicBezTo>
                <a:close/>
                <a:moveTo>
                  <a:pt x="17365" y="21335"/>
                </a:moveTo>
                <a:cubicBezTo>
                  <a:pt x="17410" y="21380"/>
                  <a:pt x="17424" y="21409"/>
                  <a:pt x="17454" y="21468"/>
                </a:cubicBezTo>
                <a:lnTo>
                  <a:pt x="17351" y="21630"/>
                </a:lnTo>
                <a:cubicBezTo>
                  <a:pt x="17307" y="21600"/>
                  <a:pt x="17292" y="21541"/>
                  <a:pt x="17277" y="21512"/>
                </a:cubicBezTo>
                <a:cubicBezTo>
                  <a:pt x="17307" y="21453"/>
                  <a:pt x="17336" y="21394"/>
                  <a:pt x="17365" y="21335"/>
                </a:cubicBezTo>
                <a:close/>
                <a:moveTo>
                  <a:pt x="17086" y="21394"/>
                </a:moveTo>
                <a:cubicBezTo>
                  <a:pt x="17096" y="21394"/>
                  <a:pt x="17099" y="21401"/>
                  <a:pt x="17096" y="21401"/>
                </a:cubicBezTo>
                <a:cubicBezTo>
                  <a:pt x="17094" y="21401"/>
                  <a:pt x="17091" y="21399"/>
                  <a:pt x="17086" y="21394"/>
                </a:cubicBezTo>
                <a:lnTo>
                  <a:pt x="17086" y="21394"/>
                </a:lnTo>
                <a:cubicBezTo>
                  <a:pt x="17130" y="21453"/>
                  <a:pt x="17145" y="21468"/>
                  <a:pt x="17159" y="21512"/>
                </a:cubicBezTo>
                <a:cubicBezTo>
                  <a:pt x="17130" y="21556"/>
                  <a:pt x="17115" y="21615"/>
                  <a:pt x="17071" y="21674"/>
                </a:cubicBezTo>
                <a:cubicBezTo>
                  <a:pt x="17071" y="21659"/>
                  <a:pt x="17056" y="21659"/>
                  <a:pt x="17056" y="21630"/>
                </a:cubicBezTo>
                <a:cubicBezTo>
                  <a:pt x="17042" y="21600"/>
                  <a:pt x="17012" y="21586"/>
                  <a:pt x="17012" y="21541"/>
                </a:cubicBezTo>
                <a:cubicBezTo>
                  <a:pt x="17042" y="21512"/>
                  <a:pt x="17071" y="21453"/>
                  <a:pt x="17086" y="21394"/>
                </a:cubicBezTo>
                <a:close/>
                <a:moveTo>
                  <a:pt x="16556" y="21556"/>
                </a:moveTo>
                <a:cubicBezTo>
                  <a:pt x="16556" y="21586"/>
                  <a:pt x="16556" y="21600"/>
                  <a:pt x="16571" y="21615"/>
                </a:cubicBezTo>
                <a:cubicBezTo>
                  <a:pt x="16571" y="21630"/>
                  <a:pt x="16556" y="21674"/>
                  <a:pt x="16556" y="21689"/>
                </a:cubicBezTo>
                <a:cubicBezTo>
                  <a:pt x="16541" y="21674"/>
                  <a:pt x="16541" y="21659"/>
                  <a:pt x="16541" y="21630"/>
                </a:cubicBezTo>
                <a:cubicBezTo>
                  <a:pt x="16541" y="21615"/>
                  <a:pt x="16556" y="21586"/>
                  <a:pt x="16556" y="21556"/>
                </a:cubicBezTo>
                <a:close/>
                <a:moveTo>
                  <a:pt x="16688" y="21512"/>
                </a:moveTo>
                <a:cubicBezTo>
                  <a:pt x="16703" y="21541"/>
                  <a:pt x="16718" y="21556"/>
                  <a:pt x="16718" y="21600"/>
                </a:cubicBezTo>
                <a:lnTo>
                  <a:pt x="16674" y="21703"/>
                </a:lnTo>
                <a:cubicBezTo>
                  <a:pt x="16674" y="21674"/>
                  <a:pt x="16644" y="21644"/>
                  <a:pt x="16644" y="21615"/>
                </a:cubicBezTo>
                <a:cubicBezTo>
                  <a:pt x="16674" y="21586"/>
                  <a:pt x="16688" y="21541"/>
                  <a:pt x="16688" y="21512"/>
                </a:cubicBezTo>
                <a:close/>
                <a:moveTo>
                  <a:pt x="16865" y="21453"/>
                </a:moveTo>
                <a:lnTo>
                  <a:pt x="16924" y="21556"/>
                </a:lnTo>
                <a:cubicBezTo>
                  <a:pt x="16909" y="21615"/>
                  <a:pt x="16865" y="21659"/>
                  <a:pt x="16850" y="21703"/>
                </a:cubicBezTo>
                <a:cubicBezTo>
                  <a:pt x="16836" y="21674"/>
                  <a:pt x="16836" y="21630"/>
                  <a:pt x="16806" y="21600"/>
                </a:cubicBezTo>
                <a:cubicBezTo>
                  <a:pt x="16836" y="21541"/>
                  <a:pt x="16850" y="21512"/>
                  <a:pt x="16865" y="21453"/>
                </a:cubicBezTo>
                <a:close/>
                <a:moveTo>
                  <a:pt x="17513" y="21527"/>
                </a:moveTo>
                <a:cubicBezTo>
                  <a:pt x="17557" y="21556"/>
                  <a:pt x="17586" y="21615"/>
                  <a:pt x="17616" y="21644"/>
                </a:cubicBezTo>
                <a:cubicBezTo>
                  <a:pt x="17586" y="21703"/>
                  <a:pt x="17542" y="21777"/>
                  <a:pt x="17498" y="21836"/>
                </a:cubicBezTo>
                <a:cubicBezTo>
                  <a:pt x="17454" y="21777"/>
                  <a:pt x="17424" y="21747"/>
                  <a:pt x="17410" y="21689"/>
                </a:cubicBezTo>
                <a:lnTo>
                  <a:pt x="17513" y="21527"/>
                </a:lnTo>
                <a:close/>
                <a:moveTo>
                  <a:pt x="17218" y="21586"/>
                </a:moveTo>
                <a:cubicBezTo>
                  <a:pt x="17233" y="21615"/>
                  <a:pt x="17277" y="21659"/>
                  <a:pt x="17292" y="21703"/>
                </a:cubicBezTo>
                <a:cubicBezTo>
                  <a:pt x="17262" y="21762"/>
                  <a:pt x="17233" y="21821"/>
                  <a:pt x="17204" y="21880"/>
                </a:cubicBezTo>
                <a:cubicBezTo>
                  <a:pt x="17189" y="21836"/>
                  <a:pt x="17145" y="21792"/>
                  <a:pt x="17130" y="21747"/>
                </a:cubicBezTo>
                <a:cubicBezTo>
                  <a:pt x="17159" y="21689"/>
                  <a:pt x="17174" y="21630"/>
                  <a:pt x="17218" y="21586"/>
                </a:cubicBezTo>
                <a:close/>
                <a:moveTo>
                  <a:pt x="16497" y="21836"/>
                </a:moveTo>
                <a:lnTo>
                  <a:pt x="16497" y="21850"/>
                </a:lnTo>
                <a:cubicBezTo>
                  <a:pt x="16497" y="21880"/>
                  <a:pt x="16482" y="21895"/>
                  <a:pt x="16482" y="21895"/>
                </a:cubicBezTo>
                <a:lnTo>
                  <a:pt x="16482" y="21880"/>
                </a:lnTo>
                <a:cubicBezTo>
                  <a:pt x="16482" y="21850"/>
                  <a:pt x="16482" y="21836"/>
                  <a:pt x="16497" y="21836"/>
                </a:cubicBezTo>
                <a:close/>
                <a:moveTo>
                  <a:pt x="16983" y="21659"/>
                </a:moveTo>
                <a:cubicBezTo>
                  <a:pt x="16983" y="21674"/>
                  <a:pt x="16998" y="21674"/>
                  <a:pt x="16998" y="21689"/>
                </a:cubicBezTo>
                <a:cubicBezTo>
                  <a:pt x="17012" y="21703"/>
                  <a:pt x="17042" y="21747"/>
                  <a:pt x="17042" y="21762"/>
                </a:cubicBezTo>
                <a:cubicBezTo>
                  <a:pt x="16998" y="21821"/>
                  <a:pt x="16983" y="21880"/>
                  <a:pt x="16939" y="21909"/>
                </a:cubicBezTo>
                <a:lnTo>
                  <a:pt x="16895" y="21806"/>
                </a:lnTo>
                <a:cubicBezTo>
                  <a:pt x="16924" y="21747"/>
                  <a:pt x="16939" y="21689"/>
                  <a:pt x="16983" y="21659"/>
                </a:cubicBezTo>
                <a:close/>
                <a:moveTo>
                  <a:pt x="16615" y="21762"/>
                </a:moveTo>
                <a:cubicBezTo>
                  <a:pt x="16615" y="21777"/>
                  <a:pt x="16630" y="21821"/>
                  <a:pt x="16630" y="21836"/>
                </a:cubicBezTo>
                <a:cubicBezTo>
                  <a:pt x="16615" y="21880"/>
                  <a:pt x="16615" y="21909"/>
                  <a:pt x="16600" y="21924"/>
                </a:cubicBezTo>
                <a:cubicBezTo>
                  <a:pt x="16600" y="21909"/>
                  <a:pt x="16571" y="21880"/>
                  <a:pt x="16571" y="21850"/>
                </a:cubicBezTo>
                <a:cubicBezTo>
                  <a:pt x="16600" y="21821"/>
                  <a:pt x="16600" y="21777"/>
                  <a:pt x="16615" y="21762"/>
                </a:cubicBezTo>
                <a:close/>
                <a:moveTo>
                  <a:pt x="16777" y="21703"/>
                </a:moveTo>
                <a:cubicBezTo>
                  <a:pt x="16777" y="21733"/>
                  <a:pt x="16792" y="21762"/>
                  <a:pt x="16821" y="21792"/>
                </a:cubicBezTo>
                <a:cubicBezTo>
                  <a:pt x="16792" y="21836"/>
                  <a:pt x="16777" y="21895"/>
                  <a:pt x="16762" y="21924"/>
                </a:cubicBezTo>
                <a:cubicBezTo>
                  <a:pt x="16747" y="21895"/>
                  <a:pt x="16747" y="21865"/>
                  <a:pt x="16718" y="21836"/>
                </a:cubicBezTo>
                <a:cubicBezTo>
                  <a:pt x="16733" y="21792"/>
                  <a:pt x="16762" y="21747"/>
                  <a:pt x="16777" y="21703"/>
                </a:cubicBezTo>
                <a:close/>
                <a:moveTo>
                  <a:pt x="17351" y="21777"/>
                </a:moveTo>
                <a:cubicBezTo>
                  <a:pt x="17380" y="21821"/>
                  <a:pt x="17410" y="21880"/>
                  <a:pt x="17439" y="21909"/>
                </a:cubicBezTo>
                <a:cubicBezTo>
                  <a:pt x="17410" y="21939"/>
                  <a:pt x="17380" y="21998"/>
                  <a:pt x="17351" y="22042"/>
                </a:cubicBezTo>
                <a:cubicBezTo>
                  <a:pt x="17336" y="22057"/>
                  <a:pt x="17336" y="22071"/>
                  <a:pt x="17307" y="22086"/>
                </a:cubicBezTo>
                <a:cubicBezTo>
                  <a:pt x="17292" y="22057"/>
                  <a:pt x="17262" y="22012"/>
                  <a:pt x="17233" y="21968"/>
                </a:cubicBezTo>
                <a:cubicBezTo>
                  <a:pt x="17277" y="21895"/>
                  <a:pt x="17307" y="21836"/>
                  <a:pt x="17351" y="21777"/>
                </a:cubicBezTo>
                <a:close/>
                <a:moveTo>
                  <a:pt x="17086" y="21836"/>
                </a:moveTo>
                <a:cubicBezTo>
                  <a:pt x="17101" y="21880"/>
                  <a:pt x="17130" y="21909"/>
                  <a:pt x="17159" y="21954"/>
                </a:cubicBezTo>
                <a:cubicBezTo>
                  <a:pt x="17130" y="21998"/>
                  <a:pt x="17086" y="22057"/>
                  <a:pt x="17071" y="22115"/>
                </a:cubicBezTo>
                <a:cubicBezTo>
                  <a:pt x="17042" y="22071"/>
                  <a:pt x="17012" y="22042"/>
                  <a:pt x="16998" y="21998"/>
                </a:cubicBezTo>
                <a:cubicBezTo>
                  <a:pt x="17042" y="21954"/>
                  <a:pt x="17056" y="21895"/>
                  <a:pt x="17086" y="21836"/>
                </a:cubicBezTo>
                <a:close/>
                <a:moveTo>
                  <a:pt x="16512" y="22027"/>
                </a:moveTo>
                <a:cubicBezTo>
                  <a:pt x="16512" y="22042"/>
                  <a:pt x="16512" y="22057"/>
                  <a:pt x="16541" y="22071"/>
                </a:cubicBezTo>
                <a:cubicBezTo>
                  <a:pt x="16512" y="22101"/>
                  <a:pt x="16512" y="22130"/>
                  <a:pt x="16497" y="22145"/>
                </a:cubicBezTo>
                <a:lnTo>
                  <a:pt x="16497" y="22101"/>
                </a:lnTo>
                <a:cubicBezTo>
                  <a:pt x="16497" y="22071"/>
                  <a:pt x="16512" y="22042"/>
                  <a:pt x="16512" y="22027"/>
                </a:cubicBezTo>
                <a:close/>
                <a:moveTo>
                  <a:pt x="16674" y="21954"/>
                </a:moveTo>
                <a:cubicBezTo>
                  <a:pt x="16688" y="21983"/>
                  <a:pt x="16688" y="21998"/>
                  <a:pt x="16703" y="22042"/>
                </a:cubicBezTo>
                <a:lnTo>
                  <a:pt x="16644" y="22145"/>
                </a:lnTo>
                <a:cubicBezTo>
                  <a:pt x="16644" y="22115"/>
                  <a:pt x="16630" y="22086"/>
                  <a:pt x="16630" y="22057"/>
                </a:cubicBezTo>
                <a:cubicBezTo>
                  <a:pt x="16630" y="22042"/>
                  <a:pt x="16644" y="21983"/>
                  <a:pt x="16674" y="21954"/>
                </a:cubicBezTo>
                <a:close/>
                <a:moveTo>
                  <a:pt x="16850" y="21895"/>
                </a:moveTo>
                <a:cubicBezTo>
                  <a:pt x="16865" y="21909"/>
                  <a:pt x="16865" y="21924"/>
                  <a:pt x="16865" y="21954"/>
                </a:cubicBezTo>
                <a:cubicBezTo>
                  <a:pt x="16865" y="21968"/>
                  <a:pt x="16880" y="21983"/>
                  <a:pt x="16880" y="21998"/>
                </a:cubicBezTo>
                <a:cubicBezTo>
                  <a:pt x="16865" y="22057"/>
                  <a:pt x="16836" y="22101"/>
                  <a:pt x="16806" y="22145"/>
                </a:cubicBezTo>
                <a:cubicBezTo>
                  <a:pt x="16792" y="22115"/>
                  <a:pt x="16792" y="22071"/>
                  <a:pt x="16777" y="22042"/>
                </a:cubicBezTo>
                <a:cubicBezTo>
                  <a:pt x="16792" y="21983"/>
                  <a:pt x="16836" y="21954"/>
                  <a:pt x="16850" y="21895"/>
                </a:cubicBezTo>
                <a:close/>
                <a:moveTo>
                  <a:pt x="16453" y="22263"/>
                </a:moveTo>
                <a:lnTo>
                  <a:pt x="16453" y="22292"/>
                </a:lnTo>
                <a:cubicBezTo>
                  <a:pt x="16453" y="22307"/>
                  <a:pt x="16424" y="22336"/>
                  <a:pt x="16424" y="22336"/>
                </a:cubicBezTo>
                <a:lnTo>
                  <a:pt x="16424" y="22321"/>
                </a:lnTo>
                <a:cubicBezTo>
                  <a:pt x="16424" y="22292"/>
                  <a:pt x="16453" y="22277"/>
                  <a:pt x="16453" y="22263"/>
                </a:cubicBezTo>
                <a:close/>
                <a:moveTo>
                  <a:pt x="17204" y="22042"/>
                </a:moveTo>
                <a:cubicBezTo>
                  <a:pt x="17218" y="22071"/>
                  <a:pt x="17248" y="22115"/>
                  <a:pt x="17277" y="22160"/>
                </a:cubicBezTo>
                <a:lnTo>
                  <a:pt x="17159" y="22336"/>
                </a:lnTo>
                <a:cubicBezTo>
                  <a:pt x="17145" y="22292"/>
                  <a:pt x="17130" y="22263"/>
                  <a:pt x="17086" y="22204"/>
                </a:cubicBezTo>
                <a:lnTo>
                  <a:pt x="17204" y="22042"/>
                </a:lnTo>
                <a:close/>
                <a:moveTo>
                  <a:pt x="16556" y="22189"/>
                </a:moveTo>
                <a:cubicBezTo>
                  <a:pt x="16556" y="22204"/>
                  <a:pt x="16571" y="22248"/>
                  <a:pt x="16571" y="22263"/>
                </a:cubicBezTo>
                <a:lnTo>
                  <a:pt x="16538" y="22340"/>
                </a:lnTo>
                <a:cubicBezTo>
                  <a:pt x="16538" y="22329"/>
                  <a:pt x="16534" y="22314"/>
                  <a:pt x="16527" y="22292"/>
                </a:cubicBezTo>
                <a:cubicBezTo>
                  <a:pt x="16541" y="22263"/>
                  <a:pt x="16541" y="22218"/>
                  <a:pt x="16556" y="22189"/>
                </a:cubicBezTo>
                <a:close/>
                <a:moveTo>
                  <a:pt x="16718" y="22145"/>
                </a:moveTo>
                <a:cubicBezTo>
                  <a:pt x="16733" y="22160"/>
                  <a:pt x="16762" y="22204"/>
                  <a:pt x="16762" y="22218"/>
                </a:cubicBezTo>
                <a:lnTo>
                  <a:pt x="16762" y="22248"/>
                </a:lnTo>
                <a:cubicBezTo>
                  <a:pt x="16747" y="22277"/>
                  <a:pt x="16703" y="22336"/>
                  <a:pt x="16688" y="22366"/>
                </a:cubicBezTo>
                <a:cubicBezTo>
                  <a:pt x="16674" y="22336"/>
                  <a:pt x="16674" y="22292"/>
                  <a:pt x="16674" y="22277"/>
                </a:cubicBezTo>
                <a:cubicBezTo>
                  <a:pt x="16688" y="22248"/>
                  <a:pt x="16703" y="22189"/>
                  <a:pt x="16718" y="22145"/>
                </a:cubicBezTo>
                <a:close/>
                <a:moveTo>
                  <a:pt x="16968" y="22101"/>
                </a:moveTo>
                <a:cubicBezTo>
                  <a:pt x="16968" y="22130"/>
                  <a:pt x="16983" y="22160"/>
                  <a:pt x="16998" y="22204"/>
                </a:cubicBezTo>
                <a:cubicBezTo>
                  <a:pt x="16968" y="22263"/>
                  <a:pt x="16939" y="22321"/>
                  <a:pt x="16909" y="22366"/>
                </a:cubicBezTo>
                <a:cubicBezTo>
                  <a:pt x="16895" y="22336"/>
                  <a:pt x="16865" y="22292"/>
                  <a:pt x="16865" y="22263"/>
                </a:cubicBezTo>
                <a:cubicBezTo>
                  <a:pt x="16909" y="22204"/>
                  <a:pt x="16924" y="22145"/>
                  <a:pt x="16968" y="22101"/>
                </a:cubicBezTo>
                <a:close/>
                <a:moveTo>
                  <a:pt x="17042" y="22277"/>
                </a:moveTo>
                <a:cubicBezTo>
                  <a:pt x="17056" y="22321"/>
                  <a:pt x="17071" y="22351"/>
                  <a:pt x="17115" y="22395"/>
                </a:cubicBezTo>
                <a:lnTo>
                  <a:pt x="16998" y="22557"/>
                </a:lnTo>
                <a:lnTo>
                  <a:pt x="16939" y="22439"/>
                </a:lnTo>
                <a:cubicBezTo>
                  <a:pt x="16983" y="22395"/>
                  <a:pt x="17012" y="22336"/>
                  <a:pt x="17042" y="22277"/>
                </a:cubicBezTo>
                <a:close/>
                <a:moveTo>
                  <a:pt x="16482" y="22454"/>
                </a:moveTo>
                <a:cubicBezTo>
                  <a:pt x="16482" y="22483"/>
                  <a:pt x="16482" y="22498"/>
                  <a:pt x="16497" y="22513"/>
                </a:cubicBezTo>
                <a:cubicBezTo>
                  <a:pt x="16482" y="22527"/>
                  <a:pt x="16482" y="22572"/>
                  <a:pt x="16468" y="22586"/>
                </a:cubicBezTo>
                <a:cubicBezTo>
                  <a:pt x="16453" y="22572"/>
                  <a:pt x="16453" y="22557"/>
                  <a:pt x="16453" y="22527"/>
                </a:cubicBezTo>
                <a:cubicBezTo>
                  <a:pt x="16468" y="22513"/>
                  <a:pt x="16468" y="22483"/>
                  <a:pt x="16482" y="22454"/>
                </a:cubicBezTo>
                <a:close/>
                <a:moveTo>
                  <a:pt x="16792" y="22336"/>
                </a:moveTo>
                <a:cubicBezTo>
                  <a:pt x="16836" y="22366"/>
                  <a:pt x="16836" y="22410"/>
                  <a:pt x="16850" y="22439"/>
                </a:cubicBezTo>
                <a:cubicBezTo>
                  <a:pt x="16821" y="22498"/>
                  <a:pt x="16792" y="22527"/>
                  <a:pt x="16762" y="22586"/>
                </a:cubicBezTo>
                <a:cubicBezTo>
                  <a:pt x="16747" y="22557"/>
                  <a:pt x="16747" y="22513"/>
                  <a:pt x="16718" y="22483"/>
                </a:cubicBezTo>
                <a:cubicBezTo>
                  <a:pt x="16733" y="22424"/>
                  <a:pt x="16777" y="22395"/>
                  <a:pt x="16792" y="22336"/>
                </a:cubicBezTo>
                <a:close/>
                <a:moveTo>
                  <a:pt x="16615" y="22395"/>
                </a:moveTo>
                <a:cubicBezTo>
                  <a:pt x="16615" y="22424"/>
                  <a:pt x="16630" y="22439"/>
                  <a:pt x="16630" y="22483"/>
                </a:cubicBezTo>
                <a:cubicBezTo>
                  <a:pt x="16615" y="22513"/>
                  <a:pt x="16585" y="22557"/>
                  <a:pt x="16571" y="22616"/>
                </a:cubicBezTo>
                <a:cubicBezTo>
                  <a:pt x="16571" y="22572"/>
                  <a:pt x="16571" y="22527"/>
                  <a:pt x="16556" y="22513"/>
                </a:cubicBezTo>
                <a:cubicBezTo>
                  <a:pt x="16571" y="22483"/>
                  <a:pt x="16600" y="22439"/>
                  <a:pt x="16615" y="22395"/>
                </a:cubicBezTo>
                <a:close/>
                <a:moveTo>
                  <a:pt x="16365" y="22704"/>
                </a:moveTo>
                <a:lnTo>
                  <a:pt x="16365" y="22719"/>
                </a:lnTo>
                <a:cubicBezTo>
                  <a:pt x="16365" y="22733"/>
                  <a:pt x="16350" y="22748"/>
                  <a:pt x="16350" y="22778"/>
                </a:cubicBezTo>
                <a:lnTo>
                  <a:pt x="16350" y="22763"/>
                </a:lnTo>
                <a:cubicBezTo>
                  <a:pt x="16350" y="22733"/>
                  <a:pt x="16365" y="22719"/>
                  <a:pt x="16365" y="22704"/>
                </a:cubicBezTo>
                <a:close/>
                <a:moveTo>
                  <a:pt x="16497" y="22630"/>
                </a:moveTo>
                <a:cubicBezTo>
                  <a:pt x="16497" y="22645"/>
                  <a:pt x="16512" y="22689"/>
                  <a:pt x="16512" y="22704"/>
                </a:cubicBezTo>
                <a:lnTo>
                  <a:pt x="16468" y="22807"/>
                </a:lnTo>
                <a:lnTo>
                  <a:pt x="16468" y="22733"/>
                </a:lnTo>
                <a:cubicBezTo>
                  <a:pt x="16482" y="22704"/>
                  <a:pt x="16497" y="22660"/>
                  <a:pt x="16497" y="22630"/>
                </a:cubicBezTo>
                <a:close/>
                <a:moveTo>
                  <a:pt x="16688" y="22586"/>
                </a:moveTo>
                <a:cubicBezTo>
                  <a:pt x="16703" y="22630"/>
                  <a:pt x="16703" y="22660"/>
                  <a:pt x="16718" y="22689"/>
                </a:cubicBezTo>
                <a:cubicBezTo>
                  <a:pt x="16703" y="22719"/>
                  <a:pt x="16674" y="22778"/>
                  <a:pt x="16644" y="22807"/>
                </a:cubicBezTo>
                <a:cubicBezTo>
                  <a:pt x="16644" y="22792"/>
                  <a:pt x="16630" y="22748"/>
                  <a:pt x="16630" y="22733"/>
                </a:cubicBezTo>
                <a:cubicBezTo>
                  <a:pt x="16615" y="22733"/>
                  <a:pt x="16615" y="22733"/>
                  <a:pt x="16615" y="22719"/>
                </a:cubicBezTo>
                <a:cubicBezTo>
                  <a:pt x="16630" y="22689"/>
                  <a:pt x="16674" y="22630"/>
                  <a:pt x="16688" y="22586"/>
                </a:cubicBezTo>
                <a:close/>
                <a:moveTo>
                  <a:pt x="16895" y="22542"/>
                </a:moveTo>
                <a:lnTo>
                  <a:pt x="16939" y="22645"/>
                </a:lnTo>
                <a:lnTo>
                  <a:pt x="16836" y="22807"/>
                </a:lnTo>
                <a:cubicBezTo>
                  <a:pt x="16821" y="22778"/>
                  <a:pt x="16821" y="22733"/>
                  <a:pt x="16792" y="22704"/>
                </a:cubicBezTo>
                <a:cubicBezTo>
                  <a:pt x="16836" y="22645"/>
                  <a:pt x="16850" y="22586"/>
                  <a:pt x="16895" y="22542"/>
                </a:cubicBezTo>
                <a:close/>
                <a:moveTo>
                  <a:pt x="16409" y="22881"/>
                </a:moveTo>
                <a:lnTo>
                  <a:pt x="16409" y="22940"/>
                </a:lnTo>
                <a:cubicBezTo>
                  <a:pt x="16394" y="22984"/>
                  <a:pt x="16394" y="22998"/>
                  <a:pt x="16365" y="23028"/>
                </a:cubicBezTo>
                <a:lnTo>
                  <a:pt x="16365" y="22984"/>
                </a:lnTo>
                <a:cubicBezTo>
                  <a:pt x="16394" y="22940"/>
                  <a:pt x="16394" y="22925"/>
                  <a:pt x="16409" y="22881"/>
                </a:cubicBezTo>
                <a:close/>
                <a:moveTo>
                  <a:pt x="16762" y="22778"/>
                </a:moveTo>
                <a:cubicBezTo>
                  <a:pt x="16762" y="22836"/>
                  <a:pt x="16777" y="22851"/>
                  <a:pt x="16792" y="22881"/>
                </a:cubicBezTo>
                <a:cubicBezTo>
                  <a:pt x="16762" y="22940"/>
                  <a:pt x="16747" y="22984"/>
                  <a:pt x="16703" y="23028"/>
                </a:cubicBezTo>
                <a:cubicBezTo>
                  <a:pt x="16688" y="22998"/>
                  <a:pt x="16688" y="22954"/>
                  <a:pt x="16674" y="22925"/>
                </a:cubicBezTo>
                <a:cubicBezTo>
                  <a:pt x="16703" y="22866"/>
                  <a:pt x="16718" y="22836"/>
                  <a:pt x="16762" y="22778"/>
                </a:cubicBezTo>
                <a:close/>
                <a:moveTo>
                  <a:pt x="16556" y="22836"/>
                </a:moveTo>
                <a:cubicBezTo>
                  <a:pt x="16556" y="22866"/>
                  <a:pt x="16571" y="22881"/>
                  <a:pt x="16571" y="22925"/>
                </a:cubicBezTo>
                <a:cubicBezTo>
                  <a:pt x="16556" y="22954"/>
                  <a:pt x="16512" y="22998"/>
                  <a:pt x="16497" y="23057"/>
                </a:cubicBezTo>
                <a:lnTo>
                  <a:pt x="16497" y="23013"/>
                </a:lnTo>
                <a:lnTo>
                  <a:pt x="16497" y="22954"/>
                </a:lnTo>
                <a:cubicBezTo>
                  <a:pt x="16512" y="22925"/>
                  <a:pt x="16541" y="22881"/>
                  <a:pt x="16556" y="22836"/>
                </a:cubicBezTo>
                <a:close/>
                <a:moveTo>
                  <a:pt x="16291" y="23146"/>
                </a:moveTo>
                <a:lnTo>
                  <a:pt x="16291" y="23160"/>
                </a:lnTo>
                <a:cubicBezTo>
                  <a:pt x="16291" y="23175"/>
                  <a:pt x="16276" y="23190"/>
                  <a:pt x="16276" y="23219"/>
                </a:cubicBezTo>
                <a:lnTo>
                  <a:pt x="16276" y="23204"/>
                </a:lnTo>
                <a:cubicBezTo>
                  <a:pt x="16276" y="23175"/>
                  <a:pt x="16291" y="23160"/>
                  <a:pt x="16291" y="23146"/>
                </a:cubicBezTo>
                <a:close/>
                <a:moveTo>
                  <a:pt x="16615" y="23057"/>
                </a:moveTo>
                <a:cubicBezTo>
                  <a:pt x="16630" y="23087"/>
                  <a:pt x="16630" y="23131"/>
                  <a:pt x="16644" y="23146"/>
                </a:cubicBezTo>
                <a:cubicBezTo>
                  <a:pt x="16615" y="23175"/>
                  <a:pt x="16600" y="23234"/>
                  <a:pt x="16556" y="23263"/>
                </a:cubicBezTo>
                <a:cubicBezTo>
                  <a:pt x="16541" y="23234"/>
                  <a:pt x="16541" y="23204"/>
                  <a:pt x="16541" y="23175"/>
                </a:cubicBezTo>
                <a:cubicBezTo>
                  <a:pt x="16556" y="23116"/>
                  <a:pt x="16600" y="23087"/>
                  <a:pt x="16615" y="23057"/>
                </a:cubicBezTo>
                <a:close/>
                <a:moveTo>
                  <a:pt x="16424" y="23087"/>
                </a:moveTo>
                <a:cubicBezTo>
                  <a:pt x="16424" y="23101"/>
                  <a:pt x="16424" y="23146"/>
                  <a:pt x="16438" y="23160"/>
                </a:cubicBezTo>
                <a:lnTo>
                  <a:pt x="16394" y="23278"/>
                </a:lnTo>
                <a:cubicBezTo>
                  <a:pt x="16394" y="23234"/>
                  <a:pt x="16394" y="23219"/>
                  <a:pt x="16365" y="23204"/>
                </a:cubicBezTo>
                <a:lnTo>
                  <a:pt x="16424" y="23087"/>
                </a:lnTo>
                <a:close/>
                <a:moveTo>
                  <a:pt x="16321" y="23322"/>
                </a:moveTo>
                <a:lnTo>
                  <a:pt x="16321" y="23381"/>
                </a:lnTo>
                <a:cubicBezTo>
                  <a:pt x="16306" y="23425"/>
                  <a:pt x="16276" y="23440"/>
                  <a:pt x="16276" y="23469"/>
                </a:cubicBezTo>
                <a:lnTo>
                  <a:pt x="16276" y="23425"/>
                </a:lnTo>
                <a:cubicBezTo>
                  <a:pt x="16291" y="23381"/>
                  <a:pt x="16291" y="23366"/>
                  <a:pt x="16321" y="23322"/>
                </a:cubicBezTo>
                <a:close/>
                <a:moveTo>
                  <a:pt x="16482" y="23278"/>
                </a:moveTo>
                <a:cubicBezTo>
                  <a:pt x="16482" y="23307"/>
                  <a:pt x="16497" y="23322"/>
                  <a:pt x="16497" y="23366"/>
                </a:cubicBezTo>
                <a:cubicBezTo>
                  <a:pt x="16482" y="23396"/>
                  <a:pt x="16453" y="23440"/>
                  <a:pt x="16424" y="23499"/>
                </a:cubicBezTo>
                <a:cubicBezTo>
                  <a:pt x="16409" y="23455"/>
                  <a:pt x="16409" y="23440"/>
                  <a:pt x="16409" y="23396"/>
                </a:cubicBezTo>
                <a:cubicBezTo>
                  <a:pt x="16424" y="23366"/>
                  <a:pt x="16453" y="23322"/>
                  <a:pt x="16482" y="23278"/>
                </a:cubicBezTo>
                <a:close/>
                <a:moveTo>
                  <a:pt x="16188" y="23587"/>
                </a:moveTo>
                <a:lnTo>
                  <a:pt x="16188" y="23602"/>
                </a:lnTo>
                <a:cubicBezTo>
                  <a:pt x="16188" y="23616"/>
                  <a:pt x="16173" y="23631"/>
                  <a:pt x="16173" y="23661"/>
                </a:cubicBezTo>
                <a:lnTo>
                  <a:pt x="16173" y="23631"/>
                </a:lnTo>
                <a:cubicBezTo>
                  <a:pt x="16173" y="23616"/>
                  <a:pt x="16188" y="23602"/>
                  <a:pt x="16188" y="23587"/>
                </a:cubicBezTo>
                <a:close/>
                <a:moveTo>
                  <a:pt x="16335" y="23528"/>
                </a:moveTo>
                <a:cubicBezTo>
                  <a:pt x="16335" y="23543"/>
                  <a:pt x="16335" y="23587"/>
                  <a:pt x="16350" y="23602"/>
                </a:cubicBezTo>
                <a:lnTo>
                  <a:pt x="16291" y="23719"/>
                </a:lnTo>
                <a:cubicBezTo>
                  <a:pt x="16276" y="23675"/>
                  <a:pt x="16276" y="23661"/>
                  <a:pt x="16276" y="23631"/>
                </a:cubicBezTo>
                <a:lnTo>
                  <a:pt x="16335" y="23528"/>
                </a:lnTo>
                <a:close/>
                <a:moveTo>
                  <a:pt x="16203" y="23764"/>
                </a:moveTo>
                <a:lnTo>
                  <a:pt x="16203" y="23822"/>
                </a:lnTo>
                <a:cubicBezTo>
                  <a:pt x="16193" y="23832"/>
                  <a:pt x="16183" y="23855"/>
                  <a:pt x="16173" y="23874"/>
                </a:cubicBezTo>
                <a:lnTo>
                  <a:pt x="16173" y="23874"/>
                </a:lnTo>
                <a:cubicBezTo>
                  <a:pt x="16173" y="23871"/>
                  <a:pt x="16173" y="23869"/>
                  <a:pt x="16173" y="23867"/>
                </a:cubicBezTo>
                <a:cubicBezTo>
                  <a:pt x="16188" y="23822"/>
                  <a:pt x="16203" y="23808"/>
                  <a:pt x="16203" y="23764"/>
                </a:cubicBezTo>
                <a:close/>
                <a:moveTo>
                  <a:pt x="16085" y="24043"/>
                </a:moveTo>
                <a:lnTo>
                  <a:pt x="16085" y="24058"/>
                </a:lnTo>
                <a:cubicBezTo>
                  <a:pt x="16085" y="24087"/>
                  <a:pt x="16056" y="24102"/>
                  <a:pt x="16056" y="24102"/>
                </a:cubicBezTo>
                <a:cubicBezTo>
                  <a:pt x="16056" y="24087"/>
                  <a:pt x="16085" y="24058"/>
                  <a:pt x="16085" y="24043"/>
                </a:cubicBezTo>
                <a:close/>
                <a:moveTo>
                  <a:pt x="18528" y="20364"/>
                </a:moveTo>
                <a:cubicBezTo>
                  <a:pt x="19705" y="21144"/>
                  <a:pt x="21103" y="21556"/>
                  <a:pt x="22457" y="21983"/>
                </a:cubicBezTo>
                <a:cubicBezTo>
                  <a:pt x="24194" y="22498"/>
                  <a:pt x="25975" y="23057"/>
                  <a:pt x="27270" y="24279"/>
                </a:cubicBezTo>
                <a:cubicBezTo>
                  <a:pt x="28962" y="25897"/>
                  <a:pt x="29580" y="28694"/>
                  <a:pt x="28933" y="31740"/>
                </a:cubicBezTo>
                <a:cubicBezTo>
                  <a:pt x="28918" y="31843"/>
                  <a:pt x="28888" y="31975"/>
                  <a:pt x="28844" y="32078"/>
                </a:cubicBezTo>
                <a:cubicBezTo>
                  <a:pt x="29271" y="29062"/>
                  <a:pt x="28535" y="26383"/>
                  <a:pt x="26828" y="24705"/>
                </a:cubicBezTo>
                <a:cubicBezTo>
                  <a:pt x="25548" y="23455"/>
                  <a:pt x="23841" y="22866"/>
                  <a:pt x="22192" y="22292"/>
                </a:cubicBezTo>
                <a:cubicBezTo>
                  <a:pt x="20868" y="21836"/>
                  <a:pt x="19499" y="21380"/>
                  <a:pt x="18396" y="20570"/>
                </a:cubicBezTo>
                <a:cubicBezTo>
                  <a:pt x="18440" y="20497"/>
                  <a:pt x="18484" y="20423"/>
                  <a:pt x="18528" y="20364"/>
                </a:cubicBezTo>
                <a:close/>
                <a:moveTo>
                  <a:pt x="18351" y="20644"/>
                </a:moveTo>
                <a:cubicBezTo>
                  <a:pt x="19485" y="21453"/>
                  <a:pt x="20839" y="21924"/>
                  <a:pt x="22163" y="22395"/>
                </a:cubicBezTo>
                <a:cubicBezTo>
                  <a:pt x="23811" y="22954"/>
                  <a:pt x="25518" y="23543"/>
                  <a:pt x="26769" y="24779"/>
                </a:cubicBezTo>
                <a:cubicBezTo>
                  <a:pt x="28491" y="26471"/>
                  <a:pt x="29212" y="29194"/>
                  <a:pt x="28756" y="32226"/>
                </a:cubicBezTo>
                <a:cubicBezTo>
                  <a:pt x="28712" y="32402"/>
                  <a:pt x="28697" y="32579"/>
                  <a:pt x="28638" y="32770"/>
                </a:cubicBezTo>
                <a:lnTo>
                  <a:pt x="28638" y="32711"/>
                </a:lnTo>
                <a:cubicBezTo>
                  <a:pt x="28815" y="30945"/>
                  <a:pt x="28741" y="27619"/>
                  <a:pt x="26298" y="25206"/>
                </a:cubicBezTo>
                <a:cubicBezTo>
                  <a:pt x="25077" y="23970"/>
                  <a:pt x="23458" y="23322"/>
                  <a:pt x="21883" y="22719"/>
                </a:cubicBezTo>
                <a:cubicBezTo>
                  <a:pt x="20544" y="22189"/>
                  <a:pt x="19264" y="21689"/>
                  <a:pt x="18234" y="20850"/>
                </a:cubicBezTo>
                <a:cubicBezTo>
                  <a:pt x="18263" y="20776"/>
                  <a:pt x="18322" y="20688"/>
                  <a:pt x="18351" y="20644"/>
                </a:cubicBezTo>
                <a:close/>
                <a:moveTo>
                  <a:pt x="18160" y="20923"/>
                </a:moveTo>
                <a:cubicBezTo>
                  <a:pt x="19205" y="21762"/>
                  <a:pt x="20485" y="22277"/>
                  <a:pt x="21839" y="22792"/>
                </a:cubicBezTo>
                <a:cubicBezTo>
                  <a:pt x="23399" y="23396"/>
                  <a:pt x="25003" y="24043"/>
                  <a:pt x="26225" y="25265"/>
                </a:cubicBezTo>
                <a:cubicBezTo>
                  <a:pt x="28624" y="27649"/>
                  <a:pt x="28697" y="30945"/>
                  <a:pt x="28535" y="32711"/>
                </a:cubicBezTo>
                <a:cubicBezTo>
                  <a:pt x="28550" y="32844"/>
                  <a:pt x="28535" y="32991"/>
                  <a:pt x="28506" y="33138"/>
                </a:cubicBezTo>
                <a:cubicBezTo>
                  <a:pt x="28491" y="33182"/>
                  <a:pt x="28476" y="33226"/>
                  <a:pt x="28462" y="33285"/>
                </a:cubicBezTo>
                <a:lnTo>
                  <a:pt x="28462" y="33182"/>
                </a:lnTo>
                <a:cubicBezTo>
                  <a:pt x="28565" y="30195"/>
                  <a:pt x="27638" y="27546"/>
                  <a:pt x="25813" y="25706"/>
                </a:cubicBezTo>
                <a:cubicBezTo>
                  <a:pt x="24606" y="24485"/>
                  <a:pt x="23090" y="23808"/>
                  <a:pt x="21589" y="23160"/>
                </a:cubicBezTo>
                <a:cubicBezTo>
                  <a:pt x="20294" y="22572"/>
                  <a:pt x="19043" y="22027"/>
                  <a:pt x="18028" y="21115"/>
                </a:cubicBezTo>
                <a:cubicBezTo>
                  <a:pt x="18057" y="21041"/>
                  <a:pt x="18116" y="20997"/>
                  <a:pt x="18160" y="20923"/>
                </a:cubicBezTo>
                <a:close/>
                <a:moveTo>
                  <a:pt x="18028" y="21174"/>
                </a:moveTo>
                <a:cubicBezTo>
                  <a:pt x="19043" y="22071"/>
                  <a:pt x="20294" y="22630"/>
                  <a:pt x="21604" y="23219"/>
                </a:cubicBezTo>
                <a:cubicBezTo>
                  <a:pt x="23075" y="23867"/>
                  <a:pt x="24591" y="24544"/>
                  <a:pt x="25769" y="25750"/>
                </a:cubicBezTo>
                <a:cubicBezTo>
                  <a:pt x="27579" y="27575"/>
                  <a:pt x="28521" y="30224"/>
                  <a:pt x="28388" y="33182"/>
                </a:cubicBezTo>
                <a:cubicBezTo>
                  <a:pt x="28388" y="33300"/>
                  <a:pt x="28373" y="33403"/>
                  <a:pt x="28373" y="33521"/>
                </a:cubicBezTo>
                <a:cubicBezTo>
                  <a:pt x="28344" y="33594"/>
                  <a:pt x="28315" y="33653"/>
                  <a:pt x="28285" y="33727"/>
                </a:cubicBezTo>
                <a:lnTo>
                  <a:pt x="28285" y="33653"/>
                </a:lnTo>
                <a:cubicBezTo>
                  <a:pt x="28256" y="30739"/>
                  <a:pt x="27211" y="28090"/>
                  <a:pt x="25327" y="26177"/>
                </a:cubicBezTo>
                <a:cubicBezTo>
                  <a:pt x="24179" y="24985"/>
                  <a:pt x="22737" y="24279"/>
                  <a:pt x="21354" y="23587"/>
                </a:cubicBezTo>
                <a:cubicBezTo>
                  <a:pt x="20073" y="22940"/>
                  <a:pt x="18837" y="22336"/>
                  <a:pt x="17895" y="21380"/>
                </a:cubicBezTo>
                <a:cubicBezTo>
                  <a:pt x="17939" y="21306"/>
                  <a:pt x="17998" y="21247"/>
                  <a:pt x="18028" y="21174"/>
                </a:cubicBezTo>
                <a:close/>
                <a:moveTo>
                  <a:pt x="28344" y="33815"/>
                </a:moveTo>
                <a:cubicBezTo>
                  <a:pt x="28329" y="33844"/>
                  <a:pt x="28329" y="33889"/>
                  <a:pt x="28329" y="33918"/>
                </a:cubicBezTo>
                <a:cubicBezTo>
                  <a:pt x="28315" y="33962"/>
                  <a:pt x="28285" y="34021"/>
                  <a:pt x="28285" y="34050"/>
                </a:cubicBezTo>
                <a:lnTo>
                  <a:pt x="28285" y="33947"/>
                </a:lnTo>
                <a:cubicBezTo>
                  <a:pt x="28314" y="33903"/>
                  <a:pt x="28329" y="33844"/>
                  <a:pt x="28344" y="33815"/>
                </a:cubicBezTo>
                <a:close/>
                <a:moveTo>
                  <a:pt x="17866" y="21453"/>
                </a:moveTo>
                <a:cubicBezTo>
                  <a:pt x="18822" y="22410"/>
                  <a:pt x="20059" y="23013"/>
                  <a:pt x="21339" y="23661"/>
                </a:cubicBezTo>
                <a:cubicBezTo>
                  <a:pt x="22722" y="24338"/>
                  <a:pt x="24135" y="25059"/>
                  <a:pt x="25298" y="26236"/>
                </a:cubicBezTo>
                <a:cubicBezTo>
                  <a:pt x="27152" y="28134"/>
                  <a:pt x="28182" y="30754"/>
                  <a:pt x="28241" y="33653"/>
                </a:cubicBezTo>
                <a:cubicBezTo>
                  <a:pt x="28197" y="33741"/>
                  <a:pt x="28197" y="33830"/>
                  <a:pt x="28197" y="33918"/>
                </a:cubicBezTo>
                <a:cubicBezTo>
                  <a:pt x="28167" y="33992"/>
                  <a:pt x="28123" y="34095"/>
                  <a:pt x="28108" y="34168"/>
                </a:cubicBezTo>
                <a:lnTo>
                  <a:pt x="28108" y="34124"/>
                </a:lnTo>
                <a:cubicBezTo>
                  <a:pt x="27932" y="31269"/>
                  <a:pt x="26784" y="28694"/>
                  <a:pt x="24841" y="26677"/>
                </a:cubicBezTo>
                <a:cubicBezTo>
                  <a:pt x="23738" y="25515"/>
                  <a:pt x="22384" y="24779"/>
                  <a:pt x="21118" y="24058"/>
                </a:cubicBezTo>
                <a:cubicBezTo>
                  <a:pt x="19853" y="23352"/>
                  <a:pt x="18631" y="22660"/>
                  <a:pt x="17733" y="21659"/>
                </a:cubicBezTo>
                <a:cubicBezTo>
                  <a:pt x="17778" y="21586"/>
                  <a:pt x="17822" y="21527"/>
                  <a:pt x="17866" y="21453"/>
                </a:cubicBezTo>
                <a:close/>
                <a:moveTo>
                  <a:pt x="28197" y="34168"/>
                </a:moveTo>
                <a:lnTo>
                  <a:pt x="28197" y="34168"/>
                </a:lnTo>
                <a:cubicBezTo>
                  <a:pt x="28197" y="34212"/>
                  <a:pt x="28182" y="34271"/>
                  <a:pt x="28182" y="34345"/>
                </a:cubicBezTo>
                <a:cubicBezTo>
                  <a:pt x="28167" y="34404"/>
                  <a:pt x="28138" y="34477"/>
                  <a:pt x="28108" y="34536"/>
                </a:cubicBezTo>
                <a:lnTo>
                  <a:pt x="28108" y="34359"/>
                </a:lnTo>
                <a:cubicBezTo>
                  <a:pt x="28123" y="34315"/>
                  <a:pt x="28138" y="34256"/>
                  <a:pt x="28182" y="34198"/>
                </a:cubicBezTo>
                <a:cubicBezTo>
                  <a:pt x="28182" y="34183"/>
                  <a:pt x="28197" y="34183"/>
                  <a:pt x="28197" y="34168"/>
                </a:cubicBezTo>
                <a:close/>
                <a:moveTo>
                  <a:pt x="17660" y="21703"/>
                </a:moveTo>
                <a:cubicBezTo>
                  <a:pt x="18557" y="22733"/>
                  <a:pt x="19779" y="23425"/>
                  <a:pt x="21059" y="24117"/>
                </a:cubicBezTo>
                <a:cubicBezTo>
                  <a:pt x="22354" y="24838"/>
                  <a:pt x="23664" y="25574"/>
                  <a:pt x="24768" y="26707"/>
                </a:cubicBezTo>
                <a:cubicBezTo>
                  <a:pt x="26696" y="28723"/>
                  <a:pt x="27829" y="31269"/>
                  <a:pt x="28020" y="34109"/>
                </a:cubicBezTo>
                <a:cubicBezTo>
                  <a:pt x="28020" y="34183"/>
                  <a:pt x="28020" y="34256"/>
                  <a:pt x="28035" y="34330"/>
                </a:cubicBezTo>
                <a:lnTo>
                  <a:pt x="27932" y="34610"/>
                </a:lnTo>
                <a:lnTo>
                  <a:pt x="27932" y="34580"/>
                </a:lnTo>
                <a:cubicBezTo>
                  <a:pt x="27593" y="31858"/>
                  <a:pt x="26357" y="29282"/>
                  <a:pt x="24326" y="27148"/>
                </a:cubicBezTo>
                <a:cubicBezTo>
                  <a:pt x="23267" y="26045"/>
                  <a:pt x="22031" y="25279"/>
                  <a:pt x="20868" y="24544"/>
                </a:cubicBezTo>
                <a:cubicBezTo>
                  <a:pt x="19588" y="23749"/>
                  <a:pt x="18381" y="22998"/>
                  <a:pt x="17527" y="21895"/>
                </a:cubicBezTo>
                <a:cubicBezTo>
                  <a:pt x="17571" y="21836"/>
                  <a:pt x="17630" y="21762"/>
                  <a:pt x="17660" y="21703"/>
                </a:cubicBezTo>
                <a:close/>
                <a:moveTo>
                  <a:pt x="28138" y="34654"/>
                </a:moveTo>
                <a:cubicBezTo>
                  <a:pt x="28167" y="34698"/>
                  <a:pt x="28167" y="34713"/>
                  <a:pt x="28138" y="34757"/>
                </a:cubicBezTo>
                <a:cubicBezTo>
                  <a:pt x="28123" y="34786"/>
                  <a:pt x="28123" y="34830"/>
                  <a:pt x="28108" y="34860"/>
                </a:cubicBezTo>
                <a:lnTo>
                  <a:pt x="28108" y="34771"/>
                </a:lnTo>
                <a:cubicBezTo>
                  <a:pt x="28123" y="34727"/>
                  <a:pt x="28123" y="34698"/>
                  <a:pt x="28138" y="34654"/>
                </a:cubicBezTo>
                <a:close/>
                <a:moveTo>
                  <a:pt x="28035" y="34551"/>
                </a:moveTo>
                <a:lnTo>
                  <a:pt x="28035" y="34757"/>
                </a:lnTo>
                <a:cubicBezTo>
                  <a:pt x="28020" y="34830"/>
                  <a:pt x="27976" y="34904"/>
                  <a:pt x="27961" y="34978"/>
                </a:cubicBezTo>
                <a:lnTo>
                  <a:pt x="27961" y="34992"/>
                </a:lnTo>
                <a:cubicBezTo>
                  <a:pt x="27961" y="34919"/>
                  <a:pt x="27947" y="34860"/>
                  <a:pt x="27947" y="34786"/>
                </a:cubicBezTo>
                <a:cubicBezTo>
                  <a:pt x="27976" y="34698"/>
                  <a:pt x="28020" y="34624"/>
                  <a:pt x="28035" y="34551"/>
                </a:cubicBezTo>
                <a:close/>
                <a:moveTo>
                  <a:pt x="17498" y="21968"/>
                </a:moveTo>
                <a:cubicBezTo>
                  <a:pt x="18351" y="23072"/>
                  <a:pt x="19558" y="23822"/>
                  <a:pt x="20824" y="24617"/>
                </a:cubicBezTo>
                <a:cubicBezTo>
                  <a:pt x="22001" y="25353"/>
                  <a:pt x="23208" y="26104"/>
                  <a:pt x="24267" y="27207"/>
                </a:cubicBezTo>
                <a:cubicBezTo>
                  <a:pt x="26284" y="29326"/>
                  <a:pt x="27520" y="31887"/>
                  <a:pt x="27829" y="34610"/>
                </a:cubicBezTo>
                <a:cubicBezTo>
                  <a:pt x="27829" y="34654"/>
                  <a:pt x="27844" y="34713"/>
                  <a:pt x="27844" y="34771"/>
                </a:cubicBezTo>
                <a:cubicBezTo>
                  <a:pt x="27814" y="34860"/>
                  <a:pt x="27770" y="34978"/>
                  <a:pt x="27741" y="35066"/>
                </a:cubicBezTo>
                <a:lnTo>
                  <a:pt x="27741" y="35051"/>
                </a:lnTo>
                <a:cubicBezTo>
                  <a:pt x="27299" y="32432"/>
                  <a:pt x="25989" y="29945"/>
                  <a:pt x="23826" y="27649"/>
                </a:cubicBezTo>
                <a:cubicBezTo>
                  <a:pt x="22825" y="26604"/>
                  <a:pt x="21722" y="25824"/>
                  <a:pt x="20662" y="25073"/>
                </a:cubicBezTo>
                <a:cubicBezTo>
                  <a:pt x="19382" y="24190"/>
                  <a:pt x="18175" y="23352"/>
                  <a:pt x="17365" y="22145"/>
                </a:cubicBezTo>
                <a:cubicBezTo>
                  <a:pt x="17380" y="22130"/>
                  <a:pt x="17395" y="22086"/>
                  <a:pt x="17424" y="22071"/>
                </a:cubicBezTo>
                <a:cubicBezTo>
                  <a:pt x="17439" y="22042"/>
                  <a:pt x="17468" y="21998"/>
                  <a:pt x="17498" y="21968"/>
                </a:cubicBezTo>
                <a:close/>
                <a:moveTo>
                  <a:pt x="28050" y="35022"/>
                </a:moveTo>
                <a:cubicBezTo>
                  <a:pt x="28035" y="35066"/>
                  <a:pt x="28035" y="35125"/>
                  <a:pt x="28035" y="35169"/>
                </a:cubicBezTo>
                <a:cubicBezTo>
                  <a:pt x="28020" y="35228"/>
                  <a:pt x="28005" y="35301"/>
                  <a:pt x="27976" y="35360"/>
                </a:cubicBezTo>
                <a:lnTo>
                  <a:pt x="27976" y="35213"/>
                </a:lnTo>
                <a:cubicBezTo>
                  <a:pt x="28005" y="35154"/>
                  <a:pt x="28020" y="35081"/>
                  <a:pt x="28050" y="35022"/>
                </a:cubicBezTo>
                <a:close/>
                <a:moveTo>
                  <a:pt x="27873" y="34948"/>
                </a:moveTo>
                <a:cubicBezTo>
                  <a:pt x="27873" y="35022"/>
                  <a:pt x="27888" y="35095"/>
                  <a:pt x="27888" y="35169"/>
                </a:cubicBezTo>
                <a:cubicBezTo>
                  <a:pt x="27858" y="35287"/>
                  <a:pt x="27829" y="35375"/>
                  <a:pt x="27799" y="35448"/>
                </a:cubicBezTo>
                <a:cubicBezTo>
                  <a:pt x="27799" y="35375"/>
                  <a:pt x="27785" y="35301"/>
                  <a:pt x="27755" y="35242"/>
                </a:cubicBezTo>
                <a:cubicBezTo>
                  <a:pt x="27799" y="35154"/>
                  <a:pt x="27829" y="35051"/>
                  <a:pt x="27873" y="34948"/>
                </a:cubicBezTo>
                <a:close/>
                <a:moveTo>
                  <a:pt x="17307" y="22218"/>
                </a:moveTo>
                <a:cubicBezTo>
                  <a:pt x="18116" y="23425"/>
                  <a:pt x="19337" y="24264"/>
                  <a:pt x="20603" y="25147"/>
                </a:cubicBezTo>
                <a:cubicBezTo>
                  <a:pt x="21677" y="25883"/>
                  <a:pt x="22781" y="26663"/>
                  <a:pt x="23767" y="27708"/>
                </a:cubicBezTo>
                <a:cubicBezTo>
                  <a:pt x="25916" y="29989"/>
                  <a:pt x="27225" y="32476"/>
                  <a:pt x="27652" y="35081"/>
                </a:cubicBezTo>
                <a:cubicBezTo>
                  <a:pt x="27652" y="35139"/>
                  <a:pt x="27667" y="35198"/>
                  <a:pt x="27667" y="35228"/>
                </a:cubicBezTo>
                <a:cubicBezTo>
                  <a:pt x="27638" y="35360"/>
                  <a:pt x="27593" y="35463"/>
                  <a:pt x="27564" y="35581"/>
                </a:cubicBezTo>
                <a:lnTo>
                  <a:pt x="27564" y="35537"/>
                </a:lnTo>
                <a:cubicBezTo>
                  <a:pt x="27019" y="33035"/>
                  <a:pt x="25651" y="30636"/>
                  <a:pt x="23326" y="28149"/>
                </a:cubicBezTo>
                <a:cubicBezTo>
                  <a:pt x="22428" y="27163"/>
                  <a:pt x="21427" y="26398"/>
                  <a:pt x="20471" y="25662"/>
                </a:cubicBezTo>
                <a:cubicBezTo>
                  <a:pt x="19190" y="24676"/>
                  <a:pt x="17954" y="23719"/>
                  <a:pt x="17204" y="22410"/>
                </a:cubicBezTo>
                <a:cubicBezTo>
                  <a:pt x="17233" y="22351"/>
                  <a:pt x="17277" y="22292"/>
                  <a:pt x="17307" y="22218"/>
                </a:cubicBezTo>
                <a:close/>
                <a:moveTo>
                  <a:pt x="28020" y="35508"/>
                </a:moveTo>
                <a:lnTo>
                  <a:pt x="28020" y="35508"/>
                </a:lnTo>
                <a:cubicBezTo>
                  <a:pt x="28005" y="35537"/>
                  <a:pt x="28005" y="35566"/>
                  <a:pt x="28005" y="35581"/>
                </a:cubicBezTo>
                <a:cubicBezTo>
                  <a:pt x="28005" y="35610"/>
                  <a:pt x="27976" y="35640"/>
                  <a:pt x="27976" y="35669"/>
                </a:cubicBezTo>
                <a:lnTo>
                  <a:pt x="27976" y="35596"/>
                </a:lnTo>
                <a:cubicBezTo>
                  <a:pt x="28005" y="35566"/>
                  <a:pt x="28005" y="35537"/>
                  <a:pt x="28020" y="35508"/>
                </a:cubicBezTo>
                <a:close/>
                <a:moveTo>
                  <a:pt x="27902" y="35390"/>
                </a:moveTo>
                <a:cubicBezTo>
                  <a:pt x="27888" y="35463"/>
                  <a:pt x="27902" y="35537"/>
                  <a:pt x="27902" y="35596"/>
                </a:cubicBezTo>
                <a:cubicBezTo>
                  <a:pt x="27888" y="35669"/>
                  <a:pt x="27858" y="35743"/>
                  <a:pt x="27829" y="35816"/>
                </a:cubicBezTo>
                <a:cubicBezTo>
                  <a:pt x="27829" y="35757"/>
                  <a:pt x="27814" y="35684"/>
                  <a:pt x="27814" y="35625"/>
                </a:cubicBezTo>
                <a:cubicBezTo>
                  <a:pt x="27858" y="35551"/>
                  <a:pt x="27873" y="35463"/>
                  <a:pt x="27902" y="35390"/>
                </a:cubicBezTo>
                <a:close/>
                <a:moveTo>
                  <a:pt x="27711" y="35419"/>
                </a:moveTo>
                <a:cubicBezTo>
                  <a:pt x="27726" y="35493"/>
                  <a:pt x="27726" y="35566"/>
                  <a:pt x="27726" y="35654"/>
                </a:cubicBezTo>
                <a:cubicBezTo>
                  <a:pt x="27682" y="35743"/>
                  <a:pt x="27652" y="35860"/>
                  <a:pt x="27608" y="35949"/>
                </a:cubicBezTo>
                <a:cubicBezTo>
                  <a:pt x="27593" y="35875"/>
                  <a:pt x="27593" y="35816"/>
                  <a:pt x="27579" y="35743"/>
                </a:cubicBezTo>
                <a:cubicBezTo>
                  <a:pt x="27638" y="35640"/>
                  <a:pt x="27667" y="35522"/>
                  <a:pt x="27711" y="35419"/>
                </a:cubicBezTo>
                <a:close/>
                <a:moveTo>
                  <a:pt x="17145" y="22483"/>
                </a:moveTo>
                <a:cubicBezTo>
                  <a:pt x="17925" y="23793"/>
                  <a:pt x="19131" y="24720"/>
                  <a:pt x="20412" y="25721"/>
                </a:cubicBezTo>
                <a:cubicBezTo>
                  <a:pt x="21383" y="26457"/>
                  <a:pt x="22369" y="27222"/>
                  <a:pt x="23267" y="28179"/>
                </a:cubicBezTo>
                <a:cubicBezTo>
                  <a:pt x="25563" y="30666"/>
                  <a:pt x="26946" y="33064"/>
                  <a:pt x="27490" y="35537"/>
                </a:cubicBezTo>
                <a:cubicBezTo>
                  <a:pt x="27505" y="35596"/>
                  <a:pt x="27505" y="35654"/>
                  <a:pt x="27520" y="35713"/>
                </a:cubicBezTo>
                <a:cubicBezTo>
                  <a:pt x="27490" y="35802"/>
                  <a:pt x="27461" y="35875"/>
                  <a:pt x="27446" y="35949"/>
                </a:cubicBezTo>
                <a:cubicBezTo>
                  <a:pt x="27432" y="36008"/>
                  <a:pt x="27402" y="36052"/>
                  <a:pt x="27387" y="36096"/>
                </a:cubicBezTo>
                <a:cubicBezTo>
                  <a:pt x="27387" y="36052"/>
                  <a:pt x="27373" y="36037"/>
                  <a:pt x="27373" y="36008"/>
                </a:cubicBezTo>
                <a:cubicBezTo>
                  <a:pt x="26769" y="33609"/>
                  <a:pt x="25401" y="31401"/>
                  <a:pt x="22825" y="28620"/>
                </a:cubicBezTo>
                <a:cubicBezTo>
                  <a:pt x="22016" y="27737"/>
                  <a:pt x="21162" y="27001"/>
                  <a:pt x="20323" y="26295"/>
                </a:cubicBezTo>
                <a:cubicBezTo>
                  <a:pt x="18999" y="25162"/>
                  <a:pt x="17733" y="24087"/>
                  <a:pt x="17042" y="22645"/>
                </a:cubicBezTo>
                <a:lnTo>
                  <a:pt x="17145" y="22483"/>
                </a:lnTo>
                <a:close/>
                <a:moveTo>
                  <a:pt x="27902" y="35907"/>
                </a:moveTo>
                <a:cubicBezTo>
                  <a:pt x="27899" y="35942"/>
                  <a:pt x="27888" y="35971"/>
                  <a:pt x="27888" y="36022"/>
                </a:cubicBezTo>
                <a:cubicBezTo>
                  <a:pt x="27873" y="36081"/>
                  <a:pt x="27858" y="36125"/>
                  <a:pt x="27858" y="36184"/>
                </a:cubicBezTo>
                <a:lnTo>
                  <a:pt x="27858" y="36052"/>
                </a:lnTo>
                <a:cubicBezTo>
                  <a:pt x="27873" y="36008"/>
                  <a:pt x="27887" y="35951"/>
                  <a:pt x="27902" y="35907"/>
                </a:cubicBezTo>
                <a:close/>
                <a:moveTo>
                  <a:pt x="27755" y="35831"/>
                </a:moveTo>
                <a:lnTo>
                  <a:pt x="27755" y="36037"/>
                </a:lnTo>
                <a:cubicBezTo>
                  <a:pt x="27741" y="36125"/>
                  <a:pt x="27711" y="36228"/>
                  <a:pt x="27682" y="36302"/>
                </a:cubicBezTo>
                <a:cubicBezTo>
                  <a:pt x="27682" y="36228"/>
                  <a:pt x="27667" y="36170"/>
                  <a:pt x="27667" y="36111"/>
                </a:cubicBezTo>
                <a:cubicBezTo>
                  <a:pt x="27711" y="36022"/>
                  <a:pt x="27726" y="35934"/>
                  <a:pt x="27755" y="35831"/>
                </a:cubicBezTo>
                <a:close/>
                <a:moveTo>
                  <a:pt x="27535" y="35905"/>
                </a:moveTo>
                <a:cubicBezTo>
                  <a:pt x="27549" y="35978"/>
                  <a:pt x="27549" y="36052"/>
                  <a:pt x="27579" y="36111"/>
                </a:cubicBezTo>
                <a:lnTo>
                  <a:pt x="27461" y="36449"/>
                </a:lnTo>
                <a:cubicBezTo>
                  <a:pt x="27446" y="36376"/>
                  <a:pt x="27446" y="36317"/>
                  <a:pt x="27432" y="36258"/>
                </a:cubicBezTo>
                <a:cubicBezTo>
                  <a:pt x="27461" y="36170"/>
                  <a:pt x="27490" y="36081"/>
                  <a:pt x="27520" y="35978"/>
                </a:cubicBezTo>
                <a:cubicBezTo>
                  <a:pt x="27520" y="35949"/>
                  <a:pt x="27535" y="35934"/>
                  <a:pt x="27535" y="35905"/>
                </a:cubicBezTo>
                <a:close/>
                <a:moveTo>
                  <a:pt x="27873" y="36390"/>
                </a:moveTo>
                <a:lnTo>
                  <a:pt x="27873" y="36449"/>
                </a:lnTo>
                <a:cubicBezTo>
                  <a:pt x="27873" y="36464"/>
                  <a:pt x="27858" y="36479"/>
                  <a:pt x="27858" y="36493"/>
                </a:cubicBezTo>
                <a:lnTo>
                  <a:pt x="27858" y="36464"/>
                </a:lnTo>
                <a:cubicBezTo>
                  <a:pt x="27858" y="36449"/>
                  <a:pt x="27873" y="36420"/>
                  <a:pt x="27873" y="36390"/>
                </a:cubicBezTo>
                <a:close/>
                <a:moveTo>
                  <a:pt x="16998" y="22748"/>
                </a:moveTo>
                <a:cubicBezTo>
                  <a:pt x="17719" y="24190"/>
                  <a:pt x="18970" y="25250"/>
                  <a:pt x="20294" y="26383"/>
                </a:cubicBezTo>
                <a:cubicBezTo>
                  <a:pt x="21118" y="27090"/>
                  <a:pt x="21986" y="27811"/>
                  <a:pt x="22796" y="28694"/>
                </a:cubicBezTo>
                <a:cubicBezTo>
                  <a:pt x="25342" y="31475"/>
                  <a:pt x="26710" y="33682"/>
                  <a:pt x="27314" y="36052"/>
                </a:cubicBezTo>
                <a:lnTo>
                  <a:pt x="27373" y="36273"/>
                </a:lnTo>
                <a:cubicBezTo>
                  <a:pt x="27299" y="36376"/>
                  <a:pt x="27270" y="36479"/>
                  <a:pt x="27225" y="36611"/>
                </a:cubicBezTo>
                <a:cubicBezTo>
                  <a:pt x="27211" y="36567"/>
                  <a:pt x="27211" y="36537"/>
                  <a:pt x="27181" y="36493"/>
                </a:cubicBezTo>
                <a:cubicBezTo>
                  <a:pt x="26343" y="33697"/>
                  <a:pt x="24415" y="31416"/>
                  <a:pt x="22325" y="29135"/>
                </a:cubicBezTo>
                <a:cubicBezTo>
                  <a:pt x="21633" y="28370"/>
                  <a:pt x="20912" y="27693"/>
                  <a:pt x="20220" y="27045"/>
                </a:cubicBezTo>
                <a:cubicBezTo>
                  <a:pt x="18764" y="25691"/>
                  <a:pt x="17513" y="24529"/>
                  <a:pt x="16880" y="22925"/>
                </a:cubicBezTo>
                <a:lnTo>
                  <a:pt x="16998" y="22748"/>
                </a:lnTo>
                <a:close/>
                <a:moveTo>
                  <a:pt x="27785" y="36302"/>
                </a:moveTo>
                <a:lnTo>
                  <a:pt x="27770" y="36464"/>
                </a:lnTo>
                <a:lnTo>
                  <a:pt x="27726" y="36685"/>
                </a:lnTo>
                <a:cubicBezTo>
                  <a:pt x="27726" y="36626"/>
                  <a:pt x="27711" y="36567"/>
                  <a:pt x="27711" y="36523"/>
                </a:cubicBezTo>
                <a:cubicBezTo>
                  <a:pt x="27726" y="36449"/>
                  <a:pt x="27755" y="36361"/>
                  <a:pt x="27785" y="36302"/>
                </a:cubicBezTo>
                <a:close/>
                <a:moveTo>
                  <a:pt x="27593" y="36302"/>
                </a:moveTo>
                <a:cubicBezTo>
                  <a:pt x="27593" y="36376"/>
                  <a:pt x="27608" y="36420"/>
                  <a:pt x="27608" y="36493"/>
                </a:cubicBezTo>
                <a:cubicBezTo>
                  <a:pt x="27593" y="36596"/>
                  <a:pt x="27564" y="36699"/>
                  <a:pt x="27535" y="36788"/>
                </a:cubicBezTo>
                <a:cubicBezTo>
                  <a:pt x="27520" y="36729"/>
                  <a:pt x="27520" y="36670"/>
                  <a:pt x="27505" y="36611"/>
                </a:cubicBezTo>
                <a:cubicBezTo>
                  <a:pt x="27535" y="36493"/>
                  <a:pt x="27549" y="36405"/>
                  <a:pt x="27593" y="36302"/>
                </a:cubicBezTo>
                <a:close/>
                <a:moveTo>
                  <a:pt x="27387" y="36405"/>
                </a:moveTo>
                <a:cubicBezTo>
                  <a:pt x="27402" y="36479"/>
                  <a:pt x="27432" y="36537"/>
                  <a:pt x="27432" y="36611"/>
                </a:cubicBezTo>
                <a:cubicBezTo>
                  <a:pt x="27387" y="36714"/>
                  <a:pt x="27358" y="36846"/>
                  <a:pt x="27314" y="36964"/>
                </a:cubicBezTo>
                <a:lnTo>
                  <a:pt x="27270" y="36743"/>
                </a:lnTo>
                <a:cubicBezTo>
                  <a:pt x="27299" y="36626"/>
                  <a:pt x="27343" y="36523"/>
                  <a:pt x="27387" y="36405"/>
                </a:cubicBezTo>
                <a:close/>
                <a:moveTo>
                  <a:pt x="27770" y="36758"/>
                </a:moveTo>
                <a:lnTo>
                  <a:pt x="27770" y="36861"/>
                </a:lnTo>
                <a:cubicBezTo>
                  <a:pt x="27755" y="36920"/>
                  <a:pt x="27755" y="36979"/>
                  <a:pt x="27741" y="37038"/>
                </a:cubicBezTo>
                <a:lnTo>
                  <a:pt x="27741" y="36920"/>
                </a:lnTo>
                <a:cubicBezTo>
                  <a:pt x="27755" y="36861"/>
                  <a:pt x="27770" y="36817"/>
                  <a:pt x="27770" y="36758"/>
                </a:cubicBezTo>
                <a:close/>
                <a:moveTo>
                  <a:pt x="16821" y="22954"/>
                </a:moveTo>
                <a:cubicBezTo>
                  <a:pt x="17454" y="24573"/>
                  <a:pt x="18734" y="25736"/>
                  <a:pt x="20162" y="27075"/>
                </a:cubicBezTo>
                <a:cubicBezTo>
                  <a:pt x="20868" y="27722"/>
                  <a:pt x="21574" y="28399"/>
                  <a:pt x="22281" y="29179"/>
                </a:cubicBezTo>
                <a:cubicBezTo>
                  <a:pt x="24356" y="31460"/>
                  <a:pt x="26269" y="33741"/>
                  <a:pt x="27122" y="36523"/>
                </a:cubicBezTo>
                <a:lnTo>
                  <a:pt x="27167" y="36743"/>
                </a:lnTo>
                <a:cubicBezTo>
                  <a:pt x="27137" y="36846"/>
                  <a:pt x="27078" y="36964"/>
                  <a:pt x="27034" y="37067"/>
                </a:cubicBezTo>
                <a:cubicBezTo>
                  <a:pt x="27019" y="37038"/>
                  <a:pt x="27019" y="36994"/>
                  <a:pt x="27005" y="36964"/>
                </a:cubicBezTo>
                <a:cubicBezTo>
                  <a:pt x="26107" y="34345"/>
                  <a:pt x="24209" y="32255"/>
                  <a:pt x="22207" y="30018"/>
                </a:cubicBezTo>
                <a:lnTo>
                  <a:pt x="21839" y="29606"/>
                </a:lnTo>
                <a:cubicBezTo>
                  <a:pt x="21280" y="28973"/>
                  <a:pt x="20721" y="28399"/>
                  <a:pt x="20162" y="27855"/>
                </a:cubicBezTo>
                <a:cubicBezTo>
                  <a:pt x="18616" y="26295"/>
                  <a:pt x="17277" y="24926"/>
                  <a:pt x="16718" y="23131"/>
                </a:cubicBezTo>
                <a:cubicBezTo>
                  <a:pt x="16762" y="23072"/>
                  <a:pt x="16792" y="23013"/>
                  <a:pt x="16821" y="22954"/>
                </a:cubicBezTo>
                <a:close/>
                <a:moveTo>
                  <a:pt x="27638" y="36743"/>
                </a:moveTo>
                <a:cubicBezTo>
                  <a:pt x="27652" y="36773"/>
                  <a:pt x="27652" y="36846"/>
                  <a:pt x="27652" y="36905"/>
                </a:cubicBezTo>
                <a:cubicBezTo>
                  <a:pt x="27638" y="36979"/>
                  <a:pt x="27608" y="37067"/>
                  <a:pt x="27579" y="37156"/>
                </a:cubicBezTo>
                <a:cubicBezTo>
                  <a:pt x="27579" y="37111"/>
                  <a:pt x="27564" y="37053"/>
                  <a:pt x="27564" y="36994"/>
                </a:cubicBezTo>
                <a:cubicBezTo>
                  <a:pt x="27579" y="36905"/>
                  <a:pt x="27608" y="36817"/>
                  <a:pt x="27638" y="36743"/>
                </a:cubicBezTo>
                <a:close/>
                <a:moveTo>
                  <a:pt x="27446" y="36788"/>
                </a:moveTo>
                <a:cubicBezTo>
                  <a:pt x="27461" y="36846"/>
                  <a:pt x="27461" y="36920"/>
                  <a:pt x="27490" y="36979"/>
                </a:cubicBezTo>
                <a:cubicBezTo>
                  <a:pt x="27461" y="37067"/>
                  <a:pt x="27432" y="37156"/>
                  <a:pt x="27402" y="37259"/>
                </a:cubicBezTo>
                <a:cubicBezTo>
                  <a:pt x="27402" y="37273"/>
                  <a:pt x="27387" y="37288"/>
                  <a:pt x="27387" y="37303"/>
                </a:cubicBezTo>
                <a:cubicBezTo>
                  <a:pt x="27373" y="37229"/>
                  <a:pt x="27373" y="37185"/>
                  <a:pt x="27358" y="37111"/>
                </a:cubicBezTo>
                <a:cubicBezTo>
                  <a:pt x="27387" y="36994"/>
                  <a:pt x="27432" y="36891"/>
                  <a:pt x="27446" y="36788"/>
                </a:cubicBezTo>
                <a:close/>
                <a:moveTo>
                  <a:pt x="27211" y="36861"/>
                </a:moveTo>
                <a:cubicBezTo>
                  <a:pt x="27225" y="36935"/>
                  <a:pt x="27240" y="37023"/>
                  <a:pt x="27270" y="37097"/>
                </a:cubicBezTo>
                <a:lnTo>
                  <a:pt x="27152" y="37435"/>
                </a:lnTo>
                <a:cubicBezTo>
                  <a:pt x="27137" y="37362"/>
                  <a:pt x="27093" y="37273"/>
                  <a:pt x="27078" y="37200"/>
                </a:cubicBezTo>
                <a:cubicBezTo>
                  <a:pt x="27122" y="37082"/>
                  <a:pt x="27167" y="36979"/>
                  <a:pt x="27211" y="36861"/>
                </a:cubicBezTo>
                <a:close/>
                <a:moveTo>
                  <a:pt x="16674" y="23234"/>
                </a:moveTo>
                <a:cubicBezTo>
                  <a:pt x="17233" y="25015"/>
                  <a:pt x="18587" y="26383"/>
                  <a:pt x="20103" y="27928"/>
                </a:cubicBezTo>
                <a:cubicBezTo>
                  <a:pt x="20662" y="28473"/>
                  <a:pt x="21236" y="29047"/>
                  <a:pt x="21780" y="29680"/>
                </a:cubicBezTo>
                <a:lnTo>
                  <a:pt x="22148" y="30092"/>
                </a:lnTo>
                <a:cubicBezTo>
                  <a:pt x="24150" y="32329"/>
                  <a:pt x="26033" y="34418"/>
                  <a:pt x="26931" y="36994"/>
                </a:cubicBezTo>
                <a:cubicBezTo>
                  <a:pt x="26946" y="37053"/>
                  <a:pt x="26975" y="37126"/>
                  <a:pt x="26990" y="37185"/>
                </a:cubicBezTo>
                <a:cubicBezTo>
                  <a:pt x="26931" y="37288"/>
                  <a:pt x="26902" y="37406"/>
                  <a:pt x="26843" y="37509"/>
                </a:cubicBezTo>
                <a:cubicBezTo>
                  <a:pt x="26843" y="37494"/>
                  <a:pt x="26828" y="37450"/>
                  <a:pt x="26828" y="37435"/>
                </a:cubicBezTo>
                <a:cubicBezTo>
                  <a:pt x="25945" y="35139"/>
                  <a:pt x="24267" y="33315"/>
                  <a:pt x="22487" y="31372"/>
                </a:cubicBezTo>
                <a:cubicBezTo>
                  <a:pt x="22119" y="30960"/>
                  <a:pt x="21707" y="30518"/>
                  <a:pt x="21339" y="30092"/>
                </a:cubicBezTo>
                <a:cubicBezTo>
                  <a:pt x="20956" y="29650"/>
                  <a:pt x="20574" y="29253"/>
                  <a:pt x="20206" y="28841"/>
                </a:cubicBezTo>
                <a:cubicBezTo>
                  <a:pt x="18513" y="27031"/>
                  <a:pt x="17042" y="25427"/>
                  <a:pt x="16571" y="23366"/>
                </a:cubicBezTo>
                <a:cubicBezTo>
                  <a:pt x="16615" y="23322"/>
                  <a:pt x="16630" y="23293"/>
                  <a:pt x="16674" y="23234"/>
                </a:cubicBezTo>
                <a:close/>
                <a:moveTo>
                  <a:pt x="27652" y="37156"/>
                </a:moveTo>
                <a:cubicBezTo>
                  <a:pt x="27667" y="37214"/>
                  <a:pt x="27667" y="37259"/>
                  <a:pt x="27667" y="37303"/>
                </a:cubicBezTo>
                <a:cubicBezTo>
                  <a:pt x="27652" y="37376"/>
                  <a:pt x="27638" y="37435"/>
                  <a:pt x="27608" y="37509"/>
                </a:cubicBezTo>
                <a:cubicBezTo>
                  <a:pt x="27608" y="37450"/>
                  <a:pt x="27608" y="37420"/>
                  <a:pt x="27593" y="37362"/>
                </a:cubicBezTo>
                <a:cubicBezTo>
                  <a:pt x="27608" y="37288"/>
                  <a:pt x="27638" y="37229"/>
                  <a:pt x="27652" y="37156"/>
                </a:cubicBezTo>
                <a:close/>
                <a:moveTo>
                  <a:pt x="27505" y="37156"/>
                </a:moveTo>
                <a:cubicBezTo>
                  <a:pt x="27505" y="37214"/>
                  <a:pt x="27520" y="37288"/>
                  <a:pt x="27520" y="37347"/>
                </a:cubicBezTo>
                <a:cubicBezTo>
                  <a:pt x="27505" y="37450"/>
                  <a:pt x="27490" y="37553"/>
                  <a:pt x="27461" y="37641"/>
                </a:cubicBezTo>
                <a:cubicBezTo>
                  <a:pt x="27446" y="37582"/>
                  <a:pt x="27446" y="37523"/>
                  <a:pt x="27432" y="37450"/>
                </a:cubicBezTo>
                <a:cubicBezTo>
                  <a:pt x="27446" y="37376"/>
                  <a:pt x="27461" y="37332"/>
                  <a:pt x="27490" y="37259"/>
                </a:cubicBezTo>
                <a:cubicBezTo>
                  <a:pt x="27490" y="37214"/>
                  <a:pt x="27505" y="37200"/>
                  <a:pt x="27505" y="37156"/>
                </a:cubicBezTo>
                <a:close/>
                <a:moveTo>
                  <a:pt x="27299" y="37259"/>
                </a:moveTo>
                <a:cubicBezTo>
                  <a:pt x="27314" y="37332"/>
                  <a:pt x="27343" y="37406"/>
                  <a:pt x="27343" y="37479"/>
                </a:cubicBezTo>
                <a:cubicBezTo>
                  <a:pt x="27314" y="37582"/>
                  <a:pt x="27284" y="37671"/>
                  <a:pt x="27240" y="37788"/>
                </a:cubicBezTo>
                <a:lnTo>
                  <a:pt x="27196" y="37568"/>
                </a:lnTo>
                <a:cubicBezTo>
                  <a:pt x="27225" y="37479"/>
                  <a:pt x="27270" y="37362"/>
                  <a:pt x="27299" y="37259"/>
                </a:cubicBezTo>
                <a:close/>
                <a:moveTo>
                  <a:pt x="27684" y="37684"/>
                </a:moveTo>
                <a:cubicBezTo>
                  <a:pt x="27682" y="37697"/>
                  <a:pt x="27682" y="37709"/>
                  <a:pt x="27682" y="37715"/>
                </a:cubicBezTo>
                <a:cubicBezTo>
                  <a:pt x="27682" y="37744"/>
                  <a:pt x="27667" y="37803"/>
                  <a:pt x="27667" y="37832"/>
                </a:cubicBezTo>
                <a:lnTo>
                  <a:pt x="27667" y="37744"/>
                </a:lnTo>
                <a:cubicBezTo>
                  <a:pt x="27674" y="37729"/>
                  <a:pt x="27678" y="37707"/>
                  <a:pt x="27684" y="37684"/>
                </a:cubicBezTo>
                <a:close/>
                <a:moveTo>
                  <a:pt x="27034" y="37303"/>
                </a:moveTo>
                <a:cubicBezTo>
                  <a:pt x="27064" y="37406"/>
                  <a:pt x="27093" y="37479"/>
                  <a:pt x="27122" y="37568"/>
                </a:cubicBezTo>
                <a:cubicBezTo>
                  <a:pt x="27064" y="37656"/>
                  <a:pt x="27019" y="37774"/>
                  <a:pt x="26990" y="37877"/>
                </a:cubicBezTo>
                <a:cubicBezTo>
                  <a:pt x="26946" y="37788"/>
                  <a:pt x="26931" y="37715"/>
                  <a:pt x="26902" y="37626"/>
                </a:cubicBezTo>
                <a:cubicBezTo>
                  <a:pt x="26946" y="37509"/>
                  <a:pt x="26990" y="37420"/>
                  <a:pt x="27034" y="37303"/>
                </a:cubicBezTo>
                <a:close/>
                <a:moveTo>
                  <a:pt x="16527" y="23499"/>
                </a:moveTo>
                <a:cubicBezTo>
                  <a:pt x="17012" y="25530"/>
                  <a:pt x="18469" y="27119"/>
                  <a:pt x="20147" y="28914"/>
                </a:cubicBezTo>
                <a:cubicBezTo>
                  <a:pt x="20515" y="29326"/>
                  <a:pt x="20897" y="29724"/>
                  <a:pt x="21280" y="30165"/>
                </a:cubicBezTo>
                <a:cubicBezTo>
                  <a:pt x="21677" y="30607"/>
                  <a:pt x="22060" y="31034"/>
                  <a:pt x="22443" y="31446"/>
                </a:cubicBezTo>
                <a:cubicBezTo>
                  <a:pt x="24209" y="33373"/>
                  <a:pt x="25886" y="35198"/>
                  <a:pt x="26769" y="37479"/>
                </a:cubicBezTo>
                <a:cubicBezTo>
                  <a:pt x="26784" y="37523"/>
                  <a:pt x="26799" y="37568"/>
                  <a:pt x="26828" y="37626"/>
                </a:cubicBezTo>
                <a:cubicBezTo>
                  <a:pt x="26769" y="37729"/>
                  <a:pt x="26710" y="37818"/>
                  <a:pt x="26681" y="37935"/>
                </a:cubicBezTo>
                <a:lnTo>
                  <a:pt x="26681" y="37921"/>
                </a:lnTo>
                <a:cubicBezTo>
                  <a:pt x="25798" y="35831"/>
                  <a:pt x="24223" y="34198"/>
                  <a:pt x="22590" y="32446"/>
                </a:cubicBezTo>
                <a:cubicBezTo>
                  <a:pt x="22016" y="31858"/>
                  <a:pt x="21457" y="31240"/>
                  <a:pt x="20883" y="30592"/>
                </a:cubicBezTo>
                <a:cubicBezTo>
                  <a:pt x="20736" y="30415"/>
                  <a:pt x="20574" y="30239"/>
                  <a:pt x="20426" y="30077"/>
                </a:cubicBezTo>
                <a:cubicBezTo>
                  <a:pt x="18454" y="27884"/>
                  <a:pt x="16792" y="26001"/>
                  <a:pt x="16424" y="23616"/>
                </a:cubicBezTo>
                <a:cubicBezTo>
                  <a:pt x="16468" y="23558"/>
                  <a:pt x="16482" y="23528"/>
                  <a:pt x="16527" y="23499"/>
                </a:cubicBezTo>
                <a:close/>
                <a:moveTo>
                  <a:pt x="27579" y="37582"/>
                </a:moveTo>
                <a:lnTo>
                  <a:pt x="27579" y="37582"/>
                </a:lnTo>
                <a:cubicBezTo>
                  <a:pt x="27564" y="37641"/>
                  <a:pt x="27564" y="37700"/>
                  <a:pt x="27579" y="37744"/>
                </a:cubicBezTo>
                <a:cubicBezTo>
                  <a:pt x="27564" y="37818"/>
                  <a:pt x="27535" y="37921"/>
                  <a:pt x="27520" y="37994"/>
                </a:cubicBezTo>
                <a:cubicBezTo>
                  <a:pt x="27520" y="37935"/>
                  <a:pt x="27505" y="37877"/>
                  <a:pt x="27505" y="37847"/>
                </a:cubicBezTo>
                <a:cubicBezTo>
                  <a:pt x="27520" y="37744"/>
                  <a:pt x="27535" y="37671"/>
                  <a:pt x="27579" y="37582"/>
                </a:cubicBezTo>
                <a:close/>
                <a:moveTo>
                  <a:pt x="27373" y="37656"/>
                </a:moveTo>
                <a:cubicBezTo>
                  <a:pt x="27387" y="37715"/>
                  <a:pt x="27387" y="37788"/>
                  <a:pt x="27417" y="37847"/>
                </a:cubicBezTo>
                <a:cubicBezTo>
                  <a:pt x="27417" y="37862"/>
                  <a:pt x="27387" y="37877"/>
                  <a:pt x="27387" y="37921"/>
                </a:cubicBezTo>
                <a:cubicBezTo>
                  <a:pt x="27373" y="37994"/>
                  <a:pt x="27358" y="38068"/>
                  <a:pt x="27343" y="38156"/>
                </a:cubicBezTo>
                <a:cubicBezTo>
                  <a:pt x="27314" y="38083"/>
                  <a:pt x="27314" y="38024"/>
                  <a:pt x="27299" y="37950"/>
                </a:cubicBezTo>
                <a:cubicBezTo>
                  <a:pt x="27314" y="37847"/>
                  <a:pt x="27343" y="37744"/>
                  <a:pt x="27373" y="37656"/>
                </a:cubicBezTo>
                <a:close/>
                <a:moveTo>
                  <a:pt x="27152" y="37715"/>
                </a:moveTo>
                <a:cubicBezTo>
                  <a:pt x="27167" y="37788"/>
                  <a:pt x="27196" y="37877"/>
                  <a:pt x="27211" y="37950"/>
                </a:cubicBezTo>
                <a:cubicBezTo>
                  <a:pt x="27167" y="38039"/>
                  <a:pt x="27137" y="38142"/>
                  <a:pt x="27093" y="38245"/>
                </a:cubicBezTo>
                <a:cubicBezTo>
                  <a:pt x="27078" y="38156"/>
                  <a:pt x="27049" y="38083"/>
                  <a:pt x="27019" y="38009"/>
                </a:cubicBezTo>
                <a:cubicBezTo>
                  <a:pt x="27064" y="37921"/>
                  <a:pt x="27122" y="37803"/>
                  <a:pt x="27152" y="37715"/>
                </a:cubicBezTo>
                <a:close/>
                <a:moveTo>
                  <a:pt x="26843" y="37715"/>
                </a:moveTo>
                <a:cubicBezTo>
                  <a:pt x="26872" y="37803"/>
                  <a:pt x="26902" y="37891"/>
                  <a:pt x="26931" y="37994"/>
                </a:cubicBezTo>
                <a:cubicBezTo>
                  <a:pt x="26902" y="38097"/>
                  <a:pt x="26843" y="38186"/>
                  <a:pt x="26799" y="38303"/>
                </a:cubicBezTo>
                <a:lnTo>
                  <a:pt x="26696" y="38024"/>
                </a:lnTo>
                <a:cubicBezTo>
                  <a:pt x="26755" y="37935"/>
                  <a:pt x="26799" y="37818"/>
                  <a:pt x="26843" y="37715"/>
                </a:cubicBezTo>
                <a:close/>
                <a:moveTo>
                  <a:pt x="16365" y="23734"/>
                </a:moveTo>
                <a:cubicBezTo>
                  <a:pt x="16762" y="26089"/>
                  <a:pt x="18410" y="27987"/>
                  <a:pt x="20323" y="30136"/>
                </a:cubicBezTo>
                <a:cubicBezTo>
                  <a:pt x="20471" y="30298"/>
                  <a:pt x="20647" y="30489"/>
                  <a:pt x="20780" y="30651"/>
                </a:cubicBezTo>
                <a:cubicBezTo>
                  <a:pt x="21354" y="31298"/>
                  <a:pt x="21928" y="31902"/>
                  <a:pt x="22502" y="32505"/>
                </a:cubicBezTo>
                <a:cubicBezTo>
                  <a:pt x="24135" y="34242"/>
                  <a:pt x="25680" y="35875"/>
                  <a:pt x="26578" y="37950"/>
                </a:cubicBezTo>
                <a:cubicBezTo>
                  <a:pt x="26593" y="37965"/>
                  <a:pt x="26593" y="38009"/>
                  <a:pt x="26622" y="38024"/>
                </a:cubicBezTo>
                <a:cubicBezTo>
                  <a:pt x="26563" y="38142"/>
                  <a:pt x="26504" y="38230"/>
                  <a:pt x="26446" y="38333"/>
                </a:cubicBezTo>
                <a:cubicBezTo>
                  <a:pt x="25548" y="36420"/>
                  <a:pt x="24076" y="34948"/>
                  <a:pt x="22516" y="33373"/>
                </a:cubicBezTo>
                <a:cubicBezTo>
                  <a:pt x="21795" y="32652"/>
                  <a:pt x="21059" y="31902"/>
                  <a:pt x="20368" y="31107"/>
                </a:cubicBezTo>
                <a:cubicBezTo>
                  <a:pt x="18190" y="28605"/>
                  <a:pt x="16497" y="26457"/>
                  <a:pt x="16321" y="23881"/>
                </a:cubicBezTo>
                <a:cubicBezTo>
                  <a:pt x="16321" y="23808"/>
                  <a:pt x="16335" y="23764"/>
                  <a:pt x="16365" y="23734"/>
                </a:cubicBezTo>
                <a:close/>
                <a:moveTo>
                  <a:pt x="27593" y="38024"/>
                </a:moveTo>
                <a:lnTo>
                  <a:pt x="27593" y="38156"/>
                </a:lnTo>
                <a:cubicBezTo>
                  <a:pt x="27579" y="38230"/>
                  <a:pt x="27549" y="38289"/>
                  <a:pt x="27549" y="38362"/>
                </a:cubicBezTo>
                <a:cubicBezTo>
                  <a:pt x="27549" y="38318"/>
                  <a:pt x="27549" y="38289"/>
                  <a:pt x="27535" y="38230"/>
                </a:cubicBezTo>
                <a:cubicBezTo>
                  <a:pt x="27549" y="38186"/>
                  <a:pt x="27549" y="38156"/>
                  <a:pt x="27579" y="38112"/>
                </a:cubicBezTo>
                <a:cubicBezTo>
                  <a:pt x="27579" y="38083"/>
                  <a:pt x="27593" y="38068"/>
                  <a:pt x="27593" y="38024"/>
                </a:cubicBezTo>
                <a:close/>
                <a:moveTo>
                  <a:pt x="27432" y="38068"/>
                </a:moveTo>
                <a:cubicBezTo>
                  <a:pt x="27432" y="38112"/>
                  <a:pt x="27446" y="38171"/>
                  <a:pt x="27446" y="38230"/>
                </a:cubicBezTo>
                <a:cubicBezTo>
                  <a:pt x="27432" y="38303"/>
                  <a:pt x="27402" y="38392"/>
                  <a:pt x="27387" y="38480"/>
                </a:cubicBezTo>
                <a:cubicBezTo>
                  <a:pt x="27373" y="38436"/>
                  <a:pt x="27373" y="38377"/>
                  <a:pt x="27358" y="38318"/>
                </a:cubicBezTo>
                <a:cubicBezTo>
                  <a:pt x="27373" y="38230"/>
                  <a:pt x="27402" y="38142"/>
                  <a:pt x="27432" y="38068"/>
                </a:cubicBezTo>
                <a:close/>
                <a:moveTo>
                  <a:pt x="27240" y="38068"/>
                </a:moveTo>
                <a:cubicBezTo>
                  <a:pt x="27270" y="38142"/>
                  <a:pt x="27284" y="38215"/>
                  <a:pt x="27284" y="38289"/>
                </a:cubicBezTo>
                <a:cubicBezTo>
                  <a:pt x="27240" y="38406"/>
                  <a:pt x="27211" y="38509"/>
                  <a:pt x="27196" y="38598"/>
                </a:cubicBezTo>
                <a:cubicBezTo>
                  <a:pt x="27167" y="38524"/>
                  <a:pt x="27152" y="38451"/>
                  <a:pt x="27137" y="38362"/>
                </a:cubicBezTo>
                <a:cubicBezTo>
                  <a:pt x="27167" y="38259"/>
                  <a:pt x="27211" y="38171"/>
                  <a:pt x="27240" y="38068"/>
                </a:cubicBezTo>
                <a:close/>
                <a:moveTo>
                  <a:pt x="26975" y="38097"/>
                </a:moveTo>
                <a:cubicBezTo>
                  <a:pt x="26990" y="38186"/>
                  <a:pt x="27019" y="38259"/>
                  <a:pt x="27049" y="38362"/>
                </a:cubicBezTo>
                <a:cubicBezTo>
                  <a:pt x="27005" y="38451"/>
                  <a:pt x="26975" y="38554"/>
                  <a:pt x="26931" y="38657"/>
                </a:cubicBezTo>
                <a:cubicBezTo>
                  <a:pt x="26902" y="38554"/>
                  <a:pt x="26872" y="38480"/>
                  <a:pt x="26843" y="38392"/>
                </a:cubicBezTo>
                <a:cubicBezTo>
                  <a:pt x="26872" y="38303"/>
                  <a:pt x="26931" y="38215"/>
                  <a:pt x="26975" y="38097"/>
                </a:cubicBezTo>
                <a:close/>
                <a:moveTo>
                  <a:pt x="26637" y="38112"/>
                </a:moveTo>
                <a:lnTo>
                  <a:pt x="26755" y="38392"/>
                </a:lnTo>
                <a:cubicBezTo>
                  <a:pt x="26696" y="38509"/>
                  <a:pt x="26652" y="38598"/>
                  <a:pt x="26607" y="38686"/>
                </a:cubicBezTo>
                <a:cubicBezTo>
                  <a:pt x="26563" y="38598"/>
                  <a:pt x="26504" y="38509"/>
                  <a:pt x="26475" y="38406"/>
                </a:cubicBezTo>
                <a:cubicBezTo>
                  <a:pt x="26534" y="38318"/>
                  <a:pt x="26578" y="38215"/>
                  <a:pt x="26637" y="38112"/>
                </a:cubicBezTo>
                <a:close/>
                <a:moveTo>
                  <a:pt x="27593" y="38480"/>
                </a:moveTo>
                <a:lnTo>
                  <a:pt x="27593" y="38554"/>
                </a:lnTo>
                <a:cubicBezTo>
                  <a:pt x="27593" y="38598"/>
                  <a:pt x="27579" y="38627"/>
                  <a:pt x="27579" y="38686"/>
                </a:cubicBezTo>
                <a:lnTo>
                  <a:pt x="27579" y="38612"/>
                </a:lnTo>
                <a:cubicBezTo>
                  <a:pt x="27593" y="38583"/>
                  <a:pt x="27593" y="38539"/>
                  <a:pt x="27593" y="38480"/>
                </a:cubicBezTo>
                <a:close/>
                <a:moveTo>
                  <a:pt x="16232" y="23970"/>
                </a:moveTo>
                <a:cubicBezTo>
                  <a:pt x="16468" y="26530"/>
                  <a:pt x="18145" y="28664"/>
                  <a:pt x="20294" y="31151"/>
                </a:cubicBezTo>
                <a:cubicBezTo>
                  <a:pt x="20986" y="31961"/>
                  <a:pt x="21722" y="32696"/>
                  <a:pt x="22443" y="33432"/>
                </a:cubicBezTo>
                <a:cubicBezTo>
                  <a:pt x="24003" y="35007"/>
                  <a:pt x="25489" y="36523"/>
                  <a:pt x="26401" y="38436"/>
                </a:cubicBezTo>
                <a:cubicBezTo>
                  <a:pt x="26343" y="38539"/>
                  <a:pt x="26284" y="38627"/>
                  <a:pt x="26210" y="38745"/>
                </a:cubicBezTo>
                <a:cubicBezTo>
                  <a:pt x="25298" y="36994"/>
                  <a:pt x="23870" y="35610"/>
                  <a:pt x="22369" y="34183"/>
                </a:cubicBezTo>
                <a:cubicBezTo>
                  <a:pt x="21516" y="33373"/>
                  <a:pt x="20662" y="32520"/>
                  <a:pt x="19853" y="31607"/>
                </a:cubicBezTo>
                <a:cubicBezTo>
                  <a:pt x="17939" y="29371"/>
                  <a:pt x="16173" y="26913"/>
                  <a:pt x="16173" y="24102"/>
                </a:cubicBezTo>
                <a:cubicBezTo>
                  <a:pt x="16188" y="24043"/>
                  <a:pt x="16203" y="23999"/>
                  <a:pt x="16232" y="23970"/>
                </a:cubicBezTo>
                <a:close/>
                <a:moveTo>
                  <a:pt x="27461" y="38436"/>
                </a:moveTo>
                <a:cubicBezTo>
                  <a:pt x="27490" y="38509"/>
                  <a:pt x="27490" y="38554"/>
                  <a:pt x="27490" y="38598"/>
                </a:cubicBezTo>
                <a:lnTo>
                  <a:pt x="27432" y="38818"/>
                </a:lnTo>
                <a:cubicBezTo>
                  <a:pt x="27432" y="38760"/>
                  <a:pt x="27417" y="38730"/>
                  <a:pt x="27417" y="38671"/>
                </a:cubicBezTo>
                <a:cubicBezTo>
                  <a:pt x="27417" y="38627"/>
                  <a:pt x="27432" y="38598"/>
                  <a:pt x="27432" y="38554"/>
                </a:cubicBezTo>
                <a:cubicBezTo>
                  <a:pt x="27446" y="38524"/>
                  <a:pt x="27446" y="38465"/>
                  <a:pt x="27461" y="38436"/>
                </a:cubicBezTo>
                <a:close/>
                <a:moveTo>
                  <a:pt x="27299" y="38480"/>
                </a:moveTo>
                <a:cubicBezTo>
                  <a:pt x="27314" y="38554"/>
                  <a:pt x="27314" y="38612"/>
                  <a:pt x="27343" y="38686"/>
                </a:cubicBezTo>
                <a:cubicBezTo>
                  <a:pt x="27314" y="38774"/>
                  <a:pt x="27284" y="38877"/>
                  <a:pt x="27270" y="38966"/>
                </a:cubicBezTo>
                <a:cubicBezTo>
                  <a:pt x="27240" y="38892"/>
                  <a:pt x="27225" y="38818"/>
                  <a:pt x="27225" y="38760"/>
                </a:cubicBezTo>
                <a:cubicBezTo>
                  <a:pt x="27240" y="38671"/>
                  <a:pt x="27284" y="38583"/>
                  <a:pt x="27299" y="38480"/>
                </a:cubicBezTo>
                <a:close/>
                <a:moveTo>
                  <a:pt x="27078" y="38509"/>
                </a:moveTo>
                <a:cubicBezTo>
                  <a:pt x="27093" y="38598"/>
                  <a:pt x="27108" y="38671"/>
                  <a:pt x="27137" y="38760"/>
                </a:cubicBezTo>
                <a:cubicBezTo>
                  <a:pt x="27093" y="38833"/>
                  <a:pt x="27064" y="38921"/>
                  <a:pt x="27034" y="39039"/>
                </a:cubicBezTo>
                <a:cubicBezTo>
                  <a:pt x="27019" y="38951"/>
                  <a:pt x="26990" y="38877"/>
                  <a:pt x="26961" y="38774"/>
                </a:cubicBezTo>
                <a:lnTo>
                  <a:pt x="27078" y="38509"/>
                </a:lnTo>
                <a:close/>
                <a:moveTo>
                  <a:pt x="26784" y="38509"/>
                </a:moveTo>
                <a:cubicBezTo>
                  <a:pt x="26828" y="38598"/>
                  <a:pt x="26843" y="38686"/>
                  <a:pt x="26872" y="38774"/>
                </a:cubicBezTo>
                <a:cubicBezTo>
                  <a:pt x="26843" y="38877"/>
                  <a:pt x="26784" y="38980"/>
                  <a:pt x="26755" y="39069"/>
                </a:cubicBezTo>
                <a:lnTo>
                  <a:pt x="26637" y="38804"/>
                </a:lnTo>
                <a:cubicBezTo>
                  <a:pt x="26696" y="38701"/>
                  <a:pt x="26725" y="38598"/>
                  <a:pt x="26784" y="38509"/>
                </a:cubicBezTo>
                <a:close/>
                <a:moveTo>
                  <a:pt x="26416" y="38524"/>
                </a:moveTo>
                <a:cubicBezTo>
                  <a:pt x="26460" y="38612"/>
                  <a:pt x="26504" y="38701"/>
                  <a:pt x="26549" y="38804"/>
                </a:cubicBezTo>
                <a:cubicBezTo>
                  <a:pt x="26490" y="38892"/>
                  <a:pt x="26431" y="38980"/>
                  <a:pt x="26387" y="39098"/>
                </a:cubicBezTo>
                <a:lnTo>
                  <a:pt x="26269" y="38877"/>
                </a:lnTo>
                <a:cubicBezTo>
                  <a:pt x="26254" y="38848"/>
                  <a:pt x="26254" y="38833"/>
                  <a:pt x="26239" y="38818"/>
                </a:cubicBezTo>
                <a:cubicBezTo>
                  <a:pt x="26284" y="38730"/>
                  <a:pt x="26343" y="38612"/>
                  <a:pt x="26416" y="38524"/>
                </a:cubicBezTo>
                <a:close/>
                <a:moveTo>
                  <a:pt x="16085" y="24235"/>
                </a:moveTo>
                <a:cubicBezTo>
                  <a:pt x="16159" y="27001"/>
                  <a:pt x="17881" y="29429"/>
                  <a:pt x="19779" y="31637"/>
                </a:cubicBezTo>
                <a:cubicBezTo>
                  <a:pt x="20559" y="32579"/>
                  <a:pt x="21442" y="33403"/>
                  <a:pt x="22295" y="34242"/>
                </a:cubicBezTo>
                <a:cubicBezTo>
                  <a:pt x="23811" y="35684"/>
                  <a:pt x="25224" y="37053"/>
                  <a:pt x="26136" y="38818"/>
                </a:cubicBezTo>
                <a:cubicBezTo>
                  <a:pt x="26092" y="38921"/>
                  <a:pt x="26019" y="39025"/>
                  <a:pt x="25960" y="39113"/>
                </a:cubicBezTo>
                <a:cubicBezTo>
                  <a:pt x="25003" y="37465"/>
                  <a:pt x="23620" y="36228"/>
                  <a:pt x="22163" y="34889"/>
                </a:cubicBezTo>
                <a:cubicBezTo>
                  <a:pt x="21206" y="34006"/>
                  <a:pt x="20220" y="33109"/>
                  <a:pt x="19337" y="32078"/>
                </a:cubicBezTo>
                <a:cubicBezTo>
                  <a:pt x="16909" y="29209"/>
                  <a:pt x="15864" y="26751"/>
                  <a:pt x="16026" y="24323"/>
                </a:cubicBezTo>
                <a:cubicBezTo>
                  <a:pt x="16041" y="24279"/>
                  <a:pt x="16056" y="24249"/>
                  <a:pt x="16085" y="24235"/>
                </a:cubicBezTo>
                <a:close/>
                <a:moveTo>
                  <a:pt x="27505" y="38892"/>
                </a:moveTo>
                <a:cubicBezTo>
                  <a:pt x="27520" y="38921"/>
                  <a:pt x="27520" y="38966"/>
                  <a:pt x="27520" y="38995"/>
                </a:cubicBezTo>
                <a:cubicBezTo>
                  <a:pt x="27505" y="39054"/>
                  <a:pt x="27505" y="39113"/>
                  <a:pt x="27490" y="39172"/>
                </a:cubicBezTo>
                <a:cubicBezTo>
                  <a:pt x="27490" y="39128"/>
                  <a:pt x="27490" y="39098"/>
                  <a:pt x="27461" y="39054"/>
                </a:cubicBezTo>
                <a:cubicBezTo>
                  <a:pt x="27490" y="38995"/>
                  <a:pt x="27490" y="38951"/>
                  <a:pt x="27505" y="38892"/>
                </a:cubicBezTo>
                <a:close/>
                <a:moveTo>
                  <a:pt x="27373" y="38877"/>
                </a:moveTo>
                <a:cubicBezTo>
                  <a:pt x="27373" y="38951"/>
                  <a:pt x="27387" y="38995"/>
                  <a:pt x="27387" y="39054"/>
                </a:cubicBezTo>
                <a:cubicBezTo>
                  <a:pt x="27373" y="39113"/>
                  <a:pt x="27373" y="39172"/>
                  <a:pt x="27358" y="39216"/>
                </a:cubicBezTo>
                <a:cubicBezTo>
                  <a:pt x="27358" y="39260"/>
                  <a:pt x="27343" y="39289"/>
                  <a:pt x="27343" y="39319"/>
                </a:cubicBezTo>
                <a:cubicBezTo>
                  <a:pt x="27314" y="39260"/>
                  <a:pt x="27314" y="39201"/>
                  <a:pt x="27299" y="39128"/>
                </a:cubicBezTo>
                <a:cubicBezTo>
                  <a:pt x="27314" y="39054"/>
                  <a:pt x="27358" y="38966"/>
                  <a:pt x="27373" y="38877"/>
                </a:cubicBezTo>
                <a:close/>
                <a:moveTo>
                  <a:pt x="27167" y="38892"/>
                </a:moveTo>
                <a:cubicBezTo>
                  <a:pt x="27181" y="38966"/>
                  <a:pt x="27211" y="39039"/>
                  <a:pt x="27225" y="39128"/>
                </a:cubicBezTo>
                <a:cubicBezTo>
                  <a:pt x="27196" y="39216"/>
                  <a:pt x="27152" y="39319"/>
                  <a:pt x="27137" y="39407"/>
                </a:cubicBezTo>
                <a:cubicBezTo>
                  <a:pt x="27122" y="39334"/>
                  <a:pt x="27093" y="39245"/>
                  <a:pt x="27078" y="39172"/>
                </a:cubicBezTo>
                <a:cubicBezTo>
                  <a:pt x="27122" y="39069"/>
                  <a:pt x="27152" y="38980"/>
                  <a:pt x="27167" y="38892"/>
                </a:cubicBezTo>
                <a:close/>
                <a:moveTo>
                  <a:pt x="26916" y="38892"/>
                </a:moveTo>
                <a:cubicBezTo>
                  <a:pt x="26931" y="38980"/>
                  <a:pt x="26975" y="39069"/>
                  <a:pt x="26990" y="39142"/>
                </a:cubicBezTo>
                <a:lnTo>
                  <a:pt x="26872" y="39422"/>
                </a:lnTo>
                <a:cubicBezTo>
                  <a:pt x="26843" y="39334"/>
                  <a:pt x="26828" y="39245"/>
                  <a:pt x="26784" y="39172"/>
                </a:cubicBezTo>
                <a:cubicBezTo>
                  <a:pt x="26828" y="39069"/>
                  <a:pt x="26872" y="38980"/>
                  <a:pt x="26916" y="38892"/>
                </a:cubicBezTo>
                <a:close/>
                <a:moveTo>
                  <a:pt x="26195" y="38892"/>
                </a:moveTo>
                <a:lnTo>
                  <a:pt x="26195" y="38907"/>
                </a:lnTo>
                <a:cubicBezTo>
                  <a:pt x="26254" y="38980"/>
                  <a:pt x="26284" y="39069"/>
                  <a:pt x="26343" y="39172"/>
                </a:cubicBezTo>
                <a:cubicBezTo>
                  <a:pt x="26284" y="39260"/>
                  <a:pt x="26239" y="39363"/>
                  <a:pt x="26181" y="39466"/>
                </a:cubicBezTo>
                <a:cubicBezTo>
                  <a:pt x="26166" y="39422"/>
                  <a:pt x="26136" y="39363"/>
                  <a:pt x="26107" y="39334"/>
                </a:cubicBezTo>
                <a:cubicBezTo>
                  <a:pt x="26063" y="39275"/>
                  <a:pt x="26048" y="39245"/>
                  <a:pt x="26004" y="39186"/>
                </a:cubicBezTo>
                <a:cubicBezTo>
                  <a:pt x="26078" y="39098"/>
                  <a:pt x="26136" y="38980"/>
                  <a:pt x="26195" y="38892"/>
                </a:cubicBezTo>
                <a:close/>
                <a:moveTo>
                  <a:pt x="26578" y="38892"/>
                </a:moveTo>
                <a:lnTo>
                  <a:pt x="26696" y="39172"/>
                </a:lnTo>
                <a:cubicBezTo>
                  <a:pt x="26637" y="39260"/>
                  <a:pt x="26593" y="39363"/>
                  <a:pt x="26549" y="39466"/>
                </a:cubicBezTo>
                <a:cubicBezTo>
                  <a:pt x="26504" y="39363"/>
                  <a:pt x="26475" y="39275"/>
                  <a:pt x="26416" y="39186"/>
                </a:cubicBezTo>
                <a:cubicBezTo>
                  <a:pt x="26490" y="39069"/>
                  <a:pt x="26534" y="38980"/>
                  <a:pt x="26578" y="38892"/>
                </a:cubicBezTo>
                <a:close/>
                <a:moveTo>
                  <a:pt x="15953" y="24485"/>
                </a:moveTo>
                <a:lnTo>
                  <a:pt x="15953" y="24485"/>
                </a:lnTo>
                <a:cubicBezTo>
                  <a:pt x="15835" y="26883"/>
                  <a:pt x="16909" y="29326"/>
                  <a:pt x="19293" y="32123"/>
                </a:cubicBezTo>
                <a:cubicBezTo>
                  <a:pt x="20176" y="33153"/>
                  <a:pt x="21177" y="34065"/>
                  <a:pt x="22134" y="34948"/>
                </a:cubicBezTo>
                <a:cubicBezTo>
                  <a:pt x="23605" y="36302"/>
                  <a:pt x="24989" y="37553"/>
                  <a:pt x="25916" y="39186"/>
                </a:cubicBezTo>
                <a:cubicBezTo>
                  <a:pt x="25842" y="39289"/>
                  <a:pt x="25798" y="39392"/>
                  <a:pt x="25724" y="39481"/>
                </a:cubicBezTo>
                <a:cubicBezTo>
                  <a:pt x="24738" y="37950"/>
                  <a:pt x="23399" y="36788"/>
                  <a:pt x="21972" y="35551"/>
                </a:cubicBezTo>
                <a:cubicBezTo>
                  <a:pt x="20897" y="34639"/>
                  <a:pt x="19794" y="33682"/>
                  <a:pt x="18852" y="32564"/>
                </a:cubicBezTo>
                <a:cubicBezTo>
                  <a:pt x="16571" y="29856"/>
                  <a:pt x="15585" y="27075"/>
                  <a:pt x="15909" y="24544"/>
                </a:cubicBezTo>
                <a:cubicBezTo>
                  <a:pt x="15909" y="24529"/>
                  <a:pt x="15923" y="24499"/>
                  <a:pt x="15953" y="24485"/>
                </a:cubicBezTo>
                <a:close/>
                <a:moveTo>
                  <a:pt x="27520" y="39348"/>
                </a:moveTo>
                <a:lnTo>
                  <a:pt x="27520" y="39407"/>
                </a:lnTo>
                <a:cubicBezTo>
                  <a:pt x="27520" y="39437"/>
                  <a:pt x="27505" y="39466"/>
                  <a:pt x="27505" y="39495"/>
                </a:cubicBezTo>
                <a:lnTo>
                  <a:pt x="27505" y="39437"/>
                </a:lnTo>
                <a:cubicBezTo>
                  <a:pt x="27505" y="39407"/>
                  <a:pt x="27520" y="39392"/>
                  <a:pt x="27520" y="39348"/>
                </a:cubicBezTo>
                <a:close/>
                <a:moveTo>
                  <a:pt x="27417" y="39275"/>
                </a:moveTo>
                <a:cubicBezTo>
                  <a:pt x="27432" y="39334"/>
                  <a:pt x="27432" y="39392"/>
                  <a:pt x="27432" y="39422"/>
                </a:cubicBezTo>
                <a:lnTo>
                  <a:pt x="27373" y="39643"/>
                </a:lnTo>
                <a:cubicBezTo>
                  <a:pt x="27373" y="39584"/>
                  <a:pt x="27358" y="39554"/>
                  <a:pt x="27358" y="39495"/>
                </a:cubicBezTo>
                <a:lnTo>
                  <a:pt x="27417" y="39275"/>
                </a:lnTo>
                <a:close/>
                <a:moveTo>
                  <a:pt x="27240" y="39289"/>
                </a:moveTo>
                <a:cubicBezTo>
                  <a:pt x="27270" y="39363"/>
                  <a:pt x="27270" y="39437"/>
                  <a:pt x="27284" y="39495"/>
                </a:cubicBezTo>
                <a:cubicBezTo>
                  <a:pt x="27270" y="39584"/>
                  <a:pt x="27240" y="39657"/>
                  <a:pt x="27211" y="39760"/>
                </a:cubicBezTo>
                <a:lnTo>
                  <a:pt x="27152" y="39540"/>
                </a:lnTo>
                <a:cubicBezTo>
                  <a:pt x="27196" y="39466"/>
                  <a:pt x="27225" y="39392"/>
                  <a:pt x="27240" y="39289"/>
                </a:cubicBezTo>
                <a:close/>
                <a:moveTo>
                  <a:pt x="27019" y="39289"/>
                </a:moveTo>
                <a:cubicBezTo>
                  <a:pt x="27034" y="39392"/>
                  <a:pt x="27064" y="39466"/>
                  <a:pt x="27078" y="39554"/>
                </a:cubicBezTo>
                <a:cubicBezTo>
                  <a:pt x="27034" y="39643"/>
                  <a:pt x="27019" y="39731"/>
                  <a:pt x="26990" y="39804"/>
                </a:cubicBezTo>
                <a:cubicBezTo>
                  <a:pt x="26975" y="39716"/>
                  <a:pt x="26931" y="39643"/>
                  <a:pt x="26916" y="39554"/>
                </a:cubicBezTo>
                <a:cubicBezTo>
                  <a:pt x="26946" y="39466"/>
                  <a:pt x="26990" y="39363"/>
                  <a:pt x="27019" y="39289"/>
                </a:cubicBezTo>
                <a:close/>
                <a:moveTo>
                  <a:pt x="26725" y="39275"/>
                </a:moveTo>
                <a:cubicBezTo>
                  <a:pt x="26769" y="39363"/>
                  <a:pt x="26784" y="39466"/>
                  <a:pt x="26813" y="39554"/>
                </a:cubicBezTo>
                <a:cubicBezTo>
                  <a:pt x="26784" y="39643"/>
                  <a:pt x="26725" y="39731"/>
                  <a:pt x="26696" y="39834"/>
                </a:cubicBezTo>
                <a:lnTo>
                  <a:pt x="26578" y="39554"/>
                </a:lnTo>
                <a:cubicBezTo>
                  <a:pt x="26637" y="39466"/>
                  <a:pt x="26666" y="39363"/>
                  <a:pt x="26725" y="39275"/>
                </a:cubicBezTo>
                <a:close/>
                <a:moveTo>
                  <a:pt x="15806" y="24764"/>
                </a:moveTo>
                <a:lnTo>
                  <a:pt x="15806" y="24764"/>
                </a:lnTo>
                <a:cubicBezTo>
                  <a:pt x="15541" y="27266"/>
                  <a:pt x="16571" y="29974"/>
                  <a:pt x="18778" y="32623"/>
                </a:cubicBezTo>
                <a:cubicBezTo>
                  <a:pt x="19720" y="33741"/>
                  <a:pt x="20824" y="34698"/>
                  <a:pt x="21913" y="35610"/>
                </a:cubicBezTo>
                <a:cubicBezTo>
                  <a:pt x="23340" y="36846"/>
                  <a:pt x="24709" y="38024"/>
                  <a:pt x="25666" y="39554"/>
                </a:cubicBezTo>
                <a:cubicBezTo>
                  <a:pt x="25592" y="39657"/>
                  <a:pt x="25518" y="39760"/>
                  <a:pt x="25445" y="39849"/>
                </a:cubicBezTo>
                <a:cubicBezTo>
                  <a:pt x="24444" y="38436"/>
                  <a:pt x="23120" y="37332"/>
                  <a:pt x="21707" y="36184"/>
                </a:cubicBezTo>
                <a:cubicBezTo>
                  <a:pt x="20529" y="35228"/>
                  <a:pt x="19337" y="34242"/>
                  <a:pt x="18337" y="33035"/>
                </a:cubicBezTo>
                <a:cubicBezTo>
                  <a:pt x="16159" y="30386"/>
                  <a:pt x="15246" y="27472"/>
                  <a:pt x="15806" y="24764"/>
                </a:cubicBezTo>
                <a:close/>
                <a:moveTo>
                  <a:pt x="25975" y="39260"/>
                </a:moveTo>
                <a:cubicBezTo>
                  <a:pt x="25989" y="39289"/>
                  <a:pt x="26019" y="39334"/>
                  <a:pt x="26048" y="39363"/>
                </a:cubicBezTo>
                <a:cubicBezTo>
                  <a:pt x="26048" y="39422"/>
                  <a:pt x="26092" y="39495"/>
                  <a:pt x="26122" y="39554"/>
                </a:cubicBezTo>
                <a:cubicBezTo>
                  <a:pt x="26063" y="39643"/>
                  <a:pt x="25989" y="39760"/>
                  <a:pt x="25930" y="39849"/>
                </a:cubicBezTo>
                <a:cubicBezTo>
                  <a:pt x="25930" y="39834"/>
                  <a:pt x="25916" y="39834"/>
                  <a:pt x="25916" y="39804"/>
                </a:cubicBezTo>
                <a:cubicBezTo>
                  <a:pt x="25872" y="39716"/>
                  <a:pt x="25813" y="39643"/>
                  <a:pt x="25769" y="39554"/>
                </a:cubicBezTo>
                <a:cubicBezTo>
                  <a:pt x="25842" y="39466"/>
                  <a:pt x="25901" y="39348"/>
                  <a:pt x="25975" y="39260"/>
                </a:cubicBezTo>
                <a:close/>
                <a:moveTo>
                  <a:pt x="26387" y="39275"/>
                </a:moveTo>
                <a:cubicBezTo>
                  <a:pt x="26416" y="39363"/>
                  <a:pt x="26460" y="39466"/>
                  <a:pt x="26504" y="39569"/>
                </a:cubicBezTo>
                <a:cubicBezTo>
                  <a:pt x="26460" y="39643"/>
                  <a:pt x="26401" y="39731"/>
                  <a:pt x="26343" y="39849"/>
                </a:cubicBezTo>
                <a:cubicBezTo>
                  <a:pt x="26298" y="39760"/>
                  <a:pt x="26254" y="39657"/>
                  <a:pt x="26210" y="39569"/>
                </a:cubicBezTo>
                <a:cubicBezTo>
                  <a:pt x="26269" y="39481"/>
                  <a:pt x="26328" y="39392"/>
                  <a:pt x="26387" y="39275"/>
                </a:cubicBezTo>
                <a:close/>
                <a:moveTo>
                  <a:pt x="27432" y="39701"/>
                </a:moveTo>
                <a:cubicBezTo>
                  <a:pt x="27446" y="39760"/>
                  <a:pt x="27446" y="39790"/>
                  <a:pt x="27446" y="39804"/>
                </a:cubicBezTo>
                <a:cubicBezTo>
                  <a:pt x="27432" y="39863"/>
                  <a:pt x="27432" y="39922"/>
                  <a:pt x="27402" y="39981"/>
                </a:cubicBezTo>
                <a:cubicBezTo>
                  <a:pt x="27402" y="39937"/>
                  <a:pt x="27402" y="39922"/>
                  <a:pt x="27387" y="39878"/>
                </a:cubicBezTo>
                <a:lnTo>
                  <a:pt x="27387" y="39863"/>
                </a:lnTo>
                <a:cubicBezTo>
                  <a:pt x="27402" y="39804"/>
                  <a:pt x="27402" y="39760"/>
                  <a:pt x="27432" y="39701"/>
                </a:cubicBezTo>
                <a:close/>
                <a:moveTo>
                  <a:pt x="27314" y="39701"/>
                </a:moveTo>
                <a:cubicBezTo>
                  <a:pt x="27314" y="39775"/>
                  <a:pt x="27314" y="39834"/>
                  <a:pt x="27343" y="39878"/>
                </a:cubicBezTo>
                <a:lnTo>
                  <a:pt x="27284" y="40099"/>
                </a:lnTo>
                <a:cubicBezTo>
                  <a:pt x="27270" y="40040"/>
                  <a:pt x="27270" y="39981"/>
                  <a:pt x="27240" y="39922"/>
                </a:cubicBezTo>
                <a:cubicBezTo>
                  <a:pt x="27270" y="39849"/>
                  <a:pt x="27284" y="39775"/>
                  <a:pt x="27314" y="39701"/>
                </a:cubicBezTo>
                <a:close/>
                <a:moveTo>
                  <a:pt x="27122" y="39672"/>
                </a:moveTo>
                <a:cubicBezTo>
                  <a:pt x="27137" y="39760"/>
                  <a:pt x="27152" y="39849"/>
                  <a:pt x="27167" y="39922"/>
                </a:cubicBezTo>
                <a:cubicBezTo>
                  <a:pt x="27137" y="40010"/>
                  <a:pt x="27122" y="40084"/>
                  <a:pt x="27078" y="40172"/>
                </a:cubicBezTo>
                <a:cubicBezTo>
                  <a:pt x="27064" y="40099"/>
                  <a:pt x="27034" y="40010"/>
                  <a:pt x="27019" y="39937"/>
                </a:cubicBezTo>
                <a:cubicBezTo>
                  <a:pt x="27064" y="39849"/>
                  <a:pt x="27078" y="39775"/>
                  <a:pt x="27122" y="39672"/>
                </a:cubicBezTo>
                <a:close/>
                <a:moveTo>
                  <a:pt x="15658" y="25162"/>
                </a:moveTo>
                <a:lnTo>
                  <a:pt x="15658" y="25162"/>
                </a:lnTo>
                <a:cubicBezTo>
                  <a:pt x="15276" y="27781"/>
                  <a:pt x="16203" y="30563"/>
                  <a:pt x="18293" y="33094"/>
                </a:cubicBezTo>
                <a:cubicBezTo>
                  <a:pt x="19279" y="34286"/>
                  <a:pt x="20500" y="35287"/>
                  <a:pt x="21677" y="36243"/>
                </a:cubicBezTo>
                <a:cubicBezTo>
                  <a:pt x="23075" y="37406"/>
                  <a:pt x="24415" y="38480"/>
                  <a:pt x="25401" y="39907"/>
                </a:cubicBezTo>
                <a:cubicBezTo>
                  <a:pt x="25327" y="39996"/>
                  <a:pt x="25253" y="40099"/>
                  <a:pt x="25180" y="40202"/>
                </a:cubicBezTo>
                <a:cubicBezTo>
                  <a:pt x="24179" y="38848"/>
                  <a:pt x="22811" y="37803"/>
                  <a:pt x="21486" y="36773"/>
                </a:cubicBezTo>
                <a:cubicBezTo>
                  <a:pt x="20220" y="35802"/>
                  <a:pt x="18911" y="34786"/>
                  <a:pt x="17881" y="33521"/>
                </a:cubicBezTo>
                <a:cubicBezTo>
                  <a:pt x="15806" y="31034"/>
                  <a:pt x="14981" y="27928"/>
                  <a:pt x="15658" y="25162"/>
                </a:cubicBezTo>
                <a:close/>
                <a:moveTo>
                  <a:pt x="26858" y="39657"/>
                </a:moveTo>
                <a:cubicBezTo>
                  <a:pt x="26872" y="39760"/>
                  <a:pt x="26916" y="39849"/>
                  <a:pt x="26931" y="39922"/>
                </a:cubicBezTo>
                <a:lnTo>
                  <a:pt x="26828" y="40202"/>
                </a:lnTo>
                <a:cubicBezTo>
                  <a:pt x="26784" y="40099"/>
                  <a:pt x="26769" y="40010"/>
                  <a:pt x="26725" y="39922"/>
                </a:cubicBezTo>
                <a:cubicBezTo>
                  <a:pt x="26784" y="39849"/>
                  <a:pt x="26828" y="39760"/>
                  <a:pt x="26858" y="39657"/>
                </a:cubicBezTo>
                <a:close/>
                <a:moveTo>
                  <a:pt x="25724" y="39628"/>
                </a:moveTo>
                <a:cubicBezTo>
                  <a:pt x="25754" y="39701"/>
                  <a:pt x="25798" y="39775"/>
                  <a:pt x="25842" y="39849"/>
                </a:cubicBezTo>
                <a:cubicBezTo>
                  <a:pt x="25857" y="39863"/>
                  <a:pt x="25857" y="39907"/>
                  <a:pt x="25886" y="39922"/>
                </a:cubicBezTo>
                <a:cubicBezTo>
                  <a:pt x="25813" y="40010"/>
                  <a:pt x="25754" y="40128"/>
                  <a:pt x="25680" y="40217"/>
                </a:cubicBezTo>
                <a:cubicBezTo>
                  <a:pt x="25621" y="40128"/>
                  <a:pt x="25548" y="40010"/>
                  <a:pt x="25504" y="39922"/>
                </a:cubicBezTo>
                <a:cubicBezTo>
                  <a:pt x="25577" y="39834"/>
                  <a:pt x="25651" y="39716"/>
                  <a:pt x="25724" y="39628"/>
                </a:cubicBezTo>
                <a:close/>
                <a:moveTo>
                  <a:pt x="26181" y="39628"/>
                </a:moveTo>
                <a:cubicBezTo>
                  <a:pt x="26210" y="39731"/>
                  <a:pt x="26254" y="39834"/>
                  <a:pt x="26298" y="39922"/>
                </a:cubicBezTo>
                <a:cubicBezTo>
                  <a:pt x="26254" y="40010"/>
                  <a:pt x="26195" y="40099"/>
                  <a:pt x="26136" y="40217"/>
                </a:cubicBezTo>
                <a:cubicBezTo>
                  <a:pt x="26078" y="40128"/>
                  <a:pt x="26048" y="40025"/>
                  <a:pt x="25989" y="39922"/>
                </a:cubicBezTo>
                <a:cubicBezTo>
                  <a:pt x="26048" y="39834"/>
                  <a:pt x="26122" y="39731"/>
                  <a:pt x="26181" y="39628"/>
                </a:cubicBezTo>
                <a:close/>
                <a:moveTo>
                  <a:pt x="26534" y="39657"/>
                </a:moveTo>
                <a:lnTo>
                  <a:pt x="26637" y="39937"/>
                </a:lnTo>
                <a:cubicBezTo>
                  <a:pt x="26593" y="40025"/>
                  <a:pt x="26549" y="40128"/>
                  <a:pt x="26490" y="40217"/>
                </a:cubicBezTo>
                <a:cubicBezTo>
                  <a:pt x="26475" y="40128"/>
                  <a:pt x="26431" y="40025"/>
                  <a:pt x="26387" y="39937"/>
                </a:cubicBezTo>
                <a:cubicBezTo>
                  <a:pt x="26431" y="39849"/>
                  <a:pt x="26490" y="39760"/>
                  <a:pt x="26534" y="39657"/>
                </a:cubicBezTo>
                <a:close/>
                <a:moveTo>
                  <a:pt x="27461" y="40172"/>
                </a:moveTo>
                <a:lnTo>
                  <a:pt x="27461" y="40202"/>
                </a:lnTo>
                <a:cubicBezTo>
                  <a:pt x="27461" y="40231"/>
                  <a:pt x="27446" y="40275"/>
                  <a:pt x="27446" y="40305"/>
                </a:cubicBezTo>
                <a:lnTo>
                  <a:pt x="27446" y="40275"/>
                </a:lnTo>
                <a:cubicBezTo>
                  <a:pt x="27446" y="40231"/>
                  <a:pt x="27461" y="40217"/>
                  <a:pt x="27461" y="40172"/>
                </a:cubicBezTo>
                <a:close/>
                <a:moveTo>
                  <a:pt x="27373" y="40128"/>
                </a:moveTo>
                <a:lnTo>
                  <a:pt x="27373" y="40128"/>
                </a:lnTo>
                <a:cubicBezTo>
                  <a:pt x="27358" y="40172"/>
                  <a:pt x="27373" y="40217"/>
                  <a:pt x="27373" y="40275"/>
                </a:cubicBezTo>
                <a:cubicBezTo>
                  <a:pt x="27358" y="40320"/>
                  <a:pt x="27358" y="40393"/>
                  <a:pt x="27343" y="40452"/>
                </a:cubicBezTo>
                <a:cubicBezTo>
                  <a:pt x="27343" y="40393"/>
                  <a:pt x="27314" y="40364"/>
                  <a:pt x="27314" y="40305"/>
                </a:cubicBezTo>
                <a:cubicBezTo>
                  <a:pt x="27343" y="40246"/>
                  <a:pt x="27358" y="40172"/>
                  <a:pt x="27373" y="40128"/>
                </a:cubicBezTo>
                <a:close/>
                <a:moveTo>
                  <a:pt x="27167" y="40084"/>
                </a:moveTo>
                <a:cubicBezTo>
                  <a:pt x="27211" y="40158"/>
                  <a:pt x="27211" y="40231"/>
                  <a:pt x="27225" y="40305"/>
                </a:cubicBezTo>
                <a:cubicBezTo>
                  <a:pt x="27211" y="40378"/>
                  <a:pt x="27181" y="40467"/>
                  <a:pt x="27152" y="40540"/>
                </a:cubicBezTo>
                <a:lnTo>
                  <a:pt x="27093" y="40320"/>
                </a:lnTo>
                <a:cubicBezTo>
                  <a:pt x="27108" y="40246"/>
                  <a:pt x="27152" y="40172"/>
                  <a:pt x="27167" y="40084"/>
                </a:cubicBezTo>
                <a:close/>
                <a:moveTo>
                  <a:pt x="15467" y="25633"/>
                </a:moveTo>
                <a:cubicBezTo>
                  <a:pt x="14996" y="28296"/>
                  <a:pt x="15820" y="31225"/>
                  <a:pt x="17792" y="33594"/>
                </a:cubicBezTo>
                <a:cubicBezTo>
                  <a:pt x="18837" y="34860"/>
                  <a:pt x="20147" y="35890"/>
                  <a:pt x="21412" y="36861"/>
                </a:cubicBezTo>
                <a:cubicBezTo>
                  <a:pt x="22737" y="37891"/>
                  <a:pt x="24091" y="38951"/>
                  <a:pt x="25106" y="40290"/>
                </a:cubicBezTo>
                <a:cubicBezTo>
                  <a:pt x="25033" y="40378"/>
                  <a:pt x="24944" y="40496"/>
                  <a:pt x="24871" y="40584"/>
                </a:cubicBezTo>
                <a:cubicBezTo>
                  <a:pt x="23826" y="39334"/>
                  <a:pt x="22487" y="38333"/>
                  <a:pt x="21177" y="37376"/>
                </a:cubicBezTo>
                <a:cubicBezTo>
                  <a:pt x="19808" y="36390"/>
                  <a:pt x="18410" y="35360"/>
                  <a:pt x="17351" y="34036"/>
                </a:cubicBezTo>
                <a:cubicBezTo>
                  <a:pt x="15393" y="31622"/>
                  <a:pt x="14702" y="28429"/>
                  <a:pt x="15467" y="25633"/>
                </a:cubicBezTo>
                <a:close/>
                <a:moveTo>
                  <a:pt x="25445" y="39996"/>
                </a:moveTo>
                <a:cubicBezTo>
                  <a:pt x="25518" y="40084"/>
                  <a:pt x="25563" y="40172"/>
                  <a:pt x="25621" y="40290"/>
                </a:cubicBezTo>
                <a:cubicBezTo>
                  <a:pt x="25548" y="40378"/>
                  <a:pt x="25474" y="40496"/>
                  <a:pt x="25430" y="40584"/>
                </a:cubicBezTo>
                <a:cubicBezTo>
                  <a:pt x="25357" y="40496"/>
                  <a:pt x="25298" y="40378"/>
                  <a:pt x="25224" y="40290"/>
                </a:cubicBezTo>
                <a:cubicBezTo>
                  <a:pt x="25298" y="40202"/>
                  <a:pt x="25371" y="40084"/>
                  <a:pt x="25445" y="39996"/>
                </a:cubicBezTo>
                <a:close/>
                <a:moveTo>
                  <a:pt x="25930" y="39996"/>
                </a:moveTo>
                <a:cubicBezTo>
                  <a:pt x="25975" y="40099"/>
                  <a:pt x="26033" y="40202"/>
                  <a:pt x="26092" y="40290"/>
                </a:cubicBezTo>
                <a:cubicBezTo>
                  <a:pt x="26033" y="40378"/>
                  <a:pt x="25975" y="40467"/>
                  <a:pt x="25901" y="40584"/>
                </a:cubicBezTo>
                <a:cubicBezTo>
                  <a:pt x="25842" y="40496"/>
                  <a:pt x="25798" y="40378"/>
                  <a:pt x="25739" y="40290"/>
                </a:cubicBezTo>
                <a:cubicBezTo>
                  <a:pt x="25813" y="40202"/>
                  <a:pt x="25872" y="40099"/>
                  <a:pt x="25930" y="39996"/>
                </a:cubicBezTo>
                <a:close/>
                <a:moveTo>
                  <a:pt x="26343" y="40025"/>
                </a:moveTo>
                <a:cubicBezTo>
                  <a:pt x="26387" y="40128"/>
                  <a:pt x="26416" y="40217"/>
                  <a:pt x="26475" y="40320"/>
                </a:cubicBezTo>
                <a:cubicBezTo>
                  <a:pt x="26416" y="40393"/>
                  <a:pt x="26357" y="40496"/>
                  <a:pt x="26298" y="40584"/>
                </a:cubicBezTo>
                <a:cubicBezTo>
                  <a:pt x="26269" y="40496"/>
                  <a:pt x="26210" y="40393"/>
                  <a:pt x="26181" y="40305"/>
                </a:cubicBezTo>
                <a:lnTo>
                  <a:pt x="26343" y="40025"/>
                </a:lnTo>
                <a:close/>
                <a:moveTo>
                  <a:pt x="26681" y="40025"/>
                </a:moveTo>
                <a:cubicBezTo>
                  <a:pt x="26710" y="40128"/>
                  <a:pt x="26725" y="40217"/>
                  <a:pt x="26769" y="40305"/>
                </a:cubicBezTo>
                <a:cubicBezTo>
                  <a:pt x="26725" y="40393"/>
                  <a:pt x="26696" y="40496"/>
                  <a:pt x="26637" y="40584"/>
                </a:cubicBezTo>
                <a:cubicBezTo>
                  <a:pt x="26622" y="40496"/>
                  <a:pt x="26578" y="40393"/>
                  <a:pt x="26549" y="40305"/>
                </a:cubicBezTo>
                <a:cubicBezTo>
                  <a:pt x="26607" y="40217"/>
                  <a:pt x="26637" y="40128"/>
                  <a:pt x="26681" y="40025"/>
                </a:cubicBezTo>
                <a:close/>
                <a:moveTo>
                  <a:pt x="26975" y="40069"/>
                </a:moveTo>
                <a:cubicBezTo>
                  <a:pt x="26990" y="40158"/>
                  <a:pt x="27005" y="40231"/>
                  <a:pt x="27019" y="40320"/>
                </a:cubicBezTo>
                <a:cubicBezTo>
                  <a:pt x="26990" y="40423"/>
                  <a:pt x="26975" y="40496"/>
                  <a:pt x="26931" y="40584"/>
                </a:cubicBezTo>
                <a:cubicBezTo>
                  <a:pt x="26916" y="40496"/>
                  <a:pt x="26872" y="40423"/>
                  <a:pt x="26858" y="40320"/>
                </a:cubicBezTo>
                <a:cubicBezTo>
                  <a:pt x="26902" y="40231"/>
                  <a:pt x="26931" y="40158"/>
                  <a:pt x="26975" y="40069"/>
                </a:cubicBezTo>
                <a:close/>
                <a:moveTo>
                  <a:pt x="27387" y="40584"/>
                </a:moveTo>
                <a:lnTo>
                  <a:pt x="27387" y="40658"/>
                </a:lnTo>
                <a:cubicBezTo>
                  <a:pt x="27387" y="40717"/>
                  <a:pt x="27373" y="40746"/>
                  <a:pt x="27373" y="40805"/>
                </a:cubicBezTo>
                <a:cubicBezTo>
                  <a:pt x="27373" y="40761"/>
                  <a:pt x="27373" y="40732"/>
                  <a:pt x="27358" y="40717"/>
                </a:cubicBezTo>
                <a:cubicBezTo>
                  <a:pt x="27373" y="40673"/>
                  <a:pt x="27373" y="40614"/>
                  <a:pt x="27387" y="40584"/>
                </a:cubicBezTo>
                <a:close/>
                <a:moveTo>
                  <a:pt x="25165" y="40364"/>
                </a:moveTo>
                <a:cubicBezTo>
                  <a:pt x="25239" y="40452"/>
                  <a:pt x="25312" y="40540"/>
                  <a:pt x="25371" y="40658"/>
                </a:cubicBezTo>
                <a:cubicBezTo>
                  <a:pt x="25312" y="40732"/>
                  <a:pt x="25239" y="40820"/>
                  <a:pt x="25180" y="40893"/>
                </a:cubicBezTo>
                <a:cubicBezTo>
                  <a:pt x="25165" y="40879"/>
                  <a:pt x="25150" y="40879"/>
                  <a:pt x="25150" y="40864"/>
                </a:cubicBezTo>
                <a:lnTo>
                  <a:pt x="25106" y="40893"/>
                </a:lnTo>
                <a:cubicBezTo>
                  <a:pt x="25062" y="40820"/>
                  <a:pt x="24974" y="40732"/>
                  <a:pt x="24930" y="40658"/>
                </a:cubicBezTo>
                <a:cubicBezTo>
                  <a:pt x="25003" y="40570"/>
                  <a:pt x="25092" y="40452"/>
                  <a:pt x="25165" y="40364"/>
                </a:cubicBezTo>
                <a:close/>
                <a:moveTo>
                  <a:pt x="27240" y="40511"/>
                </a:moveTo>
                <a:cubicBezTo>
                  <a:pt x="27270" y="40570"/>
                  <a:pt x="27270" y="40643"/>
                  <a:pt x="27284" y="40687"/>
                </a:cubicBezTo>
                <a:lnTo>
                  <a:pt x="27225" y="40908"/>
                </a:lnTo>
                <a:cubicBezTo>
                  <a:pt x="27211" y="40835"/>
                  <a:pt x="27211" y="40790"/>
                  <a:pt x="27196" y="40717"/>
                </a:cubicBezTo>
                <a:cubicBezTo>
                  <a:pt x="27211" y="40643"/>
                  <a:pt x="27225" y="40584"/>
                  <a:pt x="27240" y="40511"/>
                </a:cubicBezTo>
                <a:close/>
                <a:moveTo>
                  <a:pt x="15261" y="26074"/>
                </a:moveTo>
                <a:lnTo>
                  <a:pt x="15261" y="26074"/>
                </a:lnTo>
                <a:cubicBezTo>
                  <a:pt x="14672" y="28767"/>
                  <a:pt x="15408" y="31769"/>
                  <a:pt x="17277" y="34065"/>
                </a:cubicBezTo>
                <a:cubicBezTo>
                  <a:pt x="18366" y="35390"/>
                  <a:pt x="19764" y="36449"/>
                  <a:pt x="21118" y="37435"/>
                </a:cubicBezTo>
                <a:cubicBezTo>
                  <a:pt x="22428" y="38392"/>
                  <a:pt x="23767" y="39392"/>
                  <a:pt x="24797" y="40643"/>
                </a:cubicBezTo>
                <a:cubicBezTo>
                  <a:pt x="24709" y="40746"/>
                  <a:pt x="24635" y="40835"/>
                  <a:pt x="24547" y="40938"/>
                </a:cubicBezTo>
                <a:cubicBezTo>
                  <a:pt x="23517" y="39775"/>
                  <a:pt x="22192" y="38833"/>
                  <a:pt x="20883" y="37935"/>
                </a:cubicBezTo>
                <a:cubicBezTo>
                  <a:pt x="19440" y="36920"/>
                  <a:pt x="17954" y="35890"/>
                  <a:pt x="16850" y="34507"/>
                </a:cubicBezTo>
                <a:cubicBezTo>
                  <a:pt x="14967" y="32181"/>
                  <a:pt x="14378" y="28914"/>
                  <a:pt x="15261" y="26074"/>
                </a:cubicBezTo>
                <a:close/>
                <a:moveTo>
                  <a:pt x="25680" y="40349"/>
                </a:moveTo>
                <a:cubicBezTo>
                  <a:pt x="25739" y="40452"/>
                  <a:pt x="25798" y="40540"/>
                  <a:pt x="25842" y="40658"/>
                </a:cubicBezTo>
                <a:cubicBezTo>
                  <a:pt x="25798" y="40746"/>
                  <a:pt x="25710" y="40835"/>
                  <a:pt x="25666" y="40938"/>
                </a:cubicBezTo>
                <a:cubicBezTo>
                  <a:pt x="25621" y="40879"/>
                  <a:pt x="25592" y="40805"/>
                  <a:pt x="25548" y="40746"/>
                </a:cubicBezTo>
                <a:cubicBezTo>
                  <a:pt x="25533" y="40717"/>
                  <a:pt x="25504" y="40673"/>
                  <a:pt x="25474" y="40643"/>
                </a:cubicBezTo>
                <a:cubicBezTo>
                  <a:pt x="25548" y="40540"/>
                  <a:pt x="25621" y="40452"/>
                  <a:pt x="25680" y="40349"/>
                </a:cubicBezTo>
                <a:close/>
                <a:moveTo>
                  <a:pt x="26136" y="40378"/>
                </a:moveTo>
                <a:cubicBezTo>
                  <a:pt x="26195" y="40467"/>
                  <a:pt x="26239" y="40584"/>
                  <a:pt x="26269" y="40673"/>
                </a:cubicBezTo>
                <a:lnTo>
                  <a:pt x="26107" y="40952"/>
                </a:lnTo>
                <a:cubicBezTo>
                  <a:pt x="26048" y="40864"/>
                  <a:pt x="26019" y="40746"/>
                  <a:pt x="25960" y="40658"/>
                </a:cubicBezTo>
                <a:cubicBezTo>
                  <a:pt x="26019" y="40570"/>
                  <a:pt x="26063" y="40467"/>
                  <a:pt x="26136" y="40378"/>
                </a:cubicBezTo>
                <a:close/>
                <a:moveTo>
                  <a:pt x="26490" y="40393"/>
                </a:moveTo>
                <a:lnTo>
                  <a:pt x="26593" y="40673"/>
                </a:lnTo>
                <a:cubicBezTo>
                  <a:pt x="26563" y="40761"/>
                  <a:pt x="26504" y="40864"/>
                  <a:pt x="26475" y="40952"/>
                </a:cubicBezTo>
                <a:cubicBezTo>
                  <a:pt x="26431" y="40864"/>
                  <a:pt x="26401" y="40761"/>
                  <a:pt x="26343" y="40673"/>
                </a:cubicBezTo>
                <a:cubicBezTo>
                  <a:pt x="26401" y="40584"/>
                  <a:pt x="26431" y="40496"/>
                  <a:pt x="26490" y="40393"/>
                </a:cubicBezTo>
                <a:close/>
                <a:moveTo>
                  <a:pt x="27078" y="40467"/>
                </a:moveTo>
                <a:cubicBezTo>
                  <a:pt x="27078" y="40540"/>
                  <a:pt x="27093" y="40643"/>
                  <a:pt x="27122" y="40717"/>
                </a:cubicBezTo>
                <a:cubicBezTo>
                  <a:pt x="27093" y="40790"/>
                  <a:pt x="27064" y="40879"/>
                  <a:pt x="27034" y="40952"/>
                </a:cubicBezTo>
                <a:cubicBezTo>
                  <a:pt x="27019" y="40879"/>
                  <a:pt x="27005" y="40790"/>
                  <a:pt x="26990" y="40717"/>
                </a:cubicBezTo>
                <a:cubicBezTo>
                  <a:pt x="27019" y="40643"/>
                  <a:pt x="27034" y="40540"/>
                  <a:pt x="27078" y="40467"/>
                </a:cubicBezTo>
                <a:close/>
                <a:moveTo>
                  <a:pt x="26799" y="40437"/>
                </a:moveTo>
                <a:cubicBezTo>
                  <a:pt x="26813" y="40526"/>
                  <a:pt x="26858" y="40614"/>
                  <a:pt x="26872" y="40717"/>
                </a:cubicBezTo>
                <a:cubicBezTo>
                  <a:pt x="26843" y="40805"/>
                  <a:pt x="26799" y="40879"/>
                  <a:pt x="26769" y="40967"/>
                </a:cubicBezTo>
                <a:cubicBezTo>
                  <a:pt x="26725" y="40879"/>
                  <a:pt x="26710" y="40790"/>
                  <a:pt x="26681" y="40687"/>
                </a:cubicBezTo>
                <a:cubicBezTo>
                  <a:pt x="26725" y="40599"/>
                  <a:pt x="26769" y="40526"/>
                  <a:pt x="26799" y="40437"/>
                </a:cubicBezTo>
                <a:close/>
                <a:moveTo>
                  <a:pt x="24871" y="40717"/>
                </a:moveTo>
                <a:cubicBezTo>
                  <a:pt x="24944" y="40805"/>
                  <a:pt x="25003" y="40879"/>
                  <a:pt x="25062" y="40952"/>
                </a:cubicBezTo>
                <a:lnTo>
                  <a:pt x="25003" y="41011"/>
                </a:lnTo>
                <a:cubicBezTo>
                  <a:pt x="24944" y="41085"/>
                  <a:pt x="24871" y="41158"/>
                  <a:pt x="24797" y="41232"/>
                </a:cubicBezTo>
                <a:cubicBezTo>
                  <a:pt x="24738" y="41158"/>
                  <a:pt x="24665" y="41085"/>
                  <a:pt x="24621" y="41011"/>
                </a:cubicBezTo>
                <a:cubicBezTo>
                  <a:pt x="24709" y="40908"/>
                  <a:pt x="24783" y="40820"/>
                  <a:pt x="24871" y="40717"/>
                </a:cubicBezTo>
                <a:close/>
                <a:moveTo>
                  <a:pt x="27299" y="40938"/>
                </a:moveTo>
                <a:cubicBezTo>
                  <a:pt x="27314" y="40967"/>
                  <a:pt x="27314" y="41026"/>
                  <a:pt x="27314" y="41085"/>
                </a:cubicBezTo>
                <a:cubicBezTo>
                  <a:pt x="27314" y="41114"/>
                  <a:pt x="27299" y="41158"/>
                  <a:pt x="27299" y="41173"/>
                </a:cubicBezTo>
                <a:cubicBezTo>
                  <a:pt x="27299" y="41188"/>
                  <a:pt x="27284" y="41232"/>
                  <a:pt x="27284" y="41247"/>
                </a:cubicBezTo>
                <a:cubicBezTo>
                  <a:pt x="27284" y="41188"/>
                  <a:pt x="27270" y="41129"/>
                  <a:pt x="27270" y="41100"/>
                </a:cubicBezTo>
                <a:cubicBezTo>
                  <a:pt x="27284" y="41041"/>
                  <a:pt x="27299" y="40982"/>
                  <a:pt x="27299" y="40938"/>
                </a:cubicBezTo>
                <a:close/>
                <a:moveTo>
                  <a:pt x="25430" y="40717"/>
                </a:moveTo>
                <a:cubicBezTo>
                  <a:pt x="25445" y="40746"/>
                  <a:pt x="25460" y="40761"/>
                  <a:pt x="25474" y="40805"/>
                </a:cubicBezTo>
                <a:cubicBezTo>
                  <a:pt x="25518" y="40879"/>
                  <a:pt x="25563" y="40952"/>
                  <a:pt x="25607" y="41011"/>
                </a:cubicBezTo>
                <a:cubicBezTo>
                  <a:pt x="25533" y="41100"/>
                  <a:pt x="25474" y="41188"/>
                  <a:pt x="25401" y="41276"/>
                </a:cubicBezTo>
                <a:cubicBezTo>
                  <a:pt x="25386" y="41261"/>
                  <a:pt x="25386" y="41247"/>
                  <a:pt x="25371" y="41232"/>
                </a:cubicBezTo>
                <a:cubicBezTo>
                  <a:pt x="25401" y="41188"/>
                  <a:pt x="25430" y="41158"/>
                  <a:pt x="25460" y="41114"/>
                </a:cubicBezTo>
                <a:cubicBezTo>
                  <a:pt x="25445" y="41114"/>
                  <a:pt x="25430" y="41100"/>
                  <a:pt x="25401" y="41085"/>
                </a:cubicBezTo>
                <a:cubicBezTo>
                  <a:pt x="25386" y="41114"/>
                  <a:pt x="25357" y="41129"/>
                  <a:pt x="25327" y="41173"/>
                </a:cubicBezTo>
                <a:cubicBezTo>
                  <a:pt x="25298" y="41114"/>
                  <a:pt x="25253" y="41055"/>
                  <a:pt x="25195" y="41011"/>
                </a:cubicBezTo>
                <a:cubicBezTo>
                  <a:pt x="25283" y="40908"/>
                  <a:pt x="25342" y="40820"/>
                  <a:pt x="25430" y="40717"/>
                </a:cubicBezTo>
                <a:close/>
                <a:moveTo>
                  <a:pt x="25886" y="40732"/>
                </a:moveTo>
                <a:cubicBezTo>
                  <a:pt x="25930" y="40820"/>
                  <a:pt x="25989" y="40938"/>
                  <a:pt x="26033" y="41026"/>
                </a:cubicBezTo>
                <a:cubicBezTo>
                  <a:pt x="25975" y="41114"/>
                  <a:pt x="25916" y="41203"/>
                  <a:pt x="25842" y="41306"/>
                </a:cubicBezTo>
                <a:cubicBezTo>
                  <a:pt x="25827" y="41203"/>
                  <a:pt x="25754" y="41114"/>
                  <a:pt x="25695" y="41011"/>
                </a:cubicBezTo>
                <a:cubicBezTo>
                  <a:pt x="25754" y="40908"/>
                  <a:pt x="25827" y="40820"/>
                  <a:pt x="25886" y="40732"/>
                </a:cubicBezTo>
                <a:close/>
                <a:moveTo>
                  <a:pt x="26298" y="40761"/>
                </a:moveTo>
                <a:cubicBezTo>
                  <a:pt x="26343" y="40864"/>
                  <a:pt x="26387" y="40952"/>
                  <a:pt x="26431" y="41055"/>
                </a:cubicBezTo>
                <a:cubicBezTo>
                  <a:pt x="26387" y="41158"/>
                  <a:pt x="26343" y="41247"/>
                  <a:pt x="26284" y="41335"/>
                </a:cubicBezTo>
                <a:cubicBezTo>
                  <a:pt x="26254" y="41247"/>
                  <a:pt x="26195" y="41144"/>
                  <a:pt x="26166" y="41041"/>
                </a:cubicBezTo>
                <a:cubicBezTo>
                  <a:pt x="26195" y="40952"/>
                  <a:pt x="26254" y="40864"/>
                  <a:pt x="26298" y="40761"/>
                </a:cubicBezTo>
                <a:close/>
                <a:moveTo>
                  <a:pt x="26637" y="40805"/>
                </a:moveTo>
                <a:cubicBezTo>
                  <a:pt x="26681" y="40893"/>
                  <a:pt x="26696" y="40982"/>
                  <a:pt x="26725" y="41085"/>
                </a:cubicBezTo>
                <a:cubicBezTo>
                  <a:pt x="26696" y="41173"/>
                  <a:pt x="26652" y="41261"/>
                  <a:pt x="26622" y="41335"/>
                </a:cubicBezTo>
                <a:lnTo>
                  <a:pt x="26504" y="41055"/>
                </a:lnTo>
                <a:cubicBezTo>
                  <a:pt x="26549" y="40967"/>
                  <a:pt x="26607" y="40893"/>
                  <a:pt x="26637" y="40805"/>
                </a:cubicBezTo>
                <a:close/>
                <a:moveTo>
                  <a:pt x="26916" y="40835"/>
                </a:moveTo>
                <a:cubicBezTo>
                  <a:pt x="26931" y="40938"/>
                  <a:pt x="26946" y="41026"/>
                  <a:pt x="26975" y="41100"/>
                </a:cubicBezTo>
                <a:cubicBezTo>
                  <a:pt x="26931" y="41173"/>
                  <a:pt x="26916" y="41261"/>
                  <a:pt x="26872" y="41335"/>
                </a:cubicBezTo>
                <a:cubicBezTo>
                  <a:pt x="26858" y="41247"/>
                  <a:pt x="26828" y="41144"/>
                  <a:pt x="26799" y="41070"/>
                </a:cubicBezTo>
                <a:cubicBezTo>
                  <a:pt x="26858" y="41011"/>
                  <a:pt x="26902" y="40908"/>
                  <a:pt x="26916" y="40835"/>
                </a:cubicBezTo>
                <a:close/>
                <a:moveTo>
                  <a:pt x="27137" y="40893"/>
                </a:moveTo>
                <a:cubicBezTo>
                  <a:pt x="27152" y="40952"/>
                  <a:pt x="27167" y="41026"/>
                  <a:pt x="27167" y="41100"/>
                </a:cubicBezTo>
                <a:cubicBezTo>
                  <a:pt x="27152" y="41173"/>
                  <a:pt x="27137" y="41247"/>
                  <a:pt x="27122" y="41335"/>
                </a:cubicBezTo>
                <a:lnTo>
                  <a:pt x="27064" y="41114"/>
                </a:lnTo>
                <a:cubicBezTo>
                  <a:pt x="27078" y="41041"/>
                  <a:pt x="27122" y="40967"/>
                  <a:pt x="27137" y="40893"/>
                </a:cubicBezTo>
                <a:close/>
                <a:moveTo>
                  <a:pt x="25150" y="41085"/>
                </a:moveTo>
                <a:cubicBezTo>
                  <a:pt x="25180" y="41129"/>
                  <a:pt x="25224" y="41188"/>
                  <a:pt x="25283" y="41247"/>
                </a:cubicBezTo>
                <a:lnTo>
                  <a:pt x="25062" y="41512"/>
                </a:lnTo>
                <a:cubicBezTo>
                  <a:pt x="25018" y="41467"/>
                  <a:pt x="24959" y="41409"/>
                  <a:pt x="24930" y="41350"/>
                </a:cubicBezTo>
                <a:lnTo>
                  <a:pt x="25150" y="41085"/>
                </a:lnTo>
                <a:close/>
                <a:moveTo>
                  <a:pt x="27343" y="41379"/>
                </a:moveTo>
                <a:cubicBezTo>
                  <a:pt x="27343" y="41394"/>
                  <a:pt x="27343" y="41423"/>
                  <a:pt x="27358" y="41467"/>
                </a:cubicBezTo>
                <a:cubicBezTo>
                  <a:pt x="27358" y="41497"/>
                  <a:pt x="27343" y="41556"/>
                  <a:pt x="27343" y="41600"/>
                </a:cubicBezTo>
                <a:cubicBezTo>
                  <a:pt x="27343" y="41556"/>
                  <a:pt x="27343" y="41526"/>
                  <a:pt x="27314" y="41497"/>
                </a:cubicBezTo>
                <a:cubicBezTo>
                  <a:pt x="27343" y="41467"/>
                  <a:pt x="27343" y="41409"/>
                  <a:pt x="27343" y="41379"/>
                </a:cubicBezTo>
                <a:close/>
                <a:moveTo>
                  <a:pt x="25312" y="41320"/>
                </a:moveTo>
                <a:cubicBezTo>
                  <a:pt x="25327" y="41335"/>
                  <a:pt x="25327" y="41350"/>
                  <a:pt x="25357" y="41379"/>
                </a:cubicBezTo>
                <a:cubicBezTo>
                  <a:pt x="25283" y="41467"/>
                  <a:pt x="25209" y="41556"/>
                  <a:pt x="25136" y="41673"/>
                </a:cubicBezTo>
                <a:lnTo>
                  <a:pt x="25077" y="41615"/>
                </a:lnTo>
                <a:cubicBezTo>
                  <a:pt x="25165" y="41497"/>
                  <a:pt x="25239" y="41409"/>
                  <a:pt x="25312" y="41320"/>
                </a:cubicBezTo>
                <a:close/>
                <a:moveTo>
                  <a:pt x="25666" y="41100"/>
                </a:moveTo>
                <a:cubicBezTo>
                  <a:pt x="25724" y="41188"/>
                  <a:pt x="25769" y="41306"/>
                  <a:pt x="25827" y="41394"/>
                </a:cubicBezTo>
                <a:cubicBezTo>
                  <a:pt x="25769" y="41482"/>
                  <a:pt x="25695" y="41570"/>
                  <a:pt x="25651" y="41673"/>
                </a:cubicBezTo>
                <a:cubicBezTo>
                  <a:pt x="25621" y="41629"/>
                  <a:pt x="25592" y="41600"/>
                  <a:pt x="25577" y="41541"/>
                </a:cubicBezTo>
                <a:cubicBezTo>
                  <a:pt x="25607" y="41482"/>
                  <a:pt x="25651" y="41423"/>
                  <a:pt x="25695" y="41379"/>
                </a:cubicBezTo>
                <a:cubicBezTo>
                  <a:pt x="25666" y="41350"/>
                  <a:pt x="25651" y="41335"/>
                  <a:pt x="25621" y="41320"/>
                </a:cubicBezTo>
                <a:cubicBezTo>
                  <a:pt x="25592" y="41379"/>
                  <a:pt x="25548" y="41423"/>
                  <a:pt x="25518" y="41467"/>
                </a:cubicBezTo>
                <a:cubicBezTo>
                  <a:pt x="25504" y="41423"/>
                  <a:pt x="25474" y="41394"/>
                  <a:pt x="25460" y="41379"/>
                </a:cubicBezTo>
                <a:cubicBezTo>
                  <a:pt x="25533" y="41276"/>
                  <a:pt x="25592" y="41188"/>
                  <a:pt x="25666" y="41100"/>
                </a:cubicBezTo>
                <a:close/>
                <a:moveTo>
                  <a:pt x="26092" y="41114"/>
                </a:moveTo>
                <a:cubicBezTo>
                  <a:pt x="26136" y="41203"/>
                  <a:pt x="26181" y="41320"/>
                  <a:pt x="26210" y="41409"/>
                </a:cubicBezTo>
                <a:lnTo>
                  <a:pt x="26048" y="41688"/>
                </a:lnTo>
                <a:cubicBezTo>
                  <a:pt x="25989" y="41600"/>
                  <a:pt x="25960" y="41482"/>
                  <a:pt x="25901" y="41394"/>
                </a:cubicBezTo>
                <a:cubicBezTo>
                  <a:pt x="25975" y="41306"/>
                  <a:pt x="26033" y="41203"/>
                  <a:pt x="26092" y="41114"/>
                </a:cubicBezTo>
                <a:close/>
                <a:moveTo>
                  <a:pt x="26475" y="41158"/>
                </a:moveTo>
                <a:lnTo>
                  <a:pt x="26578" y="41423"/>
                </a:lnTo>
                <a:cubicBezTo>
                  <a:pt x="26534" y="41512"/>
                  <a:pt x="26475" y="41615"/>
                  <a:pt x="26431" y="41688"/>
                </a:cubicBezTo>
                <a:lnTo>
                  <a:pt x="26328" y="41409"/>
                </a:lnTo>
                <a:cubicBezTo>
                  <a:pt x="26387" y="41320"/>
                  <a:pt x="26416" y="41247"/>
                  <a:pt x="26475" y="41158"/>
                </a:cubicBezTo>
                <a:close/>
                <a:moveTo>
                  <a:pt x="27181" y="41306"/>
                </a:moveTo>
                <a:cubicBezTo>
                  <a:pt x="27211" y="41350"/>
                  <a:pt x="27225" y="41423"/>
                  <a:pt x="27225" y="41482"/>
                </a:cubicBezTo>
                <a:cubicBezTo>
                  <a:pt x="27211" y="41556"/>
                  <a:pt x="27181" y="41615"/>
                  <a:pt x="27167" y="41688"/>
                </a:cubicBezTo>
                <a:cubicBezTo>
                  <a:pt x="27152" y="41615"/>
                  <a:pt x="27152" y="41556"/>
                  <a:pt x="27137" y="41482"/>
                </a:cubicBezTo>
                <a:cubicBezTo>
                  <a:pt x="27152" y="41423"/>
                  <a:pt x="27167" y="41350"/>
                  <a:pt x="27181" y="41306"/>
                </a:cubicBezTo>
                <a:close/>
                <a:moveTo>
                  <a:pt x="26769" y="41188"/>
                </a:moveTo>
                <a:cubicBezTo>
                  <a:pt x="26784" y="41276"/>
                  <a:pt x="26813" y="41379"/>
                  <a:pt x="26843" y="41467"/>
                </a:cubicBezTo>
                <a:cubicBezTo>
                  <a:pt x="26799" y="41556"/>
                  <a:pt x="26769" y="41629"/>
                  <a:pt x="26725" y="41718"/>
                </a:cubicBezTo>
                <a:cubicBezTo>
                  <a:pt x="26696" y="41629"/>
                  <a:pt x="26681" y="41541"/>
                  <a:pt x="26637" y="41453"/>
                </a:cubicBezTo>
                <a:cubicBezTo>
                  <a:pt x="26696" y="41350"/>
                  <a:pt x="26725" y="41276"/>
                  <a:pt x="26769" y="41188"/>
                </a:cubicBezTo>
                <a:close/>
                <a:moveTo>
                  <a:pt x="27019" y="41247"/>
                </a:moveTo>
                <a:cubicBezTo>
                  <a:pt x="27034" y="41320"/>
                  <a:pt x="27034" y="41394"/>
                  <a:pt x="27064" y="41482"/>
                </a:cubicBezTo>
                <a:cubicBezTo>
                  <a:pt x="27049" y="41556"/>
                  <a:pt x="27005" y="41629"/>
                  <a:pt x="26990" y="41718"/>
                </a:cubicBezTo>
                <a:cubicBezTo>
                  <a:pt x="26975" y="41629"/>
                  <a:pt x="26946" y="41556"/>
                  <a:pt x="26931" y="41482"/>
                </a:cubicBezTo>
                <a:cubicBezTo>
                  <a:pt x="26975" y="41409"/>
                  <a:pt x="26990" y="41335"/>
                  <a:pt x="27019" y="41247"/>
                </a:cubicBezTo>
                <a:close/>
                <a:moveTo>
                  <a:pt x="25401" y="41453"/>
                </a:moveTo>
                <a:cubicBezTo>
                  <a:pt x="25430" y="41482"/>
                  <a:pt x="25445" y="41497"/>
                  <a:pt x="25460" y="41541"/>
                </a:cubicBezTo>
                <a:lnTo>
                  <a:pt x="25239" y="41821"/>
                </a:lnTo>
                <a:cubicBezTo>
                  <a:pt x="25224" y="41776"/>
                  <a:pt x="25195" y="41762"/>
                  <a:pt x="25180" y="41718"/>
                </a:cubicBezTo>
                <a:lnTo>
                  <a:pt x="25401" y="41453"/>
                </a:lnTo>
                <a:close/>
                <a:moveTo>
                  <a:pt x="25518" y="41615"/>
                </a:moveTo>
                <a:cubicBezTo>
                  <a:pt x="25533" y="41644"/>
                  <a:pt x="25563" y="41703"/>
                  <a:pt x="25592" y="41732"/>
                </a:cubicBezTo>
                <a:cubicBezTo>
                  <a:pt x="25518" y="41835"/>
                  <a:pt x="25460" y="41924"/>
                  <a:pt x="25386" y="42012"/>
                </a:cubicBezTo>
                <a:cubicBezTo>
                  <a:pt x="25357" y="41982"/>
                  <a:pt x="25327" y="41924"/>
                  <a:pt x="25298" y="41879"/>
                </a:cubicBezTo>
                <a:lnTo>
                  <a:pt x="25518" y="41615"/>
                </a:lnTo>
                <a:close/>
                <a:moveTo>
                  <a:pt x="25842" y="41453"/>
                </a:moveTo>
                <a:cubicBezTo>
                  <a:pt x="25901" y="41541"/>
                  <a:pt x="25960" y="41644"/>
                  <a:pt x="25989" y="41747"/>
                </a:cubicBezTo>
                <a:cubicBezTo>
                  <a:pt x="25960" y="41850"/>
                  <a:pt x="25901" y="41938"/>
                  <a:pt x="25842" y="42041"/>
                </a:cubicBezTo>
                <a:cubicBezTo>
                  <a:pt x="25813" y="41968"/>
                  <a:pt x="25769" y="41909"/>
                  <a:pt x="25739" y="41835"/>
                </a:cubicBezTo>
                <a:cubicBezTo>
                  <a:pt x="25798" y="41762"/>
                  <a:pt x="25842" y="41688"/>
                  <a:pt x="25886" y="41615"/>
                </a:cubicBezTo>
                <a:cubicBezTo>
                  <a:pt x="25872" y="41585"/>
                  <a:pt x="25842" y="41570"/>
                  <a:pt x="25827" y="41541"/>
                </a:cubicBezTo>
                <a:cubicBezTo>
                  <a:pt x="25769" y="41615"/>
                  <a:pt x="25739" y="41688"/>
                  <a:pt x="25680" y="41747"/>
                </a:cubicBezTo>
                <a:cubicBezTo>
                  <a:pt x="25680" y="41747"/>
                  <a:pt x="25680" y="41718"/>
                  <a:pt x="25666" y="41718"/>
                </a:cubicBezTo>
                <a:cubicBezTo>
                  <a:pt x="25724" y="41629"/>
                  <a:pt x="25798" y="41541"/>
                  <a:pt x="25842" y="41453"/>
                </a:cubicBezTo>
                <a:close/>
                <a:moveTo>
                  <a:pt x="27270" y="41718"/>
                </a:moveTo>
                <a:cubicBezTo>
                  <a:pt x="27270" y="41776"/>
                  <a:pt x="27270" y="41821"/>
                  <a:pt x="27284" y="41865"/>
                </a:cubicBezTo>
                <a:cubicBezTo>
                  <a:pt x="27270" y="41924"/>
                  <a:pt x="27270" y="41982"/>
                  <a:pt x="27240" y="42041"/>
                </a:cubicBezTo>
                <a:cubicBezTo>
                  <a:pt x="27240" y="41982"/>
                  <a:pt x="27225" y="41938"/>
                  <a:pt x="27225" y="41879"/>
                </a:cubicBezTo>
                <a:cubicBezTo>
                  <a:pt x="27240" y="41835"/>
                  <a:pt x="27270" y="41776"/>
                  <a:pt x="27270" y="41718"/>
                </a:cubicBezTo>
                <a:close/>
                <a:moveTo>
                  <a:pt x="26269" y="41497"/>
                </a:moveTo>
                <a:cubicBezTo>
                  <a:pt x="26313" y="41600"/>
                  <a:pt x="26343" y="41703"/>
                  <a:pt x="26387" y="41791"/>
                </a:cubicBezTo>
                <a:cubicBezTo>
                  <a:pt x="26328" y="41894"/>
                  <a:pt x="26284" y="41982"/>
                  <a:pt x="26239" y="42056"/>
                </a:cubicBezTo>
                <a:cubicBezTo>
                  <a:pt x="26195" y="41968"/>
                  <a:pt x="26136" y="41850"/>
                  <a:pt x="26107" y="41762"/>
                </a:cubicBezTo>
                <a:cubicBezTo>
                  <a:pt x="26166" y="41673"/>
                  <a:pt x="26210" y="41600"/>
                  <a:pt x="26269" y="41497"/>
                </a:cubicBezTo>
                <a:close/>
                <a:moveTo>
                  <a:pt x="27093" y="41629"/>
                </a:moveTo>
                <a:cubicBezTo>
                  <a:pt x="27122" y="41718"/>
                  <a:pt x="27122" y="41791"/>
                  <a:pt x="27137" y="41865"/>
                </a:cubicBezTo>
                <a:cubicBezTo>
                  <a:pt x="27122" y="41938"/>
                  <a:pt x="27093" y="42012"/>
                  <a:pt x="27078" y="42071"/>
                </a:cubicBezTo>
                <a:lnTo>
                  <a:pt x="27019" y="41850"/>
                </a:lnTo>
                <a:cubicBezTo>
                  <a:pt x="27034" y="41776"/>
                  <a:pt x="27078" y="41703"/>
                  <a:pt x="27093" y="41629"/>
                </a:cubicBezTo>
                <a:close/>
                <a:moveTo>
                  <a:pt x="26607" y="41541"/>
                </a:moveTo>
                <a:cubicBezTo>
                  <a:pt x="26637" y="41629"/>
                  <a:pt x="26652" y="41718"/>
                  <a:pt x="26696" y="41835"/>
                </a:cubicBezTo>
                <a:cubicBezTo>
                  <a:pt x="26652" y="41924"/>
                  <a:pt x="26622" y="41997"/>
                  <a:pt x="26578" y="42086"/>
                </a:cubicBezTo>
                <a:cubicBezTo>
                  <a:pt x="26549" y="41982"/>
                  <a:pt x="26504" y="41879"/>
                  <a:pt x="26475" y="41791"/>
                </a:cubicBezTo>
                <a:cubicBezTo>
                  <a:pt x="26504" y="41703"/>
                  <a:pt x="26563" y="41629"/>
                  <a:pt x="26607" y="41541"/>
                </a:cubicBezTo>
                <a:close/>
                <a:moveTo>
                  <a:pt x="26872" y="41600"/>
                </a:moveTo>
                <a:cubicBezTo>
                  <a:pt x="26902" y="41688"/>
                  <a:pt x="26916" y="41776"/>
                  <a:pt x="26931" y="41850"/>
                </a:cubicBezTo>
                <a:cubicBezTo>
                  <a:pt x="26902" y="41924"/>
                  <a:pt x="26872" y="42012"/>
                  <a:pt x="26843" y="42086"/>
                </a:cubicBezTo>
                <a:cubicBezTo>
                  <a:pt x="26828" y="41997"/>
                  <a:pt x="26784" y="41909"/>
                  <a:pt x="26769" y="41835"/>
                </a:cubicBezTo>
                <a:cubicBezTo>
                  <a:pt x="26828" y="41747"/>
                  <a:pt x="26843" y="41673"/>
                  <a:pt x="26872" y="41600"/>
                </a:cubicBezTo>
                <a:close/>
                <a:moveTo>
                  <a:pt x="25621" y="41821"/>
                </a:moveTo>
                <a:cubicBezTo>
                  <a:pt x="25621" y="41821"/>
                  <a:pt x="25621" y="41835"/>
                  <a:pt x="25651" y="41835"/>
                </a:cubicBezTo>
                <a:cubicBezTo>
                  <a:pt x="25592" y="41924"/>
                  <a:pt x="25518" y="42012"/>
                  <a:pt x="25445" y="42115"/>
                </a:cubicBezTo>
                <a:cubicBezTo>
                  <a:pt x="25445" y="42115"/>
                  <a:pt x="25445" y="42086"/>
                  <a:pt x="25430" y="42086"/>
                </a:cubicBezTo>
                <a:cubicBezTo>
                  <a:pt x="25504" y="41997"/>
                  <a:pt x="25563" y="41909"/>
                  <a:pt x="25621" y="41821"/>
                </a:cubicBezTo>
                <a:close/>
                <a:moveTo>
                  <a:pt x="26063" y="41865"/>
                </a:moveTo>
                <a:cubicBezTo>
                  <a:pt x="26107" y="41938"/>
                  <a:pt x="26122" y="42012"/>
                  <a:pt x="26166" y="42086"/>
                </a:cubicBezTo>
                <a:cubicBezTo>
                  <a:pt x="26107" y="42189"/>
                  <a:pt x="26063" y="42247"/>
                  <a:pt x="26019" y="42350"/>
                </a:cubicBezTo>
                <a:lnTo>
                  <a:pt x="25901" y="42130"/>
                </a:lnTo>
                <a:cubicBezTo>
                  <a:pt x="25960" y="42041"/>
                  <a:pt x="26019" y="41968"/>
                  <a:pt x="26063" y="41865"/>
                </a:cubicBezTo>
                <a:close/>
                <a:moveTo>
                  <a:pt x="27284" y="42159"/>
                </a:moveTo>
                <a:cubicBezTo>
                  <a:pt x="27299" y="42203"/>
                  <a:pt x="27299" y="42218"/>
                  <a:pt x="27299" y="42247"/>
                </a:cubicBezTo>
                <a:cubicBezTo>
                  <a:pt x="27299" y="42292"/>
                  <a:pt x="27284" y="42321"/>
                  <a:pt x="27284" y="42365"/>
                </a:cubicBezTo>
                <a:cubicBezTo>
                  <a:pt x="27284" y="42336"/>
                  <a:pt x="27284" y="42292"/>
                  <a:pt x="27270" y="42277"/>
                </a:cubicBezTo>
                <a:cubicBezTo>
                  <a:pt x="27270" y="42233"/>
                  <a:pt x="27284" y="42203"/>
                  <a:pt x="27284" y="42159"/>
                </a:cubicBezTo>
                <a:close/>
                <a:moveTo>
                  <a:pt x="25680" y="41909"/>
                </a:moveTo>
                <a:cubicBezTo>
                  <a:pt x="25724" y="41982"/>
                  <a:pt x="25754" y="42041"/>
                  <a:pt x="25798" y="42115"/>
                </a:cubicBezTo>
                <a:cubicBezTo>
                  <a:pt x="25739" y="42203"/>
                  <a:pt x="25666" y="42292"/>
                  <a:pt x="25607" y="42380"/>
                </a:cubicBezTo>
                <a:cubicBezTo>
                  <a:pt x="25563" y="42306"/>
                  <a:pt x="25518" y="42233"/>
                  <a:pt x="25474" y="42189"/>
                </a:cubicBezTo>
                <a:cubicBezTo>
                  <a:pt x="25548" y="42086"/>
                  <a:pt x="25621" y="41997"/>
                  <a:pt x="25680" y="41909"/>
                </a:cubicBezTo>
                <a:close/>
                <a:moveTo>
                  <a:pt x="26431" y="41894"/>
                </a:moveTo>
                <a:cubicBezTo>
                  <a:pt x="26475" y="41982"/>
                  <a:pt x="26504" y="42086"/>
                  <a:pt x="26549" y="42189"/>
                </a:cubicBezTo>
                <a:cubicBezTo>
                  <a:pt x="26504" y="42277"/>
                  <a:pt x="26460" y="42350"/>
                  <a:pt x="26416" y="42439"/>
                </a:cubicBezTo>
                <a:cubicBezTo>
                  <a:pt x="26416" y="42424"/>
                  <a:pt x="26401" y="42409"/>
                  <a:pt x="26401" y="42380"/>
                </a:cubicBezTo>
                <a:cubicBezTo>
                  <a:pt x="26401" y="42365"/>
                  <a:pt x="26416" y="42365"/>
                  <a:pt x="26416" y="42350"/>
                </a:cubicBezTo>
                <a:cubicBezTo>
                  <a:pt x="26387" y="42336"/>
                  <a:pt x="26387" y="42292"/>
                  <a:pt x="26357" y="42277"/>
                </a:cubicBezTo>
                <a:cubicBezTo>
                  <a:pt x="26357" y="42277"/>
                  <a:pt x="26357" y="42292"/>
                  <a:pt x="26343" y="42292"/>
                </a:cubicBezTo>
                <a:cubicBezTo>
                  <a:pt x="26328" y="42233"/>
                  <a:pt x="26313" y="42203"/>
                  <a:pt x="26284" y="42144"/>
                </a:cubicBezTo>
                <a:cubicBezTo>
                  <a:pt x="26343" y="42056"/>
                  <a:pt x="26387" y="41982"/>
                  <a:pt x="26431" y="41894"/>
                </a:cubicBezTo>
                <a:close/>
                <a:moveTo>
                  <a:pt x="26725" y="41938"/>
                </a:moveTo>
                <a:cubicBezTo>
                  <a:pt x="26755" y="42041"/>
                  <a:pt x="26784" y="42130"/>
                  <a:pt x="26799" y="42218"/>
                </a:cubicBezTo>
                <a:cubicBezTo>
                  <a:pt x="26769" y="42292"/>
                  <a:pt x="26725" y="42380"/>
                  <a:pt x="26710" y="42453"/>
                </a:cubicBezTo>
                <a:cubicBezTo>
                  <a:pt x="26681" y="42365"/>
                  <a:pt x="26652" y="42277"/>
                  <a:pt x="26622" y="42189"/>
                </a:cubicBezTo>
                <a:cubicBezTo>
                  <a:pt x="26652" y="42115"/>
                  <a:pt x="26696" y="42012"/>
                  <a:pt x="26725" y="41938"/>
                </a:cubicBezTo>
                <a:close/>
                <a:moveTo>
                  <a:pt x="27167" y="42071"/>
                </a:moveTo>
                <a:cubicBezTo>
                  <a:pt x="27167" y="42130"/>
                  <a:pt x="27167" y="42203"/>
                  <a:pt x="27196" y="42277"/>
                </a:cubicBezTo>
                <a:cubicBezTo>
                  <a:pt x="27167" y="42336"/>
                  <a:pt x="27152" y="42409"/>
                  <a:pt x="27152" y="42453"/>
                </a:cubicBezTo>
                <a:cubicBezTo>
                  <a:pt x="27137" y="42380"/>
                  <a:pt x="27137" y="42336"/>
                  <a:pt x="27122" y="42247"/>
                </a:cubicBezTo>
                <a:cubicBezTo>
                  <a:pt x="27137" y="42203"/>
                  <a:pt x="27152" y="42130"/>
                  <a:pt x="27167" y="42071"/>
                </a:cubicBezTo>
                <a:close/>
                <a:moveTo>
                  <a:pt x="26990" y="42012"/>
                </a:moveTo>
                <a:cubicBezTo>
                  <a:pt x="27005" y="42115"/>
                  <a:pt x="27019" y="42189"/>
                  <a:pt x="27034" y="42277"/>
                </a:cubicBezTo>
                <a:cubicBezTo>
                  <a:pt x="27005" y="42336"/>
                  <a:pt x="26975" y="42409"/>
                  <a:pt x="26946" y="42483"/>
                </a:cubicBezTo>
                <a:cubicBezTo>
                  <a:pt x="26931" y="42409"/>
                  <a:pt x="26916" y="42306"/>
                  <a:pt x="26902" y="42233"/>
                </a:cubicBezTo>
                <a:cubicBezTo>
                  <a:pt x="26931" y="42159"/>
                  <a:pt x="26946" y="42086"/>
                  <a:pt x="26990" y="42012"/>
                </a:cubicBezTo>
                <a:close/>
                <a:moveTo>
                  <a:pt x="26239" y="42233"/>
                </a:moveTo>
                <a:cubicBezTo>
                  <a:pt x="26254" y="42292"/>
                  <a:pt x="26269" y="42336"/>
                  <a:pt x="26284" y="42380"/>
                </a:cubicBezTo>
                <a:cubicBezTo>
                  <a:pt x="26254" y="42483"/>
                  <a:pt x="26195" y="42556"/>
                  <a:pt x="26136" y="42645"/>
                </a:cubicBezTo>
                <a:cubicBezTo>
                  <a:pt x="26122" y="42586"/>
                  <a:pt x="26092" y="42556"/>
                  <a:pt x="26063" y="42498"/>
                </a:cubicBezTo>
                <a:cubicBezTo>
                  <a:pt x="26136" y="42409"/>
                  <a:pt x="26181" y="42336"/>
                  <a:pt x="26239" y="42233"/>
                </a:cubicBezTo>
                <a:close/>
                <a:moveTo>
                  <a:pt x="25842" y="42203"/>
                </a:moveTo>
                <a:lnTo>
                  <a:pt x="25960" y="42424"/>
                </a:lnTo>
                <a:cubicBezTo>
                  <a:pt x="25901" y="42512"/>
                  <a:pt x="25842" y="42601"/>
                  <a:pt x="25783" y="42674"/>
                </a:cubicBezTo>
                <a:cubicBezTo>
                  <a:pt x="25754" y="42601"/>
                  <a:pt x="25710" y="42527"/>
                  <a:pt x="25666" y="42453"/>
                </a:cubicBezTo>
                <a:cubicBezTo>
                  <a:pt x="25739" y="42380"/>
                  <a:pt x="25798" y="42292"/>
                  <a:pt x="25842" y="42203"/>
                </a:cubicBezTo>
                <a:close/>
                <a:moveTo>
                  <a:pt x="26328" y="42483"/>
                </a:moveTo>
                <a:cubicBezTo>
                  <a:pt x="26328" y="42498"/>
                  <a:pt x="26343" y="42512"/>
                  <a:pt x="26343" y="42527"/>
                </a:cubicBezTo>
                <a:cubicBezTo>
                  <a:pt x="26298" y="42630"/>
                  <a:pt x="26254" y="42704"/>
                  <a:pt x="26210" y="42792"/>
                </a:cubicBezTo>
                <a:cubicBezTo>
                  <a:pt x="26210" y="42777"/>
                  <a:pt x="26195" y="42748"/>
                  <a:pt x="26195" y="42733"/>
                </a:cubicBezTo>
                <a:cubicBezTo>
                  <a:pt x="26239" y="42645"/>
                  <a:pt x="26284" y="42571"/>
                  <a:pt x="26328" y="42483"/>
                </a:cubicBezTo>
                <a:close/>
                <a:moveTo>
                  <a:pt x="26563" y="42292"/>
                </a:moveTo>
                <a:cubicBezTo>
                  <a:pt x="26607" y="42380"/>
                  <a:pt x="26622" y="42468"/>
                  <a:pt x="26652" y="42586"/>
                </a:cubicBezTo>
                <a:cubicBezTo>
                  <a:pt x="26622" y="42659"/>
                  <a:pt x="26578" y="42748"/>
                  <a:pt x="26549" y="42821"/>
                </a:cubicBezTo>
                <a:cubicBezTo>
                  <a:pt x="26534" y="42792"/>
                  <a:pt x="26504" y="42733"/>
                  <a:pt x="26490" y="42704"/>
                </a:cubicBezTo>
                <a:cubicBezTo>
                  <a:pt x="26504" y="42659"/>
                  <a:pt x="26534" y="42630"/>
                  <a:pt x="26549" y="42601"/>
                </a:cubicBezTo>
                <a:cubicBezTo>
                  <a:pt x="26534" y="42571"/>
                  <a:pt x="26504" y="42556"/>
                  <a:pt x="26490" y="42512"/>
                </a:cubicBezTo>
                <a:cubicBezTo>
                  <a:pt x="26475" y="42527"/>
                  <a:pt x="26475" y="42571"/>
                  <a:pt x="26460" y="42586"/>
                </a:cubicBezTo>
                <a:cubicBezTo>
                  <a:pt x="26460" y="42571"/>
                  <a:pt x="26431" y="42556"/>
                  <a:pt x="26431" y="42527"/>
                </a:cubicBezTo>
                <a:cubicBezTo>
                  <a:pt x="26475" y="42453"/>
                  <a:pt x="26534" y="42365"/>
                  <a:pt x="26563" y="42292"/>
                </a:cubicBezTo>
                <a:close/>
                <a:moveTo>
                  <a:pt x="27211" y="42512"/>
                </a:moveTo>
                <a:cubicBezTo>
                  <a:pt x="27225" y="42556"/>
                  <a:pt x="27225" y="42601"/>
                  <a:pt x="27225" y="42659"/>
                </a:cubicBezTo>
                <a:cubicBezTo>
                  <a:pt x="27211" y="42718"/>
                  <a:pt x="27211" y="42777"/>
                  <a:pt x="27181" y="42821"/>
                </a:cubicBezTo>
                <a:cubicBezTo>
                  <a:pt x="27181" y="42777"/>
                  <a:pt x="27167" y="42718"/>
                  <a:pt x="27167" y="42659"/>
                </a:cubicBezTo>
                <a:cubicBezTo>
                  <a:pt x="27181" y="42601"/>
                  <a:pt x="27211" y="42571"/>
                  <a:pt x="27211" y="42512"/>
                </a:cubicBezTo>
                <a:close/>
                <a:moveTo>
                  <a:pt x="26843" y="42350"/>
                </a:moveTo>
                <a:cubicBezTo>
                  <a:pt x="26858" y="42439"/>
                  <a:pt x="26872" y="42527"/>
                  <a:pt x="26902" y="42601"/>
                </a:cubicBezTo>
                <a:cubicBezTo>
                  <a:pt x="26872" y="42674"/>
                  <a:pt x="26843" y="42748"/>
                  <a:pt x="26799" y="42836"/>
                </a:cubicBezTo>
                <a:cubicBezTo>
                  <a:pt x="26784" y="42748"/>
                  <a:pt x="26755" y="42659"/>
                  <a:pt x="26725" y="42586"/>
                </a:cubicBezTo>
                <a:cubicBezTo>
                  <a:pt x="26784" y="42512"/>
                  <a:pt x="26799" y="42424"/>
                  <a:pt x="26843" y="42350"/>
                </a:cubicBezTo>
                <a:close/>
                <a:moveTo>
                  <a:pt x="27064" y="42424"/>
                </a:moveTo>
                <a:cubicBezTo>
                  <a:pt x="27064" y="42498"/>
                  <a:pt x="27078" y="42571"/>
                  <a:pt x="27093" y="42645"/>
                </a:cubicBezTo>
                <a:cubicBezTo>
                  <a:pt x="27078" y="42718"/>
                  <a:pt x="27064" y="42777"/>
                  <a:pt x="27049" y="42851"/>
                </a:cubicBezTo>
                <a:lnTo>
                  <a:pt x="26990" y="42630"/>
                </a:lnTo>
                <a:cubicBezTo>
                  <a:pt x="27005" y="42556"/>
                  <a:pt x="27049" y="42498"/>
                  <a:pt x="27064" y="42424"/>
                </a:cubicBezTo>
                <a:close/>
                <a:moveTo>
                  <a:pt x="26401" y="42645"/>
                </a:moveTo>
                <a:cubicBezTo>
                  <a:pt x="26401" y="42659"/>
                  <a:pt x="26416" y="42674"/>
                  <a:pt x="26416" y="42704"/>
                </a:cubicBezTo>
                <a:cubicBezTo>
                  <a:pt x="26372" y="42792"/>
                  <a:pt x="26328" y="42865"/>
                  <a:pt x="26284" y="42954"/>
                </a:cubicBezTo>
                <a:cubicBezTo>
                  <a:pt x="26284" y="42939"/>
                  <a:pt x="26269" y="42924"/>
                  <a:pt x="26269" y="42895"/>
                </a:cubicBezTo>
                <a:cubicBezTo>
                  <a:pt x="26298" y="42792"/>
                  <a:pt x="26343" y="42718"/>
                  <a:pt x="26401" y="42645"/>
                </a:cubicBezTo>
                <a:close/>
                <a:moveTo>
                  <a:pt x="27240" y="42939"/>
                </a:moveTo>
                <a:cubicBezTo>
                  <a:pt x="27270" y="42968"/>
                  <a:pt x="27270" y="43013"/>
                  <a:pt x="27270" y="43042"/>
                </a:cubicBezTo>
                <a:cubicBezTo>
                  <a:pt x="27270" y="43086"/>
                  <a:pt x="27270" y="43101"/>
                  <a:pt x="27240" y="43145"/>
                </a:cubicBezTo>
                <a:lnTo>
                  <a:pt x="27240" y="43160"/>
                </a:lnTo>
                <a:cubicBezTo>
                  <a:pt x="27240" y="43116"/>
                  <a:pt x="27240" y="43086"/>
                  <a:pt x="27225" y="43042"/>
                </a:cubicBezTo>
                <a:cubicBezTo>
                  <a:pt x="27225" y="43013"/>
                  <a:pt x="27240" y="42968"/>
                  <a:pt x="27240" y="42939"/>
                </a:cubicBezTo>
                <a:close/>
                <a:moveTo>
                  <a:pt x="26460" y="42807"/>
                </a:moveTo>
                <a:cubicBezTo>
                  <a:pt x="26475" y="42836"/>
                  <a:pt x="26490" y="42895"/>
                  <a:pt x="26490" y="42939"/>
                </a:cubicBezTo>
                <a:cubicBezTo>
                  <a:pt x="26460" y="43013"/>
                  <a:pt x="26416" y="43101"/>
                  <a:pt x="26387" y="43175"/>
                </a:cubicBezTo>
                <a:cubicBezTo>
                  <a:pt x="26357" y="43145"/>
                  <a:pt x="26343" y="43086"/>
                  <a:pt x="26328" y="43042"/>
                </a:cubicBezTo>
                <a:cubicBezTo>
                  <a:pt x="26357" y="42968"/>
                  <a:pt x="26416" y="42880"/>
                  <a:pt x="26460" y="42807"/>
                </a:cubicBezTo>
                <a:close/>
                <a:moveTo>
                  <a:pt x="26696" y="42704"/>
                </a:moveTo>
                <a:cubicBezTo>
                  <a:pt x="26710" y="42792"/>
                  <a:pt x="26755" y="42880"/>
                  <a:pt x="26769" y="42968"/>
                </a:cubicBezTo>
                <a:cubicBezTo>
                  <a:pt x="26769" y="42998"/>
                  <a:pt x="26769" y="42998"/>
                  <a:pt x="26755" y="43013"/>
                </a:cubicBezTo>
                <a:cubicBezTo>
                  <a:pt x="26725" y="43086"/>
                  <a:pt x="26696" y="43160"/>
                  <a:pt x="26681" y="43219"/>
                </a:cubicBezTo>
                <a:cubicBezTo>
                  <a:pt x="26652" y="43160"/>
                  <a:pt x="26637" y="43086"/>
                  <a:pt x="26622" y="43027"/>
                </a:cubicBezTo>
                <a:cubicBezTo>
                  <a:pt x="26637" y="42968"/>
                  <a:pt x="26681" y="42924"/>
                  <a:pt x="26696" y="42865"/>
                </a:cubicBezTo>
                <a:cubicBezTo>
                  <a:pt x="26666" y="42821"/>
                  <a:pt x="26652" y="42807"/>
                  <a:pt x="26652" y="42792"/>
                </a:cubicBezTo>
                <a:cubicBezTo>
                  <a:pt x="26666" y="42748"/>
                  <a:pt x="26696" y="42733"/>
                  <a:pt x="26696" y="42704"/>
                </a:cubicBezTo>
                <a:close/>
                <a:moveTo>
                  <a:pt x="26931" y="42748"/>
                </a:moveTo>
                <a:cubicBezTo>
                  <a:pt x="26946" y="42851"/>
                  <a:pt x="26975" y="42924"/>
                  <a:pt x="26990" y="43013"/>
                </a:cubicBezTo>
                <a:cubicBezTo>
                  <a:pt x="26975" y="43086"/>
                  <a:pt x="26931" y="43160"/>
                  <a:pt x="26916" y="43233"/>
                </a:cubicBezTo>
                <a:cubicBezTo>
                  <a:pt x="26902" y="43145"/>
                  <a:pt x="26872" y="43072"/>
                  <a:pt x="26858" y="42968"/>
                </a:cubicBezTo>
                <a:cubicBezTo>
                  <a:pt x="26902" y="42895"/>
                  <a:pt x="26916" y="42821"/>
                  <a:pt x="26931" y="42748"/>
                </a:cubicBezTo>
                <a:close/>
                <a:moveTo>
                  <a:pt x="27137" y="42836"/>
                </a:moveTo>
                <a:cubicBezTo>
                  <a:pt x="27137" y="42924"/>
                  <a:pt x="27137" y="42968"/>
                  <a:pt x="27152" y="43042"/>
                </a:cubicBezTo>
                <a:cubicBezTo>
                  <a:pt x="27137" y="43101"/>
                  <a:pt x="27122" y="43160"/>
                  <a:pt x="27122" y="43233"/>
                </a:cubicBezTo>
                <a:cubicBezTo>
                  <a:pt x="27093" y="43160"/>
                  <a:pt x="27093" y="43101"/>
                  <a:pt x="27078" y="43027"/>
                </a:cubicBezTo>
                <a:cubicBezTo>
                  <a:pt x="27093" y="42968"/>
                  <a:pt x="27122" y="42910"/>
                  <a:pt x="27137" y="42836"/>
                </a:cubicBezTo>
                <a:close/>
                <a:moveTo>
                  <a:pt x="26799" y="43116"/>
                </a:moveTo>
                <a:cubicBezTo>
                  <a:pt x="26813" y="43175"/>
                  <a:pt x="26813" y="43219"/>
                  <a:pt x="26843" y="43263"/>
                </a:cubicBezTo>
                <a:cubicBezTo>
                  <a:pt x="26799" y="43322"/>
                  <a:pt x="26784" y="43410"/>
                  <a:pt x="26755" y="43484"/>
                </a:cubicBezTo>
                <a:cubicBezTo>
                  <a:pt x="26725" y="43439"/>
                  <a:pt x="26710" y="43381"/>
                  <a:pt x="26710" y="43336"/>
                </a:cubicBezTo>
                <a:cubicBezTo>
                  <a:pt x="26755" y="43263"/>
                  <a:pt x="26769" y="43189"/>
                  <a:pt x="26799" y="43116"/>
                </a:cubicBezTo>
                <a:close/>
                <a:moveTo>
                  <a:pt x="26563" y="43116"/>
                </a:moveTo>
                <a:cubicBezTo>
                  <a:pt x="26578" y="43189"/>
                  <a:pt x="26607" y="43248"/>
                  <a:pt x="26622" y="43322"/>
                </a:cubicBezTo>
                <a:cubicBezTo>
                  <a:pt x="26578" y="43395"/>
                  <a:pt x="26549" y="43469"/>
                  <a:pt x="26504" y="43557"/>
                </a:cubicBezTo>
                <a:cubicBezTo>
                  <a:pt x="26490" y="43484"/>
                  <a:pt x="26460" y="43439"/>
                  <a:pt x="26431" y="43366"/>
                </a:cubicBezTo>
                <a:cubicBezTo>
                  <a:pt x="26490" y="43292"/>
                  <a:pt x="26534" y="43189"/>
                  <a:pt x="26563" y="43116"/>
                </a:cubicBezTo>
                <a:close/>
                <a:moveTo>
                  <a:pt x="27167" y="43263"/>
                </a:moveTo>
                <a:cubicBezTo>
                  <a:pt x="27167" y="43322"/>
                  <a:pt x="27196" y="43381"/>
                  <a:pt x="27196" y="43439"/>
                </a:cubicBezTo>
                <a:cubicBezTo>
                  <a:pt x="27167" y="43484"/>
                  <a:pt x="27167" y="43528"/>
                  <a:pt x="27152" y="43587"/>
                </a:cubicBezTo>
                <a:cubicBezTo>
                  <a:pt x="27152" y="43528"/>
                  <a:pt x="27137" y="43469"/>
                  <a:pt x="27137" y="43410"/>
                </a:cubicBezTo>
                <a:cubicBezTo>
                  <a:pt x="27152" y="43366"/>
                  <a:pt x="27152" y="43322"/>
                  <a:pt x="27167" y="43263"/>
                </a:cubicBezTo>
                <a:close/>
                <a:moveTo>
                  <a:pt x="27019" y="43189"/>
                </a:moveTo>
                <a:cubicBezTo>
                  <a:pt x="27019" y="43263"/>
                  <a:pt x="27034" y="43336"/>
                  <a:pt x="27064" y="43410"/>
                </a:cubicBezTo>
                <a:cubicBezTo>
                  <a:pt x="27049" y="43484"/>
                  <a:pt x="27019" y="43542"/>
                  <a:pt x="27005" y="43616"/>
                </a:cubicBezTo>
                <a:lnTo>
                  <a:pt x="27005" y="43601"/>
                </a:lnTo>
                <a:lnTo>
                  <a:pt x="27005" y="43572"/>
                </a:lnTo>
                <a:cubicBezTo>
                  <a:pt x="27005" y="43557"/>
                  <a:pt x="26990" y="43557"/>
                  <a:pt x="26990" y="43542"/>
                </a:cubicBezTo>
                <a:cubicBezTo>
                  <a:pt x="26990" y="43528"/>
                  <a:pt x="26990" y="43528"/>
                  <a:pt x="26975" y="43513"/>
                </a:cubicBezTo>
                <a:cubicBezTo>
                  <a:pt x="26975" y="43469"/>
                  <a:pt x="26946" y="43439"/>
                  <a:pt x="26946" y="43395"/>
                </a:cubicBezTo>
                <a:cubicBezTo>
                  <a:pt x="26975" y="43322"/>
                  <a:pt x="26990" y="43263"/>
                  <a:pt x="27019" y="43189"/>
                </a:cubicBezTo>
                <a:close/>
                <a:moveTo>
                  <a:pt x="26902" y="43528"/>
                </a:moveTo>
                <a:cubicBezTo>
                  <a:pt x="26902" y="43542"/>
                  <a:pt x="26902" y="43557"/>
                  <a:pt x="26916" y="43587"/>
                </a:cubicBezTo>
                <a:cubicBezTo>
                  <a:pt x="26902" y="43660"/>
                  <a:pt x="26858" y="43734"/>
                  <a:pt x="26843" y="43807"/>
                </a:cubicBezTo>
                <a:cubicBezTo>
                  <a:pt x="26843" y="43778"/>
                  <a:pt x="26813" y="43748"/>
                  <a:pt x="26813" y="43734"/>
                </a:cubicBezTo>
                <a:cubicBezTo>
                  <a:pt x="26843" y="43675"/>
                  <a:pt x="26872" y="43601"/>
                  <a:pt x="26902" y="43528"/>
                </a:cubicBezTo>
                <a:close/>
                <a:moveTo>
                  <a:pt x="27093" y="43616"/>
                </a:moveTo>
                <a:cubicBezTo>
                  <a:pt x="27093" y="43675"/>
                  <a:pt x="27093" y="43748"/>
                  <a:pt x="27122" y="43822"/>
                </a:cubicBezTo>
                <a:cubicBezTo>
                  <a:pt x="27078" y="43763"/>
                  <a:pt x="27078" y="43748"/>
                  <a:pt x="27064" y="43704"/>
                </a:cubicBezTo>
                <a:cubicBezTo>
                  <a:pt x="27078" y="43675"/>
                  <a:pt x="27078" y="43645"/>
                  <a:pt x="27093" y="43616"/>
                </a:cubicBezTo>
                <a:close/>
                <a:moveTo>
                  <a:pt x="26652" y="43454"/>
                </a:moveTo>
                <a:lnTo>
                  <a:pt x="26710" y="43616"/>
                </a:lnTo>
                <a:cubicBezTo>
                  <a:pt x="26666" y="43690"/>
                  <a:pt x="26637" y="43763"/>
                  <a:pt x="26607" y="43851"/>
                </a:cubicBezTo>
                <a:cubicBezTo>
                  <a:pt x="26578" y="43807"/>
                  <a:pt x="26563" y="43748"/>
                  <a:pt x="26549" y="43675"/>
                </a:cubicBezTo>
                <a:lnTo>
                  <a:pt x="26652" y="43454"/>
                </a:lnTo>
                <a:close/>
                <a:moveTo>
                  <a:pt x="27211" y="43719"/>
                </a:moveTo>
                <a:cubicBezTo>
                  <a:pt x="27211" y="43763"/>
                  <a:pt x="27225" y="43807"/>
                  <a:pt x="27225" y="43837"/>
                </a:cubicBezTo>
                <a:cubicBezTo>
                  <a:pt x="27225" y="43881"/>
                  <a:pt x="27211" y="43910"/>
                  <a:pt x="27211" y="43925"/>
                </a:cubicBezTo>
                <a:cubicBezTo>
                  <a:pt x="27211" y="43896"/>
                  <a:pt x="27211" y="43851"/>
                  <a:pt x="27196" y="43822"/>
                </a:cubicBezTo>
                <a:cubicBezTo>
                  <a:pt x="27196" y="43778"/>
                  <a:pt x="27211" y="43763"/>
                  <a:pt x="27211" y="43719"/>
                </a:cubicBezTo>
                <a:close/>
                <a:moveTo>
                  <a:pt x="26946" y="43763"/>
                </a:moveTo>
                <a:lnTo>
                  <a:pt x="26946" y="43778"/>
                </a:lnTo>
                <a:cubicBezTo>
                  <a:pt x="26931" y="43851"/>
                  <a:pt x="26902" y="43910"/>
                  <a:pt x="26872" y="43984"/>
                </a:cubicBezTo>
                <a:lnTo>
                  <a:pt x="26872" y="43969"/>
                </a:lnTo>
                <a:cubicBezTo>
                  <a:pt x="26902" y="43896"/>
                  <a:pt x="26931" y="43822"/>
                  <a:pt x="26946" y="43763"/>
                </a:cubicBezTo>
                <a:close/>
                <a:moveTo>
                  <a:pt x="27078" y="43822"/>
                </a:moveTo>
                <a:cubicBezTo>
                  <a:pt x="27078" y="43837"/>
                  <a:pt x="27078" y="43837"/>
                  <a:pt x="27093" y="43851"/>
                </a:cubicBezTo>
                <a:cubicBezTo>
                  <a:pt x="27078" y="43910"/>
                  <a:pt x="27078" y="43954"/>
                  <a:pt x="27064" y="43984"/>
                </a:cubicBezTo>
                <a:cubicBezTo>
                  <a:pt x="27064" y="43969"/>
                  <a:pt x="27064" y="43954"/>
                  <a:pt x="27049" y="43925"/>
                </a:cubicBezTo>
                <a:cubicBezTo>
                  <a:pt x="27064" y="43896"/>
                  <a:pt x="27064" y="43851"/>
                  <a:pt x="27078" y="43822"/>
                </a:cubicBezTo>
                <a:close/>
                <a:moveTo>
                  <a:pt x="26769" y="43851"/>
                </a:moveTo>
                <a:cubicBezTo>
                  <a:pt x="26769" y="43896"/>
                  <a:pt x="26784" y="43910"/>
                  <a:pt x="26784" y="43940"/>
                </a:cubicBezTo>
                <a:cubicBezTo>
                  <a:pt x="26769" y="44028"/>
                  <a:pt x="26725" y="44087"/>
                  <a:pt x="26710" y="44175"/>
                </a:cubicBezTo>
                <a:cubicBezTo>
                  <a:pt x="26696" y="44131"/>
                  <a:pt x="26696" y="44102"/>
                  <a:pt x="26666" y="44058"/>
                </a:cubicBezTo>
                <a:cubicBezTo>
                  <a:pt x="26710" y="43984"/>
                  <a:pt x="26725" y="43910"/>
                  <a:pt x="26769" y="43851"/>
                </a:cubicBezTo>
                <a:close/>
                <a:moveTo>
                  <a:pt x="26799" y="44116"/>
                </a:moveTo>
                <a:lnTo>
                  <a:pt x="26799" y="44146"/>
                </a:lnTo>
                <a:cubicBezTo>
                  <a:pt x="26799" y="44205"/>
                  <a:pt x="26784" y="44278"/>
                  <a:pt x="26755" y="44352"/>
                </a:cubicBezTo>
                <a:cubicBezTo>
                  <a:pt x="26755" y="44337"/>
                  <a:pt x="26755" y="44337"/>
                  <a:pt x="26725" y="44322"/>
                </a:cubicBezTo>
                <a:cubicBezTo>
                  <a:pt x="26755" y="44249"/>
                  <a:pt x="26784" y="44190"/>
                  <a:pt x="26799" y="44116"/>
                </a:cubicBezTo>
                <a:close/>
                <a:moveTo>
                  <a:pt x="27137" y="44175"/>
                </a:moveTo>
                <a:cubicBezTo>
                  <a:pt x="27152" y="44175"/>
                  <a:pt x="27152" y="44205"/>
                  <a:pt x="27152" y="44219"/>
                </a:cubicBezTo>
                <a:cubicBezTo>
                  <a:pt x="27137" y="44278"/>
                  <a:pt x="27137" y="44322"/>
                  <a:pt x="27122" y="44367"/>
                </a:cubicBezTo>
                <a:cubicBezTo>
                  <a:pt x="27122" y="44352"/>
                  <a:pt x="27122" y="44322"/>
                  <a:pt x="27093" y="44293"/>
                </a:cubicBezTo>
                <a:cubicBezTo>
                  <a:pt x="27122" y="44264"/>
                  <a:pt x="27122" y="44205"/>
                  <a:pt x="27137" y="44175"/>
                </a:cubicBezTo>
                <a:close/>
                <a:moveTo>
                  <a:pt x="26990" y="44131"/>
                </a:moveTo>
                <a:cubicBezTo>
                  <a:pt x="27005" y="44131"/>
                  <a:pt x="27005" y="44175"/>
                  <a:pt x="27005" y="44190"/>
                </a:cubicBezTo>
                <a:cubicBezTo>
                  <a:pt x="26990" y="44264"/>
                  <a:pt x="26975" y="44308"/>
                  <a:pt x="26946" y="44396"/>
                </a:cubicBezTo>
                <a:cubicBezTo>
                  <a:pt x="26946" y="44367"/>
                  <a:pt x="26931" y="44337"/>
                  <a:pt x="26931" y="44322"/>
                </a:cubicBezTo>
                <a:cubicBezTo>
                  <a:pt x="26946" y="44264"/>
                  <a:pt x="26975" y="44190"/>
                  <a:pt x="26990" y="44131"/>
                </a:cubicBezTo>
                <a:close/>
                <a:moveTo>
                  <a:pt x="26858" y="44278"/>
                </a:moveTo>
                <a:cubicBezTo>
                  <a:pt x="26843" y="44352"/>
                  <a:pt x="26813" y="44425"/>
                  <a:pt x="26784" y="44499"/>
                </a:cubicBezTo>
                <a:lnTo>
                  <a:pt x="26784" y="44484"/>
                </a:lnTo>
                <a:cubicBezTo>
                  <a:pt x="26799" y="44411"/>
                  <a:pt x="26843" y="44352"/>
                  <a:pt x="26858" y="44278"/>
                </a:cubicBezTo>
                <a:close/>
                <a:moveTo>
                  <a:pt x="27184" y="44596"/>
                </a:moveTo>
                <a:cubicBezTo>
                  <a:pt x="27188" y="44608"/>
                  <a:pt x="27196" y="44617"/>
                  <a:pt x="27196" y="44617"/>
                </a:cubicBezTo>
                <a:cubicBezTo>
                  <a:pt x="27196" y="44646"/>
                  <a:pt x="27167" y="44676"/>
                  <a:pt x="27167" y="44705"/>
                </a:cubicBezTo>
                <a:lnTo>
                  <a:pt x="27167" y="44646"/>
                </a:lnTo>
                <a:cubicBezTo>
                  <a:pt x="27167" y="44629"/>
                  <a:pt x="27176" y="44613"/>
                  <a:pt x="27184" y="44596"/>
                </a:cubicBezTo>
                <a:close/>
                <a:moveTo>
                  <a:pt x="26902" y="44455"/>
                </a:moveTo>
                <a:cubicBezTo>
                  <a:pt x="26902" y="44499"/>
                  <a:pt x="26916" y="44514"/>
                  <a:pt x="26916" y="44558"/>
                </a:cubicBezTo>
                <a:cubicBezTo>
                  <a:pt x="26902" y="44617"/>
                  <a:pt x="26858" y="44690"/>
                  <a:pt x="26843" y="44734"/>
                </a:cubicBezTo>
                <a:cubicBezTo>
                  <a:pt x="26843" y="44705"/>
                  <a:pt x="26828" y="44676"/>
                  <a:pt x="26828" y="44646"/>
                </a:cubicBezTo>
                <a:cubicBezTo>
                  <a:pt x="26843" y="44587"/>
                  <a:pt x="26872" y="44514"/>
                  <a:pt x="26902" y="44455"/>
                </a:cubicBezTo>
                <a:close/>
                <a:moveTo>
                  <a:pt x="27064" y="44484"/>
                </a:moveTo>
                <a:cubicBezTo>
                  <a:pt x="27064" y="44514"/>
                  <a:pt x="27064" y="44558"/>
                  <a:pt x="27078" y="44587"/>
                </a:cubicBezTo>
                <a:lnTo>
                  <a:pt x="27019" y="44764"/>
                </a:lnTo>
                <a:cubicBezTo>
                  <a:pt x="27019" y="44720"/>
                  <a:pt x="27005" y="44690"/>
                  <a:pt x="27005" y="44646"/>
                </a:cubicBezTo>
                <a:lnTo>
                  <a:pt x="27064" y="44484"/>
                </a:lnTo>
                <a:close/>
                <a:moveTo>
                  <a:pt x="26975" y="44808"/>
                </a:moveTo>
                <a:cubicBezTo>
                  <a:pt x="26975" y="44852"/>
                  <a:pt x="26990" y="44911"/>
                  <a:pt x="26990" y="44940"/>
                </a:cubicBezTo>
                <a:cubicBezTo>
                  <a:pt x="26975" y="45014"/>
                  <a:pt x="26946" y="45073"/>
                  <a:pt x="26931" y="45132"/>
                </a:cubicBezTo>
                <a:cubicBezTo>
                  <a:pt x="26931" y="45073"/>
                  <a:pt x="26916" y="45029"/>
                  <a:pt x="26916" y="44985"/>
                </a:cubicBezTo>
                <a:lnTo>
                  <a:pt x="26975" y="44808"/>
                </a:lnTo>
                <a:close/>
                <a:moveTo>
                  <a:pt x="27093" y="44882"/>
                </a:moveTo>
                <a:cubicBezTo>
                  <a:pt x="27093" y="44926"/>
                  <a:pt x="27093" y="44955"/>
                  <a:pt x="27122" y="44999"/>
                </a:cubicBezTo>
                <a:cubicBezTo>
                  <a:pt x="27093" y="45058"/>
                  <a:pt x="27093" y="45088"/>
                  <a:pt x="27078" y="45147"/>
                </a:cubicBezTo>
                <a:cubicBezTo>
                  <a:pt x="27078" y="45102"/>
                  <a:pt x="27064" y="45073"/>
                  <a:pt x="27064" y="45014"/>
                </a:cubicBezTo>
                <a:cubicBezTo>
                  <a:pt x="27078" y="44985"/>
                  <a:pt x="27078" y="44926"/>
                  <a:pt x="27093" y="44882"/>
                </a:cubicBezTo>
                <a:close/>
                <a:moveTo>
                  <a:pt x="27137" y="45323"/>
                </a:moveTo>
                <a:lnTo>
                  <a:pt x="27137" y="45426"/>
                </a:lnTo>
                <a:cubicBezTo>
                  <a:pt x="27137" y="45442"/>
                  <a:pt x="27133" y="45454"/>
                  <a:pt x="27129" y="45468"/>
                </a:cubicBezTo>
                <a:lnTo>
                  <a:pt x="27129" y="45468"/>
                </a:lnTo>
                <a:cubicBezTo>
                  <a:pt x="27128" y="45445"/>
                  <a:pt x="27122" y="45424"/>
                  <a:pt x="27122" y="45397"/>
                </a:cubicBezTo>
                <a:cubicBezTo>
                  <a:pt x="27122" y="45382"/>
                  <a:pt x="27137" y="45353"/>
                  <a:pt x="27137" y="45323"/>
                </a:cubicBezTo>
                <a:close/>
                <a:moveTo>
                  <a:pt x="26990" y="45220"/>
                </a:moveTo>
                <a:cubicBezTo>
                  <a:pt x="26990" y="45279"/>
                  <a:pt x="27005" y="45323"/>
                  <a:pt x="27005" y="45367"/>
                </a:cubicBezTo>
                <a:cubicBezTo>
                  <a:pt x="27019" y="45426"/>
                  <a:pt x="27005" y="45470"/>
                  <a:pt x="26990" y="45529"/>
                </a:cubicBezTo>
                <a:cubicBezTo>
                  <a:pt x="26975" y="45470"/>
                  <a:pt x="26975" y="45411"/>
                  <a:pt x="26946" y="45353"/>
                </a:cubicBezTo>
                <a:cubicBezTo>
                  <a:pt x="26961" y="45308"/>
                  <a:pt x="26990" y="45250"/>
                  <a:pt x="26990" y="45220"/>
                </a:cubicBezTo>
                <a:close/>
                <a:moveTo>
                  <a:pt x="24577" y="41085"/>
                </a:moveTo>
                <a:cubicBezTo>
                  <a:pt x="24635" y="41158"/>
                  <a:pt x="24709" y="41232"/>
                  <a:pt x="24768" y="41306"/>
                </a:cubicBezTo>
                <a:cubicBezTo>
                  <a:pt x="23855" y="42306"/>
                  <a:pt x="22855" y="43204"/>
                  <a:pt x="21854" y="44072"/>
                </a:cubicBezTo>
                <a:cubicBezTo>
                  <a:pt x="21236" y="44631"/>
                  <a:pt x="20588" y="45205"/>
                  <a:pt x="19985" y="45794"/>
                </a:cubicBezTo>
                <a:cubicBezTo>
                  <a:pt x="20691" y="45014"/>
                  <a:pt x="21457" y="44264"/>
                  <a:pt x="22207" y="43528"/>
                </a:cubicBezTo>
                <a:cubicBezTo>
                  <a:pt x="22987" y="42733"/>
                  <a:pt x="23811" y="41924"/>
                  <a:pt x="24577" y="41085"/>
                </a:cubicBezTo>
                <a:close/>
                <a:moveTo>
                  <a:pt x="27064" y="45617"/>
                </a:moveTo>
                <a:cubicBezTo>
                  <a:pt x="27064" y="45676"/>
                  <a:pt x="27078" y="45735"/>
                  <a:pt x="27078" y="45779"/>
                </a:cubicBezTo>
                <a:cubicBezTo>
                  <a:pt x="27078" y="45823"/>
                  <a:pt x="27064" y="45853"/>
                  <a:pt x="27064" y="45897"/>
                </a:cubicBezTo>
                <a:cubicBezTo>
                  <a:pt x="27034" y="45838"/>
                  <a:pt x="27034" y="45794"/>
                  <a:pt x="27019" y="45735"/>
                </a:cubicBezTo>
                <a:cubicBezTo>
                  <a:pt x="27034" y="45691"/>
                  <a:pt x="27034" y="45662"/>
                  <a:pt x="27064" y="45617"/>
                </a:cubicBezTo>
                <a:close/>
                <a:moveTo>
                  <a:pt x="27314" y="45529"/>
                </a:moveTo>
                <a:cubicBezTo>
                  <a:pt x="27314" y="45647"/>
                  <a:pt x="27299" y="45765"/>
                  <a:pt x="27284" y="45897"/>
                </a:cubicBezTo>
                <a:lnTo>
                  <a:pt x="27284" y="45823"/>
                </a:lnTo>
                <a:lnTo>
                  <a:pt x="27284" y="45735"/>
                </a:lnTo>
                <a:cubicBezTo>
                  <a:pt x="27299" y="45662"/>
                  <a:pt x="27299" y="45588"/>
                  <a:pt x="27314" y="45529"/>
                </a:cubicBezTo>
                <a:close/>
                <a:moveTo>
                  <a:pt x="27093" y="46059"/>
                </a:moveTo>
                <a:cubicBezTo>
                  <a:pt x="27093" y="46118"/>
                  <a:pt x="27093" y="46162"/>
                  <a:pt x="27122" y="46206"/>
                </a:cubicBezTo>
                <a:lnTo>
                  <a:pt x="27122" y="46250"/>
                </a:lnTo>
                <a:cubicBezTo>
                  <a:pt x="27093" y="46250"/>
                  <a:pt x="27093" y="46265"/>
                  <a:pt x="27093" y="46265"/>
                </a:cubicBezTo>
                <a:cubicBezTo>
                  <a:pt x="27093" y="46236"/>
                  <a:pt x="27078" y="46191"/>
                  <a:pt x="27078" y="46133"/>
                </a:cubicBezTo>
                <a:cubicBezTo>
                  <a:pt x="27078" y="46118"/>
                  <a:pt x="27093" y="46088"/>
                  <a:pt x="27093" y="46059"/>
                </a:cubicBezTo>
                <a:close/>
                <a:moveTo>
                  <a:pt x="24812" y="41350"/>
                </a:moveTo>
                <a:lnTo>
                  <a:pt x="24812" y="41350"/>
                </a:lnTo>
                <a:cubicBezTo>
                  <a:pt x="24797" y="41379"/>
                  <a:pt x="24783" y="41394"/>
                  <a:pt x="24768" y="41423"/>
                </a:cubicBezTo>
                <a:lnTo>
                  <a:pt x="24812" y="41482"/>
                </a:lnTo>
                <a:lnTo>
                  <a:pt x="24871" y="41423"/>
                </a:lnTo>
                <a:cubicBezTo>
                  <a:pt x="24915" y="41482"/>
                  <a:pt x="24959" y="41541"/>
                  <a:pt x="25003" y="41585"/>
                </a:cubicBezTo>
                <a:cubicBezTo>
                  <a:pt x="24003" y="42762"/>
                  <a:pt x="22869" y="43675"/>
                  <a:pt x="21648" y="44631"/>
                </a:cubicBezTo>
                <a:cubicBezTo>
                  <a:pt x="20897" y="45220"/>
                  <a:pt x="20147" y="45823"/>
                  <a:pt x="19411" y="46500"/>
                </a:cubicBezTo>
                <a:cubicBezTo>
                  <a:pt x="20206" y="45662"/>
                  <a:pt x="21059" y="44882"/>
                  <a:pt x="21913" y="44131"/>
                </a:cubicBezTo>
                <a:cubicBezTo>
                  <a:pt x="22899" y="43263"/>
                  <a:pt x="23914" y="42365"/>
                  <a:pt x="24812" y="41350"/>
                </a:cubicBezTo>
                <a:close/>
                <a:moveTo>
                  <a:pt x="27019" y="46353"/>
                </a:moveTo>
                <a:cubicBezTo>
                  <a:pt x="27019" y="46412"/>
                  <a:pt x="27019" y="46471"/>
                  <a:pt x="27034" y="46500"/>
                </a:cubicBezTo>
                <a:cubicBezTo>
                  <a:pt x="27019" y="46545"/>
                  <a:pt x="27019" y="46574"/>
                  <a:pt x="27005" y="46618"/>
                </a:cubicBezTo>
                <a:cubicBezTo>
                  <a:pt x="27005" y="46574"/>
                  <a:pt x="26990" y="46545"/>
                  <a:pt x="26990" y="46500"/>
                </a:cubicBezTo>
                <a:cubicBezTo>
                  <a:pt x="27005" y="46456"/>
                  <a:pt x="27005" y="46412"/>
                  <a:pt x="27019" y="46353"/>
                </a:cubicBezTo>
                <a:close/>
                <a:moveTo>
                  <a:pt x="27343" y="46000"/>
                </a:moveTo>
                <a:cubicBezTo>
                  <a:pt x="27343" y="46265"/>
                  <a:pt x="27299" y="46545"/>
                  <a:pt x="27240" y="46824"/>
                </a:cubicBezTo>
                <a:lnTo>
                  <a:pt x="27240" y="46633"/>
                </a:lnTo>
                <a:lnTo>
                  <a:pt x="27240" y="46515"/>
                </a:lnTo>
                <a:cubicBezTo>
                  <a:pt x="27284" y="46353"/>
                  <a:pt x="27314" y="46177"/>
                  <a:pt x="27343" y="46000"/>
                </a:cubicBezTo>
                <a:close/>
                <a:moveTo>
                  <a:pt x="27064" y="46868"/>
                </a:moveTo>
                <a:cubicBezTo>
                  <a:pt x="27064" y="46898"/>
                  <a:pt x="27078" y="46927"/>
                  <a:pt x="27078" y="46971"/>
                </a:cubicBezTo>
                <a:cubicBezTo>
                  <a:pt x="27078" y="46986"/>
                  <a:pt x="27064" y="47001"/>
                  <a:pt x="27064" y="47030"/>
                </a:cubicBezTo>
                <a:cubicBezTo>
                  <a:pt x="27064" y="47015"/>
                  <a:pt x="27064" y="46986"/>
                  <a:pt x="27049" y="46971"/>
                </a:cubicBezTo>
                <a:cubicBezTo>
                  <a:pt x="27049" y="46927"/>
                  <a:pt x="27064" y="46912"/>
                  <a:pt x="27064" y="46868"/>
                </a:cubicBezTo>
                <a:close/>
                <a:moveTo>
                  <a:pt x="25033" y="41644"/>
                </a:moveTo>
                <a:cubicBezTo>
                  <a:pt x="25062" y="41673"/>
                  <a:pt x="25077" y="41688"/>
                  <a:pt x="25092" y="41718"/>
                </a:cubicBezTo>
                <a:lnTo>
                  <a:pt x="25062" y="41762"/>
                </a:lnTo>
                <a:lnTo>
                  <a:pt x="25106" y="41821"/>
                </a:lnTo>
                <a:cubicBezTo>
                  <a:pt x="25106" y="41791"/>
                  <a:pt x="25121" y="41791"/>
                  <a:pt x="25121" y="41776"/>
                </a:cubicBezTo>
                <a:cubicBezTo>
                  <a:pt x="25150" y="41821"/>
                  <a:pt x="25165" y="41835"/>
                  <a:pt x="25180" y="41865"/>
                </a:cubicBezTo>
                <a:cubicBezTo>
                  <a:pt x="25121" y="41938"/>
                  <a:pt x="25077" y="42012"/>
                  <a:pt x="25018" y="42071"/>
                </a:cubicBezTo>
                <a:cubicBezTo>
                  <a:pt x="23988" y="43307"/>
                  <a:pt x="22737" y="44190"/>
                  <a:pt x="21427" y="45132"/>
                </a:cubicBezTo>
                <a:cubicBezTo>
                  <a:pt x="20544" y="45750"/>
                  <a:pt x="19647" y="46397"/>
                  <a:pt x="18778" y="47163"/>
                </a:cubicBezTo>
                <a:cubicBezTo>
                  <a:pt x="19720" y="46250"/>
                  <a:pt x="20721" y="45456"/>
                  <a:pt x="21692" y="44690"/>
                </a:cubicBezTo>
                <a:cubicBezTo>
                  <a:pt x="22899" y="43734"/>
                  <a:pt x="24047" y="42821"/>
                  <a:pt x="25033" y="41644"/>
                </a:cubicBezTo>
                <a:close/>
                <a:moveTo>
                  <a:pt x="25253" y="41938"/>
                </a:moveTo>
                <a:cubicBezTo>
                  <a:pt x="25298" y="41982"/>
                  <a:pt x="25312" y="42041"/>
                  <a:pt x="25342" y="42071"/>
                </a:cubicBezTo>
                <a:cubicBezTo>
                  <a:pt x="25371" y="42086"/>
                  <a:pt x="25386" y="42115"/>
                  <a:pt x="25401" y="42144"/>
                </a:cubicBezTo>
                <a:cubicBezTo>
                  <a:pt x="25401" y="42144"/>
                  <a:pt x="25401" y="42159"/>
                  <a:pt x="25415" y="42159"/>
                </a:cubicBezTo>
                <a:cubicBezTo>
                  <a:pt x="25312" y="42306"/>
                  <a:pt x="25180" y="42453"/>
                  <a:pt x="25077" y="42630"/>
                </a:cubicBezTo>
                <a:cubicBezTo>
                  <a:pt x="24003" y="43910"/>
                  <a:pt x="22678" y="44764"/>
                  <a:pt x="21280" y="45662"/>
                </a:cubicBezTo>
                <a:cubicBezTo>
                  <a:pt x="20323" y="46265"/>
                  <a:pt x="19337" y="46912"/>
                  <a:pt x="18410" y="47707"/>
                </a:cubicBezTo>
                <a:cubicBezTo>
                  <a:pt x="18396" y="47678"/>
                  <a:pt x="18410" y="47663"/>
                  <a:pt x="18440" y="47634"/>
                </a:cubicBezTo>
                <a:cubicBezTo>
                  <a:pt x="19411" y="46677"/>
                  <a:pt x="20456" y="45941"/>
                  <a:pt x="21486" y="45205"/>
                </a:cubicBezTo>
                <a:cubicBezTo>
                  <a:pt x="22811" y="44264"/>
                  <a:pt x="24047" y="43381"/>
                  <a:pt x="25092" y="42130"/>
                </a:cubicBezTo>
                <a:cubicBezTo>
                  <a:pt x="25150" y="42071"/>
                  <a:pt x="25195" y="41997"/>
                  <a:pt x="25253" y="41938"/>
                </a:cubicBezTo>
                <a:close/>
                <a:moveTo>
                  <a:pt x="25460" y="42218"/>
                </a:moveTo>
                <a:cubicBezTo>
                  <a:pt x="25518" y="42292"/>
                  <a:pt x="25548" y="42350"/>
                  <a:pt x="25607" y="42424"/>
                </a:cubicBezTo>
                <a:cubicBezTo>
                  <a:pt x="25445" y="42659"/>
                  <a:pt x="25253" y="42895"/>
                  <a:pt x="25062" y="43145"/>
                </a:cubicBezTo>
                <a:cubicBezTo>
                  <a:pt x="23958" y="44484"/>
                  <a:pt x="22575" y="45294"/>
                  <a:pt x="21089" y="46133"/>
                </a:cubicBezTo>
                <a:cubicBezTo>
                  <a:pt x="20095" y="46717"/>
                  <a:pt x="19073" y="47301"/>
                  <a:pt x="18108" y="48087"/>
                </a:cubicBezTo>
                <a:lnTo>
                  <a:pt x="18108" y="48087"/>
                </a:lnTo>
                <a:cubicBezTo>
                  <a:pt x="18130" y="48063"/>
                  <a:pt x="18153" y="48024"/>
                  <a:pt x="18175" y="48001"/>
                </a:cubicBezTo>
                <a:cubicBezTo>
                  <a:pt x="19190" y="47074"/>
                  <a:pt x="20250" y="46397"/>
                  <a:pt x="21309" y="45720"/>
                </a:cubicBezTo>
                <a:cubicBezTo>
                  <a:pt x="22708" y="44808"/>
                  <a:pt x="24032" y="43969"/>
                  <a:pt x="25106" y="42659"/>
                </a:cubicBezTo>
                <a:cubicBezTo>
                  <a:pt x="25224" y="42512"/>
                  <a:pt x="25357" y="42365"/>
                  <a:pt x="25460" y="42218"/>
                </a:cubicBezTo>
                <a:close/>
                <a:moveTo>
                  <a:pt x="25651" y="42512"/>
                </a:moveTo>
                <a:cubicBezTo>
                  <a:pt x="25695" y="42586"/>
                  <a:pt x="25739" y="42645"/>
                  <a:pt x="25769" y="42718"/>
                </a:cubicBezTo>
                <a:cubicBezTo>
                  <a:pt x="25548" y="43042"/>
                  <a:pt x="25312" y="43381"/>
                  <a:pt x="25062" y="43690"/>
                </a:cubicBezTo>
                <a:cubicBezTo>
                  <a:pt x="23929" y="45073"/>
                  <a:pt x="22457" y="45838"/>
                  <a:pt x="20897" y="46677"/>
                </a:cubicBezTo>
                <a:cubicBezTo>
                  <a:pt x="19867" y="47222"/>
                  <a:pt x="18808" y="47781"/>
                  <a:pt x="17792" y="48531"/>
                </a:cubicBezTo>
                <a:cubicBezTo>
                  <a:pt x="17836" y="48472"/>
                  <a:pt x="17881" y="48414"/>
                  <a:pt x="17925" y="48369"/>
                </a:cubicBezTo>
                <a:cubicBezTo>
                  <a:pt x="18940" y="47501"/>
                  <a:pt x="20044" y="46854"/>
                  <a:pt x="21118" y="46236"/>
                </a:cubicBezTo>
                <a:cubicBezTo>
                  <a:pt x="22605" y="45367"/>
                  <a:pt x="24003" y="44558"/>
                  <a:pt x="25106" y="43219"/>
                </a:cubicBezTo>
                <a:cubicBezTo>
                  <a:pt x="25298" y="42998"/>
                  <a:pt x="25474" y="42748"/>
                  <a:pt x="25651" y="42512"/>
                </a:cubicBezTo>
                <a:close/>
                <a:moveTo>
                  <a:pt x="17704" y="48561"/>
                </a:moveTo>
                <a:cubicBezTo>
                  <a:pt x="17675" y="48605"/>
                  <a:pt x="17645" y="48634"/>
                  <a:pt x="17630" y="48693"/>
                </a:cubicBezTo>
                <a:cubicBezTo>
                  <a:pt x="17601" y="48708"/>
                  <a:pt x="17571" y="48723"/>
                  <a:pt x="17557" y="48752"/>
                </a:cubicBezTo>
                <a:cubicBezTo>
                  <a:pt x="17571" y="48693"/>
                  <a:pt x="17601" y="48664"/>
                  <a:pt x="17630" y="48620"/>
                </a:cubicBezTo>
                <a:cubicBezTo>
                  <a:pt x="17645" y="48605"/>
                  <a:pt x="17675" y="48590"/>
                  <a:pt x="17704" y="48561"/>
                </a:cubicBezTo>
                <a:close/>
                <a:moveTo>
                  <a:pt x="26048" y="42586"/>
                </a:moveTo>
                <a:cubicBezTo>
                  <a:pt x="26063" y="42645"/>
                  <a:pt x="26107" y="42704"/>
                  <a:pt x="26122" y="42733"/>
                </a:cubicBezTo>
                <a:cubicBezTo>
                  <a:pt x="25827" y="43248"/>
                  <a:pt x="25474" y="43748"/>
                  <a:pt x="25092" y="44249"/>
                </a:cubicBezTo>
                <a:cubicBezTo>
                  <a:pt x="23929" y="45676"/>
                  <a:pt x="22413" y="46412"/>
                  <a:pt x="20765" y="47192"/>
                </a:cubicBezTo>
                <a:cubicBezTo>
                  <a:pt x="19705" y="47707"/>
                  <a:pt x="18616" y="48222"/>
                  <a:pt x="17586" y="48958"/>
                </a:cubicBezTo>
                <a:cubicBezTo>
                  <a:pt x="17586" y="48855"/>
                  <a:pt x="17645" y="48811"/>
                  <a:pt x="17675" y="48737"/>
                </a:cubicBezTo>
                <a:cubicBezTo>
                  <a:pt x="18734" y="47898"/>
                  <a:pt x="19853" y="47310"/>
                  <a:pt x="20956" y="46751"/>
                </a:cubicBezTo>
                <a:cubicBezTo>
                  <a:pt x="22516" y="45912"/>
                  <a:pt x="23988" y="45147"/>
                  <a:pt x="25136" y="43748"/>
                </a:cubicBezTo>
                <a:cubicBezTo>
                  <a:pt x="25386" y="43439"/>
                  <a:pt x="25621" y="43116"/>
                  <a:pt x="25827" y="42792"/>
                </a:cubicBezTo>
                <a:cubicBezTo>
                  <a:pt x="25872" y="42865"/>
                  <a:pt x="25901" y="42924"/>
                  <a:pt x="25960" y="42998"/>
                </a:cubicBezTo>
                <a:cubicBezTo>
                  <a:pt x="25945" y="42939"/>
                  <a:pt x="25901" y="42895"/>
                  <a:pt x="25886" y="42851"/>
                </a:cubicBezTo>
                <a:cubicBezTo>
                  <a:pt x="25930" y="42748"/>
                  <a:pt x="25989" y="42659"/>
                  <a:pt x="26048" y="42586"/>
                </a:cubicBezTo>
                <a:close/>
                <a:moveTo>
                  <a:pt x="17498" y="48870"/>
                </a:moveTo>
                <a:cubicBezTo>
                  <a:pt x="17454" y="48929"/>
                  <a:pt x="17424" y="48987"/>
                  <a:pt x="17395" y="49046"/>
                </a:cubicBezTo>
                <a:cubicBezTo>
                  <a:pt x="17365" y="49076"/>
                  <a:pt x="17321" y="49090"/>
                  <a:pt x="17292" y="49135"/>
                </a:cubicBezTo>
                <a:cubicBezTo>
                  <a:pt x="17307" y="49076"/>
                  <a:pt x="17351" y="49032"/>
                  <a:pt x="17380" y="48973"/>
                </a:cubicBezTo>
                <a:cubicBezTo>
                  <a:pt x="17424" y="48929"/>
                  <a:pt x="17454" y="48914"/>
                  <a:pt x="17498" y="48870"/>
                </a:cubicBezTo>
                <a:close/>
                <a:moveTo>
                  <a:pt x="17159" y="49149"/>
                </a:moveTo>
                <a:cubicBezTo>
                  <a:pt x="17145" y="49194"/>
                  <a:pt x="17101" y="49223"/>
                  <a:pt x="17086" y="49267"/>
                </a:cubicBezTo>
                <a:lnTo>
                  <a:pt x="17027" y="49326"/>
                </a:lnTo>
                <a:cubicBezTo>
                  <a:pt x="17056" y="49282"/>
                  <a:pt x="17071" y="49238"/>
                  <a:pt x="17101" y="49208"/>
                </a:cubicBezTo>
                <a:lnTo>
                  <a:pt x="17159" y="49149"/>
                </a:lnTo>
                <a:close/>
                <a:moveTo>
                  <a:pt x="26136" y="42836"/>
                </a:moveTo>
                <a:cubicBezTo>
                  <a:pt x="26166" y="42851"/>
                  <a:pt x="26166" y="42865"/>
                  <a:pt x="26181" y="42880"/>
                </a:cubicBezTo>
                <a:cubicBezTo>
                  <a:pt x="26122" y="42968"/>
                  <a:pt x="26092" y="43042"/>
                  <a:pt x="26033" y="43145"/>
                </a:cubicBezTo>
                <a:cubicBezTo>
                  <a:pt x="26048" y="43160"/>
                  <a:pt x="26063" y="43189"/>
                  <a:pt x="26063" y="43204"/>
                </a:cubicBezTo>
                <a:cubicBezTo>
                  <a:pt x="26122" y="43145"/>
                  <a:pt x="26166" y="43042"/>
                  <a:pt x="26210" y="42968"/>
                </a:cubicBezTo>
                <a:cubicBezTo>
                  <a:pt x="26239" y="42983"/>
                  <a:pt x="26239" y="43013"/>
                  <a:pt x="26239" y="43042"/>
                </a:cubicBezTo>
                <a:cubicBezTo>
                  <a:pt x="25916" y="43631"/>
                  <a:pt x="25533" y="44205"/>
                  <a:pt x="25077" y="44779"/>
                </a:cubicBezTo>
                <a:cubicBezTo>
                  <a:pt x="23900" y="46250"/>
                  <a:pt x="22281" y="46942"/>
                  <a:pt x="20574" y="47678"/>
                </a:cubicBezTo>
                <a:cubicBezTo>
                  <a:pt x="19485" y="48163"/>
                  <a:pt x="18381" y="48634"/>
                  <a:pt x="17307" y="49341"/>
                </a:cubicBezTo>
                <a:cubicBezTo>
                  <a:pt x="17351" y="49267"/>
                  <a:pt x="17410" y="49194"/>
                  <a:pt x="17439" y="49120"/>
                </a:cubicBezTo>
                <a:cubicBezTo>
                  <a:pt x="18528" y="48325"/>
                  <a:pt x="19661" y="47795"/>
                  <a:pt x="20765" y="47251"/>
                </a:cubicBezTo>
                <a:cubicBezTo>
                  <a:pt x="22413" y="46471"/>
                  <a:pt x="23958" y="45735"/>
                  <a:pt x="25136" y="44293"/>
                </a:cubicBezTo>
                <a:cubicBezTo>
                  <a:pt x="25518" y="43822"/>
                  <a:pt x="25842" y="43336"/>
                  <a:pt x="26136" y="42836"/>
                </a:cubicBezTo>
                <a:close/>
                <a:moveTo>
                  <a:pt x="17292" y="49223"/>
                </a:moveTo>
                <a:cubicBezTo>
                  <a:pt x="17248" y="49297"/>
                  <a:pt x="17218" y="49355"/>
                  <a:pt x="17189" y="49429"/>
                </a:cubicBezTo>
                <a:cubicBezTo>
                  <a:pt x="17130" y="49458"/>
                  <a:pt x="17086" y="49503"/>
                  <a:pt x="17042" y="49517"/>
                </a:cubicBezTo>
                <a:cubicBezTo>
                  <a:pt x="17071" y="49473"/>
                  <a:pt x="17101" y="49400"/>
                  <a:pt x="17145" y="49341"/>
                </a:cubicBezTo>
                <a:cubicBezTo>
                  <a:pt x="17189" y="49297"/>
                  <a:pt x="17233" y="49267"/>
                  <a:pt x="17292" y="49223"/>
                </a:cubicBezTo>
                <a:close/>
                <a:moveTo>
                  <a:pt x="16968" y="49488"/>
                </a:moveTo>
                <a:cubicBezTo>
                  <a:pt x="16924" y="49547"/>
                  <a:pt x="16909" y="49591"/>
                  <a:pt x="16865" y="49650"/>
                </a:cubicBezTo>
                <a:cubicBezTo>
                  <a:pt x="16836" y="49664"/>
                  <a:pt x="16792" y="49709"/>
                  <a:pt x="16777" y="49723"/>
                </a:cubicBezTo>
                <a:cubicBezTo>
                  <a:pt x="16792" y="49664"/>
                  <a:pt x="16836" y="49606"/>
                  <a:pt x="16865" y="49561"/>
                </a:cubicBezTo>
                <a:cubicBezTo>
                  <a:pt x="16909" y="49547"/>
                  <a:pt x="16924" y="49503"/>
                  <a:pt x="16968" y="49488"/>
                </a:cubicBezTo>
                <a:close/>
                <a:moveTo>
                  <a:pt x="26254" y="43145"/>
                </a:moveTo>
                <a:cubicBezTo>
                  <a:pt x="26269" y="43175"/>
                  <a:pt x="26284" y="43233"/>
                  <a:pt x="26298" y="43263"/>
                </a:cubicBezTo>
                <a:lnTo>
                  <a:pt x="26195" y="43484"/>
                </a:lnTo>
                <a:cubicBezTo>
                  <a:pt x="26210" y="43513"/>
                  <a:pt x="26210" y="43542"/>
                  <a:pt x="26225" y="43557"/>
                </a:cubicBezTo>
                <a:cubicBezTo>
                  <a:pt x="25930" y="44116"/>
                  <a:pt x="25548" y="44705"/>
                  <a:pt x="25077" y="45294"/>
                </a:cubicBezTo>
                <a:cubicBezTo>
                  <a:pt x="23855" y="46795"/>
                  <a:pt x="22178" y="47457"/>
                  <a:pt x="20397" y="48178"/>
                </a:cubicBezTo>
                <a:cubicBezTo>
                  <a:pt x="19293" y="48620"/>
                  <a:pt x="18175" y="49061"/>
                  <a:pt x="17086" y="49723"/>
                </a:cubicBezTo>
                <a:cubicBezTo>
                  <a:pt x="17130" y="49650"/>
                  <a:pt x="17174" y="49561"/>
                  <a:pt x="17218" y="49488"/>
                </a:cubicBezTo>
                <a:cubicBezTo>
                  <a:pt x="18337" y="48737"/>
                  <a:pt x="19485" y="48237"/>
                  <a:pt x="20603" y="47751"/>
                </a:cubicBezTo>
                <a:cubicBezTo>
                  <a:pt x="22310" y="47001"/>
                  <a:pt x="23929" y="46309"/>
                  <a:pt x="25121" y="44808"/>
                </a:cubicBezTo>
                <a:cubicBezTo>
                  <a:pt x="25563" y="44264"/>
                  <a:pt x="25930" y="43704"/>
                  <a:pt x="26254" y="43145"/>
                </a:cubicBezTo>
                <a:close/>
                <a:moveTo>
                  <a:pt x="16644" y="49767"/>
                </a:moveTo>
                <a:lnTo>
                  <a:pt x="16644" y="49767"/>
                </a:lnTo>
                <a:cubicBezTo>
                  <a:pt x="16630" y="49797"/>
                  <a:pt x="16600" y="49826"/>
                  <a:pt x="16571" y="49870"/>
                </a:cubicBezTo>
                <a:cubicBezTo>
                  <a:pt x="16556" y="49885"/>
                  <a:pt x="16527" y="49915"/>
                  <a:pt x="16497" y="49929"/>
                </a:cubicBezTo>
                <a:cubicBezTo>
                  <a:pt x="16541" y="49885"/>
                  <a:pt x="16556" y="49856"/>
                  <a:pt x="16571" y="49812"/>
                </a:cubicBezTo>
                <a:cubicBezTo>
                  <a:pt x="16600" y="49797"/>
                  <a:pt x="16615" y="49782"/>
                  <a:pt x="16644" y="49767"/>
                </a:cubicBezTo>
                <a:close/>
                <a:moveTo>
                  <a:pt x="17086" y="49591"/>
                </a:moveTo>
                <a:lnTo>
                  <a:pt x="16983" y="49812"/>
                </a:lnTo>
                <a:lnTo>
                  <a:pt x="16821" y="49929"/>
                </a:lnTo>
                <a:cubicBezTo>
                  <a:pt x="16836" y="49856"/>
                  <a:pt x="16895" y="49782"/>
                  <a:pt x="16924" y="49709"/>
                </a:cubicBezTo>
                <a:lnTo>
                  <a:pt x="17086" y="49591"/>
                </a:lnTo>
                <a:close/>
                <a:moveTo>
                  <a:pt x="16762" y="49812"/>
                </a:moveTo>
                <a:lnTo>
                  <a:pt x="16762" y="49812"/>
                </a:lnTo>
                <a:cubicBezTo>
                  <a:pt x="16718" y="49885"/>
                  <a:pt x="16688" y="49944"/>
                  <a:pt x="16644" y="50018"/>
                </a:cubicBezTo>
                <a:cubicBezTo>
                  <a:pt x="16615" y="50062"/>
                  <a:pt x="16556" y="50076"/>
                  <a:pt x="16527" y="50106"/>
                </a:cubicBezTo>
                <a:cubicBezTo>
                  <a:pt x="16556" y="50032"/>
                  <a:pt x="16600" y="49973"/>
                  <a:pt x="16630" y="49915"/>
                </a:cubicBezTo>
                <a:cubicBezTo>
                  <a:pt x="16674" y="49870"/>
                  <a:pt x="16718" y="49841"/>
                  <a:pt x="16762" y="49812"/>
                </a:cubicBezTo>
                <a:close/>
                <a:moveTo>
                  <a:pt x="26387" y="43454"/>
                </a:moveTo>
                <a:cubicBezTo>
                  <a:pt x="26401" y="43528"/>
                  <a:pt x="26431" y="43601"/>
                  <a:pt x="26460" y="43660"/>
                </a:cubicBezTo>
                <a:cubicBezTo>
                  <a:pt x="26122" y="44352"/>
                  <a:pt x="25680" y="45073"/>
                  <a:pt x="25092" y="45823"/>
                </a:cubicBezTo>
                <a:cubicBezTo>
                  <a:pt x="23855" y="47369"/>
                  <a:pt x="22089" y="48016"/>
                  <a:pt x="20250" y="48678"/>
                </a:cubicBezTo>
                <a:cubicBezTo>
                  <a:pt x="19146" y="49076"/>
                  <a:pt x="18013" y="49488"/>
                  <a:pt x="16909" y="50106"/>
                </a:cubicBezTo>
                <a:cubicBezTo>
                  <a:pt x="16939" y="50018"/>
                  <a:pt x="16998" y="49944"/>
                  <a:pt x="17042" y="49856"/>
                </a:cubicBezTo>
                <a:cubicBezTo>
                  <a:pt x="18160" y="49179"/>
                  <a:pt x="19308" y="48708"/>
                  <a:pt x="20441" y="48252"/>
                </a:cubicBezTo>
                <a:cubicBezTo>
                  <a:pt x="22222" y="47531"/>
                  <a:pt x="23929" y="46868"/>
                  <a:pt x="25150" y="45353"/>
                </a:cubicBezTo>
                <a:cubicBezTo>
                  <a:pt x="25666" y="44705"/>
                  <a:pt x="26063" y="44058"/>
                  <a:pt x="26387" y="43454"/>
                </a:cubicBezTo>
                <a:close/>
                <a:moveTo>
                  <a:pt x="16468" y="50062"/>
                </a:moveTo>
                <a:lnTo>
                  <a:pt x="16468" y="50062"/>
                </a:lnTo>
                <a:cubicBezTo>
                  <a:pt x="16424" y="50106"/>
                  <a:pt x="16409" y="50165"/>
                  <a:pt x="16365" y="50209"/>
                </a:cubicBezTo>
                <a:cubicBezTo>
                  <a:pt x="16335" y="50238"/>
                  <a:pt x="16291" y="50253"/>
                  <a:pt x="16262" y="50297"/>
                </a:cubicBezTo>
                <a:cubicBezTo>
                  <a:pt x="16276" y="50253"/>
                  <a:pt x="16321" y="50209"/>
                  <a:pt x="16350" y="50150"/>
                </a:cubicBezTo>
                <a:cubicBezTo>
                  <a:pt x="16394" y="50106"/>
                  <a:pt x="16424" y="50091"/>
                  <a:pt x="16468" y="50062"/>
                </a:cubicBezTo>
                <a:close/>
                <a:moveTo>
                  <a:pt x="16909" y="49929"/>
                </a:moveTo>
                <a:lnTo>
                  <a:pt x="16909" y="49929"/>
                </a:lnTo>
                <a:cubicBezTo>
                  <a:pt x="16865" y="50032"/>
                  <a:pt x="16821" y="50106"/>
                  <a:pt x="16777" y="50180"/>
                </a:cubicBezTo>
                <a:cubicBezTo>
                  <a:pt x="16718" y="50224"/>
                  <a:pt x="16644" y="50253"/>
                  <a:pt x="16600" y="50297"/>
                </a:cubicBezTo>
                <a:cubicBezTo>
                  <a:pt x="16630" y="50224"/>
                  <a:pt x="16674" y="50135"/>
                  <a:pt x="16718" y="50062"/>
                </a:cubicBezTo>
                <a:cubicBezTo>
                  <a:pt x="16777" y="50018"/>
                  <a:pt x="16850" y="49988"/>
                  <a:pt x="16909" y="49929"/>
                </a:cubicBezTo>
                <a:close/>
                <a:moveTo>
                  <a:pt x="16600" y="50150"/>
                </a:moveTo>
                <a:lnTo>
                  <a:pt x="16600" y="50150"/>
                </a:lnTo>
                <a:cubicBezTo>
                  <a:pt x="16541" y="50238"/>
                  <a:pt x="16497" y="50312"/>
                  <a:pt x="16468" y="50386"/>
                </a:cubicBezTo>
                <a:cubicBezTo>
                  <a:pt x="16409" y="50430"/>
                  <a:pt x="16350" y="50459"/>
                  <a:pt x="16321" y="50474"/>
                </a:cubicBezTo>
                <a:cubicBezTo>
                  <a:pt x="16350" y="50400"/>
                  <a:pt x="16394" y="50327"/>
                  <a:pt x="16453" y="50253"/>
                </a:cubicBezTo>
                <a:cubicBezTo>
                  <a:pt x="16497" y="50224"/>
                  <a:pt x="16541" y="50180"/>
                  <a:pt x="16600" y="50150"/>
                </a:cubicBezTo>
                <a:close/>
                <a:moveTo>
                  <a:pt x="16129" y="50327"/>
                </a:moveTo>
                <a:cubicBezTo>
                  <a:pt x="16115" y="50371"/>
                  <a:pt x="16100" y="50400"/>
                  <a:pt x="16056" y="50444"/>
                </a:cubicBezTo>
                <a:cubicBezTo>
                  <a:pt x="16041" y="50459"/>
                  <a:pt x="16012" y="50474"/>
                  <a:pt x="15982" y="50503"/>
                </a:cubicBezTo>
                <a:cubicBezTo>
                  <a:pt x="15997" y="50474"/>
                  <a:pt x="16026" y="50444"/>
                  <a:pt x="16056" y="50400"/>
                </a:cubicBezTo>
                <a:cubicBezTo>
                  <a:pt x="16085" y="50386"/>
                  <a:pt x="16115" y="50371"/>
                  <a:pt x="16129" y="50327"/>
                </a:cubicBezTo>
                <a:close/>
                <a:moveTo>
                  <a:pt x="26504" y="43763"/>
                </a:moveTo>
                <a:cubicBezTo>
                  <a:pt x="26534" y="43822"/>
                  <a:pt x="26549" y="43896"/>
                  <a:pt x="26563" y="43940"/>
                </a:cubicBezTo>
                <a:cubicBezTo>
                  <a:pt x="26195" y="44793"/>
                  <a:pt x="25724" y="45603"/>
                  <a:pt x="25106" y="46383"/>
                </a:cubicBezTo>
                <a:cubicBezTo>
                  <a:pt x="23841" y="47972"/>
                  <a:pt x="22016" y="48561"/>
                  <a:pt x="20088" y="49208"/>
                </a:cubicBezTo>
                <a:cubicBezTo>
                  <a:pt x="18970" y="49576"/>
                  <a:pt x="17822" y="49944"/>
                  <a:pt x="16718" y="50533"/>
                </a:cubicBezTo>
                <a:cubicBezTo>
                  <a:pt x="16762" y="50444"/>
                  <a:pt x="16792" y="50341"/>
                  <a:pt x="16850" y="50253"/>
                </a:cubicBezTo>
                <a:cubicBezTo>
                  <a:pt x="17969" y="49606"/>
                  <a:pt x="19146" y="49194"/>
                  <a:pt x="20294" y="48767"/>
                </a:cubicBezTo>
                <a:cubicBezTo>
                  <a:pt x="22148" y="48090"/>
                  <a:pt x="23914" y="47457"/>
                  <a:pt x="25165" y="45882"/>
                </a:cubicBezTo>
                <a:cubicBezTo>
                  <a:pt x="25695" y="45220"/>
                  <a:pt x="26107" y="44573"/>
                  <a:pt x="26416" y="43940"/>
                </a:cubicBezTo>
                <a:cubicBezTo>
                  <a:pt x="26460" y="43896"/>
                  <a:pt x="26475" y="43822"/>
                  <a:pt x="26504" y="43763"/>
                </a:cubicBezTo>
                <a:close/>
                <a:moveTo>
                  <a:pt x="16262" y="50386"/>
                </a:moveTo>
                <a:lnTo>
                  <a:pt x="16262" y="50386"/>
                </a:lnTo>
                <a:cubicBezTo>
                  <a:pt x="16232" y="50444"/>
                  <a:pt x="16188" y="50518"/>
                  <a:pt x="16159" y="50562"/>
                </a:cubicBezTo>
                <a:cubicBezTo>
                  <a:pt x="16100" y="50606"/>
                  <a:pt x="16056" y="50636"/>
                  <a:pt x="16012" y="50665"/>
                </a:cubicBezTo>
                <a:cubicBezTo>
                  <a:pt x="16041" y="50621"/>
                  <a:pt x="16085" y="50547"/>
                  <a:pt x="16115" y="50503"/>
                </a:cubicBezTo>
                <a:cubicBezTo>
                  <a:pt x="16159" y="50459"/>
                  <a:pt x="16203" y="50430"/>
                  <a:pt x="16262" y="50386"/>
                </a:cubicBezTo>
                <a:close/>
                <a:moveTo>
                  <a:pt x="16718" y="50312"/>
                </a:moveTo>
                <a:lnTo>
                  <a:pt x="16718" y="50312"/>
                </a:lnTo>
                <a:cubicBezTo>
                  <a:pt x="16688" y="50400"/>
                  <a:pt x="16644" y="50474"/>
                  <a:pt x="16615" y="50577"/>
                </a:cubicBezTo>
                <a:cubicBezTo>
                  <a:pt x="16541" y="50621"/>
                  <a:pt x="16468" y="50665"/>
                  <a:pt x="16394" y="50695"/>
                </a:cubicBezTo>
                <a:cubicBezTo>
                  <a:pt x="16424" y="50606"/>
                  <a:pt x="16468" y="50533"/>
                  <a:pt x="16527" y="50444"/>
                </a:cubicBezTo>
                <a:cubicBezTo>
                  <a:pt x="16600" y="50400"/>
                  <a:pt x="16644" y="50371"/>
                  <a:pt x="16718" y="50312"/>
                </a:cubicBezTo>
                <a:close/>
                <a:moveTo>
                  <a:pt x="15923" y="50650"/>
                </a:moveTo>
                <a:cubicBezTo>
                  <a:pt x="15894" y="50695"/>
                  <a:pt x="15879" y="50739"/>
                  <a:pt x="15835" y="50798"/>
                </a:cubicBezTo>
                <a:cubicBezTo>
                  <a:pt x="15806" y="50827"/>
                  <a:pt x="15761" y="50842"/>
                  <a:pt x="15732" y="50886"/>
                </a:cubicBezTo>
                <a:cubicBezTo>
                  <a:pt x="15761" y="50827"/>
                  <a:pt x="15806" y="50798"/>
                  <a:pt x="15820" y="50739"/>
                </a:cubicBezTo>
                <a:cubicBezTo>
                  <a:pt x="15864" y="50695"/>
                  <a:pt x="15894" y="50680"/>
                  <a:pt x="15923" y="50650"/>
                </a:cubicBezTo>
                <a:close/>
                <a:moveTo>
                  <a:pt x="16394" y="50533"/>
                </a:moveTo>
                <a:lnTo>
                  <a:pt x="16394" y="50533"/>
                </a:lnTo>
                <a:cubicBezTo>
                  <a:pt x="16350" y="50606"/>
                  <a:pt x="16321" y="50695"/>
                  <a:pt x="16276" y="50768"/>
                </a:cubicBezTo>
                <a:cubicBezTo>
                  <a:pt x="16232" y="50812"/>
                  <a:pt x="16173" y="50842"/>
                  <a:pt x="16100" y="50886"/>
                </a:cubicBezTo>
                <a:cubicBezTo>
                  <a:pt x="16129" y="50812"/>
                  <a:pt x="16173" y="50739"/>
                  <a:pt x="16232" y="50650"/>
                </a:cubicBezTo>
                <a:cubicBezTo>
                  <a:pt x="16276" y="50606"/>
                  <a:pt x="16335" y="50547"/>
                  <a:pt x="16394" y="50533"/>
                </a:cubicBezTo>
                <a:close/>
                <a:moveTo>
                  <a:pt x="26622" y="44205"/>
                </a:moveTo>
                <a:cubicBezTo>
                  <a:pt x="26637" y="44249"/>
                  <a:pt x="26637" y="44278"/>
                  <a:pt x="26652" y="44322"/>
                </a:cubicBezTo>
                <a:cubicBezTo>
                  <a:pt x="26328" y="45147"/>
                  <a:pt x="25827" y="46015"/>
                  <a:pt x="25136" y="46927"/>
                </a:cubicBezTo>
                <a:cubicBezTo>
                  <a:pt x="23841" y="48561"/>
                  <a:pt x="21942" y="49135"/>
                  <a:pt x="19941" y="49738"/>
                </a:cubicBezTo>
                <a:cubicBezTo>
                  <a:pt x="18822" y="50076"/>
                  <a:pt x="17675" y="50430"/>
                  <a:pt x="16556" y="50959"/>
                </a:cubicBezTo>
                <a:cubicBezTo>
                  <a:pt x="16600" y="50827"/>
                  <a:pt x="16630" y="50739"/>
                  <a:pt x="16674" y="50650"/>
                </a:cubicBezTo>
                <a:cubicBezTo>
                  <a:pt x="17807" y="50032"/>
                  <a:pt x="18970" y="49650"/>
                  <a:pt x="20103" y="49282"/>
                </a:cubicBezTo>
                <a:cubicBezTo>
                  <a:pt x="22060" y="48634"/>
                  <a:pt x="23885" y="48046"/>
                  <a:pt x="25165" y="46427"/>
                </a:cubicBezTo>
                <a:cubicBezTo>
                  <a:pt x="25724" y="45735"/>
                  <a:pt x="26181" y="44999"/>
                  <a:pt x="26504" y="44278"/>
                </a:cubicBezTo>
                <a:cubicBezTo>
                  <a:pt x="26534" y="44322"/>
                  <a:pt x="26534" y="44337"/>
                  <a:pt x="26549" y="44367"/>
                </a:cubicBezTo>
                <a:cubicBezTo>
                  <a:pt x="26563" y="44322"/>
                  <a:pt x="26607" y="44264"/>
                  <a:pt x="26622" y="44205"/>
                </a:cubicBezTo>
                <a:close/>
                <a:moveTo>
                  <a:pt x="15599" y="50915"/>
                </a:moveTo>
                <a:cubicBezTo>
                  <a:pt x="15585" y="50959"/>
                  <a:pt x="15570" y="50974"/>
                  <a:pt x="15541" y="51018"/>
                </a:cubicBezTo>
                <a:cubicBezTo>
                  <a:pt x="15526" y="51033"/>
                  <a:pt x="15496" y="51048"/>
                  <a:pt x="15467" y="51062"/>
                </a:cubicBezTo>
                <a:cubicBezTo>
                  <a:pt x="15496" y="51048"/>
                  <a:pt x="15511" y="51033"/>
                  <a:pt x="15526" y="50989"/>
                </a:cubicBezTo>
                <a:cubicBezTo>
                  <a:pt x="15541" y="50974"/>
                  <a:pt x="15585" y="50959"/>
                  <a:pt x="15599" y="50915"/>
                </a:cubicBezTo>
                <a:close/>
                <a:moveTo>
                  <a:pt x="16085" y="50753"/>
                </a:moveTo>
                <a:lnTo>
                  <a:pt x="16085" y="50753"/>
                </a:lnTo>
                <a:cubicBezTo>
                  <a:pt x="16041" y="50812"/>
                  <a:pt x="15997" y="50886"/>
                  <a:pt x="15967" y="50959"/>
                </a:cubicBezTo>
                <a:lnTo>
                  <a:pt x="15806" y="51062"/>
                </a:lnTo>
                <a:cubicBezTo>
                  <a:pt x="15835" y="50989"/>
                  <a:pt x="15879" y="50915"/>
                  <a:pt x="15909" y="50871"/>
                </a:cubicBezTo>
                <a:lnTo>
                  <a:pt x="16085" y="50753"/>
                </a:lnTo>
                <a:close/>
                <a:moveTo>
                  <a:pt x="16571" y="50680"/>
                </a:moveTo>
                <a:lnTo>
                  <a:pt x="16468" y="50959"/>
                </a:lnTo>
                <a:cubicBezTo>
                  <a:pt x="16365" y="51018"/>
                  <a:pt x="16306" y="51048"/>
                  <a:pt x="16232" y="51077"/>
                </a:cubicBezTo>
                <a:cubicBezTo>
                  <a:pt x="16262" y="50989"/>
                  <a:pt x="16306" y="50901"/>
                  <a:pt x="16350" y="50812"/>
                </a:cubicBezTo>
                <a:cubicBezTo>
                  <a:pt x="16424" y="50768"/>
                  <a:pt x="16497" y="50739"/>
                  <a:pt x="16571" y="50680"/>
                </a:cubicBezTo>
                <a:close/>
                <a:moveTo>
                  <a:pt x="16232" y="50886"/>
                </a:moveTo>
                <a:cubicBezTo>
                  <a:pt x="16188" y="50974"/>
                  <a:pt x="16144" y="51048"/>
                  <a:pt x="16115" y="51136"/>
                </a:cubicBezTo>
                <a:cubicBezTo>
                  <a:pt x="16041" y="51180"/>
                  <a:pt x="15967" y="51210"/>
                  <a:pt x="15909" y="51254"/>
                </a:cubicBezTo>
                <a:cubicBezTo>
                  <a:pt x="15953" y="51166"/>
                  <a:pt x="15982" y="51092"/>
                  <a:pt x="16041" y="50989"/>
                </a:cubicBezTo>
                <a:cubicBezTo>
                  <a:pt x="16100" y="50959"/>
                  <a:pt x="16173" y="50915"/>
                  <a:pt x="16232" y="50886"/>
                </a:cubicBezTo>
                <a:close/>
                <a:moveTo>
                  <a:pt x="15747" y="50974"/>
                </a:moveTo>
                <a:lnTo>
                  <a:pt x="15747" y="50974"/>
                </a:lnTo>
                <a:cubicBezTo>
                  <a:pt x="15717" y="51033"/>
                  <a:pt x="15673" y="51107"/>
                  <a:pt x="15644" y="51151"/>
                </a:cubicBezTo>
                <a:cubicBezTo>
                  <a:pt x="15585" y="51195"/>
                  <a:pt x="15541" y="51224"/>
                  <a:pt x="15496" y="51269"/>
                </a:cubicBezTo>
                <a:cubicBezTo>
                  <a:pt x="15526" y="51195"/>
                  <a:pt x="15570" y="51136"/>
                  <a:pt x="15599" y="51077"/>
                </a:cubicBezTo>
                <a:cubicBezTo>
                  <a:pt x="15658" y="51048"/>
                  <a:pt x="15688" y="51018"/>
                  <a:pt x="15747" y="50974"/>
                </a:cubicBezTo>
                <a:close/>
                <a:moveTo>
                  <a:pt x="26681" y="44425"/>
                </a:moveTo>
                <a:cubicBezTo>
                  <a:pt x="26681" y="44440"/>
                  <a:pt x="26681" y="44440"/>
                  <a:pt x="26696" y="44470"/>
                </a:cubicBezTo>
                <a:lnTo>
                  <a:pt x="26637" y="44631"/>
                </a:lnTo>
                <a:cubicBezTo>
                  <a:pt x="26652" y="44661"/>
                  <a:pt x="26652" y="44720"/>
                  <a:pt x="26681" y="44764"/>
                </a:cubicBezTo>
                <a:cubicBezTo>
                  <a:pt x="26696" y="44705"/>
                  <a:pt x="26710" y="44661"/>
                  <a:pt x="26725" y="44617"/>
                </a:cubicBezTo>
                <a:lnTo>
                  <a:pt x="26725" y="44646"/>
                </a:lnTo>
                <a:cubicBezTo>
                  <a:pt x="26416" y="45514"/>
                  <a:pt x="25901" y="46471"/>
                  <a:pt x="25136" y="47442"/>
                </a:cubicBezTo>
                <a:cubicBezTo>
                  <a:pt x="23811" y="49135"/>
                  <a:pt x="21839" y="49664"/>
                  <a:pt x="19764" y="50224"/>
                </a:cubicBezTo>
                <a:cubicBezTo>
                  <a:pt x="18631" y="50518"/>
                  <a:pt x="17513" y="50827"/>
                  <a:pt x="16394" y="51327"/>
                </a:cubicBezTo>
                <a:cubicBezTo>
                  <a:pt x="16424" y="51239"/>
                  <a:pt x="16468" y="51121"/>
                  <a:pt x="16497" y="51033"/>
                </a:cubicBezTo>
                <a:cubicBezTo>
                  <a:pt x="17645" y="50474"/>
                  <a:pt x="18808" y="50135"/>
                  <a:pt x="19941" y="49782"/>
                </a:cubicBezTo>
                <a:cubicBezTo>
                  <a:pt x="21972" y="49179"/>
                  <a:pt x="23855" y="48605"/>
                  <a:pt x="25165" y="46942"/>
                </a:cubicBezTo>
                <a:cubicBezTo>
                  <a:pt x="25813" y="46118"/>
                  <a:pt x="26313" y="45279"/>
                  <a:pt x="26681" y="44425"/>
                </a:cubicBezTo>
                <a:close/>
                <a:moveTo>
                  <a:pt x="15894" y="51077"/>
                </a:moveTo>
                <a:lnTo>
                  <a:pt x="15894" y="51077"/>
                </a:lnTo>
                <a:cubicBezTo>
                  <a:pt x="15864" y="51151"/>
                  <a:pt x="15820" y="51254"/>
                  <a:pt x="15791" y="51327"/>
                </a:cubicBezTo>
                <a:cubicBezTo>
                  <a:pt x="15717" y="51357"/>
                  <a:pt x="15658" y="51401"/>
                  <a:pt x="15585" y="51430"/>
                </a:cubicBezTo>
                <a:cubicBezTo>
                  <a:pt x="15614" y="51357"/>
                  <a:pt x="15658" y="51283"/>
                  <a:pt x="15717" y="51210"/>
                </a:cubicBezTo>
                <a:cubicBezTo>
                  <a:pt x="15761" y="51166"/>
                  <a:pt x="15835" y="51121"/>
                  <a:pt x="15894" y="51077"/>
                </a:cubicBezTo>
                <a:close/>
                <a:moveTo>
                  <a:pt x="15408" y="51239"/>
                </a:moveTo>
                <a:lnTo>
                  <a:pt x="15408" y="51239"/>
                </a:lnTo>
                <a:cubicBezTo>
                  <a:pt x="15379" y="51283"/>
                  <a:pt x="15364" y="51327"/>
                  <a:pt x="15320" y="51386"/>
                </a:cubicBezTo>
                <a:cubicBezTo>
                  <a:pt x="15290" y="51416"/>
                  <a:pt x="15246" y="51430"/>
                  <a:pt x="15187" y="51475"/>
                </a:cubicBezTo>
                <a:cubicBezTo>
                  <a:pt x="15246" y="51416"/>
                  <a:pt x="15290" y="51357"/>
                  <a:pt x="15305" y="51327"/>
                </a:cubicBezTo>
                <a:cubicBezTo>
                  <a:pt x="15349" y="51283"/>
                  <a:pt x="15379" y="51254"/>
                  <a:pt x="15408" y="51239"/>
                </a:cubicBezTo>
                <a:close/>
                <a:moveTo>
                  <a:pt x="16409" y="51092"/>
                </a:moveTo>
                <a:cubicBezTo>
                  <a:pt x="16365" y="51180"/>
                  <a:pt x="16335" y="51269"/>
                  <a:pt x="16306" y="51386"/>
                </a:cubicBezTo>
                <a:cubicBezTo>
                  <a:pt x="16232" y="51416"/>
                  <a:pt x="16129" y="51445"/>
                  <a:pt x="16056" y="51489"/>
                </a:cubicBezTo>
                <a:lnTo>
                  <a:pt x="16173" y="51210"/>
                </a:lnTo>
                <a:cubicBezTo>
                  <a:pt x="16247" y="51180"/>
                  <a:pt x="16335" y="51136"/>
                  <a:pt x="16409" y="51092"/>
                </a:cubicBezTo>
                <a:close/>
                <a:moveTo>
                  <a:pt x="15541" y="51327"/>
                </a:moveTo>
                <a:lnTo>
                  <a:pt x="15541" y="51327"/>
                </a:lnTo>
                <a:cubicBezTo>
                  <a:pt x="15526" y="51386"/>
                  <a:pt x="15496" y="51445"/>
                  <a:pt x="15452" y="51533"/>
                </a:cubicBezTo>
                <a:cubicBezTo>
                  <a:pt x="15393" y="51563"/>
                  <a:pt x="15349" y="51607"/>
                  <a:pt x="15261" y="51636"/>
                </a:cubicBezTo>
                <a:cubicBezTo>
                  <a:pt x="15305" y="51563"/>
                  <a:pt x="15349" y="51504"/>
                  <a:pt x="15379" y="51430"/>
                </a:cubicBezTo>
                <a:lnTo>
                  <a:pt x="15541" y="51327"/>
                </a:lnTo>
                <a:close/>
                <a:moveTo>
                  <a:pt x="16056" y="51269"/>
                </a:moveTo>
                <a:lnTo>
                  <a:pt x="15953" y="51548"/>
                </a:lnTo>
                <a:lnTo>
                  <a:pt x="15732" y="51651"/>
                </a:lnTo>
                <a:cubicBezTo>
                  <a:pt x="15761" y="51563"/>
                  <a:pt x="15806" y="51475"/>
                  <a:pt x="15835" y="51401"/>
                </a:cubicBezTo>
                <a:cubicBezTo>
                  <a:pt x="15909" y="51342"/>
                  <a:pt x="15982" y="51313"/>
                  <a:pt x="16056" y="51269"/>
                </a:cubicBezTo>
                <a:close/>
                <a:moveTo>
                  <a:pt x="15084" y="51504"/>
                </a:moveTo>
                <a:cubicBezTo>
                  <a:pt x="15070" y="51548"/>
                  <a:pt x="15040" y="51563"/>
                  <a:pt x="15026" y="51607"/>
                </a:cubicBezTo>
                <a:cubicBezTo>
                  <a:pt x="14996" y="51622"/>
                  <a:pt x="14981" y="51636"/>
                  <a:pt x="14937" y="51666"/>
                </a:cubicBezTo>
                <a:lnTo>
                  <a:pt x="14937" y="51666"/>
                </a:lnTo>
                <a:cubicBezTo>
                  <a:pt x="14981" y="51636"/>
                  <a:pt x="14996" y="51622"/>
                  <a:pt x="15011" y="51578"/>
                </a:cubicBezTo>
                <a:lnTo>
                  <a:pt x="15070" y="51533"/>
                </a:lnTo>
                <a:lnTo>
                  <a:pt x="15084" y="51504"/>
                </a:lnTo>
                <a:close/>
                <a:moveTo>
                  <a:pt x="26784" y="44779"/>
                </a:moveTo>
                <a:cubicBezTo>
                  <a:pt x="26784" y="44808"/>
                  <a:pt x="26799" y="44852"/>
                  <a:pt x="26799" y="44882"/>
                </a:cubicBezTo>
                <a:cubicBezTo>
                  <a:pt x="26784" y="44940"/>
                  <a:pt x="26769" y="44999"/>
                  <a:pt x="26755" y="45029"/>
                </a:cubicBezTo>
                <a:cubicBezTo>
                  <a:pt x="26755" y="45073"/>
                  <a:pt x="26769" y="45088"/>
                  <a:pt x="26769" y="45132"/>
                </a:cubicBezTo>
                <a:cubicBezTo>
                  <a:pt x="26431" y="46015"/>
                  <a:pt x="25916" y="46971"/>
                  <a:pt x="25150" y="47972"/>
                </a:cubicBezTo>
                <a:cubicBezTo>
                  <a:pt x="23782" y="49709"/>
                  <a:pt x="21766" y="50224"/>
                  <a:pt x="19617" y="50739"/>
                </a:cubicBezTo>
                <a:cubicBezTo>
                  <a:pt x="18513" y="51018"/>
                  <a:pt x="17380" y="51283"/>
                  <a:pt x="16276" y="51725"/>
                </a:cubicBezTo>
                <a:cubicBezTo>
                  <a:pt x="16321" y="51622"/>
                  <a:pt x="16335" y="51519"/>
                  <a:pt x="16379" y="51416"/>
                </a:cubicBezTo>
                <a:cubicBezTo>
                  <a:pt x="17513" y="50915"/>
                  <a:pt x="18661" y="50592"/>
                  <a:pt x="19794" y="50297"/>
                </a:cubicBezTo>
                <a:cubicBezTo>
                  <a:pt x="21898" y="49723"/>
                  <a:pt x="23855" y="49194"/>
                  <a:pt x="25209" y="47472"/>
                </a:cubicBezTo>
                <a:cubicBezTo>
                  <a:pt x="25901" y="46589"/>
                  <a:pt x="26416" y="45691"/>
                  <a:pt x="26784" y="44779"/>
                </a:cubicBezTo>
                <a:close/>
                <a:moveTo>
                  <a:pt x="15702" y="51460"/>
                </a:moveTo>
                <a:lnTo>
                  <a:pt x="15702" y="51460"/>
                </a:lnTo>
                <a:cubicBezTo>
                  <a:pt x="15688" y="51548"/>
                  <a:pt x="15658" y="51622"/>
                  <a:pt x="15614" y="51710"/>
                </a:cubicBezTo>
                <a:lnTo>
                  <a:pt x="15393" y="51828"/>
                </a:lnTo>
                <a:cubicBezTo>
                  <a:pt x="15438" y="51725"/>
                  <a:pt x="15467" y="51651"/>
                  <a:pt x="15511" y="51578"/>
                </a:cubicBezTo>
                <a:cubicBezTo>
                  <a:pt x="15585" y="51548"/>
                  <a:pt x="15629" y="51489"/>
                  <a:pt x="15702" y="51460"/>
                </a:cubicBezTo>
                <a:close/>
                <a:moveTo>
                  <a:pt x="15232" y="51548"/>
                </a:moveTo>
                <a:lnTo>
                  <a:pt x="15232" y="51548"/>
                </a:lnTo>
                <a:cubicBezTo>
                  <a:pt x="15187" y="51607"/>
                  <a:pt x="15158" y="51666"/>
                  <a:pt x="15143" y="51725"/>
                </a:cubicBezTo>
                <a:cubicBezTo>
                  <a:pt x="15084" y="51769"/>
                  <a:pt x="15026" y="51798"/>
                  <a:pt x="14996" y="51842"/>
                </a:cubicBezTo>
                <a:cubicBezTo>
                  <a:pt x="15026" y="51769"/>
                  <a:pt x="15055" y="51710"/>
                  <a:pt x="15084" y="51651"/>
                </a:cubicBezTo>
                <a:cubicBezTo>
                  <a:pt x="15143" y="51622"/>
                  <a:pt x="15173" y="51578"/>
                  <a:pt x="15232" y="51548"/>
                </a:cubicBezTo>
                <a:close/>
                <a:moveTo>
                  <a:pt x="16276" y="51489"/>
                </a:moveTo>
                <a:cubicBezTo>
                  <a:pt x="16247" y="51578"/>
                  <a:pt x="16203" y="51695"/>
                  <a:pt x="16188" y="51784"/>
                </a:cubicBezTo>
                <a:cubicBezTo>
                  <a:pt x="16100" y="51813"/>
                  <a:pt x="16026" y="51857"/>
                  <a:pt x="15938" y="51901"/>
                </a:cubicBezTo>
                <a:cubicBezTo>
                  <a:pt x="15953" y="51784"/>
                  <a:pt x="15982" y="51695"/>
                  <a:pt x="16026" y="51607"/>
                </a:cubicBezTo>
                <a:cubicBezTo>
                  <a:pt x="16115" y="51563"/>
                  <a:pt x="16188" y="51533"/>
                  <a:pt x="16276" y="51489"/>
                </a:cubicBezTo>
                <a:close/>
                <a:moveTo>
                  <a:pt x="15393" y="51651"/>
                </a:moveTo>
                <a:lnTo>
                  <a:pt x="15393" y="51651"/>
                </a:lnTo>
                <a:cubicBezTo>
                  <a:pt x="15364" y="51725"/>
                  <a:pt x="15320" y="51798"/>
                  <a:pt x="15290" y="51901"/>
                </a:cubicBezTo>
                <a:cubicBezTo>
                  <a:pt x="15217" y="51931"/>
                  <a:pt x="15158" y="51975"/>
                  <a:pt x="15084" y="52004"/>
                </a:cubicBezTo>
                <a:lnTo>
                  <a:pt x="15202" y="51784"/>
                </a:lnTo>
                <a:cubicBezTo>
                  <a:pt x="15261" y="51754"/>
                  <a:pt x="15320" y="51695"/>
                  <a:pt x="15393" y="51651"/>
                </a:cubicBezTo>
                <a:close/>
                <a:moveTo>
                  <a:pt x="14893" y="51798"/>
                </a:moveTo>
                <a:lnTo>
                  <a:pt x="14893" y="51798"/>
                </a:lnTo>
                <a:cubicBezTo>
                  <a:pt x="14864" y="51857"/>
                  <a:pt x="14849" y="51901"/>
                  <a:pt x="14820" y="51945"/>
                </a:cubicBezTo>
                <a:cubicBezTo>
                  <a:pt x="14790" y="51990"/>
                  <a:pt x="14731" y="52004"/>
                  <a:pt x="14702" y="52048"/>
                </a:cubicBezTo>
                <a:cubicBezTo>
                  <a:pt x="14731" y="51990"/>
                  <a:pt x="14761" y="51945"/>
                  <a:pt x="14790" y="51901"/>
                </a:cubicBezTo>
                <a:cubicBezTo>
                  <a:pt x="14834" y="51857"/>
                  <a:pt x="14864" y="51828"/>
                  <a:pt x="14893" y="51798"/>
                </a:cubicBezTo>
                <a:close/>
                <a:moveTo>
                  <a:pt x="15894" y="51651"/>
                </a:moveTo>
                <a:lnTo>
                  <a:pt x="15894" y="51651"/>
                </a:lnTo>
                <a:cubicBezTo>
                  <a:pt x="15864" y="51754"/>
                  <a:pt x="15820" y="51842"/>
                  <a:pt x="15806" y="51945"/>
                </a:cubicBezTo>
                <a:cubicBezTo>
                  <a:pt x="15732" y="51975"/>
                  <a:pt x="15658" y="52004"/>
                  <a:pt x="15570" y="52048"/>
                </a:cubicBezTo>
                <a:lnTo>
                  <a:pt x="15673" y="51769"/>
                </a:lnTo>
                <a:lnTo>
                  <a:pt x="15894" y="51651"/>
                </a:lnTo>
                <a:close/>
                <a:moveTo>
                  <a:pt x="26843" y="45147"/>
                </a:moveTo>
                <a:cubicBezTo>
                  <a:pt x="26858" y="45205"/>
                  <a:pt x="26858" y="45250"/>
                  <a:pt x="26872" y="45308"/>
                </a:cubicBezTo>
                <a:cubicBezTo>
                  <a:pt x="26858" y="45367"/>
                  <a:pt x="26843" y="45426"/>
                  <a:pt x="26828" y="45456"/>
                </a:cubicBezTo>
                <a:lnTo>
                  <a:pt x="26828" y="45500"/>
                </a:lnTo>
                <a:cubicBezTo>
                  <a:pt x="26490" y="46427"/>
                  <a:pt x="25960" y="47442"/>
                  <a:pt x="25136" y="48502"/>
                </a:cubicBezTo>
                <a:cubicBezTo>
                  <a:pt x="23752" y="50297"/>
                  <a:pt x="21648" y="50753"/>
                  <a:pt x="19426" y="51269"/>
                </a:cubicBezTo>
                <a:cubicBezTo>
                  <a:pt x="18381" y="51504"/>
                  <a:pt x="17262" y="51769"/>
                  <a:pt x="16129" y="52166"/>
                </a:cubicBezTo>
                <a:lnTo>
                  <a:pt x="16247" y="51842"/>
                </a:lnTo>
                <a:cubicBezTo>
                  <a:pt x="17365" y="51386"/>
                  <a:pt x="18513" y="51107"/>
                  <a:pt x="19632" y="50827"/>
                </a:cubicBezTo>
                <a:cubicBezTo>
                  <a:pt x="21795" y="50297"/>
                  <a:pt x="23841" y="49782"/>
                  <a:pt x="25209" y="48031"/>
                </a:cubicBezTo>
                <a:cubicBezTo>
                  <a:pt x="25989" y="47015"/>
                  <a:pt x="26504" y="46044"/>
                  <a:pt x="26843" y="45147"/>
                </a:cubicBezTo>
                <a:close/>
                <a:moveTo>
                  <a:pt x="15055" y="51857"/>
                </a:moveTo>
                <a:lnTo>
                  <a:pt x="15055" y="51857"/>
                </a:lnTo>
                <a:cubicBezTo>
                  <a:pt x="15026" y="51945"/>
                  <a:pt x="14996" y="52019"/>
                  <a:pt x="14952" y="52078"/>
                </a:cubicBezTo>
                <a:cubicBezTo>
                  <a:pt x="14908" y="52122"/>
                  <a:pt x="14834" y="52152"/>
                  <a:pt x="14775" y="52196"/>
                </a:cubicBezTo>
                <a:cubicBezTo>
                  <a:pt x="14805" y="52122"/>
                  <a:pt x="14849" y="52063"/>
                  <a:pt x="14878" y="51990"/>
                </a:cubicBezTo>
                <a:cubicBezTo>
                  <a:pt x="14937" y="51945"/>
                  <a:pt x="14996" y="51916"/>
                  <a:pt x="15055" y="51857"/>
                </a:cubicBezTo>
                <a:close/>
                <a:moveTo>
                  <a:pt x="15570" y="51813"/>
                </a:moveTo>
                <a:lnTo>
                  <a:pt x="15452" y="52093"/>
                </a:lnTo>
                <a:cubicBezTo>
                  <a:pt x="15379" y="52137"/>
                  <a:pt x="15290" y="52166"/>
                  <a:pt x="15217" y="52210"/>
                </a:cubicBezTo>
                <a:cubicBezTo>
                  <a:pt x="15246" y="52122"/>
                  <a:pt x="15290" y="52019"/>
                  <a:pt x="15320" y="51945"/>
                </a:cubicBezTo>
                <a:cubicBezTo>
                  <a:pt x="15423" y="51916"/>
                  <a:pt x="15496" y="51857"/>
                  <a:pt x="15570" y="51813"/>
                </a:cubicBezTo>
                <a:close/>
                <a:moveTo>
                  <a:pt x="14569" y="52093"/>
                </a:moveTo>
                <a:lnTo>
                  <a:pt x="14569" y="52093"/>
                </a:lnTo>
                <a:cubicBezTo>
                  <a:pt x="14555" y="52122"/>
                  <a:pt x="14525" y="52152"/>
                  <a:pt x="14510" y="52166"/>
                </a:cubicBezTo>
                <a:cubicBezTo>
                  <a:pt x="14481" y="52196"/>
                  <a:pt x="14466" y="52225"/>
                  <a:pt x="14422" y="52240"/>
                </a:cubicBezTo>
                <a:cubicBezTo>
                  <a:pt x="14437" y="52225"/>
                  <a:pt x="14466" y="52210"/>
                  <a:pt x="14481" y="52166"/>
                </a:cubicBezTo>
                <a:cubicBezTo>
                  <a:pt x="14510" y="52152"/>
                  <a:pt x="14525" y="52122"/>
                  <a:pt x="14569" y="52093"/>
                </a:cubicBezTo>
                <a:close/>
                <a:moveTo>
                  <a:pt x="16129" y="51872"/>
                </a:moveTo>
                <a:cubicBezTo>
                  <a:pt x="16100" y="51990"/>
                  <a:pt x="16085" y="52093"/>
                  <a:pt x="16041" y="52181"/>
                </a:cubicBezTo>
                <a:cubicBezTo>
                  <a:pt x="15967" y="52225"/>
                  <a:pt x="15879" y="52269"/>
                  <a:pt x="15791" y="52299"/>
                </a:cubicBezTo>
                <a:cubicBezTo>
                  <a:pt x="15820" y="52181"/>
                  <a:pt x="15835" y="52093"/>
                  <a:pt x="15879" y="51990"/>
                </a:cubicBezTo>
                <a:cubicBezTo>
                  <a:pt x="15967" y="51945"/>
                  <a:pt x="16056" y="51916"/>
                  <a:pt x="16129" y="51872"/>
                </a:cubicBezTo>
                <a:close/>
                <a:moveTo>
                  <a:pt x="15217" y="52004"/>
                </a:moveTo>
                <a:cubicBezTo>
                  <a:pt x="15202" y="52093"/>
                  <a:pt x="15158" y="52181"/>
                  <a:pt x="15129" y="52269"/>
                </a:cubicBezTo>
                <a:lnTo>
                  <a:pt x="14893" y="52372"/>
                </a:lnTo>
                <a:cubicBezTo>
                  <a:pt x="14937" y="52299"/>
                  <a:pt x="14981" y="52210"/>
                  <a:pt x="15011" y="52137"/>
                </a:cubicBezTo>
                <a:cubicBezTo>
                  <a:pt x="15084" y="52093"/>
                  <a:pt x="15158" y="52048"/>
                  <a:pt x="15217" y="52004"/>
                </a:cubicBezTo>
                <a:close/>
                <a:moveTo>
                  <a:pt x="14731" y="52122"/>
                </a:moveTo>
                <a:cubicBezTo>
                  <a:pt x="14702" y="52166"/>
                  <a:pt x="14658" y="52225"/>
                  <a:pt x="14643" y="52299"/>
                </a:cubicBezTo>
                <a:lnTo>
                  <a:pt x="14481" y="52416"/>
                </a:lnTo>
                <a:lnTo>
                  <a:pt x="14584" y="52240"/>
                </a:lnTo>
                <a:cubicBezTo>
                  <a:pt x="14628" y="52181"/>
                  <a:pt x="14687" y="52152"/>
                  <a:pt x="14731" y="52122"/>
                </a:cubicBezTo>
                <a:close/>
                <a:moveTo>
                  <a:pt x="15776" y="52034"/>
                </a:moveTo>
                <a:lnTo>
                  <a:pt x="15776" y="52034"/>
                </a:lnTo>
                <a:cubicBezTo>
                  <a:pt x="15747" y="52152"/>
                  <a:pt x="15732" y="52240"/>
                  <a:pt x="15688" y="52358"/>
                </a:cubicBezTo>
                <a:cubicBezTo>
                  <a:pt x="15599" y="52372"/>
                  <a:pt x="15511" y="52416"/>
                  <a:pt x="15438" y="52446"/>
                </a:cubicBezTo>
                <a:cubicBezTo>
                  <a:pt x="15467" y="52358"/>
                  <a:pt x="15511" y="52240"/>
                  <a:pt x="15541" y="52152"/>
                </a:cubicBezTo>
                <a:cubicBezTo>
                  <a:pt x="15614" y="52122"/>
                  <a:pt x="15717" y="52078"/>
                  <a:pt x="15776" y="52034"/>
                </a:cubicBezTo>
                <a:close/>
                <a:moveTo>
                  <a:pt x="14878" y="52225"/>
                </a:moveTo>
                <a:lnTo>
                  <a:pt x="14878" y="52225"/>
                </a:lnTo>
                <a:cubicBezTo>
                  <a:pt x="14849" y="52299"/>
                  <a:pt x="14805" y="52372"/>
                  <a:pt x="14775" y="52461"/>
                </a:cubicBezTo>
                <a:cubicBezTo>
                  <a:pt x="14702" y="52505"/>
                  <a:pt x="14643" y="52534"/>
                  <a:pt x="14569" y="52593"/>
                </a:cubicBezTo>
                <a:lnTo>
                  <a:pt x="14687" y="52372"/>
                </a:lnTo>
                <a:cubicBezTo>
                  <a:pt x="14761" y="52299"/>
                  <a:pt x="14834" y="52269"/>
                  <a:pt x="14878" y="52225"/>
                </a:cubicBezTo>
                <a:close/>
                <a:moveTo>
                  <a:pt x="26902" y="45529"/>
                </a:moveTo>
                <a:cubicBezTo>
                  <a:pt x="26931" y="45588"/>
                  <a:pt x="26931" y="45647"/>
                  <a:pt x="26946" y="45720"/>
                </a:cubicBezTo>
                <a:cubicBezTo>
                  <a:pt x="26946" y="45750"/>
                  <a:pt x="26931" y="45765"/>
                  <a:pt x="26931" y="45809"/>
                </a:cubicBezTo>
                <a:cubicBezTo>
                  <a:pt x="26622" y="46824"/>
                  <a:pt x="26063" y="47898"/>
                  <a:pt x="25165" y="49061"/>
                </a:cubicBezTo>
                <a:cubicBezTo>
                  <a:pt x="23752" y="50886"/>
                  <a:pt x="21574" y="51327"/>
                  <a:pt x="19279" y="51798"/>
                </a:cubicBezTo>
                <a:cubicBezTo>
                  <a:pt x="18248" y="52004"/>
                  <a:pt x="17145" y="52240"/>
                  <a:pt x="16041" y="52593"/>
                </a:cubicBezTo>
                <a:cubicBezTo>
                  <a:pt x="16056" y="52475"/>
                  <a:pt x="16100" y="52372"/>
                  <a:pt x="16115" y="52255"/>
                </a:cubicBezTo>
                <a:cubicBezTo>
                  <a:pt x="17218" y="51857"/>
                  <a:pt x="18337" y="51592"/>
                  <a:pt x="19440" y="51357"/>
                </a:cubicBezTo>
                <a:cubicBezTo>
                  <a:pt x="21692" y="50871"/>
                  <a:pt x="23811" y="50386"/>
                  <a:pt x="25209" y="48575"/>
                </a:cubicBezTo>
                <a:cubicBezTo>
                  <a:pt x="26033" y="47516"/>
                  <a:pt x="26563" y="46486"/>
                  <a:pt x="26902" y="45529"/>
                </a:cubicBezTo>
                <a:close/>
                <a:moveTo>
                  <a:pt x="14393" y="52387"/>
                </a:moveTo>
                <a:cubicBezTo>
                  <a:pt x="14363" y="52431"/>
                  <a:pt x="14334" y="52490"/>
                  <a:pt x="14304" y="52519"/>
                </a:cubicBezTo>
                <a:cubicBezTo>
                  <a:pt x="14275" y="52549"/>
                  <a:pt x="14216" y="52593"/>
                  <a:pt x="14187" y="52608"/>
                </a:cubicBezTo>
                <a:cubicBezTo>
                  <a:pt x="14201" y="52578"/>
                  <a:pt x="14246" y="52534"/>
                  <a:pt x="14260" y="52505"/>
                </a:cubicBezTo>
                <a:cubicBezTo>
                  <a:pt x="14290" y="52461"/>
                  <a:pt x="14349" y="52431"/>
                  <a:pt x="14393" y="52387"/>
                </a:cubicBezTo>
                <a:close/>
                <a:moveTo>
                  <a:pt x="15408" y="52210"/>
                </a:moveTo>
                <a:cubicBezTo>
                  <a:pt x="15379" y="52299"/>
                  <a:pt x="15335" y="52416"/>
                  <a:pt x="15320" y="52505"/>
                </a:cubicBezTo>
                <a:cubicBezTo>
                  <a:pt x="15246" y="52534"/>
                  <a:pt x="15158" y="52578"/>
                  <a:pt x="15070" y="52608"/>
                </a:cubicBezTo>
                <a:lnTo>
                  <a:pt x="15173" y="52343"/>
                </a:lnTo>
                <a:cubicBezTo>
                  <a:pt x="15246" y="52299"/>
                  <a:pt x="15349" y="52240"/>
                  <a:pt x="15408" y="52210"/>
                </a:cubicBezTo>
                <a:close/>
                <a:moveTo>
                  <a:pt x="16041" y="52299"/>
                </a:moveTo>
                <a:cubicBezTo>
                  <a:pt x="16026" y="52416"/>
                  <a:pt x="15982" y="52519"/>
                  <a:pt x="15967" y="52637"/>
                </a:cubicBezTo>
                <a:cubicBezTo>
                  <a:pt x="15864" y="52652"/>
                  <a:pt x="15761" y="52681"/>
                  <a:pt x="15673" y="52725"/>
                </a:cubicBezTo>
                <a:cubicBezTo>
                  <a:pt x="15688" y="52608"/>
                  <a:pt x="15732" y="52505"/>
                  <a:pt x="15761" y="52416"/>
                </a:cubicBezTo>
                <a:lnTo>
                  <a:pt x="16041" y="52299"/>
                </a:lnTo>
                <a:close/>
                <a:moveTo>
                  <a:pt x="14555" y="52431"/>
                </a:moveTo>
                <a:cubicBezTo>
                  <a:pt x="14510" y="52519"/>
                  <a:pt x="14481" y="52578"/>
                  <a:pt x="14437" y="52652"/>
                </a:cubicBezTo>
                <a:cubicBezTo>
                  <a:pt x="14393" y="52681"/>
                  <a:pt x="14304" y="52725"/>
                  <a:pt x="14260" y="52755"/>
                </a:cubicBezTo>
                <a:cubicBezTo>
                  <a:pt x="14290" y="52681"/>
                  <a:pt x="14334" y="52637"/>
                  <a:pt x="14363" y="52549"/>
                </a:cubicBezTo>
                <a:cubicBezTo>
                  <a:pt x="14422" y="52519"/>
                  <a:pt x="14481" y="52461"/>
                  <a:pt x="14555" y="52431"/>
                </a:cubicBezTo>
                <a:close/>
                <a:moveTo>
                  <a:pt x="14039" y="52667"/>
                </a:moveTo>
                <a:cubicBezTo>
                  <a:pt x="14025" y="52681"/>
                  <a:pt x="13995" y="52725"/>
                  <a:pt x="13981" y="52740"/>
                </a:cubicBezTo>
                <a:cubicBezTo>
                  <a:pt x="13970" y="52746"/>
                  <a:pt x="13957" y="52755"/>
                  <a:pt x="13944" y="52766"/>
                </a:cubicBezTo>
                <a:lnTo>
                  <a:pt x="13944" y="52766"/>
                </a:lnTo>
                <a:cubicBezTo>
                  <a:pt x="13946" y="52763"/>
                  <a:pt x="13949" y="52759"/>
                  <a:pt x="13951" y="52755"/>
                </a:cubicBezTo>
                <a:lnTo>
                  <a:pt x="14039" y="52667"/>
                </a:lnTo>
                <a:close/>
                <a:moveTo>
                  <a:pt x="15070" y="52387"/>
                </a:moveTo>
                <a:lnTo>
                  <a:pt x="14952" y="52667"/>
                </a:lnTo>
                <a:cubicBezTo>
                  <a:pt x="14878" y="52711"/>
                  <a:pt x="14790" y="52740"/>
                  <a:pt x="14716" y="52784"/>
                </a:cubicBezTo>
                <a:cubicBezTo>
                  <a:pt x="14761" y="52681"/>
                  <a:pt x="14790" y="52593"/>
                  <a:pt x="14834" y="52519"/>
                </a:cubicBezTo>
                <a:cubicBezTo>
                  <a:pt x="14923" y="52461"/>
                  <a:pt x="14996" y="52431"/>
                  <a:pt x="15070" y="52387"/>
                </a:cubicBezTo>
                <a:close/>
                <a:moveTo>
                  <a:pt x="15658" y="52431"/>
                </a:moveTo>
                <a:lnTo>
                  <a:pt x="15658" y="52431"/>
                </a:lnTo>
                <a:cubicBezTo>
                  <a:pt x="15614" y="52534"/>
                  <a:pt x="15599" y="52637"/>
                  <a:pt x="15585" y="52740"/>
                </a:cubicBezTo>
                <a:lnTo>
                  <a:pt x="15305" y="52858"/>
                </a:lnTo>
                <a:cubicBezTo>
                  <a:pt x="15349" y="52740"/>
                  <a:pt x="15364" y="52652"/>
                  <a:pt x="15393" y="52534"/>
                </a:cubicBezTo>
                <a:cubicBezTo>
                  <a:pt x="15496" y="52505"/>
                  <a:pt x="15585" y="52461"/>
                  <a:pt x="15658" y="52431"/>
                </a:cubicBezTo>
                <a:close/>
                <a:moveTo>
                  <a:pt x="14216" y="52681"/>
                </a:moveTo>
                <a:cubicBezTo>
                  <a:pt x="14187" y="52740"/>
                  <a:pt x="14172" y="52799"/>
                  <a:pt x="14128" y="52858"/>
                </a:cubicBezTo>
                <a:lnTo>
                  <a:pt x="13966" y="52961"/>
                </a:lnTo>
                <a:cubicBezTo>
                  <a:pt x="13995" y="52902"/>
                  <a:pt x="14025" y="52858"/>
                  <a:pt x="14054" y="52799"/>
                </a:cubicBezTo>
                <a:cubicBezTo>
                  <a:pt x="14113" y="52784"/>
                  <a:pt x="14157" y="52740"/>
                  <a:pt x="14216" y="52681"/>
                </a:cubicBezTo>
                <a:close/>
                <a:moveTo>
                  <a:pt x="14731" y="52593"/>
                </a:moveTo>
                <a:cubicBezTo>
                  <a:pt x="14687" y="52667"/>
                  <a:pt x="14658" y="52740"/>
                  <a:pt x="14628" y="52828"/>
                </a:cubicBezTo>
                <a:cubicBezTo>
                  <a:pt x="14555" y="52873"/>
                  <a:pt x="14481" y="52902"/>
                  <a:pt x="14407" y="52961"/>
                </a:cubicBezTo>
                <a:cubicBezTo>
                  <a:pt x="14437" y="52873"/>
                  <a:pt x="14481" y="52799"/>
                  <a:pt x="14510" y="52725"/>
                </a:cubicBezTo>
                <a:cubicBezTo>
                  <a:pt x="14584" y="52681"/>
                  <a:pt x="14658" y="52622"/>
                  <a:pt x="14731" y="52593"/>
                </a:cubicBezTo>
                <a:close/>
                <a:moveTo>
                  <a:pt x="15305" y="52593"/>
                </a:moveTo>
                <a:cubicBezTo>
                  <a:pt x="15261" y="52711"/>
                  <a:pt x="15246" y="52799"/>
                  <a:pt x="15217" y="52902"/>
                </a:cubicBezTo>
                <a:cubicBezTo>
                  <a:pt x="15129" y="52917"/>
                  <a:pt x="15026" y="52961"/>
                  <a:pt x="14937" y="53020"/>
                </a:cubicBezTo>
                <a:cubicBezTo>
                  <a:pt x="14981" y="52917"/>
                  <a:pt x="15011" y="52814"/>
                  <a:pt x="15040" y="52725"/>
                </a:cubicBezTo>
                <a:cubicBezTo>
                  <a:pt x="15143" y="52681"/>
                  <a:pt x="15217" y="52652"/>
                  <a:pt x="15305" y="52593"/>
                </a:cubicBezTo>
                <a:close/>
                <a:moveTo>
                  <a:pt x="26975" y="45941"/>
                </a:moveTo>
                <a:cubicBezTo>
                  <a:pt x="26990" y="45985"/>
                  <a:pt x="26990" y="46059"/>
                  <a:pt x="27005" y="46133"/>
                </a:cubicBezTo>
                <a:cubicBezTo>
                  <a:pt x="26990" y="46191"/>
                  <a:pt x="26975" y="46236"/>
                  <a:pt x="26975" y="46280"/>
                </a:cubicBezTo>
                <a:lnTo>
                  <a:pt x="26975" y="46309"/>
                </a:lnTo>
                <a:cubicBezTo>
                  <a:pt x="26652" y="47310"/>
                  <a:pt x="26092" y="48443"/>
                  <a:pt x="25180" y="49620"/>
                </a:cubicBezTo>
                <a:cubicBezTo>
                  <a:pt x="23752" y="51489"/>
                  <a:pt x="21604" y="51872"/>
                  <a:pt x="19131" y="52343"/>
                </a:cubicBezTo>
                <a:cubicBezTo>
                  <a:pt x="18116" y="52519"/>
                  <a:pt x="17071" y="52725"/>
                  <a:pt x="15982" y="53034"/>
                </a:cubicBezTo>
                <a:lnTo>
                  <a:pt x="16041" y="52711"/>
                </a:lnTo>
                <a:cubicBezTo>
                  <a:pt x="17159" y="52343"/>
                  <a:pt x="18263" y="52093"/>
                  <a:pt x="19293" y="51901"/>
                </a:cubicBezTo>
                <a:cubicBezTo>
                  <a:pt x="21619" y="51416"/>
                  <a:pt x="23811" y="50974"/>
                  <a:pt x="25224" y="49135"/>
                </a:cubicBezTo>
                <a:cubicBezTo>
                  <a:pt x="26048" y="48075"/>
                  <a:pt x="26578" y="47045"/>
                  <a:pt x="26916" y="46088"/>
                </a:cubicBezTo>
                <a:lnTo>
                  <a:pt x="26916" y="46103"/>
                </a:lnTo>
                <a:lnTo>
                  <a:pt x="26975" y="45941"/>
                </a:lnTo>
                <a:close/>
                <a:moveTo>
                  <a:pt x="15938" y="52681"/>
                </a:moveTo>
                <a:lnTo>
                  <a:pt x="15938" y="52681"/>
                </a:lnTo>
                <a:cubicBezTo>
                  <a:pt x="15909" y="52814"/>
                  <a:pt x="15894" y="52917"/>
                  <a:pt x="15879" y="53034"/>
                </a:cubicBezTo>
                <a:cubicBezTo>
                  <a:pt x="15761" y="53079"/>
                  <a:pt x="15673" y="53093"/>
                  <a:pt x="15570" y="53123"/>
                </a:cubicBezTo>
                <a:cubicBezTo>
                  <a:pt x="15585" y="53020"/>
                  <a:pt x="15599" y="52902"/>
                  <a:pt x="15644" y="52799"/>
                </a:cubicBezTo>
                <a:cubicBezTo>
                  <a:pt x="15732" y="52755"/>
                  <a:pt x="15835" y="52725"/>
                  <a:pt x="15938" y="52681"/>
                </a:cubicBezTo>
                <a:close/>
                <a:moveTo>
                  <a:pt x="14393" y="52799"/>
                </a:moveTo>
                <a:lnTo>
                  <a:pt x="14393" y="52799"/>
                </a:lnTo>
                <a:cubicBezTo>
                  <a:pt x="14349" y="52873"/>
                  <a:pt x="14304" y="52946"/>
                  <a:pt x="14275" y="53034"/>
                </a:cubicBezTo>
                <a:cubicBezTo>
                  <a:pt x="14201" y="53079"/>
                  <a:pt x="14128" y="53108"/>
                  <a:pt x="14069" y="53167"/>
                </a:cubicBezTo>
                <a:lnTo>
                  <a:pt x="14187" y="52946"/>
                </a:lnTo>
                <a:cubicBezTo>
                  <a:pt x="14246" y="52873"/>
                  <a:pt x="14319" y="52828"/>
                  <a:pt x="14393" y="52799"/>
                </a:cubicBezTo>
                <a:close/>
                <a:moveTo>
                  <a:pt x="14923" y="52755"/>
                </a:moveTo>
                <a:lnTo>
                  <a:pt x="14923" y="52755"/>
                </a:lnTo>
                <a:cubicBezTo>
                  <a:pt x="14878" y="52858"/>
                  <a:pt x="14849" y="52946"/>
                  <a:pt x="14820" y="53049"/>
                </a:cubicBezTo>
                <a:cubicBezTo>
                  <a:pt x="14761" y="53093"/>
                  <a:pt x="14658" y="53123"/>
                  <a:pt x="14569" y="53167"/>
                </a:cubicBezTo>
                <a:lnTo>
                  <a:pt x="14672" y="52887"/>
                </a:lnTo>
                <a:cubicBezTo>
                  <a:pt x="14761" y="52858"/>
                  <a:pt x="14849" y="52799"/>
                  <a:pt x="14923" y="52755"/>
                </a:cubicBezTo>
                <a:close/>
                <a:moveTo>
                  <a:pt x="13878" y="52961"/>
                </a:moveTo>
                <a:lnTo>
                  <a:pt x="13878" y="52961"/>
                </a:lnTo>
                <a:cubicBezTo>
                  <a:pt x="13848" y="53005"/>
                  <a:pt x="13819" y="53049"/>
                  <a:pt x="13804" y="53093"/>
                </a:cubicBezTo>
                <a:cubicBezTo>
                  <a:pt x="13745" y="53123"/>
                  <a:pt x="13701" y="53167"/>
                  <a:pt x="13657" y="53196"/>
                </a:cubicBezTo>
                <a:cubicBezTo>
                  <a:pt x="13672" y="53167"/>
                  <a:pt x="13701" y="53123"/>
                  <a:pt x="13730" y="53093"/>
                </a:cubicBezTo>
                <a:cubicBezTo>
                  <a:pt x="13745" y="53079"/>
                  <a:pt x="13775" y="53049"/>
                  <a:pt x="13804" y="53020"/>
                </a:cubicBezTo>
                <a:cubicBezTo>
                  <a:pt x="13819" y="53005"/>
                  <a:pt x="13833" y="52976"/>
                  <a:pt x="13878" y="52961"/>
                </a:cubicBezTo>
                <a:close/>
                <a:moveTo>
                  <a:pt x="15541" y="52858"/>
                </a:moveTo>
                <a:lnTo>
                  <a:pt x="15541" y="52858"/>
                </a:lnTo>
                <a:cubicBezTo>
                  <a:pt x="15526" y="52961"/>
                  <a:pt x="15496" y="53079"/>
                  <a:pt x="15467" y="53167"/>
                </a:cubicBezTo>
                <a:lnTo>
                  <a:pt x="15202" y="53270"/>
                </a:lnTo>
                <a:cubicBezTo>
                  <a:pt x="15217" y="53167"/>
                  <a:pt x="15246" y="53079"/>
                  <a:pt x="15276" y="52961"/>
                </a:cubicBezTo>
                <a:lnTo>
                  <a:pt x="15541" y="52858"/>
                </a:lnTo>
                <a:close/>
                <a:moveTo>
                  <a:pt x="14040" y="53020"/>
                </a:moveTo>
                <a:cubicBezTo>
                  <a:pt x="13995" y="53093"/>
                  <a:pt x="13966" y="53167"/>
                  <a:pt x="13951" y="53226"/>
                </a:cubicBezTo>
                <a:cubicBezTo>
                  <a:pt x="13878" y="53255"/>
                  <a:pt x="13819" y="53285"/>
                  <a:pt x="13745" y="53344"/>
                </a:cubicBezTo>
                <a:cubicBezTo>
                  <a:pt x="13775" y="53270"/>
                  <a:pt x="13819" y="53226"/>
                  <a:pt x="13848" y="53138"/>
                </a:cubicBezTo>
                <a:cubicBezTo>
                  <a:pt x="13907" y="53093"/>
                  <a:pt x="13981" y="53049"/>
                  <a:pt x="14040" y="53020"/>
                </a:cubicBezTo>
                <a:close/>
                <a:moveTo>
                  <a:pt x="14569" y="52946"/>
                </a:moveTo>
                <a:lnTo>
                  <a:pt x="14466" y="53226"/>
                </a:lnTo>
                <a:cubicBezTo>
                  <a:pt x="14393" y="53255"/>
                  <a:pt x="14290" y="53285"/>
                  <a:pt x="14216" y="53344"/>
                </a:cubicBezTo>
                <a:cubicBezTo>
                  <a:pt x="14260" y="53255"/>
                  <a:pt x="14290" y="53167"/>
                  <a:pt x="14334" y="53093"/>
                </a:cubicBezTo>
                <a:cubicBezTo>
                  <a:pt x="14422" y="53034"/>
                  <a:pt x="14496" y="52976"/>
                  <a:pt x="14569" y="52946"/>
                </a:cubicBezTo>
                <a:close/>
                <a:moveTo>
                  <a:pt x="15173" y="53020"/>
                </a:moveTo>
                <a:lnTo>
                  <a:pt x="15173" y="53020"/>
                </a:lnTo>
                <a:cubicBezTo>
                  <a:pt x="15143" y="53123"/>
                  <a:pt x="15129" y="53226"/>
                  <a:pt x="15099" y="53329"/>
                </a:cubicBezTo>
                <a:cubicBezTo>
                  <a:pt x="15011" y="53329"/>
                  <a:pt x="14893" y="53373"/>
                  <a:pt x="14805" y="53417"/>
                </a:cubicBezTo>
                <a:cubicBezTo>
                  <a:pt x="14849" y="53314"/>
                  <a:pt x="14864" y="53226"/>
                  <a:pt x="14893" y="53123"/>
                </a:cubicBezTo>
                <a:lnTo>
                  <a:pt x="15173" y="53020"/>
                </a:lnTo>
                <a:close/>
                <a:moveTo>
                  <a:pt x="13524" y="53270"/>
                </a:moveTo>
                <a:cubicBezTo>
                  <a:pt x="13510" y="53299"/>
                  <a:pt x="13480" y="53329"/>
                  <a:pt x="13466" y="53344"/>
                </a:cubicBezTo>
                <a:cubicBezTo>
                  <a:pt x="13421" y="53388"/>
                  <a:pt x="13392" y="53402"/>
                  <a:pt x="13363" y="53447"/>
                </a:cubicBezTo>
                <a:cubicBezTo>
                  <a:pt x="13377" y="53417"/>
                  <a:pt x="13392" y="53388"/>
                  <a:pt x="13407" y="53373"/>
                </a:cubicBezTo>
                <a:cubicBezTo>
                  <a:pt x="13451" y="53329"/>
                  <a:pt x="13480" y="53314"/>
                  <a:pt x="13524" y="53270"/>
                </a:cubicBezTo>
                <a:close/>
                <a:moveTo>
                  <a:pt x="26961" y="46456"/>
                </a:moveTo>
                <a:lnTo>
                  <a:pt x="26961" y="46471"/>
                </a:lnTo>
                <a:cubicBezTo>
                  <a:pt x="26975" y="46486"/>
                  <a:pt x="26990" y="46530"/>
                  <a:pt x="26990" y="46545"/>
                </a:cubicBezTo>
                <a:cubicBezTo>
                  <a:pt x="26990" y="46574"/>
                  <a:pt x="26990" y="46618"/>
                  <a:pt x="27005" y="46648"/>
                </a:cubicBezTo>
                <a:cubicBezTo>
                  <a:pt x="26666" y="47751"/>
                  <a:pt x="26107" y="48929"/>
                  <a:pt x="25180" y="50135"/>
                </a:cubicBezTo>
                <a:cubicBezTo>
                  <a:pt x="23708" y="52034"/>
                  <a:pt x="21501" y="52402"/>
                  <a:pt x="18940" y="52858"/>
                </a:cubicBezTo>
                <a:cubicBezTo>
                  <a:pt x="17969" y="53020"/>
                  <a:pt x="16939" y="53182"/>
                  <a:pt x="15909" y="53461"/>
                </a:cubicBezTo>
                <a:cubicBezTo>
                  <a:pt x="15923" y="53344"/>
                  <a:pt x="15953" y="53226"/>
                  <a:pt x="15953" y="53108"/>
                </a:cubicBezTo>
                <a:cubicBezTo>
                  <a:pt x="17027" y="52784"/>
                  <a:pt x="18101" y="52578"/>
                  <a:pt x="19117" y="52387"/>
                </a:cubicBezTo>
                <a:cubicBezTo>
                  <a:pt x="21501" y="51945"/>
                  <a:pt x="23752" y="51533"/>
                  <a:pt x="25224" y="49635"/>
                </a:cubicBezTo>
                <a:cubicBezTo>
                  <a:pt x="26033" y="48590"/>
                  <a:pt x="26593" y="47516"/>
                  <a:pt x="26961" y="46456"/>
                </a:cubicBezTo>
                <a:close/>
                <a:moveTo>
                  <a:pt x="14201" y="53167"/>
                </a:moveTo>
                <a:cubicBezTo>
                  <a:pt x="14187" y="53226"/>
                  <a:pt x="14143" y="53314"/>
                  <a:pt x="14113" y="53402"/>
                </a:cubicBezTo>
                <a:cubicBezTo>
                  <a:pt x="14040" y="53447"/>
                  <a:pt x="13966" y="53491"/>
                  <a:pt x="13878" y="53535"/>
                </a:cubicBezTo>
                <a:cubicBezTo>
                  <a:pt x="13907" y="53461"/>
                  <a:pt x="13951" y="53373"/>
                  <a:pt x="13981" y="53285"/>
                </a:cubicBezTo>
                <a:cubicBezTo>
                  <a:pt x="14054" y="53255"/>
                  <a:pt x="14128" y="53196"/>
                  <a:pt x="14201" y="53167"/>
                </a:cubicBezTo>
                <a:close/>
                <a:moveTo>
                  <a:pt x="14805" y="53152"/>
                </a:moveTo>
                <a:lnTo>
                  <a:pt x="14805" y="53152"/>
                </a:lnTo>
                <a:cubicBezTo>
                  <a:pt x="14775" y="53241"/>
                  <a:pt x="14761" y="53344"/>
                  <a:pt x="14716" y="53447"/>
                </a:cubicBezTo>
                <a:lnTo>
                  <a:pt x="14437" y="53550"/>
                </a:lnTo>
                <a:cubicBezTo>
                  <a:pt x="14481" y="53461"/>
                  <a:pt x="14496" y="53373"/>
                  <a:pt x="14525" y="53255"/>
                </a:cubicBezTo>
                <a:cubicBezTo>
                  <a:pt x="14628" y="53241"/>
                  <a:pt x="14716" y="53196"/>
                  <a:pt x="14805" y="53152"/>
                </a:cubicBezTo>
                <a:close/>
                <a:moveTo>
                  <a:pt x="13686" y="53270"/>
                </a:moveTo>
                <a:cubicBezTo>
                  <a:pt x="13657" y="53329"/>
                  <a:pt x="13627" y="53388"/>
                  <a:pt x="13598" y="53447"/>
                </a:cubicBezTo>
                <a:cubicBezTo>
                  <a:pt x="13539" y="53476"/>
                  <a:pt x="13480" y="53505"/>
                  <a:pt x="13407" y="53564"/>
                </a:cubicBezTo>
                <a:cubicBezTo>
                  <a:pt x="13451" y="53505"/>
                  <a:pt x="13480" y="53461"/>
                  <a:pt x="13510" y="53402"/>
                </a:cubicBezTo>
                <a:cubicBezTo>
                  <a:pt x="13583" y="53373"/>
                  <a:pt x="13627" y="53314"/>
                  <a:pt x="13686" y="53270"/>
                </a:cubicBezTo>
                <a:close/>
                <a:moveTo>
                  <a:pt x="15879" y="53138"/>
                </a:moveTo>
                <a:lnTo>
                  <a:pt x="15879" y="53138"/>
                </a:lnTo>
                <a:cubicBezTo>
                  <a:pt x="15864" y="53255"/>
                  <a:pt x="15835" y="53358"/>
                  <a:pt x="15835" y="53491"/>
                </a:cubicBezTo>
                <a:cubicBezTo>
                  <a:pt x="15717" y="53491"/>
                  <a:pt x="15599" y="53535"/>
                  <a:pt x="15511" y="53564"/>
                </a:cubicBezTo>
                <a:lnTo>
                  <a:pt x="15570" y="53241"/>
                </a:lnTo>
                <a:cubicBezTo>
                  <a:pt x="15673" y="53196"/>
                  <a:pt x="15761" y="53167"/>
                  <a:pt x="15879" y="53138"/>
                </a:cubicBezTo>
                <a:close/>
                <a:moveTo>
                  <a:pt x="13142" y="53594"/>
                </a:moveTo>
                <a:cubicBezTo>
                  <a:pt x="13142" y="53608"/>
                  <a:pt x="13112" y="53608"/>
                  <a:pt x="13112" y="53623"/>
                </a:cubicBezTo>
                <a:cubicBezTo>
                  <a:pt x="13100" y="53635"/>
                  <a:pt x="13078" y="53648"/>
                  <a:pt x="13053" y="53669"/>
                </a:cubicBezTo>
                <a:lnTo>
                  <a:pt x="13053" y="53669"/>
                </a:lnTo>
                <a:cubicBezTo>
                  <a:pt x="13054" y="53665"/>
                  <a:pt x="13054" y="53659"/>
                  <a:pt x="13054" y="53653"/>
                </a:cubicBezTo>
                <a:lnTo>
                  <a:pt x="13142" y="53594"/>
                </a:lnTo>
                <a:close/>
                <a:moveTo>
                  <a:pt x="15467" y="53255"/>
                </a:moveTo>
                <a:lnTo>
                  <a:pt x="15423" y="53594"/>
                </a:lnTo>
                <a:cubicBezTo>
                  <a:pt x="15305" y="53623"/>
                  <a:pt x="15217" y="53653"/>
                  <a:pt x="15099" y="53697"/>
                </a:cubicBezTo>
                <a:cubicBezTo>
                  <a:pt x="15129" y="53594"/>
                  <a:pt x="15143" y="53476"/>
                  <a:pt x="15173" y="53373"/>
                </a:cubicBezTo>
                <a:cubicBezTo>
                  <a:pt x="15276" y="53329"/>
                  <a:pt x="15379" y="53299"/>
                  <a:pt x="15467" y="53255"/>
                </a:cubicBezTo>
                <a:close/>
                <a:moveTo>
                  <a:pt x="13878" y="53373"/>
                </a:moveTo>
                <a:cubicBezTo>
                  <a:pt x="13833" y="53447"/>
                  <a:pt x="13789" y="53520"/>
                  <a:pt x="13760" y="53608"/>
                </a:cubicBezTo>
                <a:cubicBezTo>
                  <a:pt x="13686" y="53638"/>
                  <a:pt x="13613" y="53697"/>
                  <a:pt x="13539" y="53741"/>
                </a:cubicBezTo>
                <a:lnTo>
                  <a:pt x="13657" y="53520"/>
                </a:lnTo>
                <a:cubicBezTo>
                  <a:pt x="13730" y="53461"/>
                  <a:pt x="13789" y="53402"/>
                  <a:pt x="13878" y="53373"/>
                </a:cubicBezTo>
                <a:close/>
                <a:moveTo>
                  <a:pt x="14437" y="53329"/>
                </a:moveTo>
                <a:lnTo>
                  <a:pt x="14437" y="53329"/>
                </a:lnTo>
                <a:cubicBezTo>
                  <a:pt x="14407" y="53417"/>
                  <a:pt x="14363" y="53520"/>
                  <a:pt x="14349" y="53608"/>
                </a:cubicBezTo>
                <a:cubicBezTo>
                  <a:pt x="14260" y="53638"/>
                  <a:pt x="14157" y="53682"/>
                  <a:pt x="14069" y="53741"/>
                </a:cubicBezTo>
                <a:lnTo>
                  <a:pt x="14187" y="53461"/>
                </a:lnTo>
                <a:cubicBezTo>
                  <a:pt x="14275" y="53417"/>
                  <a:pt x="14349" y="53373"/>
                  <a:pt x="14437" y="53329"/>
                </a:cubicBezTo>
                <a:close/>
                <a:moveTo>
                  <a:pt x="13333" y="53550"/>
                </a:moveTo>
                <a:lnTo>
                  <a:pt x="13333" y="53550"/>
                </a:lnTo>
                <a:cubicBezTo>
                  <a:pt x="13318" y="53594"/>
                  <a:pt x="13289" y="53638"/>
                  <a:pt x="13260" y="53682"/>
                </a:cubicBezTo>
                <a:cubicBezTo>
                  <a:pt x="13201" y="53711"/>
                  <a:pt x="13157" y="53756"/>
                  <a:pt x="13112" y="53785"/>
                </a:cubicBezTo>
                <a:cubicBezTo>
                  <a:pt x="13127" y="53756"/>
                  <a:pt x="13171" y="53711"/>
                  <a:pt x="13186" y="53682"/>
                </a:cubicBezTo>
                <a:cubicBezTo>
                  <a:pt x="13230" y="53638"/>
                  <a:pt x="13289" y="53608"/>
                  <a:pt x="13333" y="53550"/>
                </a:cubicBezTo>
                <a:close/>
                <a:moveTo>
                  <a:pt x="15084" y="53402"/>
                </a:moveTo>
                <a:cubicBezTo>
                  <a:pt x="15070" y="53520"/>
                  <a:pt x="15040" y="53623"/>
                  <a:pt x="15011" y="53711"/>
                </a:cubicBezTo>
                <a:cubicBezTo>
                  <a:pt x="14893" y="53756"/>
                  <a:pt x="14805" y="53785"/>
                  <a:pt x="14702" y="53829"/>
                </a:cubicBezTo>
                <a:cubicBezTo>
                  <a:pt x="14731" y="53711"/>
                  <a:pt x="14761" y="53608"/>
                  <a:pt x="14790" y="53520"/>
                </a:cubicBezTo>
                <a:cubicBezTo>
                  <a:pt x="14878" y="53476"/>
                  <a:pt x="14996" y="53447"/>
                  <a:pt x="15084" y="53402"/>
                </a:cubicBezTo>
                <a:close/>
                <a:moveTo>
                  <a:pt x="14069" y="53520"/>
                </a:moveTo>
                <a:lnTo>
                  <a:pt x="14069" y="53520"/>
                </a:lnTo>
                <a:cubicBezTo>
                  <a:pt x="14040" y="53608"/>
                  <a:pt x="13995" y="53697"/>
                  <a:pt x="13981" y="53770"/>
                </a:cubicBezTo>
                <a:cubicBezTo>
                  <a:pt x="13892" y="53814"/>
                  <a:pt x="13819" y="53859"/>
                  <a:pt x="13716" y="53903"/>
                </a:cubicBezTo>
                <a:cubicBezTo>
                  <a:pt x="13760" y="53814"/>
                  <a:pt x="13789" y="53741"/>
                  <a:pt x="13833" y="53638"/>
                </a:cubicBezTo>
                <a:cubicBezTo>
                  <a:pt x="13907" y="53608"/>
                  <a:pt x="13995" y="53550"/>
                  <a:pt x="14069" y="53520"/>
                </a:cubicBezTo>
                <a:close/>
                <a:moveTo>
                  <a:pt x="27005" y="46868"/>
                </a:moveTo>
                <a:cubicBezTo>
                  <a:pt x="27005" y="46927"/>
                  <a:pt x="27019" y="46986"/>
                  <a:pt x="27019" y="47015"/>
                </a:cubicBezTo>
                <a:cubicBezTo>
                  <a:pt x="27034" y="47030"/>
                  <a:pt x="27034" y="47060"/>
                  <a:pt x="27034" y="47089"/>
                </a:cubicBezTo>
                <a:cubicBezTo>
                  <a:pt x="26710" y="48237"/>
                  <a:pt x="26122" y="49429"/>
                  <a:pt x="25180" y="50665"/>
                </a:cubicBezTo>
                <a:cubicBezTo>
                  <a:pt x="23679" y="52622"/>
                  <a:pt x="21412" y="52976"/>
                  <a:pt x="18764" y="53358"/>
                </a:cubicBezTo>
                <a:cubicBezTo>
                  <a:pt x="17822" y="53505"/>
                  <a:pt x="16850" y="53653"/>
                  <a:pt x="15864" y="53903"/>
                </a:cubicBezTo>
                <a:cubicBezTo>
                  <a:pt x="15864" y="53785"/>
                  <a:pt x="15879" y="53653"/>
                  <a:pt x="15894" y="53550"/>
                </a:cubicBezTo>
                <a:cubicBezTo>
                  <a:pt x="16939" y="53270"/>
                  <a:pt x="17969" y="53093"/>
                  <a:pt x="18940" y="52917"/>
                </a:cubicBezTo>
                <a:cubicBezTo>
                  <a:pt x="21516" y="52505"/>
                  <a:pt x="23723" y="52122"/>
                  <a:pt x="25239" y="50180"/>
                </a:cubicBezTo>
                <a:cubicBezTo>
                  <a:pt x="26107" y="49046"/>
                  <a:pt x="26666" y="47943"/>
                  <a:pt x="27005" y="46868"/>
                </a:cubicBezTo>
                <a:close/>
                <a:moveTo>
                  <a:pt x="13524" y="53564"/>
                </a:moveTo>
                <a:lnTo>
                  <a:pt x="13524" y="53564"/>
                </a:lnTo>
                <a:cubicBezTo>
                  <a:pt x="13480" y="53653"/>
                  <a:pt x="13451" y="53741"/>
                  <a:pt x="13407" y="53785"/>
                </a:cubicBezTo>
                <a:cubicBezTo>
                  <a:pt x="13333" y="53829"/>
                  <a:pt x="13289" y="53888"/>
                  <a:pt x="13215" y="53917"/>
                </a:cubicBezTo>
                <a:cubicBezTo>
                  <a:pt x="13245" y="53844"/>
                  <a:pt x="13289" y="53785"/>
                  <a:pt x="13318" y="53711"/>
                </a:cubicBezTo>
                <a:cubicBezTo>
                  <a:pt x="13392" y="53653"/>
                  <a:pt x="13451" y="53623"/>
                  <a:pt x="13524" y="53564"/>
                </a:cubicBezTo>
                <a:close/>
                <a:moveTo>
                  <a:pt x="14687" y="53550"/>
                </a:moveTo>
                <a:lnTo>
                  <a:pt x="14687" y="53550"/>
                </a:lnTo>
                <a:cubicBezTo>
                  <a:pt x="14658" y="53667"/>
                  <a:pt x="14628" y="53756"/>
                  <a:pt x="14613" y="53859"/>
                </a:cubicBezTo>
                <a:cubicBezTo>
                  <a:pt x="14510" y="53903"/>
                  <a:pt x="14422" y="53932"/>
                  <a:pt x="14319" y="53976"/>
                </a:cubicBezTo>
                <a:cubicBezTo>
                  <a:pt x="14334" y="53859"/>
                  <a:pt x="14363" y="53770"/>
                  <a:pt x="14407" y="53682"/>
                </a:cubicBezTo>
                <a:cubicBezTo>
                  <a:pt x="14496" y="53638"/>
                  <a:pt x="14584" y="53608"/>
                  <a:pt x="14687" y="53550"/>
                </a:cubicBezTo>
                <a:close/>
                <a:moveTo>
                  <a:pt x="15820" y="53564"/>
                </a:moveTo>
                <a:lnTo>
                  <a:pt x="15820" y="53564"/>
                </a:lnTo>
                <a:cubicBezTo>
                  <a:pt x="15806" y="53682"/>
                  <a:pt x="15806" y="53814"/>
                  <a:pt x="15806" y="53917"/>
                </a:cubicBezTo>
                <a:cubicBezTo>
                  <a:pt x="15673" y="53932"/>
                  <a:pt x="15570" y="53976"/>
                  <a:pt x="15452" y="54006"/>
                </a:cubicBezTo>
                <a:cubicBezTo>
                  <a:pt x="15467" y="53903"/>
                  <a:pt x="15467" y="53770"/>
                  <a:pt x="15496" y="53667"/>
                </a:cubicBezTo>
                <a:cubicBezTo>
                  <a:pt x="15599" y="53623"/>
                  <a:pt x="15717" y="53608"/>
                  <a:pt x="15820" y="53564"/>
                </a:cubicBezTo>
                <a:close/>
                <a:moveTo>
                  <a:pt x="12965" y="53859"/>
                </a:moveTo>
                <a:cubicBezTo>
                  <a:pt x="12951" y="53888"/>
                  <a:pt x="12936" y="53917"/>
                  <a:pt x="12921" y="53932"/>
                </a:cubicBezTo>
                <a:cubicBezTo>
                  <a:pt x="12877" y="53976"/>
                  <a:pt x="12818" y="54006"/>
                  <a:pt x="12789" y="54050"/>
                </a:cubicBezTo>
                <a:cubicBezTo>
                  <a:pt x="12803" y="54020"/>
                  <a:pt x="12818" y="54006"/>
                  <a:pt x="12847" y="53976"/>
                </a:cubicBezTo>
                <a:cubicBezTo>
                  <a:pt x="12877" y="53932"/>
                  <a:pt x="12936" y="53903"/>
                  <a:pt x="12965" y="53859"/>
                </a:cubicBezTo>
                <a:close/>
                <a:moveTo>
                  <a:pt x="13716" y="53697"/>
                </a:moveTo>
                <a:lnTo>
                  <a:pt x="13716" y="53697"/>
                </a:lnTo>
                <a:cubicBezTo>
                  <a:pt x="13686" y="53785"/>
                  <a:pt x="13657" y="53888"/>
                  <a:pt x="13613" y="53962"/>
                </a:cubicBezTo>
                <a:cubicBezTo>
                  <a:pt x="13539" y="53991"/>
                  <a:pt x="13451" y="54050"/>
                  <a:pt x="13377" y="54079"/>
                </a:cubicBezTo>
                <a:cubicBezTo>
                  <a:pt x="13407" y="54006"/>
                  <a:pt x="13451" y="53917"/>
                  <a:pt x="13480" y="53844"/>
                </a:cubicBezTo>
                <a:cubicBezTo>
                  <a:pt x="13554" y="53785"/>
                  <a:pt x="13657" y="53756"/>
                  <a:pt x="13716" y="53697"/>
                </a:cubicBezTo>
                <a:close/>
                <a:moveTo>
                  <a:pt x="14319" y="53711"/>
                </a:moveTo>
                <a:cubicBezTo>
                  <a:pt x="14275" y="53814"/>
                  <a:pt x="14260" y="53917"/>
                  <a:pt x="14246" y="54006"/>
                </a:cubicBezTo>
                <a:cubicBezTo>
                  <a:pt x="14143" y="54050"/>
                  <a:pt x="14054" y="54079"/>
                  <a:pt x="13951" y="54123"/>
                </a:cubicBezTo>
                <a:cubicBezTo>
                  <a:pt x="13981" y="54035"/>
                  <a:pt x="13995" y="53932"/>
                  <a:pt x="14040" y="53829"/>
                </a:cubicBezTo>
                <a:lnTo>
                  <a:pt x="14319" y="53711"/>
                </a:lnTo>
                <a:close/>
                <a:moveTo>
                  <a:pt x="15393" y="53682"/>
                </a:moveTo>
                <a:lnTo>
                  <a:pt x="15393" y="53682"/>
                </a:lnTo>
                <a:cubicBezTo>
                  <a:pt x="15379" y="53785"/>
                  <a:pt x="15364" y="53903"/>
                  <a:pt x="15364" y="54020"/>
                </a:cubicBezTo>
                <a:cubicBezTo>
                  <a:pt x="15246" y="54065"/>
                  <a:pt x="15143" y="54079"/>
                  <a:pt x="15026" y="54123"/>
                </a:cubicBezTo>
                <a:cubicBezTo>
                  <a:pt x="15055" y="54006"/>
                  <a:pt x="15070" y="53903"/>
                  <a:pt x="15084" y="53770"/>
                </a:cubicBezTo>
                <a:cubicBezTo>
                  <a:pt x="15187" y="53741"/>
                  <a:pt x="15305" y="53697"/>
                  <a:pt x="15393" y="53682"/>
                </a:cubicBezTo>
                <a:close/>
                <a:moveTo>
                  <a:pt x="13157" y="53859"/>
                </a:moveTo>
                <a:cubicBezTo>
                  <a:pt x="13112" y="53917"/>
                  <a:pt x="13098" y="53976"/>
                  <a:pt x="13054" y="54020"/>
                </a:cubicBezTo>
                <a:cubicBezTo>
                  <a:pt x="13009" y="54065"/>
                  <a:pt x="12936" y="54123"/>
                  <a:pt x="12877" y="54153"/>
                </a:cubicBezTo>
                <a:cubicBezTo>
                  <a:pt x="12921" y="54094"/>
                  <a:pt x="12936" y="54050"/>
                  <a:pt x="12965" y="54006"/>
                </a:cubicBezTo>
                <a:cubicBezTo>
                  <a:pt x="13039" y="53962"/>
                  <a:pt x="13098" y="53903"/>
                  <a:pt x="13157" y="53859"/>
                </a:cubicBezTo>
                <a:close/>
                <a:moveTo>
                  <a:pt x="14996" y="53814"/>
                </a:moveTo>
                <a:lnTo>
                  <a:pt x="14937" y="54138"/>
                </a:lnTo>
                <a:cubicBezTo>
                  <a:pt x="14849" y="54182"/>
                  <a:pt x="14731" y="54212"/>
                  <a:pt x="14628" y="54256"/>
                </a:cubicBezTo>
                <a:lnTo>
                  <a:pt x="14672" y="53917"/>
                </a:lnTo>
                <a:cubicBezTo>
                  <a:pt x="14790" y="53888"/>
                  <a:pt x="14878" y="53844"/>
                  <a:pt x="14996" y="53814"/>
                </a:cubicBezTo>
                <a:close/>
                <a:moveTo>
                  <a:pt x="13363" y="53932"/>
                </a:moveTo>
                <a:lnTo>
                  <a:pt x="13245" y="54153"/>
                </a:lnTo>
                <a:cubicBezTo>
                  <a:pt x="13171" y="54197"/>
                  <a:pt x="13098" y="54241"/>
                  <a:pt x="13009" y="54285"/>
                </a:cubicBezTo>
                <a:lnTo>
                  <a:pt x="13112" y="54065"/>
                </a:lnTo>
                <a:cubicBezTo>
                  <a:pt x="13215" y="54020"/>
                  <a:pt x="13289" y="53976"/>
                  <a:pt x="13363" y="53932"/>
                </a:cubicBezTo>
                <a:close/>
                <a:moveTo>
                  <a:pt x="13951" y="53888"/>
                </a:moveTo>
                <a:cubicBezTo>
                  <a:pt x="13907" y="53976"/>
                  <a:pt x="13878" y="54065"/>
                  <a:pt x="13848" y="54153"/>
                </a:cubicBezTo>
                <a:cubicBezTo>
                  <a:pt x="13760" y="54197"/>
                  <a:pt x="13672" y="54227"/>
                  <a:pt x="13583" y="54285"/>
                </a:cubicBezTo>
                <a:lnTo>
                  <a:pt x="13686" y="54006"/>
                </a:lnTo>
                <a:cubicBezTo>
                  <a:pt x="13775" y="53976"/>
                  <a:pt x="13878" y="53917"/>
                  <a:pt x="13951" y="53888"/>
                </a:cubicBezTo>
                <a:close/>
                <a:moveTo>
                  <a:pt x="12568" y="54197"/>
                </a:moveTo>
                <a:cubicBezTo>
                  <a:pt x="12553" y="54212"/>
                  <a:pt x="12553" y="54227"/>
                  <a:pt x="12524" y="54256"/>
                </a:cubicBezTo>
                <a:cubicBezTo>
                  <a:pt x="12509" y="54271"/>
                  <a:pt x="12494" y="54285"/>
                  <a:pt x="12450" y="54300"/>
                </a:cubicBezTo>
                <a:cubicBezTo>
                  <a:pt x="12494" y="54285"/>
                  <a:pt x="12509" y="54271"/>
                  <a:pt x="12509" y="54256"/>
                </a:cubicBezTo>
                <a:lnTo>
                  <a:pt x="12568" y="54197"/>
                </a:lnTo>
                <a:close/>
                <a:moveTo>
                  <a:pt x="27075" y="47307"/>
                </a:moveTo>
                <a:lnTo>
                  <a:pt x="27075" y="47307"/>
                </a:lnTo>
                <a:cubicBezTo>
                  <a:pt x="27064" y="47345"/>
                  <a:pt x="27065" y="47371"/>
                  <a:pt x="27078" y="47398"/>
                </a:cubicBezTo>
                <a:lnTo>
                  <a:pt x="27078" y="47457"/>
                </a:lnTo>
                <a:lnTo>
                  <a:pt x="27078" y="47531"/>
                </a:lnTo>
                <a:cubicBezTo>
                  <a:pt x="26769" y="48664"/>
                  <a:pt x="26195" y="49885"/>
                  <a:pt x="25195" y="51195"/>
                </a:cubicBezTo>
                <a:cubicBezTo>
                  <a:pt x="23649" y="53211"/>
                  <a:pt x="21324" y="53535"/>
                  <a:pt x="18616" y="53903"/>
                </a:cubicBezTo>
                <a:cubicBezTo>
                  <a:pt x="17733" y="54020"/>
                  <a:pt x="16821" y="54138"/>
                  <a:pt x="15879" y="54344"/>
                </a:cubicBezTo>
                <a:cubicBezTo>
                  <a:pt x="15879" y="54212"/>
                  <a:pt x="15879" y="54094"/>
                  <a:pt x="15894" y="53976"/>
                </a:cubicBezTo>
                <a:cubicBezTo>
                  <a:pt x="16880" y="53726"/>
                  <a:pt x="17881" y="53579"/>
                  <a:pt x="18822" y="53432"/>
                </a:cubicBezTo>
                <a:cubicBezTo>
                  <a:pt x="21471" y="53034"/>
                  <a:pt x="23752" y="52681"/>
                  <a:pt x="25268" y="50695"/>
                </a:cubicBezTo>
                <a:cubicBezTo>
                  <a:pt x="26148" y="49536"/>
                  <a:pt x="26736" y="48393"/>
                  <a:pt x="27075" y="47307"/>
                </a:cubicBezTo>
                <a:close/>
                <a:moveTo>
                  <a:pt x="14584" y="53962"/>
                </a:moveTo>
                <a:cubicBezTo>
                  <a:pt x="14569" y="54065"/>
                  <a:pt x="14555" y="54182"/>
                  <a:pt x="14525" y="54271"/>
                </a:cubicBezTo>
                <a:cubicBezTo>
                  <a:pt x="14422" y="54300"/>
                  <a:pt x="14334" y="54344"/>
                  <a:pt x="14216" y="54374"/>
                </a:cubicBezTo>
                <a:cubicBezTo>
                  <a:pt x="14246" y="54271"/>
                  <a:pt x="14275" y="54182"/>
                  <a:pt x="14290" y="54065"/>
                </a:cubicBezTo>
                <a:cubicBezTo>
                  <a:pt x="14393" y="54035"/>
                  <a:pt x="14496" y="53991"/>
                  <a:pt x="14584" y="53962"/>
                </a:cubicBezTo>
                <a:close/>
                <a:moveTo>
                  <a:pt x="12789" y="54153"/>
                </a:moveTo>
                <a:lnTo>
                  <a:pt x="12789" y="54153"/>
                </a:lnTo>
                <a:cubicBezTo>
                  <a:pt x="12774" y="54197"/>
                  <a:pt x="12730" y="54227"/>
                  <a:pt x="12715" y="54285"/>
                </a:cubicBezTo>
                <a:cubicBezTo>
                  <a:pt x="12656" y="54330"/>
                  <a:pt x="12583" y="54374"/>
                  <a:pt x="12524" y="54418"/>
                </a:cubicBezTo>
                <a:cubicBezTo>
                  <a:pt x="12538" y="54374"/>
                  <a:pt x="12583" y="54344"/>
                  <a:pt x="12597" y="54300"/>
                </a:cubicBezTo>
                <a:cubicBezTo>
                  <a:pt x="12671" y="54256"/>
                  <a:pt x="12730" y="54197"/>
                  <a:pt x="12789" y="54153"/>
                </a:cubicBezTo>
                <a:close/>
                <a:moveTo>
                  <a:pt x="15806" y="53991"/>
                </a:moveTo>
                <a:lnTo>
                  <a:pt x="15806" y="54359"/>
                </a:lnTo>
                <a:cubicBezTo>
                  <a:pt x="15673" y="54374"/>
                  <a:pt x="15570" y="54418"/>
                  <a:pt x="15438" y="54433"/>
                </a:cubicBezTo>
                <a:cubicBezTo>
                  <a:pt x="15423" y="54359"/>
                  <a:pt x="15423" y="54271"/>
                  <a:pt x="15438" y="54197"/>
                </a:cubicBezTo>
                <a:cubicBezTo>
                  <a:pt x="15438" y="54153"/>
                  <a:pt x="15438" y="54123"/>
                  <a:pt x="15452" y="54079"/>
                </a:cubicBezTo>
                <a:cubicBezTo>
                  <a:pt x="15555" y="54050"/>
                  <a:pt x="15688" y="54020"/>
                  <a:pt x="15806" y="53991"/>
                </a:cubicBezTo>
                <a:close/>
                <a:moveTo>
                  <a:pt x="13554" y="54065"/>
                </a:moveTo>
                <a:lnTo>
                  <a:pt x="13554" y="54065"/>
                </a:lnTo>
                <a:cubicBezTo>
                  <a:pt x="13524" y="54153"/>
                  <a:pt x="13480" y="54256"/>
                  <a:pt x="13466" y="54330"/>
                </a:cubicBezTo>
                <a:cubicBezTo>
                  <a:pt x="13377" y="54359"/>
                  <a:pt x="13289" y="54418"/>
                  <a:pt x="13201" y="54447"/>
                </a:cubicBezTo>
                <a:cubicBezTo>
                  <a:pt x="13245" y="54359"/>
                  <a:pt x="13289" y="54285"/>
                  <a:pt x="13318" y="54197"/>
                </a:cubicBezTo>
                <a:cubicBezTo>
                  <a:pt x="13392" y="54182"/>
                  <a:pt x="13480" y="54123"/>
                  <a:pt x="13554" y="54065"/>
                </a:cubicBezTo>
                <a:close/>
                <a:moveTo>
                  <a:pt x="12980" y="54197"/>
                </a:moveTo>
                <a:cubicBezTo>
                  <a:pt x="12951" y="54256"/>
                  <a:pt x="12921" y="54300"/>
                  <a:pt x="12892" y="54374"/>
                </a:cubicBezTo>
                <a:cubicBezTo>
                  <a:pt x="12818" y="54418"/>
                  <a:pt x="12744" y="54477"/>
                  <a:pt x="12671" y="54521"/>
                </a:cubicBezTo>
                <a:cubicBezTo>
                  <a:pt x="12715" y="54477"/>
                  <a:pt x="12744" y="54403"/>
                  <a:pt x="12789" y="54344"/>
                </a:cubicBezTo>
                <a:cubicBezTo>
                  <a:pt x="12862" y="54285"/>
                  <a:pt x="12936" y="54227"/>
                  <a:pt x="12980" y="54197"/>
                </a:cubicBezTo>
                <a:close/>
                <a:moveTo>
                  <a:pt x="14201" y="54109"/>
                </a:moveTo>
                <a:lnTo>
                  <a:pt x="14201" y="54109"/>
                </a:lnTo>
                <a:cubicBezTo>
                  <a:pt x="14187" y="54212"/>
                  <a:pt x="14143" y="54300"/>
                  <a:pt x="14128" y="54418"/>
                </a:cubicBezTo>
                <a:cubicBezTo>
                  <a:pt x="14025" y="54447"/>
                  <a:pt x="13922" y="54491"/>
                  <a:pt x="13819" y="54521"/>
                </a:cubicBezTo>
                <a:cubicBezTo>
                  <a:pt x="13848" y="54418"/>
                  <a:pt x="13892" y="54330"/>
                  <a:pt x="13907" y="54227"/>
                </a:cubicBezTo>
                <a:cubicBezTo>
                  <a:pt x="13995" y="54197"/>
                  <a:pt x="14113" y="54138"/>
                  <a:pt x="14201" y="54109"/>
                </a:cubicBezTo>
                <a:close/>
                <a:moveTo>
                  <a:pt x="15349" y="54094"/>
                </a:moveTo>
                <a:lnTo>
                  <a:pt x="15349" y="54168"/>
                </a:lnTo>
                <a:cubicBezTo>
                  <a:pt x="15349" y="54271"/>
                  <a:pt x="15320" y="54359"/>
                  <a:pt x="15320" y="54447"/>
                </a:cubicBezTo>
                <a:cubicBezTo>
                  <a:pt x="15217" y="54491"/>
                  <a:pt x="15099" y="54521"/>
                  <a:pt x="14981" y="54550"/>
                </a:cubicBezTo>
                <a:lnTo>
                  <a:pt x="14981" y="54433"/>
                </a:lnTo>
                <a:cubicBezTo>
                  <a:pt x="14981" y="54359"/>
                  <a:pt x="14996" y="54271"/>
                  <a:pt x="15011" y="54197"/>
                </a:cubicBezTo>
                <a:cubicBezTo>
                  <a:pt x="15129" y="54153"/>
                  <a:pt x="15232" y="54123"/>
                  <a:pt x="15349" y="54094"/>
                </a:cubicBezTo>
                <a:close/>
                <a:moveTo>
                  <a:pt x="14937" y="54212"/>
                </a:moveTo>
                <a:cubicBezTo>
                  <a:pt x="14937" y="54285"/>
                  <a:pt x="14923" y="54359"/>
                  <a:pt x="14923" y="54433"/>
                </a:cubicBezTo>
                <a:cubicBezTo>
                  <a:pt x="14923" y="54462"/>
                  <a:pt x="14923" y="54521"/>
                  <a:pt x="14908" y="54565"/>
                </a:cubicBezTo>
                <a:cubicBezTo>
                  <a:pt x="14790" y="54594"/>
                  <a:pt x="14687" y="54624"/>
                  <a:pt x="14555" y="54653"/>
                </a:cubicBezTo>
                <a:cubicBezTo>
                  <a:pt x="14569" y="54565"/>
                  <a:pt x="14584" y="54447"/>
                  <a:pt x="14613" y="54330"/>
                </a:cubicBezTo>
                <a:lnTo>
                  <a:pt x="14937" y="54212"/>
                </a:lnTo>
                <a:close/>
                <a:moveTo>
                  <a:pt x="12406" y="54462"/>
                </a:moveTo>
                <a:cubicBezTo>
                  <a:pt x="12377" y="54506"/>
                  <a:pt x="12362" y="54521"/>
                  <a:pt x="12347" y="54565"/>
                </a:cubicBezTo>
                <a:cubicBezTo>
                  <a:pt x="12303" y="54594"/>
                  <a:pt x="12259" y="54639"/>
                  <a:pt x="12215" y="54668"/>
                </a:cubicBezTo>
                <a:cubicBezTo>
                  <a:pt x="12229" y="54639"/>
                  <a:pt x="12259" y="54624"/>
                  <a:pt x="12274" y="54580"/>
                </a:cubicBezTo>
                <a:cubicBezTo>
                  <a:pt x="12303" y="54550"/>
                  <a:pt x="12362" y="54506"/>
                  <a:pt x="12406" y="54462"/>
                </a:cubicBezTo>
                <a:close/>
                <a:moveTo>
                  <a:pt x="13186" y="54285"/>
                </a:moveTo>
                <a:lnTo>
                  <a:pt x="13186" y="54285"/>
                </a:lnTo>
                <a:cubicBezTo>
                  <a:pt x="13157" y="54359"/>
                  <a:pt x="13112" y="54447"/>
                  <a:pt x="13098" y="54521"/>
                </a:cubicBezTo>
                <a:cubicBezTo>
                  <a:pt x="13009" y="54565"/>
                  <a:pt x="12936" y="54624"/>
                  <a:pt x="12833" y="54668"/>
                </a:cubicBezTo>
                <a:cubicBezTo>
                  <a:pt x="12877" y="54594"/>
                  <a:pt x="12921" y="54506"/>
                  <a:pt x="12951" y="54433"/>
                </a:cubicBezTo>
                <a:cubicBezTo>
                  <a:pt x="13024" y="54374"/>
                  <a:pt x="13112" y="54330"/>
                  <a:pt x="13186" y="54285"/>
                </a:cubicBezTo>
                <a:close/>
                <a:moveTo>
                  <a:pt x="13819" y="54271"/>
                </a:moveTo>
                <a:cubicBezTo>
                  <a:pt x="13775" y="54359"/>
                  <a:pt x="13760" y="54477"/>
                  <a:pt x="13745" y="54565"/>
                </a:cubicBezTo>
                <a:cubicBezTo>
                  <a:pt x="13657" y="54594"/>
                  <a:pt x="13539" y="54639"/>
                  <a:pt x="13451" y="54697"/>
                </a:cubicBezTo>
                <a:cubicBezTo>
                  <a:pt x="13480" y="54594"/>
                  <a:pt x="13510" y="54506"/>
                  <a:pt x="13539" y="54388"/>
                </a:cubicBezTo>
                <a:cubicBezTo>
                  <a:pt x="13627" y="54359"/>
                  <a:pt x="13730" y="54300"/>
                  <a:pt x="13819" y="54271"/>
                </a:cubicBezTo>
                <a:close/>
                <a:moveTo>
                  <a:pt x="12597" y="54447"/>
                </a:moveTo>
                <a:lnTo>
                  <a:pt x="12597" y="54447"/>
                </a:lnTo>
                <a:cubicBezTo>
                  <a:pt x="12568" y="54506"/>
                  <a:pt x="12553" y="54565"/>
                  <a:pt x="12509" y="54624"/>
                </a:cubicBezTo>
                <a:cubicBezTo>
                  <a:pt x="12435" y="54668"/>
                  <a:pt x="12362" y="54712"/>
                  <a:pt x="12303" y="54771"/>
                </a:cubicBezTo>
                <a:cubicBezTo>
                  <a:pt x="12347" y="54712"/>
                  <a:pt x="12362" y="54668"/>
                  <a:pt x="12406" y="54624"/>
                </a:cubicBezTo>
                <a:cubicBezTo>
                  <a:pt x="12435" y="54580"/>
                  <a:pt x="12494" y="54550"/>
                  <a:pt x="12524" y="54506"/>
                </a:cubicBezTo>
                <a:cubicBezTo>
                  <a:pt x="12553" y="54491"/>
                  <a:pt x="12583" y="54477"/>
                  <a:pt x="12597" y="54447"/>
                </a:cubicBezTo>
                <a:close/>
                <a:moveTo>
                  <a:pt x="14510" y="54359"/>
                </a:moveTo>
                <a:lnTo>
                  <a:pt x="14466" y="54697"/>
                </a:lnTo>
                <a:lnTo>
                  <a:pt x="14128" y="54800"/>
                </a:lnTo>
                <a:cubicBezTo>
                  <a:pt x="14157" y="54697"/>
                  <a:pt x="14187" y="54580"/>
                  <a:pt x="14201" y="54477"/>
                </a:cubicBezTo>
                <a:cubicBezTo>
                  <a:pt x="14304" y="54433"/>
                  <a:pt x="14422" y="54403"/>
                  <a:pt x="14510" y="54359"/>
                </a:cubicBezTo>
                <a:close/>
                <a:moveTo>
                  <a:pt x="27078" y="47737"/>
                </a:moveTo>
                <a:cubicBezTo>
                  <a:pt x="27122" y="47766"/>
                  <a:pt x="27122" y="47766"/>
                  <a:pt x="27122" y="47795"/>
                </a:cubicBezTo>
                <a:lnTo>
                  <a:pt x="27122" y="47810"/>
                </a:lnTo>
                <a:lnTo>
                  <a:pt x="27122" y="47854"/>
                </a:lnTo>
                <a:lnTo>
                  <a:pt x="27122" y="47869"/>
                </a:lnTo>
                <a:lnTo>
                  <a:pt x="27122" y="47898"/>
                </a:lnTo>
                <a:lnTo>
                  <a:pt x="27122" y="47928"/>
                </a:lnTo>
                <a:lnTo>
                  <a:pt x="27122" y="47943"/>
                </a:lnTo>
                <a:lnTo>
                  <a:pt x="27122" y="47957"/>
                </a:lnTo>
                <a:cubicBezTo>
                  <a:pt x="26828" y="49105"/>
                  <a:pt x="26210" y="50371"/>
                  <a:pt x="25180" y="51725"/>
                </a:cubicBezTo>
                <a:cubicBezTo>
                  <a:pt x="23620" y="53785"/>
                  <a:pt x="21192" y="54109"/>
                  <a:pt x="18410" y="54433"/>
                </a:cubicBezTo>
                <a:cubicBezTo>
                  <a:pt x="17586" y="54550"/>
                  <a:pt x="16718" y="54639"/>
                  <a:pt x="15864" y="54800"/>
                </a:cubicBezTo>
                <a:cubicBezTo>
                  <a:pt x="15864" y="54668"/>
                  <a:pt x="15864" y="54550"/>
                  <a:pt x="15835" y="54418"/>
                </a:cubicBezTo>
                <a:cubicBezTo>
                  <a:pt x="16777" y="54212"/>
                  <a:pt x="17719" y="54079"/>
                  <a:pt x="18602" y="53976"/>
                </a:cubicBezTo>
                <a:cubicBezTo>
                  <a:pt x="21324" y="53608"/>
                  <a:pt x="23694" y="53270"/>
                  <a:pt x="25239" y="51239"/>
                </a:cubicBezTo>
                <a:cubicBezTo>
                  <a:pt x="26195" y="49988"/>
                  <a:pt x="26769" y="48826"/>
                  <a:pt x="27078" y="47737"/>
                </a:cubicBezTo>
                <a:close/>
                <a:moveTo>
                  <a:pt x="13421" y="54447"/>
                </a:moveTo>
                <a:cubicBezTo>
                  <a:pt x="13392" y="54550"/>
                  <a:pt x="13377" y="54639"/>
                  <a:pt x="13333" y="54727"/>
                </a:cubicBezTo>
                <a:cubicBezTo>
                  <a:pt x="13245" y="54771"/>
                  <a:pt x="13157" y="54815"/>
                  <a:pt x="13054" y="54859"/>
                </a:cubicBezTo>
                <a:cubicBezTo>
                  <a:pt x="13098" y="54771"/>
                  <a:pt x="13142" y="54668"/>
                  <a:pt x="13157" y="54580"/>
                </a:cubicBezTo>
                <a:cubicBezTo>
                  <a:pt x="13245" y="54550"/>
                  <a:pt x="13333" y="54491"/>
                  <a:pt x="13421" y="54447"/>
                </a:cubicBezTo>
                <a:close/>
                <a:moveTo>
                  <a:pt x="12818" y="54506"/>
                </a:moveTo>
                <a:lnTo>
                  <a:pt x="12818" y="54506"/>
                </a:lnTo>
                <a:cubicBezTo>
                  <a:pt x="12789" y="54580"/>
                  <a:pt x="12744" y="54653"/>
                  <a:pt x="12730" y="54727"/>
                </a:cubicBezTo>
                <a:cubicBezTo>
                  <a:pt x="12656" y="54786"/>
                  <a:pt x="12568" y="54815"/>
                  <a:pt x="12494" y="54874"/>
                </a:cubicBezTo>
                <a:cubicBezTo>
                  <a:pt x="12524" y="54800"/>
                  <a:pt x="12568" y="54727"/>
                  <a:pt x="12597" y="54668"/>
                </a:cubicBezTo>
                <a:cubicBezTo>
                  <a:pt x="12656" y="54624"/>
                  <a:pt x="12744" y="54565"/>
                  <a:pt x="12818" y="54506"/>
                </a:cubicBezTo>
                <a:close/>
                <a:moveTo>
                  <a:pt x="15761" y="54447"/>
                </a:moveTo>
                <a:cubicBezTo>
                  <a:pt x="15791" y="54580"/>
                  <a:pt x="15791" y="54697"/>
                  <a:pt x="15791" y="54815"/>
                </a:cubicBezTo>
                <a:cubicBezTo>
                  <a:pt x="15658" y="54845"/>
                  <a:pt x="15526" y="54874"/>
                  <a:pt x="15393" y="54889"/>
                </a:cubicBezTo>
                <a:lnTo>
                  <a:pt x="15393" y="54521"/>
                </a:lnTo>
                <a:cubicBezTo>
                  <a:pt x="15526" y="54491"/>
                  <a:pt x="15644" y="54462"/>
                  <a:pt x="15761" y="54447"/>
                </a:cubicBezTo>
                <a:close/>
                <a:moveTo>
                  <a:pt x="12009" y="54800"/>
                </a:moveTo>
                <a:lnTo>
                  <a:pt x="12009" y="54800"/>
                </a:lnTo>
                <a:cubicBezTo>
                  <a:pt x="11994" y="54815"/>
                  <a:pt x="11994" y="54845"/>
                  <a:pt x="11979" y="54859"/>
                </a:cubicBezTo>
                <a:cubicBezTo>
                  <a:pt x="11935" y="54874"/>
                  <a:pt x="11906" y="54918"/>
                  <a:pt x="11891" y="54933"/>
                </a:cubicBezTo>
                <a:lnTo>
                  <a:pt x="11891" y="54933"/>
                </a:lnTo>
                <a:cubicBezTo>
                  <a:pt x="11906" y="54918"/>
                  <a:pt x="11920" y="54889"/>
                  <a:pt x="11920" y="54874"/>
                </a:cubicBezTo>
                <a:cubicBezTo>
                  <a:pt x="11965" y="54859"/>
                  <a:pt x="11979" y="54815"/>
                  <a:pt x="12009" y="54800"/>
                </a:cubicBezTo>
                <a:close/>
                <a:moveTo>
                  <a:pt x="14113" y="54506"/>
                </a:moveTo>
                <a:lnTo>
                  <a:pt x="14113" y="54506"/>
                </a:lnTo>
                <a:cubicBezTo>
                  <a:pt x="14098" y="54624"/>
                  <a:pt x="14069" y="54727"/>
                  <a:pt x="14054" y="54815"/>
                </a:cubicBezTo>
                <a:lnTo>
                  <a:pt x="13730" y="54933"/>
                </a:lnTo>
                <a:cubicBezTo>
                  <a:pt x="13745" y="54815"/>
                  <a:pt x="13775" y="54727"/>
                  <a:pt x="13789" y="54624"/>
                </a:cubicBezTo>
                <a:cubicBezTo>
                  <a:pt x="13907" y="54580"/>
                  <a:pt x="13995" y="54550"/>
                  <a:pt x="14113" y="54506"/>
                </a:cubicBezTo>
                <a:close/>
                <a:moveTo>
                  <a:pt x="15320" y="54550"/>
                </a:moveTo>
                <a:lnTo>
                  <a:pt x="15320" y="54918"/>
                </a:lnTo>
                <a:cubicBezTo>
                  <a:pt x="15202" y="54933"/>
                  <a:pt x="15084" y="54962"/>
                  <a:pt x="14952" y="54992"/>
                </a:cubicBezTo>
                <a:cubicBezTo>
                  <a:pt x="14952" y="54874"/>
                  <a:pt x="14981" y="54771"/>
                  <a:pt x="14981" y="54639"/>
                </a:cubicBezTo>
                <a:cubicBezTo>
                  <a:pt x="15084" y="54594"/>
                  <a:pt x="15217" y="54580"/>
                  <a:pt x="15320" y="54550"/>
                </a:cubicBezTo>
                <a:close/>
                <a:moveTo>
                  <a:pt x="12215" y="54742"/>
                </a:moveTo>
                <a:cubicBezTo>
                  <a:pt x="12200" y="54800"/>
                  <a:pt x="12185" y="54845"/>
                  <a:pt x="12141" y="54889"/>
                </a:cubicBezTo>
                <a:cubicBezTo>
                  <a:pt x="12097" y="54918"/>
                  <a:pt x="12082" y="54933"/>
                  <a:pt x="12053" y="54948"/>
                </a:cubicBezTo>
                <a:cubicBezTo>
                  <a:pt x="12009" y="54962"/>
                  <a:pt x="11979" y="55006"/>
                  <a:pt x="11935" y="55021"/>
                </a:cubicBezTo>
                <a:cubicBezTo>
                  <a:pt x="11950" y="54992"/>
                  <a:pt x="11994" y="54948"/>
                  <a:pt x="12038" y="54889"/>
                </a:cubicBezTo>
                <a:cubicBezTo>
                  <a:pt x="12082" y="54845"/>
                  <a:pt x="12141" y="54800"/>
                  <a:pt x="12215" y="54742"/>
                </a:cubicBezTo>
                <a:close/>
                <a:moveTo>
                  <a:pt x="13039" y="54639"/>
                </a:moveTo>
                <a:lnTo>
                  <a:pt x="13039" y="54639"/>
                </a:lnTo>
                <a:cubicBezTo>
                  <a:pt x="13024" y="54727"/>
                  <a:pt x="12995" y="54815"/>
                  <a:pt x="12951" y="54918"/>
                </a:cubicBezTo>
                <a:cubicBezTo>
                  <a:pt x="12862" y="54948"/>
                  <a:pt x="12774" y="55006"/>
                  <a:pt x="12671" y="55036"/>
                </a:cubicBezTo>
                <a:cubicBezTo>
                  <a:pt x="12715" y="54948"/>
                  <a:pt x="12744" y="54874"/>
                  <a:pt x="12789" y="54786"/>
                </a:cubicBezTo>
                <a:cubicBezTo>
                  <a:pt x="12877" y="54727"/>
                  <a:pt x="12965" y="54697"/>
                  <a:pt x="13039" y="54639"/>
                </a:cubicBezTo>
                <a:close/>
                <a:moveTo>
                  <a:pt x="13701" y="54653"/>
                </a:moveTo>
                <a:lnTo>
                  <a:pt x="13701" y="54653"/>
                </a:lnTo>
                <a:cubicBezTo>
                  <a:pt x="13686" y="54771"/>
                  <a:pt x="13657" y="54859"/>
                  <a:pt x="13627" y="54962"/>
                </a:cubicBezTo>
                <a:cubicBezTo>
                  <a:pt x="13524" y="55006"/>
                  <a:pt x="13421" y="55036"/>
                  <a:pt x="13318" y="55080"/>
                </a:cubicBezTo>
                <a:cubicBezTo>
                  <a:pt x="13363" y="54992"/>
                  <a:pt x="13377" y="54874"/>
                  <a:pt x="13407" y="54786"/>
                </a:cubicBezTo>
                <a:cubicBezTo>
                  <a:pt x="13510" y="54742"/>
                  <a:pt x="13613" y="54697"/>
                  <a:pt x="13701" y="54653"/>
                </a:cubicBezTo>
                <a:close/>
                <a:moveTo>
                  <a:pt x="12435" y="54771"/>
                </a:moveTo>
                <a:lnTo>
                  <a:pt x="12435" y="54771"/>
                </a:lnTo>
                <a:cubicBezTo>
                  <a:pt x="12421" y="54845"/>
                  <a:pt x="12377" y="54889"/>
                  <a:pt x="12347" y="54948"/>
                </a:cubicBezTo>
                <a:cubicBezTo>
                  <a:pt x="12274" y="55006"/>
                  <a:pt x="12185" y="55065"/>
                  <a:pt x="12112" y="55095"/>
                </a:cubicBezTo>
                <a:cubicBezTo>
                  <a:pt x="12141" y="55036"/>
                  <a:pt x="12156" y="54992"/>
                  <a:pt x="12200" y="54933"/>
                </a:cubicBezTo>
                <a:cubicBezTo>
                  <a:pt x="12274" y="54874"/>
                  <a:pt x="12362" y="54815"/>
                  <a:pt x="12435" y="54771"/>
                </a:cubicBezTo>
                <a:close/>
                <a:moveTo>
                  <a:pt x="14908" y="54653"/>
                </a:moveTo>
                <a:cubicBezTo>
                  <a:pt x="14908" y="54771"/>
                  <a:pt x="14878" y="54889"/>
                  <a:pt x="14878" y="55006"/>
                </a:cubicBezTo>
                <a:cubicBezTo>
                  <a:pt x="14761" y="55036"/>
                  <a:pt x="14643" y="55065"/>
                  <a:pt x="14510" y="55095"/>
                </a:cubicBezTo>
                <a:cubicBezTo>
                  <a:pt x="14510" y="54992"/>
                  <a:pt x="14525" y="54874"/>
                  <a:pt x="14555" y="54742"/>
                </a:cubicBezTo>
                <a:cubicBezTo>
                  <a:pt x="14658" y="54712"/>
                  <a:pt x="14790" y="54668"/>
                  <a:pt x="14908" y="54653"/>
                </a:cubicBezTo>
                <a:close/>
                <a:moveTo>
                  <a:pt x="14452" y="54786"/>
                </a:moveTo>
                <a:lnTo>
                  <a:pt x="14452" y="54786"/>
                </a:lnTo>
                <a:cubicBezTo>
                  <a:pt x="14437" y="54889"/>
                  <a:pt x="14437" y="55021"/>
                  <a:pt x="14422" y="55139"/>
                </a:cubicBezTo>
                <a:cubicBezTo>
                  <a:pt x="14304" y="55168"/>
                  <a:pt x="14187" y="55183"/>
                  <a:pt x="14069" y="55227"/>
                </a:cubicBezTo>
                <a:cubicBezTo>
                  <a:pt x="14098" y="55139"/>
                  <a:pt x="14098" y="55065"/>
                  <a:pt x="14113" y="54962"/>
                </a:cubicBezTo>
                <a:cubicBezTo>
                  <a:pt x="14113" y="54948"/>
                  <a:pt x="14113" y="54918"/>
                  <a:pt x="14128" y="54889"/>
                </a:cubicBezTo>
                <a:lnTo>
                  <a:pt x="14452" y="54786"/>
                </a:lnTo>
                <a:close/>
                <a:moveTo>
                  <a:pt x="12671" y="54859"/>
                </a:moveTo>
                <a:lnTo>
                  <a:pt x="12671" y="54859"/>
                </a:lnTo>
                <a:cubicBezTo>
                  <a:pt x="12641" y="54933"/>
                  <a:pt x="12597" y="55021"/>
                  <a:pt x="12583" y="55095"/>
                </a:cubicBezTo>
                <a:cubicBezTo>
                  <a:pt x="12494" y="55154"/>
                  <a:pt x="12406" y="55183"/>
                  <a:pt x="12303" y="55242"/>
                </a:cubicBezTo>
                <a:cubicBezTo>
                  <a:pt x="12347" y="55168"/>
                  <a:pt x="12377" y="55095"/>
                  <a:pt x="12421" y="55006"/>
                </a:cubicBezTo>
                <a:cubicBezTo>
                  <a:pt x="12494" y="54962"/>
                  <a:pt x="12583" y="54918"/>
                  <a:pt x="12671" y="54859"/>
                </a:cubicBezTo>
                <a:close/>
                <a:moveTo>
                  <a:pt x="13318" y="54845"/>
                </a:moveTo>
                <a:lnTo>
                  <a:pt x="13318" y="54845"/>
                </a:lnTo>
                <a:cubicBezTo>
                  <a:pt x="13289" y="54933"/>
                  <a:pt x="13260" y="55036"/>
                  <a:pt x="13245" y="55139"/>
                </a:cubicBezTo>
                <a:cubicBezTo>
                  <a:pt x="13142" y="55168"/>
                  <a:pt x="13039" y="55227"/>
                  <a:pt x="12936" y="55257"/>
                </a:cubicBezTo>
                <a:cubicBezTo>
                  <a:pt x="12951" y="55154"/>
                  <a:pt x="12995" y="55065"/>
                  <a:pt x="13024" y="54962"/>
                </a:cubicBezTo>
                <a:cubicBezTo>
                  <a:pt x="13112" y="54918"/>
                  <a:pt x="13230" y="54874"/>
                  <a:pt x="13318" y="54845"/>
                </a:cubicBezTo>
                <a:close/>
                <a:moveTo>
                  <a:pt x="11832" y="55065"/>
                </a:moveTo>
                <a:lnTo>
                  <a:pt x="11832" y="55065"/>
                </a:lnTo>
                <a:cubicBezTo>
                  <a:pt x="11817" y="55095"/>
                  <a:pt x="11788" y="55139"/>
                  <a:pt x="11758" y="55168"/>
                </a:cubicBezTo>
                <a:cubicBezTo>
                  <a:pt x="11714" y="55183"/>
                  <a:pt x="11700" y="55227"/>
                  <a:pt x="11655" y="55242"/>
                </a:cubicBezTo>
                <a:cubicBezTo>
                  <a:pt x="11641" y="55257"/>
                  <a:pt x="11611" y="55286"/>
                  <a:pt x="11582" y="55301"/>
                </a:cubicBezTo>
                <a:cubicBezTo>
                  <a:pt x="11626" y="55257"/>
                  <a:pt x="11670" y="55227"/>
                  <a:pt x="11685" y="55183"/>
                </a:cubicBezTo>
                <a:cubicBezTo>
                  <a:pt x="11729" y="55154"/>
                  <a:pt x="11788" y="55095"/>
                  <a:pt x="11832" y="55065"/>
                </a:cubicBezTo>
                <a:close/>
                <a:moveTo>
                  <a:pt x="14040" y="54903"/>
                </a:moveTo>
                <a:lnTo>
                  <a:pt x="14040" y="54948"/>
                </a:lnTo>
                <a:cubicBezTo>
                  <a:pt x="14025" y="55036"/>
                  <a:pt x="14025" y="55154"/>
                  <a:pt x="13995" y="55242"/>
                </a:cubicBezTo>
                <a:cubicBezTo>
                  <a:pt x="13892" y="55271"/>
                  <a:pt x="13775" y="55316"/>
                  <a:pt x="13657" y="55360"/>
                </a:cubicBezTo>
                <a:cubicBezTo>
                  <a:pt x="13657" y="55316"/>
                  <a:pt x="13672" y="55257"/>
                  <a:pt x="13672" y="55227"/>
                </a:cubicBezTo>
                <a:cubicBezTo>
                  <a:pt x="13686" y="55154"/>
                  <a:pt x="13686" y="55095"/>
                  <a:pt x="13701" y="55021"/>
                </a:cubicBezTo>
                <a:lnTo>
                  <a:pt x="14040" y="54903"/>
                </a:lnTo>
                <a:close/>
                <a:moveTo>
                  <a:pt x="12053" y="55065"/>
                </a:moveTo>
                <a:cubicBezTo>
                  <a:pt x="12009" y="55109"/>
                  <a:pt x="11994" y="55168"/>
                  <a:pt x="11950" y="55213"/>
                </a:cubicBezTo>
                <a:lnTo>
                  <a:pt x="11729" y="55374"/>
                </a:lnTo>
                <a:cubicBezTo>
                  <a:pt x="11773" y="55316"/>
                  <a:pt x="11788" y="55286"/>
                  <a:pt x="11832" y="55227"/>
                </a:cubicBezTo>
                <a:lnTo>
                  <a:pt x="12053" y="55065"/>
                </a:lnTo>
                <a:close/>
                <a:moveTo>
                  <a:pt x="12921" y="55006"/>
                </a:moveTo>
                <a:lnTo>
                  <a:pt x="12921" y="55006"/>
                </a:lnTo>
                <a:cubicBezTo>
                  <a:pt x="12877" y="55095"/>
                  <a:pt x="12862" y="55183"/>
                  <a:pt x="12818" y="55286"/>
                </a:cubicBezTo>
                <a:cubicBezTo>
                  <a:pt x="12730" y="55316"/>
                  <a:pt x="12627" y="55374"/>
                  <a:pt x="12524" y="55404"/>
                </a:cubicBezTo>
                <a:cubicBezTo>
                  <a:pt x="12568" y="55330"/>
                  <a:pt x="12597" y="55242"/>
                  <a:pt x="12641" y="55154"/>
                </a:cubicBezTo>
                <a:cubicBezTo>
                  <a:pt x="12730" y="55095"/>
                  <a:pt x="12818" y="55065"/>
                  <a:pt x="12921" y="55006"/>
                </a:cubicBezTo>
                <a:close/>
                <a:moveTo>
                  <a:pt x="12288" y="55095"/>
                </a:moveTo>
                <a:lnTo>
                  <a:pt x="12288" y="55095"/>
                </a:lnTo>
                <a:cubicBezTo>
                  <a:pt x="12259" y="55168"/>
                  <a:pt x="12215" y="55242"/>
                  <a:pt x="12200" y="55316"/>
                </a:cubicBezTo>
                <a:cubicBezTo>
                  <a:pt x="12112" y="55374"/>
                  <a:pt x="12009" y="55433"/>
                  <a:pt x="11935" y="55477"/>
                </a:cubicBezTo>
                <a:cubicBezTo>
                  <a:pt x="11979" y="55404"/>
                  <a:pt x="12009" y="55360"/>
                  <a:pt x="12053" y="55271"/>
                </a:cubicBezTo>
                <a:cubicBezTo>
                  <a:pt x="12112" y="55213"/>
                  <a:pt x="12200" y="55154"/>
                  <a:pt x="12288" y="55095"/>
                </a:cubicBezTo>
                <a:close/>
                <a:moveTo>
                  <a:pt x="13613" y="55065"/>
                </a:moveTo>
                <a:lnTo>
                  <a:pt x="13613" y="55065"/>
                </a:lnTo>
                <a:cubicBezTo>
                  <a:pt x="13598" y="55109"/>
                  <a:pt x="13598" y="55154"/>
                  <a:pt x="13583" y="55213"/>
                </a:cubicBezTo>
                <a:cubicBezTo>
                  <a:pt x="13554" y="55257"/>
                  <a:pt x="13554" y="55316"/>
                  <a:pt x="13554" y="55374"/>
                </a:cubicBezTo>
                <a:lnTo>
                  <a:pt x="13230" y="55477"/>
                </a:lnTo>
                <a:cubicBezTo>
                  <a:pt x="13245" y="55389"/>
                  <a:pt x="13260" y="55286"/>
                  <a:pt x="13304" y="55183"/>
                </a:cubicBezTo>
                <a:cubicBezTo>
                  <a:pt x="13407" y="55154"/>
                  <a:pt x="13524" y="55109"/>
                  <a:pt x="13613" y="55065"/>
                </a:cubicBezTo>
                <a:close/>
                <a:moveTo>
                  <a:pt x="11420" y="55404"/>
                </a:moveTo>
                <a:lnTo>
                  <a:pt x="11420" y="55404"/>
                </a:lnTo>
                <a:cubicBezTo>
                  <a:pt x="11405" y="55433"/>
                  <a:pt x="11391" y="55463"/>
                  <a:pt x="11376" y="55477"/>
                </a:cubicBezTo>
                <a:cubicBezTo>
                  <a:pt x="11332" y="55507"/>
                  <a:pt x="11302" y="55536"/>
                  <a:pt x="11258" y="55551"/>
                </a:cubicBezTo>
                <a:cubicBezTo>
                  <a:pt x="11317" y="55522"/>
                  <a:pt x="11317" y="55507"/>
                  <a:pt x="11332" y="55477"/>
                </a:cubicBezTo>
                <a:cubicBezTo>
                  <a:pt x="11376" y="55463"/>
                  <a:pt x="11405" y="55433"/>
                  <a:pt x="11420" y="55404"/>
                </a:cubicBezTo>
                <a:close/>
                <a:moveTo>
                  <a:pt x="12524" y="55227"/>
                </a:moveTo>
                <a:lnTo>
                  <a:pt x="12524" y="55227"/>
                </a:lnTo>
                <a:cubicBezTo>
                  <a:pt x="12494" y="55316"/>
                  <a:pt x="12465" y="55389"/>
                  <a:pt x="12435" y="55477"/>
                </a:cubicBezTo>
                <a:cubicBezTo>
                  <a:pt x="12318" y="55522"/>
                  <a:pt x="12229" y="55580"/>
                  <a:pt x="12141" y="55625"/>
                </a:cubicBezTo>
                <a:cubicBezTo>
                  <a:pt x="12185" y="55536"/>
                  <a:pt x="12215" y="55463"/>
                  <a:pt x="12244" y="55374"/>
                </a:cubicBezTo>
                <a:cubicBezTo>
                  <a:pt x="12347" y="55316"/>
                  <a:pt x="12435" y="55257"/>
                  <a:pt x="12524" y="55227"/>
                </a:cubicBezTo>
                <a:close/>
                <a:moveTo>
                  <a:pt x="11641" y="55374"/>
                </a:moveTo>
                <a:lnTo>
                  <a:pt x="11641" y="55374"/>
                </a:lnTo>
                <a:cubicBezTo>
                  <a:pt x="11626" y="55404"/>
                  <a:pt x="11582" y="55463"/>
                  <a:pt x="11567" y="55507"/>
                </a:cubicBezTo>
                <a:cubicBezTo>
                  <a:pt x="11494" y="55551"/>
                  <a:pt x="11420" y="55610"/>
                  <a:pt x="11346" y="55654"/>
                </a:cubicBezTo>
                <a:cubicBezTo>
                  <a:pt x="11391" y="55610"/>
                  <a:pt x="11405" y="55551"/>
                  <a:pt x="11449" y="55522"/>
                </a:cubicBezTo>
                <a:cubicBezTo>
                  <a:pt x="11523" y="55463"/>
                  <a:pt x="11567" y="55404"/>
                  <a:pt x="11641" y="55374"/>
                </a:cubicBezTo>
                <a:close/>
                <a:moveTo>
                  <a:pt x="13215" y="55227"/>
                </a:moveTo>
                <a:lnTo>
                  <a:pt x="13215" y="55227"/>
                </a:lnTo>
                <a:cubicBezTo>
                  <a:pt x="13186" y="55301"/>
                  <a:pt x="13171" y="55389"/>
                  <a:pt x="13157" y="55463"/>
                </a:cubicBezTo>
                <a:cubicBezTo>
                  <a:pt x="13157" y="55477"/>
                  <a:pt x="13157" y="55507"/>
                  <a:pt x="13142" y="55522"/>
                </a:cubicBezTo>
                <a:cubicBezTo>
                  <a:pt x="13024" y="55551"/>
                  <a:pt x="12921" y="55595"/>
                  <a:pt x="12803" y="55654"/>
                </a:cubicBezTo>
                <a:cubicBezTo>
                  <a:pt x="12847" y="55551"/>
                  <a:pt x="12862" y="55448"/>
                  <a:pt x="12892" y="55360"/>
                </a:cubicBezTo>
                <a:cubicBezTo>
                  <a:pt x="13009" y="55316"/>
                  <a:pt x="13098" y="55257"/>
                  <a:pt x="13215" y="55227"/>
                </a:cubicBezTo>
                <a:close/>
                <a:moveTo>
                  <a:pt x="11876" y="55374"/>
                </a:moveTo>
                <a:lnTo>
                  <a:pt x="11876" y="55374"/>
                </a:lnTo>
                <a:cubicBezTo>
                  <a:pt x="11847" y="55433"/>
                  <a:pt x="11832" y="55507"/>
                  <a:pt x="11788" y="55551"/>
                </a:cubicBezTo>
                <a:cubicBezTo>
                  <a:pt x="11700" y="55610"/>
                  <a:pt x="11626" y="55669"/>
                  <a:pt x="11538" y="55728"/>
                </a:cubicBezTo>
                <a:cubicBezTo>
                  <a:pt x="11567" y="55669"/>
                  <a:pt x="11582" y="55610"/>
                  <a:pt x="11626" y="55551"/>
                </a:cubicBezTo>
                <a:cubicBezTo>
                  <a:pt x="11641" y="55536"/>
                  <a:pt x="11670" y="55522"/>
                  <a:pt x="11685" y="55522"/>
                </a:cubicBezTo>
                <a:cubicBezTo>
                  <a:pt x="11758" y="55463"/>
                  <a:pt x="11817" y="55433"/>
                  <a:pt x="11876" y="55374"/>
                </a:cubicBezTo>
                <a:close/>
                <a:moveTo>
                  <a:pt x="12803" y="55389"/>
                </a:moveTo>
                <a:lnTo>
                  <a:pt x="12803" y="55389"/>
                </a:lnTo>
                <a:cubicBezTo>
                  <a:pt x="12774" y="55477"/>
                  <a:pt x="12744" y="55595"/>
                  <a:pt x="12730" y="55683"/>
                </a:cubicBezTo>
                <a:cubicBezTo>
                  <a:pt x="12627" y="55728"/>
                  <a:pt x="12509" y="55772"/>
                  <a:pt x="12406" y="55816"/>
                </a:cubicBezTo>
                <a:cubicBezTo>
                  <a:pt x="12435" y="55728"/>
                  <a:pt x="12450" y="55625"/>
                  <a:pt x="12494" y="55536"/>
                </a:cubicBezTo>
                <a:cubicBezTo>
                  <a:pt x="12597" y="55477"/>
                  <a:pt x="12686" y="55448"/>
                  <a:pt x="12803" y="55389"/>
                </a:cubicBezTo>
                <a:close/>
                <a:moveTo>
                  <a:pt x="12126" y="55448"/>
                </a:moveTo>
                <a:cubicBezTo>
                  <a:pt x="12082" y="55522"/>
                  <a:pt x="12053" y="55610"/>
                  <a:pt x="12038" y="55683"/>
                </a:cubicBezTo>
                <a:cubicBezTo>
                  <a:pt x="11935" y="55728"/>
                  <a:pt x="11847" y="55772"/>
                  <a:pt x="11744" y="55831"/>
                </a:cubicBezTo>
                <a:lnTo>
                  <a:pt x="11847" y="55610"/>
                </a:lnTo>
                <a:lnTo>
                  <a:pt x="12126" y="55448"/>
                </a:lnTo>
                <a:close/>
                <a:moveTo>
                  <a:pt x="11258" y="55669"/>
                </a:moveTo>
                <a:cubicBezTo>
                  <a:pt x="11243" y="55698"/>
                  <a:pt x="11199" y="55742"/>
                  <a:pt x="11185" y="55772"/>
                </a:cubicBezTo>
                <a:cubicBezTo>
                  <a:pt x="11126" y="55816"/>
                  <a:pt x="11082" y="55875"/>
                  <a:pt x="11023" y="55904"/>
                </a:cubicBezTo>
                <a:cubicBezTo>
                  <a:pt x="11037" y="55875"/>
                  <a:pt x="11052" y="55831"/>
                  <a:pt x="11096" y="55801"/>
                </a:cubicBezTo>
                <a:cubicBezTo>
                  <a:pt x="11155" y="55757"/>
                  <a:pt x="11199" y="55728"/>
                  <a:pt x="11258" y="55669"/>
                </a:cubicBezTo>
                <a:close/>
                <a:moveTo>
                  <a:pt x="11479" y="55669"/>
                </a:moveTo>
                <a:lnTo>
                  <a:pt x="11479" y="55669"/>
                </a:lnTo>
                <a:cubicBezTo>
                  <a:pt x="11449" y="55728"/>
                  <a:pt x="11420" y="55772"/>
                  <a:pt x="11391" y="55816"/>
                </a:cubicBezTo>
                <a:cubicBezTo>
                  <a:pt x="11332" y="55845"/>
                  <a:pt x="11273" y="55889"/>
                  <a:pt x="11214" y="55948"/>
                </a:cubicBezTo>
                <a:cubicBezTo>
                  <a:pt x="11199" y="55963"/>
                  <a:pt x="11170" y="55978"/>
                  <a:pt x="11140" y="55992"/>
                </a:cubicBezTo>
                <a:cubicBezTo>
                  <a:pt x="11185" y="55948"/>
                  <a:pt x="11199" y="55889"/>
                  <a:pt x="11243" y="55845"/>
                </a:cubicBezTo>
                <a:cubicBezTo>
                  <a:pt x="11317" y="55801"/>
                  <a:pt x="11391" y="55728"/>
                  <a:pt x="11479" y="55669"/>
                </a:cubicBezTo>
                <a:close/>
                <a:moveTo>
                  <a:pt x="12377" y="55595"/>
                </a:moveTo>
                <a:lnTo>
                  <a:pt x="12377" y="55595"/>
                </a:lnTo>
                <a:cubicBezTo>
                  <a:pt x="12347" y="55683"/>
                  <a:pt x="12318" y="55772"/>
                  <a:pt x="12288" y="55875"/>
                </a:cubicBezTo>
                <a:cubicBezTo>
                  <a:pt x="12185" y="55919"/>
                  <a:pt x="12082" y="55963"/>
                  <a:pt x="11979" y="56022"/>
                </a:cubicBezTo>
                <a:cubicBezTo>
                  <a:pt x="12038" y="55904"/>
                  <a:pt x="12068" y="55831"/>
                  <a:pt x="12082" y="55742"/>
                </a:cubicBezTo>
                <a:cubicBezTo>
                  <a:pt x="12185" y="55683"/>
                  <a:pt x="12288" y="55625"/>
                  <a:pt x="12377" y="55595"/>
                </a:cubicBezTo>
                <a:close/>
                <a:moveTo>
                  <a:pt x="11714" y="55683"/>
                </a:moveTo>
                <a:lnTo>
                  <a:pt x="11714" y="55683"/>
                </a:lnTo>
                <a:cubicBezTo>
                  <a:pt x="11685" y="55757"/>
                  <a:pt x="11641" y="55831"/>
                  <a:pt x="11626" y="55904"/>
                </a:cubicBezTo>
                <a:lnTo>
                  <a:pt x="11346" y="56066"/>
                </a:lnTo>
                <a:cubicBezTo>
                  <a:pt x="11391" y="55992"/>
                  <a:pt x="11420" y="55934"/>
                  <a:pt x="11449" y="55860"/>
                </a:cubicBezTo>
                <a:cubicBezTo>
                  <a:pt x="11538" y="55816"/>
                  <a:pt x="11626" y="55757"/>
                  <a:pt x="11714" y="55683"/>
                </a:cubicBezTo>
                <a:close/>
                <a:moveTo>
                  <a:pt x="10861" y="55963"/>
                </a:moveTo>
                <a:cubicBezTo>
                  <a:pt x="10831" y="55992"/>
                  <a:pt x="10817" y="56022"/>
                  <a:pt x="10802" y="56051"/>
                </a:cubicBezTo>
                <a:cubicBezTo>
                  <a:pt x="10758" y="56095"/>
                  <a:pt x="10714" y="56125"/>
                  <a:pt x="10669" y="56140"/>
                </a:cubicBezTo>
                <a:cubicBezTo>
                  <a:pt x="10684" y="56125"/>
                  <a:pt x="10714" y="56110"/>
                  <a:pt x="10728" y="56066"/>
                </a:cubicBezTo>
                <a:cubicBezTo>
                  <a:pt x="10758" y="56037"/>
                  <a:pt x="10817" y="55992"/>
                  <a:pt x="10861" y="55963"/>
                </a:cubicBezTo>
                <a:close/>
                <a:moveTo>
                  <a:pt x="11994" y="55801"/>
                </a:moveTo>
                <a:cubicBezTo>
                  <a:pt x="11950" y="55889"/>
                  <a:pt x="11935" y="55963"/>
                  <a:pt x="11906" y="56051"/>
                </a:cubicBezTo>
                <a:cubicBezTo>
                  <a:pt x="11788" y="56110"/>
                  <a:pt x="11700" y="56169"/>
                  <a:pt x="11582" y="56199"/>
                </a:cubicBezTo>
                <a:cubicBezTo>
                  <a:pt x="11626" y="56125"/>
                  <a:pt x="11670" y="56037"/>
                  <a:pt x="11700" y="55963"/>
                </a:cubicBezTo>
                <a:cubicBezTo>
                  <a:pt x="11788" y="55904"/>
                  <a:pt x="11891" y="55845"/>
                  <a:pt x="11994" y="55801"/>
                </a:cubicBezTo>
                <a:close/>
                <a:moveTo>
                  <a:pt x="11052" y="55978"/>
                </a:moveTo>
                <a:cubicBezTo>
                  <a:pt x="11023" y="56037"/>
                  <a:pt x="10993" y="56066"/>
                  <a:pt x="10964" y="56125"/>
                </a:cubicBezTo>
                <a:cubicBezTo>
                  <a:pt x="10890" y="56184"/>
                  <a:pt x="10817" y="56213"/>
                  <a:pt x="10743" y="56272"/>
                </a:cubicBezTo>
                <a:cubicBezTo>
                  <a:pt x="10787" y="56213"/>
                  <a:pt x="10817" y="56169"/>
                  <a:pt x="10846" y="56125"/>
                </a:cubicBezTo>
                <a:cubicBezTo>
                  <a:pt x="10934" y="56066"/>
                  <a:pt x="10993" y="56037"/>
                  <a:pt x="11052" y="55978"/>
                </a:cubicBezTo>
                <a:close/>
                <a:moveTo>
                  <a:pt x="11309" y="55989"/>
                </a:moveTo>
                <a:cubicBezTo>
                  <a:pt x="11271" y="56044"/>
                  <a:pt x="11255" y="56100"/>
                  <a:pt x="11214" y="56169"/>
                </a:cubicBezTo>
                <a:cubicBezTo>
                  <a:pt x="11126" y="56213"/>
                  <a:pt x="11037" y="56287"/>
                  <a:pt x="10949" y="56346"/>
                </a:cubicBezTo>
                <a:cubicBezTo>
                  <a:pt x="10964" y="56287"/>
                  <a:pt x="11008" y="56243"/>
                  <a:pt x="11037" y="56184"/>
                </a:cubicBezTo>
                <a:cubicBezTo>
                  <a:pt x="11111" y="56125"/>
                  <a:pt x="11199" y="56066"/>
                  <a:pt x="11273" y="56022"/>
                </a:cubicBezTo>
                <a:cubicBezTo>
                  <a:pt x="11283" y="56002"/>
                  <a:pt x="11299" y="55996"/>
                  <a:pt x="11309" y="55989"/>
                </a:cubicBezTo>
                <a:close/>
                <a:moveTo>
                  <a:pt x="10449" y="56316"/>
                </a:moveTo>
                <a:cubicBezTo>
                  <a:pt x="10449" y="56331"/>
                  <a:pt x="10434" y="56331"/>
                  <a:pt x="10434" y="56346"/>
                </a:cubicBezTo>
                <a:cubicBezTo>
                  <a:pt x="10419" y="56360"/>
                  <a:pt x="10390" y="56360"/>
                  <a:pt x="10375" y="56390"/>
                </a:cubicBezTo>
                <a:cubicBezTo>
                  <a:pt x="10375" y="56360"/>
                  <a:pt x="10375" y="56360"/>
                  <a:pt x="10390" y="56346"/>
                </a:cubicBezTo>
                <a:cubicBezTo>
                  <a:pt x="10405" y="56331"/>
                  <a:pt x="10434" y="56331"/>
                  <a:pt x="10449" y="56316"/>
                </a:cubicBezTo>
                <a:close/>
                <a:moveTo>
                  <a:pt x="11567" y="56037"/>
                </a:moveTo>
                <a:cubicBezTo>
                  <a:pt x="11538" y="56110"/>
                  <a:pt x="11494" y="56199"/>
                  <a:pt x="11479" y="56272"/>
                </a:cubicBezTo>
                <a:cubicBezTo>
                  <a:pt x="11376" y="56331"/>
                  <a:pt x="11273" y="56390"/>
                  <a:pt x="11170" y="56434"/>
                </a:cubicBezTo>
                <a:lnTo>
                  <a:pt x="11273" y="56213"/>
                </a:lnTo>
                <a:cubicBezTo>
                  <a:pt x="11376" y="56140"/>
                  <a:pt x="11479" y="56095"/>
                  <a:pt x="11567" y="56037"/>
                </a:cubicBezTo>
                <a:close/>
                <a:moveTo>
                  <a:pt x="10655" y="56272"/>
                </a:moveTo>
                <a:cubicBezTo>
                  <a:pt x="10611" y="56316"/>
                  <a:pt x="10596" y="56360"/>
                  <a:pt x="10566" y="56405"/>
                </a:cubicBezTo>
                <a:cubicBezTo>
                  <a:pt x="10478" y="56434"/>
                  <a:pt x="10434" y="56493"/>
                  <a:pt x="10360" y="56537"/>
                </a:cubicBezTo>
                <a:cubicBezTo>
                  <a:pt x="10390" y="56493"/>
                  <a:pt x="10434" y="56434"/>
                  <a:pt x="10463" y="56405"/>
                </a:cubicBezTo>
                <a:cubicBezTo>
                  <a:pt x="10522" y="56360"/>
                  <a:pt x="10596" y="56316"/>
                  <a:pt x="10655" y="56272"/>
                </a:cubicBezTo>
                <a:close/>
                <a:moveTo>
                  <a:pt x="10875" y="56287"/>
                </a:moveTo>
                <a:cubicBezTo>
                  <a:pt x="10831" y="56346"/>
                  <a:pt x="10817" y="56405"/>
                  <a:pt x="10787" y="56463"/>
                </a:cubicBezTo>
                <a:cubicBezTo>
                  <a:pt x="10684" y="56508"/>
                  <a:pt x="10596" y="56581"/>
                  <a:pt x="10508" y="56640"/>
                </a:cubicBezTo>
                <a:lnTo>
                  <a:pt x="10611" y="56478"/>
                </a:lnTo>
                <a:cubicBezTo>
                  <a:pt x="10714" y="56405"/>
                  <a:pt x="10802" y="56346"/>
                  <a:pt x="10875" y="56287"/>
                </a:cubicBezTo>
                <a:close/>
                <a:moveTo>
                  <a:pt x="11155" y="56287"/>
                </a:moveTo>
                <a:lnTo>
                  <a:pt x="11155" y="56287"/>
                </a:lnTo>
                <a:cubicBezTo>
                  <a:pt x="11111" y="56360"/>
                  <a:pt x="11096" y="56419"/>
                  <a:pt x="11052" y="56493"/>
                </a:cubicBezTo>
                <a:cubicBezTo>
                  <a:pt x="10949" y="56552"/>
                  <a:pt x="10861" y="56625"/>
                  <a:pt x="10743" y="56684"/>
                </a:cubicBezTo>
                <a:cubicBezTo>
                  <a:pt x="10787" y="56625"/>
                  <a:pt x="10802" y="56552"/>
                  <a:pt x="10831" y="56493"/>
                </a:cubicBezTo>
                <a:cubicBezTo>
                  <a:pt x="10949" y="56434"/>
                  <a:pt x="11052" y="56360"/>
                  <a:pt x="11155" y="56287"/>
                </a:cubicBezTo>
                <a:close/>
                <a:moveTo>
                  <a:pt x="10243" y="56552"/>
                </a:moveTo>
                <a:cubicBezTo>
                  <a:pt x="10228" y="56581"/>
                  <a:pt x="10199" y="56625"/>
                  <a:pt x="10169" y="56655"/>
                </a:cubicBezTo>
                <a:cubicBezTo>
                  <a:pt x="10140" y="56699"/>
                  <a:pt x="10081" y="56714"/>
                  <a:pt x="10037" y="56758"/>
                </a:cubicBezTo>
                <a:lnTo>
                  <a:pt x="10022" y="56772"/>
                </a:lnTo>
                <a:cubicBezTo>
                  <a:pt x="10051" y="56728"/>
                  <a:pt x="10081" y="56699"/>
                  <a:pt x="10110" y="56655"/>
                </a:cubicBezTo>
                <a:cubicBezTo>
                  <a:pt x="10154" y="56625"/>
                  <a:pt x="10213" y="56581"/>
                  <a:pt x="10243" y="56552"/>
                </a:cubicBezTo>
                <a:close/>
                <a:moveTo>
                  <a:pt x="10449" y="56581"/>
                </a:moveTo>
                <a:lnTo>
                  <a:pt x="10449" y="56581"/>
                </a:lnTo>
                <a:cubicBezTo>
                  <a:pt x="10434" y="56625"/>
                  <a:pt x="10390" y="56684"/>
                  <a:pt x="10360" y="56728"/>
                </a:cubicBezTo>
                <a:cubicBezTo>
                  <a:pt x="10287" y="56787"/>
                  <a:pt x="10199" y="56846"/>
                  <a:pt x="10096" y="56905"/>
                </a:cubicBezTo>
                <a:cubicBezTo>
                  <a:pt x="10140" y="56846"/>
                  <a:pt x="10169" y="56787"/>
                  <a:pt x="10228" y="56728"/>
                </a:cubicBezTo>
                <a:cubicBezTo>
                  <a:pt x="10302" y="56684"/>
                  <a:pt x="10375" y="56625"/>
                  <a:pt x="10449" y="56581"/>
                </a:cubicBezTo>
                <a:close/>
                <a:moveTo>
                  <a:pt x="10699" y="56581"/>
                </a:moveTo>
                <a:lnTo>
                  <a:pt x="10699" y="56581"/>
                </a:lnTo>
                <a:cubicBezTo>
                  <a:pt x="10669" y="56655"/>
                  <a:pt x="10655" y="56714"/>
                  <a:pt x="10611" y="56772"/>
                </a:cubicBezTo>
                <a:cubicBezTo>
                  <a:pt x="10522" y="56831"/>
                  <a:pt x="10449" y="56875"/>
                  <a:pt x="10360" y="56934"/>
                </a:cubicBezTo>
                <a:cubicBezTo>
                  <a:pt x="10349" y="56946"/>
                  <a:pt x="10327" y="56948"/>
                  <a:pt x="10312" y="56964"/>
                </a:cubicBezTo>
                <a:lnTo>
                  <a:pt x="10312" y="56964"/>
                </a:lnTo>
                <a:cubicBezTo>
                  <a:pt x="10350" y="56908"/>
                  <a:pt x="10378" y="56841"/>
                  <a:pt x="10405" y="56787"/>
                </a:cubicBezTo>
                <a:cubicBezTo>
                  <a:pt x="10508" y="56714"/>
                  <a:pt x="10611" y="56655"/>
                  <a:pt x="10699" y="56581"/>
                </a:cubicBezTo>
                <a:close/>
                <a:moveTo>
                  <a:pt x="9831" y="56876"/>
                </a:moveTo>
                <a:lnTo>
                  <a:pt x="9831" y="56876"/>
                </a:lnTo>
                <a:cubicBezTo>
                  <a:pt x="9801" y="56905"/>
                  <a:pt x="9786" y="56920"/>
                  <a:pt x="9786" y="56934"/>
                </a:cubicBezTo>
                <a:cubicBezTo>
                  <a:pt x="9772" y="56949"/>
                  <a:pt x="9728" y="56978"/>
                  <a:pt x="9713" y="56993"/>
                </a:cubicBezTo>
                <a:cubicBezTo>
                  <a:pt x="9728" y="56978"/>
                  <a:pt x="9728" y="56949"/>
                  <a:pt x="9742" y="56934"/>
                </a:cubicBezTo>
                <a:cubicBezTo>
                  <a:pt x="9772" y="56920"/>
                  <a:pt x="9801" y="56905"/>
                  <a:pt x="9831" y="56876"/>
                </a:cubicBezTo>
                <a:close/>
                <a:moveTo>
                  <a:pt x="10037" y="56861"/>
                </a:moveTo>
                <a:cubicBezTo>
                  <a:pt x="10007" y="56920"/>
                  <a:pt x="9963" y="56949"/>
                  <a:pt x="9948" y="57008"/>
                </a:cubicBezTo>
                <a:cubicBezTo>
                  <a:pt x="9875" y="57052"/>
                  <a:pt x="9801" y="57096"/>
                  <a:pt x="9728" y="57140"/>
                </a:cubicBezTo>
                <a:cubicBezTo>
                  <a:pt x="9772" y="57081"/>
                  <a:pt x="9801" y="57052"/>
                  <a:pt x="9845" y="56993"/>
                </a:cubicBezTo>
                <a:cubicBezTo>
                  <a:pt x="9919" y="56949"/>
                  <a:pt x="9978" y="56905"/>
                  <a:pt x="10037" y="56861"/>
                </a:cubicBezTo>
                <a:close/>
                <a:moveTo>
                  <a:pt x="10272" y="56905"/>
                </a:moveTo>
                <a:cubicBezTo>
                  <a:pt x="10228" y="56949"/>
                  <a:pt x="10199" y="57023"/>
                  <a:pt x="10169" y="57081"/>
                </a:cubicBezTo>
                <a:cubicBezTo>
                  <a:pt x="10081" y="57140"/>
                  <a:pt x="9978" y="57214"/>
                  <a:pt x="9875" y="57273"/>
                </a:cubicBezTo>
                <a:cubicBezTo>
                  <a:pt x="9919" y="57199"/>
                  <a:pt x="9978" y="57140"/>
                  <a:pt x="10007" y="57067"/>
                </a:cubicBezTo>
                <a:cubicBezTo>
                  <a:pt x="10081" y="57008"/>
                  <a:pt x="10169" y="56949"/>
                  <a:pt x="10272" y="56905"/>
                </a:cubicBezTo>
                <a:close/>
                <a:moveTo>
                  <a:pt x="9639" y="57140"/>
                </a:moveTo>
                <a:lnTo>
                  <a:pt x="9639" y="57140"/>
                </a:lnTo>
                <a:cubicBezTo>
                  <a:pt x="9610" y="57170"/>
                  <a:pt x="9580" y="57214"/>
                  <a:pt x="9551" y="57258"/>
                </a:cubicBezTo>
                <a:lnTo>
                  <a:pt x="9374" y="57376"/>
                </a:lnTo>
                <a:cubicBezTo>
                  <a:pt x="9404" y="57317"/>
                  <a:pt x="9433" y="57288"/>
                  <a:pt x="9477" y="57243"/>
                </a:cubicBezTo>
                <a:lnTo>
                  <a:pt x="9639" y="57140"/>
                </a:lnTo>
                <a:close/>
                <a:moveTo>
                  <a:pt x="9831" y="57170"/>
                </a:moveTo>
                <a:cubicBezTo>
                  <a:pt x="9801" y="57229"/>
                  <a:pt x="9772" y="57288"/>
                  <a:pt x="9728" y="57346"/>
                </a:cubicBezTo>
                <a:lnTo>
                  <a:pt x="9463" y="57508"/>
                </a:lnTo>
                <a:cubicBezTo>
                  <a:pt x="9492" y="57449"/>
                  <a:pt x="9551" y="57376"/>
                  <a:pt x="9580" y="57317"/>
                </a:cubicBezTo>
                <a:cubicBezTo>
                  <a:pt x="9654" y="57258"/>
                  <a:pt x="9757" y="57229"/>
                  <a:pt x="9831" y="57170"/>
                </a:cubicBezTo>
                <a:close/>
                <a:moveTo>
                  <a:pt x="9170" y="57449"/>
                </a:moveTo>
                <a:cubicBezTo>
                  <a:pt x="9159" y="57462"/>
                  <a:pt x="9147" y="57478"/>
                  <a:pt x="9139" y="57494"/>
                </a:cubicBezTo>
                <a:cubicBezTo>
                  <a:pt x="9126" y="57500"/>
                  <a:pt x="9111" y="57506"/>
                  <a:pt x="9097" y="57512"/>
                </a:cubicBezTo>
                <a:lnTo>
                  <a:pt x="9097" y="57512"/>
                </a:lnTo>
                <a:cubicBezTo>
                  <a:pt x="9101" y="57507"/>
                  <a:pt x="9106" y="57501"/>
                  <a:pt x="9110" y="57494"/>
                </a:cubicBezTo>
                <a:cubicBezTo>
                  <a:pt x="9128" y="57475"/>
                  <a:pt x="9151" y="57463"/>
                  <a:pt x="9170" y="57449"/>
                </a:cubicBezTo>
                <a:close/>
                <a:moveTo>
                  <a:pt x="9408" y="57434"/>
                </a:moveTo>
                <a:lnTo>
                  <a:pt x="9301" y="57582"/>
                </a:lnTo>
                <a:cubicBezTo>
                  <a:pt x="9227" y="57611"/>
                  <a:pt x="9154" y="57670"/>
                  <a:pt x="9065" y="57714"/>
                </a:cubicBezTo>
                <a:cubicBezTo>
                  <a:pt x="9124" y="57670"/>
                  <a:pt x="9168" y="57611"/>
                  <a:pt x="9198" y="57567"/>
                </a:cubicBezTo>
                <a:cubicBezTo>
                  <a:pt x="9271" y="57523"/>
                  <a:pt x="9330" y="57494"/>
                  <a:pt x="9404" y="57435"/>
                </a:cubicBezTo>
                <a:cubicBezTo>
                  <a:pt x="9404" y="57435"/>
                  <a:pt x="9406" y="57435"/>
                  <a:pt x="9408" y="57434"/>
                </a:cubicBezTo>
                <a:close/>
                <a:moveTo>
                  <a:pt x="8992" y="57685"/>
                </a:moveTo>
                <a:lnTo>
                  <a:pt x="8992" y="57685"/>
                </a:lnTo>
                <a:cubicBezTo>
                  <a:pt x="8962" y="57729"/>
                  <a:pt x="8918" y="57773"/>
                  <a:pt x="8889" y="57832"/>
                </a:cubicBezTo>
                <a:cubicBezTo>
                  <a:pt x="8830" y="57876"/>
                  <a:pt x="8771" y="57891"/>
                  <a:pt x="8742" y="57935"/>
                </a:cubicBezTo>
                <a:cubicBezTo>
                  <a:pt x="8727" y="57935"/>
                  <a:pt x="8727" y="57950"/>
                  <a:pt x="8697" y="57950"/>
                </a:cubicBezTo>
                <a:cubicBezTo>
                  <a:pt x="8756" y="57876"/>
                  <a:pt x="8800" y="57832"/>
                  <a:pt x="8830" y="57803"/>
                </a:cubicBezTo>
                <a:lnTo>
                  <a:pt x="8992" y="57685"/>
                </a:lnTo>
                <a:close/>
                <a:moveTo>
                  <a:pt x="8565" y="57950"/>
                </a:moveTo>
                <a:cubicBezTo>
                  <a:pt x="8550" y="57979"/>
                  <a:pt x="8521" y="58009"/>
                  <a:pt x="8491" y="58038"/>
                </a:cubicBezTo>
                <a:cubicBezTo>
                  <a:pt x="8462" y="58053"/>
                  <a:pt x="8418" y="58082"/>
                  <a:pt x="8374" y="58112"/>
                </a:cubicBezTo>
                <a:cubicBezTo>
                  <a:pt x="8403" y="58082"/>
                  <a:pt x="8447" y="58053"/>
                  <a:pt x="8462" y="58023"/>
                </a:cubicBezTo>
                <a:cubicBezTo>
                  <a:pt x="8506" y="58009"/>
                  <a:pt x="8536" y="57964"/>
                  <a:pt x="8565" y="57950"/>
                </a:cubicBezTo>
                <a:close/>
                <a:moveTo>
                  <a:pt x="15791" y="54903"/>
                </a:moveTo>
                <a:cubicBezTo>
                  <a:pt x="15879" y="56493"/>
                  <a:pt x="16335" y="58038"/>
                  <a:pt x="16777" y="59554"/>
                </a:cubicBezTo>
                <a:cubicBezTo>
                  <a:pt x="17277" y="61246"/>
                  <a:pt x="17792" y="62968"/>
                  <a:pt x="17778" y="64734"/>
                </a:cubicBezTo>
                <a:cubicBezTo>
                  <a:pt x="17778" y="67736"/>
                  <a:pt x="16188" y="70635"/>
                  <a:pt x="13701" y="72313"/>
                </a:cubicBezTo>
                <a:cubicBezTo>
                  <a:pt x="15864" y="70562"/>
                  <a:pt x="17159" y="67766"/>
                  <a:pt x="17145" y="64808"/>
                </a:cubicBezTo>
                <a:cubicBezTo>
                  <a:pt x="17145" y="63100"/>
                  <a:pt x="16688" y="61408"/>
                  <a:pt x="16262" y="59789"/>
                </a:cubicBezTo>
                <a:cubicBezTo>
                  <a:pt x="15835" y="58215"/>
                  <a:pt x="15423" y="56596"/>
                  <a:pt x="15393" y="54977"/>
                </a:cubicBezTo>
                <a:cubicBezTo>
                  <a:pt x="15526" y="54962"/>
                  <a:pt x="15658" y="54933"/>
                  <a:pt x="15791" y="54903"/>
                </a:cubicBezTo>
                <a:close/>
                <a:moveTo>
                  <a:pt x="15320" y="55006"/>
                </a:moveTo>
                <a:cubicBezTo>
                  <a:pt x="15335" y="56640"/>
                  <a:pt x="15776" y="58244"/>
                  <a:pt x="16188" y="59819"/>
                </a:cubicBezTo>
                <a:cubicBezTo>
                  <a:pt x="16630" y="61438"/>
                  <a:pt x="17071" y="63130"/>
                  <a:pt x="17071" y="64822"/>
                </a:cubicBezTo>
                <a:cubicBezTo>
                  <a:pt x="17086" y="67927"/>
                  <a:pt x="15629" y="70856"/>
                  <a:pt x="13260" y="72548"/>
                </a:cubicBezTo>
                <a:cubicBezTo>
                  <a:pt x="15320" y="70782"/>
                  <a:pt x="16497" y="67972"/>
                  <a:pt x="16468" y="64881"/>
                </a:cubicBezTo>
                <a:cubicBezTo>
                  <a:pt x="16453" y="63248"/>
                  <a:pt x="16056" y="61629"/>
                  <a:pt x="15688" y="60069"/>
                </a:cubicBezTo>
                <a:cubicBezTo>
                  <a:pt x="15305" y="58421"/>
                  <a:pt x="14893" y="56758"/>
                  <a:pt x="14952" y="55080"/>
                </a:cubicBezTo>
                <a:cubicBezTo>
                  <a:pt x="15084" y="55036"/>
                  <a:pt x="15217" y="55021"/>
                  <a:pt x="15320" y="55006"/>
                </a:cubicBezTo>
                <a:close/>
                <a:moveTo>
                  <a:pt x="14864" y="55095"/>
                </a:moveTo>
                <a:lnTo>
                  <a:pt x="14864" y="55095"/>
                </a:lnTo>
                <a:cubicBezTo>
                  <a:pt x="14834" y="56772"/>
                  <a:pt x="15217" y="58450"/>
                  <a:pt x="15614" y="60084"/>
                </a:cubicBezTo>
                <a:cubicBezTo>
                  <a:pt x="15982" y="61644"/>
                  <a:pt x="16365" y="63248"/>
                  <a:pt x="16394" y="64881"/>
                </a:cubicBezTo>
                <a:cubicBezTo>
                  <a:pt x="16424" y="68119"/>
                  <a:pt x="15099" y="71062"/>
                  <a:pt x="12862" y="72799"/>
                </a:cubicBezTo>
                <a:cubicBezTo>
                  <a:pt x="14790" y="71003"/>
                  <a:pt x="15820" y="68251"/>
                  <a:pt x="15761" y="64955"/>
                </a:cubicBezTo>
                <a:cubicBezTo>
                  <a:pt x="15747" y="63395"/>
                  <a:pt x="15408" y="61864"/>
                  <a:pt x="15099" y="60378"/>
                </a:cubicBezTo>
                <a:cubicBezTo>
                  <a:pt x="14731" y="58597"/>
                  <a:pt x="14363" y="56905"/>
                  <a:pt x="14496" y="55183"/>
                </a:cubicBezTo>
                <a:cubicBezTo>
                  <a:pt x="14628" y="55154"/>
                  <a:pt x="14731" y="55139"/>
                  <a:pt x="14864" y="55095"/>
                </a:cubicBezTo>
                <a:close/>
                <a:moveTo>
                  <a:pt x="14407" y="55213"/>
                </a:moveTo>
                <a:lnTo>
                  <a:pt x="14407" y="55213"/>
                </a:lnTo>
                <a:cubicBezTo>
                  <a:pt x="14290" y="56934"/>
                  <a:pt x="14643" y="58627"/>
                  <a:pt x="15011" y="60393"/>
                </a:cubicBezTo>
                <a:cubicBezTo>
                  <a:pt x="15320" y="61864"/>
                  <a:pt x="15644" y="63395"/>
                  <a:pt x="15673" y="64955"/>
                </a:cubicBezTo>
                <a:cubicBezTo>
                  <a:pt x="15747" y="68398"/>
                  <a:pt x="14613" y="71253"/>
                  <a:pt x="12480" y="73019"/>
                </a:cubicBezTo>
                <a:cubicBezTo>
                  <a:pt x="14246" y="71224"/>
                  <a:pt x="15143" y="68472"/>
                  <a:pt x="15070" y="65028"/>
                </a:cubicBezTo>
                <a:cubicBezTo>
                  <a:pt x="15026" y="63557"/>
                  <a:pt x="14775" y="62129"/>
                  <a:pt x="14510" y="60731"/>
                </a:cubicBezTo>
                <a:cubicBezTo>
                  <a:pt x="14157" y="58862"/>
                  <a:pt x="13848" y="57096"/>
                  <a:pt x="14054" y="55301"/>
                </a:cubicBezTo>
                <a:cubicBezTo>
                  <a:pt x="14157" y="55257"/>
                  <a:pt x="14290" y="55227"/>
                  <a:pt x="14407" y="55213"/>
                </a:cubicBezTo>
                <a:close/>
                <a:moveTo>
                  <a:pt x="13995" y="55316"/>
                </a:moveTo>
                <a:lnTo>
                  <a:pt x="13995" y="55316"/>
                </a:lnTo>
                <a:cubicBezTo>
                  <a:pt x="13804" y="57096"/>
                  <a:pt x="14128" y="58862"/>
                  <a:pt x="14466" y="60716"/>
                </a:cubicBezTo>
                <a:cubicBezTo>
                  <a:pt x="14716" y="62100"/>
                  <a:pt x="14981" y="63557"/>
                  <a:pt x="15011" y="65014"/>
                </a:cubicBezTo>
                <a:cubicBezTo>
                  <a:pt x="15084" y="68546"/>
                  <a:pt x="14128" y="71342"/>
                  <a:pt x="12274" y="73108"/>
                </a:cubicBezTo>
                <a:cubicBezTo>
                  <a:pt x="12229" y="73122"/>
                  <a:pt x="12215" y="73137"/>
                  <a:pt x="12200" y="73137"/>
                </a:cubicBezTo>
                <a:cubicBezTo>
                  <a:pt x="13775" y="71342"/>
                  <a:pt x="14481" y="68766"/>
                  <a:pt x="14393" y="65087"/>
                </a:cubicBezTo>
                <a:cubicBezTo>
                  <a:pt x="14349" y="63719"/>
                  <a:pt x="14143" y="62394"/>
                  <a:pt x="13951" y="61114"/>
                </a:cubicBezTo>
                <a:cubicBezTo>
                  <a:pt x="13627" y="59156"/>
                  <a:pt x="13363" y="57302"/>
                  <a:pt x="13657" y="55433"/>
                </a:cubicBezTo>
                <a:cubicBezTo>
                  <a:pt x="13760" y="55389"/>
                  <a:pt x="13892" y="55360"/>
                  <a:pt x="13995" y="55316"/>
                </a:cubicBezTo>
                <a:close/>
                <a:moveTo>
                  <a:pt x="13524" y="55477"/>
                </a:moveTo>
                <a:lnTo>
                  <a:pt x="13524" y="55477"/>
                </a:lnTo>
                <a:cubicBezTo>
                  <a:pt x="13245" y="57346"/>
                  <a:pt x="13524" y="59201"/>
                  <a:pt x="13833" y="61143"/>
                </a:cubicBezTo>
                <a:cubicBezTo>
                  <a:pt x="14040" y="62438"/>
                  <a:pt x="14246" y="63763"/>
                  <a:pt x="14275" y="65117"/>
                </a:cubicBezTo>
                <a:cubicBezTo>
                  <a:pt x="14407" y="68840"/>
                  <a:pt x="13672" y="71430"/>
                  <a:pt x="12009" y="73211"/>
                </a:cubicBezTo>
                <a:cubicBezTo>
                  <a:pt x="11979" y="73240"/>
                  <a:pt x="11965" y="73240"/>
                  <a:pt x="11920" y="73255"/>
                </a:cubicBezTo>
                <a:cubicBezTo>
                  <a:pt x="13613" y="71047"/>
                  <a:pt x="13760" y="68060"/>
                  <a:pt x="13672" y="65161"/>
                </a:cubicBezTo>
                <a:cubicBezTo>
                  <a:pt x="13627" y="63925"/>
                  <a:pt x="13466" y="62733"/>
                  <a:pt x="13318" y="61570"/>
                </a:cubicBezTo>
                <a:cubicBezTo>
                  <a:pt x="13039" y="59495"/>
                  <a:pt x="12803" y="57538"/>
                  <a:pt x="13186" y="55595"/>
                </a:cubicBezTo>
                <a:lnTo>
                  <a:pt x="13524" y="55477"/>
                </a:lnTo>
                <a:close/>
                <a:moveTo>
                  <a:pt x="13112" y="55610"/>
                </a:moveTo>
                <a:cubicBezTo>
                  <a:pt x="12730" y="57567"/>
                  <a:pt x="12980" y="59510"/>
                  <a:pt x="13260" y="61570"/>
                </a:cubicBezTo>
                <a:cubicBezTo>
                  <a:pt x="13407" y="62733"/>
                  <a:pt x="13569" y="63939"/>
                  <a:pt x="13613" y="65161"/>
                </a:cubicBezTo>
                <a:cubicBezTo>
                  <a:pt x="13701" y="68104"/>
                  <a:pt x="13539" y="71121"/>
                  <a:pt x="11788" y="73314"/>
                </a:cubicBezTo>
                <a:cubicBezTo>
                  <a:pt x="11744" y="73343"/>
                  <a:pt x="11700" y="73343"/>
                  <a:pt x="11670" y="73358"/>
                </a:cubicBezTo>
                <a:cubicBezTo>
                  <a:pt x="13083" y="71209"/>
                  <a:pt x="13112" y="68501"/>
                  <a:pt x="12995" y="65234"/>
                </a:cubicBezTo>
                <a:cubicBezTo>
                  <a:pt x="12951" y="64160"/>
                  <a:pt x="12847" y="63115"/>
                  <a:pt x="12730" y="62100"/>
                </a:cubicBezTo>
                <a:cubicBezTo>
                  <a:pt x="12509" y="59878"/>
                  <a:pt x="12288" y="57803"/>
                  <a:pt x="12789" y="55742"/>
                </a:cubicBezTo>
                <a:cubicBezTo>
                  <a:pt x="12892" y="55698"/>
                  <a:pt x="13009" y="55654"/>
                  <a:pt x="13112" y="55610"/>
                </a:cubicBezTo>
                <a:close/>
                <a:moveTo>
                  <a:pt x="11881" y="73374"/>
                </a:moveTo>
                <a:cubicBezTo>
                  <a:pt x="11888" y="73374"/>
                  <a:pt x="11881" y="73387"/>
                  <a:pt x="11861" y="73387"/>
                </a:cubicBezTo>
                <a:cubicBezTo>
                  <a:pt x="11871" y="73377"/>
                  <a:pt x="11878" y="73374"/>
                  <a:pt x="11881" y="73374"/>
                </a:cubicBezTo>
                <a:close/>
                <a:moveTo>
                  <a:pt x="11861" y="73387"/>
                </a:moveTo>
                <a:lnTo>
                  <a:pt x="11861" y="73387"/>
                </a:lnTo>
                <a:cubicBezTo>
                  <a:pt x="11847" y="73402"/>
                  <a:pt x="11832" y="73402"/>
                  <a:pt x="11817" y="73417"/>
                </a:cubicBezTo>
                <a:lnTo>
                  <a:pt x="11832" y="73402"/>
                </a:lnTo>
                <a:cubicBezTo>
                  <a:pt x="11847" y="73387"/>
                  <a:pt x="11861" y="73387"/>
                  <a:pt x="11861" y="73387"/>
                </a:cubicBezTo>
                <a:close/>
                <a:moveTo>
                  <a:pt x="12686" y="55801"/>
                </a:moveTo>
                <a:lnTo>
                  <a:pt x="12686" y="55801"/>
                </a:lnTo>
                <a:cubicBezTo>
                  <a:pt x="12215" y="57861"/>
                  <a:pt x="12421" y="59936"/>
                  <a:pt x="12656" y="62144"/>
                </a:cubicBezTo>
                <a:cubicBezTo>
                  <a:pt x="12759" y="63159"/>
                  <a:pt x="12877" y="64204"/>
                  <a:pt x="12906" y="65249"/>
                </a:cubicBezTo>
                <a:cubicBezTo>
                  <a:pt x="13039" y="68560"/>
                  <a:pt x="13009" y="71283"/>
                  <a:pt x="11538" y="73431"/>
                </a:cubicBezTo>
                <a:cubicBezTo>
                  <a:pt x="11494" y="73461"/>
                  <a:pt x="11435" y="73476"/>
                  <a:pt x="11405" y="73490"/>
                </a:cubicBezTo>
                <a:cubicBezTo>
                  <a:pt x="12568" y="71401"/>
                  <a:pt x="12450" y="68869"/>
                  <a:pt x="12318" y="66000"/>
                </a:cubicBezTo>
                <a:cubicBezTo>
                  <a:pt x="12303" y="65764"/>
                  <a:pt x="12303" y="65543"/>
                  <a:pt x="12288" y="65308"/>
                </a:cubicBezTo>
                <a:cubicBezTo>
                  <a:pt x="12244" y="64454"/>
                  <a:pt x="12185" y="63616"/>
                  <a:pt x="12126" y="62791"/>
                </a:cubicBezTo>
                <a:cubicBezTo>
                  <a:pt x="11935" y="60407"/>
                  <a:pt x="11758" y="58171"/>
                  <a:pt x="12347" y="55992"/>
                </a:cubicBezTo>
                <a:cubicBezTo>
                  <a:pt x="12347" y="55978"/>
                  <a:pt x="12362" y="55948"/>
                  <a:pt x="12362" y="55919"/>
                </a:cubicBezTo>
                <a:cubicBezTo>
                  <a:pt x="12465" y="55875"/>
                  <a:pt x="12583" y="55831"/>
                  <a:pt x="12686" y="55801"/>
                </a:cubicBezTo>
                <a:close/>
                <a:moveTo>
                  <a:pt x="11660" y="73469"/>
                </a:moveTo>
                <a:cubicBezTo>
                  <a:pt x="11649" y="73474"/>
                  <a:pt x="11641" y="73482"/>
                  <a:pt x="11641" y="73490"/>
                </a:cubicBezTo>
                <a:cubicBezTo>
                  <a:pt x="11611" y="73505"/>
                  <a:pt x="11597" y="73505"/>
                  <a:pt x="11552" y="73534"/>
                </a:cubicBezTo>
                <a:cubicBezTo>
                  <a:pt x="11567" y="73505"/>
                  <a:pt x="11567" y="73490"/>
                  <a:pt x="11597" y="73490"/>
                </a:cubicBezTo>
                <a:cubicBezTo>
                  <a:pt x="11620" y="73479"/>
                  <a:pt x="11634" y="73476"/>
                  <a:pt x="11660" y="73469"/>
                </a:cubicBezTo>
                <a:close/>
                <a:moveTo>
                  <a:pt x="12288" y="55963"/>
                </a:moveTo>
                <a:lnTo>
                  <a:pt x="12288" y="55978"/>
                </a:lnTo>
                <a:cubicBezTo>
                  <a:pt x="11685" y="58171"/>
                  <a:pt x="11861" y="60407"/>
                  <a:pt x="12053" y="62806"/>
                </a:cubicBezTo>
                <a:cubicBezTo>
                  <a:pt x="12126" y="63616"/>
                  <a:pt x="12185" y="64454"/>
                  <a:pt x="12215" y="65323"/>
                </a:cubicBezTo>
                <a:cubicBezTo>
                  <a:pt x="12229" y="65558"/>
                  <a:pt x="12229" y="65779"/>
                  <a:pt x="12259" y="66029"/>
                </a:cubicBezTo>
                <a:cubicBezTo>
                  <a:pt x="12377" y="68928"/>
                  <a:pt x="12494" y="71445"/>
                  <a:pt x="11302" y="73534"/>
                </a:cubicBezTo>
                <a:cubicBezTo>
                  <a:pt x="11243" y="73549"/>
                  <a:pt x="11199" y="73564"/>
                  <a:pt x="11155" y="73579"/>
                </a:cubicBezTo>
                <a:cubicBezTo>
                  <a:pt x="12009" y="71665"/>
                  <a:pt x="11861" y="69517"/>
                  <a:pt x="11700" y="67074"/>
                </a:cubicBezTo>
                <a:cubicBezTo>
                  <a:pt x="11670" y="66515"/>
                  <a:pt x="11626" y="65970"/>
                  <a:pt x="11597" y="65382"/>
                </a:cubicBezTo>
                <a:cubicBezTo>
                  <a:pt x="11552" y="64808"/>
                  <a:pt x="11523" y="64219"/>
                  <a:pt x="11494" y="63674"/>
                </a:cubicBezTo>
                <a:cubicBezTo>
                  <a:pt x="11332" y="61055"/>
                  <a:pt x="11170" y="58597"/>
                  <a:pt x="11920" y="56257"/>
                </a:cubicBezTo>
                <a:cubicBezTo>
                  <a:pt x="11935" y="56199"/>
                  <a:pt x="11965" y="56169"/>
                  <a:pt x="11979" y="56110"/>
                </a:cubicBezTo>
                <a:cubicBezTo>
                  <a:pt x="12082" y="56051"/>
                  <a:pt x="12185" y="56022"/>
                  <a:pt x="12288" y="55963"/>
                </a:cubicBezTo>
                <a:close/>
                <a:moveTo>
                  <a:pt x="11449" y="73549"/>
                </a:moveTo>
                <a:cubicBezTo>
                  <a:pt x="11420" y="73564"/>
                  <a:pt x="11420" y="73579"/>
                  <a:pt x="11405" y="73608"/>
                </a:cubicBezTo>
                <a:cubicBezTo>
                  <a:pt x="11376" y="73608"/>
                  <a:pt x="11332" y="73623"/>
                  <a:pt x="11302" y="73637"/>
                </a:cubicBezTo>
                <a:cubicBezTo>
                  <a:pt x="11317" y="73623"/>
                  <a:pt x="11317" y="73608"/>
                  <a:pt x="11332" y="73579"/>
                </a:cubicBezTo>
                <a:cubicBezTo>
                  <a:pt x="11376" y="73564"/>
                  <a:pt x="11405" y="73549"/>
                  <a:pt x="11449" y="73549"/>
                </a:cubicBezTo>
                <a:close/>
                <a:moveTo>
                  <a:pt x="11861" y="56169"/>
                </a:moveTo>
                <a:cubicBezTo>
                  <a:pt x="11861" y="56184"/>
                  <a:pt x="11847" y="56213"/>
                  <a:pt x="11847" y="56243"/>
                </a:cubicBezTo>
                <a:cubicBezTo>
                  <a:pt x="11111" y="58568"/>
                  <a:pt x="11258" y="61055"/>
                  <a:pt x="11420" y="63689"/>
                </a:cubicBezTo>
                <a:cubicBezTo>
                  <a:pt x="11464" y="64234"/>
                  <a:pt x="11494" y="64822"/>
                  <a:pt x="11523" y="65396"/>
                </a:cubicBezTo>
                <a:cubicBezTo>
                  <a:pt x="11552" y="65970"/>
                  <a:pt x="11597" y="66544"/>
                  <a:pt x="11626" y="67089"/>
                </a:cubicBezTo>
                <a:cubicBezTo>
                  <a:pt x="11788" y="69576"/>
                  <a:pt x="11935" y="71724"/>
                  <a:pt x="11023" y="73623"/>
                </a:cubicBezTo>
                <a:cubicBezTo>
                  <a:pt x="10964" y="73623"/>
                  <a:pt x="10905" y="73637"/>
                  <a:pt x="10846" y="73652"/>
                </a:cubicBezTo>
                <a:cubicBezTo>
                  <a:pt x="11508" y="71916"/>
                  <a:pt x="11332" y="70017"/>
                  <a:pt x="11111" y="67839"/>
                </a:cubicBezTo>
                <a:cubicBezTo>
                  <a:pt x="11037" y="67074"/>
                  <a:pt x="10949" y="66265"/>
                  <a:pt x="10905" y="65440"/>
                </a:cubicBezTo>
                <a:lnTo>
                  <a:pt x="10875" y="64881"/>
                </a:lnTo>
                <a:cubicBezTo>
                  <a:pt x="10714" y="61908"/>
                  <a:pt x="10537" y="59083"/>
                  <a:pt x="11479" y="56508"/>
                </a:cubicBezTo>
                <a:cubicBezTo>
                  <a:pt x="11494" y="56463"/>
                  <a:pt x="11538" y="56390"/>
                  <a:pt x="11552" y="56331"/>
                </a:cubicBezTo>
                <a:cubicBezTo>
                  <a:pt x="11670" y="56272"/>
                  <a:pt x="11758" y="56213"/>
                  <a:pt x="11861" y="56169"/>
                </a:cubicBezTo>
                <a:close/>
                <a:moveTo>
                  <a:pt x="11491" y="73646"/>
                </a:moveTo>
                <a:cubicBezTo>
                  <a:pt x="11493" y="73646"/>
                  <a:pt x="11494" y="73648"/>
                  <a:pt x="11494" y="73652"/>
                </a:cubicBezTo>
                <a:cubicBezTo>
                  <a:pt x="11479" y="73682"/>
                  <a:pt x="11464" y="73682"/>
                  <a:pt x="11449" y="73696"/>
                </a:cubicBezTo>
                <a:lnTo>
                  <a:pt x="11464" y="73682"/>
                </a:lnTo>
                <a:cubicBezTo>
                  <a:pt x="11475" y="73660"/>
                  <a:pt x="11486" y="73646"/>
                  <a:pt x="11491" y="73646"/>
                </a:cubicBezTo>
                <a:close/>
                <a:moveTo>
                  <a:pt x="11199" y="73623"/>
                </a:moveTo>
                <a:lnTo>
                  <a:pt x="11199" y="73623"/>
                </a:lnTo>
                <a:cubicBezTo>
                  <a:pt x="11185" y="73637"/>
                  <a:pt x="11170" y="73682"/>
                  <a:pt x="11170" y="73696"/>
                </a:cubicBezTo>
                <a:cubicBezTo>
                  <a:pt x="11126" y="73711"/>
                  <a:pt x="11082" y="73726"/>
                  <a:pt x="11037" y="73755"/>
                </a:cubicBezTo>
                <a:cubicBezTo>
                  <a:pt x="11052" y="73726"/>
                  <a:pt x="11052" y="73696"/>
                  <a:pt x="11082" y="73682"/>
                </a:cubicBezTo>
                <a:cubicBezTo>
                  <a:pt x="11111" y="73652"/>
                  <a:pt x="11170" y="73637"/>
                  <a:pt x="11199" y="73623"/>
                </a:cubicBezTo>
                <a:close/>
                <a:moveTo>
                  <a:pt x="11449" y="56375"/>
                </a:moveTo>
                <a:lnTo>
                  <a:pt x="11449" y="56375"/>
                </a:lnTo>
                <a:cubicBezTo>
                  <a:pt x="11420" y="56419"/>
                  <a:pt x="11420" y="56449"/>
                  <a:pt x="11405" y="56493"/>
                </a:cubicBezTo>
                <a:cubicBezTo>
                  <a:pt x="10463" y="59083"/>
                  <a:pt x="10625" y="61923"/>
                  <a:pt x="10802" y="64896"/>
                </a:cubicBezTo>
                <a:lnTo>
                  <a:pt x="10831" y="65455"/>
                </a:lnTo>
                <a:cubicBezTo>
                  <a:pt x="10875" y="66294"/>
                  <a:pt x="10964" y="67089"/>
                  <a:pt x="11037" y="67869"/>
                </a:cubicBezTo>
                <a:cubicBezTo>
                  <a:pt x="11258" y="70032"/>
                  <a:pt x="11464" y="71945"/>
                  <a:pt x="10758" y="73696"/>
                </a:cubicBezTo>
                <a:cubicBezTo>
                  <a:pt x="10684" y="73711"/>
                  <a:pt x="10640" y="73726"/>
                  <a:pt x="10581" y="73770"/>
                </a:cubicBezTo>
                <a:cubicBezTo>
                  <a:pt x="11082" y="72136"/>
                  <a:pt x="10817" y="70415"/>
                  <a:pt x="10537" y="68487"/>
                </a:cubicBezTo>
                <a:cubicBezTo>
                  <a:pt x="10405" y="67545"/>
                  <a:pt x="10257" y="66574"/>
                  <a:pt x="10213" y="65529"/>
                </a:cubicBezTo>
                <a:cubicBezTo>
                  <a:pt x="10022" y="62453"/>
                  <a:pt x="9948" y="59480"/>
                  <a:pt x="11037" y="56772"/>
                </a:cubicBezTo>
                <a:cubicBezTo>
                  <a:pt x="11082" y="56699"/>
                  <a:pt x="11096" y="56625"/>
                  <a:pt x="11126" y="56566"/>
                </a:cubicBezTo>
                <a:cubicBezTo>
                  <a:pt x="11243" y="56508"/>
                  <a:pt x="11332" y="56434"/>
                  <a:pt x="11449" y="56375"/>
                </a:cubicBezTo>
                <a:close/>
                <a:moveTo>
                  <a:pt x="11296" y="73750"/>
                </a:moveTo>
                <a:cubicBezTo>
                  <a:pt x="11291" y="73757"/>
                  <a:pt x="11284" y="73764"/>
                  <a:pt x="11273" y="73770"/>
                </a:cubicBezTo>
                <a:cubicBezTo>
                  <a:pt x="11258" y="73785"/>
                  <a:pt x="11229" y="73799"/>
                  <a:pt x="11199" y="73799"/>
                </a:cubicBezTo>
                <a:cubicBezTo>
                  <a:pt x="11214" y="73785"/>
                  <a:pt x="11214" y="73770"/>
                  <a:pt x="11243" y="73770"/>
                </a:cubicBezTo>
                <a:cubicBezTo>
                  <a:pt x="11261" y="73761"/>
                  <a:pt x="11279" y="73757"/>
                  <a:pt x="11296" y="73750"/>
                </a:cubicBezTo>
                <a:close/>
                <a:moveTo>
                  <a:pt x="11008" y="56625"/>
                </a:moveTo>
                <a:lnTo>
                  <a:pt x="10949" y="56728"/>
                </a:lnTo>
                <a:cubicBezTo>
                  <a:pt x="9860" y="59436"/>
                  <a:pt x="9934" y="62438"/>
                  <a:pt x="10125" y="65514"/>
                </a:cubicBezTo>
                <a:cubicBezTo>
                  <a:pt x="10169" y="66559"/>
                  <a:pt x="10316" y="67530"/>
                  <a:pt x="10449" y="68472"/>
                </a:cubicBezTo>
                <a:cubicBezTo>
                  <a:pt x="10728" y="70415"/>
                  <a:pt x="10978" y="72136"/>
                  <a:pt x="10463" y="73770"/>
                </a:cubicBezTo>
                <a:cubicBezTo>
                  <a:pt x="10419" y="73785"/>
                  <a:pt x="10346" y="73799"/>
                  <a:pt x="10287" y="73829"/>
                </a:cubicBezTo>
                <a:cubicBezTo>
                  <a:pt x="10640" y="72254"/>
                  <a:pt x="10316" y="70635"/>
                  <a:pt x="9992" y="68928"/>
                </a:cubicBezTo>
                <a:cubicBezTo>
                  <a:pt x="9786" y="67869"/>
                  <a:pt x="9566" y="66735"/>
                  <a:pt x="9492" y="65543"/>
                </a:cubicBezTo>
                <a:cubicBezTo>
                  <a:pt x="9242" y="61776"/>
                  <a:pt x="9566" y="59215"/>
                  <a:pt x="10581" y="56993"/>
                </a:cubicBezTo>
                <a:cubicBezTo>
                  <a:pt x="10611" y="56920"/>
                  <a:pt x="10640" y="56861"/>
                  <a:pt x="10669" y="56787"/>
                </a:cubicBezTo>
                <a:cubicBezTo>
                  <a:pt x="10802" y="56758"/>
                  <a:pt x="10890" y="56699"/>
                  <a:pt x="11008" y="56625"/>
                </a:cubicBezTo>
                <a:close/>
                <a:moveTo>
                  <a:pt x="10964" y="73711"/>
                </a:moveTo>
                <a:cubicBezTo>
                  <a:pt x="10949" y="73755"/>
                  <a:pt x="10934" y="73770"/>
                  <a:pt x="10934" y="73799"/>
                </a:cubicBezTo>
                <a:cubicBezTo>
                  <a:pt x="10875" y="73829"/>
                  <a:pt x="10831" y="73843"/>
                  <a:pt x="10787" y="73858"/>
                </a:cubicBezTo>
                <a:cubicBezTo>
                  <a:pt x="10787" y="73829"/>
                  <a:pt x="10802" y="73785"/>
                  <a:pt x="10817" y="73770"/>
                </a:cubicBezTo>
                <a:cubicBezTo>
                  <a:pt x="10875" y="73755"/>
                  <a:pt x="10934" y="73726"/>
                  <a:pt x="10964" y="73711"/>
                </a:cubicBezTo>
                <a:close/>
                <a:moveTo>
                  <a:pt x="10558" y="56925"/>
                </a:moveTo>
                <a:lnTo>
                  <a:pt x="10558" y="56925"/>
                </a:lnTo>
                <a:cubicBezTo>
                  <a:pt x="10537" y="56943"/>
                  <a:pt x="10536" y="56980"/>
                  <a:pt x="10522" y="56993"/>
                </a:cubicBezTo>
                <a:cubicBezTo>
                  <a:pt x="9507" y="59230"/>
                  <a:pt x="9183" y="61805"/>
                  <a:pt x="9433" y="65588"/>
                </a:cubicBezTo>
                <a:cubicBezTo>
                  <a:pt x="9507" y="66780"/>
                  <a:pt x="9728" y="67898"/>
                  <a:pt x="9934" y="68972"/>
                </a:cubicBezTo>
                <a:cubicBezTo>
                  <a:pt x="10272" y="70679"/>
                  <a:pt x="10581" y="72298"/>
                  <a:pt x="10213" y="73858"/>
                </a:cubicBezTo>
                <a:cubicBezTo>
                  <a:pt x="10140" y="73873"/>
                  <a:pt x="10081" y="73902"/>
                  <a:pt x="10007" y="73917"/>
                </a:cubicBezTo>
                <a:cubicBezTo>
                  <a:pt x="10228" y="72445"/>
                  <a:pt x="9860" y="70959"/>
                  <a:pt x="9492" y="69370"/>
                </a:cubicBezTo>
                <a:cubicBezTo>
                  <a:pt x="9213" y="68192"/>
                  <a:pt x="8918" y="66986"/>
                  <a:pt x="8830" y="65661"/>
                </a:cubicBezTo>
                <a:cubicBezTo>
                  <a:pt x="8594" y="62291"/>
                  <a:pt x="9021" y="59554"/>
                  <a:pt x="10169" y="57288"/>
                </a:cubicBezTo>
                <a:cubicBezTo>
                  <a:pt x="10199" y="57229"/>
                  <a:pt x="10228" y="57170"/>
                  <a:pt x="10243" y="57140"/>
                </a:cubicBezTo>
                <a:cubicBezTo>
                  <a:pt x="10302" y="57096"/>
                  <a:pt x="10375" y="57052"/>
                  <a:pt x="10434" y="57008"/>
                </a:cubicBezTo>
                <a:cubicBezTo>
                  <a:pt x="10462" y="56980"/>
                  <a:pt x="10515" y="56953"/>
                  <a:pt x="10558" y="56925"/>
                </a:cubicBezTo>
                <a:close/>
                <a:moveTo>
                  <a:pt x="11096" y="73799"/>
                </a:moveTo>
                <a:cubicBezTo>
                  <a:pt x="11082" y="73829"/>
                  <a:pt x="11052" y="73843"/>
                  <a:pt x="11052" y="73858"/>
                </a:cubicBezTo>
                <a:cubicBezTo>
                  <a:pt x="11023" y="73902"/>
                  <a:pt x="10978" y="73917"/>
                  <a:pt x="10949" y="73932"/>
                </a:cubicBezTo>
                <a:cubicBezTo>
                  <a:pt x="10964" y="73917"/>
                  <a:pt x="10964" y="73902"/>
                  <a:pt x="10978" y="73858"/>
                </a:cubicBezTo>
                <a:lnTo>
                  <a:pt x="11096" y="73799"/>
                </a:lnTo>
                <a:close/>
                <a:moveTo>
                  <a:pt x="10714" y="73799"/>
                </a:moveTo>
                <a:lnTo>
                  <a:pt x="10714" y="73799"/>
                </a:lnTo>
                <a:cubicBezTo>
                  <a:pt x="10684" y="73843"/>
                  <a:pt x="10669" y="73873"/>
                  <a:pt x="10669" y="73902"/>
                </a:cubicBezTo>
                <a:cubicBezTo>
                  <a:pt x="10611" y="73917"/>
                  <a:pt x="10566" y="73932"/>
                  <a:pt x="10508" y="73976"/>
                </a:cubicBezTo>
                <a:cubicBezTo>
                  <a:pt x="10522" y="73932"/>
                  <a:pt x="10522" y="73902"/>
                  <a:pt x="10537" y="73858"/>
                </a:cubicBezTo>
                <a:lnTo>
                  <a:pt x="10714" y="73799"/>
                </a:lnTo>
                <a:close/>
                <a:moveTo>
                  <a:pt x="11136" y="73926"/>
                </a:moveTo>
                <a:cubicBezTo>
                  <a:pt x="11140" y="73926"/>
                  <a:pt x="11146" y="73927"/>
                  <a:pt x="11155" y="73932"/>
                </a:cubicBezTo>
                <a:cubicBezTo>
                  <a:pt x="11126" y="73946"/>
                  <a:pt x="11111" y="73946"/>
                  <a:pt x="11096" y="73976"/>
                </a:cubicBezTo>
                <a:lnTo>
                  <a:pt x="11111" y="73946"/>
                </a:lnTo>
                <a:cubicBezTo>
                  <a:pt x="11121" y="73936"/>
                  <a:pt x="11124" y="73926"/>
                  <a:pt x="11136" y="73926"/>
                </a:cubicBezTo>
                <a:close/>
                <a:moveTo>
                  <a:pt x="10096" y="57214"/>
                </a:moveTo>
                <a:cubicBezTo>
                  <a:pt x="10096" y="57229"/>
                  <a:pt x="10081" y="57229"/>
                  <a:pt x="10081" y="57243"/>
                </a:cubicBezTo>
                <a:cubicBezTo>
                  <a:pt x="8918" y="59524"/>
                  <a:pt x="8506" y="62276"/>
                  <a:pt x="8742" y="65661"/>
                </a:cubicBezTo>
                <a:cubicBezTo>
                  <a:pt x="8830" y="66971"/>
                  <a:pt x="9124" y="68192"/>
                  <a:pt x="9419" y="69370"/>
                </a:cubicBezTo>
                <a:cubicBezTo>
                  <a:pt x="9801" y="70959"/>
                  <a:pt x="10154" y="72460"/>
                  <a:pt x="9934" y="73946"/>
                </a:cubicBezTo>
                <a:cubicBezTo>
                  <a:pt x="9860" y="73961"/>
                  <a:pt x="9801" y="73991"/>
                  <a:pt x="9728" y="74020"/>
                </a:cubicBezTo>
                <a:cubicBezTo>
                  <a:pt x="9845" y="72593"/>
                  <a:pt x="9433" y="71165"/>
                  <a:pt x="8992" y="69679"/>
                </a:cubicBezTo>
                <a:cubicBezTo>
                  <a:pt x="8624" y="68428"/>
                  <a:pt x="8241" y="67147"/>
                  <a:pt x="8138" y="65705"/>
                </a:cubicBezTo>
                <a:cubicBezTo>
                  <a:pt x="7888" y="62585"/>
                  <a:pt x="8433" y="59833"/>
                  <a:pt x="9713" y="57523"/>
                </a:cubicBezTo>
                <a:cubicBezTo>
                  <a:pt x="9728" y="57479"/>
                  <a:pt x="9772" y="57435"/>
                  <a:pt x="9786" y="57391"/>
                </a:cubicBezTo>
                <a:cubicBezTo>
                  <a:pt x="9904" y="57346"/>
                  <a:pt x="9992" y="57288"/>
                  <a:pt x="10096" y="57214"/>
                </a:cubicBezTo>
                <a:close/>
                <a:moveTo>
                  <a:pt x="10861" y="73917"/>
                </a:moveTo>
                <a:cubicBezTo>
                  <a:pt x="10861" y="73917"/>
                  <a:pt x="10861" y="73932"/>
                  <a:pt x="10831" y="73932"/>
                </a:cubicBezTo>
                <a:cubicBezTo>
                  <a:pt x="10817" y="73946"/>
                  <a:pt x="10817" y="73976"/>
                  <a:pt x="10802" y="73991"/>
                </a:cubicBezTo>
                <a:cubicBezTo>
                  <a:pt x="10787" y="74005"/>
                  <a:pt x="10728" y="74020"/>
                  <a:pt x="10684" y="74049"/>
                </a:cubicBezTo>
                <a:cubicBezTo>
                  <a:pt x="10714" y="74020"/>
                  <a:pt x="10714" y="73991"/>
                  <a:pt x="10728" y="73976"/>
                </a:cubicBezTo>
                <a:cubicBezTo>
                  <a:pt x="10758" y="73946"/>
                  <a:pt x="10817" y="73932"/>
                  <a:pt x="10861" y="73917"/>
                </a:cubicBezTo>
                <a:close/>
                <a:moveTo>
                  <a:pt x="10463" y="73873"/>
                </a:moveTo>
                <a:lnTo>
                  <a:pt x="10463" y="73873"/>
                </a:lnTo>
                <a:cubicBezTo>
                  <a:pt x="10449" y="73917"/>
                  <a:pt x="10449" y="73946"/>
                  <a:pt x="10434" y="73991"/>
                </a:cubicBezTo>
                <a:cubicBezTo>
                  <a:pt x="10360" y="74020"/>
                  <a:pt x="10302" y="74049"/>
                  <a:pt x="10243" y="74064"/>
                </a:cubicBezTo>
                <a:cubicBezTo>
                  <a:pt x="10257" y="74020"/>
                  <a:pt x="10257" y="73991"/>
                  <a:pt x="10287" y="73932"/>
                </a:cubicBezTo>
                <a:cubicBezTo>
                  <a:pt x="10346" y="73917"/>
                  <a:pt x="10419" y="73902"/>
                  <a:pt x="10463" y="73873"/>
                </a:cubicBezTo>
                <a:close/>
                <a:moveTo>
                  <a:pt x="10949" y="73991"/>
                </a:moveTo>
                <a:cubicBezTo>
                  <a:pt x="10949" y="74020"/>
                  <a:pt x="10949" y="74049"/>
                  <a:pt x="10934" y="74049"/>
                </a:cubicBezTo>
                <a:cubicBezTo>
                  <a:pt x="10905" y="74064"/>
                  <a:pt x="10875" y="74079"/>
                  <a:pt x="10831" y="74079"/>
                </a:cubicBezTo>
                <a:cubicBezTo>
                  <a:pt x="10831" y="74064"/>
                  <a:pt x="10846" y="74049"/>
                  <a:pt x="10846" y="74020"/>
                </a:cubicBezTo>
                <a:cubicBezTo>
                  <a:pt x="10890" y="74005"/>
                  <a:pt x="10905" y="74005"/>
                  <a:pt x="10949" y="73991"/>
                </a:cubicBezTo>
                <a:close/>
                <a:moveTo>
                  <a:pt x="9639" y="57494"/>
                </a:moveTo>
                <a:lnTo>
                  <a:pt x="9639" y="57494"/>
                </a:lnTo>
                <a:cubicBezTo>
                  <a:pt x="8315" y="59819"/>
                  <a:pt x="7785" y="62585"/>
                  <a:pt x="8035" y="65735"/>
                </a:cubicBezTo>
                <a:cubicBezTo>
                  <a:pt x="8153" y="67162"/>
                  <a:pt x="8536" y="68472"/>
                  <a:pt x="8903" y="69723"/>
                </a:cubicBezTo>
                <a:cubicBezTo>
                  <a:pt x="9345" y="71209"/>
                  <a:pt x="9742" y="72622"/>
                  <a:pt x="9639" y="74064"/>
                </a:cubicBezTo>
                <a:cubicBezTo>
                  <a:pt x="9610" y="74079"/>
                  <a:pt x="9580" y="74079"/>
                  <a:pt x="9551" y="74094"/>
                </a:cubicBezTo>
                <a:cubicBezTo>
                  <a:pt x="9507" y="74123"/>
                  <a:pt x="9477" y="74123"/>
                  <a:pt x="9419" y="74138"/>
                </a:cubicBezTo>
                <a:cubicBezTo>
                  <a:pt x="9433" y="72740"/>
                  <a:pt x="8977" y="71401"/>
                  <a:pt x="8477" y="69973"/>
                </a:cubicBezTo>
                <a:cubicBezTo>
                  <a:pt x="8020" y="68663"/>
                  <a:pt x="7564" y="67309"/>
                  <a:pt x="7432" y="65808"/>
                </a:cubicBezTo>
                <a:cubicBezTo>
                  <a:pt x="7196" y="62880"/>
                  <a:pt x="7814" y="60113"/>
                  <a:pt x="9271" y="57803"/>
                </a:cubicBezTo>
                <a:cubicBezTo>
                  <a:pt x="9316" y="57744"/>
                  <a:pt x="9330" y="57714"/>
                  <a:pt x="9360" y="57655"/>
                </a:cubicBezTo>
                <a:lnTo>
                  <a:pt x="9639" y="57494"/>
                </a:lnTo>
                <a:close/>
                <a:moveTo>
                  <a:pt x="10611" y="74005"/>
                </a:moveTo>
                <a:lnTo>
                  <a:pt x="10611" y="74005"/>
                </a:lnTo>
                <a:cubicBezTo>
                  <a:pt x="10596" y="74020"/>
                  <a:pt x="10596" y="74064"/>
                  <a:pt x="10581" y="74079"/>
                </a:cubicBezTo>
                <a:lnTo>
                  <a:pt x="10581" y="74094"/>
                </a:lnTo>
                <a:cubicBezTo>
                  <a:pt x="10522" y="74123"/>
                  <a:pt x="10478" y="74138"/>
                  <a:pt x="10434" y="74152"/>
                </a:cubicBezTo>
                <a:cubicBezTo>
                  <a:pt x="10449" y="74138"/>
                  <a:pt x="10463" y="74094"/>
                  <a:pt x="10463" y="74064"/>
                </a:cubicBezTo>
                <a:cubicBezTo>
                  <a:pt x="10522" y="74049"/>
                  <a:pt x="10566" y="74020"/>
                  <a:pt x="10611" y="74005"/>
                </a:cubicBezTo>
                <a:close/>
                <a:moveTo>
                  <a:pt x="10169" y="73991"/>
                </a:moveTo>
                <a:cubicBezTo>
                  <a:pt x="10154" y="74020"/>
                  <a:pt x="10154" y="74079"/>
                  <a:pt x="10140" y="74123"/>
                </a:cubicBezTo>
                <a:cubicBezTo>
                  <a:pt x="10081" y="74123"/>
                  <a:pt x="10022" y="74138"/>
                  <a:pt x="9978" y="74167"/>
                </a:cubicBezTo>
                <a:cubicBezTo>
                  <a:pt x="9978" y="74138"/>
                  <a:pt x="9992" y="74079"/>
                  <a:pt x="9992" y="74049"/>
                </a:cubicBezTo>
                <a:cubicBezTo>
                  <a:pt x="10037" y="74020"/>
                  <a:pt x="10110" y="74005"/>
                  <a:pt x="10169" y="73991"/>
                </a:cubicBezTo>
                <a:close/>
                <a:moveTo>
                  <a:pt x="9198" y="57758"/>
                </a:moveTo>
                <a:lnTo>
                  <a:pt x="9198" y="57758"/>
                </a:lnTo>
                <a:cubicBezTo>
                  <a:pt x="7726" y="60098"/>
                  <a:pt x="7079" y="62880"/>
                  <a:pt x="7344" y="65808"/>
                </a:cubicBezTo>
                <a:cubicBezTo>
                  <a:pt x="7476" y="67324"/>
                  <a:pt x="7947" y="68693"/>
                  <a:pt x="8403" y="70002"/>
                </a:cubicBezTo>
                <a:cubicBezTo>
                  <a:pt x="8903" y="71415"/>
                  <a:pt x="9360" y="72754"/>
                  <a:pt x="9345" y="74152"/>
                </a:cubicBezTo>
                <a:cubicBezTo>
                  <a:pt x="9271" y="74167"/>
                  <a:pt x="9198" y="74211"/>
                  <a:pt x="9124" y="74226"/>
                </a:cubicBezTo>
                <a:cubicBezTo>
                  <a:pt x="9051" y="72872"/>
                  <a:pt x="8536" y="71577"/>
                  <a:pt x="7976" y="70223"/>
                </a:cubicBezTo>
                <a:cubicBezTo>
                  <a:pt x="7432" y="68855"/>
                  <a:pt x="6858" y="67457"/>
                  <a:pt x="6711" y="65867"/>
                </a:cubicBezTo>
                <a:cubicBezTo>
                  <a:pt x="6461" y="63100"/>
                  <a:pt x="7196" y="60393"/>
                  <a:pt x="8815" y="58053"/>
                </a:cubicBezTo>
                <a:cubicBezTo>
                  <a:pt x="8845" y="57994"/>
                  <a:pt x="8903" y="57950"/>
                  <a:pt x="8933" y="57891"/>
                </a:cubicBezTo>
                <a:cubicBezTo>
                  <a:pt x="9036" y="57832"/>
                  <a:pt x="9124" y="57788"/>
                  <a:pt x="9198" y="57758"/>
                </a:cubicBezTo>
                <a:close/>
                <a:moveTo>
                  <a:pt x="10743" y="74094"/>
                </a:moveTo>
                <a:lnTo>
                  <a:pt x="10743" y="74094"/>
                </a:lnTo>
                <a:cubicBezTo>
                  <a:pt x="10728" y="74123"/>
                  <a:pt x="10728" y="74138"/>
                  <a:pt x="10714" y="74152"/>
                </a:cubicBezTo>
                <a:cubicBezTo>
                  <a:pt x="10669" y="74197"/>
                  <a:pt x="10640" y="74211"/>
                  <a:pt x="10596" y="74226"/>
                </a:cubicBezTo>
                <a:cubicBezTo>
                  <a:pt x="10611" y="74211"/>
                  <a:pt x="10611" y="74197"/>
                  <a:pt x="10640" y="74152"/>
                </a:cubicBezTo>
                <a:lnTo>
                  <a:pt x="10743" y="74094"/>
                </a:lnTo>
                <a:close/>
                <a:moveTo>
                  <a:pt x="10798" y="74220"/>
                </a:moveTo>
                <a:cubicBezTo>
                  <a:pt x="10801" y="74220"/>
                  <a:pt x="10802" y="74222"/>
                  <a:pt x="10802" y="74226"/>
                </a:cubicBezTo>
                <a:cubicBezTo>
                  <a:pt x="10788" y="74240"/>
                  <a:pt x="10760" y="74241"/>
                  <a:pt x="10758" y="74267"/>
                </a:cubicBezTo>
                <a:lnTo>
                  <a:pt x="10758" y="74267"/>
                </a:lnTo>
                <a:cubicBezTo>
                  <a:pt x="10758" y="74259"/>
                  <a:pt x="10761" y="74241"/>
                  <a:pt x="10772" y="74241"/>
                </a:cubicBezTo>
                <a:cubicBezTo>
                  <a:pt x="10783" y="74230"/>
                  <a:pt x="10793" y="74220"/>
                  <a:pt x="10798" y="74220"/>
                </a:cubicBezTo>
                <a:close/>
                <a:moveTo>
                  <a:pt x="9904" y="74064"/>
                </a:moveTo>
                <a:cubicBezTo>
                  <a:pt x="9904" y="74094"/>
                  <a:pt x="9875" y="74152"/>
                  <a:pt x="9875" y="74197"/>
                </a:cubicBezTo>
                <a:cubicBezTo>
                  <a:pt x="9831" y="74211"/>
                  <a:pt x="9757" y="74241"/>
                  <a:pt x="9698" y="74270"/>
                </a:cubicBezTo>
                <a:cubicBezTo>
                  <a:pt x="9698" y="74211"/>
                  <a:pt x="9713" y="74167"/>
                  <a:pt x="9713" y="74123"/>
                </a:cubicBezTo>
                <a:cubicBezTo>
                  <a:pt x="9772" y="74094"/>
                  <a:pt x="9845" y="74079"/>
                  <a:pt x="9904" y="74064"/>
                </a:cubicBezTo>
                <a:close/>
                <a:moveTo>
                  <a:pt x="10375" y="74094"/>
                </a:moveTo>
                <a:lnTo>
                  <a:pt x="10375" y="74094"/>
                </a:lnTo>
                <a:cubicBezTo>
                  <a:pt x="10360" y="74138"/>
                  <a:pt x="10360" y="74167"/>
                  <a:pt x="10346" y="74211"/>
                </a:cubicBezTo>
                <a:cubicBezTo>
                  <a:pt x="10287" y="74226"/>
                  <a:pt x="10228" y="74241"/>
                  <a:pt x="10199" y="74285"/>
                </a:cubicBezTo>
                <a:cubicBezTo>
                  <a:pt x="10199" y="74226"/>
                  <a:pt x="10213" y="74197"/>
                  <a:pt x="10213" y="74152"/>
                </a:cubicBezTo>
                <a:lnTo>
                  <a:pt x="10375" y="74094"/>
                </a:lnTo>
                <a:close/>
                <a:moveTo>
                  <a:pt x="8756" y="57979"/>
                </a:moveTo>
                <a:cubicBezTo>
                  <a:pt x="8771" y="57979"/>
                  <a:pt x="8771" y="58009"/>
                  <a:pt x="8756" y="58023"/>
                </a:cubicBezTo>
                <a:cubicBezTo>
                  <a:pt x="7123" y="60363"/>
                  <a:pt x="6387" y="63086"/>
                  <a:pt x="6637" y="65882"/>
                </a:cubicBezTo>
                <a:cubicBezTo>
                  <a:pt x="6784" y="67471"/>
                  <a:pt x="7358" y="68869"/>
                  <a:pt x="7917" y="70253"/>
                </a:cubicBezTo>
                <a:cubicBezTo>
                  <a:pt x="8462" y="71621"/>
                  <a:pt x="8977" y="72902"/>
                  <a:pt x="9036" y="74270"/>
                </a:cubicBezTo>
                <a:cubicBezTo>
                  <a:pt x="8962" y="74285"/>
                  <a:pt x="8889" y="74314"/>
                  <a:pt x="8815" y="74344"/>
                </a:cubicBezTo>
                <a:cubicBezTo>
                  <a:pt x="8668" y="72990"/>
                  <a:pt x="8094" y="71739"/>
                  <a:pt x="7491" y="70444"/>
                </a:cubicBezTo>
                <a:cubicBezTo>
                  <a:pt x="6843" y="69046"/>
                  <a:pt x="6181" y="67589"/>
                  <a:pt x="6019" y="65955"/>
                </a:cubicBezTo>
                <a:cubicBezTo>
                  <a:pt x="5754" y="63321"/>
                  <a:pt x="6608" y="60613"/>
                  <a:pt x="8374" y="58332"/>
                </a:cubicBezTo>
                <a:lnTo>
                  <a:pt x="8536" y="58112"/>
                </a:lnTo>
                <a:cubicBezTo>
                  <a:pt x="8609" y="58082"/>
                  <a:pt x="8683" y="58023"/>
                  <a:pt x="8756" y="57979"/>
                </a:cubicBezTo>
                <a:close/>
                <a:moveTo>
                  <a:pt x="10522" y="74211"/>
                </a:moveTo>
                <a:cubicBezTo>
                  <a:pt x="10508" y="74226"/>
                  <a:pt x="10508" y="74270"/>
                  <a:pt x="10493" y="74285"/>
                </a:cubicBezTo>
                <a:cubicBezTo>
                  <a:pt x="10449" y="74300"/>
                  <a:pt x="10390" y="74344"/>
                  <a:pt x="10360" y="74359"/>
                </a:cubicBezTo>
                <a:cubicBezTo>
                  <a:pt x="10375" y="74314"/>
                  <a:pt x="10375" y="74300"/>
                  <a:pt x="10390" y="74270"/>
                </a:cubicBezTo>
                <a:cubicBezTo>
                  <a:pt x="10434" y="74241"/>
                  <a:pt x="10463" y="74226"/>
                  <a:pt x="10522" y="74211"/>
                </a:cubicBezTo>
                <a:close/>
                <a:moveTo>
                  <a:pt x="9625" y="74152"/>
                </a:moveTo>
                <a:cubicBezTo>
                  <a:pt x="9625" y="74211"/>
                  <a:pt x="9610" y="74241"/>
                  <a:pt x="9610" y="74300"/>
                </a:cubicBezTo>
                <a:cubicBezTo>
                  <a:pt x="9551" y="74314"/>
                  <a:pt x="9477" y="74344"/>
                  <a:pt x="9419" y="74373"/>
                </a:cubicBezTo>
                <a:lnTo>
                  <a:pt x="9419" y="74226"/>
                </a:lnTo>
                <a:cubicBezTo>
                  <a:pt x="9477" y="74211"/>
                  <a:pt x="9507" y="74197"/>
                  <a:pt x="9566" y="74167"/>
                </a:cubicBezTo>
                <a:cubicBezTo>
                  <a:pt x="9580" y="74167"/>
                  <a:pt x="9610" y="74152"/>
                  <a:pt x="9625" y="74152"/>
                </a:cubicBezTo>
                <a:close/>
                <a:moveTo>
                  <a:pt x="10096" y="74197"/>
                </a:moveTo>
                <a:lnTo>
                  <a:pt x="10096" y="74197"/>
                </a:lnTo>
                <a:cubicBezTo>
                  <a:pt x="10081" y="74226"/>
                  <a:pt x="10081" y="74270"/>
                  <a:pt x="10066" y="74300"/>
                </a:cubicBezTo>
                <a:cubicBezTo>
                  <a:pt x="10022" y="74344"/>
                  <a:pt x="9978" y="74359"/>
                  <a:pt x="9919" y="74373"/>
                </a:cubicBezTo>
                <a:cubicBezTo>
                  <a:pt x="9934" y="74344"/>
                  <a:pt x="9934" y="74300"/>
                  <a:pt x="9934" y="74241"/>
                </a:cubicBezTo>
                <a:lnTo>
                  <a:pt x="10096" y="74197"/>
                </a:lnTo>
                <a:close/>
                <a:moveTo>
                  <a:pt x="10611" y="74314"/>
                </a:moveTo>
                <a:cubicBezTo>
                  <a:pt x="10611" y="74314"/>
                  <a:pt x="10596" y="74344"/>
                  <a:pt x="10596" y="74359"/>
                </a:cubicBezTo>
                <a:cubicBezTo>
                  <a:pt x="10581" y="74373"/>
                  <a:pt x="10537" y="74388"/>
                  <a:pt x="10522" y="74388"/>
                </a:cubicBezTo>
                <a:cubicBezTo>
                  <a:pt x="10522" y="74373"/>
                  <a:pt x="10537" y="74359"/>
                  <a:pt x="10537" y="74359"/>
                </a:cubicBezTo>
                <a:cubicBezTo>
                  <a:pt x="10552" y="74329"/>
                  <a:pt x="10596" y="74329"/>
                  <a:pt x="10611" y="74314"/>
                </a:cubicBezTo>
                <a:close/>
                <a:moveTo>
                  <a:pt x="8374" y="58200"/>
                </a:moveTo>
                <a:lnTo>
                  <a:pt x="8315" y="58259"/>
                </a:lnTo>
                <a:cubicBezTo>
                  <a:pt x="6534" y="60555"/>
                  <a:pt x="5681" y="63277"/>
                  <a:pt x="5945" y="65926"/>
                </a:cubicBezTo>
                <a:cubicBezTo>
                  <a:pt x="6107" y="67589"/>
                  <a:pt x="6770" y="69031"/>
                  <a:pt x="7417" y="70444"/>
                </a:cubicBezTo>
                <a:cubicBezTo>
                  <a:pt x="8020" y="71739"/>
                  <a:pt x="8594" y="72990"/>
                  <a:pt x="8742" y="74329"/>
                </a:cubicBezTo>
                <a:cubicBezTo>
                  <a:pt x="8668" y="74359"/>
                  <a:pt x="8594" y="74388"/>
                  <a:pt x="8521" y="74403"/>
                </a:cubicBezTo>
                <a:cubicBezTo>
                  <a:pt x="8300" y="73078"/>
                  <a:pt x="7667" y="71871"/>
                  <a:pt x="7005" y="70576"/>
                </a:cubicBezTo>
                <a:cubicBezTo>
                  <a:pt x="6269" y="69149"/>
                  <a:pt x="5519" y="67677"/>
                  <a:pt x="5327" y="65985"/>
                </a:cubicBezTo>
                <a:cubicBezTo>
                  <a:pt x="5077" y="63424"/>
                  <a:pt x="5990" y="60790"/>
                  <a:pt x="7947" y="58553"/>
                </a:cubicBezTo>
                <a:lnTo>
                  <a:pt x="8182" y="58318"/>
                </a:lnTo>
                <a:cubicBezTo>
                  <a:pt x="8241" y="58274"/>
                  <a:pt x="8315" y="58244"/>
                  <a:pt x="8374" y="58200"/>
                </a:cubicBezTo>
                <a:close/>
                <a:moveTo>
                  <a:pt x="9330" y="74226"/>
                </a:moveTo>
                <a:lnTo>
                  <a:pt x="9330" y="74388"/>
                </a:lnTo>
                <a:lnTo>
                  <a:pt x="9316" y="74388"/>
                </a:lnTo>
                <a:cubicBezTo>
                  <a:pt x="9257" y="74432"/>
                  <a:pt x="9183" y="74447"/>
                  <a:pt x="9124" y="74462"/>
                </a:cubicBezTo>
                <a:lnTo>
                  <a:pt x="9124" y="74300"/>
                </a:lnTo>
                <a:cubicBezTo>
                  <a:pt x="9198" y="74285"/>
                  <a:pt x="9271" y="74270"/>
                  <a:pt x="9330" y="74226"/>
                </a:cubicBezTo>
                <a:close/>
                <a:moveTo>
                  <a:pt x="10287" y="74314"/>
                </a:moveTo>
                <a:lnTo>
                  <a:pt x="10287" y="74314"/>
                </a:lnTo>
                <a:cubicBezTo>
                  <a:pt x="10257" y="74359"/>
                  <a:pt x="10257" y="74373"/>
                  <a:pt x="10243" y="74417"/>
                </a:cubicBezTo>
                <a:cubicBezTo>
                  <a:pt x="10213" y="74432"/>
                  <a:pt x="10154" y="74447"/>
                  <a:pt x="10110" y="74462"/>
                </a:cubicBezTo>
                <a:cubicBezTo>
                  <a:pt x="10110" y="74447"/>
                  <a:pt x="10140" y="74417"/>
                  <a:pt x="10140" y="74388"/>
                </a:cubicBezTo>
                <a:lnTo>
                  <a:pt x="10140" y="74373"/>
                </a:lnTo>
                <a:cubicBezTo>
                  <a:pt x="10184" y="74359"/>
                  <a:pt x="10228" y="74344"/>
                  <a:pt x="10287" y="74314"/>
                </a:cubicBezTo>
                <a:close/>
                <a:moveTo>
                  <a:pt x="9860" y="74285"/>
                </a:moveTo>
                <a:cubicBezTo>
                  <a:pt x="9860" y="74314"/>
                  <a:pt x="9845" y="74373"/>
                  <a:pt x="9816" y="74417"/>
                </a:cubicBezTo>
                <a:cubicBezTo>
                  <a:pt x="9772" y="74447"/>
                  <a:pt x="9713" y="74462"/>
                  <a:pt x="9654" y="74491"/>
                </a:cubicBezTo>
                <a:cubicBezTo>
                  <a:pt x="9654" y="74447"/>
                  <a:pt x="9669" y="74388"/>
                  <a:pt x="9669" y="74359"/>
                </a:cubicBezTo>
                <a:cubicBezTo>
                  <a:pt x="9728" y="74344"/>
                  <a:pt x="9801" y="74314"/>
                  <a:pt x="9860" y="74285"/>
                </a:cubicBezTo>
                <a:close/>
                <a:moveTo>
                  <a:pt x="7947" y="58450"/>
                </a:moveTo>
                <a:cubicBezTo>
                  <a:pt x="7932" y="58465"/>
                  <a:pt x="7903" y="58494"/>
                  <a:pt x="7873" y="58509"/>
                </a:cubicBezTo>
                <a:cubicBezTo>
                  <a:pt x="5901" y="60775"/>
                  <a:pt x="4959" y="63424"/>
                  <a:pt x="5239" y="66000"/>
                </a:cubicBezTo>
                <a:cubicBezTo>
                  <a:pt x="5430" y="67692"/>
                  <a:pt x="6181" y="69178"/>
                  <a:pt x="6917" y="70621"/>
                </a:cubicBezTo>
                <a:cubicBezTo>
                  <a:pt x="7579" y="71886"/>
                  <a:pt x="8197" y="73122"/>
                  <a:pt x="8418" y="74432"/>
                </a:cubicBezTo>
                <a:cubicBezTo>
                  <a:pt x="8344" y="74447"/>
                  <a:pt x="8271" y="74491"/>
                  <a:pt x="8197" y="74506"/>
                </a:cubicBezTo>
                <a:cubicBezTo>
                  <a:pt x="7903" y="73181"/>
                  <a:pt x="7226" y="71974"/>
                  <a:pt x="6505" y="70724"/>
                </a:cubicBezTo>
                <a:cubicBezTo>
                  <a:pt x="5681" y="69281"/>
                  <a:pt x="4812" y="67766"/>
                  <a:pt x="4636" y="66058"/>
                </a:cubicBezTo>
                <a:cubicBezTo>
                  <a:pt x="4268" y="62718"/>
                  <a:pt x="6269" y="60084"/>
                  <a:pt x="7505" y="58818"/>
                </a:cubicBezTo>
                <a:lnTo>
                  <a:pt x="7814" y="58494"/>
                </a:lnTo>
                <a:cubicBezTo>
                  <a:pt x="7859" y="58494"/>
                  <a:pt x="7903" y="58480"/>
                  <a:pt x="7947" y="58450"/>
                </a:cubicBezTo>
                <a:close/>
                <a:moveTo>
                  <a:pt x="10419" y="74388"/>
                </a:moveTo>
                <a:cubicBezTo>
                  <a:pt x="10390" y="74417"/>
                  <a:pt x="10390" y="74432"/>
                  <a:pt x="10375" y="74447"/>
                </a:cubicBezTo>
                <a:cubicBezTo>
                  <a:pt x="10346" y="74506"/>
                  <a:pt x="10316" y="74520"/>
                  <a:pt x="10287" y="74520"/>
                </a:cubicBezTo>
                <a:cubicBezTo>
                  <a:pt x="10302" y="74506"/>
                  <a:pt x="10302" y="74491"/>
                  <a:pt x="10316" y="74447"/>
                </a:cubicBezTo>
                <a:cubicBezTo>
                  <a:pt x="10360" y="74432"/>
                  <a:pt x="10390" y="74417"/>
                  <a:pt x="10419" y="74388"/>
                </a:cubicBezTo>
                <a:close/>
                <a:moveTo>
                  <a:pt x="10455" y="74549"/>
                </a:moveTo>
                <a:cubicBezTo>
                  <a:pt x="10450" y="74556"/>
                  <a:pt x="10445" y="74561"/>
                  <a:pt x="10441" y="74565"/>
                </a:cubicBezTo>
                <a:lnTo>
                  <a:pt x="10441" y="74565"/>
                </a:lnTo>
                <a:lnTo>
                  <a:pt x="10449" y="74550"/>
                </a:lnTo>
                <a:cubicBezTo>
                  <a:pt x="10451" y="74550"/>
                  <a:pt x="10453" y="74550"/>
                  <a:pt x="10455" y="74549"/>
                </a:cubicBezTo>
                <a:close/>
                <a:moveTo>
                  <a:pt x="9051" y="74344"/>
                </a:moveTo>
                <a:lnTo>
                  <a:pt x="9051" y="74506"/>
                </a:lnTo>
                <a:cubicBezTo>
                  <a:pt x="8977" y="74520"/>
                  <a:pt x="8918" y="74565"/>
                  <a:pt x="8845" y="74579"/>
                </a:cubicBezTo>
                <a:cubicBezTo>
                  <a:pt x="8845" y="74520"/>
                  <a:pt x="8845" y="74462"/>
                  <a:pt x="8830" y="74417"/>
                </a:cubicBezTo>
                <a:cubicBezTo>
                  <a:pt x="8903" y="74373"/>
                  <a:pt x="8977" y="74359"/>
                  <a:pt x="9051" y="74344"/>
                </a:cubicBezTo>
                <a:close/>
                <a:moveTo>
                  <a:pt x="9580" y="74373"/>
                </a:moveTo>
                <a:cubicBezTo>
                  <a:pt x="9580" y="74432"/>
                  <a:pt x="9566" y="74462"/>
                  <a:pt x="9566" y="74520"/>
                </a:cubicBezTo>
                <a:cubicBezTo>
                  <a:pt x="9507" y="74535"/>
                  <a:pt x="9463" y="74579"/>
                  <a:pt x="9389" y="74594"/>
                </a:cubicBezTo>
                <a:cubicBezTo>
                  <a:pt x="9404" y="74565"/>
                  <a:pt x="9404" y="74506"/>
                  <a:pt x="9404" y="74447"/>
                </a:cubicBezTo>
                <a:cubicBezTo>
                  <a:pt x="9463" y="74432"/>
                  <a:pt x="9536" y="74417"/>
                  <a:pt x="9580" y="74373"/>
                </a:cubicBezTo>
                <a:close/>
                <a:moveTo>
                  <a:pt x="10037" y="74417"/>
                </a:moveTo>
                <a:lnTo>
                  <a:pt x="10037" y="74417"/>
                </a:lnTo>
                <a:cubicBezTo>
                  <a:pt x="10022" y="74447"/>
                  <a:pt x="10022" y="74491"/>
                  <a:pt x="10007" y="74520"/>
                </a:cubicBezTo>
                <a:cubicBezTo>
                  <a:pt x="9948" y="74535"/>
                  <a:pt x="9919" y="74579"/>
                  <a:pt x="9860" y="74594"/>
                </a:cubicBezTo>
                <a:cubicBezTo>
                  <a:pt x="9875" y="74579"/>
                  <a:pt x="9875" y="74565"/>
                  <a:pt x="9875" y="74520"/>
                </a:cubicBezTo>
                <a:cubicBezTo>
                  <a:pt x="9875" y="74506"/>
                  <a:pt x="9875" y="74491"/>
                  <a:pt x="9889" y="74462"/>
                </a:cubicBezTo>
                <a:cubicBezTo>
                  <a:pt x="9948" y="74447"/>
                  <a:pt x="10007" y="74432"/>
                  <a:pt x="10037" y="74417"/>
                </a:cubicBezTo>
                <a:close/>
                <a:moveTo>
                  <a:pt x="7440" y="58780"/>
                </a:moveTo>
                <a:lnTo>
                  <a:pt x="7440" y="58780"/>
                </a:lnTo>
                <a:cubicBezTo>
                  <a:pt x="6204" y="60048"/>
                  <a:pt x="4195" y="62694"/>
                  <a:pt x="4562" y="66073"/>
                </a:cubicBezTo>
                <a:cubicBezTo>
                  <a:pt x="4739" y="67810"/>
                  <a:pt x="5607" y="69340"/>
                  <a:pt x="6461" y="70782"/>
                </a:cubicBezTo>
                <a:cubicBezTo>
                  <a:pt x="7167" y="72033"/>
                  <a:pt x="7859" y="73240"/>
                  <a:pt x="8153" y="74535"/>
                </a:cubicBezTo>
                <a:cubicBezTo>
                  <a:pt x="8079" y="74565"/>
                  <a:pt x="8006" y="74594"/>
                  <a:pt x="7932" y="74609"/>
                </a:cubicBezTo>
                <a:cubicBezTo>
                  <a:pt x="7564" y="73270"/>
                  <a:pt x="6799" y="72063"/>
                  <a:pt x="6048" y="70856"/>
                </a:cubicBezTo>
                <a:cubicBezTo>
                  <a:pt x="5136" y="69384"/>
                  <a:pt x="4179" y="67869"/>
                  <a:pt x="3973" y="66117"/>
                </a:cubicBezTo>
                <a:cubicBezTo>
                  <a:pt x="3694" y="63704"/>
                  <a:pt x="4842" y="61128"/>
                  <a:pt x="7093" y="59053"/>
                </a:cubicBezTo>
                <a:cubicBezTo>
                  <a:pt x="7185" y="58975"/>
                  <a:pt x="7310" y="58874"/>
                  <a:pt x="7440" y="58780"/>
                </a:cubicBezTo>
                <a:close/>
                <a:moveTo>
                  <a:pt x="8756" y="74417"/>
                </a:moveTo>
                <a:lnTo>
                  <a:pt x="8756" y="74594"/>
                </a:lnTo>
                <a:cubicBezTo>
                  <a:pt x="8683" y="74609"/>
                  <a:pt x="8609" y="74653"/>
                  <a:pt x="8550" y="74668"/>
                </a:cubicBezTo>
                <a:cubicBezTo>
                  <a:pt x="8550" y="74609"/>
                  <a:pt x="8536" y="74550"/>
                  <a:pt x="8536" y="74491"/>
                </a:cubicBezTo>
                <a:cubicBezTo>
                  <a:pt x="8609" y="74462"/>
                  <a:pt x="8683" y="74432"/>
                  <a:pt x="8756" y="74417"/>
                </a:cubicBezTo>
                <a:close/>
                <a:moveTo>
                  <a:pt x="10199" y="74520"/>
                </a:moveTo>
                <a:cubicBezTo>
                  <a:pt x="10169" y="74535"/>
                  <a:pt x="10169" y="74579"/>
                  <a:pt x="10154" y="74594"/>
                </a:cubicBezTo>
                <a:cubicBezTo>
                  <a:pt x="10110" y="74609"/>
                  <a:pt x="10081" y="74653"/>
                  <a:pt x="10051" y="74668"/>
                </a:cubicBezTo>
                <a:cubicBezTo>
                  <a:pt x="10066" y="74638"/>
                  <a:pt x="10066" y="74609"/>
                  <a:pt x="10081" y="74579"/>
                </a:cubicBezTo>
                <a:lnTo>
                  <a:pt x="10199" y="74520"/>
                </a:lnTo>
                <a:close/>
                <a:moveTo>
                  <a:pt x="9330" y="74491"/>
                </a:moveTo>
                <a:cubicBezTo>
                  <a:pt x="9330" y="74535"/>
                  <a:pt x="9316" y="74579"/>
                  <a:pt x="9316" y="74638"/>
                </a:cubicBezTo>
                <a:cubicBezTo>
                  <a:pt x="9257" y="74668"/>
                  <a:pt x="9183" y="74682"/>
                  <a:pt x="9124" y="74712"/>
                </a:cubicBezTo>
                <a:lnTo>
                  <a:pt x="9124" y="74565"/>
                </a:lnTo>
                <a:cubicBezTo>
                  <a:pt x="9198" y="74535"/>
                  <a:pt x="9257" y="74506"/>
                  <a:pt x="9330" y="74491"/>
                </a:cubicBezTo>
                <a:close/>
                <a:moveTo>
                  <a:pt x="9801" y="74506"/>
                </a:moveTo>
                <a:lnTo>
                  <a:pt x="9801" y="74506"/>
                </a:lnTo>
                <a:cubicBezTo>
                  <a:pt x="9786" y="74535"/>
                  <a:pt x="9786" y="74579"/>
                  <a:pt x="9772" y="74609"/>
                </a:cubicBezTo>
                <a:cubicBezTo>
                  <a:pt x="9728" y="74653"/>
                  <a:pt x="9683" y="74682"/>
                  <a:pt x="9625" y="74712"/>
                </a:cubicBezTo>
                <a:lnTo>
                  <a:pt x="9625" y="74668"/>
                </a:lnTo>
                <a:cubicBezTo>
                  <a:pt x="9625" y="74638"/>
                  <a:pt x="9639" y="74609"/>
                  <a:pt x="9639" y="74579"/>
                </a:cubicBezTo>
                <a:cubicBezTo>
                  <a:pt x="9698" y="74565"/>
                  <a:pt x="9742" y="74535"/>
                  <a:pt x="9801" y="74506"/>
                </a:cubicBezTo>
                <a:close/>
                <a:moveTo>
                  <a:pt x="10287" y="74638"/>
                </a:moveTo>
                <a:cubicBezTo>
                  <a:pt x="10287" y="74638"/>
                  <a:pt x="10287" y="74653"/>
                  <a:pt x="10272" y="74668"/>
                </a:cubicBezTo>
                <a:cubicBezTo>
                  <a:pt x="10243" y="74682"/>
                  <a:pt x="10213" y="74712"/>
                  <a:pt x="10199" y="74726"/>
                </a:cubicBezTo>
                <a:cubicBezTo>
                  <a:pt x="10199" y="74712"/>
                  <a:pt x="10213" y="74682"/>
                  <a:pt x="10213" y="74668"/>
                </a:cubicBezTo>
                <a:cubicBezTo>
                  <a:pt x="10228" y="74653"/>
                  <a:pt x="10257" y="74653"/>
                  <a:pt x="10287" y="74638"/>
                </a:cubicBezTo>
                <a:close/>
                <a:moveTo>
                  <a:pt x="6887" y="59142"/>
                </a:moveTo>
                <a:cubicBezTo>
                  <a:pt x="4680" y="61217"/>
                  <a:pt x="3576" y="63777"/>
                  <a:pt x="3841" y="66176"/>
                </a:cubicBezTo>
                <a:cubicBezTo>
                  <a:pt x="4047" y="67942"/>
                  <a:pt x="5018" y="69458"/>
                  <a:pt x="5945" y="70959"/>
                </a:cubicBezTo>
                <a:cubicBezTo>
                  <a:pt x="6681" y="72122"/>
                  <a:pt x="7447" y="73358"/>
                  <a:pt x="7814" y="74682"/>
                </a:cubicBezTo>
                <a:cubicBezTo>
                  <a:pt x="7741" y="74726"/>
                  <a:pt x="7667" y="74741"/>
                  <a:pt x="7594" y="74785"/>
                </a:cubicBezTo>
                <a:cubicBezTo>
                  <a:pt x="7167" y="73402"/>
                  <a:pt x="6343" y="72210"/>
                  <a:pt x="5533" y="71033"/>
                </a:cubicBezTo>
                <a:cubicBezTo>
                  <a:pt x="4533" y="69532"/>
                  <a:pt x="3458" y="68016"/>
                  <a:pt x="3238" y="66220"/>
                </a:cubicBezTo>
                <a:cubicBezTo>
                  <a:pt x="2943" y="63895"/>
                  <a:pt x="4209" y="61335"/>
                  <a:pt x="6608" y="59363"/>
                </a:cubicBezTo>
                <a:lnTo>
                  <a:pt x="6887" y="59142"/>
                </a:lnTo>
                <a:close/>
                <a:moveTo>
                  <a:pt x="8447" y="74520"/>
                </a:moveTo>
                <a:cubicBezTo>
                  <a:pt x="8462" y="74594"/>
                  <a:pt x="8462" y="74653"/>
                  <a:pt x="8477" y="74712"/>
                </a:cubicBezTo>
                <a:cubicBezTo>
                  <a:pt x="8403" y="74726"/>
                  <a:pt x="8330" y="74756"/>
                  <a:pt x="8256" y="74785"/>
                </a:cubicBezTo>
                <a:cubicBezTo>
                  <a:pt x="8241" y="74726"/>
                  <a:pt x="8241" y="74653"/>
                  <a:pt x="8227" y="74594"/>
                </a:cubicBezTo>
                <a:cubicBezTo>
                  <a:pt x="8300" y="74579"/>
                  <a:pt x="8374" y="74535"/>
                  <a:pt x="8447" y="74520"/>
                </a:cubicBezTo>
                <a:close/>
                <a:moveTo>
                  <a:pt x="9978" y="74653"/>
                </a:moveTo>
                <a:lnTo>
                  <a:pt x="9978" y="74653"/>
                </a:lnTo>
                <a:cubicBezTo>
                  <a:pt x="9948" y="74682"/>
                  <a:pt x="9948" y="74712"/>
                  <a:pt x="9934" y="74741"/>
                </a:cubicBezTo>
                <a:cubicBezTo>
                  <a:pt x="9904" y="74741"/>
                  <a:pt x="9860" y="74756"/>
                  <a:pt x="9801" y="74800"/>
                </a:cubicBezTo>
                <a:cubicBezTo>
                  <a:pt x="9831" y="74756"/>
                  <a:pt x="9831" y="74726"/>
                  <a:pt x="9845" y="74712"/>
                </a:cubicBezTo>
                <a:cubicBezTo>
                  <a:pt x="9875" y="74682"/>
                  <a:pt x="9934" y="74668"/>
                  <a:pt x="9978" y="74653"/>
                </a:cubicBezTo>
                <a:close/>
                <a:moveTo>
                  <a:pt x="9051" y="74579"/>
                </a:moveTo>
                <a:lnTo>
                  <a:pt x="9051" y="74741"/>
                </a:lnTo>
                <a:cubicBezTo>
                  <a:pt x="8992" y="74756"/>
                  <a:pt x="8918" y="74800"/>
                  <a:pt x="8874" y="74815"/>
                </a:cubicBezTo>
                <a:lnTo>
                  <a:pt x="8874" y="74653"/>
                </a:lnTo>
                <a:cubicBezTo>
                  <a:pt x="8903" y="74638"/>
                  <a:pt x="8977" y="74609"/>
                  <a:pt x="9051" y="74579"/>
                </a:cubicBezTo>
                <a:close/>
                <a:moveTo>
                  <a:pt x="9551" y="74609"/>
                </a:moveTo>
                <a:lnTo>
                  <a:pt x="9551" y="74653"/>
                </a:lnTo>
                <a:cubicBezTo>
                  <a:pt x="9551" y="74682"/>
                  <a:pt x="9536" y="74712"/>
                  <a:pt x="9536" y="74741"/>
                </a:cubicBezTo>
                <a:cubicBezTo>
                  <a:pt x="9477" y="74785"/>
                  <a:pt x="9419" y="74800"/>
                  <a:pt x="9360" y="74815"/>
                </a:cubicBezTo>
                <a:cubicBezTo>
                  <a:pt x="9360" y="74756"/>
                  <a:pt x="9374" y="74726"/>
                  <a:pt x="9374" y="74682"/>
                </a:cubicBezTo>
                <a:cubicBezTo>
                  <a:pt x="9433" y="74668"/>
                  <a:pt x="9492" y="74638"/>
                  <a:pt x="9551" y="74609"/>
                </a:cubicBezTo>
                <a:close/>
                <a:moveTo>
                  <a:pt x="10096" y="74726"/>
                </a:moveTo>
                <a:cubicBezTo>
                  <a:pt x="10081" y="74741"/>
                  <a:pt x="10081" y="74785"/>
                  <a:pt x="10066" y="74800"/>
                </a:cubicBezTo>
                <a:cubicBezTo>
                  <a:pt x="10022" y="74815"/>
                  <a:pt x="10007" y="74829"/>
                  <a:pt x="9978" y="74859"/>
                </a:cubicBezTo>
                <a:cubicBezTo>
                  <a:pt x="9992" y="74829"/>
                  <a:pt x="9992" y="74800"/>
                  <a:pt x="10007" y="74785"/>
                </a:cubicBezTo>
                <a:cubicBezTo>
                  <a:pt x="10051" y="74756"/>
                  <a:pt x="10066" y="74741"/>
                  <a:pt x="10096" y="74726"/>
                </a:cubicBezTo>
                <a:close/>
                <a:moveTo>
                  <a:pt x="8138" y="74653"/>
                </a:moveTo>
                <a:cubicBezTo>
                  <a:pt x="8168" y="74682"/>
                  <a:pt x="8168" y="74756"/>
                  <a:pt x="8182" y="74815"/>
                </a:cubicBezTo>
                <a:cubicBezTo>
                  <a:pt x="8109" y="74829"/>
                  <a:pt x="8035" y="74874"/>
                  <a:pt x="7962" y="74903"/>
                </a:cubicBezTo>
                <a:cubicBezTo>
                  <a:pt x="7947" y="74859"/>
                  <a:pt x="7932" y="74785"/>
                  <a:pt x="7903" y="74726"/>
                </a:cubicBezTo>
                <a:cubicBezTo>
                  <a:pt x="7991" y="74697"/>
                  <a:pt x="8050" y="74668"/>
                  <a:pt x="8138" y="74653"/>
                </a:cubicBezTo>
                <a:close/>
                <a:moveTo>
                  <a:pt x="9742" y="74726"/>
                </a:moveTo>
                <a:cubicBezTo>
                  <a:pt x="9728" y="74756"/>
                  <a:pt x="9728" y="74800"/>
                  <a:pt x="9713" y="74829"/>
                </a:cubicBezTo>
                <a:cubicBezTo>
                  <a:pt x="9669" y="74859"/>
                  <a:pt x="9625" y="74888"/>
                  <a:pt x="9580" y="74903"/>
                </a:cubicBezTo>
                <a:cubicBezTo>
                  <a:pt x="9580" y="74888"/>
                  <a:pt x="9580" y="74859"/>
                  <a:pt x="9610" y="74800"/>
                </a:cubicBezTo>
                <a:cubicBezTo>
                  <a:pt x="9654" y="74785"/>
                  <a:pt x="9698" y="74756"/>
                  <a:pt x="9742" y="74726"/>
                </a:cubicBezTo>
                <a:close/>
                <a:moveTo>
                  <a:pt x="8771" y="74682"/>
                </a:moveTo>
                <a:lnTo>
                  <a:pt x="8771" y="74859"/>
                </a:lnTo>
                <a:cubicBezTo>
                  <a:pt x="8727" y="74874"/>
                  <a:pt x="8639" y="74903"/>
                  <a:pt x="8580" y="74918"/>
                </a:cubicBezTo>
                <a:cubicBezTo>
                  <a:pt x="8580" y="74874"/>
                  <a:pt x="8550" y="74815"/>
                  <a:pt x="8550" y="74756"/>
                </a:cubicBezTo>
                <a:cubicBezTo>
                  <a:pt x="8624" y="74741"/>
                  <a:pt x="8697" y="74712"/>
                  <a:pt x="8771" y="74682"/>
                </a:cubicBezTo>
                <a:close/>
                <a:moveTo>
                  <a:pt x="9286" y="74726"/>
                </a:moveTo>
                <a:lnTo>
                  <a:pt x="9286" y="74800"/>
                </a:lnTo>
                <a:cubicBezTo>
                  <a:pt x="9286" y="74815"/>
                  <a:pt x="9286" y="74829"/>
                  <a:pt x="9271" y="74874"/>
                </a:cubicBezTo>
                <a:cubicBezTo>
                  <a:pt x="9213" y="74888"/>
                  <a:pt x="9168" y="74918"/>
                  <a:pt x="9110" y="74947"/>
                </a:cubicBezTo>
                <a:lnTo>
                  <a:pt x="9110" y="74800"/>
                </a:lnTo>
                <a:cubicBezTo>
                  <a:pt x="9183" y="74785"/>
                  <a:pt x="9242" y="74741"/>
                  <a:pt x="9286" y="74726"/>
                </a:cubicBezTo>
                <a:close/>
                <a:moveTo>
                  <a:pt x="9889" y="74859"/>
                </a:moveTo>
                <a:lnTo>
                  <a:pt x="9889" y="74859"/>
                </a:lnTo>
                <a:cubicBezTo>
                  <a:pt x="9875" y="74888"/>
                  <a:pt x="9875" y="74903"/>
                  <a:pt x="9860" y="74947"/>
                </a:cubicBezTo>
                <a:cubicBezTo>
                  <a:pt x="9831" y="74947"/>
                  <a:pt x="9786" y="74962"/>
                  <a:pt x="9742" y="75006"/>
                </a:cubicBezTo>
                <a:cubicBezTo>
                  <a:pt x="9772" y="74962"/>
                  <a:pt x="9772" y="74947"/>
                  <a:pt x="9786" y="74903"/>
                </a:cubicBezTo>
                <a:lnTo>
                  <a:pt x="9889" y="74859"/>
                </a:lnTo>
                <a:close/>
                <a:moveTo>
                  <a:pt x="7844" y="74741"/>
                </a:moveTo>
                <a:cubicBezTo>
                  <a:pt x="7859" y="74800"/>
                  <a:pt x="7873" y="74874"/>
                  <a:pt x="7888" y="74932"/>
                </a:cubicBezTo>
                <a:cubicBezTo>
                  <a:pt x="7814" y="74962"/>
                  <a:pt x="7741" y="74977"/>
                  <a:pt x="7667" y="75021"/>
                </a:cubicBezTo>
                <a:cubicBezTo>
                  <a:pt x="7653" y="74947"/>
                  <a:pt x="7638" y="74888"/>
                  <a:pt x="7623" y="74829"/>
                </a:cubicBezTo>
                <a:cubicBezTo>
                  <a:pt x="7697" y="74800"/>
                  <a:pt x="7770" y="74785"/>
                  <a:pt x="7844" y="74741"/>
                </a:cubicBezTo>
                <a:close/>
                <a:moveTo>
                  <a:pt x="9992" y="74932"/>
                </a:moveTo>
                <a:lnTo>
                  <a:pt x="9992" y="74932"/>
                </a:lnTo>
                <a:cubicBezTo>
                  <a:pt x="9978" y="74962"/>
                  <a:pt x="9978" y="74962"/>
                  <a:pt x="9948" y="74977"/>
                </a:cubicBezTo>
                <a:cubicBezTo>
                  <a:pt x="9934" y="75006"/>
                  <a:pt x="9919" y="75021"/>
                  <a:pt x="9904" y="75021"/>
                </a:cubicBezTo>
                <a:cubicBezTo>
                  <a:pt x="9904" y="75006"/>
                  <a:pt x="9919" y="74977"/>
                  <a:pt x="9919" y="74962"/>
                </a:cubicBezTo>
                <a:cubicBezTo>
                  <a:pt x="9934" y="74947"/>
                  <a:pt x="9948" y="74947"/>
                  <a:pt x="9992" y="74932"/>
                </a:cubicBezTo>
                <a:close/>
                <a:moveTo>
                  <a:pt x="8477" y="74800"/>
                </a:moveTo>
                <a:cubicBezTo>
                  <a:pt x="8477" y="74859"/>
                  <a:pt x="8506" y="74903"/>
                  <a:pt x="8506" y="74962"/>
                </a:cubicBezTo>
                <a:cubicBezTo>
                  <a:pt x="8418" y="74977"/>
                  <a:pt x="8374" y="75021"/>
                  <a:pt x="8300" y="75035"/>
                </a:cubicBezTo>
                <a:cubicBezTo>
                  <a:pt x="8300" y="74977"/>
                  <a:pt x="8285" y="74918"/>
                  <a:pt x="8256" y="74859"/>
                </a:cubicBezTo>
                <a:cubicBezTo>
                  <a:pt x="8359" y="74859"/>
                  <a:pt x="8403" y="74815"/>
                  <a:pt x="8477" y="74800"/>
                </a:cubicBezTo>
                <a:close/>
                <a:moveTo>
                  <a:pt x="9492" y="74829"/>
                </a:moveTo>
                <a:lnTo>
                  <a:pt x="9492" y="74829"/>
                </a:lnTo>
                <a:cubicBezTo>
                  <a:pt x="9477" y="74874"/>
                  <a:pt x="9477" y="74903"/>
                  <a:pt x="9448" y="74962"/>
                </a:cubicBezTo>
                <a:cubicBezTo>
                  <a:pt x="9433" y="75006"/>
                  <a:pt x="9374" y="75021"/>
                  <a:pt x="9330" y="75035"/>
                </a:cubicBezTo>
                <a:cubicBezTo>
                  <a:pt x="9330" y="75006"/>
                  <a:pt x="9345" y="74962"/>
                  <a:pt x="9345" y="74903"/>
                </a:cubicBezTo>
                <a:cubicBezTo>
                  <a:pt x="9404" y="74888"/>
                  <a:pt x="9448" y="74859"/>
                  <a:pt x="9492" y="74829"/>
                </a:cubicBezTo>
                <a:close/>
                <a:moveTo>
                  <a:pt x="9036" y="74829"/>
                </a:moveTo>
                <a:lnTo>
                  <a:pt x="9036" y="74947"/>
                </a:lnTo>
                <a:lnTo>
                  <a:pt x="9036" y="74977"/>
                </a:lnTo>
                <a:cubicBezTo>
                  <a:pt x="8977" y="75006"/>
                  <a:pt x="8918" y="75035"/>
                  <a:pt x="8874" y="75050"/>
                </a:cubicBezTo>
                <a:lnTo>
                  <a:pt x="8874" y="74903"/>
                </a:lnTo>
                <a:cubicBezTo>
                  <a:pt x="8918" y="74888"/>
                  <a:pt x="8977" y="74859"/>
                  <a:pt x="9036" y="74829"/>
                </a:cubicBezTo>
                <a:close/>
                <a:moveTo>
                  <a:pt x="9698" y="74947"/>
                </a:moveTo>
                <a:lnTo>
                  <a:pt x="9698" y="74947"/>
                </a:lnTo>
                <a:cubicBezTo>
                  <a:pt x="9683" y="74977"/>
                  <a:pt x="9683" y="75021"/>
                  <a:pt x="9654" y="75035"/>
                </a:cubicBezTo>
                <a:cubicBezTo>
                  <a:pt x="9610" y="75080"/>
                  <a:pt x="9566" y="75109"/>
                  <a:pt x="9536" y="75124"/>
                </a:cubicBezTo>
                <a:cubicBezTo>
                  <a:pt x="9551" y="75094"/>
                  <a:pt x="9551" y="75050"/>
                  <a:pt x="9566" y="75021"/>
                </a:cubicBezTo>
                <a:cubicBezTo>
                  <a:pt x="9610" y="75006"/>
                  <a:pt x="9654" y="74977"/>
                  <a:pt x="9698" y="74947"/>
                </a:cubicBezTo>
                <a:close/>
                <a:moveTo>
                  <a:pt x="9271" y="74962"/>
                </a:moveTo>
                <a:cubicBezTo>
                  <a:pt x="9271" y="75006"/>
                  <a:pt x="9257" y="75050"/>
                  <a:pt x="9257" y="75094"/>
                </a:cubicBezTo>
                <a:cubicBezTo>
                  <a:pt x="9198" y="75109"/>
                  <a:pt x="9139" y="75153"/>
                  <a:pt x="9095" y="75168"/>
                </a:cubicBezTo>
                <a:cubicBezTo>
                  <a:pt x="9095" y="75124"/>
                  <a:pt x="9095" y="75080"/>
                  <a:pt x="9110" y="75035"/>
                </a:cubicBezTo>
                <a:cubicBezTo>
                  <a:pt x="9154" y="75021"/>
                  <a:pt x="9213" y="74977"/>
                  <a:pt x="9271" y="74962"/>
                </a:cubicBezTo>
                <a:close/>
                <a:moveTo>
                  <a:pt x="8182" y="74903"/>
                </a:moveTo>
                <a:cubicBezTo>
                  <a:pt x="8197" y="74962"/>
                  <a:pt x="8197" y="75021"/>
                  <a:pt x="8197" y="75094"/>
                </a:cubicBezTo>
                <a:cubicBezTo>
                  <a:pt x="8124" y="75124"/>
                  <a:pt x="8079" y="75153"/>
                  <a:pt x="8006" y="75183"/>
                </a:cubicBezTo>
                <a:cubicBezTo>
                  <a:pt x="8020" y="75109"/>
                  <a:pt x="8006" y="75035"/>
                  <a:pt x="7991" y="74977"/>
                </a:cubicBezTo>
                <a:cubicBezTo>
                  <a:pt x="8065" y="74947"/>
                  <a:pt x="8138" y="74932"/>
                  <a:pt x="8182" y="74903"/>
                </a:cubicBezTo>
                <a:close/>
                <a:moveTo>
                  <a:pt x="8771" y="74947"/>
                </a:moveTo>
                <a:lnTo>
                  <a:pt x="8771" y="75094"/>
                </a:lnTo>
                <a:lnTo>
                  <a:pt x="8771" y="75109"/>
                </a:lnTo>
                <a:cubicBezTo>
                  <a:pt x="8727" y="75124"/>
                  <a:pt x="8639" y="75168"/>
                  <a:pt x="8594" y="75183"/>
                </a:cubicBezTo>
                <a:cubicBezTo>
                  <a:pt x="8594" y="75124"/>
                  <a:pt x="8594" y="75080"/>
                  <a:pt x="8580" y="75021"/>
                </a:cubicBezTo>
                <a:cubicBezTo>
                  <a:pt x="8639" y="75006"/>
                  <a:pt x="8697" y="74962"/>
                  <a:pt x="8771" y="74947"/>
                </a:cubicBezTo>
                <a:close/>
                <a:moveTo>
                  <a:pt x="9786" y="75050"/>
                </a:moveTo>
                <a:cubicBezTo>
                  <a:pt x="9786" y="75080"/>
                  <a:pt x="9772" y="75109"/>
                  <a:pt x="9772" y="75124"/>
                </a:cubicBezTo>
                <a:cubicBezTo>
                  <a:pt x="9728" y="75153"/>
                  <a:pt x="9713" y="75168"/>
                  <a:pt x="9683" y="75183"/>
                </a:cubicBezTo>
                <a:cubicBezTo>
                  <a:pt x="9683" y="75168"/>
                  <a:pt x="9698" y="75124"/>
                  <a:pt x="9698" y="75109"/>
                </a:cubicBezTo>
                <a:cubicBezTo>
                  <a:pt x="9728" y="75094"/>
                  <a:pt x="9742" y="75080"/>
                  <a:pt x="9786" y="75050"/>
                </a:cubicBezTo>
                <a:close/>
                <a:moveTo>
                  <a:pt x="9433" y="75080"/>
                </a:moveTo>
                <a:lnTo>
                  <a:pt x="9433" y="75080"/>
                </a:lnTo>
                <a:cubicBezTo>
                  <a:pt x="9419" y="75109"/>
                  <a:pt x="9419" y="75153"/>
                  <a:pt x="9404" y="75183"/>
                </a:cubicBezTo>
                <a:cubicBezTo>
                  <a:pt x="9360" y="75197"/>
                  <a:pt x="9316" y="75241"/>
                  <a:pt x="9271" y="75256"/>
                </a:cubicBezTo>
                <a:cubicBezTo>
                  <a:pt x="9316" y="75227"/>
                  <a:pt x="9316" y="75183"/>
                  <a:pt x="9316" y="75153"/>
                </a:cubicBezTo>
                <a:cubicBezTo>
                  <a:pt x="9345" y="75124"/>
                  <a:pt x="9404" y="75094"/>
                  <a:pt x="9433" y="75080"/>
                </a:cubicBezTo>
                <a:close/>
                <a:moveTo>
                  <a:pt x="7903" y="75006"/>
                </a:moveTo>
                <a:cubicBezTo>
                  <a:pt x="7932" y="75050"/>
                  <a:pt x="7932" y="75124"/>
                  <a:pt x="7947" y="75183"/>
                </a:cubicBezTo>
                <a:cubicBezTo>
                  <a:pt x="7873" y="75227"/>
                  <a:pt x="7814" y="75241"/>
                  <a:pt x="7741" y="75271"/>
                </a:cubicBezTo>
                <a:cubicBezTo>
                  <a:pt x="7726" y="75227"/>
                  <a:pt x="7711" y="75168"/>
                  <a:pt x="7711" y="75094"/>
                </a:cubicBezTo>
                <a:cubicBezTo>
                  <a:pt x="7785" y="75050"/>
                  <a:pt x="7859" y="75035"/>
                  <a:pt x="7903" y="75006"/>
                </a:cubicBezTo>
                <a:close/>
                <a:moveTo>
                  <a:pt x="9006" y="75080"/>
                </a:moveTo>
                <a:cubicBezTo>
                  <a:pt x="9006" y="75124"/>
                  <a:pt x="8992" y="75168"/>
                  <a:pt x="8992" y="75227"/>
                </a:cubicBezTo>
                <a:cubicBezTo>
                  <a:pt x="8948" y="75241"/>
                  <a:pt x="8889" y="75271"/>
                  <a:pt x="8830" y="75300"/>
                </a:cubicBezTo>
                <a:lnTo>
                  <a:pt x="8830" y="75153"/>
                </a:lnTo>
                <a:cubicBezTo>
                  <a:pt x="8903" y="75124"/>
                  <a:pt x="8962" y="75094"/>
                  <a:pt x="9006" y="75080"/>
                </a:cubicBezTo>
                <a:close/>
                <a:moveTo>
                  <a:pt x="8506" y="75050"/>
                </a:moveTo>
                <a:cubicBezTo>
                  <a:pt x="8506" y="75109"/>
                  <a:pt x="8506" y="75168"/>
                  <a:pt x="8521" y="75227"/>
                </a:cubicBezTo>
                <a:cubicBezTo>
                  <a:pt x="8462" y="75256"/>
                  <a:pt x="8388" y="75271"/>
                  <a:pt x="8330" y="75315"/>
                </a:cubicBezTo>
                <a:cubicBezTo>
                  <a:pt x="8330" y="75256"/>
                  <a:pt x="8315" y="75197"/>
                  <a:pt x="8315" y="75153"/>
                </a:cubicBezTo>
                <a:cubicBezTo>
                  <a:pt x="8374" y="75109"/>
                  <a:pt x="8447" y="75080"/>
                  <a:pt x="8506" y="75050"/>
                </a:cubicBezTo>
                <a:close/>
                <a:moveTo>
                  <a:pt x="9580" y="75183"/>
                </a:moveTo>
                <a:lnTo>
                  <a:pt x="9580" y="75183"/>
                </a:lnTo>
                <a:cubicBezTo>
                  <a:pt x="9566" y="75227"/>
                  <a:pt x="9566" y="75241"/>
                  <a:pt x="9551" y="75256"/>
                </a:cubicBezTo>
                <a:cubicBezTo>
                  <a:pt x="9536" y="75271"/>
                  <a:pt x="9492" y="75315"/>
                  <a:pt x="9463" y="75330"/>
                </a:cubicBezTo>
                <a:cubicBezTo>
                  <a:pt x="9477" y="75300"/>
                  <a:pt x="9477" y="75271"/>
                  <a:pt x="9477" y="75241"/>
                </a:cubicBezTo>
                <a:lnTo>
                  <a:pt x="9580" y="75183"/>
                </a:lnTo>
                <a:close/>
                <a:moveTo>
                  <a:pt x="9669" y="75256"/>
                </a:moveTo>
                <a:cubicBezTo>
                  <a:pt x="9683" y="75300"/>
                  <a:pt x="9683" y="75300"/>
                  <a:pt x="9654" y="75315"/>
                </a:cubicBezTo>
                <a:cubicBezTo>
                  <a:pt x="9639" y="75330"/>
                  <a:pt x="9625" y="75345"/>
                  <a:pt x="9610" y="75345"/>
                </a:cubicBezTo>
                <a:cubicBezTo>
                  <a:pt x="9610" y="75330"/>
                  <a:pt x="9625" y="75315"/>
                  <a:pt x="9625" y="75300"/>
                </a:cubicBezTo>
                <a:cubicBezTo>
                  <a:pt x="9639" y="75271"/>
                  <a:pt x="9654" y="75256"/>
                  <a:pt x="9669" y="75256"/>
                </a:cubicBezTo>
                <a:close/>
                <a:moveTo>
                  <a:pt x="9242" y="75183"/>
                </a:moveTo>
                <a:cubicBezTo>
                  <a:pt x="9242" y="75227"/>
                  <a:pt x="9213" y="75271"/>
                  <a:pt x="9198" y="75315"/>
                </a:cubicBezTo>
                <a:cubicBezTo>
                  <a:pt x="9139" y="75345"/>
                  <a:pt x="9110" y="75374"/>
                  <a:pt x="9065" y="75389"/>
                </a:cubicBezTo>
                <a:cubicBezTo>
                  <a:pt x="9065" y="75345"/>
                  <a:pt x="9095" y="75300"/>
                  <a:pt x="9095" y="75256"/>
                </a:cubicBezTo>
                <a:cubicBezTo>
                  <a:pt x="9139" y="75241"/>
                  <a:pt x="9183" y="75197"/>
                  <a:pt x="9242" y="75183"/>
                </a:cubicBezTo>
                <a:close/>
                <a:moveTo>
                  <a:pt x="8241" y="75168"/>
                </a:moveTo>
                <a:cubicBezTo>
                  <a:pt x="8241" y="75227"/>
                  <a:pt x="8256" y="75271"/>
                  <a:pt x="8256" y="75330"/>
                </a:cubicBezTo>
                <a:cubicBezTo>
                  <a:pt x="8212" y="75374"/>
                  <a:pt x="8138" y="75389"/>
                  <a:pt x="8079" y="75418"/>
                </a:cubicBezTo>
                <a:cubicBezTo>
                  <a:pt x="8079" y="75374"/>
                  <a:pt x="8065" y="75315"/>
                  <a:pt x="8065" y="75241"/>
                </a:cubicBezTo>
                <a:cubicBezTo>
                  <a:pt x="8109" y="75227"/>
                  <a:pt x="8168" y="75183"/>
                  <a:pt x="8241" y="75168"/>
                </a:cubicBezTo>
                <a:close/>
                <a:moveTo>
                  <a:pt x="8756" y="75197"/>
                </a:moveTo>
                <a:lnTo>
                  <a:pt x="8756" y="75345"/>
                </a:lnTo>
                <a:cubicBezTo>
                  <a:pt x="8697" y="75374"/>
                  <a:pt x="8639" y="75389"/>
                  <a:pt x="8594" y="75418"/>
                </a:cubicBezTo>
                <a:lnTo>
                  <a:pt x="8594" y="75271"/>
                </a:lnTo>
                <a:cubicBezTo>
                  <a:pt x="8639" y="75256"/>
                  <a:pt x="8697" y="75227"/>
                  <a:pt x="8756" y="75197"/>
                </a:cubicBezTo>
                <a:close/>
                <a:moveTo>
                  <a:pt x="9360" y="75315"/>
                </a:moveTo>
                <a:lnTo>
                  <a:pt x="9360" y="75315"/>
                </a:lnTo>
                <a:cubicBezTo>
                  <a:pt x="9345" y="75345"/>
                  <a:pt x="9345" y="75389"/>
                  <a:pt x="9330" y="75403"/>
                </a:cubicBezTo>
                <a:cubicBezTo>
                  <a:pt x="9316" y="75418"/>
                  <a:pt x="9271" y="75448"/>
                  <a:pt x="9242" y="75477"/>
                </a:cubicBezTo>
                <a:cubicBezTo>
                  <a:pt x="9242" y="75448"/>
                  <a:pt x="9257" y="75403"/>
                  <a:pt x="9257" y="75389"/>
                </a:cubicBezTo>
                <a:cubicBezTo>
                  <a:pt x="9286" y="75374"/>
                  <a:pt x="9330" y="75345"/>
                  <a:pt x="9360" y="75315"/>
                </a:cubicBezTo>
                <a:close/>
                <a:moveTo>
                  <a:pt x="9492" y="75389"/>
                </a:moveTo>
                <a:cubicBezTo>
                  <a:pt x="9492" y="75418"/>
                  <a:pt x="9477" y="75448"/>
                  <a:pt x="9477" y="75462"/>
                </a:cubicBezTo>
                <a:cubicBezTo>
                  <a:pt x="9463" y="75477"/>
                  <a:pt x="9419" y="75492"/>
                  <a:pt x="9404" y="75521"/>
                </a:cubicBezTo>
                <a:cubicBezTo>
                  <a:pt x="9404" y="75492"/>
                  <a:pt x="9419" y="75462"/>
                  <a:pt x="9419" y="75448"/>
                </a:cubicBezTo>
                <a:cubicBezTo>
                  <a:pt x="9433" y="75418"/>
                  <a:pt x="9477" y="75403"/>
                  <a:pt x="9492" y="75389"/>
                </a:cubicBezTo>
                <a:close/>
                <a:moveTo>
                  <a:pt x="8992" y="75330"/>
                </a:moveTo>
                <a:cubicBezTo>
                  <a:pt x="8992" y="75374"/>
                  <a:pt x="8977" y="75418"/>
                  <a:pt x="8977" y="75462"/>
                </a:cubicBezTo>
                <a:cubicBezTo>
                  <a:pt x="8918" y="75477"/>
                  <a:pt x="8874" y="75492"/>
                  <a:pt x="8830" y="75536"/>
                </a:cubicBezTo>
                <a:cubicBezTo>
                  <a:pt x="8830" y="75492"/>
                  <a:pt x="8830" y="75448"/>
                  <a:pt x="8845" y="75403"/>
                </a:cubicBezTo>
                <a:cubicBezTo>
                  <a:pt x="8903" y="75389"/>
                  <a:pt x="8962" y="75345"/>
                  <a:pt x="8992" y="75330"/>
                </a:cubicBezTo>
                <a:close/>
                <a:moveTo>
                  <a:pt x="7962" y="75271"/>
                </a:moveTo>
                <a:cubicBezTo>
                  <a:pt x="7976" y="75330"/>
                  <a:pt x="7976" y="75389"/>
                  <a:pt x="7976" y="75462"/>
                </a:cubicBezTo>
                <a:cubicBezTo>
                  <a:pt x="7932" y="75492"/>
                  <a:pt x="7859" y="75521"/>
                  <a:pt x="7800" y="75551"/>
                </a:cubicBezTo>
                <a:cubicBezTo>
                  <a:pt x="7785" y="75477"/>
                  <a:pt x="7785" y="75418"/>
                  <a:pt x="7770" y="75374"/>
                </a:cubicBezTo>
                <a:cubicBezTo>
                  <a:pt x="7844" y="75330"/>
                  <a:pt x="7888" y="75315"/>
                  <a:pt x="7962" y="75271"/>
                </a:cubicBezTo>
                <a:close/>
                <a:moveTo>
                  <a:pt x="8521" y="75300"/>
                </a:moveTo>
                <a:lnTo>
                  <a:pt x="8521" y="75462"/>
                </a:lnTo>
                <a:cubicBezTo>
                  <a:pt x="8462" y="75492"/>
                  <a:pt x="8403" y="75521"/>
                  <a:pt x="8359" y="75551"/>
                </a:cubicBezTo>
                <a:lnTo>
                  <a:pt x="8359" y="75389"/>
                </a:lnTo>
                <a:cubicBezTo>
                  <a:pt x="8388" y="75345"/>
                  <a:pt x="8462" y="75330"/>
                  <a:pt x="8521" y="75300"/>
                </a:cubicBezTo>
                <a:close/>
                <a:moveTo>
                  <a:pt x="9183" y="75418"/>
                </a:moveTo>
                <a:lnTo>
                  <a:pt x="9183" y="75418"/>
                </a:lnTo>
                <a:cubicBezTo>
                  <a:pt x="9168" y="75462"/>
                  <a:pt x="9168" y="75492"/>
                  <a:pt x="9139" y="75536"/>
                </a:cubicBezTo>
                <a:cubicBezTo>
                  <a:pt x="9110" y="75551"/>
                  <a:pt x="9065" y="75595"/>
                  <a:pt x="9036" y="75609"/>
                </a:cubicBezTo>
                <a:cubicBezTo>
                  <a:pt x="9036" y="75565"/>
                  <a:pt x="9036" y="75536"/>
                  <a:pt x="9051" y="75492"/>
                </a:cubicBezTo>
                <a:cubicBezTo>
                  <a:pt x="9095" y="75477"/>
                  <a:pt x="9139" y="75448"/>
                  <a:pt x="9183" y="75418"/>
                </a:cubicBezTo>
                <a:close/>
                <a:moveTo>
                  <a:pt x="8756" y="75418"/>
                </a:moveTo>
                <a:cubicBezTo>
                  <a:pt x="8756" y="75477"/>
                  <a:pt x="8756" y="75521"/>
                  <a:pt x="8742" y="75565"/>
                </a:cubicBezTo>
                <a:cubicBezTo>
                  <a:pt x="8683" y="75609"/>
                  <a:pt x="8653" y="75624"/>
                  <a:pt x="8594" y="75668"/>
                </a:cubicBezTo>
                <a:lnTo>
                  <a:pt x="8594" y="75521"/>
                </a:lnTo>
                <a:cubicBezTo>
                  <a:pt x="8639" y="75477"/>
                  <a:pt x="8697" y="75462"/>
                  <a:pt x="8756" y="75418"/>
                </a:cubicBezTo>
                <a:close/>
                <a:moveTo>
                  <a:pt x="8256" y="75418"/>
                </a:moveTo>
                <a:lnTo>
                  <a:pt x="8256" y="75595"/>
                </a:lnTo>
                <a:cubicBezTo>
                  <a:pt x="8212" y="75624"/>
                  <a:pt x="8153" y="75639"/>
                  <a:pt x="8094" y="75683"/>
                </a:cubicBezTo>
                <a:cubicBezTo>
                  <a:pt x="8094" y="75624"/>
                  <a:pt x="8079" y="75565"/>
                  <a:pt x="8079" y="75521"/>
                </a:cubicBezTo>
                <a:cubicBezTo>
                  <a:pt x="8138" y="75477"/>
                  <a:pt x="8212" y="75448"/>
                  <a:pt x="8256" y="75418"/>
                </a:cubicBezTo>
                <a:close/>
                <a:moveTo>
                  <a:pt x="9286" y="75536"/>
                </a:moveTo>
                <a:cubicBezTo>
                  <a:pt x="9271" y="75551"/>
                  <a:pt x="9271" y="75595"/>
                  <a:pt x="9257" y="75609"/>
                </a:cubicBezTo>
                <a:cubicBezTo>
                  <a:pt x="9257" y="75624"/>
                  <a:pt x="9213" y="75639"/>
                  <a:pt x="9183" y="75683"/>
                </a:cubicBezTo>
                <a:cubicBezTo>
                  <a:pt x="9183" y="75639"/>
                  <a:pt x="9198" y="75624"/>
                  <a:pt x="9198" y="75595"/>
                </a:cubicBezTo>
                <a:cubicBezTo>
                  <a:pt x="9242" y="75565"/>
                  <a:pt x="9271" y="75551"/>
                  <a:pt x="9286" y="75536"/>
                </a:cubicBezTo>
                <a:close/>
                <a:moveTo>
                  <a:pt x="9404" y="75609"/>
                </a:moveTo>
                <a:lnTo>
                  <a:pt x="9404" y="75609"/>
                </a:lnTo>
                <a:cubicBezTo>
                  <a:pt x="9374" y="75624"/>
                  <a:pt x="9374" y="75639"/>
                  <a:pt x="9374" y="75668"/>
                </a:cubicBezTo>
                <a:cubicBezTo>
                  <a:pt x="9360" y="75683"/>
                  <a:pt x="9345" y="75683"/>
                  <a:pt x="9330" y="75698"/>
                </a:cubicBezTo>
                <a:cubicBezTo>
                  <a:pt x="9330" y="75683"/>
                  <a:pt x="9345" y="75668"/>
                  <a:pt x="9345" y="75639"/>
                </a:cubicBezTo>
                <a:cubicBezTo>
                  <a:pt x="9360" y="75624"/>
                  <a:pt x="9374" y="75624"/>
                  <a:pt x="9404" y="75609"/>
                </a:cubicBezTo>
                <a:close/>
                <a:moveTo>
                  <a:pt x="8948" y="75551"/>
                </a:moveTo>
                <a:cubicBezTo>
                  <a:pt x="8948" y="75595"/>
                  <a:pt x="8918" y="75624"/>
                  <a:pt x="8918" y="75683"/>
                </a:cubicBezTo>
                <a:cubicBezTo>
                  <a:pt x="8889" y="75698"/>
                  <a:pt x="8845" y="75712"/>
                  <a:pt x="8800" y="75757"/>
                </a:cubicBezTo>
                <a:cubicBezTo>
                  <a:pt x="8800" y="75712"/>
                  <a:pt x="8815" y="75668"/>
                  <a:pt x="8815" y="75624"/>
                </a:cubicBezTo>
                <a:cubicBezTo>
                  <a:pt x="8845" y="75609"/>
                  <a:pt x="8903" y="75565"/>
                  <a:pt x="8948" y="75551"/>
                </a:cubicBezTo>
                <a:close/>
                <a:moveTo>
                  <a:pt x="8006" y="75536"/>
                </a:moveTo>
                <a:cubicBezTo>
                  <a:pt x="8006" y="75595"/>
                  <a:pt x="8020" y="75639"/>
                  <a:pt x="8020" y="75698"/>
                </a:cubicBezTo>
                <a:cubicBezTo>
                  <a:pt x="7962" y="75727"/>
                  <a:pt x="7903" y="75757"/>
                  <a:pt x="7829" y="75786"/>
                </a:cubicBezTo>
                <a:cubicBezTo>
                  <a:pt x="7844" y="75757"/>
                  <a:pt x="7844" y="75698"/>
                  <a:pt x="7814" y="75639"/>
                </a:cubicBezTo>
                <a:cubicBezTo>
                  <a:pt x="7873" y="75595"/>
                  <a:pt x="7947" y="75565"/>
                  <a:pt x="8006" y="75536"/>
                </a:cubicBezTo>
                <a:close/>
                <a:moveTo>
                  <a:pt x="8521" y="75565"/>
                </a:moveTo>
                <a:lnTo>
                  <a:pt x="8521" y="75712"/>
                </a:lnTo>
                <a:cubicBezTo>
                  <a:pt x="8462" y="75742"/>
                  <a:pt x="8403" y="75757"/>
                  <a:pt x="8359" y="75786"/>
                </a:cubicBezTo>
                <a:lnTo>
                  <a:pt x="8359" y="75639"/>
                </a:lnTo>
                <a:cubicBezTo>
                  <a:pt x="8403" y="75624"/>
                  <a:pt x="8462" y="75595"/>
                  <a:pt x="8521" y="75565"/>
                </a:cubicBezTo>
                <a:close/>
                <a:moveTo>
                  <a:pt x="9110" y="75668"/>
                </a:moveTo>
                <a:lnTo>
                  <a:pt x="9110" y="75668"/>
                </a:lnTo>
                <a:cubicBezTo>
                  <a:pt x="9095" y="75698"/>
                  <a:pt x="9095" y="75742"/>
                  <a:pt x="9065" y="75757"/>
                </a:cubicBezTo>
                <a:cubicBezTo>
                  <a:pt x="9051" y="75771"/>
                  <a:pt x="9006" y="75786"/>
                  <a:pt x="8977" y="75830"/>
                </a:cubicBezTo>
                <a:cubicBezTo>
                  <a:pt x="8977" y="75786"/>
                  <a:pt x="8992" y="75757"/>
                  <a:pt x="8992" y="75742"/>
                </a:cubicBezTo>
                <a:cubicBezTo>
                  <a:pt x="9036" y="75712"/>
                  <a:pt x="9065" y="75683"/>
                  <a:pt x="9110" y="75668"/>
                </a:cubicBezTo>
                <a:close/>
                <a:moveTo>
                  <a:pt x="9213" y="75742"/>
                </a:moveTo>
                <a:cubicBezTo>
                  <a:pt x="9213" y="75771"/>
                  <a:pt x="9198" y="75786"/>
                  <a:pt x="9198" y="75815"/>
                </a:cubicBezTo>
                <a:cubicBezTo>
                  <a:pt x="9183" y="75830"/>
                  <a:pt x="9139" y="75845"/>
                  <a:pt x="9124" y="75860"/>
                </a:cubicBezTo>
                <a:cubicBezTo>
                  <a:pt x="9124" y="75845"/>
                  <a:pt x="9139" y="75830"/>
                  <a:pt x="9139" y="75786"/>
                </a:cubicBezTo>
                <a:cubicBezTo>
                  <a:pt x="9154" y="75771"/>
                  <a:pt x="9198" y="75757"/>
                  <a:pt x="9213" y="75742"/>
                </a:cubicBezTo>
                <a:close/>
                <a:moveTo>
                  <a:pt x="8742" y="75683"/>
                </a:moveTo>
                <a:cubicBezTo>
                  <a:pt x="8742" y="75712"/>
                  <a:pt x="8727" y="75771"/>
                  <a:pt x="8727" y="75815"/>
                </a:cubicBezTo>
                <a:cubicBezTo>
                  <a:pt x="8668" y="75830"/>
                  <a:pt x="8624" y="75860"/>
                  <a:pt x="8580" y="75889"/>
                </a:cubicBezTo>
                <a:cubicBezTo>
                  <a:pt x="8580" y="75845"/>
                  <a:pt x="8580" y="75786"/>
                  <a:pt x="8594" y="75757"/>
                </a:cubicBezTo>
                <a:cubicBezTo>
                  <a:pt x="8639" y="75742"/>
                  <a:pt x="8683" y="75698"/>
                  <a:pt x="8742" y="75683"/>
                </a:cubicBezTo>
                <a:close/>
                <a:moveTo>
                  <a:pt x="8271" y="75683"/>
                </a:moveTo>
                <a:lnTo>
                  <a:pt x="8271" y="75845"/>
                </a:lnTo>
                <a:cubicBezTo>
                  <a:pt x="8256" y="75860"/>
                  <a:pt x="8241" y="75860"/>
                  <a:pt x="8227" y="75889"/>
                </a:cubicBezTo>
                <a:lnTo>
                  <a:pt x="8109" y="75933"/>
                </a:lnTo>
                <a:cubicBezTo>
                  <a:pt x="8109" y="75889"/>
                  <a:pt x="8109" y="75830"/>
                  <a:pt x="8094" y="75771"/>
                </a:cubicBezTo>
                <a:cubicBezTo>
                  <a:pt x="8168" y="75742"/>
                  <a:pt x="8227" y="75698"/>
                  <a:pt x="8271" y="75683"/>
                </a:cubicBezTo>
                <a:close/>
                <a:moveTo>
                  <a:pt x="8903" y="75786"/>
                </a:moveTo>
                <a:cubicBezTo>
                  <a:pt x="8903" y="75830"/>
                  <a:pt x="8889" y="75860"/>
                  <a:pt x="8889" y="75904"/>
                </a:cubicBezTo>
                <a:cubicBezTo>
                  <a:pt x="8845" y="75918"/>
                  <a:pt x="8815" y="75963"/>
                  <a:pt x="8771" y="75977"/>
                </a:cubicBezTo>
                <a:lnTo>
                  <a:pt x="8771" y="75860"/>
                </a:lnTo>
                <a:cubicBezTo>
                  <a:pt x="8815" y="75845"/>
                  <a:pt x="8845" y="75815"/>
                  <a:pt x="8903" y="75786"/>
                </a:cubicBezTo>
                <a:close/>
                <a:moveTo>
                  <a:pt x="8506" y="75815"/>
                </a:moveTo>
                <a:cubicBezTo>
                  <a:pt x="8506" y="75860"/>
                  <a:pt x="8506" y="75904"/>
                  <a:pt x="8477" y="75963"/>
                </a:cubicBezTo>
                <a:cubicBezTo>
                  <a:pt x="8447" y="75977"/>
                  <a:pt x="8388" y="75992"/>
                  <a:pt x="8359" y="76036"/>
                </a:cubicBezTo>
                <a:lnTo>
                  <a:pt x="8359" y="75889"/>
                </a:lnTo>
                <a:cubicBezTo>
                  <a:pt x="8403" y="75860"/>
                  <a:pt x="8447" y="75830"/>
                  <a:pt x="8506" y="75815"/>
                </a:cubicBezTo>
                <a:close/>
                <a:moveTo>
                  <a:pt x="9036" y="75889"/>
                </a:moveTo>
                <a:lnTo>
                  <a:pt x="9036" y="75889"/>
                </a:lnTo>
                <a:cubicBezTo>
                  <a:pt x="9006" y="75918"/>
                  <a:pt x="9006" y="75933"/>
                  <a:pt x="8992" y="75977"/>
                </a:cubicBezTo>
                <a:cubicBezTo>
                  <a:pt x="8977" y="75977"/>
                  <a:pt x="8962" y="76007"/>
                  <a:pt x="8918" y="76036"/>
                </a:cubicBezTo>
                <a:cubicBezTo>
                  <a:pt x="8918" y="75992"/>
                  <a:pt x="8933" y="75977"/>
                  <a:pt x="8933" y="75933"/>
                </a:cubicBezTo>
                <a:cubicBezTo>
                  <a:pt x="8977" y="75918"/>
                  <a:pt x="8992" y="75904"/>
                  <a:pt x="9036" y="75889"/>
                </a:cubicBezTo>
                <a:close/>
                <a:moveTo>
                  <a:pt x="8020" y="75786"/>
                </a:moveTo>
                <a:lnTo>
                  <a:pt x="8020" y="75963"/>
                </a:lnTo>
                <a:cubicBezTo>
                  <a:pt x="7962" y="75992"/>
                  <a:pt x="7917" y="76007"/>
                  <a:pt x="7859" y="76051"/>
                </a:cubicBezTo>
                <a:cubicBezTo>
                  <a:pt x="7859" y="75992"/>
                  <a:pt x="7844" y="75933"/>
                  <a:pt x="7844" y="75889"/>
                </a:cubicBezTo>
                <a:cubicBezTo>
                  <a:pt x="7903" y="75860"/>
                  <a:pt x="7962" y="75830"/>
                  <a:pt x="8020" y="75786"/>
                </a:cubicBezTo>
                <a:close/>
                <a:moveTo>
                  <a:pt x="9124" y="75977"/>
                </a:moveTo>
                <a:lnTo>
                  <a:pt x="9124" y="75977"/>
                </a:lnTo>
                <a:cubicBezTo>
                  <a:pt x="9124" y="75978"/>
                  <a:pt x="9110" y="75992"/>
                  <a:pt x="9110" y="76007"/>
                </a:cubicBezTo>
                <a:cubicBezTo>
                  <a:pt x="9095" y="76036"/>
                  <a:pt x="9065" y="76051"/>
                  <a:pt x="9051" y="76051"/>
                </a:cubicBezTo>
                <a:cubicBezTo>
                  <a:pt x="9051" y="76021"/>
                  <a:pt x="9065" y="76007"/>
                  <a:pt x="9065" y="76007"/>
                </a:cubicBezTo>
                <a:cubicBezTo>
                  <a:pt x="9080" y="75992"/>
                  <a:pt x="9109" y="75992"/>
                  <a:pt x="9124" y="75977"/>
                </a:cubicBezTo>
                <a:close/>
                <a:moveTo>
                  <a:pt x="8697" y="75918"/>
                </a:moveTo>
                <a:cubicBezTo>
                  <a:pt x="8697" y="75963"/>
                  <a:pt x="8683" y="75992"/>
                  <a:pt x="8683" y="76051"/>
                </a:cubicBezTo>
                <a:cubicBezTo>
                  <a:pt x="8624" y="76066"/>
                  <a:pt x="8594" y="76080"/>
                  <a:pt x="8550" y="76124"/>
                </a:cubicBezTo>
                <a:cubicBezTo>
                  <a:pt x="8550" y="76080"/>
                  <a:pt x="8565" y="76036"/>
                  <a:pt x="8565" y="75992"/>
                </a:cubicBezTo>
                <a:cubicBezTo>
                  <a:pt x="8609" y="75977"/>
                  <a:pt x="8668" y="75933"/>
                  <a:pt x="8697" y="75918"/>
                </a:cubicBezTo>
                <a:close/>
                <a:moveTo>
                  <a:pt x="8271" y="75933"/>
                </a:moveTo>
                <a:lnTo>
                  <a:pt x="8271" y="76080"/>
                </a:lnTo>
                <a:cubicBezTo>
                  <a:pt x="8227" y="76110"/>
                  <a:pt x="8168" y="76139"/>
                  <a:pt x="8109" y="76154"/>
                </a:cubicBezTo>
                <a:lnTo>
                  <a:pt x="8109" y="76007"/>
                </a:lnTo>
                <a:cubicBezTo>
                  <a:pt x="8168" y="75992"/>
                  <a:pt x="8212" y="75963"/>
                  <a:pt x="8256" y="75933"/>
                </a:cubicBezTo>
                <a:close/>
                <a:moveTo>
                  <a:pt x="8845" y="76007"/>
                </a:moveTo>
                <a:cubicBezTo>
                  <a:pt x="8845" y="76051"/>
                  <a:pt x="8830" y="76080"/>
                  <a:pt x="8830" y="76110"/>
                </a:cubicBezTo>
                <a:cubicBezTo>
                  <a:pt x="8800" y="76139"/>
                  <a:pt x="8756" y="76154"/>
                  <a:pt x="8727" y="76183"/>
                </a:cubicBezTo>
                <a:cubicBezTo>
                  <a:pt x="8727" y="76139"/>
                  <a:pt x="8742" y="76110"/>
                  <a:pt x="8742" y="76080"/>
                </a:cubicBezTo>
                <a:cubicBezTo>
                  <a:pt x="8771" y="76066"/>
                  <a:pt x="8815" y="76036"/>
                  <a:pt x="8845" y="76007"/>
                </a:cubicBezTo>
                <a:close/>
                <a:moveTo>
                  <a:pt x="8962" y="76110"/>
                </a:moveTo>
                <a:lnTo>
                  <a:pt x="8962" y="76110"/>
                </a:lnTo>
                <a:cubicBezTo>
                  <a:pt x="8948" y="76124"/>
                  <a:pt x="8948" y="76139"/>
                  <a:pt x="8918" y="76183"/>
                </a:cubicBezTo>
                <a:lnTo>
                  <a:pt x="8874" y="76227"/>
                </a:lnTo>
                <a:cubicBezTo>
                  <a:pt x="8874" y="76213"/>
                  <a:pt x="8889" y="76198"/>
                  <a:pt x="8889" y="76154"/>
                </a:cubicBezTo>
                <a:cubicBezTo>
                  <a:pt x="8903" y="76139"/>
                  <a:pt x="8918" y="76124"/>
                  <a:pt x="8962" y="76110"/>
                </a:cubicBezTo>
                <a:close/>
                <a:moveTo>
                  <a:pt x="8477" y="76051"/>
                </a:moveTo>
                <a:cubicBezTo>
                  <a:pt x="8477" y="76080"/>
                  <a:pt x="8462" y="76139"/>
                  <a:pt x="8462" y="76183"/>
                </a:cubicBezTo>
                <a:cubicBezTo>
                  <a:pt x="8433" y="76213"/>
                  <a:pt x="8374" y="76227"/>
                  <a:pt x="8330" y="76272"/>
                </a:cubicBezTo>
                <a:cubicBezTo>
                  <a:pt x="8330" y="76213"/>
                  <a:pt x="8359" y="76183"/>
                  <a:pt x="8359" y="76124"/>
                </a:cubicBezTo>
                <a:cubicBezTo>
                  <a:pt x="8388" y="76110"/>
                  <a:pt x="8447" y="76066"/>
                  <a:pt x="8477" y="76051"/>
                </a:cubicBezTo>
                <a:close/>
                <a:moveTo>
                  <a:pt x="8035" y="76051"/>
                </a:moveTo>
                <a:lnTo>
                  <a:pt x="8035" y="76213"/>
                </a:lnTo>
                <a:cubicBezTo>
                  <a:pt x="8006" y="76227"/>
                  <a:pt x="7947" y="76272"/>
                  <a:pt x="7903" y="76286"/>
                </a:cubicBezTo>
                <a:lnTo>
                  <a:pt x="7888" y="76286"/>
                </a:lnTo>
                <a:cubicBezTo>
                  <a:pt x="7888" y="76227"/>
                  <a:pt x="7888" y="76169"/>
                  <a:pt x="7873" y="76124"/>
                </a:cubicBezTo>
                <a:cubicBezTo>
                  <a:pt x="7932" y="76124"/>
                  <a:pt x="7991" y="76080"/>
                  <a:pt x="8035" y="76051"/>
                </a:cubicBezTo>
                <a:close/>
                <a:moveTo>
                  <a:pt x="8639" y="76154"/>
                </a:moveTo>
                <a:cubicBezTo>
                  <a:pt x="8639" y="76198"/>
                  <a:pt x="8624" y="76227"/>
                  <a:pt x="8624" y="76272"/>
                </a:cubicBezTo>
                <a:cubicBezTo>
                  <a:pt x="8594" y="76286"/>
                  <a:pt x="8550" y="76301"/>
                  <a:pt x="8521" y="76345"/>
                </a:cubicBezTo>
                <a:cubicBezTo>
                  <a:pt x="8521" y="76301"/>
                  <a:pt x="8536" y="76272"/>
                  <a:pt x="8536" y="76227"/>
                </a:cubicBezTo>
                <a:cubicBezTo>
                  <a:pt x="8580" y="76213"/>
                  <a:pt x="8609" y="76169"/>
                  <a:pt x="8639" y="76154"/>
                </a:cubicBezTo>
                <a:close/>
                <a:moveTo>
                  <a:pt x="8771" y="76227"/>
                </a:moveTo>
                <a:cubicBezTo>
                  <a:pt x="8771" y="76257"/>
                  <a:pt x="8756" y="76286"/>
                  <a:pt x="8756" y="76301"/>
                </a:cubicBezTo>
                <a:lnTo>
                  <a:pt x="8668" y="76404"/>
                </a:lnTo>
                <a:cubicBezTo>
                  <a:pt x="8668" y="76360"/>
                  <a:pt x="8683" y="76345"/>
                  <a:pt x="8683" y="76301"/>
                </a:cubicBezTo>
                <a:cubicBezTo>
                  <a:pt x="8727" y="76286"/>
                  <a:pt x="8742" y="76272"/>
                  <a:pt x="8771" y="76227"/>
                </a:cubicBezTo>
                <a:close/>
                <a:moveTo>
                  <a:pt x="8256" y="76183"/>
                </a:moveTo>
                <a:cubicBezTo>
                  <a:pt x="8256" y="76227"/>
                  <a:pt x="8256" y="76272"/>
                  <a:pt x="8241" y="76331"/>
                </a:cubicBezTo>
                <a:cubicBezTo>
                  <a:pt x="8212" y="76360"/>
                  <a:pt x="8153" y="76375"/>
                  <a:pt x="8109" y="76419"/>
                </a:cubicBezTo>
                <a:lnTo>
                  <a:pt x="8109" y="76272"/>
                </a:lnTo>
                <a:cubicBezTo>
                  <a:pt x="8168" y="76227"/>
                  <a:pt x="8227" y="76198"/>
                  <a:pt x="8256" y="76183"/>
                </a:cubicBezTo>
                <a:close/>
                <a:moveTo>
                  <a:pt x="8845" y="76365"/>
                </a:moveTo>
                <a:cubicBezTo>
                  <a:pt x="8845" y="76368"/>
                  <a:pt x="8845" y="76371"/>
                  <a:pt x="8845" y="76375"/>
                </a:cubicBezTo>
                <a:lnTo>
                  <a:pt x="8815" y="76419"/>
                </a:lnTo>
                <a:cubicBezTo>
                  <a:pt x="8815" y="76389"/>
                  <a:pt x="8830" y="76375"/>
                  <a:pt x="8830" y="76375"/>
                </a:cubicBezTo>
                <a:lnTo>
                  <a:pt x="8845" y="76365"/>
                </a:lnTo>
                <a:close/>
                <a:moveTo>
                  <a:pt x="8447" y="76286"/>
                </a:moveTo>
                <a:cubicBezTo>
                  <a:pt x="8447" y="76331"/>
                  <a:pt x="8418" y="76360"/>
                  <a:pt x="8418" y="76419"/>
                </a:cubicBezTo>
                <a:cubicBezTo>
                  <a:pt x="8388" y="76434"/>
                  <a:pt x="8359" y="76448"/>
                  <a:pt x="8315" y="76492"/>
                </a:cubicBezTo>
                <a:cubicBezTo>
                  <a:pt x="8315" y="76448"/>
                  <a:pt x="8330" y="76404"/>
                  <a:pt x="8330" y="76360"/>
                </a:cubicBezTo>
                <a:cubicBezTo>
                  <a:pt x="8374" y="76345"/>
                  <a:pt x="8403" y="76301"/>
                  <a:pt x="8447" y="76286"/>
                </a:cubicBezTo>
                <a:close/>
                <a:moveTo>
                  <a:pt x="8035" y="76301"/>
                </a:moveTo>
                <a:lnTo>
                  <a:pt x="8035" y="76448"/>
                </a:lnTo>
                <a:cubicBezTo>
                  <a:pt x="8006" y="76492"/>
                  <a:pt x="7947" y="76507"/>
                  <a:pt x="7903" y="76551"/>
                </a:cubicBezTo>
                <a:lnTo>
                  <a:pt x="7903" y="76404"/>
                </a:lnTo>
                <a:cubicBezTo>
                  <a:pt x="7903" y="76375"/>
                  <a:pt x="7932" y="76375"/>
                  <a:pt x="7947" y="76360"/>
                </a:cubicBezTo>
                <a:cubicBezTo>
                  <a:pt x="7991" y="76345"/>
                  <a:pt x="8006" y="76331"/>
                  <a:pt x="8035" y="76301"/>
                </a:cubicBezTo>
                <a:close/>
                <a:moveTo>
                  <a:pt x="8594" y="76375"/>
                </a:moveTo>
                <a:cubicBezTo>
                  <a:pt x="8594" y="76419"/>
                  <a:pt x="8580" y="76448"/>
                  <a:pt x="8580" y="76478"/>
                </a:cubicBezTo>
                <a:cubicBezTo>
                  <a:pt x="8536" y="76492"/>
                  <a:pt x="8521" y="76522"/>
                  <a:pt x="8477" y="76551"/>
                </a:cubicBezTo>
                <a:cubicBezTo>
                  <a:pt x="8477" y="76522"/>
                  <a:pt x="8506" y="76492"/>
                  <a:pt x="8506" y="76448"/>
                </a:cubicBezTo>
                <a:cubicBezTo>
                  <a:pt x="8536" y="76434"/>
                  <a:pt x="8550" y="76404"/>
                  <a:pt x="8594" y="76375"/>
                </a:cubicBezTo>
                <a:close/>
                <a:moveTo>
                  <a:pt x="8727" y="76448"/>
                </a:moveTo>
                <a:cubicBezTo>
                  <a:pt x="8697" y="76492"/>
                  <a:pt x="8683" y="76507"/>
                  <a:pt x="8683" y="76522"/>
                </a:cubicBezTo>
                <a:lnTo>
                  <a:pt x="8624" y="76581"/>
                </a:lnTo>
                <a:cubicBezTo>
                  <a:pt x="8624" y="76566"/>
                  <a:pt x="8639" y="76551"/>
                  <a:pt x="8639" y="76507"/>
                </a:cubicBezTo>
                <a:cubicBezTo>
                  <a:pt x="8668" y="76492"/>
                  <a:pt x="8683" y="76478"/>
                  <a:pt x="8727" y="76448"/>
                </a:cubicBezTo>
                <a:close/>
                <a:moveTo>
                  <a:pt x="8241" y="76419"/>
                </a:moveTo>
                <a:cubicBezTo>
                  <a:pt x="8241" y="76448"/>
                  <a:pt x="8227" y="76507"/>
                  <a:pt x="8227" y="76551"/>
                </a:cubicBezTo>
                <a:cubicBezTo>
                  <a:pt x="8182" y="76581"/>
                  <a:pt x="8153" y="76625"/>
                  <a:pt x="8109" y="76640"/>
                </a:cubicBezTo>
                <a:lnTo>
                  <a:pt x="8109" y="76507"/>
                </a:lnTo>
                <a:cubicBezTo>
                  <a:pt x="8153" y="76478"/>
                  <a:pt x="8212" y="76448"/>
                  <a:pt x="8241" y="76419"/>
                </a:cubicBezTo>
                <a:close/>
                <a:moveTo>
                  <a:pt x="8388" y="76522"/>
                </a:moveTo>
                <a:cubicBezTo>
                  <a:pt x="8388" y="76566"/>
                  <a:pt x="8374" y="76595"/>
                  <a:pt x="8374" y="76640"/>
                </a:cubicBezTo>
                <a:cubicBezTo>
                  <a:pt x="8330" y="76654"/>
                  <a:pt x="8315" y="76698"/>
                  <a:pt x="8285" y="76713"/>
                </a:cubicBezTo>
                <a:cubicBezTo>
                  <a:pt x="8300" y="76669"/>
                  <a:pt x="8300" y="76640"/>
                  <a:pt x="8300" y="76595"/>
                </a:cubicBezTo>
                <a:cubicBezTo>
                  <a:pt x="8330" y="76581"/>
                  <a:pt x="8374" y="76551"/>
                  <a:pt x="8388" y="76522"/>
                </a:cubicBezTo>
                <a:close/>
                <a:moveTo>
                  <a:pt x="8521" y="76625"/>
                </a:moveTo>
                <a:cubicBezTo>
                  <a:pt x="8521" y="76640"/>
                  <a:pt x="8506" y="76669"/>
                  <a:pt x="8506" y="76698"/>
                </a:cubicBezTo>
                <a:cubicBezTo>
                  <a:pt x="8477" y="76728"/>
                  <a:pt x="8462" y="76743"/>
                  <a:pt x="8433" y="76772"/>
                </a:cubicBezTo>
                <a:cubicBezTo>
                  <a:pt x="8433" y="76728"/>
                  <a:pt x="8447" y="76713"/>
                  <a:pt x="8447" y="76669"/>
                </a:cubicBezTo>
                <a:cubicBezTo>
                  <a:pt x="8462" y="76654"/>
                  <a:pt x="8506" y="76640"/>
                  <a:pt x="8521" y="76625"/>
                </a:cubicBezTo>
                <a:close/>
                <a:moveTo>
                  <a:pt x="8609" y="76731"/>
                </a:moveTo>
                <a:cubicBezTo>
                  <a:pt x="8609" y="76735"/>
                  <a:pt x="8609" y="76739"/>
                  <a:pt x="8609" y="76743"/>
                </a:cubicBezTo>
                <a:lnTo>
                  <a:pt x="8580" y="76787"/>
                </a:lnTo>
                <a:cubicBezTo>
                  <a:pt x="8580" y="76757"/>
                  <a:pt x="8594" y="76743"/>
                  <a:pt x="8594" y="76743"/>
                </a:cubicBezTo>
                <a:cubicBezTo>
                  <a:pt x="8600" y="76737"/>
                  <a:pt x="8605" y="76734"/>
                  <a:pt x="8609" y="76731"/>
                </a:cubicBezTo>
                <a:close/>
                <a:moveTo>
                  <a:pt x="8035" y="76566"/>
                </a:moveTo>
                <a:cubicBezTo>
                  <a:pt x="8035" y="76625"/>
                  <a:pt x="8035" y="76654"/>
                  <a:pt x="8020" y="76713"/>
                </a:cubicBezTo>
                <a:cubicBezTo>
                  <a:pt x="7991" y="76743"/>
                  <a:pt x="7947" y="76772"/>
                  <a:pt x="7888" y="76801"/>
                </a:cubicBezTo>
                <a:lnTo>
                  <a:pt x="7888" y="76654"/>
                </a:lnTo>
                <a:cubicBezTo>
                  <a:pt x="7947" y="76625"/>
                  <a:pt x="7991" y="76581"/>
                  <a:pt x="8035" y="76566"/>
                </a:cubicBezTo>
                <a:close/>
                <a:moveTo>
                  <a:pt x="8227" y="76669"/>
                </a:moveTo>
                <a:cubicBezTo>
                  <a:pt x="8227" y="76713"/>
                  <a:pt x="8197" y="76743"/>
                  <a:pt x="8197" y="76801"/>
                </a:cubicBezTo>
                <a:cubicBezTo>
                  <a:pt x="8168" y="76816"/>
                  <a:pt x="8138" y="76846"/>
                  <a:pt x="8094" y="76875"/>
                </a:cubicBezTo>
                <a:cubicBezTo>
                  <a:pt x="8094" y="76846"/>
                  <a:pt x="8094" y="76801"/>
                  <a:pt x="8109" y="76743"/>
                </a:cubicBezTo>
                <a:cubicBezTo>
                  <a:pt x="8153" y="76728"/>
                  <a:pt x="8182" y="76698"/>
                  <a:pt x="8227" y="76669"/>
                </a:cubicBezTo>
                <a:close/>
                <a:moveTo>
                  <a:pt x="8359" y="76772"/>
                </a:moveTo>
                <a:cubicBezTo>
                  <a:pt x="8359" y="76801"/>
                  <a:pt x="8330" y="76846"/>
                  <a:pt x="8330" y="76860"/>
                </a:cubicBezTo>
                <a:cubicBezTo>
                  <a:pt x="8300" y="76875"/>
                  <a:pt x="8271" y="76890"/>
                  <a:pt x="8256" y="76934"/>
                </a:cubicBezTo>
                <a:cubicBezTo>
                  <a:pt x="8256" y="76890"/>
                  <a:pt x="8271" y="76860"/>
                  <a:pt x="8271" y="76846"/>
                </a:cubicBezTo>
                <a:cubicBezTo>
                  <a:pt x="8300" y="76816"/>
                  <a:pt x="8330" y="76801"/>
                  <a:pt x="8359" y="76772"/>
                </a:cubicBezTo>
                <a:close/>
                <a:moveTo>
                  <a:pt x="8447" y="76846"/>
                </a:moveTo>
                <a:cubicBezTo>
                  <a:pt x="8447" y="76875"/>
                  <a:pt x="8447" y="76890"/>
                  <a:pt x="8433" y="76919"/>
                </a:cubicBezTo>
                <a:lnTo>
                  <a:pt x="8374" y="76963"/>
                </a:lnTo>
                <a:cubicBezTo>
                  <a:pt x="8374" y="76949"/>
                  <a:pt x="8388" y="76934"/>
                  <a:pt x="8388" y="76890"/>
                </a:cubicBezTo>
                <a:lnTo>
                  <a:pt x="8447" y="76846"/>
                </a:lnTo>
                <a:close/>
                <a:moveTo>
                  <a:pt x="8006" y="76801"/>
                </a:moveTo>
                <a:cubicBezTo>
                  <a:pt x="8006" y="76846"/>
                  <a:pt x="7991" y="76890"/>
                  <a:pt x="7991" y="76934"/>
                </a:cubicBezTo>
                <a:cubicBezTo>
                  <a:pt x="7962" y="76963"/>
                  <a:pt x="7932" y="77007"/>
                  <a:pt x="7888" y="77022"/>
                </a:cubicBezTo>
                <a:lnTo>
                  <a:pt x="7888" y="76890"/>
                </a:lnTo>
                <a:cubicBezTo>
                  <a:pt x="7932" y="76860"/>
                  <a:pt x="7962" y="76846"/>
                  <a:pt x="8006" y="76801"/>
                </a:cubicBezTo>
                <a:close/>
                <a:moveTo>
                  <a:pt x="8168" y="76919"/>
                </a:moveTo>
                <a:cubicBezTo>
                  <a:pt x="8168" y="76949"/>
                  <a:pt x="8153" y="76993"/>
                  <a:pt x="8153" y="77022"/>
                </a:cubicBezTo>
                <a:cubicBezTo>
                  <a:pt x="8109" y="77037"/>
                  <a:pt x="8094" y="77081"/>
                  <a:pt x="8065" y="77096"/>
                </a:cubicBezTo>
                <a:cubicBezTo>
                  <a:pt x="8079" y="77066"/>
                  <a:pt x="8079" y="77022"/>
                  <a:pt x="8079" y="76993"/>
                </a:cubicBezTo>
                <a:cubicBezTo>
                  <a:pt x="8109" y="76963"/>
                  <a:pt x="8153" y="76934"/>
                  <a:pt x="8168" y="76919"/>
                </a:cubicBezTo>
                <a:close/>
                <a:moveTo>
                  <a:pt x="8271" y="77007"/>
                </a:moveTo>
                <a:cubicBezTo>
                  <a:pt x="8271" y="77022"/>
                  <a:pt x="8271" y="77066"/>
                  <a:pt x="8256" y="77081"/>
                </a:cubicBezTo>
                <a:lnTo>
                  <a:pt x="8212" y="77140"/>
                </a:lnTo>
                <a:cubicBezTo>
                  <a:pt x="8212" y="77110"/>
                  <a:pt x="8227" y="77081"/>
                  <a:pt x="8227" y="77066"/>
                </a:cubicBezTo>
                <a:lnTo>
                  <a:pt x="8271" y="77007"/>
                </a:lnTo>
                <a:close/>
                <a:moveTo>
                  <a:pt x="8374" y="77096"/>
                </a:moveTo>
                <a:cubicBezTo>
                  <a:pt x="8374" y="77110"/>
                  <a:pt x="8359" y="77110"/>
                  <a:pt x="8359" y="77140"/>
                </a:cubicBezTo>
                <a:cubicBezTo>
                  <a:pt x="8359" y="77155"/>
                  <a:pt x="8330" y="77155"/>
                  <a:pt x="8330" y="77169"/>
                </a:cubicBezTo>
                <a:cubicBezTo>
                  <a:pt x="8330" y="77155"/>
                  <a:pt x="8330" y="77140"/>
                  <a:pt x="8359" y="77140"/>
                </a:cubicBezTo>
                <a:cubicBezTo>
                  <a:pt x="8359" y="77110"/>
                  <a:pt x="8359" y="77096"/>
                  <a:pt x="8374" y="77096"/>
                </a:cubicBezTo>
                <a:close/>
                <a:moveTo>
                  <a:pt x="8006" y="77066"/>
                </a:moveTo>
                <a:cubicBezTo>
                  <a:pt x="8006" y="77096"/>
                  <a:pt x="7991" y="77140"/>
                  <a:pt x="7991" y="77184"/>
                </a:cubicBezTo>
                <a:cubicBezTo>
                  <a:pt x="7932" y="77213"/>
                  <a:pt x="7903" y="77228"/>
                  <a:pt x="7873" y="77258"/>
                </a:cubicBezTo>
                <a:cubicBezTo>
                  <a:pt x="7873" y="77228"/>
                  <a:pt x="7873" y="77184"/>
                  <a:pt x="7888" y="77140"/>
                </a:cubicBezTo>
                <a:cubicBezTo>
                  <a:pt x="7932" y="77110"/>
                  <a:pt x="7962" y="77081"/>
                  <a:pt x="8006" y="77066"/>
                </a:cubicBezTo>
                <a:close/>
                <a:moveTo>
                  <a:pt x="8109" y="77155"/>
                </a:moveTo>
                <a:cubicBezTo>
                  <a:pt x="8109" y="77184"/>
                  <a:pt x="8094" y="77213"/>
                  <a:pt x="8094" y="77243"/>
                </a:cubicBezTo>
                <a:lnTo>
                  <a:pt x="8020" y="77317"/>
                </a:lnTo>
                <a:cubicBezTo>
                  <a:pt x="8020" y="77287"/>
                  <a:pt x="8035" y="77243"/>
                  <a:pt x="8035" y="77228"/>
                </a:cubicBezTo>
                <a:lnTo>
                  <a:pt x="8109" y="77155"/>
                </a:lnTo>
                <a:close/>
                <a:moveTo>
                  <a:pt x="8227" y="77243"/>
                </a:moveTo>
                <a:cubicBezTo>
                  <a:pt x="8212" y="77258"/>
                  <a:pt x="8212" y="77287"/>
                  <a:pt x="8212" y="77302"/>
                </a:cubicBezTo>
                <a:lnTo>
                  <a:pt x="8168" y="77331"/>
                </a:lnTo>
                <a:cubicBezTo>
                  <a:pt x="8168" y="77317"/>
                  <a:pt x="8168" y="77302"/>
                  <a:pt x="8182" y="77272"/>
                </a:cubicBezTo>
                <a:lnTo>
                  <a:pt x="8227" y="77243"/>
                </a:lnTo>
                <a:close/>
                <a:moveTo>
                  <a:pt x="7947" y="77302"/>
                </a:moveTo>
                <a:cubicBezTo>
                  <a:pt x="7947" y="77331"/>
                  <a:pt x="7932" y="77375"/>
                  <a:pt x="7932" y="77405"/>
                </a:cubicBezTo>
                <a:cubicBezTo>
                  <a:pt x="7917" y="77434"/>
                  <a:pt x="7873" y="77464"/>
                  <a:pt x="7844" y="77478"/>
                </a:cubicBezTo>
                <a:cubicBezTo>
                  <a:pt x="7844" y="77449"/>
                  <a:pt x="7859" y="77405"/>
                  <a:pt x="7859" y="77375"/>
                </a:cubicBezTo>
                <a:cubicBezTo>
                  <a:pt x="7888" y="77361"/>
                  <a:pt x="7932" y="77317"/>
                  <a:pt x="7947" y="77302"/>
                </a:cubicBezTo>
                <a:close/>
                <a:moveTo>
                  <a:pt x="8094" y="77390"/>
                </a:moveTo>
                <a:lnTo>
                  <a:pt x="8094" y="77390"/>
                </a:lnTo>
                <a:cubicBezTo>
                  <a:pt x="8065" y="77405"/>
                  <a:pt x="8065" y="77434"/>
                  <a:pt x="8065" y="77464"/>
                </a:cubicBezTo>
                <a:lnTo>
                  <a:pt x="8006" y="77523"/>
                </a:lnTo>
                <a:cubicBezTo>
                  <a:pt x="8006" y="77508"/>
                  <a:pt x="8020" y="77464"/>
                  <a:pt x="8020" y="77449"/>
                </a:cubicBezTo>
                <a:cubicBezTo>
                  <a:pt x="8035" y="77434"/>
                  <a:pt x="8065" y="77405"/>
                  <a:pt x="8094" y="77390"/>
                </a:cubicBezTo>
                <a:close/>
                <a:moveTo>
                  <a:pt x="7903" y="77537"/>
                </a:moveTo>
                <a:cubicBezTo>
                  <a:pt x="7888" y="77581"/>
                  <a:pt x="7888" y="77596"/>
                  <a:pt x="7888" y="77626"/>
                </a:cubicBezTo>
                <a:cubicBezTo>
                  <a:pt x="7873" y="77655"/>
                  <a:pt x="7859" y="77684"/>
                  <a:pt x="7814" y="77699"/>
                </a:cubicBezTo>
                <a:cubicBezTo>
                  <a:pt x="7814" y="77670"/>
                  <a:pt x="7829" y="77626"/>
                  <a:pt x="7829" y="77611"/>
                </a:cubicBezTo>
                <a:cubicBezTo>
                  <a:pt x="7859" y="77596"/>
                  <a:pt x="7888" y="77581"/>
                  <a:pt x="7903" y="77537"/>
                </a:cubicBezTo>
                <a:close/>
                <a:moveTo>
                  <a:pt x="8020" y="77611"/>
                </a:moveTo>
                <a:cubicBezTo>
                  <a:pt x="8006" y="77655"/>
                  <a:pt x="8006" y="77655"/>
                  <a:pt x="7991" y="77670"/>
                </a:cubicBezTo>
                <a:cubicBezTo>
                  <a:pt x="7962" y="77684"/>
                  <a:pt x="7947" y="77699"/>
                  <a:pt x="7947" y="77729"/>
                </a:cubicBezTo>
                <a:cubicBezTo>
                  <a:pt x="7947" y="77699"/>
                  <a:pt x="7947" y="77684"/>
                  <a:pt x="7962" y="77670"/>
                </a:cubicBezTo>
                <a:lnTo>
                  <a:pt x="8020" y="77611"/>
                </a:lnTo>
                <a:close/>
                <a:moveTo>
                  <a:pt x="7859" y="77773"/>
                </a:moveTo>
                <a:lnTo>
                  <a:pt x="7859" y="77773"/>
                </a:lnTo>
                <a:cubicBezTo>
                  <a:pt x="7844" y="77817"/>
                  <a:pt x="7844" y="77832"/>
                  <a:pt x="7844" y="77846"/>
                </a:cubicBezTo>
                <a:lnTo>
                  <a:pt x="7785" y="77905"/>
                </a:lnTo>
                <a:cubicBezTo>
                  <a:pt x="7785" y="77890"/>
                  <a:pt x="7800" y="77846"/>
                  <a:pt x="7800" y="77832"/>
                </a:cubicBezTo>
                <a:lnTo>
                  <a:pt x="7859" y="77773"/>
                </a:lnTo>
                <a:close/>
                <a:moveTo>
                  <a:pt x="7800" y="78023"/>
                </a:moveTo>
                <a:cubicBezTo>
                  <a:pt x="7785" y="78038"/>
                  <a:pt x="7785" y="78052"/>
                  <a:pt x="7785" y="78067"/>
                </a:cubicBezTo>
                <a:cubicBezTo>
                  <a:pt x="7770" y="78096"/>
                  <a:pt x="7770" y="78111"/>
                  <a:pt x="7741" y="78111"/>
                </a:cubicBezTo>
                <a:cubicBezTo>
                  <a:pt x="7741" y="78096"/>
                  <a:pt x="7741" y="78067"/>
                  <a:pt x="7770" y="78052"/>
                </a:cubicBezTo>
                <a:cubicBezTo>
                  <a:pt x="7785" y="78038"/>
                  <a:pt x="7785" y="78023"/>
                  <a:pt x="7800" y="78023"/>
                </a:cubicBezTo>
                <a:close/>
                <a:moveTo>
                  <a:pt x="7535" y="74859"/>
                </a:moveTo>
                <a:cubicBezTo>
                  <a:pt x="7564" y="74918"/>
                  <a:pt x="7579" y="74977"/>
                  <a:pt x="7594" y="75050"/>
                </a:cubicBezTo>
                <a:cubicBezTo>
                  <a:pt x="7064" y="75271"/>
                  <a:pt x="6534" y="75521"/>
                  <a:pt x="6019" y="75815"/>
                </a:cubicBezTo>
                <a:cubicBezTo>
                  <a:pt x="3723" y="77110"/>
                  <a:pt x="1987" y="79392"/>
                  <a:pt x="1266" y="81893"/>
                </a:cubicBezTo>
                <a:cubicBezTo>
                  <a:pt x="1913" y="79230"/>
                  <a:pt x="3694" y="76816"/>
                  <a:pt x="6107" y="75521"/>
                </a:cubicBezTo>
                <a:cubicBezTo>
                  <a:pt x="6564" y="75256"/>
                  <a:pt x="7049" y="75050"/>
                  <a:pt x="7535" y="74859"/>
                </a:cubicBezTo>
                <a:close/>
                <a:moveTo>
                  <a:pt x="7638" y="75109"/>
                </a:moveTo>
                <a:cubicBezTo>
                  <a:pt x="7638" y="75183"/>
                  <a:pt x="7653" y="75256"/>
                  <a:pt x="7667" y="75315"/>
                </a:cubicBezTo>
                <a:cubicBezTo>
                  <a:pt x="7108" y="75565"/>
                  <a:pt x="6519" y="75845"/>
                  <a:pt x="5975" y="76183"/>
                </a:cubicBezTo>
                <a:cubicBezTo>
                  <a:pt x="3738" y="77508"/>
                  <a:pt x="2075" y="79642"/>
                  <a:pt x="1339" y="82026"/>
                </a:cubicBezTo>
                <a:cubicBezTo>
                  <a:pt x="2016" y="79495"/>
                  <a:pt x="3753" y="77184"/>
                  <a:pt x="6063" y="75860"/>
                </a:cubicBezTo>
                <a:cubicBezTo>
                  <a:pt x="6564" y="75565"/>
                  <a:pt x="7093" y="75330"/>
                  <a:pt x="7638" y="75109"/>
                </a:cubicBezTo>
                <a:close/>
                <a:moveTo>
                  <a:pt x="7682" y="75403"/>
                </a:moveTo>
                <a:cubicBezTo>
                  <a:pt x="7711" y="75462"/>
                  <a:pt x="7711" y="75536"/>
                  <a:pt x="7726" y="75595"/>
                </a:cubicBezTo>
                <a:cubicBezTo>
                  <a:pt x="7123" y="75889"/>
                  <a:pt x="6519" y="76198"/>
                  <a:pt x="5931" y="76537"/>
                </a:cubicBezTo>
                <a:cubicBezTo>
                  <a:pt x="3635" y="77964"/>
                  <a:pt x="1957" y="80201"/>
                  <a:pt x="1251" y="82629"/>
                </a:cubicBezTo>
                <a:cubicBezTo>
                  <a:pt x="1884" y="80039"/>
                  <a:pt x="3606" y="77670"/>
                  <a:pt x="6019" y="76257"/>
                </a:cubicBezTo>
                <a:cubicBezTo>
                  <a:pt x="6549" y="75933"/>
                  <a:pt x="7123" y="75668"/>
                  <a:pt x="7682" y="75403"/>
                </a:cubicBezTo>
                <a:close/>
                <a:moveTo>
                  <a:pt x="7741" y="75668"/>
                </a:moveTo>
                <a:cubicBezTo>
                  <a:pt x="7770" y="75712"/>
                  <a:pt x="7770" y="75771"/>
                  <a:pt x="7770" y="75845"/>
                </a:cubicBezTo>
                <a:cubicBezTo>
                  <a:pt x="7123" y="76183"/>
                  <a:pt x="6490" y="76522"/>
                  <a:pt x="5872" y="76919"/>
                </a:cubicBezTo>
                <a:cubicBezTo>
                  <a:pt x="3606" y="78361"/>
                  <a:pt x="1913" y="80628"/>
                  <a:pt x="1221" y="83041"/>
                </a:cubicBezTo>
                <a:cubicBezTo>
                  <a:pt x="1854" y="80466"/>
                  <a:pt x="3591" y="78096"/>
                  <a:pt x="5960" y="76625"/>
                </a:cubicBezTo>
                <a:cubicBezTo>
                  <a:pt x="6534" y="76272"/>
                  <a:pt x="7137" y="75963"/>
                  <a:pt x="7741" y="75668"/>
                </a:cubicBezTo>
                <a:close/>
                <a:moveTo>
                  <a:pt x="7785" y="75933"/>
                </a:moveTo>
                <a:cubicBezTo>
                  <a:pt x="7785" y="75992"/>
                  <a:pt x="7800" y="76051"/>
                  <a:pt x="7800" y="76110"/>
                </a:cubicBezTo>
                <a:cubicBezTo>
                  <a:pt x="7137" y="76478"/>
                  <a:pt x="6475" y="76860"/>
                  <a:pt x="5828" y="77272"/>
                </a:cubicBezTo>
                <a:cubicBezTo>
                  <a:pt x="3591" y="78788"/>
                  <a:pt x="1943" y="80981"/>
                  <a:pt x="1236" y="83321"/>
                </a:cubicBezTo>
                <a:cubicBezTo>
                  <a:pt x="1884" y="80834"/>
                  <a:pt x="3591" y="78494"/>
                  <a:pt x="5931" y="76993"/>
                </a:cubicBezTo>
                <a:cubicBezTo>
                  <a:pt x="6534" y="76595"/>
                  <a:pt x="7152" y="76257"/>
                  <a:pt x="7785" y="75933"/>
                </a:cubicBezTo>
                <a:close/>
                <a:moveTo>
                  <a:pt x="7800" y="76198"/>
                </a:moveTo>
                <a:cubicBezTo>
                  <a:pt x="7800" y="76257"/>
                  <a:pt x="7800" y="76301"/>
                  <a:pt x="7814" y="76360"/>
                </a:cubicBezTo>
                <a:cubicBezTo>
                  <a:pt x="7137" y="76757"/>
                  <a:pt x="6461" y="77184"/>
                  <a:pt x="5784" y="77670"/>
                </a:cubicBezTo>
                <a:cubicBezTo>
                  <a:pt x="3517" y="79244"/>
                  <a:pt x="1884" y="81496"/>
                  <a:pt x="1177" y="83836"/>
                </a:cubicBezTo>
                <a:cubicBezTo>
                  <a:pt x="1781" y="81305"/>
                  <a:pt x="3473" y="78950"/>
                  <a:pt x="5872" y="77361"/>
                </a:cubicBezTo>
                <a:cubicBezTo>
                  <a:pt x="6490" y="76934"/>
                  <a:pt x="7152" y="76551"/>
                  <a:pt x="7800" y="76198"/>
                </a:cubicBezTo>
                <a:close/>
                <a:moveTo>
                  <a:pt x="7800" y="76448"/>
                </a:moveTo>
                <a:lnTo>
                  <a:pt x="7800" y="76625"/>
                </a:lnTo>
                <a:cubicBezTo>
                  <a:pt x="7726" y="76669"/>
                  <a:pt x="7638" y="76728"/>
                  <a:pt x="7564" y="76787"/>
                </a:cubicBezTo>
                <a:cubicBezTo>
                  <a:pt x="6961" y="77184"/>
                  <a:pt x="6313" y="77596"/>
                  <a:pt x="5710" y="78052"/>
                </a:cubicBezTo>
                <a:cubicBezTo>
                  <a:pt x="3458" y="79701"/>
                  <a:pt x="1854" y="81864"/>
                  <a:pt x="1163" y="84145"/>
                </a:cubicBezTo>
                <a:cubicBezTo>
                  <a:pt x="1825" y="81673"/>
                  <a:pt x="3473" y="79362"/>
                  <a:pt x="5813" y="77729"/>
                </a:cubicBezTo>
                <a:cubicBezTo>
                  <a:pt x="6475" y="77258"/>
                  <a:pt x="7152" y="76846"/>
                  <a:pt x="7800" y="76448"/>
                </a:cubicBezTo>
                <a:close/>
                <a:moveTo>
                  <a:pt x="7829" y="76698"/>
                </a:moveTo>
                <a:lnTo>
                  <a:pt x="7829" y="76846"/>
                </a:lnTo>
                <a:cubicBezTo>
                  <a:pt x="7653" y="76963"/>
                  <a:pt x="7447" y="77110"/>
                  <a:pt x="7270" y="77243"/>
                </a:cubicBezTo>
                <a:cubicBezTo>
                  <a:pt x="6755" y="77611"/>
                  <a:pt x="6210" y="77979"/>
                  <a:pt x="5695" y="78391"/>
                </a:cubicBezTo>
                <a:cubicBezTo>
                  <a:pt x="3414" y="80113"/>
                  <a:pt x="1825" y="82335"/>
                  <a:pt x="1148" y="84616"/>
                </a:cubicBezTo>
                <a:cubicBezTo>
                  <a:pt x="1737" y="82188"/>
                  <a:pt x="3370" y="79833"/>
                  <a:pt x="5784" y="78096"/>
                </a:cubicBezTo>
                <a:cubicBezTo>
                  <a:pt x="6387" y="77655"/>
                  <a:pt x="7005" y="77228"/>
                  <a:pt x="7638" y="76816"/>
                </a:cubicBezTo>
                <a:cubicBezTo>
                  <a:pt x="7711" y="76787"/>
                  <a:pt x="7770" y="76728"/>
                  <a:pt x="7829" y="76698"/>
                </a:cubicBezTo>
                <a:close/>
                <a:moveTo>
                  <a:pt x="7800" y="76949"/>
                </a:moveTo>
                <a:lnTo>
                  <a:pt x="7800" y="77096"/>
                </a:lnTo>
                <a:cubicBezTo>
                  <a:pt x="7505" y="77331"/>
                  <a:pt x="7196" y="77552"/>
                  <a:pt x="6902" y="77802"/>
                </a:cubicBezTo>
                <a:cubicBezTo>
                  <a:pt x="6475" y="78111"/>
                  <a:pt x="6048" y="78435"/>
                  <a:pt x="5622" y="78773"/>
                </a:cubicBezTo>
                <a:cubicBezTo>
                  <a:pt x="4253" y="79862"/>
                  <a:pt x="2016" y="81996"/>
                  <a:pt x="1118" y="84910"/>
                </a:cubicBezTo>
                <a:cubicBezTo>
                  <a:pt x="1751" y="82541"/>
                  <a:pt x="3385" y="80245"/>
                  <a:pt x="5725" y="78464"/>
                </a:cubicBezTo>
                <a:cubicBezTo>
                  <a:pt x="6240" y="78067"/>
                  <a:pt x="6770" y="77684"/>
                  <a:pt x="7285" y="77317"/>
                </a:cubicBezTo>
                <a:cubicBezTo>
                  <a:pt x="7476" y="77184"/>
                  <a:pt x="7638" y="77081"/>
                  <a:pt x="7800" y="76949"/>
                </a:cubicBezTo>
                <a:close/>
                <a:moveTo>
                  <a:pt x="7785" y="77213"/>
                </a:moveTo>
                <a:cubicBezTo>
                  <a:pt x="7785" y="77243"/>
                  <a:pt x="7785" y="77302"/>
                  <a:pt x="7770" y="77331"/>
                </a:cubicBezTo>
                <a:cubicBezTo>
                  <a:pt x="7358" y="77670"/>
                  <a:pt x="6946" y="78008"/>
                  <a:pt x="6534" y="78347"/>
                </a:cubicBezTo>
                <a:cubicBezTo>
                  <a:pt x="6210" y="78597"/>
                  <a:pt x="5887" y="78862"/>
                  <a:pt x="5578" y="79141"/>
                </a:cubicBezTo>
                <a:cubicBezTo>
                  <a:pt x="3355" y="80981"/>
                  <a:pt x="1795" y="83129"/>
                  <a:pt x="1104" y="85278"/>
                </a:cubicBezTo>
                <a:lnTo>
                  <a:pt x="1104" y="85263"/>
                </a:lnTo>
                <a:cubicBezTo>
                  <a:pt x="1928" y="82188"/>
                  <a:pt x="4268" y="79965"/>
                  <a:pt x="5666" y="78832"/>
                </a:cubicBezTo>
                <a:cubicBezTo>
                  <a:pt x="6093" y="78494"/>
                  <a:pt x="6505" y="78170"/>
                  <a:pt x="6931" y="77846"/>
                </a:cubicBezTo>
                <a:cubicBezTo>
                  <a:pt x="7226" y="77626"/>
                  <a:pt x="7505" y="77405"/>
                  <a:pt x="7785" y="77213"/>
                </a:cubicBezTo>
                <a:close/>
                <a:moveTo>
                  <a:pt x="7770" y="77449"/>
                </a:moveTo>
                <a:cubicBezTo>
                  <a:pt x="7770" y="77478"/>
                  <a:pt x="7741" y="77523"/>
                  <a:pt x="7741" y="77581"/>
                </a:cubicBezTo>
                <a:cubicBezTo>
                  <a:pt x="7255" y="78038"/>
                  <a:pt x="6711" y="78494"/>
                  <a:pt x="6181" y="78950"/>
                </a:cubicBezTo>
                <a:cubicBezTo>
                  <a:pt x="5960" y="79141"/>
                  <a:pt x="5739" y="79318"/>
                  <a:pt x="5519" y="79524"/>
                </a:cubicBezTo>
                <a:cubicBezTo>
                  <a:pt x="3959" y="80869"/>
                  <a:pt x="2107" y="82854"/>
                  <a:pt x="1194" y="85316"/>
                </a:cubicBezTo>
                <a:lnTo>
                  <a:pt x="1194" y="85316"/>
                </a:lnTo>
                <a:cubicBezTo>
                  <a:pt x="1869" y="83161"/>
                  <a:pt x="3422" y="81026"/>
                  <a:pt x="5636" y="79200"/>
                </a:cubicBezTo>
                <a:cubicBezTo>
                  <a:pt x="5945" y="78935"/>
                  <a:pt x="6269" y="78656"/>
                  <a:pt x="6593" y="78406"/>
                </a:cubicBezTo>
                <a:cubicBezTo>
                  <a:pt x="6990" y="78067"/>
                  <a:pt x="7373" y="77758"/>
                  <a:pt x="7770" y="77449"/>
                </a:cubicBezTo>
                <a:close/>
                <a:moveTo>
                  <a:pt x="7726" y="77684"/>
                </a:moveTo>
                <a:cubicBezTo>
                  <a:pt x="7726" y="77714"/>
                  <a:pt x="7711" y="77758"/>
                  <a:pt x="7711" y="77802"/>
                </a:cubicBezTo>
                <a:cubicBezTo>
                  <a:pt x="7123" y="78376"/>
                  <a:pt x="6475" y="78965"/>
                  <a:pt x="5813" y="79568"/>
                </a:cubicBezTo>
                <a:lnTo>
                  <a:pt x="5460" y="79877"/>
                </a:lnTo>
                <a:cubicBezTo>
                  <a:pt x="3318" y="81799"/>
                  <a:pt x="1892" y="83751"/>
                  <a:pt x="1169" y="85702"/>
                </a:cubicBezTo>
                <a:lnTo>
                  <a:pt x="1169" y="85702"/>
                </a:lnTo>
                <a:cubicBezTo>
                  <a:pt x="1168" y="85693"/>
                  <a:pt x="1163" y="85684"/>
                  <a:pt x="1163" y="85675"/>
                </a:cubicBezTo>
                <a:cubicBezTo>
                  <a:pt x="2001" y="83071"/>
                  <a:pt x="3959" y="80951"/>
                  <a:pt x="5578" y="79568"/>
                </a:cubicBezTo>
                <a:cubicBezTo>
                  <a:pt x="5798" y="79377"/>
                  <a:pt x="6019" y="79200"/>
                  <a:pt x="6240" y="78994"/>
                </a:cubicBezTo>
                <a:cubicBezTo>
                  <a:pt x="6755" y="78553"/>
                  <a:pt x="7255" y="78126"/>
                  <a:pt x="7726" y="77684"/>
                </a:cubicBezTo>
                <a:close/>
                <a:moveTo>
                  <a:pt x="7711" y="77964"/>
                </a:moveTo>
                <a:cubicBezTo>
                  <a:pt x="7697" y="77979"/>
                  <a:pt x="7697" y="77993"/>
                  <a:pt x="7667" y="78038"/>
                </a:cubicBezTo>
                <a:cubicBezTo>
                  <a:pt x="6990" y="78788"/>
                  <a:pt x="6210" y="79509"/>
                  <a:pt x="5460" y="80216"/>
                </a:cubicBezTo>
                <a:lnTo>
                  <a:pt x="5430" y="80260"/>
                </a:lnTo>
                <a:cubicBezTo>
                  <a:pt x="3296" y="82246"/>
                  <a:pt x="1928" y="84101"/>
                  <a:pt x="1192" y="85940"/>
                </a:cubicBezTo>
                <a:lnTo>
                  <a:pt x="1192" y="85881"/>
                </a:lnTo>
                <a:cubicBezTo>
                  <a:pt x="1898" y="83895"/>
                  <a:pt x="3355" y="81893"/>
                  <a:pt x="5533" y="79951"/>
                </a:cubicBezTo>
                <a:lnTo>
                  <a:pt x="5887" y="79627"/>
                </a:lnTo>
                <a:cubicBezTo>
                  <a:pt x="6519" y="79068"/>
                  <a:pt x="7137" y="78509"/>
                  <a:pt x="7711" y="77964"/>
                </a:cubicBezTo>
                <a:close/>
                <a:moveTo>
                  <a:pt x="7638" y="78199"/>
                </a:moveTo>
                <a:lnTo>
                  <a:pt x="7638" y="78258"/>
                </a:lnTo>
                <a:cubicBezTo>
                  <a:pt x="6990" y="79024"/>
                  <a:pt x="6210" y="79804"/>
                  <a:pt x="5386" y="80613"/>
                </a:cubicBezTo>
                <a:cubicBezTo>
                  <a:pt x="3900" y="82070"/>
                  <a:pt x="2193" y="83939"/>
                  <a:pt x="1251" y="86161"/>
                </a:cubicBezTo>
                <a:cubicBezTo>
                  <a:pt x="1251" y="86146"/>
                  <a:pt x="1236" y="86117"/>
                  <a:pt x="1236" y="86087"/>
                </a:cubicBezTo>
                <a:cubicBezTo>
                  <a:pt x="1928" y="84218"/>
                  <a:pt x="3311" y="82335"/>
                  <a:pt x="5475" y="80319"/>
                </a:cubicBezTo>
                <a:lnTo>
                  <a:pt x="5519" y="80274"/>
                </a:lnTo>
                <a:cubicBezTo>
                  <a:pt x="6240" y="79598"/>
                  <a:pt x="6976" y="78921"/>
                  <a:pt x="7638" y="78199"/>
                </a:cubicBezTo>
                <a:close/>
                <a:moveTo>
                  <a:pt x="7579" y="78435"/>
                </a:moveTo>
                <a:cubicBezTo>
                  <a:pt x="7579" y="78464"/>
                  <a:pt x="7579" y="78464"/>
                  <a:pt x="7564" y="78479"/>
                </a:cubicBezTo>
                <a:cubicBezTo>
                  <a:pt x="6902" y="79347"/>
                  <a:pt x="6107" y="80171"/>
                  <a:pt x="5342" y="80981"/>
                </a:cubicBezTo>
                <a:cubicBezTo>
                  <a:pt x="3738" y="82600"/>
                  <a:pt x="2193" y="84366"/>
                  <a:pt x="1310" y="86367"/>
                </a:cubicBezTo>
                <a:cubicBezTo>
                  <a:pt x="1310" y="86352"/>
                  <a:pt x="1295" y="86308"/>
                  <a:pt x="1295" y="86293"/>
                </a:cubicBezTo>
                <a:cubicBezTo>
                  <a:pt x="2207" y="84027"/>
                  <a:pt x="3944" y="82143"/>
                  <a:pt x="5445" y="80672"/>
                </a:cubicBezTo>
                <a:cubicBezTo>
                  <a:pt x="6225" y="79907"/>
                  <a:pt x="6961" y="79171"/>
                  <a:pt x="7579" y="78435"/>
                </a:cubicBezTo>
                <a:close/>
                <a:moveTo>
                  <a:pt x="1118" y="86382"/>
                </a:moveTo>
                <a:cubicBezTo>
                  <a:pt x="1118" y="86411"/>
                  <a:pt x="1118" y="86426"/>
                  <a:pt x="1148" y="86441"/>
                </a:cubicBezTo>
                <a:lnTo>
                  <a:pt x="1148" y="86455"/>
                </a:lnTo>
                <a:cubicBezTo>
                  <a:pt x="1118" y="86441"/>
                  <a:pt x="1118" y="86426"/>
                  <a:pt x="1118" y="86411"/>
                </a:cubicBezTo>
                <a:lnTo>
                  <a:pt x="1118" y="86382"/>
                </a:lnTo>
                <a:close/>
                <a:moveTo>
                  <a:pt x="1221" y="86455"/>
                </a:moveTo>
                <a:cubicBezTo>
                  <a:pt x="1236" y="86455"/>
                  <a:pt x="1236" y="86500"/>
                  <a:pt x="1236" y="86514"/>
                </a:cubicBezTo>
                <a:lnTo>
                  <a:pt x="1236" y="86529"/>
                </a:lnTo>
                <a:cubicBezTo>
                  <a:pt x="1236" y="86500"/>
                  <a:pt x="1236" y="86485"/>
                  <a:pt x="1221" y="86455"/>
                </a:cubicBezTo>
                <a:close/>
                <a:moveTo>
                  <a:pt x="7478" y="78754"/>
                </a:moveTo>
                <a:lnTo>
                  <a:pt x="7478" y="78754"/>
                </a:lnTo>
                <a:cubicBezTo>
                  <a:pt x="6821" y="79681"/>
                  <a:pt x="6038" y="80551"/>
                  <a:pt x="5298" y="81349"/>
                </a:cubicBezTo>
                <a:cubicBezTo>
                  <a:pt x="3797" y="82953"/>
                  <a:pt x="2281" y="84660"/>
                  <a:pt x="1369" y="86603"/>
                </a:cubicBezTo>
                <a:cubicBezTo>
                  <a:pt x="1369" y="86573"/>
                  <a:pt x="1339" y="86558"/>
                  <a:pt x="1339" y="86514"/>
                </a:cubicBezTo>
                <a:cubicBezTo>
                  <a:pt x="2222" y="84454"/>
                  <a:pt x="3797" y="82688"/>
                  <a:pt x="5416" y="81040"/>
                </a:cubicBezTo>
                <a:cubicBezTo>
                  <a:pt x="6135" y="80292"/>
                  <a:pt x="6854" y="79543"/>
                  <a:pt x="7478" y="78754"/>
                </a:cubicBezTo>
                <a:close/>
                <a:moveTo>
                  <a:pt x="1177" y="86588"/>
                </a:moveTo>
                <a:cubicBezTo>
                  <a:pt x="1177" y="86603"/>
                  <a:pt x="1177" y="86632"/>
                  <a:pt x="1192" y="86647"/>
                </a:cubicBezTo>
                <a:cubicBezTo>
                  <a:pt x="1192" y="86661"/>
                  <a:pt x="1192" y="86661"/>
                  <a:pt x="1177" y="86676"/>
                </a:cubicBezTo>
                <a:cubicBezTo>
                  <a:pt x="1163" y="86661"/>
                  <a:pt x="1163" y="86647"/>
                  <a:pt x="1163" y="86632"/>
                </a:cubicBezTo>
                <a:cubicBezTo>
                  <a:pt x="1163" y="86603"/>
                  <a:pt x="1163" y="86603"/>
                  <a:pt x="1177" y="86588"/>
                </a:cubicBezTo>
                <a:close/>
                <a:moveTo>
                  <a:pt x="1280" y="86647"/>
                </a:moveTo>
                <a:cubicBezTo>
                  <a:pt x="1280" y="86661"/>
                  <a:pt x="1310" y="86706"/>
                  <a:pt x="1310" y="86720"/>
                </a:cubicBezTo>
                <a:cubicBezTo>
                  <a:pt x="1310" y="86720"/>
                  <a:pt x="1310" y="86735"/>
                  <a:pt x="1280" y="86735"/>
                </a:cubicBezTo>
                <a:cubicBezTo>
                  <a:pt x="1280" y="86720"/>
                  <a:pt x="1266" y="86676"/>
                  <a:pt x="1266" y="86661"/>
                </a:cubicBezTo>
                <a:cubicBezTo>
                  <a:pt x="1266" y="86661"/>
                  <a:pt x="1266" y="86647"/>
                  <a:pt x="1280" y="86647"/>
                </a:cubicBezTo>
                <a:close/>
                <a:moveTo>
                  <a:pt x="7299" y="79141"/>
                </a:moveTo>
                <a:lnTo>
                  <a:pt x="7299" y="79141"/>
                </a:lnTo>
                <a:cubicBezTo>
                  <a:pt x="6681" y="80054"/>
                  <a:pt x="5960" y="80922"/>
                  <a:pt x="5239" y="81717"/>
                </a:cubicBezTo>
                <a:cubicBezTo>
                  <a:pt x="3885" y="83218"/>
                  <a:pt x="2369" y="84895"/>
                  <a:pt x="1413" y="86809"/>
                </a:cubicBezTo>
                <a:cubicBezTo>
                  <a:pt x="1413" y="86779"/>
                  <a:pt x="1398" y="86750"/>
                  <a:pt x="1398" y="86720"/>
                </a:cubicBezTo>
                <a:cubicBezTo>
                  <a:pt x="2296" y="84748"/>
                  <a:pt x="3826" y="83012"/>
                  <a:pt x="5357" y="81408"/>
                </a:cubicBezTo>
                <a:cubicBezTo>
                  <a:pt x="6019" y="80701"/>
                  <a:pt x="6696" y="79951"/>
                  <a:pt x="7299" y="79141"/>
                </a:cubicBezTo>
                <a:close/>
                <a:moveTo>
                  <a:pt x="1104" y="86794"/>
                </a:moveTo>
                <a:cubicBezTo>
                  <a:pt x="1104" y="86809"/>
                  <a:pt x="1104" y="86823"/>
                  <a:pt x="1118" y="86853"/>
                </a:cubicBezTo>
                <a:cubicBezTo>
                  <a:pt x="1118" y="86853"/>
                  <a:pt x="1118" y="86867"/>
                  <a:pt x="1104" y="86867"/>
                </a:cubicBezTo>
                <a:lnTo>
                  <a:pt x="1104" y="86809"/>
                </a:lnTo>
                <a:lnTo>
                  <a:pt x="1104" y="86794"/>
                </a:lnTo>
                <a:close/>
                <a:moveTo>
                  <a:pt x="1207" y="86794"/>
                </a:moveTo>
                <a:cubicBezTo>
                  <a:pt x="1207" y="86809"/>
                  <a:pt x="1236" y="86853"/>
                  <a:pt x="1236" y="86867"/>
                </a:cubicBezTo>
                <a:cubicBezTo>
                  <a:pt x="1236" y="86882"/>
                  <a:pt x="1207" y="86897"/>
                  <a:pt x="1207" y="86897"/>
                </a:cubicBezTo>
                <a:cubicBezTo>
                  <a:pt x="1221" y="86882"/>
                  <a:pt x="1192" y="86867"/>
                  <a:pt x="1192" y="86823"/>
                </a:cubicBezTo>
                <a:cubicBezTo>
                  <a:pt x="1192" y="86809"/>
                  <a:pt x="1207" y="86794"/>
                  <a:pt x="1207" y="86794"/>
                </a:cubicBezTo>
                <a:close/>
                <a:moveTo>
                  <a:pt x="1339" y="86823"/>
                </a:moveTo>
                <a:cubicBezTo>
                  <a:pt x="1339" y="86867"/>
                  <a:pt x="1354" y="86882"/>
                  <a:pt x="1354" y="86926"/>
                </a:cubicBezTo>
                <a:cubicBezTo>
                  <a:pt x="1354" y="86941"/>
                  <a:pt x="1339" y="86941"/>
                  <a:pt x="1339" y="86956"/>
                </a:cubicBezTo>
                <a:cubicBezTo>
                  <a:pt x="1324" y="86941"/>
                  <a:pt x="1324" y="86897"/>
                  <a:pt x="1324" y="86867"/>
                </a:cubicBezTo>
                <a:cubicBezTo>
                  <a:pt x="1324" y="86838"/>
                  <a:pt x="1324" y="86838"/>
                  <a:pt x="1339" y="86823"/>
                </a:cubicBezTo>
                <a:close/>
                <a:moveTo>
                  <a:pt x="7137" y="79480"/>
                </a:moveTo>
                <a:cubicBezTo>
                  <a:pt x="6564" y="80451"/>
                  <a:pt x="5857" y="81334"/>
                  <a:pt x="5195" y="82085"/>
                </a:cubicBezTo>
                <a:lnTo>
                  <a:pt x="4930" y="82379"/>
                </a:lnTo>
                <a:cubicBezTo>
                  <a:pt x="3664" y="83851"/>
                  <a:pt x="2340" y="85352"/>
                  <a:pt x="1457" y="87044"/>
                </a:cubicBezTo>
                <a:cubicBezTo>
                  <a:pt x="1428" y="87015"/>
                  <a:pt x="1428" y="86970"/>
                  <a:pt x="1413" y="86941"/>
                </a:cubicBezTo>
                <a:cubicBezTo>
                  <a:pt x="2355" y="84984"/>
                  <a:pt x="3885" y="83291"/>
                  <a:pt x="5283" y="81761"/>
                </a:cubicBezTo>
                <a:cubicBezTo>
                  <a:pt x="5916" y="81054"/>
                  <a:pt x="6564" y="80289"/>
                  <a:pt x="7137" y="79480"/>
                </a:cubicBezTo>
                <a:close/>
                <a:moveTo>
                  <a:pt x="1148" y="86970"/>
                </a:moveTo>
                <a:cubicBezTo>
                  <a:pt x="1148" y="87000"/>
                  <a:pt x="1163" y="87015"/>
                  <a:pt x="1163" y="87044"/>
                </a:cubicBezTo>
                <a:cubicBezTo>
                  <a:pt x="1163" y="87073"/>
                  <a:pt x="1148" y="87073"/>
                  <a:pt x="1148" y="87088"/>
                </a:cubicBezTo>
                <a:cubicBezTo>
                  <a:pt x="1148" y="87044"/>
                  <a:pt x="1148" y="87029"/>
                  <a:pt x="1118" y="87015"/>
                </a:cubicBezTo>
                <a:cubicBezTo>
                  <a:pt x="1118" y="87000"/>
                  <a:pt x="1118" y="87000"/>
                  <a:pt x="1148" y="86970"/>
                </a:cubicBezTo>
                <a:close/>
                <a:moveTo>
                  <a:pt x="1266" y="87000"/>
                </a:moveTo>
                <a:cubicBezTo>
                  <a:pt x="1266" y="87029"/>
                  <a:pt x="1280" y="87044"/>
                  <a:pt x="1280" y="87088"/>
                </a:cubicBezTo>
                <a:cubicBezTo>
                  <a:pt x="1280" y="87103"/>
                  <a:pt x="1266" y="87118"/>
                  <a:pt x="1266" y="87147"/>
                </a:cubicBezTo>
                <a:cubicBezTo>
                  <a:pt x="1251" y="87103"/>
                  <a:pt x="1251" y="87073"/>
                  <a:pt x="1251" y="87044"/>
                </a:cubicBezTo>
                <a:cubicBezTo>
                  <a:pt x="1251" y="87029"/>
                  <a:pt x="1266" y="87015"/>
                  <a:pt x="1266" y="87000"/>
                </a:cubicBezTo>
                <a:close/>
                <a:moveTo>
                  <a:pt x="1383" y="87044"/>
                </a:moveTo>
                <a:cubicBezTo>
                  <a:pt x="1383" y="87088"/>
                  <a:pt x="1398" y="87118"/>
                  <a:pt x="1413" y="87147"/>
                </a:cubicBezTo>
                <a:cubicBezTo>
                  <a:pt x="1413" y="87162"/>
                  <a:pt x="1398" y="87162"/>
                  <a:pt x="1398" y="87176"/>
                </a:cubicBezTo>
                <a:cubicBezTo>
                  <a:pt x="1383" y="87162"/>
                  <a:pt x="1383" y="87118"/>
                  <a:pt x="1369" y="87088"/>
                </a:cubicBezTo>
                <a:cubicBezTo>
                  <a:pt x="1369" y="87073"/>
                  <a:pt x="1383" y="87073"/>
                  <a:pt x="1383" y="87044"/>
                </a:cubicBezTo>
                <a:close/>
                <a:moveTo>
                  <a:pt x="7005" y="79848"/>
                </a:moveTo>
                <a:lnTo>
                  <a:pt x="7005" y="79848"/>
                </a:lnTo>
                <a:cubicBezTo>
                  <a:pt x="6461" y="80819"/>
                  <a:pt x="5784" y="81673"/>
                  <a:pt x="5136" y="82453"/>
                </a:cubicBezTo>
                <a:cubicBezTo>
                  <a:pt x="4945" y="82673"/>
                  <a:pt x="4783" y="82879"/>
                  <a:pt x="4592" y="83100"/>
                </a:cubicBezTo>
                <a:cubicBezTo>
                  <a:pt x="3488" y="84425"/>
                  <a:pt x="2355" y="85764"/>
                  <a:pt x="1531" y="87265"/>
                </a:cubicBezTo>
                <a:cubicBezTo>
                  <a:pt x="1516" y="87235"/>
                  <a:pt x="1516" y="87191"/>
                  <a:pt x="1486" y="87162"/>
                </a:cubicBezTo>
                <a:cubicBezTo>
                  <a:pt x="2369" y="85425"/>
                  <a:pt x="3694" y="83924"/>
                  <a:pt x="4989" y="82423"/>
                </a:cubicBezTo>
                <a:lnTo>
                  <a:pt x="5239" y="82129"/>
                </a:lnTo>
                <a:cubicBezTo>
                  <a:pt x="5828" y="81452"/>
                  <a:pt x="6461" y="80687"/>
                  <a:pt x="7005" y="79848"/>
                </a:cubicBezTo>
                <a:close/>
                <a:moveTo>
                  <a:pt x="1192" y="87176"/>
                </a:moveTo>
                <a:cubicBezTo>
                  <a:pt x="1192" y="87191"/>
                  <a:pt x="1207" y="87235"/>
                  <a:pt x="1207" y="87250"/>
                </a:cubicBezTo>
                <a:cubicBezTo>
                  <a:pt x="1207" y="87265"/>
                  <a:pt x="1192" y="87294"/>
                  <a:pt x="1192" y="87294"/>
                </a:cubicBezTo>
                <a:cubicBezTo>
                  <a:pt x="1177" y="87265"/>
                  <a:pt x="1177" y="87250"/>
                  <a:pt x="1177" y="87221"/>
                </a:cubicBezTo>
                <a:cubicBezTo>
                  <a:pt x="1177" y="87191"/>
                  <a:pt x="1192" y="87176"/>
                  <a:pt x="1192" y="87176"/>
                </a:cubicBezTo>
                <a:close/>
                <a:moveTo>
                  <a:pt x="1310" y="87191"/>
                </a:moveTo>
                <a:cubicBezTo>
                  <a:pt x="1310" y="87235"/>
                  <a:pt x="1324" y="87250"/>
                  <a:pt x="1324" y="87294"/>
                </a:cubicBezTo>
                <a:cubicBezTo>
                  <a:pt x="1324" y="87309"/>
                  <a:pt x="1310" y="87324"/>
                  <a:pt x="1310" y="87338"/>
                </a:cubicBezTo>
                <a:cubicBezTo>
                  <a:pt x="1310" y="87324"/>
                  <a:pt x="1310" y="87294"/>
                  <a:pt x="1280" y="87250"/>
                </a:cubicBezTo>
                <a:cubicBezTo>
                  <a:pt x="1280" y="87235"/>
                  <a:pt x="1310" y="87221"/>
                  <a:pt x="1310" y="87191"/>
                </a:cubicBezTo>
                <a:close/>
                <a:moveTo>
                  <a:pt x="1457" y="87265"/>
                </a:moveTo>
                <a:cubicBezTo>
                  <a:pt x="1472" y="87309"/>
                  <a:pt x="1472" y="87338"/>
                  <a:pt x="1486" y="87383"/>
                </a:cubicBezTo>
                <a:cubicBezTo>
                  <a:pt x="1486" y="87397"/>
                  <a:pt x="1472" y="87412"/>
                  <a:pt x="1472" y="87412"/>
                </a:cubicBezTo>
                <a:cubicBezTo>
                  <a:pt x="1457" y="87383"/>
                  <a:pt x="1442" y="87338"/>
                  <a:pt x="1442" y="87309"/>
                </a:cubicBezTo>
                <a:cubicBezTo>
                  <a:pt x="1442" y="87294"/>
                  <a:pt x="1457" y="87294"/>
                  <a:pt x="1457" y="87265"/>
                </a:cubicBezTo>
                <a:close/>
                <a:moveTo>
                  <a:pt x="1118" y="87368"/>
                </a:moveTo>
                <a:lnTo>
                  <a:pt x="1118" y="87368"/>
                </a:lnTo>
                <a:cubicBezTo>
                  <a:pt x="1148" y="87383"/>
                  <a:pt x="1148" y="87397"/>
                  <a:pt x="1148" y="87412"/>
                </a:cubicBezTo>
                <a:lnTo>
                  <a:pt x="1148" y="87441"/>
                </a:lnTo>
                <a:cubicBezTo>
                  <a:pt x="1118" y="87412"/>
                  <a:pt x="1118" y="87397"/>
                  <a:pt x="1118" y="87368"/>
                </a:cubicBezTo>
                <a:close/>
                <a:moveTo>
                  <a:pt x="6755" y="80436"/>
                </a:moveTo>
                <a:lnTo>
                  <a:pt x="6755" y="80436"/>
                </a:lnTo>
                <a:cubicBezTo>
                  <a:pt x="6240" y="81349"/>
                  <a:pt x="5636" y="82158"/>
                  <a:pt x="5092" y="82835"/>
                </a:cubicBezTo>
                <a:cubicBezTo>
                  <a:pt x="4842" y="83144"/>
                  <a:pt x="4577" y="83483"/>
                  <a:pt x="4327" y="83792"/>
                </a:cubicBezTo>
                <a:cubicBezTo>
                  <a:pt x="3355" y="84969"/>
                  <a:pt x="2369" y="86190"/>
                  <a:pt x="1619" y="87515"/>
                </a:cubicBezTo>
                <a:cubicBezTo>
                  <a:pt x="1604" y="87471"/>
                  <a:pt x="1604" y="87441"/>
                  <a:pt x="1575" y="87397"/>
                </a:cubicBezTo>
                <a:cubicBezTo>
                  <a:pt x="2414" y="85867"/>
                  <a:pt x="3547" y="84513"/>
                  <a:pt x="4665" y="83159"/>
                </a:cubicBezTo>
                <a:cubicBezTo>
                  <a:pt x="4856" y="82953"/>
                  <a:pt x="5033" y="82747"/>
                  <a:pt x="5210" y="82526"/>
                </a:cubicBezTo>
                <a:cubicBezTo>
                  <a:pt x="5725" y="81893"/>
                  <a:pt x="6269" y="81202"/>
                  <a:pt x="6755" y="80436"/>
                </a:cubicBezTo>
                <a:close/>
                <a:moveTo>
                  <a:pt x="1236" y="87383"/>
                </a:moveTo>
                <a:cubicBezTo>
                  <a:pt x="1236" y="87412"/>
                  <a:pt x="1251" y="87441"/>
                  <a:pt x="1251" y="87471"/>
                </a:cubicBezTo>
                <a:cubicBezTo>
                  <a:pt x="1251" y="87486"/>
                  <a:pt x="1236" y="87515"/>
                  <a:pt x="1236" y="87530"/>
                </a:cubicBezTo>
                <a:cubicBezTo>
                  <a:pt x="1236" y="87486"/>
                  <a:pt x="1221" y="87456"/>
                  <a:pt x="1221" y="87441"/>
                </a:cubicBezTo>
                <a:cubicBezTo>
                  <a:pt x="1221" y="87412"/>
                  <a:pt x="1236" y="87397"/>
                  <a:pt x="1236" y="87383"/>
                </a:cubicBezTo>
                <a:close/>
                <a:moveTo>
                  <a:pt x="1383" y="87412"/>
                </a:moveTo>
                <a:cubicBezTo>
                  <a:pt x="1398" y="87456"/>
                  <a:pt x="1398" y="87486"/>
                  <a:pt x="1413" y="87515"/>
                </a:cubicBezTo>
                <a:cubicBezTo>
                  <a:pt x="1398" y="87530"/>
                  <a:pt x="1398" y="87544"/>
                  <a:pt x="1383" y="87559"/>
                </a:cubicBezTo>
                <a:cubicBezTo>
                  <a:pt x="1369" y="87544"/>
                  <a:pt x="1369" y="87515"/>
                  <a:pt x="1339" y="87471"/>
                </a:cubicBezTo>
                <a:cubicBezTo>
                  <a:pt x="1369" y="87456"/>
                  <a:pt x="1369" y="87441"/>
                  <a:pt x="1383" y="87412"/>
                </a:cubicBezTo>
                <a:close/>
                <a:moveTo>
                  <a:pt x="1045" y="87530"/>
                </a:moveTo>
                <a:cubicBezTo>
                  <a:pt x="1045" y="87544"/>
                  <a:pt x="1045" y="87559"/>
                  <a:pt x="1060" y="87589"/>
                </a:cubicBezTo>
                <a:lnTo>
                  <a:pt x="1060" y="87603"/>
                </a:lnTo>
                <a:cubicBezTo>
                  <a:pt x="1045" y="87589"/>
                  <a:pt x="1045" y="87559"/>
                  <a:pt x="1045" y="87544"/>
                </a:cubicBezTo>
                <a:lnTo>
                  <a:pt x="1045" y="87530"/>
                </a:lnTo>
                <a:close/>
                <a:moveTo>
                  <a:pt x="1163" y="87559"/>
                </a:moveTo>
                <a:cubicBezTo>
                  <a:pt x="1163" y="87589"/>
                  <a:pt x="1177" y="87618"/>
                  <a:pt x="1177" y="87633"/>
                </a:cubicBezTo>
                <a:cubicBezTo>
                  <a:pt x="1177" y="87633"/>
                  <a:pt x="1177" y="87662"/>
                  <a:pt x="1163" y="87662"/>
                </a:cubicBezTo>
                <a:lnTo>
                  <a:pt x="1163" y="87589"/>
                </a:lnTo>
                <a:lnTo>
                  <a:pt x="1163" y="87559"/>
                </a:lnTo>
                <a:close/>
                <a:moveTo>
                  <a:pt x="1516" y="87486"/>
                </a:moveTo>
                <a:cubicBezTo>
                  <a:pt x="1531" y="87530"/>
                  <a:pt x="1531" y="87559"/>
                  <a:pt x="1545" y="87603"/>
                </a:cubicBezTo>
                <a:cubicBezTo>
                  <a:pt x="1545" y="87618"/>
                  <a:pt x="1531" y="87633"/>
                  <a:pt x="1531" y="87662"/>
                </a:cubicBezTo>
                <a:cubicBezTo>
                  <a:pt x="1516" y="87603"/>
                  <a:pt x="1516" y="87559"/>
                  <a:pt x="1486" y="87530"/>
                </a:cubicBezTo>
                <a:cubicBezTo>
                  <a:pt x="1486" y="87515"/>
                  <a:pt x="1516" y="87486"/>
                  <a:pt x="1516" y="87486"/>
                </a:cubicBezTo>
                <a:close/>
                <a:moveTo>
                  <a:pt x="1280" y="87589"/>
                </a:moveTo>
                <a:cubicBezTo>
                  <a:pt x="1280" y="87618"/>
                  <a:pt x="1310" y="87633"/>
                  <a:pt x="1310" y="87677"/>
                </a:cubicBezTo>
                <a:cubicBezTo>
                  <a:pt x="1280" y="87692"/>
                  <a:pt x="1280" y="87706"/>
                  <a:pt x="1266" y="87736"/>
                </a:cubicBezTo>
                <a:cubicBezTo>
                  <a:pt x="1280" y="87706"/>
                  <a:pt x="1266" y="87677"/>
                  <a:pt x="1266" y="87633"/>
                </a:cubicBezTo>
                <a:cubicBezTo>
                  <a:pt x="1266" y="87618"/>
                  <a:pt x="1280" y="87603"/>
                  <a:pt x="1280" y="87589"/>
                </a:cubicBezTo>
                <a:close/>
                <a:moveTo>
                  <a:pt x="6534" y="80996"/>
                </a:moveTo>
                <a:cubicBezTo>
                  <a:pt x="6107" y="81702"/>
                  <a:pt x="5636" y="82438"/>
                  <a:pt x="5048" y="83203"/>
                </a:cubicBezTo>
                <a:cubicBezTo>
                  <a:pt x="4724" y="83630"/>
                  <a:pt x="4386" y="84057"/>
                  <a:pt x="4062" y="84454"/>
                </a:cubicBezTo>
                <a:cubicBezTo>
                  <a:pt x="3223" y="85499"/>
                  <a:pt x="2369" y="86573"/>
                  <a:pt x="1692" y="87736"/>
                </a:cubicBezTo>
                <a:cubicBezTo>
                  <a:pt x="1678" y="87692"/>
                  <a:pt x="1648" y="87662"/>
                  <a:pt x="1648" y="87603"/>
                </a:cubicBezTo>
                <a:cubicBezTo>
                  <a:pt x="2414" y="86264"/>
                  <a:pt x="3414" y="85043"/>
                  <a:pt x="4400" y="83851"/>
                </a:cubicBezTo>
                <a:cubicBezTo>
                  <a:pt x="4650" y="83542"/>
                  <a:pt x="4915" y="83203"/>
                  <a:pt x="5165" y="82894"/>
                </a:cubicBezTo>
                <a:cubicBezTo>
                  <a:pt x="5607" y="82335"/>
                  <a:pt x="6093" y="81702"/>
                  <a:pt x="6534" y="80996"/>
                </a:cubicBezTo>
                <a:close/>
                <a:moveTo>
                  <a:pt x="1442" y="87618"/>
                </a:moveTo>
                <a:cubicBezTo>
                  <a:pt x="1457" y="87662"/>
                  <a:pt x="1457" y="87692"/>
                  <a:pt x="1472" y="87736"/>
                </a:cubicBezTo>
                <a:cubicBezTo>
                  <a:pt x="1457" y="87750"/>
                  <a:pt x="1457" y="87765"/>
                  <a:pt x="1442" y="87809"/>
                </a:cubicBezTo>
                <a:cubicBezTo>
                  <a:pt x="1413" y="87765"/>
                  <a:pt x="1413" y="87736"/>
                  <a:pt x="1398" y="87692"/>
                </a:cubicBezTo>
                <a:cubicBezTo>
                  <a:pt x="1413" y="87677"/>
                  <a:pt x="1413" y="87662"/>
                  <a:pt x="1442" y="87618"/>
                </a:cubicBezTo>
                <a:close/>
                <a:moveTo>
                  <a:pt x="1104" y="87706"/>
                </a:moveTo>
                <a:cubicBezTo>
                  <a:pt x="1104" y="87736"/>
                  <a:pt x="1104" y="87750"/>
                  <a:pt x="1118" y="87780"/>
                </a:cubicBezTo>
                <a:cubicBezTo>
                  <a:pt x="1118" y="87809"/>
                  <a:pt x="1118" y="87809"/>
                  <a:pt x="1104" y="87824"/>
                </a:cubicBezTo>
                <a:cubicBezTo>
                  <a:pt x="1104" y="87809"/>
                  <a:pt x="1089" y="87765"/>
                  <a:pt x="1089" y="87750"/>
                </a:cubicBezTo>
                <a:cubicBezTo>
                  <a:pt x="1089" y="87736"/>
                  <a:pt x="1089" y="87736"/>
                  <a:pt x="1104" y="87706"/>
                </a:cubicBezTo>
                <a:close/>
                <a:moveTo>
                  <a:pt x="1575" y="87692"/>
                </a:moveTo>
                <a:cubicBezTo>
                  <a:pt x="1604" y="87736"/>
                  <a:pt x="1604" y="87765"/>
                  <a:pt x="1619" y="87809"/>
                </a:cubicBezTo>
                <a:cubicBezTo>
                  <a:pt x="1619" y="87824"/>
                  <a:pt x="1604" y="87839"/>
                  <a:pt x="1604" y="87853"/>
                </a:cubicBezTo>
                <a:cubicBezTo>
                  <a:pt x="1589" y="87824"/>
                  <a:pt x="1589" y="87780"/>
                  <a:pt x="1560" y="87750"/>
                </a:cubicBezTo>
                <a:cubicBezTo>
                  <a:pt x="1560" y="87736"/>
                  <a:pt x="1575" y="87706"/>
                  <a:pt x="1575" y="87692"/>
                </a:cubicBezTo>
                <a:close/>
                <a:moveTo>
                  <a:pt x="1207" y="87750"/>
                </a:moveTo>
                <a:cubicBezTo>
                  <a:pt x="1207" y="87780"/>
                  <a:pt x="1236" y="87809"/>
                  <a:pt x="1236" y="87839"/>
                </a:cubicBezTo>
                <a:cubicBezTo>
                  <a:pt x="1236" y="87848"/>
                  <a:pt x="1223" y="87852"/>
                  <a:pt x="1215" y="87861"/>
                </a:cubicBezTo>
                <a:lnTo>
                  <a:pt x="1215" y="87861"/>
                </a:lnTo>
                <a:cubicBezTo>
                  <a:pt x="1220" y="87838"/>
                  <a:pt x="1214" y="87813"/>
                  <a:pt x="1192" y="87780"/>
                </a:cubicBezTo>
                <a:cubicBezTo>
                  <a:pt x="1192" y="87765"/>
                  <a:pt x="1192" y="87765"/>
                  <a:pt x="1207" y="87750"/>
                </a:cubicBezTo>
                <a:close/>
                <a:moveTo>
                  <a:pt x="1369" y="87809"/>
                </a:moveTo>
                <a:cubicBezTo>
                  <a:pt x="1383" y="87839"/>
                  <a:pt x="1383" y="87883"/>
                  <a:pt x="1398" y="87912"/>
                </a:cubicBezTo>
                <a:cubicBezTo>
                  <a:pt x="1383" y="87927"/>
                  <a:pt x="1383" y="87956"/>
                  <a:pt x="1369" y="87971"/>
                </a:cubicBezTo>
                <a:cubicBezTo>
                  <a:pt x="1339" y="87927"/>
                  <a:pt x="1324" y="87898"/>
                  <a:pt x="1324" y="87853"/>
                </a:cubicBezTo>
                <a:cubicBezTo>
                  <a:pt x="1339" y="87839"/>
                  <a:pt x="1339" y="87824"/>
                  <a:pt x="1369" y="87809"/>
                </a:cubicBezTo>
                <a:close/>
                <a:moveTo>
                  <a:pt x="1148" y="87912"/>
                </a:moveTo>
                <a:cubicBezTo>
                  <a:pt x="1148" y="87927"/>
                  <a:pt x="1163" y="87971"/>
                  <a:pt x="1163" y="87986"/>
                </a:cubicBezTo>
                <a:cubicBezTo>
                  <a:pt x="1163" y="88001"/>
                  <a:pt x="1148" y="88001"/>
                  <a:pt x="1148" y="88030"/>
                </a:cubicBezTo>
                <a:cubicBezTo>
                  <a:pt x="1148" y="88001"/>
                  <a:pt x="1148" y="87986"/>
                  <a:pt x="1118" y="87956"/>
                </a:cubicBezTo>
                <a:cubicBezTo>
                  <a:pt x="1118" y="87927"/>
                  <a:pt x="1148" y="87927"/>
                  <a:pt x="1148" y="87912"/>
                </a:cubicBezTo>
                <a:close/>
                <a:moveTo>
                  <a:pt x="1516" y="87839"/>
                </a:moveTo>
                <a:cubicBezTo>
                  <a:pt x="1531" y="87883"/>
                  <a:pt x="1531" y="87912"/>
                  <a:pt x="1545" y="87956"/>
                </a:cubicBezTo>
                <a:cubicBezTo>
                  <a:pt x="1531" y="87971"/>
                  <a:pt x="1516" y="88001"/>
                  <a:pt x="1516" y="88030"/>
                </a:cubicBezTo>
                <a:cubicBezTo>
                  <a:pt x="1486" y="87986"/>
                  <a:pt x="1486" y="87956"/>
                  <a:pt x="1472" y="87912"/>
                </a:cubicBezTo>
                <a:cubicBezTo>
                  <a:pt x="1486" y="87898"/>
                  <a:pt x="1486" y="87853"/>
                  <a:pt x="1516" y="87839"/>
                </a:cubicBezTo>
                <a:close/>
                <a:moveTo>
                  <a:pt x="1266" y="87971"/>
                </a:moveTo>
                <a:cubicBezTo>
                  <a:pt x="1266" y="88001"/>
                  <a:pt x="1280" y="88030"/>
                  <a:pt x="1280" y="88059"/>
                </a:cubicBezTo>
                <a:cubicBezTo>
                  <a:pt x="1280" y="88074"/>
                  <a:pt x="1266" y="88074"/>
                  <a:pt x="1266" y="88104"/>
                </a:cubicBezTo>
                <a:cubicBezTo>
                  <a:pt x="1266" y="88059"/>
                  <a:pt x="1266" y="88045"/>
                  <a:pt x="1251" y="88001"/>
                </a:cubicBezTo>
                <a:cubicBezTo>
                  <a:pt x="1251" y="87986"/>
                  <a:pt x="1266" y="87986"/>
                  <a:pt x="1266" y="87971"/>
                </a:cubicBezTo>
                <a:close/>
                <a:moveTo>
                  <a:pt x="1089" y="88104"/>
                </a:moveTo>
                <a:cubicBezTo>
                  <a:pt x="1089" y="88118"/>
                  <a:pt x="1104" y="88148"/>
                  <a:pt x="1104" y="88162"/>
                </a:cubicBezTo>
                <a:cubicBezTo>
                  <a:pt x="1104" y="88162"/>
                  <a:pt x="1104" y="88192"/>
                  <a:pt x="1089" y="88192"/>
                </a:cubicBezTo>
                <a:cubicBezTo>
                  <a:pt x="1089" y="88177"/>
                  <a:pt x="1074" y="88133"/>
                  <a:pt x="1074" y="88118"/>
                </a:cubicBezTo>
                <a:cubicBezTo>
                  <a:pt x="1074" y="88118"/>
                  <a:pt x="1074" y="88104"/>
                  <a:pt x="1089" y="88104"/>
                </a:cubicBezTo>
                <a:close/>
                <a:moveTo>
                  <a:pt x="1413" y="88001"/>
                </a:moveTo>
                <a:cubicBezTo>
                  <a:pt x="1428" y="88045"/>
                  <a:pt x="1428" y="88074"/>
                  <a:pt x="1457" y="88118"/>
                </a:cubicBezTo>
                <a:cubicBezTo>
                  <a:pt x="1442" y="88133"/>
                  <a:pt x="1413" y="88148"/>
                  <a:pt x="1413" y="88192"/>
                </a:cubicBezTo>
                <a:cubicBezTo>
                  <a:pt x="1398" y="88148"/>
                  <a:pt x="1398" y="88118"/>
                  <a:pt x="1383" y="88074"/>
                </a:cubicBezTo>
                <a:cubicBezTo>
                  <a:pt x="1398" y="88059"/>
                  <a:pt x="1398" y="88045"/>
                  <a:pt x="1413" y="88001"/>
                </a:cubicBezTo>
                <a:close/>
                <a:moveTo>
                  <a:pt x="1192" y="88133"/>
                </a:moveTo>
                <a:cubicBezTo>
                  <a:pt x="1192" y="88177"/>
                  <a:pt x="1207" y="88192"/>
                  <a:pt x="1207" y="88221"/>
                </a:cubicBezTo>
                <a:cubicBezTo>
                  <a:pt x="1207" y="88251"/>
                  <a:pt x="1192" y="88265"/>
                  <a:pt x="1192" y="88265"/>
                </a:cubicBezTo>
                <a:cubicBezTo>
                  <a:pt x="1192" y="88221"/>
                  <a:pt x="1177" y="88207"/>
                  <a:pt x="1177" y="88177"/>
                </a:cubicBezTo>
                <a:cubicBezTo>
                  <a:pt x="1177" y="88148"/>
                  <a:pt x="1192" y="88133"/>
                  <a:pt x="1192" y="88133"/>
                </a:cubicBezTo>
                <a:close/>
                <a:moveTo>
                  <a:pt x="1324" y="88177"/>
                </a:moveTo>
                <a:cubicBezTo>
                  <a:pt x="1339" y="88207"/>
                  <a:pt x="1339" y="88251"/>
                  <a:pt x="1369" y="88280"/>
                </a:cubicBezTo>
                <a:cubicBezTo>
                  <a:pt x="1339" y="88295"/>
                  <a:pt x="1339" y="88324"/>
                  <a:pt x="1339" y="88324"/>
                </a:cubicBezTo>
                <a:cubicBezTo>
                  <a:pt x="1324" y="88280"/>
                  <a:pt x="1324" y="88251"/>
                  <a:pt x="1310" y="88207"/>
                </a:cubicBezTo>
                <a:cubicBezTo>
                  <a:pt x="1310" y="88192"/>
                  <a:pt x="1324" y="88192"/>
                  <a:pt x="1324" y="88177"/>
                </a:cubicBezTo>
                <a:close/>
                <a:moveTo>
                  <a:pt x="1001" y="88251"/>
                </a:moveTo>
                <a:cubicBezTo>
                  <a:pt x="1015" y="88280"/>
                  <a:pt x="1030" y="88295"/>
                  <a:pt x="1030" y="88324"/>
                </a:cubicBezTo>
                <a:cubicBezTo>
                  <a:pt x="1030" y="88324"/>
                  <a:pt x="1030" y="88339"/>
                  <a:pt x="1015" y="88339"/>
                </a:cubicBezTo>
                <a:cubicBezTo>
                  <a:pt x="1015" y="88324"/>
                  <a:pt x="1015" y="88295"/>
                  <a:pt x="1001" y="88265"/>
                </a:cubicBezTo>
                <a:lnTo>
                  <a:pt x="1001" y="88251"/>
                </a:lnTo>
                <a:close/>
                <a:moveTo>
                  <a:pt x="1118" y="88280"/>
                </a:moveTo>
                <a:cubicBezTo>
                  <a:pt x="1118" y="88295"/>
                  <a:pt x="1133" y="88339"/>
                  <a:pt x="1133" y="88354"/>
                </a:cubicBezTo>
                <a:cubicBezTo>
                  <a:pt x="1133" y="88368"/>
                  <a:pt x="1118" y="88368"/>
                  <a:pt x="1118" y="88398"/>
                </a:cubicBezTo>
                <a:cubicBezTo>
                  <a:pt x="1118" y="88368"/>
                  <a:pt x="1118" y="88354"/>
                  <a:pt x="1104" y="88324"/>
                </a:cubicBezTo>
                <a:cubicBezTo>
                  <a:pt x="1104" y="88295"/>
                  <a:pt x="1104" y="88295"/>
                  <a:pt x="1118" y="88280"/>
                </a:cubicBezTo>
                <a:close/>
                <a:moveTo>
                  <a:pt x="1251" y="88339"/>
                </a:moveTo>
                <a:cubicBezTo>
                  <a:pt x="1251" y="88368"/>
                  <a:pt x="1266" y="88413"/>
                  <a:pt x="1295" y="88427"/>
                </a:cubicBezTo>
                <a:cubicBezTo>
                  <a:pt x="1266" y="88442"/>
                  <a:pt x="1266" y="88472"/>
                  <a:pt x="1251" y="88486"/>
                </a:cubicBezTo>
                <a:cubicBezTo>
                  <a:pt x="1251" y="88442"/>
                  <a:pt x="1236" y="88413"/>
                  <a:pt x="1236" y="88398"/>
                </a:cubicBezTo>
                <a:cubicBezTo>
                  <a:pt x="1236" y="88368"/>
                  <a:pt x="1251" y="88354"/>
                  <a:pt x="1251" y="88339"/>
                </a:cubicBezTo>
                <a:close/>
                <a:moveTo>
                  <a:pt x="1060" y="88442"/>
                </a:moveTo>
                <a:cubicBezTo>
                  <a:pt x="1060" y="88472"/>
                  <a:pt x="1089" y="88501"/>
                  <a:pt x="1089" y="88516"/>
                </a:cubicBezTo>
                <a:cubicBezTo>
                  <a:pt x="1089" y="88545"/>
                  <a:pt x="1060" y="88545"/>
                  <a:pt x="1060" y="88560"/>
                </a:cubicBezTo>
                <a:cubicBezTo>
                  <a:pt x="1045" y="88545"/>
                  <a:pt x="1045" y="88516"/>
                  <a:pt x="1045" y="88486"/>
                </a:cubicBezTo>
                <a:cubicBezTo>
                  <a:pt x="1045" y="88472"/>
                  <a:pt x="1045" y="88472"/>
                  <a:pt x="1060" y="88442"/>
                </a:cubicBezTo>
                <a:close/>
                <a:moveTo>
                  <a:pt x="1177" y="88501"/>
                </a:moveTo>
                <a:cubicBezTo>
                  <a:pt x="1177" y="88545"/>
                  <a:pt x="1192" y="88560"/>
                  <a:pt x="1192" y="88589"/>
                </a:cubicBezTo>
                <a:cubicBezTo>
                  <a:pt x="1192" y="88619"/>
                  <a:pt x="1192" y="88619"/>
                  <a:pt x="1177" y="88633"/>
                </a:cubicBezTo>
                <a:cubicBezTo>
                  <a:pt x="1177" y="88589"/>
                  <a:pt x="1163" y="88575"/>
                  <a:pt x="1163" y="88545"/>
                </a:cubicBezTo>
                <a:cubicBezTo>
                  <a:pt x="1163" y="88516"/>
                  <a:pt x="1177" y="88516"/>
                  <a:pt x="1177" y="88501"/>
                </a:cubicBezTo>
                <a:close/>
                <a:moveTo>
                  <a:pt x="957" y="88633"/>
                </a:moveTo>
                <a:cubicBezTo>
                  <a:pt x="1001" y="88663"/>
                  <a:pt x="1001" y="88678"/>
                  <a:pt x="1001" y="88707"/>
                </a:cubicBezTo>
                <a:cubicBezTo>
                  <a:pt x="1001" y="88707"/>
                  <a:pt x="1001" y="88722"/>
                  <a:pt x="971" y="88722"/>
                </a:cubicBezTo>
                <a:cubicBezTo>
                  <a:pt x="971" y="88707"/>
                  <a:pt x="971" y="88678"/>
                  <a:pt x="957" y="88648"/>
                </a:cubicBezTo>
                <a:lnTo>
                  <a:pt x="957" y="88633"/>
                </a:lnTo>
                <a:close/>
                <a:moveTo>
                  <a:pt x="1104" y="88663"/>
                </a:moveTo>
                <a:cubicBezTo>
                  <a:pt x="1104" y="88707"/>
                  <a:pt x="1118" y="88722"/>
                  <a:pt x="1118" y="88751"/>
                </a:cubicBezTo>
                <a:cubicBezTo>
                  <a:pt x="1118" y="88766"/>
                  <a:pt x="1104" y="88781"/>
                  <a:pt x="1104" y="88795"/>
                </a:cubicBezTo>
                <a:cubicBezTo>
                  <a:pt x="1104" y="88751"/>
                  <a:pt x="1089" y="88736"/>
                  <a:pt x="1089" y="88707"/>
                </a:cubicBezTo>
                <a:cubicBezTo>
                  <a:pt x="1089" y="88678"/>
                  <a:pt x="1104" y="88663"/>
                  <a:pt x="1104" y="88663"/>
                </a:cubicBezTo>
                <a:close/>
                <a:moveTo>
                  <a:pt x="1030" y="88854"/>
                </a:moveTo>
                <a:cubicBezTo>
                  <a:pt x="1030" y="88869"/>
                  <a:pt x="1030" y="88884"/>
                  <a:pt x="1045" y="88928"/>
                </a:cubicBezTo>
                <a:cubicBezTo>
                  <a:pt x="1045" y="88942"/>
                  <a:pt x="1030" y="88942"/>
                  <a:pt x="1030" y="88957"/>
                </a:cubicBezTo>
                <a:cubicBezTo>
                  <a:pt x="1030" y="88942"/>
                  <a:pt x="1015" y="88913"/>
                  <a:pt x="1015" y="88884"/>
                </a:cubicBezTo>
                <a:cubicBezTo>
                  <a:pt x="1015" y="88869"/>
                  <a:pt x="1015" y="88869"/>
                  <a:pt x="1030" y="88854"/>
                </a:cubicBezTo>
                <a:close/>
                <a:moveTo>
                  <a:pt x="957" y="89001"/>
                </a:moveTo>
                <a:cubicBezTo>
                  <a:pt x="957" y="89031"/>
                  <a:pt x="971" y="89045"/>
                  <a:pt x="971" y="89075"/>
                </a:cubicBezTo>
                <a:cubicBezTo>
                  <a:pt x="957" y="89075"/>
                  <a:pt x="957" y="89031"/>
                  <a:pt x="957" y="89016"/>
                </a:cubicBezTo>
                <a:lnTo>
                  <a:pt x="957" y="89001"/>
                </a:lnTo>
                <a:close/>
                <a:moveTo>
                  <a:pt x="883" y="89178"/>
                </a:moveTo>
                <a:cubicBezTo>
                  <a:pt x="898" y="89207"/>
                  <a:pt x="898" y="89222"/>
                  <a:pt x="898" y="89237"/>
                </a:cubicBezTo>
                <a:cubicBezTo>
                  <a:pt x="898" y="89237"/>
                  <a:pt x="898" y="89251"/>
                  <a:pt x="883" y="89251"/>
                </a:cubicBezTo>
                <a:lnTo>
                  <a:pt x="883" y="89207"/>
                </a:lnTo>
                <a:lnTo>
                  <a:pt x="883" y="89178"/>
                </a:lnTo>
                <a:close/>
                <a:moveTo>
                  <a:pt x="9151" y="1"/>
                </a:moveTo>
                <a:cubicBezTo>
                  <a:pt x="8699" y="1"/>
                  <a:pt x="8245" y="78"/>
                  <a:pt x="7800" y="247"/>
                </a:cubicBezTo>
                <a:lnTo>
                  <a:pt x="7844" y="320"/>
                </a:lnTo>
                <a:cubicBezTo>
                  <a:pt x="8284" y="155"/>
                  <a:pt x="8730" y="79"/>
                  <a:pt x="9173" y="79"/>
                </a:cubicBezTo>
                <a:cubicBezTo>
                  <a:pt x="10580" y="79"/>
                  <a:pt x="11953" y="849"/>
                  <a:pt x="12995" y="1969"/>
                </a:cubicBezTo>
                <a:cubicBezTo>
                  <a:pt x="12597" y="1601"/>
                  <a:pt x="12185" y="1248"/>
                  <a:pt x="11714" y="997"/>
                </a:cubicBezTo>
                <a:cubicBezTo>
                  <a:pt x="10828" y="465"/>
                  <a:pt x="9902" y="191"/>
                  <a:pt x="9007" y="191"/>
                </a:cubicBezTo>
                <a:cubicBezTo>
                  <a:pt x="8565" y="191"/>
                  <a:pt x="8130" y="258"/>
                  <a:pt x="7711" y="394"/>
                </a:cubicBezTo>
                <a:lnTo>
                  <a:pt x="7726" y="468"/>
                </a:lnTo>
                <a:cubicBezTo>
                  <a:pt x="8149" y="330"/>
                  <a:pt x="8578" y="266"/>
                  <a:pt x="9006" y="266"/>
                </a:cubicBezTo>
                <a:cubicBezTo>
                  <a:pt x="10494" y="266"/>
                  <a:pt x="11959" y="1043"/>
                  <a:pt x="13068" y="2175"/>
                </a:cubicBezTo>
                <a:cubicBezTo>
                  <a:pt x="11931" y="1095"/>
                  <a:pt x="10445" y="356"/>
                  <a:pt x="8903" y="356"/>
                </a:cubicBezTo>
                <a:cubicBezTo>
                  <a:pt x="8469" y="356"/>
                  <a:pt x="8030" y="415"/>
                  <a:pt x="7594" y="541"/>
                </a:cubicBezTo>
                <a:lnTo>
                  <a:pt x="7623" y="615"/>
                </a:lnTo>
                <a:cubicBezTo>
                  <a:pt x="8046" y="495"/>
                  <a:pt x="8471" y="439"/>
                  <a:pt x="8892" y="439"/>
                </a:cubicBezTo>
                <a:cubicBezTo>
                  <a:pt x="10538" y="439"/>
                  <a:pt x="12123" y="1291"/>
                  <a:pt x="13260" y="2498"/>
                </a:cubicBezTo>
                <a:cubicBezTo>
                  <a:pt x="12818" y="2086"/>
                  <a:pt x="12332" y="1719"/>
                  <a:pt x="11817" y="1424"/>
                </a:cubicBezTo>
                <a:cubicBezTo>
                  <a:pt x="10796" y="845"/>
                  <a:pt x="9729" y="545"/>
                  <a:pt x="8698" y="545"/>
                </a:cubicBezTo>
                <a:cubicBezTo>
                  <a:pt x="8288" y="545"/>
                  <a:pt x="7884" y="592"/>
                  <a:pt x="7491" y="688"/>
                </a:cubicBezTo>
                <a:lnTo>
                  <a:pt x="7505" y="762"/>
                </a:lnTo>
                <a:cubicBezTo>
                  <a:pt x="7888" y="668"/>
                  <a:pt x="8283" y="623"/>
                  <a:pt x="8681" y="623"/>
                </a:cubicBezTo>
                <a:cubicBezTo>
                  <a:pt x="10351" y="623"/>
                  <a:pt x="12097" y="1412"/>
                  <a:pt x="13392" y="2719"/>
                </a:cubicBezTo>
                <a:cubicBezTo>
                  <a:pt x="12043" y="1478"/>
                  <a:pt x="10270" y="721"/>
                  <a:pt x="8541" y="721"/>
                </a:cubicBezTo>
                <a:cubicBezTo>
                  <a:pt x="8157" y="721"/>
                  <a:pt x="7776" y="758"/>
                  <a:pt x="7402" y="836"/>
                </a:cubicBezTo>
                <a:lnTo>
                  <a:pt x="7417" y="909"/>
                </a:lnTo>
                <a:cubicBezTo>
                  <a:pt x="7782" y="835"/>
                  <a:pt x="8155" y="799"/>
                  <a:pt x="8531" y="799"/>
                </a:cubicBezTo>
                <a:cubicBezTo>
                  <a:pt x="10386" y="799"/>
                  <a:pt x="12316" y="1673"/>
                  <a:pt x="13686" y="3117"/>
                </a:cubicBezTo>
                <a:cubicBezTo>
                  <a:pt x="13157" y="2616"/>
                  <a:pt x="12568" y="2175"/>
                  <a:pt x="11906" y="1822"/>
                </a:cubicBezTo>
                <a:cubicBezTo>
                  <a:pt x="10775" y="1206"/>
                  <a:pt x="9550" y="888"/>
                  <a:pt x="8374" y="888"/>
                </a:cubicBezTo>
                <a:cubicBezTo>
                  <a:pt x="8005" y="888"/>
                  <a:pt x="7640" y="919"/>
                  <a:pt x="7285" y="983"/>
                </a:cubicBezTo>
                <a:lnTo>
                  <a:pt x="7299" y="1056"/>
                </a:lnTo>
                <a:cubicBezTo>
                  <a:pt x="7645" y="995"/>
                  <a:pt x="7996" y="966"/>
                  <a:pt x="8349" y="966"/>
                </a:cubicBezTo>
                <a:cubicBezTo>
                  <a:pt x="10296" y="966"/>
                  <a:pt x="12300" y="1861"/>
                  <a:pt x="13745" y="3293"/>
                </a:cubicBezTo>
                <a:cubicBezTo>
                  <a:pt x="12225" y="1900"/>
                  <a:pt x="10172" y="1063"/>
                  <a:pt x="8146" y="1063"/>
                </a:cubicBezTo>
                <a:cubicBezTo>
                  <a:pt x="7818" y="1063"/>
                  <a:pt x="7491" y="1085"/>
                  <a:pt x="7167" y="1130"/>
                </a:cubicBezTo>
                <a:lnTo>
                  <a:pt x="7196" y="1203"/>
                </a:lnTo>
                <a:cubicBezTo>
                  <a:pt x="7513" y="1158"/>
                  <a:pt x="7833" y="1137"/>
                  <a:pt x="8155" y="1137"/>
                </a:cubicBezTo>
                <a:cubicBezTo>
                  <a:pt x="10254" y="1137"/>
                  <a:pt x="12405" y="2069"/>
                  <a:pt x="13937" y="3587"/>
                </a:cubicBezTo>
                <a:cubicBezTo>
                  <a:pt x="12339" y="2133"/>
                  <a:pt x="10145" y="1228"/>
                  <a:pt x="7952" y="1228"/>
                </a:cubicBezTo>
                <a:cubicBezTo>
                  <a:pt x="7660" y="1228"/>
                  <a:pt x="7369" y="1244"/>
                  <a:pt x="7079" y="1277"/>
                </a:cubicBezTo>
                <a:lnTo>
                  <a:pt x="7079" y="1351"/>
                </a:lnTo>
                <a:cubicBezTo>
                  <a:pt x="7363" y="1320"/>
                  <a:pt x="7648" y="1305"/>
                  <a:pt x="7934" y="1305"/>
                </a:cubicBezTo>
                <a:cubicBezTo>
                  <a:pt x="10237" y="1305"/>
                  <a:pt x="12545" y="2286"/>
                  <a:pt x="14143" y="3897"/>
                </a:cubicBezTo>
                <a:cubicBezTo>
                  <a:pt x="13539" y="3337"/>
                  <a:pt x="12818" y="2852"/>
                  <a:pt x="12038" y="2454"/>
                </a:cubicBezTo>
                <a:cubicBezTo>
                  <a:pt x="10678" y="1762"/>
                  <a:pt x="9157" y="1392"/>
                  <a:pt x="7695" y="1392"/>
                </a:cubicBezTo>
                <a:cubicBezTo>
                  <a:pt x="7448" y="1392"/>
                  <a:pt x="7203" y="1403"/>
                  <a:pt x="6961" y="1424"/>
                </a:cubicBezTo>
                <a:lnTo>
                  <a:pt x="6961" y="1498"/>
                </a:lnTo>
                <a:cubicBezTo>
                  <a:pt x="7195" y="1478"/>
                  <a:pt x="7429" y="1469"/>
                  <a:pt x="7664" y="1469"/>
                </a:cubicBezTo>
                <a:cubicBezTo>
                  <a:pt x="10108" y="1469"/>
                  <a:pt x="12583" y="2497"/>
                  <a:pt x="14275" y="4161"/>
                </a:cubicBezTo>
                <a:cubicBezTo>
                  <a:pt x="12492" y="2542"/>
                  <a:pt x="9992" y="1552"/>
                  <a:pt x="7460" y="1552"/>
                </a:cubicBezTo>
                <a:cubicBezTo>
                  <a:pt x="7255" y="1552"/>
                  <a:pt x="7049" y="1558"/>
                  <a:pt x="6843" y="1571"/>
                </a:cubicBezTo>
                <a:lnTo>
                  <a:pt x="6843" y="1645"/>
                </a:lnTo>
                <a:cubicBezTo>
                  <a:pt x="7017" y="1636"/>
                  <a:pt x="7190" y="1631"/>
                  <a:pt x="7363" y="1631"/>
                </a:cubicBezTo>
                <a:cubicBezTo>
                  <a:pt x="9997" y="1631"/>
                  <a:pt x="12584" y="2670"/>
                  <a:pt x="14393" y="4382"/>
                </a:cubicBezTo>
                <a:cubicBezTo>
                  <a:pt x="12488" y="2690"/>
                  <a:pt x="9800" y="1685"/>
                  <a:pt x="7032" y="1685"/>
                </a:cubicBezTo>
                <a:cubicBezTo>
                  <a:pt x="6935" y="1685"/>
                  <a:pt x="6838" y="1687"/>
                  <a:pt x="6740" y="1689"/>
                </a:cubicBezTo>
                <a:lnTo>
                  <a:pt x="6740" y="1763"/>
                </a:lnTo>
                <a:cubicBezTo>
                  <a:pt x="6853" y="1759"/>
                  <a:pt x="6966" y="1758"/>
                  <a:pt x="7078" y="1758"/>
                </a:cubicBezTo>
                <a:cubicBezTo>
                  <a:pt x="9873" y="1758"/>
                  <a:pt x="12570" y="2803"/>
                  <a:pt x="14437" y="4529"/>
                </a:cubicBezTo>
                <a:lnTo>
                  <a:pt x="14437" y="4544"/>
                </a:lnTo>
                <a:cubicBezTo>
                  <a:pt x="13760" y="3970"/>
                  <a:pt x="13009" y="3484"/>
                  <a:pt x="12141" y="3072"/>
                </a:cubicBezTo>
                <a:cubicBezTo>
                  <a:pt x="10518" y="2289"/>
                  <a:pt x="8632" y="1864"/>
                  <a:pt x="6805" y="1864"/>
                </a:cubicBezTo>
                <a:cubicBezTo>
                  <a:pt x="6744" y="1864"/>
                  <a:pt x="6683" y="1865"/>
                  <a:pt x="6622" y="1866"/>
                </a:cubicBezTo>
                <a:lnTo>
                  <a:pt x="6622" y="1939"/>
                </a:lnTo>
                <a:cubicBezTo>
                  <a:pt x="6665" y="1939"/>
                  <a:pt x="6707" y="1939"/>
                  <a:pt x="6749" y="1939"/>
                </a:cubicBezTo>
                <a:cubicBezTo>
                  <a:pt x="9733" y="1939"/>
                  <a:pt x="12522" y="2964"/>
                  <a:pt x="14496" y="4691"/>
                </a:cubicBezTo>
                <a:cubicBezTo>
                  <a:pt x="14496" y="4706"/>
                  <a:pt x="14496" y="4706"/>
                  <a:pt x="14510" y="4735"/>
                </a:cubicBezTo>
                <a:cubicBezTo>
                  <a:pt x="13833" y="4176"/>
                  <a:pt x="13054" y="3676"/>
                  <a:pt x="12200" y="3278"/>
                </a:cubicBezTo>
                <a:cubicBezTo>
                  <a:pt x="10463" y="2469"/>
                  <a:pt x="8521" y="2028"/>
                  <a:pt x="6534" y="1983"/>
                </a:cubicBezTo>
                <a:lnTo>
                  <a:pt x="6534" y="2057"/>
                </a:lnTo>
                <a:cubicBezTo>
                  <a:pt x="9625" y="2116"/>
                  <a:pt x="12524" y="3161"/>
                  <a:pt x="14569" y="4883"/>
                </a:cubicBezTo>
                <a:lnTo>
                  <a:pt x="14569" y="4897"/>
                </a:lnTo>
                <a:cubicBezTo>
                  <a:pt x="13892" y="4367"/>
                  <a:pt x="13112" y="3882"/>
                  <a:pt x="12259" y="3484"/>
                </a:cubicBezTo>
                <a:cubicBezTo>
                  <a:pt x="10508" y="2675"/>
                  <a:pt x="8506" y="2204"/>
                  <a:pt x="6416" y="2131"/>
                </a:cubicBezTo>
                <a:lnTo>
                  <a:pt x="6416" y="2204"/>
                </a:lnTo>
                <a:cubicBezTo>
                  <a:pt x="9051" y="2307"/>
                  <a:pt x="12229" y="3131"/>
                  <a:pt x="14613" y="5030"/>
                </a:cubicBezTo>
                <a:cubicBezTo>
                  <a:pt x="14613" y="5044"/>
                  <a:pt x="14613" y="5044"/>
                  <a:pt x="14628" y="5059"/>
                </a:cubicBezTo>
                <a:cubicBezTo>
                  <a:pt x="13951" y="4544"/>
                  <a:pt x="13171" y="4088"/>
                  <a:pt x="12303" y="3676"/>
                </a:cubicBezTo>
                <a:cubicBezTo>
                  <a:pt x="10537" y="2896"/>
                  <a:pt x="8477" y="2395"/>
                  <a:pt x="6328" y="2263"/>
                </a:cubicBezTo>
                <a:lnTo>
                  <a:pt x="6328" y="2337"/>
                </a:lnTo>
                <a:cubicBezTo>
                  <a:pt x="9639" y="2528"/>
                  <a:pt x="12568" y="3558"/>
                  <a:pt x="14658" y="5192"/>
                </a:cubicBezTo>
                <a:cubicBezTo>
                  <a:pt x="14658" y="5206"/>
                  <a:pt x="14658" y="5221"/>
                  <a:pt x="14687" y="5250"/>
                </a:cubicBezTo>
                <a:cubicBezTo>
                  <a:pt x="12553" y="3676"/>
                  <a:pt x="9625" y="2690"/>
                  <a:pt x="6240" y="2425"/>
                </a:cubicBezTo>
                <a:lnTo>
                  <a:pt x="6240" y="2498"/>
                </a:lnTo>
                <a:cubicBezTo>
                  <a:pt x="9654" y="2763"/>
                  <a:pt x="12597" y="3764"/>
                  <a:pt x="14716" y="5368"/>
                </a:cubicBezTo>
                <a:cubicBezTo>
                  <a:pt x="14716" y="5383"/>
                  <a:pt x="14716" y="5412"/>
                  <a:pt x="14731" y="5427"/>
                </a:cubicBezTo>
                <a:cubicBezTo>
                  <a:pt x="11935" y="3440"/>
                  <a:pt x="8374" y="2793"/>
                  <a:pt x="6137" y="2572"/>
                </a:cubicBezTo>
                <a:lnTo>
                  <a:pt x="6137" y="2646"/>
                </a:lnTo>
                <a:cubicBezTo>
                  <a:pt x="8388" y="2866"/>
                  <a:pt x="11994" y="3514"/>
                  <a:pt x="14775" y="5530"/>
                </a:cubicBezTo>
                <a:cubicBezTo>
                  <a:pt x="14775" y="5559"/>
                  <a:pt x="14775" y="5574"/>
                  <a:pt x="14790" y="5589"/>
                </a:cubicBezTo>
                <a:cubicBezTo>
                  <a:pt x="14084" y="5118"/>
                  <a:pt x="13318" y="4691"/>
                  <a:pt x="12465" y="4323"/>
                </a:cubicBezTo>
                <a:cubicBezTo>
                  <a:pt x="10669" y="3529"/>
                  <a:pt x="8506" y="2999"/>
                  <a:pt x="6048" y="2719"/>
                </a:cubicBezTo>
                <a:lnTo>
                  <a:pt x="6048" y="2793"/>
                </a:lnTo>
                <a:cubicBezTo>
                  <a:pt x="8786" y="3102"/>
                  <a:pt x="12200" y="3867"/>
                  <a:pt x="14820" y="5707"/>
                </a:cubicBezTo>
                <a:lnTo>
                  <a:pt x="14820" y="5751"/>
                </a:lnTo>
                <a:cubicBezTo>
                  <a:pt x="12656" y="4309"/>
                  <a:pt x="9713" y="3352"/>
                  <a:pt x="5960" y="2866"/>
                </a:cubicBezTo>
                <a:lnTo>
                  <a:pt x="5945" y="2940"/>
                </a:lnTo>
                <a:cubicBezTo>
                  <a:pt x="9728" y="3440"/>
                  <a:pt x="12671" y="4397"/>
                  <a:pt x="14849" y="5869"/>
                </a:cubicBezTo>
                <a:cubicBezTo>
                  <a:pt x="14849" y="5883"/>
                  <a:pt x="14864" y="5927"/>
                  <a:pt x="14864" y="5942"/>
                </a:cubicBezTo>
                <a:cubicBezTo>
                  <a:pt x="12068" y="4117"/>
                  <a:pt x="8550" y="3396"/>
                  <a:pt x="5842" y="3014"/>
                </a:cubicBezTo>
                <a:lnTo>
                  <a:pt x="5828" y="3087"/>
                </a:lnTo>
                <a:cubicBezTo>
                  <a:pt x="8550" y="3470"/>
                  <a:pt x="12068" y="4206"/>
                  <a:pt x="14878" y="6045"/>
                </a:cubicBezTo>
                <a:cubicBezTo>
                  <a:pt x="14878" y="6089"/>
                  <a:pt x="14893" y="6104"/>
                  <a:pt x="14893" y="6148"/>
                </a:cubicBezTo>
                <a:cubicBezTo>
                  <a:pt x="12141" y="4412"/>
                  <a:pt x="8727" y="3646"/>
                  <a:pt x="5739" y="3161"/>
                </a:cubicBezTo>
                <a:lnTo>
                  <a:pt x="5725" y="3234"/>
                </a:lnTo>
                <a:cubicBezTo>
                  <a:pt x="8697" y="3720"/>
                  <a:pt x="12156" y="4485"/>
                  <a:pt x="14908" y="6236"/>
                </a:cubicBezTo>
                <a:cubicBezTo>
                  <a:pt x="14908" y="6251"/>
                  <a:pt x="14908" y="6266"/>
                  <a:pt x="14923" y="6295"/>
                </a:cubicBezTo>
                <a:cubicBezTo>
                  <a:pt x="12274" y="4676"/>
                  <a:pt x="8962" y="3882"/>
                  <a:pt x="5636" y="3308"/>
                </a:cubicBezTo>
                <a:lnTo>
                  <a:pt x="5607" y="3381"/>
                </a:lnTo>
                <a:cubicBezTo>
                  <a:pt x="8948" y="3970"/>
                  <a:pt x="12274" y="4765"/>
                  <a:pt x="14923" y="6398"/>
                </a:cubicBezTo>
                <a:cubicBezTo>
                  <a:pt x="15129" y="7737"/>
                  <a:pt x="15129" y="9136"/>
                  <a:pt x="15129" y="10504"/>
                </a:cubicBezTo>
                <a:cubicBezTo>
                  <a:pt x="15129" y="11019"/>
                  <a:pt x="15129" y="11564"/>
                  <a:pt x="15143" y="12079"/>
                </a:cubicBezTo>
                <a:cubicBezTo>
                  <a:pt x="15173" y="13668"/>
                  <a:pt x="15364" y="15022"/>
                  <a:pt x="15702" y="16199"/>
                </a:cubicBezTo>
                <a:cubicBezTo>
                  <a:pt x="15747" y="16376"/>
                  <a:pt x="15776" y="16523"/>
                  <a:pt x="15820" y="16670"/>
                </a:cubicBezTo>
                <a:cubicBezTo>
                  <a:pt x="15850" y="16862"/>
                  <a:pt x="15909" y="17068"/>
                  <a:pt x="15967" y="17274"/>
                </a:cubicBezTo>
                <a:cubicBezTo>
                  <a:pt x="15982" y="17377"/>
                  <a:pt x="15997" y="17480"/>
                  <a:pt x="16041" y="17583"/>
                </a:cubicBezTo>
                <a:lnTo>
                  <a:pt x="16100" y="17921"/>
                </a:lnTo>
                <a:cubicBezTo>
                  <a:pt x="16115" y="18113"/>
                  <a:pt x="16144" y="18319"/>
                  <a:pt x="16188" y="18525"/>
                </a:cubicBezTo>
                <a:cubicBezTo>
                  <a:pt x="16203" y="18657"/>
                  <a:pt x="16218" y="18775"/>
                  <a:pt x="16247" y="18893"/>
                </a:cubicBezTo>
                <a:lnTo>
                  <a:pt x="16291" y="19393"/>
                </a:lnTo>
                <a:cubicBezTo>
                  <a:pt x="16291" y="19496"/>
                  <a:pt x="16321" y="19614"/>
                  <a:pt x="16321" y="19731"/>
                </a:cubicBezTo>
                <a:cubicBezTo>
                  <a:pt x="16321" y="19908"/>
                  <a:pt x="16335" y="20085"/>
                  <a:pt x="16335" y="20246"/>
                </a:cubicBezTo>
                <a:lnTo>
                  <a:pt x="16335" y="20688"/>
                </a:lnTo>
                <a:cubicBezTo>
                  <a:pt x="16335" y="20850"/>
                  <a:pt x="16321" y="21012"/>
                  <a:pt x="16321" y="21159"/>
                </a:cubicBezTo>
                <a:cubicBezTo>
                  <a:pt x="16291" y="21306"/>
                  <a:pt x="16291" y="21424"/>
                  <a:pt x="16291" y="21586"/>
                </a:cubicBezTo>
                <a:cubicBezTo>
                  <a:pt x="16276" y="21733"/>
                  <a:pt x="16262" y="21880"/>
                  <a:pt x="16262" y="22027"/>
                </a:cubicBezTo>
                <a:lnTo>
                  <a:pt x="16203" y="22469"/>
                </a:lnTo>
                <a:cubicBezTo>
                  <a:pt x="16173" y="22616"/>
                  <a:pt x="16144" y="22763"/>
                  <a:pt x="16129" y="22910"/>
                </a:cubicBezTo>
                <a:cubicBezTo>
                  <a:pt x="16100" y="23057"/>
                  <a:pt x="16056" y="23204"/>
                  <a:pt x="16041" y="23352"/>
                </a:cubicBezTo>
                <a:lnTo>
                  <a:pt x="15923" y="23793"/>
                </a:lnTo>
                <a:cubicBezTo>
                  <a:pt x="15894" y="23940"/>
                  <a:pt x="15835" y="24087"/>
                  <a:pt x="15806" y="24205"/>
                </a:cubicBezTo>
                <a:cubicBezTo>
                  <a:pt x="15747" y="24352"/>
                  <a:pt x="15702" y="24499"/>
                  <a:pt x="15658" y="24647"/>
                </a:cubicBezTo>
                <a:lnTo>
                  <a:pt x="15482" y="25088"/>
                </a:lnTo>
                <a:lnTo>
                  <a:pt x="15379" y="25368"/>
                </a:lnTo>
                <a:cubicBezTo>
                  <a:pt x="14201" y="28385"/>
                  <a:pt x="14746" y="31961"/>
                  <a:pt x="16762" y="34477"/>
                </a:cubicBezTo>
                <a:cubicBezTo>
                  <a:pt x="17866" y="35860"/>
                  <a:pt x="19367" y="36905"/>
                  <a:pt x="20809" y="37921"/>
                </a:cubicBezTo>
                <a:cubicBezTo>
                  <a:pt x="22089" y="38818"/>
                  <a:pt x="23414" y="39731"/>
                  <a:pt x="24488" y="40908"/>
                </a:cubicBezTo>
                <a:cubicBezTo>
                  <a:pt x="24459" y="40952"/>
                  <a:pt x="24429" y="40967"/>
                  <a:pt x="24415" y="41011"/>
                </a:cubicBezTo>
                <a:cubicBezTo>
                  <a:pt x="23679" y="41821"/>
                  <a:pt x="22884" y="42601"/>
                  <a:pt x="22104" y="43366"/>
                </a:cubicBezTo>
                <a:cubicBezTo>
                  <a:pt x="21133" y="44337"/>
                  <a:pt x="20117" y="45323"/>
                  <a:pt x="19205" y="46397"/>
                </a:cubicBezTo>
                <a:cubicBezTo>
                  <a:pt x="19087" y="46530"/>
                  <a:pt x="18984" y="46648"/>
                  <a:pt x="18867" y="46795"/>
                </a:cubicBezTo>
                <a:lnTo>
                  <a:pt x="18778" y="46898"/>
                </a:lnTo>
                <a:cubicBezTo>
                  <a:pt x="18616" y="47074"/>
                  <a:pt x="18469" y="47266"/>
                  <a:pt x="18322" y="47442"/>
                </a:cubicBezTo>
                <a:cubicBezTo>
                  <a:pt x="18131" y="47648"/>
                  <a:pt x="17954" y="47869"/>
                  <a:pt x="17763" y="48075"/>
                </a:cubicBezTo>
                <a:cubicBezTo>
                  <a:pt x="17586" y="48252"/>
                  <a:pt x="17424" y="48472"/>
                  <a:pt x="17233" y="48693"/>
                </a:cubicBezTo>
                <a:cubicBezTo>
                  <a:pt x="17056" y="48870"/>
                  <a:pt x="16880" y="49090"/>
                  <a:pt x="16703" y="49297"/>
                </a:cubicBezTo>
                <a:cubicBezTo>
                  <a:pt x="16512" y="49503"/>
                  <a:pt x="16321" y="49723"/>
                  <a:pt x="16144" y="49929"/>
                </a:cubicBezTo>
                <a:cubicBezTo>
                  <a:pt x="15967" y="50106"/>
                  <a:pt x="15806" y="50312"/>
                  <a:pt x="15629" y="50503"/>
                </a:cubicBezTo>
                <a:cubicBezTo>
                  <a:pt x="15452" y="50695"/>
                  <a:pt x="15290" y="50886"/>
                  <a:pt x="15114" y="51077"/>
                </a:cubicBezTo>
                <a:lnTo>
                  <a:pt x="14569" y="51695"/>
                </a:lnTo>
                <a:lnTo>
                  <a:pt x="14069" y="52240"/>
                </a:lnTo>
                <a:cubicBezTo>
                  <a:pt x="13848" y="52461"/>
                  <a:pt x="13642" y="52681"/>
                  <a:pt x="13466" y="52902"/>
                </a:cubicBezTo>
                <a:cubicBezTo>
                  <a:pt x="13274" y="53093"/>
                  <a:pt x="13112" y="53270"/>
                  <a:pt x="12951" y="53461"/>
                </a:cubicBezTo>
                <a:cubicBezTo>
                  <a:pt x="12730" y="53682"/>
                  <a:pt x="12524" y="53903"/>
                  <a:pt x="12318" y="54123"/>
                </a:cubicBezTo>
                <a:cubicBezTo>
                  <a:pt x="12141" y="54300"/>
                  <a:pt x="11979" y="54477"/>
                  <a:pt x="11832" y="54639"/>
                </a:cubicBezTo>
                <a:cubicBezTo>
                  <a:pt x="11611" y="54845"/>
                  <a:pt x="11391" y="55065"/>
                  <a:pt x="11185" y="55301"/>
                </a:cubicBezTo>
                <a:cubicBezTo>
                  <a:pt x="10978" y="55507"/>
                  <a:pt x="10772" y="55683"/>
                  <a:pt x="10581" y="55904"/>
                </a:cubicBezTo>
                <a:cubicBezTo>
                  <a:pt x="10360" y="56095"/>
                  <a:pt x="10154" y="56287"/>
                  <a:pt x="9963" y="56478"/>
                </a:cubicBezTo>
                <a:cubicBezTo>
                  <a:pt x="9742" y="56655"/>
                  <a:pt x="9551" y="56846"/>
                  <a:pt x="9345" y="57052"/>
                </a:cubicBezTo>
                <a:cubicBezTo>
                  <a:pt x="9124" y="57229"/>
                  <a:pt x="8903" y="57420"/>
                  <a:pt x="8697" y="57597"/>
                </a:cubicBezTo>
                <a:cubicBezTo>
                  <a:pt x="8477" y="57758"/>
                  <a:pt x="8256" y="57935"/>
                  <a:pt x="8050" y="58112"/>
                </a:cubicBezTo>
                <a:cubicBezTo>
                  <a:pt x="7829" y="58259"/>
                  <a:pt x="7608" y="58421"/>
                  <a:pt x="7417" y="58597"/>
                </a:cubicBezTo>
                <a:cubicBezTo>
                  <a:pt x="7123" y="58774"/>
                  <a:pt x="6828" y="58980"/>
                  <a:pt x="6549" y="59201"/>
                </a:cubicBezTo>
                <a:cubicBezTo>
                  <a:pt x="5445" y="60098"/>
                  <a:pt x="4562" y="61143"/>
                  <a:pt x="3959" y="62276"/>
                </a:cubicBezTo>
                <a:cubicBezTo>
                  <a:pt x="3252" y="63557"/>
                  <a:pt x="2973" y="64866"/>
                  <a:pt x="3149" y="66147"/>
                </a:cubicBezTo>
                <a:cubicBezTo>
                  <a:pt x="3370" y="67957"/>
                  <a:pt x="4430" y="69502"/>
                  <a:pt x="5445" y="70988"/>
                </a:cubicBezTo>
                <a:cubicBezTo>
                  <a:pt x="6255" y="72166"/>
                  <a:pt x="7079" y="73358"/>
                  <a:pt x="7505" y="74712"/>
                </a:cubicBezTo>
                <a:cubicBezTo>
                  <a:pt x="7005" y="74888"/>
                  <a:pt x="6505" y="75109"/>
                  <a:pt x="6048" y="75374"/>
                </a:cubicBezTo>
                <a:cubicBezTo>
                  <a:pt x="3149" y="76949"/>
                  <a:pt x="1133" y="80098"/>
                  <a:pt x="957" y="83409"/>
                </a:cubicBezTo>
                <a:cubicBezTo>
                  <a:pt x="957" y="83483"/>
                  <a:pt x="957" y="83556"/>
                  <a:pt x="942" y="83615"/>
                </a:cubicBezTo>
                <a:lnTo>
                  <a:pt x="942" y="83718"/>
                </a:lnTo>
                <a:cubicBezTo>
                  <a:pt x="942" y="83792"/>
                  <a:pt x="942" y="83880"/>
                  <a:pt x="912" y="83954"/>
                </a:cubicBezTo>
                <a:lnTo>
                  <a:pt x="912" y="84027"/>
                </a:lnTo>
                <a:cubicBezTo>
                  <a:pt x="912" y="84130"/>
                  <a:pt x="898" y="84233"/>
                  <a:pt x="898" y="84321"/>
                </a:cubicBezTo>
                <a:lnTo>
                  <a:pt x="898" y="84351"/>
                </a:lnTo>
                <a:cubicBezTo>
                  <a:pt x="883" y="84469"/>
                  <a:pt x="883" y="84601"/>
                  <a:pt x="883" y="84734"/>
                </a:cubicBezTo>
                <a:cubicBezTo>
                  <a:pt x="868" y="84837"/>
                  <a:pt x="868" y="84969"/>
                  <a:pt x="868" y="85087"/>
                </a:cubicBezTo>
                <a:cubicBezTo>
                  <a:pt x="839" y="85204"/>
                  <a:pt x="839" y="85352"/>
                  <a:pt x="839" y="85484"/>
                </a:cubicBezTo>
                <a:cubicBezTo>
                  <a:pt x="824" y="85602"/>
                  <a:pt x="824" y="85705"/>
                  <a:pt x="824" y="85823"/>
                </a:cubicBezTo>
                <a:cubicBezTo>
                  <a:pt x="809" y="85940"/>
                  <a:pt x="809" y="86073"/>
                  <a:pt x="809" y="86205"/>
                </a:cubicBezTo>
                <a:cubicBezTo>
                  <a:pt x="795" y="86308"/>
                  <a:pt x="795" y="86441"/>
                  <a:pt x="795" y="86558"/>
                </a:cubicBezTo>
                <a:cubicBezTo>
                  <a:pt x="780" y="86676"/>
                  <a:pt x="780" y="86809"/>
                  <a:pt x="751" y="86956"/>
                </a:cubicBezTo>
                <a:cubicBezTo>
                  <a:pt x="736" y="87088"/>
                  <a:pt x="736" y="87221"/>
                  <a:pt x="721" y="87324"/>
                </a:cubicBezTo>
                <a:cubicBezTo>
                  <a:pt x="706" y="87456"/>
                  <a:pt x="706" y="87559"/>
                  <a:pt x="677" y="87692"/>
                </a:cubicBezTo>
                <a:cubicBezTo>
                  <a:pt x="662" y="87809"/>
                  <a:pt x="662" y="87912"/>
                  <a:pt x="648" y="88045"/>
                </a:cubicBezTo>
                <a:cubicBezTo>
                  <a:pt x="633" y="88192"/>
                  <a:pt x="603" y="88324"/>
                  <a:pt x="603" y="88472"/>
                </a:cubicBezTo>
                <a:cubicBezTo>
                  <a:pt x="589" y="88589"/>
                  <a:pt x="589" y="88707"/>
                  <a:pt x="574" y="88839"/>
                </a:cubicBezTo>
                <a:cubicBezTo>
                  <a:pt x="545" y="88942"/>
                  <a:pt x="545" y="89075"/>
                  <a:pt x="530" y="89178"/>
                </a:cubicBezTo>
                <a:cubicBezTo>
                  <a:pt x="515" y="89310"/>
                  <a:pt x="515" y="89428"/>
                  <a:pt x="500" y="89546"/>
                </a:cubicBezTo>
                <a:cubicBezTo>
                  <a:pt x="471" y="89693"/>
                  <a:pt x="456" y="89840"/>
                  <a:pt x="456" y="89987"/>
                </a:cubicBezTo>
                <a:cubicBezTo>
                  <a:pt x="441" y="90105"/>
                  <a:pt x="441" y="90193"/>
                  <a:pt x="427" y="90311"/>
                </a:cubicBezTo>
                <a:cubicBezTo>
                  <a:pt x="397" y="90414"/>
                  <a:pt x="397" y="90502"/>
                  <a:pt x="383" y="90620"/>
                </a:cubicBezTo>
                <a:cubicBezTo>
                  <a:pt x="368" y="90753"/>
                  <a:pt x="353" y="90900"/>
                  <a:pt x="353" y="91017"/>
                </a:cubicBezTo>
                <a:cubicBezTo>
                  <a:pt x="0" y="93490"/>
                  <a:pt x="986" y="96271"/>
                  <a:pt x="3326" y="97051"/>
                </a:cubicBezTo>
                <a:lnTo>
                  <a:pt x="3341" y="96978"/>
                </a:lnTo>
                <a:cubicBezTo>
                  <a:pt x="1486" y="96359"/>
                  <a:pt x="515" y="94461"/>
                  <a:pt x="383" y="92460"/>
                </a:cubicBezTo>
                <a:lnTo>
                  <a:pt x="383" y="92460"/>
                </a:lnTo>
                <a:cubicBezTo>
                  <a:pt x="441" y="92989"/>
                  <a:pt x="574" y="93519"/>
                  <a:pt x="751" y="94020"/>
                </a:cubicBezTo>
                <a:cubicBezTo>
                  <a:pt x="1280" y="95477"/>
                  <a:pt x="2266" y="96536"/>
                  <a:pt x="3517" y="97007"/>
                </a:cubicBezTo>
                <a:lnTo>
                  <a:pt x="3547" y="96933"/>
                </a:lnTo>
                <a:cubicBezTo>
                  <a:pt x="1692" y="96212"/>
                  <a:pt x="662" y="94255"/>
                  <a:pt x="471" y="92254"/>
                </a:cubicBezTo>
                <a:lnTo>
                  <a:pt x="471" y="92254"/>
                </a:lnTo>
                <a:cubicBezTo>
                  <a:pt x="751" y="94240"/>
                  <a:pt x="1795" y="96153"/>
                  <a:pt x="3694" y="96963"/>
                </a:cubicBezTo>
                <a:lnTo>
                  <a:pt x="3738" y="96889"/>
                </a:lnTo>
                <a:cubicBezTo>
                  <a:pt x="1751" y="96050"/>
                  <a:pt x="692" y="93961"/>
                  <a:pt x="515" y="91871"/>
                </a:cubicBezTo>
                <a:lnTo>
                  <a:pt x="515" y="91871"/>
                </a:lnTo>
                <a:cubicBezTo>
                  <a:pt x="589" y="92474"/>
                  <a:pt x="751" y="93063"/>
                  <a:pt x="971" y="93637"/>
                </a:cubicBezTo>
                <a:cubicBezTo>
                  <a:pt x="1560" y="95138"/>
                  <a:pt x="2605" y="96301"/>
                  <a:pt x="3885" y="96904"/>
                </a:cubicBezTo>
                <a:lnTo>
                  <a:pt x="3915" y="96830"/>
                </a:lnTo>
                <a:cubicBezTo>
                  <a:pt x="2060" y="95977"/>
                  <a:pt x="809" y="93872"/>
                  <a:pt x="574" y="91606"/>
                </a:cubicBezTo>
                <a:lnTo>
                  <a:pt x="574" y="91606"/>
                </a:lnTo>
                <a:cubicBezTo>
                  <a:pt x="898" y="93843"/>
                  <a:pt x="2193" y="95903"/>
                  <a:pt x="4062" y="96860"/>
                </a:cubicBezTo>
                <a:lnTo>
                  <a:pt x="4106" y="96786"/>
                </a:lnTo>
                <a:cubicBezTo>
                  <a:pt x="2119" y="95771"/>
                  <a:pt x="809" y="93505"/>
                  <a:pt x="589" y="91120"/>
                </a:cubicBezTo>
                <a:lnTo>
                  <a:pt x="589" y="91120"/>
                </a:lnTo>
                <a:cubicBezTo>
                  <a:pt x="677" y="91827"/>
                  <a:pt x="883" y="92548"/>
                  <a:pt x="1163" y="93225"/>
                </a:cubicBezTo>
                <a:cubicBezTo>
                  <a:pt x="1825" y="94800"/>
                  <a:pt x="2899" y="96050"/>
                  <a:pt x="4224" y="96786"/>
                </a:cubicBezTo>
                <a:lnTo>
                  <a:pt x="4268" y="96713"/>
                </a:lnTo>
                <a:cubicBezTo>
                  <a:pt x="2281" y="95609"/>
                  <a:pt x="912" y="93328"/>
                  <a:pt x="648" y="90929"/>
                </a:cubicBezTo>
                <a:lnTo>
                  <a:pt x="648" y="90929"/>
                </a:lnTo>
                <a:cubicBezTo>
                  <a:pt x="1015" y="93298"/>
                  <a:pt x="2384" y="95535"/>
                  <a:pt x="4400" y="96727"/>
                </a:cubicBezTo>
                <a:lnTo>
                  <a:pt x="4430" y="96654"/>
                </a:lnTo>
                <a:cubicBezTo>
                  <a:pt x="2355" y="95418"/>
                  <a:pt x="957" y="93034"/>
                  <a:pt x="677" y="90561"/>
                </a:cubicBezTo>
                <a:lnTo>
                  <a:pt x="677" y="90561"/>
                </a:lnTo>
                <a:cubicBezTo>
                  <a:pt x="1060" y="93004"/>
                  <a:pt x="2487" y="95329"/>
                  <a:pt x="4577" y="96669"/>
                </a:cubicBezTo>
                <a:lnTo>
                  <a:pt x="4621" y="96595"/>
                </a:lnTo>
                <a:cubicBezTo>
                  <a:pt x="2443" y="95197"/>
                  <a:pt x="986" y="92739"/>
                  <a:pt x="721" y="90179"/>
                </a:cubicBezTo>
                <a:lnTo>
                  <a:pt x="721" y="90179"/>
                </a:lnTo>
                <a:cubicBezTo>
                  <a:pt x="839" y="91003"/>
                  <a:pt x="1089" y="91812"/>
                  <a:pt x="1457" y="92622"/>
                </a:cubicBezTo>
                <a:cubicBezTo>
                  <a:pt x="2193" y="94240"/>
                  <a:pt x="3370" y="95653"/>
                  <a:pt x="4768" y="96610"/>
                </a:cubicBezTo>
                <a:lnTo>
                  <a:pt x="4798" y="96536"/>
                </a:lnTo>
                <a:cubicBezTo>
                  <a:pt x="2575" y="95035"/>
                  <a:pt x="1089" y="92460"/>
                  <a:pt x="765" y="89870"/>
                </a:cubicBezTo>
                <a:lnTo>
                  <a:pt x="765" y="89870"/>
                </a:lnTo>
                <a:cubicBezTo>
                  <a:pt x="1177" y="92415"/>
                  <a:pt x="2708" y="94947"/>
                  <a:pt x="4930" y="96536"/>
                </a:cubicBezTo>
                <a:lnTo>
                  <a:pt x="4989" y="96463"/>
                </a:lnTo>
                <a:cubicBezTo>
                  <a:pt x="2708" y="94829"/>
                  <a:pt x="1177" y="92224"/>
                  <a:pt x="809" y="89605"/>
                </a:cubicBezTo>
                <a:lnTo>
                  <a:pt x="809" y="89605"/>
                </a:lnTo>
                <a:cubicBezTo>
                  <a:pt x="1251" y="92195"/>
                  <a:pt x="2796" y="94755"/>
                  <a:pt x="5092" y="96492"/>
                </a:cubicBezTo>
                <a:lnTo>
                  <a:pt x="5151" y="96433"/>
                </a:lnTo>
                <a:cubicBezTo>
                  <a:pt x="2811" y="94667"/>
                  <a:pt x="1266" y="92077"/>
                  <a:pt x="868" y="89458"/>
                </a:cubicBezTo>
                <a:lnTo>
                  <a:pt x="868" y="89443"/>
                </a:lnTo>
                <a:cubicBezTo>
                  <a:pt x="1030" y="90311"/>
                  <a:pt x="1324" y="91165"/>
                  <a:pt x="1722" y="92033"/>
                </a:cubicBezTo>
                <a:cubicBezTo>
                  <a:pt x="2531" y="93711"/>
                  <a:pt x="3782" y="95270"/>
                  <a:pt x="5254" y="96448"/>
                </a:cubicBezTo>
                <a:lnTo>
                  <a:pt x="5313" y="96389"/>
                </a:lnTo>
                <a:cubicBezTo>
                  <a:pt x="2943" y="94520"/>
                  <a:pt x="1383" y="91930"/>
                  <a:pt x="912" y="89310"/>
                </a:cubicBezTo>
                <a:cubicBezTo>
                  <a:pt x="912" y="89296"/>
                  <a:pt x="912" y="89296"/>
                  <a:pt x="942" y="89281"/>
                </a:cubicBezTo>
                <a:cubicBezTo>
                  <a:pt x="1118" y="90134"/>
                  <a:pt x="1413" y="91003"/>
                  <a:pt x="1840" y="91856"/>
                </a:cubicBezTo>
                <a:cubicBezTo>
                  <a:pt x="2664" y="93563"/>
                  <a:pt x="3915" y="95138"/>
                  <a:pt x="5460" y="96418"/>
                </a:cubicBezTo>
                <a:lnTo>
                  <a:pt x="5519" y="96359"/>
                </a:lnTo>
                <a:cubicBezTo>
                  <a:pt x="3149" y="94387"/>
                  <a:pt x="1531" y="91739"/>
                  <a:pt x="1015" y="89148"/>
                </a:cubicBezTo>
                <a:cubicBezTo>
                  <a:pt x="1015" y="89148"/>
                  <a:pt x="1015" y="89134"/>
                  <a:pt x="1030" y="89134"/>
                </a:cubicBezTo>
                <a:cubicBezTo>
                  <a:pt x="1236" y="89973"/>
                  <a:pt x="1531" y="90841"/>
                  <a:pt x="1943" y="91680"/>
                </a:cubicBezTo>
                <a:cubicBezTo>
                  <a:pt x="2796" y="93401"/>
                  <a:pt x="4076" y="95035"/>
                  <a:pt x="5651" y="96374"/>
                </a:cubicBezTo>
                <a:lnTo>
                  <a:pt x="5695" y="96315"/>
                </a:lnTo>
                <a:cubicBezTo>
                  <a:pt x="3709" y="94594"/>
                  <a:pt x="1722" y="91959"/>
                  <a:pt x="1089" y="89016"/>
                </a:cubicBezTo>
                <a:cubicBezTo>
                  <a:pt x="1089" y="89001"/>
                  <a:pt x="1104" y="89001"/>
                  <a:pt x="1104" y="88987"/>
                </a:cubicBezTo>
                <a:cubicBezTo>
                  <a:pt x="1310" y="89811"/>
                  <a:pt x="1619" y="90650"/>
                  <a:pt x="2060" y="91503"/>
                </a:cubicBezTo>
                <a:cubicBezTo>
                  <a:pt x="2929" y="93225"/>
                  <a:pt x="4224" y="94903"/>
                  <a:pt x="5828" y="96345"/>
                </a:cubicBezTo>
                <a:lnTo>
                  <a:pt x="5887" y="96286"/>
                </a:lnTo>
                <a:cubicBezTo>
                  <a:pt x="3414" y="94064"/>
                  <a:pt x="1781" y="91430"/>
                  <a:pt x="1177" y="88854"/>
                </a:cubicBezTo>
                <a:cubicBezTo>
                  <a:pt x="1177" y="88839"/>
                  <a:pt x="1192" y="88810"/>
                  <a:pt x="1192" y="88810"/>
                </a:cubicBezTo>
                <a:cubicBezTo>
                  <a:pt x="1869" y="91371"/>
                  <a:pt x="3532" y="93990"/>
                  <a:pt x="6019" y="96301"/>
                </a:cubicBezTo>
                <a:lnTo>
                  <a:pt x="6063" y="96242"/>
                </a:lnTo>
                <a:cubicBezTo>
                  <a:pt x="3561" y="93887"/>
                  <a:pt x="1913" y="91282"/>
                  <a:pt x="1251" y="88707"/>
                </a:cubicBezTo>
                <a:cubicBezTo>
                  <a:pt x="1251" y="88692"/>
                  <a:pt x="1266" y="88663"/>
                  <a:pt x="1266" y="88648"/>
                </a:cubicBezTo>
                <a:cubicBezTo>
                  <a:pt x="2207" y="91945"/>
                  <a:pt x="4577" y="94682"/>
                  <a:pt x="6181" y="96242"/>
                </a:cubicBezTo>
                <a:lnTo>
                  <a:pt x="6240" y="96198"/>
                </a:lnTo>
                <a:cubicBezTo>
                  <a:pt x="4621" y="94623"/>
                  <a:pt x="2222" y="91856"/>
                  <a:pt x="1324" y="88545"/>
                </a:cubicBezTo>
                <a:cubicBezTo>
                  <a:pt x="1324" y="88516"/>
                  <a:pt x="1339" y="88501"/>
                  <a:pt x="1339" y="88486"/>
                </a:cubicBezTo>
                <a:cubicBezTo>
                  <a:pt x="1575" y="89296"/>
                  <a:pt x="1913" y="90105"/>
                  <a:pt x="2355" y="90929"/>
                </a:cubicBezTo>
                <a:cubicBezTo>
                  <a:pt x="3267" y="92680"/>
                  <a:pt x="4621" y="94446"/>
                  <a:pt x="6358" y="96198"/>
                </a:cubicBezTo>
                <a:lnTo>
                  <a:pt x="6416" y="96139"/>
                </a:lnTo>
                <a:cubicBezTo>
                  <a:pt x="4474" y="94181"/>
                  <a:pt x="2310" y="91459"/>
                  <a:pt x="1413" y="88368"/>
                </a:cubicBezTo>
                <a:cubicBezTo>
                  <a:pt x="1413" y="88354"/>
                  <a:pt x="1428" y="88339"/>
                  <a:pt x="1428" y="88339"/>
                </a:cubicBezTo>
                <a:cubicBezTo>
                  <a:pt x="2222" y="90826"/>
                  <a:pt x="3900" y="93416"/>
                  <a:pt x="6549" y="96153"/>
                </a:cubicBezTo>
                <a:lnTo>
                  <a:pt x="6608" y="96095"/>
                </a:lnTo>
                <a:cubicBezTo>
                  <a:pt x="3959" y="93343"/>
                  <a:pt x="2266" y="90753"/>
                  <a:pt x="1486" y="88251"/>
                </a:cubicBezTo>
                <a:cubicBezTo>
                  <a:pt x="1501" y="88221"/>
                  <a:pt x="1501" y="88192"/>
                  <a:pt x="1531" y="88177"/>
                </a:cubicBezTo>
                <a:cubicBezTo>
                  <a:pt x="2575" y="91356"/>
                  <a:pt x="4856" y="94093"/>
                  <a:pt x="6711" y="96095"/>
                </a:cubicBezTo>
                <a:lnTo>
                  <a:pt x="6770" y="96050"/>
                </a:lnTo>
                <a:cubicBezTo>
                  <a:pt x="4886" y="94034"/>
                  <a:pt x="2590" y="91268"/>
                  <a:pt x="1575" y="88074"/>
                </a:cubicBezTo>
                <a:cubicBezTo>
                  <a:pt x="1604" y="88059"/>
                  <a:pt x="1604" y="88030"/>
                  <a:pt x="1619" y="88001"/>
                </a:cubicBezTo>
                <a:cubicBezTo>
                  <a:pt x="2678" y="91076"/>
                  <a:pt x="4871" y="93843"/>
                  <a:pt x="6902" y="96050"/>
                </a:cubicBezTo>
                <a:lnTo>
                  <a:pt x="6946" y="95992"/>
                </a:lnTo>
                <a:cubicBezTo>
                  <a:pt x="4930" y="93769"/>
                  <a:pt x="2723" y="90988"/>
                  <a:pt x="1678" y="87898"/>
                </a:cubicBezTo>
                <a:cubicBezTo>
                  <a:pt x="1692" y="87883"/>
                  <a:pt x="1692" y="87853"/>
                  <a:pt x="1707" y="87839"/>
                </a:cubicBezTo>
                <a:cubicBezTo>
                  <a:pt x="2752" y="90767"/>
                  <a:pt x="4856" y="93446"/>
                  <a:pt x="7079" y="95992"/>
                </a:cubicBezTo>
                <a:lnTo>
                  <a:pt x="7137" y="95933"/>
                </a:lnTo>
                <a:cubicBezTo>
                  <a:pt x="4915" y="93401"/>
                  <a:pt x="2796" y="90694"/>
                  <a:pt x="1766" y="87750"/>
                </a:cubicBezTo>
                <a:cubicBezTo>
                  <a:pt x="2458" y="86573"/>
                  <a:pt x="3326" y="85484"/>
                  <a:pt x="4179" y="84439"/>
                </a:cubicBezTo>
                <a:cubicBezTo>
                  <a:pt x="4503" y="84027"/>
                  <a:pt x="4842" y="83615"/>
                  <a:pt x="5151" y="83188"/>
                </a:cubicBezTo>
                <a:cubicBezTo>
                  <a:pt x="6107" y="81937"/>
                  <a:pt x="6828" y="80745"/>
                  <a:pt x="7285" y="79612"/>
                </a:cubicBezTo>
                <a:cubicBezTo>
                  <a:pt x="7358" y="79465"/>
                  <a:pt x="7417" y="79318"/>
                  <a:pt x="7491" y="79171"/>
                </a:cubicBezTo>
                <a:cubicBezTo>
                  <a:pt x="7579" y="78994"/>
                  <a:pt x="7667" y="78788"/>
                  <a:pt x="7756" y="78612"/>
                </a:cubicBezTo>
                <a:cubicBezTo>
                  <a:pt x="7814" y="78509"/>
                  <a:pt x="7859" y="78420"/>
                  <a:pt x="7903" y="78317"/>
                </a:cubicBezTo>
                <a:cubicBezTo>
                  <a:pt x="7962" y="78214"/>
                  <a:pt x="8020" y="78111"/>
                  <a:pt x="8079" y="78023"/>
                </a:cubicBezTo>
                <a:cubicBezTo>
                  <a:pt x="8182" y="77832"/>
                  <a:pt x="8271" y="77670"/>
                  <a:pt x="8374" y="77478"/>
                </a:cubicBezTo>
                <a:cubicBezTo>
                  <a:pt x="8447" y="77375"/>
                  <a:pt x="8491" y="77258"/>
                  <a:pt x="8565" y="77155"/>
                </a:cubicBezTo>
                <a:cubicBezTo>
                  <a:pt x="8668" y="77007"/>
                  <a:pt x="8756" y="76875"/>
                  <a:pt x="8845" y="76728"/>
                </a:cubicBezTo>
                <a:cubicBezTo>
                  <a:pt x="8918" y="76640"/>
                  <a:pt x="8977" y="76551"/>
                  <a:pt x="9051" y="76448"/>
                </a:cubicBezTo>
                <a:cubicBezTo>
                  <a:pt x="9154" y="76331"/>
                  <a:pt x="9257" y="76183"/>
                  <a:pt x="9345" y="76051"/>
                </a:cubicBezTo>
                <a:cubicBezTo>
                  <a:pt x="9433" y="75933"/>
                  <a:pt x="9522" y="75815"/>
                  <a:pt x="9625" y="75698"/>
                </a:cubicBezTo>
                <a:lnTo>
                  <a:pt x="9889" y="75374"/>
                </a:lnTo>
                <a:cubicBezTo>
                  <a:pt x="10007" y="75256"/>
                  <a:pt x="10096" y="75153"/>
                  <a:pt x="10184" y="75035"/>
                </a:cubicBezTo>
                <a:lnTo>
                  <a:pt x="10508" y="74726"/>
                </a:lnTo>
                <a:cubicBezTo>
                  <a:pt x="10611" y="74638"/>
                  <a:pt x="10728" y="74520"/>
                  <a:pt x="10817" y="74417"/>
                </a:cubicBezTo>
                <a:cubicBezTo>
                  <a:pt x="10920" y="74314"/>
                  <a:pt x="11052" y="74211"/>
                  <a:pt x="11170" y="74123"/>
                </a:cubicBezTo>
                <a:cubicBezTo>
                  <a:pt x="11288" y="74020"/>
                  <a:pt x="11405" y="73932"/>
                  <a:pt x="11508" y="73829"/>
                </a:cubicBezTo>
                <a:cubicBezTo>
                  <a:pt x="11641" y="73726"/>
                  <a:pt x="11758" y="73637"/>
                  <a:pt x="11861" y="73549"/>
                </a:cubicBezTo>
                <a:cubicBezTo>
                  <a:pt x="11994" y="73461"/>
                  <a:pt x="12097" y="73387"/>
                  <a:pt x="12229" y="73284"/>
                </a:cubicBezTo>
                <a:cubicBezTo>
                  <a:pt x="12362" y="73211"/>
                  <a:pt x="12494" y="73122"/>
                  <a:pt x="12612" y="73034"/>
                </a:cubicBezTo>
                <a:cubicBezTo>
                  <a:pt x="12744" y="72960"/>
                  <a:pt x="12892" y="72872"/>
                  <a:pt x="13024" y="72799"/>
                </a:cubicBezTo>
                <a:cubicBezTo>
                  <a:pt x="13112" y="72740"/>
                  <a:pt x="13201" y="72696"/>
                  <a:pt x="13304" y="72651"/>
                </a:cubicBezTo>
                <a:cubicBezTo>
                  <a:pt x="16100" y="71047"/>
                  <a:pt x="17910" y="67898"/>
                  <a:pt x="17939" y="64675"/>
                </a:cubicBezTo>
                <a:cubicBezTo>
                  <a:pt x="17939" y="62894"/>
                  <a:pt x="17424" y="61143"/>
                  <a:pt x="16924" y="59480"/>
                </a:cubicBezTo>
                <a:cubicBezTo>
                  <a:pt x="16482" y="57964"/>
                  <a:pt x="16026" y="56405"/>
                  <a:pt x="15953" y="54845"/>
                </a:cubicBezTo>
                <a:cubicBezTo>
                  <a:pt x="16836" y="54668"/>
                  <a:pt x="17689" y="54565"/>
                  <a:pt x="18499" y="54477"/>
                </a:cubicBezTo>
                <a:cubicBezTo>
                  <a:pt x="21324" y="54123"/>
                  <a:pt x="23752" y="53829"/>
                  <a:pt x="25327" y="51725"/>
                </a:cubicBezTo>
                <a:cubicBezTo>
                  <a:pt x="26210" y="50577"/>
                  <a:pt x="26813" y="49414"/>
                  <a:pt x="27167" y="48237"/>
                </a:cubicBezTo>
                <a:cubicBezTo>
                  <a:pt x="27167" y="48193"/>
                  <a:pt x="27167" y="48178"/>
                  <a:pt x="27181" y="48163"/>
                </a:cubicBezTo>
                <a:cubicBezTo>
                  <a:pt x="27211" y="48105"/>
                  <a:pt x="27225" y="48031"/>
                  <a:pt x="27240" y="47972"/>
                </a:cubicBezTo>
                <a:cubicBezTo>
                  <a:pt x="27240" y="47957"/>
                  <a:pt x="27255" y="47957"/>
                  <a:pt x="27255" y="47943"/>
                </a:cubicBezTo>
                <a:cubicBezTo>
                  <a:pt x="27314" y="47737"/>
                  <a:pt x="27358" y="47516"/>
                  <a:pt x="27387" y="47310"/>
                </a:cubicBezTo>
                <a:cubicBezTo>
                  <a:pt x="27432" y="47045"/>
                  <a:pt x="27432" y="46780"/>
                  <a:pt x="27432" y="46500"/>
                </a:cubicBezTo>
                <a:lnTo>
                  <a:pt x="27432" y="46486"/>
                </a:lnTo>
                <a:cubicBezTo>
                  <a:pt x="27402" y="46839"/>
                  <a:pt x="27358" y="47207"/>
                  <a:pt x="27255" y="47575"/>
                </a:cubicBezTo>
                <a:lnTo>
                  <a:pt x="27255" y="47428"/>
                </a:lnTo>
                <a:cubicBezTo>
                  <a:pt x="27255" y="47369"/>
                  <a:pt x="27255" y="47310"/>
                  <a:pt x="27284" y="47266"/>
                </a:cubicBezTo>
                <a:cubicBezTo>
                  <a:pt x="27358" y="46986"/>
                  <a:pt x="27387" y="46721"/>
                  <a:pt x="27432" y="46471"/>
                </a:cubicBezTo>
                <a:cubicBezTo>
                  <a:pt x="27432" y="46118"/>
                  <a:pt x="27446" y="45765"/>
                  <a:pt x="27446" y="45426"/>
                </a:cubicBezTo>
                <a:cubicBezTo>
                  <a:pt x="27446" y="45102"/>
                  <a:pt x="27387" y="44852"/>
                  <a:pt x="27402" y="44558"/>
                </a:cubicBezTo>
                <a:cubicBezTo>
                  <a:pt x="27402" y="44543"/>
                  <a:pt x="27402" y="44543"/>
                  <a:pt x="27387" y="44514"/>
                </a:cubicBezTo>
                <a:cubicBezTo>
                  <a:pt x="27387" y="44411"/>
                  <a:pt x="27387" y="44293"/>
                  <a:pt x="27402" y="44190"/>
                </a:cubicBezTo>
                <a:cubicBezTo>
                  <a:pt x="27432" y="43925"/>
                  <a:pt x="27446" y="43660"/>
                  <a:pt x="27446" y="43395"/>
                </a:cubicBezTo>
                <a:cubicBezTo>
                  <a:pt x="27461" y="43116"/>
                  <a:pt x="27476" y="42851"/>
                  <a:pt x="27476" y="42571"/>
                </a:cubicBezTo>
                <a:cubicBezTo>
                  <a:pt x="27505" y="42336"/>
                  <a:pt x="27520" y="42071"/>
                  <a:pt x="27520" y="41835"/>
                </a:cubicBezTo>
                <a:cubicBezTo>
                  <a:pt x="27549" y="41526"/>
                  <a:pt x="27579" y="41232"/>
                  <a:pt x="27579" y="40938"/>
                </a:cubicBezTo>
                <a:cubicBezTo>
                  <a:pt x="27593" y="40673"/>
                  <a:pt x="27608" y="40437"/>
                  <a:pt x="27623" y="40172"/>
                </a:cubicBezTo>
                <a:cubicBezTo>
                  <a:pt x="27667" y="39863"/>
                  <a:pt x="27682" y="39569"/>
                  <a:pt x="27696" y="39275"/>
                </a:cubicBezTo>
                <a:cubicBezTo>
                  <a:pt x="27726" y="39039"/>
                  <a:pt x="27755" y="38804"/>
                  <a:pt x="27755" y="38554"/>
                </a:cubicBezTo>
                <a:cubicBezTo>
                  <a:pt x="27799" y="38259"/>
                  <a:pt x="27829" y="37950"/>
                  <a:pt x="27844" y="37641"/>
                </a:cubicBezTo>
                <a:cubicBezTo>
                  <a:pt x="27888" y="37362"/>
                  <a:pt x="27917" y="37067"/>
                  <a:pt x="27947" y="36788"/>
                </a:cubicBezTo>
                <a:cubicBezTo>
                  <a:pt x="27991" y="36523"/>
                  <a:pt x="28035" y="36243"/>
                  <a:pt x="28050" y="35963"/>
                </a:cubicBezTo>
                <a:cubicBezTo>
                  <a:pt x="28108" y="35684"/>
                  <a:pt x="28138" y="35419"/>
                  <a:pt x="28182" y="35139"/>
                </a:cubicBezTo>
                <a:lnTo>
                  <a:pt x="28344" y="34315"/>
                </a:lnTo>
                <a:cubicBezTo>
                  <a:pt x="28418" y="34036"/>
                  <a:pt x="28476" y="33771"/>
                  <a:pt x="28535" y="33506"/>
                </a:cubicBezTo>
                <a:cubicBezTo>
                  <a:pt x="28609" y="33241"/>
                  <a:pt x="28682" y="32991"/>
                  <a:pt x="28727" y="32726"/>
                </a:cubicBezTo>
                <a:cubicBezTo>
                  <a:pt x="28844" y="32402"/>
                  <a:pt x="28947" y="32049"/>
                  <a:pt x="29021" y="31710"/>
                </a:cubicBezTo>
                <a:cubicBezTo>
                  <a:pt x="29315" y="30342"/>
                  <a:pt x="29359" y="28944"/>
                  <a:pt x="29124" y="27708"/>
                </a:cubicBezTo>
                <a:cubicBezTo>
                  <a:pt x="28844" y="26310"/>
                  <a:pt x="28241" y="25118"/>
                  <a:pt x="27314" y="24205"/>
                </a:cubicBezTo>
                <a:cubicBezTo>
                  <a:pt x="26019" y="22940"/>
                  <a:pt x="24223" y="22410"/>
                  <a:pt x="22502" y="21895"/>
                </a:cubicBezTo>
                <a:cubicBezTo>
                  <a:pt x="21133" y="21483"/>
                  <a:pt x="19735" y="21071"/>
                  <a:pt x="18557" y="20291"/>
                </a:cubicBezTo>
                <a:cubicBezTo>
                  <a:pt x="18837" y="19834"/>
                  <a:pt x="19073" y="19349"/>
                  <a:pt x="19279" y="18863"/>
                </a:cubicBezTo>
                <a:cubicBezTo>
                  <a:pt x="20559" y="15802"/>
                  <a:pt x="20147" y="12094"/>
                  <a:pt x="18204" y="9400"/>
                </a:cubicBezTo>
                <a:cubicBezTo>
                  <a:pt x="18175" y="9371"/>
                  <a:pt x="18131" y="9312"/>
                  <a:pt x="18116" y="9268"/>
                </a:cubicBezTo>
                <a:cubicBezTo>
                  <a:pt x="18087" y="9239"/>
                  <a:pt x="18072" y="9180"/>
                  <a:pt x="18028" y="9150"/>
                </a:cubicBezTo>
                <a:lnTo>
                  <a:pt x="17925" y="8974"/>
                </a:lnTo>
                <a:cubicBezTo>
                  <a:pt x="17895" y="8944"/>
                  <a:pt x="17881" y="8900"/>
                  <a:pt x="17836" y="8885"/>
                </a:cubicBezTo>
                <a:cubicBezTo>
                  <a:pt x="17792" y="8812"/>
                  <a:pt x="17733" y="8723"/>
                  <a:pt x="17675" y="8650"/>
                </a:cubicBezTo>
                <a:cubicBezTo>
                  <a:pt x="17675" y="8650"/>
                  <a:pt x="17675" y="8635"/>
                  <a:pt x="17660" y="8635"/>
                </a:cubicBezTo>
                <a:cubicBezTo>
                  <a:pt x="17586" y="8517"/>
                  <a:pt x="17513" y="8429"/>
                  <a:pt x="17439" y="8311"/>
                </a:cubicBezTo>
                <a:cubicBezTo>
                  <a:pt x="17365" y="8223"/>
                  <a:pt x="17307" y="8120"/>
                  <a:pt x="17233" y="8017"/>
                </a:cubicBezTo>
                <a:cubicBezTo>
                  <a:pt x="17159" y="7914"/>
                  <a:pt x="17086" y="7796"/>
                  <a:pt x="16998" y="7693"/>
                </a:cubicBezTo>
                <a:cubicBezTo>
                  <a:pt x="16939" y="7605"/>
                  <a:pt x="16865" y="7502"/>
                  <a:pt x="16792" y="7414"/>
                </a:cubicBezTo>
                <a:cubicBezTo>
                  <a:pt x="16718" y="7311"/>
                  <a:pt x="16644" y="7193"/>
                  <a:pt x="16571" y="7105"/>
                </a:cubicBezTo>
                <a:cubicBezTo>
                  <a:pt x="16497" y="7016"/>
                  <a:pt x="16453" y="6899"/>
                  <a:pt x="16379" y="6810"/>
                </a:cubicBezTo>
                <a:lnTo>
                  <a:pt x="16159" y="6472"/>
                </a:lnTo>
                <a:cubicBezTo>
                  <a:pt x="16085" y="6369"/>
                  <a:pt x="16012" y="6281"/>
                  <a:pt x="15938" y="6163"/>
                </a:cubicBezTo>
                <a:cubicBezTo>
                  <a:pt x="15864" y="6060"/>
                  <a:pt x="15806" y="5957"/>
                  <a:pt x="15732" y="5869"/>
                </a:cubicBezTo>
                <a:cubicBezTo>
                  <a:pt x="15673" y="5780"/>
                  <a:pt x="15599" y="5692"/>
                  <a:pt x="15526" y="5574"/>
                </a:cubicBezTo>
                <a:cubicBezTo>
                  <a:pt x="15452" y="5471"/>
                  <a:pt x="15379" y="5339"/>
                  <a:pt x="15290" y="5221"/>
                </a:cubicBezTo>
                <a:cubicBezTo>
                  <a:pt x="15217" y="5118"/>
                  <a:pt x="15158" y="5030"/>
                  <a:pt x="15084" y="4927"/>
                </a:cubicBezTo>
                <a:cubicBezTo>
                  <a:pt x="15026" y="4838"/>
                  <a:pt x="14952" y="4735"/>
                  <a:pt x="14878" y="4632"/>
                </a:cubicBezTo>
                <a:cubicBezTo>
                  <a:pt x="14805" y="4529"/>
                  <a:pt x="14761" y="4441"/>
                  <a:pt x="14687" y="4323"/>
                </a:cubicBezTo>
                <a:cubicBezTo>
                  <a:pt x="14613" y="4191"/>
                  <a:pt x="14510" y="4073"/>
                  <a:pt x="14437" y="3955"/>
                </a:cubicBezTo>
                <a:cubicBezTo>
                  <a:pt x="14393" y="3867"/>
                  <a:pt x="14334" y="3794"/>
                  <a:pt x="14275" y="3705"/>
                </a:cubicBezTo>
                <a:lnTo>
                  <a:pt x="14113" y="3426"/>
                </a:lnTo>
                <a:cubicBezTo>
                  <a:pt x="14040" y="3308"/>
                  <a:pt x="13966" y="3190"/>
                  <a:pt x="13892" y="3072"/>
                </a:cubicBezTo>
                <a:cubicBezTo>
                  <a:pt x="12872" y="1341"/>
                  <a:pt x="11030" y="1"/>
                  <a:pt x="915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8" name="Google Shape;808;p31"/>
          <p:cNvSpPr/>
          <p:nvPr/>
        </p:nvSpPr>
        <p:spPr>
          <a:xfrm rot="5400000">
            <a:off x="6822149" y="589576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1"/>
          <p:cNvSpPr/>
          <p:nvPr/>
        </p:nvSpPr>
        <p:spPr>
          <a:xfrm rot="5400000">
            <a:off x="7652686" y="490014"/>
            <a:ext cx="2027950" cy="1006350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0" name="Google Shape;810;p31"/>
          <p:cNvSpPr/>
          <p:nvPr/>
        </p:nvSpPr>
        <p:spPr>
          <a:xfrm rot="4803261">
            <a:off x="6442863" y="1001372"/>
            <a:ext cx="3816097" cy="1347157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1" name="Google Shape;811;p31"/>
          <p:cNvSpPr/>
          <p:nvPr/>
        </p:nvSpPr>
        <p:spPr>
          <a:xfrm rot="-5400000">
            <a:off x="-632426" y="2802161"/>
            <a:ext cx="2957675" cy="1737700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2" name="Google Shape;812;p31"/>
          <p:cNvSpPr/>
          <p:nvPr/>
        </p:nvSpPr>
        <p:spPr>
          <a:xfrm rot="-5400000">
            <a:off x="-533239" y="3633074"/>
            <a:ext cx="2027950" cy="1006350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3" name="Google Shape;813;p31"/>
          <p:cNvSpPr/>
          <p:nvPr/>
        </p:nvSpPr>
        <p:spPr>
          <a:xfrm rot="-5996739">
            <a:off x="-1111562" y="2780909"/>
            <a:ext cx="3816097" cy="1347157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4" name="Google Shape;814;p31"/>
          <p:cNvSpPr/>
          <p:nvPr/>
        </p:nvSpPr>
        <p:spPr>
          <a:xfrm rot="10800000" flipH="1">
            <a:off x="213281" y="4139193"/>
            <a:ext cx="356100" cy="356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1"/>
          <p:cNvSpPr/>
          <p:nvPr/>
        </p:nvSpPr>
        <p:spPr>
          <a:xfrm rot="10800000" flipH="1">
            <a:off x="7956507" y="1546605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6" name="Google Shape;816;p31"/>
          <p:cNvSpPr/>
          <p:nvPr/>
        </p:nvSpPr>
        <p:spPr>
          <a:xfrm rot="10800000" flipH="1">
            <a:off x="5230201" y="4659433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7" name="Google Shape;817;p31"/>
          <p:cNvSpPr/>
          <p:nvPr/>
        </p:nvSpPr>
        <p:spPr>
          <a:xfrm rot="10800000" flipH="1">
            <a:off x="8108730" y="3944258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8" name="Google Shape;818;p31"/>
          <p:cNvSpPr/>
          <p:nvPr/>
        </p:nvSpPr>
        <p:spPr>
          <a:xfrm rot="10800000" flipH="1">
            <a:off x="2852330" y="24908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9" name="Google Shape;819;p31"/>
          <p:cNvSpPr/>
          <p:nvPr/>
        </p:nvSpPr>
        <p:spPr>
          <a:xfrm rot="10800000" flipH="1">
            <a:off x="454532" y="878130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0" name="Google Shape;820;p31"/>
          <p:cNvSpPr/>
          <p:nvPr/>
        </p:nvSpPr>
        <p:spPr>
          <a:xfrm rot="10800000" flipH="1">
            <a:off x="7766593" y="348108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1"/>
          <p:cNvSpPr/>
          <p:nvPr/>
        </p:nvSpPr>
        <p:spPr>
          <a:xfrm rot="10800000" flipH="1">
            <a:off x="-296337" y="4509924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1"/>
          <p:cNvSpPr/>
          <p:nvPr/>
        </p:nvSpPr>
        <p:spPr>
          <a:xfrm rot="10800000" flipH="1">
            <a:off x="8874138" y="112874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1"/>
          <p:cNvSpPr txBox="1"/>
          <p:nvPr/>
        </p:nvSpPr>
        <p:spPr>
          <a:xfrm>
            <a:off x="2638000" y="3250348"/>
            <a:ext cx="38523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" sz="1200">
                <a:solidFill>
                  <a:srgbClr val="680A00"/>
                </a:solidFill>
                <a:latin typeface="Karla"/>
                <a:ea typeface="Karla"/>
                <a:cs typeface="Karla"/>
                <a:sym typeface="Karla"/>
              </a:rPr>
              <a:t>CREDITS: This presentation template was created by </a:t>
            </a:r>
            <a:r>
              <a:rPr lang="en" sz="1200" b="1">
                <a:solidFill>
                  <a:srgbClr val="680A00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680A00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lang="en" sz="1200" b="1">
                <a:solidFill>
                  <a:srgbClr val="680A00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680A00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lang="en" sz="1200" b="1">
                <a:solidFill>
                  <a:srgbClr val="680A00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5200" b="1">
              <a:solidFill>
                <a:srgbClr val="680A00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344384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2"/>
          <p:cNvSpPr/>
          <p:nvPr/>
        </p:nvSpPr>
        <p:spPr>
          <a:xfrm rot="5400000" flipH="1">
            <a:off x="7186142" y="3173463"/>
            <a:ext cx="2668377" cy="1324155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2"/>
          <p:cNvSpPr/>
          <p:nvPr/>
        </p:nvSpPr>
        <p:spPr>
          <a:xfrm rot="5400000" flipH="1">
            <a:off x="8456431" y="4443259"/>
            <a:ext cx="1033594" cy="418359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2"/>
          <p:cNvSpPr/>
          <p:nvPr/>
        </p:nvSpPr>
        <p:spPr>
          <a:xfrm rot="-5400000" flipH="1">
            <a:off x="-672408" y="678438"/>
            <a:ext cx="2668377" cy="1324155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2"/>
          <p:cNvSpPr/>
          <p:nvPr/>
        </p:nvSpPr>
        <p:spPr>
          <a:xfrm rot="-5400000" flipH="1">
            <a:off x="-307915" y="314439"/>
            <a:ext cx="1033594" cy="418359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2"/>
          <p:cNvSpPr/>
          <p:nvPr/>
        </p:nvSpPr>
        <p:spPr>
          <a:xfrm rot="4825246" flipH="1">
            <a:off x="6997802" y="2798567"/>
            <a:ext cx="3747720" cy="1323018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0" name="Google Shape;830;p32"/>
          <p:cNvSpPr/>
          <p:nvPr/>
        </p:nvSpPr>
        <p:spPr>
          <a:xfrm rot="5400000" flipH="1">
            <a:off x="-1246548" y="1121491"/>
            <a:ext cx="3747660" cy="1322997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1" name="Google Shape;831;p32"/>
          <p:cNvSpPr/>
          <p:nvPr/>
        </p:nvSpPr>
        <p:spPr>
          <a:xfrm rot="10800000">
            <a:off x="8865521" y="4516249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2" name="Google Shape;832;p32"/>
          <p:cNvSpPr/>
          <p:nvPr/>
        </p:nvSpPr>
        <p:spPr>
          <a:xfrm rot="10800000">
            <a:off x="-245821" y="168560"/>
            <a:ext cx="483505" cy="483542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3" name="Google Shape;833;p32"/>
          <p:cNvSpPr/>
          <p:nvPr/>
        </p:nvSpPr>
        <p:spPr>
          <a:xfrm rot="10800000">
            <a:off x="341427" y="443488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4" name="Google Shape;834;p32"/>
          <p:cNvSpPr/>
          <p:nvPr/>
        </p:nvSpPr>
        <p:spPr>
          <a:xfrm rot="10800000">
            <a:off x="594682" y="4699558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5" name="Google Shape;835;p32"/>
          <p:cNvSpPr/>
          <p:nvPr/>
        </p:nvSpPr>
        <p:spPr>
          <a:xfrm rot="10800000">
            <a:off x="845185" y="168561"/>
            <a:ext cx="138900" cy="1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6" name="Google Shape;836;p32"/>
          <p:cNvSpPr/>
          <p:nvPr/>
        </p:nvSpPr>
        <p:spPr>
          <a:xfrm rot="10800000">
            <a:off x="8512333" y="4392874"/>
            <a:ext cx="194700" cy="19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7" name="Google Shape;837;p32"/>
          <p:cNvSpPr/>
          <p:nvPr/>
        </p:nvSpPr>
        <p:spPr>
          <a:xfrm rot="10800000">
            <a:off x="8612001" y="115755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476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3"/>
          <p:cNvSpPr/>
          <p:nvPr/>
        </p:nvSpPr>
        <p:spPr>
          <a:xfrm rot="5400000">
            <a:off x="7541304" y="377901"/>
            <a:ext cx="2112963" cy="1241413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0" name="Google Shape;840;p33"/>
          <p:cNvSpPr/>
          <p:nvPr/>
        </p:nvSpPr>
        <p:spPr>
          <a:xfrm rot="5400000">
            <a:off x="8022471" y="297121"/>
            <a:ext cx="1551016" cy="841027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1" name="Google Shape;841;p33"/>
          <p:cNvSpPr/>
          <p:nvPr/>
        </p:nvSpPr>
        <p:spPr>
          <a:xfrm rot="-5400000" flipH="1">
            <a:off x="-471071" y="428873"/>
            <a:ext cx="2174187" cy="1277383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2" name="Google Shape;842;p33"/>
          <p:cNvSpPr/>
          <p:nvPr/>
        </p:nvSpPr>
        <p:spPr>
          <a:xfrm rot="-5400000" flipH="1">
            <a:off x="-387949" y="345752"/>
            <a:ext cx="1595957" cy="865396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3" name="Google Shape;843;p33"/>
          <p:cNvSpPr/>
          <p:nvPr/>
        </p:nvSpPr>
        <p:spPr>
          <a:xfrm rot="3610294" flipH="1">
            <a:off x="7388686" y="979006"/>
            <a:ext cx="3335768" cy="1177591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4" name="Google Shape;844;p33"/>
          <p:cNvSpPr/>
          <p:nvPr/>
        </p:nvSpPr>
        <p:spPr>
          <a:xfrm rot="-3610334">
            <a:off x="-1470425" y="1047342"/>
            <a:ext cx="3432078" cy="1211590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5" name="Google Shape;845;p33"/>
          <p:cNvSpPr/>
          <p:nvPr/>
        </p:nvSpPr>
        <p:spPr>
          <a:xfrm rot="-4702909">
            <a:off x="7946645" y="4018949"/>
            <a:ext cx="1407422" cy="1618054"/>
          </a:xfrm>
          <a:custGeom>
            <a:avLst/>
            <a:gdLst/>
            <a:ahLst/>
            <a:cxnLst/>
            <a:rect l="l" t="t" r="r" b="b"/>
            <a:pathLst>
              <a:path w="22812" h="26226" fill="none" extrusionOk="0">
                <a:moveTo>
                  <a:pt x="1" y="1"/>
                </a:moveTo>
                <a:cubicBezTo>
                  <a:pt x="236" y="1708"/>
                  <a:pt x="1752" y="3018"/>
                  <a:pt x="3371" y="3606"/>
                </a:cubicBezTo>
                <a:cubicBezTo>
                  <a:pt x="4990" y="4210"/>
                  <a:pt x="6756" y="4283"/>
                  <a:pt x="8463" y="4563"/>
                </a:cubicBezTo>
                <a:cubicBezTo>
                  <a:pt x="10170" y="4842"/>
                  <a:pt x="11936" y="5357"/>
                  <a:pt x="13113" y="6638"/>
                </a:cubicBezTo>
                <a:cubicBezTo>
                  <a:pt x="15203" y="8904"/>
                  <a:pt x="14585" y="12436"/>
                  <a:pt x="14923" y="15482"/>
                </a:cubicBezTo>
                <a:cubicBezTo>
                  <a:pt x="15424" y="20118"/>
                  <a:pt x="18544" y="24371"/>
                  <a:pt x="22812" y="2622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6" name="Google Shape;846;p33"/>
          <p:cNvSpPr/>
          <p:nvPr/>
        </p:nvSpPr>
        <p:spPr>
          <a:xfrm rot="-4702909">
            <a:off x="7982204" y="4082322"/>
            <a:ext cx="1407361" cy="1618980"/>
          </a:xfrm>
          <a:custGeom>
            <a:avLst/>
            <a:gdLst/>
            <a:ahLst/>
            <a:cxnLst/>
            <a:rect l="l" t="t" r="r" b="b"/>
            <a:pathLst>
              <a:path w="22811" h="26241" fill="none" extrusionOk="0">
                <a:moveTo>
                  <a:pt x="0" y="1"/>
                </a:moveTo>
                <a:cubicBezTo>
                  <a:pt x="236" y="1723"/>
                  <a:pt x="1752" y="3018"/>
                  <a:pt x="3356" y="3606"/>
                </a:cubicBezTo>
                <a:cubicBezTo>
                  <a:pt x="4974" y="4225"/>
                  <a:pt x="6740" y="4298"/>
                  <a:pt x="8462" y="4563"/>
                </a:cubicBezTo>
                <a:cubicBezTo>
                  <a:pt x="10169" y="4843"/>
                  <a:pt x="11935" y="5358"/>
                  <a:pt x="13113" y="6653"/>
                </a:cubicBezTo>
                <a:cubicBezTo>
                  <a:pt x="15188" y="8904"/>
                  <a:pt x="14584" y="12436"/>
                  <a:pt x="14908" y="15497"/>
                </a:cubicBezTo>
                <a:cubicBezTo>
                  <a:pt x="15408" y="20133"/>
                  <a:pt x="18543" y="24386"/>
                  <a:pt x="22811" y="2624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7" name="Google Shape;847;p33"/>
          <p:cNvSpPr/>
          <p:nvPr/>
        </p:nvSpPr>
        <p:spPr>
          <a:xfrm rot="-4702909">
            <a:off x="8017912" y="4145744"/>
            <a:ext cx="1407361" cy="1618054"/>
          </a:xfrm>
          <a:custGeom>
            <a:avLst/>
            <a:gdLst/>
            <a:ahLst/>
            <a:cxnLst/>
            <a:rect l="l" t="t" r="r" b="b"/>
            <a:pathLst>
              <a:path w="22811" h="26226" fill="none" extrusionOk="0">
                <a:moveTo>
                  <a:pt x="0" y="1"/>
                </a:moveTo>
                <a:cubicBezTo>
                  <a:pt x="236" y="1708"/>
                  <a:pt x="1752" y="3018"/>
                  <a:pt x="3370" y="3606"/>
                </a:cubicBezTo>
                <a:cubicBezTo>
                  <a:pt x="4974" y="4210"/>
                  <a:pt x="6755" y="4283"/>
                  <a:pt x="8462" y="4563"/>
                </a:cubicBezTo>
                <a:cubicBezTo>
                  <a:pt x="10169" y="4843"/>
                  <a:pt x="11935" y="5358"/>
                  <a:pt x="13113" y="6638"/>
                </a:cubicBezTo>
                <a:cubicBezTo>
                  <a:pt x="15188" y="8904"/>
                  <a:pt x="14584" y="12436"/>
                  <a:pt x="14908" y="15483"/>
                </a:cubicBezTo>
                <a:cubicBezTo>
                  <a:pt x="15408" y="20118"/>
                  <a:pt x="18543" y="24371"/>
                  <a:pt x="22811" y="26226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8" name="Google Shape;848;p33"/>
          <p:cNvSpPr/>
          <p:nvPr/>
        </p:nvSpPr>
        <p:spPr>
          <a:xfrm rot="-4702909">
            <a:off x="8053651" y="4208277"/>
            <a:ext cx="1407361" cy="1618918"/>
          </a:xfrm>
          <a:custGeom>
            <a:avLst/>
            <a:gdLst/>
            <a:ahLst/>
            <a:cxnLst/>
            <a:rect l="l" t="t" r="r" b="b"/>
            <a:pathLst>
              <a:path w="22811" h="26240" fill="none" extrusionOk="0">
                <a:moveTo>
                  <a:pt x="0" y="0"/>
                </a:moveTo>
                <a:cubicBezTo>
                  <a:pt x="236" y="1722"/>
                  <a:pt x="1752" y="3017"/>
                  <a:pt x="3370" y="3606"/>
                </a:cubicBezTo>
                <a:cubicBezTo>
                  <a:pt x="4989" y="4194"/>
                  <a:pt x="6755" y="4297"/>
                  <a:pt x="8462" y="4562"/>
                </a:cubicBezTo>
                <a:cubicBezTo>
                  <a:pt x="10169" y="4842"/>
                  <a:pt x="11935" y="5357"/>
                  <a:pt x="13113" y="6652"/>
                </a:cubicBezTo>
                <a:cubicBezTo>
                  <a:pt x="15188" y="8904"/>
                  <a:pt x="14584" y="12436"/>
                  <a:pt x="14923" y="15497"/>
                </a:cubicBezTo>
                <a:cubicBezTo>
                  <a:pt x="15408" y="20132"/>
                  <a:pt x="18543" y="24385"/>
                  <a:pt x="22811" y="2623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9" name="Google Shape;849;p33"/>
          <p:cNvSpPr/>
          <p:nvPr/>
        </p:nvSpPr>
        <p:spPr>
          <a:xfrm rot="4702909" flipH="1">
            <a:off x="-351113" y="4050024"/>
            <a:ext cx="1407422" cy="1618054"/>
          </a:xfrm>
          <a:custGeom>
            <a:avLst/>
            <a:gdLst/>
            <a:ahLst/>
            <a:cxnLst/>
            <a:rect l="l" t="t" r="r" b="b"/>
            <a:pathLst>
              <a:path w="22812" h="26226" fill="none" extrusionOk="0">
                <a:moveTo>
                  <a:pt x="1" y="1"/>
                </a:moveTo>
                <a:cubicBezTo>
                  <a:pt x="236" y="1708"/>
                  <a:pt x="1752" y="3018"/>
                  <a:pt x="3371" y="3606"/>
                </a:cubicBezTo>
                <a:cubicBezTo>
                  <a:pt x="4990" y="4210"/>
                  <a:pt x="6756" y="4283"/>
                  <a:pt x="8463" y="4563"/>
                </a:cubicBezTo>
                <a:cubicBezTo>
                  <a:pt x="10170" y="4842"/>
                  <a:pt x="11936" y="5357"/>
                  <a:pt x="13113" y="6638"/>
                </a:cubicBezTo>
                <a:cubicBezTo>
                  <a:pt x="15203" y="8904"/>
                  <a:pt x="14585" y="12436"/>
                  <a:pt x="14923" y="15482"/>
                </a:cubicBezTo>
                <a:cubicBezTo>
                  <a:pt x="15424" y="20118"/>
                  <a:pt x="18544" y="24371"/>
                  <a:pt x="22812" y="2622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0" name="Google Shape;850;p33"/>
          <p:cNvSpPr/>
          <p:nvPr/>
        </p:nvSpPr>
        <p:spPr>
          <a:xfrm rot="4702909" flipH="1">
            <a:off x="-386610" y="4113397"/>
            <a:ext cx="1407361" cy="1618980"/>
          </a:xfrm>
          <a:custGeom>
            <a:avLst/>
            <a:gdLst/>
            <a:ahLst/>
            <a:cxnLst/>
            <a:rect l="l" t="t" r="r" b="b"/>
            <a:pathLst>
              <a:path w="22811" h="26241" fill="none" extrusionOk="0">
                <a:moveTo>
                  <a:pt x="0" y="1"/>
                </a:moveTo>
                <a:cubicBezTo>
                  <a:pt x="236" y="1723"/>
                  <a:pt x="1752" y="3018"/>
                  <a:pt x="3356" y="3606"/>
                </a:cubicBezTo>
                <a:cubicBezTo>
                  <a:pt x="4974" y="4225"/>
                  <a:pt x="6740" y="4298"/>
                  <a:pt x="8462" y="4563"/>
                </a:cubicBezTo>
                <a:cubicBezTo>
                  <a:pt x="10169" y="4843"/>
                  <a:pt x="11935" y="5358"/>
                  <a:pt x="13113" y="6653"/>
                </a:cubicBezTo>
                <a:cubicBezTo>
                  <a:pt x="15188" y="8904"/>
                  <a:pt x="14584" y="12436"/>
                  <a:pt x="14908" y="15497"/>
                </a:cubicBezTo>
                <a:cubicBezTo>
                  <a:pt x="15408" y="20133"/>
                  <a:pt x="18543" y="24386"/>
                  <a:pt x="22811" y="2624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1" name="Google Shape;851;p33"/>
          <p:cNvSpPr/>
          <p:nvPr/>
        </p:nvSpPr>
        <p:spPr>
          <a:xfrm rot="4702909" flipH="1">
            <a:off x="-422318" y="4176819"/>
            <a:ext cx="1407361" cy="1618054"/>
          </a:xfrm>
          <a:custGeom>
            <a:avLst/>
            <a:gdLst/>
            <a:ahLst/>
            <a:cxnLst/>
            <a:rect l="l" t="t" r="r" b="b"/>
            <a:pathLst>
              <a:path w="22811" h="26226" fill="none" extrusionOk="0">
                <a:moveTo>
                  <a:pt x="0" y="1"/>
                </a:moveTo>
                <a:cubicBezTo>
                  <a:pt x="236" y="1708"/>
                  <a:pt x="1752" y="3018"/>
                  <a:pt x="3370" y="3606"/>
                </a:cubicBezTo>
                <a:cubicBezTo>
                  <a:pt x="4974" y="4210"/>
                  <a:pt x="6755" y="4283"/>
                  <a:pt x="8462" y="4563"/>
                </a:cubicBezTo>
                <a:cubicBezTo>
                  <a:pt x="10169" y="4843"/>
                  <a:pt x="11935" y="5358"/>
                  <a:pt x="13113" y="6638"/>
                </a:cubicBezTo>
                <a:cubicBezTo>
                  <a:pt x="15188" y="8904"/>
                  <a:pt x="14584" y="12436"/>
                  <a:pt x="14908" y="15483"/>
                </a:cubicBezTo>
                <a:cubicBezTo>
                  <a:pt x="15408" y="20118"/>
                  <a:pt x="18543" y="24371"/>
                  <a:pt x="22811" y="26226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2" name="Google Shape;852;p33"/>
          <p:cNvSpPr/>
          <p:nvPr/>
        </p:nvSpPr>
        <p:spPr>
          <a:xfrm rot="4702909" flipH="1">
            <a:off x="-458057" y="4239352"/>
            <a:ext cx="1407361" cy="1618918"/>
          </a:xfrm>
          <a:custGeom>
            <a:avLst/>
            <a:gdLst/>
            <a:ahLst/>
            <a:cxnLst/>
            <a:rect l="l" t="t" r="r" b="b"/>
            <a:pathLst>
              <a:path w="22811" h="26240" fill="none" extrusionOk="0">
                <a:moveTo>
                  <a:pt x="0" y="0"/>
                </a:moveTo>
                <a:cubicBezTo>
                  <a:pt x="236" y="1722"/>
                  <a:pt x="1752" y="3017"/>
                  <a:pt x="3370" y="3606"/>
                </a:cubicBezTo>
                <a:cubicBezTo>
                  <a:pt x="4989" y="4194"/>
                  <a:pt x="6755" y="4297"/>
                  <a:pt x="8462" y="4562"/>
                </a:cubicBezTo>
                <a:cubicBezTo>
                  <a:pt x="10169" y="4842"/>
                  <a:pt x="11935" y="5357"/>
                  <a:pt x="13113" y="6652"/>
                </a:cubicBezTo>
                <a:cubicBezTo>
                  <a:pt x="15188" y="8904"/>
                  <a:pt x="14584" y="12436"/>
                  <a:pt x="14923" y="15497"/>
                </a:cubicBezTo>
                <a:cubicBezTo>
                  <a:pt x="15408" y="20132"/>
                  <a:pt x="18543" y="24385"/>
                  <a:pt x="22811" y="2623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3" name="Google Shape;853;p33"/>
          <p:cNvSpPr/>
          <p:nvPr/>
        </p:nvSpPr>
        <p:spPr>
          <a:xfrm flipH="1">
            <a:off x="150668" y="101229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4" name="Google Shape;854;p33"/>
          <p:cNvSpPr/>
          <p:nvPr/>
        </p:nvSpPr>
        <p:spPr>
          <a:xfrm flipH="1">
            <a:off x="50923" y="3053755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5" name="Google Shape;855;p33"/>
          <p:cNvSpPr/>
          <p:nvPr/>
        </p:nvSpPr>
        <p:spPr>
          <a:xfrm flipH="1">
            <a:off x="382025" y="4758515"/>
            <a:ext cx="138900" cy="1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6" name="Google Shape;856;p33"/>
          <p:cNvSpPr/>
          <p:nvPr/>
        </p:nvSpPr>
        <p:spPr>
          <a:xfrm flipH="1">
            <a:off x="8862199" y="2586977"/>
            <a:ext cx="194700" cy="19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7" name="Google Shape;857;p33"/>
          <p:cNvSpPr/>
          <p:nvPr/>
        </p:nvSpPr>
        <p:spPr>
          <a:xfrm flipH="1">
            <a:off x="8555292" y="4294159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8" name="Google Shape;858;p33"/>
          <p:cNvSpPr/>
          <p:nvPr/>
        </p:nvSpPr>
        <p:spPr>
          <a:xfrm flipH="1">
            <a:off x="8500437" y="163652"/>
            <a:ext cx="194700" cy="19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7804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4"/>
          <p:cNvSpPr/>
          <p:nvPr/>
        </p:nvSpPr>
        <p:spPr>
          <a:xfrm rot="-5400000">
            <a:off x="-712661" y="3167138"/>
            <a:ext cx="2668377" cy="1324155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1" name="Google Shape;861;p34"/>
          <p:cNvSpPr/>
          <p:nvPr/>
        </p:nvSpPr>
        <p:spPr>
          <a:xfrm rot="-5400000">
            <a:off x="-348168" y="4436934"/>
            <a:ext cx="1033594" cy="418359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2" name="Google Shape;862;p34"/>
          <p:cNvSpPr/>
          <p:nvPr/>
        </p:nvSpPr>
        <p:spPr>
          <a:xfrm rot="5400000">
            <a:off x="7145889" y="672113"/>
            <a:ext cx="2668377" cy="1324155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3" name="Google Shape;863;p34"/>
          <p:cNvSpPr/>
          <p:nvPr/>
        </p:nvSpPr>
        <p:spPr>
          <a:xfrm rot="5400000">
            <a:off x="8416179" y="308114"/>
            <a:ext cx="1033594" cy="418359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4" name="Google Shape;864;p34"/>
          <p:cNvSpPr/>
          <p:nvPr/>
        </p:nvSpPr>
        <p:spPr>
          <a:xfrm rot="-4825246">
            <a:off x="-1603664" y="2792242"/>
            <a:ext cx="3747720" cy="1323018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5" name="Google Shape;865;p34"/>
          <p:cNvSpPr/>
          <p:nvPr/>
        </p:nvSpPr>
        <p:spPr>
          <a:xfrm rot="-5400000">
            <a:off x="6640745" y="1115166"/>
            <a:ext cx="3747660" cy="1322997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6" name="Google Shape;866;p34"/>
          <p:cNvSpPr/>
          <p:nvPr/>
        </p:nvSpPr>
        <p:spPr>
          <a:xfrm rot="10800000" flipH="1">
            <a:off x="-296337" y="4509924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7" name="Google Shape;867;p34"/>
          <p:cNvSpPr/>
          <p:nvPr/>
        </p:nvSpPr>
        <p:spPr>
          <a:xfrm rot="10800000" flipH="1">
            <a:off x="8904173" y="162235"/>
            <a:ext cx="483505" cy="483542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8" name="Google Shape;868;p34"/>
          <p:cNvSpPr/>
          <p:nvPr/>
        </p:nvSpPr>
        <p:spPr>
          <a:xfrm rot="10800000" flipH="1">
            <a:off x="8610530" y="4428558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9" name="Google Shape;869;p34"/>
          <p:cNvSpPr/>
          <p:nvPr/>
        </p:nvSpPr>
        <p:spPr>
          <a:xfrm rot="10800000" flipH="1">
            <a:off x="8157776" y="4693233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0" name="Google Shape;870;p34"/>
          <p:cNvSpPr/>
          <p:nvPr/>
        </p:nvSpPr>
        <p:spPr>
          <a:xfrm rot="10800000" flipH="1">
            <a:off x="8157773" y="162236"/>
            <a:ext cx="138900" cy="1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1" name="Google Shape;871;p34"/>
          <p:cNvSpPr/>
          <p:nvPr/>
        </p:nvSpPr>
        <p:spPr>
          <a:xfrm rot="10800000" flipH="1">
            <a:off x="434824" y="4386549"/>
            <a:ext cx="194700" cy="19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2" name="Google Shape;872;p34"/>
          <p:cNvSpPr/>
          <p:nvPr/>
        </p:nvSpPr>
        <p:spPr>
          <a:xfrm rot="10800000" flipH="1">
            <a:off x="125757" y="109430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33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 txBox="1">
            <a:spLocks noGrp="1"/>
          </p:cNvSpPr>
          <p:nvPr>
            <p:ph type="title"/>
          </p:nvPr>
        </p:nvSpPr>
        <p:spPr>
          <a:xfrm>
            <a:off x="932525" y="445025"/>
            <a:ext cx="747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7"/>
          <p:cNvSpPr txBox="1">
            <a:spLocks noGrp="1"/>
          </p:cNvSpPr>
          <p:nvPr>
            <p:ph type="subTitle" idx="1"/>
          </p:nvPr>
        </p:nvSpPr>
        <p:spPr>
          <a:xfrm>
            <a:off x="918175" y="1577550"/>
            <a:ext cx="4623300" cy="2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7"/>
          <p:cNvSpPr/>
          <p:nvPr/>
        </p:nvSpPr>
        <p:spPr>
          <a:xfrm>
            <a:off x="7148900" y="-312641"/>
            <a:ext cx="1716594" cy="5839232"/>
          </a:xfrm>
          <a:custGeom>
            <a:avLst/>
            <a:gdLst/>
            <a:ahLst/>
            <a:cxnLst/>
            <a:rect l="l" t="t" r="r" b="b"/>
            <a:pathLst>
              <a:path w="24975" h="84959" fill="none" extrusionOk="0">
                <a:moveTo>
                  <a:pt x="6182" y="84959"/>
                </a:moveTo>
                <a:cubicBezTo>
                  <a:pt x="13245" y="82942"/>
                  <a:pt x="17705" y="81809"/>
                  <a:pt x="13113" y="74878"/>
                </a:cubicBezTo>
                <a:cubicBezTo>
                  <a:pt x="8536" y="67917"/>
                  <a:pt x="1" y="60603"/>
                  <a:pt x="3400" y="56350"/>
                </a:cubicBezTo>
                <a:cubicBezTo>
                  <a:pt x="6800" y="52097"/>
                  <a:pt x="23576" y="52362"/>
                  <a:pt x="23724" y="46990"/>
                </a:cubicBezTo>
                <a:cubicBezTo>
                  <a:pt x="23871" y="41619"/>
                  <a:pt x="7756" y="35291"/>
                  <a:pt x="8198" y="30184"/>
                </a:cubicBezTo>
                <a:cubicBezTo>
                  <a:pt x="8639" y="25092"/>
                  <a:pt x="23856" y="26358"/>
                  <a:pt x="24401" y="21972"/>
                </a:cubicBezTo>
                <a:cubicBezTo>
                  <a:pt x="24975" y="17572"/>
                  <a:pt x="8801" y="8139"/>
                  <a:pt x="10184" y="1"/>
                </a:cubicBezTo>
              </a:path>
            </a:pathLst>
          </a:custGeom>
          <a:noFill/>
          <a:ln w="405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7310765" y="-323707"/>
            <a:ext cx="1517270" cy="5881638"/>
          </a:xfrm>
          <a:custGeom>
            <a:avLst/>
            <a:gdLst/>
            <a:ahLst/>
            <a:cxnLst/>
            <a:rect l="l" t="t" r="r" b="b"/>
            <a:pathLst>
              <a:path w="22075" h="85576" fill="none" extrusionOk="0">
                <a:moveTo>
                  <a:pt x="3974" y="85576"/>
                </a:moveTo>
                <a:cubicBezTo>
                  <a:pt x="10861" y="83604"/>
                  <a:pt x="15055" y="82338"/>
                  <a:pt x="10684" y="75583"/>
                </a:cubicBezTo>
                <a:cubicBezTo>
                  <a:pt x="8168" y="71669"/>
                  <a:pt x="4386" y="67636"/>
                  <a:pt x="2252" y="64163"/>
                </a:cubicBezTo>
                <a:cubicBezTo>
                  <a:pt x="663" y="61544"/>
                  <a:pt x="0" y="59219"/>
                  <a:pt x="1428" y="57394"/>
                </a:cubicBezTo>
                <a:cubicBezTo>
                  <a:pt x="4783" y="53200"/>
                  <a:pt x="20868" y="53229"/>
                  <a:pt x="21133" y="47931"/>
                </a:cubicBezTo>
                <a:cubicBezTo>
                  <a:pt x="21369" y="42677"/>
                  <a:pt x="5990" y="36335"/>
                  <a:pt x="6284" y="31155"/>
                </a:cubicBezTo>
                <a:cubicBezTo>
                  <a:pt x="6579" y="26077"/>
                  <a:pt x="20898" y="27005"/>
                  <a:pt x="21457" y="22649"/>
                </a:cubicBezTo>
                <a:cubicBezTo>
                  <a:pt x="22075" y="18013"/>
                  <a:pt x="6755" y="8153"/>
                  <a:pt x="7800" y="0"/>
                </a:cubicBezTo>
              </a:path>
            </a:pathLst>
          </a:custGeom>
          <a:noFill/>
          <a:ln w="36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7337020" y="-332848"/>
            <a:ext cx="1453624" cy="5923151"/>
          </a:xfrm>
          <a:custGeom>
            <a:avLst/>
            <a:gdLst/>
            <a:ahLst/>
            <a:cxnLst/>
            <a:rect l="l" t="t" r="r" b="b"/>
            <a:pathLst>
              <a:path w="21149" h="86180" fill="none" extrusionOk="0">
                <a:moveTo>
                  <a:pt x="3754" y="86180"/>
                </a:moveTo>
                <a:cubicBezTo>
                  <a:pt x="10464" y="84237"/>
                  <a:pt x="14408" y="82868"/>
                  <a:pt x="10229" y="76290"/>
                </a:cubicBezTo>
                <a:cubicBezTo>
                  <a:pt x="7786" y="72420"/>
                  <a:pt x="4136" y="68432"/>
                  <a:pt x="2120" y="65047"/>
                </a:cubicBezTo>
                <a:cubicBezTo>
                  <a:pt x="590" y="62516"/>
                  <a:pt x="1" y="60235"/>
                  <a:pt x="1428" y="58439"/>
                </a:cubicBezTo>
                <a:cubicBezTo>
                  <a:pt x="4725" y="54304"/>
                  <a:pt x="20163" y="54127"/>
                  <a:pt x="20530" y="48918"/>
                </a:cubicBezTo>
                <a:cubicBezTo>
                  <a:pt x="20898" y="43782"/>
                  <a:pt x="6197" y="37424"/>
                  <a:pt x="6358" y="32156"/>
                </a:cubicBezTo>
                <a:cubicBezTo>
                  <a:pt x="6535" y="27093"/>
                  <a:pt x="19927" y="27667"/>
                  <a:pt x="20486" y="23341"/>
                </a:cubicBezTo>
                <a:cubicBezTo>
                  <a:pt x="21149" y="18455"/>
                  <a:pt x="6712" y="8183"/>
                  <a:pt x="7374" y="1"/>
                </a:cubicBezTo>
              </a:path>
            </a:pathLst>
          </a:custGeom>
          <a:noFill/>
          <a:ln w="330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7363345" y="-343983"/>
            <a:ext cx="1396919" cy="5966657"/>
          </a:xfrm>
          <a:custGeom>
            <a:avLst/>
            <a:gdLst/>
            <a:ahLst/>
            <a:cxnLst/>
            <a:rect l="l" t="t" r="r" b="b"/>
            <a:pathLst>
              <a:path w="20324" h="86813" fill="none" extrusionOk="0">
                <a:moveTo>
                  <a:pt x="3518" y="86813"/>
                </a:moveTo>
                <a:cubicBezTo>
                  <a:pt x="10067" y="84870"/>
                  <a:pt x="13731" y="83398"/>
                  <a:pt x="9758" y="76997"/>
                </a:cubicBezTo>
                <a:cubicBezTo>
                  <a:pt x="7374" y="73200"/>
                  <a:pt x="3871" y="69241"/>
                  <a:pt x="1958" y="65945"/>
                </a:cubicBezTo>
                <a:cubicBezTo>
                  <a:pt x="516" y="63487"/>
                  <a:pt x="1" y="61250"/>
                  <a:pt x="1399" y="59484"/>
                </a:cubicBezTo>
                <a:cubicBezTo>
                  <a:pt x="4636" y="55408"/>
                  <a:pt x="19412" y="54996"/>
                  <a:pt x="19868" y="49860"/>
                </a:cubicBezTo>
                <a:cubicBezTo>
                  <a:pt x="20324" y="44841"/>
                  <a:pt x="6373" y="38484"/>
                  <a:pt x="6402" y="33127"/>
                </a:cubicBezTo>
                <a:cubicBezTo>
                  <a:pt x="6417" y="28080"/>
                  <a:pt x="18897" y="28315"/>
                  <a:pt x="19485" y="24018"/>
                </a:cubicBezTo>
                <a:cubicBezTo>
                  <a:pt x="20177" y="18867"/>
                  <a:pt x="6623" y="8198"/>
                  <a:pt x="6917" y="1"/>
                </a:cubicBezTo>
              </a:path>
            </a:pathLst>
          </a:custGeom>
          <a:noFill/>
          <a:ln w="330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7389669" y="-355117"/>
            <a:ext cx="1361522" cy="6009133"/>
          </a:xfrm>
          <a:custGeom>
            <a:avLst/>
            <a:gdLst/>
            <a:ahLst/>
            <a:cxnLst/>
            <a:rect l="l" t="t" r="r" b="b"/>
            <a:pathLst>
              <a:path w="19809" h="87431" fill="none" extrusionOk="0">
                <a:moveTo>
                  <a:pt x="3282" y="87431"/>
                </a:moveTo>
                <a:cubicBezTo>
                  <a:pt x="9639" y="85532"/>
                  <a:pt x="13054" y="83914"/>
                  <a:pt x="9272" y="77718"/>
                </a:cubicBezTo>
                <a:cubicBezTo>
                  <a:pt x="6991" y="73951"/>
                  <a:pt x="3591" y="70051"/>
                  <a:pt x="1781" y="66828"/>
                </a:cubicBezTo>
                <a:cubicBezTo>
                  <a:pt x="442" y="64429"/>
                  <a:pt x="0" y="62266"/>
                  <a:pt x="1384" y="60515"/>
                </a:cubicBezTo>
                <a:cubicBezTo>
                  <a:pt x="4562" y="56482"/>
                  <a:pt x="18661" y="55864"/>
                  <a:pt x="19249" y="50816"/>
                </a:cubicBezTo>
                <a:cubicBezTo>
                  <a:pt x="19809" y="45916"/>
                  <a:pt x="6564" y="39544"/>
                  <a:pt x="6461" y="34099"/>
                </a:cubicBezTo>
                <a:cubicBezTo>
                  <a:pt x="6343" y="29066"/>
                  <a:pt x="17895" y="28948"/>
                  <a:pt x="18514" y="24695"/>
                </a:cubicBezTo>
                <a:cubicBezTo>
                  <a:pt x="19264" y="19294"/>
                  <a:pt x="6549" y="8198"/>
                  <a:pt x="6490" y="1"/>
                </a:cubicBezTo>
              </a:path>
            </a:pathLst>
          </a:custGeom>
          <a:noFill/>
          <a:ln w="295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7417987" y="-367214"/>
            <a:ext cx="1325094" cy="6053601"/>
          </a:xfrm>
          <a:custGeom>
            <a:avLst/>
            <a:gdLst/>
            <a:ahLst/>
            <a:cxnLst/>
            <a:rect l="l" t="t" r="r" b="b"/>
            <a:pathLst>
              <a:path w="19279" h="88078" fill="none" extrusionOk="0">
                <a:moveTo>
                  <a:pt x="3032" y="88078"/>
                </a:moveTo>
                <a:cubicBezTo>
                  <a:pt x="9227" y="86209"/>
                  <a:pt x="12362" y="84472"/>
                  <a:pt x="8815" y="78483"/>
                </a:cubicBezTo>
                <a:cubicBezTo>
                  <a:pt x="6623" y="74759"/>
                  <a:pt x="3341" y="70904"/>
                  <a:pt x="1634" y="67769"/>
                </a:cubicBezTo>
                <a:cubicBezTo>
                  <a:pt x="368" y="65459"/>
                  <a:pt x="0" y="63339"/>
                  <a:pt x="1369" y="61618"/>
                </a:cubicBezTo>
                <a:cubicBezTo>
                  <a:pt x="4503" y="57630"/>
                  <a:pt x="17925" y="56805"/>
                  <a:pt x="18617" y="51831"/>
                </a:cubicBezTo>
                <a:cubicBezTo>
                  <a:pt x="19279" y="47048"/>
                  <a:pt x="6770" y="40632"/>
                  <a:pt x="6520" y="35113"/>
                </a:cubicBezTo>
                <a:cubicBezTo>
                  <a:pt x="6284" y="30095"/>
                  <a:pt x="16924" y="29639"/>
                  <a:pt x="17528" y="25401"/>
                </a:cubicBezTo>
                <a:cubicBezTo>
                  <a:pt x="18337" y="19735"/>
                  <a:pt x="6490" y="8241"/>
                  <a:pt x="6063" y="0"/>
                </a:cubicBezTo>
              </a:path>
            </a:pathLst>
          </a:custGeom>
          <a:noFill/>
          <a:ln w="295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7444243" y="-377318"/>
            <a:ext cx="1288734" cy="6095045"/>
          </a:xfrm>
          <a:custGeom>
            <a:avLst/>
            <a:gdLst/>
            <a:ahLst/>
            <a:cxnLst/>
            <a:rect l="l" t="t" r="r" b="b"/>
            <a:pathLst>
              <a:path w="18750" h="88681" fill="none" extrusionOk="0">
                <a:moveTo>
                  <a:pt x="2797" y="88681"/>
                </a:moveTo>
                <a:cubicBezTo>
                  <a:pt x="8816" y="86827"/>
                  <a:pt x="11686" y="84987"/>
                  <a:pt x="8330" y="79174"/>
                </a:cubicBezTo>
                <a:cubicBezTo>
                  <a:pt x="6226" y="75524"/>
                  <a:pt x="3077" y="71698"/>
                  <a:pt x="1473" y="68652"/>
                </a:cubicBezTo>
                <a:cubicBezTo>
                  <a:pt x="295" y="66430"/>
                  <a:pt x="1" y="64369"/>
                  <a:pt x="1340" y="62648"/>
                </a:cubicBezTo>
                <a:cubicBezTo>
                  <a:pt x="4416" y="58718"/>
                  <a:pt x="17160" y="57674"/>
                  <a:pt x="17970" y="52788"/>
                </a:cubicBezTo>
                <a:cubicBezTo>
                  <a:pt x="18750" y="48108"/>
                  <a:pt x="6976" y="41706"/>
                  <a:pt x="6564" y="36099"/>
                </a:cubicBezTo>
                <a:cubicBezTo>
                  <a:pt x="6226" y="31096"/>
                  <a:pt x="15909" y="30286"/>
                  <a:pt x="16527" y="26092"/>
                </a:cubicBezTo>
                <a:cubicBezTo>
                  <a:pt x="17381" y="20161"/>
                  <a:pt x="6403" y="8256"/>
                  <a:pt x="5608" y="0"/>
                </a:cubicBezTo>
              </a:path>
            </a:pathLst>
          </a:custGeom>
          <a:noFill/>
          <a:ln w="25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7472561" y="-387490"/>
            <a:ext cx="1251344" cy="6138620"/>
          </a:xfrm>
          <a:custGeom>
            <a:avLst/>
            <a:gdLst/>
            <a:ahLst/>
            <a:cxnLst/>
            <a:rect l="l" t="t" r="r" b="b"/>
            <a:pathLst>
              <a:path w="18206" h="89315" fill="none" extrusionOk="0">
                <a:moveTo>
                  <a:pt x="2547" y="89315"/>
                </a:moveTo>
                <a:cubicBezTo>
                  <a:pt x="8404" y="87475"/>
                  <a:pt x="11009" y="85518"/>
                  <a:pt x="7845" y="79896"/>
                </a:cubicBezTo>
                <a:cubicBezTo>
                  <a:pt x="5829" y="76276"/>
                  <a:pt x="2782" y="72508"/>
                  <a:pt x="1296" y="69565"/>
                </a:cubicBezTo>
                <a:cubicBezTo>
                  <a:pt x="192" y="67402"/>
                  <a:pt x="1" y="65400"/>
                  <a:pt x="1311" y="63708"/>
                </a:cubicBezTo>
                <a:cubicBezTo>
                  <a:pt x="4342" y="59852"/>
                  <a:pt x="16425" y="58572"/>
                  <a:pt x="17337" y="53760"/>
                </a:cubicBezTo>
                <a:cubicBezTo>
                  <a:pt x="18205" y="49198"/>
                  <a:pt x="7168" y="42796"/>
                  <a:pt x="6609" y="37086"/>
                </a:cubicBezTo>
                <a:cubicBezTo>
                  <a:pt x="6138" y="32097"/>
                  <a:pt x="14909" y="30949"/>
                  <a:pt x="15527" y="26785"/>
                </a:cubicBezTo>
                <a:cubicBezTo>
                  <a:pt x="16425" y="20604"/>
                  <a:pt x="6300" y="8301"/>
                  <a:pt x="5181" y="1"/>
                </a:cubicBezTo>
              </a:path>
            </a:pathLst>
          </a:custGeom>
          <a:noFill/>
          <a:ln w="220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7496892" y="-397594"/>
            <a:ext cx="1215878" cy="6180064"/>
          </a:xfrm>
          <a:custGeom>
            <a:avLst/>
            <a:gdLst/>
            <a:ahLst/>
            <a:cxnLst/>
            <a:rect l="l" t="t" r="r" b="b"/>
            <a:pathLst>
              <a:path w="17690" h="89918" fill="none" extrusionOk="0">
                <a:moveTo>
                  <a:pt x="2340" y="89918"/>
                </a:moveTo>
                <a:cubicBezTo>
                  <a:pt x="8006" y="88122"/>
                  <a:pt x="10361" y="86018"/>
                  <a:pt x="7403" y="80602"/>
                </a:cubicBezTo>
                <a:cubicBezTo>
                  <a:pt x="5460" y="77026"/>
                  <a:pt x="2546" y="73288"/>
                  <a:pt x="1148" y="70448"/>
                </a:cubicBezTo>
                <a:cubicBezTo>
                  <a:pt x="133" y="68358"/>
                  <a:pt x="0" y="66416"/>
                  <a:pt x="1310" y="64738"/>
                </a:cubicBezTo>
                <a:cubicBezTo>
                  <a:pt x="4268" y="60926"/>
                  <a:pt x="15673" y="59440"/>
                  <a:pt x="16718" y="54716"/>
                </a:cubicBezTo>
                <a:cubicBezTo>
                  <a:pt x="17689" y="50272"/>
                  <a:pt x="7388" y="43856"/>
                  <a:pt x="6681" y="38072"/>
                </a:cubicBezTo>
                <a:cubicBezTo>
                  <a:pt x="6078" y="33098"/>
                  <a:pt x="13937" y="31597"/>
                  <a:pt x="14555" y="27476"/>
                </a:cubicBezTo>
                <a:cubicBezTo>
                  <a:pt x="15511" y="21030"/>
                  <a:pt x="6269" y="8315"/>
                  <a:pt x="4768" y="1"/>
                </a:cubicBezTo>
              </a:path>
            </a:pathLst>
          </a:custGeom>
          <a:noFill/>
          <a:ln w="220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7"/>
          <p:cNvSpPr/>
          <p:nvPr/>
        </p:nvSpPr>
        <p:spPr>
          <a:xfrm>
            <a:off x="7525210" y="-408728"/>
            <a:ext cx="1178419" cy="6224601"/>
          </a:xfrm>
          <a:custGeom>
            <a:avLst/>
            <a:gdLst/>
            <a:ahLst/>
            <a:cxnLst/>
            <a:rect l="l" t="t" r="r" b="b"/>
            <a:pathLst>
              <a:path w="17145" h="90566" fill="none" extrusionOk="0">
                <a:moveTo>
                  <a:pt x="2105" y="90565"/>
                </a:moveTo>
                <a:cubicBezTo>
                  <a:pt x="7579" y="88770"/>
                  <a:pt x="9698" y="86563"/>
                  <a:pt x="6932" y="81324"/>
                </a:cubicBezTo>
                <a:cubicBezTo>
                  <a:pt x="5077" y="77792"/>
                  <a:pt x="2296" y="74112"/>
                  <a:pt x="1001" y="71346"/>
                </a:cubicBezTo>
                <a:cubicBezTo>
                  <a:pt x="59" y="69330"/>
                  <a:pt x="0" y="67446"/>
                  <a:pt x="1281" y="65783"/>
                </a:cubicBezTo>
                <a:cubicBezTo>
                  <a:pt x="4209" y="62030"/>
                  <a:pt x="14923" y="60338"/>
                  <a:pt x="16085" y="55673"/>
                </a:cubicBezTo>
                <a:cubicBezTo>
                  <a:pt x="17145" y="51346"/>
                  <a:pt x="7579" y="44930"/>
                  <a:pt x="6740" y="39043"/>
                </a:cubicBezTo>
                <a:cubicBezTo>
                  <a:pt x="6019" y="34069"/>
                  <a:pt x="12936" y="32230"/>
                  <a:pt x="13554" y="28153"/>
                </a:cubicBezTo>
                <a:cubicBezTo>
                  <a:pt x="14570" y="21443"/>
                  <a:pt x="6181" y="8316"/>
                  <a:pt x="4327" y="1"/>
                </a:cubicBezTo>
              </a:path>
            </a:pathLst>
          </a:custGeom>
          <a:noFill/>
          <a:ln w="185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"/>
          <p:cNvSpPr/>
          <p:nvPr/>
        </p:nvSpPr>
        <p:spPr>
          <a:xfrm>
            <a:off x="7550503" y="-419863"/>
            <a:ext cx="1141990" cy="6267076"/>
          </a:xfrm>
          <a:custGeom>
            <a:avLst/>
            <a:gdLst/>
            <a:ahLst/>
            <a:cxnLst/>
            <a:rect l="l" t="t" r="r" b="b"/>
            <a:pathLst>
              <a:path w="16615" h="91184" fill="none" extrusionOk="0">
                <a:moveTo>
                  <a:pt x="1884" y="91184"/>
                </a:moveTo>
                <a:cubicBezTo>
                  <a:pt x="7196" y="89418"/>
                  <a:pt x="9036" y="87092"/>
                  <a:pt x="6475" y="82059"/>
                </a:cubicBezTo>
                <a:cubicBezTo>
                  <a:pt x="4709" y="78586"/>
                  <a:pt x="2046" y="74937"/>
                  <a:pt x="854" y="72258"/>
                </a:cubicBezTo>
                <a:cubicBezTo>
                  <a:pt x="0" y="70331"/>
                  <a:pt x="15" y="68491"/>
                  <a:pt x="1295" y="66843"/>
                </a:cubicBezTo>
                <a:cubicBezTo>
                  <a:pt x="4165" y="63149"/>
                  <a:pt x="14187" y="61236"/>
                  <a:pt x="15452" y="56659"/>
                </a:cubicBezTo>
                <a:cubicBezTo>
                  <a:pt x="16615" y="52450"/>
                  <a:pt x="7800" y="46019"/>
                  <a:pt x="6784" y="40044"/>
                </a:cubicBezTo>
                <a:cubicBezTo>
                  <a:pt x="5960" y="35100"/>
                  <a:pt x="11965" y="32907"/>
                  <a:pt x="12568" y="28845"/>
                </a:cubicBezTo>
                <a:cubicBezTo>
                  <a:pt x="13628" y="21884"/>
                  <a:pt x="6107" y="8345"/>
                  <a:pt x="3885" y="1"/>
                </a:cubicBezTo>
              </a:path>
            </a:pathLst>
          </a:custGeom>
          <a:noFill/>
          <a:ln w="185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7"/>
          <p:cNvSpPr/>
          <p:nvPr/>
        </p:nvSpPr>
        <p:spPr>
          <a:xfrm>
            <a:off x="7571741" y="-428935"/>
            <a:ext cx="1111679" cy="6307490"/>
          </a:xfrm>
          <a:custGeom>
            <a:avLst/>
            <a:gdLst/>
            <a:ahLst/>
            <a:cxnLst/>
            <a:rect l="l" t="t" r="r" b="b"/>
            <a:pathLst>
              <a:path w="16174" h="91772" fill="none" extrusionOk="0">
                <a:moveTo>
                  <a:pt x="1737" y="91772"/>
                </a:moveTo>
                <a:cubicBezTo>
                  <a:pt x="6873" y="90050"/>
                  <a:pt x="8462" y="87578"/>
                  <a:pt x="6093" y="82751"/>
                </a:cubicBezTo>
                <a:cubicBezTo>
                  <a:pt x="4415" y="79307"/>
                  <a:pt x="1869" y="75716"/>
                  <a:pt x="780" y="73126"/>
                </a:cubicBezTo>
                <a:cubicBezTo>
                  <a:pt x="0" y="71287"/>
                  <a:pt x="118" y="69506"/>
                  <a:pt x="1369" y="67887"/>
                </a:cubicBezTo>
                <a:cubicBezTo>
                  <a:pt x="4180" y="64237"/>
                  <a:pt x="13539" y="62104"/>
                  <a:pt x="14923" y="57615"/>
                </a:cubicBezTo>
                <a:cubicBezTo>
                  <a:pt x="16174" y="53539"/>
                  <a:pt x="8124" y="47078"/>
                  <a:pt x="6961" y="41015"/>
                </a:cubicBezTo>
                <a:cubicBezTo>
                  <a:pt x="6004" y="36085"/>
                  <a:pt x="11082" y="33554"/>
                  <a:pt x="11700" y="29522"/>
                </a:cubicBezTo>
                <a:cubicBezTo>
                  <a:pt x="12833" y="22311"/>
                  <a:pt x="6152" y="8374"/>
                  <a:pt x="3576" y="1"/>
                </a:cubicBezTo>
              </a:path>
            </a:pathLst>
          </a:custGeom>
          <a:noFill/>
          <a:ln w="14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"/>
          <p:cNvSpPr/>
          <p:nvPr/>
        </p:nvSpPr>
        <p:spPr>
          <a:xfrm>
            <a:off x="7593942" y="-439039"/>
            <a:ext cx="1078344" cy="6350996"/>
          </a:xfrm>
          <a:custGeom>
            <a:avLst/>
            <a:gdLst/>
            <a:ahLst/>
            <a:cxnLst/>
            <a:rect l="l" t="t" r="r" b="b"/>
            <a:pathLst>
              <a:path w="15689" h="92405" fill="none" extrusionOk="0">
                <a:moveTo>
                  <a:pt x="1561" y="92404"/>
                </a:moveTo>
                <a:cubicBezTo>
                  <a:pt x="6520" y="90697"/>
                  <a:pt x="7874" y="88122"/>
                  <a:pt x="5681" y="83457"/>
                </a:cubicBezTo>
                <a:cubicBezTo>
                  <a:pt x="4092" y="80057"/>
                  <a:pt x="1649" y="76525"/>
                  <a:pt x="678" y="74024"/>
                </a:cubicBezTo>
                <a:cubicBezTo>
                  <a:pt x="1" y="72258"/>
                  <a:pt x="163" y="70536"/>
                  <a:pt x="1399" y="68932"/>
                </a:cubicBezTo>
                <a:cubicBezTo>
                  <a:pt x="4151" y="65341"/>
                  <a:pt x="12834" y="62986"/>
                  <a:pt x="14320" y="58572"/>
                </a:cubicBezTo>
                <a:cubicBezTo>
                  <a:pt x="15689" y="54598"/>
                  <a:pt x="8360" y="48138"/>
                  <a:pt x="7035" y="42001"/>
                </a:cubicBezTo>
                <a:cubicBezTo>
                  <a:pt x="5976" y="37086"/>
                  <a:pt x="10111" y="34201"/>
                  <a:pt x="10744" y="30213"/>
                </a:cubicBezTo>
                <a:cubicBezTo>
                  <a:pt x="11921" y="22737"/>
                  <a:pt x="6108" y="8389"/>
                  <a:pt x="3165" y="0"/>
                </a:cubicBezTo>
              </a:path>
            </a:pathLst>
          </a:custGeom>
          <a:noFill/>
          <a:ln w="14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7"/>
          <p:cNvSpPr/>
          <p:nvPr/>
        </p:nvSpPr>
        <p:spPr>
          <a:xfrm>
            <a:off x="7616211" y="-450173"/>
            <a:ext cx="1047964" cy="6393471"/>
          </a:xfrm>
          <a:custGeom>
            <a:avLst/>
            <a:gdLst/>
            <a:ahLst/>
            <a:cxnLst/>
            <a:rect l="l" t="t" r="r" b="b"/>
            <a:pathLst>
              <a:path w="15247" h="93023" fill="none" extrusionOk="0">
                <a:moveTo>
                  <a:pt x="1399" y="93023"/>
                </a:moveTo>
                <a:cubicBezTo>
                  <a:pt x="6182" y="91330"/>
                  <a:pt x="7285" y="88622"/>
                  <a:pt x="5299" y="84178"/>
                </a:cubicBezTo>
                <a:cubicBezTo>
                  <a:pt x="3812" y="80823"/>
                  <a:pt x="1472" y="77335"/>
                  <a:pt x="604" y="74922"/>
                </a:cubicBezTo>
                <a:cubicBezTo>
                  <a:pt x="1" y="73229"/>
                  <a:pt x="266" y="71551"/>
                  <a:pt x="1472" y="69977"/>
                </a:cubicBezTo>
                <a:cubicBezTo>
                  <a:pt x="4180" y="66445"/>
                  <a:pt x="12186" y="63884"/>
                  <a:pt x="13805" y="59543"/>
                </a:cubicBezTo>
                <a:cubicBezTo>
                  <a:pt x="15247" y="55687"/>
                  <a:pt x="8698" y="49227"/>
                  <a:pt x="7212" y="42987"/>
                </a:cubicBezTo>
                <a:cubicBezTo>
                  <a:pt x="6034" y="38072"/>
                  <a:pt x="9243" y="34864"/>
                  <a:pt x="9861" y="30905"/>
                </a:cubicBezTo>
                <a:cubicBezTo>
                  <a:pt x="11097" y="23179"/>
                  <a:pt x="6152" y="8418"/>
                  <a:pt x="2841" y="0"/>
                </a:cubicBezTo>
              </a:path>
            </a:pathLst>
          </a:custGeom>
          <a:noFill/>
          <a:ln w="110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"/>
          <p:cNvSpPr/>
          <p:nvPr/>
        </p:nvSpPr>
        <p:spPr>
          <a:xfrm>
            <a:off x="7636419" y="-461308"/>
            <a:ext cx="1015660" cy="6438008"/>
          </a:xfrm>
          <a:custGeom>
            <a:avLst/>
            <a:gdLst/>
            <a:ahLst/>
            <a:cxnLst/>
            <a:rect l="l" t="t" r="r" b="b"/>
            <a:pathLst>
              <a:path w="14777" h="93671" fill="none" extrusionOk="0">
                <a:moveTo>
                  <a:pt x="1252" y="93670"/>
                </a:moveTo>
                <a:cubicBezTo>
                  <a:pt x="5873" y="91993"/>
                  <a:pt x="6712" y="89152"/>
                  <a:pt x="4916" y="84914"/>
                </a:cubicBezTo>
                <a:cubicBezTo>
                  <a:pt x="3518" y="81603"/>
                  <a:pt x="1296" y="78159"/>
                  <a:pt x="531" y="75819"/>
                </a:cubicBezTo>
                <a:cubicBezTo>
                  <a:pt x="1" y="74201"/>
                  <a:pt x="354" y="72582"/>
                  <a:pt x="1532" y="71022"/>
                </a:cubicBezTo>
                <a:cubicBezTo>
                  <a:pt x="4180" y="67549"/>
                  <a:pt x="11480" y="64767"/>
                  <a:pt x="13231" y="60500"/>
                </a:cubicBezTo>
                <a:cubicBezTo>
                  <a:pt x="14776" y="56747"/>
                  <a:pt x="8978" y="50272"/>
                  <a:pt x="7330" y="43958"/>
                </a:cubicBezTo>
                <a:cubicBezTo>
                  <a:pt x="6035" y="39073"/>
                  <a:pt x="8301" y="35496"/>
                  <a:pt x="8919" y="31582"/>
                </a:cubicBezTo>
                <a:cubicBezTo>
                  <a:pt x="10214" y="23591"/>
                  <a:pt x="6108" y="8418"/>
                  <a:pt x="2444" y="1"/>
                </a:cubicBezTo>
              </a:path>
            </a:pathLst>
          </a:custGeom>
          <a:noFill/>
          <a:ln w="7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"/>
          <p:cNvSpPr/>
          <p:nvPr/>
        </p:nvSpPr>
        <p:spPr>
          <a:xfrm>
            <a:off x="7657726" y="-471412"/>
            <a:ext cx="984249" cy="6479452"/>
          </a:xfrm>
          <a:custGeom>
            <a:avLst/>
            <a:gdLst/>
            <a:ahLst/>
            <a:cxnLst/>
            <a:rect l="l" t="t" r="r" b="b"/>
            <a:pathLst>
              <a:path w="14320" h="94274" fill="none" extrusionOk="0">
                <a:moveTo>
                  <a:pt x="1089" y="94274"/>
                </a:moveTo>
                <a:cubicBezTo>
                  <a:pt x="5519" y="92640"/>
                  <a:pt x="6137" y="89667"/>
                  <a:pt x="4503" y="85620"/>
                </a:cubicBezTo>
                <a:cubicBezTo>
                  <a:pt x="3208" y="82353"/>
                  <a:pt x="1104" y="78968"/>
                  <a:pt x="442" y="76717"/>
                </a:cubicBezTo>
                <a:cubicBezTo>
                  <a:pt x="0" y="75172"/>
                  <a:pt x="427" y="73612"/>
                  <a:pt x="1589" y="72067"/>
                </a:cubicBezTo>
                <a:cubicBezTo>
                  <a:pt x="4180" y="68652"/>
                  <a:pt x="10802" y="65650"/>
                  <a:pt x="12686" y="61471"/>
                </a:cubicBezTo>
                <a:cubicBezTo>
                  <a:pt x="14319" y="57836"/>
                  <a:pt x="9271" y="51361"/>
                  <a:pt x="7447" y="44959"/>
                </a:cubicBezTo>
                <a:cubicBezTo>
                  <a:pt x="6078" y="40073"/>
                  <a:pt x="7402" y="36159"/>
                  <a:pt x="8021" y="32273"/>
                </a:cubicBezTo>
                <a:cubicBezTo>
                  <a:pt x="9389" y="24062"/>
                  <a:pt x="6122" y="8462"/>
                  <a:pt x="2104" y="0"/>
                </a:cubicBezTo>
              </a:path>
            </a:pathLst>
          </a:custGeom>
          <a:noFill/>
          <a:ln w="7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7"/>
          <p:cNvSpPr/>
          <p:nvPr/>
        </p:nvSpPr>
        <p:spPr>
          <a:xfrm>
            <a:off x="7679926" y="-483577"/>
            <a:ext cx="951945" cy="6522958"/>
          </a:xfrm>
          <a:custGeom>
            <a:avLst/>
            <a:gdLst/>
            <a:ahLst/>
            <a:cxnLst/>
            <a:rect l="l" t="t" r="r" b="b"/>
            <a:pathLst>
              <a:path w="13850" h="94907" fill="none" extrusionOk="0">
                <a:moveTo>
                  <a:pt x="928" y="94907"/>
                </a:moveTo>
                <a:cubicBezTo>
                  <a:pt x="5196" y="93288"/>
                  <a:pt x="5564" y="90197"/>
                  <a:pt x="4121" y="86357"/>
                </a:cubicBezTo>
                <a:cubicBezTo>
                  <a:pt x="2900" y="83119"/>
                  <a:pt x="899" y="79793"/>
                  <a:pt x="369" y="77630"/>
                </a:cubicBezTo>
                <a:cubicBezTo>
                  <a:pt x="1" y="76187"/>
                  <a:pt x="486" y="74672"/>
                  <a:pt x="1649" y="73141"/>
                </a:cubicBezTo>
                <a:cubicBezTo>
                  <a:pt x="4180" y="69786"/>
                  <a:pt x="10126" y="66563"/>
                  <a:pt x="12142" y="62457"/>
                </a:cubicBezTo>
                <a:cubicBezTo>
                  <a:pt x="13849" y="58940"/>
                  <a:pt x="9596" y="52435"/>
                  <a:pt x="7609" y="45960"/>
                </a:cubicBezTo>
                <a:cubicBezTo>
                  <a:pt x="6123" y="41089"/>
                  <a:pt x="6505" y="36836"/>
                  <a:pt x="7138" y="32966"/>
                </a:cubicBezTo>
                <a:cubicBezTo>
                  <a:pt x="8551" y="24489"/>
                  <a:pt x="6152" y="8492"/>
                  <a:pt x="1767" y="1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7"/>
          <p:cNvSpPr/>
          <p:nvPr/>
        </p:nvSpPr>
        <p:spPr>
          <a:xfrm>
            <a:off x="7702195" y="-492650"/>
            <a:ext cx="917510" cy="6564402"/>
          </a:xfrm>
          <a:custGeom>
            <a:avLst/>
            <a:gdLst/>
            <a:ahLst/>
            <a:cxnLst/>
            <a:rect l="l" t="t" r="r" b="b"/>
            <a:pathLst>
              <a:path w="13349" h="95510" fill="none" extrusionOk="0">
                <a:moveTo>
                  <a:pt x="751" y="95510"/>
                </a:moveTo>
                <a:cubicBezTo>
                  <a:pt x="4842" y="93920"/>
                  <a:pt x="4975" y="90697"/>
                  <a:pt x="3724" y="87048"/>
                </a:cubicBezTo>
                <a:cubicBezTo>
                  <a:pt x="2620" y="83869"/>
                  <a:pt x="692" y="80602"/>
                  <a:pt x="280" y="78527"/>
                </a:cubicBezTo>
                <a:cubicBezTo>
                  <a:pt x="1" y="77144"/>
                  <a:pt x="575" y="75687"/>
                  <a:pt x="1693" y="74171"/>
                </a:cubicBezTo>
                <a:cubicBezTo>
                  <a:pt x="4180" y="70860"/>
                  <a:pt x="9434" y="67431"/>
                  <a:pt x="11553" y="63413"/>
                </a:cubicBezTo>
                <a:cubicBezTo>
                  <a:pt x="13348" y="60014"/>
                  <a:pt x="9875" y="53494"/>
                  <a:pt x="7712" y="46931"/>
                </a:cubicBezTo>
                <a:cubicBezTo>
                  <a:pt x="6108" y="42074"/>
                  <a:pt x="5549" y="37483"/>
                  <a:pt x="6181" y="33657"/>
                </a:cubicBezTo>
                <a:cubicBezTo>
                  <a:pt x="7653" y="24915"/>
                  <a:pt x="6108" y="8506"/>
                  <a:pt x="1354" y="0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"/>
          <p:cNvSpPr/>
          <p:nvPr/>
        </p:nvSpPr>
        <p:spPr>
          <a:xfrm rot="10800000">
            <a:off x="5220350" y="-33463"/>
            <a:ext cx="1716594" cy="5839232"/>
          </a:xfrm>
          <a:custGeom>
            <a:avLst/>
            <a:gdLst/>
            <a:ahLst/>
            <a:cxnLst/>
            <a:rect l="l" t="t" r="r" b="b"/>
            <a:pathLst>
              <a:path w="24975" h="84959" fill="none" extrusionOk="0">
                <a:moveTo>
                  <a:pt x="6182" y="84959"/>
                </a:moveTo>
                <a:cubicBezTo>
                  <a:pt x="13245" y="82942"/>
                  <a:pt x="17705" y="81809"/>
                  <a:pt x="13113" y="74878"/>
                </a:cubicBezTo>
                <a:cubicBezTo>
                  <a:pt x="8536" y="67917"/>
                  <a:pt x="1" y="60603"/>
                  <a:pt x="3400" y="56350"/>
                </a:cubicBezTo>
                <a:cubicBezTo>
                  <a:pt x="6800" y="52097"/>
                  <a:pt x="23576" y="52362"/>
                  <a:pt x="23724" y="46990"/>
                </a:cubicBezTo>
                <a:cubicBezTo>
                  <a:pt x="23871" y="41619"/>
                  <a:pt x="7756" y="35291"/>
                  <a:pt x="8198" y="30184"/>
                </a:cubicBezTo>
                <a:cubicBezTo>
                  <a:pt x="8639" y="25092"/>
                  <a:pt x="23856" y="26358"/>
                  <a:pt x="24401" y="21972"/>
                </a:cubicBezTo>
                <a:cubicBezTo>
                  <a:pt x="24975" y="17572"/>
                  <a:pt x="8801" y="8139"/>
                  <a:pt x="10184" y="1"/>
                </a:cubicBezTo>
              </a:path>
            </a:pathLst>
          </a:custGeom>
          <a:noFill/>
          <a:ln w="405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"/>
          <p:cNvSpPr/>
          <p:nvPr/>
        </p:nvSpPr>
        <p:spPr>
          <a:xfrm rot="10800000">
            <a:off x="5257809" y="-64804"/>
            <a:ext cx="1517270" cy="5881638"/>
          </a:xfrm>
          <a:custGeom>
            <a:avLst/>
            <a:gdLst/>
            <a:ahLst/>
            <a:cxnLst/>
            <a:rect l="l" t="t" r="r" b="b"/>
            <a:pathLst>
              <a:path w="22075" h="85576" fill="none" extrusionOk="0">
                <a:moveTo>
                  <a:pt x="3974" y="85576"/>
                </a:moveTo>
                <a:cubicBezTo>
                  <a:pt x="10861" y="83604"/>
                  <a:pt x="15055" y="82338"/>
                  <a:pt x="10684" y="75583"/>
                </a:cubicBezTo>
                <a:cubicBezTo>
                  <a:pt x="8168" y="71669"/>
                  <a:pt x="4386" y="67636"/>
                  <a:pt x="2252" y="64163"/>
                </a:cubicBezTo>
                <a:cubicBezTo>
                  <a:pt x="663" y="61544"/>
                  <a:pt x="0" y="59219"/>
                  <a:pt x="1428" y="57394"/>
                </a:cubicBezTo>
                <a:cubicBezTo>
                  <a:pt x="4783" y="53200"/>
                  <a:pt x="20868" y="53229"/>
                  <a:pt x="21133" y="47931"/>
                </a:cubicBezTo>
                <a:cubicBezTo>
                  <a:pt x="21369" y="42677"/>
                  <a:pt x="5990" y="36335"/>
                  <a:pt x="6284" y="31155"/>
                </a:cubicBezTo>
                <a:cubicBezTo>
                  <a:pt x="6579" y="26077"/>
                  <a:pt x="20898" y="27005"/>
                  <a:pt x="21457" y="22649"/>
                </a:cubicBezTo>
                <a:cubicBezTo>
                  <a:pt x="22075" y="18013"/>
                  <a:pt x="6755" y="8153"/>
                  <a:pt x="7800" y="0"/>
                </a:cubicBezTo>
              </a:path>
            </a:pathLst>
          </a:custGeom>
          <a:noFill/>
          <a:ln w="36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"/>
          <p:cNvSpPr/>
          <p:nvPr/>
        </p:nvSpPr>
        <p:spPr>
          <a:xfrm rot="10800000">
            <a:off x="5295200" y="-97176"/>
            <a:ext cx="1453624" cy="5923151"/>
          </a:xfrm>
          <a:custGeom>
            <a:avLst/>
            <a:gdLst/>
            <a:ahLst/>
            <a:cxnLst/>
            <a:rect l="l" t="t" r="r" b="b"/>
            <a:pathLst>
              <a:path w="21149" h="86180" fill="none" extrusionOk="0">
                <a:moveTo>
                  <a:pt x="3754" y="86180"/>
                </a:moveTo>
                <a:cubicBezTo>
                  <a:pt x="10464" y="84237"/>
                  <a:pt x="14408" y="82868"/>
                  <a:pt x="10229" y="76290"/>
                </a:cubicBezTo>
                <a:cubicBezTo>
                  <a:pt x="7786" y="72420"/>
                  <a:pt x="4136" y="68432"/>
                  <a:pt x="2120" y="65047"/>
                </a:cubicBezTo>
                <a:cubicBezTo>
                  <a:pt x="590" y="62516"/>
                  <a:pt x="1" y="60235"/>
                  <a:pt x="1428" y="58439"/>
                </a:cubicBezTo>
                <a:cubicBezTo>
                  <a:pt x="4725" y="54304"/>
                  <a:pt x="20163" y="54127"/>
                  <a:pt x="20530" y="48918"/>
                </a:cubicBezTo>
                <a:cubicBezTo>
                  <a:pt x="20898" y="43782"/>
                  <a:pt x="6197" y="37424"/>
                  <a:pt x="6358" y="32156"/>
                </a:cubicBezTo>
                <a:cubicBezTo>
                  <a:pt x="6535" y="27093"/>
                  <a:pt x="19927" y="27667"/>
                  <a:pt x="20486" y="23341"/>
                </a:cubicBezTo>
                <a:cubicBezTo>
                  <a:pt x="21149" y="18455"/>
                  <a:pt x="6712" y="8183"/>
                  <a:pt x="7374" y="1"/>
                </a:cubicBezTo>
              </a:path>
            </a:pathLst>
          </a:custGeom>
          <a:noFill/>
          <a:ln w="330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7"/>
          <p:cNvSpPr/>
          <p:nvPr/>
        </p:nvSpPr>
        <p:spPr>
          <a:xfrm rot="10800000">
            <a:off x="5325580" y="-129547"/>
            <a:ext cx="1396919" cy="5966657"/>
          </a:xfrm>
          <a:custGeom>
            <a:avLst/>
            <a:gdLst/>
            <a:ahLst/>
            <a:cxnLst/>
            <a:rect l="l" t="t" r="r" b="b"/>
            <a:pathLst>
              <a:path w="20324" h="86813" fill="none" extrusionOk="0">
                <a:moveTo>
                  <a:pt x="3518" y="86813"/>
                </a:moveTo>
                <a:cubicBezTo>
                  <a:pt x="10067" y="84870"/>
                  <a:pt x="13731" y="83398"/>
                  <a:pt x="9758" y="76997"/>
                </a:cubicBezTo>
                <a:cubicBezTo>
                  <a:pt x="7374" y="73200"/>
                  <a:pt x="3871" y="69241"/>
                  <a:pt x="1958" y="65945"/>
                </a:cubicBezTo>
                <a:cubicBezTo>
                  <a:pt x="516" y="63487"/>
                  <a:pt x="1" y="61250"/>
                  <a:pt x="1399" y="59484"/>
                </a:cubicBezTo>
                <a:cubicBezTo>
                  <a:pt x="4636" y="55408"/>
                  <a:pt x="19412" y="54996"/>
                  <a:pt x="19868" y="49860"/>
                </a:cubicBezTo>
                <a:cubicBezTo>
                  <a:pt x="20324" y="44841"/>
                  <a:pt x="6373" y="38484"/>
                  <a:pt x="6402" y="33127"/>
                </a:cubicBezTo>
                <a:cubicBezTo>
                  <a:pt x="6417" y="28080"/>
                  <a:pt x="18897" y="28315"/>
                  <a:pt x="19485" y="24018"/>
                </a:cubicBezTo>
                <a:cubicBezTo>
                  <a:pt x="20177" y="18867"/>
                  <a:pt x="6623" y="8198"/>
                  <a:pt x="6917" y="1"/>
                </a:cubicBezTo>
              </a:path>
            </a:pathLst>
          </a:custGeom>
          <a:noFill/>
          <a:ln w="330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7"/>
          <p:cNvSpPr/>
          <p:nvPr/>
        </p:nvSpPr>
        <p:spPr>
          <a:xfrm rot="10800000">
            <a:off x="5334653" y="-160888"/>
            <a:ext cx="1361522" cy="6009133"/>
          </a:xfrm>
          <a:custGeom>
            <a:avLst/>
            <a:gdLst/>
            <a:ahLst/>
            <a:cxnLst/>
            <a:rect l="l" t="t" r="r" b="b"/>
            <a:pathLst>
              <a:path w="19809" h="87431" fill="none" extrusionOk="0">
                <a:moveTo>
                  <a:pt x="3282" y="87431"/>
                </a:moveTo>
                <a:cubicBezTo>
                  <a:pt x="9639" y="85532"/>
                  <a:pt x="13054" y="83914"/>
                  <a:pt x="9272" y="77718"/>
                </a:cubicBezTo>
                <a:cubicBezTo>
                  <a:pt x="6991" y="73951"/>
                  <a:pt x="3591" y="70051"/>
                  <a:pt x="1781" y="66828"/>
                </a:cubicBezTo>
                <a:cubicBezTo>
                  <a:pt x="442" y="64429"/>
                  <a:pt x="0" y="62266"/>
                  <a:pt x="1384" y="60515"/>
                </a:cubicBezTo>
                <a:cubicBezTo>
                  <a:pt x="4562" y="56482"/>
                  <a:pt x="18661" y="55864"/>
                  <a:pt x="19249" y="50816"/>
                </a:cubicBezTo>
                <a:cubicBezTo>
                  <a:pt x="19809" y="45916"/>
                  <a:pt x="6564" y="39544"/>
                  <a:pt x="6461" y="34099"/>
                </a:cubicBezTo>
                <a:cubicBezTo>
                  <a:pt x="6343" y="29066"/>
                  <a:pt x="17895" y="28948"/>
                  <a:pt x="18514" y="24695"/>
                </a:cubicBezTo>
                <a:cubicBezTo>
                  <a:pt x="19264" y="19294"/>
                  <a:pt x="6549" y="8198"/>
                  <a:pt x="6490" y="1"/>
                </a:cubicBezTo>
              </a:path>
            </a:pathLst>
          </a:custGeom>
          <a:noFill/>
          <a:ln w="295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 rot="10800000">
            <a:off x="5342763" y="-193259"/>
            <a:ext cx="1325094" cy="6053601"/>
          </a:xfrm>
          <a:custGeom>
            <a:avLst/>
            <a:gdLst/>
            <a:ahLst/>
            <a:cxnLst/>
            <a:rect l="l" t="t" r="r" b="b"/>
            <a:pathLst>
              <a:path w="19279" h="88078" fill="none" extrusionOk="0">
                <a:moveTo>
                  <a:pt x="3032" y="88078"/>
                </a:moveTo>
                <a:cubicBezTo>
                  <a:pt x="9227" y="86209"/>
                  <a:pt x="12362" y="84472"/>
                  <a:pt x="8815" y="78483"/>
                </a:cubicBezTo>
                <a:cubicBezTo>
                  <a:pt x="6623" y="74759"/>
                  <a:pt x="3341" y="70904"/>
                  <a:pt x="1634" y="67769"/>
                </a:cubicBezTo>
                <a:cubicBezTo>
                  <a:pt x="368" y="65459"/>
                  <a:pt x="0" y="63339"/>
                  <a:pt x="1369" y="61618"/>
                </a:cubicBezTo>
                <a:cubicBezTo>
                  <a:pt x="4503" y="57630"/>
                  <a:pt x="17925" y="56805"/>
                  <a:pt x="18617" y="51831"/>
                </a:cubicBezTo>
                <a:cubicBezTo>
                  <a:pt x="19279" y="47048"/>
                  <a:pt x="6770" y="40632"/>
                  <a:pt x="6520" y="35113"/>
                </a:cubicBezTo>
                <a:cubicBezTo>
                  <a:pt x="6284" y="30095"/>
                  <a:pt x="16924" y="29639"/>
                  <a:pt x="17528" y="25401"/>
                </a:cubicBezTo>
                <a:cubicBezTo>
                  <a:pt x="18337" y="19735"/>
                  <a:pt x="6490" y="8241"/>
                  <a:pt x="6063" y="0"/>
                </a:cubicBezTo>
              </a:path>
            </a:pathLst>
          </a:custGeom>
          <a:noFill/>
          <a:ln w="295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/>
          <p:nvPr/>
        </p:nvSpPr>
        <p:spPr>
          <a:xfrm rot="10800000">
            <a:off x="5352867" y="-224600"/>
            <a:ext cx="1288734" cy="6095045"/>
          </a:xfrm>
          <a:custGeom>
            <a:avLst/>
            <a:gdLst/>
            <a:ahLst/>
            <a:cxnLst/>
            <a:rect l="l" t="t" r="r" b="b"/>
            <a:pathLst>
              <a:path w="18750" h="88681" fill="none" extrusionOk="0">
                <a:moveTo>
                  <a:pt x="2797" y="88681"/>
                </a:moveTo>
                <a:cubicBezTo>
                  <a:pt x="8816" y="86827"/>
                  <a:pt x="11686" y="84987"/>
                  <a:pt x="8330" y="79174"/>
                </a:cubicBezTo>
                <a:cubicBezTo>
                  <a:pt x="6226" y="75524"/>
                  <a:pt x="3077" y="71698"/>
                  <a:pt x="1473" y="68652"/>
                </a:cubicBezTo>
                <a:cubicBezTo>
                  <a:pt x="295" y="66430"/>
                  <a:pt x="1" y="64369"/>
                  <a:pt x="1340" y="62648"/>
                </a:cubicBezTo>
                <a:cubicBezTo>
                  <a:pt x="4416" y="58718"/>
                  <a:pt x="17160" y="57674"/>
                  <a:pt x="17970" y="52788"/>
                </a:cubicBezTo>
                <a:cubicBezTo>
                  <a:pt x="18750" y="48108"/>
                  <a:pt x="6976" y="41706"/>
                  <a:pt x="6564" y="36099"/>
                </a:cubicBezTo>
                <a:cubicBezTo>
                  <a:pt x="6226" y="31096"/>
                  <a:pt x="15909" y="30286"/>
                  <a:pt x="16527" y="26092"/>
                </a:cubicBezTo>
                <a:cubicBezTo>
                  <a:pt x="17381" y="20161"/>
                  <a:pt x="6403" y="8256"/>
                  <a:pt x="5608" y="0"/>
                </a:cubicBezTo>
              </a:path>
            </a:pathLst>
          </a:custGeom>
          <a:noFill/>
          <a:ln w="25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7"/>
          <p:cNvSpPr/>
          <p:nvPr/>
        </p:nvSpPr>
        <p:spPr>
          <a:xfrm rot="10800000">
            <a:off x="5361939" y="-258002"/>
            <a:ext cx="1251344" cy="6138620"/>
          </a:xfrm>
          <a:custGeom>
            <a:avLst/>
            <a:gdLst/>
            <a:ahLst/>
            <a:cxnLst/>
            <a:rect l="l" t="t" r="r" b="b"/>
            <a:pathLst>
              <a:path w="18206" h="89315" fill="none" extrusionOk="0">
                <a:moveTo>
                  <a:pt x="2547" y="89315"/>
                </a:moveTo>
                <a:cubicBezTo>
                  <a:pt x="8404" y="87475"/>
                  <a:pt x="11009" y="85518"/>
                  <a:pt x="7845" y="79896"/>
                </a:cubicBezTo>
                <a:cubicBezTo>
                  <a:pt x="5829" y="76276"/>
                  <a:pt x="2782" y="72508"/>
                  <a:pt x="1296" y="69565"/>
                </a:cubicBezTo>
                <a:cubicBezTo>
                  <a:pt x="192" y="67402"/>
                  <a:pt x="1" y="65400"/>
                  <a:pt x="1311" y="63708"/>
                </a:cubicBezTo>
                <a:cubicBezTo>
                  <a:pt x="4342" y="59852"/>
                  <a:pt x="16425" y="58572"/>
                  <a:pt x="17337" y="53760"/>
                </a:cubicBezTo>
                <a:cubicBezTo>
                  <a:pt x="18205" y="49198"/>
                  <a:pt x="7168" y="42796"/>
                  <a:pt x="6609" y="37086"/>
                </a:cubicBezTo>
                <a:cubicBezTo>
                  <a:pt x="6138" y="32097"/>
                  <a:pt x="14909" y="30949"/>
                  <a:pt x="15527" y="26785"/>
                </a:cubicBezTo>
                <a:cubicBezTo>
                  <a:pt x="16425" y="20604"/>
                  <a:pt x="6300" y="8301"/>
                  <a:pt x="5181" y="1"/>
                </a:cubicBezTo>
              </a:path>
            </a:pathLst>
          </a:custGeom>
          <a:noFill/>
          <a:ln w="220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"/>
          <p:cNvSpPr/>
          <p:nvPr/>
        </p:nvSpPr>
        <p:spPr>
          <a:xfrm rot="10800000">
            <a:off x="5373074" y="-289343"/>
            <a:ext cx="1215878" cy="6180064"/>
          </a:xfrm>
          <a:custGeom>
            <a:avLst/>
            <a:gdLst/>
            <a:ahLst/>
            <a:cxnLst/>
            <a:rect l="l" t="t" r="r" b="b"/>
            <a:pathLst>
              <a:path w="17690" h="89918" fill="none" extrusionOk="0">
                <a:moveTo>
                  <a:pt x="2340" y="89918"/>
                </a:moveTo>
                <a:cubicBezTo>
                  <a:pt x="8006" y="88122"/>
                  <a:pt x="10361" y="86018"/>
                  <a:pt x="7403" y="80602"/>
                </a:cubicBezTo>
                <a:cubicBezTo>
                  <a:pt x="5460" y="77026"/>
                  <a:pt x="2546" y="73288"/>
                  <a:pt x="1148" y="70448"/>
                </a:cubicBezTo>
                <a:cubicBezTo>
                  <a:pt x="133" y="68358"/>
                  <a:pt x="0" y="66416"/>
                  <a:pt x="1310" y="64738"/>
                </a:cubicBezTo>
                <a:cubicBezTo>
                  <a:pt x="4268" y="60926"/>
                  <a:pt x="15673" y="59440"/>
                  <a:pt x="16718" y="54716"/>
                </a:cubicBezTo>
                <a:cubicBezTo>
                  <a:pt x="17689" y="50272"/>
                  <a:pt x="7388" y="43856"/>
                  <a:pt x="6681" y="38072"/>
                </a:cubicBezTo>
                <a:cubicBezTo>
                  <a:pt x="6078" y="33098"/>
                  <a:pt x="13937" y="31597"/>
                  <a:pt x="14555" y="27476"/>
                </a:cubicBezTo>
                <a:cubicBezTo>
                  <a:pt x="15511" y="21030"/>
                  <a:pt x="6269" y="8315"/>
                  <a:pt x="4768" y="1"/>
                </a:cubicBezTo>
              </a:path>
            </a:pathLst>
          </a:custGeom>
          <a:noFill/>
          <a:ln w="220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"/>
          <p:cNvSpPr/>
          <p:nvPr/>
        </p:nvSpPr>
        <p:spPr>
          <a:xfrm rot="10800000">
            <a:off x="5382216" y="-322745"/>
            <a:ext cx="1178419" cy="6224601"/>
          </a:xfrm>
          <a:custGeom>
            <a:avLst/>
            <a:gdLst/>
            <a:ahLst/>
            <a:cxnLst/>
            <a:rect l="l" t="t" r="r" b="b"/>
            <a:pathLst>
              <a:path w="17145" h="90566" fill="none" extrusionOk="0">
                <a:moveTo>
                  <a:pt x="2105" y="90565"/>
                </a:moveTo>
                <a:cubicBezTo>
                  <a:pt x="7579" y="88770"/>
                  <a:pt x="9698" y="86563"/>
                  <a:pt x="6932" y="81324"/>
                </a:cubicBezTo>
                <a:cubicBezTo>
                  <a:pt x="5077" y="77792"/>
                  <a:pt x="2296" y="74112"/>
                  <a:pt x="1001" y="71346"/>
                </a:cubicBezTo>
                <a:cubicBezTo>
                  <a:pt x="59" y="69330"/>
                  <a:pt x="0" y="67446"/>
                  <a:pt x="1281" y="65783"/>
                </a:cubicBezTo>
                <a:cubicBezTo>
                  <a:pt x="4209" y="62030"/>
                  <a:pt x="14923" y="60338"/>
                  <a:pt x="16085" y="55673"/>
                </a:cubicBezTo>
                <a:cubicBezTo>
                  <a:pt x="17145" y="51346"/>
                  <a:pt x="7579" y="44930"/>
                  <a:pt x="6740" y="39043"/>
                </a:cubicBezTo>
                <a:cubicBezTo>
                  <a:pt x="6019" y="34069"/>
                  <a:pt x="12936" y="32230"/>
                  <a:pt x="13554" y="28153"/>
                </a:cubicBezTo>
                <a:cubicBezTo>
                  <a:pt x="14570" y="21443"/>
                  <a:pt x="6181" y="8316"/>
                  <a:pt x="4327" y="1"/>
                </a:cubicBezTo>
              </a:path>
            </a:pathLst>
          </a:custGeom>
          <a:noFill/>
          <a:ln w="185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"/>
          <p:cNvSpPr/>
          <p:nvPr/>
        </p:nvSpPr>
        <p:spPr>
          <a:xfrm rot="10800000">
            <a:off x="5393350" y="-354086"/>
            <a:ext cx="1141990" cy="6267076"/>
          </a:xfrm>
          <a:custGeom>
            <a:avLst/>
            <a:gdLst/>
            <a:ahLst/>
            <a:cxnLst/>
            <a:rect l="l" t="t" r="r" b="b"/>
            <a:pathLst>
              <a:path w="16615" h="91184" fill="none" extrusionOk="0">
                <a:moveTo>
                  <a:pt x="1884" y="91184"/>
                </a:moveTo>
                <a:cubicBezTo>
                  <a:pt x="7196" y="89418"/>
                  <a:pt x="9036" y="87092"/>
                  <a:pt x="6475" y="82059"/>
                </a:cubicBezTo>
                <a:cubicBezTo>
                  <a:pt x="4709" y="78586"/>
                  <a:pt x="2046" y="74937"/>
                  <a:pt x="854" y="72258"/>
                </a:cubicBezTo>
                <a:cubicBezTo>
                  <a:pt x="0" y="70331"/>
                  <a:pt x="15" y="68491"/>
                  <a:pt x="1295" y="66843"/>
                </a:cubicBezTo>
                <a:cubicBezTo>
                  <a:pt x="4165" y="63149"/>
                  <a:pt x="14187" y="61236"/>
                  <a:pt x="15452" y="56659"/>
                </a:cubicBezTo>
                <a:cubicBezTo>
                  <a:pt x="16615" y="52450"/>
                  <a:pt x="7800" y="46019"/>
                  <a:pt x="6784" y="40044"/>
                </a:cubicBezTo>
                <a:cubicBezTo>
                  <a:pt x="5960" y="35100"/>
                  <a:pt x="11965" y="32907"/>
                  <a:pt x="12568" y="28845"/>
                </a:cubicBezTo>
                <a:cubicBezTo>
                  <a:pt x="13628" y="21884"/>
                  <a:pt x="6107" y="8345"/>
                  <a:pt x="3885" y="1"/>
                </a:cubicBezTo>
              </a:path>
            </a:pathLst>
          </a:custGeom>
          <a:noFill/>
          <a:ln w="185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7"/>
          <p:cNvSpPr/>
          <p:nvPr/>
        </p:nvSpPr>
        <p:spPr>
          <a:xfrm rot="10800000">
            <a:off x="5402423" y="-385426"/>
            <a:ext cx="1111679" cy="6307490"/>
          </a:xfrm>
          <a:custGeom>
            <a:avLst/>
            <a:gdLst/>
            <a:ahLst/>
            <a:cxnLst/>
            <a:rect l="l" t="t" r="r" b="b"/>
            <a:pathLst>
              <a:path w="16174" h="91772" fill="none" extrusionOk="0">
                <a:moveTo>
                  <a:pt x="1737" y="91772"/>
                </a:moveTo>
                <a:cubicBezTo>
                  <a:pt x="6873" y="90050"/>
                  <a:pt x="8462" y="87578"/>
                  <a:pt x="6093" y="82751"/>
                </a:cubicBezTo>
                <a:cubicBezTo>
                  <a:pt x="4415" y="79307"/>
                  <a:pt x="1869" y="75716"/>
                  <a:pt x="780" y="73126"/>
                </a:cubicBezTo>
                <a:cubicBezTo>
                  <a:pt x="0" y="71287"/>
                  <a:pt x="118" y="69506"/>
                  <a:pt x="1369" y="67887"/>
                </a:cubicBezTo>
                <a:cubicBezTo>
                  <a:pt x="4180" y="64237"/>
                  <a:pt x="13539" y="62104"/>
                  <a:pt x="14923" y="57615"/>
                </a:cubicBezTo>
                <a:cubicBezTo>
                  <a:pt x="16174" y="53539"/>
                  <a:pt x="8124" y="47078"/>
                  <a:pt x="6961" y="41015"/>
                </a:cubicBezTo>
                <a:cubicBezTo>
                  <a:pt x="6004" y="36085"/>
                  <a:pt x="11082" y="33554"/>
                  <a:pt x="11700" y="29522"/>
                </a:cubicBezTo>
                <a:cubicBezTo>
                  <a:pt x="12833" y="22311"/>
                  <a:pt x="6152" y="8374"/>
                  <a:pt x="3576" y="1"/>
                </a:cubicBezTo>
              </a:path>
            </a:pathLst>
          </a:custGeom>
          <a:noFill/>
          <a:ln w="14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7"/>
          <p:cNvSpPr/>
          <p:nvPr/>
        </p:nvSpPr>
        <p:spPr>
          <a:xfrm rot="10800000">
            <a:off x="5413558" y="-418829"/>
            <a:ext cx="1078344" cy="6350996"/>
          </a:xfrm>
          <a:custGeom>
            <a:avLst/>
            <a:gdLst/>
            <a:ahLst/>
            <a:cxnLst/>
            <a:rect l="l" t="t" r="r" b="b"/>
            <a:pathLst>
              <a:path w="15689" h="92405" fill="none" extrusionOk="0">
                <a:moveTo>
                  <a:pt x="1561" y="92404"/>
                </a:moveTo>
                <a:cubicBezTo>
                  <a:pt x="6520" y="90697"/>
                  <a:pt x="7874" y="88122"/>
                  <a:pt x="5681" y="83457"/>
                </a:cubicBezTo>
                <a:cubicBezTo>
                  <a:pt x="4092" y="80057"/>
                  <a:pt x="1649" y="76525"/>
                  <a:pt x="678" y="74024"/>
                </a:cubicBezTo>
                <a:cubicBezTo>
                  <a:pt x="1" y="72258"/>
                  <a:pt x="163" y="70536"/>
                  <a:pt x="1399" y="68932"/>
                </a:cubicBezTo>
                <a:cubicBezTo>
                  <a:pt x="4151" y="65341"/>
                  <a:pt x="12834" y="62986"/>
                  <a:pt x="14320" y="58572"/>
                </a:cubicBezTo>
                <a:cubicBezTo>
                  <a:pt x="15689" y="54598"/>
                  <a:pt x="8360" y="48138"/>
                  <a:pt x="7035" y="42001"/>
                </a:cubicBezTo>
                <a:cubicBezTo>
                  <a:pt x="5976" y="37086"/>
                  <a:pt x="10111" y="34201"/>
                  <a:pt x="10744" y="30213"/>
                </a:cubicBezTo>
                <a:cubicBezTo>
                  <a:pt x="11921" y="22737"/>
                  <a:pt x="6108" y="8389"/>
                  <a:pt x="3165" y="0"/>
                </a:cubicBezTo>
              </a:path>
            </a:pathLst>
          </a:custGeom>
          <a:noFill/>
          <a:ln w="14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/>
          <p:nvPr/>
        </p:nvSpPr>
        <p:spPr>
          <a:xfrm rot="10800000">
            <a:off x="5421668" y="-450170"/>
            <a:ext cx="1047964" cy="6393471"/>
          </a:xfrm>
          <a:custGeom>
            <a:avLst/>
            <a:gdLst/>
            <a:ahLst/>
            <a:cxnLst/>
            <a:rect l="l" t="t" r="r" b="b"/>
            <a:pathLst>
              <a:path w="15247" h="93023" fill="none" extrusionOk="0">
                <a:moveTo>
                  <a:pt x="1399" y="93023"/>
                </a:moveTo>
                <a:cubicBezTo>
                  <a:pt x="6182" y="91330"/>
                  <a:pt x="7285" y="88622"/>
                  <a:pt x="5299" y="84178"/>
                </a:cubicBezTo>
                <a:cubicBezTo>
                  <a:pt x="3812" y="80823"/>
                  <a:pt x="1472" y="77335"/>
                  <a:pt x="604" y="74922"/>
                </a:cubicBezTo>
                <a:cubicBezTo>
                  <a:pt x="1" y="73229"/>
                  <a:pt x="266" y="71551"/>
                  <a:pt x="1472" y="69977"/>
                </a:cubicBezTo>
                <a:cubicBezTo>
                  <a:pt x="4180" y="66445"/>
                  <a:pt x="12186" y="63884"/>
                  <a:pt x="13805" y="59543"/>
                </a:cubicBezTo>
                <a:cubicBezTo>
                  <a:pt x="15247" y="55687"/>
                  <a:pt x="8698" y="49227"/>
                  <a:pt x="7212" y="42987"/>
                </a:cubicBezTo>
                <a:cubicBezTo>
                  <a:pt x="6034" y="38072"/>
                  <a:pt x="9243" y="34864"/>
                  <a:pt x="9861" y="30905"/>
                </a:cubicBezTo>
                <a:cubicBezTo>
                  <a:pt x="11097" y="23179"/>
                  <a:pt x="6152" y="8418"/>
                  <a:pt x="2841" y="0"/>
                </a:cubicBezTo>
              </a:path>
            </a:pathLst>
          </a:custGeom>
          <a:noFill/>
          <a:ln w="1100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7"/>
          <p:cNvSpPr/>
          <p:nvPr/>
        </p:nvSpPr>
        <p:spPr>
          <a:xfrm rot="10800000">
            <a:off x="5433765" y="-483572"/>
            <a:ext cx="1015660" cy="6438008"/>
          </a:xfrm>
          <a:custGeom>
            <a:avLst/>
            <a:gdLst/>
            <a:ahLst/>
            <a:cxnLst/>
            <a:rect l="l" t="t" r="r" b="b"/>
            <a:pathLst>
              <a:path w="14777" h="93671" fill="none" extrusionOk="0">
                <a:moveTo>
                  <a:pt x="1252" y="93670"/>
                </a:moveTo>
                <a:cubicBezTo>
                  <a:pt x="5873" y="91993"/>
                  <a:pt x="6712" y="89152"/>
                  <a:pt x="4916" y="84914"/>
                </a:cubicBezTo>
                <a:cubicBezTo>
                  <a:pt x="3518" y="81603"/>
                  <a:pt x="1296" y="78159"/>
                  <a:pt x="531" y="75819"/>
                </a:cubicBezTo>
                <a:cubicBezTo>
                  <a:pt x="1" y="74201"/>
                  <a:pt x="354" y="72582"/>
                  <a:pt x="1532" y="71022"/>
                </a:cubicBezTo>
                <a:cubicBezTo>
                  <a:pt x="4180" y="67549"/>
                  <a:pt x="11480" y="64767"/>
                  <a:pt x="13231" y="60500"/>
                </a:cubicBezTo>
                <a:cubicBezTo>
                  <a:pt x="14776" y="56747"/>
                  <a:pt x="8978" y="50272"/>
                  <a:pt x="7330" y="43958"/>
                </a:cubicBezTo>
                <a:cubicBezTo>
                  <a:pt x="6035" y="39073"/>
                  <a:pt x="8301" y="35496"/>
                  <a:pt x="8919" y="31582"/>
                </a:cubicBezTo>
                <a:cubicBezTo>
                  <a:pt x="10214" y="23591"/>
                  <a:pt x="6108" y="8418"/>
                  <a:pt x="2444" y="1"/>
                </a:cubicBezTo>
              </a:path>
            </a:pathLst>
          </a:custGeom>
          <a:noFill/>
          <a:ln w="7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/>
          <p:nvPr/>
        </p:nvSpPr>
        <p:spPr>
          <a:xfrm rot="10800000">
            <a:off x="5443869" y="-514913"/>
            <a:ext cx="984249" cy="6479452"/>
          </a:xfrm>
          <a:custGeom>
            <a:avLst/>
            <a:gdLst/>
            <a:ahLst/>
            <a:cxnLst/>
            <a:rect l="l" t="t" r="r" b="b"/>
            <a:pathLst>
              <a:path w="14320" h="94274" fill="none" extrusionOk="0">
                <a:moveTo>
                  <a:pt x="1089" y="94274"/>
                </a:moveTo>
                <a:cubicBezTo>
                  <a:pt x="5519" y="92640"/>
                  <a:pt x="6137" y="89667"/>
                  <a:pt x="4503" y="85620"/>
                </a:cubicBezTo>
                <a:cubicBezTo>
                  <a:pt x="3208" y="82353"/>
                  <a:pt x="1104" y="78968"/>
                  <a:pt x="442" y="76717"/>
                </a:cubicBezTo>
                <a:cubicBezTo>
                  <a:pt x="0" y="75172"/>
                  <a:pt x="427" y="73612"/>
                  <a:pt x="1589" y="72067"/>
                </a:cubicBezTo>
                <a:cubicBezTo>
                  <a:pt x="4180" y="68652"/>
                  <a:pt x="10802" y="65650"/>
                  <a:pt x="12686" y="61471"/>
                </a:cubicBezTo>
                <a:cubicBezTo>
                  <a:pt x="14319" y="57836"/>
                  <a:pt x="9271" y="51361"/>
                  <a:pt x="7447" y="44959"/>
                </a:cubicBezTo>
                <a:cubicBezTo>
                  <a:pt x="6078" y="40073"/>
                  <a:pt x="7402" y="36159"/>
                  <a:pt x="8021" y="32273"/>
                </a:cubicBezTo>
                <a:cubicBezTo>
                  <a:pt x="9389" y="24062"/>
                  <a:pt x="6122" y="8462"/>
                  <a:pt x="2104" y="0"/>
                </a:cubicBezTo>
              </a:path>
            </a:pathLst>
          </a:custGeom>
          <a:noFill/>
          <a:ln w="7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7"/>
          <p:cNvSpPr/>
          <p:nvPr/>
        </p:nvSpPr>
        <p:spPr>
          <a:xfrm rot="10800000">
            <a:off x="5453973" y="-546253"/>
            <a:ext cx="951945" cy="6522958"/>
          </a:xfrm>
          <a:custGeom>
            <a:avLst/>
            <a:gdLst/>
            <a:ahLst/>
            <a:cxnLst/>
            <a:rect l="l" t="t" r="r" b="b"/>
            <a:pathLst>
              <a:path w="13850" h="94907" fill="none" extrusionOk="0">
                <a:moveTo>
                  <a:pt x="928" y="94907"/>
                </a:moveTo>
                <a:cubicBezTo>
                  <a:pt x="5196" y="93288"/>
                  <a:pt x="5564" y="90197"/>
                  <a:pt x="4121" y="86357"/>
                </a:cubicBezTo>
                <a:cubicBezTo>
                  <a:pt x="2900" y="83119"/>
                  <a:pt x="899" y="79793"/>
                  <a:pt x="369" y="77630"/>
                </a:cubicBezTo>
                <a:cubicBezTo>
                  <a:pt x="1" y="76187"/>
                  <a:pt x="486" y="74672"/>
                  <a:pt x="1649" y="73141"/>
                </a:cubicBezTo>
                <a:cubicBezTo>
                  <a:pt x="4180" y="69786"/>
                  <a:pt x="10126" y="66563"/>
                  <a:pt x="12142" y="62457"/>
                </a:cubicBezTo>
                <a:cubicBezTo>
                  <a:pt x="13849" y="58940"/>
                  <a:pt x="9596" y="52435"/>
                  <a:pt x="7609" y="45960"/>
                </a:cubicBezTo>
                <a:cubicBezTo>
                  <a:pt x="6123" y="41089"/>
                  <a:pt x="6505" y="36836"/>
                  <a:pt x="7138" y="32966"/>
                </a:cubicBezTo>
                <a:cubicBezTo>
                  <a:pt x="8551" y="24489"/>
                  <a:pt x="6152" y="8492"/>
                  <a:pt x="1767" y="1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7"/>
          <p:cNvSpPr/>
          <p:nvPr/>
        </p:nvSpPr>
        <p:spPr>
          <a:xfrm rot="10800000">
            <a:off x="5466138" y="-578625"/>
            <a:ext cx="917510" cy="6564402"/>
          </a:xfrm>
          <a:custGeom>
            <a:avLst/>
            <a:gdLst/>
            <a:ahLst/>
            <a:cxnLst/>
            <a:rect l="l" t="t" r="r" b="b"/>
            <a:pathLst>
              <a:path w="13349" h="95510" fill="none" extrusionOk="0">
                <a:moveTo>
                  <a:pt x="751" y="95510"/>
                </a:moveTo>
                <a:cubicBezTo>
                  <a:pt x="4842" y="93920"/>
                  <a:pt x="4975" y="90697"/>
                  <a:pt x="3724" y="87048"/>
                </a:cubicBezTo>
                <a:cubicBezTo>
                  <a:pt x="2620" y="83869"/>
                  <a:pt x="692" y="80602"/>
                  <a:pt x="280" y="78527"/>
                </a:cubicBezTo>
                <a:cubicBezTo>
                  <a:pt x="1" y="77144"/>
                  <a:pt x="575" y="75687"/>
                  <a:pt x="1693" y="74171"/>
                </a:cubicBezTo>
                <a:cubicBezTo>
                  <a:pt x="4180" y="70860"/>
                  <a:pt x="9434" y="67431"/>
                  <a:pt x="11553" y="63413"/>
                </a:cubicBezTo>
                <a:cubicBezTo>
                  <a:pt x="13348" y="60014"/>
                  <a:pt x="9875" y="53494"/>
                  <a:pt x="7712" y="46931"/>
                </a:cubicBezTo>
                <a:cubicBezTo>
                  <a:pt x="6108" y="42074"/>
                  <a:pt x="5549" y="37483"/>
                  <a:pt x="6181" y="33657"/>
                </a:cubicBezTo>
                <a:cubicBezTo>
                  <a:pt x="7653" y="24915"/>
                  <a:pt x="6108" y="8506"/>
                  <a:pt x="1354" y="0"/>
                </a:cubicBezTo>
              </a:path>
            </a:pathLst>
          </a:custGeom>
          <a:noFill/>
          <a:ln w="477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7"/>
          <p:cNvSpPr/>
          <p:nvPr/>
        </p:nvSpPr>
        <p:spPr>
          <a:xfrm>
            <a:off x="0" y="9275"/>
            <a:ext cx="2195186" cy="1289721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7"/>
          <p:cNvSpPr/>
          <p:nvPr/>
        </p:nvSpPr>
        <p:spPr>
          <a:xfrm>
            <a:off x="0" y="9275"/>
            <a:ext cx="1611372" cy="873755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7"/>
          <p:cNvSpPr/>
          <p:nvPr/>
        </p:nvSpPr>
        <p:spPr>
          <a:xfrm rot="10800000" flipH="1">
            <a:off x="0" y="3853775"/>
            <a:ext cx="2195186" cy="1289721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7"/>
          <p:cNvSpPr/>
          <p:nvPr/>
        </p:nvSpPr>
        <p:spPr>
          <a:xfrm rot="10800000" flipH="1">
            <a:off x="0" y="4269741"/>
            <a:ext cx="1611372" cy="873755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7"/>
          <p:cNvSpPr/>
          <p:nvPr/>
        </p:nvSpPr>
        <p:spPr>
          <a:xfrm rot="-5017321">
            <a:off x="-1778342" y="2494078"/>
            <a:ext cx="3985444" cy="1406939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"/>
          <p:cNvSpPr/>
          <p:nvPr/>
        </p:nvSpPr>
        <p:spPr>
          <a:xfrm flipH="1">
            <a:off x="-283874" y="4495120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"/>
          <p:cNvSpPr/>
          <p:nvPr/>
        </p:nvSpPr>
        <p:spPr>
          <a:xfrm rot="10800000" flipH="1">
            <a:off x="320880" y="2830983"/>
            <a:ext cx="189900" cy="1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7"/>
          <p:cNvSpPr/>
          <p:nvPr/>
        </p:nvSpPr>
        <p:spPr>
          <a:xfrm rot="10800000" flipH="1">
            <a:off x="1643293" y="118108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7"/>
          <p:cNvSpPr/>
          <p:nvPr/>
        </p:nvSpPr>
        <p:spPr>
          <a:xfrm rot="10800000" flipH="1">
            <a:off x="5887744" y="3784980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7"/>
          <p:cNvSpPr/>
          <p:nvPr/>
        </p:nvSpPr>
        <p:spPr>
          <a:xfrm rot="10800000" flipH="1">
            <a:off x="8168401" y="198333"/>
            <a:ext cx="389400" cy="3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7"/>
          <p:cNvSpPr/>
          <p:nvPr/>
        </p:nvSpPr>
        <p:spPr>
          <a:xfrm flipH="1">
            <a:off x="8865501" y="106670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7"/>
          <p:cNvSpPr/>
          <p:nvPr/>
        </p:nvSpPr>
        <p:spPr>
          <a:xfrm flipH="1">
            <a:off x="8865501" y="763020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7"/>
          <p:cNvSpPr/>
          <p:nvPr/>
        </p:nvSpPr>
        <p:spPr>
          <a:xfrm rot="10800000" flipH="1">
            <a:off x="7912255" y="1387658"/>
            <a:ext cx="189900" cy="1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7"/>
          <p:cNvSpPr/>
          <p:nvPr/>
        </p:nvSpPr>
        <p:spPr>
          <a:xfrm rot="10800000" flipH="1">
            <a:off x="8102155" y="4107708"/>
            <a:ext cx="189900" cy="1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7"/>
          <p:cNvSpPr/>
          <p:nvPr/>
        </p:nvSpPr>
        <p:spPr>
          <a:xfrm rot="10800000" flipH="1">
            <a:off x="5983693" y="101773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"/>
          <p:cNvSpPr txBox="1">
            <a:spLocks noGrp="1"/>
          </p:cNvSpPr>
          <p:nvPr>
            <p:ph type="title"/>
          </p:nvPr>
        </p:nvSpPr>
        <p:spPr>
          <a:xfrm>
            <a:off x="1345950" y="1473175"/>
            <a:ext cx="41070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" name="Google Shape;317;p9"/>
          <p:cNvSpPr txBox="1">
            <a:spLocks noGrp="1"/>
          </p:cNvSpPr>
          <p:nvPr>
            <p:ph type="subTitle" idx="1"/>
          </p:nvPr>
        </p:nvSpPr>
        <p:spPr>
          <a:xfrm>
            <a:off x="808050" y="2101913"/>
            <a:ext cx="4644900" cy="1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9"/>
          <p:cNvSpPr/>
          <p:nvPr/>
        </p:nvSpPr>
        <p:spPr>
          <a:xfrm>
            <a:off x="6336555" y="4647881"/>
            <a:ext cx="11605" cy="5802"/>
          </a:xfrm>
          <a:custGeom>
            <a:avLst/>
            <a:gdLst/>
            <a:ahLst/>
            <a:cxnLst/>
            <a:rect l="l" t="t" r="r" b="b"/>
            <a:pathLst>
              <a:path w="230" h="115" extrusionOk="0">
                <a:moveTo>
                  <a:pt x="115" y="0"/>
                </a:moveTo>
                <a:lnTo>
                  <a:pt x="1" y="115"/>
                </a:lnTo>
                <a:lnTo>
                  <a:pt x="230" y="115"/>
                </a:lnTo>
                <a:lnTo>
                  <a:pt x="115" y="0"/>
                </a:lnTo>
                <a:close/>
              </a:path>
            </a:pathLst>
          </a:custGeom>
          <a:solidFill>
            <a:srgbClr val="262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9"/>
          <p:cNvSpPr/>
          <p:nvPr/>
        </p:nvSpPr>
        <p:spPr>
          <a:xfrm rot="5400000">
            <a:off x="5687754" y="1003533"/>
            <a:ext cx="4542757" cy="2463160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9"/>
          <p:cNvSpPr/>
          <p:nvPr/>
        </p:nvSpPr>
        <p:spPr>
          <a:xfrm rot="5400000">
            <a:off x="6016278" y="1031798"/>
            <a:ext cx="4243283" cy="2105586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9"/>
          <p:cNvSpPr/>
          <p:nvPr/>
        </p:nvSpPr>
        <p:spPr>
          <a:xfrm rot="4696341">
            <a:off x="5112413" y="1373277"/>
            <a:ext cx="5427419" cy="1915985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9"/>
          <p:cNvSpPr/>
          <p:nvPr/>
        </p:nvSpPr>
        <p:spPr>
          <a:xfrm rot="-5400000">
            <a:off x="-762959" y="2974109"/>
            <a:ext cx="2940325" cy="1459107"/>
          </a:xfrm>
          <a:custGeom>
            <a:avLst/>
            <a:gdLst/>
            <a:ahLst/>
            <a:cxnLst/>
            <a:rect l="l" t="t" r="r" b="b"/>
            <a:pathLst>
              <a:path w="81118" h="40254" extrusionOk="0">
                <a:moveTo>
                  <a:pt x="1" y="1"/>
                </a:moveTo>
                <a:lnTo>
                  <a:pt x="1" y="40073"/>
                </a:lnTo>
                <a:cubicBezTo>
                  <a:pt x="380" y="40197"/>
                  <a:pt x="767" y="40254"/>
                  <a:pt x="1155" y="40254"/>
                </a:cubicBezTo>
                <a:cubicBezTo>
                  <a:pt x="2665" y="40254"/>
                  <a:pt x="4180" y="39390"/>
                  <a:pt x="5210" y="38219"/>
                </a:cubicBezTo>
                <a:cubicBezTo>
                  <a:pt x="6491" y="36747"/>
                  <a:pt x="7212" y="34849"/>
                  <a:pt x="8006" y="33054"/>
                </a:cubicBezTo>
                <a:cubicBezTo>
                  <a:pt x="8786" y="31244"/>
                  <a:pt x="9728" y="29404"/>
                  <a:pt x="11318" y="28241"/>
                </a:cubicBezTo>
                <a:cubicBezTo>
                  <a:pt x="14379" y="26005"/>
                  <a:pt x="18985" y="26887"/>
                  <a:pt x="21914" y="24445"/>
                </a:cubicBezTo>
                <a:cubicBezTo>
                  <a:pt x="25033" y="21825"/>
                  <a:pt x="24930" y="16498"/>
                  <a:pt x="28183" y="14055"/>
                </a:cubicBezTo>
                <a:cubicBezTo>
                  <a:pt x="31273" y="11730"/>
                  <a:pt x="35850" y="13172"/>
                  <a:pt x="39308" y="11435"/>
                </a:cubicBezTo>
                <a:cubicBezTo>
                  <a:pt x="42208" y="9978"/>
                  <a:pt x="43797" y="6520"/>
                  <a:pt x="46784" y="5225"/>
                </a:cubicBezTo>
                <a:cubicBezTo>
                  <a:pt x="47746" y="4795"/>
                  <a:pt x="48744" y="4633"/>
                  <a:pt x="49765" y="4633"/>
                </a:cubicBezTo>
                <a:cubicBezTo>
                  <a:pt x="52914" y="4633"/>
                  <a:pt x="56284" y="6176"/>
                  <a:pt x="59494" y="6176"/>
                </a:cubicBezTo>
                <a:cubicBezTo>
                  <a:pt x="60308" y="6176"/>
                  <a:pt x="61111" y="6077"/>
                  <a:pt x="61898" y="5828"/>
                </a:cubicBezTo>
                <a:cubicBezTo>
                  <a:pt x="64547" y="4975"/>
                  <a:pt x="66593" y="2532"/>
                  <a:pt x="69330" y="2076"/>
                </a:cubicBezTo>
                <a:cubicBezTo>
                  <a:pt x="69677" y="2018"/>
                  <a:pt x="70022" y="1992"/>
                  <a:pt x="70367" y="1992"/>
                </a:cubicBezTo>
                <a:cubicBezTo>
                  <a:pt x="72203" y="1992"/>
                  <a:pt x="74018" y="2704"/>
                  <a:pt x="75864" y="2915"/>
                </a:cubicBezTo>
                <a:cubicBezTo>
                  <a:pt x="76107" y="2944"/>
                  <a:pt x="76356" y="2959"/>
                  <a:pt x="76608" y="2959"/>
                </a:cubicBezTo>
                <a:cubicBezTo>
                  <a:pt x="78633" y="2959"/>
                  <a:pt x="80830" y="2008"/>
                  <a:pt x="81118" y="45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9"/>
          <p:cNvSpPr/>
          <p:nvPr/>
        </p:nvSpPr>
        <p:spPr>
          <a:xfrm rot="-5400000">
            <a:off x="-361318" y="4373317"/>
            <a:ext cx="1138933" cy="460996"/>
          </a:xfrm>
          <a:custGeom>
            <a:avLst/>
            <a:gdLst/>
            <a:ahLst/>
            <a:cxnLst/>
            <a:rect l="l" t="t" r="r" b="b"/>
            <a:pathLst>
              <a:path w="31421" h="12718" extrusionOk="0">
                <a:moveTo>
                  <a:pt x="0" y="1"/>
                </a:moveTo>
                <a:lnTo>
                  <a:pt x="15" y="11318"/>
                </a:lnTo>
                <a:cubicBezTo>
                  <a:pt x="714" y="12333"/>
                  <a:pt x="1913" y="12717"/>
                  <a:pt x="3174" y="12717"/>
                </a:cubicBezTo>
                <a:cubicBezTo>
                  <a:pt x="3905" y="12717"/>
                  <a:pt x="4656" y="12588"/>
                  <a:pt x="5342" y="12377"/>
                </a:cubicBezTo>
                <a:cubicBezTo>
                  <a:pt x="7024" y="11870"/>
                  <a:pt x="8681" y="11024"/>
                  <a:pt x="10412" y="11024"/>
                </a:cubicBezTo>
                <a:cubicBezTo>
                  <a:pt x="10590" y="11024"/>
                  <a:pt x="10769" y="11033"/>
                  <a:pt x="10949" y="11053"/>
                </a:cubicBezTo>
                <a:cubicBezTo>
                  <a:pt x="12370" y="11196"/>
                  <a:pt x="13772" y="11959"/>
                  <a:pt x="15138" y="11959"/>
                </a:cubicBezTo>
                <a:cubicBezTo>
                  <a:pt x="15456" y="11959"/>
                  <a:pt x="15772" y="11918"/>
                  <a:pt x="16086" y="11818"/>
                </a:cubicBezTo>
                <a:cubicBezTo>
                  <a:pt x="18411" y="11067"/>
                  <a:pt x="18808" y="7683"/>
                  <a:pt x="20942" y="6491"/>
                </a:cubicBezTo>
                <a:cubicBezTo>
                  <a:pt x="21681" y="6076"/>
                  <a:pt x="22511" y="5989"/>
                  <a:pt x="23370" y="5989"/>
                </a:cubicBezTo>
                <a:cubicBezTo>
                  <a:pt x="23993" y="5989"/>
                  <a:pt x="24631" y="6035"/>
                  <a:pt x="25262" y="6035"/>
                </a:cubicBezTo>
                <a:cubicBezTo>
                  <a:pt x="25616" y="6035"/>
                  <a:pt x="25968" y="6020"/>
                  <a:pt x="26313" y="5976"/>
                </a:cubicBezTo>
                <a:cubicBezTo>
                  <a:pt x="29124" y="5608"/>
                  <a:pt x="31420" y="2826"/>
                  <a:pt x="31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9"/>
          <p:cNvSpPr/>
          <p:nvPr/>
        </p:nvSpPr>
        <p:spPr>
          <a:xfrm rot="-4693591">
            <a:off x="-1140671" y="2419967"/>
            <a:ext cx="3406657" cy="2009089"/>
          </a:xfrm>
          <a:custGeom>
            <a:avLst/>
            <a:gdLst/>
            <a:ahLst/>
            <a:cxnLst/>
            <a:rect l="l" t="t" r="r" b="b"/>
            <a:pathLst>
              <a:path w="73967" h="43620" extrusionOk="0">
                <a:moveTo>
                  <a:pt x="73672" y="0"/>
                </a:moveTo>
                <a:cubicBezTo>
                  <a:pt x="70257" y="2134"/>
                  <a:pt x="66593" y="3002"/>
                  <a:pt x="63370" y="3753"/>
                </a:cubicBezTo>
                <a:cubicBezTo>
                  <a:pt x="60118" y="4533"/>
                  <a:pt x="57307" y="5195"/>
                  <a:pt x="55821" y="6990"/>
                </a:cubicBezTo>
                <a:cubicBezTo>
                  <a:pt x="54746" y="8271"/>
                  <a:pt x="54025" y="9772"/>
                  <a:pt x="53334" y="11214"/>
                </a:cubicBezTo>
                <a:cubicBezTo>
                  <a:pt x="52156" y="13642"/>
                  <a:pt x="51052" y="15938"/>
                  <a:pt x="48462" y="16762"/>
                </a:cubicBezTo>
                <a:cubicBezTo>
                  <a:pt x="47864" y="16962"/>
                  <a:pt x="47068" y="17020"/>
                  <a:pt x="46200" y="17020"/>
                </a:cubicBezTo>
                <a:cubicBezTo>
                  <a:pt x="45531" y="17020"/>
                  <a:pt x="44819" y="16985"/>
                  <a:pt x="44121" y="16953"/>
                </a:cubicBezTo>
                <a:cubicBezTo>
                  <a:pt x="43381" y="16914"/>
                  <a:pt x="42635" y="16877"/>
                  <a:pt x="41924" y="16877"/>
                </a:cubicBezTo>
                <a:cubicBezTo>
                  <a:pt x="40770" y="16877"/>
                  <a:pt x="39710" y="16975"/>
                  <a:pt x="38926" y="17321"/>
                </a:cubicBezTo>
                <a:cubicBezTo>
                  <a:pt x="36880" y="18219"/>
                  <a:pt x="35232" y="20632"/>
                  <a:pt x="33628" y="22943"/>
                </a:cubicBezTo>
                <a:cubicBezTo>
                  <a:pt x="32657" y="24356"/>
                  <a:pt x="31730" y="25710"/>
                  <a:pt x="30773" y="26622"/>
                </a:cubicBezTo>
                <a:cubicBezTo>
                  <a:pt x="29449" y="27873"/>
                  <a:pt x="25681" y="27961"/>
                  <a:pt x="21664" y="28064"/>
                </a:cubicBezTo>
                <a:cubicBezTo>
                  <a:pt x="16542" y="28197"/>
                  <a:pt x="10715" y="28329"/>
                  <a:pt x="7639" y="30846"/>
                </a:cubicBezTo>
                <a:cubicBezTo>
                  <a:pt x="4239" y="33612"/>
                  <a:pt x="354" y="39308"/>
                  <a:pt x="1" y="43590"/>
                </a:cubicBezTo>
                <a:lnTo>
                  <a:pt x="560" y="43619"/>
                </a:lnTo>
                <a:cubicBezTo>
                  <a:pt x="884" y="39484"/>
                  <a:pt x="4681" y="33980"/>
                  <a:pt x="7963" y="31272"/>
                </a:cubicBezTo>
                <a:cubicBezTo>
                  <a:pt x="10891" y="28888"/>
                  <a:pt x="16616" y="28741"/>
                  <a:pt x="21678" y="28638"/>
                </a:cubicBezTo>
                <a:cubicBezTo>
                  <a:pt x="25976" y="28520"/>
                  <a:pt x="29669" y="28432"/>
                  <a:pt x="31141" y="27034"/>
                </a:cubicBezTo>
                <a:cubicBezTo>
                  <a:pt x="32142" y="26092"/>
                  <a:pt x="33084" y="24738"/>
                  <a:pt x="34070" y="23281"/>
                </a:cubicBezTo>
                <a:cubicBezTo>
                  <a:pt x="35630" y="21015"/>
                  <a:pt x="37234" y="18675"/>
                  <a:pt x="39147" y="17836"/>
                </a:cubicBezTo>
                <a:cubicBezTo>
                  <a:pt x="39856" y="17518"/>
                  <a:pt x="40862" y="17430"/>
                  <a:pt x="41964" y="17430"/>
                </a:cubicBezTo>
                <a:cubicBezTo>
                  <a:pt x="42647" y="17430"/>
                  <a:pt x="43368" y="17464"/>
                  <a:pt x="44077" y="17498"/>
                </a:cubicBezTo>
                <a:cubicBezTo>
                  <a:pt x="44836" y="17543"/>
                  <a:pt x="45574" y="17582"/>
                  <a:pt x="46260" y="17582"/>
                </a:cubicBezTo>
                <a:cubicBezTo>
                  <a:pt x="47156" y="17582"/>
                  <a:pt x="47966" y="17515"/>
                  <a:pt x="48624" y="17307"/>
                </a:cubicBezTo>
                <a:cubicBezTo>
                  <a:pt x="51435" y="16424"/>
                  <a:pt x="52598" y="14010"/>
                  <a:pt x="53834" y="11449"/>
                </a:cubicBezTo>
                <a:cubicBezTo>
                  <a:pt x="54511" y="10037"/>
                  <a:pt x="55232" y="8580"/>
                  <a:pt x="56233" y="7344"/>
                </a:cubicBezTo>
                <a:cubicBezTo>
                  <a:pt x="57616" y="5695"/>
                  <a:pt x="60339" y="5048"/>
                  <a:pt x="63503" y="4297"/>
                </a:cubicBezTo>
                <a:cubicBezTo>
                  <a:pt x="66755" y="3517"/>
                  <a:pt x="70464" y="2634"/>
                  <a:pt x="73966" y="471"/>
                </a:cubicBezTo>
                <a:lnTo>
                  <a:pt x="736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9"/>
          <p:cNvSpPr/>
          <p:nvPr/>
        </p:nvSpPr>
        <p:spPr>
          <a:xfrm rot="-1662308">
            <a:off x="5017694" y="-962111"/>
            <a:ext cx="2154211" cy="7067729"/>
          </a:xfrm>
          <a:custGeom>
            <a:avLst/>
            <a:gdLst/>
            <a:ahLst/>
            <a:cxnLst/>
            <a:rect l="l" t="t" r="r" b="b"/>
            <a:pathLst>
              <a:path w="29581" h="97052" extrusionOk="0">
                <a:moveTo>
                  <a:pt x="14658" y="4824"/>
                </a:moveTo>
                <a:cubicBezTo>
                  <a:pt x="14687" y="4838"/>
                  <a:pt x="14687" y="4853"/>
                  <a:pt x="14702" y="4883"/>
                </a:cubicBezTo>
                <a:lnTo>
                  <a:pt x="14702" y="4897"/>
                </a:lnTo>
                <a:cubicBezTo>
                  <a:pt x="14687" y="4883"/>
                  <a:pt x="14658" y="4883"/>
                  <a:pt x="14658" y="4853"/>
                </a:cubicBezTo>
                <a:lnTo>
                  <a:pt x="14658" y="4824"/>
                </a:lnTo>
                <a:close/>
                <a:moveTo>
                  <a:pt x="14716" y="5015"/>
                </a:moveTo>
                <a:lnTo>
                  <a:pt x="14775" y="5074"/>
                </a:lnTo>
                <a:cubicBezTo>
                  <a:pt x="14761" y="5059"/>
                  <a:pt x="14731" y="5044"/>
                  <a:pt x="14716" y="5044"/>
                </a:cubicBezTo>
                <a:lnTo>
                  <a:pt x="14716" y="5015"/>
                </a:lnTo>
                <a:close/>
                <a:moveTo>
                  <a:pt x="14761" y="5147"/>
                </a:moveTo>
                <a:lnTo>
                  <a:pt x="14805" y="5206"/>
                </a:lnTo>
                <a:lnTo>
                  <a:pt x="14805" y="5250"/>
                </a:lnTo>
                <a:lnTo>
                  <a:pt x="14761" y="5192"/>
                </a:lnTo>
                <a:lnTo>
                  <a:pt x="14761" y="5147"/>
                </a:lnTo>
                <a:close/>
                <a:moveTo>
                  <a:pt x="14923" y="5309"/>
                </a:moveTo>
                <a:cubicBezTo>
                  <a:pt x="14937" y="5324"/>
                  <a:pt x="14952" y="5339"/>
                  <a:pt x="14981" y="5353"/>
                </a:cubicBezTo>
                <a:lnTo>
                  <a:pt x="14981" y="5368"/>
                </a:lnTo>
                <a:cubicBezTo>
                  <a:pt x="14952" y="5353"/>
                  <a:pt x="14937" y="5353"/>
                  <a:pt x="14923" y="5339"/>
                </a:cubicBezTo>
                <a:lnTo>
                  <a:pt x="14923" y="5309"/>
                </a:lnTo>
                <a:close/>
                <a:moveTo>
                  <a:pt x="14789" y="5352"/>
                </a:moveTo>
                <a:cubicBezTo>
                  <a:pt x="14801" y="5364"/>
                  <a:pt x="14818" y="5377"/>
                  <a:pt x="14849" y="5398"/>
                </a:cubicBezTo>
                <a:cubicBezTo>
                  <a:pt x="14864" y="5412"/>
                  <a:pt x="14864" y="5427"/>
                  <a:pt x="14864" y="5427"/>
                </a:cubicBezTo>
                <a:cubicBezTo>
                  <a:pt x="14849" y="5412"/>
                  <a:pt x="14834" y="5398"/>
                  <a:pt x="14790" y="5368"/>
                </a:cubicBezTo>
                <a:cubicBezTo>
                  <a:pt x="14790" y="5363"/>
                  <a:pt x="14790" y="5357"/>
                  <a:pt x="14789" y="5352"/>
                </a:cubicBezTo>
                <a:close/>
                <a:moveTo>
                  <a:pt x="14981" y="5486"/>
                </a:moveTo>
                <a:lnTo>
                  <a:pt x="15026" y="5530"/>
                </a:lnTo>
                <a:lnTo>
                  <a:pt x="15026" y="5559"/>
                </a:lnTo>
                <a:cubicBezTo>
                  <a:pt x="15011" y="5545"/>
                  <a:pt x="14996" y="5515"/>
                  <a:pt x="14981" y="5515"/>
                </a:cubicBezTo>
                <a:lnTo>
                  <a:pt x="14981" y="5486"/>
                </a:lnTo>
                <a:close/>
                <a:moveTo>
                  <a:pt x="14848" y="5535"/>
                </a:moveTo>
                <a:cubicBezTo>
                  <a:pt x="14863" y="5552"/>
                  <a:pt x="14886" y="5563"/>
                  <a:pt x="14908" y="5574"/>
                </a:cubicBezTo>
                <a:cubicBezTo>
                  <a:pt x="14893" y="5574"/>
                  <a:pt x="14923" y="5589"/>
                  <a:pt x="14923" y="5618"/>
                </a:cubicBezTo>
                <a:cubicBezTo>
                  <a:pt x="14908" y="5589"/>
                  <a:pt x="14864" y="5574"/>
                  <a:pt x="14849" y="5559"/>
                </a:cubicBezTo>
                <a:cubicBezTo>
                  <a:pt x="14849" y="5553"/>
                  <a:pt x="14849" y="5543"/>
                  <a:pt x="14848" y="5535"/>
                </a:cubicBezTo>
                <a:close/>
                <a:moveTo>
                  <a:pt x="15143" y="5633"/>
                </a:moveTo>
                <a:cubicBezTo>
                  <a:pt x="15158" y="5648"/>
                  <a:pt x="15173" y="5662"/>
                  <a:pt x="15202" y="5662"/>
                </a:cubicBezTo>
                <a:lnTo>
                  <a:pt x="15202" y="5692"/>
                </a:lnTo>
                <a:cubicBezTo>
                  <a:pt x="15173" y="5662"/>
                  <a:pt x="15158" y="5662"/>
                  <a:pt x="15143" y="5648"/>
                </a:cubicBezTo>
                <a:lnTo>
                  <a:pt x="15143" y="5633"/>
                </a:lnTo>
                <a:close/>
                <a:moveTo>
                  <a:pt x="15008" y="5661"/>
                </a:moveTo>
                <a:cubicBezTo>
                  <a:pt x="15020" y="5676"/>
                  <a:pt x="15037" y="5696"/>
                  <a:pt x="15070" y="5707"/>
                </a:cubicBezTo>
                <a:cubicBezTo>
                  <a:pt x="15084" y="5707"/>
                  <a:pt x="15084" y="5721"/>
                  <a:pt x="15084" y="5736"/>
                </a:cubicBezTo>
                <a:cubicBezTo>
                  <a:pt x="15070" y="5721"/>
                  <a:pt x="15040" y="5707"/>
                  <a:pt x="15011" y="5692"/>
                </a:cubicBezTo>
                <a:cubicBezTo>
                  <a:pt x="15011" y="5674"/>
                  <a:pt x="15011" y="5667"/>
                  <a:pt x="15008" y="5661"/>
                </a:cubicBezTo>
                <a:close/>
                <a:moveTo>
                  <a:pt x="14864" y="5663"/>
                </a:moveTo>
                <a:cubicBezTo>
                  <a:pt x="14878" y="5692"/>
                  <a:pt x="14923" y="5707"/>
                  <a:pt x="14937" y="5721"/>
                </a:cubicBezTo>
                <a:cubicBezTo>
                  <a:pt x="14952" y="5736"/>
                  <a:pt x="14952" y="5766"/>
                  <a:pt x="14952" y="5780"/>
                </a:cubicBezTo>
                <a:cubicBezTo>
                  <a:pt x="14937" y="5766"/>
                  <a:pt x="14908" y="5736"/>
                  <a:pt x="14878" y="5721"/>
                </a:cubicBezTo>
                <a:cubicBezTo>
                  <a:pt x="14878" y="5707"/>
                  <a:pt x="14878" y="5692"/>
                  <a:pt x="14864" y="5663"/>
                </a:cubicBezTo>
                <a:close/>
                <a:moveTo>
                  <a:pt x="15202" y="5810"/>
                </a:moveTo>
                <a:lnTo>
                  <a:pt x="15246" y="5869"/>
                </a:lnTo>
                <a:cubicBezTo>
                  <a:pt x="15232" y="5854"/>
                  <a:pt x="15217" y="5839"/>
                  <a:pt x="15202" y="5839"/>
                </a:cubicBezTo>
                <a:lnTo>
                  <a:pt x="15202" y="5810"/>
                </a:lnTo>
                <a:close/>
                <a:moveTo>
                  <a:pt x="15055" y="5795"/>
                </a:moveTo>
                <a:cubicBezTo>
                  <a:pt x="15070" y="5810"/>
                  <a:pt x="15099" y="5839"/>
                  <a:pt x="15129" y="5854"/>
                </a:cubicBezTo>
                <a:cubicBezTo>
                  <a:pt x="15129" y="5883"/>
                  <a:pt x="15129" y="5883"/>
                  <a:pt x="15143" y="5913"/>
                </a:cubicBezTo>
                <a:cubicBezTo>
                  <a:pt x="15129" y="5883"/>
                  <a:pt x="15084" y="5869"/>
                  <a:pt x="15070" y="5854"/>
                </a:cubicBezTo>
                <a:cubicBezTo>
                  <a:pt x="15070" y="5839"/>
                  <a:pt x="15070" y="5810"/>
                  <a:pt x="15055" y="5795"/>
                </a:cubicBezTo>
                <a:close/>
                <a:moveTo>
                  <a:pt x="14893" y="5854"/>
                </a:moveTo>
                <a:cubicBezTo>
                  <a:pt x="14937" y="5869"/>
                  <a:pt x="14952" y="5883"/>
                  <a:pt x="14996" y="5913"/>
                </a:cubicBezTo>
                <a:lnTo>
                  <a:pt x="14996" y="5942"/>
                </a:lnTo>
                <a:cubicBezTo>
                  <a:pt x="14952" y="5927"/>
                  <a:pt x="14937" y="5913"/>
                  <a:pt x="14893" y="5883"/>
                </a:cubicBezTo>
                <a:lnTo>
                  <a:pt x="14893" y="5854"/>
                </a:lnTo>
                <a:close/>
                <a:moveTo>
                  <a:pt x="15231" y="5958"/>
                </a:moveTo>
                <a:cubicBezTo>
                  <a:pt x="15243" y="5973"/>
                  <a:pt x="15259" y="5991"/>
                  <a:pt x="15290" y="6001"/>
                </a:cubicBezTo>
                <a:cubicBezTo>
                  <a:pt x="15290" y="6016"/>
                  <a:pt x="15305" y="6030"/>
                  <a:pt x="15305" y="6030"/>
                </a:cubicBezTo>
                <a:cubicBezTo>
                  <a:pt x="15290" y="6016"/>
                  <a:pt x="15261" y="6001"/>
                  <a:pt x="15232" y="5986"/>
                </a:cubicBezTo>
                <a:cubicBezTo>
                  <a:pt x="15232" y="5975"/>
                  <a:pt x="15232" y="5965"/>
                  <a:pt x="15231" y="5958"/>
                </a:cubicBezTo>
                <a:close/>
                <a:moveTo>
                  <a:pt x="15099" y="5986"/>
                </a:moveTo>
                <a:cubicBezTo>
                  <a:pt x="15114" y="6001"/>
                  <a:pt x="15158" y="6016"/>
                  <a:pt x="15173" y="6030"/>
                </a:cubicBezTo>
                <a:lnTo>
                  <a:pt x="15173" y="6075"/>
                </a:lnTo>
                <a:cubicBezTo>
                  <a:pt x="15158" y="6060"/>
                  <a:pt x="15129" y="6030"/>
                  <a:pt x="15099" y="6016"/>
                </a:cubicBezTo>
                <a:lnTo>
                  <a:pt x="15099" y="5986"/>
                </a:lnTo>
                <a:close/>
                <a:moveTo>
                  <a:pt x="14937" y="6001"/>
                </a:moveTo>
                <a:lnTo>
                  <a:pt x="14937" y="6001"/>
                </a:lnTo>
                <a:cubicBezTo>
                  <a:pt x="14981" y="6016"/>
                  <a:pt x="14996" y="6030"/>
                  <a:pt x="15026" y="6075"/>
                </a:cubicBezTo>
                <a:cubicBezTo>
                  <a:pt x="15026" y="6089"/>
                  <a:pt x="15040" y="6133"/>
                  <a:pt x="15040" y="6148"/>
                </a:cubicBezTo>
                <a:cubicBezTo>
                  <a:pt x="15011" y="6133"/>
                  <a:pt x="14996" y="6104"/>
                  <a:pt x="14952" y="6089"/>
                </a:cubicBezTo>
                <a:cubicBezTo>
                  <a:pt x="14937" y="6045"/>
                  <a:pt x="14937" y="6030"/>
                  <a:pt x="14937" y="6001"/>
                </a:cubicBezTo>
                <a:close/>
                <a:moveTo>
                  <a:pt x="15408" y="6104"/>
                </a:moveTo>
                <a:lnTo>
                  <a:pt x="15452" y="6148"/>
                </a:lnTo>
                <a:cubicBezTo>
                  <a:pt x="15452" y="6163"/>
                  <a:pt x="15452" y="6163"/>
                  <a:pt x="15467" y="6178"/>
                </a:cubicBezTo>
                <a:cubicBezTo>
                  <a:pt x="15452" y="6163"/>
                  <a:pt x="15438" y="6148"/>
                  <a:pt x="15408" y="6148"/>
                </a:cubicBezTo>
                <a:lnTo>
                  <a:pt x="15408" y="6104"/>
                </a:lnTo>
                <a:close/>
                <a:moveTo>
                  <a:pt x="15261" y="6104"/>
                </a:moveTo>
                <a:cubicBezTo>
                  <a:pt x="15290" y="6133"/>
                  <a:pt x="15320" y="6148"/>
                  <a:pt x="15349" y="6163"/>
                </a:cubicBezTo>
                <a:lnTo>
                  <a:pt x="15349" y="6207"/>
                </a:lnTo>
                <a:cubicBezTo>
                  <a:pt x="15320" y="6178"/>
                  <a:pt x="15290" y="6163"/>
                  <a:pt x="15261" y="6148"/>
                </a:cubicBezTo>
                <a:lnTo>
                  <a:pt x="15261" y="6104"/>
                </a:lnTo>
                <a:close/>
                <a:moveTo>
                  <a:pt x="15099" y="6148"/>
                </a:moveTo>
                <a:cubicBezTo>
                  <a:pt x="15143" y="6163"/>
                  <a:pt x="15158" y="6178"/>
                  <a:pt x="15202" y="6192"/>
                </a:cubicBezTo>
                <a:cubicBezTo>
                  <a:pt x="15217" y="6222"/>
                  <a:pt x="15217" y="6236"/>
                  <a:pt x="15217" y="6281"/>
                </a:cubicBezTo>
                <a:cubicBezTo>
                  <a:pt x="15173" y="6251"/>
                  <a:pt x="15158" y="6236"/>
                  <a:pt x="15129" y="6222"/>
                </a:cubicBezTo>
                <a:cubicBezTo>
                  <a:pt x="15129" y="6207"/>
                  <a:pt x="15129" y="6163"/>
                  <a:pt x="15099" y="6148"/>
                </a:cubicBezTo>
                <a:close/>
                <a:moveTo>
                  <a:pt x="15585" y="6236"/>
                </a:moveTo>
                <a:cubicBezTo>
                  <a:pt x="15585" y="6251"/>
                  <a:pt x="15599" y="6251"/>
                  <a:pt x="15614" y="6281"/>
                </a:cubicBezTo>
                <a:lnTo>
                  <a:pt x="15614" y="6295"/>
                </a:lnTo>
                <a:cubicBezTo>
                  <a:pt x="15599" y="6281"/>
                  <a:pt x="15585" y="6281"/>
                  <a:pt x="15585" y="6251"/>
                </a:cubicBezTo>
                <a:lnTo>
                  <a:pt x="15585" y="6236"/>
                </a:lnTo>
                <a:close/>
                <a:moveTo>
                  <a:pt x="14952" y="6178"/>
                </a:moveTo>
                <a:lnTo>
                  <a:pt x="14952" y="6178"/>
                </a:lnTo>
                <a:cubicBezTo>
                  <a:pt x="14996" y="6192"/>
                  <a:pt x="15026" y="6222"/>
                  <a:pt x="15055" y="6251"/>
                </a:cubicBezTo>
                <a:cubicBezTo>
                  <a:pt x="15055" y="6281"/>
                  <a:pt x="15070" y="6310"/>
                  <a:pt x="15070" y="6325"/>
                </a:cubicBezTo>
                <a:cubicBezTo>
                  <a:pt x="15026" y="6310"/>
                  <a:pt x="14996" y="6295"/>
                  <a:pt x="14981" y="6251"/>
                </a:cubicBezTo>
                <a:cubicBezTo>
                  <a:pt x="14981" y="6236"/>
                  <a:pt x="14981" y="6222"/>
                  <a:pt x="14952" y="6178"/>
                </a:cubicBezTo>
                <a:close/>
                <a:moveTo>
                  <a:pt x="15452" y="6251"/>
                </a:moveTo>
                <a:cubicBezTo>
                  <a:pt x="15467" y="6281"/>
                  <a:pt x="15496" y="6295"/>
                  <a:pt x="15511" y="6325"/>
                </a:cubicBezTo>
                <a:lnTo>
                  <a:pt x="15452" y="6281"/>
                </a:lnTo>
                <a:lnTo>
                  <a:pt x="15452" y="6251"/>
                </a:lnTo>
                <a:close/>
                <a:moveTo>
                  <a:pt x="15305" y="6281"/>
                </a:moveTo>
                <a:cubicBezTo>
                  <a:pt x="15320" y="6295"/>
                  <a:pt x="15364" y="6310"/>
                  <a:pt x="15379" y="6325"/>
                </a:cubicBezTo>
                <a:cubicBezTo>
                  <a:pt x="15379" y="6354"/>
                  <a:pt x="15393" y="6369"/>
                  <a:pt x="15393" y="6384"/>
                </a:cubicBezTo>
                <a:cubicBezTo>
                  <a:pt x="15379" y="6369"/>
                  <a:pt x="15349" y="6354"/>
                  <a:pt x="15320" y="6325"/>
                </a:cubicBezTo>
                <a:cubicBezTo>
                  <a:pt x="15320" y="6310"/>
                  <a:pt x="15320" y="6295"/>
                  <a:pt x="15305" y="6281"/>
                </a:cubicBezTo>
                <a:close/>
                <a:moveTo>
                  <a:pt x="15158" y="6310"/>
                </a:moveTo>
                <a:lnTo>
                  <a:pt x="15158" y="6310"/>
                </a:lnTo>
                <a:cubicBezTo>
                  <a:pt x="15202" y="6325"/>
                  <a:pt x="15217" y="6354"/>
                  <a:pt x="15246" y="6369"/>
                </a:cubicBezTo>
                <a:cubicBezTo>
                  <a:pt x="15246" y="6384"/>
                  <a:pt x="15261" y="6413"/>
                  <a:pt x="15261" y="6442"/>
                </a:cubicBezTo>
                <a:cubicBezTo>
                  <a:pt x="15232" y="6428"/>
                  <a:pt x="15217" y="6398"/>
                  <a:pt x="15173" y="6384"/>
                </a:cubicBezTo>
                <a:cubicBezTo>
                  <a:pt x="15158" y="6369"/>
                  <a:pt x="15158" y="6354"/>
                  <a:pt x="15158" y="6310"/>
                </a:cubicBezTo>
                <a:close/>
                <a:moveTo>
                  <a:pt x="14996" y="6369"/>
                </a:moveTo>
                <a:cubicBezTo>
                  <a:pt x="15026" y="6384"/>
                  <a:pt x="15070" y="6398"/>
                  <a:pt x="15099" y="6442"/>
                </a:cubicBezTo>
                <a:cubicBezTo>
                  <a:pt x="15099" y="6457"/>
                  <a:pt x="15099" y="6472"/>
                  <a:pt x="15114" y="6501"/>
                </a:cubicBezTo>
                <a:cubicBezTo>
                  <a:pt x="15084" y="6472"/>
                  <a:pt x="15040" y="6457"/>
                  <a:pt x="15011" y="6413"/>
                </a:cubicBezTo>
                <a:cubicBezTo>
                  <a:pt x="14996" y="6398"/>
                  <a:pt x="14996" y="6384"/>
                  <a:pt x="14996" y="6369"/>
                </a:cubicBezTo>
                <a:close/>
                <a:moveTo>
                  <a:pt x="15467" y="6398"/>
                </a:moveTo>
                <a:cubicBezTo>
                  <a:pt x="15496" y="6413"/>
                  <a:pt x="15511" y="6442"/>
                  <a:pt x="15541" y="6457"/>
                </a:cubicBezTo>
                <a:cubicBezTo>
                  <a:pt x="15570" y="6472"/>
                  <a:pt x="15570" y="6501"/>
                  <a:pt x="15570" y="6516"/>
                </a:cubicBezTo>
                <a:cubicBezTo>
                  <a:pt x="15541" y="6501"/>
                  <a:pt x="15511" y="6472"/>
                  <a:pt x="15496" y="6457"/>
                </a:cubicBezTo>
                <a:cubicBezTo>
                  <a:pt x="15496" y="6442"/>
                  <a:pt x="15496" y="6413"/>
                  <a:pt x="15467" y="6398"/>
                </a:cubicBezTo>
                <a:close/>
                <a:moveTo>
                  <a:pt x="15349" y="6457"/>
                </a:moveTo>
                <a:lnTo>
                  <a:pt x="15349" y="6457"/>
                </a:lnTo>
                <a:cubicBezTo>
                  <a:pt x="15379" y="6472"/>
                  <a:pt x="15393" y="6501"/>
                  <a:pt x="15438" y="6516"/>
                </a:cubicBezTo>
                <a:cubicBezTo>
                  <a:pt x="15438" y="6531"/>
                  <a:pt x="15438" y="6545"/>
                  <a:pt x="15452" y="6590"/>
                </a:cubicBezTo>
                <a:cubicBezTo>
                  <a:pt x="15408" y="6575"/>
                  <a:pt x="15393" y="6545"/>
                  <a:pt x="15364" y="6531"/>
                </a:cubicBezTo>
                <a:cubicBezTo>
                  <a:pt x="15364" y="6516"/>
                  <a:pt x="15349" y="6472"/>
                  <a:pt x="15349" y="6457"/>
                </a:cubicBezTo>
                <a:close/>
                <a:moveTo>
                  <a:pt x="15202" y="6501"/>
                </a:moveTo>
                <a:cubicBezTo>
                  <a:pt x="15232" y="6516"/>
                  <a:pt x="15276" y="6531"/>
                  <a:pt x="15290" y="6575"/>
                </a:cubicBezTo>
                <a:cubicBezTo>
                  <a:pt x="15290" y="6590"/>
                  <a:pt x="15290" y="6604"/>
                  <a:pt x="15305" y="6619"/>
                </a:cubicBezTo>
                <a:cubicBezTo>
                  <a:pt x="15261" y="6604"/>
                  <a:pt x="15232" y="6590"/>
                  <a:pt x="15217" y="6575"/>
                </a:cubicBezTo>
                <a:cubicBezTo>
                  <a:pt x="15202" y="6531"/>
                  <a:pt x="15202" y="6516"/>
                  <a:pt x="15202" y="6501"/>
                </a:cubicBezTo>
                <a:close/>
                <a:moveTo>
                  <a:pt x="15658" y="6531"/>
                </a:moveTo>
                <a:lnTo>
                  <a:pt x="15717" y="6590"/>
                </a:lnTo>
                <a:cubicBezTo>
                  <a:pt x="15732" y="6619"/>
                  <a:pt x="15732" y="6619"/>
                  <a:pt x="15732" y="6648"/>
                </a:cubicBezTo>
                <a:lnTo>
                  <a:pt x="15673" y="6590"/>
                </a:lnTo>
                <a:cubicBezTo>
                  <a:pt x="15673" y="6575"/>
                  <a:pt x="15673" y="6546"/>
                  <a:pt x="15658" y="6531"/>
                </a:cubicBezTo>
                <a:close/>
                <a:moveTo>
                  <a:pt x="15526" y="6604"/>
                </a:moveTo>
                <a:cubicBezTo>
                  <a:pt x="15541" y="6619"/>
                  <a:pt x="15585" y="6648"/>
                  <a:pt x="15599" y="6663"/>
                </a:cubicBezTo>
                <a:cubicBezTo>
                  <a:pt x="15614" y="6663"/>
                  <a:pt x="15614" y="6678"/>
                  <a:pt x="15614" y="6722"/>
                </a:cubicBezTo>
                <a:cubicBezTo>
                  <a:pt x="15599" y="6693"/>
                  <a:pt x="15570" y="6678"/>
                  <a:pt x="15541" y="6663"/>
                </a:cubicBezTo>
                <a:cubicBezTo>
                  <a:pt x="15541" y="6648"/>
                  <a:pt x="15526" y="6619"/>
                  <a:pt x="15526" y="6604"/>
                </a:cubicBezTo>
                <a:close/>
                <a:moveTo>
                  <a:pt x="15393" y="6648"/>
                </a:moveTo>
                <a:cubicBezTo>
                  <a:pt x="15438" y="6663"/>
                  <a:pt x="15452" y="6678"/>
                  <a:pt x="15496" y="6693"/>
                </a:cubicBezTo>
                <a:cubicBezTo>
                  <a:pt x="15481" y="6708"/>
                  <a:pt x="15473" y="6720"/>
                  <a:pt x="15474" y="6727"/>
                </a:cubicBezTo>
                <a:lnTo>
                  <a:pt x="15474" y="6727"/>
                </a:lnTo>
                <a:cubicBezTo>
                  <a:pt x="15446" y="6712"/>
                  <a:pt x="15429" y="6690"/>
                  <a:pt x="15393" y="6678"/>
                </a:cubicBezTo>
                <a:lnTo>
                  <a:pt x="15393" y="6648"/>
                </a:lnTo>
                <a:close/>
                <a:moveTo>
                  <a:pt x="15836" y="6693"/>
                </a:moveTo>
                <a:cubicBezTo>
                  <a:pt x="15865" y="6722"/>
                  <a:pt x="15879" y="6737"/>
                  <a:pt x="15894" y="6737"/>
                </a:cubicBezTo>
                <a:cubicBezTo>
                  <a:pt x="15894" y="6752"/>
                  <a:pt x="15894" y="6752"/>
                  <a:pt x="15909" y="6766"/>
                </a:cubicBezTo>
                <a:cubicBezTo>
                  <a:pt x="15894" y="6752"/>
                  <a:pt x="15879" y="6737"/>
                  <a:pt x="15864" y="6737"/>
                </a:cubicBezTo>
                <a:cubicBezTo>
                  <a:pt x="15864" y="6722"/>
                  <a:pt x="15864" y="6722"/>
                  <a:pt x="15836" y="6693"/>
                </a:cubicBezTo>
                <a:close/>
                <a:moveTo>
                  <a:pt x="15688" y="6737"/>
                </a:moveTo>
                <a:lnTo>
                  <a:pt x="15688" y="6737"/>
                </a:lnTo>
                <a:cubicBezTo>
                  <a:pt x="15717" y="6752"/>
                  <a:pt x="15732" y="6766"/>
                  <a:pt x="15761" y="6796"/>
                </a:cubicBezTo>
                <a:cubicBezTo>
                  <a:pt x="15791" y="6810"/>
                  <a:pt x="15791" y="6825"/>
                  <a:pt x="15791" y="6840"/>
                </a:cubicBezTo>
                <a:cubicBezTo>
                  <a:pt x="15761" y="6825"/>
                  <a:pt x="15747" y="6810"/>
                  <a:pt x="15717" y="6796"/>
                </a:cubicBezTo>
                <a:cubicBezTo>
                  <a:pt x="15717" y="6766"/>
                  <a:pt x="15688" y="6752"/>
                  <a:pt x="15688" y="6737"/>
                </a:cubicBezTo>
                <a:close/>
                <a:moveTo>
                  <a:pt x="15585" y="6766"/>
                </a:moveTo>
                <a:cubicBezTo>
                  <a:pt x="15614" y="6781"/>
                  <a:pt x="15629" y="6810"/>
                  <a:pt x="15658" y="6825"/>
                </a:cubicBezTo>
                <a:lnTo>
                  <a:pt x="15658" y="6869"/>
                </a:lnTo>
                <a:cubicBezTo>
                  <a:pt x="15644" y="6840"/>
                  <a:pt x="15599" y="6825"/>
                  <a:pt x="15585" y="6810"/>
                </a:cubicBezTo>
                <a:lnTo>
                  <a:pt x="15585" y="6766"/>
                </a:lnTo>
                <a:close/>
                <a:moveTo>
                  <a:pt x="15997" y="6825"/>
                </a:moveTo>
                <a:cubicBezTo>
                  <a:pt x="16026" y="6869"/>
                  <a:pt x="16026" y="6869"/>
                  <a:pt x="16041" y="6884"/>
                </a:cubicBezTo>
                <a:lnTo>
                  <a:pt x="16041" y="6899"/>
                </a:lnTo>
                <a:lnTo>
                  <a:pt x="15997" y="6855"/>
                </a:lnTo>
                <a:lnTo>
                  <a:pt x="15997" y="6825"/>
                </a:lnTo>
                <a:close/>
                <a:moveTo>
                  <a:pt x="15892" y="6879"/>
                </a:moveTo>
                <a:lnTo>
                  <a:pt x="15938" y="6913"/>
                </a:lnTo>
                <a:cubicBezTo>
                  <a:pt x="15953" y="6943"/>
                  <a:pt x="15953" y="6958"/>
                  <a:pt x="15953" y="6958"/>
                </a:cubicBezTo>
                <a:lnTo>
                  <a:pt x="15894" y="6899"/>
                </a:lnTo>
                <a:cubicBezTo>
                  <a:pt x="15894" y="6892"/>
                  <a:pt x="15894" y="6884"/>
                  <a:pt x="15892" y="6879"/>
                </a:cubicBezTo>
                <a:close/>
                <a:moveTo>
                  <a:pt x="15761" y="6899"/>
                </a:moveTo>
                <a:cubicBezTo>
                  <a:pt x="15776" y="6913"/>
                  <a:pt x="15820" y="6943"/>
                  <a:pt x="15835" y="6958"/>
                </a:cubicBezTo>
                <a:cubicBezTo>
                  <a:pt x="15820" y="6972"/>
                  <a:pt x="15835" y="6987"/>
                  <a:pt x="15835" y="6987"/>
                </a:cubicBezTo>
                <a:cubicBezTo>
                  <a:pt x="15820" y="6972"/>
                  <a:pt x="15791" y="6958"/>
                  <a:pt x="15761" y="6943"/>
                </a:cubicBezTo>
                <a:lnTo>
                  <a:pt x="15761" y="6899"/>
                </a:lnTo>
                <a:close/>
                <a:moveTo>
                  <a:pt x="16041" y="7016"/>
                </a:moveTo>
                <a:cubicBezTo>
                  <a:pt x="16056" y="7031"/>
                  <a:pt x="16085" y="7031"/>
                  <a:pt x="16085" y="7046"/>
                </a:cubicBezTo>
                <a:cubicBezTo>
                  <a:pt x="16115" y="7061"/>
                  <a:pt x="16115" y="7090"/>
                  <a:pt x="16115" y="7090"/>
                </a:cubicBezTo>
                <a:cubicBezTo>
                  <a:pt x="16100" y="7061"/>
                  <a:pt x="16085" y="7061"/>
                  <a:pt x="16056" y="7046"/>
                </a:cubicBezTo>
                <a:cubicBezTo>
                  <a:pt x="16056" y="7031"/>
                  <a:pt x="16056" y="7031"/>
                  <a:pt x="16041" y="7016"/>
                </a:cubicBezTo>
                <a:close/>
                <a:moveTo>
                  <a:pt x="15923" y="7046"/>
                </a:moveTo>
                <a:cubicBezTo>
                  <a:pt x="15953" y="7061"/>
                  <a:pt x="15967" y="7090"/>
                  <a:pt x="15997" y="7105"/>
                </a:cubicBezTo>
                <a:lnTo>
                  <a:pt x="15997" y="7119"/>
                </a:lnTo>
                <a:cubicBezTo>
                  <a:pt x="15982" y="7105"/>
                  <a:pt x="15967" y="7090"/>
                  <a:pt x="15923" y="7061"/>
                </a:cubicBezTo>
                <a:lnTo>
                  <a:pt x="15923" y="7046"/>
                </a:lnTo>
                <a:close/>
                <a:moveTo>
                  <a:pt x="16232" y="7149"/>
                </a:moveTo>
                <a:lnTo>
                  <a:pt x="16262" y="7193"/>
                </a:lnTo>
                <a:lnTo>
                  <a:pt x="16262" y="7208"/>
                </a:lnTo>
                <a:cubicBezTo>
                  <a:pt x="16247" y="7193"/>
                  <a:pt x="16232" y="7193"/>
                  <a:pt x="16232" y="7178"/>
                </a:cubicBezTo>
                <a:lnTo>
                  <a:pt x="16232" y="7149"/>
                </a:lnTo>
                <a:close/>
                <a:moveTo>
                  <a:pt x="16115" y="7193"/>
                </a:moveTo>
                <a:cubicBezTo>
                  <a:pt x="16129" y="7208"/>
                  <a:pt x="16159" y="7208"/>
                  <a:pt x="16173" y="7252"/>
                </a:cubicBezTo>
                <a:cubicBezTo>
                  <a:pt x="16159" y="7237"/>
                  <a:pt x="16129" y="7208"/>
                  <a:pt x="16115" y="7208"/>
                </a:cubicBezTo>
                <a:lnTo>
                  <a:pt x="16115" y="7193"/>
                </a:lnTo>
                <a:close/>
                <a:moveTo>
                  <a:pt x="15011" y="6531"/>
                </a:moveTo>
                <a:lnTo>
                  <a:pt x="15011" y="6531"/>
                </a:lnTo>
                <a:cubicBezTo>
                  <a:pt x="15055" y="6545"/>
                  <a:pt x="15084" y="6590"/>
                  <a:pt x="15129" y="6604"/>
                </a:cubicBezTo>
                <a:cubicBezTo>
                  <a:pt x="15379" y="8120"/>
                  <a:pt x="15364" y="9695"/>
                  <a:pt x="15349" y="11240"/>
                </a:cubicBezTo>
                <a:lnTo>
                  <a:pt x="15349" y="12476"/>
                </a:lnTo>
                <a:cubicBezTo>
                  <a:pt x="15349" y="13168"/>
                  <a:pt x="15364" y="13977"/>
                  <a:pt x="15467" y="14787"/>
                </a:cubicBezTo>
                <a:cubicBezTo>
                  <a:pt x="15320" y="14007"/>
                  <a:pt x="15246" y="13124"/>
                  <a:pt x="15232" y="12167"/>
                </a:cubicBezTo>
                <a:cubicBezTo>
                  <a:pt x="15217" y="11623"/>
                  <a:pt x="15217" y="11093"/>
                  <a:pt x="15217" y="10578"/>
                </a:cubicBezTo>
                <a:cubicBezTo>
                  <a:pt x="15217" y="9239"/>
                  <a:pt x="15217" y="7870"/>
                  <a:pt x="15011" y="6531"/>
                </a:cubicBezTo>
                <a:close/>
                <a:moveTo>
                  <a:pt x="15232" y="6678"/>
                </a:moveTo>
                <a:lnTo>
                  <a:pt x="15232" y="6678"/>
                </a:lnTo>
                <a:cubicBezTo>
                  <a:pt x="15246" y="6678"/>
                  <a:pt x="15290" y="6722"/>
                  <a:pt x="15320" y="6737"/>
                </a:cubicBezTo>
                <a:cubicBezTo>
                  <a:pt x="15644" y="8429"/>
                  <a:pt x="15599" y="10225"/>
                  <a:pt x="15570" y="11976"/>
                </a:cubicBezTo>
                <a:cubicBezTo>
                  <a:pt x="15570" y="12255"/>
                  <a:pt x="15541" y="12535"/>
                  <a:pt x="15541" y="12800"/>
                </a:cubicBezTo>
                <a:cubicBezTo>
                  <a:pt x="15526" y="13609"/>
                  <a:pt x="15541" y="14492"/>
                  <a:pt x="15644" y="15405"/>
                </a:cubicBezTo>
                <a:cubicBezTo>
                  <a:pt x="15467" y="14375"/>
                  <a:pt x="15438" y="13359"/>
                  <a:pt x="15438" y="12491"/>
                </a:cubicBezTo>
                <a:lnTo>
                  <a:pt x="15438" y="11255"/>
                </a:lnTo>
                <a:cubicBezTo>
                  <a:pt x="15452" y="9739"/>
                  <a:pt x="15452" y="8164"/>
                  <a:pt x="15232" y="6678"/>
                </a:cubicBezTo>
                <a:close/>
                <a:moveTo>
                  <a:pt x="15408" y="6810"/>
                </a:moveTo>
                <a:cubicBezTo>
                  <a:pt x="15438" y="6810"/>
                  <a:pt x="15467" y="6840"/>
                  <a:pt x="15511" y="6869"/>
                </a:cubicBezTo>
                <a:cubicBezTo>
                  <a:pt x="15894" y="8753"/>
                  <a:pt x="15820" y="10769"/>
                  <a:pt x="15747" y="12726"/>
                </a:cubicBezTo>
                <a:lnTo>
                  <a:pt x="15732" y="13124"/>
                </a:lnTo>
                <a:cubicBezTo>
                  <a:pt x="15688" y="14021"/>
                  <a:pt x="15688" y="15007"/>
                  <a:pt x="15791" y="16008"/>
                </a:cubicBezTo>
                <a:cubicBezTo>
                  <a:pt x="15614" y="14904"/>
                  <a:pt x="15599" y="13801"/>
                  <a:pt x="15614" y="12800"/>
                </a:cubicBezTo>
                <a:cubicBezTo>
                  <a:pt x="15614" y="12535"/>
                  <a:pt x="15629" y="12255"/>
                  <a:pt x="15629" y="11976"/>
                </a:cubicBezTo>
                <a:cubicBezTo>
                  <a:pt x="15673" y="10254"/>
                  <a:pt x="15717" y="8488"/>
                  <a:pt x="15408" y="6810"/>
                </a:cubicBezTo>
                <a:close/>
                <a:moveTo>
                  <a:pt x="15599" y="6913"/>
                </a:moveTo>
                <a:cubicBezTo>
                  <a:pt x="15644" y="6928"/>
                  <a:pt x="15658" y="6958"/>
                  <a:pt x="15688" y="6972"/>
                </a:cubicBezTo>
                <a:cubicBezTo>
                  <a:pt x="16173" y="9091"/>
                  <a:pt x="16041" y="11358"/>
                  <a:pt x="15938" y="13418"/>
                </a:cubicBezTo>
                <a:cubicBezTo>
                  <a:pt x="15879" y="14375"/>
                  <a:pt x="15835" y="15361"/>
                  <a:pt x="15909" y="16332"/>
                </a:cubicBezTo>
                <a:cubicBezTo>
                  <a:pt x="15791" y="15228"/>
                  <a:pt x="15791" y="14110"/>
                  <a:pt x="15820" y="13080"/>
                </a:cubicBezTo>
                <a:lnTo>
                  <a:pt x="15835" y="12697"/>
                </a:lnTo>
                <a:cubicBezTo>
                  <a:pt x="15894" y="10799"/>
                  <a:pt x="15967" y="8797"/>
                  <a:pt x="15599" y="6913"/>
                </a:cubicBezTo>
                <a:close/>
                <a:moveTo>
                  <a:pt x="15791" y="7061"/>
                </a:moveTo>
                <a:cubicBezTo>
                  <a:pt x="15806" y="7075"/>
                  <a:pt x="15835" y="7105"/>
                  <a:pt x="15864" y="7119"/>
                </a:cubicBezTo>
                <a:cubicBezTo>
                  <a:pt x="16394" y="9239"/>
                  <a:pt x="16276" y="11534"/>
                  <a:pt x="16100" y="13742"/>
                </a:cubicBezTo>
                <a:cubicBezTo>
                  <a:pt x="16026" y="14698"/>
                  <a:pt x="15953" y="15728"/>
                  <a:pt x="15982" y="16729"/>
                </a:cubicBezTo>
                <a:cubicBezTo>
                  <a:pt x="15894" y="15640"/>
                  <a:pt x="15909" y="14492"/>
                  <a:pt x="15982" y="13433"/>
                </a:cubicBezTo>
                <a:cubicBezTo>
                  <a:pt x="16115" y="11402"/>
                  <a:pt x="16247" y="9165"/>
                  <a:pt x="15791" y="7061"/>
                </a:cubicBezTo>
                <a:close/>
                <a:moveTo>
                  <a:pt x="15967" y="7193"/>
                </a:moveTo>
                <a:cubicBezTo>
                  <a:pt x="15982" y="7208"/>
                  <a:pt x="16026" y="7237"/>
                  <a:pt x="16041" y="7252"/>
                </a:cubicBezTo>
                <a:cubicBezTo>
                  <a:pt x="16630" y="9400"/>
                  <a:pt x="16541" y="11770"/>
                  <a:pt x="16306" y="14051"/>
                </a:cubicBezTo>
                <a:cubicBezTo>
                  <a:pt x="16188" y="15108"/>
                  <a:pt x="16100" y="16165"/>
                  <a:pt x="16114" y="17208"/>
                </a:cubicBezTo>
                <a:lnTo>
                  <a:pt x="16114" y="17208"/>
                </a:lnTo>
                <a:cubicBezTo>
                  <a:pt x="16114" y="17200"/>
                  <a:pt x="16112" y="17197"/>
                  <a:pt x="16100" y="17185"/>
                </a:cubicBezTo>
                <a:cubicBezTo>
                  <a:pt x="16026" y="16038"/>
                  <a:pt x="16100" y="14860"/>
                  <a:pt x="16173" y="13742"/>
                </a:cubicBezTo>
                <a:cubicBezTo>
                  <a:pt x="16365" y="11578"/>
                  <a:pt x="16482" y="9297"/>
                  <a:pt x="15967" y="7193"/>
                </a:cubicBezTo>
                <a:close/>
                <a:moveTo>
                  <a:pt x="16159" y="7340"/>
                </a:moveTo>
                <a:lnTo>
                  <a:pt x="16203" y="7399"/>
                </a:lnTo>
                <a:cubicBezTo>
                  <a:pt x="16909" y="9739"/>
                  <a:pt x="16747" y="12314"/>
                  <a:pt x="16497" y="14389"/>
                </a:cubicBezTo>
                <a:cubicBezTo>
                  <a:pt x="16365" y="15478"/>
                  <a:pt x="16262" y="16508"/>
                  <a:pt x="16232" y="17480"/>
                </a:cubicBezTo>
                <a:cubicBezTo>
                  <a:pt x="16232" y="17465"/>
                  <a:pt x="16203" y="17436"/>
                  <a:pt x="16203" y="17421"/>
                </a:cubicBezTo>
                <a:cubicBezTo>
                  <a:pt x="16188" y="16332"/>
                  <a:pt x="16276" y="15199"/>
                  <a:pt x="16394" y="14066"/>
                </a:cubicBezTo>
                <a:cubicBezTo>
                  <a:pt x="16615" y="11814"/>
                  <a:pt x="16718" y="9474"/>
                  <a:pt x="16159" y="7340"/>
                </a:cubicBezTo>
                <a:close/>
                <a:moveTo>
                  <a:pt x="16321" y="7487"/>
                </a:moveTo>
                <a:lnTo>
                  <a:pt x="16365" y="7546"/>
                </a:lnTo>
                <a:cubicBezTo>
                  <a:pt x="16998" y="9459"/>
                  <a:pt x="17086" y="11770"/>
                  <a:pt x="16688" y="14713"/>
                </a:cubicBezTo>
                <a:lnTo>
                  <a:pt x="16688" y="14757"/>
                </a:lnTo>
                <a:cubicBezTo>
                  <a:pt x="16541" y="15743"/>
                  <a:pt x="16409" y="16744"/>
                  <a:pt x="16335" y="17715"/>
                </a:cubicBezTo>
                <a:cubicBezTo>
                  <a:pt x="16321" y="17700"/>
                  <a:pt x="16321" y="17686"/>
                  <a:pt x="16291" y="17642"/>
                </a:cubicBezTo>
                <a:cubicBezTo>
                  <a:pt x="16321" y="16626"/>
                  <a:pt x="16424" y="15537"/>
                  <a:pt x="16571" y="14404"/>
                </a:cubicBezTo>
                <a:cubicBezTo>
                  <a:pt x="16836" y="12329"/>
                  <a:pt x="16998" y="9813"/>
                  <a:pt x="16321" y="7487"/>
                </a:cubicBezTo>
                <a:close/>
                <a:moveTo>
                  <a:pt x="16306" y="17803"/>
                </a:moveTo>
                <a:cubicBezTo>
                  <a:pt x="16306" y="17818"/>
                  <a:pt x="16321" y="17848"/>
                  <a:pt x="16321" y="17862"/>
                </a:cubicBezTo>
                <a:lnTo>
                  <a:pt x="16321" y="17921"/>
                </a:lnTo>
                <a:cubicBezTo>
                  <a:pt x="16321" y="17907"/>
                  <a:pt x="16306" y="17877"/>
                  <a:pt x="16306" y="17862"/>
                </a:cubicBezTo>
                <a:lnTo>
                  <a:pt x="16306" y="17803"/>
                </a:lnTo>
                <a:close/>
                <a:moveTo>
                  <a:pt x="16510" y="7643"/>
                </a:moveTo>
                <a:cubicBezTo>
                  <a:pt x="16528" y="7643"/>
                  <a:pt x="16531" y="7657"/>
                  <a:pt x="16541" y="7679"/>
                </a:cubicBezTo>
                <a:cubicBezTo>
                  <a:pt x="17233" y="9665"/>
                  <a:pt x="17365" y="12123"/>
                  <a:pt x="16895" y="15037"/>
                </a:cubicBezTo>
                <a:lnTo>
                  <a:pt x="16821" y="15493"/>
                </a:lnTo>
                <a:cubicBezTo>
                  <a:pt x="16688" y="16317"/>
                  <a:pt x="16541" y="17141"/>
                  <a:pt x="16453" y="17936"/>
                </a:cubicBezTo>
                <a:cubicBezTo>
                  <a:pt x="16424" y="17921"/>
                  <a:pt x="16409" y="17877"/>
                  <a:pt x="16409" y="17862"/>
                </a:cubicBezTo>
                <a:cubicBezTo>
                  <a:pt x="16468" y="16847"/>
                  <a:pt x="16615" y="15802"/>
                  <a:pt x="16762" y="14772"/>
                </a:cubicBezTo>
                <a:lnTo>
                  <a:pt x="16762" y="14742"/>
                </a:lnTo>
                <a:cubicBezTo>
                  <a:pt x="17159" y="11843"/>
                  <a:pt x="17086" y="9548"/>
                  <a:pt x="16482" y="7649"/>
                </a:cubicBezTo>
                <a:cubicBezTo>
                  <a:pt x="16494" y="7645"/>
                  <a:pt x="16503" y="7643"/>
                  <a:pt x="16510" y="7643"/>
                </a:cubicBezTo>
                <a:close/>
                <a:moveTo>
                  <a:pt x="16644" y="7767"/>
                </a:moveTo>
                <a:lnTo>
                  <a:pt x="16644" y="7767"/>
                </a:lnTo>
                <a:cubicBezTo>
                  <a:pt x="16674" y="7782"/>
                  <a:pt x="16688" y="7796"/>
                  <a:pt x="16703" y="7796"/>
                </a:cubicBezTo>
                <a:cubicBezTo>
                  <a:pt x="17675" y="10357"/>
                  <a:pt x="17483" y="13227"/>
                  <a:pt x="17086" y="15331"/>
                </a:cubicBezTo>
                <a:cubicBezTo>
                  <a:pt x="17042" y="15596"/>
                  <a:pt x="16983" y="15890"/>
                  <a:pt x="16924" y="16170"/>
                </a:cubicBezTo>
                <a:cubicBezTo>
                  <a:pt x="16792" y="16832"/>
                  <a:pt x="16659" y="17494"/>
                  <a:pt x="16571" y="18113"/>
                </a:cubicBezTo>
                <a:cubicBezTo>
                  <a:pt x="16556" y="18083"/>
                  <a:pt x="16541" y="18068"/>
                  <a:pt x="16512" y="18024"/>
                </a:cubicBezTo>
                <a:cubicBezTo>
                  <a:pt x="16615" y="17200"/>
                  <a:pt x="16733" y="16332"/>
                  <a:pt x="16880" y="15464"/>
                </a:cubicBezTo>
                <a:lnTo>
                  <a:pt x="16968" y="15007"/>
                </a:lnTo>
                <a:cubicBezTo>
                  <a:pt x="17424" y="12152"/>
                  <a:pt x="17336" y="9724"/>
                  <a:pt x="16644" y="7767"/>
                </a:cubicBezTo>
                <a:close/>
                <a:moveTo>
                  <a:pt x="16394" y="18010"/>
                </a:moveTo>
                <a:cubicBezTo>
                  <a:pt x="16409" y="18024"/>
                  <a:pt x="16409" y="18039"/>
                  <a:pt x="16424" y="18083"/>
                </a:cubicBezTo>
                <a:lnTo>
                  <a:pt x="16424" y="18157"/>
                </a:lnTo>
                <a:cubicBezTo>
                  <a:pt x="16409" y="18113"/>
                  <a:pt x="16409" y="18098"/>
                  <a:pt x="16394" y="18083"/>
                </a:cubicBezTo>
                <a:lnTo>
                  <a:pt x="16394" y="18010"/>
                </a:lnTo>
                <a:close/>
                <a:moveTo>
                  <a:pt x="16394" y="18230"/>
                </a:moveTo>
                <a:cubicBezTo>
                  <a:pt x="16394" y="18274"/>
                  <a:pt x="16409" y="18289"/>
                  <a:pt x="16409" y="18289"/>
                </a:cubicBezTo>
                <a:lnTo>
                  <a:pt x="16409" y="18363"/>
                </a:lnTo>
                <a:cubicBezTo>
                  <a:pt x="16409" y="18348"/>
                  <a:pt x="16394" y="18319"/>
                  <a:pt x="16394" y="18304"/>
                </a:cubicBezTo>
                <a:lnTo>
                  <a:pt x="16394" y="18230"/>
                </a:lnTo>
                <a:close/>
                <a:moveTo>
                  <a:pt x="16512" y="18171"/>
                </a:moveTo>
                <a:cubicBezTo>
                  <a:pt x="16541" y="18216"/>
                  <a:pt x="16556" y="18230"/>
                  <a:pt x="16571" y="18274"/>
                </a:cubicBezTo>
                <a:cubicBezTo>
                  <a:pt x="16541" y="18304"/>
                  <a:pt x="16541" y="18348"/>
                  <a:pt x="16541" y="18363"/>
                </a:cubicBezTo>
                <a:cubicBezTo>
                  <a:pt x="16527" y="18319"/>
                  <a:pt x="16497" y="18304"/>
                  <a:pt x="16497" y="18274"/>
                </a:cubicBezTo>
                <a:cubicBezTo>
                  <a:pt x="16497" y="18230"/>
                  <a:pt x="16497" y="18201"/>
                  <a:pt x="16512" y="18171"/>
                </a:cubicBezTo>
                <a:close/>
                <a:moveTo>
                  <a:pt x="16904" y="8079"/>
                </a:moveTo>
                <a:lnTo>
                  <a:pt x="16904" y="8079"/>
                </a:lnTo>
                <a:cubicBezTo>
                  <a:pt x="17725" y="10191"/>
                  <a:pt x="17853" y="12831"/>
                  <a:pt x="17277" y="15655"/>
                </a:cubicBezTo>
                <a:cubicBezTo>
                  <a:pt x="17189" y="16067"/>
                  <a:pt x="17101" y="16479"/>
                  <a:pt x="17012" y="16876"/>
                </a:cubicBezTo>
                <a:cubicBezTo>
                  <a:pt x="16909" y="17362"/>
                  <a:pt x="16792" y="17862"/>
                  <a:pt x="16703" y="18363"/>
                </a:cubicBezTo>
                <a:lnTo>
                  <a:pt x="16644" y="18245"/>
                </a:lnTo>
                <a:cubicBezTo>
                  <a:pt x="16733" y="17583"/>
                  <a:pt x="16880" y="16891"/>
                  <a:pt x="17012" y="16185"/>
                </a:cubicBezTo>
                <a:cubicBezTo>
                  <a:pt x="17071" y="15920"/>
                  <a:pt x="17130" y="15625"/>
                  <a:pt x="17189" y="15346"/>
                </a:cubicBezTo>
                <a:cubicBezTo>
                  <a:pt x="17564" y="13326"/>
                  <a:pt x="17769" y="10558"/>
                  <a:pt x="16904" y="8079"/>
                </a:cubicBezTo>
                <a:close/>
                <a:moveTo>
                  <a:pt x="16998" y="8091"/>
                </a:moveTo>
                <a:cubicBezTo>
                  <a:pt x="18263" y="11005"/>
                  <a:pt x="17866" y="14198"/>
                  <a:pt x="17454" y="15964"/>
                </a:cubicBezTo>
                <a:cubicBezTo>
                  <a:pt x="17351" y="16508"/>
                  <a:pt x="17204" y="17024"/>
                  <a:pt x="17086" y="17539"/>
                </a:cubicBezTo>
                <a:cubicBezTo>
                  <a:pt x="16998" y="17877"/>
                  <a:pt x="16924" y="18230"/>
                  <a:pt x="16836" y="18569"/>
                </a:cubicBezTo>
                <a:cubicBezTo>
                  <a:pt x="16821" y="18525"/>
                  <a:pt x="16777" y="18480"/>
                  <a:pt x="16762" y="18451"/>
                </a:cubicBezTo>
                <a:cubicBezTo>
                  <a:pt x="16850" y="17936"/>
                  <a:pt x="16983" y="17421"/>
                  <a:pt x="17086" y="16891"/>
                </a:cubicBezTo>
                <a:cubicBezTo>
                  <a:pt x="17174" y="16479"/>
                  <a:pt x="17277" y="16082"/>
                  <a:pt x="17351" y="15670"/>
                </a:cubicBezTo>
                <a:cubicBezTo>
                  <a:pt x="17939" y="12829"/>
                  <a:pt x="17807" y="10195"/>
                  <a:pt x="16998" y="8091"/>
                </a:cubicBezTo>
                <a:close/>
                <a:moveTo>
                  <a:pt x="16615" y="18377"/>
                </a:moveTo>
                <a:cubicBezTo>
                  <a:pt x="16630" y="18407"/>
                  <a:pt x="16644" y="18436"/>
                  <a:pt x="16659" y="18466"/>
                </a:cubicBezTo>
                <a:cubicBezTo>
                  <a:pt x="16674" y="18510"/>
                  <a:pt x="16674" y="18539"/>
                  <a:pt x="16644" y="18583"/>
                </a:cubicBezTo>
                <a:cubicBezTo>
                  <a:pt x="16630" y="18539"/>
                  <a:pt x="16615" y="18510"/>
                  <a:pt x="16600" y="18480"/>
                </a:cubicBezTo>
                <a:cubicBezTo>
                  <a:pt x="16600" y="18451"/>
                  <a:pt x="16615" y="18407"/>
                  <a:pt x="16615" y="18377"/>
                </a:cubicBezTo>
                <a:close/>
                <a:moveTo>
                  <a:pt x="16482" y="18436"/>
                </a:moveTo>
                <a:cubicBezTo>
                  <a:pt x="16497" y="18451"/>
                  <a:pt x="16497" y="18495"/>
                  <a:pt x="16527" y="18510"/>
                </a:cubicBezTo>
                <a:cubicBezTo>
                  <a:pt x="16527" y="18539"/>
                  <a:pt x="16527" y="18569"/>
                  <a:pt x="16497" y="18598"/>
                </a:cubicBezTo>
                <a:cubicBezTo>
                  <a:pt x="16482" y="18583"/>
                  <a:pt x="16482" y="18539"/>
                  <a:pt x="16468" y="18525"/>
                </a:cubicBezTo>
                <a:cubicBezTo>
                  <a:pt x="16482" y="18480"/>
                  <a:pt x="16482" y="18451"/>
                  <a:pt x="16482" y="18436"/>
                </a:cubicBezTo>
                <a:close/>
                <a:moveTo>
                  <a:pt x="17218" y="8370"/>
                </a:moveTo>
                <a:cubicBezTo>
                  <a:pt x="18190" y="10592"/>
                  <a:pt x="18381" y="13433"/>
                  <a:pt x="17660" y="16288"/>
                </a:cubicBezTo>
                <a:cubicBezTo>
                  <a:pt x="17513" y="16906"/>
                  <a:pt x="17336" y="17539"/>
                  <a:pt x="17145" y="18142"/>
                </a:cubicBezTo>
                <a:cubicBezTo>
                  <a:pt x="17086" y="18348"/>
                  <a:pt x="17042" y="18539"/>
                  <a:pt x="16968" y="18760"/>
                </a:cubicBezTo>
                <a:cubicBezTo>
                  <a:pt x="16924" y="18731"/>
                  <a:pt x="16909" y="18686"/>
                  <a:pt x="16880" y="18657"/>
                </a:cubicBezTo>
                <a:lnTo>
                  <a:pt x="17159" y="17553"/>
                </a:lnTo>
                <a:cubicBezTo>
                  <a:pt x="17292" y="17038"/>
                  <a:pt x="17424" y="16523"/>
                  <a:pt x="17542" y="15993"/>
                </a:cubicBezTo>
                <a:cubicBezTo>
                  <a:pt x="17939" y="14272"/>
                  <a:pt x="18337" y="11225"/>
                  <a:pt x="17218" y="8370"/>
                </a:cubicBezTo>
                <a:close/>
                <a:moveTo>
                  <a:pt x="16468" y="18686"/>
                </a:moveTo>
                <a:cubicBezTo>
                  <a:pt x="16468" y="18716"/>
                  <a:pt x="16482" y="18731"/>
                  <a:pt x="16482" y="18745"/>
                </a:cubicBezTo>
                <a:lnTo>
                  <a:pt x="16482" y="18804"/>
                </a:lnTo>
                <a:cubicBezTo>
                  <a:pt x="16482" y="18789"/>
                  <a:pt x="16468" y="18760"/>
                  <a:pt x="16468" y="18745"/>
                </a:cubicBezTo>
                <a:lnTo>
                  <a:pt x="16468" y="18686"/>
                </a:lnTo>
                <a:close/>
                <a:moveTo>
                  <a:pt x="16733" y="18569"/>
                </a:moveTo>
                <a:cubicBezTo>
                  <a:pt x="16762" y="18598"/>
                  <a:pt x="16777" y="18642"/>
                  <a:pt x="16821" y="18672"/>
                </a:cubicBezTo>
                <a:cubicBezTo>
                  <a:pt x="16792" y="18716"/>
                  <a:pt x="16792" y="18745"/>
                  <a:pt x="16777" y="18804"/>
                </a:cubicBezTo>
                <a:lnTo>
                  <a:pt x="16718" y="18686"/>
                </a:lnTo>
                <a:cubicBezTo>
                  <a:pt x="16718" y="18657"/>
                  <a:pt x="16733" y="18598"/>
                  <a:pt x="16733" y="18569"/>
                </a:cubicBezTo>
                <a:close/>
                <a:moveTo>
                  <a:pt x="16571" y="18613"/>
                </a:moveTo>
                <a:cubicBezTo>
                  <a:pt x="16600" y="18657"/>
                  <a:pt x="16615" y="18672"/>
                  <a:pt x="16630" y="18716"/>
                </a:cubicBezTo>
                <a:cubicBezTo>
                  <a:pt x="16630" y="18745"/>
                  <a:pt x="16615" y="18789"/>
                  <a:pt x="16615" y="18819"/>
                </a:cubicBezTo>
                <a:cubicBezTo>
                  <a:pt x="16600" y="18789"/>
                  <a:pt x="16571" y="18760"/>
                  <a:pt x="16571" y="18731"/>
                </a:cubicBezTo>
                <a:lnTo>
                  <a:pt x="16571" y="18613"/>
                </a:lnTo>
                <a:close/>
                <a:moveTo>
                  <a:pt x="17395" y="8562"/>
                </a:moveTo>
                <a:cubicBezTo>
                  <a:pt x="18454" y="10872"/>
                  <a:pt x="18616" y="13727"/>
                  <a:pt x="17866" y="16597"/>
                </a:cubicBezTo>
                <a:cubicBezTo>
                  <a:pt x="17660" y="17333"/>
                  <a:pt x="17439" y="18054"/>
                  <a:pt x="17218" y="18731"/>
                </a:cubicBezTo>
                <a:cubicBezTo>
                  <a:pt x="17204" y="18804"/>
                  <a:pt x="17159" y="18878"/>
                  <a:pt x="17145" y="18951"/>
                </a:cubicBezTo>
                <a:cubicBezTo>
                  <a:pt x="17101" y="18907"/>
                  <a:pt x="17086" y="18878"/>
                  <a:pt x="17056" y="18834"/>
                </a:cubicBezTo>
                <a:cubicBezTo>
                  <a:pt x="17101" y="18613"/>
                  <a:pt x="17189" y="18392"/>
                  <a:pt x="17233" y="18157"/>
                </a:cubicBezTo>
                <a:cubicBezTo>
                  <a:pt x="17410" y="17553"/>
                  <a:pt x="17586" y="16921"/>
                  <a:pt x="17748" y="16288"/>
                </a:cubicBezTo>
                <a:cubicBezTo>
                  <a:pt x="18440" y="13506"/>
                  <a:pt x="18307" y="10769"/>
                  <a:pt x="17395" y="8562"/>
                </a:cubicBezTo>
                <a:close/>
                <a:moveTo>
                  <a:pt x="16453" y="18966"/>
                </a:moveTo>
                <a:cubicBezTo>
                  <a:pt x="16468" y="18981"/>
                  <a:pt x="16468" y="18981"/>
                  <a:pt x="16468" y="19010"/>
                </a:cubicBezTo>
                <a:cubicBezTo>
                  <a:pt x="16453" y="18981"/>
                  <a:pt x="16453" y="18966"/>
                  <a:pt x="16453" y="18966"/>
                </a:cubicBezTo>
                <a:close/>
                <a:moveTo>
                  <a:pt x="16865" y="18760"/>
                </a:moveTo>
                <a:cubicBezTo>
                  <a:pt x="16880" y="18804"/>
                  <a:pt x="16924" y="18834"/>
                  <a:pt x="16939" y="18878"/>
                </a:cubicBezTo>
                <a:cubicBezTo>
                  <a:pt x="16939" y="18907"/>
                  <a:pt x="16924" y="18966"/>
                  <a:pt x="16909" y="19010"/>
                </a:cubicBezTo>
                <a:cubicBezTo>
                  <a:pt x="16895" y="18966"/>
                  <a:pt x="16850" y="18937"/>
                  <a:pt x="16836" y="18893"/>
                </a:cubicBezTo>
                <a:cubicBezTo>
                  <a:pt x="16850" y="18863"/>
                  <a:pt x="16850" y="18804"/>
                  <a:pt x="16865" y="18760"/>
                </a:cubicBezTo>
                <a:close/>
                <a:moveTo>
                  <a:pt x="16541" y="18878"/>
                </a:moveTo>
                <a:cubicBezTo>
                  <a:pt x="16556" y="18893"/>
                  <a:pt x="16556" y="18937"/>
                  <a:pt x="16571" y="18951"/>
                </a:cubicBezTo>
                <a:cubicBezTo>
                  <a:pt x="16600" y="18966"/>
                  <a:pt x="16571" y="19010"/>
                  <a:pt x="16571" y="19025"/>
                </a:cubicBezTo>
                <a:cubicBezTo>
                  <a:pt x="16556" y="19010"/>
                  <a:pt x="16556" y="18966"/>
                  <a:pt x="16541" y="18951"/>
                </a:cubicBezTo>
                <a:lnTo>
                  <a:pt x="16541" y="18878"/>
                </a:lnTo>
                <a:close/>
                <a:moveTo>
                  <a:pt x="16688" y="18819"/>
                </a:moveTo>
                <a:cubicBezTo>
                  <a:pt x="16703" y="18848"/>
                  <a:pt x="16718" y="18878"/>
                  <a:pt x="16733" y="18907"/>
                </a:cubicBezTo>
                <a:cubicBezTo>
                  <a:pt x="16733" y="18951"/>
                  <a:pt x="16733" y="18981"/>
                  <a:pt x="16718" y="19025"/>
                </a:cubicBezTo>
                <a:cubicBezTo>
                  <a:pt x="16703" y="18981"/>
                  <a:pt x="16688" y="18951"/>
                  <a:pt x="16674" y="18937"/>
                </a:cubicBezTo>
                <a:cubicBezTo>
                  <a:pt x="16674" y="18893"/>
                  <a:pt x="16688" y="18848"/>
                  <a:pt x="16688" y="18819"/>
                </a:cubicBezTo>
                <a:close/>
                <a:moveTo>
                  <a:pt x="17675" y="9018"/>
                </a:moveTo>
                <a:cubicBezTo>
                  <a:pt x="18690" y="11314"/>
                  <a:pt x="18837" y="14183"/>
                  <a:pt x="18042" y="16921"/>
                </a:cubicBezTo>
                <a:cubicBezTo>
                  <a:pt x="17822" y="17700"/>
                  <a:pt x="17557" y="18436"/>
                  <a:pt x="17292" y="19172"/>
                </a:cubicBezTo>
                <a:cubicBezTo>
                  <a:pt x="17262" y="19128"/>
                  <a:pt x="17218" y="19099"/>
                  <a:pt x="17204" y="19040"/>
                </a:cubicBezTo>
                <a:cubicBezTo>
                  <a:pt x="17233" y="18951"/>
                  <a:pt x="17262" y="18863"/>
                  <a:pt x="17292" y="18760"/>
                </a:cubicBezTo>
                <a:cubicBezTo>
                  <a:pt x="17513" y="18068"/>
                  <a:pt x="17748" y="17347"/>
                  <a:pt x="17954" y="16611"/>
                </a:cubicBezTo>
                <a:cubicBezTo>
                  <a:pt x="18675" y="13933"/>
                  <a:pt x="18587" y="11240"/>
                  <a:pt x="17675" y="9018"/>
                </a:cubicBezTo>
                <a:close/>
                <a:moveTo>
                  <a:pt x="17012" y="18951"/>
                </a:moveTo>
                <a:cubicBezTo>
                  <a:pt x="17056" y="18981"/>
                  <a:pt x="17071" y="19025"/>
                  <a:pt x="17101" y="19054"/>
                </a:cubicBezTo>
                <a:cubicBezTo>
                  <a:pt x="17086" y="19113"/>
                  <a:pt x="17071" y="19157"/>
                  <a:pt x="17056" y="19202"/>
                </a:cubicBezTo>
                <a:cubicBezTo>
                  <a:pt x="17012" y="19172"/>
                  <a:pt x="16998" y="19128"/>
                  <a:pt x="16983" y="19099"/>
                </a:cubicBezTo>
                <a:cubicBezTo>
                  <a:pt x="16998" y="19040"/>
                  <a:pt x="16998" y="19010"/>
                  <a:pt x="17012" y="18951"/>
                </a:cubicBezTo>
                <a:close/>
                <a:moveTo>
                  <a:pt x="16527" y="19113"/>
                </a:moveTo>
                <a:cubicBezTo>
                  <a:pt x="16527" y="19128"/>
                  <a:pt x="16541" y="19143"/>
                  <a:pt x="16541" y="19172"/>
                </a:cubicBezTo>
                <a:lnTo>
                  <a:pt x="16541" y="19246"/>
                </a:lnTo>
                <a:cubicBezTo>
                  <a:pt x="16541" y="19231"/>
                  <a:pt x="16527" y="19202"/>
                  <a:pt x="16527" y="19187"/>
                </a:cubicBezTo>
                <a:lnTo>
                  <a:pt x="16527" y="19113"/>
                </a:lnTo>
                <a:close/>
                <a:moveTo>
                  <a:pt x="16659" y="19054"/>
                </a:moveTo>
                <a:cubicBezTo>
                  <a:pt x="16688" y="19099"/>
                  <a:pt x="16703" y="19113"/>
                  <a:pt x="16718" y="19157"/>
                </a:cubicBezTo>
                <a:cubicBezTo>
                  <a:pt x="16688" y="19187"/>
                  <a:pt x="16688" y="19216"/>
                  <a:pt x="16688" y="19246"/>
                </a:cubicBezTo>
                <a:cubicBezTo>
                  <a:pt x="16674" y="19202"/>
                  <a:pt x="16644" y="19187"/>
                  <a:pt x="16644" y="19157"/>
                </a:cubicBezTo>
                <a:cubicBezTo>
                  <a:pt x="16644" y="19113"/>
                  <a:pt x="16659" y="19084"/>
                  <a:pt x="16659" y="19054"/>
                </a:cubicBezTo>
                <a:close/>
                <a:moveTo>
                  <a:pt x="16836" y="19010"/>
                </a:moveTo>
                <a:cubicBezTo>
                  <a:pt x="16850" y="19040"/>
                  <a:pt x="16895" y="19084"/>
                  <a:pt x="16909" y="19113"/>
                </a:cubicBezTo>
                <a:cubicBezTo>
                  <a:pt x="16865" y="19157"/>
                  <a:pt x="16850" y="19187"/>
                  <a:pt x="16850" y="19246"/>
                </a:cubicBezTo>
                <a:lnTo>
                  <a:pt x="16792" y="19128"/>
                </a:lnTo>
                <a:cubicBezTo>
                  <a:pt x="16821" y="19099"/>
                  <a:pt x="16821" y="19040"/>
                  <a:pt x="16836" y="19010"/>
                </a:cubicBezTo>
                <a:close/>
                <a:moveTo>
                  <a:pt x="17866" y="9239"/>
                </a:moveTo>
                <a:cubicBezTo>
                  <a:pt x="18940" y="11593"/>
                  <a:pt x="19102" y="14492"/>
                  <a:pt x="18248" y="17244"/>
                </a:cubicBezTo>
                <a:cubicBezTo>
                  <a:pt x="18028" y="17951"/>
                  <a:pt x="17748" y="18672"/>
                  <a:pt x="17468" y="19349"/>
                </a:cubicBezTo>
                <a:cubicBezTo>
                  <a:pt x="17439" y="19319"/>
                  <a:pt x="17395" y="19275"/>
                  <a:pt x="17365" y="19231"/>
                </a:cubicBezTo>
                <a:cubicBezTo>
                  <a:pt x="17645" y="18495"/>
                  <a:pt x="17925" y="17715"/>
                  <a:pt x="18145" y="16921"/>
                </a:cubicBezTo>
                <a:cubicBezTo>
                  <a:pt x="18911" y="14257"/>
                  <a:pt x="18808" y="11505"/>
                  <a:pt x="17866" y="9239"/>
                </a:cubicBezTo>
                <a:close/>
                <a:moveTo>
                  <a:pt x="17159" y="19128"/>
                </a:moveTo>
                <a:cubicBezTo>
                  <a:pt x="17204" y="19172"/>
                  <a:pt x="17233" y="19202"/>
                  <a:pt x="17248" y="19246"/>
                </a:cubicBezTo>
                <a:cubicBezTo>
                  <a:pt x="17262" y="19260"/>
                  <a:pt x="17233" y="19275"/>
                  <a:pt x="17233" y="19305"/>
                </a:cubicBezTo>
                <a:cubicBezTo>
                  <a:pt x="17218" y="19334"/>
                  <a:pt x="17218" y="19378"/>
                  <a:pt x="17204" y="19408"/>
                </a:cubicBezTo>
                <a:cubicBezTo>
                  <a:pt x="17159" y="19378"/>
                  <a:pt x="17145" y="19334"/>
                  <a:pt x="17101" y="19275"/>
                </a:cubicBezTo>
                <a:cubicBezTo>
                  <a:pt x="17130" y="19216"/>
                  <a:pt x="17145" y="19172"/>
                  <a:pt x="17159" y="19128"/>
                </a:cubicBezTo>
                <a:close/>
                <a:moveTo>
                  <a:pt x="16497" y="19349"/>
                </a:moveTo>
                <a:cubicBezTo>
                  <a:pt x="16497" y="19378"/>
                  <a:pt x="16512" y="19378"/>
                  <a:pt x="16512" y="19393"/>
                </a:cubicBezTo>
                <a:lnTo>
                  <a:pt x="16512" y="19452"/>
                </a:lnTo>
                <a:cubicBezTo>
                  <a:pt x="16512" y="19422"/>
                  <a:pt x="16512" y="19422"/>
                  <a:pt x="16497" y="19408"/>
                </a:cubicBezTo>
                <a:lnTo>
                  <a:pt x="16497" y="19349"/>
                </a:lnTo>
                <a:close/>
                <a:moveTo>
                  <a:pt x="16762" y="19246"/>
                </a:moveTo>
                <a:cubicBezTo>
                  <a:pt x="16777" y="19275"/>
                  <a:pt x="16792" y="19319"/>
                  <a:pt x="16821" y="19334"/>
                </a:cubicBezTo>
                <a:cubicBezTo>
                  <a:pt x="16792" y="19378"/>
                  <a:pt x="16792" y="19408"/>
                  <a:pt x="16777" y="19452"/>
                </a:cubicBezTo>
                <a:cubicBezTo>
                  <a:pt x="16762" y="19408"/>
                  <a:pt x="16733" y="19378"/>
                  <a:pt x="16718" y="19349"/>
                </a:cubicBezTo>
                <a:cubicBezTo>
                  <a:pt x="16733" y="19334"/>
                  <a:pt x="16762" y="19305"/>
                  <a:pt x="16762" y="19246"/>
                </a:cubicBezTo>
                <a:close/>
                <a:moveTo>
                  <a:pt x="16939" y="19187"/>
                </a:moveTo>
                <a:cubicBezTo>
                  <a:pt x="16968" y="19216"/>
                  <a:pt x="16998" y="19260"/>
                  <a:pt x="17012" y="19305"/>
                </a:cubicBezTo>
                <a:cubicBezTo>
                  <a:pt x="16998" y="19349"/>
                  <a:pt x="16998" y="19408"/>
                  <a:pt x="16983" y="19452"/>
                </a:cubicBezTo>
                <a:cubicBezTo>
                  <a:pt x="16968" y="19408"/>
                  <a:pt x="16924" y="19378"/>
                  <a:pt x="16909" y="19334"/>
                </a:cubicBezTo>
                <a:cubicBezTo>
                  <a:pt x="16924" y="19275"/>
                  <a:pt x="16924" y="19246"/>
                  <a:pt x="16939" y="19187"/>
                </a:cubicBezTo>
                <a:close/>
                <a:moveTo>
                  <a:pt x="16615" y="19305"/>
                </a:moveTo>
                <a:cubicBezTo>
                  <a:pt x="16630" y="19319"/>
                  <a:pt x="16630" y="19349"/>
                  <a:pt x="16644" y="19378"/>
                </a:cubicBezTo>
                <a:cubicBezTo>
                  <a:pt x="16644" y="19408"/>
                  <a:pt x="16630" y="19422"/>
                  <a:pt x="16630" y="19466"/>
                </a:cubicBezTo>
                <a:cubicBezTo>
                  <a:pt x="16615" y="19452"/>
                  <a:pt x="16615" y="19408"/>
                  <a:pt x="16600" y="19393"/>
                </a:cubicBezTo>
                <a:cubicBezTo>
                  <a:pt x="16600" y="19349"/>
                  <a:pt x="16615" y="19334"/>
                  <a:pt x="16615" y="19305"/>
                </a:cubicBezTo>
                <a:close/>
                <a:moveTo>
                  <a:pt x="18101" y="9680"/>
                </a:moveTo>
                <a:lnTo>
                  <a:pt x="18101" y="9680"/>
                </a:lnTo>
                <a:cubicBezTo>
                  <a:pt x="19176" y="12020"/>
                  <a:pt x="19308" y="14919"/>
                  <a:pt x="18440" y="17553"/>
                </a:cubicBezTo>
                <a:cubicBezTo>
                  <a:pt x="18204" y="18230"/>
                  <a:pt x="17939" y="18893"/>
                  <a:pt x="17645" y="19540"/>
                </a:cubicBezTo>
                <a:lnTo>
                  <a:pt x="17513" y="19408"/>
                </a:lnTo>
                <a:cubicBezTo>
                  <a:pt x="17792" y="18716"/>
                  <a:pt x="18087" y="17995"/>
                  <a:pt x="18307" y="17259"/>
                </a:cubicBezTo>
                <a:cubicBezTo>
                  <a:pt x="19117" y="14669"/>
                  <a:pt x="19028" y="11946"/>
                  <a:pt x="18101" y="9680"/>
                </a:cubicBezTo>
                <a:close/>
                <a:moveTo>
                  <a:pt x="17336" y="19319"/>
                </a:moveTo>
                <a:lnTo>
                  <a:pt x="17439" y="19422"/>
                </a:lnTo>
                <a:cubicBezTo>
                  <a:pt x="17410" y="19496"/>
                  <a:pt x="17380" y="19555"/>
                  <a:pt x="17365" y="19614"/>
                </a:cubicBezTo>
                <a:cubicBezTo>
                  <a:pt x="17336" y="19569"/>
                  <a:pt x="17292" y="19540"/>
                  <a:pt x="17277" y="19481"/>
                </a:cubicBezTo>
                <a:cubicBezTo>
                  <a:pt x="17292" y="19422"/>
                  <a:pt x="17307" y="19393"/>
                  <a:pt x="17336" y="19334"/>
                </a:cubicBezTo>
                <a:lnTo>
                  <a:pt x="17336" y="19319"/>
                </a:lnTo>
                <a:close/>
                <a:moveTo>
                  <a:pt x="17086" y="19393"/>
                </a:moveTo>
                <a:cubicBezTo>
                  <a:pt x="17130" y="19422"/>
                  <a:pt x="17145" y="19466"/>
                  <a:pt x="17174" y="19496"/>
                </a:cubicBezTo>
                <a:cubicBezTo>
                  <a:pt x="17145" y="19555"/>
                  <a:pt x="17130" y="19584"/>
                  <a:pt x="17101" y="19643"/>
                </a:cubicBezTo>
                <a:cubicBezTo>
                  <a:pt x="17086" y="19614"/>
                  <a:pt x="17056" y="19569"/>
                  <a:pt x="17027" y="19540"/>
                </a:cubicBezTo>
                <a:cubicBezTo>
                  <a:pt x="17056" y="19481"/>
                  <a:pt x="17071" y="19422"/>
                  <a:pt x="17086" y="19393"/>
                </a:cubicBezTo>
                <a:close/>
                <a:moveTo>
                  <a:pt x="16895" y="19452"/>
                </a:moveTo>
                <a:cubicBezTo>
                  <a:pt x="16909" y="19481"/>
                  <a:pt x="16924" y="19525"/>
                  <a:pt x="16968" y="19555"/>
                </a:cubicBezTo>
                <a:cubicBezTo>
                  <a:pt x="16924" y="19584"/>
                  <a:pt x="16924" y="19628"/>
                  <a:pt x="16909" y="19687"/>
                </a:cubicBezTo>
                <a:lnTo>
                  <a:pt x="16850" y="19569"/>
                </a:lnTo>
                <a:cubicBezTo>
                  <a:pt x="16865" y="19540"/>
                  <a:pt x="16865" y="19481"/>
                  <a:pt x="16895" y="19452"/>
                </a:cubicBezTo>
                <a:close/>
                <a:moveTo>
                  <a:pt x="16571" y="19555"/>
                </a:moveTo>
                <a:cubicBezTo>
                  <a:pt x="16571" y="19569"/>
                  <a:pt x="16600" y="19584"/>
                  <a:pt x="16600" y="19614"/>
                </a:cubicBezTo>
                <a:cubicBezTo>
                  <a:pt x="16600" y="19643"/>
                  <a:pt x="16571" y="19672"/>
                  <a:pt x="16571" y="19702"/>
                </a:cubicBezTo>
                <a:cubicBezTo>
                  <a:pt x="16571" y="19687"/>
                  <a:pt x="16556" y="19672"/>
                  <a:pt x="16556" y="19643"/>
                </a:cubicBezTo>
                <a:cubicBezTo>
                  <a:pt x="16556" y="19614"/>
                  <a:pt x="16556" y="19584"/>
                  <a:pt x="16571" y="19555"/>
                </a:cubicBezTo>
                <a:close/>
                <a:moveTo>
                  <a:pt x="16703" y="19496"/>
                </a:moveTo>
                <a:cubicBezTo>
                  <a:pt x="16718" y="19540"/>
                  <a:pt x="16747" y="19555"/>
                  <a:pt x="16762" y="19584"/>
                </a:cubicBezTo>
                <a:cubicBezTo>
                  <a:pt x="16747" y="19628"/>
                  <a:pt x="16747" y="19672"/>
                  <a:pt x="16718" y="19702"/>
                </a:cubicBezTo>
                <a:cubicBezTo>
                  <a:pt x="16703" y="19672"/>
                  <a:pt x="16688" y="19643"/>
                  <a:pt x="16688" y="19614"/>
                </a:cubicBezTo>
                <a:cubicBezTo>
                  <a:pt x="16688" y="19569"/>
                  <a:pt x="16703" y="19540"/>
                  <a:pt x="16703" y="19496"/>
                </a:cubicBezTo>
                <a:close/>
                <a:moveTo>
                  <a:pt x="18322" y="9886"/>
                </a:moveTo>
                <a:lnTo>
                  <a:pt x="18322" y="9886"/>
                </a:lnTo>
                <a:cubicBezTo>
                  <a:pt x="19426" y="12285"/>
                  <a:pt x="19573" y="15228"/>
                  <a:pt x="18631" y="17862"/>
                </a:cubicBezTo>
                <a:cubicBezTo>
                  <a:pt x="18410" y="18510"/>
                  <a:pt x="18145" y="19113"/>
                  <a:pt x="17851" y="19717"/>
                </a:cubicBezTo>
                <a:cubicBezTo>
                  <a:pt x="17807" y="19687"/>
                  <a:pt x="17748" y="19643"/>
                  <a:pt x="17719" y="19599"/>
                </a:cubicBezTo>
                <a:cubicBezTo>
                  <a:pt x="18013" y="18937"/>
                  <a:pt x="18293" y="18274"/>
                  <a:pt x="18528" y="17568"/>
                </a:cubicBezTo>
                <a:cubicBezTo>
                  <a:pt x="19367" y="15007"/>
                  <a:pt x="19279" y="12197"/>
                  <a:pt x="18322" y="9886"/>
                </a:cubicBezTo>
                <a:close/>
                <a:moveTo>
                  <a:pt x="17498" y="19496"/>
                </a:moveTo>
                <a:lnTo>
                  <a:pt x="17630" y="19628"/>
                </a:lnTo>
                <a:cubicBezTo>
                  <a:pt x="17586" y="19687"/>
                  <a:pt x="17571" y="19746"/>
                  <a:pt x="17527" y="19790"/>
                </a:cubicBezTo>
                <a:cubicBezTo>
                  <a:pt x="17498" y="19761"/>
                  <a:pt x="17454" y="19717"/>
                  <a:pt x="17424" y="19672"/>
                </a:cubicBezTo>
                <a:cubicBezTo>
                  <a:pt x="17439" y="19614"/>
                  <a:pt x="17483" y="19555"/>
                  <a:pt x="17498" y="19496"/>
                </a:cubicBezTo>
                <a:close/>
                <a:moveTo>
                  <a:pt x="17233" y="19555"/>
                </a:moveTo>
                <a:cubicBezTo>
                  <a:pt x="17277" y="19584"/>
                  <a:pt x="17307" y="19628"/>
                  <a:pt x="17336" y="19672"/>
                </a:cubicBezTo>
                <a:cubicBezTo>
                  <a:pt x="17307" y="19746"/>
                  <a:pt x="17292" y="19790"/>
                  <a:pt x="17277" y="19834"/>
                </a:cubicBezTo>
                <a:cubicBezTo>
                  <a:pt x="17233" y="19820"/>
                  <a:pt x="17204" y="19775"/>
                  <a:pt x="17189" y="19717"/>
                </a:cubicBezTo>
                <a:lnTo>
                  <a:pt x="17233" y="19555"/>
                </a:lnTo>
                <a:close/>
                <a:moveTo>
                  <a:pt x="17277" y="19834"/>
                </a:moveTo>
                <a:cubicBezTo>
                  <a:pt x="17277" y="19842"/>
                  <a:pt x="17273" y="19845"/>
                  <a:pt x="17272" y="19845"/>
                </a:cubicBezTo>
                <a:cubicBezTo>
                  <a:pt x="17270" y="19845"/>
                  <a:pt x="17270" y="19842"/>
                  <a:pt x="17277" y="19834"/>
                </a:cubicBezTo>
                <a:close/>
                <a:moveTo>
                  <a:pt x="16998" y="19628"/>
                </a:moveTo>
                <a:cubicBezTo>
                  <a:pt x="17012" y="19672"/>
                  <a:pt x="17056" y="19702"/>
                  <a:pt x="17071" y="19746"/>
                </a:cubicBezTo>
                <a:cubicBezTo>
                  <a:pt x="17071" y="19790"/>
                  <a:pt x="17056" y="19849"/>
                  <a:pt x="17042" y="19893"/>
                </a:cubicBezTo>
                <a:cubicBezTo>
                  <a:pt x="17012" y="19849"/>
                  <a:pt x="16983" y="19820"/>
                  <a:pt x="16968" y="19775"/>
                </a:cubicBezTo>
                <a:cubicBezTo>
                  <a:pt x="16983" y="19717"/>
                  <a:pt x="16998" y="19687"/>
                  <a:pt x="16998" y="19628"/>
                </a:cubicBezTo>
                <a:close/>
                <a:moveTo>
                  <a:pt x="16541" y="19820"/>
                </a:moveTo>
                <a:cubicBezTo>
                  <a:pt x="16541" y="19834"/>
                  <a:pt x="16556" y="19849"/>
                  <a:pt x="16556" y="19849"/>
                </a:cubicBezTo>
                <a:cubicBezTo>
                  <a:pt x="16556" y="19864"/>
                  <a:pt x="16556" y="19879"/>
                  <a:pt x="16541" y="19908"/>
                </a:cubicBezTo>
                <a:cubicBezTo>
                  <a:pt x="16541" y="19893"/>
                  <a:pt x="16541" y="19864"/>
                  <a:pt x="16527" y="19864"/>
                </a:cubicBezTo>
                <a:cubicBezTo>
                  <a:pt x="16541" y="19849"/>
                  <a:pt x="16541" y="19834"/>
                  <a:pt x="16541" y="19820"/>
                </a:cubicBezTo>
                <a:close/>
                <a:moveTo>
                  <a:pt x="16821" y="19672"/>
                </a:moveTo>
                <a:cubicBezTo>
                  <a:pt x="16836" y="19702"/>
                  <a:pt x="16850" y="19746"/>
                  <a:pt x="16865" y="19761"/>
                </a:cubicBezTo>
                <a:cubicBezTo>
                  <a:pt x="16850" y="19834"/>
                  <a:pt x="16850" y="19864"/>
                  <a:pt x="16836" y="19908"/>
                </a:cubicBezTo>
                <a:lnTo>
                  <a:pt x="16777" y="19790"/>
                </a:lnTo>
                <a:cubicBezTo>
                  <a:pt x="16792" y="19761"/>
                  <a:pt x="16792" y="19702"/>
                  <a:pt x="16821" y="19672"/>
                </a:cubicBezTo>
                <a:close/>
                <a:moveTo>
                  <a:pt x="18543" y="10210"/>
                </a:moveTo>
                <a:cubicBezTo>
                  <a:pt x="19676" y="12638"/>
                  <a:pt x="19808" y="15567"/>
                  <a:pt x="18822" y="18201"/>
                </a:cubicBezTo>
                <a:cubicBezTo>
                  <a:pt x="18602" y="18775"/>
                  <a:pt x="18322" y="19349"/>
                  <a:pt x="18042" y="19908"/>
                </a:cubicBezTo>
                <a:cubicBezTo>
                  <a:pt x="17998" y="19864"/>
                  <a:pt x="17954" y="19834"/>
                  <a:pt x="17895" y="19775"/>
                </a:cubicBezTo>
                <a:cubicBezTo>
                  <a:pt x="18190" y="19172"/>
                  <a:pt x="18469" y="18539"/>
                  <a:pt x="18705" y="17907"/>
                </a:cubicBezTo>
                <a:cubicBezTo>
                  <a:pt x="19617" y="15361"/>
                  <a:pt x="19514" y="12564"/>
                  <a:pt x="18543" y="10210"/>
                </a:cubicBezTo>
                <a:close/>
                <a:moveTo>
                  <a:pt x="16674" y="19746"/>
                </a:moveTo>
                <a:cubicBezTo>
                  <a:pt x="16688" y="19761"/>
                  <a:pt x="16688" y="19790"/>
                  <a:pt x="16703" y="19820"/>
                </a:cubicBezTo>
                <a:cubicBezTo>
                  <a:pt x="16703" y="19849"/>
                  <a:pt x="16688" y="19893"/>
                  <a:pt x="16688" y="19923"/>
                </a:cubicBezTo>
                <a:cubicBezTo>
                  <a:pt x="16674" y="19908"/>
                  <a:pt x="16674" y="19864"/>
                  <a:pt x="16644" y="19849"/>
                </a:cubicBezTo>
                <a:cubicBezTo>
                  <a:pt x="16644" y="19820"/>
                  <a:pt x="16644" y="19775"/>
                  <a:pt x="16674" y="19746"/>
                </a:cubicBezTo>
                <a:close/>
                <a:moveTo>
                  <a:pt x="17660" y="19672"/>
                </a:moveTo>
                <a:lnTo>
                  <a:pt x="17778" y="19775"/>
                </a:lnTo>
                <a:lnTo>
                  <a:pt x="17792" y="19790"/>
                </a:lnTo>
                <a:cubicBezTo>
                  <a:pt x="17778" y="19864"/>
                  <a:pt x="17748" y="19923"/>
                  <a:pt x="17719" y="19982"/>
                </a:cubicBezTo>
                <a:lnTo>
                  <a:pt x="17586" y="19849"/>
                </a:lnTo>
                <a:cubicBezTo>
                  <a:pt x="17601" y="19790"/>
                  <a:pt x="17645" y="19746"/>
                  <a:pt x="17660" y="19672"/>
                </a:cubicBezTo>
                <a:close/>
                <a:moveTo>
                  <a:pt x="17365" y="19761"/>
                </a:moveTo>
                <a:cubicBezTo>
                  <a:pt x="17410" y="19790"/>
                  <a:pt x="17439" y="19834"/>
                  <a:pt x="17468" y="19879"/>
                </a:cubicBezTo>
                <a:cubicBezTo>
                  <a:pt x="17468" y="19937"/>
                  <a:pt x="17439" y="19996"/>
                  <a:pt x="17424" y="20055"/>
                </a:cubicBezTo>
                <a:cubicBezTo>
                  <a:pt x="17380" y="20011"/>
                  <a:pt x="17351" y="19982"/>
                  <a:pt x="17307" y="19923"/>
                </a:cubicBezTo>
                <a:cubicBezTo>
                  <a:pt x="17307" y="19908"/>
                  <a:pt x="17336" y="19893"/>
                  <a:pt x="17336" y="19864"/>
                </a:cubicBezTo>
                <a:cubicBezTo>
                  <a:pt x="17351" y="19834"/>
                  <a:pt x="17365" y="19790"/>
                  <a:pt x="17365" y="19761"/>
                </a:cubicBezTo>
                <a:close/>
                <a:moveTo>
                  <a:pt x="18852" y="10769"/>
                </a:moveTo>
                <a:cubicBezTo>
                  <a:pt x="19911" y="13153"/>
                  <a:pt x="20000" y="16023"/>
                  <a:pt x="19028" y="18510"/>
                </a:cubicBezTo>
                <a:cubicBezTo>
                  <a:pt x="18808" y="19040"/>
                  <a:pt x="18543" y="19555"/>
                  <a:pt x="18263" y="20070"/>
                </a:cubicBezTo>
                <a:cubicBezTo>
                  <a:pt x="18219" y="20040"/>
                  <a:pt x="18160" y="19996"/>
                  <a:pt x="18116" y="19967"/>
                </a:cubicBezTo>
                <a:cubicBezTo>
                  <a:pt x="18410" y="19393"/>
                  <a:pt x="18690" y="18819"/>
                  <a:pt x="18911" y="18230"/>
                </a:cubicBezTo>
                <a:cubicBezTo>
                  <a:pt x="19838" y="15787"/>
                  <a:pt x="19794" y="13080"/>
                  <a:pt x="18852" y="10769"/>
                </a:cubicBezTo>
                <a:close/>
                <a:moveTo>
                  <a:pt x="17145" y="19834"/>
                </a:moveTo>
                <a:cubicBezTo>
                  <a:pt x="17189" y="19864"/>
                  <a:pt x="17204" y="19908"/>
                  <a:pt x="17233" y="19937"/>
                </a:cubicBezTo>
                <a:cubicBezTo>
                  <a:pt x="17204" y="19996"/>
                  <a:pt x="17189" y="20040"/>
                  <a:pt x="17159" y="20085"/>
                </a:cubicBezTo>
                <a:cubicBezTo>
                  <a:pt x="17145" y="20055"/>
                  <a:pt x="17115" y="20011"/>
                  <a:pt x="17086" y="19982"/>
                </a:cubicBezTo>
                <a:cubicBezTo>
                  <a:pt x="17101" y="19923"/>
                  <a:pt x="17130" y="19864"/>
                  <a:pt x="17145" y="19834"/>
                </a:cubicBezTo>
                <a:close/>
                <a:moveTo>
                  <a:pt x="16615" y="19996"/>
                </a:moveTo>
                <a:cubicBezTo>
                  <a:pt x="16615" y="20011"/>
                  <a:pt x="16630" y="20040"/>
                  <a:pt x="16630" y="20070"/>
                </a:cubicBezTo>
                <a:cubicBezTo>
                  <a:pt x="16630" y="20085"/>
                  <a:pt x="16615" y="20129"/>
                  <a:pt x="16615" y="20143"/>
                </a:cubicBezTo>
                <a:cubicBezTo>
                  <a:pt x="16615" y="20129"/>
                  <a:pt x="16600" y="20114"/>
                  <a:pt x="16600" y="20070"/>
                </a:cubicBezTo>
                <a:cubicBezTo>
                  <a:pt x="16600" y="20055"/>
                  <a:pt x="16615" y="20011"/>
                  <a:pt x="16615" y="19996"/>
                </a:cubicBezTo>
                <a:close/>
                <a:moveTo>
                  <a:pt x="16762" y="19923"/>
                </a:moveTo>
                <a:cubicBezTo>
                  <a:pt x="16762" y="19952"/>
                  <a:pt x="16777" y="19996"/>
                  <a:pt x="16792" y="20011"/>
                </a:cubicBezTo>
                <a:cubicBezTo>
                  <a:pt x="16777" y="20055"/>
                  <a:pt x="16777" y="20085"/>
                  <a:pt x="16762" y="20143"/>
                </a:cubicBezTo>
                <a:cubicBezTo>
                  <a:pt x="16747" y="20114"/>
                  <a:pt x="16747" y="20085"/>
                  <a:pt x="16718" y="20055"/>
                </a:cubicBezTo>
                <a:cubicBezTo>
                  <a:pt x="16733" y="20011"/>
                  <a:pt x="16733" y="19982"/>
                  <a:pt x="16762" y="19923"/>
                </a:cubicBezTo>
                <a:close/>
                <a:moveTo>
                  <a:pt x="16924" y="19893"/>
                </a:moveTo>
                <a:cubicBezTo>
                  <a:pt x="16939" y="19923"/>
                  <a:pt x="16968" y="19967"/>
                  <a:pt x="16998" y="19996"/>
                </a:cubicBezTo>
                <a:cubicBezTo>
                  <a:pt x="16983" y="20055"/>
                  <a:pt x="16968" y="20085"/>
                  <a:pt x="16939" y="20143"/>
                </a:cubicBezTo>
                <a:lnTo>
                  <a:pt x="16895" y="20040"/>
                </a:lnTo>
                <a:cubicBezTo>
                  <a:pt x="16909" y="19982"/>
                  <a:pt x="16909" y="19923"/>
                  <a:pt x="16924" y="19893"/>
                </a:cubicBezTo>
                <a:close/>
                <a:moveTo>
                  <a:pt x="17881" y="19849"/>
                </a:moveTo>
                <a:cubicBezTo>
                  <a:pt x="17939" y="19893"/>
                  <a:pt x="17969" y="19923"/>
                  <a:pt x="18028" y="19967"/>
                </a:cubicBezTo>
                <a:cubicBezTo>
                  <a:pt x="17969" y="20040"/>
                  <a:pt x="17939" y="20114"/>
                  <a:pt x="17925" y="20158"/>
                </a:cubicBezTo>
                <a:cubicBezTo>
                  <a:pt x="17881" y="20129"/>
                  <a:pt x="17822" y="20085"/>
                  <a:pt x="17792" y="20040"/>
                </a:cubicBezTo>
                <a:cubicBezTo>
                  <a:pt x="17822" y="19982"/>
                  <a:pt x="17836" y="19908"/>
                  <a:pt x="17881" y="19849"/>
                </a:cubicBezTo>
                <a:close/>
                <a:moveTo>
                  <a:pt x="17557" y="19923"/>
                </a:moveTo>
                <a:cubicBezTo>
                  <a:pt x="17586" y="19952"/>
                  <a:pt x="17630" y="19996"/>
                  <a:pt x="17660" y="20055"/>
                </a:cubicBezTo>
                <a:cubicBezTo>
                  <a:pt x="17645" y="20129"/>
                  <a:pt x="17630" y="20188"/>
                  <a:pt x="17586" y="20232"/>
                </a:cubicBezTo>
                <a:cubicBezTo>
                  <a:pt x="17557" y="20202"/>
                  <a:pt x="17513" y="20158"/>
                  <a:pt x="17483" y="20114"/>
                </a:cubicBezTo>
                <a:cubicBezTo>
                  <a:pt x="17498" y="20055"/>
                  <a:pt x="17527" y="19996"/>
                  <a:pt x="17557" y="19923"/>
                </a:cubicBezTo>
                <a:close/>
                <a:moveTo>
                  <a:pt x="18940" y="10813"/>
                </a:moveTo>
                <a:cubicBezTo>
                  <a:pt x="20162" y="13300"/>
                  <a:pt x="20279" y="16288"/>
                  <a:pt x="19205" y="18819"/>
                </a:cubicBezTo>
                <a:cubicBezTo>
                  <a:pt x="18999" y="19305"/>
                  <a:pt x="18764" y="19775"/>
                  <a:pt x="18484" y="20232"/>
                </a:cubicBezTo>
                <a:lnTo>
                  <a:pt x="18322" y="20129"/>
                </a:lnTo>
                <a:cubicBezTo>
                  <a:pt x="18602" y="19614"/>
                  <a:pt x="18867" y="19099"/>
                  <a:pt x="19073" y="18539"/>
                </a:cubicBezTo>
                <a:cubicBezTo>
                  <a:pt x="20044" y="16096"/>
                  <a:pt x="19970" y="13227"/>
                  <a:pt x="18940" y="10813"/>
                </a:cubicBezTo>
                <a:close/>
                <a:moveTo>
                  <a:pt x="17292" y="19996"/>
                </a:moveTo>
                <a:cubicBezTo>
                  <a:pt x="17336" y="20040"/>
                  <a:pt x="17365" y="20070"/>
                  <a:pt x="17380" y="20129"/>
                </a:cubicBezTo>
                <a:cubicBezTo>
                  <a:pt x="17365" y="20188"/>
                  <a:pt x="17336" y="20232"/>
                  <a:pt x="17307" y="20291"/>
                </a:cubicBezTo>
                <a:cubicBezTo>
                  <a:pt x="17277" y="20261"/>
                  <a:pt x="17262" y="20217"/>
                  <a:pt x="17218" y="20158"/>
                </a:cubicBezTo>
                <a:cubicBezTo>
                  <a:pt x="17233" y="20114"/>
                  <a:pt x="17262" y="20055"/>
                  <a:pt x="17292" y="19996"/>
                </a:cubicBezTo>
                <a:close/>
                <a:moveTo>
                  <a:pt x="17056" y="20070"/>
                </a:moveTo>
                <a:cubicBezTo>
                  <a:pt x="17071" y="20099"/>
                  <a:pt x="17101" y="20143"/>
                  <a:pt x="17130" y="20173"/>
                </a:cubicBezTo>
                <a:cubicBezTo>
                  <a:pt x="17101" y="20232"/>
                  <a:pt x="17086" y="20291"/>
                  <a:pt x="17071" y="20320"/>
                </a:cubicBezTo>
                <a:cubicBezTo>
                  <a:pt x="17056" y="20291"/>
                  <a:pt x="17012" y="20246"/>
                  <a:pt x="16998" y="20217"/>
                </a:cubicBezTo>
                <a:cubicBezTo>
                  <a:pt x="17012" y="20158"/>
                  <a:pt x="17042" y="20129"/>
                  <a:pt x="17056" y="20070"/>
                </a:cubicBezTo>
                <a:close/>
                <a:moveTo>
                  <a:pt x="18087" y="20011"/>
                </a:moveTo>
                <a:cubicBezTo>
                  <a:pt x="18131" y="20055"/>
                  <a:pt x="18190" y="20085"/>
                  <a:pt x="18234" y="20129"/>
                </a:cubicBezTo>
                <a:cubicBezTo>
                  <a:pt x="18190" y="20202"/>
                  <a:pt x="18160" y="20246"/>
                  <a:pt x="18116" y="20320"/>
                </a:cubicBezTo>
                <a:cubicBezTo>
                  <a:pt x="18072" y="20291"/>
                  <a:pt x="18013" y="20261"/>
                  <a:pt x="17969" y="20217"/>
                </a:cubicBezTo>
                <a:cubicBezTo>
                  <a:pt x="18013" y="20143"/>
                  <a:pt x="18042" y="20085"/>
                  <a:pt x="18087" y="20011"/>
                </a:cubicBezTo>
                <a:close/>
                <a:moveTo>
                  <a:pt x="16571" y="20261"/>
                </a:moveTo>
                <a:cubicBezTo>
                  <a:pt x="16571" y="20276"/>
                  <a:pt x="16600" y="20291"/>
                  <a:pt x="16600" y="20291"/>
                </a:cubicBezTo>
                <a:cubicBezTo>
                  <a:pt x="16600" y="20305"/>
                  <a:pt x="16571" y="20320"/>
                  <a:pt x="16571" y="20349"/>
                </a:cubicBezTo>
                <a:cubicBezTo>
                  <a:pt x="16571" y="20335"/>
                  <a:pt x="16571" y="20305"/>
                  <a:pt x="16556" y="20305"/>
                </a:cubicBezTo>
                <a:cubicBezTo>
                  <a:pt x="16556" y="20291"/>
                  <a:pt x="16556" y="20276"/>
                  <a:pt x="16571" y="20261"/>
                </a:cubicBezTo>
                <a:close/>
                <a:moveTo>
                  <a:pt x="16836" y="20129"/>
                </a:moveTo>
                <a:cubicBezTo>
                  <a:pt x="16865" y="20158"/>
                  <a:pt x="16895" y="20202"/>
                  <a:pt x="16909" y="20232"/>
                </a:cubicBezTo>
                <a:cubicBezTo>
                  <a:pt x="16895" y="20276"/>
                  <a:pt x="16865" y="20320"/>
                  <a:pt x="16850" y="20364"/>
                </a:cubicBezTo>
                <a:lnTo>
                  <a:pt x="16792" y="20246"/>
                </a:lnTo>
                <a:cubicBezTo>
                  <a:pt x="16821" y="20217"/>
                  <a:pt x="16821" y="20158"/>
                  <a:pt x="16836" y="20129"/>
                </a:cubicBezTo>
                <a:close/>
                <a:moveTo>
                  <a:pt x="16659" y="20188"/>
                </a:moveTo>
                <a:cubicBezTo>
                  <a:pt x="16703" y="20217"/>
                  <a:pt x="16718" y="20232"/>
                  <a:pt x="16718" y="20276"/>
                </a:cubicBezTo>
                <a:cubicBezTo>
                  <a:pt x="16703" y="20305"/>
                  <a:pt x="16703" y="20349"/>
                  <a:pt x="16688" y="20379"/>
                </a:cubicBezTo>
                <a:cubicBezTo>
                  <a:pt x="16674" y="20349"/>
                  <a:pt x="16674" y="20320"/>
                  <a:pt x="16644" y="20291"/>
                </a:cubicBezTo>
                <a:cubicBezTo>
                  <a:pt x="16644" y="20261"/>
                  <a:pt x="16659" y="20217"/>
                  <a:pt x="16659" y="20188"/>
                </a:cubicBezTo>
                <a:close/>
                <a:moveTo>
                  <a:pt x="17733" y="20129"/>
                </a:moveTo>
                <a:cubicBezTo>
                  <a:pt x="17778" y="20158"/>
                  <a:pt x="17822" y="20202"/>
                  <a:pt x="17866" y="20246"/>
                </a:cubicBezTo>
                <a:cubicBezTo>
                  <a:pt x="17822" y="20305"/>
                  <a:pt x="17792" y="20379"/>
                  <a:pt x="17778" y="20438"/>
                </a:cubicBezTo>
                <a:cubicBezTo>
                  <a:pt x="17733" y="20379"/>
                  <a:pt x="17675" y="20349"/>
                  <a:pt x="17645" y="20305"/>
                </a:cubicBezTo>
                <a:cubicBezTo>
                  <a:pt x="17675" y="20246"/>
                  <a:pt x="17704" y="20188"/>
                  <a:pt x="17733" y="20129"/>
                </a:cubicBezTo>
                <a:close/>
                <a:moveTo>
                  <a:pt x="18293" y="20188"/>
                </a:moveTo>
                <a:lnTo>
                  <a:pt x="18454" y="20291"/>
                </a:lnTo>
                <a:cubicBezTo>
                  <a:pt x="18410" y="20364"/>
                  <a:pt x="18381" y="20438"/>
                  <a:pt x="18322" y="20497"/>
                </a:cubicBezTo>
                <a:cubicBezTo>
                  <a:pt x="18293" y="20482"/>
                  <a:pt x="18234" y="20438"/>
                  <a:pt x="18175" y="20379"/>
                </a:cubicBezTo>
                <a:cubicBezTo>
                  <a:pt x="18219" y="20305"/>
                  <a:pt x="18248" y="20261"/>
                  <a:pt x="18293" y="20188"/>
                </a:cubicBezTo>
                <a:close/>
                <a:moveTo>
                  <a:pt x="17439" y="20202"/>
                </a:moveTo>
                <a:cubicBezTo>
                  <a:pt x="17483" y="20232"/>
                  <a:pt x="17513" y="20276"/>
                  <a:pt x="17557" y="20320"/>
                </a:cubicBezTo>
                <a:cubicBezTo>
                  <a:pt x="17513" y="20379"/>
                  <a:pt x="17498" y="20438"/>
                  <a:pt x="17454" y="20511"/>
                </a:cubicBezTo>
                <a:cubicBezTo>
                  <a:pt x="17424" y="20452"/>
                  <a:pt x="17410" y="20408"/>
                  <a:pt x="17365" y="20364"/>
                </a:cubicBezTo>
                <a:cubicBezTo>
                  <a:pt x="17380" y="20305"/>
                  <a:pt x="17424" y="20261"/>
                  <a:pt x="17439" y="20202"/>
                </a:cubicBezTo>
                <a:close/>
                <a:moveTo>
                  <a:pt x="17189" y="20261"/>
                </a:moveTo>
                <a:cubicBezTo>
                  <a:pt x="17218" y="20291"/>
                  <a:pt x="17233" y="20335"/>
                  <a:pt x="17277" y="20364"/>
                </a:cubicBezTo>
                <a:cubicBezTo>
                  <a:pt x="17262" y="20423"/>
                  <a:pt x="17218" y="20482"/>
                  <a:pt x="17204" y="20526"/>
                </a:cubicBezTo>
                <a:cubicBezTo>
                  <a:pt x="17189" y="20497"/>
                  <a:pt x="17145" y="20452"/>
                  <a:pt x="17130" y="20408"/>
                </a:cubicBezTo>
                <a:cubicBezTo>
                  <a:pt x="17145" y="20364"/>
                  <a:pt x="17159" y="20305"/>
                  <a:pt x="17189" y="20261"/>
                </a:cubicBezTo>
                <a:close/>
                <a:moveTo>
                  <a:pt x="16968" y="20305"/>
                </a:moveTo>
                <a:cubicBezTo>
                  <a:pt x="16983" y="20349"/>
                  <a:pt x="16998" y="20379"/>
                  <a:pt x="17042" y="20423"/>
                </a:cubicBezTo>
                <a:cubicBezTo>
                  <a:pt x="17012" y="20482"/>
                  <a:pt x="16983" y="20526"/>
                  <a:pt x="16968" y="20570"/>
                </a:cubicBezTo>
                <a:lnTo>
                  <a:pt x="16909" y="20452"/>
                </a:lnTo>
                <a:cubicBezTo>
                  <a:pt x="16924" y="20408"/>
                  <a:pt x="16939" y="20364"/>
                  <a:pt x="16968" y="20305"/>
                </a:cubicBezTo>
                <a:close/>
                <a:moveTo>
                  <a:pt x="16630" y="20438"/>
                </a:moveTo>
                <a:cubicBezTo>
                  <a:pt x="16630" y="20452"/>
                  <a:pt x="16644" y="20482"/>
                  <a:pt x="16644" y="20511"/>
                </a:cubicBezTo>
                <a:cubicBezTo>
                  <a:pt x="16644" y="20555"/>
                  <a:pt x="16630" y="20570"/>
                  <a:pt x="16630" y="20600"/>
                </a:cubicBezTo>
                <a:cubicBezTo>
                  <a:pt x="16630" y="20585"/>
                  <a:pt x="16615" y="20570"/>
                  <a:pt x="16615" y="20526"/>
                </a:cubicBezTo>
                <a:cubicBezTo>
                  <a:pt x="16615" y="20497"/>
                  <a:pt x="16630" y="20452"/>
                  <a:pt x="16630" y="20438"/>
                </a:cubicBezTo>
                <a:close/>
                <a:moveTo>
                  <a:pt x="16792" y="20408"/>
                </a:moveTo>
                <a:lnTo>
                  <a:pt x="16836" y="20482"/>
                </a:lnTo>
                <a:cubicBezTo>
                  <a:pt x="16821" y="20511"/>
                  <a:pt x="16792" y="20555"/>
                  <a:pt x="16792" y="20600"/>
                </a:cubicBezTo>
                <a:cubicBezTo>
                  <a:pt x="16777" y="20570"/>
                  <a:pt x="16777" y="20541"/>
                  <a:pt x="16762" y="20511"/>
                </a:cubicBezTo>
                <a:cubicBezTo>
                  <a:pt x="16777" y="20482"/>
                  <a:pt x="16777" y="20438"/>
                  <a:pt x="16792" y="20408"/>
                </a:cubicBezTo>
                <a:close/>
                <a:moveTo>
                  <a:pt x="17939" y="20291"/>
                </a:moveTo>
                <a:cubicBezTo>
                  <a:pt x="17984" y="20320"/>
                  <a:pt x="18028" y="20364"/>
                  <a:pt x="18087" y="20408"/>
                </a:cubicBezTo>
                <a:cubicBezTo>
                  <a:pt x="18042" y="20482"/>
                  <a:pt x="18013" y="20526"/>
                  <a:pt x="17969" y="20600"/>
                </a:cubicBezTo>
                <a:cubicBezTo>
                  <a:pt x="17925" y="20570"/>
                  <a:pt x="17866" y="20526"/>
                  <a:pt x="17822" y="20482"/>
                </a:cubicBezTo>
                <a:cubicBezTo>
                  <a:pt x="17866" y="20423"/>
                  <a:pt x="17895" y="20349"/>
                  <a:pt x="17939" y="20291"/>
                </a:cubicBezTo>
                <a:close/>
                <a:moveTo>
                  <a:pt x="17601" y="20379"/>
                </a:moveTo>
                <a:lnTo>
                  <a:pt x="17733" y="20511"/>
                </a:lnTo>
                <a:cubicBezTo>
                  <a:pt x="17704" y="20570"/>
                  <a:pt x="17660" y="20644"/>
                  <a:pt x="17645" y="20688"/>
                </a:cubicBezTo>
                <a:lnTo>
                  <a:pt x="17513" y="20570"/>
                </a:lnTo>
                <a:cubicBezTo>
                  <a:pt x="17557" y="20511"/>
                  <a:pt x="17571" y="20438"/>
                  <a:pt x="17601" y="20379"/>
                </a:cubicBezTo>
                <a:close/>
                <a:moveTo>
                  <a:pt x="17336" y="20452"/>
                </a:moveTo>
                <a:cubicBezTo>
                  <a:pt x="17365" y="20497"/>
                  <a:pt x="17380" y="20526"/>
                  <a:pt x="17424" y="20570"/>
                </a:cubicBezTo>
                <a:cubicBezTo>
                  <a:pt x="17380" y="20629"/>
                  <a:pt x="17365" y="20673"/>
                  <a:pt x="17336" y="20732"/>
                </a:cubicBezTo>
                <a:cubicBezTo>
                  <a:pt x="17292" y="20703"/>
                  <a:pt x="17277" y="20658"/>
                  <a:pt x="17233" y="20600"/>
                </a:cubicBezTo>
                <a:cubicBezTo>
                  <a:pt x="17277" y="20570"/>
                  <a:pt x="17292" y="20511"/>
                  <a:pt x="17336" y="20452"/>
                </a:cubicBezTo>
                <a:close/>
                <a:moveTo>
                  <a:pt x="17071" y="20511"/>
                </a:moveTo>
                <a:cubicBezTo>
                  <a:pt x="17086" y="20541"/>
                  <a:pt x="17130" y="20585"/>
                  <a:pt x="17145" y="20614"/>
                </a:cubicBezTo>
                <a:cubicBezTo>
                  <a:pt x="17130" y="20673"/>
                  <a:pt x="17086" y="20732"/>
                  <a:pt x="17071" y="20776"/>
                </a:cubicBezTo>
                <a:cubicBezTo>
                  <a:pt x="17056" y="20732"/>
                  <a:pt x="17042" y="20688"/>
                  <a:pt x="16998" y="20658"/>
                </a:cubicBezTo>
                <a:cubicBezTo>
                  <a:pt x="17042" y="20629"/>
                  <a:pt x="17056" y="20570"/>
                  <a:pt x="17071" y="20511"/>
                </a:cubicBezTo>
                <a:close/>
                <a:moveTo>
                  <a:pt x="18131" y="20452"/>
                </a:moveTo>
                <a:cubicBezTo>
                  <a:pt x="18190" y="20497"/>
                  <a:pt x="18248" y="20526"/>
                  <a:pt x="18278" y="20570"/>
                </a:cubicBezTo>
                <a:cubicBezTo>
                  <a:pt x="18248" y="20644"/>
                  <a:pt x="18190" y="20688"/>
                  <a:pt x="18160" y="20776"/>
                </a:cubicBezTo>
                <a:cubicBezTo>
                  <a:pt x="18116" y="20747"/>
                  <a:pt x="18072" y="20688"/>
                  <a:pt x="18028" y="20658"/>
                </a:cubicBezTo>
                <a:cubicBezTo>
                  <a:pt x="18072" y="20585"/>
                  <a:pt x="18101" y="20526"/>
                  <a:pt x="18131" y="20452"/>
                </a:cubicBezTo>
                <a:close/>
                <a:moveTo>
                  <a:pt x="16600" y="20688"/>
                </a:moveTo>
                <a:cubicBezTo>
                  <a:pt x="16600" y="20717"/>
                  <a:pt x="16615" y="20732"/>
                  <a:pt x="16615" y="20747"/>
                </a:cubicBezTo>
                <a:cubicBezTo>
                  <a:pt x="16615" y="20776"/>
                  <a:pt x="16600" y="20791"/>
                  <a:pt x="16600" y="20806"/>
                </a:cubicBezTo>
                <a:cubicBezTo>
                  <a:pt x="16571" y="20791"/>
                  <a:pt x="16571" y="20776"/>
                  <a:pt x="16571" y="20747"/>
                </a:cubicBezTo>
                <a:cubicBezTo>
                  <a:pt x="16571" y="20732"/>
                  <a:pt x="16571" y="20717"/>
                  <a:pt x="16600" y="20688"/>
                </a:cubicBezTo>
                <a:close/>
                <a:moveTo>
                  <a:pt x="16850" y="20570"/>
                </a:moveTo>
                <a:cubicBezTo>
                  <a:pt x="16895" y="20600"/>
                  <a:pt x="16909" y="20644"/>
                  <a:pt x="16924" y="20673"/>
                </a:cubicBezTo>
                <a:cubicBezTo>
                  <a:pt x="16909" y="20717"/>
                  <a:pt x="16880" y="20776"/>
                  <a:pt x="16865" y="20806"/>
                </a:cubicBezTo>
                <a:lnTo>
                  <a:pt x="16821" y="20688"/>
                </a:lnTo>
                <a:cubicBezTo>
                  <a:pt x="16836" y="20658"/>
                  <a:pt x="16850" y="20600"/>
                  <a:pt x="16850" y="20570"/>
                </a:cubicBezTo>
                <a:close/>
                <a:moveTo>
                  <a:pt x="16703" y="20629"/>
                </a:moveTo>
                <a:cubicBezTo>
                  <a:pt x="16718" y="20658"/>
                  <a:pt x="16733" y="20673"/>
                  <a:pt x="16733" y="20717"/>
                </a:cubicBezTo>
                <a:cubicBezTo>
                  <a:pt x="16718" y="20747"/>
                  <a:pt x="16718" y="20791"/>
                  <a:pt x="16703" y="20820"/>
                </a:cubicBezTo>
                <a:cubicBezTo>
                  <a:pt x="16688" y="20791"/>
                  <a:pt x="16688" y="20776"/>
                  <a:pt x="16659" y="20732"/>
                </a:cubicBezTo>
                <a:cubicBezTo>
                  <a:pt x="16688" y="20703"/>
                  <a:pt x="16688" y="20658"/>
                  <a:pt x="16703" y="20629"/>
                </a:cubicBezTo>
                <a:close/>
                <a:moveTo>
                  <a:pt x="17792" y="20570"/>
                </a:moveTo>
                <a:cubicBezTo>
                  <a:pt x="17822" y="20600"/>
                  <a:pt x="17881" y="20644"/>
                  <a:pt x="17925" y="20673"/>
                </a:cubicBezTo>
                <a:cubicBezTo>
                  <a:pt x="17881" y="20732"/>
                  <a:pt x="17836" y="20806"/>
                  <a:pt x="17807" y="20865"/>
                </a:cubicBezTo>
                <a:cubicBezTo>
                  <a:pt x="17778" y="20820"/>
                  <a:pt x="17733" y="20791"/>
                  <a:pt x="17675" y="20747"/>
                </a:cubicBezTo>
                <a:cubicBezTo>
                  <a:pt x="17719" y="20688"/>
                  <a:pt x="17748" y="20629"/>
                  <a:pt x="17792" y="20570"/>
                </a:cubicBezTo>
                <a:close/>
                <a:moveTo>
                  <a:pt x="17483" y="20644"/>
                </a:moveTo>
                <a:cubicBezTo>
                  <a:pt x="17513" y="20673"/>
                  <a:pt x="17557" y="20717"/>
                  <a:pt x="17586" y="20776"/>
                </a:cubicBezTo>
                <a:cubicBezTo>
                  <a:pt x="17557" y="20820"/>
                  <a:pt x="17513" y="20879"/>
                  <a:pt x="17498" y="20953"/>
                </a:cubicBezTo>
                <a:cubicBezTo>
                  <a:pt x="17454" y="20894"/>
                  <a:pt x="17424" y="20865"/>
                  <a:pt x="17410" y="20820"/>
                </a:cubicBezTo>
                <a:cubicBezTo>
                  <a:pt x="17424" y="20747"/>
                  <a:pt x="17454" y="20703"/>
                  <a:pt x="17483" y="20644"/>
                </a:cubicBezTo>
                <a:close/>
                <a:moveTo>
                  <a:pt x="17218" y="20717"/>
                </a:moveTo>
                <a:cubicBezTo>
                  <a:pt x="17262" y="20747"/>
                  <a:pt x="17277" y="20791"/>
                  <a:pt x="17307" y="20820"/>
                </a:cubicBezTo>
                <a:cubicBezTo>
                  <a:pt x="17277" y="20879"/>
                  <a:pt x="17233" y="20938"/>
                  <a:pt x="17218" y="20997"/>
                </a:cubicBezTo>
                <a:cubicBezTo>
                  <a:pt x="17204" y="20953"/>
                  <a:pt x="17159" y="20923"/>
                  <a:pt x="17145" y="20879"/>
                </a:cubicBezTo>
                <a:cubicBezTo>
                  <a:pt x="17159" y="20820"/>
                  <a:pt x="17204" y="20776"/>
                  <a:pt x="17218" y="20717"/>
                </a:cubicBezTo>
                <a:close/>
                <a:moveTo>
                  <a:pt x="16983" y="20776"/>
                </a:moveTo>
                <a:cubicBezTo>
                  <a:pt x="16998" y="20806"/>
                  <a:pt x="17012" y="20850"/>
                  <a:pt x="17056" y="20879"/>
                </a:cubicBezTo>
                <a:cubicBezTo>
                  <a:pt x="17042" y="20938"/>
                  <a:pt x="17012" y="20968"/>
                  <a:pt x="16983" y="21026"/>
                </a:cubicBezTo>
                <a:lnTo>
                  <a:pt x="16924" y="20923"/>
                </a:lnTo>
                <a:cubicBezTo>
                  <a:pt x="16939" y="20865"/>
                  <a:pt x="16968" y="20820"/>
                  <a:pt x="16983" y="20776"/>
                </a:cubicBezTo>
                <a:close/>
                <a:moveTo>
                  <a:pt x="16644" y="20879"/>
                </a:moveTo>
                <a:cubicBezTo>
                  <a:pt x="16644" y="20894"/>
                  <a:pt x="16659" y="20938"/>
                  <a:pt x="16659" y="20953"/>
                </a:cubicBezTo>
                <a:cubicBezTo>
                  <a:pt x="16644" y="20982"/>
                  <a:pt x="16644" y="21012"/>
                  <a:pt x="16630" y="21041"/>
                </a:cubicBezTo>
                <a:cubicBezTo>
                  <a:pt x="16630" y="21026"/>
                  <a:pt x="16615" y="21012"/>
                  <a:pt x="16615" y="20968"/>
                </a:cubicBezTo>
                <a:cubicBezTo>
                  <a:pt x="16630" y="20938"/>
                  <a:pt x="16630" y="20894"/>
                  <a:pt x="16644" y="20879"/>
                </a:cubicBezTo>
                <a:close/>
                <a:moveTo>
                  <a:pt x="16792" y="20820"/>
                </a:moveTo>
                <a:cubicBezTo>
                  <a:pt x="16821" y="20865"/>
                  <a:pt x="16836" y="20879"/>
                  <a:pt x="16836" y="20923"/>
                </a:cubicBezTo>
                <a:cubicBezTo>
                  <a:pt x="16821" y="20953"/>
                  <a:pt x="16792" y="21012"/>
                  <a:pt x="16777" y="21041"/>
                </a:cubicBezTo>
                <a:cubicBezTo>
                  <a:pt x="16762" y="21012"/>
                  <a:pt x="16762" y="20982"/>
                  <a:pt x="16747" y="20953"/>
                </a:cubicBezTo>
                <a:cubicBezTo>
                  <a:pt x="16762" y="20894"/>
                  <a:pt x="16777" y="20865"/>
                  <a:pt x="16792" y="20820"/>
                </a:cubicBezTo>
                <a:close/>
                <a:moveTo>
                  <a:pt x="17969" y="20732"/>
                </a:moveTo>
                <a:cubicBezTo>
                  <a:pt x="18028" y="20776"/>
                  <a:pt x="18072" y="20806"/>
                  <a:pt x="18116" y="20865"/>
                </a:cubicBezTo>
                <a:cubicBezTo>
                  <a:pt x="18087" y="20938"/>
                  <a:pt x="18028" y="20982"/>
                  <a:pt x="17984" y="21056"/>
                </a:cubicBezTo>
                <a:cubicBezTo>
                  <a:pt x="17954" y="21012"/>
                  <a:pt x="17925" y="20968"/>
                  <a:pt x="17866" y="20938"/>
                </a:cubicBezTo>
                <a:cubicBezTo>
                  <a:pt x="17895" y="20865"/>
                  <a:pt x="17939" y="20806"/>
                  <a:pt x="17969" y="20732"/>
                </a:cubicBezTo>
                <a:close/>
                <a:moveTo>
                  <a:pt x="17645" y="20820"/>
                </a:moveTo>
                <a:lnTo>
                  <a:pt x="17778" y="20953"/>
                </a:lnTo>
                <a:cubicBezTo>
                  <a:pt x="17733" y="21012"/>
                  <a:pt x="17704" y="21085"/>
                  <a:pt x="17660" y="21144"/>
                </a:cubicBezTo>
                <a:cubicBezTo>
                  <a:pt x="17630" y="21085"/>
                  <a:pt x="17586" y="21041"/>
                  <a:pt x="17557" y="21012"/>
                </a:cubicBezTo>
                <a:cubicBezTo>
                  <a:pt x="17586" y="20953"/>
                  <a:pt x="17630" y="20879"/>
                  <a:pt x="17645" y="20820"/>
                </a:cubicBezTo>
                <a:close/>
                <a:moveTo>
                  <a:pt x="17351" y="20894"/>
                </a:moveTo>
                <a:cubicBezTo>
                  <a:pt x="17380" y="20938"/>
                  <a:pt x="17410" y="20968"/>
                  <a:pt x="17439" y="21012"/>
                </a:cubicBezTo>
                <a:cubicBezTo>
                  <a:pt x="17410" y="21071"/>
                  <a:pt x="17365" y="21115"/>
                  <a:pt x="17351" y="21174"/>
                </a:cubicBezTo>
                <a:cubicBezTo>
                  <a:pt x="17336" y="21144"/>
                  <a:pt x="17307" y="21115"/>
                  <a:pt x="17277" y="21085"/>
                </a:cubicBezTo>
                <a:cubicBezTo>
                  <a:pt x="17277" y="21071"/>
                  <a:pt x="17262" y="21071"/>
                  <a:pt x="17262" y="21041"/>
                </a:cubicBezTo>
                <a:cubicBezTo>
                  <a:pt x="17292" y="21012"/>
                  <a:pt x="17336" y="20953"/>
                  <a:pt x="17351" y="20894"/>
                </a:cubicBezTo>
                <a:close/>
                <a:moveTo>
                  <a:pt x="17115" y="20968"/>
                </a:moveTo>
                <a:cubicBezTo>
                  <a:pt x="17130" y="21012"/>
                  <a:pt x="17159" y="21041"/>
                  <a:pt x="17189" y="21085"/>
                </a:cubicBezTo>
                <a:cubicBezTo>
                  <a:pt x="17145" y="21115"/>
                  <a:pt x="17130" y="21174"/>
                  <a:pt x="17086" y="21232"/>
                </a:cubicBezTo>
                <a:lnTo>
                  <a:pt x="17042" y="21115"/>
                </a:lnTo>
                <a:cubicBezTo>
                  <a:pt x="17056" y="21056"/>
                  <a:pt x="17086" y="21012"/>
                  <a:pt x="17115" y="20968"/>
                </a:cubicBezTo>
                <a:close/>
                <a:moveTo>
                  <a:pt x="16571" y="21115"/>
                </a:moveTo>
                <a:cubicBezTo>
                  <a:pt x="16571" y="21144"/>
                  <a:pt x="16571" y="21159"/>
                  <a:pt x="16585" y="21174"/>
                </a:cubicBezTo>
                <a:cubicBezTo>
                  <a:pt x="16585" y="21188"/>
                  <a:pt x="16571" y="21232"/>
                  <a:pt x="16571" y="21247"/>
                </a:cubicBezTo>
                <a:cubicBezTo>
                  <a:pt x="16571" y="21232"/>
                  <a:pt x="16556" y="21218"/>
                  <a:pt x="16556" y="21188"/>
                </a:cubicBezTo>
                <a:cubicBezTo>
                  <a:pt x="16556" y="21174"/>
                  <a:pt x="16571" y="21144"/>
                  <a:pt x="16571" y="21115"/>
                </a:cubicBezTo>
                <a:close/>
                <a:moveTo>
                  <a:pt x="16718" y="21056"/>
                </a:moveTo>
                <a:cubicBezTo>
                  <a:pt x="16718" y="21100"/>
                  <a:pt x="16733" y="21115"/>
                  <a:pt x="16733" y="21159"/>
                </a:cubicBezTo>
                <a:cubicBezTo>
                  <a:pt x="16718" y="21188"/>
                  <a:pt x="16703" y="21232"/>
                  <a:pt x="16703" y="21262"/>
                </a:cubicBezTo>
                <a:cubicBezTo>
                  <a:pt x="16703" y="21232"/>
                  <a:pt x="16688" y="21203"/>
                  <a:pt x="16688" y="21174"/>
                </a:cubicBezTo>
                <a:cubicBezTo>
                  <a:pt x="16703" y="21144"/>
                  <a:pt x="16703" y="21100"/>
                  <a:pt x="16718" y="21056"/>
                </a:cubicBezTo>
                <a:close/>
                <a:moveTo>
                  <a:pt x="16895" y="21012"/>
                </a:moveTo>
                <a:lnTo>
                  <a:pt x="16939" y="21115"/>
                </a:lnTo>
                <a:cubicBezTo>
                  <a:pt x="16924" y="21174"/>
                  <a:pt x="16909" y="21218"/>
                  <a:pt x="16895" y="21262"/>
                </a:cubicBezTo>
                <a:cubicBezTo>
                  <a:pt x="16865" y="21232"/>
                  <a:pt x="16850" y="21188"/>
                  <a:pt x="16850" y="21159"/>
                </a:cubicBezTo>
                <a:cubicBezTo>
                  <a:pt x="16850" y="21100"/>
                  <a:pt x="16865" y="21056"/>
                  <a:pt x="16895" y="21012"/>
                </a:cubicBezTo>
                <a:close/>
                <a:moveTo>
                  <a:pt x="17822" y="21012"/>
                </a:moveTo>
                <a:cubicBezTo>
                  <a:pt x="17866" y="21041"/>
                  <a:pt x="17925" y="21085"/>
                  <a:pt x="17954" y="21144"/>
                </a:cubicBezTo>
                <a:cubicBezTo>
                  <a:pt x="17925" y="21218"/>
                  <a:pt x="17866" y="21262"/>
                  <a:pt x="17822" y="21335"/>
                </a:cubicBezTo>
                <a:cubicBezTo>
                  <a:pt x="17792" y="21262"/>
                  <a:pt x="17748" y="21232"/>
                  <a:pt x="17719" y="21188"/>
                </a:cubicBezTo>
                <a:cubicBezTo>
                  <a:pt x="17748" y="21144"/>
                  <a:pt x="17792" y="21071"/>
                  <a:pt x="17822" y="21012"/>
                </a:cubicBezTo>
                <a:close/>
                <a:moveTo>
                  <a:pt x="17498" y="21056"/>
                </a:moveTo>
                <a:cubicBezTo>
                  <a:pt x="17527" y="21100"/>
                  <a:pt x="17571" y="21144"/>
                  <a:pt x="17601" y="21188"/>
                </a:cubicBezTo>
                <a:cubicBezTo>
                  <a:pt x="17571" y="21247"/>
                  <a:pt x="17527" y="21321"/>
                  <a:pt x="17498" y="21380"/>
                </a:cubicBezTo>
                <a:cubicBezTo>
                  <a:pt x="17454" y="21335"/>
                  <a:pt x="17439" y="21306"/>
                  <a:pt x="17410" y="21247"/>
                </a:cubicBezTo>
                <a:cubicBezTo>
                  <a:pt x="17439" y="21188"/>
                  <a:pt x="17483" y="21144"/>
                  <a:pt x="17498" y="21056"/>
                </a:cubicBezTo>
                <a:close/>
                <a:moveTo>
                  <a:pt x="17218" y="21144"/>
                </a:moveTo>
                <a:cubicBezTo>
                  <a:pt x="17233" y="21174"/>
                  <a:pt x="17277" y="21218"/>
                  <a:pt x="17307" y="21247"/>
                </a:cubicBezTo>
                <a:cubicBezTo>
                  <a:pt x="17277" y="21306"/>
                  <a:pt x="17262" y="21350"/>
                  <a:pt x="17218" y="21409"/>
                </a:cubicBezTo>
                <a:cubicBezTo>
                  <a:pt x="17204" y="21394"/>
                  <a:pt x="17204" y="21380"/>
                  <a:pt x="17189" y="21350"/>
                </a:cubicBezTo>
                <a:cubicBezTo>
                  <a:pt x="17159" y="21335"/>
                  <a:pt x="17159" y="21321"/>
                  <a:pt x="17145" y="21306"/>
                </a:cubicBezTo>
                <a:cubicBezTo>
                  <a:pt x="17159" y="21247"/>
                  <a:pt x="17204" y="21188"/>
                  <a:pt x="17218" y="21144"/>
                </a:cubicBezTo>
                <a:close/>
                <a:moveTo>
                  <a:pt x="16983" y="21218"/>
                </a:moveTo>
                <a:lnTo>
                  <a:pt x="17042" y="21321"/>
                </a:lnTo>
                <a:cubicBezTo>
                  <a:pt x="17012" y="21380"/>
                  <a:pt x="16983" y="21424"/>
                  <a:pt x="16968" y="21468"/>
                </a:cubicBezTo>
                <a:lnTo>
                  <a:pt x="16909" y="21365"/>
                </a:lnTo>
                <a:cubicBezTo>
                  <a:pt x="16939" y="21306"/>
                  <a:pt x="16968" y="21247"/>
                  <a:pt x="16983" y="21218"/>
                </a:cubicBezTo>
                <a:close/>
                <a:moveTo>
                  <a:pt x="16644" y="21321"/>
                </a:moveTo>
                <a:cubicBezTo>
                  <a:pt x="16644" y="21335"/>
                  <a:pt x="16674" y="21380"/>
                  <a:pt x="16674" y="21394"/>
                </a:cubicBezTo>
                <a:cubicBezTo>
                  <a:pt x="16644" y="21424"/>
                  <a:pt x="16644" y="21468"/>
                  <a:pt x="16630" y="21483"/>
                </a:cubicBezTo>
                <a:cubicBezTo>
                  <a:pt x="16615" y="21453"/>
                  <a:pt x="16615" y="21424"/>
                  <a:pt x="16615" y="21409"/>
                </a:cubicBezTo>
                <a:cubicBezTo>
                  <a:pt x="16630" y="21380"/>
                  <a:pt x="16630" y="21335"/>
                  <a:pt x="16644" y="21321"/>
                </a:cubicBezTo>
                <a:close/>
                <a:moveTo>
                  <a:pt x="16792" y="21262"/>
                </a:moveTo>
                <a:cubicBezTo>
                  <a:pt x="16806" y="21306"/>
                  <a:pt x="16836" y="21335"/>
                  <a:pt x="16836" y="21365"/>
                </a:cubicBezTo>
                <a:cubicBezTo>
                  <a:pt x="16821" y="21394"/>
                  <a:pt x="16792" y="21453"/>
                  <a:pt x="16777" y="21483"/>
                </a:cubicBezTo>
                <a:cubicBezTo>
                  <a:pt x="16762" y="21453"/>
                  <a:pt x="16762" y="21409"/>
                  <a:pt x="16733" y="21394"/>
                </a:cubicBezTo>
                <a:cubicBezTo>
                  <a:pt x="16762" y="21365"/>
                  <a:pt x="16777" y="21306"/>
                  <a:pt x="16792" y="21262"/>
                </a:cubicBezTo>
                <a:close/>
                <a:moveTo>
                  <a:pt x="17660" y="21262"/>
                </a:moveTo>
                <a:cubicBezTo>
                  <a:pt x="17704" y="21306"/>
                  <a:pt x="17733" y="21365"/>
                  <a:pt x="17763" y="21394"/>
                </a:cubicBezTo>
                <a:cubicBezTo>
                  <a:pt x="17733" y="21453"/>
                  <a:pt x="17675" y="21527"/>
                  <a:pt x="17645" y="21586"/>
                </a:cubicBezTo>
                <a:cubicBezTo>
                  <a:pt x="17630" y="21541"/>
                  <a:pt x="17586" y="21483"/>
                  <a:pt x="17557" y="21453"/>
                </a:cubicBezTo>
                <a:cubicBezTo>
                  <a:pt x="17586" y="21394"/>
                  <a:pt x="17630" y="21321"/>
                  <a:pt x="17660" y="21262"/>
                </a:cubicBezTo>
                <a:close/>
                <a:moveTo>
                  <a:pt x="17365" y="21335"/>
                </a:moveTo>
                <a:cubicBezTo>
                  <a:pt x="17410" y="21380"/>
                  <a:pt x="17424" y="21409"/>
                  <a:pt x="17454" y="21468"/>
                </a:cubicBezTo>
                <a:lnTo>
                  <a:pt x="17351" y="21630"/>
                </a:lnTo>
                <a:cubicBezTo>
                  <a:pt x="17307" y="21600"/>
                  <a:pt x="17292" y="21541"/>
                  <a:pt x="17277" y="21512"/>
                </a:cubicBezTo>
                <a:cubicBezTo>
                  <a:pt x="17307" y="21453"/>
                  <a:pt x="17336" y="21394"/>
                  <a:pt x="17365" y="21335"/>
                </a:cubicBezTo>
                <a:close/>
                <a:moveTo>
                  <a:pt x="17086" y="21394"/>
                </a:moveTo>
                <a:cubicBezTo>
                  <a:pt x="17096" y="21394"/>
                  <a:pt x="17099" y="21401"/>
                  <a:pt x="17096" y="21401"/>
                </a:cubicBezTo>
                <a:cubicBezTo>
                  <a:pt x="17094" y="21401"/>
                  <a:pt x="17091" y="21399"/>
                  <a:pt x="17086" y="21394"/>
                </a:cubicBezTo>
                <a:lnTo>
                  <a:pt x="17086" y="21394"/>
                </a:lnTo>
                <a:cubicBezTo>
                  <a:pt x="17130" y="21453"/>
                  <a:pt x="17145" y="21468"/>
                  <a:pt x="17159" y="21512"/>
                </a:cubicBezTo>
                <a:cubicBezTo>
                  <a:pt x="17130" y="21556"/>
                  <a:pt x="17115" y="21615"/>
                  <a:pt x="17071" y="21674"/>
                </a:cubicBezTo>
                <a:cubicBezTo>
                  <a:pt x="17071" y="21659"/>
                  <a:pt x="17056" y="21659"/>
                  <a:pt x="17056" y="21630"/>
                </a:cubicBezTo>
                <a:cubicBezTo>
                  <a:pt x="17042" y="21600"/>
                  <a:pt x="17012" y="21586"/>
                  <a:pt x="17012" y="21541"/>
                </a:cubicBezTo>
                <a:cubicBezTo>
                  <a:pt x="17042" y="21512"/>
                  <a:pt x="17071" y="21453"/>
                  <a:pt x="17086" y="21394"/>
                </a:cubicBezTo>
                <a:close/>
                <a:moveTo>
                  <a:pt x="16556" y="21556"/>
                </a:moveTo>
                <a:cubicBezTo>
                  <a:pt x="16556" y="21586"/>
                  <a:pt x="16556" y="21600"/>
                  <a:pt x="16571" y="21615"/>
                </a:cubicBezTo>
                <a:cubicBezTo>
                  <a:pt x="16571" y="21630"/>
                  <a:pt x="16556" y="21674"/>
                  <a:pt x="16556" y="21689"/>
                </a:cubicBezTo>
                <a:cubicBezTo>
                  <a:pt x="16541" y="21674"/>
                  <a:pt x="16541" y="21659"/>
                  <a:pt x="16541" y="21630"/>
                </a:cubicBezTo>
                <a:cubicBezTo>
                  <a:pt x="16541" y="21615"/>
                  <a:pt x="16556" y="21586"/>
                  <a:pt x="16556" y="21556"/>
                </a:cubicBezTo>
                <a:close/>
                <a:moveTo>
                  <a:pt x="16688" y="21512"/>
                </a:moveTo>
                <a:cubicBezTo>
                  <a:pt x="16703" y="21541"/>
                  <a:pt x="16718" y="21556"/>
                  <a:pt x="16718" y="21600"/>
                </a:cubicBezTo>
                <a:lnTo>
                  <a:pt x="16674" y="21703"/>
                </a:lnTo>
                <a:cubicBezTo>
                  <a:pt x="16674" y="21674"/>
                  <a:pt x="16644" y="21644"/>
                  <a:pt x="16644" y="21615"/>
                </a:cubicBezTo>
                <a:cubicBezTo>
                  <a:pt x="16674" y="21586"/>
                  <a:pt x="16688" y="21541"/>
                  <a:pt x="16688" y="21512"/>
                </a:cubicBezTo>
                <a:close/>
                <a:moveTo>
                  <a:pt x="16865" y="21453"/>
                </a:moveTo>
                <a:lnTo>
                  <a:pt x="16924" y="21556"/>
                </a:lnTo>
                <a:cubicBezTo>
                  <a:pt x="16909" y="21615"/>
                  <a:pt x="16865" y="21659"/>
                  <a:pt x="16850" y="21703"/>
                </a:cubicBezTo>
                <a:cubicBezTo>
                  <a:pt x="16836" y="21674"/>
                  <a:pt x="16836" y="21630"/>
                  <a:pt x="16806" y="21600"/>
                </a:cubicBezTo>
                <a:cubicBezTo>
                  <a:pt x="16836" y="21541"/>
                  <a:pt x="16850" y="21512"/>
                  <a:pt x="16865" y="21453"/>
                </a:cubicBezTo>
                <a:close/>
                <a:moveTo>
                  <a:pt x="17513" y="21527"/>
                </a:moveTo>
                <a:cubicBezTo>
                  <a:pt x="17557" y="21556"/>
                  <a:pt x="17586" y="21615"/>
                  <a:pt x="17616" y="21644"/>
                </a:cubicBezTo>
                <a:cubicBezTo>
                  <a:pt x="17586" y="21703"/>
                  <a:pt x="17542" y="21777"/>
                  <a:pt x="17498" y="21836"/>
                </a:cubicBezTo>
                <a:cubicBezTo>
                  <a:pt x="17454" y="21777"/>
                  <a:pt x="17424" y="21747"/>
                  <a:pt x="17410" y="21689"/>
                </a:cubicBezTo>
                <a:lnTo>
                  <a:pt x="17513" y="21527"/>
                </a:lnTo>
                <a:close/>
                <a:moveTo>
                  <a:pt x="17218" y="21586"/>
                </a:moveTo>
                <a:cubicBezTo>
                  <a:pt x="17233" y="21615"/>
                  <a:pt x="17277" y="21659"/>
                  <a:pt x="17292" y="21703"/>
                </a:cubicBezTo>
                <a:cubicBezTo>
                  <a:pt x="17262" y="21762"/>
                  <a:pt x="17233" y="21821"/>
                  <a:pt x="17204" y="21880"/>
                </a:cubicBezTo>
                <a:cubicBezTo>
                  <a:pt x="17189" y="21836"/>
                  <a:pt x="17145" y="21792"/>
                  <a:pt x="17130" y="21747"/>
                </a:cubicBezTo>
                <a:cubicBezTo>
                  <a:pt x="17159" y="21689"/>
                  <a:pt x="17174" y="21630"/>
                  <a:pt x="17218" y="21586"/>
                </a:cubicBezTo>
                <a:close/>
                <a:moveTo>
                  <a:pt x="16497" y="21836"/>
                </a:moveTo>
                <a:lnTo>
                  <a:pt x="16497" y="21850"/>
                </a:lnTo>
                <a:cubicBezTo>
                  <a:pt x="16497" y="21880"/>
                  <a:pt x="16482" y="21895"/>
                  <a:pt x="16482" y="21895"/>
                </a:cubicBezTo>
                <a:lnTo>
                  <a:pt x="16482" y="21880"/>
                </a:lnTo>
                <a:cubicBezTo>
                  <a:pt x="16482" y="21850"/>
                  <a:pt x="16482" y="21836"/>
                  <a:pt x="16497" y="21836"/>
                </a:cubicBezTo>
                <a:close/>
                <a:moveTo>
                  <a:pt x="16983" y="21659"/>
                </a:moveTo>
                <a:cubicBezTo>
                  <a:pt x="16983" y="21674"/>
                  <a:pt x="16998" y="21674"/>
                  <a:pt x="16998" y="21689"/>
                </a:cubicBezTo>
                <a:cubicBezTo>
                  <a:pt x="17012" y="21703"/>
                  <a:pt x="17042" y="21747"/>
                  <a:pt x="17042" y="21762"/>
                </a:cubicBezTo>
                <a:cubicBezTo>
                  <a:pt x="16998" y="21821"/>
                  <a:pt x="16983" y="21880"/>
                  <a:pt x="16939" y="21909"/>
                </a:cubicBezTo>
                <a:lnTo>
                  <a:pt x="16895" y="21806"/>
                </a:lnTo>
                <a:cubicBezTo>
                  <a:pt x="16924" y="21747"/>
                  <a:pt x="16939" y="21689"/>
                  <a:pt x="16983" y="21659"/>
                </a:cubicBezTo>
                <a:close/>
                <a:moveTo>
                  <a:pt x="16615" y="21762"/>
                </a:moveTo>
                <a:cubicBezTo>
                  <a:pt x="16615" y="21777"/>
                  <a:pt x="16630" y="21821"/>
                  <a:pt x="16630" y="21836"/>
                </a:cubicBezTo>
                <a:cubicBezTo>
                  <a:pt x="16615" y="21880"/>
                  <a:pt x="16615" y="21909"/>
                  <a:pt x="16600" y="21924"/>
                </a:cubicBezTo>
                <a:cubicBezTo>
                  <a:pt x="16600" y="21909"/>
                  <a:pt x="16571" y="21880"/>
                  <a:pt x="16571" y="21850"/>
                </a:cubicBezTo>
                <a:cubicBezTo>
                  <a:pt x="16600" y="21821"/>
                  <a:pt x="16600" y="21777"/>
                  <a:pt x="16615" y="21762"/>
                </a:cubicBezTo>
                <a:close/>
                <a:moveTo>
                  <a:pt x="16777" y="21703"/>
                </a:moveTo>
                <a:cubicBezTo>
                  <a:pt x="16777" y="21733"/>
                  <a:pt x="16792" y="21762"/>
                  <a:pt x="16821" y="21792"/>
                </a:cubicBezTo>
                <a:cubicBezTo>
                  <a:pt x="16792" y="21836"/>
                  <a:pt x="16777" y="21895"/>
                  <a:pt x="16762" y="21924"/>
                </a:cubicBezTo>
                <a:cubicBezTo>
                  <a:pt x="16747" y="21895"/>
                  <a:pt x="16747" y="21865"/>
                  <a:pt x="16718" y="21836"/>
                </a:cubicBezTo>
                <a:cubicBezTo>
                  <a:pt x="16733" y="21792"/>
                  <a:pt x="16762" y="21747"/>
                  <a:pt x="16777" y="21703"/>
                </a:cubicBezTo>
                <a:close/>
                <a:moveTo>
                  <a:pt x="17351" y="21777"/>
                </a:moveTo>
                <a:cubicBezTo>
                  <a:pt x="17380" y="21821"/>
                  <a:pt x="17410" y="21880"/>
                  <a:pt x="17439" y="21909"/>
                </a:cubicBezTo>
                <a:cubicBezTo>
                  <a:pt x="17410" y="21939"/>
                  <a:pt x="17380" y="21998"/>
                  <a:pt x="17351" y="22042"/>
                </a:cubicBezTo>
                <a:cubicBezTo>
                  <a:pt x="17336" y="22057"/>
                  <a:pt x="17336" y="22071"/>
                  <a:pt x="17307" y="22086"/>
                </a:cubicBezTo>
                <a:cubicBezTo>
                  <a:pt x="17292" y="22057"/>
                  <a:pt x="17262" y="22012"/>
                  <a:pt x="17233" y="21968"/>
                </a:cubicBezTo>
                <a:cubicBezTo>
                  <a:pt x="17277" y="21895"/>
                  <a:pt x="17307" y="21836"/>
                  <a:pt x="17351" y="21777"/>
                </a:cubicBezTo>
                <a:close/>
                <a:moveTo>
                  <a:pt x="17086" y="21836"/>
                </a:moveTo>
                <a:cubicBezTo>
                  <a:pt x="17101" y="21880"/>
                  <a:pt x="17130" y="21909"/>
                  <a:pt x="17159" y="21954"/>
                </a:cubicBezTo>
                <a:cubicBezTo>
                  <a:pt x="17130" y="21998"/>
                  <a:pt x="17086" y="22057"/>
                  <a:pt x="17071" y="22115"/>
                </a:cubicBezTo>
                <a:cubicBezTo>
                  <a:pt x="17042" y="22071"/>
                  <a:pt x="17012" y="22042"/>
                  <a:pt x="16998" y="21998"/>
                </a:cubicBezTo>
                <a:cubicBezTo>
                  <a:pt x="17042" y="21954"/>
                  <a:pt x="17056" y="21895"/>
                  <a:pt x="17086" y="21836"/>
                </a:cubicBezTo>
                <a:close/>
                <a:moveTo>
                  <a:pt x="16512" y="22027"/>
                </a:moveTo>
                <a:cubicBezTo>
                  <a:pt x="16512" y="22042"/>
                  <a:pt x="16512" y="22057"/>
                  <a:pt x="16541" y="22071"/>
                </a:cubicBezTo>
                <a:cubicBezTo>
                  <a:pt x="16512" y="22101"/>
                  <a:pt x="16512" y="22130"/>
                  <a:pt x="16497" y="22145"/>
                </a:cubicBezTo>
                <a:lnTo>
                  <a:pt x="16497" y="22101"/>
                </a:lnTo>
                <a:cubicBezTo>
                  <a:pt x="16497" y="22071"/>
                  <a:pt x="16512" y="22042"/>
                  <a:pt x="16512" y="22027"/>
                </a:cubicBezTo>
                <a:close/>
                <a:moveTo>
                  <a:pt x="16674" y="21954"/>
                </a:moveTo>
                <a:cubicBezTo>
                  <a:pt x="16688" y="21983"/>
                  <a:pt x="16688" y="21998"/>
                  <a:pt x="16703" y="22042"/>
                </a:cubicBezTo>
                <a:lnTo>
                  <a:pt x="16644" y="22145"/>
                </a:lnTo>
                <a:cubicBezTo>
                  <a:pt x="16644" y="22115"/>
                  <a:pt x="16630" y="22086"/>
                  <a:pt x="16630" y="22057"/>
                </a:cubicBezTo>
                <a:cubicBezTo>
                  <a:pt x="16630" y="22042"/>
                  <a:pt x="16644" y="21983"/>
                  <a:pt x="16674" y="21954"/>
                </a:cubicBezTo>
                <a:close/>
                <a:moveTo>
                  <a:pt x="16850" y="21895"/>
                </a:moveTo>
                <a:cubicBezTo>
                  <a:pt x="16865" y="21909"/>
                  <a:pt x="16865" y="21924"/>
                  <a:pt x="16865" y="21954"/>
                </a:cubicBezTo>
                <a:cubicBezTo>
                  <a:pt x="16865" y="21968"/>
                  <a:pt x="16880" y="21983"/>
                  <a:pt x="16880" y="21998"/>
                </a:cubicBezTo>
                <a:cubicBezTo>
                  <a:pt x="16865" y="22057"/>
                  <a:pt x="16836" y="22101"/>
                  <a:pt x="16806" y="22145"/>
                </a:cubicBezTo>
                <a:cubicBezTo>
                  <a:pt x="16792" y="22115"/>
                  <a:pt x="16792" y="22071"/>
                  <a:pt x="16777" y="22042"/>
                </a:cubicBezTo>
                <a:cubicBezTo>
                  <a:pt x="16792" y="21983"/>
                  <a:pt x="16836" y="21954"/>
                  <a:pt x="16850" y="21895"/>
                </a:cubicBezTo>
                <a:close/>
                <a:moveTo>
                  <a:pt x="16453" y="22263"/>
                </a:moveTo>
                <a:lnTo>
                  <a:pt x="16453" y="22292"/>
                </a:lnTo>
                <a:cubicBezTo>
                  <a:pt x="16453" y="22307"/>
                  <a:pt x="16424" y="22336"/>
                  <a:pt x="16424" y="22336"/>
                </a:cubicBezTo>
                <a:lnTo>
                  <a:pt x="16424" y="22321"/>
                </a:lnTo>
                <a:cubicBezTo>
                  <a:pt x="16424" y="22292"/>
                  <a:pt x="16453" y="22277"/>
                  <a:pt x="16453" y="22263"/>
                </a:cubicBezTo>
                <a:close/>
                <a:moveTo>
                  <a:pt x="17204" y="22042"/>
                </a:moveTo>
                <a:cubicBezTo>
                  <a:pt x="17218" y="22071"/>
                  <a:pt x="17248" y="22115"/>
                  <a:pt x="17277" y="22160"/>
                </a:cubicBezTo>
                <a:lnTo>
                  <a:pt x="17159" y="22336"/>
                </a:lnTo>
                <a:cubicBezTo>
                  <a:pt x="17145" y="22292"/>
                  <a:pt x="17130" y="22263"/>
                  <a:pt x="17086" y="22204"/>
                </a:cubicBezTo>
                <a:lnTo>
                  <a:pt x="17204" y="22042"/>
                </a:lnTo>
                <a:close/>
                <a:moveTo>
                  <a:pt x="16556" y="22189"/>
                </a:moveTo>
                <a:cubicBezTo>
                  <a:pt x="16556" y="22204"/>
                  <a:pt x="16571" y="22248"/>
                  <a:pt x="16571" y="22263"/>
                </a:cubicBezTo>
                <a:lnTo>
                  <a:pt x="16538" y="22340"/>
                </a:lnTo>
                <a:cubicBezTo>
                  <a:pt x="16538" y="22329"/>
                  <a:pt x="16534" y="22314"/>
                  <a:pt x="16527" y="22292"/>
                </a:cubicBezTo>
                <a:cubicBezTo>
                  <a:pt x="16541" y="22263"/>
                  <a:pt x="16541" y="22218"/>
                  <a:pt x="16556" y="22189"/>
                </a:cubicBezTo>
                <a:close/>
                <a:moveTo>
                  <a:pt x="16718" y="22145"/>
                </a:moveTo>
                <a:cubicBezTo>
                  <a:pt x="16733" y="22160"/>
                  <a:pt x="16762" y="22204"/>
                  <a:pt x="16762" y="22218"/>
                </a:cubicBezTo>
                <a:lnTo>
                  <a:pt x="16762" y="22248"/>
                </a:lnTo>
                <a:cubicBezTo>
                  <a:pt x="16747" y="22277"/>
                  <a:pt x="16703" y="22336"/>
                  <a:pt x="16688" y="22366"/>
                </a:cubicBezTo>
                <a:cubicBezTo>
                  <a:pt x="16674" y="22336"/>
                  <a:pt x="16674" y="22292"/>
                  <a:pt x="16674" y="22277"/>
                </a:cubicBezTo>
                <a:cubicBezTo>
                  <a:pt x="16688" y="22248"/>
                  <a:pt x="16703" y="22189"/>
                  <a:pt x="16718" y="22145"/>
                </a:cubicBezTo>
                <a:close/>
                <a:moveTo>
                  <a:pt x="16968" y="22101"/>
                </a:moveTo>
                <a:cubicBezTo>
                  <a:pt x="16968" y="22130"/>
                  <a:pt x="16983" y="22160"/>
                  <a:pt x="16998" y="22204"/>
                </a:cubicBezTo>
                <a:cubicBezTo>
                  <a:pt x="16968" y="22263"/>
                  <a:pt x="16939" y="22321"/>
                  <a:pt x="16909" y="22366"/>
                </a:cubicBezTo>
                <a:cubicBezTo>
                  <a:pt x="16895" y="22336"/>
                  <a:pt x="16865" y="22292"/>
                  <a:pt x="16865" y="22263"/>
                </a:cubicBezTo>
                <a:cubicBezTo>
                  <a:pt x="16909" y="22204"/>
                  <a:pt x="16924" y="22145"/>
                  <a:pt x="16968" y="22101"/>
                </a:cubicBezTo>
                <a:close/>
                <a:moveTo>
                  <a:pt x="17042" y="22277"/>
                </a:moveTo>
                <a:cubicBezTo>
                  <a:pt x="17056" y="22321"/>
                  <a:pt x="17071" y="22351"/>
                  <a:pt x="17115" y="22395"/>
                </a:cubicBezTo>
                <a:lnTo>
                  <a:pt x="16998" y="22557"/>
                </a:lnTo>
                <a:lnTo>
                  <a:pt x="16939" y="22439"/>
                </a:lnTo>
                <a:cubicBezTo>
                  <a:pt x="16983" y="22395"/>
                  <a:pt x="17012" y="22336"/>
                  <a:pt x="17042" y="22277"/>
                </a:cubicBezTo>
                <a:close/>
                <a:moveTo>
                  <a:pt x="16482" y="22454"/>
                </a:moveTo>
                <a:cubicBezTo>
                  <a:pt x="16482" y="22483"/>
                  <a:pt x="16482" y="22498"/>
                  <a:pt x="16497" y="22513"/>
                </a:cubicBezTo>
                <a:cubicBezTo>
                  <a:pt x="16482" y="22527"/>
                  <a:pt x="16482" y="22572"/>
                  <a:pt x="16468" y="22586"/>
                </a:cubicBezTo>
                <a:cubicBezTo>
                  <a:pt x="16453" y="22572"/>
                  <a:pt x="16453" y="22557"/>
                  <a:pt x="16453" y="22527"/>
                </a:cubicBezTo>
                <a:cubicBezTo>
                  <a:pt x="16468" y="22513"/>
                  <a:pt x="16468" y="22483"/>
                  <a:pt x="16482" y="22454"/>
                </a:cubicBezTo>
                <a:close/>
                <a:moveTo>
                  <a:pt x="16792" y="22336"/>
                </a:moveTo>
                <a:cubicBezTo>
                  <a:pt x="16836" y="22366"/>
                  <a:pt x="16836" y="22410"/>
                  <a:pt x="16850" y="22439"/>
                </a:cubicBezTo>
                <a:cubicBezTo>
                  <a:pt x="16821" y="22498"/>
                  <a:pt x="16792" y="22527"/>
                  <a:pt x="16762" y="22586"/>
                </a:cubicBezTo>
                <a:cubicBezTo>
                  <a:pt x="16747" y="22557"/>
                  <a:pt x="16747" y="22513"/>
                  <a:pt x="16718" y="22483"/>
                </a:cubicBezTo>
                <a:cubicBezTo>
                  <a:pt x="16733" y="22424"/>
                  <a:pt x="16777" y="22395"/>
                  <a:pt x="16792" y="22336"/>
                </a:cubicBezTo>
                <a:close/>
                <a:moveTo>
                  <a:pt x="16615" y="22395"/>
                </a:moveTo>
                <a:cubicBezTo>
                  <a:pt x="16615" y="22424"/>
                  <a:pt x="16630" y="22439"/>
                  <a:pt x="16630" y="22483"/>
                </a:cubicBezTo>
                <a:cubicBezTo>
                  <a:pt x="16615" y="22513"/>
                  <a:pt x="16585" y="22557"/>
                  <a:pt x="16571" y="22616"/>
                </a:cubicBezTo>
                <a:cubicBezTo>
                  <a:pt x="16571" y="22572"/>
                  <a:pt x="16571" y="22527"/>
                  <a:pt x="16556" y="22513"/>
                </a:cubicBezTo>
                <a:cubicBezTo>
                  <a:pt x="16571" y="22483"/>
                  <a:pt x="16600" y="22439"/>
                  <a:pt x="16615" y="22395"/>
                </a:cubicBezTo>
                <a:close/>
                <a:moveTo>
                  <a:pt x="16365" y="22704"/>
                </a:moveTo>
                <a:lnTo>
                  <a:pt x="16365" y="22719"/>
                </a:lnTo>
                <a:cubicBezTo>
                  <a:pt x="16365" y="22733"/>
                  <a:pt x="16350" y="22748"/>
                  <a:pt x="16350" y="22778"/>
                </a:cubicBezTo>
                <a:lnTo>
                  <a:pt x="16350" y="22763"/>
                </a:lnTo>
                <a:cubicBezTo>
                  <a:pt x="16350" y="22733"/>
                  <a:pt x="16365" y="22719"/>
                  <a:pt x="16365" y="22704"/>
                </a:cubicBezTo>
                <a:close/>
                <a:moveTo>
                  <a:pt x="16497" y="22630"/>
                </a:moveTo>
                <a:cubicBezTo>
                  <a:pt x="16497" y="22645"/>
                  <a:pt x="16512" y="22689"/>
                  <a:pt x="16512" y="22704"/>
                </a:cubicBezTo>
                <a:lnTo>
                  <a:pt x="16468" y="22807"/>
                </a:lnTo>
                <a:lnTo>
                  <a:pt x="16468" y="22733"/>
                </a:lnTo>
                <a:cubicBezTo>
                  <a:pt x="16482" y="22704"/>
                  <a:pt x="16497" y="22660"/>
                  <a:pt x="16497" y="22630"/>
                </a:cubicBezTo>
                <a:close/>
                <a:moveTo>
                  <a:pt x="16688" y="22586"/>
                </a:moveTo>
                <a:cubicBezTo>
                  <a:pt x="16703" y="22630"/>
                  <a:pt x="16703" y="22660"/>
                  <a:pt x="16718" y="22689"/>
                </a:cubicBezTo>
                <a:cubicBezTo>
                  <a:pt x="16703" y="22719"/>
                  <a:pt x="16674" y="22778"/>
                  <a:pt x="16644" y="22807"/>
                </a:cubicBezTo>
                <a:cubicBezTo>
                  <a:pt x="16644" y="22792"/>
                  <a:pt x="16630" y="22748"/>
                  <a:pt x="16630" y="22733"/>
                </a:cubicBezTo>
                <a:cubicBezTo>
                  <a:pt x="16615" y="22733"/>
                  <a:pt x="16615" y="22733"/>
                  <a:pt x="16615" y="22719"/>
                </a:cubicBezTo>
                <a:cubicBezTo>
                  <a:pt x="16630" y="22689"/>
                  <a:pt x="16674" y="22630"/>
                  <a:pt x="16688" y="22586"/>
                </a:cubicBezTo>
                <a:close/>
                <a:moveTo>
                  <a:pt x="16895" y="22542"/>
                </a:moveTo>
                <a:lnTo>
                  <a:pt x="16939" y="22645"/>
                </a:lnTo>
                <a:lnTo>
                  <a:pt x="16836" y="22807"/>
                </a:lnTo>
                <a:cubicBezTo>
                  <a:pt x="16821" y="22778"/>
                  <a:pt x="16821" y="22733"/>
                  <a:pt x="16792" y="22704"/>
                </a:cubicBezTo>
                <a:cubicBezTo>
                  <a:pt x="16836" y="22645"/>
                  <a:pt x="16850" y="22586"/>
                  <a:pt x="16895" y="22542"/>
                </a:cubicBezTo>
                <a:close/>
                <a:moveTo>
                  <a:pt x="16409" y="22881"/>
                </a:moveTo>
                <a:lnTo>
                  <a:pt x="16409" y="22940"/>
                </a:lnTo>
                <a:cubicBezTo>
                  <a:pt x="16394" y="22984"/>
                  <a:pt x="16394" y="22998"/>
                  <a:pt x="16365" y="23028"/>
                </a:cubicBezTo>
                <a:lnTo>
                  <a:pt x="16365" y="22984"/>
                </a:lnTo>
                <a:cubicBezTo>
                  <a:pt x="16394" y="22940"/>
                  <a:pt x="16394" y="22925"/>
                  <a:pt x="16409" y="22881"/>
                </a:cubicBezTo>
                <a:close/>
                <a:moveTo>
                  <a:pt x="16762" y="22778"/>
                </a:moveTo>
                <a:cubicBezTo>
                  <a:pt x="16762" y="22836"/>
                  <a:pt x="16777" y="22851"/>
                  <a:pt x="16792" y="22881"/>
                </a:cubicBezTo>
                <a:cubicBezTo>
                  <a:pt x="16762" y="22940"/>
                  <a:pt x="16747" y="22984"/>
                  <a:pt x="16703" y="23028"/>
                </a:cubicBezTo>
                <a:cubicBezTo>
                  <a:pt x="16688" y="22998"/>
                  <a:pt x="16688" y="22954"/>
                  <a:pt x="16674" y="22925"/>
                </a:cubicBezTo>
                <a:cubicBezTo>
                  <a:pt x="16703" y="22866"/>
                  <a:pt x="16718" y="22836"/>
                  <a:pt x="16762" y="22778"/>
                </a:cubicBezTo>
                <a:close/>
                <a:moveTo>
                  <a:pt x="16556" y="22836"/>
                </a:moveTo>
                <a:cubicBezTo>
                  <a:pt x="16556" y="22866"/>
                  <a:pt x="16571" y="22881"/>
                  <a:pt x="16571" y="22925"/>
                </a:cubicBezTo>
                <a:cubicBezTo>
                  <a:pt x="16556" y="22954"/>
                  <a:pt x="16512" y="22998"/>
                  <a:pt x="16497" y="23057"/>
                </a:cubicBezTo>
                <a:lnTo>
                  <a:pt x="16497" y="23013"/>
                </a:lnTo>
                <a:lnTo>
                  <a:pt x="16497" y="22954"/>
                </a:lnTo>
                <a:cubicBezTo>
                  <a:pt x="16512" y="22925"/>
                  <a:pt x="16541" y="22881"/>
                  <a:pt x="16556" y="22836"/>
                </a:cubicBezTo>
                <a:close/>
                <a:moveTo>
                  <a:pt x="16291" y="23146"/>
                </a:moveTo>
                <a:lnTo>
                  <a:pt x="16291" y="23160"/>
                </a:lnTo>
                <a:cubicBezTo>
                  <a:pt x="16291" y="23175"/>
                  <a:pt x="16276" y="23190"/>
                  <a:pt x="16276" y="23219"/>
                </a:cubicBezTo>
                <a:lnTo>
                  <a:pt x="16276" y="23204"/>
                </a:lnTo>
                <a:cubicBezTo>
                  <a:pt x="16276" y="23175"/>
                  <a:pt x="16291" y="23160"/>
                  <a:pt x="16291" y="23146"/>
                </a:cubicBezTo>
                <a:close/>
                <a:moveTo>
                  <a:pt x="16615" y="23057"/>
                </a:moveTo>
                <a:cubicBezTo>
                  <a:pt x="16630" y="23087"/>
                  <a:pt x="16630" y="23131"/>
                  <a:pt x="16644" y="23146"/>
                </a:cubicBezTo>
                <a:cubicBezTo>
                  <a:pt x="16615" y="23175"/>
                  <a:pt x="16600" y="23234"/>
                  <a:pt x="16556" y="23263"/>
                </a:cubicBezTo>
                <a:cubicBezTo>
                  <a:pt x="16541" y="23234"/>
                  <a:pt x="16541" y="23204"/>
                  <a:pt x="16541" y="23175"/>
                </a:cubicBezTo>
                <a:cubicBezTo>
                  <a:pt x="16556" y="23116"/>
                  <a:pt x="16600" y="23087"/>
                  <a:pt x="16615" y="23057"/>
                </a:cubicBezTo>
                <a:close/>
                <a:moveTo>
                  <a:pt x="16424" y="23087"/>
                </a:moveTo>
                <a:cubicBezTo>
                  <a:pt x="16424" y="23101"/>
                  <a:pt x="16424" y="23146"/>
                  <a:pt x="16438" y="23160"/>
                </a:cubicBezTo>
                <a:lnTo>
                  <a:pt x="16394" y="23278"/>
                </a:lnTo>
                <a:cubicBezTo>
                  <a:pt x="16394" y="23234"/>
                  <a:pt x="16394" y="23219"/>
                  <a:pt x="16365" y="23204"/>
                </a:cubicBezTo>
                <a:lnTo>
                  <a:pt x="16424" y="23087"/>
                </a:lnTo>
                <a:close/>
                <a:moveTo>
                  <a:pt x="16321" y="23322"/>
                </a:moveTo>
                <a:lnTo>
                  <a:pt x="16321" y="23381"/>
                </a:lnTo>
                <a:cubicBezTo>
                  <a:pt x="16306" y="23425"/>
                  <a:pt x="16276" y="23440"/>
                  <a:pt x="16276" y="23469"/>
                </a:cubicBezTo>
                <a:lnTo>
                  <a:pt x="16276" y="23425"/>
                </a:lnTo>
                <a:cubicBezTo>
                  <a:pt x="16291" y="23381"/>
                  <a:pt x="16291" y="23366"/>
                  <a:pt x="16321" y="23322"/>
                </a:cubicBezTo>
                <a:close/>
                <a:moveTo>
                  <a:pt x="16482" y="23278"/>
                </a:moveTo>
                <a:cubicBezTo>
                  <a:pt x="16482" y="23307"/>
                  <a:pt x="16497" y="23322"/>
                  <a:pt x="16497" y="23366"/>
                </a:cubicBezTo>
                <a:cubicBezTo>
                  <a:pt x="16482" y="23396"/>
                  <a:pt x="16453" y="23440"/>
                  <a:pt x="16424" y="23499"/>
                </a:cubicBezTo>
                <a:cubicBezTo>
                  <a:pt x="16409" y="23455"/>
                  <a:pt x="16409" y="23440"/>
                  <a:pt x="16409" y="23396"/>
                </a:cubicBezTo>
                <a:cubicBezTo>
                  <a:pt x="16424" y="23366"/>
                  <a:pt x="16453" y="23322"/>
                  <a:pt x="16482" y="23278"/>
                </a:cubicBezTo>
                <a:close/>
                <a:moveTo>
                  <a:pt x="16188" y="23587"/>
                </a:moveTo>
                <a:lnTo>
                  <a:pt x="16188" y="23602"/>
                </a:lnTo>
                <a:cubicBezTo>
                  <a:pt x="16188" y="23616"/>
                  <a:pt x="16173" y="23631"/>
                  <a:pt x="16173" y="23661"/>
                </a:cubicBezTo>
                <a:lnTo>
                  <a:pt x="16173" y="23631"/>
                </a:lnTo>
                <a:cubicBezTo>
                  <a:pt x="16173" y="23616"/>
                  <a:pt x="16188" y="23602"/>
                  <a:pt x="16188" y="23587"/>
                </a:cubicBezTo>
                <a:close/>
                <a:moveTo>
                  <a:pt x="16335" y="23528"/>
                </a:moveTo>
                <a:cubicBezTo>
                  <a:pt x="16335" y="23543"/>
                  <a:pt x="16335" y="23587"/>
                  <a:pt x="16350" y="23602"/>
                </a:cubicBezTo>
                <a:lnTo>
                  <a:pt x="16291" y="23719"/>
                </a:lnTo>
                <a:cubicBezTo>
                  <a:pt x="16276" y="23675"/>
                  <a:pt x="16276" y="23661"/>
                  <a:pt x="16276" y="23631"/>
                </a:cubicBezTo>
                <a:lnTo>
                  <a:pt x="16335" y="23528"/>
                </a:lnTo>
                <a:close/>
                <a:moveTo>
                  <a:pt x="16203" y="23764"/>
                </a:moveTo>
                <a:lnTo>
                  <a:pt x="16203" y="23822"/>
                </a:lnTo>
                <a:cubicBezTo>
                  <a:pt x="16193" y="23832"/>
                  <a:pt x="16183" y="23855"/>
                  <a:pt x="16173" y="23874"/>
                </a:cubicBezTo>
                <a:lnTo>
                  <a:pt x="16173" y="23874"/>
                </a:lnTo>
                <a:cubicBezTo>
                  <a:pt x="16173" y="23871"/>
                  <a:pt x="16173" y="23869"/>
                  <a:pt x="16173" y="23867"/>
                </a:cubicBezTo>
                <a:cubicBezTo>
                  <a:pt x="16188" y="23822"/>
                  <a:pt x="16203" y="23808"/>
                  <a:pt x="16203" y="23764"/>
                </a:cubicBezTo>
                <a:close/>
                <a:moveTo>
                  <a:pt x="16085" y="24043"/>
                </a:moveTo>
                <a:lnTo>
                  <a:pt x="16085" y="24058"/>
                </a:lnTo>
                <a:cubicBezTo>
                  <a:pt x="16085" y="24087"/>
                  <a:pt x="16056" y="24102"/>
                  <a:pt x="16056" y="24102"/>
                </a:cubicBezTo>
                <a:cubicBezTo>
                  <a:pt x="16056" y="24087"/>
                  <a:pt x="16085" y="24058"/>
                  <a:pt x="16085" y="24043"/>
                </a:cubicBezTo>
                <a:close/>
                <a:moveTo>
                  <a:pt x="18528" y="20364"/>
                </a:moveTo>
                <a:cubicBezTo>
                  <a:pt x="19705" y="21144"/>
                  <a:pt x="21103" y="21556"/>
                  <a:pt x="22457" y="21983"/>
                </a:cubicBezTo>
                <a:cubicBezTo>
                  <a:pt x="24194" y="22498"/>
                  <a:pt x="25975" y="23057"/>
                  <a:pt x="27270" y="24279"/>
                </a:cubicBezTo>
                <a:cubicBezTo>
                  <a:pt x="28962" y="25897"/>
                  <a:pt x="29580" y="28694"/>
                  <a:pt x="28933" y="31740"/>
                </a:cubicBezTo>
                <a:cubicBezTo>
                  <a:pt x="28918" y="31843"/>
                  <a:pt x="28888" y="31975"/>
                  <a:pt x="28844" y="32078"/>
                </a:cubicBezTo>
                <a:cubicBezTo>
                  <a:pt x="29271" y="29062"/>
                  <a:pt x="28535" y="26383"/>
                  <a:pt x="26828" y="24705"/>
                </a:cubicBezTo>
                <a:cubicBezTo>
                  <a:pt x="25548" y="23455"/>
                  <a:pt x="23841" y="22866"/>
                  <a:pt x="22192" y="22292"/>
                </a:cubicBezTo>
                <a:cubicBezTo>
                  <a:pt x="20868" y="21836"/>
                  <a:pt x="19499" y="21380"/>
                  <a:pt x="18396" y="20570"/>
                </a:cubicBezTo>
                <a:cubicBezTo>
                  <a:pt x="18440" y="20497"/>
                  <a:pt x="18484" y="20423"/>
                  <a:pt x="18528" y="20364"/>
                </a:cubicBezTo>
                <a:close/>
                <a:moveTo>
                  <a:pt x="18351" y="20644"/>
                </a:moveTo>
                <a:cubicBezTo>
                  <a:pt x="19485" y="21453"/>
                  <a:pt x="20839" y="21924"/>
                  <a:pt x="22163" y="22395"/>
                </a:cubicBezTo>
                <a:cubicBezTo>
                  <a:pt x="23811" y="22954"/>
                  <a:pt x="25518" y="23543"/>
                  <a:pt x="26769" y="24779"/>
                </a:cubicBezTo>
                <a:cubicBezTo>
                  <a:pt x="28491" y="26471"/>
                  <a:pt x="29212" y="29194"/>
                  <a:pt x="28756" y="32226"/>
                </a:cubicBezTo>
                <a:cubicBezTo>
                  <a:pt x="28712" y="32402"/>
                  <a:pt x="28697" y="32579"/>
                  <a:pt x="28638" y="32770"/>
                </a:cubicBezTo>
                <a:lnTo>
                  <a:pt x="28638" y="32711"/>
                </a:lnTo>
                <a:cubicBezTo>
                  <a:pt x="28815" y="30945"/>
                  <a:pt x="28741" y="27619"/>
                  <a:pt x="26298" y="25206"/>
                </a:cubicBezTo>
                <a:cubicBezTo>
                  <a:pt x="25077" y="23970"/>
                  <a:pt x="23458" y="23322"/>
                  <a:pt x="21883" y="22719"/>
                </a:cubicBezTo>
                <a:cubicBezTo>
                  <a:pt x="20544" y="22189"/>
                  <a:pt x="19264" y="21689"/>
                  <a:pt x="18234" y="20850"/>
                </a:cubicBezTo>
                <a:cubicBezTo>
                  <a:pt x="18263" y="20776"/>
                  <a:pt x="18322" y="20688"/>
                  <a:pt x="18351" y="20644"/>
                </a:cubicBezTo>
                <a:close/>
                <a:moveTo>
                  <a:pt x="18160" y="20923"/>
                </a:moveTo>
                <a:cubicBezTo>
                  <a:pt x="19205" y="21762"/>
                  <a:pt x="20485" y="22277"/>
                  <a:pt x="21839" y="22792"/>
                </a:cubicBezTo>
                <a:cubicBezTo>
                  <a:pt x="23399" y="23396"/>
                  <a:pt x="25003" y="24043"/>
                  <a:pt x="26225" y="25265"/>
                </a:cubicBezTo>
                <a:cubicBezTo>
                  <a:pt x="28624" y="27649"/>
                  <a:pt x="28697" y="30945"/>
                  <a:pt x="28535" y="32711"/>
                </a:cubicBezTo>
                <a:cubicBezTo>
                  <a:pt x="28550" y="32844"/>
                  <a:pt x="28535" y="32991"/>
                  <a:pt x="28506" y="33138"/>
                </a:cubicBezTo>
                <a:cubicBezTo>
                  <a:pt x="28491" y="33182"/>
                  <a:pt x="28476" y="33226"/>
                  <a:pt x="28462" y="33285"/>
                </a:cubicBezTo>
                <a:lnTo>
                  <a:pt x="28462" y="33182"/>
                </a:lnTo>
                <a:cubicBezTo>
                  <a:pt x="28565" y="30195"/>
                  <a:pt x="27638" y="27546"/>
                  <a:pt x="25813" y="25706"/>
                </a:cubicBezTo>
                <a:cubicBezTo>
                  <a:pt x="24606" y="24485"/>
                  <a:pt x="23090" y="23808"/>
                  <a:pt x="21589" y="23160"/>
                </a:cubicBezTo>
                <a:cubicBezTo>
                  <a:pt x="20294" y="22572"/>
                  <a:pt x="19043" y="22027"/>
                  <a:pt x="18028" y="21115"/>
                </a:cubicBezTo>
                <a:cubicBezTo>
                  <a:pt x="18057" y="21041"/>
                  <a:pt x="18116" y="20997"/>
                  <a:pt x="18160" y="20923"/>
                </a:cubicBezTo>
                <a:close/>
                <a:moveTo>
                  <a:pt x="18028" y="21174"/>
                </a:moveTo>
                <a:cubicBezTo>
                  <a:pt x="19043" y="22071"/>
                  <a:pt x="20294" y="22630"/>
                  <a:pt x="21604" y="23219"/>
                </a:cubicBezTo>
                <a:cubicBezTo>
                  <a:pt x="23075" y="23867"/>
                  <a:pt x="24591" y="24544"/>
                  <a:pt x="25769" y="25750"/>
                </a:cubicBezTo>
                <a:cubicBezTo>
                  <a:pt x="27579" y="27575"/>
                  <a:pt x="28521" y="30224"/>
                  <a:pt x="28388" y="33182"/>
                </a:cubicBezTo>
                <a:cubicBezTo>
                  <a:pt x="28388" y="33300"/>
                  <a:pt x="28373" y="33403"/>
                  <a:pt x="28373" y="33521"/>
                </a:cubicBezTo>
                <a:cubicBezTo>
                  <a:pt x="28344" y="33594"/>
                  <a:pt x="28315" y="33653"/>
                  <a:pt x="28285" y="33727"/>
                </a:cubicBezTo>
                <a:lnTo>
                  <a:pt x="28285" y="33653"/>
                </a:lnTo>
                <a:cubicBezTo>
                  <a:pt x="28256" y="30739"/>
                  <a:pt x="27211" y="28090"/>
                  <a:pt x="25327" y="26177"/>
                </a:cubicBezTo>
                <a:cubicBezTo>
                  <a:pt x="24179" y="24985"/>
                  <a:pt x="22737" y="24279"/>
                  <a:pt x="21354" y="23587"/>
                </a:cubicBezTo>
                <a:cubicBezTo>
                  <a:pt x="20073" y="22940"/>
                  <a:pt x="18837" y="22336"/>
                  <a:pt x="17895" y="21380"/>
                </a:cubicBezTo>
                <a:cubicBezTo>
                  <a:pt x="17939" y="21306"/>
                  <a:pt x="17998" y="21247"/>
                  <a:pt x="18028" y="21174"/>
                </a:cubicBezTo>
                <a:close/>
                <a:moveTo>
                  <a:pt x="28344" y="33815"/>
                </a:moveTo>
                <a:cubicBezTo>
                  <a:pt x="28329" y="33844"/>
                  <a:pt x="28329" y="33889"/>
                  <a:pt x="28329" y="33918"/>
                </a:cubicBezTo>
                <a:cubicBezTo>
                  <a:pt x="28315" y="33962"/>
                  <a:pt x="28285" y="34021"/>
                  <a:pt x="28285" y="34050"/>
                </a:cubicBezTo>
                <a:lnTo>
                  <a:pt x="28285" y="33947"/>
                </a:lnTo>
                <a:cubicBezTo>
                  <a:pt x="28314" y="33903"/>
                  <a:pt x="28329" y="33844"/>
                  <a:pt x="28344" y="33815"/>
                </a:cubicBezTo>
                <a:close/>
                <a:moveTo>
                  <a:pt x="17866" y="21453"/>
                </a:moveTo>
                <a:cubicBezTo>
                  <a:pt x="18822" y="22410"/>
                  <a:pt x="20059" y="23013"/>
                  <a:pt x="21339" y="23661"/>
                </a:cubicBezTo>
                <a:cubicBezTo>
                  <a:pt x="22722" y="24338"/>
                  <a:pt x="24135" y="25059"/>
                  <a:pt x="25298" y="26236"/>
                </a:cubicBezTo>
                <a:cubicBezTo>
                  <a:pt x="27152" y="28134"/>
                  <a:pt x="28182" y="30754"/>
                  <a:pt x="28241" y="33653"/>
                </a:cubicBezTo>
                <a:cubicBezTo>
                  <a:pt x="28197" y="33741"/>
                  <a:pt x="28197" y="33830"/>
                  <a:pt x="28197" y="33918"/>
                </a:cubicBezTo>
                <a:cubicBezTo>
                  <a:pt x="28167" y="33992"/>
                  <a:pt x="28123" y="34095"/>
                  <a:pt x="28108" y="34168"/>
                </a:cubicBezTo>
                <a:lnTo>
                  <a:pt x="28108" y="34124"/>
                </a:lnTo>
                <a:cubicBezTo>
                  <a:pt x="27932" y="31269"/>
                  <a:pt x="26784" y="28694"/>
                  <a:pt x="24841" y="26677"/>
                </a:cubicBezTo>
                <a:cubicBezTo>
                  <a:pt x="23738" y="25515"/>
                  <a:pt x="22384" y="24779"/>
                  <a:pt x="21118" y="24058"/>
                </a:cubicBezTo>
                <a:cubicBezTo>
                  <a:pt x="19853" y="23352"/>
                  <a:pt x="18631" y="22660"/>
                  <a:pt x="17733" y="21659"/>
                </a:cubicBezTo>
                <a:cubicBezTo>
                  <a:pt x="17778" y="21586"/>
                  <a:pt x="17822" y="21527"/>
                  <a:pt x="17866" y="21453"/>
                </a:cubicBezTo>
                <a:close/>
                <a:moveTo>
                  <a:pt x="28197" y="34168"/>
                </a:moveTo>
                <a:lnTo>
                  <a:pt x="28197" y="34168"/>
                </a:lnTo>
                <a:cubicBezTo>
                  <a:pt x="28197" y="34212"/>
                  <a:pt x="28182" y="34271"/>
                  <a:pt x="28182" y="34345"/>
                </a:cubicBezTo>
                <a:cubicBezTo>
                  <a:pt x="28167" y="34404"/>
                  <a:pt x="28138" y="34477"/>
                  <a:pt x="28108" y="34536"/>
                </a:cubicBezTo>
                <a:lnTo>
                  <a:pt x="28108" y="34359"/>
                </a:lnTo>
                <a:cubicBezTo>
                  <a:pt x="28123" y="34315"/>
                  <a:pt x="28138" y="34256"/>
                  <a:pt x="28182" y="34198"/>
                </a:cubicBezTo>
                <a:cubicBezTo>
                  <a:pt x="28182" y="34183"/>
                  <a:pt x="28197" y="34183"/>
                  <a:pt x="28197" y="34168"/>
                </a:cubicBezTo>
                <a:close/>
                <a:moveTo>
                  <a:pt x="17660" y="21703"/>
                </a:moveTo>
                <a:cubicBezTo>
                  <a:pt x="18557" y="22733"/>
                  <a:pt x="19779" y="23425"/>
                  <a:pt x="21059" y="24117"/>
                </a:cubicBezTo>
                <a:cubicBezTo>
                  <a:pt x="22354" y="24838"/>
                  <a:pt x="23664" y="25574"/>
                  <a:pt x="24768" y="26707"/>
                </a:cubicBezTo>
                <a:cubicBezTo>
                  <a:pt x="26696" y="28723"/>
                  <a:pt x="27829" y="31269"/>
                  <a:pt x="28020" y="34109"/>
                </a:cubicBezTo>
                <a:cubicBezTo>
                  <a:pt x="28020" y="34183"/>
                  <a:pt x="28020" y="34256"/>
                  <a:pt x="28035" y="34330"/>
                </a:cubicBezTo>
                <a:lnTo>
                  <a:pt x="27932" y="34610"/>
                </a:lnTo>
                <a:lnTo>
                  <a:pt x="27932" y="34580"/>
                </a:lnTo>
                <a:cubicBezTo>
                  <a:pt x="27593" y="31858"/>
                  <a:pt x="26357" y="29282"/>
                  <a:pt x="24326" y="27148"/>
                </a:cubicBezTo>
                <a:cubicBezTo>
                  <a:pt x="23267" y="26045"/>
                  <a:pt x="22031" y="25279"/>
                  <a:pt x="20868" y="24544"/>
                </a:cubicBezTo>
                <a:cubicBezTo>
                  <a:pt x="19588" y="23749"/>
                  <a:pt x="18381" y="22998"/>
                  <a:pt x="17527" y="21895"/>
                </a:cubicBezTo>
                <a:cubicBezTo>
                  <a:pt x="17571" y="21836"/>
                  <a:pt x="17630" y="21762"/>
                  <a:pt x="17660" y="21703"/>
                </a:cubicBezTo>
                <a:close/>
                <a:moveTo>
                  <a:pt x="28138" y="34654"/>
                </a:moveTo>
                <a:cubicBezTo>
                  <a:pt x="28167" y="34698"/>
                  <a:pt x="28167" y="34713"/>
                  <a:pt x="28138" y="34757"/>
                </a:cubicBezTo>
                <a:cubicBezTo>
                  <a:pt x="28123" y="34786"/>
                  <a:pt x="28123" y="34830"/>
                  <a:pt x="28108" y="34860"/>
                </a:cubicBezTo>
                <a:lnTo>
                  <a:pt x="28108" y="34771"/>
                </a:lnTo>
                <a:cubicBezTo>
                  <a:pt x="28123" y="34727"/>
                  <a:pt x="28123" y="34698"/>
                  <a:pt x="28138" y="34654"/>
                </a:cubicBezTo>
                <a:close/>
                <a:moveTo>
                  <a:pt x="28035" y="34551"/>
                </a:moveTo>
                <a:lnTo>
                  <a:pt x="28035" y="34757"/>
                </a:lnTo>
                <a:cubicBezTo>
                  <a:pt x="28020" y="34830"/>
                  <a:pt x="27976" y="34904"/>
                  <a:pt x="27961" y="34978"/>
                </a:cubicBezTo>
                <a:lnTo>
                  <a:pt x="27961" y="34992"/>
                </a:lnTo>
                <a:cubicBezTo>
                  <a:pt x="27961" y="34919"/>
                  <a:pt x="27947" y="34860"/>
                  <a:pt x="27947" y="34786"/>
                </a:cubicBezTo>
                <a:cubicBezTo>
                  <a:pt x="27976" y="34698"/>
                  <a:pt x="28020" y="34624"/>
                  <a:pt x="28035" y="34551"/>
                </a:cubicBezTo>
                <a:close/>
                <a:moveTo>
                  <a:pt x="17498" y="21968"/>
                </a:moveTo>
                <a:cubicBezTo>
                  <a:pt x="18351" y="23072"/>
                  <a:pt x="19558" y="23822"/>
                  <a:pt x="20824" y="24617"/>
                </a:cubicBezTo>
                <a:cubicBezTo>
                  <a:pt x="22001" y="25353"/>
                  <a:pt x="23208" y="26104"/>
                  <a:pt x="24267" y="27207"/>
                </a:cubicBezTo>
                <a:cubicBezTo>
                  <a:pt x="26284" y="29326"/>
                  <a:pt x="27520" y="31887"/>
                  <a:pt x="27829" y="34610"/>
                </a:cubicBezTo>
                <a:cubicBezTo>
                  <a:pt x="27829" y="34654"/>
                  <a:pt x="27844" y="34713"/>
                  <a:pt x="27844" y="34771"/>
                </a:cubicBezTo>
                <a:cubicBezTo>
                  <a:pt x="27814" y="34860"/>
                  <a:pt x="27770" y="34978"/>
                  <a:pt x="27741" y="35066"/>
                </a:cubicBezTo>
                <a:lnTo>
                  <a:pt x="27741" y="35051"/>
                </a:lnTo>
                <a:cubicBezTo>
                  <a:pt x="27299" y="32432"/>
                  <a:pt x="25989" y="29945"/>
                  <a:pt x="23826" y="27649"/>
                </a:cubicBezTo>
                <a:cubicBezTo>
                  <a:pt x="22825" y="26604"/>
                  <a:pt x="21722" y="25824"/>
                  <a:pt x="20662" y="25073"/>
                </a:cubicBezTo>
                <a:cubicBezTo>
                  <a:pt x="19382" y="24190"/>
                  <a:pt x="18175" y="23352"/>
                  <a:pt x="17365" y="22145"/>
                </a:cubicBezTo>
                <a:cubicBezTo>
                  <a:pt x="17380" y="22130"/>
                  <a:pt x="17395" y="22086"/>
                  <a:pt x="17424" y="22071"/>
                </a:cubicBezTo>
                <a:cubicBezTo>
                  <a:pt x="17439" y="22042"/>
                  <a:pt x="17468" y="21998"/>
                  <a:pt x="17498" y="21968"/>
                </a:cubicBezTo>
                <a:close/>
                <a:moveTo>
                  <a:pt x="28050" y="35022"/>
                </a:moveTo>
                <a:cubicBezTo>
                  <a:pt x="28035" y="35066"/>
                  <a:pt x="28035" y="35125"/>
                  <a:pt x="28035" y="35169"/>
                </a:cubicBezTo>
                <a:cubicBezTo>
                  <a:pt x="28020" y="35228"/>
                  <a:pt x="28005" y="35301"/>
                  <a:pt x="27976" y="35360"/>
                </a:cubicBezTo>
                <a:lnTo>
                  <a:pt x="27976" y="35213"/>
                </a:lnTo>
                <a:cubicBezTo>
                  <a:pt x="28005" y="35154"/>
                  <a:pt x="28020" y="35081"/>
                  <a:pt x="28050" y="35022"/>
                </a:cubicBezTo>
                <a:close/>
                <a:moveTo>
                  <a:pt x="27873" y="34948"/>
                </a:moveTo>
                <a:cubicBezTo>
                  <a:pt x="27873" y="35022"/>
                  <a:pt x="27888" y="35095"/>
                  <a:pt x="27888" y="35169"/>
                </a:cubicBezTo>
                <a:cubicBezTo>
                  <a:pt x="27858" y="35287"/>
                  <a:pt x="27829" y="35375"/>
                  <a:pt x="27799" y="35448"/>
                </a:cubicBezTo>
                <a:cubicBezTo>
                  <a:pt x="27799" y="35375"/>
                  <a:pt x="27785" y="35301"/>
                  <a:pt x="27755" y="35242"/>
                </a:cubicBezTo>
                <a:cubicBezTo>
                  <a:pt x="27799" y="35154"/>
                  <a:pt x="27829" y="35051"/>
                  <a:pt x="27873" y="34948"/>
                </a:cubicBezTo>
                <a:close/>
                <a:moveTo>
                  <a:pt x="17307" y="22218"/>
                </a:moveTo>
                <a:cubicBezTo>
                  <a:pt x="18116" y="23425"/>
                  <a:pt x="19337" y="24264"/>
                  <a:pt x="20603" y="25147"/>
                </a:cubicBezTo>
                <a:cubicBezTo>
                  <a:pt x="21677" y="25883"/>
                  <a:pt x="22781" y="26663"/>
                  <a:pt x="23767" y="27708"/>
                </a:cubicBezTo>
                <a:cubicBezTo>
                  <a:pt x="25916" y="29989"/>
                  <a:pt x="27225" y="32476"/>
                  <a:pt x="27652" y="35081"/>
                </a:cubicBezTo>
                <a:cubicBezTo>
                  <a:pt x="27652" y="35139"/>
                  <a:pt x="27667" y="35198"/>
                  <a:pt x="27667" y="35228"/>
                </a:cubicBezTo>
                <a:cubicBezTo>
                  <a:pt x="27638" y="35360"/>
                  <a:pt x="27593" y="35463"/>
                  <a:pt x="27564" y="35581"/>
                </a:cubicBezTo>
                <a:lnTo>
                  <a:pt x="27564" y="35537"/>
                </a:lnTo>
                <a:cubicBezTo>
                  <a:pt x="27019" y="33035"/>
                  <a:pt x="25651" y="30636"/>
                  <a:pt x="23326" y="28149"/>
                </a:cubicBezTo>
                <a:cubicBezTo>
                  <a:pt x="22428" y="27163"/>
                  <a:pt x="21427" y="26398"/>
                  <a:pt x="20471" y="25662"/>
                </a:cubicBezTo>
                <a:cubicBezTo>
                  <a:pt x="19190" y="24676"/>
                  <a:pt x="17954" y="23719"/>
                  <a:pt x="17204" y="22410"/>
                </a:cubicBezTo>
                <a:cubicBezTo>
                  <a:pt x="17233" y="22351"/>
                  <a:pt x="17277" y="22292"/>
                  <a:pt x="17307" y="22218"/>
                </a:cubicBezTo>
                <a:close/>
                <a:moveTo>
                  <a:pt x="28020" y="35508"/>
                </a:moveTo>
                <a:lnTo>
                  <a:pt x="28020" y="35508"/>
                </a:lnTo>
                <a:cubicBezTo>
                  <a:pt x="28005" y="35537"/>
                  <a:pt x="28005" y="35566"/>
                  <a:pt x="28005" y="35581"/>
                </a:cubicBezTo>
                <a:cubicBezTo>
                  <a:pt x="28005" y="35610"/>
                  <a:pt x="27976" y="35640"/>
                  <a:pt x="27976" y="35669"/>
                </a:cubicBezTo>
                <a:lnTo>
                  <a:pt x="27976" y="35596"/>
                </a:lnTo>
                <a:cubicBezTo>
                  <a:pt x="28005" y="35566"/>
                  <a:pt x="28005" y="35537"/>
                  <a:pt x="28020" y="35508"/>
                </a:cubicBezTo>
                <a:close/>
                <a:moveTo>
                  <a:pt x="27902" y="35390"/>
                </a:moveTo>
                <a:cubicBezTo>
                  <a:pt x="27888" y="35463"/>
                  <a:pt x="27902" y="35537"/>
                  <a:pt x="27902" y="35596"/>
                </a:cubicBezTo>
                <a:cubicBezTo>
                  <a:pt x="27888" y="35669"/>
                  <a:pt x="27858" y="35743"/>
                  <a:pt x="27829" y="35816"/>
                </a:cubicBezTo>
                <a:cubicBezTo>
                  <a:pt x="27829" y="35757"/>
                  <a:pt x="27814" y="35684"/>
                  <a:pt x="27814" y="35625"/>
                </a:cubicBezTo>
                <a:cubicBezTo>
                  <a:pt x="27858" y="35551"/>
                  <a:pt x="27873" y="35463"/>
                  <a:pt x="27902" y="35390"/>
                </a:cubicBezTo>
                <a:close/>
                <a:moveTo>
                  <a:pt x="27711" y="35419"/>
                </a:moveTo>
                <a:cubicBezTo>
                  <a:pt x="27726" y="35493"/>
                  <a:pt x="27726" y="35566"/>
                  <a:pt x="27726" y="35654"/>
                </a:cubicBezTo>
                <a:cubicBezTo>
                  <a:pt x="27682" y="35743"/>
                  <a:pt x="27652" y="35860"/>
                  <a:pt x="27608" y="35949"/>
                </a:cubicBezTo>
                <a:cubicBezTo>
                  <a:pt x="27593" y="35875"/>
                  <a:pt x="27593" y="35816"/>
                  <a:pt x="27579" y="35743"/>
                </a:cubicBezTo>
                <a:cubicBezTo>
                  <a:pt x="27638" y="35640"/>
                  <a:pt x="27667" y="35522"/>
                  <a:pt x="27711" y="35419"/>
                </a:cubicBezTo>
                <a:close/>
                <a:moveTo>
                  <a:pt x="17145" y="22483"/>
                </a:moveTo>
                <a:cubicBezTo>
                  <a:pt x="17925" y="23793"/>
                  <a:pt x="19131" y="24720"/>
                  <a:pt x="20412" y="25721"/>
                </a:cubicBezTo>
                <a:cubicBezTo>
                  <a:pt x="21383" y="26457"/>
                  <a:pt x="22369" y="27222"/>
                  <a:pt x="23267" y="28179"/>
                </a:cubicBezTo>
                <a:cubicBezTo>
                  <a:pt x="25563" y="30666"/>
                  <a:pt x="26946" y="33064"/>
                  <a:pt x="27490" y="35537"/>
                </a:cubicBezTo>
                <a:cubicBezTo>
                  <a:pt x="27505" y="35596"/>
                  <a:pt x="27505" y="35654"/>
                  <a:pt x="27520" y="35713"/>
                </a:cubicBezTo>
                <a:cubicBezTo>
                  <a:pt x="27490" y="35802"/>
                  <a:pt x="27461" y="35875"/>
                  <a:pt x="27446" y="35949"/>
                </a:cubicBezTo>
                <a:cubicBezTo>
                  <a:pt x="27432" y="36008"/>
                  <a:pt x="27402" y="36052"/>
                  <a:pt x="27387" y="36096"/>
                </a:cubicBezTo>
                <a:cubicBezTo>
                  <a:pt x="27387" y="36052"/>
                  <a:pt x="27373" y="36037"/>
                  <a:pt x="27373" y="36008"/>
                </a:cubicBezTo>
                <a:cubicBezTo>
                  <a:pt x="26769" y="33609"/>
                  <a:pt x="25401" y="31401"/>
                  <a:pt x="22825" y="28620"/>
                </a:cubicBezTo>
                <a:cubicBezTo>
                  <a:pt x="22016" y="27737"/>
                  <a:pt x="21162" y="27001"/>
                  <a:pt x="20323" y="26295"/>
                </a:cubicBezTo>
                <a:cubicBezTo>
                  <a:pt x="18999" y="25162"/>
                  <a:pt x="17733" y="24087"/>
                  <a:pt x="17042" y="22645"/>
                </a:cubicBezTo>
                <a:lnTo>
                  <a:pt x="17145" y="22483"/>
                </a:lnTo>
                <a:close/>
                <a:moveTo>
                  <a:pt x="27902" y="35907"/>
                </a:moveTo>
                <a:cubicBezTo>
                  <a:pt x="27899" y="35942"/>
                  <a:pt x="27888" y="35971"/>
                  <a:pt x="27888" y="36022"/>
                </a:cubicBezTo>
                <a:cubicBezTo>
                  <a:pt x="27873" y="36081"/>
                  <a:pt x="27858" y="36125"/>
                  <a:pt x="27858" y="36184"/>
                </a:cubicBezTo>
                <a:lnTo>
                  <a:pt x="27858" y="36052"/>
                </a:lnTo>
                <a:cubicBezTo>
                  <a:pt x="27873" y="36008"/>
                  <a:pt x="27887" y="35951"/>
                  <a:pt x="27902" y="35907"/>
                </a:cubicBezTo>
                <a:close/>
                <a:moveTo>
                  <a:pt x="27755" y="35831"/>
                </a:moveTo>
                <a:lnTo>
                  <a:pt x="27755" y="36037"/>
                </a:lnTo>
                <a:cubicBezTo>
                  <a:pt x="27741" y="36125"/>
                  <a:pt x="27711" y="36228"/>
                  <a:pt x="27682" y="36302"/>
                </a:cubicBezTo>
                <a:cubicBezTo>
                  <a:pt x="27682" y="36228"/>
                  <a:pt x="27667" y="36170"/>
                  <a:pt x="27667" y="36111"/>
                </a:cubicBezTo>
                <a:cubicBezTo>
                  <a:pt x="27711" y="36022"/>
                  <a:pt x="27726" y="35934"/>
                  <a:pt x="27755" y="35831"/>
                </a:cubicBezTo>
                <a:close/>
                <a:moveTo>
                  <a:pt x="27535" y="35905"/>
                </a:moveTo>
                <a:cubicBezTo>
                  <a:pt x="27549" y="35978"/>
                  <a:pt x="27549" y="36052"/>
                  <a:pt x="27579" y="36111"/>
                </a:cubicBezTo>
                <a:lnTo>
                  <a:pt x="27461" y="36449"/>
                </a:lnTo>
                <a:cubicBezTo>
                  <a:pt x="27446" y="36376"/>
                  <a:pt x="27446" y="36317"/>
                  <a:pt x="27432" y="36258"/>
                </a:cubicBezTo>
                <a:cubicBezTo>
                  <a:pt x="27461" y="36170"/>
                  <a:pt x="27490" y="36081"/>
                  <a:pt x="27520" y="35978"/>
                </a:cubicBezTo>
                <a:cubicBezTo>
                  <a:pt x="27520" y="35949"/>
                  <a:pt x="27535" y="35934"/>
                  <a:pt x="27535" y="35905"/>
                </a:cubicBezTo>
                <a:close/>
                <a:moveTo>
                  <a:pt x="27873" y="36390"/>
                </a:moveTo>
                <a:lnTo>
                  <a:pt x="27873" y="36449"/>
                </a:lnTo>
                <a:cubicBezTo>
                  <a:pt x="27873" y="36464"/>
                  <a:pt x="27858" y="36479"/>
                  <a:pt x="27858" y="36493"/>
                </a:cubicBezTo>
                <a:lnTo>
                  <a:pt x="27858" y="36464"/>
                </a:lnTo>
                <a:cubicBezTo>
                  <a:pt x="27858" y="36449"/>
                  <a:pt x="27873" y="36420"/>
                  <a:pt x="27873" y="36390"/>
                </a:cubicBezTo>
                <a:close/>
                <a:moveTo>
                  <a:pt x="16998" y="22748"/>
                </a:moveTo>
                <a:cubicBezTo>
                  <a:pt x="17719" y="24190"/>
                  <a:pt x="18970" y="25250"/>
                  <a:pt x="20294" y="26383"/>
                </a:cubicBezTo>
                <a:cubicBezTo>
                  <a:pt x="21118" y="27090"/>
                  <a:pt x="21986" y="27811"/>
                  <a:pt x="22796" y="28694"/>
                </a:cubicBezTo>
                <a:cubicBezTo>
                  <a:pt x="25342" y="31475"/>
                  <a:pt x="26710" y="33682"/>
                  <a:pt x="27314" y="36052"/>
                </a:cubicBezTo>
                <a:lnTo>
                  <a:pt x="27373" y="36273"/>
                </a:lnTo>
                <a:cubicBezTo>
                  <a:pt x="27299" y="36376"/>
                  <a:pt x="27270" y="36479"/>
                  <a:pt x="27225" y="36611"/>
                </a:cubicBezTo>
                <a:cubicBezTo>
                  <a:pt x="27211" y="36567"/>
                  <a:pt x="27211" y="36537"/>
                  <a:pt x="27181" y="36493"/>
                </a:cubicBezTo>
                <a:cubicBezTo>
                  <a:pt x="26343" y="33697"/>
                  <a:pt x="24415" y="31416"/>
                  <a:pt x="22325" y="29135"/>
                </a:cubicBezTo>
                <a:cubicBezTo>
                  <a:pt x="21633" y="28370"/>
                  <a:pt x="20912" y="27693"/>
                  <a:pt x="20220" y="27045"/>
                </a:cubicBezTo>
                <a:cubicBezTo>
                  <a:pt x="18764" y="25691"/>
                  <a:pt x="17513" y="24529"/>
                  <a:pt x="16880" y="22925"/>
                </a:cubicBezTo>
                <a:lnTo>
                  <a:pt x="16998" y="22748"/>
                </a:lnTo>
                <a:close/>
                <a:moveTo>
                  <a:pt x="27785" y="36302"/>
                </a:moveTo>
                <a:lnTo>
                  <a:pt x="27770" y="36464"/>
                </a:lnTo>
                <a:lnTo>
                  <a:pt x="27726" y="36685"/>
                </a:lnTo>
                <a:cubicBezTo>
                  <a:pt x="27726" y="36626"/>
                  <a:pt x="27711" y="36567"/>
                  <a:pt x="27711" y="36523"/>
                </a:cubicBezTo>
                <a:cubicBezTo>
                  <a:pt x="27726" y="36449"/>
                  <a:pt x="27755" y="36361"/>
                  <a:pt x="27785" y="36302"/>
                </a:cubicBezTo>
                <a:close/>
                <a:moveTo>
                  <a:pt x="27593" y="36302"/>
                </a:moveTo>
                <a:cubicBezTo>
                  <a:pt x="27593" y="36376"/>
                  <a:pt x="27608" y="36420"/>
                  <a:pt x="27608" y="36493"/>
                </a:cubicBezTo>
                <a:cubicBezTo>
                  <a:pt x="27593" y="36596"/>
                  <a:pt x="27564" y="36699"/>
                  <a:pt x="27535" y="36788"/>
                </a:cubicBezTo>
                <a:cubicBezTo>
                  <a:pt x="27520" y="36729"/>
                  <a:pt x="27520" y="36670"/>
                  <a:pt x="27505" y="36611"/>
                </a:cubicBezTo>
                <a:cubicBezTo>
                  <a:pt x="27535" y="36493"/>
                  <a:pt x="27549" y="36405"/>
                  <a:pt x="27593" y="36302"/>
                </a:cubicBezTo>
                <a:close/>
                <a:moveTo>
                  <a:pt x="27387" y="36405"/>
                </a:moveTo>
                <a:cubicBezTo>
                  <a:pt x="27402" y="36479"/>
                  <a:pt x="27432" y="36537"/>
                  <a:pt x="27432" y="36611"/>
                </a:cubicBezTo>
                <a:cubicBezTo>
                  <a:pt x="27387" y="36714"/>
                  <a:pt x="27358" y="36846"/>
                  <a:pt x="27314" y="36964"/>
                </a:cubicBezTo>
                <a:lnTo>
                  <a:pt x="27270" y="36743"/>
                </a:lnTo>
                <a:cubicBezTo>
                  <a:pt x="27299" y="36626"/>
                  <a:pt x="27343" y="36523"/>
                  <a:pt x="27387" y="36405"/>
                </a:cubicBezTo>
                <a:close/>
                <a:moveTo>
                  <a:pt x="27770" y="36758"/>
                </a:moveTo>
                <a:lnTo>
                  <a:pt x="27770" y="36861"/>
                </a:lnTo>
                <a:cubicBezTo>
                  <a:pt x="27755" y="36920"/>
                  <a:pt x="27755" y="36979"/>
                  <a:pt x="27741" y="37038"/>
                </a:cubicBezTo>
                <a:lnTo>
                  <a:pt x="27741" y="36920"/>
                </a:lnTo>
                <a:cubicBezTo>
                  <a:pt x="27755" y="36861"/>
                  <a:pt x="27770" y="36817"/>
                  <a:pt x="27770" y="36758"/>
                </a:cubicBezTo>
                <a:close/>
                <a:moveTo>
                  <a:pt x="16821" y="22954"/>
                </a:moveTo>
                <a:cubicBezTo>
                  <a:pt x="17454" y="24573"/>
                  <a:pt x="18734" y="25736"/>
                  <a:pt x="20162" y="27075"/>
                </a:cubicBezTo>
                <a:cubicBezTo>
                  <a:pt x="20868" y="27722"/>
                  <a:pt x="21574" y="28399"/>
                  <a:pt x="22281" y="29179"/>
                </a:cubicBezTo>
                <a:cubicBezTo>
                  <a:pt x="24356" y="31460"/>
                  <a:pt x="26269" y="33741"/>
                  <a:pt x="27122" y="36523"/>
                </a:cubicBezTo>
                <a:lnTo>
                  <a:pt x="27167" y="36743"/>
                </a:lnTo>
                <a:cubicBezTo>
                  <a:pt x="27137" y="36846"/>
                  <a:pt x="27078" y="36964"/>
                  <a:pt x="27034" y="37067"/>
                </a:cubicBezTo>
                <a:cubicBezTo>
                  <a:pt x="27019" y="37038"/>
                  <a:pt x="27019" y="36994"/>
                  <a:pt x="27005" y="36964"/>
                </a:cubicBezTo>
                <a:cubicBezTo>
                  <a:pt x="26107" y="34345"/>
                  <a:pt x="24209" y="32255"/>
                  <a:pt x="22207" y="30018"/>
                </a:cubicBezTo>
                <a:lnTo>
                  <a:pt x="21839" y="29606"/>
                </a:lnTo>
                <a:cubicBezTo>
                  <a:pt x="21280" y="28973"/>
                  <a:pt x="20721" y="28399"/>
                  <a:pt x="20162" y="27855"/>
                </a:cubicBezTo>
                <a:cubicBezTo>
                  <a:pt x="18616" y="26295"/>
                  <a:pt x="17277" y="24926"/>
                  <a:pt x="16718" y="23131"/>
                </a:cubicBezTo>
                <a:cubicBezTo>
                  <a:pt x="16762" y="23072"/>
                  <a:pt x="16792" y="23013"/>
                  <a:pt x="16821" y="22954"/>
                </a:cubicBezTo>
                <a:close/>
                <a:moveTo>
                  <a:pt x="27638" y="36743"/>
                </a:moveTo>
                <a:cubicBezTo>
                  <a:pt x="27652" y="36773"/>
                  <a:pt x="27652" y="36846"/>
                  <a:pt x="27652" y="36905"/>
                </a:cubicBezTo>
                <a:cubicBezTo>
                  <a:pt x="27638" y="36979"/>
                  <a:pt x="27608" y="37067"/>
                  <a:pt x="27579" y="37156"/>
                </a:cubicBezTo>
                <a:cubicBezTo>
                  <a:pt x="27579" y="37111"/>
                  <a:pt x="27564" y="37053"/>
                  <a:pt x="27564" y="36994"/>
                </a:cubicBezTo>
                <a:cubicBezTo>
                  <a:pt x="27579" y="36905"/>
                  <a:pt x="27608" y="36817"/>
                  <a:pt x="27638" y="36743"/>
                </a:cubicBezTo>
                <a:close/>
                <a:moveTo>
                  <a:pt x="27446" y="36788"/>
                </a:moveTo>
                <a:cubicBezTo>
                  <a:pt x="27461" y="36846"/>
                  <a:pt x="27461" y="36920"/>
                  <a:pt x="27490" y="36979"/>
                </a:cubicBezTo>
                <a:cubicBezTo>
                  <a:pt x="27461" y="37067"/>
                  <a:pt x="27432" y="37156"/>
                  <a:pt x="27402" y="37259"/>
                </a:cubicBezTo>
                <a:cubicBezTo>
                  <a:pt x="27402" y="37273"/>
                  <a:pt x="27387" y="37288"/>
                  <a:pt x="27387" y="37303"/>
                </a:cubicBezTo>
                <a:cubicBezTo>
                  <a:pt x="27373" y="37229"/>
                  <a:pt x="27373" y="37185"/>
                  <a:pt x="27358" y="37111"/>
                </a:cubicBezTo>
                <a:cubicBezTo>
                  <a:pt x="27387" y="36994"/>
                  <a:pt x="27432" y="36891"/>
                  <a:pt x="27446" y="36788"/>
                </a:cubicBezTo>
                <a:close/>
                <a:moveTo>
                  <a:pt x="27211" y="36861"/>
                </a:moveTo>
                <a:cubicBezTo>
                  <a:pt x="27225" y="36935"/>
                  <a:pt x="27240" y="37023"/>
                  <a:pt x="27270" y="37097"/>
                </a:cubicBezTo>
                <a:lnTo>
                  <a:pt x="27152" y="37435"/>
                </a:lnTo>
                <a:cubicBezTo>
                  <a:pt x="27137" y="37362"/>
                  <a:pt x="27093" y="37273"/>
                  <a:pt x="27078" y="37200"/>
                </a:cubicBezTo>
                <a:cubicBezTo>
                  <a:pt x="27122" y="37082"/>
                  <a:pt x="27167" y="36979"/>
                  <a:pt x="27211" y="36861"/>
                </a:cubicBezTo>
                <a:close/>
                <a:moveTo>
                  <a:pt x="16674" y="23234"/>
                </a:moveTo>
                <a:cubicBezTo>
                  <a:pt x="17233" y="25015"/>
                  <a:pt x="18587" y="26383"/>
                  <a:pt x="20103" y="27928"/>
                </a:cubicBezTo>
                <a:cubicBezTo>
                  <a:pt x="20662" y="28473"/>
                  <a:pt x="21236" y="29047"/>
                  <a:pt x="21780" y="29680"/>
                </a:cubicBezTo>
                <a:lnTo>
                  <a:pt x="22148" y="30092"/>
                </a:lnTo>
                <a:cubicBezTo>
                  <a:pt x="24150" y="32329"/>
                  <a:pt x="26033" y="34418"/>
                  <a:pt x="26931" y="36994"/>
                </a:cubicBezTo>
                <a:cubicBezTo>
                  <a:pt x="26946" y="37053"/>
                  <a:pt x="26975" y="37126"/>
                  <a:pt x="26990" y="37185"/>
                </a:cubicBezTo>
                <a:cubicBezTo>
                  <a:pt x="26931" y="37288"/>
                  <a:pt x="26902" y="37406"/>
                  <a:pt x="26843" y="37509"/>
                </a:cubicBezTo>
                <a:cubicBezTo>
                  <a:pt x="26843" y="37494"/>
                  <a:pt x="26828" y="37450"/>
                  <a:pt x="26828" y="37435"/>
                </a:cubicBezTo>
                <a:cubicBezTo>
                  <a:pt x="25945" y="35139"/>
                  <a:pt x="24267" y="33315"/>
                  <a:pt x="22487" y="31372"/>
                </a:cubicBezTo>
                <a:cubicBezTo>
                  <a:pt x="22119" y="30960"/>
                  <a:pt x="21707" y="30518"/>
                  <a:pt x="21339" y="30092"/>
                </a:cubicBezTo>
                <a:cubicBezTo>
                  <a:pt x="20956" y="29650"/>
                  <a:pt x="20574" y="29253"/>
                  <a:pt x="20206" y="28841"/>
                </a:cubicBezTo>
                <a:cubicBezTo>
                  <a:pt x="18513" y="27031"/>
                  <a:pt x="17042" y="25427"/>
                  <a:pt x="16571" y="23366"/>
                </a:cubicBezTo>
                <a:cubicBezTo>
                  <a:pt x="16615" y="23322"/>
                  <a:pt x="16630" y="23293"/>
                  <a:pt x="16674" y="23234"/>
                </a:cubicBezTo>
                <a:close/>
                <a:moveTo>
                  <a:pt x="27652" y="37156"/>
                </a:moveTo>
                <a:cubicBezTo>
                  <a:pt x="27667" y="37214"/>
                  <a:pt x="27667" y="37259"/>
                  <a:pt x="27667" y="37303"/>
                </a:cubicBezTo>
                <a:cubicBezTo>
                  <a:pt x="27652" y="37376"/>
                  <a:pt x="27638" y="37435"/>
                  <a:pt x="27608" y="37509"/>
                </a:cubicBezTo>
                <a:cubicBezTo>
                  <a:pt x="27608" y="37450"/>
                  <a:pt x="27608" y="37420"/>
                  <a:pt x="27593" y="37362"/>
                </a:cubicBezTo>
                <a:cubicBezTo>
                  <a:pt x="27608" y="37288"/>
                  <a:pt x="27638" y="37229"/>
                  <a:pt x="27652" y="37156"/>
                </a:cubicBezTo>
                <a:close/>
                <a:moveTo>
                  <a:pt x="27505" y="37156"/>
                </a:moveTo>
                <a:cubicBezTo>
                  <a:pt x="27505" y="37214"/>
                  <a:pt x="27520" y="37288"/>
                  <a:pt x="27520" y="37347"/>
                </a:cubicBezTo>
                <a:cubicBezTo>
                  <a:pt x="27505" y="37450"/>
                  <a:pt x="27490" y="37553"/>
                  <a:pt x="27461" y="37641"/>
                </a:cubicBezTo>
                <a:cubicBezTo>
                  <a:pt x="27446" y="37582"/>
                  <a:pt x="27446" y="37523"/>
                  <a:pt x="27432" y="37450"/>
                </a:cubicBezTo>
                <a:cubicBezTo>
                  <a:pt x="27446" y="37376"/>
                  <a:pt x="27461" y="37332"/>
                  <a:pt x="27490" y="37259"/>
                </a:cubicBezTo>
                <a:cubicBezTo>
                  <a:pt x="27490" y="37214"/>
                  <a:pt x="27505" y="37200"/>
                  <a:pt x="27505" y="37156"/>
                </a:cubicBezTo>
                <a:close/>
                <a:moveTo>
                  <a:pt x="27299" y="37259"/>
                </a:moveTo>
                <a:cubicBezTo>
                  <a:pt x="27314" y="37332"/>
                  <a:pt x="27343" y="37406"/>
                  <a:pt x="27343" y="37479"/>
                </a:cubicBezTo>
                <a:cubicBezTo>
                  <a:pt x="27314" y="37582"/>
                  <a:pt x="27284" y="37671"/>
                  <a:pt x="27240" y="37788"/>
                </a:cubicBezTo>
                <a:lnTo>
                  <a:pt x="27196" y="37568"/>
                </a:lnTo>
                <a:cubicBezTo>
                  <a:pt x="27225" y="37479"/>
                  <a:pt x="27270" y="37362"/>
                  <a:pt x="27299" y="37259"/>
                </a:cubicBezTo>
                <a:close/>
                <a:moveTo>
                  <a:pt x="27684" y="37684"/>
                </a:moveTo>
                <a:cubicBezTo>
                  <a:pt x="27682" y="37697"/>
                  <a:pt x="27682" y="37709"/>
                  <a:pt x="27682" y="37715"/>
                </a:cubicBezTo>
                <a:cubicBezTo>
                  <a:pt x="27682" y="37744"/>
                  <a:pt x="27667" y="37803"/>
                  <a:pt x="27667" y="37832"/>
                </a:cubicBezTo>
                <a:lnTo>
                  <a:pt x="27667" y="37744"/>
                </a:lnTo>
                <a:cubicBezTo>
                  <a:pt x="27674" y="37729"/>
                  <a:pt x="27678" y="37707"/>
                  <a:pt x="27684" y="37684"/>
                </a:cubicBezTo>
                <a:close/>
                <a:moveTo>
                  <a:pt x="27034" y="37303"/>
                </a:moveTo>
                <a:cubicBezTo>
                  <a:pt x="27064" y="37406"/>
                  <a:pt x="27093" y="37479"/>
                  <a:pt x="27122" y="37568"/>
                </a:cubicBezTo>
                <a:cubicBezTo>
                  <a:pt x="27064" y="37656"/>
                  <a:pt x="27019" y="37774"/>
                  <a:pt x="26990" y="37877"/>
                </a:cubicBezTo>
                <a:cubicBezTo>
                  <a:pt x="26946" y="37788"/>
                  <a:pt x="26931" y="37715"/>
                  <a:pt x="26902" y="37626"/>
                </a:cubicBezTo>
                <a:cubicBezTo>
                  <a:pt x="26946" y="37509"/>
                  <a:pt x="26990" y="37420"/>
                  <a:pt x="27034" y="37303"/>
                </a:cubicBezTo>
                <a:close/>
                <a:moveTo>
                  <a:pt x="16527" y="23499"/>
                </a:moveTo>
                <a:cubicBezTo>
                  <a:pt x="17012" y="25530"/>
                  <a:pt x="18469" y="27119"/>
                  <a:pt x="20147" y="28914"/>
                </a:cubicBezTo>
                <a:cubicBezTo>
                  <a:pt x="20515" y="29326"/>
                  <a:pt x="20897" y="29724"/>
                  <a:pt x="21280" y="30165"/>
                </a:cubicBezTo>
                <a:cubicBezTo>
                  <a:pt x="21677" y="30607"/>
                  <a:pt x="22060" y="31034"/>
                  <a:pt x="22443" y="31446"/>
                </a:cubicBezTo>
                <a:cubicBezTo>
                  <a:pt x="24209" y="33373"/>
                  <a:pt x="25886" y="35198"/>
                  <a:pt x="26769" y="37479"/>
                </a:cubicBezTo>
                <a:cubicBezTo>
                  <a:pt x="26784" y="37523"/>
                  <a:pt x="26799" y="37568"/>
                  <a:pt x="26828" y="37626"/>
                </a:cubicBezTo>
                <a:cubicBezTo>
                  <a:pt x="26769" y="37729"/>
                  <a:pt x="26710" y="37818"/>
                  <a:pt x="26681" y="37935"/>
                </a:cubicBezTo>
                <a:lnTo>
                  <a:pt x="26681" y="37921"/>
                </a:lnTo>
                <a:cubicBezTo>
                  <a:pt x="25798" y="35831"/>
                  <a:pt x="24223" y="34198"/>
                  <a:pt x="22590" y="32446"/>
                </a:cubicBezTo>
                <a:cubicBezTo>
                  <a:pt x="22016" y="31858"/>
                  <a:pt x="21457" y="31240"/>
                  <a:pt x="20883" y="30592"/>
                </a:cubicBezTo>
                <a:cubicBezTo>
                  <a:pt x="20736" y="30415"/>
                  <a:pt x="20574" y="30239"/>
                  <a:pt x="20426" y="30077"/>
                </a:cubicBezTo>
                <a:cubicBezTo>
                  <a:pt x="18454" y="27884"/>
                  <a:pt x="16792" y="26001"/>
                  <a:pt x="16424" y="23616"/>
                </a:cubicBezTo>
                <a:cubicBezTo>
                  <a:pt x="16468" y="23558"/>
                  <a:pt x="16482" y="23528"/>
                  <a:pt x="16527" y="23499"/>
                </a:cubicBezTo>
                <a:close/>
                <a:moveTo>
                  <a:pt x="27579" y="37582"/>
                </a:moveTo>
                <a:lnTo>
                  <a:pt x="27579" y="37582"/>
                </a:lnTo>
                <a:cubicBezTo>
                  <a:pt x="27564" y="37641"/>
                  <a:pt x="27564" y="37700"/>
                  <a:pt x="27579" y="37744"/>
                </a:cubicBezTo>
                <a:cubicBezTo>
                  <a:pt x="27564" y="37818"/>
                  <a:pt x="27535" y="37921"/>
                  <a:pt x="27520" y="37994"/>
                </a:cubicBezTo>
                <a:cubicBezTo>
                  <a:pt x="27520" y="37935"/>
                  <a:pt x="27505" y="37877"/>
                  <a:pt x="27505" y="37847"/>
                </a:cubicBezTo>
                <a:cubicBezTo>
                  <a:pt x="27520" y="37744"/>
                  <a:pt x="27535" y="37671"/>
                  <a:pt x="27579" y="37582"/>
                </a:cubicBezTo>
                <a:close/>
                <a:moveTo>
                  <a:pt x="27373" y="37656"/>
                </a:moveTo>
                <a:cubicBezTo>
                  <a:pt x="27387" y="37715"/>
                  <a:pt x="27387" y="37788"/>
                  <a:pt x="27417" y="37847"/>
                </a:cubicBezTo>
                <a:cubicBezTo>
                  <a:pt x="27417" y="37862"/>
                  <a:pt x="27387" y="37877"/>
                  <a:pt x="27387" y="37921"/>
                </a:cubicBezTo>
                <a:cubicBezTo>
                  <a:pt x="27373" y="37994"/>
                  <a:pt x="27358" y="38068"/>
                  <a:pt x="27343" y="38156"/>
                </a:cubicBezTo>
                <a:cubicBezTo>
                  <a:pt x="27314" y="38083"/>
                  <a:pt x="27314" y="38024"/>
                  <a:pt x="27299" y="37950"/>
                </a:cubicBezTo>
                <a:cubicBezTo>
                  <a:pt x="27314" y="37847"/>
                  <a:pt x="27343" y="37744"/>
                  <a:pt x="27373" y="37656"/>
                </a:cubicBezTo>
                <a:close/>
                <a:moveTo>
                  <a:pt x="27152" y="37715"/>
                </a:moveTo>
                <a:cubicBezTo>
                  <a:pt x="27167" y="37788"/>
                  <a:pt x="27196" y="37877"/>
                  <a:pt x="27211" y="37950"/>
                </a:cubicBezTo>
                <a:cubicBezTo>
                  <a:pt x="27167" y="38039"/>
                  <a:pt x="27137" y="38142"/>
                  <a:pt x="27093" y="38245"/>
                </a:cubicBezTo>
                <a:cubicBezTo>
                  <a:pt x="27078" y="38156"/>
                  <a:pt x="27049" y="38083"/>
                  <a:pt x="27019" y="38009"/>
                </a:cubicBezTo>
                <a:cubicBezTo>
                  <a:pt x="27064" y="37921"/>
                  <a:pt x="27122" y="37803"/>
                  <a:pt x="27152" y="37715"/>
                </a:cubicBezTo>
                <a:close/>
                <a:moveTo>
                  <a:pt x="26843" y="37715"/>
                </a:moveTo>
                <a:cubicBezTo>
                  <a:pt x="26872" y="37803"/>
                  <a:pt x="26902" y="37891"/>
                  <a:pt x="26931" y="37994"/>
                </a:cubicBezTo>
                <a:cubicBezTo>
                  <a:pt x="26902" y="38097"/>
                  <a:pt x="26843" y="38186"/>
                  <a:pt x="26799" y="38303"/>
                </a:cubicBezTo>
                <a:lnTo>
                  <a:pt x="26696" y="38024"/>
                </a:lnTo>
                <a:cubicBezTo>
                  <a:pt x="26755" y="37935"/>
                  <a:pt x="26799" y="37818"/>
                  <a:pt x="26843" y="37715"/>
                </a:cubicBezTo>
                <a:close/>
                <a:moveTo>
                  <a:pt x="16365" y="23734"/>
                </a:moveTo>
                <a:cubicBezTo>
                  <a:pt x="16762" y="26089"/>
                  <a:pt x="18410" y="27987"/>
                  <a:pt x="20323" y="30136"/>
                </a:cubicBezTo>
                <a:cubicBezTo>
                  <a:pt x="20471" y="30298"/>
                  <a:pt x="20647" y="30489"/>
                  <a:pt x="20780" y="30651"/>
                </a:cubicBezTo>
                <a:cubicBezTo>
                  <a:pt x="21354" y="31298"/>
                  <a:pt x="21928" y="31902"/>
                  <a:pt x="22502" y="32505"/>
                </a:cubicBezTo>
                <a:cubicBezTo>
                  <a:pt x="24135" y="34242"/>
                  <a:pt x="25680" y="35875"/>
                  <a:pt x="26578" y="37950"/>
                </a:cubicBezTo>
                <a:cubicBezTo>
                  <a:pt x="26593" y="37965"/>
                  <a:pt x="26593" y="38009"/>
                  <a:pt x="26622" y="38024"/>
                </a:cubicBezTo>
                <a:cubicBezTo>
                  <a:pt x="26563" y="38142"/>
                  <a:pt x="26504" y="38230"/>
                  <a:pt x="26446" y="38333"/>
                </a:cubicBezTo>
                <a:cubicBezTo>
                  <a:pt x="25548" y="36420"/>
                  <a:pt x="24076" y="34948"/>
                  <a:pt x="22516" y="33373"/>
                </a:cubicBezTo>
                <a:cubicBezTo>
                  <a:pt x="21795" y="32652"/>
                  <a:pt x="21059" y="31902"/>
                  <a:pt x="20368" y="31107"/>
                </a:cubicBezTo>
                <a:cubicBezTo>
                  <a:pt x="18190" y="28605"/>
                  <a:pt x="16497" y="26457"/>
                  <a:pt x="16321" y="23881"/>
                </a:cubicBezTo>
                <a:cubicBezTo>
                  <a:pt x="16321" y="23808"/>
                  <a:pt x="16335" y="23764"/>
                  <a:pt x="16365" y="23734"/>
                </a:cubicBezTo>
                <a:close/>
                <a:moveTo>
                  <a:pt x="27593" y="38024"/>
                </a:moveTo>
                <a:lnTo>
                  <a:pt x="27593" y="38156"/>
                </a:lnTo>
                <a:cubicBezTo>
                  <a:pt x="27579" y="38230"/>
                  <a:pt x="27549" y="38289"/>
                  <a:pt x="27549" y="38362"/>
                </a:cubicBezTo>
                <a:cubicBezTo>
                  <a:pt x="27549" y="38318"/>
                  <a:pt x="27549" y="38289"/>
                  <a:pt x="27535" y="38230"/>
                </a:cubicBezTo>
                <a:cubicBezTo>
                  <a:pt x="27549" y="38186"/>
                  <a:pt x="27549" y="38156"/>
                  <a:pt x="27579" y="38112"/>
                </a:cubicBezTo>
                <a:cubicBezTo>
                  <a:pt x="27579" y="38083"/>
                  <a:pt x="27593" y="38068"/>
                  <a:pt x="27593" y="38024"/>
                </a:cubicBezTo>
                <a:close/>
                <a:moveTo>
                  <a:pt x="27432" y="38068"/>
                </a:moveTo>
                <a:cubicBezTo>
                  <a:pt x="27432" y="38112"/>
                  <a:pt x="27446" y="38171"/>
                  <a:pt x="27446" y="38230"/>
                </a:cubicBezTo>
                <a:cubicBezTo>
                  <a:pt x="27432" y="38303"/>
                  <a:pt x="27402" y="38392"/>
                  <a:pt x="27387" y="38480"/>
                </a:cubicBezTo>
                <a:cubicBezTo>
                  <a:pt x="27373" y="38436"/>
                  <a:pt x="27373" y="38377"/>
                  <a:pt x="27358" y="38318"/>
                </a:cubicBezTo>
                <a:cubicBezTo>
                  <a:pt x="27373" y="38230"/>
                  <a:pt x="27402" y="38142"/>
                  <a:pt x="27432" y="38068"/>
                </a:cubicBezTo>
                <a:close/>
                <a:moveTo>
                  <a:pt x="27240" y="38068"/>
                </a:moveTo>
                <a:cubicBezTo>
                  <a:pt x="27270" y="38142"/>
                  <a:pt x="27284" y="38215"/>
                  <a:pt x="27284" y="38289"/>
                </a:cubicBezTo>
                <a:cubicBezTo>
                  <a:pt x="27240" y="38406"/>
                  <a:pt x="27211" y="38509"/>
                  <a:pt x="27196" y="38598"/>
                </a:cubicBezTo>
                <a:cubicBezTo>
                  <a:pt x="27167" y="38524"/>
                  <a:pt x="27152" y="38451"/>
                  <a:pt x="27137" y="38362"/>
                </a:cubicBezTo>
                <a:cubicBezTo>
                  <a:pt x="27167" y="38259"/>
                  <a:pt x="27211" y="38171"/>
                  <a:pt x="27240" y="38068"/>
                </a:cubicBezTo>
                <a:close/>
                <a:moveTo>
                  <a:pt x="26975" y="38097"/>
                </a:moveTo>
                <a:cubicBezTo>
                  <a:pt x="26990" y="38186"/>
                  <a:pt x="27019" y="38259"/>
                  <a:pt x="27049" y="38362"/>
                </a:cubicBezTo>
                <a:cubicBezTo>
                  <a:pt x="27005" y="38451"/>
                  <a:pt x="26975" y="38554"/>
                  <a:pt x="26931" y="38657"/>
                </a:cubicBezTo>
                <a:cubicBezTo>
                  <a:pt x="26902" y="38554"/>
                  <a:pt x="26872" y="38480"/>
                  <a:pt x="26843" y="38392"/>
                </a:cubicBezTo>
                <a:cubicBezTo>
                  <a:pt x="26872" y="38303"/>
                  <a:pt x="26931" y="38215"/>
                  <a:pt x="26975" y="38097"/>
                </a:cubicBezTo>
                <a:close/>
                <a:moveTo>
                  <a:pt x="26637" y="38112"/>
                </a:moveTo>
                <a:lnTo>
                  <a:pt x="26755" y="38392"/>
                </a:lnTo>
                <a:cubicBezTo>
                  <a:pt x="26696" y="38509"/>
                  <a:pt x="26652" y="38598"/>
                  <a:pt x="26607" y="38686"/>
                </a:cubicBezTo>
                <a:cubicBezTo>
                  <a:pt x="26563" y="38598"/>
                  <a:pt x="26504" y="38509"/>
                  <a:pt x="26475" y="38406"/>
                </a:cubicBezTo>
                <a:cubicBezTo>
                  <a:pt x="26534" y="38318"/>
                  <a:pt x="26578" y="38215"/>
                  <a:pt x="26637" y="38112"/>
                </a:cubicBezTo>
                <a:close/>
                <a:moveTo>
                  <a:pt x="27593" y="38480"/>
                </a:moveTo>
                <a:lnTo>
                  <a:pt x="27593" y="38554"/>
                </a:lnTo>
                <a:cubicBezTo>
                  <a:pt x="27593" y="38598"/>
                  <a:pt x="27579" y="38627"/>
                  <a:pt x="27579" y="38686"/>
                </a:cubicBezTo>
                <a:lnTo>
                  <a:pt x="27579" y="38612"/>
                </a:lnTo>
                <a:cubicBezTo>
                  <a:pt x="27593" y="38583"/>
                  <a:pt x="27593" y="38539"/>
                  <a:pt x="27593" y="38480"/>
                </a:cubicBezTo>
                <a:close/>
                <a:moveTo>
                  <a:pt x="16232" y="23970"/>
                </a:moveTo>
                <a:cubicBezTo>
                  <a:pt x="16468" y="26530"/>
                  <a:pt x="18145" y="28664"/>
                  <a:pt x="20294" y="31151"/>
                </a:cubicBezTo>
                <a:cubicBezTo>
                  <a:pt x="20986" y="31961"/>
                  <a:pt x="21722" y="32696"/>
                  <a:pt x="22443" y="33432"/>
                </a:cubicBezTo>
                <a:cubicBezTo>
                  <a:pt x="24003" y="35007"/>
                  <a:pt x="25489" y="36523"/>
                  <a:pt x="26401" y="38436"/>
                </a:cubicBezTo>
                <a:cubicBezTo>
                  <a:pt x="26343" y="38539"/>
                  <a:pt x="26284" y="38627"/>
                  <a:pt x="26210" y="38745"/>
                </a:cubicBezTo>
                <a:cubicBezTo>
                  <a:pt x="25298" y="36994"/>
                  <a:pt x="23870" y="35610"/>
                  <a:pt x="22369" y="34183"/>
                </a:cubicBezTo>
                <a:cubicBezTo>
                  <a:pt x="21516" y="33373"/>
                  <a:pt x="20662" y="32520"/>
                  <a:pt x="19853" y="31607"/>
                </a:cubicBezTo>
                <a:cubicBezTo>
                  <a:pt x="17939" y="29371"/>
                  <a:pt x="16173" y="26913"/>
                  <a:pt x="16173" y="24102"/>
                </a:cubicBezTo>
                <a:cubicBezTo>
                  <a:pt x="16188" y="24043"/>
                  <a:pt x="16203" y="23999"/>
                  <a:pt x="16232" y="23970"/>
                </a:cubicBezTo>
                <a:close/>
                <a:moveTo>
                  <a:pt x="27461" y="38436"/>
                </a:moveTo>
                <a:cubicBezTo>
                  <a:pt x="27490" y="38509"/>
                  <a:pt x="27490" y="38554"/>
                  <a:pt x="27490" y="38598"/>
                </a:cubicBezTo>
                <a:lnTo>
                  <a:pt x="27432" y="38818"/>
                </a:lnTo>
                <a:cubicBezTo>
                  <a:pt x="27432" y="38760"/>
                  <a:pt x="27417" y="38730"/>
                  <a:pt x="27417" y="38671"/>
                </a:cubicBezTo>
                <a:cubicBezTo>
                  <a:pt x="27417" y="38627"/>
                  <a:pt x="27432" y="38598"/>
                  <a:pt x="27432" y="38554"/>
                </a:cubicBezTo>
                <a:cubicBezTo>
                  <a:pt x="27446" y="38524"/>
                  <a:pt x="27446" y="38465"/>
                  <a:pt x="27461" y="38436"/>
                </a:cubicBezTo>
                <a:close/>
                <a:moveTo>
                  <a:pt x="27299" y="38480"/>
                </a:moveTo>
                <a:cubicBezTo>
                  <a:pt x="27314" y="38554"/>
                  <a:pt x="27314" y="38612"/>
                  <a:pt x="27343" y="38686"/>
                </a:cubicBezTo>
                <a:cubicBezTo>
                  <a:pt x="27314" y="38774"/>
                  <a:pt x="27284" y="38877"/>
                  <a:pt x="27270" y="38966"/>
                </a:cubicBezTo>
                <a:cubicBezTo>
                  <a:pt x="27240" y="38892"/>
                  <a:pt x="27225" y="38818"/>
                  <a:pt x="27225" y="38760"/>
                </a:cubicBezTo>
                <a:cubicBezTo>
                  <a:pt x="27240" y="38671"/>
                  <a:pt x="27284" y="38583"/>
                  <a:pt x="27299" y="38480"/>
                </a:cubicBezTo>
                <a:close/>
                <a:moveTo>
                  <a:pt x="27078" y="38509"/>
                </a:moveTo>
                <a:cubicBezTo>
                  <a:pt x="27093" y="38598"/>
                  <a:pt x="27108" y="38671"/>
                  <a:pt x="27137" y="38760"/>
                </a:cubicBezTo>
                <a:cubicBezTo>
                  <a:pt x="27093" y="38833"/>
                  <a:pt x="27064" y="38921"/>
                  <a:pt x="27034" y="39039"/>
                </a:cubicBezTo>
                <a:cubicBezTo>
                  <a:pt x="27019" y="38951"/>
                  <a:pt x="26990" y="38877"/>
                  <a:pt x="26961" y="38774"/>
                </a:cubicBezTo>
                <a:lnTo>
                  <a:pt x="27078" y="38509"/>
                </a:lnTo>
                <a:close/>
                <a:moveTo>
                  <a:pt x="26784" y="38509"/>
                </a:moveTo>
                <a:cubicBezTo>
                  <a:pt x="26828" y="38598"/>
                  <a:pt x="26843" y="38686"/>
                  <a:pt x="26872" y="38774"/>
                </a:cubicBezTo>
                <a:cubicBezTo>
                  <a:pt x="26843" y="38877"/>
                  <a:pt x="26784" y="38980"/>
                  <a:pt x="26755" y="39069"/>
                </a:cubicBezTo>
                <a:lnTo>
                  <a:pt x="26637" y="38804"/>
                </a:lnTo>
                <a:cubicBezTo>
                  <a:pt x="26696" y="38701"/>
                  <a:pt x="26725" y="38598"/>
                  <a:pt x="26784" y="38509"/>
                </a:cubicBezTo>
                <a:close/>
                <a:moveTo>
                  <a:pt x="26416" y="38524"/>
                </a:moveTo>
                <a:cubicBezTo>
                  <a:pt x="26460" y="38612"/>
                  <a:pt x="26504" y="38701"/>
                  <a:pt x="26549" y="38804"/>
                </a:cubicBezTo>
                <a:cubicBezTo>
                  <a:pt x="26490" y="38892"/>
                  <a:pt x="26431" y="38980"/>
                  <a:pt x="26387" y="39098"/>
                </a:cubicBezTo>
                <a:lnTo>
                  <a:pt x="26269" y="38877"/>
                </a:lnTo>
                <a:cubicBezTo>
                  <a:pt x="26254" y="38848"/>
                  <a:pt x="26254" y="38833"/>
                  <a:pt x="26239" y="38818"/>
                </a:cubicBezTo>
                <a:cubicBezTo>
                  <a:pt x="26284" y="38730"/>
                  <a:pt x="26343" y="38612"/>
                  <a:pt x="26416" y="38524"/>
                </a:cubicBezTo>
                <a:close/>
                <a:moveTo>
                  <a:pt x="16085" y="24235"/>
                </a:moveTo>
                <a:cubicBezTo>
                  <a:pt x="16159" y="27001"/>
                  <a:pt x="17881" y="29429"/>
                  <a:pt x="19779" y="31637"/>
                </a:cubicBezTo>
                <a:cubicBezTo>
                  <a:pt x="20559" y="32579"/>
                  <a:pt x="21442" y="33403"/>
                  <a:pt x="22295" y="34242"/>
                </a:cubicBezTo>
                <a:cubicBezTo>
                  <a:pt x="23811" y="35684"/>
                  <a:pt x="25224" y="37053"/>
                  <a:pt x="26136" y="38818"/>
                </a:cubicBezTo>
                <a:cubicBezTo>
                  <a:pt x="26092" y="38921"/>
                  <a:pt x="26019" y="39025"/>
                  <a:pt x="25960" y="39113"/>
                </a:cubicBezTo>
                <a:cubicBezTo>
                  <a:pt x="25003" y="37465"/>
                  <a:pt x="23620" y="36228"/>
                  <a:pt x="22163" y="34889"/>
                </a:cubicBezTo>
                <a:cubicBezTo>
                  <a:pt x="21206" y="34006"/>
                  <a:pt x="20220" y="33109"/>
                  <a:pt x="19337" y="32078"/>
                </a:cubicBezTo>
                <a:cubicBezTo>
                  <a:pt x="16909" y="29209"/>
                  <a:pt x="15864" y="26751"/>
                  <a:pt x="16026" y="24323"/>
                </a:cubicBezTo>
                <a:cubicBezTo>
                  <a:pt x="16041" y="24279"/>
                  <a:pt x="16056" y="24249"/>
                  <a:pt x="16085" y="24235"/>
                </a:cubicBezTo>
                <a:close/>
                <a:moveTo>
                  <a:pt x="27505" y="38892"/>
                </a:moveTo>
                <a:cubicBezTo>
                  <a:pt x="27520" y="38921"/>
                  <a:pt x="27520" y="38966"/>
                  <a:pt x="27520" y="38995"/>
                </a:cubicBezTo>
                <a:cubicBezTo>
                  <a:pt x="27505" y="39054"/>
                  <a:pt x="27505" y="39113"/>
                  <a:pt x="27490" y="39172"/>
                </a:cubicBezTo>
                <a:cubicBezTo>
                  <a:pt x="27490" y="39128"/>
                  <a:pt x="27490" y="39098"/>
                  <a:pt x="27461" y="39054"/>
                </a:cubicBezTo>
                <a:cubicBezTo>
                  <a:pt x="27490" y="38995"/>
                  <a:pt x="27490" y="38951"/>
                  <a:pt x="27505" y="38892"/>
                </a:cubicBezTo>
                <a:close/>
                <a:moveTo>
                  <a:pt x="27373" y="38877"/>
                </a:moveTo>
                <a:cubicBezTo>
                  <a:pt x="27373" y="38951"/>
                  <a:pt x="27387" y="38995"/>
                  <a:pt x="27387" y="39054"/>
                </a:cubicBezTo>
                <a:cubicBezTo>
                  <a:pt x="27373" y="39113"/>
                  <a:pt x="27373" y="39172"/>
                  <a:pt x="27358" y="39216"/>
                </a:cubicBezTo>
                <a:cubicBezTo>
                  <a:pt x="27358" y="39260"/>
                  <a:pt x="27343" y="39289"/>
                  <a:pt x="27343" y="39319"/>
                </a:cubicBezTo>
                <a:cubicBezTo>
                  <a:pt x="27314" y="39260"/>
                  <a:pt x="27314" y="39201"/>
                  <a:pt x="27299" y="39128"/>
                </a:cubicBezTo>
                <a:cubicBezTo>
                  <a:pt x="27314" y="39054"/>
                  <a:pt x="27358" y="38966"/>
                  <a:pt x="27373" y="38877"/>
                </a:cubicBezTo>
                <a:close/>
                <a:moveTo>
                  <a:pt x="27167" y="38892"/>
                </a:moveTo>
                <a:cubicBezTo>
                  <a:pt x="27181" y="38966"/>
                  <a:pt x="27211" y="39039"/>
                  <a:pt x="27225" y="39128"/>
                </a:cubicBezTo>
                <a:cubicBezTo>
                  <a:pt x="27196" y="39216"/>
                  <a:pt x="27152" y="39319"/>
                  <a:pt x="27137" y="39407"/>
                </a:cubicBezTo>
                <a:cubicBezTo>
                  <a:pt x="27122" y="39334"/>
                  <a:pt x="27093" y="39245"/>
                  <a:pt x="27078" y="39172"/>
                </a:cubicBezTo>
                <a:cubicBezTo>
                  <a:pt x="27122" y="39069"/>
                  <a:pt x="27152" y="38980"/>
                  <a:pt x="27167" y="38892"/>
                </a:cubicBezTo>
                <a:close/>
                <a:moveTo>
                  <a:pt x="26916" y="38892"/>
                </a:moveTo>
                <a:cubicBezTo>
                  <a:pt x="26931" y="38980"/>
                  <a:pt x="26975" y="39069"/>
                  <a:pt x="26990" y="39142"/>
                </a:cubicBezTo>
                <a:lnTo>
                  <a:pt x="26872" y="39422"/>
                </a:lnTo>
                <a:cubicBezTo>
                  <a:pt x="26843" y="39334"/>
                  <a:pt x="26828" y="39245"/>
                  <a:pt x="26784" y="39172"/>
                </a:cubicBezTo>
                <a:cubicBezTo>
                  <a:pt x="26828" y="39069"/>
                  <a:pt x="26872" y="38980"/>
                  <a:pt x="26916" y="38892"/>
                </a:cubicBezTo>
                <a:close/>
                <a:moveTo>
                  <a:pt x="26195" y="38892"/>
                </a:moveTo>
                <a:lnTo>
                  <a:pt x="26195" y="38907"/>
                </a:lnTo>
                <a:cubicBezTo>
                  <a:pt x="26254" y="38980"/>
                  <a:pt x="26284" y="39069"/>
                  <a:pt x="26343" y="39172"/>
                </a:cubicBezTo>
                <a:cubicBezTo>
                  <a:pt x="26284" y="39260"/>
                  <a:pt x="26239" y="39363"/>
                  <a:pt x="26181" y="39466"/>
                </a:cubicBezTo>
                <a:cubicBezTo>
                  <a:pt x="26166" y="39422"/>
                  <a:pt x="26136" y="39363"/>
                  <a:pt x="26107" y="39334"/>
                </a:cubicBezTo>
                <a:cubicBezTo>
                  <a:pt x="26063" y="39275"/>
                  <a:pt x="26048" y="39245"/>
                  <a:pt x="26004" y="39186"/>
                </a:cubicBezTo>
                <a:cubicBezTo>
                  <a:pt x="26078" y="39098"/>
                  <a:pt x="26136" y="38980"/>
                  <a:pt x="26195" y="38892"/>
                </a:cubicBezTo>
                <a:close/>
                <a:moveTo>
                  <a:pt x="26578" y="38892"/>
                </a:moveTo>
                <a:lnTo>
                  <a:pt x="26696" y="39172"/>
                </a:lnTo>
                <a:cubicBezTo>
                  <a:pt x="26637" y="39260"/>
                  <a:pt x="26593" y="39363"/>
                  <a:pt x="26549" y="39466"/>
                </a:cubicBezTo>
                <a:cubicBezTo>
                  <a:pt x="26504" y="39363"/>
                  <a:pt x="26475" y="39275"/>
                  <a:pt x="26416" y="39186"/>
                </a:cubicBezTo>
                <a:cubicBezTo>
                  <a:pt x="26490" y="39069"/>
                  <a:pt x="26534" y="38980"/>
                  <a:pt x="26578" y="38892"/>
                </a:cubicBezTo>
                <a:close/>
                <a:moveTo>
                  <a:pt x="15953" y="24485"/>
                </a:moveTo>
                <a:lnTo>
                  <a:pt x="15953" y="24485"/>
                </a:lnTo>
                <a:cubicBezTo>
                  <a:pt x="15835" y="26883"/>
                  <a:pt x="16909" y="29326"/>
                  <a:pt x="19293" y="32123"/>
                </a:cubicBezTo>
                <a:cubicBezTo>
                  <a:pt x="20176" y="33153"/>
                  <a:pt x="21177" y="34065"/>
                  <a:pt x="22134" y="34948"/>
                </a:cubicBezTo>
                <a:cubicBezTo>
                  <a:pt x="23605" y="36302"/>
                  <a:pt x="24989" y="37553"/>
                  <a:pt x="25916" y="39186"/>
                </a:cubicBezTo>
                <a:cubicBezTo>
                  <a:pt x="25842" y="39289"/>
                  <a:pt x="25798" y="39392"/>
                  <a:pt x="25724" y="39481"/>
                </a:cubicBezTo>
                <a:cubicBezTo>
                  <a:pt x="24738" y="37950"/>
                  <a:pt x="23399" y="36788"/>
                  <a:pt x="21972" y="35551"/>
                </a:cubicBezTo>
                <a:cubicBezTo>
                  <a:pt x="20897" y="34639"/>
                  <a:pt x="19794" y="33682"/>
                  <a:pt x="18852" y="32564"/>
                </a:cubicBezTo>
                <a:cubicBezTo>
                  <a:pt x="16571" y="29856"/>
                  <a:pt x="15585" y="27075"/>
                  <a:pt x="15909" y="24544"/>
                </a:cubicBezTo>
                <a:cubicBezTo>
                  <a:pt x="15909" y="24529"/>
                  <a:pt x="15923" y="24499"/>
                  <a:pt x="15953" y="24485"/>
                </a:cubicBezTo>
                <a:close/>
                <a:moveTo>
                  <a:pt x="27520" y="39348"/>
                </a:moveTo>
                <a:lnTo>
                  <a:pt x="27520" y="39407"/>
                </a:lnTo>
                <a:cubicBezTo>
                  <a:pt x="27520" y="39437"/>
                  <a:pt x="27505" y="39466"/>
                  <a:pt x="27505" y="39495"/>
                </a:cubicBezTo>
                <a:lnTo>
                  <a:pt x="27505" y="39437"/>
                </a:lnTo>
                <a:cubicBezTo>
                  <a:pt x="27505" y="39407"/>
                  <a:pt x="27520" y="39392"/>
                  <a:pt x="27520" y="39348"/>
                </a:cubicBezTo>
                <a:close/>
                <a:moveTo>
                  <a:pt x="27417" y="39275"/>
                </a:moveTo>
                <a:cubicBezTo>
                  <a:pt x="27432" y="39334"/>
                  <a:pt x="27432" y="39392"/>
                  <a:pt x="27432" y="39422"/>
                </a:cubicBezTo>
                <a:lnTo>
                  <a:pt x="27373" y="39643"/>
                </a:lnTo>
                <a:cubicBezTo>
                  <a:pt x="27373" y="39584"/>
                  <a:pt x="27358" y="39554"/>
                  <a:pt x="27358" y="39495"/>
                </a:cubicBezTo>
                <a:lnTo>
                  <a:pt x="27417" y="39275"/>
                </a:lnTo>
                <a:close/>
                <a:moveTo>
                  <a:pt x="27240" y="39289"/>
                </a:moveTo>
                <a:cubicBezTo>
                  <a:pt x="27270" y="39363"/>
                  <a:pt x="27270" y="39437"/>
                  <a:pt x="27284" y="39495"/>
                </a:cubicBezTo>
                <a:cubicBezTo>
                  <a:pt x="27270" y="39584"/>
                  <a:pt x="27240" y="39657"/>
                  <a:pt x="27211" y="39760"/>
                </a:cubicBezTo>
                <a:lnTo>
                  <a:pt x="27152" y="39540"/>
                </a:lnTo>
                <a:cubicBezTo>
                  <a:pt x="27196" y="39466"/>
                  <a:pt x="27225" y="39392"/>
                  <a:pt x="27240" y="39289"/>
                </a:cubicBezTo>
                <a:close/>
                <a:moveTo>
                  <a:pt x="27019" y="39289"/>
                </a:moveTo>
                <a:cubicBezTo>
                  <a:pt x="27034" y="39392"/>
                  <a:pt x="27064" y="39466"/>
                  <a:pt x="27078" y="39554"/>
                </a:cubicBezTo>
                <a:cubicBezTo>
                  <a:pt x="27034" y="39643"/>
                  <a:pt x="27019" y="39731"/>
                  <a:pt x="26990" y="39804"/>
                </a:cubicBezTo>
                <a:cubicBezTo>
                  <a:pt x="26975" y="39716"/>
                  <a:pt x="26931" y="39643"/>
                  <a:pt x="26916" y="39554"/>
                </a:cubicBezTo>
                <a:cubicBezTo>
                  <a:pt x="26946" y="39466"/>
                  <a:pt x="26990" y="39363"/>
                  <a:pt x="27019" y="39289"/>
                </a:cubicBezTo>
                <a:close/>
                <a:moveTo>
                  <a:pt x="26725" y="39275"/>
                </a:moveTo>
                <a:cubicBezTo>
                  <a:pt x="26769" y="39363"/>
                  <a:pt x="26784" y="39466"/>
                  <a:pt x="26813" y="39554"/>
                </a:cubicBezTo>
                <a:cubicBezTo>
                  <a:pt x="26784" y="39643"/>
                  <a:pt x="26725" y="39731"/>
                  <a:pt x="26696" y="39834"/>
                </a:cubicBezTo>
                <a:lnTo>
                  <a:pt x="26578" y="39554"/>
                </a:lnTo>
                <a:cubicBezTo>
                  <a:pt x="26637" y="39466"/>
                  <a:pt x="26666" y="39363"/>
                  <a:pt x="26725" y="39275"/>
                </a:cubicBezTo>
                <a:close/>
                <a:moveTo>
                  <a:pt x="15806" y="24764"/>
                </a:moveTo>
                <a:lnTo>
                  <a:pt x="15806" y="24764"/>
                </a:lnTo>
                <a:cubicBezTo>
                  <a:pt x="15541" y="27266"/>
                  <a:pt x="16571" y="29974"/>
                  <a:pt x="18778" y="32623"/>
                </a:cubicBezTo>
                <a:cubicBezTo>
                  <a:pt x="19720" y="33741"/>
                  <a:pt x="20824" y="34698"/>
                  <a:pt x="21913" y="35610"/>
                </a:cubicBezTo>
                <a:cubicBezTo>
                  <a:pt x="23340" y="36846"/>
                  <a:pt x="24709" y="38024"/>
                  <a:pt x="25666" y="39554"/>
                </a:cubicBezTo>
                <a:cubicBezTo>
                  <a:pt x="25592" y="39657"/>
                  <a:pt x="25518" y="39760"/>
                  <a:pt x="25445" y="39849"/>
                </a:cubicBezTo>
                <a:cubicBezTo>
                  <a:pt x="24444" y="38436"/>
                  <a:pt x="23120" y="37332"/>
                  <a:pt x="21707" y="36184"/>
                </a:cubicBezTo>
                <a:cubicBezTo>
                  <a:pt x="20529" y="35228"/>
                  <a:pt x="19337" y="34242"/>
                  <a:pt x="18337" y="33035"/>
                </a:cubicBezTo>
                <a:cubicBezTo>
                  <a:pt x="16159" y="30386"/>
                  <a:pt x="15246" y="27472"/>
                  <a:pt x="15806" y="24764"/>
                </a:cubicBezTo>
                <a:close/>
                <a:moveTo>
                  <a:pt x="25975" y="39260"/>
                </a:moveTo>
                <a:cubicBezTo>
                  <a:pt x="25989" y="39289"/>
                  <a:pt x="26019" y="39334"/>
                  <a:pt x="26048" y="39363"/>
                </a:cubicBezTo>
                <a:cubicBezTo>
                  <a:pt x="26048" y="39422"/>
                  <a:pt x="26092" y="39495"/>
                  <a:pt x="26122" y="39554"/>
                </a:cubicBezTo>
                <a:cubicBezTo>
                  <a:pt x="26063" y="39643"/>
                  <a:pt x="25989" y="39760"/>
                  <a:pt x="25930" y="39849"/>
                </a:cubicBezTo>
                <a:cubicBezTo>
                  <a:pt x="25930" y="39834"/>
                  <a:pt x="25916" y="39834"/>
                  <a:pt x="25916" y="39804"/>
                </a:cubicBezTo>
                <a:cubicBezTo>
                  <a:pt x="25872" y="39716"/>
                  <a:pt x="25813" y="39643"/>
                  <a:pt x="25769" y="39554"/>
                </a:cubicBezTo>
                <a:cubicBezTo>
                  <a:pt x="25842" y="39466"/>
                  <a:pt x="25901" y="39348"/>
                  <a:pt x="25975" y="39260"/>
                </a:cubicBezTo>
                <a:close/>
                <a:moveTo>
                  <a:pt x="26387" y="39275"/>
                </a:moveTo>
                <a:cubicBezTo>
                  <a:pt x="26416" y="39363"/>
                  <a:pt x="26460" y="39466"/>
                  <a:pt x="26504" y="39569"/>
                </a:cubicBezTo>
                <a:cubicBezTo>
                  <a:pt x="26460" y="39643"/>
                  <a:pt x="26401" y="39731"/>
                  <a:pt x="26343" y="39849"/>
                </a:cubicBezTo>
                <a:cubicBezTo>
                  <a:pt x="26298" y="39760"/>
                  <a:pt x="26254" y="39657"/>
                  <a:pt x="26210" y="39569"/>
                </a:cubicBezTo>
                <a:cubicBezTo>
                  <a:pt x="26269" y="39481"/>
                  <a:pt x="26328" y="39392"/>
                  <a:pt x="26387" y="39275"/>
                </a:cubicBezTo>
                <a:close/>
                <a:moveTo>
                  <a:pt x="27432" y="39701"/>
                </a:moveTo>
                <a:cubicBezTo>
                  <a:pt x="27446" y="39760"/>
                  <a:pt x="27446" y="39790"/>
                  <a:pt x="27446" y="39804"/>
                </a:cubicBezTo>
                <a:cubicBezTo>
                  <a:pt x="27432" y="39863"/>
                  <a:pt x="27432" y="39922"/>
                  <a:pt x="27402" y="39981"/>
                </a:cubicBezTo>
                <a:cubicBezTo>
                  <a:pt x="27402" y="39937"/>
                  <a:pt x="27402" y="39922"/>
                  <a:pt x="27387" y="39878"/>
                </a:cubicBezTo>
                <a:lnTo>
                  <a:pt x="27387" y="39863"/>
                </a:lnTo>
                <a:cubicBezTo>
                  <a:pt x="27402" y="39804"/>
                  <a:pt x="27402" y="39760"/>
                  <a:pt x="27432" y="39701"/>
                </a:cubicBezTo>
                <a:close/>
                <a:moveTo>
                  <a:pt x="27314" y="39701"/>
                </a:moveTo>
                <a:cubicBezTo>
                  <a:pt x="27314" y="39775"/>
                  <a:pt x="27314" y="39834"/>
                  <a:pt x="27343" y="39878"/>
                </a:cubicBezTo>
                <a:lnTo>
                  <a:pt x="27284" y="40099"/>
                </a:lnTo>
                <a:cubicBezTo>
                  <a:pt x="27270" y="40040"/>
                  <a:pt x="27270" y="39981"/>
                  <a:pt x="27240" y="39922"/>
                </a:cubicBezTo>
                <a:cubicBezTo>
                  <a:pt x="27270" y="39849"/>
                  <a:pt x="27284" y="39775"/>
                  <a:pt x="27314" y="39701"/>
                </a:cubicBezTo>
                <a:close/>
                <a:moveTo>
                  <a:pt x="27122" y="39672"/>
                </a:moveTo>
                <a:cubicBezTo>
                  <a:pt x="27137" y="39760"/>
                  <a:pt x="27152" y="39849"/>
                  <a:pt x="27167" y="39922"/>
                </a:cubicBezTo>
                <a:cubicBezTo>
                  <a:pt x="27137" y="40010"/>
                  <a:pt x="27122" y="40084"/>
                  <a:pt x="27078" y="40172"/>
                </a:cubicBezTo>
                <a:cubicBezTo>
                  <a:pt x="27064" y="40099"/>
                  <a:pt x="27034" y="40010"/>
                  <a:pt x="27019" y="39937"/>
                </a:cubicBezTo>
                <a:cubicBezTo>
                  <a:pt x="27064" y="39849"/>
                  <a:pt x="27078" y="39775"/>
                  <a:pt x="27122" y="39672"/>
                </a:cubicBezTo>
                <a:close/>
                <a:moveTo>
                  <a:pt x="15658" y="25162"/>
                </a:moveTo>
                <a:lnTo>
                  <a:pt x="15658" y="25162"/>
                </a:lnTo>
                <a:cubicBezTo>
                  <a:pt x="15276" y="27781"/>
                  <a:pt x="16203" y="30563"/>
                  <a:pt x="18293" y="33094"/>
                </a:cubicBezTo>
                <a:cubicBezTo>
                  <a:pt x="19279" y="34286"/>
                  <a:pt x="20500" y="35287"/>
                  <a:pt x="21677" y="36243"/>
                </a:cubicBezTo>
                <a:cubicBezTo>
                  <a:pt x="23075" y="37406"/>
                  <a:pt x="24415" y="38480"/>
                  <a:pt x="25401" y="39907"/>
                </a:cubicBezTo>
                <a:cubicBezTo>
                  <a:pt x="25327" y="39996"/>
                  <a:pt x="25253" y="40099"/>
                  <a:pt x="25180" y="40202"/>
                </a:cubicBezTo>
                <a:cubicBezTo>
                  <a:pt x="24179" y="38848"/>
                  <a:pt x="22811" y="37803"/>
                  <a:pt x="21486" y="36773"/>
                </a:cubicBezTo>
                <a:cubicBezTo>
                  <a:pt x="20220" y="35802"/>
                  <a:pt x="18911" y="34786"/>
                  <a:pt x="17881" y="33521"/>
                </a:cubicBezTo>
                <a:cubicBezTo>
                  <a:pt x="15806" y="31034"/>
                  <a:pt x="14981" y="27928"/>
                  <a:pt x="15658" y="25162"/>
                </a:cubicBezTo>
                <a:close/>
                <a:moveTo>
                  <a:pt x="26858" y="39657"/>
                </a:moveTo>
                <a:cubicBezTo>
                  <a:pt x="26872" y="39760"/>
                  <a:pt x="26916" y="39849"/>
                  <a:pt x="26931" y="39922"/>
                </a:cubicBezTo>
                <a:lnTo>
                  <a:pt x="26828" y="40202"/>
                </a:lnTo>
                <a:cubicBezTo>
                  <a:pt x="26784" y="40099"/>
                  <a:pt x="26769" y="40010"/>
                  <a:pt x="26725" y="39922"/>
                </a:cubicBezTo>
                <a:cubicBezTo>
                  <a:pt x="26784" y="39849"/>
                  <a:pt x="26828" y="39760"/>
                  <a:pt x="26858" y="39657"/>
                </a:cubicBezTo>
                <a:close/>
                <a:moveTo>
                  <a:pt x="25724" y="39628"/>
                </a:moveTo>
                <a:cubicBezTo>
                  <a:pt x="25754" y="39701"/>
                  <a:pt x="25798" y="39775"/>
                  <a:pt x="25842" y="39849"/>
                </a:cubicBezTo>
                <a:cubicBezTo>
                  <a:pt x="25857" y="39863"/>
                  <a:pt x="25857" y="39907"/>
                  <a:pt x="25886" y="39922"/>
                </a:cubicBezTo>
                <a:cubicBezTo>
                  <a:pt x="25813" y="40010"/>
                  <a:pt x="25754" y="40128"/>
                  <a:pt x="25680" y="40217"/>
                </a:cubicBezTo>
                <a:cubicBezTo>
                  <a:pt x="25621" y="40128"/>
                  <a:pt x="25548" y="40010"/>
                  <a:pt x="25504" y="39922"/>
                </a:cubicBezTo>
                <a:cubicBezTo>
                  <a:pt x="25577" y="39834"/>
                  <a:pt x="25651" y="39716"/>
                  <a:pt x="25724" y="39628"/>
                </a:cubicBezTo>
                <a:close/>
                <a:moveTo>
                  <a:pt x="26181" y="39628"/>
                </a:moveTo>
                <a:cubicBezTo>
                  <a:pt x="26210" y="39731"/>
                  <a:pt x="26254" y="39834"/>
                  <a:pt x="26298" y="39922"/>
                </a:cubicBezTo>
                <a:cubicBezTo>
                  <a:pt x="26254" y="40010"/>
                  <a:pt x="26195" y="40099"/>
                  <a:pt x="26136" y="40217"/>
                </a:cubicBezTo>
                <a:cubicBezTo>
                  <a:pt x="26078" y="40128"/>
                  <a:pt x="26048" y="40025"/>
                  <a:pt x="25989" y="39922"/>
                </a:cubicBezTo>
                <a:cubicBezTo>
                  <a:pt x="26048" y="39834"/>
                  <a:pt x="26122" y="39731"/>
                  <a:pt x="26181" y="39628"/>
                </a:cubicBezTo>
                <a:close/>
                <a:moveTo>
                  <a:pt x="26534" y="39657"/>
                </a:moveTo>
                <a:lnTo>
                  <a:pt x="26637" y="39937"/>
                </a:lnTo>
                <a:cubicBezTo>
                  <a:pt x="26593" y="40025"/>
                  <a:pt x="26549" y="40128"/>
                  <a:pt x="26490" y="40217"/>
                </a:cubicBezTo>
                <a:cubicBezTo>
                  <a:pt x="26475" y="40128"/>
                  <a:pt x="26431" y="40025"/>
                  <a:pt x="26387" y="39937"/>
                </a:cubicBezTo>
                <a:cubicBezTo>
                  <a:pt x="26431" y="39849"/>
                  <a:pt x="26490" y="39760"/>
                  <a:pt x="26534" y="39657"/>
                </a:cubicBezTo>
                <a:close/>
                <a:moveTo>
                  <a:pt x="27461" y="40172"/>
                </a:moveTo>
                <a:lnTo>
                  <a:pt x="27461" y="40202"/>
                </a:lnTo>
                <a:cubicBezTo>
                  <a:pt x="27461" y="40231"/>
                  <a:pt x="27446" y="40275"/>
                  <a:pt x="27446" y="40305"/>
                </a:cubicBezTo>
                <a:lnTo>
                  <a:pt x="27446" y="40275"/>
                </a:lnTo>
                <a:cubicBezTo>
                  <a:pt x="27446" y="40231"/>
                  <a:pt x="27461" y="40217"/>
                  <a:pt x="27461" y="40172"/>
                </a:cubicBezTo>
                <a:close/>
                <a:moveTo>
                  <a:pt x="27373" y="40128"/>
                </a:moveTo>
                <a:lnTo>
                  <a:pt x="27373" y="40128"/>
                </a:lnTo>
                <a:cubicBezTo>
                  <a:pt x="27358" y="40172"/>
                  <a:pt x="27373" y="40217"/>
                  <a:pt x="27373" y="40275"/>
                </a:cubicBezTo>
                <a:cubicBezTo>
                  <a:pt x="27358" y="40320"/>
                  <a:pt x="27358" y="40393"/>
                  <a:pt x="27343" y="40452"/>
                </a:cubicBezTo>
                <a:cubicBezTo>
                  <a:pt x="27343" y="40393"/>
                  <a:pt x="27314" y="40364"/>
                  <a:pt x="27314" y="40305"/>
                </a:cubicBezTo>
                <a:cubicBezTo>
                  <a:pt x="27343" y="40246"/>
                  <a:pt x="27358" y="40172"/>
                  <a:pt x="27373" y="40128"/>
                </a:cubicBezTo>
                <a:close/>
                <a:moveTo>
                  <a:pt x="27167" y="40084"/>
                </a:moveTo>
                <a:cubicBezTo>
                  <a:pt x="27211" y="40158"/>
                  <a:pt x="27211" y="40231"/>
                  <a:pt x="27225" y="40305"/>
                </a:cubicBezTo>
                <a:cubicBezTo>
                  <a:pt x="27211" y="40378"/>
                  <a:pt x="27181" y="40467"/>
                  <a:pt x="27152" y="40540"/>
                </a:cubicBezTo>
                <a:lnTo>
                  <a:pt x="27093" y="40320"/>
                </a:lnTo>
                <a:cubicBezTo>
                  <a:pt x="27108" y="40246"/>
                  <a:pt x="27152" y="40172"/>
                  <a:pt x="27167" y="40084"/>
                </a:cubicBezTo>
                <a:close/>
                <a:moveTo>
                  <a:pt x="15467" y="25633"/>
                </a:moveTo>
                <a:cubicBezTo>
                  <a:pt x="14996" y="28296"/>
                  <a:pt x="15820" y="31225"/>
                  <a:pt x="17792" y="33594"/>
                </a:cubicBezTo>
                <a:cubicBezTo>
                  <a:pt x="18837" y="34860"/>
                  <a:pt x="20147" y="35890"/>
                  <a:pt x="21412" y="36861"/>
                </a:cubicBezTo>
                <a:cubicBezTo>
                  <a:pt x="22737" y="37891"/>
                  <a:pt x="24091" y="38951"/>
                  <a:pt x="25106" y="40290"/>
                </a:cubicBezTo>
                <a:cubicBezTo>
                  <a:pt x="25033" y="40378"/>
                  <a:pt x="24944" y="40496"/>
                  <a:pt x="24871" y="40584"/>
                </a:cubicBezTo>
                <a:cubicBezTo>
                  <a:pt x="23826" y="39334"/>
                  <a:pt x="22487" y="38333"/>
                  <a:pt x="21177" y="37376"/>
                </a:cubicBezTo>
                <a:cubicBezTo>
                  <a:pt x="19808" y="36390"/>
                  <a:pt x="18410" y="35360"/>
                  <a:pt x="17351" y="34036"/>
                </a:cubicBezTo>
                <a:cubicBezTo>
                  <a:pt x="15393" y="31622"/>
                  <a:pt x="14702" y="28429"/>
                  <a:pt x="15467" y="25633"/>
                </a:cubicBezTo>
                <a:close/>
                <a:moveTo>
                  <a:pt x="25445" y="39996"/>
                </a:moveTo>
                <a:cubicBezTo>
                  <a:pt x="25518" y="40084"/>
                  <a:pt x="25563" y="40172"/>
                  <a:pt x="25621" y="40290"/>
                </a:cubicBezTo>
                <a:cubicBezTo>
                  <a:pt x="25548" y="40378"/>
                  <a:pt x="25474" y="40496"/>
                  <a:pt x="25430" y="40584"/>
                </a:cubicBezTo>
                <a:cubicBezTo>
                  <a:pt x="25357" y="40496"/>
                  <a:pt x="25298" y="40378"/>
                  <a:pt x="25224" y="40290"/>
                </a:cubicBezTo>
                <a:cubicBezTo>
                  <a:pt x="25298" y="40202"/>
                  <a:pt x="25371" y="40084"/>
                  <a:pt x="25445" y="39996"/>
                </a:cubicBezTo>
                <a:close/>
                <a:moveTo>
                  <a:pt x="25930" y="39996"/>
                </a:moveTo>
                <a:cubicBezTo>
                  <a:pt x="25975" y="40099"/>
                  <a:pt x="26033" y="40202"/>
                  <a:pt x="26092" y="40290"/>
                </a:cubicBezTo>
                <a:cubicBezTo>
                  <a:pt x="26033" y="40378"/>
                  <a:pt x="25975" y="40467"/>
                  <a:pt x="25901" y="40584"/>
                </a:cubicBezTo>
                <a:cubicBezTo>
                  <a:pt x="25842" y="40496"/>
                  <a:pt x="25798" y="40378"/>
                  <a:pt x="25739" y="40290"/>
                </a:cubicBezTo>
                <a:cubicBezTo>
                  <a:pt x="25813" y="40202"/>
                  <a:pt x="25872" y="40099"/>
                  <a:pt x="25930" y="39996"/>
                </a:cubicBezTo>
                <a:close/>
                <a:moveTo>
                  <a:pt x="26343" y="40025"/>
                </a:moveTo>
                <a:cubicBezTo>
                  <a:pt x="26387" y="40128"/>
                  <a:pt x="26416" y="40217"/>
                  <a:pt x="26475" y="40320"/>
                </a:cubicBezTo>
                <a:cubicBezTo>
                  <a:pt x="26416" y="40393"/>
                  <a:pt x="26357" y="40496"/>
                  <a:pt x="26298" y="40584"/>
                </a:cubicBezTo>
                <a:cubicBezTo>
                  <a:pt x="26269" y="40496"/>
                  <a:pt x="26210" y="40393"/>
                  <a:pt x="26181" y="40305"/>
                </a:cubicBezTo>
                <a:lnTo>
                  <a:pt x="26343" y="40025"/>
                </a:lnTo>
                <a:close/>
                <a:moveTo>
                  <a:pt x="26681" y="40025"/>
                </a:moveTo>
                <a:cubicBezTo>
                  <a:pt x="26710" y="40128"/>
                  <a:pt x="26725" y="40217"/>
                  <a:pt x="26769" y="40305"/>
                </a:cubicBezTo>
                <a:cubicBezTo>
                  <a:pt x="26725" y="40393"/>
                  <a:pt x="26696" y="40496"/>
                  <a:pt x="26637" y="40584"/>
                </a:cubicBezTo>
                <a:cubicBezTo>
                  <a:pt x="26622" y="40496"/>
                  <a:pt x="26578" y="40393"/>
                  <a:pt x="26549" y="40305"/>
                </a:cubicBezTo>
                <a:cubicBezTo>
                  <a:pt x="26607" y="40217"/>
                  <a:pt x="26637" y="40128"/>
                  <a:pt x="26681" y="40025"/>
                </a:cubicBezTo>
                <a:close/>
                <a:moveTo>
                  <a:pt x="26975" y="40069"/>
                </a:moveTo>
                <a:cubicBezTo>
                  <a:pt x="26990" y="40158"/>
                  <a:pt x="27005" y="40231"/>
                  <a:pt x="27019" y="40320"/>
                </a:cubicBezTo>
                <a:cubicBezTo>
                  <a:pt x="26990" y="40423"/>
                  <a:pt x="26975" y="40496"/>
                  <a:pt x="26931" y="40584"/>
                </a:cubicBezTo>
                <a:cubicBezTo>
                  <a:pt x="26916" y="40496"/>
                  <a:pt x="26872" y="40423"/>
                  <a:pt x="26858" y="40320"/>
                </a:cubicBezTo>
                <a:cubicBezTo>
                  <a:pt x="26902" y="40231"/>
                  <a:pt x="26931" y="40158"/>
                  <a:pt x="26975" y="40069"/>
                </a:cubicBezTo>
                <a:close/>
                <a:moveTo>
                  <a:pt x="27387" y="40584"/>
                </a:moveTo>
                <a:lnTo>
                  <a:pt x="27387" y="40658"/>
                </a:lnTo>
                <a:cubicBezTo>
                  <a:pt x="27387" y="40717"/>
                  <a:pt x="27373" y="40746"/>
                  <a:pt x="27373" y="40805"/>
                </a:cubicBezTo>
                <a:cubicBezTo>
                  <a:pt x="27373" y="40761"/>
                  <a:pt x="27373" y="40732"/>
                  <a:pt x="27358" y="40717"/>
                </a:cubicBezTo>
                <a:cubicBezTo>
                  <a:pt x="27373" y="40673"/>
                  <a:pt x="27373" y="40614"/>
                  <a:pt x="27387" y="40584"/>
                </a:cubicBezTo>
                <a:close/>
                <a:moveTo>
                  <a:pt x="25165" y="40364"/>
                </a:moveTo>
                <a:cubicBezTo>
                  <a:pt x="25239" y="40452"/>
                  <a:pt x="25312" y="40540"/>
                  <a:pt x="25371" y="40658"/>
                </a:cubicBezTo>
                <a:cubicBezTo>
                  <a:pt x="25312" y="40732"/>
                  <a:pt x="25239" y="40820"/>
                  <a:pt x="25180" y="40893"/>
                </a:cubicBezTo>
                <a:cubicBezTo>
                  <a:pt x="25165" y="40879"/>
                  <a:pt x="25150" y="40879"/>
                  <a:pt x="25150" y="40864"/>
                </a:cubicBezTo>
                <a:lnTo>
                  <a:pt x="25106" y="40893"/>
                </a:lnTo>
                <a:cubicBezTo>
                  <a:pt x="25062" y="40820"/>
                  <a:pt x="24974" y="40732"/>
                  <a:pt x="24930" y="40658"/>
                </a:cubicBezTo>
                <a:cubicBezTo>
                  <a:pt x="25003" y="40570"/>
                  <a:pt x="25092" y="40452"/>
                  <a:pt x="25165" y="40364"/>
                </a:cubicBezTo>
                <a:close/>
                <a:moveTo>
                  <a:pt x="27240" y="40511"/>
                </a:moveTo>
                <a:cubicBezTo>
                  <a:pt x="27270" y="40570"/>
                  <a:pt x="27270" y="40643"/>
                  <a:pt x="27284" y="40687"/>
                </a:cubicBezTo>
                <a:lnTo>
                  <a:pt x="27225" y="40908"/>
                </a:lnTo>
                <a:cubicBezTo>
                  <a:pt x="27211" y="40835"/>
                  <a:pt x="27211" y="40790"/>
                  <a:pt x="27196" y="40717"/>
                </a:cubicBezTo>
                <a:cubicBezTo>
                  <a:pt x="27211" y="40643"/>
                  <a:pt x="27225" y="40584"/>
                  <a:pt x="27240" y="40511"/>
                </a:cubicBezTo>
                <a:close/>
                <a:moveTo>
                  <a:pt x="15261" y="26074"/>
                </a:moveTo>
                <a:lnTo>
                  <a:pt x="15261" y="26074"/>
                </a:lnTo>
                <a:cubicBezTo>
                  <a:pt x="14672" y="28767"/>
                  <a:pt x="15408" y="31769"/>
                  <a:pt x="17277" y="34065"/>
                </a:cubicBezTo>
                <a:cubicBezTo>
                  <a:pt x="18366" y="35390"/>
                  <a:pt x="19764" y="36449"/>
                  <a:pt x="21118" y="37435"/>
                </a:cubicBezTo>
                <a:cubicBezTo>
                  <a:pt x="22428" y="38392"/>
                  <a:pt x="23767" y="39392"/>
                  <a:pt x="24797" y="40643"/>
                </a:cubicBezTo>
                <a:cubicBezTo>
                  <a:pt x="24709" y="40746"/>
                  <a:pt x="24635" y="40835"/>
                  <a:pt x="24547" y="40938"/>
                </a:cubicBezTo>
                <a:cubicBezTo>
                  <a:pt x="23517" y="39775"/>
                  <a:pt x="22192" y="38833"/>
                  <a:pt x="20883" y="37935"/>
                </a:cubicBezTo>
                <a:cubicBezTo>
                  <a:pt x="19440" y="36920"/>
                  <a:pt x="17954" y="35890"/>
                  <a:pt x="16850" y="34507"/>
                </a:cubicBezTo>
                <a:cubicBezTo>
                  <a:pt x="14967" y="32181"/>
                  <a:pt x="14378" y="28914"/>
                  <a:pt x="15261" y="26074"/>
                </a:cubicBezTo>
                <a:close/>
                <a:moveTo>
                  <a:pt x="25680" y="40349"/>
                </a:moveTo>
                <a:cubicBezTo>
                  <a:pt x="25739" y="40452"/>
                  <a:pt x="25798" y="40540"/>
                  <a:pt x="25842" y="40658"/>
                </a:cubicBezTo>
                <a:cubicBezTo>
                  <a:pt x="25798" y="40746"/>
                  <a:pt x="25710" y="40835"/>
                  <a:pt x="25666" y="40938"/>
                </a:cubicBezTo>
                <a:cubicBezTo>
                  <a:pt x="25621" y="40879"/>
                  <a:pt x="25592" y="40805"/>
                  <a:pt x="25548" y="40746"/>
                </a:cubicBezTo>
                <a:cubicBezTo>
                  <a:pt x="25533" y="40717"/>
                  <a:pt x="25504" y="40673"/>
                  <a:pt x="25474" y="40643"/>
                </a:cubicBezTo>
                <a:cubicBezTo>
                  <a:pt x="25548" y="40540"/>
                  <a:pt x="25621" y="40452"/>
                  <a:pt x="25680" y="40349"/>
                </a:cubicBezTo>
                <a:close/>
                <a:moveTo>
                  <a:pt x="26136" y="40378"/>
                </a:moveTo>
                <a:cubicBezTo>
                  <a:pt x="26195" y="40467"/>
                  <a:pt x="26239" y="40584"/>
                  <a:pt x="26269" y="40673"/>
                </a:cubicBezTo>
                <a:lnTo>
                  <a:pt x="26107" y="40952"/>
                </a:lnTo>
                <a:cubicBezTo>
                  <a:pt x="26048" y="40864"/>
                  <a:pt x="26019" y="40746"/>
                  <a:pt x="25960" y="40658"/>
                </a:cubicBezTo>
                <a:cubicBezTo>
                  <a:pt x="26019" y="40570"/>
                  <a:pt x="26063" y="40467"/>
                  <a:pt x="26136" y="40378"/>
                </a:cubicBezTo>
                <a:close/>
                <a:moveTo>
                  <a:pt x="26490" y="40393"/>
                </a:moveTo>
                <a:lnTo>
                  <a:pt x="26593" y="40673"/>
                </a:lnTo>
                <a:cubicBezTo>
                  <a:pt x="26563" y="40761"/>
                  <a:pt x="26504" y="40864"/>
                  <a:pt x="26475" y="40952"/>
                </a:cubicBezTo>
                <a:cubicBezTo>
                  <a:pt x="26431" y="40864"/>
                  <a:pt x="26401" y="40761"/>
                  <a:pt x="26343" y="40673"/>
                </a:cubicBezTo>
                <a:cubicBezTo>
                  <a:pt x="26401" y="40584"/>
                  <a:pt x="26431" y="40496"/>
                  <a:pt x="26490" y="40393"/>
                </a:cubicBezTo>
                <a:close/>
                <a:moveTo>
                  <a:pt x="27078" y="40467"/>
                </a:moveTo>
                <a:cubicBezTo>
                  <a:pt x="27078" y="40540"/>
                  <a:pt x="27093" y="40643"/>
                  <a:pt x="27122" y="40717"/>
                </a:cubicBezTo>
                <a:cubicBezTo>
                  <a:pt x="27093" y="40790"/>
                  <a:pt x="27064" y="40879"/>
                  <a:pt x="27034" y="40952"/>
                </a:cubicBezTo>
                <a:cubicBezTo>
                  <a:pt x="27019" y="40879"/>
                  <a:pt x="27005" y="40790"/>
                  <a:pt x="26990" y="40717"/>
                </a:cubicBezTo>
                <a:cubicBezTo>
                  <a:pt x="27019" y="40643"/>
                  <a:pt x="27034" y="40540"/>
                  <a:pt x="27078" y="40467"/>
                </a:cubicBezTo>
                <a:close/>
                <a:moveTo>
                  <a:pt x="26799" y="40437"/>
                </a:moveTo>
                <a:cubicBezTo>
                  <a:pt x="26813" y="40526"/>
                  <a:pt x="26858" y="40614"/>
                  <a:pt x="26872" y="40717"/>
                </a:cubicBezTo>
                <a:cubicBezTo>
                  <a:pt x="26843" y="40805"/>
                  <a:pt x="26799" y="40879"/>
                  <a:pt x="26769" y="40967"/>
                </a:cubicBezTo>
                <a:cubicBezTo>
                  <a:pt x="26725" y="40879"/>
                  <a:pt x="26710" y="40790"/>
                  <a:pt x="26681" y="40687"/>
                </a:cubicBezTo>
                <a:cubicBezTo>
                  <a:pt x="26725" y="40599"/>
                  <a:pt x="26769" y="40526"/>
                  <a:pt x="26799" y="40437"/>
                </a:cubicBezTo>
                <a:close/>
                <a:moveTo>
                  <a:pt x="24871" y="40717"/>
                </a:moveTo>
                <a:cubicBezTo>
                  <a:pt x="24944" y="40805"/>
                  <a:pt x="25003" y="40879"/>
                  <a:pt x="25062" y="40952"/>
                </a:cubicBezTo>
                <a:lnTo>
                  <a:pt x="25003" y="41011"/>
                </a:lnTo>
                <a:cubicBezTo>
                  <a:pt x="24944" y="41085"/>
                  <a:pt x="24871" y="41158"/>
                  <a:pt x="24797" y="41232"/>
                </a:cubicBezTo>
                <a:cubicBezTo>
                  <a:pt x="24738" y="41158"/>
                  <a:pt x="24665" y="41085"/>
                  <a:pt x="24621" y="41011"/>
                </a:cubicBezTo>
                <a:cubicBezTo>
                  <a:pt x="24709" y="40908"/>
                  <a:pt x="24783" y="40820"/>
                  <a:pt x="24871" y="40717"/>
                </a:cubicBezTo>
                <a:close/>
                <a:moveTo>
                  <a:pt x="27299" y="40938"/>
                </a:moveTo>
                <a:cubicBezTo>
                  <a:pt x="27314" y="40967"/>
                  <a:pt x="27314" y="41026"/>
                  <a:pt x="27314" y="41085"/>
                </a:cubicBezTo>
                <a:cubicBezTo>
                  <a:pt x="27314" y="41114"/>
                  <a:pt x="27299" y="41158"/>
                  <a:pt x="27299" y="41173"/>
                </a:cubicBezTo>
                <a:cubicBezTo>
                  <a:pt x="27299" y="41188"/>
                  <a:pt x="27284" y="41232"/>
                  <a:pt x="27284" y="41247"/>
                </a:cubicBezTo>
                <a:cubicBezTo>
                  <a:pt x="27284" y="41188"/>
                  <a:pt x="27270" y="41129"/>
                  <a:pt x="27270" y="41100"/>
                </a:cubicBezTo>
                <a:cubicBezTo>
                  <a:pt x="27284" y="41041"/>
                  <a:pt x="27299" y="40982"/>
                  <a:pt x="27299" y="40938"/>
                </a:cubicBezTo>
                <a:close/>
                <a:moveTo>
                  <a:pt x="25430" y="40717"/>
                </a:moveTo>
                <a:cubicBezTo>
                  <a:pt x="25445" y="40746"/>
                  <a:pt x="25460" y="40761"/>
                  <a:pt x="25474" y="40805"/>
                </a:cubicBezTo>
                <a:cubicBezTo>
                  <a:pt x="25518" y="40879"/>
                  <a:pt x="25563" y="40952"/>
                  <a:pt x="25607" y="41011"/>
                </a:cubicBezTo>
                <a:cubicBezTo>
                  <a:pt x="25533" y="41100"/>
                  <a:pt x="25474" y="41188"/>
                  <a:pt x="25401" y="41276"/>
                </a:cubicBezTo>
                <a:cubicBezTo>
                  <a:pt x="25386" y="41261"/>
                  <a:pt x="25386" y="41247"/>
                  <a:pt x="25371" y="41232"/>
                </a:cubicBezTo>
                <a:cubicBezTo>
                  <a:pt x="25401" y="41188"/>
                  <a:pt x="25430" y="41158"/>
                  <a:pt x="25460" y="41114"/>
                </a:cubicBezTo>
                <a:cubicBezTo>
                  <a:pt x="25445" y="41114"/>
                  <a:pt x="25430" y="41100"/>
                  <a:pt x="25401" y="41085"/>
                </a:cubicBezTo>
                <a:cubicBezTo>
                  <a:pt x="25386" y="41114"/>
                  <a:pt x="25357" y="41129"/>
                  <a:pt x="25327" y="41173"/>
                </a:cubicBezTo>
                <a:cubicBezTo>
                  <a:pt x="25298" y="41114"/>
                  <a:pt x="25253" y="41055"/>
                  <a:pt x="25195" y="41011"/>
                </a:cubicBezTo>
                <a:cubicBezTo>
                  <a:pt x="25283" y="40908"/>
                  <a:pt x="25342" y="40820"/>
                  <a:pt x="25430" y="40717"/>
                </a:cubicBezTo>
                <a:close/>
                <a:moveTo>
                  <a:pt x="25886" y="40732"/>
                </a:moveTo>
                <a:cubicBezTo>
                  <a:pt x="25930" y="40820"/>
                  <a:pt x="25989" y="40938"/>
                  <a:pt x="26033" y="41026"/>
                </a:cubicBezTo>
                <a:cubicBezTo>
                  <a:pt x="25975" y="41114"/>
                  <a:pt x="25916" y="41203"/>
                  <a:pt x="25842" y="41306"/>
                </a:cubicBezTo>
                <a:cubicBezTo>
                  <a:pt x="25827" y="41203"/>
                  <a:pt x="25754" y="41114"/>
                  <a:pt x="25695" y="41011"/>
                </a:cubicBezTo>
                <a:cubicBezTo>
                  <a:pt x="25754" y="40908"/>
                  <a:pt x="25827" y="40820"/>
                  <a:pt x="25886" y="40732"/>
                </a:cubicBezTo>
                <a:close/>
                <a:moveTo>
                  <a:pt x="26298" y="40761"/>
                </a:moveTo>
                <a:cubicBezTo>
                  <a:pt x="26343" y="40864"/>
                  <a:pt x="26387" y="40952"/>
                  <a:pt x="26431" y="41055"/>
                </a:cubicBezTo>
                <a:cubicBezTo>
                  <a:pt x="26387" y="41158"/>
                  <a:pt x="26343" y="41247"/>
                  <a:pt x="26284" y="41335"/>
                </a:cubicBezTo>
                <a:cubicBezTo>
                  <a:pt x="26254" y="41247"/>
                  <a:pt x="26195" y="41144"/>
                  <a:pt x="26166" y="41041"/>
                </a:cubicBezTo>
                <a:cubicBezTo>
                  <a:pt x="26195" y="40952"/>
                  <a:pt x="26254" y="40864"/>
                  <a:pt x="26298" y="40761"/>
                </a:cubicBezTo>
                <a:close/>
                <a:moveTo>
                  <a:pt x="26637" y="40805"/>
                </a:moveTo>
                <a:cubicBezTo>
                  <a:pt x="26681" y="40893"/>
                  <a:pt x="26696" y="40982"/>
                  <a:pt x="26725" y="41085"/>
                </a:cubicBezTo>
                <a:cubicBezTo>
                  <a:pt x="26696" y="41173"/>
                  <a:pt x="26652" y="41261"/>
                  <a:pt x="26622" y="41335"/>
                </a:cubicBezTo>
                <a:lnTo>
                  <a:pt x="26504" y="41055"/>
                </a:lnTo>
                <a:cubicBezTo>
                  <a:pt x="26549" y="40967"/>
                  <a:pt x="26607" y="40893"/>
                  <a:pt x="26637" y="40805"/>
                </a:cubicBezTo>
                <a:close/>
                <a:moveTo>
                  <a:pt x="26916" y="40835"/>
                </a:moveTo>
                <a:cubicBezTo>
                  <a:pt x="26931" y="40938"/>
                  <a:pt x="26946" y="41026"/>
                  <a:pt x="26975" y="41100"/>
                </a:cubicBezTo>
                <a:cubicBezTo>
                  <a:pt x="26931" y="41173"/>
                  <a:pt x="26916" y="41261"/>
                  <a:pt x="26872" y="41335"/>
                </a:cubicBezTo>
                <a:cubicBezTo>
                  <a:pt x="26858" y="41247"/>
                  <a:pt x="26828" y="41144"/>
                  <a:pt x="26799" y="41070"/>
                </a:cubicBezTo>
                <a:cubicBezTo>
                  <a:pt x="26858" y="41011"/>
                  <a:pt x="26902" y="40908"/>
                  <a:pt x="26916" y="40835"/>
                </a:cubicBezTo>
                <a:close/>
                <a:moveTo>
                  <a:pt x="27137" y="40893"/>
                </a:moveTo>
                <a:cubicBezTo>
                  <a:pt x="27152" y="40952"/>
                  <a:pt x="27167" y="41026"/>
                  <a:pt x="27167" y="41100"/>
                </a:cubicBezTo>
                <a:cubicBezTo>
                  <a:pt x="27152" y="41173"/>
                  <a:pt x="27137" y="41247"/>
                  <a:pt x="27122" y="41335"/>
                </a:cubicBezTo>
                <a:lnTo>
                  <a:pt x="27064" y="41114"/>
                </a:lnTo>
                <a:cubicBezTo>
                  <a:pt x="27078" y="41041"/>
                  <a:pt x="27122" y="40967"/>
                  <a:pt x="27137" y="40893"/>
                </a:cubicBezTo>
                <a:close/>
                <a:moveTo>
                  <a:pt x="25150" y="41085"/>
                </a:moveTo>
                <a:cubicBezTo>
                  <a:pt x="25180" y="41129"/>
                  <a:pt x="25224" y="41188"/>
                  <a:pt x="25283" y="41247"/>
                </a:cubicBezTo>
                <a:lnTo>
                  <a:pt x="25062" y="41512"/>
                </a:lnTo>
                <a:cubicBezTo>
                  <a:pt x="25018" y="41467"/>
                  <a:pt x="24959" y="41409"/>
                  <a:pt x="24930" y="41350"/>
                </a:cubicBezTo>
                <a:lnTo>
                  <a:pt x="25150" y="41085"/>
                </a:lnTo>
                <a:close/>
                <a:moveTo>
                  <a:pt x="27343" y="41379"/>
                </a:moveTo>
                <a:cubicBezTo>
                  <a:pt x="27343" y="41394"/>
                  <a:pt x="27343" y="41423"/>
                  <a:pt x="27358" y="41467"/>
                </a:cubicBezTo>
                <a:cubicBezTo>
                  <a:pt x="27358" y="41497"/>
                  <a:pt x="27343" y="41556"/>
                  <a:pt x="27343" y="41600"/>
                </a:cubicBezTo>
                <a:cubicBezTo>
                  <a:pt x="27343" y="41556"/>
                  <a:pt x="27343" y="41526"/>
                  <a:pt x="27314" y="41497"/>
                </a:cubicBezTo>
                <a:cubicBezTo>
                  <a:pt x="27343" y="41467"/>
                  <a:pt x="27343" y="41409"/>
                  <a:pt x="27343" y="41379"/>
                </a:cubicBezTo>
                <a:close/>
                <a:moveTo>
                  <a:pt x="25312" y="41320"/>
                </a:moveTo>
                <a:cubicBezTo>
                  <a:pt x="25327" y="41335"/>
                  <a:pt x="25327" y="41350"/>
                  <a:pt x="25357" y="41379"/>
                </a:cubicBezTo>
                <a:cubicBezTo>
                  <a:pt x="25283" y="41467"/>
                  <a:pt x="25209" y="41556"/>
                  <a:pt x="25136" y="41673"/>
                </a:cubicBezTo>
                <a:lnTo>
                  <a:pt x="25077" y="41615"/>
                </a:lnTo>
                <a:cubicBezTo>
                  <a:pt x="25165" y="41497"/>
                  <a:pt x="25239" y="41409"/>
                  <a:pt x="25312" y="41320"/>
                </a:cubicBezTo>
                <a:close/>
                <a:moveTo>
                  <a:pt x="25666" y="41100"/>
                </a:moveTo>
                <a:cubicBezTo>
                  <a:pt x="25724" y="41188"/>
                  <a:pt x="25769" y="41306"/>
                  <a:pt x="25827" y="41394"/>
                </a:cubicBezTo>
                <a:cubicBezTo>
                  <a:pt x="25769" y="41482"/>
                  <a:pt x="25695" y="41570"/>
                  <a:pt x="25651" y="41673"/>
                </a:cubicBezTo>
                <a:cubicBezTo>
                  <a:pt x="25621" y="41629"/>
                  <a:pt x="25592" y="41600"/>
                  <a:pt x="25577" y="41541"/>
                </a:cubicBezTo>
                <a:cubicBezTo>
                  <a:pt x="25607" y="41482"/>
                  <a:pt x="25651" y="41423"/>
                  <a:pt x="25695" y="41379"/>
                </a:cubicBezTo>
                <a:cubicBezTo>
                  <a:pt x="25666" y="41350"/>
                  <a:pt x="25651" y="41335"/>
                  <a:pt x="25621" y="41320"/>
                </a:cubicBezTo>
                <a:cubicBezTo>
                  <a:pt x="25592" y="41379"/>
                  <a:pt x="25548" y="41423"/>
                  <a:pt x="25518" y="41467"/>
                </a:cubicBezTo>
                <a:cubicBezTo>
                  <a:pt x="25504" y="41423"/>
                  <a:pt x="25474" y="41394"/>
                  <a:pt x="25460" y="41379"/>
                </a:cubicBezTo>
                <a:cubicBezTo>
                  <a:pt x="25533" y="41276"/>
                  <a:pt x="25592" y="41188"/>
                  <a:pt x="25666" y="41100"/>
                </a:cubicBezTo>
                <a:close/>
                <a:moveTo>
                  <a:pt x="26092" y="41114"/>
                </a:moveTo>
                <a:cubicBezTo>
                  <a:pt x="26136" y="41203"/>
                  <a:pt x="26181" y="41320"/>
                  <a:pt x="26210" y="41409"/>
                </a:cubicBezTo>
                <a:lnTo>
                  <a:pt x="26048" y="41688"/>
                </a:lnTo>
                <a:cubicBezTo>
                  <a:pt x="25989" y="41600"/>
                  <a:pt x="25960" y="41482"/>
                  <a:pt x="25901" y="41394"/>
                </a:cubicBezTo>
                <a:cubicBezTo>
                  <a:pt x="25975" y="41306"/>
                  <a:pt x="26033" y="41203"/>
                  <a:pt x="26092" y="41114"/>
                </a:cubicBezTo>
                <a:close/>
                <a:moveTo>
                  <a:pt x="26475" y="41158"/>
                </a:moveTo>
                <a:lnTo>
                  <a:pt x="26578" y="41423"/>
                </a:lnTo>
                <a:cubicBezTo>
                  <a:pt x="26534" y="41512"/>
                  <a:pt x="26475" y="41615"/>
                  <a:pt x="26431" y="41688"/>
                </a:cubicBezTo>
                <a:lnTo>
                  <a:pt x="26328" y="41409"/>
                </a:lnTo>
                <a:cubicBezTo>
                  <a:pt x="26387" y="41320"/>
                  <a:pt x="26416" y="41247"/>
                  <a:pt x="26475" y="41158"/>
                </a:cubicBezTo>
                <a:close/>
                <a:moveTo>
                  <a:pt x="27181" y="41306"/>
                </a:moveTo>
                <a:cubicBezTo>
                  <a:pt x="27211" y="41350"/>
                  <a:pt x="27225" y="41423"/>
                  <a:pt x="27225" y="41482"/>
                </a:cubicBezTo>
                <a:cubicBezTo>
                  <a:pt x="27211" y="41556"/>
                  <a:pt x="27181" y="41615"/>
                  <a:pt x="27167" y="41688"/>
                </a:cubicBezTo>
                <a:cubicBezTo>
                  <a:pt x="27152" y="41615"/>
                  <a:pt x="27152" y="41556"/>
                  <a:pt x="27137" y="41482"/>
                </a:cubicBezTo>
                <a:cubicBezTo>
                  <a:pt x="27152" y="41423"/>
                  <a:pt x="27167" y="41350"/>
                  <a:pt x="27181" y="41306"/>
                </a:cubicBezTo>
                <a:close/>
                <a:moveTo>
                  <a:pt x="26769" y="41188"/>
                </a:moveTo>
                <a:cubicBezTo>
                  <a:pt x="26784" y="41276"/>
                  <a:pt x="26813" y="41379"/>
                  <a:pt x="26843" y="41467"/>
                </a:cubicBezTo>
                <a:cubicBezTo>
                  <a:pt x="26799" y="41556"/>
                  <a:pt x="26769" y="41629"/>
                  <a:pt x="26725" y="41718"/>
                </a:cubicBezTo>
                <a:cubicBezTo>
                  <a:pt x="26696" y="41629"/>
                  <a:pt x="26681" y="41541"/>
                  <a:pt x="26637" y="41453"/>
                </a:cubicBezTo>
                <a:cubicBezTo>
                  <a:pt x="26696" y="41350"/>
                  <a:pt x="26725" y="41276"/>
                  <a:pt x="26769" y="41188"/>
                </a:cubicBezTo>
                <a:close/>
                <a:moveTo>
                  <a:pt x="27019" y="41247"/>
                </a:moveTo>
                <a:cubicBezTo>
                  <a:pt x="27034" y="41320"/>
                  <a:pt x="27034" y="41394"/>
                  <a:pt x="27064" y="41482"/>
                </a:cubicBezTo>
                <a:cubicBezTo>
                  <a:pt x="27049" y="41556"/>
                  <a:pt x="27005" y="41629"/>
                  <a:pt x="26990" y="41718"/>
                </a:cubicBezTo>
                <a:cubicBezTo>
                  <a:pt x="26975" y="41629"/>
                  <a:pt x="26946" y="41556"/>
                  <a:pt x="26931" y="41482"/>
                </a:cubicBezTo>
                <a:cubicBezTo>
                  <a:pt x="26975" y="41409"/>
                  <a:pt x="26990" y="41335"/>
                  <a:pt x="27019" y="41247"/>
                </a:cubicBezTo>
                <a:close/>
                <a:moveTo>
                  <a:pt x="25401" y="41453"/>
                </a:moveTo>
                <a:cubicBezTo>
                  <a:pt x="25430" y="41482"/>
                  <a:pt x="25445" y="41497"/>
                  <a:pt x="25460" y="41541"/>
                </a:cubicBezTo>
                <a:lnTo>
                  <a:pt x="25239" y="41821"/>
                </a:lnTo>
                <a:cubicBezTo>
                  <a:pt x="25224" y="41776"/>
                  <a:pt x="25195" y="41762"/>
                  <a:pt x="25180" y="41718"/>
                </a:cubicBezTo>
                <a:lnTo>
                  <a:pt x="25401" y="41453"/>
                </a:lnTo>
                <a:close/>
                <a:moveTo>
                  <a:pt x="25518" y="41615"/>
                </a:moveTo>
                <a:cubicBezTo>
                  <a:pt x="25533" y="41644"/>
                  <a:pt x="25563" y="41703"/>
                  <a:pt x="25592" y="41732"/>
                </a:cubicBezTo>
                <a:cubicBezTo>
                  <a:pt x="25518" y="41835"/>
                  <a:pt x="25460" y="41924"/>
                  <a:pt x="25386" y="42012"/>
                </a:cubicBezTo>
                <a:cubicBezTo>
                  <a:pt x="25357" y="41982"/>
                  <a:pt x="25327" y="41924"/>
                  <a:pt x="25298" y="41879"/>
                </a:cubicBezTo>
                <a:lnTo>
                  <a:pt x="25518" y="41615"/>
                </a:lnTo>
                <a:close/>
                <a:moveTo>
                  <a:pt x="25842" y="41453"/>
                </a:moveTo>
                <a:cubicBezTo>
                  <a:pt x="25901" y="41541"/>
                  <a:pt x="25960" y="41644"/>
                  <a:pt x="25989" y="41747"/>
                </a:cubicBezTo>
                <a:cubicBezTo>
                  <a:pt x="25960" y="41850"/>
                  <a:pt x="25901" y="41938"/>
                  <a:pt x="25842" y="42041"/>
                </a:cubicBezTo>
                <a:cubicBezTo>
                  <a:pt x="25813" y="41968"/>
                  <a:pt x="25769" y="41909"/>
                  <a:pt x="25739" y="41835"/>
                </a:cubicBezTo>
                <a:cubicBezTo>
                  <a:pt x="25798" y="41762"/>
                  <a:pt x="25842" y="41688"/>
                  <a:pt x="25886" y="41615"/>
                </a:cubicBezTo>
                <a:cubicBezTo>
                  <a:pt x="25872" y="41585"/>
                  <a:pt x="25842" y="41570"/>
                  <a:pt x="25827" y="41541"/>
                </a:cubicBezTo>
                <a:cubicBezTo>
                  <a:pt x="25769" y="41615"/>
                  <a:pt x="25739" y="41688"/>
                  <a:pt x="25680" y="41747"/>
                </a:cubicBezTo>
                <a:cubicBezTo>
                  <a:pt x="25680" y="41747"/>
                  <a:pt x="25680" y="41718"/>
                  <a:pt x="25666" y="41718"/>
                </a:cubicBezTo>
                <a:cubicBezTo>
                  <a:pt x="25724" y="41629"/>
                  <a:pt x="25798" y="41541"/>
                  <a:pt x="25842" y="41453"/>
                </a:cubicBezTo>
                <a:close/>
                <a:moveTo>
                  <a:pt x="27270" y="41718"/>
                </a:moveTo>
                <a:cubicBezTo>
                  <a:pt x="27270" y="41776"/>
                  <a:pt x="27270" y="41821"/>
                  <a:pt x="27284" y="41865"/>
                </a:cubicBezTo>
                <a:cubicBezTo>
                  <a:pt x="27270" y="41924"/>
                  <a:pt x="27270" y="41982"/>
                  <a:pt x="27240" y="42041"/>
                </a:cubicBezTo>
                <a:cubicBezTo>
                  <a:pt x="27240" y="41982"/>
                  <a:pt x="27225" y="41938"/>
                  <a:pt x="27225" y="41879"/>
                </a:cubicBezTo>
                <a:cubicBezTo>
                  <a:pt x="27240" y="41835"/>
                  <a:pt x="27270" y="41776"/>
                  <a:pt x="27270" y="41718"/>
                </a:cubicBezTo>
                <a:close/>
                <a:moveTo>
                  <a:pt x="26269" y="41497"/>
                </a:moveTo>
                <a:cubicBezTo>
                  <a:pt x="26313" y="41600"/>
                  <a:pt x="26343" y="41703"/>
                  <a:pt x="26387" y="41791"/>
                </a:cubicBezTo>
                <a:cubicBezTo>
                  <a:pt x="26328" y="41894"/>
                  <a:pt x="26284" y="41982"/>
                  <a:pt x="26239" y="42056"/>
                </a:cubicBezTo>
                <a:cubicBezTo>
                  <a:pt x="26195" y="41968"/>
                  <a:pt x="26136" y="41850"/>
                  <a:pt x="26107" y="41762"/>
                </a:cubicBezTo>
                <a:cubicBezTo>
                  <a:pt x="26166" y="41673"/>
                  <a:pt x="26210" y="41600"/>
                  <a:pt x="26269" y="41497"/>
                </a:cubicBezTo>
                <a:close/>
                <a:moveTo>
                  <a:pt x="27093" y="41629"/>
                </a:moveTo>
                <a:cubicBezTo>
                  <a:pt x="27122" y="41718"/>
                  <a:pt x="27122" y="41791"/>
                  <a:pt x="27137" y="41865"/>
                </a:cubicBezTo>
                <a:cubicBezTo>
                  <a:pt x="27122" y="41938"/>
                  <a:pt x="27093" y="42012"/>
                  <a:pt x="27078" y="42071"/>
                </a:cubicBezTo>
                <a:lnTo>
                  <a:pt x="27019" y="41850"/>
                </a:lnTo>
                <a:cubicBezTo>
                  <a:pt x="27034" y="41776"/>
                  <a:pt x="27078" y="41703"/>
                  <a:pt x="27093" y="41629"/>
                </a:cubicBezTo>
                <a:close/>
                <a:moveTo>
                  <a:pt x="26607" y="41541"/>
                </a:moveTo>
                <a:cubicBezTo>
                  <a:pt x="26637" y="41629"/>
                  <a:pt x="26652" y="41718"/>
                  <a:pt x="26696" y="41835"/>
                </a:cubicBezTo>
                <a:cubicBezTo>
                  <a:pt x="26652" y="41924"/>
                  <a:pt x="26622" y="41997"/>
                  <a:pt x="26578" y="42086"/>
                </a:cubicBezTo>
                <a:cubicBezTo>
                  <a:pt x="26549" y="41982"/>
                  <a:pt x="26504" y="41879"/>
                  <a:pt x="26475" y="41791"/>
                </a:cubicBezTo>
                <a:cubicBezTo>
                  <a:pt x="26504" y="41703"/>
                  <a:pt x="26563" y="41629"/>
                  <a:pt x="26607" y="41541"/>
                </a:cubicBezTo>
                <a:close/>
                <a:moveTo>
                  <a:pt x="26872" y="41600"/>
                </a:moveTo>
                <a:cubicBezTo>
                  <a:pt x="26902" y="41688"/>
                  <a:pt x="26916" y="41776"/>
                  <a:pt x="26931" y="41850"/>
                </a:cubicBezTo>
                <a:cubicBezTo>
                  <a:pt x="26902" y="41924"/>
                  <a:pt x="26872" y="42012"/>
                  <a:pt x="26843" y="42086"/>
                </a:cubicBezTo>
                <a:cubicBezTo>
                  <a:pt x="26828" y="41997"/>
                  <a:pt x="26784" y="41909"/>
                  <a:pt x="26769" y="41835"/>
                </a:cubicBezTo>
                <a:cubicBezTo>
                  <a:pt x="26828" y="41747"/>
                  <a:pt x="26843" y="41673"/>
                  <a:pt x="26872" y="41600"/>
                </a:cubicBezTo>
                <a:close/>
                <a:moveTo>
                  <a:pt x="25621" y="41821"/>
                </a:moveTo>
                <a:cubicBezTo>
                  <a:pt x="25621" y="41821"/>
                  <a:pt x="25621" y="41835"/>
                  <a:pt x="25651" y="41835"/>
                </a:cubicBezTo>
                <a:cubicBezTo>
                  <a:pt x="25592" y="41924"/>
                  <a:pt x="25518" y="42012"/>
                  <a:pt x="25445" y="42115"/>
                </a:cubicBezTo>
                <a:cubicBezTo>
                  <a:pt x="25445" y="42115"/>
                  <a:pt x="25445" y="42086"/>
                  <a:pt x="25430" y="42086"/>
                </a:cubicBezTo>
                <a:cubicBezTo>
                  <a:pt x="25504" y="41997"/>
                  <a:pt x="25563" y="41909"/>
                  <a:pt x="25621" y="41821"/>
                </a:cubicBezTo>
                <a:close/>
                <a:moveTo>
                  <a:pt x="26063" y="41865"/>
                </a:moveTo>
                <a:cubicBezTo>
                  <a:pt x="26107" y="41938"/>
                  <a:pt x="26122" y="42012"/>
                  <a:pt x="26166" y="42086"/>
                </a:cubicBezTo>
                <a:cubicBezTo>
                  <a:pt x="26107" y="42189"/>
                  <a:pt x="26063" y="42247"/>
                  <a:pt x="26019" y="42350"/>
                </a:cubicBezTo>
                <a:lnTo>
                  <a:pt x="25901" y="42130"/>
                </a:lnTo>
                <a:cubicBezTo>
                  <a:pt x="25960" y="42041"/>
                  <a:pt x="26019" y="41968"/>
                  <a:pt x="26063" y="41865"/>
                </a:cubicBezTo>
                <a:close/>
                <a:moveTo>
                  <a:pt x="27284" y="42159"/>
                </a:moveTo>
                <a:cubicBezTo>
                  <a:pt x="27299" y="42203"/>
                  <a:pt x="27299" y="42218"/>
                  <a:pt x="27299" y="42247"/>
                </a:cubicBezTo>
                <a:cubicBezTo>
                  <a:pt x="27299" y="42292"/>
                  <a:pt x="27284" y="42321"/>
                  <a:pt x="27284" y="42365"/>
                </a:cubicBezTo>
                <a:cubicBezTo>
                  <a:pt x="27284" y="42336"/>
                  <a:pt x="27284" y="42292"/>
                  <a:pt x="27270" y="42277"/>
                </a:cubicBezTo>
                <a:cubicBezTo>
                  <a:pt x="27270" y="42233"/>
                  <a:pt x="27284" y="42203"/>
                  <a:pt x="27284" y="42159"/>
                </a:cubicBezTo>
                <a:close/>
                <a:moveTo>
                  <a:pt x="25680" y="41909"/>
                </a:moveTo>
                <a:cubicBezTo>
                  <a:pt x="25724" y="41982"/>
                  <a:pt x="25754" y="42041"/>
                  <a:pt x="25798" y="42115"/>
                </a:cubicBezTo>
                <a:cubicBezTo>
                  <a:pt x="25739" y="42203"/>
                  <a:pt x="25666" y="42292"/>
                  <a:pt x="25607" y="42380"/>
                </a:cubicBezTo>
                <a:cubicBezTo>
                  <a:pt x="25563" y="42306"/>
                  <a:pt x="25518" y="42233"/>
                  <a:pt x="25474" y="42189"/>
                </a:cubicBezTo>
                <a:cubicBezTo>
                  <a:pt x="25548" y="42086"/>
                  <a:pt x="25621" y="41997"/>
                  <a:pt x="25680" y="41909"/>
                </a:cubicBezTo>
                <a:close/>
                <a:moveTo>
                  <a:pt x="26431" y="41894"/>
                </a:moveTo>
                <a:cubicBezTo>
                  <a:pt x="26475" y="41982"/>
                  <a:pt x="26504" y="42086"/>
                  <a:pt x="26549" y="42189"/>
                </a:cubicBezTo>
                <a:cubicBezTo>
                  <a:pt x="26504" y="42277"/>
                  <a:pt x="26460" y="42350"/>
                  <a:pt x="26416" y="42439"/>
                </a:cubicBezTo>
                <a:cubicBezTo>
                  <a:pt x="26416" y="42424"/>
                  <a:pt x="26401" y="42409"/>
                  <a:pt x="26401" y="42380"/>
                </a:cubicBezTo>
                <a:cubicBezTo>
                  <a:pt x="26401" y="42365"/>
                  <a:pt x="26416" y="42365"/>
                  <a:pt x="26416" y="42350"/>
                </a:cubicBezTo>
                <a:cubicBezTo>
                  <a:pt x="26387" y="42336"/>
                  <a:pt x="26387" y="42292"/>
                  <a:pt x="26357" y="42277"/>
                </a:cubicBezTo>
                <a:cubicBezTo>
                  <a:pt x="26357" y="42277"/>
                  <a:pt x="26357" y="42292"/>
                  <a:pt x="26343" y="42292"/>
                </a:cubicBezTo>
                <a:cubicBezTo>
                  <a:pt x="26328" y="42233"/>
                  <a:pt x="26313" y="42203"/>
                  <a:pt x="26284" y="42144"/>
                </a:cubicBezTo>
                <a:cubicBezTo>
                  <a:pt x="26343" y="42056"/>
                  <a:pt x="26387" y="41982"/>
                  <a:pt x="26431" y="41894"/>
                </a:cubicBezTo>
                <a:close/>
                <a:moveTo>
                  <a:pt x="26725" y="41938"/>
                </a:moveTo>
                <a:cubicBezTo>
                  <a:pt x="26755" y="42041"/>
                  <a:pt x="26784" y="42130"/>
                  <a:pt x="26799" y="42218"/>
                </a:cubicBezTo>
                <a:cubicBezTo>
                  <a:pt x="26769" y="42292"/>
                  <a:pt x="26725" y="42380"/>
                  <a:pt x="26710" y="42453"/>
                </a:cubicBezTo>
                <a:cubicBezTo>
                  <a:pt x="26681" y="42365"/>
                  <a:pt x="26652" y="42277"/>
                  <a:pt x="26622" y="42189"/>
                </a:cubicBezTo>
                <a:cubicBezTo>
                  <a:pt x="26652" y="42115"/>
                  <a:pt x="26696" y="42012"/>
                  <a:pt x="26725" y="41938"/>
                </a:cubicBezTo>
                <a:close/>
                <a:moveTo>
                  <a:pt x="27167" y="42071"/>
                </a:moveTo>
                <a:cubicBezTo>
                  <a:pt x="27167" y="42130"/>
                  <a:pt x="27167" y="42203"/>
                  <a:pt x="27196" y="42277"/>
                </a:cubicBezTo>
                <a:cubicBezTo>
                  <a:pt x="27167" y="42336"/>
                  <a:pt x="27152" y="42409"/>
                  <a:pt x="27152" y="42453"/>
                </a:cubicBezTo>
                <a:cubicBezTo>
                  <a:pt x="27137" y="42380"/>
                  <a:pt x="27137" y="42336"/>
                  <a:pt x="27122" y="42247"/>
                </a:cubicBezTo>
                <a:cubicBezTo>
                  <a:pt x="27137" y="42203"/>
                  <a:pt x="27152" y="42130"/>
                  <a:pt x="27167" y="42071"/>
                </a:cubicBezTo>
                <a:close/>
                <a:moveTo>
                  <a:pt x="26990" y="42012"/>
                </a:moveTo>
                <a:cubicBezTo>
                  <a:pt x="27005" y="42115"/>
                  <a:pt x="27019" y="42189"/>
                  <a:pt x="27034" y="42277"/>
                </a:cubicBezTo>
                <a:cubicBezTo>
                  <a:pt x="27005" y="42336"/>
                  <a:pt x="26975" y="42409"/>
                  <a:pt x="26946" y="42483"/>
                </a:cubicBezTo>
                <a:cubicBezTo>
                  <a:pt x="26931" y="42409"/>
                  <a:pt x="26916" y="42306"/>
                  <a:pt x="26902" y="42233"/>
                </a:cubicBezTo>
                <a:cubicBezTo>
                  <a:pt x="26931" y="42159"/>
                  <a:pt x="26946" y="42086"/>
                  <a:pt x="26990" y="42012"/>
                </a:cubicBezTo>
                <a:close/>
                <a:moveTo>
                  <a:pt x="26239" y="42233"/>
                </a:moveTo>
                <a:cubicBezTo>
                  <a:pt x="26254" y="42292"/>
                  <a:pt x="26269" y="42336"/>
                  <a:pt x="26284" y="42380"/>
                </a:cubicBezTo>
                <a:cubicBezTo>
                  <a:pt x="26254" y="42483"/>
                  <a:pt x="26195" y="42556"/>
                  <a:pt x="26136" y="42645"/>
                </a:cubicBezTo>
                <a:cubicBezTo>
                  <a:pt x="26122" y="42586"/>
                  <a:pt x="26092" y="42556"/>
                  <a:pt x="26063" y="42498"/>
                </a:cubicBezTo>
                <a:cubicBezTo>
                  <a:pt x="26136" y="42409"/>
                  <a:pt x="26181" y="42336"/>
                  <a:pt x="26239" y="42233"/>
                </a:cubicBezTo>
                <a:close/>
                <a:moveTo>
                  <a:pt x="25842" y="42203"/>
                </a:moveTo>
                <a:lnTo>
                  <a:pt x="25960" y="42424"/>
                </a:lnTo>
                <a:cubicBezTo>
                  <a:pt x="25901" y="42512"/>
                  <a:pt x="25842" y="42601"/>
                  <a:pt x="25783" y="42674"/>
                </a:cubicBezTo>
                <a:cubicBezTo>
                  <a:pt x="25754" y="42601"/>
                  <a:pt x="25710" y="42527"/>
                  <a:pt x="25666" y="42453"/>
                </a:cubicBezTo>
                <a:cubicBezTo>
                  <a:pt x="25739" y="42380"/>
                  <a:pt x="25798" y="42292"/>
                  <a:pt x="25842" y="42203"/>
                </a:cubicBezTo>
                <a:close/>
                <a:moveTo>
                  <a:pt x="26328" y="42483"/>
                </a:moveTo>
                <a:cubicBezTo>
                  <a:pt x="26328" y="42498"/>
                  <a:pt x="26343" y="42512"/>
                  <a:pt x="26343" y="42527"/>
                </a:cubicBezTo>
                <a:cubicBezTo>
                  <a:pt x="26298" y="42630"/>
                  <a:pt x="26254" y="42704"/>
                  <a:pt x="26210" y="42792"/>
                </a:cubicBezTo>
                <a:cubicBezTo>
                  <a:pt x="26210" y="42777"/>
                  <a:pt x="26195" y="42748"/>
                  <a:pt x="26195" y="42733"/>
                </a:cubicBezTo>
                <a:cubicBezTo>
                  <a:pt x="26239" y="42645"/>
                  <a:pt x="26284" y="42571"/>
                  <a:pt x="26328" y="42483"/>
                </a:cubicBezTo>
                <a:close/>
                <a:moveTo>
                  <a:pt x="26563" y="42292"/>
                </a:moveTo>
                <a:cubicBezTo>
                  <a:pt x="26607" y="42380"/>
                  <a:pt x="26622" y="42468"/>
                  <a:pt x="26652" y="42586"/>
                </a:cubicBezTo>
                <a:cubicBezTo>
                  <a:pt x="26622" y="42659"/>
                  <a:pt x="26578" y="42748"/>
                  <a:pt x="26549" y="42821"/>
                </a:cubicBezTo>
                <a:cubicBezTo>
                  <a:pt x="26534" y="42792"/>
                  <a:pt x="26504" y="42733"/>
                  <a:pt x="26490" y="42704"/>
                </a:cubicBezTo>
                <a:cubicBezTo>
                  <a:pt x="26504" y="42659"/>
                  <a:pt x="26534" y="42630"/>
                  <a:pt x="26549" y="42601"/>
                </a:cubicBezTo>
                <a:cubicBezTo>
                  <a:pt x="26534" y="42571"/>
                  <a:pt x="26504" y="42556"/>
                  <a:pt x="26490" y="42512"/>
                </a:cubicBezTo>
                <a:cubicBezTo>
                  <a:pt x="26475" y="42527"/>
                  <a:pt x="26475" y="42571"/>
                  <a:pt x="26460" y="42586"/>
                </a:cubicBezTo>
                <a:cubicBezTo>
                  <a:pt x="26460" y="42571"/>
                  <a:pt x="26431" y="42556"/>
                  <a:pt x="26431" y="42527"/>
                </a:cubicBezTo>
                <a:cubicBezTo>
                  <a:pt x="26475" y="42453"/>
                  <a:pt x="26534" y="42365"/>
                  <a:pt x="26563" y="42292"/>
                </a:cubicBezTo>
                <a:close/>
                <a:moveTo>
                  <a:pt x="27211" y="42512"/>
                </a:moveTo>
                <a:cubicBezTo>
                  <a:pt x="27225" y="42556"/>
                  <a:pt x="27225" y="42601"/>
                  <a:pt x="27225" y="42659"/>
                </a:cubicBezTo>
                <a:cubicBezTo>
                  <a:pt x="27211" y="42718"/>
                  <a:pt x="27211" y="42777"/>
                  <a:pt x="27181" y="42821"/>
                </a:cubicBezTo>
                <a:cubicBezTo>
                  <a:pt x="27181" y="42777"/>
                  <a:pt x="27167" y="42718"/>
                  <a:pt x="27167" y="42659"/>
                </a:cubicBezTo>
                <a:cubicBezTo>
                  <a:pt x="27181" y="42601"/>
                  <a:pt x="27211" y="42571"/>
                  <a:pt x="27211" y="42512"/>
                </a:cubicBezTo>
                <a:close/>
                <a:moveTo>
                  <a:pt x="26843" y="42350"/>
                </a:moveTo>
                <a:cubicBezTo>
                  <a:pt x="26858" y="42439"/>
                  <a:pt x="26872" y="42527"/>
                  <a:pt x="26902" y="42601"/>
                </a:cubicBezTo>
                <a:cubicBezTo>
                  <a:pt x="26872" y="42674"/>
                  <a:pt x="26843" y="42748"/>
                  <a:pt x="26799" y="42836"/>
                </a:cubicBezTo>
                <a:cubicBezTo>
                  <a:pt x="26784" y="42748"/>
                  <a:pt x="26755" y="42659"/>
                  <a:pt x="26725" y="42586"/>
                </a:cubicBezTo>
                <a:cubicBezTo>
                  <a:pt x="26784" y="42512"/>
                  <a:pt x="26799" y="42424"/>
                  <a:pt x="26843" y="42350"/>
                </a:cubicBezTo>
                <a:close/>
                <a:moveTo>
                  <a:pt x="27064" y="42424"/>
                </a:moveTo>
                <a:cubicBezTo>
                  <a:pt x="27064" y="42498"/>
                  <a:pt x="27078" y="42571"/>
                  <a:pt x="27093" y="42645"/>
                </a:cubicBezTo>
                <a:cubicBezTo>
                  <a:pt x="27078" y="42718"/>
                  <a:pt x="27064" y="42777"/>
                  <a:pt x="27049" y="42851"/>
                </a:cubicBezTo>
                <a:lnTo>
                  <a:pt x="26990" y="42630"/>
                </a:lnTo>
                <a:cubicBezTo>
                  <a:pt x="27005" y="42556"/>
                  <a:pt x="27049" y="42498"/>
                  <a:pt x="27064" y="42424"/>
                </a:cubicBezTo>
                <a:close/>
                <a:moveTo>
                  <a:pt x="26401" y="42645"/>
                </a:moveTo>
                <a:cubicBezTo>
                  <a:pt x="26401" y="42659"/>
                  <a:pt x="26416" y="42674"/>
                  <a:pt x="26416" y="42704"/>
                </a:cubicBezTo>
                <a:cubicBezTo>
                  <a:pt x="26372" y="42792"/>
                  <a:pt x="26328" y="42865"/>
                  <a:pt x="26284" y="42954"/>
                </a:cubicBezTo>
                <a:cubicBezTo>
                  <a:pt x="26284" y="42939"/>
                  <a:pt x="26269" y="42924"/>
                  <a:pt x="26269" y="42895"/>
                </a:cubicBezTo>
                <a:cubicBezTo>
                  <a:pt x="26298" y="42792"/>
                  <a:pt x="26343" y="42718"/>
                  <a:pt x="26401" y="42645"/>
                </a:cubicBezTo>
                <a:close/>
                <a:moveTo>
                  <a:pt x="27240" y="42939"/>
                </a:moveTo>
                <a:cubicBezTo>
                  <a:pt x="27270" y="42968"/>
                  <a:pt x="27270" y="43013"/>
                  <a:pt x="27270" y="43042"/>
                </a:cubicBezTo>
                <a:cubicBezTo>
                  <a:pt x="27270" y="43086"/>
                  <a:pt x="27270" y="43101"/>
                  <a:pt x="27240" y="43145"/>
                </a:cubicBezTo>
                <a:lnTo>
                  <a:pt x="27240" y="43160"/>
                </a:lnTo>
                <a:cubicBezTo>
                  <a:pt x="27240" y="43116"/>
                  <a:pt x="27240" y="43086"/>
                  <a:pt x="27225" y="43042"/>
                </a:cubicBezTo>
                <a:cubicBezTo>
                  <a:pt x="27225" y="43013"/>
                  <a:pt x="27240" y="42968"/>
                  <a:pt x="27240" y="42939"/>
                </a:cubicBezTo>
                <a:close/>
                <a:moveTo>
                  <a:pt x="26460" y="42807"/>
                </a:moveTo>
                <a:cubicBezTo>
                  <a:pt x="26475" y="42836"/>
                  <a:pt x="26490" y="42895"/>
                  <a:pt x="26490" y="42939"/>
                </a:cubicBezTo>
                <a:cubicBezTo>
                  <a:pt x="26460" y="43013"/>
                  <a:pt x="26416" y="43101"/>
                  <a:pt x="26387" y="43175"/>
                </a:cubicBezTo>
                <a:cubicBezTo>
                  <a:pt x="26357" y="43145"/>
                  <a:pt x="26343" y="43086"/>
                  <a:pt x="26328" y="43042"/>
                </a:cubicBezTo>
                <a:cubicBezTo>
                  <a:pt x="26357" y="42968"/>
                  <a:pt x="26416" y="42880"/>
                  <a:pt x="26460" y="42807"/>
                </a:cubicBezTo>
                <a:close/>
                <a:moveTo>
                  <a:pt x="26696" y="42704"/>
                </a:moveTo>
                <a:cubicBezTo>
                  <a:pt x="26710" y="42792"/>
                  <a:pt x="26755" y="42880"/>
                  <a:pt x="26769" y="42968"/>
                </a:cubicBezTo>
                <a:cubicBezTo>
                  <a:pt x="26769" y="42998"/>
                  <a:pt x="26769" y="42998"/>
                  <a:pt x="26755" y="43013"/>
                </a:cubicBezTo>
                <a:cubicBezTo>
                  <a:pt x="26725" y="43086"/>
                  <a:pt x="26696" y="43160"/>
                  <a:pt x="26681" y="43219"/>
                </a:cubicBezTo>
                <a:cubicBezTo>
                  <a:pt x="26652" y="43160"/>
                  <a:pt x="26637" y="43086"/>
                  <a:pt x="26622" y="43027"/>
                </a:cubicBezTo>
                <a:cubicBezTo>
                  <a:pt x="26637" y="42968"/>
                  <a:pt x="26681" y="42924"/>
                  <a:pt x="26696" y="42865"/>
                </a:cubicBezTo>
                <a:cubicBezTo>
                  <a:pt x="26666" y="42821"/>
                  <a:pt x="26652" y="42807"/>
                  <a:pt x="26652" y="42792"/>
                </a:cubicBezTo>
                <a:cubicBezTo>
                  <a:pt x="26666" y="42748"/>
                  <a:pt x="26696" y="42733"/>
                  <a:pt x="26696" y="42704"/>
                </a:cubicBezTo>
                <a:close/>
                <a:moveTo>
                  <a:pt x="26931" y="42748"/>
                </a:moveTo>
                <a:cubicBezTo>
                  <a:pt x="26946" y="42851"/>
                  <a:pt x="26975" y="42924"/>
                  <a:pt x="26990" y="43013"/>
                </a:cubicBezTo>
                <a:cubicBezTo>
                  <a:pt x="26975" y="43086"/>
                  <a:pt x="26931" y="43160"/>
                  <a:pt x="26916" y="43233"/>
                </a:cubicBezTo>
                <a:cubicBezTo>
                  <a:pt x="26902" y="43145"/>
                  <a:pt x="26872" y="43072"/>
                  <a:pt x="26858" y="42968"/>
                </a:cubicBezTo>
                <a:cubicBezTo>
                  <a:pt x="26902" y="42895"/>
                  <a:pt x="26916" y="42821"/>
                  <a:pt x="26931" y="42748"/>
                </a:cubicBezTo>
                <a:close/>
                <a:moveTo>
                  <a:pt x="27137" y="42836"/>
                </a:moveTo>
                <a:cubicBezTo>
                  <a:pt x="27137" y="42924"/>
                  <a:pt x="27137" y="42968"/>
                  <a:pt x="27152" y="43042"/>
                </a:cubicBezTo>
                <a:cubicBezTo>
                  <a:pt x="27137" y="43101"/>
                  <a:pt x="27122" y="43160"/>
                  <a:pt x="27122" y="43233"/>
                </a:cubicBezTo>
                <a:cubicBezTo>
                  <a:pt x="27093" y="43160"/>
                  <a:pt x="27093" y="43101"/>
                  <a:pt x="27078" y="43027"/>
                </a:cubicBezTo>
                <a:cubicBezTo>
                  <a:pt x="27093" y="42968"/>
                  <a:pt x="27122" y="42910"/>
                  <a:pt x="27137" y="42836"/>
                </a:cubicBezTo>
                <a:close/>
                <a:moveTo>
                  <a:pt x="26799" y="43116"/>
                </a:moveTo>
                <a:cubicBezTo>
                  <a:pt x="26813" y="43175"/>
                  <a:pt x="26813" y="43219"/>
                  <a:pt x="26843" y="43263"/>
                </a:cubicBezTo>
                <a:cubicBezTo>
                  <a:pt x="26799" y="43322"/>
                  <a:pt x="26784" y="43410"/>
                  <a:pt x="26755" y="43484"/>
                </a:cubicBezTo>
                <a:cubicBezTo>
                  <a:pt x="26725" y="43439"/>
                  <a:pt x="26710" y="43381"/>
                  <a:pt x="26710" y="43336"/>
                </a:cubicBezTo>
                <a:cubicBezTo>
                  <a:pt x="26755" y="43263"/>
                  <a:pt x="26769" y="43189"/>
                  <a:pt x="26799" y="43116"/>
                </a:cubicBezTo>
                <a:close/>
                <a:moveTo>
                  <a:pt x="26563" y="43116"/>
                </a:moveTo>
                <a:cubicBezTo>
                  <a:pt x="26578" y="43189"/>
                  <a:pt x="26607" y="43248"/>
                  <a:pt x="26622" y="43322"/>
                </a:cubicBezTo>
                <a:cubicBezTo>
                  <a:pt x="26578" y="43395"/>
                  <a:pt x="26549" y="43469"/>
                  <a:pt x="26504" y="43557"/>
                </a:cubicBezTo>
                <a:cubicBezTo>
                  <a:pt x="26490" y="43484"/>
                  <a:pt x="26460" y="43439"/>
                  <a:pt x="26431" y="43366"/>
                </a:cubicBezTo>
                <a:cubicBezTo>
                  <a:pt x="26490" y="43292"/>
                  <a:pt x="26534" y="43189"/>
                  <a:pt x="26563" y="43116"/>
                </a:cubicBezTo>
                <a:close/>
                <a:moveTo>
                  <a:pt x="27167" y="43263"/>
                </a:moveTo>
                <a:cubicBezTo>
                  <a:pt x="27167" y="43322"/>
                  <a:pt x="27196" y="43381"/>
                  <a:pt x="27196" y="43439"/>
                </a:cubicBezTo>
                <a:cubicBezTo>
                  <a:pt x="27167" y="43484"/>
                  <a:pt x="27167" y="43528"/>
                  <a:pt x="27152" y="43587"/>
                </a:cubicBezTo>
                <a:cubicBezTo>
                  <a:pt x="27152" y="43528"/>
                  <a:pt x="27137" y="43469"/>
                  <a:pt x="27137" y="43410"/>
                </a:cubicBezTo>
                <a:cubicBezTo>
                  <a:pt x="27152" y="43366"/>
                  <a:pt x="27152" y="43322"/>
                  <a:pt x="27167" y="43263"/>
                </a:cubicBezTo>
                <a:close/>
                <a:moveTo>
                  <a:pt x="27019" y="43189"/>
                </a:moveTo>
                <a:cubicBezTo>
                  <a:pt x="27019" y="43263"/>
                  <a:pt x="27034" y="43336"/>
                  <a:pt x="27064" y="43410"/>
                </a:cubicBezTo>
                <a:cubicBezTo>
                  <a:pt x="27049" y="43484"/>
                  <a:pt x="27019" y="43542"/>
                  <a:pt x="27005" y="43616"/>
                </a:cubicBezTo>
                <a:lnTo>
                  <a:pt x="27005" y="43601"/>
                </a:lnTo>
                <a:lnTo>
                  <a:pt x="27005" y="43572"/>
                </a:lnTo>
                <a:cubicBezTo>
                  <a:pt x="27005" y="43557"/>
                  <a:pt x="26990" y="43557"/>
                  <a:pt x="26990" y="43542"/>
                </a:cubicBezTo>
                <a:cubicBezTo>
                  <a:pt x="26990" y="43528"/>
                  <a:pt x="26990" y="43528"/>
                  <a:pt x="26975" y="43513"/>
                </a:cubicBezTo>
                <a:cubicBezTo>
                  <a:pt x="26975" y="43469"/>
                  <a:pt x="26946" y="43439"/>
                  <a:pt x="26946" y="43395"/>
                </a:cubicBezTo>
                <a:cubicBezTo>
                  <a:pt x="26975" y="43322"/>
                  <a:pt x="26990" y="43263"/>
                  <a:pt x="27019" y="43189"/>
                </a:cubicBezTo>
                <a:close/>
                <a:moveTo>
                  <a:pt x="26902" y="43528"/>
                </a:moveTo>
                <a:cubicBezTo>
                  <a:pt x="26902" y="43542"/>
                  <a:pt x="26902" y="43557"/>
                  <a:pt x="26916" y="43587"/>
                </a:cubicBezTo>
                <a:cubicBezTo>
                  <a:pt x="26902" y="43660"/>
                  <a:pt x="26858" y="43734"/>
                  <a:pt x="26843" y="43807"/>
                </a:cubicBezTo>
                <a:cubicBezTo>
                  <a:pt x="26843" y="43778"/>
                  <a:pt x="26813" y="43748"/>
                  <a:pt x="26813" y="43734"/>
                </a:cubicBezTo>
                <a:cubicBezTo>
                  <a:pt x="26843" y="43675"/>
                  <a:pt x="26872" y="43601"/>
                  <a:pt x="26902" y="43528"/>
                </a:cubicBezTo>
                <a:close/>
                <a:moveTo>
                  <a:pt x="27093" y="43616"/>
                </a:moveTo>
                <a:cubicBezTo>
                  <a:pt x="27093" y="43675"/>
                  <a:pt x="27093" y="43748"/>
                  <a:pt x="27122" y="43822"/>
                </a:cubicBezTo>
                <a:cubicBezTo>
                  <a:pt x="27078" y="43763"/>
                  <a:pt x="27078" y="43748"/>
                  <a:pt x="27064" y="43704"/>
                </a:cubicBezTo>
                <a:cubicBezTo>
                  <a:pt x="27078" y="43675"/>
                  <a:pt x="27078" y="43645"/>
                  <a:pt x="27093" y="43616"/>
                </a:cubicBezTo>
                <a:close/>
                <a:moveTo>
                  <a:pt x="26652" y="43454"/>
                </a:moveTo>
                <a:lnTo>
                  <a:pt x="26710" y="43616"/>
                </a:lnTo>
                <a:cubicBezTo>
                  <a:pt x="26666" y="43690"/>
                  <a:pt x="26637" y="43763"/>
                  <a:pt x="26607" y="43851"/>
                </a:cubicBezTo>
                <a:cubicBezTo>
                  <a:pt x="26578" y="43807"/>
                  <a:pt x="26563" y="43748"/>
                  <a:pt x="26549" y="43675"/>
                </a:cubicBezTo>
                <a:lnTo>
                  <a:pt x="26652" y="43454"/>
                </a:lnTo>
                <a:close/>
                <a:moveTo>
                  <a:pt x="27211" y="43719"/>
                </a:moveTo>
                <a:cubicBezTo>
                  <a:pt x="27211" y="43763"/>
                  <a:pt x="27225" y="43807"/>
                  <a:pt x="27225" y="43837"/>
                </a:cubicBezTo>
                <a:cubicBezTo>
                  <a:pt x="27225" y="43881"/>
                  <a:pt x="27211" y="43910"/>
                  <a:pt x="27211" y="43925"/>
                </a:cubicBezTo>
                <a:cubicBezTo>
                  <a:pt x="27211" y="43896"/>
                  <a:pt x="27211" y="43851"/>
                  <a:pt x="27196" y="43822"/>
                </a:cubicBezTo>
                <a:cubicBezTo>
                  <a:pt x="27196" y="43778"/>
                  <a:pt x="27211" y="43763"/>
                  <a:pt x="27211" y="43719"/>
                </a:cubicBezTo>
                <a:close/>
                <a:moveTo>
                  <a:pt x="26946" y="43763"/>
                </a:moveTo>
                <a:lnTo>
                  <a:pt x="26946" y="43778"/>
                </a:lnTo>
                <a:cubicBezTo>
                  <a:pt x="26931" y="43851"/>
                  <a:pt x="26902" y="43910"/>
                  <a:pt x="26872" y="43984"/>
                </a:cubicBezTo>
                <a:lnTo>
                  <a:pt x="26872" y="43969"/>
                </a:lnTo>
                <a:cubicBezTo>
                  <a:pt x="26902" y="43896"/>
                  <a:pt x="26931" y="43822"/>
                  <a:pt x="26946" y="43763"/>
                </a:cubicBezTo>
                <a:close/>
                <a:moveTo>
                  <a:pt x="27078" y="43822"/>
                </a:moveTo>
                <a:cubicBezTo>
                  <a:pt x="27078" y="43837"/>
                  <a:pt x="27078" y="43837"/>
                  <a:pt x="27093" y="43851"/>
                </a:cubicBezTo>
                <a:cubicBezTo>
                  <a:pt x="27078" y="43910"/>
                  <a:pt x="27078" y="43954"/>
                  <a:pt x="27064" y="43984"/>
                </a:cubicBezTo>
                <a:cubicBezTo>
                  <a:pt x="27064" y="43969"/>
                  <a:pt x="27064" y="43954"/>
                  <a:pt x="27049" y="43925"/>
                </a:cubicBezTo>
                <a:cubicBezTo>
                  <a:pt x="27064" y="43896"/>
                  <a:pt x="27064" y="43851"/>
                  <a:pt x="27078" y="43822"/>
                </a:cubicBezTo>
                <a:close/>
                <a:moveTo>
                  <a:pt x="26769" y="43851"/>
                </a:moveTo>
                <a:cubicBezTo>
                  <a:pt x="26769" y="43896"/>
                  <a:pt x="26784" y="43910"/>
                  <a:pt x="26784" y="43940"/>
                </a:cubicBezTo>
                <a:cubicBezTo>
                  <a:pt x="26769" y="44028"/>
                  <a:pt x="26725" y="44087"/>
                  <a:pt x="26710" y="44175"/>
                </a:cubicBezTo>
                <a:cubicBezTo>
                  <a:pt x="26696" y="44131"/>
                  <a:pt x="26696" y="44102"/>
                  <a:pt x="26666" y="44058"/>
                </a:cubicBezTo>
                <a:cubicBezTo>
                  <a:pt x="26710" y="43984"/>
                  <a:pt x="26725" y="43910"/>
                  <a:pt x="26769" y="43851"/>
                </a:cubicBezTo>
                <a:close/>
                <a:moveTo>
                  <a:pt x="26799" y="44116"/>
                </a:moveTo>
                <a:lnTo>
                  <a:pt x="26799" y="44146"/>
                </a:lnTo>
                <a:cubicBezTo>
                  <a:pt x="26799" y="44205"/>
                  <a:pt x="26784" y="44278"/>
                  <a:pt x="26755" y="44352"/>
                </a:cubicBezTo>
                <a:cubicBezTo>
                  <a:pt x="26755" y="44337"/>
                  <a:pt x="26755" y="44337"/>
                  <a:pt x="26725" y="44322"/>
                </a:cubicBezTo>
                <a:cubicBezTo>
                  <a:pt x="26755" y="44249"/>
                  <a:pt x="26784" y="44190"/>
                  <a:pt x="26799" y="44116"/>
                </a:cubicBezTo>
                <a:close/>
                <a:moveTo>
                  <a:pt x="27137" y="44175"/>
                </a:moveTo>
                <a:cubicBezTo>
                  <a:pt x="27152" y="44175"/>
                  <a:pt x="27152" y="44205"/>
                  <a:pt x="27152" y="44219"/>
                </a:cubicBezTo>
                <a:cubicBezTo>
                  <a:pt x="27137" y="44278"/>
                  <a:pt x="27137" y="44322"/>
                  <a:pt x="27122" y="44367"/>
                </a:cubicBezTo>
                <a:cubicBezTo>
                  <a:pt x="27122" y="44352"/>
                  <a:pt x="27122" y="44322"/>
                  <a:pt x="27093" y="44293"/>
                </a:cubicBezTo>
                <a:cubicBezTo>
                  <a:pt x="27122" y="44264"/>
                  <a:pt x="27122" y="44205"/>
                  <a:pt x="27137" y="44175"/>
                </a:cubicBezTo>
                <a:close/>
                <a:moveTo>
                  <a:pt x="26990" y="44131"/>
                </a:moveTo>
                <a:cubicBezTo>
                  <a:pt x="27005" y="44131"/>
                  <a:pt x="27005" y="44175"/>
                  <a:pt x="27005" y="44190"/>
                </a:cubicBezTo>
                <a:cubicBezTo>
                  <a:pt x="26990" y="44264"/>
                  <a:pt x="26975" y="44308"/>
                  <a:pt x="26946" y="44396"/>
                </a:cubicBezTo>
                <a:cubicBezTo>
                  <a:pt x="26946" y="44367"/>
                  <a:pt x="26931" y="44337"/>
                  <a:pt x="26931" y="44322"/>
                </a:cubicBezTo>
                <a:cubicBezTo>
                  <a:pt x="26946" y="44264"/>
                  <a:pt x="26975" y="44190"/>
                  <a:pt x="26990" y="44131"/>
                </a:cubicBezTo>
                <a:close/>
                <a:moveTo>
                  <a:pt x="26858" y="44278"/>
                </a:moveTo>
                <a:cubicBezTo>
                  <a:pt x="26843" y="44352"/>
                  <a:pt x="26813" y="44425"/>
                  <a:pt x="26784" y="44499"/>
                </a:cubicBezTo>
                <a:lnTo>
                  <a:pt x="26784" y="44484"/>
                </a:lnTo>
                <a:cubicBezTo>
                  <a:pt x="26799" y="44411"/>
                  <a:pt x="26843" y="44352"/>
                  <a:pt x="26858" y="44278"/>
                </a:cubicBezTo>
                <a:close/>
                <a:moveTo>
                  <a:pt x="27184" y="44596"/>
                </a:moveTo>
                <a:cubicBezTo>
                  <a:pt x="27188" y="44608"/>
                  <a:pt x="27196" y="44617"/>
                  <a:pt x="27196" y="44617"/>
                </a:cubicBezTo>
                <a:cubicBezTo>
                  <a:pt x="27196" y="44646"/>
                  <a:pt x="27167" y="44676"/>
                  <a:pt x="27167" y="44705"/>
                </a:cubicBezTo>
                <a:lnTo>
                  <a:pt x="27167" y="44646"/>
                </a:lnTo>
                <a:cubicBezTo>
                  <a:pt x="27167" y="44629"/>
                  <a:pt x="27176" y="44613"/>
                  <a:pt x="27184" y="44596"/>
                </a:cubicBezTo>
                <a:close/>
                <a:moveTo>
                  <a:pt x="26902" y="44455"/>
                </a:moveTo>
                <a:cubicBezTo>
                  <a:pt x="26902" y="44499"/>
                  <a:pt x="26916" y="44514"/>
                  <a:pt x="26916" y="44558"/>
                </a:cubicBezTo>
                <a:cubicBezTo>
                  <a:pt x="26902" y="44617"/>
                  <a:pt x="26858" y="44690"/>
                  <a:pt x="26843" y="44734"/>
                </a:cubicBezTo>
                <a:cubicBezTo>
                  <a:pt x="26843" y="44705"/>
                  <a:pt x="26828" y="44676"/>
                  <a:pt x="26828" y="44646"/>
                </a:cubicBezTo>
                <a:cubicBezTo>
                  <a:pt x="26843" y="44587"/>
                  <a:pt x="26872" y="44514"/>
                  <a:pt x="26902" y="44455"/>
                </a:cubicBezTo>
                <a:close/>
                <a:moveTo>
                  <a:pt x="27064" y="44484"/>
                </a:moveTo>
                <a:cubicBezTo>
                  <a:pt x="27064" y="44514"/>
                  <a:pt x="27064" y="44558"/>
                  <a:pt x="27078" y="44587"/>
                </a:cubicBezTo>
                <a:lnTo>
                  <a:pt x="27019" y="44764"/>
                </a:lnTo>
                <a:cubicBezTo>
                  <a:pt x="27019" y="44720"/>
                  <a:pt x="27005" y="44690"/>
                  <a:pt x="27005" y="44646"/>
                </a:cubicBezTo>
                <a:lnTo>
                  <a:pt x="27064" y="44484"/>
                </a:lnTo>
                <a:close/>
                <a:moveTo>
                  <a:pt x="26975" y="44808"/>
                </a:moveTo>
                <a:cubicBezTo>
                  <a:pt x="26975" y="44852"/>
                  <a:pt x="26990" y="44911"/>
                  <a:pt x="26990" y="44940"/>
                </a:cubicBezTo>
                <a:cubicBezTo>
                  <a:pt x="26975" y="45014"/>
                  <a:pt x="26946" y="45073"/>
                  <a:pt x="26931" y="45132"/>
                </a:cubicBezTo>
                <a:cubicBezTo>
                  <a:pt x="26931" y="45073"/>
                  <a:pt x="26916" y="45029"/>
                  <a:pt x="26916" y="44985"/>
                </a:cubicBezTo>
                <a:lnTo>
                  <a:pt x="26975" y="44808"/>
                </a:lnTo>
                <a:close/>
                <a:moveTo>
                  <a:pt x="27093" y="44882"/>
                </a:moveTo>
                <a:cubicBezTo>
                  <a:pt x="27093" y="44926"/>
                  <a:pt x="27093" y="44955"/>
                  <a:pt x="27122" y="44999"/>
                </a:cubicBezTo>
                <a:cubicBezTo>
                  <a:pt x="27093" y="45058"/>
                  <a:pt x="27093" y="45088"/>
                  <a:pt x="27078" y="45147"/>
                </a:cubicBezTo>
                <a:cubicBezTo>
                  <a:pt x="27078" y="45102"/>
                  <a:pt x="27064" y="45073"/>
                  <a:pt x="27064" y="45014"/>
                </a:cubicBezTo>
                <a:cubicBezTo>
                  <a:pt x="27078" y="44985"/>
                  <a:pt x="27078" y="44926"/>
                  <a:pt x="27093" y="44882"/>
                </a:cubicBezTo>
                <a:close/>
                <a:moveTo>
                  <a:pt x="27137" y="45323"/>
                </a:moveTo>
                <a:lnTo>
                  <a:pt x="27137" y="45426"/>
                </a:lnTo>
                <a:cubicBezTo>
                  <a:pt x="27137" y="45442"/>
                  <a:pt x="27133" y="45454"/>
                  <a:pt x="27129" y="45468"/>
                </a:cubicBezTo>
                <a:lnTo>
                  <a:pt x="27129" y="45468"/>
                </a:lnTo>
                <a:cubicBezTo>
                  <a:pt x="27128" y="45445"/>
                  <a:pt x="27122" y="45424"/>
                  <a:pt x="27122" y="45397"/>
                </a:cubicBezTo>
                <a:cubicBezTo>
                  <a:pt x="27122" y="45382"/>
                  <a:pt x="27137" y="45353"/>
                  <a:pt x="27137" y="45323"/>
                </a:cubicBezTo>
                <a:close/>
                <a:moveTo>
                  <a:pt x="26990" y="45220"/>
                </a:moveTo>
                <a:cubicBezTo>
                  <a:pt x="26990" y="45279"/>
                  <a:pt x="27005" y="45323"/>
                  <a:pt x="27005" y="45367"/>
                </a:cubicBezTo>
                <a:cubicBezTo>
                  <a:pt x="27019" y="45426"/>
                  <a:pt x="27005" y="45470"/>
                  <a:pt x="26990" y="45529"/>
                </a:cubicBezTo>
                <a:cubicBezTo>
                  <a:pt x="26975" y="45470"/>
                  <a:pt x="26975" y="45411"/>
                  <a:pt x="26946" y="45353"/>
                </a:cubicBezTo>
                <a:cubicBezTo>
                  <a:pt x="26961" y="45308"/>
                  <a:pt x="26990" y="45250"/>
                  <a:pt x="26990" y="45220"/>
                </a:cubicBezTo>
                <a:close/>
                <a:moveTo>
                  <a:pt x="24577" y="41085"/>
                </a:moveTo>
                <a:cubicBezTo>
                  <a:pt x="24635" y="41158"/>
                  <a:pt x="24709" y="41232"/>
                  <a:pt x="24768" y="41306"/>
                </a:cubicBezTo>
                <a:cubicBezTo>
                  <a:pt x="23855" y="42306"/>
                  <a:pt x="22855" y="43204"/>
                  <a:pt x="21854" y="44072"/>
                </a:cubicBezTo>
                <a:cubicBezTo>
                  <a:pt x="21236" y="44631"/>
                  <a:pt x="20588" y="45205"/>
                  <a:pt x="19985" y="45794"/>
                </a:cubicBezTo>
                <a:cubicBezTo>
                  <a:pt x="20691" y="45014"/>
                  <a:pt x="21457" y="44264"/>
                  <a:pt x="22207" y="43528"/>
                </a:cubicBezTo>
                <a:cubicBezTo>
                  <a:pt x="22987" y="42733"/>
                  <a:pt x="23811" y="41924"/>
                  <a:pt x="24577" y="41085"/>
                </a:cubicBezTo>
                <a:close/>
                <a:moveTo>
                  <a:pt x="27064" y="45617"/>
                </a:moveTo>
                <a:cubicBezTo>
                  <a:pt x="27064" y="45676"/>
                  <a:pt x="27078" y="45735"/>
                  <a:pt x="27078" y="45779"/>
                </a:cubicBezTo>
                <a:cubicBezTo>
                  <a:pt x="27078" y="45823"/>
                  <a:pt x="27064" y="45853"/>
                  <a:pt x="27064" y="45897"/>
                </a:cubicBezTo>
                <a:cubicBezTo>
                  <a:pt x="27034" y="45838"/>
                  <a:pt x="27034" y="45794"/>
                  <a:pt x="27019" y="45735"/>
                </a:cubicBezTo>
                <a:cubicBezTo>
                  <a:pt x="27034" y="45691"/>
                  <a:pt x="27034" y="45662"/>
                  <a:pt x="27064" y="45617"/>
                </a:cubicBezTo>
                <a:close/>
                <a:moveTo>
                  <a:pt x="27314" y="45529"/>
                </a:moveTo>
                <a:cubicBezTo>
                  <a:pt x="27314" y="45647"/>
                  <a:pt x="27299" y="45765"/>
                  <a:pt x="27284" y="45897"/>
                </a:cubicBezTo>
                <a:lnTo>
                  <a:pt x="27284" y="45823"/>
                </a:lnTo>
                <a:lnTo>
                  <a:pt x="27284" y="45735"/>
                </a:lnTo>
                <a:cubicBezTo>
                  <a:pt x="27299" y="45662"/>
                  <a:pt x="27299" y="45588"/>
                  <a:pt x="27314" y="45529"/>
                </a:cubicBezTo>
                <a:close/>
                <a:moveTo>
                  <a:pt x="27093" y="46059"/>
                </a:moveTo>
                <a:cubicBezTo>
                  <a:pt x="27093" y="46118"/>
                  <a:pt x="27093" y="46162"/>
                  <a:pt x="27122" y="46206"/>
                </a:cubicBezTo>
                <a:lnTo>
                  <a:pt x="27122" y="46250"/>
                </a:lnTo>
                <a:cubicBezTo>
                  <a:pt x="27093" y="46250"/>
                  <a:pt x="27093" y="46265"/>
                  <a:pt x="27093" y="46265"/>
                </a:cubicBezTo>
                <a:cubicBezTo>
                  <a:pt x="27093" y="46236"/>
                  <a:pt x="27078" y="46191"/>
                  <a:pt x="27078" y="46133"/>
                </a:cubicBezTo>
                <a:cubicBezTo>
                  <a:pt x="27078" y="46118"/>
                  <a:pt x="27093" y="46088"/>
                  <a:pt x="27093" y="46059"/>
                </a:cubicBezTo>
                <a:close/>
                <a:moveTo>
                  <a:pt x="24812" y="41350"/>
                </a:moveTo>
                <a:lnTo>
                  <a:pt x="24812" y="41350"/>
                </a:lnTo>
                <a:cubicBezTo>
                  <a:pt x="24797" y="41379"/>
                  <a:pt x="24783" y="41394"/>
                  <a:pt x="24768" y="41423"/>
                </a:cubicBezTo>
                <a:lnTo>
                  <a:pt x="24812" y="41482"/>
                </a:lnTo>
                <a:lnTo>
                  <a:pt x="24871" y="41423"/>
                </a:lnTo>
                <a:cubicBezTo>
                  <a:pt x="24915" y="41482"/>
                  <a:pt x="24959" y="41541"/>
                  <a:pt x="25003" y="41585"/>
                </a:cubicBezTo>
                <a:cubicBezTo>
                  <a:pt x="24003" y="42762"/>
                  <a:pt x="22869" y="43675"/>
                  <a:pt x="21648" y="44631"/>
                </a:cubicBezTo>
                <a:cubicBezTo>
                  <a:pt x="20897" y="45220"/>
                  <a:pt x="20147" y="45823"/>
                  <a:pt x="19411" y="46500"/>
                </a:cubicBezTo>
                <a:cubicBezTo>
                  <a:pt x="20206" y="45662"/>
                  <a:pt x="21059" y="44882"/>
                  <a:pt x="21913" y="44131"/>
                </a:cubicBezTo>
                <a:cubicBezTo>
                  <a:pt x="22899" y="43263"/>
                  <a:pt x="23914" y="42365"/>
                  <a:pt x="24812" y="41350"/>
                </a:cubicBezTo>
                <a:close/>
                <a:moveTo>
                  <a:pt x="27019" y="46353"/>
                </a:moveTo>
                <a:cubicBezTo>
                  <a:pt x="27019" y="46412"/>
                  <a:pt x="27019" y="46471"/>
                  <a:pt x="27034" y="46500"/>
                </a:cubicBezTo>
                <a:cubicBezTo>
                  <a:pt x="27019" y="46545"/>
                  <a:pt x="27019" y="46574"/>
                  <a:pt x="27005" y="46618"/>
                </a:cubicBezTo>
                <a:cubicBezTo>
                  <a:pt x="27005" y="46574"/>
                  <a:pt x="26990" y="46545"/>
                  <a:pt x="26990" y="46500"/>
                </a:cubicBezTo>
                <a:cubicBezTo>
                  <a:pt x="27005" y="46456"/>
                  <a:pt x="27005" y="46412"/>
                  <a:pt x="27019" y="46353"/>
                </a:cubicBezTo>
                <a:close/>
                <a:moveTo>
                  <a:pt x="27343" y="46000"/>
                </a:moveTo>
                <a:cubicBezTo>
                  <a:pt x="27343" y="46265"/>
                  <a:pt x="27299" y="46545"/>
                  <a:pt x="27240" y="46824"/>
                </a:cubicBezTo>
                <a:lnTo>
                  <a:pt x="27240" y="46633"/>
                </a:lnTo>
                <a:lnTo>
                  <a:pt x="27240" y="46515"/>
                </a:lnTo>
                <a:cubicBezTo>
                  <a:pt x="27284" y="46353"/>
                  <a:pt x="27314" y="46177"/>
                  <a:pt x="27343" y="46000"/>
                </a:cubicBezTo>
                <a:close/>
                <a:moveTo>
                  <a:pt x="27064" y="46868"/>
                </a:moveTo>
                <a:cubicBezTo>
                  <a:pt x="27064" y="46898"/>
                  <a:pt x="27078" y="46927"/>
                  <a:pt x="27078" y="46971"/>
                </a:cubicBezTo>
                <a:cubicBezTo>
                  <a:pt x="27078" y="46986"/>
                  <a:pt x="27064" y="47001"/>
                  <a:pt x="27064" y="47030"/>
                </a:cubicBezTo>
                <a:cubicBezTo>
                  <a:pt x="27064" y="47015"/>
                  <a:pt x="27064" y="46986"/>
                  <a:pt x="27049" y="46971"/>
                </a:cubicBezTo>
                <a:cubicBezTo>
                  <a:pt x="27049" y="46927"/>
                  <a:pt x="27064" y="46912"/>
                  <a:pt x="27064" y="46868"/>
                </a:cubicBezTo>
                <a:close/>
                <a:moveTo>
                  <a:pt x="25033" y="41644"/>
                </a:moveTo>
                <a:cubicBezTo>
                  <a:pt x="25062" y="41673"/>
                  <a:pt x="25077" y="41688"/>
                  <a:pt x="25092" y="41718"/>
                </a:cubicBezTo>
                <a:lnTo>
                  <a:pt x="25062" y="41762"/>
                </a:lnTo>
                <a:lnTo>
                  <a:pt x="25106" y="41821"/>
                </a:lnTo>
                <a:cubicBezTo>
                  <a:pt x="25106" y="41791"/>
                  <a:pt x="25121" y="41791"/>
                  <a:pt x="25121" y="41776"/>
                </a:cubicBezTo>
                <a:cubicBezTo>
                  <a:pt x="25150" y="41821"/>
                  <a:pt x="25165" y="41835"/>
                  <a:pt x="25180" y="41865"/>
                </a:cubicBezTo>
                <a:cubicBezTo>
                  <a:pt x="25121" y="41938"/>
                  <a:pt x="25077" y="42012"/>
                  <a:pt x="25018" y="42071"/>
                </a:cubicBezTo>
                <a:cubicBezTo>
                  <a:pt x="23988" y="43307"/>
                  <a:pt x="22737" y="44190"/>
                  <a:pt x="21427" y="45132"/>
                </a:cubicBezTo>
                <a:cubicBezTo>
                  <a:pt x="20544" y="45750"/>
                  <a:pt x="19647" y="46397"/>
                  <a:pt x="18778" y="47163"/>
                </a:cubicBezTo>
                <a:cubicBezTo>
                  <a:pt x="19720" y="46250"/>
                  <a:pt x="20721" y="45456"/>
                  <a:pt x="21692" y="44690"/>
                </a:cubicBezTo>
                <a:cubicBezTo>
                  <a:pt x="22899" y="43734"/>
                  <a:pt x="24047" y="42821"/>
                  <a:pt x="25033" y="41644"/>
                </a:cubicBezTo>
                <a:close/>
                <a:moveTo>
                  <a:pt x="25253" y="41938"/>
                </a:moveTo>
                <a:cubicBezTo>
                  <a:pt x="25298" y="41982"/>
                  <a:pt x="25312" y="42041"/>
                  <a:pt x="25342" y="42071"/>
                </a:cubicBezTo>
                <a:cubicBezTo>
                  <a:pt x="25371" y="42086"/>
                  <a:pt x="25386" y="42115"/>
                  <a:pt x="25401" y="42144"/>
                </a:cubicBezTo>
                <a:cubicBezTo>
                  <a:pt x="25401" y="42144"/>
                  <a:pt x="25401" y="42159"/>
                  <a:pt x="25415" y="42159"/>
                </a:cubicBezTo>
                <a:cubicBezTo>
                  <a:pt x="25312" y="42306"/>
                  <a:pt x="25180" y="42453"/>
                  <a:pt x="25077" y="42630"/>
                </a:cubicBezTo>
                <a:cubicBezTo>
                  <a:pt x="24003" y="43910"/>
                  <a:pt x="22678" y="44764"/>
                  <a:pt x="21280" y="45662"/>
                </a:cubicBezTo>
                <a:cubicBezTo>
                  <a:pt x="20323" y="46265"/>
                  <a:pt x="19337" y="46912"/>
                  <a:pt x="18410" y="47707"/>
                </a:cubicBezTo>
                <a:cubicBezTo>
                  <a:pt x="18396" y="47678"/>
                  <a:pt x="18410" y="47663"/>
                  <a:pt x="18440" y="47634"/>
                </a:cubicBezTo>
                <a:cubicBezTo>
                  <a:pt x="19411" y="46677"/>
                  <a:pt x="20456" y="45941"/>
                  <a:pt x="21486" y="45205"/>
                </a:cubicBezTo>
                <a:cubicBezTo>
                  <a:pt x="22811" y="44264"/>
                  <a:pt x="24047" y="43381"/>
                  <a:pt x="25092" y="42130"/>
                </a:cubicBezTo>
                <a:cubicBezTo>
                  <a:pt x="25150" y="42071"/>
                  <a:pt x="25195" y="41997"/>
                  <a:pt x="25253" y="41938"/>
                </a:cubicBezTo>
                <a:close/>
                <a:moveTo>
                  <a:pt x="25460" y="42218"/>
                </a:moveTo>
                <a:cubicBezTo>
                  <a:pt x="25518" y="42292"/>
                  <a:pt x="25548" y="42350"/>
                  <a:pt x="25607" y="42424"/>
                </a:cubicBezTo>
                <a:cubicBezTo>
                  <a:pt x="25445" y="42659"/>
                  <a:pt x="25253" y="42895"/>
                  <a:pt x="25062" y="43145"/>
                </a:cubicBezTo>
                <a:cubicBezTo>
                  <a:pt x="23958" y="44484"/>
                  <a:pt x="22575" y="45294"/>
                  <a:pt x="21089" y="46133"/>
                </a:cubicBezTo>
                <a:cubicBezTo>
                  <a:pt x="20095" y="46717"/>
                  <a:pt x="19073" y="47301"/>
                  <a:pt x="18108" y="48087"/>
                </a:cubicBezTo>
                <a:lnTo>
                  <a:pt x="18108" y="48087"/>
                </a:lnTo>
                <a:cubicBezTo>
                  <a:pt x="18130" y="48063"/>
                  <a:pt x="18153" y="48024"/>
                  <a:pt x="18175" y="48001"/>
                </a:cubicBezTo>
                <a:cubicBezTo>
                  <a:pt x="19190" y="47074"/>
                  <a:pt x="20250" y="46397"/>
                  <a:pt x="21309" y="45720"/>
                </a:cubicBezTo>
                <a:cubicBezTo>
                  <a:pt x="22708" y="44808"/>
                  <a:pt x="24032" y="43969"/>
                  <a:pt x="25106" y="42659"/>
                </a:cubicBezTo>
                <a:cubicBezTo>
                  <a:pt x="25224" y="42512"/>
                  <a:pt x="25357" y="42365"/>
                  <a:pt x="25460" y="42218"/>
                </a:cubicBezTo>
                <a:close/>
                <a:moveTo>
                  <a:pt x="25651" y="42512"/>
                </a:moveTo>
                <a:cubicBezTo>
                  <a:pt x="25695" y="42586"/>
                  <a:pt x="25739" y="42645"/>
                  <a:pt x="25769" y="42718"/>
                </a:cubicBezTo>
                <a:cubicBezTo>
                  <a:pt x="25548" y="43042"/>
                  <a:pt x="25312" y="43381"/>
                  <a:pt x="25062" y="43690"/>
                </a:cubicBezTo>
                <a:cubicBezTo>
                  <a:pt x="23929" y="45073"/>
                  <a:pt x="22457" y="45838"/>
                  <a:pt x="20897" y="46677"/>
                </a:cubicBezTo>
                <a:cubicBezTo>
                  <a:pt x="19867" y="47222"/>
                  <a:pt x="18808" y="47781"/>
                  <a:pt x="17792" y="48531"/>
                </a:cubicBezTo>
                <a:cubicBezTo>
                  <a:pt x="17836" y="48472"/>
                  <a:pt x="17881" y="48414"/>
                  <a:pt x="17925" y="48369"/>
                </a:cubicBezTo>
                <a:cubicBezTo>
                  <a:pt x="18940" y="47501"/>
                  <a:pt x="20044" y="46854"/>
                  <a:pt x="21118" y="46236"/>
                </a:cubicBezTo>
                <a:cubicBezTo>
                  <a:pt x="22605" y="45367"/>
                  <a:pt x="24003" y="44558"/>
                  <a:pt x="25106" y="43219"/>
                </a:cubicBezTo>
                <a:cubicBezTo>
                  <a:pt x="25298" y="42998"/>
                  <a:pt x="25474" y="42748"/>
                  <a:pt x="25651" y="42512"/>
                </a:cubicBezTo>
                <a:close/>
                <a:moveTo>
                  <a:pt x="17704" y="48561"/>
                </a:moveTo>
                <a:cubicBezTo>
                  <a:pt x="17675" y="48605"/>
                  <a:pt x="17645" y="48634"/>
                  <a:pt x="17630" y="48693"/>
                </a:cubicBezTo>
                <a:cubicBezTo>
                  <a:pt x="17601" y="48708"/>
                  <a:pt x="17571" y="48723"/>
                  <a:pt x="17557" y="48752"/>
                </a:cubicBezTo>
                <a:cubicBezTo>
                  <a:pt x="17571" y="48693"/>
                  <a:pt x="17601" y="48664"/>
                  <a:pt x="17630" y="48620"/>
                </a:cubicBezTo>
                <a:cubicBezTo>
                  <a:pt x="17645" y="48605"/>
                  <a:pt x="17675" y="48590"/>
                  <a:pt x="17704" y="48561"/>
                </a:cubicBezTo>
                <a:close/>
                <a:moveTo>
                  <a:pt x="26048" y="42586"/>
                </a:moveTo>
                <a:cubicBezTo>
                  <a:pt x="26063" y="42645"/>
                  <a:pt x="26107" y="42704"/>
                  <a:pt x="26122" y="42733"/>
                </a:cubicBezTo>
                <a:cubicBezTo>
                  <a:pt x="25827" y="43248"/>
                  <a:pt x="25474" y="43748"/>
                  <a:pt x="25092" y="44249"/>
                </a:cubicBezTo>
                <a:cubicBezTo>
                  <a:pt x="23929" y="45676"/>
                  <a:pt x="22413" y="46412"/>
                  <a:pt x="20765" y="47192"/>
                </a:cubicBezTo>
                <a:cubicBezTo>
                  <a:pt x="19705" y="47707"/>
                  <a:pt x="18616" y="48222"/>
                  <a:pt x="17586" y="48958"/>
                </a:cubicBezTo>
                <a:cubicBezTo>
                  <a:pt x="17586" y="48855"/>
                  <a:pt x="17645" y="48811"/>
                  <a:pt x="17675" y="48737"/>
                </a:cubicBezTo>
                <a:cubicBezTo>
                  <a:pt x="18734" y="47898"/>
                  <a:pt x="19853" y="47310"/>
                  <a:pt x="20956" y="46751"/>
                </a:cubicBezTo>
                <a:cubicBezTo>
                  <a:pt x="22516" y="45912"/>
                  <a:pt x="23988" y="45147"/>
                  <a:pt x="25136" y="43748"/>
                </a:cubicBezTo>
                <a:cubicBezTo>
                  <a:pt x="25386" y="43439"/>
                  <a:pt x="25621" y="43116"/>
                  <a:pt x="25827" y="42792"/>
                </a:cubicBezTo>
                <a:cubicBezTo>
                  <a:pt x="25872" y="42865"/>
                  <a:pt x="25901" y="42924"/>
                  <a:pt x="25960" y="42998"/>
                </a:cubicBezTo>
                <a:cubicBezTo>
                  <a:pt x="25945" y="42939"/>
                  <a:pt x="25901" y="42895"/>
                  <a:pt x="25886" y="42851"/>
                </a:cubicBezTo>
                <a:cubicBezTo>
                  <a:pt x="25930" y="42748"/>
                  <a:pt x="25989" y="42659"/>
                  <a:pt x="26048" y="42586"/>
                </a:cubicBezTo>
                <a:close/>
                <a:moveTo>
                  <a:pt x="17498" y="48870"/>
                </a:moveTo>
                <a:cubicBezTo>
                  <a:pt x="17454" y="48929"/>
                  <a:pt x="17424" y="48987"/>
                  <a:pt x="17395" y="49046"/>
                </a:cubicBezTo>
                <a:cubicBezTo>
                  <a:pt x="17365" y="49076"/>
                  <a:pt x="17321" y="49090"/>
                  <a:pt x="17292" y="49135"/>
                </a:cubicBezTo>
                <a:cubicBezTo>
                  <a:pt x="17307" y="49076"/>
                  <a:pt x="17351" y="49032"/>
                  <a:pt x="17380" y="48973"/>
                </a:cubicBezTo>
                <a:cubicBezTo>
                  <a:pt x="17424" y="48929"/>
                  <a:pt x="17454" y="48914"/>
                  <a:pt x="17498" y="48870"/>
                </a:cubicBezTo>
                <a:close/>
                <a:moveTo>
                  <a:pt x="17159" y="49149"/>
                </a:moveTo>
                <a:cubicBezTo>
                  <a:pt x="17145" y="49194"/>
                  <a:pt x="17101" y="49223"/>
                  <a:pt x="17086" y="49267"/>
                </a:cubicBezTo>
                <a:lnTo>
                  <a:pt x="17027" y="49326"/>
                </a:lnTo>
                <a:cubicBezTo>
                  <a:pt x="17056" y="49282"/>
                  <a:pt x="17071" y="49238"/>
                  <a:pt x="17101" y="49208"/>
                </a:cubicBezTo>
                <a:lnTo>
                  <a:pt x="17159" y="49149"/>
                </a:lnTo>
                <a:close/>
                <a:moveTo>
                  <a:pt x="26136" y="42836"/>
                </a:moveTo>
                <a:cubicBezTo>
                  <a:pt x="26166" y="42851"/>
                  <a:pt x="26166" y="42865"/>
                  <a:pt x="26181" y="42880"/>
                </a:cubicBezTo>
                <a:cubicBezTo>
                  <a:pt x="26122" y="42968"/>
                  <a:pt x="26092" y="43042"/>
                  <a:pt x="26033" y="43145"/>
                </a:cubicBezTo>
                <a:cubicBezTo>
                  <a:pt x="26048" y="43160"/>
                  <a:pt x="26063" y="43189"/>
                  <a:pt x="26063" y="43204"/>
                </a:cubicBezTo>
                <a:cubicBezTo>
                  <a:pt x="26122" y="43145"/>
                  <a:pt x="26166" y="43042"/>
                  <a:pt x="26210" y="42968"/>
                </a:cubicBezTo>
                <a:cubicBezTo>
                  <a:pt x="26239" y="42983"/>
                  <a:pt x="26239" y="43013"/>
                  <a:pt x="26239" y="43042"/>
                </a:cubicBezTo>
                <a:cubicBezTo>
                  <a:pt x="25916" y="43631"/>
                  <a:pt x="25533" y="44205"/>
                  <a:pt x="25077" y="44779"/>
                </a:cubicBezTo>
                <a:cubicBezTo>
                  <a:pt x="23900" y="46250"/>
                  <a:pt x="22281" y="46942"/>
                  <a:pt x="20574" y="47678"/>
                </a:cubicBezTo>
                <a:cubicBezTo>
                  <a:pt x="19485" y="48163"/>
                  <a:pt x="18381" y="48634"/>
                  <a:pt x="17307" y="49341"/>
                </a:cubicBezTo>
                <a:cubicBezTo>
                  <a:pt x="17351" y="49267"/>
                  <a:pt x="17410" y="49194"/>
                  <a:pt x="17439" y="49120"/>
                </a:cubicBezTo>
                <a:cubicBezTo>
                  <a:pt x="18528" y="48325"/>
                  <a:pt x="19661" y="47795"/>
                  <a:pt x="20765" y="47251"/>
                </a:cubicBezTo>
                <a:cubicBezTo>
                  <a:pt x="22413" y="46471"/>
                  <a:pt x="23958" y="45735"/>
                  <a:pt x="25136" y="44293"/>
                </a:cubicBezTo>
                <a:cubicBezTo>
                  <a:pt x="25518" y="43822"/>
                  <a:pt x="25842" y="43336"/>
                  <a:pt x="26136" y="42836"/>
                </a:cubicBezTo>
                <a:close/>
                <a:moveTo>
                  <a:pt x="17292" y="49223"/>
                </a:moveTo>
                <a:cubicBezTo>
                  <a:pt x="17248" y="49297"/>
                  <a:pt x="17218" y="49355"/>
                  <a:pt x="17189" y="49429"/>
                </a:cubicBezTo>
                <a:cubicBezTo>
                  <a:pt x="17130" y="49458"/>
                  <a:pt x="17086" y="49503"/>
                  <a:pt x="17042" y="49517"/>
                </a:cubicBezTo>
                <a:cubicBezTo>
                  <a:pt x="17071" y="49473"/>
                  <a:pt x="17101" y="49400"/>
                  <a:pt x="17145" y="49341"/>
                </a:cubicBezTo>
                <a:cubicBezTo>
                  <a:pt x="17189" y="49297"/>
                  <a:pt x="17233" y="49267"/>
                  <a:pt x="17292" y="49223"/>
                </a:cubicBezTo>
                <a:close/>
                <a:moveTo>
                  <a:pt x="16968" y="49488"/>
                </a:moveTo>
                <a:cubicBezTo>
                  <a:pt x="16924" y="49547"/>
                  <a:pt x="16909" y="49591"/>
                  <a:pt x="16865" y="49650"/>
                </a:cubicBezTo>
                <a:cubicBezTo>
                  <a:pt x="16836" y="49664"/>
                  <a:pt x="16792" y="49709"/>
                  <a:pt x="16777" y="49723"/>
                </a:cubicBezTo>
                <a:cubicBezTo>
                  <a:pt x="16792" y="49664"/>
                  <a:pt x="16836" y="49606"/>
                  <a:pt x="16865" y="49561"/>
                </a:cubicBezTo>
                <a:cubicBezTo>
                  <a:pt x="16909" y="49547"/>
                  <a:pt x="16924" y="49503"/>
                  <a:pt x="16968" y="49488"/>
                </a:cubicBezTo>
                <a:close/>
                <a:moveTo>
                  <a:pt x="26254" y="43145"/>
                </a:moveTo>
                <a:cubicBezTo>
                  <a:pt x="26269" y="43175"/>
                  <a:pt x="26284" y="43233"/>
                  <a:pt x="26298" y="43263"/>
                </a:cubicBezTo>
                <a:lnTo>
                  <a:pt x="26195" y="43484"/>
                </a:lnTo>
                <a:cubicBezTo>
                  <a:pt x="26210" y="43513"/>
                  <a:pt x="26210" y="43542"/>
                  <a:pt x="26225" y="43557"/>
                </a:cubicBezTo>
                <a:cubicBezTo>
                  <a:pt x="25930" y="44116"/>
                  <a:pt x="25548" y="44705"/>
                  <a:pt x="25077" y="45294"/>
                </a:cubicBezTo>
                <a:cubicBezTo>
                  <a:pt x="23855" y="46795"/>
                  <a:pt x="22178" y="47457"/>
                  <a:pt x="20397" y="48178"/>
                </a:cubicBezTo>
                <a:cubicBezTo>
                  <a:pt x="19293" y="48620"/>
                  <a:pt x="18175" y="49061"/>
                  <a:pt x="17086" y="49723"/>
                </a:cubicBezTo>
                <a:cubicBezTo>
                  <a:pt x="17130" y="49650"/>
                  <a:pt x="17174" y="49561"/>
                  <a:pt x="17218" y="49488"/>
                </a:cubicBezTo>
                <a:cubicBezTo>
                  <a:pt x="18337" y="48737"/>
                  <a:pt x="19485" y="48237"/>
                  <a:pt x="20603" y="47751"/>
                </a:cubicBezTo>
                <a:cubicBezTo>
                  <a:pt x="22310" y="47001"/>
                  <a:pt x="23929" y="46309"/>
                  <a:pt x="25121" y="44808"/>
                </a:cubicBezTo>
                <a:cubicBezTo>
                  <a:pt x="25563" y="44264"/>
                  <a:pt x="25930" y="43704"/>
                  <a:pt x="26254" y="43145"/>
                </a:cubicBezTo>
                <a:close/>
                <a:moveTo>
                  <a:pt x="16644" y="49767"/>
                </a:moveTo>
                <a:lnTo>
                  <a:pt x="16644" y="49767"/>
                </a:lnTo>
                <a:cubicBezTo>
                  <a:pt x="16630" y="49797"/>
                  <a:pt x="16600" y="49826"/>
                  <a:pt x="16571" y="49870"/>
                </a:cubicBezTo>
                <a:cubicBezTo>
                  <a:pt x="16556" y="49885"/>
                  <a:pt x="16527" y="49915"/>
                  <a:pt x="16497" y="49929"/>
                </a:cubicBezTo>
                <a:cubicBezTo>
                  <a:pt x="16541" y="49885"/>
                  <a:pt x="16556" y="49856"/>
                  <a:pt x="16571" y="49812"/>
                </a:cubicBezTo>
                <a:cubicBezTo>
                  <a:pt x="16600" y="49797"/>
                  <a:pt x="16615" y="49782"/>
                  <a:pt x="16644" y="49767"/>
                </a:cubicBezTo>
                <a:close/>
                <a:moveTo>
                  <a:pt x="17086" y="49591"/>
                </a:moveTo>
                <a:lnTo>
                  <a:pt x="16983" y="49812"/>
                </a:lnTo>
                <a:lnTo>
                  <a:pt x="16821" y="49929"/>
                </a:lnTo>
                <a:cubicBezTo>
                  <a:pt x="16836" y="49856"/>
                  <a:pt x="16895" y="49782"/>
                  <a:pt x="16924" y="49709"/>
                </a:cubicBezTo>
                <a:lnTo>
                  <a:pt x="17086" y="49591"/>
                </a:lnTo>
                <a:close/>
                <a:moveTo>
                  <a:pt x="16762" y="49812"/>
                </a:moveTo>
                <a:lnTo>
                  <a:pt x="16762" y="49812"/>
                </a:lnTo>
                <a:cubicBezTo>
                  <a:pt x="16718" y="49885"/>
                  <a:pt x="16688" y="49944"/>
                  <a:pt x="16644" y="50018"/>
                </a:cubicBezTo>
                <a:cubicBezTo>
                  <a:pt x="16615" y="50062"/>
                  <a:pt x="16556" y="50076"/>
                  <a:pt x="16527" y="50106"/>
                </a:cubicBezTo>
                <a:cubicBezTo>
                  <a:pt x="16556" y="50032"/>
                  <a:pt x="16600" y="49973"/>
                  <a:pt x="16630" y="49915"/>
                </a:cubicBezTo>
                <a:cubicBezTo>
                  <a:pt x="16674" y="49870"/>
                  <a:pt x="16718" y="49841"/>
                  <a:pt x="16762" y="49812"/>
                </a:cubicBezTo>
                <a:close/>
                <a:moveTo>
                  <a:pt x="26387" y="43454"/>
                </a:moveTo>
                <a:cubicBezTo>
                  <a:pt x="26401" y="43528"/>
                  <a:pt x="26431" y="43601"/>
                  <a:pt x="26460" y="43660"/>
                </a:cubicBezTo>
                <a:cubicBezTo>
                  <a:pt x="26122" y="44352"/>
                  <a:pt x="25680" y="45073"/>
                  <a:pt x="25092" y="45823"/>
                </a:cubicBezTo>
                <a:cubicBezTo>
                  <a:pt x="23855" y="47369"/>
                  <a:pt x="22089" y="48016"/>
                  <a:pt x="20250" y="48678"/>
                </a:cubicBezTo>
                <a:cubicBezTo>
                  <a:pt x="19146" y="49076"/>
                  <a:pt x="18013" y="49488"/>
                  <a:pt x="16909" y="50106"/>
                </a:cubicBezTo>
                <a:cubicBezTo>
                  <a:pt x="16939" y="50018"/>
                  <a:pt x="16998" y="49944"/>
                  <a:pt x="17042" y="49856"/>
                </a:cubicBezTo>
                <a:cubicBezTo>
                  <a:pt x="18160" y="49179"/>
                  <a:pt x="19308" y="48708"/>
                  <a:pt x="20441" y="48252"/>
                </a:cubicBezTo>
                <a:cubicBezTo>
                  <a:pt x="22222" y="47531"/>
                  <a:pt x="23929" y="46868"/>
                  <a:pt x="25150" y="45353"/>
                </a:cubicBezTo>
                <a:cubicBezTo>
                  <a:pt x="25666" y="44705"/>
                  <a:pt x="26063" y="44058"/>
                  <a:pt x="26387" y="43454"/>
                </a:cubicBezTo>
                <a:close/>
                <a:moveTo>
                  <a:pt x="16468" y="50062"/>
                </a:moveTo>
                <a:lnTo>
                  <a:pt x="16468" y="50062"/>
                </a:lnTo>
                <a:cubicBezTo>
                  <a:pt x="16424" y="50106"/>
                  <a:pt x="16409" y="50165"/>
                  <a:pt x="16365" y="50209"/>
                </a:cubicBezTo>
                <a:cubicBezTo>
                  <a:pt x="16335" y="50238"/>
                  <a:pt x="16291" y="50253"/>
                  <a:pt x="16262" y="50297"/>
                </a:cubicBezTo>
                <a:cubicBezTo>
                  <a:pt x="16276" y="50253"/>
                  <a:pt x="16321" y="50209"/>
                  <a:pt x="16350" y="50150"/>
                </a:cubicBezTo>
                <a:cubicBezTo>
                  <a:pt x="16394" y="50106"/>
                  <a:pt x="16424" y="50091"/>
                  <a:pt x="16468" y="50062"/>
                </a:cubicBezTo>
                <a:close/>
                <a:moveTo>
                  <a:pt x="16909" y="49929"/>
                </a:moveTo>
                <a:lnTo>
                  <a:pt x="16909" y="49929"/>
                </a:lnTo>
                <a:cubicBezTo>
                  <a:pt x="16865" y="50032"/>
                  <a:pt x="16821" y="50106"/>
                  <a:pt x="16777" y="50180"/>
                </a:cubicBezTo>
                <a:cubicBezTo>
                  <a:pt x="16718" y="50224"/>
                  <a:pt x="16644" y="50253"/>
                  <a:pt x="16600" y="50297"/>
                </a:cubicBezTo>
                <a:cubicBezTo>
                  <a:pt x="16630" y="50224"/>
                  <a:pt x="16674" y="50135"/>
                  <a:pt x="16718" y="50062"/>
                </a:cubicBezTo>
                <a:cubicBezTo>
                  <a:pt x="16777" y="50018"/>
                  <a:pt x="16850" y="49988"/>
                  <a:pt x="16909" y="49929"/>
                </a:cubicBezTo>
                <a:close/>
                <a:moveTo>
                  <a:pt x="16600" y="50150"/>
                </a:moveTo>
                <a:lnTo>
                  <a:pt x="16600" y="50150"/>
                </a:lnTo>
                <a:cubicBezTo>
                  <a:pt x="16541" y="50238"/>
                  <a:pt x="16497" y="50312"/>
                  <a:pt x="16468" y="50386"/>
                </a:cubicBezTo>
                <a:cubicBezTo>
                  <a:pt x="16409" y="50430"/>
                  <a:pt x="16350" y="50459"/>
                  <a:pt x="16321" y="50474"/>
                </a:cubicBezTo>
                <a:cubicBezTo>
                  <a:pt x="16350" y="50400"/>
                  <a:pt x="16394" y="50327"/>
                  <a:pt x="16453" y="50253"/>
                </a:cubicBezTo>
                <a:cubicBezTo>
                  <a:pt x="16497" y="50224"/>
                  <a:pt x="16541" y="50180"/>
                  <a:pt x="16600" y="50150"/>
                </a:cubicBezTo>
                <a:close/>
                <a:moveTo>
                  <a:pt x="16129" y="50327"/>
                </a:moveTo>
                <a:cubicBezTo>
                  <a:pt x="16115" y="50371"/>
                  <a:pt x="16100" y="50400"/>
                  <a:pt x="16056" y="50444"/>
                </a:cubicBezTo>
                <a:cubicBezTo>
                  <a:pt x="16041" y="50459"/>
                  <a:pt x="16012" y="50474"/>
                  <a:pt x="15982" y="50503"/>
                </a:cubicBezTo>
                <a:cubicBezTo>
                  <a:pt x="15997" y="50474"/>
                  <a:pt x="16026" y="50444"/>
                  <a:pt x="16056" y="50400"/>
                </a:cubicBezTo>
                <a:cubicBezTo>
                  <a:pt x="16085" y="50386"/>
                  <a:pt x="16115" y="50371"/>
                  <a:pt x="16129" y="50327"/>
                </a:cubicBezTo>
                <a:close/>
                <a:moveTo>
                  <a:pt x="26504" y="43763"/>
                </a:moveTo>
                <a:cubicBezTo>
                  <a:pt x="26534" y="43822"/>
                  <a:pt x="26549" y="43896"/>
                  <a:pt x="26563" y="43940"/>
                </a:cubicBezTo>
                <a:cubicBezTo>
                  <a:pt x="26195" y="44793"/>
                  <a:pt x="25724" y="45603"/>
                  <a:pt x="25106" y="46383"/>
                </a:cubicBezTo>
                <a:cubicBezTo>
                  <a:pt x="23841" y="47972"/>
                  <a:pt x="22016" y="48561"/>
                  <a:pt x="20088" y="49208"/>
                </a:cubicBezTo>
                <a:cubicBezTo>
                  <a:pt x="18970" y="49576"/>
                  <a:pt x="17822" y="49944"/>
                  <a:pt x="16718" y="50533"/>
                </a:cubicBezTo>
                <a:cubicBezTo>
                  <a:pt x="16762" y="50444"/>
                  <a:pt x="16792" y="50341"/>
                  <a:pt x="16850" y="50253"/>
                </a:cubicBezTo>
                <a:cubicBezTo>
                  <a:pt x="17969" y="49606"/>
                  <a:pt x="19146" y="49194"/>
                  <a:pt x="20294" y="48767"/>
                </a:cubicBezTo>
                <a:cubicBezTo>
                  <a:pt x="22148" y="48090"/>
                  <a:pt x="23914" y="47457"/>
                  <a:pt x="25165" y="45882"/>
                </a:cubicBezTo>
                <a:cubicBezTo>
                  <a:pt x="25695" y="45220"/>
                  <a:pt x="26107" y="44573"/>
                  <a:pt x="26416" y="43940"/>
                </a:cubicBezTo>
                <a:cubicBezTo>
                  <a:pt x="26460" y="43896"/>
                  <a:pt x="26475" y="43822"/>
                  <a:pt x="26504" y="43763"/>
                </a:cubicBezTo>
                <a:close/>
                <a:moveTo>
                  <a:pt x="16262" y="50386"/>
                </a:moveTo>
                <a:lnTo>
                  <a:pt x="16262" y="50386"/>
                </a:lnTo>
                <a:cubicBezTo>
                  <a:pt x="16232" y="50444"/>
                  <a:pt x="16188" y="50518"/>
                  <a:pt x="16159" y="50562"/>
                </a:cubicBezTo>
                <a:cubicBezTo>
                  <a:pt x="16100" y="50606"/>
                  <a:pt x="16056" y="50636"/>
                  <a:pt x="16012" y="50665"/>
                </a:cubicBezTo>
                <a:cubicBezTo>
                  <a:pt x="16041" y="50621"/>
                  <a:pt x="16085" y="50547"/>
                  <a:pt x="16115" y="50503"/>
                </a:cubicBezTo>
                <a:cubicBezTo>
                  <a:pt x="16159" y="50459"/>
                  <a:pt x="16203" y="50430"/>
                  <a:pt x="16262" y="50386"/>
                </a:cubicBezTo>
                <a:close/>
                <a:moveTo>
                  <a:pt x="16718" y="50312"/>
                </a:moveTo>
                <a:lnTo>
                  <a:pt x="16718" y="50312"/>
                </a:lnTo>
                <a:cubicBezTo>
                  <a:pt x="16688" y="50400"/>
                  <a:pt x="16644" y="50474"/>
                  <a:pt x="16615" y="50577"/>
                </a:cubicBezTo>
                <a:cubicBezTo>
                  <a:pt x="16541" y="50621"/>
                  <a:pt x="16468" y="50665"/>
                  <a:pt x="16394" y="50695"/>
                </a:cubicBezTo>
                <a:cubicBezTo>
                  <a:pt x="16424" y="50606"/>
                  <a:pt x="16468" y="50533"/>
                  <a:pt x="16527" y="50444"/>
                </a:cubicBezTo>
                <a:cubicBezTo>
                  <a:pt x="16600" y="50400"/>
                  <a:pt x="16644" y="50371"/>
                  <a:pt x="16718" y="50312"/>
                </a:cubicBezTo>
                <a:close/>
                <a:moveTo>
                  <a:pt x="15923" y="50650"/>
                </a:moveTo>
                <a:cubicBezTo>
                  <a:pt x="15894" y="50695"/>
                  <a:pt x="15879" y="50739"/>
                  <a:pt x="15835" y="50798"/>
                </a:cubicBezTo>
                <a:cubicBezTo>
                  <a:pt x="15806" y="50827"/>
                  <a:pt x="15761" y="50842"/>
                  <a:pt x="15732" y="50886"/>
                </a:cubicBezTo>
                <a:cubicBezTo>
                  <a:pt x="15761" y="50827"/>
                  <a:pt x="15806" y="50798"/>
                  <a:pt x="15820" y="50739"/>
                </a:cubicBezTo>
                <a:cubicBezTo>
                  <a:pt x="15864" y="50695"/>
                  <a:pt x="15894" y="50680"/>
                  <a:pt x="15923" y="50650"/>
                </a:cubicBezTo>
                <a:close/>
                <a:moveTo>
                  <a:pt x="16394" y="50533"/>
                </a:moveTo>
                <a:lnTo>
                  <a:pt x="16394" y="50533"/>
                </a:lnTo>
                <a:cubicBezTo>
                  <a:pt x="16350" y="50606"/>
                  <a:pt x="16321" y="50695"/>
                  <a:pt x="16276" y="50768"/>
                </a:cubicBezTo>
                <a:cubicBezTo>
                  <a:pt x="16232" y="50812"/>
                  <a:pt x="16173" y="50842"/>
                  <a:pt x="16100" y="50886"/>
                </a:cubicBezTo>
                <a:cubicBezTo>
                  <a:pt x="16129" y="50812"/>
                  <a:pt x="16173" y="50739"/>
                  <a:pt x="16232" y="50650"/>
                </a:cubicBezTo>
                <a:cubicBezTo>
                  <a:pt x="16276" y="50606"/>
                  <a:pt x="16335" y="50547"/>
                  <a:pt x="16394" y="50533"/>
                </a:cubicBezTo>
                <a:close/>
                <a:moveTo>
                  <a:pt x="26622" y="44205"/>
                </a:moveTo>
                <a:cubicBezTo>
                  <a:pt x="26637" y="44249"/>
                  <a:pt x="26637" y="44278"/>
                  <a:pt x="26652" y="44322"/>
                </a:cubicBezTo>
                <a:cubicBezTo>
                  <a:pt x="26328" y="45147"/>
                  <a:pt x="25827" y="46015"/>
                  <a:pt x="25136" y="46927"/>
                </a:cubicBezTo>
                <a:cubicBezTo>
                  <a:pt x="23841" y="48561"/>
                  <a:pt x="21942" y="49135"/>
                  <a:pt x="19941" y="49738"/>
                </a:cubicBezTo>
                <a:cubicBezTo>
                  <a:pt x="18822" y="50076"/>
                  <a:pt x="17675" y="50430"/>
                  <a:pt x="16556" y="50959"/>
                </a:cubicBezTo>
                <a:cubicBezTo>
                  <a:pt x="16600" y="50827"/>
                  <a:pt x="16630" y="50739"/>
                  <a:pt x="16674" y="50650"/>
                </a:cubicBezTo>
                <a:cubicBezTo>
                  <a:pt x="17807" y="50032"/>
                  <a:pt x="18970" y="49650"/>
                  <a:pt x="20103" y="49282"/>
                </a:cubicBezTo>
                <a:cubicBezTo>
                  <a:pt x="22060" y="48634"/>
                  <a:pt x="23885" y="48046"/>
                  <a:pt x="25165" y="46427"/>
                </a:cubicBezTo>
                <a:cubicBezTo>
                  <a:pt x="25724" y="45735"/>
                  <a:pt x="26181" y="44999"/>
                  <a:pt x="26504" y="44278"/>
                </a:cubicBezTo>
                <a:cubicBezTo>
                  <a:pt x="26534" y="44322"/>
                  <a:pt x="26534" y="44337"/>
                  <a:pt x="26549" y="44367"/>
                </a:cubicBezTo>
                <a:cubicBezTo>
                  <a:pt x="26563" y="44322"/>
                  <a:pt x="26607" y="44264"/>
                  <a:pt x="26622" y="44205"/>
                </a:cubicBezTo>
                <a:close/>
                <a:moveTo>
                  <a:pt x="15599" y="50915"/>
                </a:moveTo>
                <a:cubicBezTo>
                  <a:pt x="15585" y="50959"/>
                  <a:pt x="15570" y="50974"/>
                  <a:pt x="15541" y="51018"/>
                </a:cubicBezTo>
                <a:cubicBezTo>
                  <a:pt x="15526" y="51033"/>
                  <a:pt x="15496" y="51048"/>
                  <a:pt x="15467" y="51062"/>
                </a:cubicBezTo>
                <a:cubicBezTo>
                  <a:pt x="15496" y="51048"/>
                  <a:pt x="15511" y="51033"/>
                  <a:pt x="15526" y="50989"/>
                </a:cubicBezTo>
                <a:cubicBezTo>
                  <a:pt x="15541" y="50974"/>
                  <a:pt x="15585" y="50959"/>
                  <a:pt x="15599" y="50915"/>
                </a:cubicBezTo>
                <a:close/>
                <a:moveTo>
                  <a:pt x="16085" y="50753"/>
                </a:moveTo>
                <a:lnTo>
                  <a:pt x="16085" y="50753"/>
                </a:lnTo>
                <a:cubicBezTo>
                  <a:pt x="16041" y="50812"/>
                  <a:pt x="15997" y="50886"/>
                  <a:pt x="15967" y="50959"/>
                </a:cubicBezTo>
                <a:lnTo>
                  <a:pt x="15806" y="51062"/>
                </a:lnTo>
                <a:cubicBezTo>
                  <a:pt x="15835" y="50989"/>
                  <a:pt x="15879" y="50915"/>
                  <a:pt x="15909" y="50871"/>
                </a:cubicBezTo>
                <a:lnTo>
                  <a:pt x="16085" y="50753"/>
                </a:lnTo>
                <a:close/>
                <a:moveTo>
                  <a:pt x="16571" y="50680"/>
                </a:moveTo>
                <a:lnTo>
                  <a:pt x="16468" y="50959"/>
                </a:lnTo>
                <a:cubicBezTo>
                  <a:pt x="16365" y="51018"/>
                  <a:pt x="16306" y="51048"/>
                  <a:pt x="16232" y="51077"/>
                </a:cubicBezTo>
                <a:cubicBezTo>
                  <a:pt x="16262" y="50989"/>
                  <a:pt x="16306" y="50901"/>
                  <a:pt x="16350" y="50812"/>
                </a:cubicBezTo>
                <a:cubicBezTo>
                  <a:pt x="16424" y="50768"/>
                  <a:pt x="16497" y="50739"/>
                  <a:pt x="16571" y="50680"/>
                </a:cubicBezTo>
                <a:close/>
                <a:moveTo>
                  <a:pt x="16232" y="50886"/>
                </a:moveTo>
                <a:cubicBezTo>
                  <a:pt x="16188" y="50974"/>
                  <a:pt x="16144" y="51048"/>
                  <a:pt x="16115" y="51136"/>
                </a:cubicBezTo>
                <a:cubicBezTo>
                  <a:pt x="16041" y="51180"/>
                  <a:pt x="15967" y="51210"/>
                  <a:pt x="15909" y="51254"/>
                </a:cubicBezTo>
                <a:cubicBezTo>
                  <a:pt x="15953" y="51166"/>
                  <a:pt x="15982" y="51092"/>
                  <a:pt x="16041" y="50989"/>
                </a:cubicBezTo>
                <a:cubicBezTo>
                  <a:pt x="16100" y="50959"/>
                  <a:pt x="16173" y="50915"/>
                  <a:pt x="16232" y="50886"/>
                </a:cubicBezTo>
                <a:close/>
                <a:moveTo>
                  <a:pt x="15747" y="50974"/>
                </a:moveTo>
                <a:lnTo>
                  <a:pt x="15747" y="50974"/>
                </a:lnTo>
                <a:cubicBezTo>
                  <a:pt x="15717" y="51033"/>
                  <a:pt x="15673" y="51107"/>
                  <a:pt x="15644" y="51151"/>
                </a:cubicBezTo>
                <a:cubicBezTo>
                  <a:pt x="15585" y="51195"/>
                  <a:pt x="15541" y="51224"/>
                  <a:pt x="15496" y="51269"/>
                </a:cubicBezTo>
                <a:cubicBezTo>
                  <a:pt x="15526" y="51195"/>
                  <a:pt x="15570" y="51136"/>
                  <a:pt x="15599" y="51077"/>
                </a:cubicBezTo>
                <a:cubicBezTo>
                  <a:pt x="15658" y="51048"/>
                  <a:pt x="15688" y="51018"/>
                  <a:pt x="15747" y="50974"/>
                </a:cubicBezTo>
                <a:close/>
                <a:moveTo>
                  <a:pt x="26681" y="44425"/>
                </a:moveTo>
                <a:cubicBezTo>
                  <a:pt x="26681" y="44440"/>
                  <a:pt x="26681" y="44440"/>
                  <a:pt x="26696" y="44470"/>
                </a:cubicBezTo>
                <a:lnTo>
                  <a:pt x="26637" y="44631"/>
                </a:lnTo>
                <a:cubicBezTo>
                  <a:pt x="26652" y="44661"/>
                  <a:pt x="26652" y="44720"/>
                  <a:pt x="26681" y="44764"/>
                </a:cubicBezTo>
                <a:cubicBezTo>
                  <a:pt x="26696" y="44705"/>
                  <a:pt x="26710" y="44661"/>
                  <a:pt x="26725" y="44617"/>
                </a:cubicBezTo>
                <a:lnTo>
                  <a:pt x="26725" y="44646"/>
                </a:lnTo>
                <a:cubicBezTo>
                  <a:pt x="26416" y="45514"/>
                  <a:pt x="25901" y="46471"/>
                  <a:pt x="25136" y="47442"/>
                </a:cubicBezTo>
                <a:cubicBezTo>
                  <a:pt x="23811" y="49135"/>
                  <a:pt x="21839" y="49664"/>
                  <a:pt x="19764" y="50224"/>
                </a:cubicBezTo>
                <a:cubicBezTo>
                  <a:pt x="18631" y="50518"/>
                  <a:pt x="17513" y="50827"/>
                  <a:pt x="16394" y="51327"/>
                </a:cubicBezTo>
                <a:cubicBezTo>
                  <a:pt x="16424" y="51239"/>
                  <a:pt x="16468" y="51121"/>
                  <a:pt x="16497" y="51033"/>
                </a:cubicBezTo>
                <a:cubicBezTo>
                  <a:pt x="17645" y="50474"/>
                  <a:pt x="18808" y="50135"/>
                  <a:pt x="19941" y="49782"/>
                </a:cubicBezTo>
                <a:cubicBezTo>
                  <a:pt x="21972" y="49179"/>
                  <a:pt x="23855" y="48605"/>
                  <a:pt x="25165" y="46942"/>
                </a:cubicBezTo>
                <a:cubicBezTo>
                  <a:pt x="25813" y="46118"/>
                  <a:pt x="26313" y="45279"/>
                  <a:pt x="26681" y="44425"/>
                </a:cubicBezTo>
                <a:close/>
                <a:moveTo>
                  <a:pt x="15894" y="51077"/>
                </a:moveTo>
                <a:lnTo>
                  <a:pt x="15894" y="51077"/>
                </a:lnTo>
                <a:cubicBezTo>
                  <a:pt x="15864" y="51151"/>
                  <a:pt x="15820" y="51254"/>
                  <a:pt x="15791" y="51327"/>
                </a:cubicBezTo>
                <a:cubicBezTo>
                  <a:pt x="15717" y="51357"/>
                  <a:pt x="15658" y="51401"/>
                  <a:pt x="15585" y="51430"/>
                </a:cubicBezTo>
                <a:cubicBezTo>
                  <a:pt x="15614" y="51357"/>
                  <a:pt x="15658" y="51283"/>
                  <a:pt x="15717" y="51210"/>
                </a:cubicBezTo>
                <a:cubicBezTo>
                  <a:pt x="15761" y="51166"/>
                  <a:pt x="15835" y="51121"/>
                  <a:pt x="15894" y="51077"/>
                </a:cubicBezTo>
                <a:close/>
                <a:moveTo>
                  <a:pt x="15408" y="51239"/>
                </a:moveTo>
                <a:lnTo>
                  <a:pt x="15408" y="51239"/>
                </a:lnTo>
                <a:cubicBezTo>
                  <a:pt x="15379" y="51283"/>
                  <a:pt x="15364" y="51327"/>
                  <a:pt x="15320" y="51386"/>
                </a:cubicBezTo>
                <a:cubicBezTo>
                  <a:pt x="15290" y="51416"/>
                  <a:pt x="15246" y="51430"/>
                  <a:pt x="15187" y="51475"/>
                </a:cubicBezTo>
                <a:cubicBezTo>
                  <a:pt x="15246" y="51416"/>
                  <a:pt x="15290" y="51357"/>
                  <a:pt x="15305" y="51327"/>
                </a:cubicBezTo>
                <a:cubicBezTo>
                  <a:pt x="15349" y="51283"/>
                  <a:pt x="15379" y="51254"/>
                  <a:pt x="15408" y="51239"/>
                </a:cubicBezTo>
                <a:close/>
                <a:moveTo>
                  <a:pt x="16409" y="51092"/>
                </a:moveTo>
                <a:cubicBezTo>
                  <a:pt x="16365" y="51180"/>
                  <a:pt x="16335" y="51269"/>
                  <a:pt x="16306" y="51386"/>
                </a:cubicBezTo>
                <a:cubicBezTo>
                  <a:pt x="16232" y="51416"/>
                  <a:pt x="16129" y="51445"/>
                  <a:pt x="16056" y="51489"/>
                </a:cubicBezTo>
                <a:lnTo>
                  <a:pt x="16173" y="51210"/>
                </a:lnTo>
                <a:cubicBezTo>
                  <a:pt x="16247" y="51180"/>
                  <a:pt x="16335" y="51136"/>
                  <a:pt x="16409" y="51092"/>
                </a:cubicBezTo>
                <a:close/>
                <a:moveTo>
                  <a:pt x="15541" y="51327"/>
                </a:moveTo>
                <a:lnTo>
                  <a:pt x="15541" y="51327"/>
                </a:lnTo>
                <a:cubicBezTo>
                  <a:pt x="15526" y="51386"/>
                  <a:pt x="15496" y="51445"/>
                  <a:pt x="15452" y="51533"/>
                </a:cubicBezTo>
                <a:cubicBezTo>
                  <a:pt x="15393" y="51563"/>
                  <a:pt x="15349" y="51607"/>
                  <a:pt x="15261" y="51636"/>
                </a:cubicBezTo>
                <a:cubicBezTo>
                  <a:pt x="15305" y="51563"/>
                  <a:pt x="15349" y="51504"/>
                  <a:pt x="15379" y="51430"/>
                </a:cubicBezTo>
                <a:lnTo>
                  <a:pt x="15541" y="51327"/>
                </a:lnTo>
                <a:close/>
                <a:moveTo>
                  <a:pt x="16056" y="51269"/>
                </a:moveTo>
                <a:lnTo>
                  <a:pt x="15953" y="51548"/>
                </a:lnTo>
                <a:lnTo>
                  <a:pt x="15732" y="51651"/>
                </a:lnTo>
                <a:cubicBezTo>
                  <a:pt x="15761" y="51563"/>
                  <a:pt x="15806" y="51475"/>
                  <a:pt x="15835" y="51401"/>
                </a:cubicBezTo>
                <a:cubicBezTo>
                  <a:pt x="15909" y="51342"/>
                  <a:pt x="15982" y="51313"/>
                  <a:pt x="16056" y="51269"/>
                </a:cubicBezTo>
                <a:close/>
                <a:moveTo>
                  <a:pt x="15084" y="51504"/>
                </a:moveTo>
                <a:cubicBezTo>
                  <a:pt x="15070" y="51548"/>
                  <a:pt x="15040" y="51563"/>
                  <a:pt x="15026" y="51607"/>
                </a:cubicBezTo>
                <a:cubicBezTo>
                  <a:pt x="14996" y="51622"/>
                  <a:pt x="14981" y="51636"/>
                  <a:pt x="14937" y="51666"/>
                </a:cubicBezTo>
                <a:lnTo>
                  <a:pt x="14937" y="51666"/>
                </a:lnTo>
                <a:cubicBezTo>
                  <a:pt x="14981" y="51636"/>
                  <a:pt x="14996" y="51622"/>
                  <a:pt x="15011" y="51578"/>
                </a:cubicBezTo>
                <a:lnTo>
                  <a:pt x="15070" y="51533"/>
                </a:lnTo>
                <a:lnTo>
                  <a:pt x="15084" y="51504"/>
                </a:lnTo>
                <a:close/>
                <a:moveTo>
                  <a:pt x="26784" y="44779"/>
                </a:moveTo>
                <a:cubicBezTo>
                  <a:pt x="26784" y="44808"/>
                  <a:pt x="26799" y="44852"/>
                  <a:pt x="26799" y="44882"/>
                </a:cubicBezTo>
                <a:cubicBezTo>
                  <a:pt x="26784" y="44940"/>
                  <a:pt x="26769" y="44999"/>
                  <a:pt x="26755" y="45029"/>
                </a:cubicBezTo>
                <a:cubicBezTo>
                  <a:pt x="26755" y="45073"/>
                  <a:pt x="26769" y="45088"/>
                  <a:pt x="26769" y="45132"/>
                </a:cubicBezTo>
                <a:cubicBezTo>
                  <a:pt x="26431" y="46015"/>
                  <a:pt x="25916" y="46971"/>
                  <a:pt x="25150" y="47972"/>
                </a:cubicBezTo>
                <a:cubicBezTo>
                  <a:pt x="23782" y="49709"/>
                  <a:pt x="21766" y="50224"/>
                  <a:pt x="19617" y="50739"/>
                </a:cubicBezTo>
                <a:cubicBezTo>
                  <a:pt x="18513" y="51018"/>
                  <a:pt x="17380" y="51283"/>
                  <a:pt x="16276" y="51725"/>
                </a:cubicBezTo>
                <a:cubicBezTo>
                  <a:pt x="16321" y="51622"/>
                  <a:pt x="16335" y="51519"/>
                  <a:pt x="16379" y="51416"/>
                </a:cubicBezTo>
                <a:cubicBezTo>
                  <a:pt x="17513" y="50915"/>
                  <a:pt x="18661" y="50592"/>
                  <a:pt x="19794" y="50297"/>
                </a:cubicBezTo>
                <a:cubicBezTo>
                  <a:pt x="21898" y="49723"/>
                  <a:pt x="23855" y="49194"/>
                  <a:pt x="25209" y="47472"/>
                </a:cubicBezTo>
                <a:cubicBezTo>
                  <a:pt x="25901" y="46589"/>
                  <a:pt x="26416" y="45691"/>
                  <a:pt x="26784" y="44779"/>
                </a:cubicBezTo>
                <a:close/>
                <a:moveTo>
                  <a:pt x="15702" y="51460"/>
                </a:moveTo>
                <a:lnTo>
                  <a:pt x="15702" y="51460"/>
                </a:lnTo>
                <a:cubicBezTo>
                  <a:pt x="15688" y="51548"/>
                  <a:pt x="15658" y="51622"/>
                  <a:pt x="15614" y="51710"/>
                </a:cubicBezTo>
                <a:lnTo>
                  <a:pt x="15393" y="51828"/>
                </a:lnTo>
                <a:cubicBezTo>
                  <a:pt x="15438" y="51725"/>
                  <a:pt x="15467" y="51651"/>
                  <a:pt x="15511" y="51578"/>
                </a:cubicBezTo>
                <a:cubicBezTo>
                  <a:pt x="15585" y="51548"/>
                  <a:pt x="15629" y="51489"/>
                  <a:pt x="15702" y="51460"/>
                </a:cubicBezTo>
                <a:close/>
                <a:moveTo>
                  <a:pt x="15232" y="51548"/>
                </a:moveTo>
                <a:lnTo>
                  <a:pt x="15232" y="51548"/>
                </a:lnTo>
                <a:cubicBezTo>
                  <a:pt x="15187" y="51607"/>
                  <a:pt x="15158" y="51666"/>
                  <a:pt x="15143" y="51725"/>
                </a:cubicBezTo>
                <a:cubicBezTo>
                  <a:pt x="15084" y="51769"/>
                  <a:pt x="15026" y="51798"/>
                  <a:pt x="14996" y="51842"/>
                </a:cubicBezTo>
                <a:cubicBezTo>
                  <a:pt x="15026" y="51769"/>
                  <a:pt x="15055" y="51710"/>
                  <a:pt x="15084" y="51651"/>
                </a:cubicBezTo>
                <a:cubicBezTo>
                  <a:pt x="15143" y="51622"/>
                  <a:pt x="15173" y="51578"/>
                  <a:pt x="15232" y="51548"/>
                </a:cubicBezTo>
                <a:close/>
                <a:moveTo>
                  <a:pt x="16276" y="51489"/>
                </a:moveTo>
                <a:cubicBezTo>
                  <a:pt x="16247" y="51578"/>
                  <a:pt x="16203" y="51695"/>
                  <a:pt x="16188" y="51784"/>
                </a:cubicBezTo>
                <a:cubicBezTo>
                  <a:pt x="16100" y="51813"/>
                  <a:pt x="16026" y="51857"/>
                  <a:pt x="15938" y="51901"/>
                </a:cubicBezTo>
                <a:cubicBezTo>
                  <a:pt x="15953" y="51784"/>
                  <a:pt x="15982" y="51695"/>
                  <a:pt x="16026" y="51607"/>
                </a:cubicBezTo>
                <a:cubicBezTo>
                  <a:pt x="16115" y="51563"/>
                  <a:pt x="16188" y="51533"/>
                  <a:pt x="16276" y="51489"/>
                </a:cubicBezTo>
                <a:close/>
                <a:moveTo>
                  <a:pt x="15393" y="51651"/>
                </a:moveTo>
                <a:lnTo>
                  <a:pt x="15393" y="51651"/>
                </a:lnTo>
                <a:cubicBezTo>
                  <a:pt x="15364" y="51725"/>
                  <a:pt x="15320" y="51798"/>
                  <a:pt x="15290" y="51901"/>
                </a:cubicBezTo>
                <a:cubicBezTo>
                  <a:pt x="15217" y="51931"/>
                  <a:pt x="15158" y="51975"/>
                  <a:pt x="15084" y="52004"/>
                </a:cubicBezTo>
                <a:lnTo>
                  <a:pt x="15202" y="51784"/>
                </a:lnTo>
                <a:cubicBezTo>
                  <a:pt x="15261" y="51754"/>
                  <a:pt x="15320" y="51695"/>
                  <a:pt x="15393" y="51651"/>
                </a:cubicBezTo>
                <a:close/>
                <a:moveTo>
                  <a:pt x="14893" y="51798"/>
                </a:moveTo>
                <a:lnTo>
                  <a:pt x="14893" y="51798"/>
                </a:lnTo>
                <a:cubicBezTo>
                  <a:pt x="14864" y="51857"/>
                  <a:pt x="14849" y="51901"/>
                  <a:pt x="14820" y="51945"/>
                </a:cubicBezTo>
                <a:cubicBezTo>
                  <a:pt x="14790" y="51990"/>
                  <a:pt x="14731" y="52004"/>
                  <a:pt x="14702" y="52048"/>
                </a:cubicBezTo>
                <a:cubicBezTo>
                  <a:pt x="14731" y="51990"/>
                  <a:pt x="14761" y="51945"/>
                  <a:pt x="14790" y="51901"/>
                </a:cubicBezTo>
                <a:cubicBezTo>
                  <a:pt x="14834" y="51857"/>
                  <a:pt x="14864" y="51828"/>
                  <a:pt x="14893" y="51798"/>
                </a:cubicBezTo>
                <a:close/>
                <a:moveTo>
                  <a:pt x="15894" y="51651"/>
                </a:moveTo>
                <a:lnTo>
                  <a:pt x="15894" y="51651"/>
                </a:lnTo>
                <a:cubicBezTo>
                  <a:pt x="15864" y="51754"/>
                  <a:pt x="15820" y="51842"/>
                  <a:pt x="15806" y="51945"/>
                </a:cubicBezTo>
                <a:cubicBezTo>
                  <a:pt x="15732" y="51975"/>
                  <a:pt x="15658" y="52004"/>
                  <a:pt x="15570" y="52048"/>
                </a:cubicBezTo>
                <a:lnTo>
                  <a:pt x="15673" y="51769"/>
                </a:lnTo>
                <a:lnTo>
                  <a:pt x="15894" y="51651"/>
                </a:lnTo>
                <a:close/>
                <a:moveTo>
                  <a:pt x="26843" y="45147"/>
                </a:moveTo>
                <a:cubicBezTo>
                  <a:pt x="26858" y="45205"/>
                  <a:pt x="26858" y="45250"/>
                  <a:pt x="26872" y="45308"/>
                </a:cubicBezTo>
                <a:cubicBezTo>
                  <a:pt x="26858" y="45367"/>
                  <a:pt x="26843" y="45426"/>
                  <a:pt x="26828" y="45456"/>
                </a:cubicBezTo>
                <a:lnTo>
                  <a:pt x="26828" y="45500"/>
                </a:lnTo>
                <a:cubicBezTo>
                  <a:pt x="26490" y="46427"/>
                  <a:pt x="25960" y="47442"/>
                  <a:pt x="25136" y="48502"/>
                </a:cubicBezTo>
                <a:cubicBezTo>
                  <a:pt x="23752" y="50297"/>
                  <a:pt x="21648" y="50753"/>
                  <a:pt x="19426" y="51269"/>
                </a:cubicBezTo>
                <a:cubicBezTo>
                  <a:pt x="18381" y="51504"/>
                  <a:pt x="17262" y="51769"/>
                  <a:pt x="16129" y="52166"/>
                </a:cubicBezTo>
                <a:lnTo>
                  <a:pt x="16247" y="51842"/>
                </a:lnTo>
                <a:cubicBezTo>
                  <a:pt x="17365" y="51386"/>
                  <a:pt x="18513" y="51107"/>
                  <a:pt x="19632" y="50827"/>
                </a:cubicBezTo>
                <a:cubicBezTo>
                  <a:pt x="21795" y="50297"/>
                  <a:pt x="23841" y="49782"/>
                  <a:pt x="25209" y="48031"/>
                </a:cubicBezTo>
                <a:cubicBezTo>
                  <a:pt x="25989" y="47015"/>
                  <a:pt x="26504" y="46044"/>
                  <a:pt x="26843" y="45147"/>
                </a:cubicBezTo>
                <a:close/>
                <a:moveTo>
                  <a:pt x="15055" y="51857"/>
                </a:moveTo>
                <a:lnTo>
                  <a:pt x="15055" y="51857"/>
                </a:lnTo>
                <a:cubicBezTo>
                  <a:pt x="15026" y="51945"/>
                  <a:pt x="14996" y="52019"/>
                  <a:pt x="14952" y="52078"/>
                </a:cubicBezTo>
                <a:cubicBezTo>
                  <a:pt x="14908" y="52122"/>
                  <a:pt x="14834" y="52152"/>
                  <a:pt x="14775" y="52196"/>
                </a:cubicBezTo>
                <a:cubicBezTo>
                  <a:pt x="14805" y="52122"/>
                  <a:pt x="14849" y="52063"/>
                  <a:pt x="14878" y="51990"/>
                </a:cubicBezTo>
                <a:cubicBezTo>
                  <a:pt x="14937" y="51945"/>
                  <a:pt x="14996" y="51916"/>
                  <a:pt x="15055" y="51857"/>
                </a:cubicBezTo>
                <a:close/>
                <a:moveTo>
                  <a:pt x="15570" y="51813"/>
                </a:moveTo>
                <a:lnTo>
                  <a:pt x="15452" y="52093"/>
                </a:lnTo>
                <a:cubicBezTo>
                  <a:pt x="15379" y="52137"/>
                  <a:pt x="15290" y="52166"/>
                  <a:pt x="15217" y="52210"/>
                </a:cubicBezTo>
                <a:cubicBezTo>
                  <a:pt x="15246" y="52122"/>
                  <a:pt x="15290" y="52019"/>
                  <a:pt x="15320" y="51945"/>
                </a:cubicBezTo>
                <a:cubicBezTo>
                  <a:pt x="15423" y="51916"/>
                  <a:pt x="15496" y="51857"/>
                  <a:pt x="15570" y="51813"/>
                </a:cubicBezTo>
                <a:close/>
                <a:moveTo>
                  <a:pt x="14569" y="52093"/>
                </a:moveTo>
                <a:lnTo>
                  <a:pt x="14569" y="52093"/>
                </a:lnTo>
                <a:cubicBezTo>
                  <a:pt x="14555" y="52122"/>
                  <a:pt x="14525" y="52152"/>
                  <a:pt x="14510" y="52166"/>
                </a:cubicBezTo>
                <a:cubicBezTo>
                  <a:pt x="14481" y="52196"/>
                  <a:pt x="14466" y="52225"/>
                  <a:pt x="14422" y="52240"/>
                </a:cubicBezTo>
                <a:cubicBezTo>
                  <a:pt x="14437" y="52225"/>
                  <a:pt x="14466" y="52210"/>
                  <a:pt x="14481" y="52166"/>
                </a:cubicBezTo>
                <a:cubicBezTo>
                  <a:pt x="14510" y="52152"/>
                  <a:pt x="14525" y="52122"/>
                  <a:pt x="14569" y="52093"/>
                </a:cubicBezTo>
                <a:close/>
                <a:moveTo>
                  <a:pt x="16129" y="51872"/>
                </a:moveTo>
                <a:cubicBezTo>
                  <a:pt x="16100" y="51990"/>
                  <a:pt x="16085" y="52093"/>
                  <a:pt x="16041" y="52181"/>
                </a:cubicBezTo>
                <a:cubicBezTo>
                  <a:pt x="15967" y="52225"/>
                  <a:pt x="15879" y="52269"/>
                  <a:pt x="15791" y="52299"/>
                </a:cubicBezTo>
                <a:cubicBezTo>
                  <a:pt x="15820" y="52181"/>
                  <a:pt x="15835" y="52093"/>
                  <a:pt x="15879" y="51990"/>
                </a:cubicBezTo>
                <a:cubicBezTo>
                  <a:pt x="15967" y="51945"/>
                  <a:pt x="16056" y="51916"/>
                  <a:pt x="16129" y="51872"/>
                </a:cubicBezTo>
                <a:close/>
                <a:moveTo>
                  <a:pt x="15217" y="52004"/>
                </a:moveTo>
                <a:cubicBezTo>
                  <a:pt x="15202" y="52093"/>
                  <a:pt x="15158" y="52181"/>
                  <a:pt x="15129" y="52269"/>
                </a:cubicBezTo>
                <a:lnTo>
                  <a:pt x="14893" y="52372"/>
                </a:lnTo>
                <a:cubicBezTo>
                  <a:pt x="14937" y="52299"/>
                  <a:pt x="14981" y="52210"/>
                  <a:pt x="15011" y="52137"/>
                </a:cubicBezTo>
                <a:cubicBezTo>
                  <a:pt x="15084" y="52093"/>
                  <a:pt x="15158" y="52048"/>
                  <a:pt x="15217" y="52004"/>
                </a:cubicBezTo>
                <a:close/>
                <a:moveTo>
                  <a:pt x="14731" y="52122"/>
                </a:moveTo>
                <a:cubicBezTo>
                  <a:pt x="14702" y="52166"/>
                  <a:pt x="14658" y="52225"/>
                  <a:pt x="14643" y="52299"/>
                </a:cubicBezTo>
                <a:lnTo>
                  <a:pt x="14481" y="52416"/>
                </a:lnTo>
                <a:lnTo>
                  <a:pt x="14584" y="52240"/>
                </a:lnTo>
                <a:cubicBezTo>
                  <a:pt x="14628" y="52181"/>
                  <a:pt x="14687" y="52152"/>
                  <a:pt x="14731" y="52122"/>
                </a:cubicBezTo>
                <a:close/>
                <a:moveTo>
                  <a:pt x="15776" y="52034"/>
                </a:moveTo>
                <a:lnTo>
                  <a:pt x="15776" y="52034"/>
                </a:lnTo>
                <a:cubicBezTo>
                  <a:pt x="15747" y="52152"/>
                  <a:pt x="15732" y="52240"/>
                  <a:pt x="15688" y="52358"/>
                </a:cubicBezTo>
                <a:cubicBezTo>
                  <a:pt x="15599" y="52372"/>
                  <a:pt x="15511" y="52416"/>
                  <a:pt x="15438" y="52446"/>
                </a:cubicBezTo>
                <a:cubicBezTo>
                  <a:pt x="15467" y="52358"/>
                  <a:pt x="15511" y="52240"/>
                  <a:pt x="15541" y="52152"/>
                </a:cubicBezTo>
                <a:cubicBezTo>
                  <a:pt x="15614" y="52122"/>
                  <a:pt x="15717" y="52078"/>
                  <a:pt x="15776" y="52034"/>
                </a:cubicBezTo>
                <a:close/>
                <a:moveTo>
                  <a:pt x="14878" y="52225"/>
                </a:moveTo>
                <a:lnTo>
                  <a:pt x="14878" y="52225"/>
                </a:lnTo>
                <a:cubicBezTo>
                  <a:pt x="14849" y="52299"/>
                  <a:pt x="14805" y="52372"/>
                  <a:pt x="14775" y="52461"/>
                </a:cubicBezTo>
                <a:cubicBezTo>
                  <a:pt x="14702" y="52505"/>
                  <a:pt x="14643" y="52534"/>
                  <a:pt x="14569" y="52593"/>
                </a:cubicBezTo>
                <a:lnTo>
                  <a:pt x="14687" y="52372"/>
                </a:lnTo>
                <a:cubicBezTo>
                  <a:pt x="14761" y="52299"/>
                  <a:pt x="14834" y="52269"/>
                  <a:pt x="14878" y="52225"/>
                </a:cubicBezTo>
                <a:close/>
                <a:moveTo>
                  <a:pt x="26902" y="45529"/>
                </a:moveTo>
                <a:cubicBezTo>
                  <a:pt x="26931" y="45588"/>
                  <a:pt x="26931" y="45647"/>
                  <a:pt x="26946" y="45720"/>
                </a:cubicBezTo>
                <a:cubicBezTo>
                  <a:pt x="26946" y="45750"/>
                  <a:pt x="26931" y="45765"/>
                  <a:pt x="26931" y="45809"/>
                </a:cubicBezTo>
                <a:cubicBezTo>
                  <a:pt x="26622" y="46824"/>
                  <a:pt x="26063" y="47898"/>
                  <a:pt x="25165" y="49061"/>
                </a:cubicBezTo>
                <a:cubicBezTo>
                  <a:pt x="23752" y="50886"/>
                  <a:pt x="21574" y="51327"/>
                  <a:pt x="19279" y="51798"/>
                </a:cubicBezTo>
                <a:cubicBezTo>
                  <a:pt x="18248" y="52004"/>
                  <a:pt x="17145" y="52240"/>
                  <a:pt x="16041" y="52593"/>
                </a:cubicBezTo>
                <a:cubicBezTo>
                  <a:pt x="16056" y="52475"/>
                  <a:pt x="16100" y="52372"/>
                  <a:pt x="16115" y="52255"/>
                </a:cubicBezTo>
                <a:cubicBezTo>
                  <a:pt x="17218" y="51857"/>
                  <a:pt x="18337" y="51592"/>
                  <a:pt x="19440" y="51357"/>
                </a:cubicBezTo>
                <a:cubicBezTo>
                  <a:pt x="21692" y="50871"/>
                  <a:pt x="23811" y="50386"/>
                  <a:pt x="25209" y="48575"/>
                </a:cubicBezTo>
                <a:cubicBezTo>
                  <a:pt x="26033" y="47516"/>
                  <a:pt x="26563" y="46486"/>
                  <a:pt x="26902" y="45529"/>
                </a:cubicBezTo>
                <a:close/>
                <a:moveTo>
                  <a:pt x="14393" y="52387"/>
                </a:moveTo>
                <a:cubicBezTo>
                  <a:pt x="14363" y="52431"/>
                  <a:pt x="14334" y="52490"/>
                  <a:pt x="14304" y="52519"/>
                </a:cubicBezTo>
                <a:cubicBezTo>
                  <a:pt x="14275" y="52549"/>
                  <a:pt x="14216" y="52593"/>
                  <a:pt x="14187" y="52608"/>
                </a:cubicBezTo>
                <a:cubicBezTo>
                  <a:pt x="14201" y="52578"/>
                  <a:pt x="14246" y="52534"/>
                  <a:pt x="14260" y="52505"/>
                </a:cubicBezTo>
                <a:cubicBezTo>
                  <a:pt x="14290" y="52461"/>
                  <a:pt x="14349" y="52431"/>
                  <a:pt x="14393" y="52387"/>
                </a:cubicBezTo>
                <a:close/>
                <a:moveTo>
                  <a:pt x="15408" y="52210"/>
                </a:moveTo>
                <a:cubicBezTo>
                  <a:pt x="15379" y="52299"/>
                  <a:pt x="15335" y="52416"/>
                  <a:pt x="15320" y="52505"/>
                </a:cubicBezTo>
                <a:cubicBezTo>
                  <a:pt x="15246" y="52534"/>
                  <a:pt x="15158" y="52578"/>
                  <a:pt x="15070" y="52608"/>
                </a:cubicBezTo>
                <a:lnTo>
                  <a:pt x="15173" y="52343"/>
                </a:lnTo>
                <a:cubicBezTo>
                  <a:pt x="15246" y="52299"/>
                  <a:pt x="15349" y="52240"/>
                  <a:pt x="15408" y="52210"/>
                </a:cubicBezTo>
                <a:close/>
                <a:moveTo>
                  <a:pt x="16041" y="52299"/>
                </a:moveTo>
                <a:cubicBezTo>
                  <a:pt x="16026" y="52416"/>
                  <a:pt x="15982" y="52519"/>
                  <a:pt x="15967" y="52637"/>
                </a:cubicBezTo>
                <a:cubicBezTo>
                  <a:pt x="15864" y="52652"/>
                  <a:pt x="15761" y="52681"/>
                  <a:pt x="15673" y="52725"/>
                </a:cubicBezTo>
                <a:cubicBezTo>
                  <a:pt x="15688" y="52608"/>
                  <a:pt x="15732" y="52505"/>
                  <a:pt x="15761" y="52416"/>
                </a:cubicBezTo>
                <a:lnTo>
                  <a:pt x="16041" y="52299"/>
                </a:lnTo>
                <a:close/>
                <a:moveTo>
                  <a:pt x="14555" y="52431"/>
                </a:moveTo>
                <a:cubicBezTo>
                  <a:pt x="14510" y="52519"/>
                  <a:pt x="14481" y="52578"/>
                  <a:pt x="14437" y="52652"/>
                </a:cubicBezTo>
                <a:cubicBezTo>
                  <a:pt x="14393" y="52681"/>
                  <a:pt x="14304" y="52725"/>
                  <a:pt x="14260" y="52755"/>
                </a:cubicBezTo>
                <a:cubicBezTo>
                  <a:pt x="14290" y="52681"/>
                  <a:pt x="14334" y="52637"/>
                  <a:pt x="14363" y="52549"/>
                </a:cubicBezTo>
                <a:cubicBezTo>
                  <a:pt x="14422" y="52519"/>
                  <a:pt x="14481" y="52461"/>
                  <a:pt x="14555" y="52431"/>
                </a:cubicBezTo>
                <a:close/>
                <a:moveTo>
                  <a:pt x="14039" y="52667"/>
                </a:moveTo>
                <a:cubicBezTo>
                  <a:pt x="14025" y="52681"/>
                  <a:pt x="13995" y="52725"/>
                  <a:pt x="13981" y="52740"/>
                </a:cubicBezTo>
                <a:cubicBezTo>
                  <a:pt x="13970" y="52746"/>
                  <a:pt x="13957" y="52755"/>
                  <a:pt x="13944" y="52766"/>
                </a:cubicBezTo>
                <a:lnTo>
                  <a:pt x="13944" y="52766"/>
                </a:lnTo>
                <a:cubicBezTo>
                  <a:pt x="13946" y="52763"/>
                  <a:pt x="13949" y="52759"/>
                  <a:pt x="13951" y="52755"/>
                </a:cubicBezTo>
                <a:lnTo>
                  <a:pt x="14039" y="52667"/>
                </a:lnTo>
                <a:close/>
                <a:moveTo>
                  <a:pt x="15070" y="52387"/>
                </a:moveTo>
                <a:lnTo>
                  <a:pt x="14952" y="52667"/>
                </a:lnTo>
                <a:cubicBezTo>
                  <a:pt x="14878" y="52711"/>
                  <a:pt x="14790" y="52740"/>
                  <a:pt x="14716" y="52784"/>
                </a:cubicBezTo>
                <a:cubicBezTo>
                  <a:pt x="14761" y="52681"/>
                  <a:pt x="14790" y="52593"/>
                  <a:pt x="14834" y="52519"/>
                </a:cubicBezTo>
                <a:cubicBezTo>
                  <a:pt x="14923" y="52461"/>
                  <a:pt x="14996" y="52431"/>
                  <a:pt x="15070" y="52387"/>
                </a:cubicBezTo>
                <a:close/>
                <a:moveTo>
                  <a:pt x="15658" y="52431"/>
                </a:moveTo>
                <a:lnTo>
                  <a:pt x="15658" y="52431"/>
                </a:lnTo>
                <a:cubicBezTo>
                  <a:pt x="15614" y="52534"/>
                  <a:pt x="15599" y="52637"/>
                  <a:pt x="15585" y="52740"/>
                </a:cubicBezTo>
                <a:lnTo>
                  <a:pt x="15305" y="52858"/>
                </a:lnTo>
                <a:cubicBezTo>
                  <a:pt x="15349" y="52740"/>
                  <a:pt x="15364" y="52652"/>
                  <a:pt x="15393" y="52534"/>
                </a:cubicBezTo>
                <a:cubicBezTo>
                  <a:pt x="15496" y="52505"/>
                  <a:pt x="15585" y="52461"/>
                  <a:pt x="15658" y="52431"/>
                </a:cubicBezTo>
                <a:close/>
                <a:moveTo>
                  <a:pt x="14216" y="52681"/>
                </a:moveTo>
                <a:cubicBezTo>
                  <a:pt x="14187" y="52740"/>
                  <a:pt x="14172" y="52799"/>
                  <a:pt x="14128" y="52858"/>
                </a:cubicBezTo>
                <a:lnTo>
                  <a:pt x="13966" y="52961"/>
                </a:lnTo>
                <a:cubicBezTo>
                  <a:pt x="13995" y="52902"/>
                  <a:pt x="14025" y="52858"/>
                  <a:pt x="14054" y="52799"/>
                </a:cubicBezTo>
                <a:cubicBezTo>
                  <a:pt x="14113" y="52784"/>
                  <a:pt x="14157" y="52740"/>
                  <a:pt x="14216" y="52681"/>
                </a:cubicBezTo>
                <a:close/>
                <a:moveTo>
                  <a:pt x="14731" y="52593"/>
                </a:moveTo>
                <a:cubicBezTo>
                  <a:pt x="14687" y="52667"/>
                  <a:pt x="14658" y="52740"/>
                  <a:pt x="14628" y="52828"/>
                </a:cubicBezTo>
                <a:cubicBezTo>
                  <a:pt x="14555" y="52873"/>
                  <a:pt x="14481" y="52902"/>
                  <a:pt x="14407" y="52961"/>
                </a:cubicBezTo>
                <a:cubicBezTo>
                  <a:pt x="14437" y="52873"/>
                  <a:pt x="14481" y="52799"/>
                  <a:pt x="14510" y="52725"/>
                </a:cubicBezTo>
                <a:cubicBezTo>
                  <a:pt x="14584" y="52681"/>
                  <a:pt x="14658" y="52622"/>
                  <a:pt x="14731" y="52593"/>
                </a:cubicBezTo>
                <a:close/>
                <a:moveTo>
                  <a:pt x="15305" y="52593"/>
                </a:moveTo>
                <a:cubicBezTo>
                  <a:pt x="15261" y="52711"/>
                  <a:pt x="15246" y="52799"/>
                  <a:pt x="15217" y="52902"/>
                </a:cubicBezTo>
                <a:cubicBezTo>
                  <a:pt x="15129" y="52917"/>
                  <a:pt x="15026" y="52961"/>
                  <a:pt x="14937" y="53020"/>
                </a:cubicBezTo>
                <a:cubicBezTo>
                  <a:pt x="14981" y="52917"/>
                  <a:pt x="15011" y="52814"/>
                  <a:pt x="15040" y="52725"/>
                </a:cubicBezTo>
                <a:cubicBezTo>
                  <a:pt x="15143" y="52681"/>
                  <a:pt x="15217" y="52652"/>
                  <a:pt x="15305" y="52593"/>
                </a:cubicBezTo>
                <a:close/>
                <a:moveTo>
                  <a:pt x="26975" y="45941"/>
                </a:moveTo>
                <a:cubicBezTo>
                  <a:pt x="26990" y="45985"/>
                  <a:pt x="26990" y="46059"/>
                  <a:pt x="27005" y="46133"/>
                </a:cubicBezTo>
                <a:cubicBezTo>
                  <a:pt x="26990" y="46191"/>
                  <a:pt x="26975" y="46236"/>
                  <a:pt x="26975" y="46280"/>
                </a:cubicBezTo>
                <a:lnTo>
                  <a:pt x="26975" y="46309"/>
                </a:lnTo>
                <a:cubicBezTo>
                  <a:pt x="26652" y="47310"/>
                  <a:pt x="26092" y="48443"/>
                  <a:pt x="25180" y="49620"/>
                </a:cubicBezTo>
                <a:cubicBezTo>
                  <a:pt x="23752" y="51489"/>
                  <a:pt x="21604" y="51872"/>
                  <a:pt x="19131" y="52343"/>
                </a:cubicBezTo>
                <a:cubicBezTo>
                  <a:pt x="18116" y="52519"/>
                  <a:pt x="17071" y="52725"/>
                  <a:pt x="15982" y="53034"/>
                </a:cubicBezTo>
                <a:lnTo>
                  <a:pt x="16041" y="52711"/>
                </a:lnTo>
                <a:cubicBezTo>
                  <a:pt x="17159" y="52343"/>
                  <a:pt x="18263" y="52093"/>
                  <a:pt x="19293" y="51901"/>
                </a:cubicBezTo>
                <a:cubicBezTo>
                  <a:pt x="21619" y="51416"/>
                  <a:pt x="23811" y="50974"/>
                  <a:pt x="25224" y="49135"/>
                </a:cubicBezTo>
                <a:cubicBezTo>
                  <a:pt x="26048" y="48075"/>
                  <a:pt x="26578" y="47045"/>
                  <a:pt x="26916" y="46088"/>
                </a:cubicBezTo>
                <a:lnTo>
                  <a:pt x="26916" y="46103"/>
                </a:lnTo>
                <a:lnTo>
                  <a:pt x="26975" y="45941"/>
                </a:lnTo>
                <a:close/>
                <a:moveTo>
                  <a:pt x="15938" y="52681"/>
                </a:moveTo>
                <a:lnTo>
                  <a:pt x="15938" y="52681"/>
                </a:lnTo>
                <a:cubicBezTo>
                  <a:pt x="15909" y="52814"/>
                  <a:pt x="15894" y="52917"/>
                  <a:pt x="15879" y="53034"/>
                </a:cubicBezTo>
                <a:cubicBezTo>
                  <a:pt x="15761" y="53079"/>
                  <a:pt x="15673" y="53093"/>
                  <a:pt x="15570" y="53123"/>
                </a:cubicBezTo>
                <a:cubicBezTo>
                  <a:pt x="15585" y="53020"/>
                  <a:pt x="15599" y="52902"/>
                  <a:pt x="15644" y="52799"/>
                </a:cubicBezTo>
                <a:cubicBezTo>
                  <a:pt x="15732" y="52755"/>
                  <a:pt x="15835" y="52725"/>
                  <a:pt x="15938" y="52681"/>
                </a:cubicBezTo>
                <a:close/>
                <a:moveTo>
                  <a:pt x="14393" y="52799"/>
                </a:moveTo>
                <a:lnTo>
                  <a:pt x="14393" y="52799"/>
                </a:lnTo>
                <a:cubicBezTo>
                  <a:pt x="14349" y="52873"/>
                  <a:pt x="14304" y="52946"/>
                  <a:pt x="14275" y="53034"/>
                </a:cubicBezTo>
                <a:cubicBezTo>
                  <a:pt x="14201" y="53079"/>
                  <a:pt x="14128" y="53108"/>
                  <a:pt x="14069" y="53167"/>
                </a:cubicBezTo>
                <a:lnTo>
                  <a:pt x="14187" y="52946"/>
                </a:lnTo>
                <a:cubicBezTo>
                  <a:pt x="14246" y="52873"/>
                  <a:pt x="14319" y="52828"/>
                  <a:pt x="14393" y="52799"/>
                </a:cubicBezTo>
                <a:close/>
                <a:moveTo>
                  <a:pt x="14923" y="52755"/>
                </a:moveTo>
                <a:lnTo>
                  <a:pt x="14923" y="52755"/>
                </a:lnTo>
                <a:cubicBezTo>
                  <a:pt x="14878" y="52858"/>
                  <a:pt x="14849" y="52946"/>
                  <a:pt x="14820" y="53049"/>
                </a:cubicBezTo>
                <a:cubicBezTo>
                  <a:pt x="14761" y="53093"/>
                  <a:pt x="14658" y="53123"/>
                  <a:pt x="14569" y="53167"/>
                </a:cubicBezTo>
                <a:lnTo>
                  <a:pt x="14672" y="52887"/>
                </a:lnTo>
                <a:cubicBezTo>
                  <a:pt x="14761" y="52858"/>
                  <a:pt x="14849" y="52799"/>
                  <a:pt x="14923" y="52755"/>
                </a:cubicBezTo>
                <a:close/>
                <a:moveTo>
                  <a:pt x="13878" y="52961"/>
                </a:moveTo>
                <a:lnTo>
                  <a:pt x="13878" y="52961"/>
                </a:lnTo>
                <a:cubicBezTo>
                  <a:pt x="13848" y="53005"/>
                  <a:pt x="13819" y="53049"/>
                  <a:pt x="13804" y="53093"/>
                </a:cubicBezTo>
                <a:cubicBezTo>
                  <a:pt x="13745" y="53123"/>
                  <a:pt x="13701" y="53167"/>
                  <a:pt x="13657" y="53196"/>
                </a:cubicBezTo>
                <a:cubicBezTo>
                  <a:pt x="13672" y="53167"/>
                  <a:pt x="13701" y="53123"/>
                  <a:pt x="13730" y="53093"/>
                </a:cubicBezTo>
                <a:cubicBezTo>
                  <a:pt x="13745" y="53079"/>
                  <a:pt x="13775" y="53049"/>
                  <a:pt x="13804" y="53020"/>
                </a:cubicBezTo>
                <a:cubicBezTo>
                  <a:pt x="13819" y="53005"/>
                  <a:pt x="13833" y="52976"/>
                  <a:pt x="13878" y="52961"/>
                </a:cubicBezTo>
                <a:close/>
                <a:moveTo>
                  <a:pt x="15541" y="52858"/>
                </a:moveTo>
                <a:lnTo>
                  <a:pt x="15541" y="52858"/>
                </a:lnTo>
                <a:cubicBezTo>
                  <a:pt x="15526" y="52961"/>
                  <a:pt x="15496" y="53079"/>
                  <a:pt x="15467" y="53167"/>
                </a:cubicBezTo>
                <a:lnTo>
                  <a:pt x="15202" y="53270"/>
                </a:lnTo>
                <a:cubicBezTo>
                  <a:pt x="15217" y="53167"/>
                  <a:pt x="15246" y="53079"/>
                  <a:pt x="15276" y="52961"/>
                </a:cubicBezTo>
                <a:lnTo>
                  <a:pt x="15541" y="52858"/>
                </a:lnTo>
                <a:close/>
                <a:moveTo>
                  <a:pt x="14040" y="53020"/>
                </a:moveTo>
                <a:cubicBezTo>
                  <a:pt x="13995" y="53093"/>
                  <a:pt x="13966" y="53167"/>
                  <a:pt x="13951" y="53226"/>
                </a:cubicBezTo>
                <a:cubicBezTo>
                  <a:pt x="13878" y="53255"/>
                  <a:pt x="13819" y="53285"/>
                  <a:pt x="13745" y="53344"/>
                </a:cubicBezTo>
                <a:cubicBezTo>
                  <a:pt x="13775" y="53270"/>
                  <a:pt x="13819" y="53226"/>
                  <a:pt x="13848" y="53138"/>
                </a:cubicBezTo>
                <a:cubicBezTo>
                  <a:pt x="13907" y="53093"/>
                  <a:pt x="13981" y="53049"/>
                  <a:pt x="14040" y="53020"/>
                </a:cubicBezTo>
                <a:close/>
                <a:moveTo>
                  <a:pt x="14569" y="52946"/>
                </a:moveTo>
                <a:lnTo>
                  <a:pt x="14466" y="53226"/>
                </a:lnTo>
                <a:cubicBezTo>
                  <a:pt x="14393" y="53255"/>
                  <a:pt x="14290" y="53285"/>
                  <a:pt x="14216" y="53344"/>
                </a:cubicBezTo>
                <a:cubicBezTo>
                  <a:pt x="14260" y="53255"/>
                  <a:pt x="14290" y="53167"/>
                  <a:pt x="14334" y="53093"/>
                </a:cubicBezTo>
                <a:cubicBezTo>
                  <a:pt x="14422" y="53034"/>
                  <a:pt x="14496" y="52976"/>
                  <a:pt x="14569" y="52946"/>
                </a:cubicBezTo>
                <a:close/>
                <a:moveTo>
                  <a:pt x="15173" y="53020"/>
                </a:moveTo>
                <a:lnTo>
                  <a:pt x="15173" y="53020"/>
                </a:lnTo>
                <a:cubicBezTo>
                  <a:pt x="15143" y="53123"/>
                  <a:pt x="15129" y="53226"/>
                  <a:pt x="15099" y="53329"/>
                </a:cubicBezTo>
                <a:cubicBezTo>
                  <a:pt x="15011" y="53329"/>
                  <a:pt x="14893" y="53373"/>
                  <a:pt x="14805" y="53417"/>
                </a:cubicBezTo>
                <a:cubicBezTo>
                  <a:pt x="14849" y="53314"/>
                  <a:pt x="14864" y="53226"/>
                  <a:pt x="14893" y="53123"/>
                </a:cubicBezTo>
                <a:lnTo>
                  <a:pt x="15173" y="53020"/>
                </a:lnTo>
                <a:close/>
                <a:moveTo>
                  <a:pt x="13524" y="53270"/>
                </a:moveTo>
                <a:cubicBezTo>
                  <a:pt x="13510" y="53299"/>
                  <a:pt x="13480" y="53329"/>
                  <a:pt x="13466" y="53344"/>
                </a:cubicBezTo>
                <a:cubicBezTo>
                  <a:pt x="13421" y="53388"/>
                  <a:pt x="13392" y="53402"/>
                  <a:pt x="13363" y="53447"/>
                </a:cubicBezTo>
                <a:cubicBezTo>
                  <a:pt x="13377" y="53417"/>
                  <a:pt x="13392" y="53388"/>
                  <a:pt x="13407" y="53373"/>
                </a:cubicBezTo>
                <a:cubicBezTo>
                  <a:pt x="13451" y="53329"/>
                  <a:pt x="13480" y="53314"/>
                  <a:pt x="13524" y="53270"/>
                </a:cubicBezTo>
                <a:close/>
                <a:moveTo>
                  <a:pt x="26961" y="46456"/>
                </a:moveTo>
                <a:lnTo>
                  <a:pt x="26961" y="46471"/>
                </a:lnTo>
                <a:cubicBezTo>
                  <a:pt x="26975" y="46486"/>
                  <a:pt x="26990" y="46530"/>
                  <a:pt x="26990" y="46545"/>
                </a:cubicBezTo>
                <a:cubicBezTo>
                  <a:pt x="26990" y="46574"/>
                  <a:pt x="26990" y="46618"/>
                  <a:pt x="27005" y="46648"/>
                </a:cubicBezTo>
                <a:cubicBezTo>
                  <a:pt x="26666" y="47751"/>
                  <a:pt x="26107" y="48929"/>
                  <a:pt x="25180" y="50135"/>
                </a:cubicBezTo>
                <a:cubicBezTo>
                  <a:pt x="23708" y="52034"/>
                  <a:pt x="21501" y="52402"/>
                  <a:pt x="18940" y="52858"/>
                </a:cubicBezTo>
                <a:cubicBezTo>
                  <a:pt x="17969" y="53020"/>
                  <a:pt x="16939" y="53182"/>
                  <a:pt x="15909" y="53461"/>
                </a:cubicBezTo>
                <a:cubicBezTo>
                  <a:pt x="15923" y="53344"/>
                  <a:pt x="15953" y="53226"/>
                  <a:pt x="15953" y="53108"/>
                </a:cubicBezTo>
                <a:cubicBezTo>
                  <a:pt x="17027" y="52784"/>
                  <a:pt x="18101" y="52578"/>
                  <a:pt x="19117" y="52387"/>
                </a:cubicBezTo>
                <a:cubicBezTo>
                  <a:pt x="21501" y="51945"/>
                  <a:pt x="23752" y="51533"/>
                  <a:pt x="25224" y="49635"/>
                </a:cubicBezTo>
                <a:cubicBezTo>
                  <a:pt x="26033" y="48590"/>
                  <a:pt x="26593" y="47516"/>
                  <a:pt x="26961" y="46456"/>
                </a:cubicBezTo>
                <a:close/>
                <a:moveTo>
                  <a:pt x="14201" y="53167"/>
                </a:moveTo>
                <a:cubicBezTo>
                  <a:pt x="14187" y="53226"/>
                  <a:pt x="14143" y="53314"/>
                  <a:pt x="14113" y="53402"/>
                </a:cubicBezTo>
                <a:cubicBezTo>
                  <a:pt x="14040" y="53447"/>
                  <a:pt x="13966" y="53491"/>
                  <a:pt x="13878" y="53535"/>
                </a:cubicBezTo>
                <a:cubicBezTo>
                  <a:pt x="13907" y="53461"/>
                  <a:pt x="13951" y="53373"/>
                  <a:pt x="13981" y="53285"/>
                </a:cubicBezTo>
                <a:cubicBezTo>
                  <a:pt x="14054" y="53255"/>
                  <a:pt x="14128" y="53196"/>
                  <a:pt x="14201" y="53167"/>
                </a:cubicBezTo>
                <a:close/>
                <a:moveTo>
                  <a:pt x="14805" y="53152"/>
                </a:moveTo>
                <a:lnTo>
                  <a:pt x="14805" y="53152"/>
                </a:lnTo>
                <a:cubicBezTo>
                  <a:pt x="14775" y="53241"/>
                  <a:pt x="14761" y="53344"/>
                  <a:pt x="14716" y="53447"/>
                </a:cubicBezTo>
                <a:lnTo>
                  <a:pt x="14437" y="53550"/>
                </a:lnTo>
                <a:cubicBezTo>
                  <a:pt x="14481" y="53461"/>
                  <a:pt x="14496" y="53373"/>
                  <a:pt x="14525" y="53255"/>
                </a:cubicBezTo>
                <a:cubicBezTo>
                  <a:pt x="14628" y="53241"/>
                  <a:pt x="14716" y="53196"/>
                  <a:pt x="14805" y="53152"/>
                </a:cubicBezTo>
                <a:close/>
                <a:moveTo>
                  <a:pt x="13686" y="53270"/>
                </a:moveTo>
                <a:cubicBezTo>
                  <a:pt x="13657" y="53329"/>
                  <a:pt x="13627" y="53388"/>
                  <a:pt x="13598" y="53447"/>
                </a:cubicBezTo>
                <a:cubicBezTo>
                  <a:pt x="13539" y="53476"/>
                  <a:pt x="13480" y="53505"/>
                  <a:pt x="13407" y="53564"/>
                </a:cubicBezTo>
                <a:cubicBezTo>
                  <a:pt x="13451" y="53505"/>
                  <a:pt x="13480" y="53461"/>
                  <a:pt x="13510" y="53402"/>
                </a:cubicBezTo>
                <a:cubicBezTo>
                  <a:pt x="13583" y="53373"/>
                  <a:pt x="13627" y="53314"/>
                  <a:pt x="13686" y="53270"/>
                </a:cubicBezTo>
                <a:close/>
                <a:moveTo>
                  <a:pt x="15879" y="53138"/>
                </a:moveTo>
                <a:lnTo>
                  <a:pt x="15879" y="53138"/>
                </a:lnTo>
                <a:cubicBezTo>
                  <a:pt x="15864" y="53255"/>
                  <a:pt x="15835" y="53358"/>
                  <a:pt x="15835" y="53491"/>
                </a:cubicBezTo>
                <a:cubicBezTo>
                  <a:pt x="15717" y="53491"/>
                  <a:pt x="15599" y="53535"/>
                  <a:pt x="15511" y="53564"/>
                </a:cubicBezTo>
                <a:lnTo>
                  <a:pt x="15570" y="53241"/>
                </a:lnTo>
                <a:cubicBezTo>
                  <a:pt x="15673" y="53196"/>
                  <a:pt x="15761" y="53167"/>
                  <a:pt x="15879" y="53138"/>
                </a:cubicBezTo>
                <a:close/>
                <a:moveTo>
                  <a:pt x="13142" y="53594"/>
                </a:moveTo>
                <a:cubicBezTo>
                  <a:pt x="13142" y="53608"/>
                  <a:pt x="13112" y="53608"/>
                  <a:pt x="13112" y="53623"/>
                </a:cubicBezTo>
                <a:cubicBezTo>
                  <a:pt x="13100" y="53635"/>
                  <a:pt x="13078" y="53648"/>
                  <a:pt x="13053" y="53669"/>
                </a:cubicBezTo>
                <a:lnTo>
                  <a:pt x="13053" y="53669"/>
                </a:lnTo>
                <a:cubicBezTo>
                  <a:pt x="13054" y="53665"/>
                  <a:pt x="13054" y="53659"/>
                  <a:pt x="13054" y="53653"/>
                </a:cubicBezTo>
                <a:lnTo>
                  <a:pt x="13142" y="53594"/>
                </a:lnTo>
                <a:close/>
                <a:moveTo>
                  <a:pt x="15467" y="53255"/>
                </a:moveTo>
                <a:lnTo>
                  <a:pt x="15423" y="53594"/>
                </a:lnTo>
                <a:cubicBezTo>
                  <a:pt x="15305" y="53623"/>
                  <a:pt x="15217" y="53653"/>
                  <a:pt x="15099" y="53697"/>
                </a:cubicBezTo>
                <a:cubicBezTo>
                  <a:pt x="15129" y="53594"/>
                  <a:pt x="15143" y="53476"/>
                  <a:pt x="15173" y="53373"/>
                </a:cubicBezTo>
                <a:cubicBezTo>
                  <a:pt x="15276" y="53329"/>
                  <a:pt x="15379" y="53299"/>
                  <a:pt x="15467" y="53255"/>
                </a:cubicBezTo>
                <a:close/>
                <a:moveTo>
                  <a:pt x="13878" y="53373"/>
                </a:moveTo>
                <a:cubicBezTo>
                  <a:pt x="13833" y="53447"/>
                  <a:pt x="13789" y="53520"/>
                  <a:pt x="13760" y="53608"/>
                </a:cubicBezTo>
                <a:cubicBezTo>
                  <a:pt x="13686" y="53638"/>
                  <a:pt x="13613" y="53697"/>
                  <a:pt x="13539" y="53741"/>
                </a:cubicBezTo>
                <a:lnTo>
                  <a:pt x="13657" y="53520"/>
                </a:lnTo>
                <a:cubicBezTo>
                  <a:pt x="13730" y="53461"/>
                  <a:pt x="13789" y="53402"/>
                  <a:pt x="13878" y="53373"/>
                </a:cubicBezTo>
                <a:close/>
                <a:moveTo>
                  <a:pt x="14437" y="53329"/>
                </a:moveTo>
                <a:lnTo>
                  <a:pt x="14437" y="53329"/>
                </a:lnTo>
                <a:cubicBezTo>
                  <a:pt x="14407" y="53417"/>
                  <a:pt x="14363" y="53520"/>
                  <a:pt x="14349" y="53608"/>
                </a:cubicBezTo>
                <a:cubicBezTo>
                  <a:pt x="14260" y="53638"/>
                  <a:pt x="14157" y="53682"/>
                  <a:pt x="14069" y="53741"/>
                </a:cubicBezTo>
                <a:lnTo>
                  <a:pt x="14187" y="53461"/>
                </a:lnTo>
                <a:cubicBezTo>
                  <a:pt x="14275" y="53417"/>
                  <a:pt x="14349" y="53373"/>
                  <a:pt x="14437" y="53329"/>
                </a:cubicBezTo>
                <a:close/>
                <a:moveTo>
                  <a:pt x="13333" y="53550"/>
                </a:moveTo>
                <a:lnTo>
                  <a:pt x="13333" y="53550"/>
                </a:lnTo>
                <a:cubicBezTo>
                  <a:pt x="13318" y="53594"/>
                  <a:pt x="13289" y="53638"/>
                  <a:pt x="13260" y="53682"/>
                </a:cubicBezTo>
                <a:cubicBezTo>
                  <a:pt x="13201" y="53711"/>
                  <a:pt x="13157" y="53756"/>
                  <a:pt x="13112" y="53785"/>
                </a:cubicBezTo>
                <a:cubicBezTo>
                  <a:pt x="13127" y="53756"/>
                  <a:pt x="13171" y="53711"/>
                  <a:pt x="13186" y="53682"/>
                </a:cubicBezTo>
                <a:cubicBezTo>
                  <a:pt x="13230" y="53638"/>
                  <a:pt x="13289" y="53608"/>
                  <a:pt x="13333" y="53550"/>
                </a:cubicBezTo>
                <a:close/>
                <a:moveTo>
                  <a:pt x="15084" y="53402"/>
                </a:moveTo>
                <a:cubicBezTo>
                  <a:pt x="15070" y="53520"/>
                  <a:pt x="15040" y="53623"/>
                  <a:pt x="15011" y="53711"/>
                </a:cubicBezTo>
                <a:cubicBezTo>
                  <a:pt x="14893" y="53756"/>
                  <a:pt x="14805" y="53785"/>
                  <a:pt x="14702" y="53829"/>
                </a:cubicBezTo>
                <a:cubicBezTo>
                  <a:pt x="14731" y="53711"/>
                  <a:pt x="14761" y="53608"/>
                  <a:pt x="14790" y="53520"/>
                </a:cubicBezTo>
                <a:cubicBezTo>
                  <a:pt x="14878" y="53476"/>
                  <a:pt x="14996" y="53447"/>
                  <a:pt x="15084" y="53402"/>
                </a:cubicBezTo>
                <a:close/>
                <a:moveTo>
                  <a:pt x="14069" y="53520"/>
                </a:moveTo>
                <a:lnTo>
                  <a:pt x="14069" y="53520"/>
                </a:lnTo>
                <a:cubicBezTo>
                  <a:pt x="14040" y="53608"/>
                  <a:pt x="13995" y="53697"/>
                  <a:pt x="13981" y="53770"/>
                </a:cubicBezTo>
                <a:cubicBezTo>
                  <a:pt x="13892" y="53814"/>
                  <a:pt x="13819" y="53859"/>
                  <a:pt x="13716" y="53903"/>
                </a:cubicBezTo>
                <a:cubicBezTo>
                  <a:pt x="13760" y="53814"/>
                  <a:pt x="13789" y="53741"/>
                  <a:pt x="13833" y="53638"/>
                </a:cubicBezTo>
                <a:cubicBezTo>
                  <a:pt x="13907" y="53608"/>
                  <a:pt x="13995" y="53550"/>
                  <a:pt x="14069" y="53520"/>
                </a:cubicBezTo>
                <a:close/>
                <a:moveTo>
                  <a:pt x="27005" y="46868"/>
                </a:moveTo>
                <a:cubicBezTo>
                  <a:pt x="27005" y="46927"/>
                  <a:pt x="27019" y="46986"/>
                  <a:pt x="27019" y="47015"/>
                </a:cubicBezTo>
                <a:cubicBezTo>
                  <a:pt x="27034" y="47030"/>
                  <a:pt x="27034" y="47060"/>
                  <a:pt x="27034" y="47089"/>
                </a:cubicBezTo>
                <a:cubicBezTo>
                  <a:pt x="26710" y="48237"/>
                  <a:pt x="26122" y="49429"/>
                  <a:pt x="25180" y="50665"/>
                </a:cubicBezTo>
                <a:cubicBezTo>
                  <a:pt x="23679" y="52622"/>
                  <a:pt x="21412" y="52976"/>
                  <a:pt x="18764" y="53358"/>
                </a:cubicBezTo>
                <a:cubicBezTo>
                  <a:pt x="17822" y="53505"/>
                  <a:pt x="16850" y="53653"/>
                  <a:pt x="15864" y="53903"/>
                </a:cubicBezTo>
                <a:cubicBezTo>
                  <a:pt x="15864" y="53785"/>
                  <a:pt x="15879" y="53653"/>
                  <a:pt x="15894" y="53550"/>
                </a:cubicBezTo>
                <a:cubicBezTo>
                  <a:pt x="16939" y="53270"/>
                  <a:pt x="17969" y="53093"/>
                  <a:pt x="18940" y="52917"/>
                </a:cubicBezTo>
                <a:cubicBezTo>
                  <a:pt x="21516" y="52505"/>
                  <a:pt x="23723" y="52122"/>
                  <a:pt x="25239" y="50180"/>
                </a:cubicBezTo>
                <a:cubicBezTo>
                  <a:pt x="26107" y="49046"/>
                  <a:pt x="26666" y="47943"/>
                  <a:pt x="27005" y="46868"/>
                </a:cubicBezTo>
                <a:close/>
                <a:moveTo>
                  <a:pt x="13524" y="53564"/>
                </a:moveTo>
                <a:lnTo>
                  <a:pt x="13524" y="53564"/>
                </a:lnTo>
                <a:cubicBezTo>
                  <a:pt x="13480" y="53653"/>
                  <a:pt x="13451" y="53741"/>
                  <a:pt x="13407" y="53785"/>
                </a:cubicBezTo>
                <a:cubicBezTo>
                  <a:pt x="13333" y="53829"/>
                  <a:pt x="13289" y="53888"/>
                  <a:pt x="13215" y="53917"/>
                </a:cubicBezTo>
                <a:cubicBezTo>
                  <a:pt x="13245" y="53844"/>
                  <a:pt x="13289" y="53785"/>
                  <a:pt x="13318" y="53711"/>
                </a:cubicBezTo>
                <a:cubicBezTo>
                  <a:pt x="13392" y="53653"/>
                  <a:pt x="13451" y="53623"/>
                  <a:pt x="13524" y="53564"/>
                </a:cubicBezTo>
                <a:close/>
                <a:moveTo>
                  <a:pt x="14687" y="53550"/>
                </a:moveTo>
                <a:lnTo>
                  <a:pt x="14687" y="53550"/>
                </a:lnTo>
                <a:cubicBezTo>
                  <a:pt x="14658" y="53667"/>
                  <a:pt x="14628" y="53756"/>
                  <a:pt x="14613" y="53859"/>
                </a:cubicBezTo>
                <a:cubicBezTo>
                  <a:pt x="14510" y="53903"/>
                  <a:pt x="14422" y="53932"/>
                  <a:pt x="14319" y="53976"/>
                </a:cubicBezTo>
                <a:cubicBezTo>
                  <a:pt x="14334" y="53859"/>
                  <a:pt x="14363" y="53770"/>
                  <a:pt x="14407" y="53682"/>
                </a:cubicBezTo>
                <a:cubicBezTo>
                  <a:pt x="14496" y="53638"/>
                  <a:pt x="14584" y="53608"/>
                  <a:pt x="14687" y="53550"/>
                </a:cubicBezTo>
                <a:close/>
                <a:moveTo>
                  <a:pt x="15820" y="53564"/>
                </a:moveTo>
                <a:lnTo>
                  <a:pt x="15820" y="53564"/>
                </a:lnTo>
                <a:cubicBezTo>
                  <a:pt x="15806" y="53682"/>
                  <a:pt x="15806" y="53814"/>
                  <a:pt x="15806" y="53917"/>
                </a:cubicBezTo>
                <a:cubicBezTo>
                  <a:pt x="15673" y="53932"/>
                  <a:pt x="15570" y="53976"/>
                  <a:pt x="15452" y="54006"/>
                </a:cubicBezTo>
                <a:cubicBezTo>
                  <a:pt x="15467" y="53903"/>
                  <a:pt x="15467" y="53770"/>
                  <a:pt x="15496" y="53667"/>
                </a:cubicBezTo>
                <a:cubicBezTo>
                  <a:pt x="15599" y="53623"/>
                  <a:pt x="15717" y="53608"/>
                  <a:pt x="15820" y="53564"/>
                </a:cubicBezTo>
                <a:close/>
                <a:moveTo>
                  <a:pt x="12965" y="53859"/>
                </a:moveTo>
                <a:cubicBezTo>
                  <a:pt x="12951" y="53888"/>
                  <a:pt x="12936" y="53917"/>
                  <a:pt x="12921" y="53932"/>
                </a:cubicBezTo>
                <a:cubicBezTo>
                  <a:pt x="12877" y="53976"/>
                  <a:pt x="12818" y="54006"/>
                  <a:pt x="12789" y="54050"/>
                </a:cubicBezTo>
                <a:cubicBezTo>
                  <a:pt x="12803" y="54020"/>
                  <a:pt x="12818" y="54006"/>
                  <a:pt x="12847" y="53976"/>
                </a:cubicBezTo>
                <a:cubicBezTo>
                  <a:pt x="12877" y="53932"/>
                  <a:pt x="12936" y="53903"/>
                  <a:pt x="12965" y="53859"/>
                </a:cubicBezTo>
                <a:close/>
                <a:moveTo>
                  <a:pt x="13716" y="53697"/>
                </a:moveTo>
                <a:lnTo>
                  <a:pt x="13716" y="53697"/>
                </a:lnTo>
                <a:cubicBezTo>
                  <a:pt x="13686" y="53785"/>
                  <a:pt x="13657" y="53888"/>
                  <a:pt x="13613" y="53962"/>
                </a:cubicBezTo>
                <a:cubicBezTo>
                  <a:pt x="13539" y="53991"/>
                  <a:pt x="13451" y="54050"/>
                  <a:pt x="13377" y="54079"/>
                </a:cubicBezTo>
                <a:cubicBezTo>
                  <a:pt x="13407" y="54006"/>
                  <a:pt x="13451" y="53917"/>
                  <a:pt x="13480" y="53844"/>
                </a:cubicBezTo>
                <a:cubicBezTo>
                  <a:pt x="13554" y="53785"/>
                  <a:pt x="13657" y="53756"/>
                  <a:pt x="13716" y="53697"/>
                </a:cubicBezTo>
                <a:close/>
                <a:moveTo>
                  <a:pt x="14319" y="53711"/>
                </a:moveTo>
                <a:cubicBezTo>
                  <a:pt x="14275" y="53814"/>
                  <a:pt x="14260" y="53917"/>
                  <a:pt x="14246" y="54006"/>
                </a:cubicBezTo>
                <a:cubicBezTo>
                  <a:pt x="14143" y="54050"/>
                  <a:pt x="14054" y="54079"/>
                  <a:pt x="13951" y="54123"/>
                </a:cubicBezTo>
                <a:cubicBezTo>
                  <a:pt x="13981" y="54035"/>
                  <a:pt x="13995" y="53932"/>
                  <a:pt x="14040" y="53829"/>
                </a:cubicBezTo>
                <a:lnTo>
                  <a:pt x="14319" y="53711"/>
                </a:lnTo>
                <a:close/>
                <a:moveTo>
                  <a:pt x="15393" y="53682"/>
                </a:moveTo>
                <a:lnTo>
                  <a:pt x="15393" y="53682"/>
                </a:lnTo>
                <a:cubicBezTo>
                  <a:pt x="15379" y="53785"/>
                  <a:pt x="15364" y="53903"/>
                  <a:pt x="15364" y="54020"/>
                </a:cubicBezTo>
                <a:cubicBezTo>
                  <a:pt x="15246" y="54065"/>
                  <a:pt x="15143" y="54079"/>
                  <a:pt x="15026" y="54123"/>
                </a:cubicBezTo>
                <a:cubicBezTo>
                  <a:pt x="15055" y="54006"/>
                  <a:pt x="15070" y="53903"/>
                  <a:pt x="15084" y="53770"/>
                </a:cubicBezTo>
                <a:cubicBezTo>
                  <a:pt x="15187" y="53741"/>
                  <a:pt x="15305" y="53697"/>
                  <a:pt x="15393" y="53682"/>
                </a:cubicBezTo>
                <a:close/>
                <a:moveTo>
                  <a:pt x="13157" y="53859"/>
                </a:moveTo>
                <a:cubicBezTo>
                  <a:pt x="13112" y="53917"/>
                  <a:pt x="13098" y="53976"/>
                  <a:pt x="13054" y="54020"/>
                </a:cubicBezTo>
                <a:cubicBezTo>
                  <a:pt x="13009" y="54065"/>
                  <a:pt x="12936" y="54123"/>
                  <a:pt x="12877" y="54153"/>
                </a:cubicBezTo>
                <a:cubicBezTo>
                  <a:pt x="12921" y="54094"/>
                  <a:pt x="12936" y="54050"/>
                  <a:pt x="12965" y="54006"/>
                </a:cubicBezTo>
                <a:cubicBezTo>
                  <a:pt x="13039" y="53962"/>
                  <a:pt x="13098" y="53903"/>
                  <a:pt x="13157" y="53859"/>
                </a:cubicBezTo>
                <a:close/>
                <a:moveTo>
                  <a:pt x="14996" y="53814"/>
                </a:moveTo>
                <a:lnTo>
                  <a:pt x="14937" y="54138"/>
                </a:lnTo>
                <a:cubicBezTo>
                  <a:pt x="14849" y="54182"/>
                  <a:pt x="14731" y="54212"/>
                  <a:pt x="14628" y="54256"/>
                </a:cubicBezTo>
                <a:lnTo>
                  <a:pt x="14672" y="53917"/>
                </a:lnTo>
                <a:cubicBezTo>
                  <a:pt x="14790" y="53888"/>
                  <a:pt x="14878" y="53844"/>
                  <a:pt x="14996" y="53814"/>
                </a:cubicBezTo>
                <a:close/>
                <a:moveTo>
                  <a:pt x="13363" y="53932"/>
                </a:moveTo>
                <a:lnTo>
                  <a:pt x="13245" y="54153"/>
                </a:lnTo>
                <a:cubicBezTo>
                  <a:pt x="13171" y="54197"/>
                  <a:pt x="13098" y="54241"/>
                  <a:pt x="13009" y="54285"/>
                </a:cubicBezTo>
                <a:lnTo>
                  <a:pt x="13112" y="54065"/>
                </a:lnTo>
                <a:cubicBezTo>
                  <a:pt x="13215" y="54020"/>
                  <a:pt x="13289" y="53976"/>
                  <a:pt x="13363" y="53932"/>
                </a:cubicBezTo>
                <a:close/>
                <a:moveTo>
                  <a:pt x="13951" y="53888"/>
                </a:moveTo>
                <a:cubicBezTo>
                  <a:pt x="13907" y="53976"/>
                  <a:pt x="13878" y="54065"/>
                  <a:pt x="13848" y="54153"/>
                </a:cubicBezTo>
                <a:cubicBezTo>
                  <a:pt x="13760" y="54197"/>
                  <a:pt x="13672" y="54227"/>
                  <a:pt x="13583" y="54285"/>
                </a:cubicBezTo>
                <a:lnTo>
                  <a:pt x="13686" y="54006"/>
                </a:lnTo>
                <a:cubicBezTo>
                  <a:pt x="13775" y="53976"/>
                  <a:pt x="13878" y="53917"/>
                  <a:pt x="13951" y="53888"/>
                </a:cubicBezTo>
                <a:close/>
                <a:moveTo>
                  <a:pt x="12568" y="54197"/>
                </a:moveTo>
                <a:cubicBezTo>
                  <a:pt x="12553" y="54212"/>
                  <a:pt x="12553" y="54227"/>
                  <a:pt x="12524" y="54256"/>
                </a:cubicBezTo>
                <a:cubicBezTo>
                  <a:pt x="12509" y="54271"/>
                  <a:pt x="12494" y="54285"/>
                  <a:pt x="12450" y="54300"/>
                </a:cubicBezTo>
                <a:cubicBezTo>
                  <a:pt x="12494" y="54285"/>
                  <a:pt x="12509" y="54271"/>
                  <a:pt x="12509" y="54256"/>
                </a:cubicBezTo>
                <a:lnTo>
                  <a:pt x="12568" y="54197"/>
                </a:lnTo>
                <a:close/>
                <a:moveTo>
                  <a:pt x="27075" y="47307"/>
                </a:moveTo>
                <a:lnTo>
                  <a:pt x="27075" y="47307"/>
                </a:lnTo>
                <a:cubicBezTo>
                  <a:pt x="27064" y="47345"/>
                  <a:pt x="27065" y="47371"/>
                  <a:pt x="27078" y="47398"/>
                </a:cubicBezTo>
                <a:lnTo>
                  <a:pt x="27078" y="47457"/>
                </a:lnTo>
                <a:lnTo>
                  <a:pt x="27078" y="47531"/>
                </a:lnTo>
                <a:cubicBezTo>
                  <a:pt x="26769" y="48664"/>
                  <a:pt x="26195" y="49885"/>
                  <a:pt x="25195" y="51195"/>
                </a:cubicBezTo>
                <a:cubicBezTo>
                  <a:pt x="23649" y="53211"/>
                  <a:pt x="21324" y="53535"/>
                  <a:pt x="18616" y="53903"/>
                </a:cubicBezTo>
                <a:cubicBezTo>
                  <a:pt x="17733" y="54020"/>
                  <a:pt x="16821" y="54138"/>
                  <a:pt x="15879" y="54344"/>
                </a:cubicBezTo>
                <a:cubicBezTo>
                  <a:pt x="15879" y="54212"/>
                  <a:pt x="15879" y="54094"/>
                  <a:pt x="15894" y="53976"/>
                </a:cubicBezTo>
                <a:cubicBezTo>
                  <a:pt x="16880" y="53726"/>
                  <a:pt x="17881" y="53579"/>
                  <a:pt x="18822" y="53432"/>
                </a:cubicBezTo>
                <a:cubicBezTo>
                  <a:pt x="21471" y="53034"/>
                  <a:pt x="23752" y="52681"/>
                  <a:pt x="25268" y="50695"/>
                </a:cubicBezTo>
                <a:cubicBezTo>
                  <a:pt x="26148" y="49536"/>
                  <a:pt x="26736" y="48393"/>
                  <a:pt x="27075" y="47307"/>
                </a:cubicBezTo>
                <a:close/>
                <a:moveTo>
                  <a:pt x="14584" y="53962"/>
                </a:moveTo>
                <a:cubicBezTo>
                  <a:pt x="14569" y="54065"/>
                  <a:pt x="14555" y="54182"/>
                  <a:pt x="14525" y="54271"/>
                </a:cubicBezTo>
                <a:cubicBezTo>
                  <a:pt x="14422" y="54300"/>
                  <a:pt x="14334" y="54344"/>
                  <a:pt x="14216" y="54374"/>
                </a:cubicBezTo>
                <a:cubicBezTo>
                  <a:pt x="14246" y="54271"/>
                  <a:pt x="14275" y="54182"/>
                  <a:pt x="14290" y="54065"/>
                </a:cubicBezTo>
                <a:cubicBezTo>
                  <a:pt x="14393" y="54035"/>
                  <a:pt x="14496" y="53991"/>
                  <a:pt x="14584" y="53962"/>
                </a:cubicBezTo>
                <a:close/>
                <a:moveTo>
                  <a:pt x="12789" y="54153"/>
                </a:moveTo>
                <a:lnTo>
                  <a:pt x="12789" y="54153"/>
                </a:lnTo>
                <a:cubicBezTo>
                  <a:pt x="12774" y="54197"/>
                  <a:pt x="12730" y="54227"/>
                  <a:pt x="12715" y="54285"/>
                </a:cubicBezTo>
                <a:cubicBezTo>
                  <a:pt x="12656" y="54330"/>
                  <a:pt x="12583" y="54374"/>
                  <a:pt x="12524" y="54418"/>
                </a:cubicBezTo>
                <a:cubicBezTo>
                  <a:pt x="12538" y="54374"/>
                  <a:pt x="12583" y="54344"/>
                  <a:pt x="12597" y="54300"/>
                </a:cubicBezTo>
                <a:cubicBezTo>
                  <a:pt x="12671" y="54256"/>
                  <a:pt x="12730" y="54197"/>
                  <a:pt x="12789" y="54153"/>
                </a:cubicBezTo>
                <a:close/>
                <a:moveTo>
                  <a:pt x="15806" y="53991"/>
                </a:moveTo>
                <a:lnTo>
                  <a:pt x="15806" y="54359"/>
                </a:lnTo>
                <a:cubicBezTo>
                  <a:pt x="15673" y="54374"/>
                  <a:pt x="15570" y="54418"/>
                  <a:pt x="15438" y="54433"/>
                </a:cubicBezTo>
                <a:cubicBezTo>
                  <a:pt x="15423" y="54359"/>
                  <a:pt x="15423" y="54271"/>
                  <a:pt x="15438" y="54197"/>
                </a:cubicBezTo>
                <a:cubicBezTo>
                  <a:pt x="15438" y="54153"/>
                  <a:pt x="15438" y="54123"/>
                  <a:pt x="15452" y="54079"/>
                </a:cubicBezTo>
                <a:cubicBezTo>
                  <a:pt x="15555" y="54050"/>
                  <a:pt x="15688" y="54020"/>
                  <a:pt x="15806" y="53991"/>
                </a:cubicBezTo>
                <a:close/>
                <a:moveTo>
                  <a:pt x="13554" y="54065"/>
                </a:moveTo>
                <a:lnTo>
                  <a:pt x="13554" y="54065"/>
                </a:lnTo>
                <a:cubicBezTo>
                  <a:pt x="13524" y="54153"/>
                  <a:pt x="13480" y="54256"/>
                  <a:pt x="13466" y="54330"/>
                </a:cubicBezTo>
                <a:cubicBezTo>
                  <a:pt x="13377" y="54359"/>
                  <a:pt x="13289" y="54418"/>
                  <a:pt x="13201" y="54447"/>
                </a:cubicBezTo>
                <a:cubicBezTo>
                  <a:pt x="13245" y="54359"/>
                  <a:pt x="13289" y="54285"/>
                  <a:pt x="13318" y="54197"/>
                </a:cubicBezTo>
                <a:cubicBezTo>
                  <a:pt x="13392" y="54182"/>
                  <a:pt x="13480" y="54123"/>
                  <a:pt x="13554" y="54065"/>
                </a:cubicBezTo>
                <a:close/>
                <a:moveTo>
                  <a:pt x="12980" y="54197"/>
                </a:moveTo>
                <a:cubicBezTo>
                  <a:pt x="12951" y="54256"/>
                  <a:pt x="12921" y="54300"/>
                  <a:pt x="12892" y="54374"/>
                </a:cubicBezTo>
                <a:cubicBezTo>
                  <a:pt x="12818" y="54418"/>
                  <a:pt x="12744" y="54477"/>
                  <a:pt x="12671" y="54521"/>
                </a:cubicBezTo>
                <a:cubicBezTo>
                  <a:pt x="12715" y="54477"/>
                  <a:pt x="12744" y="54403"/>
                  <a:pt x="12789" y="54344"/>
                </a:cubicBezTo>
                <a:cubicBezTo>
                  <a:pt x="12862" y="54285"/>
                  <a:pt x="12936" y="54227"/>
                  <a:pt x="12980" y="54197"/>
                </a:cubicBezTo>
                <a:close/>
                <a:moveTo>
                  <a:pt x="14201" y="54109"/>
                </a:moveTo>
                <a:lnTo>
                  <a:pt x="14201" y="54109"/>
                </a:lnTo>
                <a:cubicBezTo>
                  <a:pt x="14187" y="54212"/>
                  <a:pt x="14143" y="54300"/>
                  <a:pt x="14128" y="54418"/>
                </a:cubicBezTo>
                <a:cubicBezTo>
                  <a:pt x="14025" y="54447"/>
                  <a:pt x="13922" y="54491"/>
                  <a:pt x="13819" y="54521"/>
                </a:cubicBezTo>
                <a:cubicBezTo>
                  <a:pt x="13848" y="54418"/>
                  <a:pt x="13892" y="54330"/>
                  <a:pt x="13907" y="54227"/>
                </a:cubicBezTo>
                <a:cubicBezTo>
                  <a:pt x="13995" y="54197"/>
                  <a:pt x="14113" y="54138"/>
                  <a:pt x="14201" y="54109"/>
                </a:cubicBezTo>
                <a:close/>
                <a:moveTo>
                  <a:pt x="15349" y="54094"/>
                </a:moveTo>
                <a:lnTo>
                  <a:pt x="15349" y="54168"/>
                </a:lnTo>
                <a:cubicBezTo>
                  <a:pt x="15349" y="54271"/>
                  <a:pt x="15320" y="54359"/>
                  <a:pt x="15320" y="54447"/>
                </a:cubicBezTo>
                <a:cubicBezTo>
                  <a:pt x="15217" y="54491"/>
                  <a:pt x="15099" y="54521"/>
                  <a:pt x="14981" y="54550"/>
                </a:cubicBezTo>
                <a:lnTo>
                  <a:pt x="14981" y="54433"/>
                </a:lnTo>
                <a:cubicBezTo>
                  <a:pt x="14981" y="54359"/>
                  <a:pt x="14996" y="54271"/>
                  <a:pt x="15011" y="54197"/>
                </a:cubicBezTo>
                <a:cubicBezTo>
                  <a:pt x="15129" y="54153"/>
                  <a:pt x="15232" y="54123"/>
                  <a:pt x="15349" y="54094"/>
                </a:cubicBezTo>
                <a:close/>
                <a:moveTo>
                  <a:pt x="14937" y="54212"/>
                </a:moveTo>
                <a:cubicBezTo>
                  <a:pt x="14937" y="54285"/>
                  <a:pt x="14923" y="54359"/>
                  <a:pt x="14923" y="54433"/>
                </a:cubicBezTo>
                <a:cubicBezTo>
                  <a:pt x="14923" y="54462"/>
                  <a:pt x="14923" y="54521"/>
                  <a:pt x="14908" y="54565"/>
                </a:cubicBezTo>
                <a:cubicBezTo>
                  <a:pt x="14790" y="54594"/>
                  <a:pt x="14687" y="54624"/>
                  <a:pt x="14555" y="54653"/>
                </a:cubicBezTo>
                <a:cubicBezTo>
                  <a:pt x="14569" y="54565"/>
                  <a:pt x="14584" y="54447"/>
                  <a:pt x="14613" y="54330"/>
                </a:cubicBezTo>
                <a:lnTo>
                  <a:pt x="14937" y="54212"/>
                </a:lnTo>
                <a:close/>
                <a:moveTo>
                  <a:pt x="12406" y="54462"/>
                </a:moveTo>
                <a:cubicBezTo>
                  <a:pt x="12377" y="54506"/>
                  <a:pt x="12362" y="54521"/>
                  <a:pt x="12347" y="54565"/>
                </a:cubicBezTo>
                <a:cubicBezTo>
                  <a:pt x="12303" y="54594"/>
                  <a:pt x="12259" y="54639"/>
                  <a:pt x="12215" y="54668"/>
                </a:cubicBezTo>
                <a:cubicBezTo>
                  <a:pt x="12229" y="54639"/>
                  <a:pt x="12259" y="54624"/>
                  <a:pt x="12274" y="54580"/>
                </a:cubicBezTo>
                <a:cubicBezTo>
                  <a:pt x="12303" y="54550"/>
                  <a:pt x="12362" y="54506"/>
                  <a:pt x="12406" y="54462"/>
                </a:cubicBezTo>
                <a:close/>
                <a:moveTo>
                  <a:pt x="13186" y="54285"/>
                </a:moveTo>
                <a:lnTo>
                  <a:pt x="13186" y="54285"/>
                </a:lnTo>
                <a:cubicBezTo>
                  <a:pt x="13157" y="54359"/>
                  <a:pt x="13112" y="54447"/>
                  <a:pt x="13098" y="54521"/>
                </a:cubicBezTo>
                <a:cubicBezTo>
                  <a:pt x="13009" y="54565"/>
                  <a:pt x="12936" y="54624"/>
                  <a:pt x="12833" y="54668"/>
                </a:cubicBezTo>
                <a:cubicBezTo>
                  <a:pt x="12877" y="54594"/>
                  <a:pt x="12921" y="54506"/>
                  <a:pt x="12951" y="54433"/>
                </a:cubicBezTo>
                <a:cubicBezTo>
                  <a:pt x="13024" y="54374"/>
                  <a:pt x="13112" y="54330"/>
                  <a:pt x="13186" y="54285"/>
                </a:cubicBezTo>
                <a:close/>
                <a:moveTo>
                  <a:pt x="13819" y="54271"/>
                </a:moveTo>
                <a:cubicBezTo>
                  <a:pt x="13775" y="54359"/>
                  <a:pt x="13760" y="54477"/>
                  <a:pt x="13745" y="54565"/>
                </a:cubicBezTo>
                <a:cubicBezTo>
                  <a:pt x="13657" y="54594"/>
                  <a:pt x="13539" y="54639"/>
                  <a:pt x="13451" y="54697"/>
                </a:cubicBezTo>
                <a:cubicBezTo>
                  <a:pt x="13480" y="54594"/>
                  <a:pt x="13510" y="54506"/>
                  <a:pt x="13539" y="54388"/>
                </a:cubicBezTo>
                <a:cubicBezTo>
                  <a:pt x="13627" y="54359"/>
                  <a:pt x="13730" y="54300"/>
                  <a:pt x="13819" y="54271"/>
                </a:cubicBezTo>
                <a:close/>
                <a:moveTo>
                  <a:pt x="12597" y="54447"/>
                </a:moveTo>
                <a:lnTo>
                  <a:pt x="12597" y="54447"/>
                </a:lnTo>
                <a:cubicBezTo>
                  <a:pt x="12568" y="54506"/>
                  <a:pt x="12553" y="54565"/>
                  <a:pt x="12509" y="54624"/>
                </a:cubicBezTo>
                <a:cubicBezTo>
                  <a:pt x="12435" y="54668"/>
                  <a:pt x="12362" y="54712"/>
                  <a:pt x="12303" y="54771"/>
                </a:cubicBezTo>
                <a:cubicBezTo>
                  <a:pt x="12347" y="54712"/>
                  <a:pt x="12362" y="54668"/>
                  <a:pt x="12406" y="54624"/>
                </a:cubicBezTo>
                <a:cubicBezTo>
                  <a:pt x="12435" y="54580"/>
                  <a:pt x="12494" y="54550"/>
                  <a:pt x="12524" y="54506"/>
                </a:cubicBezTo>
                <a:cubicBezTo>
                  <a:pt x="12553" y="54491"/>
                  <a:pt x="12583" y="54477"/>
                  <a:pt x="12597" y="54447"/>
                </a:cubicBezTo>
                <a:close/>
                <a:moveTo>
                  <a:pt x="14510" y="54359"/>
                </a:moveTo>
                <a:lnTo>
                  <a:pt x="14466" y="54697"/>
                </a:lnTo>
                <a:lnTo>
                  <a:pt x="14128" y="54800"/>
                </a:lnTo>
                <a:cubicBezTo>
                  <a:pt x="14157" y="54697"/>
                  <a:pt x="14187" y="54580"/>
                  <a:pt x="14201" y="54477"/>
                </a:cubicBezTo>
                <a:cubicBezTo>
                  <a:pt x="14304" y="54433"/>
                  <a:pt x="14422" y="54403"/>
                  <a:pt x="14510" y="54359"/>
                </a:cubicBezTo>
                <a:close/>
                <a:moveTo>
                  <a:pt x="27078" y="47737"/>
                </a:moveTo>
                <a:cubicBezTo>
                  <a:pt x="27122" y="47766"/>
                  <a:pt x="27122" y="47766"/>
                  <a:pt x="27122" y="47795"/>
                </a:cubicBezTo>
                <a:lnTo>
                  <a:pt x="27122" y="47810"/>
                </a:lnTo>
                <a:lnTo>
                  <a:pt x="27122" y="47854"/>
                </a:lnTo>
                <a:lnTo>
                  <a:pt x="27122" y="47869"/>
                </a:lnTo>
                <a:lnTo>
                  <a:pt x="27122" y="47898"/>
                </a:lnTo>
                <a:lnTo>
                  <a:pt x="27122" y="47928"/>
                </a:lnTo>
                <a:lnTo>
                  <a:pt x="27122" y="47943"/>
                </a:lnTo>
                <a:lnTo>
                  <a:pt x="27122" y="47957"/>
                </a:lnTo>
                <a:cubicBezTo>
                  <a:pt x="26828" y="49105"/>
                  <a:pt x="26210" y="50371"/>
                  <a:pt x="25180" y="51725"/>
                </a:cubicBezTo>
                <a:cubicBezTo>
                  <a:pt x="23620" y="53785"/>
                  <a:pt x="21192" y="54109"/>
                  <a:pt x="18410" y="54433"/>
                </a:cubicBezTo>
                <a:cubicBezTo>
                  <a:pt x="17586" y="54550"/>
                  <a:pt x="16718" y="54639"/>
                  <a:pt x="15864" y="54800"/>
                </a:cubicBezTo>
                <a:cubicBezTo>
                  <a:pt x="15864" y="54668"/>
                  <a:pt x="15864" y="54550"/>
                  <a:pt x="15835" y="54418"/>
                </a:cubicBezTo>
                <a:cubicBezTo>
                  <a:pt x="16777" y="54212"/>
                  <a:pt x="17719" y="54079"/>
                  <a:pt x="18602" y="53976"/>
                </a:cubicBezTo>
                <a:cubicBezTo>
                  <a:pt x="21324" y="53608"/>
                  <a:pt x="23694" y="53270"/>
                  <a:pt x="25239" y="51239"/>
                </a:cubicBezTo>
                <a:cubicBezTo>
                  <a:pt x="26195" y="49988"/>
                  <a:pt x="26769" y="48826"/>
                  <a:pt x="27078" y="47737"/>
                </a:cubicBezTo>
                <a:close/>
                <a:moveTo>
                  <a:pt x="13421" y="54447"/>
                </a:moveTo>
                <a:cubicBezTo>
                  <a:pt x="13392" y="54550"/>
                  <a:pt x="13377" y="54639"/>
                  <a:pt x="13333" y="54727"/>
                </a:cubicBezTo>
                <a:cubicBezTo>
                  <a:pt x="13245" y="54771"/>
                  <a:pt x="13157" y="54815"/>
                  <a:pt x="13054" y="54859"/>
                </a:cubicBezTo>
                <a:cubicBezTo>
                  <a:pt x="13098" y="54771"/>
                  <a:pt x="13142" y="54668"/>
                  <a:pt x="13157" y="54580"/>
                </a:cubicBezTo>
                <a:cubicBezTo>
                  <a:pt x="13245" y="54550"/>
                  <a:pt x="13333" y="54491"/>
                  <a:pt x="13421" y="54447"/>
                </a:cubicBezTo>
                <a:close/>
                <a:moveTo>
                  <a:pt x="12818" y="54506"/>
                </a:moveTo>
                <a:lnTo>
                  <a:pt x="12818" y="54506"/>
                </a:lnTo>
                <a:cubicBezTo>
                  <a:pt x="12789" y="54580"/>
                  <a:pt x="12744" y="54653"/>
                  <a:pt x="12730" y="54727"/>
                </a:cubicBezTo>
                <a:cubicBezTo>
                  <a:pt x="12656" y="54786"/>
                  <a:pt x="12568" y="54815"/>
                  <a:pt x="12494" y="54874"/>
                </a:cubicBezTo>
                <a:cubicBezTo>
                  <a:pt x="12524" y="54800"/>
                  <a:pt x="12568" y="54727"/>
                  <a:pt x="12597" y="54668"/>
                </a:cubicBezTo>
                <a:cubicBezTo>
                  <a:pt x="12656" y="54624"/>
                  <a:pt x="12744" y="54565"/>
                  <a:pt x="12818" y="54506"/>
                </a:cubicBezTo>
                <a:close/>
                <a:moveTo>
                  <a:pt x="15761" y="54447"/>
                </a:moveTo>
                <a:cubicBezTo>
                  <a:pt x="15791" y="54580"/>
                  <a:pt x="15791" y="54697"/>
                  <a:pt x="15791" y="54815"/>
                </a:cubicBezTo>
                <a:cubicBezTo>
                  <a:pt x="15658" y="54845"/>
                  <a:pt x="15526" y="54874"/>
                  <a:pt x="15393" y="54889"/>
                </a:cubicBezTo>
                <a:lnTo>
                  <a:pt x="15393" y="54521"/>
                </a:lnTo>
                <a:cubicBezTo>
                  <a:pt x="15526" y="54491"/>
                  <a:pt x="15644" y="54462"/>
                  <a:pt x="15761" y="54447"/>
                </a:cubicBezTo>
                <a:close/>
                <a:moveTo>
                  <a:pt x="12009" y="54800"/>
                </a:moveTo>
                <a:lnTo>
                  <a:pt x="12009" y="54800"/>
                </a:lnTo>
                <a:cubicBezTo>
                  <a:pt x="11994" y="54815"/>
                  <a:pt x="11994" y="54845"/>
                  <a:pt x="11979" y="54859"/>
                </a:cubicBezTo>
                <a:cubicBezTo>
                  <a:pt x="11935" y="54874"/>
                  <a:pt x="11906" y="54918"/>
                  <a:pt x="11891" y="54933"/>
                </a:cubicBezTo>
                <a:lnTo>
                  <a:pt x="11891" y="54933"/>
                </a:lnTo>
                <a:cubicBezTo>
                  <a:pt x="11906" y="54918"/>
                  <a:pt x="11920" y="54889"/>
                  <a:pt x="11920" y="54874"/>
                </a:cubicBezTo>
                <a:cubicBezTo>
                  <a:pt x="11965" y="54859"/>
                  <a:pt x="11979" y="54815"/>
                  <a:pt x="12009" y="54800"/>
                </a:cubicBezTo>
                <a:close/>
                <a:moveTo>
                  <a:pt x="14113" y="54506"/>
                </a:moveTo>
                <a:lnTo>
                  <a:pt x="14113" y="54506"/>
                </a:lnTo>
                <a:cubicBezTo>
                  <a:pt x="14098" y="54624"/>
                  <a:pt x="14069" y="54727"/>
                  <a:pt x="14054" y="54815"/>
                </a:cubicBezTo>
                <a:lnTo>
                  <a:pt x="13730" y="54933"/>
                </a:lnTo>
                <a:cubicBezTo>
                  <a:pt x="13745" y="54815"/>
                  <a:pt x="13775" y="54727"/>
                  <a:pt x="13789" y="54624"/>
                </a:cubicBezTo>
                <a:cubicBezTo>
                  <a:pt x="13907" y="54580"/>
                  <a:pt x="13995" y="54550"/>
                  <a:pt x="14113" y="54506"/>
                </a:cubicBezTo>
                <a:close/>
                <a:moveTo>
                  <a:pt x="15320" y="54550"/>
                </a:moveTo>
                <a:lnTo>
                  <a:pt x="15320" y="54918"/>
                </a:lnTo>
                <a:cubicBezTo>
                  <a:pt x="15202" y="54933"/>
                  <a:pt x="15084" y="54962"/>
                  <a:pt x="14952" y="54992"/>
                </a:cubicBezTo>
                <a:cubicBezTo>
                  <a:pt x="14952" y="54874"/>
                  <a:pt x="14981" y="54771"/>
                  <a:pt x="14981" y="54639"/>
                </a:cubicBezTo>
                <a:cubicBezTo>
                  <a:pt x="15084" y="54594"/>
                  <a:pt x="15217" y="54580"/>
                  <a:pt x="15320" y="54550"/>
                </a:cubicBezTo>
                <a:close/>
                <a:moveTo>
                  <a:pt x="12215" y="54742"/>
                </a:moveTo>
                <a:cubicBezTo>
                  <a:pt x="12200" y="54800"/>
                  <a:pt x="12185" y="54845"/>
                  <a:pt x="12141" y="54889"/>
                </a:cubicBezTo>
                <a:cubicBezTo>
                  <a:pt x="12097" y="54918"/>
                  <a:pt x="12082" y="54933"/>
                  <a:pt x="12053" y="54948"/>
                </a:cubicBezTo>
                <a:cubicBezTo>
                  <a:pt x="12009" y="54962"/>
                  <a:pt x="11979" y="55006"/>
                  <a:pt x="11935" y="55021"/>
                </a:cubicBezTo>
                <a:cubicBezTo>
                  <a:pt x="11950" y="54992"/>
                  <a:pt x="11994" y="54948"/>
                  <a:pt x="12038" y="54889"/>
                </a:cubicBezTo>
                <a:cubicBezTo>
                  <a:pt x="12082" y="54845"/>
                  <a:pt x="12141" y="54800"/>
                  <a:pt x="12215" y="54742"/>
                </a:cubicBezTo>
                <a:close/>
                <a:moveTo>
                  <a:pt x="13039" y="54639"/>
                </a:moveTo>
                <a:lnTo>
                  <a:pt x="13039" y="54639"/>
                </a:lnTo>
                <a:cubicBezTo>
                  <a:pt x="13024" y="54727"/>
                  <a:pt x="12995" y="54815"/>
                  <a:pt x="12951" y="54918"/>
                </a:cubicBezTo>
                <a:cubicBezTo>
                  <a:pt x="12862" y="54948"/>
                  <a:pt x="12774" y="55006"/>
                  <a:pt x="12671" y="55036"/>
                </a:cubicBezTo>
                <a:cubicBezTo>
                  <a:pt x="12715" y="54948"/>
                  <a:pt x="12744" y="54874"/>
                  <a:pt x="12789" y="54786"/>
                </a:cubicBezTo>
                <a:cubicBezTo>
                  <a:pt x="12877" y="54727"/>
                  <a:pt x="12965" y="54697"/>
                  <a:pt x="13039" y="54639"/>
                </a:cubicBezTo>
                <a:close/>
                <a:moveTo>
                  <a:pt x="13701" y="54653"/>
                </a:moveTo>
                <a:lnTo>
                  <a:pt x="13701" y="54653"/>
                </a:lnTo>
                <a:cubicBezTo>
                  <a:pt x="13686" y="54771"/>
                  <a:pt x="13657" y="54859"/>
                  <a:pt x="13627" y="54962"/>
                </a:cubicBezTo>
                <a:cubicBezTo>
                  <a:pt x="13524" y="55006"/>
                  <a:pt x="13421" y="55036"/>
                  <a:pt x="13318" y="55080"/>
                </a:cubicBezTo>
                <a:cubicBezTo>
                  <a:pt x="13363" y="54992"/>
                  <a:pt x="13377" y="54874"/>
                  <a:pt x="13407" y="54786"/>
                </a:cubicBezTo>
                <a:cubicBezTo>
                  <a:pt x="13510" y="54742"/>
                  <a:pt x="13613" y="54697"/>
                  <a:pt x="13701" y="54653"/>
                </a:cubicBezTo>
                <a:close/>
                <a:moveTo>
                  <a:pt x="12435" y="54771"/>
                </a:moveTo>
                <a:lnTo>
                  <a:pt x="12435" y="54771"/>
                </a:lnTo>
                <a:cubicBezTo>
                  <a:pt x="12421" y="54845"/>
                  <a:pt x="12377" y="54889"/>
                  <a:pt x="12347" y="54948"/>
                </a:cubicBezTo>
                <a:cubicBezTo>
                  <a:pt x="12274" y="55006"/>
                  <a:pt x="12185" y="55065"/>
                  <a:pt x="12112" y="55095"/>
                </a:cubicBezTo>
                <a:cubicBezTo>
                  <a:pt x="12141" y="55036"/>
                  <a:pt x="12156" y="54992"/>
                  <a:pt x="12200" y="54933"/>
                </a:cubicBezTo>
                <a:cubicBezTo>
                  <a:pt x="12274" y="54874"/>
                  <a:pt x="12362" y="54815"/>
                  <a:pt x="12435" y="54771"/>
                </a:cubicBezTo>
                <a:close/>
                <a:moveTo>
                  <a:pt x="14908" y="54653"/>
                </a:moveTo>
                <a:cubicBezTo>
                  <a:pt x="14908" y="54771"/>
                  <a:pt x="14878" y="54889"/>
                  <a:pt x="14878" y="55006"/>
                </a:cubicBezTo>
                <a:cubicBezTo>
                  <a:pt x="14761" y="55036"/>
                  <a:pt x="14643" y="55065"/>
                  <a:pt x="14510" y="55095"/>
                </a:cubicBezTo>
                <a:cubicBezTo>
                  <a:pt x="14510" y="54992"/>
                  <a:pt x="14525" y="54874"/>
                  <a:pt x="14555" y="54742"/>
                </a:cubicBezTo>
                <a:cubicBezTo>
                  <a:pt x="14658" y="54712"/>
                  <a:pt x="14790" y="54668"/>
                  <a:pt x="14908" y="54653"/>
                </a:cubicBezTo>
                <a:close/>
                <a:moveTo>
                  <a:pt x="14452" y="54786"/>
                </a:moveTo>
                <a:lnTo>
                  <a:pt x="14452" y="54786"/>
                </a:lnTo>
                <a:cubicBezTo>
                  <a:pt x="14437" y="54889"/>
                  <a:pt x="14437" y="55021"/>
                  <a:pt x="14422" y="55139"/>
                </a:cubicBezTo>
                <a:cubicBezTo>
                  <a:pt x="14304" y="55168"/>
                  <a:pt x="14187" y="55183"/>
                  <a:pt x="14069" y="55227"/>
                </a:cubicBezTo>
                <a:cubicBezTo>
                  <a:pt x="14098" y="55139"/>
                  <a:pt x="14098" y="55065"/>
                  <a:pt x="14113" y="54962"/>
                </a:cubicBezTo>
                <a:cubicBezTo>
                  <a:pt x="14113" y="54948"/>
                  <a:pt x="14113" y="54918"/>
                  <a:pt x="14128" y="54889"/>
                </a:cubicBezTo>
                <a:lnTo>
                  <a:pt x="14452" y="54786"/>
                </a:lnTo>
                <a:close/>
                <a:moveTo>
                  <a:pt x="12671" y="54859"/>
                </a:moveTo>
                <a:lnTo>
                  <a:pt x="12671" y="54859"/>
                </a:lnTo>
                <a:cubicBezTo>
                  <a:pt x="12641" y="54933"/>
                  <a:pt x="12597" y="55021"/>
                  <a:pt x="12583" y="55095"/>
                </a:cubicBezTo>
                <a:cubicBezTo>
                  <a:pt x="12494" y="55154"/>
                  <a:pt x="12406" y="55183"/>
                  <a:pt x="12303" y="55242"/>
                </a:cubicBezTo>
                <a:cubicBezTo>
                  <a:pt x="12347" y="55168"/>
                  <a:pt x="12377" y="55095"/>
                  <a:pt x="12421" y="55006"/>
                </a:cubicBezTo>
                <a:cubicBezTo>
                  <a:pt x="12494" y="54962"/>
                  <a:pt x="12583" y="54918"/>
                  <a:pt x="12671" y="54859"/>
                </a:cubicBezTo>
                <a:close/>
                <a:moveTo>
                  <a:pt x="13318" y="54845"/>
                </a:moveTo>
                <a:lnTo>
                  <a:pt x="13318" y="54845"/>
                </a:lnTo>
                <a:cubicBezTo>
                  <a:pt x="13289" y="54933"/>
                  <a:pt x="13260" y="55036"/>
                  <a:pt x="13245" y="55139"/>
                </a:cubicBezTo>
                <a:cubicBezTo>
                  <a:pt x="13142" y="55168"/>
                  <a:pt x="13039" y="55227"/>
                  <a:pt x="12936" y="55257"/>
                </a:cubicBezTo>
                <a:cubicBezTo>
                  <a:pt x="12951" y="55154"/>
                  <a:pt x="12995" y="55065"/>
                  <a:pt x="13024" y="54962"/>
                </a:cubicBezTo>
                <a:cubicBezTo>
                  <a:pt x="13112" y="54918"/>
                  <a:pt x="13230" y="54874"/>
                  <a:pt x="13318" y="54845"/>
                </a:cubicBezTo>
                <a:close/>
                <a:moveTo>
                  <a:pt x="11832" y="55065"/>
                </a:moveTo>
                <a:lnTo>
                  <a:pt x="11832" y="55065"/>
                </a:lnTo>
                <a:cubicBezTo>
                  <a:pt x="11817" y="55095"/>
                  <a:pt x="11788" y="55139"/>
                  <a:pt x="11758" y="55168"/>
                </a:cubicBezTo>
                <a:cubicBezTo>
                  <a:pt x="11714" y="55183"/>
                  <a:pt x="11700" y="55227"/>
                  <a:pt x="11655" y="55242"/>
                </a:cubicBezTo>
                <a:cubicBezTo>
                  <a:pt x="11641" y="55257"/>
                  <a:pt x="11611" y="55286"/>
                  <a:pt x="11582" y="55301"/>
                </a:cubicBezTo>
                <a:cubicBezTo>
                  <a:pt x="11626" y="55257"/>
                  <a:pt x="11670" y="55227"/>
                  <a:pt x="11685" y="55183"/>
                </a:cubicBezTo>
                <a:cubicBezTo>
                  <a:pt x="11729" y="55154"/>
                  <a:pt x="11788" y="55095"/>
                  <a:pt x="11832" y="55065"/>
                </a:cubicBezTo>
                <a:close/>
                <a:moveTo>
                  <a:pt x="14040" y="54903"/>
                </a:moveTo>
                <a:lnTo>
                  <a:pt x="14040" y="54948"/>
                </a:lnTo>
                <a:cubicBezTo>
                  <a:pt x="14025" y="55036"/>
                  <a:pt x="14025" y="55154"/>
                  <a:pt x="13995" y="55242"/>
                </a:cubicBezTo>
                <a:cubicBezTo>
                  <a:pt x="13892" y="55271"/>
                  <a:pt x="13775" y="55316"/>
                  <a:pt x="13657" y="55360"/>
                </a:cubicBezTo>
                <a:cubicBezTo>
                  <a:pt x="13657" y="55316"/>
                  <a:pt x="13672" y="55257"/>
                  <a:pt x="13672" y="55227"/>
                </a:cubicBezTo>
                <a:cubicBezTo>
                  <a:pt x="13686" y="55154"/>
                  <a:pt x="13686" y="55095"/>
                  <a:pt x="13701" y="55021"/>
                </a:cubicBezTo>
                <a:lnTo>
                  <a:pt x="14040" y="54903"/>
                </a:lnTo>
                <a:close/>
                <a:moveTo>
                  <a:pt x="12053" y="55065"/>
                </a:moveTo>
                <a:cubicBezTo>
                  <a:pt x="12009" y="55109"/>
                  <a:pt x="11994" y="55168"/>
                  <a:pt x="11950" y="55213"/>
                </a:cubicBezTo>
                <a:lnTo>
                  <a:pt x="11729" y="55374"/>
                </a:lnTo>
                <a:cubicBezTo>
                  <a:pt x="11773" y="55316"/>
                  <a:pt x="11788" y="55286"/>
                  <a:pt x="11832" y="55227"/>
                </a:cubicBezTo>
                <a:lnTo>
                  <a:pt x="12053" y="55065"/>
                </a:lnTo>
                <a:close/>
                <a:moveTo>
                  <a:pt x="12921" y="55006"/>
                </a:moveTo>
                <a:lnTo>
                  <a:pt x="12921" y="55006"/>
                </a:lnTo>
                <a:cubicBezTo>
                  <a:pt x="12877" y="55095"/>
                  <a:pt x="12862" y="55183"/>
                  <a:pt x="12818" y="55286"/>
                </a:cubicBezTo>
                <a:cubicBezTo>
                  <a:pt x="12730" y="55316"/>
                  <a:pt x="12627" y="55374"/>
                  <a:pt x="12524" y="55404"/>
                </a:cubicBezTo>
                <a:cubicBezTo>
                  <a:pt x="12568" y="55330"/>
                  <a:pt x="12597" y="55242"/>
                  <a:pt x="12641" y="55154"/>
                </a:cubicBezTo>
                <a:cubicBezTo>
                  <a:pt x="12730" y="55095"/>
                  <a:pt x="12818" y="55065"/>
                  <a:pt x="12921" y="55006"/>
                </a:cubicBezTo>
                <a:close/>
                <a:moveTo>
                  <a:pt x="12288" y="55095"/>
                </a:moveTo>
                <a:lnTo>
                  <a:pt x="12288" y="55095"/>
                </a:lnTo>
                <a:cubicBezTo>
                  <a:pt x="12259" y="55168"/>
                  <a:pt x="12215" y="55242"/>
                  <a:pt x="12200" y="55316"/>
                </a:cubicBezTo>
                <a:cubicBezTo>
                  <a:pt x="12112" y="55374"/>
                  <a:pt x="12009" y="55433"/>
                  <a:pt x="11935" y="55477"/>
                </a:cubicBezTo>
                <a:cubicBezTo>
                  <a:pt x="11979" y="55404"/>
                  <a:pt x="12009" y="55360"/>
                  <a:pt x="12053" y="55271"/>
                </a:cubicBezTo>
                <a:cubicBezTo>
                  <a:pt x="12112" y="55213"/>
                  <a:pt x="12200" y="55154"/>
                  <a:pt x="12288" y="55095"/>
                </a:cubicBezTo>
                <a:close/>
                <a:moveTo>
                  <a:pt x="13613" y="55065"/>
                </a:moveTo>
                <a:lnTo>
                  <a:pt x="13613" y="55065"/>
                </a:lnTo>
                <a:cubicBezTo>
                  <a:pt x="13598" y="55109"/>
                  <a:pt x="13598" y="55154"/>
                  <a:pt x="13583" y="55213"/>
                </a:cubicBezTo>
                <a:cubicBezTo>
                  <a:pt x="13554" y="55257"/>
                  <a:pt x="13554" y="55316"/>
                  <a:pt x="13554" y="55374"/>
                </a:cubicBezTo>
                <a:lnTo>
                  <a:pt x="13230" y="55477"/>
                </a:lnTo>
                <a:cubicBezTo>
                  <a:pt x="13245" y="55389"/>
                  <a:pt x="13260" y="55286"/>
                  <a:pt x="13304" y="55183"/>
                </a:cubicBezTo>
                <a:cubicBezTo>
                  <a:pt x="13407" y="55154"/>
                  <a:pt x="13524" y="55109"/>
                  <a:pt x="13613" y="55065"/>
                </a:cubicBezTo>
                <a:close/>
                <a:moveTo>
                  <a:pt x="11420" y="55404"/>
                </a:moveTo>
                <a:lnTo>
                  <a:pt x="11420" y="55404"/>
                </a:lnTo>
                <a:cubicBezTo>
                  <a:pt x="11405" y="55433"/>
                  <a:pt x="11391" y="55463"/>
                  <a:pt x="11376" y="55477"/>
                </a:cubicBezTo>
                <a:cubicBezTo>
                  <a:pt x="11332" y="55507"/>
                  <a:pt x="11302" y="55536"/>
                  <a:pt x="11258" y="55551"/>
                </a:cubicBezTo>
                <a:cubicBezTo>
                  <a:pt x="11317" y="55522"/>
                  <a:pt x="11317" y="55507"/>
                  <a:pt x="11332" y="55477"/>
                </a:cubicBezTo>
                <a:cubicBezTo>
                  <a:pt x="11376" y="55463"/>
                  <a:pt x="11405" y="55433"/>
                  <a:pt x="11420" y="55404"/>
                </a:cubicBezTo>
                <a:close/>
                <a:moveTo>
                  <a:pt x="12524" y="55227"/>
                </a:moveTo>
                <a:lnTo>
                  <a:pt x="12524" y="55227"/>
                </a:lnTo>
                <a:cubicBezTo>
                  <a:pt x="12494" y="55316"/>
                  <a:pt x="12465" y="55389"/>
                  <a:pt x="12435" y="55477"/>
                </a:cubicBezTo>
                <a:cubicBezTo>
                  <a:pt x="12318" y="55522"/>
                  <a:pt x="12229" y="55580"/>
                  <a:pt x="12141" y="55625"/>
                </a:cubicBezTo>
                <a:cubicBezTo>
                  <a:pt x="12185" y="55536"/>
                  <a:pt x="12215" y="55463"/>
                  <a:pt x="12244" y="55374"/>
                </a:cubicBezTo>
                <a:cubicBezTo>
                  <a:pt x="12347" y="55316"/>
                  <a:pt x="12435" y="55257"/>
                  <a:pt x="12524" y="55227"/>
                </a:cubicBezTo>
                <a:close/>
                <a:moveTo>
                  <a:pt x="11641" y="55374"/>
                </a:moveTo>
                <a:lnTo>
                  <a:pt x="11641" y="55374"/>
                </a:lnTo>
                <a:cubicBezTo>
                  <a:pt x="11626" y="55404"/>
                  <a:pt x="11582" y="55463"/>
                  <a:pt x="11567" y="55507"/>
                </a:cubicBezTo>
                <a:cubicBezTo>
                  <a:pt x="11494" y="55551"/>
                  <a:pt x="11420" y="55610"/>
                  <a:pt x="11346" y="55654"/>
                </a:cubicBezTo>
                <a:cubicBezTo>
                  <a:pt x="11391" y="55610"/>
                  <a:pt x="11405" y="55551"/>
                  <a:pt x="11449" y="55522"/>
                </a:cubicBezTo>
                <a:cubicBezTo>
                  <a:pt x="11523" y="55463"/>
                  <a:pt x="11567" y="55404"/>
                  <a:pt x="11641" y="55374"/>
                </a:cubicBezTo>
                <a:close/>
                <a:moveTo>
                  <a:pt x="13215" y="55227"/>
                </a:moveTo>
                <a:lnTo>
                  <a:pt x="13215" y="55227"/>
                </a:lnTo>
                <a:cubicBezTo>
                  <a:pt x="13186" y="55301"/>
                  <a:pt x="13171" y="55389"/>
                  <a:pt x="13157" y="55463"/>
                </a:cubicBezTo>
                <a:cubicBezTo>
                  <a:pt x="13157" y="55477"/>
                  <a:pt x="13157" y="55507"/>
                  <a:pt x="13142" y="55522"/>
                </a:cubicBezTo>
                <a:cubicBezTo>
                  <a:pt x="13024" y="55551"/>
                  <a:pt x="12921" y="55595"/>
                  <a:pt x="12803" y="55654"/>
                </a:cubicBezTo>
                <a:cubicBezTo>
                  <a:pt x="12847" y="55551"/>
                  <a:pt x="12862" y="55448"/>
                  <a:pt x="12892" y="55360"/>
                </a:cubicBezTo>
                <a:cubicBezTo>
                  <a:pt x="13009" y="55316"/>
                  <a:pt x="13098" y="55257"/>
                  <a:pt x="13215" y="55227"/>
                </a:cubicBezTo>
                <a:close/>
                <a:moveTo>
                  <a:pt x="11876" y="55374"/>
                </a:moveTo>
                <a:lnTo>
                  <a:pt x="11876" y="55374"/>
                </a:lnTo>
                <a:cubicBezTo>
                  <a:pt x="11847" y="55433"/>
                  <a:pt x="11832" y="55507"/>
                  <a:pt x="11788" y="55551"/>
                </a:cubicBezTo>
                <a:cubicBezTo>
                  <a:pt x="11700" y="55610"/>
                  <a:pt x="11626" y="55669"/>
                  <a:pt x="11538" y="55728"/>
                </a:cubicBezTo>
                <a:cubicBezTo>
                  <a:pt x="11567" y="55669"/>
                  <a:pt x="11582" y="55610"/>
                  <a:pt x="11626" y="55551"/>
                </a:cubicBezTo>
                <a:cubicBezTo>
                  <a:pt x="11641" y="55536"/>
                  <a:pt x="11670" y="55522"/>
                  <a:pt x="11685" y="55522"/>
                </a:cubicBezTo>
                <a:cubicBezTo>
                  <a:pt x="11758" y="55463"/>
                  <a:pt x="11817" y="55433"/>
                  <a:pt x="11876" y="55374"/>
                </a:cubicBezTo>
                <a:close/>
                <a:moveTo>
                  <a:pt x="12803" y="55389"/>
                </a:moveTo>
                <a:lnTo>
                  <a:pt x="12803" y="55389"/>
                </a:lnTo>
                <a:cubicBezTo>
                  <a:pt x="12774" y="55477"/>
                  <a:pt x="12744" y="55595"/>
                  <a:pt x="12730" y="55683"/>
                </a:cubicBezTo>
                <a:cubicBezTo>
                  <a:pt x="12627" y="55728"/>
                  <a:pt x="12509" y="55772"/>
                  <a:pt x="12406" y="55816"/>
                </a:cubicBezTo>
                <a:cubicBezTo>
                  <a:pt x="12435" y="55728"/>
                  <a:pt x="12450" y="55625"/>
                  <a:pt x="12494" y="55536"/>
                </a:cubicBezTo>
                <a:cubicBezTo>
                  <a:pt x="12597" y="55477"/>
                  <a:pt x="12686" y="55448"/>
                  <a:pt x="12803" y="55389"/>
                </a:cubicBezTo>
                <a:close/>
                <a:moveTo>
                  <a:pt x="12126" y="55448"/>
                </a:moveTo>
                <a:cubicBezTo>
                  <a:pt x="12082" y="55522"/>
                  <a:pt x="12053" y="55610"/>
                  <a:pt x="12038" y="55683"/>
                </a:cubicBezTo>
                <a:cubicBezTo>
                  <a:pt x="11935" y="55728"/>
                  <a:pt x="11847" y="55772"/>
                  <a:pt x="11744" y="55831"/>
                </a:cubicBezTo>
                <a:lnTo>
                  <a:pt x="11847" y="55610"/>
                </a:lnTo>
                <a:lnTo>
                  <a:pt x="12126" y="55448"/>
                </a:lnTo>
                <a:close/>
                <a:moveTo>
                  <a:pt x="11258" y="55669"/>
                </a:moveTo>
                <a:cubicBezTo>
                  <a:pt x="11243" y="55698"/>
                  <a:pt x="11199" y="55742"/>
                  <a:pt x="11185" y="55772"/>
                </a:cubicBezTo>
                <a:cubicBezTo>
                  <a:pt x="11126" y="55816"/>
                  <a:pt x="11082" y="55875"/>
                  <a:pt x="11023" y="55904"/>
                </a:cubicBezTo>
                <a:cubicBezTo>
                  <a:pt x="11037" y="55875"/>
                  <a:pt x="11052" y="55831"/>
                  <a:pt x="11096" y="55801"/>
                </a:cubicBezTo>
                <a:cubicBezTo>
                  <a:pt x="11155" y="55757"/>
                  <a:pt x="11199" y="55728"/>
                  <a:pt x="11258" y="55669"/>
                </a:cubicBezTo>
                <a:close/>
                <a:moveTo>
                  <a:pt x="11479" y="55669"/>
                </a:moveTo>
                <a:lnTo>
                  <a:pt x="11479" y="55669"/>
                </a:lnTo>
                <a:cubicBezTo>
                  <a:pt x="11449" y="55728"/>
                  <a:pt x="11420" y="55772"/>
                  <a:pt x="11391" y="55816"/>
                </a:cubicBezTo>
                <a:cubicBezTo>
                  <a:pt x="11332" y="55845"/>
                  <a:pt x="11273" y="55889"/>
                  <a:pt x="11214" y="55948"/>
                </a:cubicBezTo>
                <a:cubicBezTo>
                  <a:pt x="11199" y="55963"/>
                  <a:pt x="11170" y="55978"/>
                  <a:pt x="11140" y="55992"/>
                </a:cubicBezTo>
                <a:cubicBezTo>
                  <a:pt x="11185" y="55948"/>
                  <a:pt x="11199" y="55889"/>
                  <a:pt x="11243" y="55845"/>
                </a:cubicBezTo>
                <a:cubicBezTo>
                  <a:pt x="11317" y="55801"/>
                  <a:pt x="11391" y="55728"/>
                  <a:pt x="11479" y="55669"/>
                </a:cubicBezTo>
                <a:close/>
                <a:moveTo>
                  <a:pt x="12377" y="55595"/>
                </a:moveTo>
                <a:lnTo>
                  <a:pt x="12377" y="55595"/>
                </a:lnTo>
                <a:cubicBezTo>
                  <a:pt x="12347" y="55683"/>
                  <a:pt x="12318" y="55772"/>
                  <a:pt x="12288" y="55875"/>
                </a:cubicBezTo>
                <a:cubicBezTo>
                  <a:pt x="12185" y="55919"/>
                  <a:pt x="12082" y="55963"/>
                  <a:pt x="11979" y="56022"/>
                </a:cubicBezTo>
                <a:cubicBezTo>
                  <a:pt x="12038" y="55904"/>
                  <a:pt x="12068" y="55831"/>
                  <a:pt x="12082" y="55742"/>
                </a:cubicBezTo>
                <a:cubicBezTo>
                  <a:pt x="12185" y="55683"/>
                  <a:pt x="12288" y="55625"/>
                  <a:pt x="12377" y="55595"/>
                </a:cubicBezTo>
                <a:close/>
                <a:moveTo>
                  <a:pt x="11714" y="55683"/>
                </a:moveTo>
                <a:lnTo>
                  <a:pt x="11714" y="55683"/>
                </a:lnTo>
                <a:cubicBezTo>
                  <a:pt x="11685" y="55757"/>
                  <a:pt x="11641" y="55831"/>
                  <a:pt x="11626" y="55904"/>
                </a:cubicBezTo>
                <a:lnTo>
                  <a:pt x="11346" y="56066"/>
                </a:lnTo>
                <a:cubicBezTo>
                  <a:pt x="11391" y="55992"/>
                  <a:pt x="11420" y="55934"/>
                  <a:pt x="11449" y="55860"/>
                </a:cubicBezTo>
                <a:cubicBezTo>
                  <a:pt x="11538" y="55816"/>
                  <a:pt x="11626" y="55757"/>
                  <a:pt x="11714" y="55683"/>
                </a:cubicBezTo>
                <a:close/>
                <a:moveTo>
                  <a:pt x="10861" y="55963"/>
                </a:moveTo>
                <a:cubicBezTo>
                  <a:pt x="10831" y="55992"/>
                  <a:pt x="10817" y="56022"/>
                  <a:pt x="10802" y="56051"/>
                </a:cubicBezTo>
                <a:cubicBezTo>
                  <a:pt x="10758" y="56095"/>
                  <a:pt x="10714" y="56125"/>
                  <a:pt x="10669" y="56140"/>
                </a:cubicBezTo>
                <a:cubicBezTo>
                  <a:pt x="10684" y="56125"/>
                  <a:pt x="10714" y="56110"/>
                  <a:pt x="10728" y="56066"/>
                </a:cubicBezTo>
                <a:cubicBezTo>
                  <a:pt x="10758" y="56037"/>
                  <a:pt x="10817" y="55992"/>
                  <a:pt x="10861" y="55963"/>
                </a:cubicBezTo>
                <a:close/>
                <a:moveTo>
                  <a:pt x="11994" y="55801"/>
                </a:moveTo>
                <a:cubicBezTo>
                  <a:pt x="11950" y="55889"/>
                  <a:pt x="11935" y="55963"/>
                  <a:pt x="11906" y="56051"/>
                </a:cubicBezTo>
                <a:cubicBezTo>
                  <a:pt x="11788" y="56110"/>
                  <a:pt x="11700" y="56169"/>
                  <a:pt x="11582" y="56199"/>
                </a:cubicBezTo>
                <a:cubicBezTo>
                  <a:pt x="11626" y="56125"/>
                  <a:pt x="11670" y="56037"/>
                  <a:pt x="11700" y="55963"/>
                </a:cubicBezTo>
                <a:cubicBezTo>
                  <a:pt x="11788" y="55904"/>
                  <a:pt x="11891" y="55845"/>
                  <a:pt x="11994" y="55801"/>
                </a:cubicBezTo>
                <a:close/>
                <a:moveTo>
                  <a:pt x="11052" y="55978"/>
                </a:moveTo>
                <a:cubicBezTo>
                  <a:pt x="11023" y="56037"/>
                  <a:pt x="10993" y="56066"/>
                  <a:pt x="10964" y="56125"/>
                </a:cubicBezTo>
                <a:cubicBezTo>
                  <a:pt x="10890" y="56184"/>
                  <a:pt x="10817" y="56213"/>
                  <a:pt x="10743" y="56272"/>
                </a:cubicBezTo>
                <a:cubicBezTo>
                  <a:pt x="10787" y="56213"/>
                  <a:pt x="10817" y="56169"/>
                  <a:pt x="10846" y="56125"/>
                </a:cubicBezTo>
                <a:cubicBezTo>
                  <a:pt x="10934" y="56066"/>
                  <a:pt x="10993" y="56037"/>
                  <a:pt x="11052" y="55978"/>
                </a:cubicBezTo>
                <a:close/>
                <a:moveTo>
                  <a:pt x="11309" y="55989"/>
                </a:moveTo>
                <a:cubicBezTo>
                  <a:pt x="11271" y="56044"/>
                  <a:pt x="11255" y="56100"/>
                  <a:pt x="11214" y="56169"/>
                </a:cubicBezTo>
                <a:cubicBezTo>
                  <a:pt x="11126" y="56213"/>
                  <a:pt x="11037" y="56287"/>
                  <a:pt x="10949" y="56346"/>
                </a:cubicBezTo>
                <a:cubicBezTo>
                  <a:pt x="10964" y="56287"/>
                  <a:pt x="11008" y="56243"/>
                  <a:pt x="11037" y="56184"/>
                </a:cubicBezTo>
                <a:cubicBezTo>
                  <a:pt x="11111" y="56125"/>
                  <a:pt x="11199" y="56066"/>
                  <a:pt x="11273" y="56022"/>
                </a:cubicBezTo>
                <a:cubicBezTo>
                  <a:pt x="11283" y="56002"/>
                  <a:pt x="11299" y="55996"/>
                  <a:pt x="11309" y="55989"/>
                </a:cubicBezTo>
                <a:close/>
                <a:moveTo>
                  <a:pt x="10449" y="56316"/>
                </a:moveTo>
                <a:cubicBezTo>
                  <a:pt x="10449" y="56331"/>
                  <a:pt x="10434" y="56331"/>
                  <a:pt x="10434" y="56346"/>
                </a:cubicBezTo>
                <a:cubicBezTo>
                  <a:pt x="10419" y="56360"/>
                  <a:pt x="10390" y="56360"/>
                  <a:pt x="10375" y="56390"/>
                </a:cubicBezTo>
                <a:cubicBezTo>
                  <a:pt x="10375" y="56360"/>
                  <a:pt x="10375" y="56360"/>
                  <a:pt x="10390" y="56346"/>
                </a:cubicBezTo>
                <a:cubicBezTo>
                  <a:pt x="10405" y="56331"/>
                  <a:pt x="10434" y="56331"/>
                  <a:pt x="10449" y="56316"/>
                </a:cubicBezTo>
                <a:close/>
                <a:moveTo>
                  <a:pt x="11567" y="56037"/>
                </a:moveTo>
                <a:cubicBezTo>
                  <a:pt x="11538" y="56110"/>
                  <a:pt x="11494" y="56199"/>
                  <a:pt x="11479" y="56272"/>
                </a:cubicBezTo>
                <a:cubicBezTo>
                  <a:pt x="11376" y="56331"/>
                  <a:pt x="11273" y="56390"/>
                  <a:pt x="11170" y="56434"/>
                </a:cubicBezTo>
                <a:lnTo>
                  <a:pt x="11273" y="56213"/>
                </a:lnTo>
                <a:cubicBezTo>
                  <a:pt x="11376" y="56140"/>
                  <a:pt x="11479" y="56095"/>
                  <a:pt x="11567" y="56037"/>
                </a:cubicBezTo>
                <a:close/>
                <a:moveTo>
                  <a:pt x="10655" y="56272"/>
                </a:moveTo>
                <a:cubicBezTo>
                  <a:pt x="10611" y="56316"/>
                  <a:pt x="10596" y="56360"/>
                  <a:pt x="10566" y="56405"/>
                </a:cubicBezTo>
                <a:cubicBezTo>
                  <a:pt x="10478" y="56434"/>
                  <a:pt x="10434" y="56493"/>
                  <a:pt x="10360" y="56537"/>
                </a:cubicBezTo>
                <a:cubicBezTo>
                  <a:pt x="10390" y="56493"/>
                  <a:pt x="10434" y="56434"/>
                  <a:pt x="10463" y="56405"/>
                </a:cubicBezTo>
                <a:cubicBezTo>
                  <a:pt x="10522" y="56360"/>
                  <a:pt x="10596" y="56316"/>
                  <a:pt x="10655" y="56272"/>
                </a:cubicBezTo>
                <a:close/>
                <a:moveTo>
                  <a:pt x="10875" y="56287"/>
                </a:moveTo>
                <a:cubicBezTo>
                  <a:pt x="10831" y="56346"/>
                  <a:pt x="10817" y="56405"/>
                  <a:pt x="10787" y="56463"/>
                </a:cubicBezTo>
                <a:cubicBezTo>
                  <a:pt x="10684" y="56508"/>
                  <a:pt x="10596" y="56581"/>
                  <a:pt x="10508" y="56640"/>
                </a:cubicBezTo>
                <a:lnTo>
                  <a:pt x="10611" y="56478"/>
                </a:lnTo>
                <a:cubicBezTo>
                  <a:pt x="10714" y="56405"/>
                  <a:pt x="10802" y="56346"/>
                  <a:pt x="10875" y="56287"/>
                </a:cubicBezTo>
                <a:close/>
                <a:moveTo>
                  <a:pt x="11155" y="56287"/>
                </a:moveTo>
                <a:lnTo>
                  <a:pt x="11155" y="56287"/>
                </a:lnTo>
                <a:cubicBezTo>
                  <a:pt x="11111" y="56360"/>
                  <a:pt x="11096" y="56419"/>
                  <a:pt x="11052" y="56493"/>
                </a:cubicBezTo>
                <a:cubicBezTo>
                  <a:pt x="10949" y="56552"/>
                  <a:pt x="10861" y="56625"/>
                  <a:pt x="10743" y="56684"/>
                </a:cubicBezTo>
                <a:cubicBezTo>
                  <a:pt x="10787" y="56625"/>
                  <a:pt x="10802" y="56552"/>
                  <a:pt x="10831" y="56493"/>
                </a:cubicBezTo>
                <a:cubicBezTo>
                  <a:pt x="10949" y="56434"/>
                  <a:pt x="11052" y="56360"/>
                  <a:pt x="11155" y="56287"/>
                </a:cubicBezTo>
                <a:close/>
                <a:moveTo>
                  <a:pt x="10243" y="56552"/>
                </a:moveTo>
                <a:cubicBezTo>
                  <a:pt x="10228" y="56581"/>
                  <a:pt x="10199" y="56625"/>
                  <a:pt x="10169" y="56655"/>
                </a:cubicBezTo>
                <a:cubicBezTo>
                  <a:pt x="10140" y="56699"/>
                  <a:pt x="10081" y="56714"/>
                  <a:pt x="10037" y="56758"/>
                </a:cubicBezTo>
                <a:lnTo>
                  <a:pt x="10022" y="56772"/>
                </a:lnTo>
                <a:cubicBezTo>
                  <a:pt x="10051" y="56728"/>
                  <a:pt x="10081" y="56699"/>
                  <a:pt x="10110" y="56655"/>
                </a:cubicBezTo>
                <a:cubicBezTo>
                  <a:pt x="10154" y="56625"/>
                  <a:pt x="10213" y="56581"/>
                  <a:pt x="10243" y="56552"/>
                </a:cubicBezTo>
                <a:close/>
                <a:moveTo>
                  <a:pt x="10449" y="56581"/>
                </a:moveTo>
                <a:lnTo>
                  <a:pt x="10449" y="56581"/>
                </a:lnTo>
                <a:cubicBezTo>
                  <a:pt x="10434" y="56625"/>
                  <a:pt x="10390" y="56684"/>
                  <a:pt x="10360" y="56728"/>
                </a:cubicBezTo>
                <a:cubicBezTo>
                  <a:pt x="10287" y="56787"/>
                  <a:pt x="10199" y="56846"/>
                  <a:pt x="10096" y="56905"/>
                </a:cubicBezTo>
                <a:cubicBezTo>
                  <a:pt x="10140" y="56846"/>
                  <a:pt x="10169" y="56787"/>
                  <a:pt x="10228" y="56728"/>
                </a:cubicBezTo>
                <a:cubicBezTo>
                  <a:pt x="10302" y="56684"/>
                  <a:pt x="10375" y="56625"/>
                  <a:pt x="10449" y="56581"/>
                </a:cubicBezTo>
                <a:close/>
                <a:moveTo>
                  <a:pt x="10699" y="56581"/>
                </a:moveTo>
                <a:lnTo>
                  <a:pt x="10699" y="56581"/>
                </a:lnTo>
                <a:cubicBezTo>
                  <a:pt x="10669" y="56655"/>
                  <a:pt x="10655" y="56714"/>
                  <a:pt x="10611" y="56772"/>
                </a:cubicBezTo>
                <a:cubicBezTo>
                  <a:pt x="10522" y="56831"/>
                  <a:pt x="10449" y="56875"/>
                  <a:pt x="10360" y="56934"/>
                </a:cubicBezTo>
                <a:cubicBezTo>
                  <a:pt x="10349" y="56946"/>
                  <a:pt x="10327" y="56948"/>
                  <a:pt x="10312" y="56964"/>
                </a:cubicBezTo>
                <a:lnTo>
                  <a:pt x="10312" y="56964"/>
                </a:lnTo>
                <a:cubicBezTo>
                  <a:pt x="10350" y="56908"/>
                  <a:pt x="10378" y="56841"/>
                  <a:pt x="10405" y="56787"/>
                </a:cubicBezTo>
                <a:cubicBezTo>
                  <a:pt x="10508" y="56714"/>
                  <a:pt x="10611" y="56655"/>
                  <a:pt x="10699" y="56581"/>
                </a:cubicBezTo>
                <a:close/>
                <a:moveTo>
                  <a:pt x="9831" y="56876"/>
                </a:moveTo>
                <a:lnTo>
                  <a:pt x="9831" y="56876"/>
                </a:lnTo>
                <a:cubicBezTo>
                  <a:pt x="9801" y="56905"/>
                  <a:pt x="9786" y="56920"/>
                  <a:pt x="9786" y="56934"/>
                </a:cubicBezTo>
                <a:cubicBezTo>
                  <a:pt x="9772" y="56949"/>
                  <a:pt x="9728" y="56978"/>
                  <a:pt x="9713" y="56993"/>
                </a:cubicBezTo>
                <a:cubicBezTo>
                  <a:pt x="9728" y="56978"/>
                  <a:pt x="9728" y="56949"/>
                  <a:pt x="9742" y="56934"/>
                </a:cubicBezTo>
                <a:cubicBezTo>
                  <a:pt x="9772" y="56920"/>
                  <a:pt x="9801" y="56905"/>
                  <a:pt x="9831" y="56876"/>
                </a:cubicBezTo>
                <a:close/>
                <a:moveTo>
                  <a:pt x="10037" y="56861"/>
                </a:moveTo>
                <a:cubicBezTo>
                  <a:pt x="10007" y="56920"/>
                  <a:pt x="9963" y="56949"/>
                  <a:pt x="9948" y="57008"/>
                </a:cubicBezTo>
                <a:cubicBezTo>
                  <a:pt x="9875" y="57052"/>
                  <a:pt x="9801" y="57096"/>
                  <a:pt x="9728" y="57140"/>
                </a:cubicBezTo>
                <a:cubicBezTo>
                  <a:pt x="9772" y="57081"/>
                  <a:pt x="9801" y="57052"/>
                  <a:pt x="9845" y="56993"/>
                </a:cubicBezTo>
                <a:cubicBezTo>
                  <a:pt x="9919" y="56949"/>
                  <a:pt x="9978" y="56905"/>
                  <a:pt x="10037" y="56861"/>
                </a:cubicBezTo>
                <a:close/>
                <a:moveTo>
                  <a:pt x="10272" y="56905"/>
                </a:moveTo>
                <a:cubicBezTo>
                  <a:pt x="10228" y="56949"/>
                  <a:pt x="10199" y="57023"/>
                  <a:pt x="10169" y="57081"/>
                </a:cubicBezTo>
                <a:cubicBezTo>
                  <a:pt x="10081" y="57140"/>
                  <a:pt x="9978" y="57214"/>
                  <a:pt x="9875" y="57273"/>
                </a:cubicBezTo>
                <a:cubicBezTo>
                  <a:pt x="9919" y="57199"/>
                  <a:pt x="9978" y="57140"/>
                  <a:pt x="10007" y="57067"/>
                </a:cubicBezTo>
                <a:cubicBezTo>
                  <a:pt x="10081" y="57008"/>
                  <a:pt x="10169" y="56949"/>
                  <a:pt x="10272" y="56905"/>
                </a:cubicBezTo>
                <a:close/>
                <a:moveTo>
                  <a:pt x="9639" y="57140"/>
                </a:moveTo>
                <a:lnTo>
                  <a:pt x="9639" y="57140"/>
                </a:lnTo>
                <a:cubicBezTo>
                  <a:pt x="9610" y="57170"/>
                  <a:pt x="9580" y="57214"/>
                  <a:pt x="9551" y="57258"/>
                </a:cubicBezTo>
                <a:lnTo>
                  <a:pt x="9374" y="57376"/>
                </a:lnTo>
                <a:cubicBezTo>
                  <a:pt x="9404" y="57317"/>
                  <a:pt x="9433" y="57288"/>
                  <a:pt x="9477" y="57243"/>
                </a:cubicBezTo>
                <a:lnTo>
                  <a:pt x="9639" y="57140"/>
                </a:lnTo>
                <a:close/>
                <a:moveTo>
                  <a:pt x="9831" y="57170"/>
                </a:moveTo>
                <a:cubicBezTo>
                  <a:pt x="9801" y="57229"/>
                  <a:pt x="9772" y="57288"/>
                  <a:pt x="9728" y="57346"/>
                </a:cubicBezTo>
                <a:lnTo>
                  <a:pt x="9463" y="57508"/>
                </a:lnTo>
                <a:cubicBezTo>
                  <a:pt x="9492" y="57449"/>
                  <a:pt x="9551" y="57376"/>
                  <a:pt x="9580" y="57317"/>
                </a:cubicBezTo>
                <a:cubicBezTo>
                  <a:pt x="9654" y="57258"/>
                  <a:pt x="9757" y="57229"/>
                  <a:pt x="9831" y="57170"/>
                </a:cubicBezTo>
                <a:close/>
                <a:moveTo>
                  <a:pt x="9170" y="57449"/>
                </a:moveTo>
                <a:cubicBezTo>
                  <a:pt x="9159" y="57462"/>
                  <a:pt x="9147" y="57478"/>
                  <a:pt x="9139" y="57494"/>
                </a:cubicBezTo>
                <a:cubicBezTo>
                  <a:pt x="9126" y="57500"/>
                  <a:pt x="9111" y="57506"/>
                  <a:pt x="9097" y="57512"/>
                </a:cubicBezTo>
                <a:lnTo>
                  <a:pt x="9097" y="57512"/>
                </a:lnTo>
                <a:cubicBezTo>
                  <a:pt x="9101" y="57507"/>
                  <a:pt x="9106" y="57501"/>
                  <a:pt x="9110" y="57494"/>
                </a:cubicBezTo>
                <a:cubicBezTo>
                  <a:pt x="9128" y="57475"/>
                  <a:pt x="9151" y="57463"/>
                  <a:pt x="9170" y="57449"/>
                </a:cubicBezTo>
                <a:close/>
                <a:moveTo>
                  <a:pt x="9408" y="57434"/>
                </a:moveTo>
                <a:lnTo>
                  <a:pt x="9301" y="57582"/>
                </a:lnTo>
                <a:cubicBezTo>
                  <a:pt x="9227" y="57611"/>
                  <a:pt x="9154" y="57670"/>
                  <a:pt x="9065" y="57714"/>
                </a:cubicBezTo>
                <a:cubicBezTo>
                  <a:pt x="9124" y="57670"/>
                  <a:pt x="9168" y="57611"/>
                  <a:pt x="9198" y="57567"/>
                </a:cubicBezTo>
                <a:cubicBezTo>
                  <a:pt x="9271" y="57523"/>
                  <a:pt x="9330" y="57494"/>
                  <a:pt x="9404" y="57435"/>
                </a:cubicBezTo>
                <a:cubicBezTo>
                  <a:pt x="9404" y="57435"/>
                  <a:pt x="9406" y="57435"/>
                  <a:pt x="9408" y="57434"/>
                </a:cubicBezTo>
                <a:close/>
                <a:moveTo>
                  <a:pt x="8992" y="57685"/>
                </a:moveTo>
                <a:lnTo>
                  <a:pt x="8992" y="57685"/>
                </a:lnTo>
                <a:cubicBezTo>
                  <a:pt x="8962" y="57729"/>
                  <a:pt x="8918" y="57773"/>
                  <a:pt x="8889" y="57832"/>
                </a:cubicBezTo>
                <a:cubicBezTo>
                  <a:pt x="8830" y="57876"/>
                  <a:pt x="8771" y="57891"/>
                  <a:pt x="8742" y="57935"/>
                </a:cubicBezTo>
                <a:cubicBezTo>
                  <a:pt x="8727" y="57935"/>
                  <a:pt x="8727" y="57950"/>
                  <a:pt x="8697" y="57950"/>
                </a:cubicBezTo>
                <a:cubicBezTo>
                  <a:pt x="8756" y="57876"/>
                  <a:pt x="8800" y="57832"/>
                  <a:pt x="8830" y="57803"/>
                </a:cubicBezTo>
                <a:lnTo>
                  <a:pt x="8992" y="57685"/>
                </a:lnTo>
                <a:close/>
                <a:moveTo>
                  <a:pt x="8565" y="57950"/>
                </a:moveTo>
                <a:cubicBezTo>
                  <a:pt x="8550" y="57979"/>
                  <a:pt x="8521" y="58009"/>
                  <a:pt x="8491" y="58038"/>
                </a:cubicBezTo>
                <a:cubicBezTo>
                  <a:pt x="8462" y="58053"/>
                  <a:pt x="8418" y="58082"/>
                  <a:pt x="8374" y="58112"/>
                </a:cubicBezTo>
                <a:cubicBezTo>
                  <a:pt x="8403" y="58082"/>
                  <a:pt x="8447" y="58053"/>
                  <a:pt x="8462" y="58023"/>
                </a:cubicBezTo>
                <a:cubicBezTo>
                  <a:pt x="8506" y="58009"/>
                  <a:pt x="8536" y="57964"/>
                  <a:pt x="8565" y="57950"/>
                </a:cubicBezTo>
                <a:close/>
                <a:moveTo>
                  <a:pt x="15791" y="54903"/>
                </a:moveTo>
                <a:cubicBezTo>
                  <a:pt x="15879" y="56493"/>
                  <a:pt x="16335" y="58038"/>
                  <a:pt x="16777" y="59554"/>
                </a:cubicBezTo>
                <a:cubicBezTo>
                  <a:pt x="17277" y="61246"/>
                  <a:pt x="17792" y="62968"/>
                  <a:pt x="17778" y="64734"/>
                </a:cubicBezTo>
                <a:cubicBezTo>
                  <a:pt x="17778" y="67736"/>
                  <a:pt x="16188" y="70635"/>
                  <a:pt x="13701" y="72313"/>
                </a:cubicBezTo>
                <a:cubicBezTo>
                  <a:pt x="15864" y="70562"/>
                  <a:pt x="17159" y="67766"/>
                  <a:pt x="17145" y="64808"/>
                </a:cubicBezTo>
                <a:cubicBezTo>
                  <a:pt x="17145" y="63100"/>
                  <a:pt x="16688" y="61408"/>
                  <a:pt x="16262" y="59789"/>
                </a:cubicBezTo>
                <a:cubicBezTo>
                  <a:pt x="15835" y="58215"/>
                  <a:pt x="15423" y="56596"/>
                  <a:pt x="15393" y="54977"/>
                </a:cubicBezTo>
                <a:cubicBezTo>
                  <a:pt x="15526" y="54962"/>
                  <a:pt x="15658" y="54933"/>
                  <a:pt x="15791" y="54903"/>
                </a:cubicBezTo>
                <a:close/>
                <a:moveTo>
                  <a:pt x="15320" y="55006"/>
                </a:moveTo>
                <a:cubicBezTo>
                  <a:pt x="15335" y="56640"/>
                  <a:pt x="15776" y="58244"/>
                  <a:pt x="16188" y="59819"/>
                </a:cubicBezTo>
                <a:cubicBezTo>
                  <a:pt x="16630" y="61438"/>
                  <a:pt x="17071" y="63130"/>
                  <a:pt x="17071" y="64822"/>
                </a:cubicBezTo>
                <a:cubicBezTo>
                  <a:pt x="17086" y="67927"/>
                  <a:pt x="15629" y="70856"/>
                  <a:pt x="13260" y="72548"/>
                </a:cubicBezTo>
                <a:cubicBezTo>
                  <a:pt x="15320" y="70782"/>
                  <a:pt x="16497" y="67972"/>
                  <a:pt x="16468" y="64881"/>
                </a:cubicBezTo>
                <a:cubicBezTo>
                  <a:pt x="16453" y="63248"/>
                  <a:pt x="16056" y="61629"/>
                  <a:pt x="15688" y="60069"/>
                </a:cubicBezTo>
                <a:cubicBezTo>
                  <a:pt x="15305" y="58421"/>
                  <a:pt x="14893" y="56758"/>
                  <a:pt x="14952" y="55080"/>
                </a:cubicBezTo>
                <a:cubicBezTo>
                  <a:pt x="15084" y="55036"/>
                  <a:pt x="15217" y="55021"/>
                  <a:pt x="15320" y="55006"/>
                </a:cubicBezTo>
                <a:close/>
                <a:moveTo>
                  <a:pt x="14864" y="55095"/>
                </a:moveTo>
                <a:lnTo>
                  <a:pt x="14864" y="55095"/>
                </a:lnTo>
                <a:cubicBezTo>
                  <a:pt x="14834" y="56772"/>
                  <a:pt x="15217" y="58450"/>
                  <a:pt x="15614" y="60084"/>
                </a:cubicBezTo>
                <a:cubicBezTo>
                  <a:pt x="15982" y="61644"/>
                  <a:pt x="16365" y="63248"/>
                  <a:pt x="16394" y="64881"/>
                </a:cubicBezTo>
                <a:cubicBezTo>
                  <a:pt x="16424" y="68119"/>
                  <a:pt x="15099" y="71062"/>
                  <a:pt x="12862" y="72799"/>
                </a:cubicBezTo>
                <a:cubicBezTo>
                  <a:pt x="14790" y="71003"/>
                  <a:pt x="15820" y="68251"/>
                  <a:pt x="15761" y="64955"/>
                </a:cubicBezTo>
                <a:cubicBezTo>
                  <a:pt x="15747" y="63395"/>
                  <a:pt x="15408" y="61864"/>
                  <a:pt x="15099" y="60378"/>
                </a:cubicBezTo>
                <a:cubicBezTo>
                  <a:pt x="14731" y="58597"/>
                  <a:pt x="14363" y="56905"/>
                  <a:pt x="14496" y="55183"/>
                </a:cubicBezTo>
                <a:cubicBezTo>
                  <a:pt x="14628" y="55154"/>
                  <a:pt x="14731" y="55139"/>
                  <a:pt x="14864" y="55095"/>
                </a:cubicBezTo>
                <a:close/>
                <a:moveTo>
                  <a:pt x="14407" y="55213"/>
                </a:moveTo>
                <a:lnTo>
                  <a:pt x="14407" y="55213"/>
                </a:lnTo>
                <a:cubicBezTo>
                  <a:pt x="14290" y="56934"/>
                  <a:pt x="14643" y="58627"/>
                  <a:pt x="15011" y="60393"/>
                </a:cubicBezTo>
                <a:cubicBezTo>
                  <a:pt x="15320" y="61864"/>
                  <a:pt x="15644" y="63395"/>
                  <a:pt x="15673" y="64955"/>
                </a:cubicBezTo>
                <a:cubicBezTo>
                  <a:pt x="15747" y="68398"/>
                  <a:pt x="14613" y="71253"/>
                  <a:pt x="12480" y="73019"/>
                </a:cubicBezTo>
                <a:cubicBezTo>
                  <a:pt x="14246" y="71224"/>
                  <a:pt x="15143" y="68472"/>
                  <a:pt x="15070" y="65028"/>
                </a:cubicBezTo>
                <a:cubicBezTo>
                  <a:pt x="15026" y="63557"/>
                  <a:pt x="14775" y="62129"/>
                  <a:pt x="14510" y="60731"/>
                </a:cubicBezTo>
                <a:cubicBezTo>
                  <a:pt x="14157" y="58862"/>
                  <a:pt x="13848" y="57096"/>
                  <a:pt x="14054" y="55301"/>
                </a:cubicBezTo>
                <a:cubicBezTo>
                  <a:pt x="14157" y="55257"/>
                  <a:pt x="14290" y="55227"/>
                  <a:pt x="14407" y="55213"/>
                </a:cubicBezTo>
                <a:close/>
                <a:moveTo>
                  <a:pt x="13995" y="55316"/>
                </a:moveTo>
                <a:lnTo>
                  <a:pt x="13995" y="55316"/>
                </a:lnTo>
                <a:cubicBezTo>
                  <a:pt x="13804" y="57096"/>
                  <a:pt x="14128" y="58862"/>
                  <a:pt x="14466" y="60716"/>
                </a:cubicBezTo>
                <a:cubicBezTo>
                  <a:pt x="14716" y="62100"/>
                  <a:pt x="14981" y="63557"/>
                  <a:pt x="15011" y="65014"/>
                </a:cubicBezTo>
                <a:cubicBezTo>
                  <a:pt x="15084" y="68546"/>
                  <a:pt x="14128" y="71342"/>
                  <a:pt x="12274" y="73108"/>
                </a:cubicBezTo>
                <a:cubicBezTo>
                  <a:pt x="12229" y="73122"/>
                  <a:pt x="12215" y="73137"/>
                  <a:pt x="12200" y="73137"/>
                </a:cubicBezTo>
                <a:cubicBezTo>
                  <a:pt x="13775" y="71342"/>
                  <a:pt x="14481" y="68766"/>
                  <a:pt x="14393" y="65087"/>
                </a:cubicBezTo>
                <a:cubicBezTo>
                  <a:pt x="14349" y="63719"/>
                  <a:pt x="14143" y="62394"/>
                  <a:pt x="13951" y="61114"/>
                </a:cubicBezTo>
                <a:cubicBezTo>
                  <a:pt x="13627" y="59156"/>
                  <a:pt x="13363" y="57302"/>
                  <a:pt x="13657" y="55433"/>
                </a:cubicBezTo>
                <a:cubicBezTo>
                  <a:pt x="13760" y="55389"/>
                  <a:pt x="13892" y="55360"/>
                  <a:pt x="13995" y="55316"/>
                </a:cubicBezTo>
                <a:close/>
                <a:moveTo>
                  <a:pt x="13524" y="55477"/>
                </a:moveTo>
                <a:lnTo>
                  <a:pt x="13524" y="55477"/>
                </a:lnTo>
                <a:cubicBezTo>
                  <a:pt x="13245" y="57346"/>
                  <a:pt x="13524" y="59201"/>
                  <a:pt x="13833" y="61143"/>
                </a:cubicBezTo>
                <a:cubicBezTo>
                  <a:pt x="14040" y="62438"/>
                  <a:pt x="14246" y="63763"/>
                  <a:pt x="14275" y="65117"/>
                </a:cubicBezTo>
                <a:cubicBezTo>
                  <a:pt x="14407" y="68840"/>
                  <a:pt x="13672" y="71430"/>
                  <a:pt x="12009" y="73211"/>
                </a:cubicBezTo>
                <a:cubicBezTo>
                  <a:pt x="11979" y="73240"/>
                  <a:pt x="11965" y="73240"/>
                  <a:pt x="11920" y="73255"/>
                </a:cubicBezTo>
                <a:cubicBezTo>
                  <a:pt x="13613" y="71047"/>
                  <a:pt x="13760" y="68060"/>
                  <a:pt x="13672" y="65161"/>
                </a:cubicBezTo>
                <a:cubicBezTo>
                  <a:pt x="13627" y="63925"/>
                  <a:pt x="13466" y="62733"/>
                  <a:pt x="13318" y="61570"/>
                </a:cubicBezTo>
                <a:cubicBezTo>
                  <a:pt x="13039" y="59495"/>
                  <a:pt x="12803" y="57538"/>
                  <a:pt x="13186" y="55595"/>
                </a:cubicBezTo>
                <a:lnTo>
                  <a:pt x="13524" y="55477"/>
                </a:lnTo>
                <a:close/>
                <a:moveTo>
                  <a:pt x="13112" y="55610"/>
                </a:moveTo>
                <a:cubicBezTo>
                  <a:pt x="12730" y="57567"/>
                  <a:pt x="12980" y="59510"/>
                  <a:pt x="13260" y="61570"/>
                </a:cubicBezTo>
                <a:cubicBezTo>
                  <a:pt x="13407" y="62733"/>
                  <a:pt x="13569" y="63939"/>
                  <a:pt x="13613" y="65161"/>
                </a:cubicBezTo>
                <a:cubicBezTo>
                  <a:pt x="13701" y="68104"/>
                  <a:pt x="13539" y="71121"/>
                  <a:pt x="11788" y="73314"/>
                </a:cubicBezTo>
                <a:cubicBezTo>
                  <a:pt x="11744" y="73343"/>
                  <a:pt x="11700" y="73343"/>
                  <a:pt x="11670" y="73358"/>
                </a:cubicBezTo>
                <a:cubicBezTo>
                  <a:pt x="13083" y="71209"/>
                  <a:pt x="13112" y="68501"/>
                  <a:pt x="12995" y="65234"/>
                </a:cubicBezTo>
                <a:cubicBezTo>
                  <a:pt x="12951" y="64160"/>
                  <a:pt x="12847" y="63115"/>
                  <a:pt x="12730" y="62100"/>
                </a:cubicBezTo>
                <a:cubicBezTo>
                  <a:pt x="12509" y="59878"/>
                  <a:pt x="12288" y="57803"/>
                  <a:pt x="12789" y="55742"/>
                </a:cubicBezTo>
                <a:cubicBezTo>
                  <a:pt x="12892" y="55698"/>
                  <a:pt x="13009" y="55654"/>
                  <a:pt x="13112" y="55610"/>
                </a:cubicBezTo>
                <a:close/>
                <a:moveTo>
                  <a:pt x="11881" y="73374"/>
                </a:moveTo>
                <a:cubicBezTo>
                  <a:pt x="11888" y="73374"/>
                  <a:pt x="11881" y="73387"/>
                  <a:pt x="11861" y="73387"/>
                </a:cubicBezTo>
                <a:cubicBezTo>
                  <a:pt x="11871" y="73377"/>
                  <a:pt x="11878" y="73374"/>
                  <a:pt x="11881" y="73374"/>
                </a:cubicBezTo>
                <a:close/>
                <a:moveTo>
                  <a:pt x="11861" y="73387"/>
                </a:moveTo>
                <a:lnTo>
                  <a:pt x="11861" y="73387"/>
                </a:lnTo>
                <a:cubicBezTo>
                  <a:pt x="11847" y="73402"/>
                  <a:pt x="11832" y="73402"/>
                  <a:pt x="11817" y="73417"/>
                </a:cubicBezTo>
                <a:lnTo>
                  <a:pt x="11832" y="73402"/>
                </a:lnTo>
                <a:cubicBezTo>
                  <a:pt x="11847" y="73387"/>
                  <a:pt x="11861" y="73387"/>
                  <a:pt x="11861" y="73387"/>
                </a:cubicBezTo>
                <a:close/>
                <a:moveTo>
                  <a:pt x="12686" y="55801"/>
                </a:moveTo>
                <a:lnTo>
                  <a:pt x="12686" y="55801"/>
                </a:lnTo>
                <a:cubicBezTo>
                  <a:pt x="12215" y="57861"/>
                  <a:pt x="12421" y="59936"/>
                  <a:pt x="12656" y="62144"/>
                </a:cubicBezTo>
                <a:cubicBezTo>
                  <a:pt x="12759" y="63159"/>
                  <a:pt x="12877" y="64204"/>
                  <a:pt x="12906" y="65249"/>
                </a:cubicBezTo>
                <a:cubicBezTo>
                  <a:pt x="13039" y="68560"/>
                  <a:pt x="13009" y="71283"/>
                  <a:pt x="11538" y="73431"/>
                </a:cubicBezTo>
                <a:cubicBezTo>
                  <a:pt x="11494" y="73461"/>
                  <a:pt x="11435" y="73476"/>
                  <a:pt x="11405" y="73490"/>
                </a:cubicBezTo>
                <a:cubicBezTo>
                  <a:pt x="12568" y="71401"/>
                  <a:pt x="12450" y="68869"/>
                  <a:pt x="12318" y="66000"/>
                </a:cubicBezTo>
                <a:cubicBezTo>
                  <a:pt x="12303" y="65764"/>
                  <a:pt x="12303" y="65543"/>
                  <a:pt x="12288" y="65308"/>
                </a:cubicBezTo>
                <a:cubicBezTo>
                  <a:pt x="12244" y="64454"/>
                  <a:pt x="12185" y="63616"/>
                  <a:pt x="12126" y="62791"/>
                </a:cubicBezTo>
                <a:cubicBezTo>
                  <a:pt x="11935" y="60407"/>
                  <a:pt x="11758" y="58171"/>
                  <a:pt x="12347" y="55992"/>
                </a:cubicBezTo>
                <a:cubicBezTo>
                  <a:pt x="12347" y="55978"/>
                  <a:pt x="12362" y="55948"/>
                  <a:pt x="12362" y="55919"/>
                </a:cubicBezTo>
                <a:cubicBezTo>
                  <a:pt x="12465" y="55875"/>
                  <a:pt x="12583" y="55831"/>
                  <a:pt x="12686" y="55801"/>
                </a:cubicBezTo>
                <a:close/>
                <a:moveTo>
                  <a:pt x="11660" y="73469"/>
                </a:moveTo>
                <a:cubicBezTo>
                  <a:pt x="11649" y="73474"/>
                  <a:pt x="11641" y="73482"/>
                  <a:pt x="11641" y="73490"/>
                </a:cubicBezTo>
                <a:cubicBezTo>
                  <a:pt x="11611" y="73505"/>
                  <a:pt x="11597" y="73505"/>
                  <a:pt x="11552" y="73534"/>
                </a:cubicBezTo>
                <a:cubicBezTo>
                  <a:pt x="11567" y="73505"/>
                  <a:pt x="11567" y="73490"/>
                  <a:pt x="11597" y="73490"/>
                </a:cubicBezTo>
                <a:cubicBezTo>
                  <a:pt x="11620" y="73479"/>
                  <a:pt x="11634" y="73476"/>
                  <a:pt x="11660" y="73469"/>
                </a:cubicBezTo>
                <a:close/>
                <a:moveTo>
                  <a:pt x="12288" y="55963"/>
                </a:moveTo>
                <a:lnTo>
                  <a:pt x="12288" y="55978"/>
                </a:lnTo>
                <a:cubicBezTo>
                  <a:pt x="11685" y="58171"/>
                  <a:pt x="11861" y="60407"/>
                  <a:pt x="12053" y="62806"/>
                </a:cubicBezTo>
                <a:cubicBezTo>
                  <a:pt x="12126" y="63616"/>
                  <a:pt x="12185" y="64454"/>
                  <a:pt x="12215" y="65323"/>
                </a:cubicBezTo>
                <a:cubicBezTo>
                  <a:pt x="12229" y="65558"/>
                  <a:pt x="12229" y="65779"/>
                  <a:pt x="12259" y="66029"/>
                </a:cubicBezTo>
                <a:cubicBezTo>
                  <a:pt x="12377" y="68928"/>
                  <a:pt x="12494" y="71445"/>
                  <a:pt x="11302" y="73534"/>
                </a:cubicBezTo>
                <a:cubicBezTo>
                  <a:pt x="11243" y="73549"/>
                  <a:pt x="11199" y="73564"/>
                  <a:pt x="11155" y="73579"/>
                </a:cubicBezTo>
                <a:cubicBezTo>
                  <a:pt x="12009" y="71665"/>
                  <a:pt x="11861" y="69517"/>
                  <a:pt x="11700" y="67074"/>
                </a:cubicBezTo>
                <a:cubicBezTo>
                  <a:pt x="11670" y="66515"/>
                  <a:pt x="11626" y="65970"/>
                  <a:pt x="11597" y="65382"/>
                </a:cubicBezTo>
                <a:cubicBezTo>
                  <a:pt x="11552" y="64808"/>
                  <a:pt x="11523" y="64219"/>
                  <a:pt x="11494" y="63674"/>
                </a:cubicBezTo>
                <a:cubicBezTo>
                  <a:pt x="11332" y="61055"/>
                  <a:pt x="11170" y="58597"/>
                  <a:pt x="11920" y="56257"/>
                </a:cubicBezTo>
                <a:cubicBezTo>
                  <a:pt x="11935" y="56199"/>
                  <a:pt x="11965" y="56169"/>
                  <a:pt x="11979" y="56110"/>
                </a:cubicBezTo>
                <a:cubicBezTo>
                  <a:pt x="12082" y="56051"/>
                  <a:pt x="12185" y="56022"/>
                  <a:pt x="12288" y="55963"/>
                </a:cubicBezTo>
                <a:close/>
                <a:moveTo>
                  <a:pt x="11449" y="73549"/>
                </a:moveTo>
                <a:cubicBezTo>
                  <a:pt x="11420" y="73564"/>
                  <a:pt x="11420" y="73579"/>
                  <a:pt x="11405" y="73608"/>
                </a:cubicBezTo>
                <a:cubicBezTo>
                  <a:pt x="11376" y="73608"/>
                  <a:pt x="11332" y="73623"/>
                  <a:pt x="11302" y="73637"/>
                </a:cubicBezTo>
                <a:cubicBezTo>
                  <a:pt x="11317" y="73623"/>
                  <a:pt x="11317" y="73608"/>
                  <a:pt x="11332" y="73579"/>
                </a:cubicBezTo>
                <a:cubicBezTo>
                  <a:pt x="11376" y="73564"/>
                  <a:pt x="11405" y="73549"/>
                  <a:pt x="11449" y="73549"/>
                </a:cubicBezTo>
                <a:close/>
                <a:moveTo>
                  <a:pt x="11861" y="56169"/>
                </a:moveTo>
                <a:cubicBezTo>
                  <a:pt x="11861" y="56184"/>
                  <a:pt x="11847" y="56213"/>
                  <a:pt x="11847" y="56243"/>
                </a:cubicBezTo>
                <a:cubicBezTo>
                  <a:pt x="11111" y="58568"/>
                  <a:pt x="11258" y="61055"/>
                  <a:pt x="11420" y="63689"/>
                </a:cubicBezTo>
                <a:cubicBezTo>
                  <a:pt x="11464" y="64234"/>
                  <a:pt x="11494" y="64822"/>
                  <a:pt x="11523" y="65396"/>
                </a:cubicBezTo>
                <a:cubicBezTo>
                  <a:pt x="11552" y="65970"/>
                  <a:pt x="11597" y="66544"/>
                  <a:pt x="11626" y="67089"/>
                </a:cubicBezTo>
                <a:cubicBezTo>
                  <a:pt x="11788" y="69576"/>
                  <a:pt x="11935" y="71724"/>
                  <a:pt x="11023" y="73623"/>
                </a:cubicBezTo>
                <a:cubicBezTo>
                  <a:pt x="10964" y="73623"/>
                  <a:pt x="10905" y="73637"/>
                  <a:pt x="10846" y="73652"/>
                </a:cubicBezTo>
                <a:cubicBezTo>
                  <a:pt x="11508" y="71916"/>
                  <a:pt x="11332" y="70017"/>
                  <a:pt x="11111" y="67839"/>
                </a:cubicBezTo>
                <a:cubicBezTo>
                  <a:pt x="11037" y="67074"/>
                  <a:pt x="10949" y="66265"/>
                  <a:pt x="10905" y="65440"/>
                </a:cubicBezTo>
                <a:lnTo>
                  <a:pt x="10875" y="64881"/>
                </a:lnTo>
                <a:cubicBezTo>
                  <a:pt x="10714" y="61908"/>
                  <a:pt x="10537" y="59083"/>
                  <a:pt x="11479" y="56508"/>
                </a:cubicBezTo>
                <a:cubicBezTo>
                  <a:pt x="11494" y="56463"/>
                  <a:pt x="11538" y="56390"/>
                  <a:pt x="11552" y="56331"/>
                </a:cubicBezTo>
                <a:cubicBezTo>
                  <a:pt x="11670" y="56272"/>
                  <a:pt x="11758" y="56213"/>
                  <a:pt x="11861" y="56169"/>
                </a:cubicBezTo>
                <a:close/>
                <a:moveTo>
                  <a:pt x="11491" y="73646"/>
                </a:moveTo>
                <a:cubicBezTo>
                  <a:pt x="11493" y="73646"/>
                  <a:pt x="11494" y="73648"/>
                  <a:pt x="11494" y="73652"/>
                </a:cubicBezTo>
                <a:cubicBezTo>
                  <a:pt x="11479" y="73682"/>
                  <a:pt x="11464" y="73682"/>
                  <a:pt x="11449" y="73696"/>
                </a:cubicBezTo>
                <a:lnTo>
                  <a:pt x="11464" y="73682"/>
                </a:lnTo>
                <a:cubicBezTo>
                  <a:pt x="11475" y="73660"/>
                  <a:pt x="11486" y="73646"/>
                  <a:pt x="11491" y="73646"/>
                </a:cubicBezTo>
                <a:close/>
                <a:moveTo>
                  <a:pt x="11199" y="73623"/>
                </a:moveTo>
                <a:lnTo>
                  <a:pt x="11199" y="73623"/>
                </a:lnTo>
                <a:cubicBezTo>
                  <a:pt x="11185" y="73637"/>
                  <a:pt x="11170" y="73682"/>
                  <a:pt x="11170" y="73696"/>
                </a:cubicBezTo>
                <a:cubicBezTo>
                  <a:pt x="11126" y="73711"/>
                  <a:pt x="11082" y="73726"/>
                  <a:pt x="11037" y="73755"/>
                </a:cubicBezTo>
                <a:cubicBezTo>
                  <a:pt x="11052" y="73726"/>
                  <a:pt x="11052" y="73696"/>
                  <a:pt x="11082" y="73682"/>
                </a:cubicBezTo>
                <a:cubicBezTo>
                  <a:pt x="11111" y="73652"/>
                  <a:pt x="11170" y="73637"/>
                  <a:pt x="11199" y="73623"/>
                </a:cubicBezTo>
                <a:close/>
                <a:moveTo>
                  <a:pt x="11449" y="56375"/>
                </a:moveTo>
                <a:lnTo>
                  <a:pt x="11449" y="56375"/>
                </a:lnTo>
                <a:cubicBezTo>
                  <a:pt x="11420" y="56419"/>
                  <a:pt x="11420" y="56449"/>
                  <a:pt x="11405" y="56493"/>
                </a:cubicBezTo>
                <a:cubicBezTo>
                  <a:pt x="10463" y="59083"/>
                  <a:pt x="10625" y="61923"/>
                  <a:pt x="10802" y="64896"/>
                </a:cubicBezTo>
                <a:lnTo>
                  <a:pt x="10831" y="65455"/>
                </a:lnTo>
                <a:cubicBezTo>
                  <a:pt x="10875" y="66294"/>
                  <a:pt x="10964" y="67089"/>
                  <a:pt x="11037" y="67869"/>
                </a:cubicBezTo>
                <a:cubicBezTo>
                  <a:pt x="11258" y="70032"/>
                  <a:pt x="11464" y="71945"/>
                  <a:pt x="10758" y="73696"/>
                </a:cubicBezTo>
                <a:cubicBezTo>
                  <a:pt x="10684" y="73711"/>
                  <a:pt x="10640" y="73726"/>
                  <a:pt x="10581" y="73770"/>
                </a:cubicBezTo>
                <a:cubicBezTo>
                  <a:pt x="11082" y="72136"/>
                  <a:pt x="10817" y="70415"/>
                  <a:pt x="10537" y="68487"/>
                </a:cubicBezTo>
                <a:cubicBezTo>
                  <a:pt x="10405" y="67545"/>
                  <a:pt x="10257" y="66574"/>
                  <a:pt x="10213" y="65529"/>
                </a:cubicBezTo>
                <a:cubicBezTo>
                  <a:pt x="10022" y="62453"/>
                  <a:pt x="9948" y="59480"/>
                  <a:pt x="11037" y="56772"/>
                </a:cubicBezTo>
                <a:cubicBezTo>
                  <a:pt x="11082" y="56699"/>
                  <a:pt x="11096" y="56625"/>
                  <a:pt x="11126" y="56566"/>
                </a:cubicBezTo>
                <a:cubicBezTo>
                  <a:pt x="11243" y="56508"/>
                  <a:pt x="11332" y="56434"/>
                  <a:pt x="11449" y="56375"/>
                </a:cubicBezTo>
                <a:close/>
                <a:moveTo>
                  <a:pt x="11296" y="73750"/>
                </a:moveTo>
                <a:cubicBezTo>
                  <a:pt x="11291" y="73757"/>
                  <a:pt x="11284" y="73764"/>
                  <a:pt x="11273" y="73770"/>
                </a:cubicBezTo>
                <a:cubicBezTo>
                  <a:pt x="11258" y="73785"/>
                  <a:pt x="11229" y="73799"/>
                  <a:pt x="11199" y="73799"/>
                </a:cubicBezTo>
                <a:cubicBezTo>
                  <a:pt x="11214" y="73785"/>
                  <a:pt x="11214" y="73770"/>
                  <a:pt x="11243" y="73770"/>
                </a:cubicBezTo>
                <a:cubicBezTo>
                  <a:pt x="11261" y="73761"/>
                  <a:pt x="11279" y="73757"/>
                  <a:pt x="11296" y="73750"/>
                </a:cubicBezTo>
                <a:close/>
                <a:moveTo>
                  <a:pt x="11008" y="56625"/>
                </a:moveTo>
                <a:lnTo>
                  <a:pt x="10949" y="56728"/>
                </a:lnTo>
                <a:cubicBezTo>
                  <a:pt x="9860" y="59436"/>
                  <a:pt x="9934" y="62438"/>
                  <a:pt x="10125" y="65514"/>
                </a:cubicBezTo>
                <a:cubicBezTo>
                  <a:pt x="10169" y="66559"/>
                  <a:pt x="10316" y="67530"/>
                  <a:pt x="10449" y="68472"/>
                </a:cubicBezTo>
                <a:cubicBezTo>
                  <a:pt x="10728" y="70415"/>
                  <a:pt x="10978" y="72136"/>
                  <a:pt x="10463" y="73770"/>
                </a:cubicBezTo>
                <a:cubicBezTo>
                  <a:pt x="10419" y="73785"/>
                  <a:pt x="10346" y="73799"/>
                  <a:pt x="10287" y="73829"/>
                </a:cubicBezTo>
                <a:cubicBezTo>
                  <a:pt x="10640" y="72254"/>
                  <a:pt x="10316" y="70635"/>
                  <a:pt x="9992" y="68928"/>
                </a:cubicBezTo>
                <a:cubicBezTo>
                  <a:pt x="9786" y="67869"/>
                  <a:pt x="9566" y="66735"/>
                  <a:pt x="9492" y="65543"/>
                </a:cubicBezTo>
                <a:cubicBezTo>
                  <a:pt x="9242" y="61776"/>
                  <a:pt x="9566" y="59215"/>
                  <a:pt x="10581" y="56993"/>
                </a:cubicBezTo>
                <a:cubicBezTo>
                  <a:pt x="10611" y="56920"/>
                  <a:pt x="10640" y="56861"/>
                  <a:pt x="10669" y="56787"/>
                </a:cubicBezTo>
                <a:cubicBezTo>
                  <a:pt x="10802" y="56758"/>
                  <a:pt x="10890" y="56699"/>
                  <a:pt x="11008" y="56625"/>
                </a:cubicBezTo>
                <a:close/>
                <a:moveTo>
                  <a:pt x="10964" y="73711"/>
                </a:moveTo>
                <a:cubicBezTo>
                  <a:pt x="10949" y="73755"/>
                  <a:pt x="10934" y="73770"/>
                  <a:pt x="10934" y="73799"/>
                </a:cubicBezTo>
                <a:cubicBezTo>
                  <a:pt x="10875" y="73829"/>
                  <a:pt x="10831" y="73843"/>
                  <a:pt x="10787" y="73858"/>
                </a:cubicBezTo>
                <a:cubicBezTo>
                  <a:pt x="10787" y="73829"/>
                  <a:pt x="10802" y="73785"/>
                  <a:pt x="10817" y="73770"/>
                </a:cubicBezTo>
                <a:cubicBezTo>
                  <a:pt x="10875" y="73755"/>
                  <a:pt x="10934" y="73726"/>
                  <a:pt x="10964" y="73711"/>
                </a:cubicBezTo>
                <a:close/>
                <a:moveTo>
                  <a:pt x="10558" y="56925"/>
                </a:moveTo>
                <a:lnTo>
                  <a:pt x="10558" y="56925"/>
                </a:lnTo>
                <a:cubicBezTo>
                  <a:pt x="10537" y="56943"/>
                  <a:pt x="10536" y="56980"/>
                  <a:pt x="10522" y="56993"/>
                </a:cubicBezTo>
                <a:cubicBezTo>
                  <a:pt x="9507" y="59230"/>
                  <a:pt x="9183" y="61805"/>
                  <a:pt x="9433" y="65588"/>
                </a:cubicBezTo>
                <a:cubicBezTo>
                  <a:pt x="9507" y="66780"/>
                  <a:pt x="9728" y="67898"/>
                  <a:pt x="9934" y="68972"/>
                </a:cubicBezTo>
                <a:cubicBezTo>
                  <a:pt x="10272" y="70679"/>
                  <a:pt x="10581" y="72298"/>
                  <a:pt x="10213" y="73858"/>
                </a:cubicBezTo>
                <a:cubicBezTo>
                  <a:pt x="10140" y="73873"/>
                  <a:pt x="10081" y="73902"/>
                  <a:pt x="10007" y="73917"/>
                </a:cubicBezTo>
                <a:cubicBezTo>
                  <a:pt x="10228" y="72445"/>
                  <a:pt x="9860" y="70959"/>
                  <a:pt x="9492" y="69370"/>
                </a:cubicBezTo>
                <a:cubicBezTo>
                  <a:pt x="9213" y="68192"/>
                  <a:pt x="8918" y="66986"/>
                  <a:pt x="8830" y="65661"/>
                </a:cubicBezTo>
                <a:cubicBezTo>
                  <a:pt x="8594" y="62291"/>
                  <a:pt x="9021" y="59554"/>
                  <a:pt x="10169" y="57288"/>
                </a:cubicBezTo>
                <a:cubicBezTo>
                  <a:pt x="10199" y="57229"/>
                  <a:pt x="10228" y="57170"/>
                  <a:pt x="10243" y="57140"/>
                </a:cubicBezTo>
                <a:cubicBezTo>
                  <a:pt x="10302" y="57096"/>
                  <a:pt x="10375" y="57052"/>
                  <a:pt x="10434" y="57008"/>
                </a:cubicBezTo>
                <a:cubicBezTo>
                  <a:pt x="10462" y="56980"/>
                  <a:pt x="10515" y="56953"/>
                  <a:pt x="10558" y="56925"/>
                </a:cubicBezTo>
                <a:close/>
                <a:moveTo>
                  <a:pt x="11096" y="73799"/>
                </a:moveTo>
                <a:cubicBezTo>
                  <a:pt x="11082" y="73829"/>
                  <a:pt x="11052" y="73843"/>
                  <a:pt x="11052" y="73858"/>
                </a:cubicBezTo>
                <a:cubicBezTo>
                  <a:pt x="11023" y="73902"/>
                  <a:pt x="10978" y="73917"/>
                  <a:pt x="10949" y="73932"/>
                </a:cubicBezTo>
                <a:cubicBezTo>
                  <a:pt x="10964" y="73917"/>
                  <a:pt x="10964" y="73902"/>
                  <a:pt x="10978" y="73858"/>
                </a:cubicBezTo>
                <a:lnTo>
                  <a:pt x="11096" y="73799"/>
                </a:lnTo>
                <a:close/>
                <a:moveTo>
                  <a:pt x="10714" y="73799"/>
                </a:moveTo>
                <a:lnTo>
                  <a:pt x="10714" y="73799"/>
                </a:lnTo>
                <a:cubicBezTo>
                  <a:pt x="10684" y="73843"/>
                  <a:pt x="10669" y="73873"/>
                  <a:pt x="10669" y="73902"/>
                </a:cubicBezTo>
                <a:cubicBezTo>
                  <a:pt x="10611" y="73917"/>
                  <a:pt x="10566" y="73932"/>
                  <a:pt x="10508" y="73976"/>
                </a:cubicBezTo>
                <a:cubicBezTo>
                  <a:pt x="10522" y="73932"/>
                  <a:pt x="10522" y="73902"/>
                  <a:pt x="10537" y="73858"/>
                </a:cubicBezTo>
                <a:lnTo>
                  <a:pt x="10714" y="73799"/>
                </a:lnTo>
                <a:close/>
                <a:moveTo>
                  <a:pt x="11136" y="73926"/>
                </a:moveTo>
                <a:cubicBezTo>
                  <a:pt x="11140" y="73926"/>
                  <a:pt x="11146" y="73927"/>
                  <a:pt x="11155" y="73932"/>
                </a:cubicBezTo>
                <a:cubicBezTo>
                  <a:pt x="11126" y="73946"/>
                  <a:pt x="11111" y="73946"/>
                  <a:pt x="11096" y="73976"/>
                </a:cubicBezTo>
                <a:lnTo>
                  <a:pt x="11111" y="73946"/>
                </a:lnTo>
                <a:cubicBezTo>
                  <a:pt x="11121" y="73936"/>
                  <a:pt x="11124" y="73926"/>
                  <a:pt x="11136" y="73926"/>
                </a:cubicBezTo>
                <a:close/>
                <a:moveTo>
                  <a:pt x="10096" y="57214"/>
                </a:moveTo>
                <a:cubicBezTo>
                  <a:pt x="10096" y="57229"/>
                  <a:pt x="10081" y="57229"/>
                  <a:pt x="10081" y="57243"/>
                </a:cubicBezTo>
                <a:cubicBezTo>
                  <a:pt x="8918" y="59524"/>
                  <a:pt x="8506" y="62276"/>
                  <a:pt x="8742" y="65661"/>
                </a:cubicBezTo>
                <a:cubicBezTo>
                  <a:pt x="8830" y="66971"/>
                  <a:pt x="9124" y="68192"/>
                  <a:pt x="9419" y="69370"/>
                </a:cubicBezTo>
                <a:cubicBezTo>
                  <a:pt x="9801" y="70959"/>
                  <a:pt x="10154" y="72460"/>
                  <a:pt x="9934" y="73946"/>
                </a:cubicBezTo>
                <a:cubicBezTo>
                  <a:pt x="9860" y="73961"/>
                  <a:pt x="9801" y="73991"/>
                  <a:pt x="9728" y="74020"/>
                </a:cubicBezTo>
                <a:cubicBezTo>
                  <a:pt x="9845" y="72593"/>
                  <a:pt x="9433" y="71165"/>
                  <a:pt x="8992" y="69679"/>
                </a:cubicBezTo>
                <a:cubicBezTo>
                  <a:pt x="8624" y="68428"/>
                  <a:pt x="8241" y="67147"/>
                  <a:pt x="8138" y="65705"/>
                </a:cubicBezTo>
                <a:cubicBezTo>
                  <a:pt x="7888" y="62585"/>
                  <a:pt x="8433" y="59833"/>
                  <a:pt x="9713" y="57523"/>
                </a:cubicBezTo>
                <a:cubicBezTo>
                  <a:pt x="9728" y="57479"/>
                  <a:pt x="9772" y="57435"/>
                  <a:pt x="9786" y="57391"/>
                </a:cubicBezTo>
                <a:cubicBezTo>
                  <a:pt x="9904" y="57346"/>
                  <a:pt x="9992" y="57288"/>
                  <a:pt x="10096" y="57214"/>
                </a:cubicBezTo>
                <a:close/>
                <a:moveTo>
                  <a:pt x="10861" y="73917"/>
                </a:moveTo>
                <a:cubicBezTo>
                  <a:pt x="10861" y="73917"/>
                  <a:pt x="10861" y="73932"/>
                  <a:pt x="10831" y="73932"/>
                </a:cubicBezTo>
                <a:cubicBezTo>
                  <a:pt x="10817" y="73946"/>
                  <a:pt x="10817" y="73976"/>
                  <a:pt x="10802" y="73991"/>
                </a:cubicBezTo>
                <a:cubicBezTo>
                  <a:pt x="10787" y="74005"/>
                  <a:pt x="10728" y="74020"/>
                  <a:pt x="10684" y="74049"/>
                </a:cubicBezTo>
                <a:cubicBezTo>
                  <a:pt x="10714" y="74020"/>
                  <a:pt x="10714" y="73991"/>
                  <a:pt x="10728" y="73976"/>
                </a:cubicBezTo>
                <a:cubicBezTo>
                  <a:pt x="10758" y="73946"/>
                  <a:pt x="10817" y="73932"/>
                  <a:pt x="10861" y="73917"/>
                </a:cubicBezTo>
                <a:close/>
                <a:moveTo>
                  <a:pt x="10463" y="73873"/>
                </a:moveTo>
                <a:lnTo>
                  <a:pt x="10463" y="73873"/>
                </a:lnTo>
                <a:cubicBezTo>
                  <a:pt x="10449" y="73917"/>
                  <a:pt x="10449" y="73946"/>
                  <a:pt x="10434" y="73991"/>
                </a:cubicBezTo>
                <a:cubicBezTo>
                  <a:pt x="10360" y="74020"/>
                  <a:pt x="10302" y="74049"/>
                  <a:pt x="10243" y="74064"/>
                </a:cubicBezTo>
                <a:cubicBezTo>
                  <a:pt x="10257" y="74020"/>
                  <a:pt x="10257" y="73991"/>
                  <a:pt x="10287" y="73932"/>
                </a:cubicBezTo>
                <a:cubicBezTo>
                  <a:pt x="10346" y="73917"/>
                  <a:pt x="10419" y="73902"/>
                  <a:pt x="10463" y="73873"/>
                </a:cubicBezTo>
                <a:close/>
                <a:moveTo>
                  <a:pt x="10949" y="73991"/>
                </a:moveTo>
                <a:cubicBezTo>
                  <a:pt x="10949" y="74020"/>
                  <a:pt x="10949" y="74049"/>
                  <a:pt x="10934" y="74049"/>
                </a:cubicBezTo>
                <a:cubicBezTo>
                  <a:pt x="10905" y="74064"/>
                  <a:pt x="10875" y="74079"/>
                  <a:pt x="10831" y="74079"/>
                </a:cubicBezTo>
                <a:cubicBezTo>
                  <a:pt x="10831" y="74064"/>
                  <a:pt x="10846" y="74049"/>
                  <a:pt x="10846" y="74020"/>
                </a:cubicBezTo>
                <a:cubicBezTo>
                  <a:pt x="10890" y="74005"/>
                  <a:pt x="10905" y="74005"/>
                  <a:pt x="10949" y="73991"/>
                </a:cubicBezTo>
                <a:close/>
                <a:moveTo>
                  <a:pt x="9639" y="57494"/>
                </a:moveTo>
                <a:lnTo>
                  <a:pt x="9639" y="57494"/>
                </a:lnTo>
                <a:cubicBezTo>
                  <a:pt x="8315" y="59819"/>
                  <a:pt x="7785" y="62585"/>
                  <a:pt x="8035" y="65735"/>
                </a:cubicBezTo>
                <a:cubicBezTo>
                  <a:pt x="8153" y="67162"/>
                  <a:pt x="8536" y="68472"/>
                  <a:pt x="8903" y="69723"/>
                </a:cubicBezTo>
                <a:cubicBezTo>
                  <a:pt x="9345" y="71209"/>
                  <a:pt x="9742" y="72622"/>
                  <a:pt x="9639" y="74064"/>
                </a:cubicBezTo>
                <a:cubicBezTo>
                  <a:pt x="9610" y="74079"/>
                  <a:pt x="9580" y="74079"/>
                  <a:pt x="9551" y="74094"/>
                </a:cubicBezTo>
                <a:cubicBezTo>
                  <a:pt x="9507" y="74123"/>
                  <a:pt x="9477" y="74123"/>
                  <a:pt x="9419" y="74138"/>
                </a:cubicBezTo>
                <a:cubicBezTo>
                  <a:pt x="9433" y="72740"/>
                  <a:pt x="8977" y="71401"/>
                  <a:pt x="8477" y="69973"/>
                </a:cubicBezTo>
                <a:cubicBezTo>
                  <a:pt x="8020" y="68663"/>
                  <a:pt x="7564" y="67309"/>
                  <a:pt x="7432" y="65808"/>
                </a:cubicBezTo>
                <a:cubicBezTo>
                  <a:pt x="7196" y="62880"/>
                  <a:pt x="7814" y="60113"/>
                  <a:pt x="9271" y="57803"/>
                </a:cubicBezTo>
                <a:cubicBezTo>
                  <a:pt x="9316" y="57744"/>
                  <a:pt x="9330" y="57714"/>
                  <a:pt x="9360" y="57655"/>
                </a:cubicBezTo>
                <a:lnTo>
                  <a:pt x="9639" y="57494"/>
                </a:lnTo>
                <a:close/>
                <a:moveTo>
                  <a:pt x="10611" y="74005"/>
                </a:moveTo>
                <a:lnTo>
                  <a:pt x="10611" y="74005"/>
                </a:lnTo>
                <a:cubicBezTo>
                  <a:pt x="10596" y="74020"/>
                  <a:pt x="10596" y="74064"/>
                  <a:pt x="10581" y="74079"/>
                </a:cubicBezTo>
                <a:lnTo>
                  <a:pt x="10581" y="74094"/>
                </a:lnTo>
                <a:cubicBezTo>
                  <a:pt x="10522" y="74123"/>
                  <a:pt x="10478" y="74138"/>
                  <a:pt x="10434" y="74152"/>
                </a:cubicBezTo>
                <a:cubicBezTo>
                  <a:pt x="10449" y="74138"/>
                  <a:pt x="10463" y="74094"/>
                  <a:pt x="10463" y="74064"/>
                </a:cubicBezTo>
                <a:cubicBezTo>
                  <a:pt x="10522" y="74049"/>
                  <a:pt x="10566" y="74020"/>
                  <a:pt x="10611" y="74005"/>
                </a:cubicBezTo>
                <a:close/>
                <a:moveTo>
                  <a:pt x="10169" y="73991"/>
                </a:moveTo>
                <a:cubicBezTo>
                  <a:pt x="10154" y="74020"/>
                  <a:pt x="10154" y="74079"/>
                  <a:pt x="10140" y="74123"/>
                </a:cubicBezTo>
                <a:cubicBezTo>
                  <a:pt x="10081" y="74123"/>
                  <a:pt x="10022" y="74138"/>
                  <a:pt x="9978" y="74167"/>
                </a:cubicBezTo>
                <a:cubicBezTo>
                  <a:pt x="9978" y="74138"/>
                  <a:pt x="9992" y="74079"/>
                  <a:pt x="9992" y="74049"/>
                </a:cubicBezTo>
                <a:cubicBezTo>
                  <a:pt x="10037" y="74020"/>
                  <a:pt x="10110" y="74005"/>
                  <a:pt x="10169" y="73991"/>
                </a:cubicBezTo>
                <a:close/>
                <a:moveTo>
                  <a:pt x="9198" y="57758"/>
                </a:moveTo>
                <a:lnTo>
                  <a:pt x="9198" y="57758"/>
                </a:lnTo>
                <a:cubicBezTo>
                  <a:pt x="7726" y="60098"/>
                  <a:pt x="7079" y="62880"/>
                  <a:pt x="7344" y="65808"/>
                </a:cubicBezTo>
                <a:cubicBezTo>
                  <a:pt x="7476" y="67324"/>
                  <a:pt x="7947" y="68693"/>
                  <a:pt x="8403" y="70002"/>
                </a:cubicBezTo>
                <a:cubicBezTo>
                  <a:pt x="8903" y="71415"/>
                  <a:pt x="9360" y="72754"/>
                  <a:pt x="9345" y="74152"/>
                </a:cubicBezTo>
                <a:cubicBezTo>
                  <a:pt x="9271" y="74167"/>
                  <a:pt x="9198" y="74211"/>
                  <a:pt x="9124" y="74226"/>
                </a:cubicBezTo>
                <a:cubicBezTo>
                  <a:pt x="9051" y="72872"/>
                  <a:pt x="8536" y="71577"/>
                  <a:pt x="7976" y="70223"/>
                </a:cubicBezTo>
                <a:cubicBezTo>
                  <a:pt x="7432" y="68855"/>
                  <a:pt x="6858" y="67457"/>
                  <a:pt x="6711" y="65867"/>
                </a:cubicBezTo>
                <a:cubicBezTo>
                  <a:pt x="6461" y="63100"/>
                  <a:pt x="7196" y="60393"/>
                  <a:pt x="8815" y="58053"/>
                </a:cubicBezTo>
                <a:cubicBezTo>
                  <a:pt x="8845" y="57994"/>
                  <a:pt x="8903" y="57950"/>
                  <a:pt x="8933" y="57891"/>
                </a:cubicBezTo>
                <a:cubicBezTo>
                  <a:pt x="9036" y="57832"/>
                  <a:pt x="9124" y="57788"/>
                  <a:pt x="9198" y="57758"/>
                </a:cubicBezTo>
                <a:close/>
                <a:moveTo>
                  <a:pt x="10743" y="74094"/>
                </a:moveTo>
                <a:lnTo>
                  <a:pt x="10743" y="74094"/>
                </a:lnTo>
                <a:cubicBezTo>
                  <a:pt x="10728" y="74123"/>
                  <a:pt x="10728" y="74138"/>
                  <a:pt x="10714" y="74152"/>
                </a:cubicBezTo>
                <a:cubicBezTo>
                  <a:pt x="10669" y="74197"/>
                  <a:pt x="10640" y="74211"/>
                  <a:pt x="10596" y="74226"/>
                </a:cubicBezTo>
                <a:cubicBezTo>
                  <a:pt x="10611" y="74211"/>
                  <a:pt x="10611" y="74197"/>
                  <a:pt x="10640" y="74152"/>
                </a:cubicBezTo>
                <a:lnTo>
                  <a:pt x="10743" y="74094"/>
                </a:lnTo>
                <a:close/>
                <a:moveTo>
                  <a:pt x="10798" y="74220"/>
                </a:moveTo>
                <a:cubicBezTo>
                  <a:pt x="10801" y="74220"/>
                  <a:pt x="10802" y="74222"/>
                  <a:pt x="10802" y="74226"/>
                </a:cubicBezTo>
                <a:cubicBezTo>
                  <a:pt x="10788" y="74240"/>
                  <a:pt x="10760" y="74241"/>
                  <a:pt x="10758" y="74267"/>
                </a:cubicBezTo>
                <a:lnTo>
                  <a:pt x="10758" y="74267"/>
                </a:lnTo>
                <a:cubicBezTo>
                  <a:pt x="10758" y="74259"/>
                  <a:pt x="10761" y="74241"/>
                  <a:pt x="10772" y="74241"/>
                </a:cubicBezTo>
                <a:cubicBezTo>
                  <a:pt x="10783" y="74230"/>
                  <a:pt x="10793" y="74220"/>
                  <a:pt x="10798" y="74220"/>
                </a:cubicBezTo>
                <a:close/>
                <a:moveTo>
                  <a:pt x="9904" y="74064"/>
                </a:moveTo>
                <a:cubicBezTo>
                  <a:pt x="9904" y="74094"/>
                  <a:pt x="9875" y="74152"/>
                  <a:pt x="9875" y="74197"/>
                </a:cubicBezTo>
                <a:cubicBezTo>
                  <a:pt x="9831" y="74211"/>
                  <a:pt x="9757" y="74241"/>
                  <a:pt x="9698" y="74270"/>
                </a:cubicBezTo>
                <a:cubicBezTo>
                  <a:pt x="9698" y="74211"/>
                  <a:pt x="9713" y="74167"/>
                  <a:pt x="9713" y="74123"/>
                </a:cubicBezTo>
                <a:cubicBezTo>
                  <a:pt x="9772" y="74094"/>
                  <a:pt x="9845" y="74079"/>
                  <a:pt x="9904" y="74064"/>
                </a:cubicBezTo>
                <a:close/>
                <a:moveTo>
                  <a:pt x="10375" y="74094"/>
                </a:moveTo>
                <a:lnTo>
                  <a:pt x="10375" y="74094"/>
                </a:lnTo>
                <a:cubicBezTo>
                  <a:pt x="10360" y="74138"/>
                  <a:pt x="10360" y="74167"/>
                  <a:pt x="10346" y="74211"/>
                </a:cubicBezTo>
                <a:cubicBezTo>
                  <a:pt x="10287" y="74226"/>
                  <a:pt x="10228" y="74241"/>
                  <a:pt x="10199" y="74285"/>
                </a:cubicBezTo>
                <a:cubicBezTo>
                  <a:pt x="10199" y="74226"/>
                  <a:pt x="10213" y="74197"/>
                  <a:pt x="10213" y="74152"/>
                </a:cubicBezTo>
                <a:lnTo>
                  <a:pt x="10375" y="74094"/>
                </a:lnTo>
                <a:close/>
                <a:moveTo>
                  <a:pt x="8756" y="57979"/>
                </a:moveTo>
                <a:cubicBezTo>
                  <a:pt x="8771" y="57979"/>
                  <a:pt x="8771" y="58009"/>
                  <a:pt x="8756" y="58023"/>
                </a:cubicBezTo>
                <a:cubicBezTo>
                  <a:pt x="7123" y="60363"/>
                  <a:pt x="6387" y="63086"/>
                  <a:pt x="6637" y="65882"/>
                </a:cubicBezTo>
                <a:cubicBezTo>
                  <a:pt x="6784" y="67471"/>
                  <a:pt x="7358" y="68869"/>
                  <a:pt x="7917" y="70253"/>
                </a:cubicBezTo>
                <a:cubicBezTo>
                  <a:pt x="8462" y="71621"/>
                  <a:pt x="8977" y="72902"/>
                  <a:pt x="9036" y="74270"/>
                </a:cubicBezTo>
                <a:cubicBezTo>
                  <a:pt x="8962" y="74285"/>
                  <a:pt x="8889" y="74314"/>
                  <a:pt x="8815" y="74344"/>
                </a:cubicBezTo>
                <a:cubicBezTo>
                  <a:pt x="8668" y="72990"/>
                  <a:pt x="8094" y="71739"/>
                  <a:pt x="7491" y="70444"/>
                </a:cubicBezTo>
                <a:cubicBezTo>
                  <a:pt x="6843" y="69046"/>
                  <a:pt x="6181" y="67589"/>
                  <a:pt x="6019" y="65955"/>
                </a:cubicBezTo>
                <a:cubicBezTo>
                  <a:pt x="5754" y="63321"/>
                  <a:pt x="6608" y="60613"/>
                  <a:pt x="8374" y="58332"/>
                </a:cubicBezTo>
                <a:lnTo>
                  <a:pt x="8536" y="58112"/>
                </a:lnTo>
                <a:cubicBezTo>
                  <a:pt x="8609" y="58082"/>
                  <a:pt x="8683" y="58023"/>
                  <a:pt x="8756" y="57979"/>
                </a:cubicBezTo>
                <a:close/>
                <a:moveTo>
                  <a:pt x="10522" y="74211"/>
                </a:moveTo>
                <a:cubicBezTo>
                  <a:pt x="10508" y="74226"/>
                  <a:pt x="10508" y="74270"/>
                  <a:pt x="10493" y="74285"/>
                </a:cubicBezTo>
                <a:cubicBezTo>
                  <a:pt x="10449" y="74300"/>
                  <a:pt x="10390" y="74344"/>
                  <a:pt x="10360" y="74359"/>
                </a:cubicBezTo>
                <a:cubicBezTo>
                  <a:pt x="10375" y="74314"/>
                  <a:pt x="10375" y="74300"/>
                  <a:pt x="10390" y="74270"/>
                </a:cubicBezTo>
                <a:cubicBezTo>
                  <a:pt x="10434" y="74241"/>
                  <a:pt x="10463" y="74226"/>
                  <a:pt x="10522" y="74211"/>
                </a:cubicBezTo>
                <a:close/>
                <a:moveTo>
                  <a:pt x="9625" y="74152"/>
                </a:moveTo>
                <a:cubicBezTo>
                  <a:pt x="9625" y="74211"/>
                  <a:pt x="9610" y="74241"/>
                  <a:pt x="9610" y="74300"/>
                </a:cubicBezTo>
                <a:cubicBezTo>
                  <a:pt x="9551" y="74314"/>
                  <a:pt x="9477" y="74344"/>
                  <a:pt x="9419" y="74373"/>
                </a:cubicBezTo>
                <a:lnTo>
                  <a:pt x="9419" y="74226"/>
                </a:lnTo>
                <a:cubicBezTo>
                  <a:pt x="9477" y="74211"/>
                  <a:pt x="9507" y="74197"/>
                  <a:pt x="9566" y="74167"/>
                </a:cubicBezTo>
                <a:cubicBezTo>
                  <a:pt x="9580" y="74167"/>
                  <a:pt x="9610" y="74152"/>
                  <a:pt x="9625" y="74152"/>
                </a:cubicBezTo>
                <a:close/>
                <a:moveTo>
                  <a:pt x="10096" y="74197"/>
                </a:moveTo>
                <a:lnTo>
                  <a:pt x="10096" y="74197"/>
                </a:lnTo>
                <a:cubicBezTo>
                  <a:pt x="10081" y="74226"/>
                  <a:pt x="10081" y="74270"/>
                  <a:pt x="10066" y="74300"/>
                </a:cubicBezTo>
                <a:cubicBezTo>
                  <a:pt x="10022" y="74344"/>
                  <a:pt x="9978" y="74359"/>
                  <a:pt x="9919" y="74373"/>
                </a:cubicBezTo>
                <a:cubicBezTo>
                  <a:pt x="9934" y="74344"/>
                  <a:pt x="9934" y="74300"/>
                  <a:pt x="9934" y="74241"/>
                </a:cubicBezTo>
                <a:lnTo>
                  <a:pt x="10096" y="74197"/>
                </a:lnTo>
                <a:close/>
                <a:moveTo>
                  <a:pt x="10611" y="74314"/>
                </a:moveTo>
                <a:cubicBezTo>
                  <a:pt x="10611" y="74314"/>
                  <a:pt x="10596" y="74344"/>
                  <a:pt x="10596" y="74359"/>
                </a:cubicBezTo>
                <a:cubicBezTo>
                  <a:pt x="10581" y="74373"/>
                  <a:pt x="10537" y="74388"/>
                  <a:pt x="10522" y="74388"/>
                </a:cubicBezTo>
                <a:cubicBezTo>
                  <a:pt x="10522" y="74373"/>
                  <a:pt x="10537" y="74359"/>
                  <a:pt x="10537" y="74359"/>
                </a:cubicBezTo>
                <a:cubicBezTo>
                  <a:pt x="10552" y="74329"/>
                  <a:pt x="10596" y="74329"/>
                  <a:pt x="10611" y="74314"/>
                </a:cubicBezTo>
                <a:close/>
                <a:moveTo>
                  <a:pt x="8374" y="58200"/>
                </a:moveTo>
                <a:lnTo>
                  <a:pt x="8315" y="58259"/>
                </a:lnTo>
                <a:cubicBezTo>
                  <a:pt x="6534" y="60555"/>
                  <a:pt x="5681" y="63277"/>
                  <a:pt x="5945" y="65926"/>
                </a:cubicBezTo>
                <a:cubicBezTo>
                  <a:pt x="6107" y="67589"/>
                  <a:pt x="6770" y="69031"/>
                  <a:pt x="7417" y="70444"/>
                </a:cubicBezTo>
                <a:cubicBezTo>
                  <a:pt x="8020" y="71739"/>
                  <a:pt x="8594" y="72990"/>
                  <a:pt x="8742" y="74329"/>
                </a:cubicBezTo>
                <a:cubicBezTo>
                  <a:pt x="8668" y="74359"/>
                  <a:pt x="8594" y="74388"/>
                  <a:pt x="8521" y="74403"/>
                </a:cubicBezTo>
                <a:cubicBezTo>
                  <a:pt x="8300" y="73078"/>
                  <a:pt x="7667" y="71871"/>
                  <a:pt x="7005" y="70576"/>
                </a:cubicBezTo>
                <a:cubicBezTo>
                  <a:pt x="6269" y="69149"/>
                  <a:pt x="5519" y="67677"/>
                  <a:pt x="5327" y="65985"/>
                </a:cubicBezTo>
                <a:cubicBezTo>
                  <a:pt x="5077" y="63424"/>
                  <a:pt x="5990" y="60790"/>
                  <a:pt x="7947" y="58553"/>
                </a:cubicBezTo>
                <a:lnTo>
                  <a:pt x="8182" y="58318"/>
                </a:lnTo>
                <a:cubicBezTo>
                  <a:pt x="8241" y="58274"/>
                  <a:pt x="8315" y="58244"/>
                  <a:pt x="8374" y="58200"/>
                </a:cubicBezTo>
                <a:close/>
                <a:moveTo>
                  <a:pt x="9330" y="74226"/>
                </a:moveTo>
                <a:lnTo>
                  <a:pt x="9330" y="74388"/>
                </a:lnTo>
                <a:lnTo>
                  <a:pt x="9316" y="74388"/>
                </a:lnTo>
                <a:cubicBezTo>
                  <a:pt x="9257" y="74432"/>
                  <a:pt x="9183" y="74447"/>
                  <a:pt x="9124" y="74462"/>
                </a:cubicBezTo>
                <a:lnTo>
                  <a:pt x="9124" y="74300"/>
                </a:lnTo>
                <a:cubicBezTo>
                  <a:pt x="9198" y="74285"/>
                  <a:pt x="9271" y="74270"/>
                  <a:pt x="9330" y="74226"/>
                </a:cubicBezTo>
                <a:close/>
                <a:moveTo>
                  <a:pt x="10287" y="74314"/>
                </a:moveTo>
                <a:lnTo>
                  <a:pt x="10287" y="74314"/>
                </a:lnTo>
                <a:cubicBezTo>
                  <a:pt x="10257" y="74359"/>
                  <a:pt x="10257" y="74373"/>
                  <a:pt x="10243" y="74417"/>
                </a:cubicBezTo>
                <a:cubicBezTo>
                  <a:pt x="10213" y="74432"/>
                  <a:pt x="10154" y="74447"/>
                  <a:pt x="10110" y="74462"/>
                </a:cubicBezTo>
                <a:cubicBezTo>
                  <a:pt x="10110" y="74447"/>
                  <a:pt x="10140" y="74417"/>
                  <a:pt x="10140" y="74388"/>
                </a:cubicBezTo>
                <a:lnTo>
                  <a:pt x="10140" y="74373"/>
                </a:lnTo>
                <a:cubicBezTo>
                  <a:pt x="10184" y="74359"/>
                  <a:pt x="10228" y="74344"/>
                  <a:pt x="10287" y="74314"/>
                </a:cubicBezTo>
                <a:close/>
                <a:moveTo>
                  <a:pt x="9860" y="74285"/>
                </a:moveTo>
                <a:cubicBezTo>
                  <a:pt x="9860" y="74314"/>
                  <a:pt x="9845" y="74373"/>
                  <a:pt x="9816" y="74417"/>
                </a:cubicBezTo>
                <a:cubicBezTo>
                  <a:pt x="9772" y="74447"/>
                  <a:pt x="9713" y="74462"/>
                  <a:pt x="9654" y="74491"/>
                </a:cubicBezTo>
                <a:cubicBezTo>
                  <a:pt x="9654" y="74447"/>
                  <a:pt x="9669" y="74388"/>
                  <a:pt x="9669" y="74359"/>
                </a:cubicBezTo>
                <a:cubicBezTo>
                  <a:pt x="9728" y="74344"/>
                  <a:pt x="9801" y="74314"/>
                  <a:pt x="9860" y="74285"/>
                </a:cubicBezTo>
                <a:close/>
                <a:moveTo>
                  <a:pt x="7947" y="58450"/>
                </a:moveTo>
                <a:cubicBezTo>
                  <a:pt x="7932" y="58465"/>
                  <a:pt x="7903" y="58494"/>
                  <a:pt x="7873" y="58509"/>
                </a:cubicBezTo>
                <a:cubicBezTo>
                  <a:pt x="5901" y="60775"/>
                  <a:pt x="4959" y="63424"/>
                  <a:pt x="5239" y="66000"/>
                </a:cubicBezTo>
                <a:cubicBezTo>
                  <a:pt x="5430" y="67692"/>
                  <a:pt x="6181" y="69178"/>
                  <a:pt x="6917" y="70621"/>
                </a:cubicBezTo>
                <a:cubicBezTo>
                  <a:pt x="7579" y="71886"/>
                  <a:pt x="8197" y="73122"/>
                  <a:pt x="8418" y="74432"/>
                </a:cubicBezTo>
                <a:cubicBezTo>
                  <a:pt x="8344" y="74447"/>
                  <a:pt x="8271" y="74491"/>
                  <a:pt x="8197" y="74506"/>
                </a:cubicBezTo>
                <a:cubicBezTo>
                  <a:pt x="7903" y="73181"/>
                  <a:pt x="7226" y="71974"/>
                  <a:pt x="6505" y="70724"/>
                </a:cubicBezTo>
                <a:cubicBezTo>
                  <a:pt x="5681" y="69281"/>
                  <a:pt x="4812" y="67766"/>
                  <a:pt x="4636" y="66058"/>
                </a:cubicBezTo>
                <a:cubicBezTo>
                  <a:pt x="4268" y="62718"/>
                  <a:pt x="6269" y="60084"/>
                  <a:pt x="7505" y="58818"/>
                </a:cubicBezTo>
                <a:lnTo>
                  <a:pt x="7814" y="58494"/>
                </a:lnTo>
                <a:cubicBezTo>
                  <a:pt x="7859" y="58494"/>
                  <a:pt x="7903" y="58480"/>
                  <a:pt x="7947" y="58450"/>
                </a:cubicBezTo>
                <a:close/>
                <a:moveTo>
                  <a:pt x="10419" y="74388"/>
                </a:moveTo>
                <a:cubicBezTo>
                  <a:pt x="10390" y="74417"/>
                  <a:pt x="10390" y="74432"/>
                  <a:pt x="10375" y="74447"/>
                </a:cubicBezTo>
                <a:cubicBezTo>
                  <a:pt x="10346" y="74506"/>
                  <a:pt x="10316" y="74520"/>
                  <a:pt x="10287" y="74520"/>
                </a:cubicBezTo>
                <a:cubicBezTo>
                  <a:pt x="10302" y="74506"/>
                  <a:pt x="10302" y="74491"/>
                  <a:pt x="10316" y="74447"/>
                </a:cubicBezTo>
                <a:cubicBezTo>
                  <a:pt x="10360" y="74432"/>
                  <a:pt x="10390" y="74417"/>
                  <a:pt x="10419" y="74388"/>
                </a:cubicBezTo>
                <a:close/>
                <a:moveTo>
                  <a:pt x="10455" y="74549"/>
                </a:moveTo>
                <a:cubicBezTo>
                  <a:pt x="10450" y="74556"/>
                  <a:pt x="10445" y="74561"/>
                  <a:pt x="10441" y="74565"/>
                </a:cubicBezTo>
                <a:lnTo>
                  <a:pt x="10441" y="74565"/>
                </a:lnTo>
                <a:lnTo>
                  <a:pt x="10449" y="74550"/>
                </a:lnTo>
                <a:cubicBezTo>
                  <a:pt x="10451" y="74550"/>
                  <a:pt x="10453" y="74550"/>
                  <a:pt x="10455" y="74549"/>
                </a:cubicBezTo>
                <a:close/>
                <a:moveTo>
                  <a:pt x="9051" y="74344"/>
                </a:moveTo>
                <a:lnTo>
                  <a:pt x="9051" y="74506"/>
                </a:lnTo>
                <a:cubicBezTo>
                  <a:pt x="8977" y="74520"/>
                  <a:pt x="8918" y="74565"/>
                  <a:pt x="8845" y="74579"/>
                </a:cubicBezTo>
                <a:cubicBezTo>
                  <a:pt x="8845" y="74520"/>
                  <a:pt x="8845" y="74462"/>
                  <a:pt x="8830" y="74417"/>
                </a:cubicBezTo>
                <a:cubicBezTo>
                  <a:pt x="8903" y="74373"/>
                  <a:pt x="8977" y="74359"/>
                  <a:pt x="9051" y="74344"/>
                </a:cubicBezTo>
                <a:close/>
                <a:moveTo>
                  <a:pt x="9580" y="74373"/>
                </a:moveTo>
                <a:cubicBezTo>
                  <a:pt x="9580" y="74432"/>
                  <a:pt x="9566" y="74462"/>
                  <a:pt x="9566" y="74520"/>
                </a:cubicBezTo>
                <a:cubicBezTo>
                  <a:pt x="9507" y="74535"/>
                  <a:pt x="9463" y="74579"/>
                  <a:pt x="9389" y="74594"/>
                </a:cubicBezTo>
                <a:cubicBezTo>
                  <a:pt x="9404" y="74565"/>
                  <a:pt x="9404" y="74506"/>
                  <a:pt x="9404" y="74447"/>
                </a:cubicBezTo>
                <a:cubicBezTo>
                  <a:pt x="9463" y="74432"/>
                  <a:pt x="9536" y="74417"/>
                  <a:pt x="9580" y="74373"/>
                </a:cubicBezTo>
                <a:close/>
                <a:moveTo>
                  <a:pt x="10037" y="74417"/>
                </a:moveTo>
                <a:lnTo>
                  <a:pt x="10037" y="74417"/>
                </a:lnTo>
                <a:cubicBezTo>
                  <a:pt x="10022" y="74447"/>
                  <a:pt x="10022" y="74491"/>
                  <a:pt x="10007" y="74520"/>
                </a:cubicBezTo>
                <a:cubicBezTo>
                  <a:pt x="9948" y="74535"/>
                  <a:pt x="9919" y="74579"/>
                  <a:pt x="9860" y="74594"/>
                </a:cubicBezTo>
                <a:cubicBezTo>
                  <a:pt x="9875" y="74579"/>
                  <a:pt x="9875" y="74565"/>
                  <a:pt x="9875" y="74520"/>
                </a:cubicBezTo>
                <a:cubicBezTo>
                  <a:pt x="9875" y="74506"/>
                  <a:pt x="9875" y="74491"/>
                  <a:pt x="9889" y="74462"/>
                </a:cubicBezTo>
                <a:cubicBezTo>
                  <a:pt x="9948" y="74447"/>
                  <a:pt x="10007" y="74432"/>
                  <a:pt x="10037" y="74417"/>
                </a:cubicBezTo>
                <a:close/>
                <a:moveTo>
                  <a:pt x="7440" y="58780"/>
                </a:moveTo>
                <a:lnTo>
                  <a:pt x="7440" y="58780"/>
                </a:lnTo>
                <a:cubicBezTo>
                  <a:pt x="6204" y="60048"/>
                  <a:pt x="4195" y="62694"/>
                  <a:pt x="4562" y="66073"/>
                </a:cubicBezTo>
                <a:cubicBezTo>
                  <a:pt x="4739" y="67810"/>
                  <a:pt x="5607" y="69340"/>
                  <a:pt x="6461" y="70782"/>
                </a:cubicBezTo>
                <a:cubicBezTo>
                  <a:pt x="7167" y="72033"/>
                  <a:pt x="7859" y="73240"/>
                  <a:pt x="8153" y="74535"/>
                </a:cubicBezTo>
                <a:cubicBezTo>
                  <a:pt x="8079" y="74565"/>
                  <a:pt x="8006" y="74594"/>
                  <a:pt x="7932" y="74609"/>
                </a:cubicBezTo>
                <a:cubicBezTo>
                  <a:pt x="7564" y="73270"/>
                  <a:pt x="6799" y="72063"/>
                  <a:pt x="6048" y="70856"/>
                </a:cubicBezTo>
                <a:cubicBezTo>
                  <a:pt x="5136" y="69384"/>
                  <a:pt x="4179" y="67869"/>
                  <a:pt x="3973" y="66117"/>
                </a:cubicBezTo>
                <a:cubicBezTo>
                  <a:pt x="3694" y="63704"/>
                  <a:pt x="4842" y="61128"/>
                  <a:pt x="7093" y="59053"/>
                </a:cubicBezTo>
                <a:cubicBezTo>
                  <a:pt x="7185" y="58975"/>
                  <a:pt x="7310" y="58874"/>
                  <a:pt x="7440" y="58780"/>
                </a:cubicBezTo>
                <a:close/>
                <a:moveTo>
                  <a:pt x="8756" y="74417"/>
                </a:moveTo>
                <a:lnTo>
                  <a:pt x="8756" y="74594"/>
                </a:lnTo>
                <a:cubicBezTo>
                  <a:pt x="8683" y="74609"/>
                  <a:pt x="8609" y="74653"/>
                  <a:pt x="8550" y="74668"/>
                </a:cubicBezTo>
                <a:cubicBezTo>
                  <a:pt x="8550" y="74609"/>
                  <a:pt x="8536" y="74550"/>
                  <a:pt x="8536" y="74491"/>
                </a:cubicBezTo>
                <a:cubicBezTo>
                  <a:pt x="8609" y="74462"/>
                  <a:pt x="8683" y="74432"/>
                  <a:pt x="8756" y="74417"/>
                </a:cubicBezTo>
                <a:close/>
                <a:moveTo>
                  <a:pt x="10199" y="74520"/>
                </a:moveTo>
                <a:cubicBezTo>
                  <a:pt x="10169" y="74535"/>
                  <a:pt x="10169" y="74579"/>
                  <a:pt x="10154" y="74594"/>
                </a:cubicBezTo>
                <a:cubicBezTo>
                  <a:pt x="10110" y="74609"/>
                  <a:pt x="10081" y="74653"/>
                  <a:pt x="10051" y="74668"/>
                </a:cubicBezTo>
                <a:cubicBezTo>
                  <a:pt x="10066" y="74638"/>
                  <a:pt x="10066" y="74609"/>
                  <a:pt x="10081" y="74579"/>
                </a:cubicBezTo>
                <a:lnTo>
                  <a:pt x="10199" y="74520"/>
                </a:lnTo>
                <a:close/>
                <a:moveTo>
                  <a:pt x="9330" y="74491"/>
                </a:moveTo>
                <a:cubicBezTo>
                  <a:pt x="9330" y="74535"/>
                  <a:pt x="9316" y="74579"/>
                  <a:pt x="9316" y="74638"/>
                </a:cubicBezTo>
                <a:cubicBezTo>
                  <a:pt x="9257" y="74668"/>
                  <a:pt x="9183" y="74682"/>
                  <a:pt x="9124" y="74712"/>
                </a:cubicBezTo>
                <a:lnTo>
                  <a:pt x="9124" y="74565"/>
                </a:lnTo>
                <a:cubicBezTo>
                  <a:pt x="9198" y="74535"/>
                  <a:pt x="9257" y="74506"/>
                  <a:pt x="9330" y="74491"/>
                </a:cubicBezTo>
                <a:close/>
                <a:moveTo>
                  <a:pt x="9801" y="74506"/>
                </a:moveTo>
                <a:lnTo>
                  <a:pt x="9801" y="74506"/>
                </a:lnTo>
                <a:cubicBezTo>
                  <a:pt x="9786" y="74535"/>
                  <a:pt x="9786" y="74579"/>
                  <a:pt x="9772" y="74609"/>
                </a:cubicBezTo>
                <a:cubicBezTo>
                  <a:pt x="9728" y="74653"/>
                  <a:pt x="9683" y="74682"/>
                  <a:pt x="9625" y="74712"/>
                </a:cubicBezTo>
                <a:lnTo>
                  <a:pt x="9625" y="74668"/>
                </a:lnTo>
                <a:cubicBezTo>
                  <a:pt x="9625" y="74638"/>
                  <a:pt x="9639" y="74609"/>
                  <a:pt x="9639" y="74579"/>
                </a:cubicBezTo>
                <a:cubicBezTo>
                  <a:pt x="9698" y="74565"/>
                  <a:pt x="9742" y="74535"/>
                  <a:pt x="9801" y="74506"/>
                </a:cubicBezTo>
                <a:close/>
                <a:moveTo>
                  <a:pt x="10287" y="74638"/>
                </a:moveTo>
                <a:cubicBezTo>
                  <a:pt x="10287" y="74638"/>
                  <a:pt x="10287" y="74653"/>
                  <a:pt x="10272" y="74668"/>
                </a:cubicBezTo>
                <a:cubicBezTo>
                  <a:pt x="10243" y="74682"/>
                  <a:pt x="10213" y="74712"/>
                  <a:pt x="10199" y="74726"/>
                </a:cubicBezTo>
                <a:cubicBezTo>
                  <a:pt x="10199" y="74712"/>
                  <a:pt x="10213" y="74682"/>
                  <a:pt x="10213" y="74668"/>
                </a:cubicBezTo>
                <a:cubicBezTo>
                  <a:pt x="10228" y="74653"/>
                  <a:pt x="10257" y="74653"/>
                  <a:pt x="10287" y="74638"/>
                </a:cubicBezTo>
                <a:close/>
                <a:moveTo>
                  <a:pt x="6887" y="59142"/>
                </a:moveTo>
                <a:cubicBezTo>
                  <a:pt x="4680" y="61217"/>
                  <a:pt x="3576" y="63777"/>
                  <a:pt x="3841" y="66176"/>
                </a:cubicBezTo>
                <a:cubicBezTo>
                  <a:pt x="4047" y="67942"/>
                  <a:pt x="5018" y="69458"/>
                  <a:pt x="5945" y="70959"/>
                </a:cubicBezTo>
                <a:cubicBezTo>
                  <a:pt x="6681" y="72122"/>
                  <a:pt x="7447" y="73358"/>
                  <a:pt x="7814" y="74682"/>
                </a:cubicBezTo>
                <a:cubicBezTo>
                  <a:pt x="7741" y="74726"/>
                  <a:pt x="7667" y="74741"/>
                  <a:pt x="7594" y="74785"/>
                </a:cubicBezTo>
                <a:cubicBezTo>
                  <a:pt x="7167" y="73402"/>
                  <a:pt x="6343" y="72210"/>
                  <a:pt x="5533" y="71033"/>
                </a:cubicBezTo>
                <a:cubicBezTo>
                  <a:pt x="4533" y="69532"/>
                  <a:pt x="3458" y="68016"/>
                  <a:pt x="3238" y="66220"/>
                </a:cubicBezTo>
                <a:cubicBezTo>
                  <a:pt x="2943" y="63895"/>
                  <a:pt x="4209" y="61335"/>
                  <a:pt x="6608" y="59363"/>
                </a:cubicBezTo>
                <a:lnTo>
                  <a:pt x="6887" y="59142"/>
                </a:lnTo>
                <a:close/>
                <a:moveTo>
                  <a:pt x="8447" y="74520"/>
                </a:moveTo>
                <a:cubicBezTo>
                  <a:pt x="8462" y="74594"/>
                  <a:pt x="8462" y="74653"/>
                  <a:pt x="8477" y="74712"/>
                </a:cubicBezTo>
                <a:cubicBezTo>
                  <a:pt x="8403" y="74726"/>
                  <a:pt x="8330" y="74756"/>
                  <a:pt x="8256" y="74785"/>
                </a:cubicBezTo>
                <a:cubicBezTo>
                  <a:pt x="8241" y="74726"/>
                  <a:pt x="8241" y="74653"/>
                  <a:pt x="8227" y="74594"/>
                </a:cubicBezTo>
                <a:cubicBezTo>
                  <a:pt x="8300" y="74579"/>
                  <a:pt x="8374" y="74535"/>
                  <a:pt x="8447" y="74520"/>
                </a:cubicBezTo>
                <a:close/>
                <a:moveTo>
                  <a:pt x="9978" y="74653"/>
                </a:moveTo>
                <a:lnTo>
                  <a:pt x="9978" y="74653"/>
                </a:lnTo>
                <a:cubicBezTo>
                  <a:pt x="9948" y="74682"/>
                  <a:pt x="9948" y="74712"/>
                  <a:pt x="9934" y="74741"/>
                </a:cubicBezTo>
                <a:cubicBezTo>
                  <a:pt x="9904" y="74741"/>
                  <a:pt x="9860" y="74756"/>
                  <a:pt x="9801" y="74800"/>
                </a:cubicBezTo>
                <a:cubicBezTo>
                  <a:pt x="9831" y="74756"/>
                  <a:pt x="9831" y="74726"/>
                  <a:pt x="9845" y="74712"/>
                </a:cubicBezTo>
                <a:cubicBezTo>
                  <a:pt x="9875" y="74682"/>
                  <a:pt x="9934" y="74668"/>
                  <a:pt x="9978" y="74653"/>
                </a:cubicBezTo>
                <a:close/>
                <a:moveTo>
                  <a:pt x="9051" y="74579"/>
                </a:moveTo>
                <a:lnTo>
                  <a:pt x="9051" y="74741"/>
                </a:lnTo>
                <a:cubicBezTo>
                  <a:pt x="8992" y="74756"/>
                  <a:pt x="8918" y="74800"/>
                  <a:pt x="8874" y="74815"/>
                </a:cubicBezTo>
                <a:lnTo>
                  <a:pt x="8874" y="74653"/>
                </a:lnTo>
                <a:cubicBezTo>
                  <a:pt x="8903" y="74638"/>
                  <a:pt x="8977" y="74609"/>
                  <a:pt x="9051" y="74579"/>
                </a:cubicBezTo>
                <a:close/>
                <a:moveTo>
                  <a:pt x="9551" y="74609"/>
                </a:moveTo>
                <a:lnTo>
                  <a:pt x="9551" y="74653"/>
                </a:lnTo>
                <a:cubicBezTo>
                  <a:pt x="9551" y="74682"/>
                  <a:pt x="9536" y="74712"/>
                  <a:pt x="9536" y="74741"/>
                </a:cubicBezTo>
                <a:cubicBezTo>
                  <a:pt x="9477" y="74785"/>
                  <a:pt x="9419" y="74800"/>
                  <a:pt x="9360" y="74815"/>
                </a:cubicBezTo>
                <a:cubicBezTo>
                  <a:pt x="9360" y="74756"/>
                  <a:pt x="9374" y="74726"/>
                  <a:pt x="9374" y="74682"/>
                </a:cubicBezTo>
                <a:cubicBezTo>
                  <a:pt x="9433" y="74668"/>
                  <a:pt x="9492" y="74638"/>
                  <a:pt x="9551" y="74609"/>
                </a:cubicBezTo>
                <a:close/>
                <a:moveTo>
                  <a:pt x="10096" y="74726"/>
                </a:moveTo>
                <a:cubicBezTo>
                  <a:pt x="10081" y="74741"/>
                  <a:pt x="10081" y="74785"/>
                  <a:pt x="10066" y="74800"/>
                </a:cubicBezTo>
                <a:cubicBezTo>
                  <a:pt x="10022" y="74815"/>
                  <a:pt x="10007" y="74829"/>
                  <a:pt x="9978" y="74859"/>
                </a:cubicBezTo>
                <a:cubicBezTo>
                  <a:pt x="9992" y="74829"/>
                  <a:pt x="9992" y="74800"/>
                  <a:pt x="10007" y="74785"/>
                </a:cubicBezTo>
                <a:cubicBezTo>
                  <a:pt x="10051" y="74756"/>
                  <a:pt x="10066" y="74741"/>
                  <a:pt x="10096" y="74726"/>
                </a:cubicBezTo>
                <a:close/>
                <a:moveTo>
                  <a:pt x="8138" y="74653"/>
                </a:moveTo>
                <a:cubicBezTo>
                  <a:pt x="8168" y="74682"/>
                  <a:pt x="8168" y="74756"/>
                  <a:pt x="8182" y="74815"/>
                </a:cubicBezTo>
                <a:cubicBezTo>
                  <a:pt x="8109" y="74829"/>
                  <a:pt x="8035" y="74874"/>
                  <a:pt x="7962" y="74903"/>
                </a:cubicBezTo>
                <a:cubicBezTo>
                  <a:pt x="7947" y="74859"/>
                  <a:pt x="7932" y="74785"/>
                  <a:pt x="7903" y="74726"/>
                </a:cubicBezTo>
                <a:cubicBezTo>
                  <a:pt x="7991" y="74697"/>
                  <a:pt x="8050" y="74668"/>
                  <a:pt x="8138" y="74653"/>
                </a:cubicBezTo>
                <a:close/>
                <a:moveTo>
                  <a:pt x="9742" y="74726"/>
                </a:moveTo>
                <a:cubicBezTo>
                  <a:pt x="9728" y="74756"/>
                  <a:pt x="9728" y="74800"/>
                  <a:pt x="9713" y="74829"/>
                </a:cubicBezTo>
                <a:cubicBezTo>
                  <a:pt x="9669" y="74859"/>
                  <a:pt x="9625" y="74888"/>
                  <a:pt x="9580" y="74903"/>
                </a:cubicBezTo>
                <a:cubicBezTo>
                  <a:pt x="9580" y="74888"/>
                  <a:pt x="9580" y="74859"/>
                  <a:pt x="9610" y="74800"/>
                </a:cubicBezTo>
                <a:cubicBezTo>
                  <a:pt x="9654" y="74785"/>
                  <a:pt x="9698" y="74756"/>
                  <a:pt x="9742" y="74726"/>
                </a:cubicBezTo>
                <a:close/>
                <a:moveTo>
                  <a:pt x="8771" y="74682"/>
                </a:moveTo>
                <a:lnTo>
                  <a:pt x="8771" y="74859"/>
                </a:lnTo>
                <a:cubicBezTo>
                  <a:pt x="8727" y="74874"/>
                  <a:pt x="8639" y="74903"/>
                  <a:pt x="8580" y="74918"/>
                </a:cubicBezTo>
                <a:cubicBezTo>
                  <a:pt x="8580" y="74874"/>
                  <a:pt x="8550" y="74815"/>
                  <a:pt x="8550" y="74756"/>
                </a:cubicBezTo>
                <a:cubicBezTo>
                  <a:pt x="8624" y="74741"/>
                  <a:pt x="8697" y="74712"/>
                  <a:pt x="8771" y="74682"/>
                </a:cubicBezTo>
                <a:close/>
                <a:moveTo>
                  <a:pt x="9286" y="74726"/>
                </a:moveTo>
                <a:lnTo>
                  <a:pt x="9286" y="74800"/>
                </a:lnTo>
                <a:cubicBezTo>
                  <a:pt x="9286" y="74815"/>
                  <a:pt x="9286" y="74829"/>
                  <a:pt x="9271" y="74874"/>
                </a:cubicBezTo>
                <a:cubicBezTo>
                  <a:pt x="9213" y="74888"/>
                  <a:pt x="9168" y="74918"/>
                  <a:pt x="9110" y="74947"/>
                </a:cubicBezTo>
                <a:lnTo>
                  <a:pt x="9110" y="74800"/>
                </a:lnTo>
                <a:cubicBezTo>
                  <a:pt x="9183" y="74785"/>
                  <a:pt x="9242" y="74741"/>
                  <a:pt x="9286" y="74726"/>
                </a:cubicBezTo>
                <a:close/>
                <a:moveTo>
                  <a:pt x="9889" y="74859"/>
                </a:moveTo>
                <a:lnTo>
                  <a:pt x="9889" y="74859"/>
                </a:lnTo>
                <a:cubicBezTo>
                  <a:pt x="9875" y="74888"/>
                  <a:pt x="9875" y="74903"/>
                  <a:pt x="9860" y="74947"/>
                </a:cubicBezTo>
                <a:cubicBezTo>
                  <a:pt x="9831" y="74947"/>
                  <a:pt x="9786" y="74962"/>
                  <a:pt x="9742" y="75006"/>
                </a:cubicBezTo>
                <a:cubicBezTo>
                  <a:pt x="9772" y="74962"/>
                  <a:pt x="9772" y="74947"/>
                  <a:pt x="9786" y="74903"/>
                </a:cubicBezTo>
                <a:lnTo>
                  <a:pt x="9889" y="74859"/>
                </a:lnTo>
                <a:close/>
                <a:moveTo>
                  <a:pt x="7844" y="74741"/>
                </a:moveTo>
                <a:cubicBezTo>
                  <a:pt x="7859" y="74800"/>
                  <a:pt x="7873" y="74874"/>
                  <a:pt x="7888" y="74932"/>
                </a:cubicBezTo>
                <a:cubicBezTo>
                  <a:pt x="7814" y="74962"/>
                  <a:pt x="7741" y="74977"/>
                  <a:pt x="7667" y="75021"/>
                </a:cubicBezTo>
                <a:cubicBezTo>
                  <a:pt x="7653" y="74947"/>
                  <a:pt x="7638" y="74888"/>
                  <a:pt x="7623" y="74829"/>
                </a:cubicBezTo>
                <a:cubicBezTo>
                  <a:pt x="7697" y="74800"/>
                  <a:pt x="7770" y="74785"/>
                  <a:pt x="7844" y="74741"/>
                </a:cubicBezTo>
                <a:close/>
                <a:moveTo>
                  <a:pt x="9992" y="74932"/>
                </a:moveTo>
                <a:lnTo>
                  <a:pt x="9992" y="74932"/>
                </a:lnTo>
                <a:cubicBezTo>
                  <a:pt x="9978" y="74962"/>
                  <a:pt x="9978" y="74962"/>
                  <a:pt x="9948" y="74977"/>
                </a:cubicBezTo>
                <a:cubicBezTo>
                  <a:pt x="9934" y="75006"/>
                  <a:pt x="9919" y="75021"/>
                  <a:pt x="9904" y="75021"/>
                </a:cubicBezTo>
                <a:cubicBezTo>
                  <a:pt x="9904" y="75006"/>
                  <a:pt x="9919" y="74977"/>
                  <a:pt x="9919" y="74962"/>
                </a:cubicBezTo>
                <a:cubicBezTo>
                  <a:pt x="9934" y="74947"/>
                  <a:pt x="9948" y="74947"/>
                  <a:pt x="9992" y="74932"/>
                </a:cubicBezTo>
                <a:close/>
                <a:moveTo>
                  <a:pt x="8477" y="74800"/>
                </a:moveTo>
                <a:cubicBezTo>
                  <a:pt x="8477" y="74859"/>
                  <a:pt x="8506" y="74903"/>
                  <a:pt x="8506" y="74962"/>
                </a:cubicBezTo>
                <a:cubicBezTo>
                  <a:pt x="8418" y="74977"/>
                  <a:pt x="8374" y="75021"/>
                  <a:pt x="8300" y="75035"/>
                </a:cubicBezTo>
                <a:cubicBezTo>
                  <a:pt x="8300" y="74977"/>
                  <a:pt x="8285" y="74918"/>
                  <a:pt x="8256" y="74859"/>
                </a:cubicBezTo>
                <a:cubicBezTo>
                  <a:pt x="8359" y="74859"/>
                  <a:pt x="8403" y="74815"/>
                  <a:pt x="8477" y="74800"/>
                </a:cubicBezTo>
                <a:close/>
                <a:moveTo>
                  <a:pt x="9492" y="74829"/>
                </a:moveTo>
                <a:lnTo>
                  <a:pt x="9492" y="74829"/>
                </a:lnTo>
                <a:cubicBezTo>
                  <a:pt x="9477" y="74874"/>
                  <a:pt x="9477" y="74903"/>
                  <a:pt x="9448" y="74962"/>
                </a:cubicBezTo>
                <a:cubicBezTo>
                  <a:pt x="9433" y="75006"/>
                  <a:pt x="9374" y="75021"/>
                  <a:pt x="9330" y="75035"/>
                </a:cubicBezTo>
                <a:cubicBezTo>
                  <a:pt x="9330" y="75006"/>
                  <a:pt x="9345" y="74962"/>
                  <a:pt x="9345" y="74903"/>
                </a:cubicBezTo>
                <a:cubicBezTo>
                  <a:pt x="9404" y="74888"/>
                  <a:pt x="9448" y="74859"/>
                  <a:pt x="9492" y="74829"/>
                </a:cubicBezTo>
                <a:close/>
                <a:moveTo>
                  <a:pt x="9036" y="74829"/>
                </a:moveTo>
                <a:lnTo>
                  <a:pt x="9036" y="74947"/>
                </a:lnTo>
                <a:lnTo>
                  <a:pt x="9036" y="74977"/>
                </a:lnTo>
                <a:cubicBezTo>
                  <a:pt x="8977" y="75006"/>
                  <a:pt x="8918" y="75035"/>
                  <a:pt x="8874" y="75050"/>
                </a:cubicBezTo>
                <a:lnTo>
                  <a:pt x="8874" y="74903"/>
                </a:lnTo>
                <a:cubicBezTo>
                  <a:pt x="8918" y="74888"/>
                  <a:pt x="8977" y="74859"/>
                  <a:pt x="9036" y="74829"/>
                </a:cubicBezTo>
                <a:close/>
                <a:moveTo>
                  <a:pt x="9698" y="74947"/>
                </a:moveTo>
                <a:lnTo>
                  <a:pt x="9698" y="74947"/>
                </a:lnTo>
                <a:cubicBezTo>
                  <a:pt x="9683" y="74977"/>
                  <a:pt x="9683" y="75021"/>
                  <a:pt x="9654" y="75035"/>
                </a:cubicBezTo>
                <a:cubicBezTo>
                  <a:pt x="9610" y="75080"/>
                  <a:pt x="9566" y="75109"/>
                  <a:pt x="9536" y="75124"/>
                </a:cubicBezTo>
                <a:cubicBezTo>
                  <a:pt x="9551" y="75094"/>
                  <a:pt x="9551" y="75050"/>
                  <a:pt x="9566" y="75021"/>
                </a:cubicBezTo>
                <a:cubicBezTo>
                  <a:pt x="9610" y="75006"/>
                  <a:pt x="9654" y="74977"/>
                  <a:pt x="9698" y="74947"/>
                </a:cubicBezTo>
                <a:close/>
                <a:moveTo>
                  <a:pt x="9271" y="74962"/>
                </a:moveTo>
                <a:cubicBezTo>
                  <a:pt x="9271" y="75006"/>
                  <a:pt x="9257" y="75050"/>
                  <a:pt x="9257" y="75094"/>
                </a:cubicBezTo>
                <a:cubicBezTo>
                  <a:pt x="9198" y="75109"/>
                  <a:pt x="9139" y="75153"/>
                  <a:pt x="9095" y="75168"/>
                </a:cubicBezTo>
                <a:cubicBezTo>
                  <a:pt x="9095" y="75124"/>
                  <a:pt x="9095" y="75080"/>
                  <a:pt x="9110" y="75035"/>
                </a:cubicBezTo>
                <a:cubicBezTo>
                  <a:pt x="9154" y="75021"/>
                  <a:pt x="9213" y="74977"/>
                  <a:pt x="9271" y="74962"/>
                </a:cubicBezTo>
                <a:close/>
                <a:moveTo>
                  <a:pt x="8182" y="74903"/>
                </a:moveTo>
                <a:cubicBezTo>
                  <a:pt x="8197" y="74962"/>
                  <a:pt x="8197" y="75021"/>
                  <a:pt x="8197" y="75094"/>
                </a:cubicBezTo>
                <a:cubicBezTo>
                  <a:pt x="8124" y="75124"/>
                  <a:pt x="8079" y="75153"/>
                  <a:pt x="8006" y="75183"/>
                </a:cubicBezTo>
                <a:cubicBezTo>
                  <a:pt x="8020" y="75109"/>
                  <a:pt x="8006" y="75035"/>
                  <a:pt x="7991" y="74977"/>
                </a:cubicBezTo>
                <a:cubicBezTo>
                  <a:pt x="8065" y="74947"/>
                  <a:pt x="8138" y="74932"/>
                  <a:pt x="8182" y="74903"/>
                </a:cubicBezTo>
                <a:close/>
                <a:moveTo>
                  <a:pt x="8771" y="74947"/>
                </a:moveTo>
                <a:lnTo>
                  <a:pt x="8771" y="75094"/>
                </a:lnTo>
                <a:lnTo>
                  <a:pt x="8771" y="75109"/>
                </a:lnTo>
                <a:cubicBezTo>
                  <a:pt x="8727" y="75124"/>
                  <a:pt x="8639" y="75168"/>
                  <a:pt x="8594" y="75183"/>
                </a:cubicBezTo>
                <a:cubicBezTo>
                  <a:pt x="8594" y="75124"/>
                  <a:pt x="8594" y="75080"/>
                  <a:pt x="8580" y="75021"/>
                </a:cubicBezTo>
                <a:cubicBezTo>
                  <a:pt x="8639" y="75006"/>
                  <a:pt x="8697" y="74962"/>
                  <a:pt x="8771" y="74947"/>
                </a:cubicBezTo>
                <a:close/>
                <a:moveTo>
                  <a:pt x="9786" y="75050"/>
                </a:moveTo>
                <a:cubicBezTo>
                  <a:pt x="9786" y="75080"/>
                  <a:pt x="9772" y="75109"/>
                  <a:pt x="9772" y="75124"/>
                </a:cubicBezTo>
                <a:cubicBezTo>
                  <a:pt x="9728" y="75153"/>
                  <a:pt x="9713" y="75168"/>
                  <a:pt x="9683" y="75183"/>
                </a:cubicBezTo>
                <a:cubicBezTo>
                  <a:pt x="9683" y="75168"/>
                  <a:pt x="9698" y="75124"/>
                  <a:pt x="9698" y="75109"/>
                </a:cubicBezTo>
                <a:cubicBezTo>
                  <a:pt x="9728" y="75094"/>
                  <a:pt x="9742" y="75080"/>
                  <a:pt x="9786" y="75050"/>
                </a:cubicBezTo>
                <a:close/>
                <a:moveTo>
                  <a:pt x="9433" y="75080"/>
                </a:moveTo>
                <a:lnTo>
                  <a:pt x="9433" y="75080"/>
                </a:lnTo>
                <a:cubicBezTo>
                  <a:pt x="9419" y="75109"/>
                  <a:pt x="9419" y="75153"/>
                  <a:pt x="9404" y="75183"/>
                </a:cubicBezTo>
                <a:cubicBezTo>
                  <a:pt x="9360" y="75197"/>
                  <a:pt x="9316" y="75241"/>
                  <a:pt x="9271" y="75256"/>
                </a:cubicBezTo>
                <a:cubicBezTo>
                  <a:pt x="9316" y="75227"/>
                  <a:pt x="9316" y="75183"/>
                  <a:pt x="9316" y="75153"/>
                </a:cubicBezTo>
                <a:cubicBezTo>
                  <a:pt x="9345" y="75124"/>
                  <a:pt x="9404" y="75094"/>
                  <a:pt x="9433" y="75080"/>
                </a:cubicBezTo>
                <a:close/>
                <a:moveTo>
                  <a:pt x="7903" y="75006"/>
                </a:moveTo>
                <a:cubicBezTo>
                  <a:pt x="7932" y="75050"/>
                  <a:pt x="7932" y="75124"/>
                  <a:pt x="7947" y="75183"/>
                </a:cubicBezTo>
                <a:cubicBezTo>
                  <a:pt x="7873" y="75227"/>
                  <a:pt x="7814" y="75241"/>
                  <a:pt x="7741" y="75271"/>
                </a:cubicBezTo>
                <a:cubicBezTo>
                  <a:pt x="7726" y="75227"/>
                  <a:pt x="7711" y="75168"/>
                  <a:pt x="7711" y="75094"/>
                </a:cubicBezTo>
                <a:cubicBezTo>
                  <a:pt x="7785" y="75050"/>
                  <a:pt x="7859" y="75035"/>
                  <a:pt x="7903" y="75006"/>
                </a:cubicBezTo>
                <a:close/>
                <a:moveTo>
                  <a:pt x="9006" y="75080"/>
                </a:moveTo>
                <a:cubicBezTo>
                  <a:pt x="9006" y="75124"/>
                  <a:pt x="8992" y="75168"/>
                  <a:pt x="8992" y="75227"/>
                </a:cubicBezTo>
                <a:cubicBezTo>
                  <a:pt x="8948" y="75241"/>
                  <a:pt x="8889" y="75271"/>
                  <a:pt x="8830" y="75300"/>
                </a:cubicBezTo>
                <a:lnTo>
                  <a:pt x="8830" y="75153"/>
                </a:lnTo>
                <a:cubicBezTo>
                  <a:pt x="8903" y="75124"/>
                  <a:pt x="8962" y="75094"/>
                  <a:pt x="9006" y="75080"/>
                </a:cubicBezTo>
                <a:close/>
                <a:moveTo>
                  <a:pt x="8506" y="75050"/>
                </a:moveTo>
                <a:cubicBezTo>
                  <a:pt x="8506" y="75109"/>
                  <a:pt x="8506" y="75168"/>
                  <a:pt x="8521" y="75227"/>
                </a:cubicBezTo>
                <a:cubicBezTo>
                  <a:pt x="8462" y="75256"/>
                  <a:pt x="8388" y="75271"/>
                  <a:pt x="8330" y="75315"/>
                </a:cubicBezTo>
                <a:cubicBezTo>
                  <a:pt x="8330" y="75256"/>
                  <a:pt x="8315" y="75197"/>
                  <a:pt x="8315" y="75153"/>
                </a:cubicBezTo>
                <a:cubicBezTo>
                  <a:pt x="8374" y="75109"/>
                  <a:pt x="8447" y="75080"/>
                  <a:pt x="8506" y="75050"/>
                </a:cubicBezTo>
                <a:close/>
                <a:moveTo>
                  <a:pt x="9580" y="75183"/>
                </a:moveTo>
                <a:lnTo>
                  <a:pt x="9580" y="75183"/>
                </a:lnTo>
                <a:cubicBezTo>
                  <a:pt x="9566" y="75227"/>
                  <a:pt x="9566" y="75241"/>
                  <a:pt x="9551" y="75256"/>
                </a:cubicBezTo>
                <a:cubicBezTo>
                  <a:pt x="9536" y="75271"/>
                  <a:pt x="9492" y="75315"/>
                  <a:pt x="9463" y="75330"/>
                </a:cubicBezTo>
                <a:cubicBezTo>
                  <a:pt x="9477" y="75300"/>
                  <a:pt x="9477" y="75271"/>
                  <a:pt x="9477" y="75241"/>
                </a:cubicBezTo>
                <a:lnTo>
                  <a:pt x="9580" y="75183"/>
                </a:lnTo>
                <a:close/>
                <a:moveTo>
                  <a:pt x="9669" y="75256"/>
                </a:moveTo>
                <a:cubicBezTo>
                  <a:pt x="9683" y="75300"/>
                  <a:pt x="9683" y="75300"/>
                  <a:pt x="9654" y="75315"/>
                </a:cubicBezTo>
                <a:cubicBezTo>
                  <a:pt x="9639" y="75330"/>
                  <a:pt x="9625" y="75345"/>
                  <a:pt x="9610" y="75345"/>
                </a:cubicBezTo>
                <a:cubicBezTo>
                  <a:pt x="9610" y="75330"/>
                  <a:pt x="9625" y="75315"/>
                  <a:pt x="9625" y="75300"/>
                </a:cubicBezTo>
                <a:cubicBezTo>
                  <a:pt x="9639" y="75271"/>
                  <a:pt x="9654" y="75256"/>
                  <a:pt x="9669" y="75256"/>
                </a:cubicBezTo>
                <a:close/>
                <a:moveTo>
                  <a:pt x="9242" y="75183"/>
                </a:moveTo>
                <a:cubicBezTo>
                  <a:pt x="9242" y="75227"/>
                  <a:pt x="9213" y="75271"/>
                  <a:pt x="9198" y="75315"/>
                </a:cubicBezTo>
                <a:cubicBezTo>
                  <a:pt x="9139" y="75345"/>
                  <a:pt x="9110" y="75374"/>
                  <a:pt x="9065" y="75389"/>
                </a:cubicBezTo>
                <a:cubicBezTo>
                  <a:pt x="9065" y="75345"/>
                  <a:pt x="9095" y="75300"/>
                  <a:pt x="9095" y="75256"/>
                </a:cubicBezTo>
                <a:cubicBezTo>
                  <a:pt x="9139" y="75241"/>
                  <a:pt x="9183" y="75197"/>
                  <a:pt x="9242" y="75183"/>
                </a:cubicBezTo>
                <a:close/>
                <a:moveTo>
                  <a:pt x="8241" y="75168"/>
                </a:moveTo>
                <a:cubicBezTo>
                  <a:pt x="8241" y="75227"/>
                  <a:pt x="8256" y="75271"/>
                  <a:pt x="8256" y="75330"/>
                </a:cubicBezTo>
                <a:cubicBezTo>
                  <a:pt x="8212" y="75374"/>
                  <a:pt x="8138" y="75389"/>
                  <a:pt x="8079" y="75418"/>
                </a:cubicBezTo>
                <a:cubicBezTo>
                  <a:pt x="8079" y="75374"/>
                  <a:pt x="8065" y="75315"/>
                  <a:pt x="8065" y="75241"/>
                </a:cubicBezTo>
                <a:cubicBezTo>
                  <a:pt x="8109" y="75227"/>
                  <a:pt x="8168" y="75183"/>
                  <a:pt x="8241" y="75168"/>
                </a:cubicBezTo>
                <a:close/>
                <a:moveTo>
                  <a:pt x="8756" y="75197"/>
                </a:moveTo>
                <a:lnTo>
                  <a:pt x="8756" y="75345"/>
                </a:lnTo>
                <a:cubicBezTo>
                  <a:pt x="8697" y="75374"/>
                  <a:pt x="8639" y="75389"/>
                  <a:pt x="8594" y="75418"/>
                </a:cubicBezTo>
                <a:lnTo>
                  <a:pt x="8594" y="75271"/>
                </a:lnTo>
                <a:cubicBezTo>
                  <a:pt x="8639" y="75256"/>
                  <a:pt x="8697" y="75227"/>
                  <a:pt x="8756" y="75197"/>
                </a:cubicBezTo>
                <a:close/>
                <a:moveTo>
                  <a:pt x="9360" y="75315"/>
                </a:moveTo>
                <a:lnTo>
                  <a:pt x="9360" y="75315"/>
                </a:lnTo>
                <a:cubicBezTo>
                  <a:pt x="9345" y="75345"/>
                  <a:pt x="9345" y="75389"/>
                  <a:pt x="9330" y="75403"/>
                </a:cubicBezTo>
                <a:cubicBezTo>
                  <a:pt x="9316" y="75418"/>
                  <a:pt x="9271" y="75448"/>
                  <a:pt x="9242" y="75477"/>
                </a:cubicBezTo>
                <a:cubicBezTo>
                  <a:pt x="9242" y="75448"/>
                  <a:pt x="9257" y="75403"/>
                  <a:pt x="9257" y="75389"/>
                </a:cubicBezTo>
                <a:cubicBezTo>
                  <a:pt x="9286" y="75374"/>
                  <a:pt x="9330" y="75345"/>
                  <a:pt x="9360" y="75315"/>
                </a:cubicBezTo>
                <a:close/>
                <a:moveTo>
                  <a:pt x="9492" y="75389"/>
                </a:moveTo>
                <a:cubicBezTo>
                  <a:pt x="9492" y="75418"/>
                  <a:pt x="9477" y="75448"/>
                  <a:pt x="9477" y="75462"/>
                </a:cubicBezTo>
                <a:cubicBezTo>
                  <a:pt x="9463" y="75477"/>
                  <a:pt x="9419" y="75492"/>
                  <a:pt x="9404" y="75521"/>
                </a:cubicBezTo>
                <a:cubicBezTo>
                  <a:pt x="9404" y="75492"/>
                  <a:pt x="9419" y="75462"/>
                  <a:pt x="9419" y="75448"/>
                </a:cubicBezTo>
                <a:cubicBezTo>
                  <a:pt x="9433" y="75418"/>
                  <a:pt x="9477" y="75403"/>
                  <a:pt x="9492" y="75389"/>
                </a:cubicBezTo>
                <a:close/>
                <a:moveTo>
                  <a:pt x="8992" y="75330"/>
                </a:moveTo>
                <a:cubicBezTo>
                  <a:pt x="8992" y="75374"/>
                  <a:pt x="8977" y="75418"/>
                  <a:pt x="8977" y="75462"/>
                </a:cubicBezTo>
                <a:cubicBezTo>
                  <a:pt x="8918" y="75477"/>
                  <a:pt x="8874" y="75492"/>
                  <a:pt x="8830" y="75536"/>
                </a:cubicBezTo>
                <a:cubicBezTo>
                  <a:pt x="8830" y="75492"/>
                  <a:pt x="8830" y="75448"/>
                  <a:pt x="8845" y="75403"/>
                </a:cubicBezTo>
                <a:cubicBezTo>
                  <a:pt x="8903" y="75389"/>
                  <a:pt x="8962" y="75345"/>
                  <a:pt x="8992" y="75330"/>
                </a:cubicBezTo>
                <a:close/>
                <a:moveTo>
                  <a:pt x="7962" y="75271"/>
                </a:moveTo>
                <a:cubicBezTo>
                  <a:pt x="7976" y="75330"/>
                  <a:pt x="7976" y="75389"/>
                  <a:pt x="7976" y="75462"/>
                </a:cubicBezTo>
                <a:cubicBezTo>
                  <a:pt x="7932" y="75492"/>
                  <a:pt x="7859" y="75521"/>
                  <a:pt x="7800" y="75551"/>
                </a:cubicBezTo>
                <a:cubicBezTo>
                  <a:pt x="7785" y="75477"/>
                  <a:pt x="7785" y="75418"/>
                  <a:pt x="7770" y="75374"/>
                </a:cubicBezTo>
                <a:cubicBezTo>
                  <a:pt x="7844" y="75330"/>
                  <a:pt x="7888" y="75315"/>
                  <a:pt x="7962" y="75271"/>
                </a:cubicBezTo>
                <a:close/>
                <a:moveTo>
                  <a:pt x="8521" y="75300"/>
                </a:moveTo>
                <a:lnTo>
                  <a:pt x="8521" y="75462"/>
                </a:lnTo>
                <a:cubicBezTo>
                  <a:pt x="8462" y="75492"/>
                  <a:pt x="8403" y="75521"/>
                  <a:pt x="8359" y="75551"/>
                </a:cubicBezTo>
                <a:lnTo>
                  <a:pt x="8359" y="75389"/>
                </a:lnTo>
                <a:cubicBezTo>
                  <a:pt x="8388" y="75345"/>
                  <a:pt x="8462" y="75330"/>
                  <a:pt x="8521" y="75300"/>
                </a:cubicBezTo>
                <a:close/>
                <a:moveTo>
                  <a:pt x="9183" y="75418"/>
                </a:moveTo>
                <a:lnTo>
                  <a:pt x="9183" y="75418"/>
                </a:lnTo>
                <a:cubicBezTo>
                  <a:pt x="9168" y="75462"/>
                  <a:pt x="9168" y="75492"/>
                  <a:pt x="9139" y="75536"/>
                </a:cubicBezTo>
                <a:cubicBezTo>
                  <a:pt x="9110" y="75551"/>
                  <a:pt x="9065" y="75595"/>
                  <a:pt x="9036" y="75609"/>
                </a:cubicBezTo>
                <a:cubicBezTo>
                  <a:pt x="9036" y="75565"/>
                  <a:pt x="9036" y="75536"/>
                  <a:pt x="9051" y="75492"/>
                </a:cubicBezTo>
                <a:cubicBezTo>
                  <a:pt x="9095" y="75477"/>
                  <a:pt x="9139" y="75448"/>
                  <a:pt x="9183" y="75418"/>
                </a:cubicBezTo>
                <a:close/>
                <a:moveTo>
                  <a:pt x="8756" y="75418"/>
                </a:moveTo>
                <a:cubicBezTo>
                  <a:pt x="8756" y="75477"/>
                  <a:pt x="8756" y="75521"/>
                  <a:pt x="8742" y="75565"/>
                </a:cubicBezTo>
                <a:cubicBezTo>
                  <a:pt x="8683" y="75609"/>
                  <a:pt x="8653" y="75624"/>
                  <a:pt x="8594" y="75668"/>
                </a:cubicBezTo>
                <a:lnTo>
                  <a:pt x="8594" y="75521"/>
                </a:lnTo>
                <a:cubicBezTo>
                  <a:pt x="8639" y="75477"/>
                  <a:pt x="8697" y="75462"/>
                  <a:pt x="8756" y="75418"/>
                </a:cubicBezTo>
                <a:close/>
                <a:moveTo>
                  <a:pt x="8256" y="75418"/>
                </a:moveTo>
                <a:lnTo>
                  <a:pt x="8256" y="75595"/>
                </a:lnTo>
                <a:cubicBezTo>
                  <a:pt x="8212" y="75624"/>
                  <a:pt x="8153" y="75639"/>
                  <a:pt x="8094" y="75683"/>
                </a:cubicBezTo>
                <a:cubicBezTo>
                  <a:pt x="8094" y="75624"/>
                  <a:pt x="8079" y="75565"/>
                  <a:pt x="8079" y="75521"/>
                </a:cubicBezTo>
                <a:cubicBezTo>
                  <a:pt x="8138" y="75477"/>
                  <a:pt x="8212" y="75448"/>
                  <a:pt x="8256" y="75418"/>
                </a:cubicBezTo>
                <a:close/>
                <a:moveTo>
                  <a:pt x="9286" y="75536"/>
                </a:moveTo>
                <a:cubicBezTo>
                  <a:pt x="9271" y="75551"/>
                  <a:pt x="9271" y="75595"/>
                  <a:pt x="9257" y="75609"/>
                </a:cubicBezTo>
                <a:cubicBezTo>
                  <a:pt x="9257" y="75624"/>
                  <a:pt x="9213" y="75639"/>
                  <a:pt x="9183" y="75683"/>
                </a:cubicBezTo>
                <a:cubicBezTo>
                  <a:pt x="9183" y="75639"/>
                  <a:pt x="9198" y="75624"/>
                  <a:pt x="9198" y="75595"/>
                </a:cubicBezTo>
                <a:cubicBezTo>
                  <a:pt x="9242" y="75565"/>
                  <a:pt x="9271" y="75551"/>
                  <a:pt x="9286" y="75536"/>
                </a:cubicBezTo>
                <a:close/>
                <a:moveTo>
                  <a:pt x="9404" y="75609"/>
                </a:moveTo>
                <a:lnTo>
                  <a:pt x="9404" y="75609"/>
                </a:lnTo>
                <a:cubicBezTo>
                  <a:pt x="9374" y="75624"/>
                  <a:pt x="9374" y="75639"/>
                  <a:pt x="9374" y="75668"/>
                </a:cubicBezTo>
                <a:cubicBezTo>
                  <a:pt x="9360" y="75683"/>
                  <a:pt x="9345" y="75683"/>
                  <a:pt x="9330" y="75698"/>
                </a:cubicBezTo>
                <a:cubicBezTo>
                  <a:pt x="9330" y="75683"/>
                  <a:pt x="9345" y="75668"/>
                  <a:pt x="9345" y="75639"/>
                </a:cubicBezTo>
                <a:cubicBezTo>
                  <a:pt x="9360" y="75624"/>
                  <a:pt x="9374" y="75624"/>
                  <a:pt x="9404" y="75609"/>
                </a:cubicBezTo>
                <a:close/>
                <a:moveTo>
                  <a:pt x="8948" y="75551"/>
                </a:moveTo>
                <a:cubicBezTo>
                  <a:pt x="8948" y="75595"/>
                  <a:pt x="8918" y="75624"/>
                  <a:pt x="8918" y="75683"/>
                </a:cubicBezTo>
                <a:cubicBezTo>
                  <a:pt x="8889" y="75698"/>
                  <a:pt x="8845" y="75712"/>
                  <a:pt x="8800" y="75757"/>
                </a:cubicBezTo>
                <a:cubicBezTo>
                  <a:pt x="8800" y="75712"/>
                  <a:pt x="8815" y="75668"/>
                  <a:pt x="8815" y="75624"/>
                </a:cubicBezTo>
                <a:cubicBezTo>
                  <a:pt x="8845" y="75609"/>
                  <a:pt x="8903" y="75565"/>
                  <a:pt x="8948" y="75551"/>
                </a:cubicBezTo>
                <a:close/>
                <a:moveTo>
                  <a:pt x="8006" y="75536"/>
                </a:moveTo>
                <a:cubicBezTo>
                  <a:pt x="8006" y="75595"/>
                  <a:pt x="8020" y="75639"/>
                  <a:pt x="8020" y="75698"/>
                </a:cubicBezTo>
                <a:cubicBezTo>
                  <a:pt x="7962" y="75727"/>
                  <a:pt x="7903" y="75757"/>
                  <a:pt x="7829" y="75786"/>
                </a:cubicBezTo>
                <a:cubicBezTo>
                  <a:pt x="7844" y="75757"/>
                  <a:pt x="7844" y="75698"/>
                  <a:pt x="7814" y="75639"/>
                </a:cubicBezTo>
                <a:cubicBezTo>
                  <a:pt x="7873" y="75595"/>
                  <a:pt x="7947" y="75565"/>
                  <a:pt x="8006" y="75536"/>
                </a:cubicBezTo>
                <a:close/>
                <a:moveTo>
                  <a:pt x="8521" y="75565"/>
                </a:moveTo>
                <a:lnTo>
                  <a:pt x="8521" y="75712"/>
                </a:lnTo>
                <a:cubicBezTo>
                  <a:pt x="8462" y="75742"/>
                  <a:pt x="8403" y="75757"/>
                  <a:pt x="8359" y="75786"/>
                </a:cubicBezTo>
                <a:lnTo>
                  <a:pt x="8359" y="75639"/>
                </a:lnTo>
                <a:cubicBezTo>
                  <a:pt x="8403" y="75624"/>
                  <a:pt x="8462" y="75595"/>
                  <a:pt x="8521" y="75565"/>
                </a:cubicBezTo>
                <a:close/>
                <a:moveTo>
                  <a:pt x="9110" y="75668"/>
                </a:moveTo>
                <a:lnTo>
                  <a:pt x="9110" y="75668"/>
                </a:lnTo>
                <a:cubicBezTo>
                  <a:pt x="9095" y="75698"/>
                  <a:pt x="9095" y="75742"/>
                  <a:pt x="9065" y="75757"/>
                </a:cubicBezTo>
                <a:cubicBezTo>
                  <a:pt x="9051" y="75771"/>
                  <a:pt x="9006" y="75786"/>
                  <a:pt x="8977" y="75830"/>
                </a:cubicBezTo>
                <a:cubicBezTo>
                  <a:pt x="8977" y="75786"/>
                  <a:pt x="8992" y="75757"/>
                  <a:pt x="8992" y="75742"/>
                </a:cubicBezTo>
                <a:cubicBezTo>
                  <a:pt x="9036" y="75712"/>
                  <a:pt x="9065" y="75683"/>
                  <a:pt x="9110" y="75668"/>
                </a:cubicBezTo>
                <a:close/>
                <a:moveTo>
                  <a:pt x="9213" y="75742"/>
                </a:moveTo>
                <a:cubicBezTo>
                  <a:pt x="9213" y="75771"/>
                  <a:pt x="9198" y="75786"/>
                  <a:pt x="9198" y="75815"/>
                </a:cubicBezTo>
                <a:cubicBezTo>
                  <a:pt x="9183" y="75830"/>
                  <a:pt x="9139" y="75845"/>
                  <a:pt x="9124" y="75860"/>
                </a:cubicBezTo>
                <a:cubicBezTo>
                  <a:pt x="9124" y="75845"/>
                  <a:pt x="9139" y="75830"/>
                  <a:pt x="9139" y="75786"/>
                </a:cubicBezTo>
                <a:cubicBezTo>
                  <a:pt x="9154" y="75771"/>
                  <a:pt x="9198" y="75757"/>
                  <a:pt x="9213" y="75742"/>
                </a:cubicBezTo>
                <a:close/>
                <a:moveTo>
                  <a:pt x="8742" y="75683"/>
                </a:moveTo>
                <a:cubicBezTo>
                  <a:pt x="8742" y="75712"/>
                  <a:pt x="8727" y="75771"/>
                  <a:pt x="8727" y="75815"/>
                </a:cubicBezTo>
                <a:cubicBezTo>
                  <a:pt x="8668" y="75830"/>
                  <a:pt x="8624" y="75860"/>
                  <a:pt x="8580" y="75889"/>
                </a:cubicBezTo>
                <a:cubicBezTo>
                  <a:pt x="8580" y="75845"/>
                  <a:pt x="8580" y="75786"/>
                  <a:pt x="8594" y="75757"/>
                </a:cubicBezTo>
                <a:cubicBezTo>
                  <a:pt x="8639" y="75742"/>
                  <a:pt x="8683" y="75698"/>
                  <a:pt x="8742" y="75683"/>
                </a:cubicBezTo>
                <a:close/>
                <a:moveTo>
                  <a:pt x="8271" y="75683"/>
                </a:moveTo>
                <a:lnTo>
                  <a:pt x="8271" y="75845"/>
                </a:lnTo>
                <a:cubicBezTo>
                  <a:pt x="8256" y="75860"/>
                  <a:pt x="8241" y="75860"/>
                  <a:pt x="8227" y="75889"/>
                </a:cubicBezTo>
                <a:lnTo>
                  <a:pt x="8109" y="75933"/>
                </a:lnTo>
                <a:cubicBezTo>
                  <a:pt x="8109" y="75889"/>
                  <a:pt x="8109" y="75830"/>
                  <a:pt x="8094" y="75771"/>
                </a:cubicBezTo>
                <a:cubicBezTo>
                  <a:pt x="8168" y="75742"/>
                  <a:pt x="8227" y="75698"/>
                  <a:pt x="8271" y="75683"/>
                </a:cubicBezTo>
                <a:close/>
                <a:moveTo>
                  <a:pt x="8903" y="75786"/>
                </a:moveTo>
                <a:cubicBezTo>
                  <a:pt x="8903" y="75830"/>
                  <a:pt x="8889" y="75860"/>
                  <a:pt x="8889" y="75904"/>
                </a:cubicBezTo>
                <a:cubicBezTo>
                  <a:pt x="8845" y="75918"/>
                  <a:pt x="8815" y="75963"/>
                  <a:pt x="8771" y="75977"/>
                </a:cubicBezTo>
                <a:lnTo>
                  <a:pt x="8771" y="75860"/>
                </a:lnTo>
                <a:cubicBezTo>
                  <a:pt x="8815" y="75845"/>
                  <a:pt x="8845" y="75815"/>
                  <a:pt x="8903" y="75786"/>
                </a:cubicBezTo>
                <a:close/>
                <a:moveTo>
                  <a:pt x="8506" y="75815"/>
                </a:moveTo>
                <a:cubicBezTo>
                  <a:pt x="8506" y="75860"/>
                  <a:pt x="8506" y="75904"/>
                  <a:pt x="8477" y="75963"/>
                </a:cubicBezTo>
                <a:cubicBezTo>
                  <a:pt x="8447" y="75977"/>
                  <a:pt x="8388" y="75992"/>
                  <a:pt x="8359" y="76036"/>
                </a:cubicBezTo>
                <a:lnTo>
                  <a:pt x="8359" y="75889"/>
                </a:lnTo>
                <a:cubicBezTo>
                  <a:pt x="8403" y="75860"/>
                  <a:pt x="8447" y="75830"/>
                  <a:pt x="8506" y="75815"/>
                </a:cubicBezTo>
                <a:close/>
                <a:moveTo>
                  <a:pt x="9036" y="75889"/>
                </a:moveTo>
                <a:lnTo>
                  <a:pt x="9036" y="75889"/>
                </a:lnTo>
                <a:cubicBezTo>
                  <a:pt x="9006" y="75918"/>
                  <a:pt x="9006" y="75933"/>
                  <a:pt x="8992" y="75977"/>
                </a:cubicBezTo>
                <a:cubicBezTo>
                  <a:pt x="8977" y="75977"/>
                  <a:pt x="8962" y="76007"/>
                  <a:pt x="8918" y="76036"/>
                </a:cubicBezTo>
                <a:cubicBezTo>
                  <a:pt x="8918" y="75992"/>
                  <a:pt x="8933" y="75977"/>
                  <a:pt x="8933" y="75933"/>
                </a:cubicBezTo>
                <a:cubicBezTo>
                  <a:pt x="8977" y="75918"/>
                  <a:pt x="8992" y="75904"/>
                  <a:pt x="9036" y="75889"/>
                </a:cubicBezTo>
                <a:close/>
                <a:moveTo>
                  <a:pt x="8020" y="75786"/>
                </a:moveTo>
                <a:lnTo>
                  <a:pt x="8020" y="75963"/>
                </a:lnTo>
                <a:cubicBezTo>
                  <a:pt x="7962" y="75992"/>
                  <a:pt x="7917" y="76007"/>
                  <a:pt x="7859" y="76051"/>
                </a:cubicBezTo>
                <a:cubicBezTo>
                  <a:pt x="7859" y="75992"/>
                  <a:pt x="7844" y="75933"/>
                  <a:pt x="7844" y="75889"/>
                </a:cubicBezTo>
                <a:cubicBezTo>
                  <a:pt x="7903" y="75860"/>
                  <a:pt x="7962" y="75830"/>
                  <a:pt x="8020" y="75786"/>
                </a:cubicBezTo>
                <a:close/>
                <a:moveTo>
                  <a:pt x="9124" y="75977"/>
                </a:moveTo>
                <a:lnTo>
                  <a:pt x="9124" y="75977"/>
                </a:lnTo>
                <a:cubicBezTo>
                  <a:pt x="9124" y="75978"/>
                  <a:pt x="9110" y="75992"/>
                  <a:pt x="9110" y="76007"/>
                </a:cubicBezTo>
                <a:cubicBezTo>
                  <a:pt x="9095" y="76036"/>
                  <a:pt x="9065" y="76051"/>
                  <a:pt x="9051" y="76051"/>
                </a:cubicBezTo>
                <a:cubicBezTo>
                  <a:pt x="9051" y="76021"/>
                  <a:pt x="9065" y="76007"/>
                  <a:pt x="9065" y="76007"/>
                </a:cubicBezTo>
                <a:cubicBezTo>
                  <a:pt x="9080" y="75992"/>
                  <a:pt x="9109" y="75992"/>
                  <a:pt x="9124" y="75977"/>
                </a:cubicBezTo>
                <a:close/>
                <a:moveTo>
                  <a:pt x="8697" y="75918"/>
                </a:moveTo>
                <a:cubicBezTo>
                  <a:pt x="8697" y="75963"/>
                  <a:pt x="8683" y="75992"/>
                  <a:pt x="8683" y="76051"/>
                </a:cubicBezTo>
                <a:cubicBezTo>
                  <a:pt x="8624" y="76066"/>
                  <a:pt x="8594" y="76080"/>
                  <a:pt x="8550" y="76124"/>
                </a:cubicBezTo>
                <a:cubicBezTo>
                  <a:pt x="8550" y="76080"/>
                  <a:pt x="8565" y="76036"/>
                  <a:pt x="8565" y="75992"/>
                </a:cubicBezTo>
                <a:cubicBezTo>
                  <a:pt x="8609" y="75977"/>
                  <a:pt x="8668" y="75933"/>
                  <a:pt x="8697" y="75918"/>
                </a:cubicBezTo>
                <a:close/>
                <a:moveTo>
                  <a:pt x="8271" y="75933"/>
                </a:moveTo>
                <a:lnTo>
                  <a:pt x="8271" y="76080"/>
                </a:lnTo>
                <a:cubicBezTo>
                  <a:pt x="8227" y="76110"/>
                  <a:pt x="8168" y="76139"/>
                  <a:pt x="8109" y="76154"/>
                </a:cubicBezTo>
                <a:lnTo>
                  <a:pt x="8109" y="76007"/>
                </a:lnTo>
                <a:cubicBezTo>
                  <a:pt x="8168" y="75992"/>
                  <a:pt x="8212" y="75963"/>
                  <a:pt x="8256" y="75933"/>
                </a:cubicBezTo>
                <a:close/>
                <a:moveTo>
                  <a:pt x="8845" y="76007"/>
                </a:moveTo>
                <a:cubicBezTo>
                  <a:pt x="8845" y="76051"/>
                  <a:pt x="8830" y="76080"/>
                  <a:pt x="8830" y="76110"/>
                </a:cubicBezTo>
                <a:cubicBezTo>
                  <a:pt x="8800" y="76139"/>
                  <a:pt x="8756" y="76154"/>
                  <a:pt x="8727" y="76183"/>
                </a:cubicBezTo>
                <a:cubicBezTo>
                  <a:pt x="8727" y="76139"/>
                  <a:pt x="8742" y="76110"/>
                  <a:pt x="8742" y="76080"/>
                </a:cubicBezTo>
                <a:cubicBezTo>
                  <a:pt x="8771" y="76066"/>
                  <a:pt x="8815" y="76036"/>
                  <a:pt x="8845" y="76007"/>
                </a:cubicBezTo>
                <a:close/>
                <a:moveTo>
                  <a:pt x="8962" y="76110"/>
                </a:moveTo>
                <a:lnTo>
                  <a:pt x="8962" y="76110"/>
                </a:lnTo>
                <a:cubicBezTo>
                  <a:pt x="8948" y="76124"/>
                  <a:pt x="8948" y="76139"/>
                  <a:pt x="8918" y="76183"/>
                </a:cubicBezTo>
                <a:lnTo>
                  <a:pt x="8874" y="76227"/>
                </a:lnTo>
                <a:cubicBezTo>
                  <a:pt x="8874" y="76213"/>
                  <a:pt x="8889" y="76198"/>
                  <a:pt x="8889" y="76154"/>
                </a:cubicBezTo>
                <a:cubicBezTo>
                  <a:pt x="8903" y="76139"/>
                  <a:pt x="8918" y="76124"/>
                  <a:pt x="8962" y="76110"/>
                </a:cubicBezTo>
                <a:close/>
                <a:moveTo>
                  <a:pt x="8477" y="76051"/>
                </a:moveTo>
                <a:cubicBezTo>
                  <a:pt x="8477" y="76080"/>
                  <a:pt x="8462" y="76139"/>
                  <a:pt x="8462" y="76183"/>
                </a:cubicBezTo>
                <a:cubicBezTo>
                  <a:pt x="8433" y="76213"/>
                  <a:pt x="8374" y="76227"/>
                  <a:pt x="8330" y="76272"/>
                </a:cubicBezTo>
                <a:cubicBezTo>
                  <a:pt x="8330" y="76213"/>
                  <a:pt x="8359" y="76183"/>
                  <a:pt x="8359" y="76124"/>
                </a:cubicBezTo>
                <a:cubicBezTo>
                  <a:pt x="8388" y="76110"/>
                  <a:pt x="8447" y="76066"/>
                  <a:pt x="8477" y="76051"/>
                </a:cubicBezTo>
                <a:close/>
                <a:moveTo>
                  <a:pt x="8035" y="76051"/>
                </a:moveTo>
                <a:lnTo>
                  <a:pt x="8035" y="76213"/>
                </a:lnTo>
                <a:cubicBezTo>
                  <a:pt x="8006" y="76227"/>
                  <a:pt x="7947" y="76272"/>
                  <a:pt x="7903" y="76286"/>
                </a:cubicBezTo>
                <a:lnTo>
                  <a:pt x="7888" y="76286"/>
                </a:lnTo>
                <a:cubicBezTo>
                  <a:pt x="7888" y="76227"/>
                  <a:pt x="7888" y="76169"/>
                  <a:pt x="7873" y="76124"/>
                </a:cubicBezTo>
                <a:cubicBezTo>
                  <a:pt x="7932" y="76124"/>
                  <a:pt x="7991" y="76080"/>
                  <a:pt x="8035" y="76051"/>
                </a:cubicBezTo>
                <a:close/>
                <a:moveTo>
                  <a:pt x="8639" y="76154"/>
                </a:moveTo>
                <a:cubicBezTo>
                  <a:pt x="8639" y="76198"/>
                  <a:pt x="8624" y="76227"/>
                  <a:pt x="8624" y="76272"/>
                </a:cubicBezTo>
                <a:cubicBezTo>
                  <a:pt x="8594" y="76286"/>
                  <a:pt x="8550" y="76301"/>
                  <a:pt x="8521" y="76345"/>
                </a:cubicBezTo>
                <a:cubicBezTo>
                  <a:pt x="8521" y="76301"/>
                  <a:pt x="8536" y="76272"/>
                  <a:pt x="8536" y="76227"/>
                </a:cubicBezTo>
                <a:cubicBezTo>
                  <a:pt x="8580" y="76213"/>
                  <a:pt x="8609" y="76169"/>
                  <a:pt x="8639" y="76154"/>
                </a:cubicBezTo>
                <a:close/>
                <a:moveTo>
                  <a:pt x="8771" y="76227"/>
                </a:moveTo>
                <a:cubicBezTo>
                  <a:pt x="8771" y="76257"/>
                  <a:pt x="8756" y="76286"/>
                  <a:pt x="8756" y="76301"/>
                </a:cubicBezTo>
                <a:lnTo>
                  <a:pt x="8668" y="76404"/>
                </a:lnTo>
                <a:cubicBezTo>
                  <a:pt x="8668" y="76360"/>
                  <a:pt x="8683" y="76345"/>
                  <a:pt x="8683" y="76301"/>
                </a:cubicBezTo>
                <a:cubicBezTo>
                  <a:pt x="8727" y="76286"/>
                  <a:pt x="8742" y="76272"/>
                  <a:pt x="8771" y="76227"/>
                </a:cubicBezTo>
                <a:close/>
                <a:moveTo>
                  <a:pt x="8256" y="76183"/>
                </a:moveTo>
                <a:cubicBezTo>
                  <a:pt x="8256" y="76227"/>
                  <a:pt x="8256" y="76272"/>
                  <a:pt x="8241" y="76331"/>
                </a:cubicBezTo>
                <a:cubicBezTo>
                  <a:pt x="8212" y="76360"/>
                  <a:pt x="8153" y="76375"/>
                  <a:pt x="8109" y="76419"/>
                </a:cubicBezTo>
                <a:lnTo>
                  <a:pt x="8109" y="76272"/>
                </a:lnTo>
                <a:cubicBezTo>
                  <a:pt x="8168" y="76227"/>
                  <a:pt x="8227" y="76198"/>
                  <a:pt x="8256" y="76183"/>
                </a:cubicBezTo>
                <a:close/>
                <a:moveTo>
                  <a:pt x="8845" y="76365"/>
                </a:moveTo>
                <a:cubicBezTo>
                  <a:pt x="8845" y="76368"/>
                  <a:pt x="8845" y="76371"/>
                  <a:pt x="8845" y="76375"/>
                </a:cubicBezTo>
                <a:lnTo>
                  <a:pt x="8815" y="76419"/>
                </a:lnTo>
                <a:cubicBezTo>
                  <a:pt x="8815" y="76389"/>
                  <a:pt x="8830" y="76375"/>
                  <a:pt x="8830" y="76375"/>
                </a:cubicBezTo>
                <a:lnTo>
                  <a:pt x="8845" y="76365"/>
                </a:lnTo>
                <a:close/>
                <a:moveTo>
                  <a:pt x="8447" y="76286"/>
                </a:moveTo>
                <a:cubicBezTo>
                  <a:pt x="8447" y="76331"/>
                  <a:pt x="8418" y="76360"/>
                  <a:pt x="8418" y="76419"/>
                </a:cubicBezTo>
                <a:cubicBezTo>
                  <a:pt x="8388" y="76434"/>
                  <a:pt x="8359" y="76448"/>
                  <a:pt x="8315" y="76492"/>
                </a:cubicBezTo>
                <a:cubicBezTo>
                  <a:pt x="8315" y="76448"/>
                  <a:pt x="8330" y="76404"/>
                  <a:pt x="8330" y="76360"/>
                </a:cubicBezTo>
                <a:cubicBezTo>
                  <a:pt x="8374" y="76345"/>
                  <a:pt x="8403" y="76301"/>
                  <a:pt x="8447" y="76286"/>
                </a:cubicBezTo>
                <a:close/>
                <a:moveTo>
                  <a:pt x="8035" y="76301"/>
                </a:moveTo>
                <a:lnTo>
                  <a:pt x="8035" y="76448"/>
                </a:lnTo>
                <a:cubicBezTo>
                  <a:pt x="8006" y="76492"/>
                  <a:pt x="7947" y="76507"/>
                  <a:pt x="7903" y="76551"/>
                </a:cubicBezTo>
                <a:lnTo>
                  <a:pt x="7903" y="76404"/>
                </a:lnTo>
                <a:cubicBezTo>
                  <a:pt x="7903" y="76375"/>
                  <a:pt x="7932" y="76375"/>
                  <a:pt x="7947" y="76360"/>
                </a:cubicBezTo>
                <a:cubicBezTo>
                  <a:pt x="7991" y="76345"/>
                  <a:pt x="8006" y="76331"/>
                  <a:pt x="8035" y="76301"/>
                </a:cubicBezTo>
                <a:close/>
                <a:moveTo>
                  <a:pt x="8594" y="76375"/>
                </a:moveTo>
                <a:cubicBezTo>
                  <a:pt x="8594" y="76419"/>
                  <a:pt x="8580" y="76448"/>
                  <a:pt x="8580" y="76478"/>
                </a:cubicBezTo>
                <a:cubicBezTo>
                  <a:pt x="8536" y="76492"/>
                  <a:pt x="8521" y="76522"/>
                  <a:pt x="8477" y="76551"/>
                </a:cubicBezTo>
                <a:cubicBezTo>
                  <a:pt x="8477" y="76522"/>
                  <a:pt x="8506" y="76492"/>
                  <a:pt x="8506" y="76448"/>
                </a:cubicBezTo>
                <a:cubicBezTo>
                  <a:pt x="8536" y="76434"/>
                  <a:pt x="8550" y="76404"/>
                  <a:pt x="8594" y="76375"/>
                </a:cubicBezTo>
                <a:close/>
                <a:moveTo>
                  <a:pt x="8727" y="76448"/>
                </a:moveTo>
                <a:cubicBezTo>
                  <a:pt x="8697" y="76492"/>
                  <a:pt x="8683" y="76507"/>
                  <a:pt x="8683" y="76522"/>
                </a:cubicBezTo>
                <a:lnTo>
                  <a:pt x="8624" y="76581"/>
                </a:lnTo>
                <a:cubicBezTo>
                  <a:pt x="8624" y="76566"/>
                  <a:pt x="8639" y="76551"/>
                  <a:pt x="8639" y="76507"/>
                </a:cubicBezTo>
                <a:cubicBezTo>
                  <a:pt x="8668" y="76492"/>
                  <a:pt x="8683" y="76478"/>
                  <a:pt x="8727" y="76448"/>
                </a:cubicBezTo>
                <a:close/>
                <a:moveTo>
                  <a:pt x="8241" y="76419"/>
                </a:moveTo>
                <a:cubicBezTo>
                  <a:pt x="8241" y="76448"/>
                  <a:pt x="8227" y="76507"/>
                  <a:pt x="8227" y="76551"/>
                </a:cubicBezTo>
                <a:cubicBezTo>
                  <a:pt x="8182" y="76581"/>
                  <a:pt x="8153" y="76625"/>
                  <a:pt x="8109" y="76640"/>
                </a:cubicBezTo>
                <a:lnTo>
                  <a:pt x="8109" y="76507"/>
                </a:lnTo>
                <a:cubicBezTo>
                  <a:pt x="8153" y="76478"/>
                  <a:pt x="8212" y="76448"/>
                  <a:pt x="8241" y="76419"/>
                </a:cubicBezTo>
                <a:close/>
                <a:moveTo>
                  <a:pt x="8388" y="76522"/>
                </a:moveTo>
                <a:cubicBezTo>
                  <a:pt x="8388" y="76566"/>
                  <a:pt x="8374" y="76595"/>
                  <a:pt x="8374" y="76640"/>
                </a:cubicBezTo>
                <a:cubicBezTo>
                  <a:pt x="8330" y="76654"/>
                  <a:pt x="8315" y="76698"/>
                  <a:pt x="8285" y="76713"/>
                </a:cubicBezTo>
                <a:cubicBezTo>
                  <a:pt x="8300" y="76669"/>
                  <a:pt x="8300" y="76640"/>
                  <a:pt x="8300" y="76595"/>
                </a:cubicBezTo>
                <a:cubicBezTo>
                  <a:pt x="8330" y="76581"/>
                  <a:pt x="8374" y="76551"/>
                  <a:pt x="8388" y="76522"/>
                </a:cubicBezTo>
                <a:close/>
                <a:moveTo>
                  <a:pt x="8521" y="76625"/>
                </a:moveTo>
                <a:cubicBezTo>
                  <a:pt x="8521" y="76640"/>
                  <a:pt x="8506" y="76669"/>
                  <a:pt x="8506" y="76698"/>
                </a:cubicBezTo>
                <a:cubicBezTo>
                  <a:pt x="8477" y="76728"/>
                  <a:pt x="8462" y="76743"/>
                  <a:pt x="8433" y="76772"/>
                </a:cubicBezTo>
                <a:cubicBezTo>
                  <a:pt x="8433" y="76728"/>
                  <a:pt x="8447" y="76713"/>
                  <a:pt x="8447" y="76669"/>
                </a:cubicBezTo>
                <a:cubicBezTo>
                  <a:pt x="8462" y="76654"/>
                  <a:pt x="8506" y="76640"/>
                  <a:pt x="8521" y="76625"/>
                </a:cubicBezTo>
                <a:close/>
                <a:moveTo>
                  <a:pt x="8609" y="76731"/>
                </a:moveTo>
                <a:cubicBezTo>
                  <a:pt x="8609" y="76735"/>
                  <a:pt x="8609" y="76739"/>
                  <a:pt x="8609" y="76743"/>
                </a:cubicBezTo>
                <a:lnTo>
                  <a:pt x="8580" y="76787"/>
                </a:lnTo>
                <a:cubicBezTo>
                  <a:pt x="8580" y="76757"/>
                  <a:pt x="8594" y="76743"/>
                  <a:pt x="8594" y="76743"/>
                </a:cubicBezTo>
                <a:cubicBezTo>
                  <a:pt x="8600" y="76737"/>
                  <a:pt x="8605" y="76734"/>
                  <a:pt x="8609" y="76731"/>
                </a:cubicBezTo>
                <a:close/>
                <a:moveTo>
                  <a:pt x="8035" y="76566"/>
                </a:moveTo>
                <a:cubicBezTo>
                  <a:pt x="8035" y="76625"/>
                  <a:pt x="8035" y="76654"/>
                  <a:pt x="8020" y="76713"/>
                </a:cubicBezTo>
                <a:cubicBezTo>
                  <a:pt x="7991" y="76743"/>
                  <a:pt x="7947" y="76772"/>
                  <a:pt x="7888" y="76801"/>
                </a:cubicBezTo>
                <a:lnTo>
                  <a:pt x="7888" y="76654"/>
                </a:lnTo>
                <a:cubicBezTo>
                  <a:pt x="7947" y="76625"/>
                  <a:pt x="7991" y="76581"/>
                  <a:pt x="8035" y="76566"/>
                </a:cubicBezTo>
                <a:close/>
                <a:moveTo>
                  <a:pt x="8227" y="76669"/>
                </a:moveTo>
                <a:cubicBezTo>
                  <a:pt x="8227" y="76713"/>
                  <a:pt x="8197" y="76743"/>
                  <a:pt x="8197" y="76801"/>
                </a:cubicBezTo>
                <a:cubicBezTo>
                  <a:pt x="8168" y="76816"/>
                  <a:pt x="8138" y="76846"/>
                  <a:pt x="8094" y="76875"/>
                </a:cubicBezTo>
                <a:cubicBezTo>
                  <a:pt x="8094" y="76846"/>
                  <a:pt x="8094" y="76801"/>
                  <a:pt x="8109" y="76743"/>
                </a:cubicBezTo>
                <a:cubicBezTo>
                  <a:pt x="8153" y="76728"/>
                  <a:pt x="8182" y="76698"/>
                  <a:pt x="8227" y="76669"/>
                </a:cubicBezTo>
                <a:close/>
                <a:moveTo>
                  <a:pt x="8359" y="76772"/>
                </a:moveTo>
                <a:cubicBezTo>
                  <a:pt x="8359" y="76801"/>
                  <a:pt x="8330" y="76846"/>
                  <a:pt x="8330" y="76860"/>
                </a:cubicBezTo>
                <a:cubicBezTo>
                  <a:pt x="8300" y="76875"/>
                  <a:pt x="8271" y="76890"/>
                  <a:pt x="8256" y="76934"/>
                </a:cubicBezTo>
                <a:cubicBezTo>
                  <a:pt x="8256" y="76890"/>
                  <a:pt x="8271" y="76860"/>
                  <a:pt x="8271" y="76846"/>
                </a:cubicBezTo>
                <a:cubicBezTo>
                  <a:pt x="8300" y="76816"/>
                  <a:pt x="8330" y="76801"/>
                  <a:pt x="8359" y="76772"/>
                </a:cubicBezTo>
                <a:close/>
                <a:moveTo>
                  <a:pt x="8447" y="76846"/>
                </a:moveTo>
                <a:cubicBezTo>
                  <a:pt x="8447" y="76875"/>
                  <a:pt x="8447" y="76890"/>
                  <a:pt x="8433" y="76919"/>
                </a:cubicBezTo>
                <a:lnTo>
                  <a:pt x="8374" y="76963"/>
                </a:lnTo>
                <a:cubicBezTo>
                  <a:pt x="8374" y="76949"/>
                  <a:pt x="8388" y="76934"/>
                  <a:pt x="8388" y="76890"/>
                </a:cubicBezTo>
                <a:lnTo>
                  <a:pt x="8447" y="76846"/>
                </a:lnTo>
                <a:close/>
                <a:moveTo>
                  <a:pt x="8006" y="76801"/>
                </a:moveTo>
                <a:cubicBezTo>
                  <a:pt x="8006" y="76846"/>
                  <a:pt x="7991" y="76890"/>
                  <a:pt x="7991" y="76934"/>
                </a:cubicBezTo>
                <a:cubicBezTo>
                  <a:pt x="7962" y="76963"/>
                  <a:pt x="7932" y="77007"/>
                  <a:pt x="7888" y="77022"/>
                </a:cubicBezTo>
                <a:lnTo>
                  <a:pt x="7888" y="76890"/>
                </a:lnTo>
                <a:cubicBezTo>
                  <a:pt x="7932" y="76860"/>
                  <a:pt x="7962" y="76846"/>
                  <a:pt x="8006" y="76801"/>
                </a:cubicBezTo>
                <a:close/>
                <a:moveTo>
                  <a:pt x="8168" y="76919"/>
                </a:moveTo>
                <a:cubicBezTo>
                  <a:pt x="8168" y="76949"/>
                  <a:pt x="8153" y="76993"/>
                  <a:pt x="8153" y="77022"/>
                </a:cubicBezTo>
                <a:cubicBezTo>
                  <a:pt x="8109" y="77037"/>
                  <a:pt x="8094" y="77081"/>
                  <a:pt x="8065" y="77096"/>
                </a:cubicBezTo>
                <a:cubicBezTo>
                  <a:pt x="8079" y="77066"/>
                  <a:pt x="8079" y="77022"/>
                  <a:pt x="8079" y="76993"/>
                </a:cubicBezTo>
                <a:cubicBezTo>
                  <a:pt x="8109" y="76963"/>
                  <a:pt x="8153" y="76934"/>
                  <a:pt x="8168" y="76919"/>
                </a:cubicBezTo>
                <a:close/>
                <a:moveTo>
                  <a:pt x="8271" y="77007"/>
                </a:moveTo>
                <a:cubicBezTo>
                  <a:pt x="8271" y="77022"/>
                  <a:pt x="8271" y="77066"/>
                  <a:pt x="8256" y="77081"/>
                </a:cubicBezTo>
                <a:lnTo>
                  <a:pt x="8212" y="77140"/>
                </a:lnTo>
                <a:cubicBezTo>
                  <a:pt x="8212" y="77110"/>
                  <a:pt x="8227" y="77081"/>
                  <a:pt x="8227" y="77066"/>
                </a:cubicBezTo>
                <a:lnTo>
                  <a:pt x="8271" y="77007"/>
                </a:lnTo>
                <a:close/>
                <a:moveTo>
                  <a:pt x="8374" y="77096"/>
                </a:moveTo>
                <a:cubicBezTo>
                  <a:pt x="8374" y="77110"/>
                  <a:pt x="8359" y="77110"/>
                  <a:pt x="8359" y="77140"/>
                </a:cubicBezTo>
                <a:cubicBezTo>
                  <a:pt x="8359" y="77155"/>
                  <a:pt x="8330" y="77155"/>
                  <a:pt x="8330" y="77169"/>
                </a:cubicBezTo>
                <a:cubicBezTo>
                  <a:pt x="8330" y="77155"/>
                  <a:pt x="8330" y="77140"/>
                  <a:pt x="8359" y="77140"/>
                </a:cubicBezTo>
                <a:cubicBezTo>
                  <a:pt x="8359" y="77110"/>
                  <a:pt x="8359" y="77096"/>
                  <a:pt x="8374" y="77096"/>
                </a:cubicBezTo>
                <a:close/>
                <a:moveTo>
                  <a:pt x="8006" y="77066"/>
                </a:moveTo>
                <a:cubicBezTo>
                  <a:pt x="8006" y="77096"/>
                  <a:pt x="7991" y="77140"/>
                  <a:pt x="7991" y="77184"/>
                </a:cubicBezTo>
                <a:cubicBezTo>
                  <a:pt x="7932" y="77213"/>
                  <a:pt x="7903" y="77228"/>
                  <a:pt x="7873" y="77258"/>
                </a:cubicBezTo>
                <a:cubicBezTo>
                  <a:pt x="7873" y="77228"/>
                  <a:pt x="7873" y="77184"/>
                  <a:pt x="7888" y="77140"/>
                </a:cubicBezTo>
                <a:cubicBezTo>
                  <a:pt x="7932" y="77110"/>
                  <a:pt x="7962" y="77081"/>
                  <a:pt x="8006" y="77066"/>
                </a:cubicBezTo>
                <a:close/>
                <a:moveTo>
                  <a:pt x="8109" y="77155"/>
                </a:moveTo>
                <a:cubicBezTo>
                  <a:pt x="8109" y="77184"/>
                  <a:pt x="8094" y="77213"/>
                  <a:pt x="8094" y="77243"/>
                </a:cubicBezTo>
                <a:lnTo>
                  <a:pt x="8020" y="77317"/>
                </a:lnTo>
                <a:cubicBezTo>
                  <a:pt x="8020" y="77287"/>
                  <a:pt x="8035" y="77243"/>
                  <a:pt x="8035" y="77228"/>
                </a:cubicBezTo>
                <a:lnTo>
                  <a:pt x="8109" y="77155"/>
                </a:lnTo>
                <a:close/>
                <a:moveTo>
                  <a:pt x="8227" y="77243"/>
                </a:moveTo>
                <a:cubicBezTo>
                  <a:pt x="8212" y="77258"/>
                  <a:pt x="8212" y="77287"/>
                  <a:pt x="8212" y="77302"/>
                </a:cubicBezTo>
                <a:lnTo>
                  <a:pt x="8168" y="77331"/>
                </a:lnTo>
                <a:cubicBezTo>
                  <a:pt x="8168" y="77317"/>
                  <a:pt x="8168" y="77302"/>
                  <a:pt x="8182" y="77272"/>
                </a:cubicBezTo>
                <a:lnTo>
                  <a:pt x="8227" y="77243"/>
                </a:lnTo>
                <a:close/>
                <a:moveTo>
                  <a:pt x="7947" y="77302"/>
                </a:moveTo>
                <a:cubicBezTo>
                  <a:pt x="7947" y="77331"/>
                  <a:pt x="7932" y="77375"/>
                  <a:pt x="7932" y="77405"/>
                </a:cubicBezTo>
                <a:cubicBezTo>
                  <a:pt x="7917" y="77434"/>
                  <a:pt x="7873" y="77464"/>
                  <a:pt x="7844" y="77478"/>
                </a:cubicBezTo>
                <a:cubicBezTo>
                  <a:pt x="7844" y="77449"/>
                  <a:pt x="7859" y="77405"/>
                  <a:pt x="7859" y="77375"/>
                </a:cubicBezTo>
                <a:cubicBezTo>
                  <a:pt x="7888" y="77361"/>
                  <a:pt x="7932" y="77317"/>
                  <a:pt x="7947" y="77302"/>
                </a:cubicBezTo>
                <a:close/>
                <a:moveTo>
                  <a:pt x="8094" y="77390"/>
                </a:moveTo>
                <a:lnTo>
                  <a:pt x="8094" y="77390"/>
                </a:lnTo>
                <a:cubicBezTo>
                  <a:pt x="8065" y="77405"/>
                  <a:pt x="8065" y="77434"/>
                  <a:pt x="8065" y="77464"/>
                </a:cubicBezTo>
                <a:lnTo>
                  <a:pt x="8006" y="77523"/>
                </a:lnTo>
                <a:cubicBezTo>
                  <a:pt x="8006" y="77508"/>
                  <a:pt x="8020" y="77464"/>
                  <a:pt x="8020" y="77449"/>
                </a:cubicBezTo>
                <a:cubicBezTo>
                  <a:pt x="8035" y="77434"/>
                  <a:pt x="8065" y="77405"/>
                  <a:pt x="8094" y="77390"/>
                </a:cubicBezTo>
                <a:close/>
                <a:moveTo>
                  <a:pt x="7903" y="77537"/>
                </a:moveTo>
                <a:cubicBezTo>
                  <a:pt x="7888" y="77581"/>
                  <a:pt x="7888" y="77596"/>
                  <a:pt x="7888" y="77626"/>
                </a:cubicBezTo>
                <a:cubicBezTo>
                  <a:pt x="7873" y="77655"/>
                  <a:pt x="7859" y="77684"/>
                  <a:pt x="7814" y="77699"/>
                </a:cubicBezTo>
                <a:cubicBezTo>
                  <a:pt x="7814" y="77670"/>
                  <a:pt x="7829" y="77626"/>
                  <a:pt x="7829" y="77611"/>
                </a:cubicBezTo>
                <a:cubicBezTo>
                  <a:pt x="7859" y="77596"/>
                  <a:pt x="7888" y="77581"/>
                  <a:pt x="7903" y="77537"/>
                </a:cubicBezTo>
                <a:close/>
                <a:moveTo>
                  <a:pt x="8020" y="77611"/>
                </a:moveTo>
                <a:cubicBezTo>
                  <a:pt x="8006" y="77655"/>
                  <a:pt x="8006" y="77655"/>
                  <a:pt x="7991" y="77670"/>
                </a:cubicBezTo>
                <a:cubicBezTo>
                  <a:pt x="7962" y="77684"/>
                  <a:pt x="7947" y="77699"/>
                  <a:pt x="7947" y="77729"/>
                </a:cubicBezTo>
                <a:cubicBezTo>
                  <a:pt x="7947" y="77699"/>
                  <a:pt x="7947" y="77684"/>
                  <a:pt x="7962" y="77670"/>
                </a:cubicBezTo>
                <a:lnTo>
                  <a:pt x="8020" y="77611"/>
                </a:lnTo>
                <a:close/>
                <a:moveTo>
                  <a:pt x="7859" y="77773"/>
                </a:moveTo>
                <a:lnTo>
                  <a:pt x="7859" y="77773"/>
                </a:lnTo>
                <a:cubicBezTo>
                  <a:pt x="7844" y="77817"/>
                  <a:pt x="7844" y="77832"/>
                  <a:pt x="7844" y="77846"/>
                </a:cubicBezTo>
                <a:lnTo>
                  <a:pt x="7785" y="77905"/>
                </a:lnTo>
                <a:cubicBezTo>
                  <a:pt x="7785" y="77890"/>
                  <a:pt x="7800" y="77846"/>
                  <a:pt x="7800" y="77832"/>
                </a:cubicBezTo>
                <a:lnTo>
                  <a:pt x="7859" y="77773"/>
                </a:lnTo>
                <a:close/>
                <a:moveTo>
                  <a:pt x="7800" y="78023"/>
                </a:moveTo>
                <a:cubicBezTo>
                  <a:pt x="7785" y="78038"/>
                  <a:pt x="7785" y="78052"/>
                  <a:pt x="7785" y="78067"/>
                </a:cubicBezTo>
                <a:cubicBezTo>
                  <a:pt x="7770" y="78096"/>
                  <a:pt x="7770" y="78111"/>
                  <a:pt x="7741" y="78111"/>
                </a:cubicBezTo>
                <a:cubicBezTo>
                  <a:pt x="7741" y="78096"/>
                  <a:pt x="7741" y="78067"/>
                  <a:pt x="7770" y="78052"/>
                </a:cubicBezTo>
                <a:cubicBezTo>
                  <a:pt x="7785" y="78038"/>
                  <a:pt x="7785" y="78023"/>
                  <a:pt x="7800" y="78023"/>
                </a:cubicBezTo>
                <a:close/>
                <a:moveTo>
                  <a:pt x="7535" y="74859"/>
                </a:moveTo>
                <a:cubicBezTo>
                  <a:pt x="7564" y="74918"/>
                  <a:pt x="7579" y="74977"/>
                  <a:pt x="7594" y="75050"/>
                </a:cubicBezTo>
                <a:cubicBezTo>
                  <a:pt x="7064" y="75271"/>
                  <a:pt x="6534" y="75521"/>
                  <a:pt x="6019" y="75815"/>
                </a:cubicBezTo>
                <a:cubicBezTo>
                  <a:pt x="3723" y="77110"/>
                  <a:pt x="1987" y="79392"/>
                  <a:pt x="1266" y="81893"/>
                </a:cubicBezTo>
                <a:cubicBezTo>
                  <a:pt x="1913" y="79230"/>
                  <a:pt x="3694" y="76816"/>
                  <a:pt x="6107" y="75521"/>
                </a:cubicBezTo>
                <a:cubicBezTo>
                  <a:pt x="6564" y="75256"/>
                  <a:pt x="7049" y="75050"/>
                  <a:pt x="7535" y="74859"/>
                </a:cubicBezTo>
                <a:close/>
                <a:moveTo>
                  <a:pt x="7638" y="75109"/>
                </a:moveTo>
                <a:cubicBezTo>
                  <a:pt x="7638" y="75183"/>
                  <a:pt x="7653" y="75256"/>
                  <a:pt x="7667" y="75315"/>
                </a:cubicBezTo>
                <a:cubicBezTo>
                  <a:pt x="7108" y="75565"/>
                  <a:pt x="6519" y="75845"/>
                  <a:pt x="5975" y="76183"/>
                </a:cubicBezTo>
                <a:cubicBezTo>
                  <a:pt x="3738" y="77508"/>
                  <a:pt x="2075" y="79642"/>
                  <a:pt x="1339" y="82026"/>
                </a:cubicBezTo>
                <a:cubicBezTo>
                  <a:pt x="2016" y="79495"/>
                  <a:pt x="3753" y="77184"/>
                  <a:pt x="6063" y="75860"/>
                </a:cubicBezTo>
                <a:cubicBezTo>
                  <a:pt x="6564" y="75565"/>
                  <a:pt x="7093" y="75330"/>
                  <a:pt x="7638" y="75109"/>
                </a:cubicBezTo>
                <a:close/>
                <a:moveTo>
                  <a:pt x="7682" y="75403"/>
                </a:moveTo>
                <a:cubicBezTo>
                  <a:pt x="7711" y="75462"/>
                  <a:pt x="7711" y="75536"/>
                  <a:pt x="7726" y="75595"/>
                </a:cubicBezTo>
                <a:cubicBezTo>
                  <a:pt x="7123" y="75889"/>
                  <a:pt x="6519" y="76198"/>
                  <a:pt x="5931" y="76537"/>
                </a:cubicBezTo>
                <a:cubicBezTo>
                  <a:pt x="3635" y="77964"/>
                  <a:pt x="1957" y="80201"/>
                  <a:pt x="1251" y="82629"/>
                </a:cubicBezTo>
                <a:cubicBezTo>
                  <a:pt x="1884" y="80039"/>
                  <a:pt x="3606" y="77670"/>
                  <a:pt x="6019" y="76257"/>
                </a:cubicBezTo>
                <a:cubicBezTo>
                  <a:pt x="6549" y="75933"/>
                  <a:pt x="7123" y="75668"/>
                  <a:pt x="7682" y="75403"/>
                </a:cubicBezTo>
                <a:close/>
                <a:moveTo>
                  <a:pt x="7741" y="75668"/>
                </a:moveTo>
                <a:cubicBezTo>
                  <a:pt x="7770" y="75712"/>
                  <a:pt x="7770" y="75771"/>
                  <a:pt x="7770" y="75845"/>
                </a:cubicBezTo>
                <a:cubicBezTo>
                  <a:pt x="7123" y="76183"/>
                  <a:pt x="6490" y="76522"/>
                  <a:pt x="5872" y="76919"/>
                </a:cubicBezTo>
                <a:cubicBezTo>
                  <a:pt x="3606" y="78361"/>
                  <a:pt x="1913" y="80628"/>
                  <a:pt x="1221" y="83041"/>
                </a:cubicBezTo>
                <a:cubicBezTo>
                  <a:pt x="1854" y="80466"/>
                  <a:pt x="3591" y="78096"/>
                  <a:pt x="5960" y="76625"/>
                </a:cubicBezTo>
                <a:cubicBezTo>
                  <a:pt x="6534" y="76272"/>
                  <a:pt x="7137" y="75963"/>
                  <a:pt x="7741" y="75668"/>
                </a:cubicBezTo>
                <a:close/>
                <a:moveTo>
                  <a:pt x="7785" y="75933"/>
                </a:moveTo>
                <a:cubicBezTo>
                  <a:pt x="7785" y="75992"/>
                  <a:pt x="7800" y="76051"/>
                  <a:pt x="7800" y="76110"/>
                </a:cubicBezTo>
                <a:cubicBezTo>
                  <a:pt x="7137" y="76478"/>
                  <a:pt x="6475" y="76860"/>
                  <a:pt x="5828" y="77272"/>
                </a:cubicBezTo>
                <a:cubicBezTo>
                  <a:pt x="3591" y="78788"/>
                  <a:pt x="1943" y="80981"/>
                  <a:pt x="1236" y="83321"/>
                </a:cubicBezTo>
                <a:cubicBezTo>
                  <a:pt x="1884" y="80834"/>
                  <a:pt x="3591" y="78494"/>
                  <a:pt x="5931" y="76993"/>
                </a:cubicBezTo>
                <a:cubicBezTo>
                  <a:pt x="6534" y="76595"/>
                  <a:pt x="7152" y="76257"/>
                  <a:pt x="7785" y="75933"/>
                </a:cubicBezTo>
                <a:close/>
                <a:moveTo>
                  <a:pt x="7800" y="76198"/>
                </a:moveTo>
                <a:cubicBezTo>
                  <a:pt x="7800" y="76257"/>
                  <a:pt x="7800" y="76301"/>
                  <a:pt x="7814" y="76360"/>
                </a:cubicBezTo>
                <a:cubicBezTo>
                  <a:pt x="7137" y="76757"/>
                  <a:pt x="6461" y="77184"/>
                  <a:pt x="5784" y="77670"/>
                </a:cubicBezTo>
                <a:cubicBezTo>
                  <a:pt x="3517" y="79244"/>
                  <a:pt x="1884" y="81496"/>
                  <a:pt x="1177" y="83836"/>
                </a:cubicBezTo>
                <a:cubicBezTo>
                  <a:pt x="1781" y="81305"/>
                  <a:pt x="3473" y="78950"/>
                  <a:pt x="5872" y="77361"/>
                </a:cubicBezTo>
                <a:cubicBezTo>
                  <a:pt x="6490" y="76934"/>
                  <a:pt x="7152" y="76551"/>
                  <a:pt x="7800" y="76198"/>
                </a:cubicBezTo>
                <a:close/>
                <a:moveTo>
                  <a:pt x="7800" y="76448"/>
                </a:moveTo>
                <a:lnTo>
                  <a:pt x="7800" y="76625"/>
                </a:lnTo>
                <a:cubicBezTo>
                  <a:pt x="7726" y="76669"/>
                  <a:pt x="7638" y="76728"/>
                  <a:pt x="7564" y="76787"/>
                </a:cubicBezTo>
                <a:cubicBezTo>
                  <a:pt x="6961" y="77184"/>
                  <a:pt x="6313" y="77596"/>
                  <a:pt x="5710" y="78052"/>
                </a:cubicBezTo>
                <a:cubicBezTo>
                  <a:pt x="3458" y="79701"/>
                  <a:pt x="1854" y="81864"/>
                  <a:pt x="1163" y="84145"/>
                </a:cubicBezTo>
                <a:cubicBezTo>
                  <a:pt x="1825" y="81673"/>
                  <a:pt x="3473" y="79362"/>
                  <a:pt x="5813" y="77729"/>
                </a:cubicBezTo>
                <a:cubicBezTo>
                  <a:pt x="6475" y="77258"/>
                  <a:pt x="7152" y="76846"/>
                  <a:pt x="7800" y="76448"/>
                </a:cubicBezTo>
                <a:close/>
                <a:moveTo>
                  <a:pt x="7829" y="76698"/>
                </a:moveTo>
                <a:lnTo>
                  <a:pt x="7829" y="76846"/>
                </a:lnTo>
                <a:cubicBezTo>
                  <a:pt x="7653" y="76963"/>
                  <a:pt x="7447" y="77110"/>
                  <a:pt x="7270" y="77243"/>
                </a:cubicBezTo>
                <a:cubicBezTo>
                  <a:pt x="6755" y="77611"/>
                  <a:pt x="6210" y="77979"/>
                  <a:pt x="5695" y="78391"/>
                </a:cubicBezTo>
                <a:cubicBezTo>
                  <a:pt x="3414" y="80113"/>
                  <a:pt x="1825" y="82335"/>
                  <a:pt x="1148" y="84616"/>
                </a:cubicBezTo>
                <a:cubicBezTo>
                  <a:pt x="1737" y="82188"/>
                  <a:pt x="3370" y="79833"/>
                  <a:pt x="5784" y="78096"/>
                </a:cubicBezTo>
                <a:cubicBezTo>
                  <a:pt x="6387" y="77655"/>
                  <a:pt x="7005" y="77228"/>
                  <a:pt x="7638" y="76816"/>
                </a:cubicBezTo>
                <a:cubicBezTo>
                  <a:pt x="7711" y="76787"/>
                  <a:pt x="7770" y="76728"/>
                  <a:pt x="7829" y="76698"/>
                </a:cubicBezTo>
                <a:close/>
                <a:moveTo>
                  <a:pt x="7800" y="76949"/>
                </a:moveTo>
                <a:lnTo>
                  <a:pt x="7800" y="77096"/>
                </a:lnTo>
                <a:cubicBezTo>
                  <a:pt x="7505" y="77331"/>
                  <a:pt x="7196" y="77552"/>
                  <a:pt x="6902" y="77802"/>
                </a:cubicBezTo>
                <a:cubicBezTo>
                  <a:pt x="6475" y="78111"/>
                  <a:pt x="6048" y="78435"/>
                  <a:pt x="5622" y="78773"/>
                </a:cubicBezTo>
                <a:cubicBezTo>
                  <a:pt x="4253" y="79862"/>
                  <a:pt x="2016" y="81996"/>
                  <a:pt x="1118" y="84910"/>
                </a:cubicBezTo>
                <a:cubicBezTo>
                  <a:pt x="1751" y="82541"/>
                  <a:pt x="3385" y="80245"/>
                  <a:pt x="5725" y="78464"/>
                </a:cubicBezTo>
                <a:cubicBezTo>
                  <a:pt x="6240" y="78067"/>
                  <a:pt x="6770" y="77684"/>
                  <a:pt x="7285" y="77317"/>
                </a:cubicBezTo>
                <a:cubicBezTo>
                  <a:pt x="7476" y="77184"/>
                  <a:pt x="7638" y="77081"/>
                  <a:pt x="7800" y="76949"/>
                </a:cubicBezTo>
                <a:close/>
                <a:moveTo>
                  <a:pt x="7785" y="77213"/>
                </a:moveTo>
                <a:cubicBezTo>
                  <a:pt x="7785" y="77243"/>
                  <a:pt x="7785" y="77302"/>
                  <a:pt x="7770" y="77331"/>
                </a:cubicBezTo>
                <a:cubicBezTo>
                  <a:pt x="7358" y="77670"/>
                  <a:pt x="6946" y="78008"/>
                  <a:pt x="6534" y="78347"/>
                </a:cubicBezTo>
                <a:cubicBezTo>
                  <a:pt x="6210" y="78597"/>
                  <a:pt x="5887" y="78862"/>
                  <a:pt x="5578" y="79141"/>
                </a:cubicBezTo>
                <a:cubicBezTo>
                  <a:pt x="3355" y="80981"/>
                  <a:pt x="1795" y="83129"/>
                  <a:pt x="1104" y="85278"/>
                </a:cubicBezTo>
                <a:lnTo>
                  <a:pt x="1104" y="85263"/>
                </a:lnTo>
                <a:cubicBezTo>
                  <a:pt x="1928" y="82188"/>
                  <a:pt x="4268" y="79965"/>
                  <a:pt x="5666" y="78832"/>
                </a:cubicBezTo>
                <a:cubicBezTo>
                  <a:pt x="6093" y="78494"/>
                  <a:pt x="6505" y="78170"/>
                  <a:pt x="6931" y="77846"/>
                </a:cubicBezTo>
                <a:cubicBezTo>
                  <a:pt x="7226" y="77626"/>
                  <a:pt x="7505" y="77405"/>
                  <a:pt x="7785" y="77213"/>
                </a:cubicBezTo>
                <a:close/>
                <a:moveTo>
                  <a:pt x="7770" y="77449"/>
                </a:moveTo>
                <a:cubicBezTo>
                  <a:pt x="7770" y="77478"/>
                  <a:pt x="7741" y="77523"/>
                  <a:pt x="7741" y="77581"/>
                </a:cubicBezTo>
                <a:cubicBezTo>
                  <a:pt x="7255" y="78038"/>
                  <a:pt x="6711" y="78494"/>
                  <a:pt x="6181" y="78950"/>
                </a:cubicBezTo>
                <a:cubicBezTo>
                  <a:pt x="5960" y="79141"/>
                  <a:pt x="5739" y="79318"/>
                  <a:pt x="5519" y="79524"/>
                </a:cubicBezTo>
                <a:cubicBezTo>
                  <a:pt x="3959" y="80869"/>
                  <a:pt x="2107" y="82854"/>
                  <a:pt x="1194" y="85316"/>
                </a:cubicBezTo>
                <a:lnTo>
                  <a:pt x="1194" y="85316"/>
                </a:lnTo>
                <a:cubicBezTo>
                  <a:pt x="1869" y="83161"/>
                  <a:pt x="3422" y="81026"/>
                  <a:pt x="5636" y="79200"/>
                </a:cubicBezTo>
                <a:cubicBezTo>
                  <a:pt x="5945" y="78935"/>
                  <a:pt x="6269" y="78656"/>
                  <a:pt x="6593" y="78406"/>
                </a:cubicBezTo>
                <a:cubicBezTo>
                  <a:pt x="6990" y="78067"/>
                  <a:pt x="7373" y="77758"/>
                  <a:pt x="7770" y="77449"/>
                </a:cubicBezTo>
                <a:close/>
                <a:moveTo>
                  <a:pt x="7726" y="77684"/>
                </a:moveTo>
                <a:cubicBezTo>
                  <a:pt x="7726" y="77714"/>
                  <a:pt x="7711" y="77758"/>
                  <a:pt x="7711" y="77802"/>
                </a:cubicBezTo>
                <a:cubicBezTo>
                  <a:pt x="7123" y="78376"/>
                  <a:pt x="6475" y="78965"/>
                  <a:pt x="5813" y="79568"/>
                </a:cubicBezTo>
                <a:lnTo>
                  <a:pt x="5460" y="79877"/>
                </a:lnTo>
                <a:cubicBezTo>
                  <a:pt x="3318" y="81799"/>
                  <a:pt x="1892" y="83751"/>
                  <a:pt x="1169" y="85702"/>
                </a:cubicBezTo>
                <a:lnTo>
                  <a:pt x="1169" y="85702"/>
                </a:lnTo>
                <a:cubicBezTo>
                  <a:pt x="1168" y="85693"/>
                  <a:pt x="1163" y="85684"/>
                  <a:pt x="1163" y="85675"/>
                </a:cubicBezTo>
                <a:cubicBezTo>
                  <a:pt x="2001" y="83071"/>
                  <a:pt x="3959" y="80951"/>
                  <a:pt x="5578" y="79568"/>
                </a:cubicBezTo>
                <a:cubicBezTo>
                  <a:pt x="5798" y="79377"/>
                  <a:pt x="6019" y="79200"/>
                  <a:pt x="6240" y="78994"/>
                </a:cubicBezTo>
                <a:cubicBezTo>
                  <a:pt x="6755" y="78553"/>
                  <a:pt x="7255" y="78126"/>
                  <a:pt x="7726" y="77684"/>
                </a:cubicBezTo>
                <a:close/>
                <a:moveTo>
                  <a:pt x="7711" y="77964"/>
                </a:moveTo>
                <a:cubicBezTo>
                  <a:pt x="7697" y="77979"/>
                  <a:pt x="7697" y="77993"/>
                  <a:pt x="7667" y="78038"/>
                </a:cubicBezTo>
                <a:cubicBezTo>
                  <a:pt x="6990" y="78788"/>
                  <a:pt x="6210" y="79509"/>
                  <a:pt x="5460" y="80216"/>
                </a:cubicBezTo>
                <a:lnTo>
                  <a:pt x="5430" y="80260"/>
                </a:lnTo>
                <a:cubicBezTo>
                  <a:pt x="3296" y="82246"/>
                  <a:pt x="1928" y="84101"/>
                  <a:pt x="1192" y="85940"/>
                </a:cubicBezTo>
                <a:lnTo>
                  <a:pt x="1192" y="85881"/>
                </a:lnTo>
                <a:cubicBezTo>
                  <a:pt x="1898" y="83895"/>
                  <a:pt x="3355" y="81893"/>
                  <a:pt x="5533" y="79951"/>
                </a:cubicBezTo>
                <a:lnTo>
                  <a:pt x="5887" y="79627"/>
                </a:lnTo>
                <a:cubicBezTo>
                  <a:pt x="6519" y="79068"/>
                  <a:pt x="7137" y="78509"/>
                  <a:pt x="7711" y="77964"/>
                </a:cubicBezTo>
                <a:close/>
                <a:moveTo>
                  <a:pt x="7638" y="78199"/>
                </a:moveTo>
                <a:lnTo>
                  <a:pt x="7638" y="78258"/>
                </a:lnTo>
                <a:cubicBezTo>
                  <a:pt x="6990" y="79024"/>
                  <a:pt x="6210" y="79804"/>
                  <a:pt x="5386" y="80613"/>
                </a:cubicBezTo>
                <a:cubicBezTo>
                  <a:pt x="3900" y="82070"/>
                  <a:pt x="2193" y="83939"/>
                  <a:pt x="1251" y="86161"/>
                </a:cubicBezTo>
                <a:cubicBezTo>
                  <a:pt x="1251" y="86146"/>
                  <a:pt x="1236" y="86117"/>
                  <a:pt x="1236" y="86087"/>
                </a:cubicBezTo>
                <a:cubicBezTo>
                  <a:pt x="1928" y="84218"/>
                  <a:pt x="3311" y="82335"/>
                  <a:pt x="5475" y="80319"/>
                </a:cubicBezTo>
                <a:lnTo>
                  <a:pt x="5519" y="80274"/>
                </a:lnTo>
                <a:cubicBezTo>
                  <a:pt x="6240" y="79598"/>
                  <a:pt x="6976" y="78921"/>
                  <a:pt x="7638" y="78199"/>
                </a:cubicBezTo>
                <a:close/>
                <a:moveTo>
                  <a:pt x="7579" y="78435"/>
                </a:moveTo>
                <a:cubicBezTo>
                  <a:pt x="7579" y="78464"/>
                  <a:pt x="7579" y="78464"/>
                  <a:pt x="7564" y="78479"/>
                </a:cubicBezTo>
                <a:cubicBezTo>
                  <a:pt x="6902" y="79347"/>
                  <a:pt x="6107" y="80171"/>
                  <a:pt x="5342" y="80981"/>
                </a:cubicBezTo>
                <a:cubicBezTo>
                  <a:pt x="3738" y="82600"/>
                  <a:pt x="2193" y="84366"/>
                  <a:pt x="1310" y="86367"/>
                </a:cubicBezTo>
                <a:cubicBezTo>
                  <a:pt x="1310" y="86352"/>
                  <a:pt x="1295" y="86308"/>
                  <a:pt x="1295" y="86293"/>
                </a:cubicBezTo>
                <a:cubicBezTo>
                  <a:pt x="2207" y="84027"/>
                  <a:pt x="3944" y="82143"/>
                  <a:pt x="5445" y="80672"/>
                </a:cubicBezTo>
                <a:cubicBezTo>
                  <a:pt x="6225" y="79907"/>
                  <a:pt x="6961" y="79171"/>
                  <a:pt x="7579" y="78435"/>
                </a:cubicBezTo>
                <a:close/>
                <a:moveTo>
                  <a:pt x="1118" y="86382"/>
                </a:moveTo>
                <a:cubicBezTo>
                  <a:pt x="1118" y="86411"/>
                  <a:pt x="1118" y="86426"/>
                  <a:pt x="1148" y="86441"/>
                </a:cubicBezTo>
                <a:lnTo>
                  <a:pt x="1148" y="86455"/>
                </a:lnTo>
                <a:cubicBezTo>
                  <a:pt x="1118" y="86441"/>
                  <a:pt x="1118" y="86426"/>
                  <a:pt x="1118" y="86411"/>
                </a:cubicBezTo>
                <a:lnTo>
                  <a:pt x="1118" y="86382"/>
                </a:lnTo>
                <a:close/>
                <a:moveTo>
                  <a:pt x="1221" y="86455"/>
                </a:moveTo>
                <a:cubicBezTo>
                  <a:pt x="1236" y="86455"/>
                  <a:pt x="1236" y="86500"/>
                  <a:pt x="1236" y="86514"/>
                </a:cubicBezTo>
                <a:lnTo>
                  <a:pt x="1236" y="86529"/>
                </a:lnTo>
                <a:cubicBezTo>
                  <a:pt x="1236" y="86500"/>
                  <a:pt x="1236" y="86485"/>
                  <a:pt x="1221" y="86455"/>
                </a:cubicBezTo>
                <a:close/>
                <a:moveTo>
                  <a:pt x="7478" y="78754"/>
                </a:moveTo>
                <a:lnTo>
                  <a:pt x="7478" y="78754"/>
                </a:lnTo>
                <a:cubicBezTo>
                  <a:pt x="6821" y="79681"/>
                  <a:pt x="6038" y="80551"/>
                  <a:pt x="5298" y="81349"/>
                </a:cubicBezTo>
                <a:cubicBezTo>
                  <a:pt x="3797" y="82953"/>
                  <a:pt x="2281" y="84660"/>
                  <a:pt x="1369" y="86603"/>
                </a:cubicBezTo>
                <a:cubicBezTo>
                  <a:pt x="1369" y="86573"/>
                  <a:pt x="1339" y="86558"/>
                  <a:pt x="1339" y="86514"/>
                </a:cubicBezTo>
                <a:cubicBezTo>
                  <a:pt x="2222" y="84454"/>
                  <a:pt x="3797" y="82688"/>
                  <a:pt x="5416" y="81040"/>
                </a:cubicBezTo>
                <a:cubicBezTo>
                  <a:pt x="6135" y="80292"/>
                  <a:pt x="6854" y="79543"/>
                  <a:pt x="7478" y="78754"/>
                </a:cubicBezTo>
                <a:close/>
                <a:moveTo>
                  <a:pt x="1177" y="86588"/>
                </a:moveTo>
                <a:cubicBezTo>
                  <a:pt x="1177" y="86603"/>
                  <a:pt x="1177" y="86632"/>
                  <a:pt x="1192" y="86647"/>
                </a:cubicBezTo>
                <a:cubicBezTo>
                  <a:pt x="1192" y="86661"/>
                  <a:pt x="1192" y="86661"/>
                  <a:pt x="1177" y="86676"/>
                </a:cubicBezTo>
                <a:cubicBezTo>
                  <a:pt x="1163" y="86661"/>
                  <a:pt x="1163" y="86647"/>
                  <a:pt x="1163" y="86632"/>
                </a:cubicBezTo>
                <a:cubicBezTo>
                  <a:pt x="1163" y="86603"/>
                  <a:pt x="1163" y="86603"/>
                  <a:pt x="1177" y="86588"/>
                </a:cubicBezTo>
                <a:close/>
                <a:moveTo>
                  <a:pt x="1280" y="86647"/>
                </a:moveTo>
                <a:cubicBezTo>
                  <a:pt x="1280" y="86661"/>
                  <a:pt x="1310" y="86706"/>
                  <a:pt x="1310" y="86720"/>
                </a:cubicBezTo>
                <a:cubicBezTo>
                  <a:pt x="1310" y="86720"/>
                  <a:pt x="1310" y="86735"/>
                  <a:pt x="1280" y="86735"/>
                </a:cubicBezTo>
                <a:cubicBezTo>
                  <a:pt x="1280" y="86720"/>
                  <a:pt x="1266" y="86676"/>
                  <a:pt x="1266" y="86661"/>
                </a:cubicBezTo>
                <a:cubicBezTo>
                  <a:pt x="1266" y="86661"/>
                  <a:pt x="1266" y="86647"/>
                  <a:pt x="1280" y="86647"/>
                </a:cubicBezTo>
                <a:close/>
                <a:moveTo>
                  <a:pt x="7299" y="79141"/>
                </a:moveTo>
                <a:lnTo>
                  <a:pt x="7299" y="79141"/>
                </a:lnTo>
                <a:cubicBezTo>
                  <a:pt x="6681" y="80054"/>
                  <a:pt x="5960" y="80922"/>
                  <a:pt x="5239" y="81717"/>
                </a:cubicBezTo>
                <a:cubicBezTo>
                  <a:pt x="3885" y="83218"/>
                  <a:pt x="2369" y="84895"/>
                  <a:pt x="1413" y="86809"/>
                </a:cubicBezTo>
                <a:cubicBezTo>
                  <a:pt x="1413" y="86779"/>
                  <a:pt x="1398" y="86750"/>
                  <a:pt x="1398" y="86720"/>
                </a:cubicBezTo>
                <a:cubicBezTo>
                  <a:pt x="2296" y="84748"/>
                  <a:pt x="3826" y="83012"/>
                  <a:pt x="5357" y="81408"/>
                </a:cubicBezTo>
                <a:cubicBezTo>
                  <a:pt x="6019" y="80701"/>
                  <a:pt x="6696" y="79951"/>
                  <a:pt x="7299" y="79141"/>
                </a:cubicBezTo>
                <a:close/>
                <a:moveTo>
                  <a:pt x="1104" y="86794"/>
                </a:moveTo>
                <a:cubicBezTo>
                  <a:pt x="1104" y="86809"/>
                  <a:pt x="1104" y="86823"/>
                  <a:pt x="1118" y="86853"/>
                </a:cubicBezTo>
                <a:cubicBezTo>
                  <a:pt x="1118" y="86853"/>
                  <a:pt x="1118" y="86867"/>
                  <a:pt x="1104" y="86867"/>
                </a:cubicBezTo>
                <a:lnTo>
                  <a:pt x="1104" y="86809"/>
                </a:lnTo>
                <a:lnTo>
                  <a:pt x="1104" y="86794"/>
                </a:lnTo>
                <a:close/>
                <a:moveTo>
                  <a:pt x="1207" y="86794"/>
                </a:moveTo>
                <a:cubicBezTo>
                  <a:pt x="1207" y="86809"/>
                  <a:pt x="1236" y="86853"/>
                  <a:pt x="1236" y="86867"/>
                </a:cubicBezTo>
                <a:cubicBezTo>
                  <a:pt x="1236" y="86882"/>
                  <a:pt x="1207" y="86897"/>
                  <a:pt x="1207" y="86897"/>
                </a:cubicBezTo>
                <a:cubicBezTo>
                  <a:pt x="1221" y="86882"/>
                  <a:pt x="1192" y="86867"/>
                  <a:pt x="1192" y="86823"/>
                </a:cubicBezTo>
                <a:cubicBezTo>
                  <a:pt x="1192" y="86809"/>
                  <a:pt x="1207" y="86794"/>
                  <a:pt x="1207" y="86794"/>
                </a:cubicBezTo>
                <a:close/>
                <a:moveTo>
                  <a:pt x="1339" y="86823"/>
                </a:moveTo>
                <a:cubicBezTo>
                  <a:pt x="1339" y="86867"/>
                  <a:pt x="1354" y="86882"/>
                  <a:pt x="1354" y="86926"/>
                </a:cubicBezTo>
                <a:cubicBezTo>
                  <a:pt x="1354" y="86941"/>
                  <a:pt x="1339" y="86941"/>
                  <a:pt x="1339" y="86956"/>
                </a:cubicBezTo>
                <a:cubicBezTo>
                  <a:pt x="1324" y="86941"/>
                  <a:pt x="1324" y="86897"/>
                  <a:pt x="1324" y="86867"/>
                </a:cubicBezTo>
                <a:cubicBezTo>
                  <a:pt x="1324" y="86838"/>
                  <a:pt x="1324" y="86838"/>
                  <a:pt x="1339" y="86823"/>
                </a:cubicBezTo>
                <a:close/>
                <a:moveTo>
                  <a:pt x="7137" y="79480"/>
                </a:moveTo>
                <a:cubicBezTo>
                  <a:pt x="6564" y="80451"/>
                  <a:pt x="5857" y="81334"/>
                  <a:pt x="5195" y="82085"/>
                </a:cubicBezTo>
                <a:lnTo>
                  <a:pt x="4930" y="82379"/>
                </a:lnTo>
                <a:cubicBezTo>
                  <a:pt x="3664" y="83851"/>
                  <a:pt x="2340" y="85352"/>
                  <a:pt x="1457" y="87044"/>
                </a:cubicBezTo>
                <a:cubicBezTo>
                  <a:pt x="1428" y="87015"/>
                  <a:pt x="1428" y="86970"/>
                  <a:pt x="1413" y="86941"/>
                </a:cubicBezTo>
                <a:cubicBezTo>
                  <a:pt x="2355" y="84984"/>
                  <a:pt x="3885" y="83291"/>
                  <a:pt x="5283" y="81761"/>
                </a:cubicBezTo>
                <a:cubicBezTo>
                  <a:pt x="5916" y="81054"/>
                  <a:pt x="6564" y="80289"/>
                  <a:pt x="7137" y="79480"/>
                </a:cubicBezTo>
                <a:close/>
                <a:moveTo>
                  <a:pt x="1148" y="86970"/>
                </a:moveTo>
                <a:cubicBezTo>
                  <a:pt x="1148" y="87000"/>
                  <a:pt x="1163" y="87015"/>
                  <a:pt x="1163" y="87044"/>
                </a:cubicBezTo>
                <a:cubicBezTo>
                  <a:pt x="1163" y="87073"/>
                  <a:pt x="1148" y="87073"/>
                  <a:pt x="1148" y="87088"/>
                </a:cubicBezTo>
                <a:cubicBezTo>
                  <a:pt x="1148" y="87044"/>
                  <a:pt x="1148" y="87029"/>
                  <a:pt x="1118" y="87015"/>
                </a:cubicBezTo>
                <a:cubicBezTo>
                  <a:pt x="1118" y="87000"/>
                  <a:pt x="1118" y="87000"/>
                  <a:pt x="1148" y="86970"/>
                </a:cubicBezTo>
                <a:close/>
                <a:moveTo>
                  <a:pt x="1266" y="87000"/>
                </a:moveTo>
                <a:cubicBezTo>
                  <a:pt x="1266" y="87029"/>
                  <a:pt x="1280" y="87044"/>
                  <a:pt x="1280" y="87088"/>
                </a:cubicBezTo>
                <a:cubicBezTo>
                  <a:pt x="1280" y="87103"/>
                  <a:pt x="1266" y="87118"/>
                  <a:pt x="1266" y="87147"/>
                </a:cubicBezTo>
                <a:cubicBezTo>
                  <a:pt x="1251" y="87103"/>
                  <a:pt x="1251" y="87073"/>
                  <a:pt x="1251" y="87044"/>
                </a:cubicBezTo>
                <a:cubicBezTo>
                  <a:pt x="1251" y="87029"/>
                  <a:pt x="1266" y="87015"/>
                  <a:pt x="1266" y="87000"/>
                </a:cubicBezTo>
                <a:close/>
                <a:moveTo>
                  <a:pt x="1383" y="87044"/>
                </a:moveTo>
                <a:cubicBezTo>
                  <a:pt x="1383" y="87088"/>
                  <a:pt x="1398" y="87118"/>
                  <a:pt x="1413" y="87147"/>
                </a:cubicBezTo>
                <a:cubicBezTo>
                  <a:pt x="1413" y="87162"/>
                  <a:pt x="1398" y="87162"/>
                  <a:pt x="1398" y="87176"/>
                </a:cubicBezTo>
                <a:cubicBezTo>
                  <a:pt x="1383" y="87162"/>
                  <a:pt x="1383" y="87118"/>
                  <a:pt x="1369" y="87088"/>
                </a:cubicBezTo>
                <a:cubicBezTo>
                  <a:pt x="1369" y="87073"/>
                  <a:pt x="1383" y="87073"/>
                  <a:pt x="1383" y="87044"/>
                </a:cubicBezTo>
                <a:close/>
                <a:moveTo>
                  <a:pt x="7005" y="79848"/>
                </a:moveTo>
                <a:lnTo>
                  <a:pt x="7005" y="79848"/>
                </a:lnTo>
                <a:cubicBezTo>
                  <a:pt x="6461" y="80819"/>
                  <a:pt x="5784" y="81673"/>
                  <a:pt x="5136" y="82453"/>
                </a:cubicBezTo>
                <a:cubicBezTo>
                  <a:pt x="4945" y="82673"/>
                  <a:pt x="4783" y="82879"/>
                  <a:pt x="4592" y="83100"/>
                </a:cubicBezTo>
                <a:cubicBezTo>
                  <a:pt x="3488" y="84425"/>
                  <a:pt x="2355" y="85764"/>
                  <a:pt x="1531" y="87265"/>
                </a:cubicBezTo>
                <a:cubicBezTo>
                  <a:pt x="1516" y="87235"/>
                  <a:pt x="1516" y="87191"/>
                  <a:pt x="1486" y="87162"/>
                </a:cubicBezTo>
                <a:cubicBezTo>
                  <a:pt x="2369" y="85425"/>
                  <a:pt x="3694" y="83924"/>
                  <a:pt x="4989" y="82423"/>
                </a:cubicBezTo>
                <a:lnTo>
                  <a:pt x="5239" y="82129"/>
                </a:lnTo>
                <a:cubicBezTo>
                  <a:pt x="5828" y="81452"/>
                  <a:pt x="6461" y="80687"/>
                  <a:pt x="7005" y="79848"/>
                </a:cubicBezTo>
                <a:close/>
                <a:moveTo>
                  <a:pt x="1192" y="87176"/>
                </a:moveTo>
                <a:cubicBezTo>
                  <a:pt x="1192" y="87191"/>
                  <a:pt x="1207" y="87235"/>
                  <a:pt x="1207" y="87250"/>
                </a:cubicBezTo>
                <a:cubicBezTo>
                  <a:pt x="1207" y="87265"/>
                  <a:pt x="1192" y="87294"/>
                  <a:pt x="1192" y="87294"/>
                </a:cubicBezTo>
                <a:cubicBezTo>
                  <a:pt x="1177" y="87265"/>
                  <a:pt x="1177" y="87250"/>
                  <a:pt x="1177" y="87221"/>
                </a:cubicBezTo>
                <a:cubicBezTo>
                  <a:pt x="1177" y="87191"/>
                  <a:pt x="1192" y="87176"/>
                  <a:pt x="1192" y="87176"/>
                </a:cubicBezTo>
                <a:close/>
                <a:moveTo>
                  <a:pt x="1310" y="87191"/>
                </a:moveTo>
                <a:cubicBezTo>
                  <a:pt x="1310" y="87235"/>
                  <a:pt x="1324" y="87250"/>
                  <a:pt x="1324" y="87294"/>
                </a:cubicBezTo>
                <a:cubicBezTo>
                  <a:pt x="1324" y="87309"/>
                  <a:pt x="1310" y="87324"/>
                  <a:pt x="1310" y="87338"/>
                </a:cubicBezTo>
                <a:cubicBezTo>
                  <a:pt x="1310" y="87324"/>
                  <a:pt x="1310" y="87294"/>
                  <a:pt x="1280" y="87250"/>
                </a:cubicBezTo>
                <a:cubicBezTo>
                  <a:pt x="1280" y="87235"/>
                  <a:pt x="1310" y="87221"/>
                  <a:pt x="1310" y="87191"/>
                </a:cubicBezTo>
                <a:close/>
                <a:moveTo>
                  <a:pt x="1457" y="87265"/>
                </a:moveTo>
                <a:cubicBezTo>
                  <a:pt x="1472" y="87309"/>
                  <a:pt x="1472" y="87338"/>
                  <a:pt x="1486" y="87383"/>
                </a:cubicBezTo>
                <a:cubicBezTo>
                  <a:pt x="1486" y="87397"/>
                  <a:pt x="1472" y="87412"/>
                  <a:pt x="1472" y="87412"/>
                </a:cubicBezTo>
                <a:cubicBezTo>
                  <a:pt x="1457" y="87383"/>
                  <a:pt x="1442" y="87338"/>
                  <a:pt x="1442" y="87309"/>
                </a:cubicBezTo>
                <a:cubicBezTo>
                  <a:pt x="1442" y="87294"/>
                  <a:pt x="1457" y="87294"/>
                  <a:pt x="1457" y="87265"/>
                </a:cubicBezTo>
                <a:close/>
                <a:moveTo>
                  <a:pt x="1118" y="87368"/>
                </a:moveTo>
                <a:lnTo>
                  <a:pt x="1118" y="87368"/>
                </a:lnTo>
                <a:cubicBezTo>
                  <a:pt x="1148" y="87383"/>
                  <a:pt x="1148" y="87397"/>
                  <a:pt x="1148" y="87412"/>
                </a:cubicBezTo>
                <a:lnTo>
                  <a:pt x="1148" y="87441"/>
                </a:lnTo>
                <a:cubicBezTo>
                  <a:pt x="1118" y="87412"/>
                  <a:pt x="1118" y="87397"/>
                  <a:pt x="1118" y="87368"/>
                </a:cubicBezTo>
                <a:close/>
                <a:moveTo>
                  <a:pt x="6755" y="80436"/>
                </a:moveTo>
                <a:lnTo>
                  <a:pt x="6755" y="80436"/>
                </a:lnTo>
                <a:cubicBezTo>
                  <a:pt x="6240" y="81349"/>
                  <a:pt x="5636" y="82158"/>
                  <a:pt x="5092" y="82835"/>
                </a:cubicBezTo>
                <a:cubicBezTo>
                  <a:pt x="4842" y="83144"/>
                  <a:pt x="4577" y="83483"/>
                  <a:pt x="4327" y="83792"/>
                </a:cubicBezTo>
                <a:cubicBezTo>
                  <a:pt x="3355" y="84969"/>
                  <a:pt x="2369" y="86190"/>
                  <a:pt x="1619" y="87515"/>
                </a:cubicBezTo>
                <a:cubicBezTo>
                  <a:pt x="1604" y="87471"/>
                  <a:pt x="1604" y="87441"/>
                  <a:pt x="1575" y="87397"/>
                </a:cubicBezTo>
                <a:cubicBezTo>
                  <a:pt x="2414" y="85867"/>
                  <a:pt x="3547" y="84513"/>
                  <a:pt x="4665" y="83159"/>
                </a:cubicBezTo>
                <a:cubicBezTo>
                  <a:pt x="4856" y="82953"/>
                  <a:pt x="5033" y="82747"/>
                  <a:pt x="5210" y="82526"/>
                </a:cubicBezTo>
                <a:cubicBezTo>
                  <a:pt x="5725" y="81893"/>
                  <a:pt x="6269" y="81202"/>
                  <a:pt x="6755" y="80436"/>
                </a:cubicBezTo>
                <a:close/>
                <a:moveTo>
                  <a:pt x="1236" y="87383"/>
                </a:moveTo>
                <a:cubicBezTo>
                  <a:pt x="1236" y="87412"/>
                  <a:pt x="1251" y="87441"/>
                  <a:pt x="1251" y="87471"/>
                </a:cubicBezTo>
                <a:cubicBezTo>
                  <a:pt x="1251" y="87486"/>
                  <a:pt x="1236" y="87515"/>
                  <a:pt x="1236" y="87530"/>
                </a:cubicBezTo>
                <a:cubicBezTo>
                  <a:pt x="1236" y="87486"/>
                  <a:pt x="1221" y="87456"/>
                  <a:pt x="1221" y="87441"/>
                </a:cubicBezTo>
                <a:cubicBezTo>
                  <a:pt x="1221" y="87412"/>
                  <a:pt x="1236" y="87397"/>
                  <a:pt x="1236" y="87383"/>
                </a:cubicBezTo>
                <a:close/>
                <a:moveTo>
                  <a:pt x="1383" y="87412"/>
                </a:moveTo>
                <a:cubicBezTo>
                  <a:pt x="1398" y="87456"/>
                  <a:pt x="1398" y="87486"/>
                  <a:pt x="1413" y="87515"/>
                </a:cubicBezTo>
                <a:cubicBezTo>
                  <a:pt x="1398" y="87530"/>
                  <a:pt x="1398" y="87544"/>
                  <a:pt x="1383" y="87559"/>
                </a:cubicBezTo>
                <a:cubicBezTo>
                  <a:pt x="1369" y="87544"/>
                  <a:pt x="1369" y="87515"/>
                  <a:pt x="1339" y="87471"/>
                </a:cubicBezTo>
                <a:cubicBezTo>
                  <a:pt x="1369" y="87456"/>
                  <a:pt x="1369" y="87441"/>
                  <a:pt x="1383" y="87412"/>
                </a:cubicBezTo>
                <a:close/>
                <a:moveTo>
                  <a:pt x="1045" y="87530"/>
                </a:moveTo>
                <a:cubicBezTo>
                  <a:pt x="1045" y="87544"/>
                  <a:pt x="1045" y="87559"/>
                  <a:pt x="1060" y="87589"/>
                </a:cubicBezTo>
                <a:lnTo>
                  <a:pt x="1060" y="87603"/>
                </a:lnTo>
                <a:cubicBezTo>
                  <a:pt x="1045" y="87589"/>
                  <a:pt x="1045" y="87559"/>
                  <a:pt x="1045" y="87544"/>
                </a:cubicBezTo>
                <a:lnTo>
                  <a:pt x="1045" y="87530"/>
                </a:lnTo>
                <a:close/>
                <a:moveTo>
                  <a:pt x="1163" y="87559"/>
                </a:moveTo>
                <a:cubicBezTo>
                  <a:pt x="1163" y="87589"/>
                  <a:pt x="1177" y="87618"/>
                  <a:pt x="1177" y="87633"/>
                </a:cubicBezTo>
                <a:cubicBezTo>
                  <a:pt x="1177" y="87633"/>
                  <a:pt x="1177" y="87662"/>
                  <a:pt x="1163" y="87662"/>
                </a:cubicBezTo>
                <a:lnTo>
                  <a:pt x="1163" y="87589"/>
                </a:lnTo>
                <a:lnTo>
                  <a:pt x="1163" y="87559"/>
                </a:lnTo>
                <a:close/>
                <a:moveTo>
                  <a:pt x="1516" y="87486"/>
                </a:moveTo>
                <a:cubicBezTo>
                  <a:pt x="1531" y="87530"/>
                  <a:pt x="1531" y="87559"/>
                  <a:pt x="1545" y="87603"/>
                </a:cubicBezTo>
                <a:cubicBezTo>
                  <a:pt x="1545" y="87618"/>
                  <a:pt x="1531" y="87633"/>
                  <a:pt x="1531" y="87662"/>
                </a:cubicBezTo>
                <a:cubicBezTo>
                  <a:pt x="1516" y="87603"/>
                  <a:pt x="1516" y="87559"/>
                  <a:pt x="1486" y="87530"/>
                </a:cubicBezTo>
                <a:cubicBezTo>
                  <a:pt x="1486" y="87515"/>
                  <a:pt x="1516" y="87486"/>
                  <a:pt x="1516" y="87486"/>
                </a:cubicBezTo>
                <a:close/>
                <a:moveTo>
                  <a:pt x="1280" y="87589"/>
                </a:moveTo>
                <a:cubicBezTo>
                  <a:pt x="1280" y="87618"/>
                  <a:pt x="1310" y="87633"/>
                  <a:pt x="1310" y="87677"/>
                </a:cubicBezTo>
                <a:cubicBezTo>
                  <a:pt x="1280" y="87692"/>
                  <a:pt x="1280" y="87706"/>
                  <a:pt x="1266" y="87736"/>
                </a:cubicBezTo>
                <a:cubicBezTo>
                  <a:pt x="1280" y="87706"/>
                  <a:pt x="1266" y="87677"/>
                  <a:pt x="1266" y="87633"/>
                </a:cubicBezTo>
                <a:cubicBezTo>
                  <a:pt x="1266" y="87618"/>
                  <a:pt x="1280" y="87603"/>
                  <a:pt x="1280" y="87589"/>
                </a:cubicBezTo>
                <a:close/>
                <a:moveTo>
                  <a:pt x="6534" y="80996"/>
                </a:moveTo>
                <a:cubicBezTo>
                  <a:pt x="6107" y="81702"/>
                  <a:pt x="5636" y="82438"/>
                  <a:pt x="5048" y="83203"/>
                </a:cubicBezTo>
                <a:cubicBezTo>
                  <a:pt x="4724" y="83630"/>
                  <a:pt x="4386" y="84057"/>
                  <a:pt x="4062" y="84454"/>
                </a:cubicBezTo>
                <a:cubicBezTo>
                  <a:pt x="3223" y="85499"/>
                  <a:pt x="2369" y="86573"/>
                  <a:pt x="1692" y="87736"/>
                </a:cubicBezTo>
                <a:cubicBezTo>
                  <a:pt x="1678" y="87692"/>
                  <a:pt x="1648" y="87662"/>
                  <a:pt x="1648" y="87603"/>
                </a:cubicBezTo>
                <a:cubicBezTo>
                  <a:pt x="2414" y="86264"/>
                  <a:pt x="3414" y="85043"/>
                  <a:pt x="4400" y="83851"/>
                </a:cubicBezTo>
                <a:cubicBezTo>
                  <a:pt x="4650" y="83542"/>
                  <a:pt x="4915" y="83203"/>
                  <a:pt x="5165" y="82894"/>
                </a:cubicBezTo>
                <a:cubicBezTo>
                  <a:pt x="5607" y="82335"/>
                  <a:pt x="6093" y="81702"/>
                  <a:pt x="6534" y="80996"/>
                </a:cubicBezTo>
                <a:close/>
                <a:moveTo>
                  <a:pt x="1442" y="87618"/>
                </a:moveTo>
                <a:cubicBezTo>
                  <a:pt x="1457" y="87662"/>
                  <a:pt x="1457" y="87692"/>
                  <a:pt x="1472" y="87736"/>
                </a:cubicBezTo>
                <a:cubicBezTo>
                  <a:pt x="1457" y="87750"/>
                  <a:pt x="1457" y="87765"/>
                  <a:pt x="1442" y="87809"/>
                </a:cubicBezTo>
                <a:cubicBezTo>
                  <a:pt x="1413" y="87765"/>
                  <a:pt x="1413" y="87736"/>
                  <a:pt x="1398" y="87692"/>
                </a:cubicBezTo>
                <a:cubicBezTo>
                  <a:pt x="1413" y="87677"/>
                  <a:pt x="1413" y="87662"/>
                  <a:pt x="1442" y="87618"/>
                </a:cubicBezTo>
                <a:close/>
                <a:moveTo>
                  <a:pt x="1104" y="87706"/>
                </a:moveTo>
                <a:cubicBezTo>
                  <a:pt x="1104" y="87736"/>
                  <a:pt x="1104" y="87750"/>
                  <a:pt x="1118" y="87780"/>
                </a:cubicBezTo>
                <a:cubicBezTo>
                  <a:pt x="1118" y="87809"/>
                  <a:pt x="1118" y="87809"/>
                  <a:pt x="1104" y="87824"/>
                </a:cubicBezTo>
                <a:cubicBezTo>
                  <a:pt x="1104" y="87809"/>
                  <a:pt x="1089" y="87765"/>
                  <a:pt x="1089" y="87750"/>
                </a:cubicBezTo>
                <a:cubicBezTo>
                  <a:pt x="1089" y="87736"/>
                  <a:pt x="1089" y="87736"/>
                  <a:pt x="1104" y="87706"/>
                </a:cubicBezTo>
                <a:close/>
                <a:moveTo>
                  <a:pt x="1575" y="87692"/>
                </a:moveTo>
                <a:cubicBezTo>
                  <a:pt x="1604" y="87736"/>
                  <a:pt x="1604" y="87765"/>
                  <a:pt x="1619" y="87809"/>
                </a:cubicBezTo>
                <a:cubicBezTo>
                  <a:pt x="1619" y="87824"/>
                  <a:pt x="1604" y="87839"/>
                  <a:pt x="1604" y="87853"/>
                </a:cubicBezTo>
                <a:cubicBezTo>
                  <a:pt x="1589" y="87824"/>
                  <a:pt x="1589" y="87780"/>
                  <a:pt x="1560" y="87750"/>
                </a:cubicBezTo>
                <a:cubicBezTo>
                  <a:pt x="1560" y="87736"/>
                  <a:pt x="1575" y="87706"/>
                  <a:pt x="1575" y="87692"/>
                </a:cubicBezTo>
                <a:close/>
                <a:moveTo>
                  <a:pt x="1207" y="87750"/>
                </a:moveTo>
                <a:cubicBezTo>
                  <a:pt x="1207" y="87780"/>
                  <a:pt x="1236" y="87809"/>
                  <a:pt x="1236" y="87839"/>
                </a:cubicBezTo>
                <a:cubicBezTo>
                  <a:pt x="1236" y="87848"/>
                  <a:pt x="1223" y="87852"/>
                  <a:pt x="1215" y="87861"/>
                </a:cubicBezTo>
                <a:lnTo>
                  <a:pt x="1215" y="87861"/>
                </a:lnTo>
                <a:cubicBezTo>
                  <a:pt x="1220" y="87838"/>
                  <a:pt x="1214" y="87813"/>
                  <a:pt x="1192" y="87780"/>
                </a:cubicBezTo>
                <a:cubicBezTo>
                  <a:pt x="1192" y="87765"/>
                  <a:pt x="1192" y="87765"/>
                  <a:pt x="1207" y="87750"/>
                </a:cubicBezTo>
                <a:close/>
                <a:moveTo>
                  <a:pt x="1369" y="87809"/>
                </a:moveTo>
                <a:cubicBezTo>
                  <a:pt x="1383" y="87839"/>
                  <a:pt x="1383" y="87883"/>
                  <a:pt x="1398" y="87912"/>
                </a:cubicBezTo>
                <a:cubicBezTo>
                  <a:pt x="1383" y="87927"/>
                  <a:pt x="1383" y="87956"/>
                  <a:pt x="1369" y="87971"/>
                </a:cubicBezTo>
                <a:cubicBezTo>
                  <a:pt x="1339" y="87927"/>
                  <a:pt x="1324" y="87898"/>
                  <a:pt x="1324" y="87853"/>
                </a:cubicBezTo>
                <a:cubicBezTo>
                  <a:pt x="1339" y="87839"/>
                  <a:pt x="1339" y="87824"/>
                  <a:pt x="1369" y="87809"/>
                </a:cubicBezTo>
                <a:close/>
                <a:moveTo>
                  <a:pt x="1148" y="87912"/>
                </a:moveTo>
                <a:cubicBezTo>
                  <a:pt x="1148" y="87927"/>
                  <a:pt x="1163" y="87971"/>
                  <a:pt x="1163" y="87986"/>
                </a:cubicBezTo>
                <a:cubicBezTo>
                  <a:pt x="1163" y="88001"/>
                  <a:pt x="1148" y="88001"/>
                  <a:pt x="1148" y="88030"/>
                </a:cubicBezTo>
                <a:cubicBezTo>
                  <a:pt x="1148" y="88001"/>
                  <a:pt x="1148" y="87986"/>
                  <a:pt x="1118" y="87956"/>
                </a:cubicBezTo>
                <a:cubicBezTo>
                  <a:pt x="1118" y="87927"/>
                  <a:pt x="1148" y="87927"/>
                  <a:pt x="1148" y="87912"/>
                </a:cubicBezTo>
                <a:close/>
                <a:moveTo>
                  <a:pt x="1516" y="87839"/>
                </a:moveTo>
                <a:cubicBezTo>
                  <a:pt x="1531" y="87883"/>
                  <a:pt x="1531" y="87912"/>
                  <a:pt x="1545" y="87956"/>
                </a:cubicBezTo>
                <a:cubicBezTo>
                  <a:pt x="1531" y="87971"/>
                  <a:pt x="1516" y="88001"/>
                  <a:pt x="1516" y="88030"/>
                </a:cubicBezTo>
                <a:cubicBezTo>
                  <a:pt x="1486" y="87986"/>
                  <a:pt x="1486" y="87956"/>
                  <a:pt x="1472" y="87912"/>
                </a:cubicBezTo>
                <a:cubicBezTo>
                  <a:pt x="1486" y="87898"/>
                  <a:pt x="1486" y="87853"/>
                  <a:pt x="1516" y="87839"/>
                </a:cubicBezTo>
                <a:close/>
                <a:moveTo>
                  <a:pt x="1266" y="87971"/>
                </a:moveTo>
                <a:cubicBezTo>
                  <a:pt x="1266" y="88001"/>
                  <a:pt x="1280" y="88030"/>
                  <a:pt x="1280" y="88059"/>
                </a:cubicBezTo>
                <a:cubicBezTo>
                  <a:pt x="1280" y="88074"/>
                  <a:pt x="1266" y="88074"/>
                  <a:pt x="1266" y="88104"/>
                </a:cubicBezTo>
                <a:cubicBezTo>
                  <a:pt x="1266" y="88059"/>
                  <a:pt x="1266" y="88045"/>
                  <a:pt x="1251" y="88001"/>
                </a:cubicBezTo>
                <a:cubicBezTo>
                  <a:pt x="1251" y="87986"/>
                  <a:pt x="1266" y="87986"/>
                  <a:pt x="1266" y="87971"/>
                </a:cubicBezTo>
                <a:close/>
                <a:moveTo>
                  <a:pt x="1089" y="88104"/>
                </a:moveTo>
                <a:cubicBezTo>
                  <a:pt x="1089" y="88118"/>
                  <a:pt x="1104" y="88148"/>
                  <a:pt x="1104" y="88162"/>
                </a:cubicBezTo>
                <a:cubicBezTo>
                  <a:pt x="1104" y="88162"/>
                  <a:pt x="1104" y="88192"/>
                  <a:pt x="1089" y="88192"/>
                </a:cubicBezTo>
                <a:cubicBezTo>
                  <a:pt x="1089" y="88177"/>
                  <a:pt x="1074" y="88133"/>
                  <a:pt x="1074" y="88118"/>
                </a:cubicBezTo>
                <a:cubicBezTo>
                  <a:pt x="1074" y="88118"/>
                  <a:pt x="1074" y="88104"/>
                  <a:pt x="1089" y="88104"/>
                </a:cubicBezTo>
                <a:close/>
                <a:moveTo>
                  <a:pt x="1413" y="88001"/>
                </a:moveTo>
                <a:cubicBezTo>
                  <a:pt x="1428" y="88045"/>
                  <a:pt x="1428" y="88074"/>
                  <a:pt x="1457" y="88118"/>
                </a:cubicBezTo>
                <a:cubicBezTo>
                  <a:pt x="1442" y="88133"/>
                  <a:pt x="1413" y="88148"/>
                  <a:pt x="1413" y="88192"/>
                </a:cubicBezTo>
                <a:cubicBezTo>
                  <a:pt x="1398" y="88148"/>
                  <a:pt x="1398" y="88118"/>
                  <a:pt x="1383" y="88074"/>
                </a:cubicBezTo>
                <a:cubicBezTo>
                  <a:pt x="1398" y="88059"/>
                  <a:pt x="1398" y="88045"/>
                  <a:pt x="1413" y="88001"/>
                </a:cubicBezTo>
                <a:close/>
                <a:moveTo>
                  <a:pt x="1192" y="88133"/>
                </a:moveTo>
                <a:cubicBezTo>
                  <a:pt x="1192" y="88177"/>
                  <a:pt x="1207" y="88192"/>
                  <a:pt x="1207" y="88221"/>
                </a:cubicBezTo>
                <a:cubicBezTo>
                  <a:pt x="1207" y="88251"/>
                  <a:pt x="1192" y="88265"/>
                  <a:pt x="1192" y="88265"/>
                </a:cubicBezTo>
                <a:cubicBezTo>
                  <a:pt x="1192" y="88221"/>
                  <a:pt x="1177" y="88207"/>
                  <a:pt x="1177" y="88177"/>
                </a:cubicBezTo>
                <a:cubicBezTo>
                  <a:pt x="1177" y="88148"/>
                  <a:pt x="1192" y="88133"/>
                  <a:pt x="1192" y="88133"/>
                </a:cubicBezTo>
                <a:close/>
                <a:moveTo>
                  <a:pt x="1324" y="88177"/>
                </a:moveTo>
                <a:cubicBezTo>
                  <a:pt x="1339" y="88207"/>
                  <a:pt x="1339" y="88251"/>
                  <a:pt x="1369" y="88280"/>
                </a:cubicBezTo>
                <a:cubicBezTo>
                  <a:pt x="1339" y="88295"/>
                  <a:pt x="1339" y="88324"/>
                  <a:pt x="1339" y="88324"/>
                </a:cubicBezTo>
                <a:cubicBezTo>
                  <a:pt x="1324" y="88280"/>
                  <a:pt x="1324" y="88251"/>
                  <a:pt x="1310" y="88207"/>
                </a:cubicBezTo>
                <a:cubicBezTo>
                  <a:pt x="1310" y="88192"/>
                  <a:pt x="1324" y="88192"/>
                  <a:pt x="1324" y="88177"/>
                </a:cubicBezTo>
                <a:close/>
                <a:moveTo>
                  <a:pt x="1001" y="88251"/>
                </a:moveTo>
                <a:cubicBezTo>
                  <a:pt x="1015" y="88280"/>
                  <a:pt x="1030" y="88295"/>
                  <a:pt x="1030" y="88324"/>
                </a:cubicBezTo>
                <a:cubicBezTo>
                  <a:pt x="1030" y="88324"/>
                  <a:pt x="1030" y="88339"/>
                  <a:pt x="1015" y="88339"/>
                </a:cubicBezTo>
                <a:cubicBezTo>
                  <a:pt x="1015" y="88324"/>
                  <a:pt x="1015" y="88295"/>
                  <a:pt x="1001" y="88265"/>
                </a:cubicBezTo>
                <a:lnTo>
                  <a:pt x="1001" y="88251"/>
                </a:lnTo>
                <a:close/>
                <a:moveTo>
                  <a:pt x="1118" y="88280"/>
                </a:moveTo>
                <a:cubicBezTo>
                  <a:pt x="1118" y="88295"/>
                  <a:pt x="1133" y="88339"/>
                  <a:pt x="1133" y="88354"/>
                </a:cubicBezTo>
                <a:cubicBezTo>
                  <a:pt x="1133" y="88368"/>
                  <a:pt x="1118" y="88368"/>
                  <a:pt x="1118" y="88398"/>
                </a:cubicBezTo>
                <a:cubicBezTo>
                  <a:pt x="1118" y="88368"/>
                  <a:pt x="1118" y="88354"/>
                  <a:pt x="1104" y="88324"/>
                </a:cubicBezTo>
                <a:cubicBezTo>
                  <a:pt x="1104" y="88295"/>
                  <a:pt x="1104" y="88295"/>
                  <a:pt x="1118" y="88280"/>
                </a:cubicBezTo>
                <a:close/>
                <a:moveTo>
                  <a:pt x="1251" y="88339"/>
                </a:moveTo>
                <a:cubicBezTo>
                  <a:pt x="1251" y="88368"/>
                  <a:pt x="1266" y="88413"/>
                  <a:pt x="1295" y="88427"/>
                </a:cubicBezTo>
                <a:cubicBezTo>
                  <a:pt x="1266" y="88442"/>
                  <a:pt x="1266" y="88472"/>
                  <a:pt x="1251" y="88486"/>
                </a:cubicBezTo>
                <a:cubicBezTo>
                  <a:pt x="1251" y="88442"/>
                  <a:pt x="1236" y="88413"/>
                  <a:pt x="1236" y="88398"/>
                </a:cubicBezTo>
                <a:cubicBezTo>
                  <a:pt x="1236" y="88368"/>
                  <a:pt x="1251" y="88354"/>
                  <a:pt x="1251" y="88339"/>
                </a:cubicBezTo>
                <a:close/>
                <a:moveTo>
                  <a:pt x="1060" y="88442"/>
                </a:moveTo>
                <a:cubicBezTo>
                  <a:pt x="1060" y="88472"/>
                  <a:pt x="1089" y="88501"/>
                  <a:pt x="1089" y="88516"/>
                </a:cubicBezTo>
                <a:cubicBezTo>
                  <a:pt x="1089" y="88545"/>
                  <a:pt x="1060" y="88545"/>
                  <a:pt x="1060" y="88560"/>
                </a:cubicBezTo>
                <a:cubicBezTo>
                  <a:pt x="1045" y="88545"/>
                  <a:pt x="1045" y="88516"/>
                  <a:pt x="1045" y="88486"/>
                </a:cubicBezTo>
                <a:cubicBezTo>
                  <a:pt x="1045" y="88472"/>
                  <a:pt x="1045" y="88472"/>
                  <a:pt x="1060" y="88442"/>
                </a:cubicBezTo>
                <a:close/>
                <a:moveTo>
                  <a:pt x="1177" y="88501"/>
                </a:moveTo>
                <a:cubicBezTo>
                  <a:pt x="1177" y="88545"/>
                  <a:pt x="1192" y="88560"/>
                  <a:pt x="1192" y="88589"/>
                </a:cubicBezTo>
                <a:cubicBezTo>
                  <a:pt x="1192" y="88619"/>
                  <a:pt x="1192" y="88619"/>
                  <a:pt x="1177" y="88633"/>
                </a:cubicBezTo>
                <a:cubicBezTo>
                  <a:pt x="1177" y="88589"/>
                  <a:pt x="1163" y="88575"/>
                  <a:pt x="1163" y="88545"/>
                </a:cubicBezTo>
                <a:cubicBezTo>
                  <a:pt x="1163" y="88516"/>
                  <a:pt x="1177" y="88516"/>
                  <a:pt x="1177" y="88501"/>
                </a:cubicBezTo>
                <a:close/>
                <a:moveTo>
                  <a:pt x="957" y="88633"/>
                </a:moveTo>
                <a:cubicBezTo>
                  <a:pt x="1001" y="88663"/>
                  <a:pt x="1001" y="88678"/>
                  <a:pt x="1001" y="88707"/>
                </a:cubicBezTo>
                <a:cubicBezTo>
                  <a:pt x="1001" y="88707"/>
                  <a:pt x="1001" y="88722"/>
                  <a:pt x="971" y="88722"/>
                </a:cubicBezTo>
                <a:cubicBezTo>
                  <a:pt x="971" y="88707"/>
                  <a:pt x="971" y="88678"/>
                  <a:pt x="957" y="88648"/>
                </a:cubicBezTo>
                <a:lnTo>
                  <a:pt x="957" y="88633"/>
                </a:lnTo>
                <a:close/>
                <a:moveTo>
                  <a:pt x="1104" y="88663"/>
                </a:moveTo>
                <a:cubicBezTo>
                  <a:pt x="1104" y="88707"/>
                  <a:pt x="1118" y="88722"/>
                  <a:pt x="1118" y="88751"/>
                </a:cubicBezTo>
                <a:cubicBezTo>
                  <a:pt x="1118" y="88766"/>
                  <a:pt x="1104" y="88781"/>
                  <a:pt x="1104" y="88795"/>
                </a:cubicBezTo>
                <a:cubicBezTo>
                  <a:pt x="1104" y="88751"/>
                  <a:pt x="1089" y="88736"/>
                  <a:pt x="1089" y="88707"/>
                </a:cubicBezTo>
                <a:cubicBezTo>
                  <a:pt x="1089" y="88678"/>
                  <a:pt x="1104" y="88663"/>
                  <a:pt x="1104" y="88663"/>
                </a:cubicBezTo>
                <a:close/>
                <a:moveTo>
                  <a:pt x="1030" y="88854"/>
                </a:moveTo>
                <a:cubicBezTo>
                  <a:pt x="1030" y="88869"/>
                  <a:pt x="1030" y="88884"/>
                  <a:pt x="1045" y="88928"/>
                </a:cubicBezTo>
                <a:cubicBezTo>
                  <a:pt x="1045" y="88942"/>
                  <a:pt x="1030" y="88942"/>
                  <a:pt x="1030" y="88957"/>
                </a:cubicBezTo>
                <a:cubicBezTo>
                  <a:pt x="1030" y="88942"/>
                  <a:pt x="1015" y="88913"/>
                  <a:pt x="1015" y="88884"/>
                </a:cubicBezTo>
                <a:cubicBezTo>
                  <a:pt x="1015" y="88869"/>
                  <a:pt x="1015" y="88869"/>
                  <a:pt x="1030" y="88854"/>
                </a:cubicBezTo>
                <a:close/>
                <a:moveTo>
                  <a:pt x="957" y="89001"/>
                </a:moveTo>
                <a:cubicBezTo>
                  <a:pt x="957" y="89031"/>
                  <a:pt x="971" y="89045"/>
                  <a:pt x="971" y="89075"/>
                </a:cubicBezTo>
                <a:cubicBezTo>
                  <a:pt x="957" y="89075"/>
                  <a:pt x="957" y="89031"/>
                  <a:pt x="957" y="89016"/>
                </a:cubicBezTo>
                <a:lnTo>
                  <a:pt x="957" y="89001"/>
                </a:lnTo>
                <a:close/>
                <a:moveTo>
                  <a:pt x="883" y="89178"/>
                </a:moveTo>
                <a:cubicBezTo>
                  <a:pt x="898" y="89207"/>
                  <a:pt x="898" y="89222"/>
                  <a:pt x="898" y="89237"/>
                </a:cubicBezTo>
                <a:cubicBezTo>
                  <a:pt x="898" y="89237"/>
                  <a:pt x="898" y="89251"/>
                  <a:pt x="883" y="89251"/>
                </a:cubicBezTo>
                <a:lnTo>
                  <a:pt x="883" y="89207"/>
                </a:lnTo>
                <a:lnTo>
                  <a:pt x="883" y="89178"/>
                </a:lnTo>
                <a:close/>
                <a:moveTo>
                  <a:pt x="9151" y="1"/>
                </a:moveTo>
                <a:cubicBezTo>
                  <a:pt x="8699" y="1"/>
                  <a:pt x="8245" y="78"/>
                  <a:pt x="7800" y="247"/>
                </a:cubicBezTo>
                <a:lnTo>
                  <a:pt x="7844" y="320"/>
                </a:lnTo>
                <a:cubicBezTo>
                  <a:pt x="8284" y="155"/>
                  <a:pt x="8730" y="79"/>
                  <a:pt x="9173" y="79"/>
                </a:cubicBezTo>
                <a:cubicBezTo>
                  <a:pt x="10580" y="79"/>
                  <a:pt x="11953" y="849"/>
                  <a:pt x="12995" y="1969"/>
                </a:cubicBezTo>
                <a:cubicBezTo>
                  <a:pt x="12597" y="1601"/>
                  <a:pt x="12185" y="1248"/>
                  <a:pt x="11714" y="997"/>
                </a:cubicBezTo>
                <a:cubicBezTo>
                  <a:pt x="10828" y="465"/>
                  <a:pt x="9902" y="191"/>
                  <a:pt x="9007" y="191"/>
                </a:cubicBezTo>
                <a:cubicBezTo>
                  <a:pt x="8565" y="191"/>
                  <a:pt x="8130" y="258"/>
                  <a:pt x="7711" y="394"/>
                </a:cubicBezTo>
                <a:lnTo>
                  <a:pt x="7726" y="468"/>
                </a:lnTo>
                <a:cubicBezTo>
                  <a:pt x="8149" y="330"/>
                  <a:pt x="8578" y="266"/>
                  <a:pt x="9006" y="266"/>
                </a:cubicBezTo>
                <a:cubicBezTo>
                  <a:pt x="10494" y="266"/>
                  <a:pt x="11959" y="1043"/>
                  <a:pt x="13068" y="2175"/>
                </a:cubicBezTo>
                <a:cubicBezTo>
                  <a:pt x="11931" y="1095"/>
                  <a:pt x="10445" y="356"/>
                  <a:pt x="8903" y="356"/>
                </a:cubicBezTo>
                <a:cubicBezTo>
                  <a:pt x="8469" y="356"/>
                  <a:pt x="8030" y="415"/>
                  <a:pt x="7594" y="541"/>
                </a:cubicBezTo>
                <a:lnTo>
                  <a:pt x="7623" y="615"/>
                </a:lnTo>
                <a:cubicBezTo>
                  <a:pt x="8046" y="495"/>
                  <a:pt x="8471" y="439"/>
                  <a:pt x="8892" y="439"/>
                </a:cubicBezTo>
                <a:cubicBezTo>
                  <a:pt x="10538" y="439"/>
                  <a:pt x="12123" y="1291"/>
                  <a:pt x="13260" y="2498"/>
                </a:cubicBezTo>
                <a:cubicBezTo>
                  <a:pt x="12818" y="2086"/>
                  <a:pt x="12332" y="1719"/>
                  <a:pt x="11817" y="1424"/>
                </a:cubicBezTo>
                <a:cubicBezTo>
                  <a:pt x="10796" y="845"/>
                  <a:pt x="9729" y="545"/>
                  <a:pt x="8698" y="545"/>
                </a:cubicBezTo>
                <a:cubicBezTo>
                  <a:pt x="8288" y="545"/>
                  <a:pt x="7884" y="592"/>
                  <a:pt x="7491" y="688"/>
                </a:cubicBezTo>
                <a:lnTo>
                  <a:pt x="7505" y="762"/>
                </a:lnTo>
                <a:cubicBezTo>
                  <a:pt x="7888" y="668"/>
                  <a:pt x="8283" y="623"/>
                  <a:pt x="8681" y="623"/>
                </a:cubicBezTo>
                <a:cubicBezTo>
                  <a:pt x="10351" y="623"/>
                  <a:pt x="12097" y="1412"/>
                  <a:pt x="13392" y="2719"/>
                </a:cubicBezTo>
                <a:cubicBezTo>
                  <a:pt x="12043" y="1478"/>
                  <a:pt x="10270" y="721"/>
                  <a:pt x="8541" y="721"/>
                </a:cubicBezTo>
                <a:cubicBezTo>
                  <a:pt x="8157" y="721"/>
                  <a:pt x="7776" y="758"/>
                  <a:pt x="7402" y="836"/>
                </a:cubicBezTo>
                <a:lnTo>
                  <a:pt x="7417" y="909"/>
                </a:lnTo>
                <a:cubicBezTo>
                  <a:pt x="7782" y="835"/>
                  <a:pt x="8155" y="799"/>
                  <a:pt x="8531" y="799"/>
                </a:cubicBezTo>
                <a:cubicBezTo>
                  <a:pt x="10386" y="799"/>
                  <a:pt x="12316" y="1673"/>
                  <a:pt x="13686" y="3117"/>
                </a:cubicBezTo>
                <a:cubicBezTo>
                  <a:pt x="13157" y="2616"/>
                  <a:pt x="12568" y="2175"/>
                  <a:pt x="11906" y="1822"/>
                </a:cubicBezTo>
                <a:cubicBezTo>
                  <a:pt x="10775" y="1206"/>
                  <a:pt x="9550" y="888"/>
                  <a:pt x="8374" y="888"/>
                </a:cubicBezTo>
                <a:cubicBezTo>
                  <a:pt x="8005" y="888"/>
                  <a:pt x="7640" y="919"/>
                  <a:pt x="7285" y="983"/>
                </a:cubicBezTo>
                <a:lnTo>
                  <a:pt x="7299" y="1056"/>
                </a:lnTo>
                <a:cubicBezTo>
                  <a:pt x="7645" y="995"/>
                  <a:pt x="7996" y="966"/>
                  <a:pt x="8349" y="966"/>
                </a:cubicBezTo>
                <a:cubicBezTo>
                  <a:pt x="10296" y="966"/>
                  <a:pt x="12300" y="1861"/>
                  <a:pt x="13745" y="3293"/>
                </a:cubicBezTo>
                <a:cubicBezTo>
                  <a:pt x="12225" y="1900"/>
                  <a:pt x="10172" y="1063"/>
                  <a:pt x="8146" y="1063"/>
                </a:cubicBezTo>
                <a:cubicBezTo>
                  <a:pt x="7818" y="1063"/>
                  <a:pt x="7491" y="1085"/>
                  <a:pt x="7167" y="1130"/>
                </a:cubicBezTo>
                <a:lnTo>
                  <a:pt x="7196" y="1203"/>
                </a:lnTo>
                <a:cubicBezTo>
                  <a:pt x="7513" y="1158"/>
                  <a:pt x="7833" y="1137"/>
                  <a:pt x="8155" y="1137"/>
                </a:cubicBezTo>
                <a:cubicBezTo>
                  <a:pt x="10254" y="1137"/>
                  <a:pt x="12405" y="2069"/>
                  <a:pt x="13937" y="3587"/>
                </a:cubicBezTo>
                <a:cubicBezTo>
                  <a:pt x="12339" y="2133"/>
                  <a:pt x="10145" y="1228"/>
                  <a:pt x="7952" y="1228"/>
                </a:cubicBezTo>
                <a:cubicBezTo>
                  <a:pt x="7660" y="1228"/>
                  <a:pt x="7369" y="1244"/>
                  <a:pt x="7079" y="1277"/>
                </a:cubicBezTo>
                <a:lnTo>
                  <a:pt x="7079" y="1351"/>
                </a:lnTo>
                <a:cubicBezTo>
                  <a:pt x="7363" y="1320"/>
                  <a:pt x="7648" y="1305"/>
                  <a:pt x="7934" y="1305"/>
                </a:cubicBezTo>
                <a:cubicBezTo>
                  <a:pt x="10237" y="1305"/>
                  <a:pt x="12545" y="2286"/>
                  <a:pt x="14143" y="3897"/>
                </a:cubicBezTo>
                <a:cubicBezTo>
                  <a:pt x="13539" y="3337"/>
                  <a:pt x="12818" y="2852"/>
                  <a:pt x="12038" y="2454"/>
                </a:cubicBezTo>
                <a:cubicBezTo>
                  <a:pt x="10678" y="1762"/>
                  <a:pt x="9157" y="1392"/>
                  <a:pt x="7695" y="1392"/>
                </a:cubicBezTo>
                <a:cubicBezTo>
                  <a:pt x="7448" y="1392"/>
                  <a:pt x="7203" y="1403"/>
                  <a:pt x="6961" y="1424"/>
                </a:cubicBezTo>
                <a:lnTo>
                  <a:pt x="6961" y="1498"/>
                </a:lnTo>
                <a:cubicBezTo>
                  <a:pt x="7195" y="1478"/>
                  <a:pt x="7429" y="1469"/>
                  <a:pt x="7664" y="1469"/>
                </a:cubicBezTo>
                <a:cubicBezTo>
                  <a:pt x="10108" y="1469"/>
                  <a:pt x="12583" y="2497"/>
                  <a:pt x="14275" y="4161"/>
                </a:cubicBezTo>
                <a:cubicBezTo>
                  <a:pt x="12492" y="2542"/>
                  <a:pt x="9992" y="1552"/>
                  <a:pt x="7460" y="1552"/>
                </a:cubicBezTo>
                <a:cubicBezTo>
                  <a:pt x="7255" y="1552"/>
                  <a:pt x="7049" y="1558"/>
                  <a:pt x="6843" y="1571"/>
                </a:cubicBezTo>
                <a:lnTo>
                  <a:pt x="6843" y="1645"/>
                </a:lnTo>
                <a:cubicBezTo>
                  <a:pt x="7017" y="1636"/>
                  <a:pt x="7190" y="1631"/>
                  <a:pt x="7363" y="1631"/>
                </a:cubicBezTo>
                <a:cubicBezTo>
                  <a:pt x="9997" y="1631"/>
                  <a:pt x="12584" y="2670"/>
                  <a:pt x="14393" y="4382"/>
                </a:cubicBezTo>
                <a:cubicBezTo>
                  <a:pt x="12488" y="2690"/>
                  <a:pt x="9800" y="1685"/>
                  <a:pt x="7032" y="1685"/>
                </a:cubicBezTo>
                <a:cubicBezTo>
                  <a:pt x="6935" y="1685"/>
                  <a:pt x="6838" y="1687"/>
                  <a:pt x="6740" y="1689"/>
                </a:cubicBezTo>
                <a:lnTo>
                  <a:pt x="6740" y="1763"/>
                </a:lnTo>
                <a:cubicBezTo>
                  <a:pt x="6853" y="1759"/>
                  <a:pt x="6966" y="1758"/>
                  <a:pt x="7078" y="1758"/>
                </a:cubicBezTo>
                <a:cubicBezTo>
                  <a:pt x="9873" y="1758"/>
                  <a:pt x="12570" y="2803"/>
                  <a:pt x="14437" y="4529"/>
                </a:cubicBezTo>
                <a:lnTo>
                  <a:pt x="14437" y="4544"/>
                </a:lnTo>
                <a:cubicBezTo>
                  <a:pt x="13760" y="3970"/>
                  <a:pt x="13009" y="3484"/>
                  <a:pt x="12141" y="3072"/>
                </a:cubicBezTo>
                <a:cubicBezTo>
                  <a:pt x="10518" y="2289"/>
                  <a:pt x="8632" y="1864"/>
                  <a:pt x="6805" y="1864"/>
                </a:cubicBezTo>
                <a:cubicBezTo>
                  <a:pt x="6744" y="1864"/>
                  <a:pt x="6683" y="1865"/>
                  <a:pt x="6622" y="1866"/>
                </a:cubicBezTo>
                <a:lnTo>
                  <a:pt x="6622" y="1939"/>
                </a:lnTo>
                <a:cubicBezTo>
                  <a:pt x="6665" y="1939"/>
                  <a:pt x="6707" y="1939"/>
                  <a:pt x="6749" y="1939"/>
                </a:cubicBezTo>
                <a:cubicBezTo>
                  <a:pt x="9733" y="1939"/>
                  <a:pt x="12522" y="2964"/>
                  <a:pt x="14496" y="4691"/>
                </a:cubicBezTo>
                <a:cubicBezTo>
                  <a:pt x="14496" y="4706"/>
                  <a:pt x="14496" y="4706"/>
                  <a:pt x="14510" y="4735"/>
                </a:cubicBezTo>
                <a:cubicBezTo>
                  <a:pt x="13833" y="4176"/>
                  <a:pt x="13054" y="3676"/>
                  <a:pt x="12200" y="3278"/>
                </a:cubicBezTo>
                <a:cubicBezTo>
                  <a:pt x="10463" y="2469"/>
                  <a:pt x="8521" y="2028"/>
                  <a:pt x="6534" y="1983"/>
                </a:cubicBezTo>
                <a:lnTo>
                  <a:pt x="6534" y="2057"/>
                </a:lnTo>
                <a:cubicBezTo>
                  <a:pt x="9625" y="2116"/>
                  <a:pt x="12524" y="3161"/>
                  <a:pt x="14569" y="4883"/>
                </a:cubicBezTo>
                <a:lnTo>
                  <a:pt x="14569" y="4897"/>
                </a:lnTo>
                <a:cubicBezTo>
                  <a:pt x="13892" y="4367"/>
                  <a:pt x="13112" y="3882"/>
                  <a:pt x="12259" y="3484"/>
                </a:cubicBezTo>
                <a:cubicBezTo>
                  <a:pt x="10508" y="2675"/>
                  <a:pt x="8506" y="2204"/>
                  <a:pt x="6416" y="2131"/>
                </a:cubicBezTo>
                <a:lnTo>
                  <a:pt x="6416" y="2204"/>
                </a:lnTo>
                <a:cubicBezTo>
                  <a:pt x="9051" y="2307"/>
                  <a:pt x="12229" y="3131"/>
                  <a:pt x="14613" y="5030"/>
                </a:cubicBezTo>
                <a:cubicBezTo>
                  <a:pt x="14613" y="5044"/>
                  <a:pt x="14613" y="5044"/>
                  <a:pt x="14628" y="5059"/>
                </a:cubicBezTo>
                <a:cubicBezTo>
                  <a:pt x="13951" y="4544"/>
                  <a:pt x="13171" y="4088"/>
                  <a:pt x="12303" y="3676"/>
                </a:cubicBezTo>
                <a:cubicBezTo>
                  <a:pt x="10537" y="2896"/>
                  <a:pt x="8477" y="2395"/>
                  <a:pt x="6328" y="2263"/>
                </a:cubicBezTo>
                <a:lnTo>
                  <a:pt x="6328" y="2337"/>
                </a:lnTo>
                <a:cubicBezTo>
                  <a:pt x="9639" y="2528"/>
                  <a:pt x="12568" y="3558"/>
                  <a:pt x="14658" y="5192"/>
                </a:cubicBezTo>
                <a:cubicBezTo>
                  <a:pt x="14658" y="5206"/>
                  <a:pt x="14658" y="5221"/>
                  <a:pt x="14687" y="5250"/>
                </a:cubicBezTo>
                <a:cubicBezTo>
                  <a:pt x="12553" y="3676"/>
                  <a:pt x="9625" y="2690"/>
                  <a:pt x="6240" y="2425"/>
                </a:cubicBezTo>
                <a:lnTo>
                  <a:pt x="6240" y="2498"/>
                </a:lnTo>
                <a:cubicBezTo>
                  <a:pt x="9654" y="2763"/>
                  <a:pt x="12597" y="3764"/>
                  <a:pt x="14716" y="5368"/>
                </a:cubicBezTo>
                <a:cubicBezTo>
                  <a:pt x="14716" y="5383"/>
                  <a:pt x="14716" y="5412"/>
                  <a:pt x="14731" y="5427"/>
                </a:cubicBezTo>
                <a:cubicBezTo>
                  <a:pt x="11935" y="3440"/>
                  <a:pt x="8374" y="2793"/>
                  <a:pt x="6137" y="2572"/>
                </a:cubicBezTo>
                <a:lnTo>
                  <a:pt x="6137" y="2646"/>
                </a:lnTo>
                <a:cubicBezTo>
                  <a:pt x="8388" y="2866"/>
                  <a:pt x="11994" y="3514"/>
                  <a:pt x="14775" y="5530"/>
                </a:cubicBezTo>
                <a:cubicBezTo>
                  <a:pt x="14775" y="5559"/>
                  <a:pt x="14775" y="5574"/>
                  <a:pt x="14790" y="5589"/>
                </a:cubicBezTo>
                <a:cubicBezTo>
                  <a:pt x="14084" y="5118"/>
                  <a:pt x="13318" y="4691"/>
                  <a:pt x="12465" y="4323"/>
                </a:cubicBezTo>
                <a:cubicBezTo>
                  <a:pt x="10669" y="3529"/>
                  <a:pt x="8506" y="2999"/>
                  <a:pt x="6048" y="2719"/>
                </a:cubicBezTo>
                <a:lnTo>
                  <a:pt x="6048" y="2793"/>
                </a:lnTo>
                <a:cubicBezTo>
                  <a:pt x="8786" y="3102"/>
                  <a:pt x="12200" y="3867"/>
                  <a:pt x="14820" y="5707"/>
                </a:cubicBezTo>
                <a:lnTo>
                  <a:pt x="14820" y="5751"/>
                </a:lnTo>
                <a:cubicBezTo>
                  <a:pt x="12656" y="4309"/>
                  <a:pt x="9713" y="3352"/>
                  <a:pt x="5960" y="2866"/>
                </a:cubicBezTo>
                <a:lnTo>
                  <a:pt x="5945" y="2940"/>
                </a:lnTo>
                <a:cubicBezTo>
                  <a:pt x="9728" y="3440"/>
                  <a:pt x="12671" y="4397"/>
                  <a:pt x="14849" y="5869"/>
                </a:cubicBezTo>
                <a:cubicBezTo>
                  <a:pt x="14849" y="5883"/>
                  <a:pt x="14864" y="5927"/>
                  <a:pt x="14864" y="5942"/>
                </a:cubicBezTo>
                <a:cubicBezTo>
                  <a:pt x="12068" y="4117"/>
                  <a:pt x="8550" y="3396"/>
                  <a:pt x="5842" y="3014"/>
                </a:cubicBezTo>
                <a:lnTo>
                  <a:pt x="5828" y="3087"/>
                </a:lnTo>
                <a:cubicBezTo>
                  <a:pt x="8550" y="3470"/>
                  <a:pt x="12068" y="4206"/>
                  <a:pt x="14878" y="6045"/>
                </a:cubicBezTo>
                <a:cubicBezTo>
                  <a:pt x="14878" y="6089"/>
                  <a:pt x="14893" y="6104"/>
                  <a:pt x="14893" y="6148"/>
                </a:cubicBezTo>
                <a:cubicBezTo>
                  <a:pt x="12141" y="4412"/>
                  <a:pt x="8727" y="3646"/>
                  <a:pt x="5739" y="3161"/>
                </a:cubicBezTo>
                <a:lnTo>
                  <a:pt x="5725" y="3234"/>
                </a:lnTo>
                <a:cubicBezTo>
                  <a:pt x="8697" y="3720"/>
                  <a:pt x="12156" y="4485"/>
                  <a:pt x="14908" y="6236"/>
                </a:cubicBezTo>
                <a:cubicBezTo>
                  <a:pt x="14908" y="6251"/>
                  <a:pt x="14908" y="6266"/>
                  <a:pt x="14923" y="6295"/>
                </a:cubicBezTo>
                <a:cubicBezTo>
                  <a:pt x="12274" y="4676"/>
                  <a:pt x="8962" y="3882"/>
                  <a:pt x="5636" y="3308"/>
                </a:cubicBezTo>
                <a:lnTo>
                  <a:pt x="5607" y="3381"/>
                </a:lnTo>
                <a:cubicBezTo>
                  <a:pt x="8948" y="3970"/>
                  <a:pt x="12274" y="4765"/>
                  <a:pt x="14923" y="6398"/>
                </a:cubicBezTo>
                <a:cubicBezTo>
                  <a:pt x="15129" y="7737"/>
                  <a:pt x="15129" y="9136"/>
                  <a:pt x="15129" y="10504"/>
                </a:cubicBezTo>
                <a:cubicBezTo>
                  <a:pt x="15129" y="11019"/>
                  <a:pt x="15129" y="11564"/>
                  <a:pt x="15143" y="12079"/>
                </a:cubicBezTo>
                <a:cubicBezTo>
                  <a:pt x="15173" y="13668"/>
                  <a:pt x="15364" y="15022"/>
                  <a:pt x="15702" y="16199"/>
                </a:cubicBezTo>
                <a:cubicBezTo>
                  <a:pt x="15747" y="16376"/>
                  <a:pt x="15776" y="16523"/>
                  <a:pt x="15820" y="16670"/>
                </a:cubicBezTo>
                <a:cubicBezTo>
                  <a:pt x="15850" y="16862"/>
                  <a:pt x="15909" y="17068"/>
                  <a:pt x="15967" y="17274"/>
                </a:cubicBezTo>
                <a:cubicBezTo>
                  <a:pt x="15982" y="17377"/>
                  <a:pt x="15997" y="17480"/>
                  <a:pt x="16041" y="17583"/>
                </a:cubicBezTo>
                <a:lnTo>
                  <a:pt x="16100" y="17921"/>
                </a:lnTo>
                <a:cubicBezTo>
                  <a:pt x="16115" y="18113"/>
                  <a:pt x="16144" y="18319"/>
                  <a:pt x="16188" y="18525"/>
                </a:cubicBezTo>
                <a:cubicBezTo>
                  <a:pt x="16203" y="18657"/>
                  <a:pt x="16218" y="18775"/>
                  <a:pt x="16247" y="18893"/>
                </a:cubicBezTo>
                <a:lnTo>
                  <a:pt x="16291" y="19393"/>
                </a:lnTo>
                <a:cubicBezTo>
                  <a:pt x="16291" y="19496"/>
                  <a:pt x="16321" y="19614"/>
                  <a:pt x="16321" y="19731"/>
                </a:cubicBezTo>
                <a:cubicBezTo>
                  <a:pt x="16321" y="19908"/>
                  <a:pt x="16335" y="20085"/>
                  <a:pt x="16335" y="20246"/>
                </a:cubicBezTo>
                <a:lnTo>
                  <a:pt x="16335" y="20688"/>
                </a:lnTo>
                <a:cubicBezTo>
                  <a:pt x="16335" y="20850"/>
                  <a:pt x="16321" y="21012"/>
                  <a:pt x="16321" y="21159"/>
                </a:cubicBezTo>
                <a:cubicBezTo>
                  <a:pt x="16291" y="21306"/>
                  <a:pt x="16291" y="21424"/>
                  <a:pt x="16291" y="21586"/>
                </a:cubicBezTo>
                <a:cubicBezTo>
                  <a:pt x="16276" y="21733"/>
                  <a:pt x="16262" y="21880"/>
                  <a:pt x="16262" y="22027"/>
                </a:cubicBezTo>
                <a:lnTo>
                  <a:pt x="16203" y="22469"/>
                </a:lnTo>
                <a:cubicBezTo>
                  <a:pt x="16173" y="22616"/>
                  <a:pt x="16144" y="22763"/>
                  <a:pt x="16129" y="22910"/>
                </a:cubicBezTo>
                <a:cubicBezTo>
                  <a:pt x="16100" y="23057"/>
                  <a:pt x="16056" y="23204"/>
                  <a:pt x="16041" y="23352"/>
                </a:cubicBezTo>
                <a:lnTo>
                  <a:pt x="15923" y="23793"/>
                </a:lnTo>
                <a:cubicBezTo>
                  <a:pt x="15894" y="23940"/>
                  <a:pt x="15835" y="24087"/>
                  <a:pt x="15806" y="24205"/>
                </a:cubicBezTo>
                <a:cubicBezTo>
                  <a:pt x="15747" y="24352"/>
                  <a:pt x="15702" y="24499"/>
                  <a:pt x="15658" y="24647"/>
                </a:cubicBezTo>
                <a:lnTo>
                  <a:pt x="15482" y="25088"/>
                </a:lnTo>
                <a:lnTo>
                  <a:pt x="15379" y="25368"/>
                </a:lnTo>
                <a:cubicBezTo>
                  <a:pt x="14201" y="28385"/>
                  <a:pt x="14746" y="31961"/>
                  <a:pt x="16762" y="34477"/>
                </a:cubicBezTo>
                <a:cubicBezTo>
                  <a:pt x="17866" y="35860"/>
                  <a:pt x="19367" y="36905"/>
                  <a:pt x="20809" y="37921"/>
                </a:cubicBezTo>
                <a:cubicBezTo>
                  <a:pt x="22089" y="38818"/>
                  <a:pt x="23414" y="39731"/>
                  <a:pt x="24488" y="40908"/>
                </a:cubicBezTo>
                <a:cubicBezTo>
                  <a:pt x="24459" y="40952"/>
                  <a:pt x="24429" y="40967"/>
                  <a:pt x="24415" y="41011"/>
                </a:cubicBezTo>
                <a:cubicBezTo>
                  <a:pt x="23679" y="41821"/>
                  <a:pt x="22884" y="42601"/>
                  <a:pt x="22104" y="43366"/>
                </a:cubicBezTo>
                <a:cubicBezTo>
                  <a:pt x="21133" y="44337"/>
                  <a:pt x="20117" y="45323"/>
                  <a:pt x="19205" y="46397"/>
                </a:cubicBezTo>
                <a:cubicBezTo>
                  <a:pt x="19087" y="46530"/>
                  <a:pt x="18984" y="46648"/>
                  <a:pt x="18867" y="46795"/>
                </a:cubicBezTo>
                <a:lnTo>
                  <a:pt x="18778" y="46898"/>
                </a:lnTo>
                <a:cubicBezTo>
                  <a:pt x="18616" y="47074"/>
                  <a:pt x="18469" y="47266"/>
                  <a:pt x="18322" y="47442"/>
                </a:cubicBezTo>
                <a:cubicBezTo>
                  <a:pt x="18131" y="47648"/>
                  <a:pt x="17954" y="47869"/>
                  <a:pt x="17763" y="48075"/>
                </a:cubicBezTo>
                <a:cubicBezTo>
                  <a:pt x="17586" y="48252"/>
                  <a:pt x="17424" y="48472"/>
                  <a:pt x="17233" y="48693"/>
                </a:cubicBezTo>
                <a:cubicBezTo>
                  <a:pt x="17056" y="48870"/>
                  <a:pt x="16880" y="49090"/>
                  <a:pt x="16703" y="49297"/>
                </a:cubicBezTo>
                <a:cubicBezTo>
                  <a:pt x="16512" y="49503"/>
                  <a:pt x="16321" y="49723"/>
                  <a:pt x="16144" y="49929"/>
                </a:cubicBezTo>
                <a:cubicBezTo>
                  <a:pt x="15967" y="50106"/>
                  <a:pt x="15806" y="50312"/>
                  <a:pt x="15629" y="50503"/>
                </a:cubicBezTo>
                <a:cubicBezTo>
                  <a:pt x="15452" y="50695"/>
                  <a:pt x="15290" y="50886"/>
                  <a:pt x="15114" y="51077"/>
                </a:cubicBezTo>
                <a:lnTo>
                  <a:pt x="14569" y="51695"/>
                </a:lnTo>
                <a:lnTo>
                  <a:pt x="14069" y="52240"/>
                </a:lnTo>
                <a:cubicBezTo>
                  <a:pt x="13848" y="52461"/>
                  <a:pt x="13642" y="52681"/>
                  <a:pt x="13466" y="52902"/>
                </a:cubicBezTo>
                <a:cubicBezTo>
                  <a:pt x="13274" y="53093"/>
                  <a:pt x="13112" y="53270"/>
                  <a:pt x="12951" y="53461"/>
                </a:cubicBezTo>
                <a:cubicBezTo>
                  <a:pt x="12730" y="53682"/>
                  <a:pt x="12524" y="53903"/>
                  <a:pt x="12318" y="54123"/>
                </a:cubicBezTo>
                <a:cubicBezTo>
                  <a:pt x="12141" y="54300"/>
                  <a:pt x="11979" y="54477"/>
                  <a:pt x="11832" y="54639"/>
                </a:cubicBezTo>
                <a:cubicBezTo>
                  <a:pt x="11611" y="54845"/>
                  <a:pt x="11391" y="55065"/>
                  <a:pt x="11185" y="55301"/>
                </a:cubicBezTo>
                <a:cubicBezTo>
                  <a:pt x="10978" y="55507"/>
                  <a:pt x="10772" y="55683"/>
                  <a:pt x="10581" y="55904"/>
                </a:cubicBezTo>
                <a:cubicBezTo>
                  <a:pt x="10360" y="56095"/>
                  <a:pt x="10154" y="56287"/>
                  <a:pt x="9963" y="56478"/>
                </a:cubicBezTo>
                <a:cubicBezTo>
                  <a:pt x="9742" y="56655"/>
                  <a:pt x="9551" y="56846"/>
                  <a:pt x="9345" y="57052"/>
                </a:cubicBezTo>
                <a:cubicBezTo>
                  <a:pt x="9124" y="57229"/>
                  <a:pt x="8903" y="57420"/>
                  <a:pt x="8697" y="57597"/>
                </a:cubicBezTo>
                <a:cubicBezTo>
                  <a:pt x="8477" y="57758"/>
                  <a:pt x="8256" y="57935"/>
                  <a:pt x="8050" y="58112"/>
                </a:cubicBezTo>
                <a:cubicBezTo>
                  <a:pt x="7829" y="58259"/>
                  <a:pt x="7608" y="58421"/>
                  <a:pt x="7417" y="58597"/>
                </a:cubicBezTo>
                <a:cubicBezTo>
                  <a:pt x="7123" y="58774"/>
                  <a:pt x="6828" y="58980"/>
                  <a:pt x="6549" y="59201"/>
                </a:cubicBezTo>
                <a:cubicBezTo>
                  <a:pt x="5445" y="60098"/>
                  <a:pt x="4562" y="61143"/>
                  <a:pt x="3959" y="62276"/>
                </a:cubicBezTo>
                <a:cubicBezTo>
                  <a:pt x="3252" y="63557"/>
                  <a:pt x="2973" y="64866"/>
                  <a:pt x="3149" y="66147"/>
                </a:cubicBezTo>
                <a:cubicBezTo>
                  <a:pt x="3370" y="67957"/>
                  <a:pt x="4430" y="69502"/>
                  <a:pt x="5445" y="70988"/>
                </a:cubicBezTo>
                <a:cubicBezTo>
                  <a:pt x="6255" y="72166"/>
                  <a:pt x="7079" y="73358"/>
                  <a:pt x="7505" y="74712"/>
                </a:cubicBezTo>
                <a:cubicBezTo>
                  <a:pt x="7005" y="74888"/>
                  <a:pt x="6505" y="75109"/>
                  <a:pt x="6048" y="75374"/>
                </a:cubicBezTo>
                <a:cubicBezTo>
                  <a:pt x="3149" y="76949"/>
                  <a:pt x="1133" y="80098"/>
                  <a:pt x="957" y="83409"/>
                </a:cubicBezTo>
                <a:cubicBezTo>
                  <a:pt x="957" y="83483"/>
                  <a:pt x="957" y="83556"/>
                  <a:pt x="942" y="83615"/>
                </a:cubicBezTo>
                <a:lnTo>
                  <a:pt x="942" y="83718"/>
                </a:lnTo>
                <a:cubicBezTo>
                  <a:pt x="942" y="83792"/>
                  <a:pt x="942" y="83880"/>
                  <a:pt x="912" y="83954"/>
                </a:cubicBezTo>
                <a:lnTo>
                  <a:pt x="912" y="84027"/>
                </a:lnTo>
                <a:cubicBezTo>
                  <a:pt x="912" y="84130"/>
                  <a:pt x="898" y="84233"/>
                  <a:pt x="898" y="84321"/>
                </a:cubicBezTo>
                <a:lnTo>
                  <a:pt x="898" y="84351"/>
                </a:lnTo>
                <a:cubicBezTo>
                  <a:pt x="883" y="84469"/>
                  <a:pt x="883" y="84601"/>
                  <a:pt x="883" y="84734"/>
                </a:cubicBezTo>
                <a:cubicBezTo>
                  <a:pt x="868" y="84837"/>
                  <a:pt x="868" y="84969"/>
                  <a:pt x="868" y="85087"/>
                </a:cubicBezTo>
                <a:cubicBezTo>
                  <a:pt x="839" y="85204"/>
                  <a:pt x="839" y="85352"/>
                  <a:pt x="839" y="85484"/>
                </a:cubicBezTo>
                <a:cubicBezTo>
                  <a:pt x="824" y="85602"/>
                  <a:pt x="824" y="85705"/>
                  <a:pt x="824" y="85823"/>
                </a:cubicBezTo>
                <a:cubicBezTo>
                  <a:pt x="809" y="85940"/>
                  <a:pt x="809" y="86073"/>
                  <a:pt x="809" y="86205"/>
                </a:cubicBezTo>
                <a:cubicBezTo>
                  <a:pt x="795" y="86308"/>
                  <a:pt x="795" y="86441"/>
                  <a:pt x="795" y="86558"/>
                </a:cubicBezTo>
                <a:cubicBezTo>
                  <a:pt x="780" y="86676"/>
                  <a:pt x="780" y="86809"/>
                  <a:pt x="751" y="86956"/>
                </a:cubicBezTo>
                <a:cubicBezTo>
                  <a:pt x="736" y="87088"/>
                  <a:pt x="736" y="87221"/>
                  <a:pt x="721" y="87324"/>
                </a:cubicBezTo>
                <a:cubicBezTo>
                  <a:pt x="706" y="87456"/>
                  <a:pt x="706" y="87559"/>
                  <a:pt x="677" y="87692"/>
                </a:cubicBezTo>
                <a:cubicBezTo>
                  <a:pt x="662" y="87809"/>
                  <a:pt x="662" y="87912"/>
                  <a:pt x="648" y="88045"/>
                </a:cubicBezTo>
                <a:cubicBezTo>
                  <a:pt x="633" y="88192"/>
                  <a:pt x="603" y="88324"/>
                  <a:pt x="603" y="88472"/>
                </a:cubicBezTo>
                <a:cubicBezTo>
                  <a:pt x="589" y="88589"/>
                  <a:pt x="589" y="88707"/>
                  <a:pt x="574" y="88839"/>
                </a:cubicBezTo>
                <a:cubicBezTo>
                  <a:pt x="545" y="88942"/>
                  <a:pt x="545" y="89075"/>
                  <a:pt x="530" y="89178"/>
                </a:cubicBezTo>
                <a:cubicBezTo>
                  <a:pt x="515" y="89310"/>
                  <a:pt x="515" y="89428"/>
                  <a:pt x="500" y="89546"/>
                </a:cubicBezTo>
                <a:cubicBezTo>
                  <a:pt x="471" y="89693"/>
                  <a:pt x="456" y="89840"/>
                  <a:pt x="456" y="89987"/>
                </a:cubicBezTo>
                <a:cubicBezTo>
                  <a:pt x="441" y="90105"/>
                  <a:pt x="441" y="90193"/>
                  <a:pt x="427" y="90311"/>
                </a:cubicBezTo>
                <a:cubicBezTo>
                  <a:pt x="397" y="90414"/>
                  <a:pt x="397" y="90502"/>
                  <a:pt x="383" y="90620"/>
                </a:cubicBezTo>
                <a:cubicBezTo>
                  <a:pt x="368" y="90753"/>
                  <a:pt x="353" y="90900"/>
                  <a:pt x="353" y="91017"/>
                </a:cubicBezTo>
                <a:cubicBezTo>
                  <a:pt x="0" y="93490"/>
                  <a:pt x="986" y="96271"/>
                  <a:pt x="3326" y="97051"/>
                </a:cubicBezTo>
                <a:lnTo>
                  <a:pt x="3341" y="96978"/>
                </a:lnTo>
                <a:cubicBezTo>
                  <a:pt x="1486" y="96359"/>
                  <a:pt x="515" y="94461"/>
                  <a:pt x="383" y="92460"/>
                </a:cubicBezTo>
                <a:lnTo>
                  <a:pt x="383" y="92460"/>
                </a:lnTo>
                <a:cubicBezTo>
                  <a:pt x="441" y="92989"/>
                  <a:pt x="574" y="93519"/>
                  <a:pt x="751" y="94020"/>
                </a:cubicBezTo>
                <a:cubicBezTo>
                  <a:pt x="1280" y="95477"/>
                  <a:pt x="2266" y="96536"/>
                  <a:pt x="3517" y="97007"/>
                </a:cubicBezTo>
                <a:lnTo>
                  <a:pt x="3547" y="96933"/>
                </a:lnTo>
                <a:cubicBezTo>
                  <a:pt x="1692" y="96212"/>
                  <a:pt x="662" y="94255"/>
                  <a:pt x="471" y="92254"/>
                </a:cubicBezTo>
                <a:lnTo>
                  <a:pt x="471" y="92254"/>
                </a:lnTo>
                <a:cubicBezTo>
                  <a:pt x="751" y="94240"/>
                  <a:pt x="1795" y="96153"/>
                  <a:pt x="3694" y="96963"/>
                </a:cubicBezTo>
                <a:lnTo>
                  <a:pt x="3738" y="96889"/>
                </a:lnTo>
                <a:cubicBezTo>
                  <a:pt x="1751" y="96050"/>
                  <a:pt x="692" y="93961"/>
                  <a:pt x="515" y="91871"/>
                </a:cubicBezTo>
                <a:lnTo>
                  <a:pt x="515" y="91871"/>
                </a:lnTo>
                <a:cubicBezTo>
                  <a:pt x="589" y="92474"/>
                  <a:pt x="751" y="93063"/>
                  <a:pt x="971" y="93637"/>
                </a:cubicBezTo>
                <a:cubicBezTo>
                  <a:pt x="1560" y="95138"/>
                  <a:pt x="2605" y="96301"/>
                  <a:pt x="3885" y="96904"/>
                </a:cubicBezTo>
                <a:lnTo>
                  <a:pt x="3915" y="96830"/>
                </a:lnTo>
                <a:cubicBezTo>
                  <a:pt x="2060" y="95977"/>
                  <a:pt x="809" y="93872"/>
                  <a:pt x="574" y="91606"/>
                </a:cubicBezTo>
                <a:lnTo>
                  <a:pt x="574" y="91606"/>
                </a:lnTo>
                <a:cubicBezTo>
                  <a:pt x="898" y="93843"/>
                  <a:pt x="2193" y="95903"/>
                  <a:pt x="4062" y="96860"/>
                </a:cubicBezTo>
                <a:lnTo>
                  <a:pt x="4106" y="96786"/>
                </a:lnTo>
                <a:cubicBezTo>
                  <a:pt x="2119" y="95771"/>
                  <a:pt x="809" y="93505"/>
                  <a:pt x="589" y="91120"/>
                </a:cubicBezTo>
                <a:lnTo>
                  <a:pt x="589" y="91120"/>
                </a:lnTo>
                <a:cubicBezTo>
                  <a:pt x="677" y="91827"/>
                  <a:pt x="883" y="92548"/>
                  <a:pt x="1163" y="93225"/>
                </a:cubicBezTo>
                <a:cubicBezTo>
                  <a:pt x="1825" y="94800"/>
                  <a:pt x="2899" y="96050"/>
                  <a:pt x="4224" y="96786"/>
                </a:cubicBezTo>
                <a:lnTo>
                  <a:pt x="4268" y="96713"/>
                </a:lnTo>
                <a:cubicBezTo>
                  <a:pt x="2281" y="95609"/>
                  <a:pt x="912" y="93328"/>
                  <a:pt x="648" y="90929"/>
                </a:cubicBezTo>
                <a:lnTo>
                  <a:pt x="648" y="90929"/>
                </a:lnTo>
                <a:cubicBezTo>
                  <a:pt x="1015" y="93298"/>
                  <a:pt x="2384" y="95535"/>
                  <a:pt x="4400" y="96727"/>
                </a:cubicBezTo>
                <a:lnTo>
                  <a:pt x="4430" y="96654"/>
                </a:lnTo>
                <a:cubicBezTo>
                  <a:pt x="2355" y="95418"/>
                  <a:pt x="957" y="93034"/>
                  <a:pt x="677" y="90561"/>
                </a:cubicBezTo>
                <a:lnTo>
                  <a:pt x="677" y="90561"/>
                </a:lnTo>
                <a:cubicBezTo>
                  <a:pt x="1060" y="93004"/>
                  <a:pt x="2487" y="95329"/>
                  <a:pt x="4577" y="96669"/>
                </a:cubicBezTo>
                <a:lnTo>
                  <a:pt x="4621" y="96595"/>
                </a:lnTo>
                <a:cubicBezTo>
                  <a:pt x="2443" y="95197"/>
                  <a:pt x="986" y="92739"/>
                  <a:pt x="721" y="90179"/>
                </a:cubicBezTo>
                <a:lnTo>
                  <a:pt x="721" y="90179"/>
                </a:lnTo>
                <a:cubicBezTo>
                  <a:pt x="839" y="91003"/>
                  <a:pt x="1089" y="91812"/>
                  <a:pt x="1457" y="92622"/>
                </a:cubicBezTo>
                <a:cubicBezTo>
                  <a:pt x="2193" y="94240"/>
                  <a:pt x="3370" y="95653"/>
                  <a:pt x="4768" y="96610"/>
                </a:cubicBezTo>
                <a:lnTo>
                  <a:pt x="4798" y="96536"/>
                </a:lnTo>
                <a:cubicBezTo>
                  <a:pt x="2575" y="95035"/>
                  <a:pt x="1089" y="92460"/>
                  <a:pt x="765" y="89870"/>
                </a:cubicBezTo>
                <a:lnTo>
                  <a:pt x="765" y="89870"/>
                </a:lnTo>
                <a:cubicBezTo>
                  <a:pt x="1177" y="92415"/>
                  <a:pt x="2708" y="94947"/>
                  <a:pt x="4930" y="96536"/>
                </a:cubicBezTo>
                <a:lnTo>
                  <a:pt x="4989" y="96463"/>
                </a:lnTo>
                <a:cubicBezTo>
                  <a:pt x="2708" y="94829"/>
                  <a:pt x="1177" y="92224"/>
                  <a:pt x="809" y="89605"/>
                </a:cubicBezTo>
                <a:lnTo>
                  <a:pt x="809" y="89605"/>
                </a:lnTo>
                <a:cubicBezTo>
                  <a:pt x="1251" y="92195"/>
                  <a:pt x="2796" y="94755"/>
                  <a:pt x="5092" y="96492"/>
                </a:cubicBezTo>
                <a:lnTo>
                  <a:pt x="5151" y="96433"/>
                </a:lnTo>
                <a:cubicBezTo>
                  <a:pt x="2811" y="94667"/>
                  <a:pt x="1266" y="92077"/>
                  <a:pt x="868" y="89458"/>
                </a:cubicBezTo>
                <a:lnTo>
                  <a:pt x="868" y="89443"/>
                </a:lnTo>
                <a:cubicBezTo>
                  <a:pt x="1030" y="90311"/>
                  <a:pt x="1324" y="91165"/>
                  <a:pt x="1722" y="92033"/>
                </a:cubicBezTo>
                <a:cubicBezTo>
                  <a:pt x="2531" y="93711"/>
                  <a:pt x="3782" y="95270"/>
                  <a:pt x="5254" y="96448"/>
                </a:cubicBezTo>
                <a:lnTo>
                  <a:pt x="5313" y="96389"/>
                </a:lnTo>
                <a:cubicBezTo>
                  <a:pt x="2943" y="94520"/>
                  <a:pt x="1383" y="91930"/>
                  <a:pt x="912" y="89310"/>
                </a:cubicBezTo>
                <a:cubicBezTo>
                  <a:pt x="912" y="89296"/>
                  <a:pt x="912" y="89296"/>
                  <a:pt x="942" y="89281"/>
                </a:cubicBezTo>
                <a:cubicBezTo>
                  <a:pt x="1118" y="90134"/>
                  <a:pt x="1413" y="91003"/>
                  <a:pt x="1840" y="91856"/>
                </a:cubicBezTo>
                <a:cubicBezTo>
                  <a:pt x="2664" y="93563"/>
                  <a:pt x="3915" y="95138"/>
                  <a:pt x="5460" y="96418"/>
                </a:cubicBezTo>
                <a:lnTo>
                  <a:pt x="5519" y="96359"/>
                </a:lnTo>
                <a:cubicBezTo>
                  <a:pt x="3149" y="94387"/>
                  <a:pt x="1531" y="91739"/>
                  <a:pt x="1015" y="89148"/>
                </a:cubicBezTo>
                <a:cubicBezTo>
                  <a:pt x="1015" y="89148"/>
                  <a:pt x="1015" y="89134"/>
                  <a:pt x="1030" y="89134"/>
                </a:cubicBezTo>
                <a:cubicBezTo>
                  <a:pt x="1236" y="89973"/>
                  <a:pt x="1531" y="90841"/>
                  <a:pt x="1943" y="91680"/>
                </a:cubicBezTo>
                <a:cubicBezTo>
                  <a:pt x="2796" y="93401"/>
                  <a:pt x="4076" y="95035"/>
                  <a:pt x="5651" y="96374"/>
                </a:cubicBezTo>
                <a:lnTo>
                  <a:pt x="5695" y="96315"/>
                </a:lnTo>
                <a:cubicBezTo>
                  <a:pt x="3709" y="94594"/>
                  <a:pt x="1722" y="91959"/>
                  <a:pt x="1089" y="89016"/>
                </a:cubicBezTo>
                <a:cubicBezTo>
                  <a:pt x="1089" y="89001"/>
                  <a:pt x="1104" y="89001"/>
                  <a:pt x="1104" y="88987"/>
                </a:cubicBezTo>
                <a:cubicBezTo>
                  <a:pt x="1310" y="89811"/>
                  <a:pt x="1619" y="90650"/>
                  <a:pt x="2060" y="91503"/>
                </a:cubicBezTo>
                <a:cubicBezTo>
                  <a:pt x="2929" y="93225"/>
                  <a:pt x="4224" y="94903"/>
                  <a:pt x="5828" y="96345"/>
                </a:cubicBezTo>
                <a:lnTo>
                  <a:pt x="5887" y="96286"/>
                </a:lnTo>
                <a:cubicBezTo>
                  <a:pt x="3414" y="94064"/>
                  <a:pt x="1781" y="91430"/>
                  <a:pt x="1177" y="88854"/>
                </a:cubicBezTo>
                <a:cubicBezTo>
                  <a:pt x="1177" y="88839"/>
                  <a:pt x="1192" y="88810"/>
                  <a:pt x="1192" y="88810"/>
                </a:cubicBezTo>
                <a:cubicBezTo>
                  <a:pt x="1869" y="91371"/>
                  <a:pt x="3532" y="93990"/>
                  <a:pt x="6019" y="96301"/>
                </a:cubicBezTo>
                <a:lnTo>
                  <a:pt x="6063" y="96242"/>
                </a:lnTo>
                <a:cubicBezTo>
                  <a:pt x="3561" y="93887"/>
                  <a:pt x="1913" y="91282"/>
                  <a:pt x="1251" y="88707"/>
                </a:cubicBezTo>
                <a:cubicBezTo>
                  <a:pt x="1251" y="88692"/>
                  <a:pt x="1266" y="88663"/>
                  <a:pt x="1266" y="88648"/>
                </a:cubicBezTo>
                <a:cubicBezTo>
                  <a:pt x="2207" y="91945"/>
                  <a:pt x="4577" y="94682"/>
                  <a:pt x="6181" y="96242"/>
                </a:cubicBezTo>
                <a:lnTo>
                  <a:pt x="6240" y="96198"/>
                </a:lnTo>
                <a:cubicBezTo>
                  <a:pt x="4621" y="94623"/>
                  <a:pt x="2222" y="91856"/>
                  <a:pt x="1324" y="88545"/>
                </a:cubicBezTo>
                <a:cubicBezTo>
                  <a:pt x="1324" y="88516"/>
                  <a:pt x="1339" y="88501"/>
                  <a:pt x="1339" y="88486"/>
                </a:cubicBezTo>
                <a:cubicBezTo>
                  <a:pt x="1575" y="89296"/>
                  <a:pt x="1913" y="90105"/>
                  <a:pt x="2355" y="90929"/>
                </a:cubicBezTo>
                <a:cubicBezTo>
                  <a:pt x="3267" y="92680"/>
                  <a:pt x="4621" y="94446"/>
                  <a:pt x="6358" y="96198"/>
                </a:cubicBezTo>
                <a:lnTo>
                  <a:pt x="6416" y="96139"/>
                </a:lnTo>
                <a:cubicBezTo>
                  <a:pt x="4474" y="94181"/>
                  <a:pt x="2310" y="91459"/>
                  <a:pt x="1413" y="88368"/>
                </a:cubicBezTo>
                <a:cubicBezTo>
                  <a:pt x="1413" y="88354"/>
                  <a:pt x="1428" y="88339"/>
                  <a:pt x="1428" y="88339"/>
                </a:cubicBezTo>
                <a:cubicBezTo>
                  <a:pt x="2222" y="90826"/>
                  <a:pt x="3900" y="93416"/>
                  <a:pt x="6549" y="96153"/>
                </a:cubicBezTo>
                <a:lnTo>
                  <a:pt x="6608" y="96095"/>
                </a:lnTo>
                <a:cubicBezTo>
                  <a:pt x="3959" y="93343"/>
                  <a:pt x="2266" y="90753"/>
                  <a:pt x="1486" y="88251"/>
                </a:cubicBezTo>
                <a:cubicBezTo>
                  <a:pt x="1501" y="88221"/>
                  <a:pt x="1501" y="88192"/>
                  <a:pt x="1531" y="88177"/>
                </a:cubicBezTo>
                <a:cubicBezTo>
                  <a:pt x="2575" y="91356"/>
                  <a:pt x="4856" y="94093"/>
                  <a:pt x="6711" y="96095"/>
                </a:cubicBezTo>
                <a:lnTo>
                  <a:pt x="6770" y="96050"/>
                </a:lnTo>
                <a:cubicBezTo>
                  <a:pt x="4886" y="94034"/>
                  <a:pt x="2590" y="91268"/>
                  <a:pt x="1575" y="88074"/>
                </a:cubicBezTo>
                <a:cubicBezTo>
                  <a:pt x="1604" y="88059"/>
                  <a:pt x="1604" y="88030"/>
                  <a:pt x="1619" y="88001"/>
                </a:cubicBezTo>
                <a:cubicBezTo>
                  <a:pt x="2678" y="91076"/>
                  <a:pt x="4871" y="93843"/>
                  <a:pt x="6902" y="96050"/>
                </a:cubicBezTo>
                <a:lnTo>
                  <a:pt x="6946" y="95992"/>
                </a:lnTo>
                <a:cubicBezTo>
                  <a:pt x="4930" y="93769"/>
                  <a:pt x="2723" y="90988"/>
                  <a:pt x="1678" y="87898"/>
                </a:cubicBezTo>
                <a:cubicBezTo>
                  <a:pt x="1692" y="87883"/>
                  <a:pt x="1692" y="87853"/>
                  <a:pt x="1707" y="87839"/>
                </a:cubicBezTo>
                <a:cubicBezTo>
                  <a:pt x="2752" y="90767"/>
                  <a:pt x="4856" y="93446"/>
                  <a:pt x="7079" y="95992"/>
                </a:cubicBezTo>
                <a:lnTo>
                  <a:pt x="7137" y="95933"/>
                </a:lnTo>
                <a:cubicBezTo>
                  <a:pt x="4915" y="93401"/>
                  <a:pt x="2796" y="90694"/>
                  <a:pt x="1766" y="87750"/>
                </a:cubicBezTo>
                <a:cubicBezTo>
                  <a:pt x="2458" y="86573"/>
                  <a:pt x="3326" y="85484"/>
                  <a:pt x="4179" y="84439"/>
                </a:cubicBezTo>
                <a:cubicBezTo>
                  <a:pt x="4503" y="84027"/>
                  <a:pt x="4842" y="83615"/>
                  <a:pt x="5151" y="83188"/>
                </a:cubicBezTo>
                <a:cubicBezTo>
                  <a:pt x="6107" y="81937"/>
                  <a:pt x="6828" y="80745"/>
                  <a:pt x="7285" y="79612"/>
                </a:cubicBezTo>
                <a:cubicBezTo>
                  <a:pt x="7358" y="79465"/>
                  <a:pt x="7417" y="79318"/>
                  <a:pt x="7491" y="79171"/>
                </a:cubicBezTo>
                <a:cubicBezTo>
                  <a:pt x="7579" y="78994"/>
                  <a:pt x="7667" y="78788"/>
                  <a:pt x="7756" y="78612"/>
                </a:cubicBezTo>
                <a:cubicBezTo>
                  <a:pt x="7814" y="78509"/>
                  <a:pt x="7859" y="78420"/>
                  <a:pt x="7903" y="78317"/>
                </a:cubicBezTo>
                <a:cubicBezTo>
                  <a:pt x="7962" y="78214"/>
                  <a:pt x="8020" y="78111"/>
                  <a:pt x="8079" y="78023"/>
                </a:cubicBezTo>
                <a:cubicBezTo>
                  <a:pt x="8182" y="77832"/>
                  <a:pt x="8271" y="77670"/>
                  <a:pt x="8374" y="77478"/>
                </a:cubicBezTo>
                <a:cubicBezTo>
                  <a:pt x="8447" y="77375"/>
                  <a:pt x="8491" y="77258"/>
                  <a:pt x="8565" y="77155"/>
                </a:cubicBezTo>
                <a:cubicBezTo>
                  <a:pt x="8668" y="77007"/>
                  <a:pt x="8756" y="76875"/>
                  <a:pt x="8845" y="76728"/>
                </a:cubicBezTo>
                <a:cubicBezTo>
                  <a:pt x="8918" y="76640"/>
                  <a:pt x="8977" y="76551"/>
                  <a:pt x="9051" y="76448"/>
                </a:cubicBezTo>
                <a:cubicBezTo>
                  <a:pt x="9154" y="76331"/>
                  <a:pt x="9257" y="76183"/>
                  <a:pt x="9345" y="76051"/>
                </a:cubicBezTo>
                <a:cubicBezTo>
                  <a:pt x="9433" y="75933"/>
                  <a:pt x="9522" y="75815"/>
                  <a:pt x="9625" y="75698"/>
                </a:cubicBezTo>
                <a:lnTo>
                  <a:pt x="9889" y="75374"/>
                </a:lnTo>
                <a:cubicBezTo>
                  <a:pt x="10007" y="75256"/>
                  <a:pt x="10096" y="75153"/>
                  <a:pt x="10184" y="75035"/>
                </a:cubicBezTo>
                <a:lnTo>
                  <a:pt x="10508" y="74726"/>
                </a:lnTo>
                <a:cubicBezTo>
                  <a:pt x="10611" y="74638"/>
                  <a:pt x="10728" y="74520"/>
                  <a:pt x="10817" y="74417"/>
                </a:cubicBezTo>
                <a:cubicBezTo>
                  <a:pt x="10920" y="74314"/>
                  <a:pt x="11052" y="74211"/>
                  <a:pt x="11170" y="74123"/>
                </a:cubicBezTo>
                <a:cubicBezTo>
                  <a:pt x="11288" y="74020"/>
                  <a:pt x="11405" y="73932"/>
                  <a:pt x="11508" y="73829"/>
                </a:cubicBezTo>
                <a:cubicBezTo>
                  <a:pt x="11641" y="73726"/>
                  <a:pt x="11758" y="73637"/>
                  <a:pt x="11861" y="73549"/>
                </a:cubicBezTo>
                <a:cubicBezTo>
                  <a:pt x="11994" y="73461"/>
                  <a:pt x="12097" y="73387"/>
                  <a:pt x="12229" y="73284"/>
                </a:cubicBezTo>
                <a:cubicBezTo>
                  <a:pt x="12362" y="73211"/>
                  <a:pt x="12494" y="73122"/>
                  <a:pt x="12612" y="73034"/>
                </a:cubicBezTo>
                <a:cubicBezTo>
                  <a:pt x="12744" y="72960"/>
                  <a:pt x="12892" y="72872"/>
                  <a:pt x="13024" y="72799"/>
                </a:cubicBezTo>
                <a:cubicBezTo>
                  <a:pt x="13112" y="72740"/>
                  <a:pt x="13201" y="72696"/>
                  <a:pt x="13304" y="72651"/>
                </a:cubicBezTo>
                <a:cubicBezTo>
                  <a:pt x="16100" y="71047"/>
                  <a:pt x="17910" y="67898"/>
                  <a:pt x="17939" y="64675"/>
                </a:cubicBezTo>
                <a:cubicBezTo>
                  <a:pt x="17939" y="62894"/>
                  <a:pt x="17424" y="61143"/>
                  <a:pt x="16924" y="59480"/>
                </a:cubicBezTo>
                <a:cubicBezTo>
                  <a:pt x="16482" y="57964"/>
                  <a:pt x="16026" y="56405"/>
                  <a:pt x="15953" y="54845"/>
                </a:cubicBezTo>
                <a:cubicBezTo>
                  <a:pt x="16836" y="54668"/>
                  <a:pt x="17689" y="54565"/>
                  <a:pt x="18499" y="54477"/>
                </a:cubicBezTo>
                <a:cubicBezTo>
                  <a:pt x="21324" y="54123"/>
                  <a:pt x="23752" y="53829"/>
                  <a:pt x="25327" y="51725"/>
                </a:cubicBezTo>
                <a:cubicBezTo>
                  <a:pt x="26210" y="50577"/>
                  <a:pt x="26813" y="49414"/>
                  <a:pt x="27167" y="48237"/>
                </a:cubicBezTo>
                <a:cubicBezTo>
                  <a:pt x="27167" y="48193"/>
                  <a:pt x="27167" y="48178"/>
                  <a:pt x="27181" y="48163"/>
                </a:cubicBezTo>
                <a:cubicBezTo>
                  <a:pt x="27211" y="48105"/>
                  <a:pt x="27225" y="48031"/>
                  <a:pt x="27240" y="47972"/>
                </a:cubicBezTo>
                <a:cubicBezTo>
                  <a:pt x="27240" y="47957"/>
                  <a:pt x="27255" y="47957"/>
                  <a:pt x="27255" y="47943"/>
                </a:cubicBezTo>
                <a:cubicBezTo>
                  <a:pt x="27314" y="47737"/>
                  <a:pt x="27358" y="47516"/>
                  <a:pt x="27387" y="47310"/>
                </a:cubicBezTo>
                <a:cubicBezTo>
                  <a:pt x="27432" y="47045"/>
                  <a:pt x="27432" y="46780"/>
                  <a:pt x="27432" y="46500"/>
                </a:cubicBezTo>
                <a:lnTo>
                  <a:pt x="27432" y="46486"/>
                </a:lnTo>
                <a:cubicBezTo>
                  <a:pt x="27402" y="46839"/>
                  <a:pt x="27358" y="47207"/>
                  <a:pt x="27255" y="47575"/>
                </a:cubicBezTo>
                <a:lnTo>
                  <a:pt x="27255" y="47428"/>
                </a:lnTo>
                <a:cubicBezTo>
                  <a:pt x="27255" y="47369"/>
                  <a:pt x="27255" y="47310"/>
                  <a:pt x="27284" y="47266"/>
                </a:cubicBezTo>
                <a:cubicBezTo>
                  <a:pt x="27358" y="46986"/>
                  <a:pt x="27387" y="46721"/>
                  <a:pt x="27432" y="46471"/>
                </a:cubicBezTo>
                <a:cubicBezTo>
                  <a:pt x="27432" y="46118"/>
                  <a:pt x="27446" y="45765"/>
                  <a:pt x="27446" y="45426"/>
                </a:cubicBezTo>
                <a:cubicBezTo>
                  <a:pt x="27446" y="45102"/>
                  <a:pt x="27387" y="44852"/>
                  <a:pt x="27402" y="44558"/>
                </a:cubicBezTo>
                <a:cubicBezTo>
                  <a:pt x="27402" y="44543"/>
                  <a:pt x="27402" y="44543"/>
                  <a:pt x="27387" y="44514"/>
                </a:cubicBezTo>
                <a:cubicBezTo>
                  <a:pt x="27387" y="44411"/>
                  <a:pt x="27387" y="44293"/>
                  <a:pt x="27402" y="44190"/>
                </a:cubicBezTo>
                <a:cubicBezTo>
                  <a:pt x="27432" y="43925"/>
                  <a:pt x="27446" y="43660"/>
                  <a:pt x="27446" y="43395"/>
                </a:cubicBezTo>
                <a:cubicBezTo>
                  <a:pt x="27461" y="43116"/>
                  <a:pt x="27476" y="42851"/>
                  <a:pt x="27476" y="42571"/>
                </a:cubicBezTo>
                <a:cubicBezTo>
                  <a:pt x="27505" y="42336"/>
                  <a:pt x="27520" y="42071"/>
                  <a:pt x="27520" y="41835"/>
                </a:cubicBezTo>
                <a:cubicBezTo>
                  <a:pt x="27549" y="41526"/>
                  <a:pt x="27579" y="41232"/>
                  <a:pt x="27579" y="40938"/>
                </a:cubicBezTo>
                <a:cubicBezTo>
                  <a:pt x="27593" y="40673"/>
                  <a:pt x="27608" y="40437"/>
                  <a:pt x="27623" y="40172"/>
                </a:cubicBezTo>
                <a:cubicBezTo>
                  <a:pt x="27667" y="39863"/>
                  <a:pt x="27682" y="39569"/>
                  <a:pt x="27696" y="39275"/>
                </a:cubicBezTo>
                <a:cubicBezTo>
                  <a:pt x="27726" y="39039"/>
                  <a:pt x="27755" y="38804"/>
                  <a:pt x="27755" y="38554"/>
                </a:cubicBezTo>
                <a:cubicBezTo>
                  <a:pt x="27799" y="38259"/>
                  <a:pt x="27829" y="37950"/>
                  <a:pt x="27844" y="37641"/>
                </a:cubicBezTo>
                <a:cubicBezTo>
                  <a:pt x="27888" y="37362"/>
                  <a:pt x="27917" y="37067"/>
                  <a:pt x="27947" y="36788"/>
                </a:cubicBezTo>
                <a:cubicBezTo>
                  <a:pt x="27991" y="36523"/>
                  <a:pt x="28035" y="36243"/>
                  <a:pt x="28050" y="35963"/>
                </a:cubicBezTo>
                <a:cubicBezTo>
                  <a:pt x="28108" y="35684"/>
                  <a:pt x="28138" y="35419"/>
                  <a:pt x="28182" y="35139"/>
                </a:cubicBezTo>
                <a:lnTo>
                  <a:pt x="28344" y="34315"/>
                </a:lnTo>
                <a:cubicBezTo>
                  <a:pt x="28418" y="34036"/>
                  <a:pt x="28476" y="33771"/>
                  <a:pt x="28535" y="33506"/>
                </a:cubicBezTo>
                <a:cubicBezTo>
                  <a:pt x="28609" y="33241"/>
                  <a:pt x="28682" y="32991"/>
                  <a:pt x="28727" y="32726"/>
                </a:cubicBezTo>
                <a:cubicBezTo>
                  <a:pt x="28844" y="32402"/>
                  <a:pt x="28947" y="32049"/>
                  <a:pt x="29021" y="31710"/>
                </a:cubicBezTo>
                <a:cubicBezTo>
                  <a:pt x="29315" y="30342"/>
                  <a:pt x="29359" y="28944"/>
                  <a:pt x="29124" y="27708"/>
                </a:cubicBezTo>
                <a:cubicBezTo>
                  <a:pt x="28844" y="26310"/>
                  <a:pt x="28241" y="25118"/>
                  <a:pt x="27314" y="24205"/>
                </a:cubicBezTo>
                <a:cubicBezTo>
                  <a:pt x="26019" y="22940"/>
                  <a:pt x="24223" y="22410"/>
                  <a:pt x="22502" y="21895"/>
                </a:cubicBezTo>
                <a:cubicBezTo>
                  <a:pt x="21133" y="21483"/>
                  <a:pt x="19735" y="21071"/>
                  <a:pt x="18557" y="20291"/>
                </a:cubicBezTo>
                <a:cubicBezTo>
                  <a:pt x="18837" y="19834"/>
                  <a:pt x="19073" y="19349"/>
                  <a:pt x="19279" y="18863"/>
                </a:cubicBezTo>
                <a:cubicBezTo>
                  <a:pt x="20559" y="15802"/>
                  <a:pt x="20147" y="12094"/>
                  <a:pt x="18204" y="9400"/>
                </a:cubicBezTo>
                <a:cubicBezTo>
                  <a:pt x="18175" y="9371"/>
                  <a:pt x="18131" y="9312"/>
                  <a:pt x="18116" y="9268"/>
                </a:cubicBezTo>
                <a:cubicBezTo>
                  <a:pt x="18087" y="9239"/>
                  <a:pt x="18072" y="9180"/>
                  <a:pt x="18028" y="9150"/>
                </a:cubicBezTo>
                <a:lnTo>
                  <a:pt x="17925" y="8974"/>
                </a:lnTo>
                <a:cubicBezTo>
                  <a:pt x="17895" y="8944"/>
                  <a:pt x="17881" y="8900"/>
                  <a:pt x="17836" y="8885"/>
                </a:cubicBezTo>
                <a:cubicBezTo>
                  <a:pt x="17792" y="8812"/>
                  <a:pt x="17733" y="8723"/>
                  <a:pt x="17675" y="8650"/>
                </a:cubicBezTo>
                <a:cubicBezTo>
                  <a:pt x="17675" y="8650"/>
                  <a:pt x="17675" y="8635"/>
                  <a:pt x="17660" y="8635"/>
                </a:cubicBezTo>
                <a:cubicBezTo>
                  <a:pt x="17586" y="8517"/>
                  <a:pt x="17513" y="8429"/>
                  <a:pt x="17439" y="8311"/>
                </a:cubicBezTo>
                <a:cubicBezTo>
                  <a:pt x="17365" y="8223"/>
                  <a:pt x="17307" y="8120"/>
                  <a:pt x="17233" y="8017"/>
                </a:cubicBezTo>
                <a:cubicBezTo>
                  <a:pt x="17159" y="7914"/>
                  <a:pt x="17086" y="7796"/>
                  <a:pt x="16998" y="7693"/>
                </a:cubicBezTo>
                <a:cubicBezTo>
                  <a:pt x="16939" y="7605"/>
                  <a:pt x="16865" y="7502"/>
                  <a:pt x="16792" y="7414"/>
                </a:cubicBezTo>
                <a:cubicBezTo>
                  <a:pt x="16718" y="7311"/>
                  <a:pt x="16644" y="7193"/>
                  <a:pt x="16571" y="7105"/>
                </a:cubicBezTo>
                <a:cubicBezTo>
                  <a:pt x="16497" y="7016"/>
                  <a:pt x="16453" y="6899"/>
                  <a:pt x="16379" y="6810"/>
                </a:cubicBezTo>
                <a:lnTo>
                  <a:pt x="16159" y="6472"/>
                </a:lnTo>
                <a:cubicBezTo>
                  <a:pt x="16085" y="6369"/>
                  <a:pt x="16012" y="6281"/>
                  <a:pt x="15938" y="6163"/>
                </a:cubicBezTo>
                <a:cubicBezTo>
                  <a:pt x="15864" y="6060"/>
                  <a:pt x="15806" y="5957"/>
                  <a:pt x="15732" y="5869"/>
                </a:cubicBezTo>
                <a:cubicBezTo>
                  <a:pt x="15673" y="5780"/>
                  <a:pt x="15599" y="5692"/>
                  <a:pt x="15526" y="5574"/>
                </a:cubicBezTo>
                <a:cubicBezTo>
                  <a:pt x="15452" y="5471"/>
                  <a:pt x="15379" y="5339"/>
                  <a:pt x="15290" y="5221"/>
                </a:cubicBezTo>
                <a:cubicBezTo>
                  <a:pt x="15217" y="5118"/>
                  <a:pt x="15158" y="5030"/>
                  <a:pt x="15084" y="4927"/>
                </a:cubicBezTo>
                <a:cubicBezTo>
                  <a:pt x="15026" y="4838"/>
                  <a:pt x="14952" y="4735"/>
                  <a:pt x="14878" y="4632"/>
                </a:cubicBezTo>
                <a:cubicBezTo>
                  <a:pt x="14805" y="4529"/>
                  <a:pt x="14761" y="4441"/>
                  <a:pt x="14687" y="4323"/>
                </a:cubicBezTo>
                <a:cubicBezTo>
                  <a:pt x="14613" y="4191"/>
                  <a:pt x="14510" y="4073"/>
                  <a:pt x="14437" y="3955"/>
                </a:cubicBezTo>
                <a:cubicBezTo>
                  <a:pt x="14393" y="3867"/>
                  <a:pt x="14334" y="3794"/>
                  <a:pt x="14275" y="3705"/>
                </a:cubicBezTo>
                <a:lnTo>
                  <a:pt x="14113" y="3426"/>
                </a:lnTo>
                <a:cubicBezTo>
                  <a:pt x="14040" y="3308"/>
                  <a:pt x="13966" y="3190"/>
                  <a:pt x="13892" y="3072"/>
                </a:cubicBezTo>
                <a:cubicBezTo>
                  <a:pt x="12872" y="1341"/>
                  <a:pt x="11030" y="1"/>
                  <a:pt x="915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" name="Google Shape;326;p9"/>
          <p:cNvGrpSpPr/>
          <p:nvPr/>
        </p:nvGrpSpPr>
        <p:grpSpPr>
          <a:xfrm>
            <a:off x="185834" y="-249925"/>
            <a:ext cx="1459083" cy="622103"/>
            <a:chOff x="185834" y="-249925"/>
            <a:chExt cx="1459083" cy="622103"/>
          </a:xfrm>
        </p:grpSpPr>
        <p:sp>
          <p:nvSpPr>
            <p:cNvPr id="327" name="Google Shape;327;p9"/>
            <p:cNvSpPr/>
            <p:nvPr/>
          </p:nvSpPr>
          <p:spPr>
            <a:xfrm>
              <a:off x="1022814" y="-249925"/>
              <a:ext cx="622103" cy="622103"/>
            </a:xfrm>
            <a:custGeom>
              <a:avLst/>
              <a:gdLst/>
              <a:ahLst/>
              <a:cxnLst/>
              <a:rect l="l" t="t" r="r" b="b"/>
              <a:pathLst>
                <a:path w="14570" h="14570" fill="none" extrusionOk="0">
                  <a:moveTo>
                    <a:pt x="7285" y="14570"/>
                  </a:moveTo>
                  <a:cubicBezTo>
                    <a:pt x="3267" y="14570"/>
                    <a:pt x="0" y="11303"/>
                    <a:pt x="0" y="7285"/>
                  </a:cubicBezTo>
                  <a:cubicBezTo>
                    <a:pt x="0" y="3282"/>
                    <a:pt x="3253" y="0"/>
                    <a:pt x="7285" y="0"/>
                  </a:cubicBezTo>
                  <a:cubicBezTo>
                    <a:pt x="11303" y="0"/>
                    <a:pt x="14570" y="3282"/>
                    <a:pt x="14570" y="7285"/>
                  </a:cubicBezTo>
                  <a:cubicBezTo>
                    <a:pt x="14570" y="11303"/>
                    <a:pt x="11303" y="14570"/>
                    <a:pt x="7285" y="14570"/>
                  </a:cubicBezTo>
                  <a:close/>
                  <a:moveTo>
                    <a:pt x="7285" y="2532"/>
                  </a:moveTo>
                  <a:cubicBezTo>
                    <a:pt x="4651" y="2532"/>
                    <a:pt x="2517" y="4666"/>
                    <a:pt x="2517" y="7285"/>
                  </a:cubicBezTo>
                  <a:cubicBezTo>
                    <a:pt x="2517" y="9919"/>
                    <a:pt x="4651" y="12053"/>
                    <a:pt x="7285" y="12053"/>
                  </a:cubicBezTo>
                  <a:cubicBezTo>
                    <a:pt x="9905" y="12053"/>
                    <a:pt x="12038" y="9919"/>
                    <a:pt x="12038" y="7285"/>
                  </a:cubicBezTo>
                  <a:cubicBezTo>
                    <a:pt x="12068" y="4666"/>
                    <a:pt x="9905" y="2532"/>
                    <a:pt x="7285" y="25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85834" y="-249925"/>
              <a:ext cx="622103" cy="622103"/>
            </a:xfrm>
            <a:custGeom>
              <a:avLst/>
              <a:gdLst/>
              <a:ahLst/>
              <a:cxnLst/>
              <a:rect l="l" t="t" r="r" b="b"/>
              <a:pathLst>
                <a:path w="14570" h="14570" fill="none" extrusionOk="0">
                  <a:moveTo>
                    <a:pt x="7285" y="14570"/>
                  </a:moveTo>
                  <a:cubicBezTo>
                    <a:pt x="3282" y="14570"/>
                    <a:pt x="0" y="11303"/>
                    <a:pt x="0" y="7285"/>
                  </a:cubicBezTo>
                  <a:cubicBezTo>
                    <a:pt x="0" y="3282"/>
                    <a:pt x="3267" y="0"/>
                    <a:pt x="7285" y="0"/>
                  </a:cubicBezTo>
                  <a:cubicBezTo>
                    <a:pt x="11317" y="0"/>
                    <a:pt x="14569" y="3282"/>
                    <a:pt x="14569" y="7285"/>
                  </a:cubicBezTo>
                  <a:cubicBezTo>
                    <a:pt x="14569" y="11303"/>
                    <a:pt x="11302" y="14570"/>
                    <a:pt x="7285" y="14570"/>
                  </a:cubicBezTo>
                  <a:close/>
                  <a:moveTo>
                    <a:pt x="7285" y="2532"/>
                  </a:moveTo>
                  <a:cubicBezTo>
                    <a:pt x="4650" y="2532"/>
                    <a:pt x="2531" y="4666"/>
                    <a:pt x="2531" y="7285"/>
                  </a:cubicBezTo>
                  <a:cubicBezTo>
                    <a:pt x="2531" y="9919"/>
                    <a:pt x="4650" y="12053"/>
                    <a:pt x="7285" y="12053"/>
                  </a:cubicBezTo>
                  <a:cubicBezTo>
                    <a:pt x="9919" y="12053"/>
                    <a:pt x="12053" y="9919"/>
                    <a:pt x="12053" y="7285"/>
                  </a:cubicBezTo>
                  <a:cubicBezTo>
                    <a:pt x="12053" y="4666"/>
                    <a:pt x="9919" y="2532"/>
                    <a:pt x="7285" y="25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9"/>
          <p:cNvGrpSpPr/>
          <p:nvPr/>
        </p:nvGrpSpPr>
        <p:grpSpPr>
          <a:xfrm>
            <a:off x="7408371" y="4716475"/>
            <a:ext cx="1459083" cy="622103"/>
            <a:chOff x="562921" y="1708250"/>
            <a:chExt cx="1459083" cy="622103"/>
          </a:xfrm>
        </p:grpSpPr>
        <p:sp>
          <p:nvSpPr>
            <p:cNvPr id="330" name="Google Shape;330;p9"/>
            <p:cNvSpPr/>
            <p:nvPr/>
          </p:nvSpPr>
          <p:spPr>
            <a:xfrm rot="10800000">
              <a:off x="562921" y="1708250"/>
              <a:ext cx="622103" cy="622103"/>
            </a:xfrm>
            <a:custGeom>
              <a:avLst/>
              <a:gdLst/>
              <a:ahLst/>
              <a:cxnLst/>
              <a:rect l="l" t="t" r="r" b="b"/>
              <a:pathLst>
                <a:path w="14570" h="14570" fill="none" extrusionOk="0">
                  <a:moveTo>
                    <a:pt x="7285" y="14570"/>
                  </a:moveTo>
                  <a:cubicBezTo>
                    <a:pt x="3267" y="14570"/>
                    <a:pt x="0" y="11303"/>
                    <a:pt x="0" y="7285"/>
                  </a:cubicBezTo>
                  <a:cubicBezTo>
                    <a:pt x="0" y="3282"/>
                    <a:pt x="3253" y="0"/>
                    <a:pt x="7285" y="0"/>
                  </a:cubicBezTo>
                  <a:cubicBezTo>
                    <a:pt x="11303" y="0"/>
                    <a:pt x="14570" y="3282"/>
                    <a:pt x="14570" y="7285"/>
                  </a:cubicBezTo>
                  <a:cubicBezTo>
                    <a:pt x="14570" y="11303"/>
                    <a:pt x="11303" y="14570"/>
                    <a:pt x="7285" y="14570"/>
                  </a:cubicBezTo>
                  <a:close/>
                  <a:moveTo>
                    <a:pt x="7285" y="2532"/>
                  </a:moveTo>
                  <a:cubicBezTo>
                    <a:pt x="4651" y="2532"/>
                    <a:pt x="2517" y="4666"/>
                    <a:pt x="2517" y="7285"/>
                  </a:cubicBezTo>
                  <a:cubicBezTo>
                    <a:pt x="2517" y="9919"/>
                    <a:pt x="4651" y="12053"/>
                    <a:pt x="7285" y="12053"/>
                  </a:cubicBezTo>
                  <a:cubicBezTo>
                    <a:pt x="9905" y="12053"/>
                    <a:pt x="12038" y="9919"/>
                    <a:pt x="12038" y="7285"/>
                  </a:cubicBezTo>
                  <a:cubicBezTo>
                    <a:pt x="12068" y="4666"/>
                    <a:pt x="9905" y="2532"/>
                    <a:pt x="7285" y="25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 rot="10800000">
              <a:off x="1399901" y="1708250"/>
              <a:ext cx="622103" cy="622103"/>
            </a:xfrm>
            <a:custGeom>
              <a:avLst/>
              <a:gdLst/>
              <a:ahLst/>
              <a:cxnLst/>
              <a:rect l="l" t="t" r="r" b="b"/>
              <a:pathLst>
                <a:path w="14570" h="14570" fill="none" extrusionOk="0">
                  <a:moveTo>
                    <a:pt x="7285" y="14570"/>
                  </a:moveTo>
                  <a:cubicBezTo>
                    <a:pt x="3282" y="14570"/>
                    <a:pt x="0" y="11303"/>
                    <a:pt x="0" y="7285"/>
                  </a:cubicBezTo>
                  <a:cubicBezTo>
                    <a:pt x="0" y="3282"/>
                    <a:pt x="3267" y="0"/>
                    <a:pt x="7285" y="0"/>
                  </a:cubicBezTo>
                  <a:cubicBezTo>
                    <a:pt x="11317" y="0"/>
                    <a:pt x="14569" y="3282"/>
                    <a:pt x="14569" y="7285"/>
                  </a:cubicBezTo>
                  <a:cubicBezTo>
                    <a:pt x="14569" y="11303"/>
                    <a:pt x="11302" y="14570"/>
                    <a:pt x="7285" y="14570"/>
                  </a:cubicBezTo>
                  <a:close/>
                  <a:moveTo>
                    <a:pt x="7285" y="2532"/>
                  </a:moveTo>
                  <a:cubicBezTo>
                    <a:pt x="4650" y="2532"/>
                    <a:pt x="2531" y="4666"/>
                    <a:pt x="2531" y="7285"/>
                  </a:cubicBezTo>
                  <a:cubicBezTo>
                    <a:pt x="2531" y="9919"/>
                    <a:pt x="4650" y="12053"/>
                    <a:pt x="7285" y="12053"/>
                  </a:cubicBezTo>
                  <a:cubicBezTo>
                    <a:pt x="9919" y="12053"/>
                    <a:pt x="12053" y="9919"/>
                    <a:pt x="12053" y="7285"/>
                  </a:cubicBezTo>
                  <a:cubicBezTo>
                    <a:pt x="12053" y="4666"/>
                    <a:pt x="9919" y="2532"/>
                    <a:pt x="7285" y="25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9"/>
          <p:cNvSpPr/>
          <p:nvPr/>
        </p:nvSpPr>
        <p:spPr>
          <a:xfrm>
            <a:off x="386905" y="569125"/>
            <a:ext cx="189900" cy="1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9"/>
          <p:cNvSpPr/>
          <p:nvPr/>
        </p:nvSpPr>
        <p:spPr>
          <a:xfrm>
            <a:off x="6767255" y="3533375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9"/>
          <p:cNvSpPr/>
          <p:nvPr/>
        </p:nvSpPr>
        <p:spPr>
          <a:xfrm>
            <a:off x="7307401" y="179725"/>
            <a:ext cx="389400" cy="3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9"/>
          <p:cNvSpPr/>
          <p:nvPr/>
        </p:nvSpPr>
        <p:spPr>
          <a:xfrm>
            <a:off x="820430" y="4415600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9"/>
          <p:cNvSpPr/>
          <p:nvPr/>
        </p:nvSpPr>
        <p:spPr>
          <a:xfrm>
            <a:off x="8527519" y="2040413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9"/>
          <p:cNvSpPr/>
          <p:nvPr/>
        </p:nvSpPr>
        <p:spPr>
          <a:xfrm>
            <a:off x="312994" y="3333863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9"/>
          <p:cNvSpPr/>
          <p:nvPr/>
        </p:nvSpPr>
        <p:spPr>
          <a:xfrm>
            <a:off x="5261798" y="1088595"/>
            <a:ext cx="235500" cy="235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720000" y="1849000"/>
            <a:ext cx="23364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title" idx="2" hasCustomPrompt="1"/>
          </p:nvPr>
        </p:nvSpPr>
        <p:spPr>
          <a:xfrm>
            <a:off x="1250550" y="13882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1"/>
          </p:nvPr>
        </p:nvSpPr>
        <p:spPr>
          <a:xfrm>
            <a:off x="720000" y="218656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3"/>
          </p:nvPr>
        </p:nvSpPr>
        <p:spPr>
          <a:xfrm>
            <a:off x="3403800" y="1849000"/>
            <a:ext cx="23364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4" hasCustomPrompt="1"/>
          </p:nvPr>
        </p:nvSpPr>
        <p:spPr>
          <a:xfrm>
            <a:off x="3934350" y="13882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5"/>
          </p:nvPr>
        </p:nvSpPr>
        <p:spPr>
          <a:xfrm>
            <a:off x="3403800" y="218656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6"/>
          </p:nvPr>
        </p:nvSpPr>
        <p:spPr>
          <a:xfrm>
            <a:off x="5965900" y="1849000"/>
            <a:ext cx="24582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7" hasCustomPrompt="1"/>
          </p:nvPr>
        </p:nvSpPr>
        <p:spPr>
          <a:xfrm>
            <a:off x="6524200" y="1388288"/>
            <a:ext cx="13416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8"/>
          </p:nvPr>
        </p:nvSpPr>
        <p:spPr>
          <a:xfrm>
            <a:off x="5965900" y="2186565"/>
            <a:ext cx="2458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9"/>
          </p:nvPr>
        </p:nvSpPr>
        <p:spPr>
          <a:xfrm>
            <a:off x="720000" y="3400479"/>
            <a:ext cx="23364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13" hasCustomPrompt="1"/>
          </p:nvPr>
        </p:nvSpPr>
        <p:spPr>
          <a:xfrm>
            <a:off x="1250550" y="2939767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14"/>
          </p:nvPr>
        </p:nvSpPr>
        <p:spPr>
          <a:xfrm>
            <a:off x="720000" y="37589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5"/>
          </p:nvPr>
        </p:nvSpPr>
        <p:spPr>
          <a:xfrm>
            <a:off x="3403800" y="3400479"/>
            <a:ext cx="23364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6" hasCustomPrompt="1"/>
          </p:nvPr>
        </p:nvSpPr>
        <p:spPr>
          <a:xfrm>
            <a:off x="3934350" y="2939767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7"/>
          </p:nvPr>
        </p:nvSpPr>
        <p:spPr>
          <a:xfrm>
            <a:off x="3403800" y="37589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18"/>
          </p:nvPr>
        </p:nvSpPr>
        <p:spPr>
          <a:xfrm>
            <a:off x="5965900" y="3400479"/>
            <a:ext cx="24582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title" idx="19" hasCustomPrompt="1"/>
          </p:nvPr>
        </p:nvSpPr>
        <p:spPr>
          <a:xfrm>
            <a:off x="6524200" y="2939767"/>
            <a:ext cx="13416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20"/>
          </p:nvPr>
        </p:nvSpPr>
        <p:spPr>
          <a:xfrm>
            <a:off x="5965900" y="3758925"/>
            <a:ext cx="2458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3"/>
          <p:cNvSpPr/>
          <p:nvPr/>
        </p:nvSpPr>
        <p:spPr>
          <a:xfrm rot="5400000">
            <a:off x="7118113" y="467288"/>
            <a:ext cx="2561051" cy="1504674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3"/>
          <p:cNvSpPr/>
          <p:nvPr/>
        </p:nvSpPr>
        <p:spPr>
          <a:xfrm rot="5400000">
            <a:off x="7701318" y="369377"/>
            <a:ext cx="1879934" cy="1019381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3"/>
          <p:cNvSpPr/>
          <p:nvPr/>
        </p:nvSpPr>
        <p:spPr>
          <a:xfrm rot="6809793">
            <a:off x="6606205" y="2030452"/>
            <a:ext cx="4896304" cy="1728491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3"/>
          <p:cNvSpPr/>
          <p:nvPr/>
        </p:nvSpPr>
        <p:spPr>
          <a:xfrm rot="-5400000">
            <a:off x="-467696" y="3386218"/>
            <a:ext cx="2233932" cy="1312485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3"/>
          <p:cNvSpPr/>
          <p:nvPr/>
        </p:nvSpPr>
        <p:spPr>
          <a:xfrm rot="-5400000">
            <a:off x="-382290" y="3894931"/>
            <a:ext cx="1639813" cy="889177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3"/>
          <p:cNvSpPr/>
          <p:nvPr/>
        </p:nvSpPr>
        <p:spPr>
          <a:xfrm rot="-3851446">
            <a:off x="-2377246" y="1540323"/>
            <a:ext cx="4896242" cy="1728469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3"/>
          <p:cNvSpPr/>
          <p:nvPr/>
        </p:nvSpPr>
        <p:spPr>
          <a:xfrm rot="466407">
            <a:off x="8067322" y="-434757"/>
            <a:ext cx="1986495" cy="6360921"/>
          </a:xfrm>
          <a:custGeom>
            <a:avLst/>
            <a:gdLst/>
            <a:ahLst/>
            <a:cxnLst/>
            <a:rect l="l" t="t" r="r" b="b"/>
            <a:pathLst>
              <a:path w="28320" h="90683" extrusionOk="0">
                <a:moveTo>
                  <a:pt x="25887" y="280"/>
                </a:moveTo>
                <a:lnTo>
                  <a:pt x="25843" y="309"/>
                </a:lnTo>
                <a:cubicBezTo>
                  <a:pt x="26608" y="1913"/>
                  <a:pt x="27270" y="3576"/>
                  <a:pt x="27844" y="5239"/>
                </a:cubicBezTo>
                <a:cubicBezTo>
                  <a:pt x="27985" y="5653"/>
                  <a:pt x="28126" y="6081"/>
                  <a:pt x="28214" y="6518"/>
                </a:cubicBezTo>
                <a:lnTo>
                  <a:pt x="28214" y="6518"/>
                </a:lnTo>
                <a:cubicBezTo>
                  <a:pt x="28174" y="6090"/>
                  <a:pt x="28038" y="5647"/>
                  <a:pt x="27903" y="5225"/>
                </a:cubicBezTo>
                <a:cubicBezTo>
                  <a:pt x="27329" y="3547"/>
                  <a:pt x="26652" y="1869"/>
                  <a:pt x="25887" y="280"/>
                </a:cubicBezTo>
                <a:close/>
                <a:moveTo>
                  <a:pt x="13138" y="23081"/>
                </a:moveTo>
                <a:cubicBezTo>
                  <a:pt x="13154" y="23094"/>
                  <a:pt x="13170" y="23107"/>
                  <a:pt x="13187" y="23120"/>
                </a:cubicBezTo>
                <a:cubicBezTo>
                  <a:pt x="14099" y="23885"/>
                  <a:pt x="15217" y="24326"/>
                  <a:pt x="16100" y="24636"/>
                </a:cubicBezTo>
                <a:cubicBezTo>
                  <a:pt x="16233" y="24694"/>
                  <a:pt x="16380" y="24724"/>
                  <a:pt x="16513" y="24783"/>
                </a:cubicBezTo>
                <a:cubicBezTo>
                  <a:pt x="17478" y="25123"/>
                  <a:pt x="18494" y="25463"/>
                  <a:pt x="19235" y="26151"/>
                </a:cubicBezTo>
                <a:lnTo>
                  <a:pt x="19235" y="26151"/>
                </a:lnTo>
                <a:cubicBezTo>
                  <a:pt x="18455" y="25342"/>
                  <a:pt x="17351" y="24959"/>
                  <a:pt x="16292" y="24591"/>
                </a:cubicBezTo>
                <a:cubicBezTo>
                  <a:pt x="16159" y="24533"/>
                  <a:pt x="16012" y="24503"/>
                  <a:pt x="15880" y="24444"/>
                </a:cubicBezTo>
                <a:cubicBezTo>
                  <a:pt x="15047" y="24153"/>
                  <a:pt x="14018" y="23744"/>
                  <a:pt x="13138" y="23081"/>
                </a:cubicBezTo>
                <a:close/>
                <a:moveTo>
                  <a:pt x="25357" y="280"/>
                </a:moveTo>
                <a:lnTo>
                  <a:pt x="25298" y="309"/>
                </a:lnTo>
                <a:cubicBezTo>
                  <a:pt x="26064" y="1899"/>
                  <a:pt x="26726" y="3532"/>
                  <a:pt x="27270" y="5210"/>
                </a:cubicBezTo>
                <a:cubicBezTo>
                  <a:pt x="27506" y="5931"/>
                  <a:pt x="27727" y="6711"/>
                  <a:pt x="27697" y="7491"/>
                </a:cubicBezTo>
                <a:cubicBezTo>
                  <a:pt x="27653" y="8109"/>
                  <a:pt x="27476" y="8727"/>
                  <a:pt x="27123" y="9316"/>
                </a:cubicBezTo>
                <a:cubicBezTo>
                  <a:pt x="26549" y="10272"/>
                  <a:pt x="25563" y="11170"/>
                  <a:pt x="24165" y="11979"/>
                </a:cubicBezTo>
                <a:cubicBezTo>
                  <a:pt x="22658" y="12845"/>
                  <a:pt x="21058" y="13577"/>
                  <a:pt x="19391" y="14090"/>
                </a:cubicBezTo>
                <a:lnTo>
                  <a:pt x="19391" y="14090"/>
                </a:lnTo>
                <a:cubicBezTo>
                  <a:pt x="20000" y="13918"/>
                  <a:pt x="20603" y="13718"/>
                  <a:pt x="21196" y="13495"/>
                </a:cubicBezTo>
                <a:lnTo>
                  <a:pt x="21196" y="13495"/>
                </a:lnTo>
                <a:cubicBezTo>
                  <a:pt x="20526" y="13767"/>
                  <a:pt x="19842" y="14008"/>
                  <a:pt x="19147" y="14216"/>
                </a:cubicBezTo>
                <a:cubicBezTo>
                  <a:pt x="18705" y="14349"/>
                  <a:pt x="18264" y="14481"/>
                  <a:pt x="17822" y="14584"/>
                </a:cubicBezTo>
                <a:cubicBezTo>
                  <a:pt x="16513" y="14923"/>
                  <a:pt x="15188" y="15291"/>
                  <a:pt x="14011" y="15953"/>
                </a:cubicBezTo>
                <a:cubicBezTo>
                  <a:pt x="13525" y="16203"/>
                  <a:pt x="13113" y="16542"/>
                  <a:pt x="12716" y="16909"/>
                </a:cubicBezTo>
                <a:cubicBezTo>
                  <a:pt x="11946" y="17679"/>
                  <a:pt x="11481" y="18538"/>
                  <a:pt x="11337" y="19408"/>
                </a:cubicBezTo>
                <a:lnTo>
                  <a:pt x="11337" y="19408"/>
                </a:lnTo>
                <a:cubicBezTo>
                  <a:pt x="11408" y="18856"/>
                  <a:pt x="11611" y="18330"/>
                  <a:pt x="11901" y="17850"/>
                </a:cubicBezTo>
                <a:lnTo>
                  <a:pt x="11901" y="17850"/>
                </a:lnTo>
                <a:cubicBezTo>
                  <a:pt x="11392" y="18637"/>
                  <a:pt x="11161" y="19484"/>
                  <a:pt x="11244" y="20324"/>
                </a:cubicBezTo>
                <a:cubicBezTo>
                  <a:pt x="11376" y="21560"/>
                  <a:pt x="12171" y="22502"/>
                  <a:pt x="12819" y="23090"/>
                </a:cubicBezTo>
                <a:cubicBezTo>
                  <a:pt x="13437" y="23635"/>
                  <a:pt x="14217" y="24135"/>
                  <a:pt x="15203" y="24562"/>
                </a:cubicBezTo>
                <a:cubicBezTo>
                  <a:pt x="15394" y="24636"/>
                  <a:pt x="15585" y="24724"/>
                  <a:pt x="15806" y="24812"/>
                </a:cubicBezTo>
                <a:lnTo>
                  <a:pt x="15953" y="24871"/>
                </a:lnTo>
                <a:cubicBezTo>
                  <a:pt x="17131" y="25357"/>
                  <a:pt x="18337" y="25842"/>
                  <a:pt x="19147" y="26784"/>
                </a:cubicBezTo>
                <a:cubicBezTo>
                  <a:pt x="19844" y="27606"/>
                  <a:pt x="20131" y="28754"/>
                  <a:pt x="19917" y="29766"/>
                </a:cubicBezTo>
                <a:lnTo>
                  <a:pt x="19917" y="29766"/>
                </a:lnTo>
                <a:cubicBezTo>
                  <a:pt x="19960" y="29653"/>
                  <a:pt x="19997" y="29537"/>
                  <a:pt x="20028" y="29419"/>
                </a:cubicBezTo>
                <a:lnTo>
                  <a:pt x="20028" y="29419"/>
                </a:lnTo>
                <a:cubicBezTo>
                  <a:pt x="20120" y="28476"/>
                  <a:pt x="19820" y="27479"/>
                  <a:pt x="19176" y="26725"/>
                </a:cubicBezTo>
                <a:cubicBezTo>
                  <a:pt x="18367" y="25769"/>
                  <a:pt x="17131" y="25283"/>
                  <a:pt x="15953" y="24797"/>
                </a:cubicBezTo>
                <a:lnTo>
                  <a:pt x="15806" y="24739"/>
                </a:lnTo>
                <a:cubicBezTo>
                  <a:pt x="15585" y="24650"/>
                  <a:pt x="15394" y="24577"/>
                  <a:pt x="15203" y="24488"/>
                </a:cubicBezTo>
                <a:cubicBezTo>
                  <a:pt x="14231" y="24062"/>
                  <a:pt x="13452" y="23591"/>
                  <a:pt x="12833" y="23017"/>
                </a:cubicBezTo>
                <a:cubicBezTo>
                  <a:pt x="12201" y="22443"/>
                  <a:pt x="11421" y="21501"/>
                  <a:pt x="11303" y="20294"/>
                </a:cubicBezTo>
                <a:cubicBezTo>
                  <a:pt x="11277" y="20000"/>
                  <a:pt x="11288" y="19703"/>
                  <a:pt x="11337" y="19408"/>
                </a:cubicBezTo>
                <a:lnTo>
                  <a:pt x="11337" y="19408"/>
                </a:lnTo>
                <a:cubicBezTo>
                  <a:pt x="11303" y="19673"/>
                  <a:pt x="11300" y="19945"/>
                  <a:pt x="11332" y="20221"/>
                </a:cubicBezTo>
                <a:cubicBezTo>
                  <a:pt x="11465" y="21207"/>
                  <a:pt x="12053" y="22207"/>
                  <a:pt x="12981" y="22958"/>
                </a:cubicBezTo>
                <a:cubicBezTo>
                  <a:pt x="13033" y="23000"/>
                  <a:pt x="13085" y="23041"/>
                  <a:pt x="13138" y="23081"/>
                </a:cubicBezTo>
                <a:lnTo>
                  <a:pt x="13138" y="23081"/>
                </a:lnTo>
                <a:cubicBezTo>
                  <a:pt x="12224" y="22334"/>
                  <a:pt x="11639" y="21337"/>
                  <a:pt x="11524" y="20353"/>
                </a:cubicBezTo>
                <a:cubicBezTo>
                  <a:pt x="11303" y="18455"/>
                  <a:pt x="12760" y="16748"/>
                  <a:pt x="14290" y="15879"/>
                </a:cubicBezTo>
                <a:cubicBezTo>
                  <a:pt x="15497" y="15202"/>
                  <a:pt x="16880" y="14849"/>
                  <a:pt x="18205" y="14511"/>
                </a:cubicBezTo>
                <a:cubicBezTo>
                  <a:pt x="18646" y="14408"/>
                  <a:pt x="19103" y="14290"/>
                  <a:pt x="19544" y="14172"/>
                </a:cubicBezTo>
                <a:cubicBezTo>
                  <a:pt x="21325" y="13672"/>
                  <a:pt x="23061" y="12951"/>
                  <a:pt x="24680" y="12038"/>
                </a:cubicBezTo>
                <a:cubicBezTo>
                  <a:pt x="26284" y="11126"/>
                  <a:pt x="28212" y="9610"/>
                  <a:pt x="28300" y="7550"/>
                </a:cubicBezTo>
                <a:cubicBezTo>
                  <a:pt x="28320" y="7202"/>
                  <a:pt x="28283" y="6857"/>
                  <a:pt x="28214" y="6518"/>
                </a:cubicBezTo>
                <a:lnTo>
                  <a:pt x="28214" y="6518"/>
                </a:lnTo>
                <a:cubicBezTo>
                  <a:pt x="28244" y="6835"/>
                  <a:pt x="28222" y="7144"/>
                  <a:pt x="28109" y="7432"/>
                </a:cubicBezTo>
                <a:cubicBezTo>
                  <a:pt x="28021" y="9551"/>
                  <a:pt x="26078" y="11067"/>
                  <a:pt x="24459" y="11979"/>
                </a:cubicBezTo>
                <a:cubicBezTo>
                  <a:pt x="23415" y="12558"/>
                  <a:pt x="22322" y="13070"/>
                  <a:pt x="21196" y="13495"/>
                </a:cubicBezTo>
                <a:lnTo>
                  <a:pt x="21196" y="13495"/>
                </a:lnTo>
                <a:cubicBezTo>
                  <a:pt x="22227" y="13075"/>
                  <a:pt x="23225" y="12580"/>
                  <a:pt x="24180" y="12009"/>
                </a:cubicBezTo>
                <a:cubicBezTo>
                  <a:pt x="25578" y="11185"/>
                  <a:pt x="26593" y="10287"/>
                  <a:pt x="27167" y="9330"/>
                </a:cubicBezTo>
                <a:cubicBezTo>
                  <a:pt x="27535" y="8742"/>
                  <a:pt x="27712" y="8109"/>
                  <a:pt x="27756" y="7491"/>
                </a:cubicBezTo>
                <a:cubicBezTo>
                  <a:pt x="27785" y="6696"/>
                  <a:pt x="27565" y="5902"/>
                  <a:pt x="27329" y="5195"/>
                </a:cubicBezTo>
                <a:cubicBezTo>
                  <a:pt x="26770" y="3518"/>
                  <a:pt x="26108" y="1855"/>
                  <a:pt x="25357" y="280"/>
                </a:cubicBezTo>
                <a:close/>
                <a:moveTo>
                  <a:pt x="24886" y="236"/>
                </a:moveTo>
                <a:lnTo>
                  <a:pt x="24827" y="280"/>
                </a:lnTo>
                <a:cubicBezTo>
                  <a:pt x="25578" y="1825"/>
                  <a:pt x="26225" y="3459"/>
                  <a:pt x="26741" y="5151"/>
                </a:cubicBezTo>
                <a:cubicBezTo>
                  <a:pt x="26961" y="5872"/>
                  <a:pt x="27182" y="6637"/>
                  <a:pt x="27138" y="7417"/>
                </a:cubicBezTo>
                <a:cubicBezTo>
                  <a:pt x="27108" y="8021"/>
                  <a:pt x="26917" y="8624"/>
                  <a:pt x="26579" y="9213"/>
                </a:cubicBezTo>
                <a:cubicBezTo>
                  <a:pt x="26019" y="10169"/>
                  <a:pt x="25048" y="11082"/>
                  <a:pt x="23679" y="11906"/>
                </a:cubicBezTo>
                <a:cubicBezTo>
                  <a:pt x="22120" y="12862"/>
                  <a:pt x="20471" y="13613"/>
                  <a:pt x="18749" y="14172"/>
                </a:cubicBezTo>
                <a:cubicBezTo>
                  <a:pt x="18308" y="14319"/>
                  <a:pt x="17852" y="14437"/>
                  <a:pt x="17410" y="14570"/>
                </a:cubicBezTo>
                <a:cubicBezTo>
                  <a:pt x="17061" y="14668"/>
                  <a:pt x="16710" y="14768"/>
                  <a:pt x="16360" y="14875"/>
                </a:cubicBezTo>
                <a:lnTo>
                  <a:pt x="16360" y="14875"/>
                </a:lnTo>
                <a:cubicBezTo>
                  <a:pt x="16890" y="14720"/>
                  <a:pt x="17426" y="14587"/>
                  <a:pt x="17955" y="14452"/>
                </a:cubicBezTo>
                <a:cubicBezTo>
                  <a:pt x="18032" y="14434"/>
                  <a:pt x="18109" y="14415"/>
                  <a:pt x="18188" y="14397"/>
                </a:cubicBezTo>
                <a:lnTo>
                  <a:pt x="18188" y="14397"/>
                </a:lnTo>
                <a:cubicBezTo>
                  <a:pt x="17924" y="14476"/>
                  <a:pt x="17665" y="14552"/>
                  <a:pt x="17410" y="14628"/>
                </a:cubicBezTo>
                <a:cubicBezTo>
                  <a:pt x="16159" y="14982"/>
                  <a:pt x="14879" y="15349"/>
                  <a:pt x="13731" y="16012"/>
                </a:cubicBezTo>
                <a:cubicBezTo>
                  <a:pt x="13692" y="16033"/>
                  <a:pt x="13652" y="16056"/>
                  <a:pt x="13613" y="16079"/>
                </a:cubicBezTo>
                <a:lnTo>
                  <a:pt x="13613" y="16079"/>
                </a:lnTo>
                <a:cubicBezTo>
                  <a:pt x="13759" y="15980"/>
                  <a:pt x="13907" y="15889"/>
                  <a:pt x="14055" y="15806"/>
                </a:cubicBezTo>
                <a:cubicBezTo>
                  <a:pt x="14354" y="15634"/>
                  <a:pt x="14662" y="15486"/>
                  <a:pt x="14978" y="15354"/>
                </a:cubicBezTo>
                <a:lnTo>
                  <a:pt x="14978" y="15354"/>
                </a:lnTo>
                <a:cubicBezTo>
                  <a:pt x="14551" y="15525"/>
                  <a:pt x="14133" y="15721"/>
                  <a:pt x="13731" y="15953"/>
                </a:cubicBezTo>
                <a:cubicBezTo>
                  <a:pt x="13275" y="16232"/>
                  <a:pt x="12848" y="16542"/>
                  <a:pt x="12466" y="16924"/>
                </a:cubicBezTo>
                <a:cubicBezTo>
                  <a:pt x="11435" y="17940"/>
                  <a:pt x="10920" y="19132"/>
                  <a:pt x="11023" y="20294"/>
                </a:cubicBezTo>
                <a:cubicBezTo>
                  <a:pt x="11097" y="21207"/>
                  <a:pt x="11597" y="22134"/>
                  <a:pt x="12480" y="23031"/>
                </a:cubicBezTo>
                <a:cubicBezTo>
                  <a:pt x="13113" y="23664"/>
                  <a:pt x="13922" y="24209"/>
                  <a:pt x="14923" y="24694"/>
                </a:cubicBezTo>
                <a:cubicBezTo>
                  <a:pt x="15114" y="24783"/>
                  <a:pt x="15321" y="24871"/>
                  <a:pt x="15556" y="24989"/>
                </a:cubicBezTo>
                <a:cubicBezTo>
                  <a:pt x="16910" y="25607"/>
                  <a:pt x="18087" y="26210"/>
                  <a:pt x="18897" y="27240"/>
                </a:cubicBezTo>
                <a:cubicBezTo>
                  <a:pt x="19635" y="28184"/>
                  <a:pt x="19878" y="29407"/>
                  <a:pt x="19555" y="30449"/>
                </a:cubicBezTo>
                <a:lnTo>
                  <a:pt x="19555" y="30449"/>
                </a:lnTo>
                <a:cubicBezTo>
                  <a:pt x="19566" y="30432"/>
                  <a:pt x="19576" y="30416"/>
                  <a:pt x="19587" y="30399"/>
                </a:cubicBezTo>
                <a:lnTo>
                  <a:pt x="19587" y="30399"/>
                </a:lnTo>
                <a:cubicBezTo>
                  <a:pt x="19883" y="29355"/>
                  <a:pt x="19637" y="28135"/>
                  <a:pt x="18926" y="27196"/>
                </a:cubicBezTo>
                <a:cubicBezTo>
                  <a:pt x="18117" y="26137"/>
                  <a:pt x="16910" y="25533"/>
                  <a:pt x="15556" y="24915"/>
                </a:cubicBezTo>
                <a:cubicBezTo>
                  <a:pt x="15321" y="24797"/>
                  <a:pt x="15114" y="24709"/>
                  <a:pt x="14923" y="24621"/>
                </a:cubicBezTo>
                <a:cubicBezTo>
                  <a:pt x="13937" y="24135"/>
                  <a:pt x="13128" y="23591"/>
                  <a:pt x="12495" y="22973"/>
                </a:cubicBezTo>
                <a:cubicBezTo>
                  <a:pt x="11612" y="22090"/>
                  <a:pt x="11141" y="21192"/>
                  <a:pt x="11067" y="20294"/>
                </a:cubicBezTo>
                <a:cubicBezTo>
                  <a:pt x="10979" y="19146"/>
                  <a:pt x="11465" y="17969"/>
                  <a:pt x="12480" y="16968"/>
                </a:cubicBezTo>
                <a:cubicBezTo>
                  <a:pt x="12816" y="16632"/>
                  <a:pt x="13201" y="16321"/>
                  <a:pt x="13613" y="16079"/>
                </a:cubicBezTo>
                <a:lnTo>
                  <a:pt x="13613" y="16079"/>
                </a:lnTo>
                <a:cubicBezTo>
                  <a:pt x="12949" y="16530"/>
                  <a:pt x="12330" y="17140"/>
                  <a:pt x="11901" y="17850"/>
                </a:cubicBezTo>
                <a:lnTo>
                  <a:pt x="11901" y="17850"/>
                </a:lnTo>
                <a:cubicBezTo>
                  <a:pt x="12115" y="17520"/>
                  <a:pt x="12377" y="17199"/>
                  <a:pt x="12686" y="16895"/>
                </a:cubicBezTo>
                <a:cubicBezTo>
                  <a:pt x="13069" y="16497"/>
                  <a:pt x="13496" y="16188"/>
                  <a:pt x="13967" y="15909"/>
                </a:cubicBezTo>
                <a:cubicBezTo>
                  <a:pt x="15173" y="15232"/>
                  <a:pt x="16513" y="14879"/>
                  <a:pt x="17793" y="14540"/>
                </a:cubicBezTo>
                <a:cubicBezTo>
                  <a:pt x="18234" y="14422"/>
                  <a:pt x="18676" y="14290"/>
                  <a:pt x="19117" y="14172"/>
                </a:cubicBezTo>
                <a:cubicBezTo>
                  <a:pt x="19209" y="14146"/>
                  <a:pt x="19300" y="14118"/>
                  <a:pt x="19391" y="14090"/>
                </a:cubicBezTo>
                <a:lnTo>
                  <a:pt x="19391" y="14090"/>
                </a:lnTo>
                <a:cubicBezTo>
                  <a:pt x="19364" y="14098"/>
                  <a:pt x="19336" y="14106"/>
                  <a:pt x="19309" y="14113"/>
                </a:cubicBezTo>
                <a:cubicBezTo>
                  <a:pt x="18944" y="14211"/>
                  <a:pt x="18559" y="14308"/>
                  <a:pt x="18188" y="14397"/>
                </a:cubicBezTo>
                <a:lnTo>
                  <a:pt x="18188" y="14397"/>
                </a:lnTo>
                <a:cubicBezTo>
                  <a:pt x="18382" y="14338"/>
                  <a:pt x="18579" y="14279"/>
                  <a:pt x="18779" y="14216"/>
                </a:cubicBezTo>
                <a:cubicBezTo>
                  <a:pt x="20501" y="13672"/>
                  <a:pt x="22164" y="12921"/>
                  <a:pt x="23724" y="11965"/>
                </a:cubicBezTo>
                <a:cubicBezTo>
                  <a:pt x="25078" y="11111"/>
                  <a:pt x="26064" y="10213"/>
                  <a:pt x="26623" y="9257"/>
                </a:cubicBezTo>
                <a:cubicBezTo>
                  <a:pt x="26976" y="8668"/>
                  <a:pt x="27182" y="8035"/>
                  <a:pt x="27197" y="7417"/>
                </a:cubicBezTo>
                <a:cubicBezTo>
                  <a:pt x="27241" y="6623"/>
                  <a:pt x="27035" y="5857"/>
                  <a:pt x="26799" y="5122"/>
                </a:cubicBezTo>
                <a:cubicBezTo>
                  <a:pt x="26255" y="3444"/>
                  <a:pt x="25622" y="1810"/>
                  <a:pt x="24886" y="236"/>
                </a:cubicBezTo>
                <a:close/>
                <a:moveTo>
                  <a:pt x="19235" y="26151"/>
                </a:moveTo>
                <a:lnTo>
                  <a:pt x="19235" y="26151"/>
                </a:lnTo>
                <a:cubicBezTo>
                  <a:pt x="19235" y="26151"/>
                  <a:pt x="19235" y="26151"/>
                  <a:pt x="19235" y="26151"/>
                </a:cubicBezTo>
                <a:cubicBezTo>
                  <a:pt x="20024" y="26992"/>
                  <a:pt x="20319" y="28291"/>
                  <a:pt x="20028" y="29419"/>
                </a:cubicBezTo>
                <a:lnTo>
                  <a:pt x="20028" y="29419"/>
                </a:lnTo>
                <a:cubicBezTo>
                  <a:pt x="19997" y="29727"/>
                  <a:pt x="19925" y="30030"/>
                  <a:pt x="19809" y="30316"/>
                </a:cubicBezTo>
                <a:cubicBezTo>
                  <a:pt x="19750" y="30463"/>
                  <a:pt x="19691" y="30581"/>
                  <a:pt x="19618" y="30699"/>
                </a:cubicBezTo>
                <a:cubicBezTo>
                  <a:pt x="19809" y="30463"/>
                  <a:pt x="19956" y="30213"/>
                  <a:pt x="20074" y="29919"/>
                </a:cubicBezTo>
                <a:cubicBezTo>
                  <a:pt x="20560" y="28741"/>
                  <a:pt x="20295" y="27270"/>
                  <a:pt x="19412" y="26328"/>
                </a:cubicBezTo>
                <a:cubicBezTo>
                  <a:pt x="19355" y="26266"/>
                  <a:pt x="19296" y="26207"/>
                  <a:pt x="19235" y="26151"/>
                </a:cubicBezTo>
                <a:close/>
                <a:moveTo>
                  <a:pt x="24386" y="236"/>
                </a:moveTo>
                <a:lnTo>
                  <a:pt x="24327" y="280"/>
                </a:lnTo>
                <a:cubicBezTo>
                  <a:pt x="25063" y="1810"/>
                  <a:pt x="25710" y="3444"/>
                  <a:pt x="26211" y="5122"/>
                </a:cubicBezTo>
                <a:cubicBezTo>
                  <a:pt x="26402" y="5799"/>
                  <a:pt x="26623" y="6593"/>
                  <a:pt x="26579" y="7359"/>
                </a:cubicBezTo>
                <a:cubicBezTo>
                  <a:pt x="26534" y="7962"/>
                  <a:pt x="26358" y="8580"/>
                  <a:pt x="26019" y="9139"/>
                </a:cubicBezTo>
                <a:cubicBezTo>
                  <a:pt x="25475" y="10096"/>
                  <a:pt x="24533" y="11008"/>
                  <a:pt x="23223" y="11847"/>
                </a:cubicBezTo>
                <a:cubicBezTo>
                  <a:pt x="21693" y="12818"/>
                  <a:pt x="20074" y="13613"/>
                  <a:pt x="18411" y="14187"/>
                </a:cubicBezTo>
                <a:cubicBezTo>
                  <a:pt x="17969" y="14334"/>
                  <a:pt x="17499" y="14481"/>
                  <a:pt x="17042" y="14614"/>
                </a:cubicBezTo>
                <a:cubicBezTo>
                  <a:pt x="15836" y="14982"/>
                  <a:pt x="14585" y="15349"/>
                  <a:pt x="13481" y="16012"/>
                </a:cubicBezTo>
                <a:cubicBezTo>
                  <a:pt x="13010" y="16277"/>
                  <a:pt x="12598" y="16600"/>
                  <a:pt x="12230" y="16968"/>
                </a:cubicBezTo>
                <a:cubicBezTo>
                  <a:pt x="11215" y="17954"/>
                  <a:pt x="10700" y="19132"/>
                  <a:pt x="10788" y="20279"/>
                </a:cubicBezTo>
                <a:cubicBezTo>
                  <a:pt x="10847" y="21162"/>
                  <a:pt x="11288" y="22045"/>
                  <a:pt x="12156" y="22973"/>
                </a:cubicBezTo>
                <a:cubicBezTo>
                  <a:pt x="12775" y="23664"/>
                  <a:pt x="13599" y="24282"/>
                  <a:pt x="14629" y="24812"/>
                </a:cubicBezTo>
                <a:cubicBezTo>
                  <a:pt x="14850" y="24930"/>
                  <a:pt x="15056" y="25033"/>
                  <a:pt x="15276" y="25151"/>
                </a:cubicBezTo>
                <a:cubicBezTo>
                  <a:pt x="16748" y="25901"/>
                  <a:pt x="17866" y="26622"/>
                  <a:pt x="18646" y="27711"/>
                </a:cubicBezTo>
                <a:cubicBezTo>
                  <a:pt x="19330" y="28668"/>
                  <a:pt x="19556" y="29841"/>
                  <a:pt x="19255" y="30840"/>
                </a:cubicBezTo>
                <a:lnTo>
                  <a:pt x="19255" y="30840"/>
                </a:lnTo>
                <a:cubicBezTo>
                  <a:pt x="19267" y="30826"/>
                  <a:pt x="19280" y="30811"/>
                  <a:pt x="19292" y="30797"/>
                </a:cubicBezTo>
                <a:lnTo>
                  <a:pt x="19292" y="30797"/>
                </a:lnTo>
                <a:cubicBezTo>
                  <a:pt x="19576" y="29785"/>
                  <a:pt x="19343" y="28617"/>
                  <a:pt x="18661" y="27667"/>
                </a:cubicBezTo>
                <a:cubicBezTo>
                  <a:pt x="17896" y="26578"/>
                  <a:pt x="16748" y="25842"/>
                  <a:pt x="15276" y="25092"/>
                </a:cubicBezTo>
                <a:cubicBezTo>
                  <a:pt x="15056" y="24989"/>
                  <a:pt x="14850" y="24871"/>
                  <a:pt x="14629" y="24768"/>
                </a:cubicBezTo>
                <a:cubicBezTo>
                  <a:pt x="13599" y="24223"/>
                  <a:pt x="12775" y="23605"/>
                  <a:pt x="12171" y="22943"/>
                </a:cubicBezTo>
                <a:cubicBezTo>
                  <a:pt x="11318" y="22001"/>
                  <a:pt x="10876" y="21133"/>
                  <a:pt x="10832" y="20279"/>
                </a:cubicBezTo>
                <a:cubicBezTo>
                  <a:pt x="10758" y="19146"/>
                  <a:pt x="11244" y="17998"/>
                  <a:pt x="12245" y="17012"/>
                </a:cubicBezTo>
                <a:cubicBezTo>
                  <a:pt x="12613" y="16645"/>
                  <a:pt x="13010" y="16335"/>
                  <a:pt x="13481" y="16056"/>
                </a:cubicBezTo>
                <a:cubicBezTo>
                  <a:pt x="14000" y="15758"/>
                  <a:pt x="14552" y="15512"/>
                  <a:pt x="15115" y="15297"/>
                </a:cubicBezTo>
                <a:lnTo>
                  <a:pt x="15115" y="15297"/>
                </a:lnTo>
                <a:cubicBezTo>
                  <a:pt x="15069" y="15316"/>
                  <a:pt x="15024" y="15335"/>
                  <a:pt x="14978" y="15354"/>
                </a:cubicBezTo>
                <a:lnTo>
                  <a:pt x="14978" y="15354"/>
                </a:lnTo>
                <a:cubicBezTo>
                  <a:pt x="15431" y="15172"/>
                  <a:pt x="15894" y="15017"/>
                  <a:pt x="16360" y="14875"/>
                </a:cubicBezTo>
                <a:lnTo>
                  <a:pt x="16360" y="14875"/>
                </a:lnTo>
                <a:cubicBezTo>
                  <a:pt x="16242" y="14909"/>
                  <a:pt x="16124" y="14945"/>
                  <a:pt x="16007" y="14982"/>
                </a:cubicBezTo>
                <a:lnTo>
                  <a:pt x="16007" y="14982"/>
                </a:lnTo>
                <a:cubicBezTo>
                  <a:pt x="15709" y="15081"/>
                  <a:pt x="15411" y="15185"/>
                  <a:pt x="15115" y="15297"/>
                </a:cubicBezTo>
                <a:lnTo>
                  <a:pt x="15115" y="15297"/>
                </a:lnTo>
                <a:cubicBezTo>
                  <a:pt x="15408" y="15180"/>
                  <a:pt x="15706" y="15076"/>
                  <a:pt x="16007" y="14982"/>
                </a:cubicBezTo>
                <a:lnTo>
                  <a:pt x="16007" y="14982"/>
                </a:lnTo>
                <a:cubicBezTo>
                  <a:pt x="16349" y="14868"/>
                  <a:pt x="16690" y="14762"/>
                  <a:pt x="17028" y="14658"/>
                </a:cubicBezTo>
                <a:cubicBezTo>
                  <a:pt x="17469" y="14540"/>
                  <a:pt x="17925" y="14393"/>
                  <a:pt x="18382" y="14246"/>
                </a:cubicBezTo>
                <a:cubicBezTo>
                  <a:pt x="20074" y="13672"/>
                  <a:pt x="21693" y="12877"/>
                  <a:pt x="23223" y="11906"/>
                </a:cubicBezTo>
                <a:cubicBezTo>
                  <a:pt x="24548" y="11052"/>
                  <a:pt x="25504" y="10140"/>
                  <a:pt x="26064" y="9183"/>
                </a:cubicBezTo>
                <a:cubicBezTo>
                  <a:pt x="26387" y="8595"/>
                  <a:pt x="26593" y="7991"/>
                  <a:pt x="26623" y="7359"/>
                </a:cubicBezTo>
                <a:cubicBezTo>
                  <a:pt x="26682" y="6564"/>
                  <a:pt x="26461" y="5784"/>
                  <a:pt x="26255" y="5077"/>
                </a:cubicBezTo>
                <a:cubicBezTo>
                  <a:pt x="25769" y="3400"/>
                  <a:pt x="25122" y="1766"/>
                  <a:pt x="24386" y="236"/>
                </a:cubicBezTo>
                <a:close/>
                <a:moveTo>
                  <a:pt x="19917" y="29766"/>
                </a:moveTo>
                <a:lnTo>
                  <a:pt x="19917" y="29766"/>
                </a:lnTo>
                <a:cubicBezTo>
                  <a:pt x="19910" y="29783"/>
                  <a:pt x="19904" y="29799"/>
                  <a:pt x="19897" y="29816"/>
                </a:cubicBezTo>
                <a:cubicBezTo>
                  <a:pt x="19811" y="30022"/>
                  <a:pt x="19706" y="30217"/>
                  <a:pt x="19587" y="30399"/>
                </a:cubicBezTo>
                <a:lnTo>
                  <a:pt x="19587" y="30399"/>
                </a:lnTo>
                <a:cubicBezTo>
                  <a:pt x="19558" y="30501"/>
                  <a:pt x="19524" y="30601"/>
                  <a:pt x="19485" y="30699"/>
                </a:cubicBezTo>
                <a:cubicBezTo>
                  <a:pt x="19441" y="30831"/>
                  <a:pt x="19382" y="30964"/>
                  <a:pt x="19309" y="31096"/>
                </a:cubicBezTo>
                <a:cubicBezTo>
                  <a:pt x="19471" y="30846"/>
                  <a:pt x="19632" y="30596"/>
                  <a:pt x="19750" y="30301"/>
                </a:cubicBezTo>
                <a:cubicBezTo>
                  <a:pt x="19823" y="30129"/>
                  <a:pt x="19878" y="29950"/>
                  <a:pt x="19917" y="29766"/>
                </a:cubicBezTo>
                <a:close/>
                <a:moveTo>
                  <a:pt x="23856" y="236"/>
                </a:moveTo>
                <a:lnTo>
                  <a:pt x="23797" y="280"/>
                </a:lnTo>
                <a:cubicBezTo>
                  <a:pt x="24533" y="1781"/>
                  <a:pt x="25136" y="3400"/>
                  <a:pt x="25622" y="5077"/>
                </a:cubicBezTo>
                <a:cubicBezTo>
                  <a:pt x="25799" y="5740"/>
                  <a:pt x="26005" y="6534"/>
                  <a:pt x="25961" y="7300"/>
                </a:cubicBezTo>
                <a:cubicBezTo>
                  <a:pt x="25931" y="7918"/>
                  <a:pt x="25740" y="8506"/>
                  <a:pt x="25416" y="9095"/>
                </a:cubicBezTo>
                <a:cubicBezTo>
                  <a:pt x="24886" y="10022"/>
                  <a:pt x="23959" y="10949"/>
                  <a:pt x="22693" y="11818"/>
                </a:cubicBezTo>
                <a:cubicBezTo>
                  <a:pt x="21207" y="12804"/>
                  <a:pt x="19618" y="13613"/>
                  <a:pt x="17969" y="14202"/>
                </a:cubicBezTo>
                <a:cubicBezTo>
                  <a:pt x="17528" y="14363"/>
                  <a:pt x="17057" y="14511"/>
                  <a:pt x="16601" y="14643"/>
                </a:cubicBezTo>
                <a:cubicBezTo>
                  <a:pt x="15424" y="15011"/>
                  <a:pt x="14217" y="15394"/>
                  <a:pt x="13142" y="16056"/>
                </a:cubicBezTo>
                <a:cubicBezTo>
                  <a:pt x="12701" y="16335"/>
                  <a:pt x="12274" y="16645"/>
                  <a:pt x="11936" y="17012"/>
                </a:cubicBezTo>
                <a:cubicBezTo>
                  <a:pt x="10935" y="17998"/>
                  <a:pt x="10435" y="19146"/>
                  <a:pt x="10494" y="20279"/>
                </a:cubicBezTo>
                <a:cubicBezTo>
                  <a:pt x="10552" y="21383"/>
                  <a:pt x="11200" y="22281"/>
                  <a:pt x="11759" y="22958"/>
                </a:cubicBezTo>
                <a:cubicBezTo>
                  <a:pt x="12392" y="23694"/>
                  <a:pt x="13231" y="24371"/>
                  <a:pt x="14305" y="24989"/>
                </a:cubicBezTo>
                <a:lnTo>
                  <a:pt x="14805" y="25254"/>
                </a:lnTo>
                <a:lnTo>
                  <a:pt x="14967" y="25357"/>
                </a:lnTo>
                <a:cubicBezTo>
                  <a:pt x="16159" y="26019"/>
                  <a:pt x="17499" y="26872"/>
                  <a:pt x="18352" y="28182"/>
                </a:cubicBezTo>
                <a:cubicBezTo>
                  <a:pt x="18993" y="29178"/>
                  <a:pt x="19192" y="30300"/>
                  <a:pt x="18901" y="31255"/>
                </a:cubicBezTo>
                <a:lnTo>
                  <a:pt x="18901" y="31255"/>
                </a:lnTo>
                <a:cubicBezTo>
                  <a:pt x="18940" y="31210"/>
                  <a:pt x="18978" y="31164"/>
                  <a:pt x="19016" y="31117"/>
                </a:cubicBezTo>
                <a:lnTo>
                  <a:pt x="19016" y="31117"/>
                </a:lnTo>
                <a:cubicBezTo>
                  <a:pt x="19257" y="30173"/>
                  <a:pt x="19036" y="29073"/>
                  <a:pt x="18411" y="28123"/>
                </a:cubicBezTo>
                <a:cubicBezTo>
                  <a:pt x="17543" y="26799"/>
                  <a:pt x="16203" y="25945"/>
                  <a:pt x="14997" y="25254"/>
                </a:cubicBezTo>
                <a:lnTo>
                  <a:pt x="14835" y="25165"/>
                </a:lnTo>
                <a:lnTo>
                  <a:pt x="14335" y="24886"/>
                </a:lnTo>
                <a:cubicBezTo>
                  <a:pt x="13290" y="24297"/>
                  <a:pt x="12421" y="23620"/>
                  <a:pt x="11818" y="22884"/>
                </a:cubicBezTo>
                <a:cubicBezTo>
                  <a:pt x="11273" y="22222"/>
                  <a:pt x="10626" y="21324"/>
                  <a:pt x="10567" y="20235"/>
                </a:cubicBezTo>
                <a:cubicBezTo>
                  <a:pt x="10508" y="19132"/>
                  <a:pt x="11023" y="17998"/>
                  <a:pt x="11980" y="17042"/>
                </a:cubicBezTo>
                <a:cubicBezTo>
                  <a:pt x="12348" y="16689"/>
                  <a:pt x="12760" y="16350"/>
                  <a:pt x="13201" y="16100"/>
                </a:cubicBezTo>
                <a:cubicBezTo>
                  <a:pt x="14261" y="15453"/>
                  <a:pt x="15482" y="15070"/>
                  <a:pt x="16645" y="14702"/>
                </a:cubicBezTo>
                <a:cubicBezTo>
                  <a:pt x="17086" y="14555"/>
                  <a:pt x="17557" y="14408"/>
                  <a:pt x="17999" y="14260"/>
                </a:cubicBezTo>
                <a:cubicBezTo>
                  <a:pt x="19662" y="13672"/>
                  <a:pt x="21237" y="12862"/>
                  <a:pt x="22723" y="11847"/>
                </a:cubicBezTo>
                <a:cubicBezTo>
                  <a:pt x="24018" y="10979"/>
                  <a:pt x="24930" y="10066"/>
                  <a:pt x="25475" y="9110"/>
                </a:cubicBezTo>
                <a:cubicBezTo>
                  <a:pt x="25799" y="8521"/>
                  <a:pt x="25990" y="7918"/>
                  <a:pt x="26019" y="7300"/>
                </a:cubicBezTo>
                <a:cubicBezTo>
                  <a:pt x="26078" y="6520"/>
                  <a:pt x="25872" y="5725"/>
                  <a:pt x="25666" y="5048"/>
                </a:cubicBezTo>
                <a:cubicBezTo>
                  <a:pt x="25195" y="3370"/>
                  <a:pt x="24592" y="1752"/>
                  <a:pt x="23856" y="236"/>
                </a:cubicBezTo>
                <a:close/>
                <a:moveTo>
                  <a:pt x="19555" y="30449"/>
                </a:moveTo>
                <a:cubicBezTo>
                  <a:pt x="19473" y="30570"/>
                  <a:pt x="19385" y="30686"/>
                  <a:pt x="19292" y="30797"/>
                </a:cubicBezTo>
                <a:lnTo>
                  <a:pt x="19292" y="30797"/>
                </a:lnTo>
                <a:cubicBezTo>
                  <a:pt x="19263" y="30898"/>
                  <a:pt x="19230" y="30998"/>
                  <a:pt x="19191" y="31096"/>
                </a:cubicBezTo>
                <a:cubicBezTo>
                  <a:pt x="19162" y="31184"/>
                  <a:pt x="19117" y="31258"/>
                  <a:pt x="19088" y="31346"/>
                </a:cubicBezTo>
                <a:lnTo>
                  <a:pt x="19162" y="31273"/>
                </a:lnTo>
                <a:cubicBezTo>
                  <a:pt x="19294" y="31096"/>
                  <a:pt x="19382" y="30905"/>
                  <a:pt x="19471" y="30684"/>
                </a:cubicBezTo>
                <a:cubicBezTo>
                  <a:pt x="19502" y="30607"/>
                  <a:pt x="19530" y="30528"/>
                  <a:pt x="19555" y="30449"/>
                </a:cubicBezTo>
                <a:close/>
                <a:moveTo>
                  <a:pt x="19255" y="30840"/>
                </a:moveTo>
                <a:cubicBezTo>
                  <a:pt x="19205" y="30898"/>
                  <a:pt x="19155" y="30953"/>
                  <a:pt x="19103" y="31008"/>
                </a:cubicBezTo>
                <a:cubicBezTo>
                  <a:pt x="19073" y="31045"/>
                  <a:pt x="19044" y="31081"/>
                  <a:pt x="19016" y="31117"/>
                </a:cubicBezTo>
                <a:lnTo>
                  <a:pt x="19016" y="31117"/>
                </a:lnTo>
                <a:cubicBezTo>
                  <a:pt x="18984" y="31240"/>
                  <a:pt x="18944" y="31361"/>
                  <a:pt x="18897" y="31479"/>
                </a:cubicBezTo>
                <a:cubicBezTo>
                  <a:pt x="18882" y="31508"/>
                  <a:pt x="18882" y="31538"/>
                  <a:pt x="18867" y="31567"/>
                </a:cubicBezTo>
                <a:cubicBezTo>
                  <a:pt x="18926" y="31552"/>
                  <a:pt x="18955" y="31508"/>
                  <a:pt x="19000" y="31479"/>
                </a:cubicBezTo>
                <a:cubicBezTo>
                  <a:pt x="19073" y="31346"/>
                  <a:pt x="19117" y="31214"/>
                  <a:pt x="19176" y="31067"/>
                </a:cubicBezTo>
                <a:cubicBezTo>
                  <a:pt x="19206" y="30992"/>
                  <a:pt x="19232" y="30917"/>
                  <a:pt x="19255" y="30840"/>
                </a:cubicBezTo>
                <a:close/>
                <a:moveTo>
                  <a:pt x="23297" y="206"/>
                </a:moveTo>
                <a:lnTo>
                  <a:pt x="23238" y="236"/>
                </a:lnTo>
                <a:cubicBezTo>
                  <a:pt x="23974" y="1737"/>
                  <a:pt x="24562" y="3356"/>
                  <a:pt x="25033" y="5004"/>
                </a:cubicBezTo>
                <a:cubicBezTo>
                  <a:pt x="25210" y="5666"/>
                  <a:pt x="25401" y="6446"/>
                  <a:pt x="25342" y="7211"/>
                </a:cubicBezTo>
                <a:cubicBezTo>
                  <a:pt x="25298" y="7815"/>
                  <a:pt x="25122" y="8403"/>
                  <a:pt x="24813" y="8977"/>
                </a:cubicBezTo>
                <a:cubicBezTo>
                  <a:pt x="24298" y="9919"/>
                  <a:pt x="23415" y="10861"/>
                  <a:pt x="22164" y="11715"/>
                </a:cubicBezTo>
                <a:cubicBezTo>
                  <a:pt x="20707" y="12745"/>
                  <a:pt x="19162" y="13584"/>
                  <a:pt x="17543" y="14187"/>
                </a:cubicBezTo>
                <a:cubicBezTo>
                  <a:pt x="17101" y="14349"/>
                  <a:pt x="16616" y="14511"/>
                  <a:pt x="16174" y="14658"/>
                </a:cubicBezTo>
                <a:cubicBezTo>
                  <a:pt x="15041" y="15055"/>
                  <a:pt x="13878" y="15438"/>
                  <a:pt x="12833" y="16085"/>
                </a:cubicBezTo>
                <a:cubicBezTo>
                  <a:pt x="12392" y="16350"/>
                  <a:pt x="11980" y="16674"/>
                  <a:pt x="11641" y="17012"/>
                </a:cubicBezTo>
                <a:cubicBezTo>
                  <a:pt x="10685" y="17969"/>
                  <a:pt x="10170" y="19117"/>
                  <a:pt x="10184" y="20221"/>
                </a:cubicBezTo>
                <a:cubicBezTo>
                  <a:pt x="10214" y="21251"/>
                  <a:pt x="10788" y="22148"/>
                  <a:pt x="11362" y="22884"/>
                </a:cubicBezTo>
                <a:cubicBezTo>
                  <a:pt x="11965" y="23694"/>
                  <a:pt x="12848" y="24429"/>
                  <a:pt x="13952" y="25092"/>
                </a:cubicBezTo>
                <a:lnTo>
                  <a:pt x="14187" y="25239"/>
                </a:lnTo>
                <a:cubicBezTo>
                  <a:pt x="14335" y="25327"/>
                  <a:pt x="14511" y="25430"/>
                  <a:pt x="14658" y="25519"/>
                </a:cubicBezTo>
                <a:cubicBezTo>
                  <a:pt x="16292" y="26505"/>
                  <a:pt x="17381" y="27505"/>
                  <a:pt x="18058" y="28638"/>
                </a:cubicBezTo>
                <a:cubicBezTo>
                  <a:pt x="18660" y="29650"/>
                  <a:pt x="18842" y="30726"/>
                  <a:pt x="18569" y="31641"/>
                </a:cubicBezTo>
                <a:lnTo>
                  <a:pt x="18569" y="31641"/>
                </a:lnTo>
                <a:cubicBezTo>
                  <a:pt x="18603" y="31602"/>
                  <a:pt x="18635" y="31564"/>
                  <a:pt x="18666" y="31525"/>
                </a:cubicBezTo>
                <a:lnTo>
                  <a:pt x="18666" y="31525"/>
                </a:lnTo>
                <a:cubicBezTo>
                  <a:pt x="18891" y="30623"/>
                  <a:pt x="18693" y="29573"/>
                  <a:pt x="18117" y="28609"/>
                </a:cubicBezTo>
                <a:cubicBezTo>
                  <a:pt x="17410" y="27446"/>
                  <a:pt x="16321" y="26460"/>
                  <a:pt x="14688" y="25460"/>
                </a:cubicBezTo>
                <a:cubicBezTo>
                  <a:pt x="14541" y="25371"/>
                  <a:pt x="14379" y="25283"/>
                  <a:pt x="14231" y="25180"/>
                </a:cubicBezTo>
                <a:lnTo>
                  <a:pt x="13996" y="25033"/>
                </a:lnTo>
                <a:cubicBezTo>
                  <a:pt x="12892" y="24371"/>
                  <a:pt x="12024" y="23635"/>
                  <a:pt x="11421" y="22855"/>
                </a:cubicBezTo>
                <a:cubicBezTo>
                  <a:pt x="10861" y="22119"/>
                  <a:pt x="10273" y="21251"/>
                  <a:pt x="10258" y="20235"/>
                </a:cubicBezTo>
                <a:cubicBezTo>
                  <a:pt x="10214" y="19146"/>
                  <a:pt x="10729" y="18028"/>
                  <a:pt x="11671" y="17086"/>
                </a:cubicBezTo>
                <a:cubicBezTo>
                  <a:pt x="12024" y="16748"/>
                  <a:pt x="12421" y="16424"/>
                  <a:pt x="12848" y="16159"/>
                </a:cubicBezTo>
                <a:cubicBezTo>
                  <a:pt x="13878" y="15511"/>
                  <a:pt x="15056" y="15129"/>
                  <a:pt x="16174" y="14731"/>
                </a:cubicBezTo>
                <a:cubicBezTo>
                  <a:pt x="16616" y="14584"/>
                  <a:pt x="17101" y="14422"/>
                  <a:pt x="17543" y="14260"/>
                </a:cubicBezTo>
                <a:cubicBezTo>
                  <a:pt x="19162" y="13657"/>
                  <a:pt x="20721" y="12818"/>
                  <a:pt x="22178" y="11788"/>
                </a:cubicBezTo>
                <a:cubicBezTo>
                  <a:pt x="23429" y="10905"/>
                  <a:pt x="24327" y="9978"/>
                  <a:pt x="24842" y="9036"/>
                </a:cubicBezTo>
                <a:cubicBezTo>
                  <a:pt x="25151" y="8448"/>
                  <a:pt x="25342" y="7844"/>
                  <a:pt x="25401" y="7226"/>
                </a:cubicBezTo>
                <a:cubicBezTo>
                  <a:pt x="25445" y="6446"/>
                  <a:pt x="25269" y="5666"/>
                  <a:pt x="25078" y="4989"/>
                </a:cubicBezTo>
                <a:cubicBezTo>
                  <a:pt x="24621" y="3312"/>
                  <a:pt x="24033" y="1707"/>
                  <a:pt x="23297" y="206"/>
                </a:cubicBezTo>
                <a:close/>
                <a:moveTo>
                  <a:pt x="18749" y="31655"/>
                </a:moveTo>
                <a:cubicBezTo>
                  <a:pt x="18743" y="31668"/>
                  <a:pt x="18733" y="31679"/>
                  <a:pt x="18722" y="31687"/>
                </a:cubicBezTo>
                <a:lnTo>
                  <a:pt x="18722" y="31687"/>
                </a:lnTo>
                <a:cubicBezTo>
                  <a:pt x="18727" y="31672"/>
                  <a:pt x="18738" y="31655"/>
                  <a:pt x="18749" y="31655"/>
                </a:cubicBezTo>
                <a:close/>
                <a:moveTo>
                  <a:pt x="18901" y="31255"/>
                </a:moveTo>
                <a:cubicBezTo>
                  <a:pt x="18854" y="31311"/>
                  <a:pt x="18804" y="31365"/>
                  <a:pt x="18749" y="31420"/>
                </a:cubicBezTo>
                <a:cubicBezTo>
                  <a:pt x="18723" y="31454"/>
                  <a:pt x="18695" y="31489"/>
                  <a:pt x="18666" y="31525"/>
                </a:cubicBezTo>
                <a:lnTo>
                  <a:pt x="18666" y="31525"/>
                </a:lnTo>
                <a:cubicBezTo>
                  <a:pt x="18644" y="31614"/>
                  <a:pt x="18618" y="31702"/>
                  <a:pt x="18588" y="31788"/>
                </a:cubicBezTo>
                <a:cubicBezTo>
                  <a:pt x="18619" y="31772"/>
                  <a:pt x="18641" y="31753"/>
                  <a:pt x="18665" y="31733"/>
                </a:cubicBezTo>
                <a:lnTo>
                  <a:pt x="18665" y="31733"/>
                </a:lnTo>
                <a:cubicBezTo>
                  <a:pt x="18659" y="31747"/>
                  <a:pt x="18656" y="31763"/>
                  <a:pt x="18646" y="31773"/>
                </a:cubicBezTo>
                <a:lnTo>
                  <a:pt x="18720" y="31699"/>
                </a:lnTo>
                <a:cubicBezTo>
                  <a:pt x="18720" y="31697"/>
                  <a:pt x="18720" y="31695"/>
                  <a:pt x="18721" y="31692"/>
                </a:cubicBezTo>
                <a:lnTo>
                  <a:pt x="18721" y="31692"/>
                </a:lnTo>
                <a:cubicBezTo>
                  <a:pt x="18725" y="31690"/>
                  <a:pt x="18730" y="31687"/>
                  <a:pt x="18735" y="31685"/>
                </a:cubicBezTo>
                <a:cubicBezTo>
                  <a:pt x="18779" y="31611"/>
                  <a:pt x="18808" y="31552"/>
                  <a:pt x="18823" y="31479"/>
                </a:cubicBezTo>
                <a:cubicBezTo>
                  <a:pt x="18852" y="31405"/>
                  <a:pt x="18878" y="31331"/>
                  <a:pt x="18901" y="31255"/>
                </a:cubicBezTo>
                <a:close/>
                <a:moveTo>
                  <a:pt x="18569" y="31641"/>
                </a:moveTo>
                <a:lnTo>
                  <a:pt x="18569" y="31641"/>
                </a:lnTo>
                <a:cubicBezTo>
                  <a:pt x="18515" y="31703"/>
                  <a:pt x="18457" y="31763"/>
                  <a:pt x="18396" y="31817"/>
                </a:cubicBezTo>
                <a:cubicBezTo>
                  <a:pt x="18372" y="31851"/>
                  <a:pt x="18348" y="31886"/>
                  <a:pt x="18322" y="31920"/>
                </a:cubicBezTo>
                <a:lnTo>
                  <a:pt x="18322" y="31920"/>
                </a:lnTo>
                <a:cubicBezTo>
                  <a:pt x="18318" y="31939"/>
                  <a:pt x="18313" y="31959"/>
                  <a:pt x="18308" y="31979"/>
                </a:cubicBezTo>
                <a:cubicBezTo>
                  <a:pt x="18338" y="31956"/>
                  <a:pt x="18373" y="31930"/>
                  <a:pt x="18407" y="31905"/>
                </a:cubicBezTo>
                <a:lnTo>
                  <a:pt x="18407" y="31905"/>
                </a:lnTo>
                <a:cubicBezTo>
                  <a:pt x="18398" y="31935"/>
                  <a:pt x="18378" y="31960"/>
                  <a:pt x="18367" y="31994"/>
                </a:cubicBezTo>
                <a:cubicBezTo>
                  <a:pt x="18426" y="31979"/>
                  <a:pt x="18455" y="31935"/>
                  <a:pt x="18499" y="31905"/>
                </a:cubicBezTo>
                <a:cubicBezTo>
                  <a:pt x="18514" y="31861"/>
                  <a:pt x="18529" y="31832"/>
                  <a:pt x="18529" y="31788"/>
                </a:cubicBezTo>
                <a:lnTo>
                  <a:pt x="18529" y="31788"/>
                </a:lnTo>
                <a:cubicBezTo>
                  <a:pt x="18525" y="31794"/>
                  <a:pt x="18520" y="31799"/>
                  <a:pt x="18515" y="31804"/>
                </a:cubicBezTo>
                <a:lnTo>
                  <a:pt x="18515" y="31804"/>
                </a:lnTo>
                <a:cubicBezTo>
                  <a:pt x="18535" y="31750"/>
                  <a:pt x="18553" y="31696"/>
                  <a:pt x="18569" y="31641"/>
                </a:cubicBezTo>
                <a:close/>
                <a:moveTo>
                  <a:pt x="18411" y="32082"/>
                </a:moveTo>
                <a:cubicBezTo>
                  <a:pt x="18387" y="32082"/>
                  <a:pt x="18373" y="32092"/>
                  <a:pt x="18368" y="32112"/>
                </a:cubicBezTo>
                <a:lnTo>
                  <a:pt x="18368" y="32112"/>
                </a:lnTo>
                <a:cubicBezTo>
                  <a:pt x="18381" y="32101"/>
                  <a:pt x="18396" y="32089"/>
                  <a:pt x="18411" y="32082"/>
                </a:cubicBezTo>
                <a:close/>
                <a:moveTo>
                  <a:pt x="22267" y="162"/>
                </a:moveTo>
                <a:lnTo>
                  <a:pt x="22208" y="206"/>
                </a:lnTo>
                <a:cubicBezTo>
                  <a:pt x="22929" y="1678"/>
                  <a:pt x="23503" y="3253"/>
                  <a:pt x="23900" y="4901"/>
                </a:cubicBezTo>
                <a:cubicBezTo>
                  <a:pt x="24077" y="5593"/>
                  <a:pt x="24224" y="6328"/>
                  <a:pt x="24165" y="7079"/>
                </a:cubicBezTo>
                <a:cubicBezTo>
                  <a:pt x="24121" y="7668"/>
                  <a:pt x="23944" y="8256"/>
                  <a:pt x="23650" y="8830"/>
                </a:cubicBezTo>
                <a:cubicBezTo>
                  <a:pt x="23150" y="9787"/>
                  <a:pt x="22340" y="10684"/>
                  <a:pt x="21163" y="11612"/>
                </a:cubicBezTo>
                <a:cubicBezTo>
                  <a:pt x="19780" y="12671"/>
                  <a:pt x="18293" y="13539"/>
                  <a:pt x="16748" y="14202"/>
                </a:cubicBezTo>
                <a:cubicBezTo>
                  <a:pt x="16307" y="14393"/>
                  <a:pt x="15836" y="14570"/>
                  <a:pt x="15394" y="14731"/>
                </a:cubicBezTo>
                <a:cubicBezTo>
                  <a:pt x="14335" y="15143"/>
                  <a:pt x="13231" y="15541"/>
                  <a:pt x="12259" y="16174"/>
                </a:cubicBezTo>
                <a:cubicBezTo>
                  <a:pt x="11833" y="16453"/>
                  <a:pt x="11450" y="16762"/>
                  <a:pt x="11126" y="17086"/>
                </a:cubicBezTo>
                <a:cubicBezTo>
                  <a:pt x="10199" y="18028"/>
                  <a:pt x="9684" y="19117"/>
                  <a:pt x="9669" y="20176"/>
                </a:cubicBezTo>
                <a:cubicBezTo>
                  <a:pt x="9655" y="21177"/>
                  <a:pt x="10170" y="22045"/>
                  <a:pt x="10641" y="22796"/>
                </a:cubicBezTo>
                <a:cubicBezTo>
                  <a:pt x="11229" y="23694"/>
                  <a:pt x="12127" y="24562"/>
                  <a:pt x="13334" y="25371"/>
                </a:cubicBezTo>
                <a:cubicBezTo>
                  <a:pt x="13555" y="25519"/>
                  <a:pt x="13805" y="25680"/>
                  <a:pt x="14070" y="25872"/>
                </a:cubicBezTo>
                <a:cubicBezTo>
                  <a:pt x="15688" y="26975"/>
                  <a:pt x="16822" y="28182"/>
                  <a:pt x="17499" y="29580"/>
                </a:cubicBezTo>
                <a:cubicBezTo>
                  <a:pt x="17774" y="30132"/>
                  <a:pt x="18179" y="31155"/>
                  <a:pt x="17978" y="32185"/>
                </a:cubicBezTo>
                <a:lnTo>
                  <a:pt x="17978" y="32185"/>
                </a:lnTo>
                <a:cubicBezTo>
                  <a:pt x="18001" y="32171"/>
                  <a:pt x="18024" y="32156"/>
                  <a:pt x="18048" y="32141"/>
                </a:cubicBezTo>
                <a:lnTo>
                  <a:pt x="18048" y="32141"/>
                </a:lnTo>
                <a:cubicBezTo>
                  <a:pt x="18213" y="31107"/>
                  <a:pt x="17834" y="30105"/>
                  <a:pt x="17557" y="29551"/>
                </a:cubicBezTo>
                <a:cubicBezTo>
                  <a:pt x="16866" y="28153"/>
                  <a:pt x="15718" y="26931"/>
                  <a:pt x="14099" y="25813"/>
                </a:cubicBezTo>
                <a:cubicBezTo>
                  <a:pt x="13849" y="25651"/>
                  <a:pt x="13584" y="25460"/>
                  <a:pt x="13363" y="25312"/>
                </a:cubicBezTo>
                <a:cubicBezTo>
                  <a:pt x="12171" y="24518"/>
                  <a:pt x="11273" y="23664"/>
                  <a:pt x="10700" y="22752"/>
                </a:cubicBezTo>
                <a:cubicBezTo>
                  <a:pt x="10199" y="21987"/>
                  <a:pt x="9728" y="21162"/>
                  <a:pt x="9728" y="20176"/>
                </a:cubicBezTo>
                <a:cubicBezTo>
                  <a:pt x="9728" y="19132"/>
                  <a:pt x="10243" y="18072"/>
                  <a:pt x="11156" y="17145"/>
                </a:cubicBezTo>
                <a:cubicBezTo>
                  <a:pt x="11494" y="16792"/>
                  <a:pt x="11877" y="16497"/>
                  <a:pt x="12304" y="16232"/>
                </a:cubicBezTo>
                <a:cubicBezTo>
                  <a:pt x="13275" y="15600"/>
                  <a:pt x="14364" y="15202"/>
                  <a:pt x="15409" y="14790"/>
                </a:cubicBezTo>
                <a:cubicBezTo>
                  <a:pt x="15850" y="14628"/>
                  <a:pt x="16321" y="14437"/>
                  <a:pt x="16763" y="14260"/>
                </a:cubicBezTo>
                <a:cubicBezTo>
                  <a:pt x="18308" y="13598"/>
                  <a:pt x="19809" y="12730"/>
                  <a:pt x="21207" y="11670"/>
                </a:cubicBezTo>
                <a:cubicBezTo>
                  <a:pt x="22399" y="10743"/>
                  <a:pt x="23209" y="9831"/>
                  <a:pt x="23709" y="8845"/>
                </a:cubicBezTo>
                <a:cubicBezTo>
                  <a:pt x="24003" y="8286"/>
                  <a:pt x="24180" y="7668"/>
                  <a:pt x="24224" y="7079"/>
                </a:cubicBezTo>
                <a:cubicBezTo>
                  <a:pt x="24268" y="6328"/>
                  <a:pt x="24121" y="5578"/>
                  <a:pt x="23959" y="4871"/>
                </a:cubicBezTo>
                <a:cubicBezTo>
                  <a:pt x="23562" y="3223"/>
                  <a:pt x="22988" y="1634"/>
                  <a:pt x="22267" y="162"/>
                </a:cubicBezTo>
                <a:close/>
                <a:moveTo>
                  <a:pt x="18368" y="32112"/>
                </a:moveTo>
                <a:lnTo>
                  <a:pt x="18368" y="32112"/>
                </a:lnTo>
                <a:cubicBezTo>
                  <a:pt x="18356" y="32123"/>
                  <a:pt x="18345" y="32134"/>
                  <a:pt x="18337" y="32141"/>
                </a:cubicBezTo>
                <a:cubicBezTo>
                  <a:pt x="18308" y="32156"/>
                  <a:pt x="18308" y="32170"/>
                  <a:pt x="18293" y="32200"/>
                </a:cubicBezTo>
                <a:lnTo>
                  <a:pt x="18367" y="32126"/>
                </a:lnTo>
                <a:cubicBezTo>
                  <a:pt x="18367" y="32121"/>
                  <a:pt x="18367" y="32116"/>
                  <a:pt x="18368" y="32112"/>
                </a:cubicBezTo>
                <a:close/>
                <a:moveTo>
                  <a:pt x="17978" y="32185"/>
                </a:moveTo>
                <a:cubicBezTo>
                  <a:pt x="17942" y="32207"/>
                  <a:pt x="17907" y="32228"/>
                  <a:pt x="17866" y="32244"/>
                </a:cubicBezTo>
                <a:cubicBezTo>
                  <a:pt x="17861" y="32266"/>
                  <a:pt x="17858" y="32285"/>
                  <a:pt x="17855" y="32303"/>
                </a:cubicBezTo>
                <a:lnTo>
                  <a:pt x="17855" y="32303"/>
                </a:lnTo>
                <a:cubicBezTo>
                  <a:pt x="17895" y="32281"/>
                  <a:pt x="17932" y="32259"/>
                  <a:pt x="17969" y="32229"/>
                </a:cubicBezTo>
                <a:cubicBezTo>
                  <a:pt x="17973" y="32214"/>
                  <a:pt x="17976" y="32200"/>
                  <a:pt x="17978" y="32185"/>
                </a:cubicBezTo>
                <a:close/>
                <a:moveTo>
                  <a:pt x="21722" y="162"/>
                </a:moveTo>
                <a:lnTo>
                  <a:pt x="21663" y="206"/>
                </a:lnTo>
                <a:cubicBezTo>
                  <a:pt x="22384" y="1663"/>
                  <a:pt x="22929" y="3223"/>
                  <a:pt x="23297" y="4871"/>
                </a:cubicBezTo>
                <a:cubicBezTo>
                  <a:pt x="23444" y="5563"/>
                  <a:pt x="23591" y="6299"/>
                  <a:pt x="23532" y="7049"/>
                </a:cubicBezTo>
                <a:cubicBezTo>
                  <a:pt x="23488" y="7638"/>
                  <a:pt x="23312" y="8212"/>
                  <a:pt x="23047" y="8771"/>
                </a:cubicBezTo>
                <a:cubicBezTo>
                  <a:pt x="22561" y="9728"/>
                  <a:pt x="21766" y="10655"/>
                  <a:pt x="20633" y="11567"/>
                </a:cubicBezTo>
                <a:cubicBezTo>
                  <a:pt x="19294" y="12656"/>
                  <a:pt x="17837" y="13554"/>
                  <a:pt x="16321" y="14216"/>
                </a:cubicBezTo>
                <a:cubicBezTo>
                  <a:pt x="15880" y="14422"/>
                  <a:pt x="15409" y="14614"/>
                  <a:pt x="14967" y="14790"/>
                </a:cubicBezTo>
                <a:cubicBezTo>
                  <a:pt x="13952" y="15202"/>
                  <a:pt x="12892" y="15614"/>
                  <a:pt x="11950" y="16247"/>
                </a:cubicBezTo>
                <a:cubicBezTo>
                  <a:pt x="11538" y="16527"/>
                  <a:pt x="11156" y="16821"/>
                  <a:pt x="10832" y="17160"/>
                </a:cubicBezTo>
                <a:cubicBezTo>
                  <a:pt x="9920" y="18087"/>
                  <a:pt x="9404" y="19146"/>
                  <a:pt x="9375" y="20206"/>
                </a:cubicBezTo>
                <a:cubicBezTo>
                  <a:pt x="9331" y="21162"/>
                  <a:pt x="9802" y="22001"/>
                  <a:pt x="10258" y="22796"/>
                </a:cubicBezTo>
                <a:cubicBezTo>
                  <a:pt x="10832" y="23753"/>
                  <a:pt x="11744" y="24665"/>
                  <a:pt x="12995" y="25548"/>
                </a:cubicBezTo>
                <a:cubicBezTo>
                  <a:pt x="13290" y="25754"/>
                  <a:pt x="13525" y="25916"/>
                  <a:pt x="13746" y="26092"/>
                </a:cubicBezTo>
                <a:cubicBezTo>
                  <a:pt x="15394" y="27270"/>
                  <a:pt x="16527" y="28594"/>
                  <a:pt x="17204" y="30081"/>
                </a:cubicBezTo>
                <a:cubicBezTo>
                  <a:pt x="17476" y="30681"/>
                  <a:pt x="17747" y="31517"/>
                  <a:pt x="17682" y="32361"/>
                </a:cubicBezTo>
                <a:lnTo>
                  <a:pt x="17682" y="32361"/>
                </a:lnTo>
                <a:cubicBezTo>
                  <a:pt x="17696" y="32352"/>
                  <a:pt x="17710" y="32344"/>
                  <a:pt x="17724" y="32335"/>
                </a:cubicBezTo>
                <a:lnTo>
                  <a:pt x="17724" y="32335"/>
                </a:lnTo>
                <a:cubicBezTo>
                  <a:pt x="17814" y="31481"/>
                  <a:pt x="17538" y="30645"/>
                  <a:pt x="17263" y="30036"/>
                </a:cubicBezTo>
                <a:cubicBezTo>
                  <a:pt x="16571" y="28535"/>
                  <a:pt x="15424" y="27211"/>
                  <a:pt x="13790" y="26019"/>
                </a:cubicBezTo>
                <a:cubicBezTo>
                  <a:pt x="13569" y="25872"/>
                  <a:pt x="13334" y="25680"/>
                  <a:pt x="13039" y="25474"/>
                </a:cubicBezTo>
                <a:cubicBezTo>
                  <a:pt x="11789" y="24621"/>
                  <a:pt x="10861" y="23694"/>
                  <a:pt x="10317" y="22737"/>
                </a:cubicBezTo>
                <a:cubicBezTo>
                  <a:pt x="9846" y="21972"/>
                  <a:pt x="9404" y="21118"/>
                  <a:pt x="9434" y="20176"/>
                </a:cubicBezTo>
                <a:cubicBezTo>
                  <a:pt x="9463" y="19146"/>
                  <a:pt x="9964" y="18101"/>
                  <a:pt x="10861" y="17204"/>
                </a:cubicBezTo>
                <a:cubicBezTo>
                  <a:pt x="11200" y="16865"/>
                  <a:pt x="11568" y="16556"/>
                  <a:pt x="11965" y="16277"/>
                </a:cubicBezTo>
                <a:cubicBezTo>
                  <a:pt x="12907" y="15673"/>
                  <a:pt x="13952" y="15246"/>
                  <a:pt x="14967" y="14849"/>
                </a:cubicBezTo>
                <a:cubicBezTo>
                  <a:pt x="15409" y="14658"/>
                  <a:pt x="15880" y="14481"/>
                  <a:pt x="16321" y="14275"/>
                </a:cubicBezTo>
                <a:cubicBezTo>
                  <a:pt x="17852" y="13598"/>
                  <a:pt x="19309" y="12701"/>
                  <a:pt x="20648" y="11612"/>
                </a:cubicBezTo>
                <a:cubicBezTo>
                  <a:pt x="21810" y="10670"/>
                  <a:pt x="22605" y="9757"/>
                  <a:pt x="23076" y="8771"/>
                </a:cubicBezTo>
                <a:cubicBezTo>
                  <a:pt x="23370" y="8212"/>
                  <a:pt x="23532" y="7623"/>
                  <a:pt x="23591" y="7035"/>
                </a:cubicBezTo>
                <a:cubicBezTo>
                  <a:pt x="23650" y="6269"/>
                  <a:pt x="23518" y="5534"/>
                  <a:pt x="23356" y="4842"/>
                </a:cubicBezTo>
                <a:cubicBezTo>
                  <a:pt x="22988" y="3179"/>
                  <a:pt x="22414" y="1619"/>
                  <a:pt x="21722" y="162"/>
                </a:cubicBezTo>
                <a:close/>
                <a:moveTo>
                  <a:pt x="18190" y="32214"/>
                </a:moveTo>
                <a:lnTo>
                  <a:pt x="18190" y="32214"/>
                </a:lnTo>
                <a:cubicBezTo>
                  <a:pt x="18146" y="32244"/>
                  <a:pt x="18087" y="32273"/>
                  <a:pt x="18058" y="32303"/>
                </a:cubicBezTo>
                <a:cubicBezTo>
                  <a:pt x="18058" y="32347"/>
                  <a:pt x="18043" y="32376"/>
                  <a:pt x="18014" y="32420"/>
                </a:cubicBezTo>
                <a:cubicBezTo>
                  <a:pt x="18072" y="32376"/>
                  <a:pt x="18117" y="32347"/>
                  <a:pt x="18146" y="32303"/>
                </a:cubicBezTo>
                <a:cubicBezTo>
                  <a:pt x="18161" y="32288"/>
                  <a:pt x="18190" y="32244"/>
                  <a:pt x="18190" y="32214"/>
                </a:cubicBezTo>
                <a:close/>
                <a:moveTo>
                  <a:pt x="18058" y="32479"/>
                </a:moveTo>
                <a:lnTo>
                  <a:pt x="18058" y="32479"/>
                </a:lnTo>
                <a:cubicBezTo>
                  <a:pt x="18052" y="32485"/>
                  <a:pt x="18049" y="32491"/>
                  <a:pt x="18045" y="32497"/>
                </a:cubicBezTo>
                <a:lnTo>
                  <a:pt x="18045" y="32497"/>
                </a:lnTo>
                <a:cubicBezTo>
                  <a:pt x="18050" y="32491"/>
                  <a:pt x="18055" y="32486"/>
                  <a:pt x="18058" y="32479"/>
                </a:cubicBezTo>
                <a:close/>
                <a:moveTo>
                  <a:pt x="17682" y="32361"/>
                </a:moveTo>
                <a:cubicBezTo>
                  <a:pt x="17640" y="32385"/>
                  <a:pt x="17599" y="32410"/>
                  <a:pt x="17557" y="32435"/>
                </a:cubicBezTo>
                <a:cubicBezTo>
                  <a:pt x="17557" y="32460"/>
                  <a:pt x="17557" y="32480"/>
                  <a:pt x="17556" y="32499"/>
                </a:cubicBezTo>
                <a:lnTo>
                  <a:pt x="17556" y="32499"/>
                </a:lnTo>
                <a:cubicBezTo>
                  <a:pt x="17593" y="32480"/>
                  <a:pt x="17631" y="32460"/>
                  <a:pt x="17675" y="32435"/>
                </a:cubicBezTo>
                <a:cubicBezTo>
                  <a:pt x="17678" y="32410"/>
                  <a:pt x="17680" y="32385"/>
                  <a:pt x="17682" y="32361"/>
                </a:cubicBezTo>
                <a:close/>
                <a:moveTo>
                  <a:pt x="18045" y="32497"/>
                </a:moveTo>
                <a:cubicBezTo>
                  <a:pt x="18025" y="32515"/>
                  <a:pt x="17996" y="32527"/>
                  <a:pt x="17984" y="32538"/>
                </a:cubicBezTo>
                <a:cubicBezTo>
                  <a:pt x="17979" y="32549"/>
                  <a:pt x="17975" y="32558"/>
                  <a:pt x="17972" y="32565"/>
                </a:cubicBezTo>
                <a:lnTo>
                  <a:pt x="17972" y="32565"/>
                </a:lnTo>
                <a:lnTo>
                  <a:pt x="18014" y="32523"/>
                </a:lnTo>
                <a:cubicBezTo>
                  <a:pt x="18032" y="32515"/>
                  <a:pt x="18039" y="32506"/>
                  <a:pt x="18045" y="32497"/>
                </a:cubicBezTo>
                <a:close/>
                <a:moveTo>
                  <a:pt x="21178" y="192"/>
                </a:moveTo>
                <a:lnTo>
                  <a:pt x="21134" y="221"/>
                </a:lnTo>
                <a:cubicBezTo>
                  <a:pt x="21825" y="1663"/>
                  <a:pt x="22384" y="3223"/>
                  <a:pt x="22723" y="4857"/>
                </a:cubicBezTo>
                <a:cubicBezTo>
                  <a:pt x="22855" y="5504"/>
                  <a:pt x="23003" y="6255"/>
                  <a:pt x="22929" y="7005"/>
                </a:cubicBezTo>
                <a:cubicBezTo>
                  <a:pt x="22870" y="7579"/>
                  <a:pt x="22708" y="8168"/>
                  <a:pt x="22429" y="8727"/>
                </a:cubicBezTo>
                <a:cubicBezTo>
                  <a:pt x="21972" y="9684"/>
                  <a:pt x="21207" y="10596"/>
                  <a:pt x="20103" y="11538"/>
                </a:cubicBezTo>
                <a:cubicBezTo>
                  <a:pt x="18794" y="12642"/>
                  <a:pt x="17381" y="13554"/>
                  <a:pt x="15909" y="14260"/>
                </a:cubicBezTo>
                <a:cubicBezTo>
                  <a:pt x="15468" y="14467"/>
                  <a:pt x="14997" y="14658"/>
                  <a:pt x="14541" y="14849"/>
                </a:cubicBezTo>
                <a:cubicBezTo>
                  <a:pt x="13569" y="15276"/>
                  <a:pt x="12539" y="15688"/>
                  <a:pt x="11641" y="16306"/>
                </a:cubicBezTo>
                <a:cubicBezTo>
                  <a:pt x="11229" y="16571"/>
                  <a:pt x="10861" y="16865"/>
                  <a:pt x="10538" y="17218"/>
                </a:cubicBezTo>
                <a:cubicBezTo>
                  <a:pt x="9655" y="18116"/>
                  <a:pt x="9140" y="19176"/>
                  <a:pt x="9081" y="20206"/>
                </a:cubicBezTo>
                <a:cubicBezTo>
                  <a:pt x="9022" y="21133"/>
                  <a:pt x="9434" y="21942"/>
                  <a:pt x="9875" y="22752"/>
                </a:cubicBezTo>
                <a:cubicBezTo>
                  <a:pt x="10420" y="23767"/>
                  <a:pt x="11347" y="24724"/>
                  <a:pt x="12672" y="25695"/>
                </a:cubicBezTo>
                <a:cubicBezTo>
                  <a:pt x="12966" y="25916"/>
                  <a:pt x="13216" y="26107"/>
                  <a:pt x="13437" y="26269"/>
                </a:cubicBezTo>
                <a:cubicBezTo>
                  <a:pt x="15070" y="27520"/>
                  <a:pt x="16248" y="28962"/>
                  <a:pt x="16910" y="30552"/>
                </a:cubicBezTo>
                <a:cubicBezTo>
                  <a:pt x="17221" y="31287"/>
                  <a:pt x="17369" y="31954"/>
                  <a:pt x="17341" y="32567"/>
                </a:cubicBezTo>
                <a:lnTo>
                  <a:pt x="17341" y="32567"/>
                </a:lnTo>
                <a:cubicBezTo>
                  <a:pt x="17364" y="32554"/>
                  <a:pt x="17388" y="32541"/>
                  <a:pt x="17411" y="32529"/>
                </a:cubicBezTo>
                <a:lnTo>
                  <a:pt x="17411" y="32529"/>
                </a:lnTo>
                <a:cubicBezTo>
                  <a:pt x="17418" y="31911"/>
                  <a:pt x="17298" y="31251"/>
                  <a:pt x="16983" y="30522"/>
                </a:cubicBezTo>
                <a:cubicBezTo>
                  <a:pt x="16321" y="28903"/>
                  <a:pt x="15129" y="27446"/>
                  <a:pt x="13496" y="26195"/>
                </a:cubicBezTo>
                <a:cubicBezTo>
                  <a:pt x="13275" y="26034"/>
                  <a:pt x="13010" y="25842"/>
                  <a:pt x="12716" y="25622"/>
                </a:cubicBezTo>
                <a:cubicBezTo>
                  <a:pt x="11391" y="24665"/>
                  <a:pt x="10494" y="23708"/>
                  <a:pt x="9949" y="22722"/>
                </a:cubicBezTo>
                <a:cubicBezTo>
                  <a:pt x="9507" y="21913"/>
                  <a:pt x="9110" y="21118"/>
                  <a:pt x="9154" y="20206"/>
                </a:cubicBezTo>
                <a:cubicBezTo>
                  <a:pt x="9213" y="19205"/>
                  <a:pt x="9699" y="18160"/>
                  <a:pt x="10582" y="17277"/>
                </a:cubicBezTo>
                <a:cubicBezTo>
                  <a:pt x="10920" y="16939"/>
                  <a:pt x="11288" y="16630"/>
                  <a:pt x="11671" y="16380"/>
                </a:cubicBezTo>
                <a:cubicBezTo>
                  <a:pt x="12569" y="15762"/>
                  <a:pt x="13584" y="15349"/>
                  <a:pt x="14555" y="14923"/>
                </a:cubicBezTo>
                <a:cubicBezTo>
                  <a:pt x="14997" y="14731"/>
                  <a:pt x="15482" y="14540"/>
                  <a:pt x="15924" y="14334"/>
                </a:cubicBezTo>
                <a:cubicBezTo>
                  <a:pt x="17410" y="13628"/>
                  <a:pt x="18823" y="12715"/>
                  <a:pt x="20133" y="11612"/>
                </a:cubicBezTo>
                <a:cubicBezTo>
                  <a:pt x="21251" y="10655"/>
                  <a:pt x="22017" y="9728"/>
                  <a:pt x="22487" y="8757"/>
                </a:cubicBezTo>
                <a:cubicBezTo>
                  <a:pt x="22767" y="8183"/>
                  <a:pt x="22929" y="7594"/>
                  <a:pt x="22988" y="7005"/>
                </a:cubicBezTo>
                <a:cubicBezTo>
                  <a:pt x="23061" y="6255"/>
                  <a:pt x="22914" y="5490"/>
                  <a:pt x="22782" y="4842"/>
                </a:cubicBezTo>
                <a:cubicBezTo>
                  <a:pt x="22429" y="3208"/>
                  <a:pt x="21899" y="1634"/>
                  <a:pt x="21178" y="192"/>
                </a:cubicBezTo>
                <a:close/>
                <a:moveTo>
                  <a:pt x="17972" y="32565"/>
                </a:moveTo>
                <a:lnTo>
                  <a:pt x="17940" y="32597"/>
                </a:lnTo>
                <a:cubicBezTo>
                  <a:pt x="17959" y="32588"/>
                  <a:pt x="17966" y="32578"/>
                  <a:pt x="17972" y="32565"/>
                </a:cubicBezTo>
                <a:close/>
                <a:moveTo>
                  <a:pt x="17938" y="32397"/>
                </a:moveTo>
                <a:cubicBezTo>
                  <a:pt x="17883" y="32469"/>
                  <a:pt x="17827" y="32539"/>
                  <a:pt x="17766" y="32606"/>
                </a:cubicBezTo>
                <a:lnTo>
                  <a:pt x="17766" y="32606"/>
                </a:lnTo>
                <a:cubicBezTo>
                  <a:pt x="17780" y="32575"/>
                  <a:pt x="17793" y="32522"/>
                  <a:pt x="17793" y="32494"/>
                </a:cubicBezTo>
                <a:lnTo>
                  <a:pt x="17938" y="32397"/>
                </a:lnTo>
                <a:close/>
                <a:moveTo>
                  <a:pt x="17341" y="32567"/>
                </a:moveTo>
                <a:lnTo>
                  <a:pt x="17341" y="32567"/>
                </a:lnTo>
                <a:cubicBezTo>
                  <a:pt x="17309" y="32584"/>
                  <a:pt x="17278" y="32600"/>
                  <a:pt x="17248" y="32612"/>
                </a:cubicBezTo>
                <a:cubicBezTo>
                  <a:pt x="17248" y="32637"/>
                  <a:pt x="17248" y="32661"/>
                  <a:pt x="17245" y="32687"/>
                </a:cubicBezTo>
                <a:lnTo>
                  <a:pt x="17245" y="32687"/>
                </a:lnTo>
                <a:cubicBezTo>
                  <a:pt x="17276" y="32672"/>
                  <a:pt x="17306" y="32656"/>
                  <a:pt x="17337" y="32641"/>
                </a:cubicBezTo>
                <a:cubicBezTo>
                  <a:pt x="17338" y="32616"/>
                  <a:pt x="17340" y="32592"/>
                  <a:pt x="17341" y="32567"/>
                </a:cubicBezTo>
                <a:close/>
                <a:moveTo>
                  <a:pt x="17719" y="32538"/>
                </a:moveTo>
                <a:cubicBezTo>
                  <a:pt x="17719" y="32568"/>
                  <a:pt x="17705" y="32597"/>
                  <a:pt x="17690" y="32612"/>
                </a:cubicBezTo>
                <a:cubicBezTo>
                  <a:pt x="17690" y="32641"/>
                  <a:pt x="17675" y="32656"/>
                  <a:pt x="17675" y="32671"/>
                </a:cubicBezTo>
                <a:cubicBezTo>
                  <a:pt x="17616" y="32715"/>
                  <a:pt x="17557" y="32759"/>
                  <a:pt x="17484" y="32803"/>
                </a:cubicBezTo>
                <a:cubicBezTo>
                  <a:pt x="17499" y="32744"/>
                  <a:pt x="17499" y="32715"/>
                  <a:pt x="17528" y="32656"/>
                </a:cubicBezTo>
                <a:cubicBezTo>
                  <a:pt x="17602" y="32641"/>
                  <a:pt x="17646" y="32597"/>
                  <a:pt x="17719" y="32538"/>
                </a:cubicBezTo>
                <a:close/>
                <a:moveTo>
                  <a:pt x="17852" y="32641"/>
                </a:moveTo>
                <a:lnTo>
                  <a:pt x="17852" y="32641"/>
                </a:lnTo>
                <a:cubicBezTo>
                  <a:pt x="17822" y="32671"/>
                  <a:pt x="17763" y="32685"/>
                  <a:pt x="17719" y="32730"/>
                </a:cubicBezTo>
                <a:cubicBezTo>
                  <a:pt x="17705" y="32744"/>
                  <a:pt x="17705" y="32788"/>
                  <a:pt x="17690" y="32818"/>
                </a:cubicBezTo>
                <a:cubicBezTo>
                  <a:pt x="17719" y="32803"/>
                  <a:pt x="17763" y="32759"/>
                  <a:pt x="17793" y="32730"/>
                </a:cubicBezTo>
                <a:cubicBezTo>
                  <a:pt x="17822" y="32715"/>
                  <a:pt x="17837" y="32671"/>
                  <a:pt x="17852" y="32641"/>
                </a:cubicBezTo>
                <a:close/>
                <a:moveTo>
                  <a:pt x="16983" y="32764"/>
                </a:moveTo>
                <a:cubicBezTo>
                  <a:pt x="16960" y="32776"/>
                  <a:pt x="16935" y="32789"/>
                  <a:pt x="16910" y="32803"/>
                </a:cubicBezTo>
                <a:cubicBezTo>
                  <a:pt x="16910" y="32824"/>
                  <a:pt x="16910" y="32843"/>
                  <a:pt x="16909" y="32862"/>
                </a:cubicBezTo>
                <a:lnTo>
                  <a:pt x="16909" y="32862"/>
                </a:lnTo>
                <a:cubicBezTo>
                  <a:pt x="16934" y="32849"/>
                  <a:pt x="16959" y="32834"/>
                  <a:pt x="16983" y="32818"/>
                </a:cubicBezTo>
                <a:cubicBezTo>
                  <a:pt x="16983" y="32800"/>
                  <a:pt x="16983" y="32782"/>
                  <a:pt x="16983" y="32764"/>
                </a:cubicBezTo>
                <a:close/>
                <a:moveTo>
                  <a:pt x="20133" y="192"/>
                </a:moveTo>
                <a:lnTo>
                  <a:pt x="20074" y="221"/>
                </a:lnTo>
                <a:cubicBezTo>
                  <a:pt x="20780" y="1619"/>
                  <a:pt x="21281" y="3164"/>
                  <a:pt x="21590" y="4783"/>
                </a:cubicBezTo>
                <a:cubicBezTo>
                  <a:pt x="21693" y="5416"/>
                  <a:pt x="21810" y="6152"/>
                  <a:pt x="21737" y="6902"/>
                </a:cubicBezTo>
                <a:cubicBezTo>
                  <a:pt x="21678" y="7476"/>
                  <a:pt x="21516" y="8035"/>
                  <a:pt x="21251" y="8595"/>
                </a:cubicBezTo>
                <a:cubicBezTo>
                  <a:pt x="20810" y="9551"/>
                  <a:pt x="20103" y="10493"/>
                  <a:pt x="19088" y="11450"/>
                </a:cubicBezTo>
                <a:cubicBezTo>
                  <a:pt x="17866" y="12583"/>
                  <a:pt x="16527" y="13539"/>
                  <a:pt x="15100" y="14290"/>
                </a:cubicBezTo>
                <a:cubicBezTo>
                  <a:pt x="14658" y="14540"/>
                  <a:pt x="14187" y="14761"/>
                  <a:pt x="13731" y="14952"/>
                </a:cubicBezTo>
                <a:cubicBezTo>
                  <a:pt x="12833" y="15379"/>
                  <a:pt x="11892" y="15820"/>
                  <a:pt x="11053" y="16424"/>
                </a:cubicBezTo>
                <a:cubicBezTo>
                  <a:pt x="10655" y="16703"/>
                  <a:pt x="10317" y="16998"/>
                  <a:pt x="9993" y="17336"/>
                </a:cubicBezTo>
                <a:cubicBezTo>
                  <a:pt x="9154" y="18190"/>
                  <a:pt x="8639" y="19205"/>
                  <a:pt x="8551" y="20176"/>
                </a:cubicBezTo>
                <a:cubicBezTo>
                  <a:pt x="8448" y="21089"/>
                  <a:pt x="8801" y="21913"/>
                  <a:pt x="9154" y="22708"/>
                </a:cubicBezTo>
                <a:cubicBezTo>
                  <a:pt x="9669" y="23826"/>
                  <a:pt x="10582" y="24871"/>
                  <a:pt x="12053" y="26019"/>
                </a:cubicBezTo>
                <a:cubicBezTo>
                  <a:pt x="12348" y="26254"/>
                  <a:pt x="12627" y="26460"/>
                  <a:pt x="12863" y="26652"/>
                </a:cubicBezTo>
                <a:cubicBezTo>
                  <a:pt x="14599" y="28079"/>
                  <a:pt x="15777" y="29713"/>
                  <a:pt x="16380" y="31538"/>
                </a:cubicBezTo>
                <a:cubicBezTo>
                  <a:pt x="16553" y="32028"/>
                  <a:pt x="16653" y="32483"/>
                  <a:pt x="16682" y="32902"/>
                </a:cubicBezTo>
                <a:lnTo>
                  <a:pt x="16682" y="32902"/>
                </a:lnTo>
                <a:cubicBezTo>
                  <a:pt x="16692" y="32897"/>
                  <a:pt x="16701" y="32893"/>
                  <a:pt x="16711" y="32888"/>
                </a:cubicBezTo>
                <a:lnTo>
                  <a:pt x="16711" y="32888"/>
                </a:lnTo>
                <a:cubicBezTo>
                  <a:pt x="16663" y="32453"/>
                  <a:pt x="16562" y="31979"/>
                  <a:pt x="16395" y="31479"/>
                </a:cubicBezTo>
                <a:cubicBezTo>
                  <a:pt x="15777" y="29654"/>
                  <a:pt x="14599" y="28006"/>
                  <a:pt x="12863" y="26578"/>
                </a:cubicBezTo>
                <a:cubicBezTo>
                  <a:pt x="12627" y="26387"/>
                  <a:pt x="12348" y="26181"/>
                  <a:pt x="12053" y="25945"/>
                </a:cubicBezTo>
                <a:cubicBezTo>
                  <a:pt x="10611" y="24797"/>
                  <a:pt x="9684" y="23767"/>
                  <a:pt x="9169" y="22664"/>
                </a:cubicBezTo>
                <a:cubicBezTo>
                  <a:pt x="8816" y="21898"/>
                  <a:pt x="8492" y="21089"/>
                  <a:pt x="8580" y="20176"/>
                </a:cubicBezTo>
                <a:cubicBezTo>
                  <a:pt x="8669" y="19220"/>
                  <a:pt x="9184" y="18219"/>
                  <a:pt x="10023" y="17366"/>
                </a:cubicBezTo>
                <a:cubicBezTo>
                  <a:pt x="10332" y="17057"/>
                  <a:pt x="10685" y="16748"/>
                  <a:pt x="11067" y="16483"/>
                </a:cubicBezTo>
                <a:cubicBezTo>
                  <a:pt x="11906" y="15894"/>
                  <a:pt x="12848" y="15453"/>
                  <a:pt x="13746" y="15026"/>
                </a:cubicBezTo>
                <a:cubicBezTo>
                  <a:pt x="14187" y="14834"/>
                  <a:pt x="14673" y="14614"/>
                  <a:pt x="15114" y="14363"/>
                </a:cubicBezTo>
                <a:cubicBezTo>
                  <a:pt x="16542" y="13613"/>
                  <a:pt x="17896" y="12656"/>
                  <a:pt x="19117" y="11494"/>
                </a:cubicBezTo>
                <a:cubicBezTo>
                  <a:pt x="20148" y="10523"/>
                  <a:pt x="20869" y="9581"/>
                  <a:pt x="21310" y="8609"/>
                </a:cubicBezTo>
                <a:cubicBezTo>
                  <a:pt x="21575" y="8035"/>
                  <a:pt x="21737" y="7476"/>
                  <a:pt x="21796" y="6902"/>
                </a:cubicBezTo>
                <a:cubicBezTo>
                  <a:pt x="21869" y="6122"/>
                  <a:pt x="21752" y="5387"/>
                  <a:pt x="21649" y="4768"/>
                </a:cubicBezTo>
                <a:cubicBezTo>
                  <a:pt x="21354" y="3135"/>
                  <a:pt x="20839" y="1604"/>
                  <a:pt x="20133" y="192"/>
                </a:cubicBezTo>
                <a:close/>
                <a:moveTo>
                  <a:pt x="17454" y="32730"/>
                </a:moveTo>
                <a:lnTo>
                  <a:pt x="17454" y="32730"/>
                </a:lnTo>
                <a:cubicBezTo>
                  <a:pt x="17425" y="32788"/>
                  <a:pt x="17425" y="32818"/>
                  <a:pt x="17410" y="32877"/>
                </a:cubicBezTo>
                <a:cubicBezTo>
                  <a:pt x="17337" y="32936"/>
                  <a:pt x="17263" y="32965"/>
                  <a:pt x="17204" y="33009"/>
                </a:cubicBezTo>
                <a:cubicBezTo>
                  <a:pt x="17234" y="32950"/>
                  <a:pt x="17234" y="32891"/>
                  <a:pt x="17234" y="32862"/>
                </a:cubicBezTo>
                <a:cubicBezTo>
                  <a:pt x="17307" y="32818"/>
                  <a:pt x="17381" y="32759"/>
                  <a:pt x="17454" y="32730"/>
                </a:cubicBezTo>
                <a:close/>
                <a:moveTo>
                  <a:pt x="17690" y="32906"/>
                </a:moveTo>
                <a:lnTo>
                  <a:pt x="17690" y="32906"/>
                </a:lnTo>
                <a:cubicBezTo>
                  <a:pt x="17660" y="32950"/>
                  <a:pt x="17631" y="32965"/>
                  <a:pt x="17616" y="32980"/>
                </a:cubicBezTo>
                <a:cubicBezTo>
                  <a:pt x="17616" y="32997"/>
                  <a:pt x="17616" y="33009"/>
                  <a:pt x="17613" y="33019"/>
                </a:cubicBezTo>
                <a:lnTo>
                  <a:pt x="17613" y="33019"/>
                </a:lnTo>
                <a:cubicBezTo>
                  <a:pt x="17629" y="32997"/>
                  <a:pt x="17652" y="32976"/>
                  <a:pt x="17675" y="32965"/>
                </a:cubicBezTo>
                <a:cubicBezTo>
                  <a:pt x="17675" y="32950"/>
                  <a:pt x="17690" y="32936"/>
                  <a:pt x="17690" y="32906"/>
                </a:cubicBezTo>
                <a:close/>
                <a:moveTo>
                  <a:pt x="17586" y="32822"/>
                </a:moveTo>
                <a:cubicBezTo>
                  <a:pt x="17531" y="32894"/>
                  <a:pt x="17475" y="32965"/>
                  <a:pt x="17413" y="33032"/>
                </a:cubicBezTo>
                <a:lnTo>
                  <a:pt x="17413" y="33032"/>
                </a:lnTo>
                <a:cubicBezTo>
                  <a:pt x="17429" y="33001"/>
                  <a:pt x="17454" y="32947"/>
                  <a:pt x="17454" y="32906"/>
                </a:cubicBezTo>
                <a:lnTo>
                  <a:pt x="17586" y="32822"/>
                </a:lnTo>
                <a:close/>
                <a:moveTo>
                  <a:pt x="17613" y="33019"/>
                </a:moveTo>
                <a:cubicBezTo>
                  <a:pt x="17609" y="33026"/>
                  <a:pt x="17605" y="33032"/>
                  <a:pt x="17602" y="33039"/>
                </a:cubicBezTo>
                <a:cubicBezTo>
                  <a:pt x="17608" y="33032"/>
                  <a:pt x="17611" y="33026"/>
                  <a:pt x="17613" y="33019"/>
                </a:cubicBezTo>
                <a:close/>
                <a:moveTo>
                  <a:pt x="19632" y="221"/>
                </a:moveTo>
                <a:lnTo>
                  <a:pt x="19588" y="265"/>
                </a:lnTo>
                <a:cubicBezTo>
                  <a:pt x="20280" y="1663"/>
                  <a:pt x="20766" y="3164"/>
                  <a:pt x="21031" y="4783"/>
                </a:cubicBezTo>
                <a:cubicBezTo>
                  <a:pt x="21134" y="5357"/>
                  <a:pt x="21237" y="6108"/>
                  <a:pt x="21148" y="6888"/>
                </a:cubicBezTo>
                <a:cubicBezTo>
                  <a:pt x="21089" y="7432"/>
                  <a:pt x="20927" y="8006"/>
                  <a:pt x="20692" y="8551"/>
                </a:cubicBezTo>
                <a:cubicBezTo>
                  <a:pt x="20265" y="9507"/>
                  <a:pt x="19559" y="10449"/>
                  <a:pt x="18588" y="11420"/>
                </a:cubicBezTo>
                <a:cubicBezTo>
                  <a:pt x="17410" y="12583"/>
                  <a:pt x="16100" y="13554"/>
                  <a:pt x="14702" y="14334"/>
                </a:cubicBezTo>
                <a:cubicBezTo>
                  <a:pt x="14261" y="14570"/>
                  <a:pt x="13805" y="14805"/>
                  <a:pt x="13349" y="15026"/>
                </a:cubicBezTo>
                <a:cubicBezTo>
                  <a:pt x="12480" y="15467"/>
                  <a:pt x="11583" y="15909"/>
                  <a:pt x="10773" y="16497"/>
                </a:cubicBezTo>
                <a:cubicBezTo>
                  <a:pt x="10405" y="16777"/>
                  <a:pt x="10052" y="17071"/>
                  <a:pt x="9743" y="17380"/>
                </a:cubicBezTo>
                <a:cubicBezTo>
                  <a:pt x="8919" y="18234"/>
                  <a:pt x="8404" y="19220"/>
                  <a:pt x="8286" y="20176"/>
                </a:cubicBezTo>
                <a:cubicBezTo>
                  <a:pt x="8183" y="21089"/>
                  <a:pt x="8477" y="21913"/>
                  <a:pt x="8801" y="22664"/>
                </a:cubicBezTo>
                <a:cubicBezTo>
                  <a:pt x="9434" y="24150"/>
                  <a:pt x="10714" y="25312"/>
                  <a:pt x="11744" y="26166"/>
                </a:cubicBezTo>
                <a:cubicBezTo>
                  <a:pt x="12053" y="26401"/>
                  <a:pt x="12333" y="26637"/>
                  <a:pt x="12569" y="26843"/>
                </a:cubicBezTo>
                <a:cubicBezTo>
                  <a:pt x="14335" y="28344"/>
                  <a:pt x="15541" y="30081"/>
                  <a:pt x="16100" y="31994"/>
                </a:cubicBezTo>
                <a:cubicBezTo>
                  <a:pt x="16216" y="32380"/>
                  <a:pt x="16298" y="32732"/>
                  <a:pt x="16347" y="33080"/>
                </a:cubicBezTo>
                <a:lnTo>
                  <a:pt x="16347" y="33080"/>
                </a:lnTo>
                <a:cubicBezTo>
                  <a:pt x="16358" y="33073"/>
                  <a:pt x="16371" y="33067"/>
                  <a:pt x="16383" y="33060"/>
                </a:cubicBezTo>
                <a:lnTo>
                  <a:pt x="16383" y="33060"/>
                </a:lnTo>
                <a:cubicBezTo>
                  <a:pt x="16345" y="32728"/>
                  <a:pt x="16262" y="32371"/>
                  <a:pt x="16145" y="31979"/>
                </a:cubicBezTo>
                <a:cubicBezTo>
                  <a:pt x="15556" y="30036"/>
                  <a:pt x="14364" y="28300"/>
                  <a:pt x="12598" y="26784"/>
                </a:cubicBezTo>
                <a:cubicBezTo>
                  <a:pt x="12333" y="26563"/>
                  <a:pt x="12053" y="26343"/>
                  <a:pt x="11759" y="26107"/>
                </a:cubicBezTo>
                <a:cubicBezTo>
                  <a:pt x="10714" y="25283"/>
                  <a:pt x="9449" y="24120"/>
                  <a:pt x="8845" y="22649"/>
                </a:cubicBezTo>
                <a:cubicBezTo>
                  <a:pt x="8521" y="21898"/>
                  <a:pt x="8227" y="21089"/>
                  <a:pt x="8345" y="20206"/>
                </a:cubicBezTo>
                <a:cubicBezTo>
                  <a:pt x="8448" y="19264"/>
                  <a:pt x="8963" y="18293"/>
                  <a:pt x="9772" y="17439"/>
                </a:cubicBezTo>
                <a:cubicBezTo>
                  <a:pt x="10096" y="17130"/>
                  <a:pt x="10420" y="16836"/>
                  <a:pt x="10788" y="16556"/>
                </a:cubicBezTo>
                <a:cubicBezTo>
                  <a:pt x="11597" y="15968"/>
                  <a:pt x="12495" y="15526"/>
                  <a:pt x="13363" y="15099"/>
                </a:cubicBezTo>
                <a:cubicBezTo>
                  <a:pt x="13805" y="14879"/>
                  <a:pt x="14290" y="14643"/>
                  <a:pt x="14732" y="14408"/>
                </a:cubicBezTo>
                <a:cubicBezTo>
                  <a:pt x="16145" y="13628"/>
                  <a:pt x="17454" y="12642"/>
                  <a:pt x="18632" y="11479"/>
                </a:cubicBezTo>
                <a:cubicBezTo>
                  <a:pt x="19618" y="10508"/>
                  <a:pt x="20324" y="9551"/>
                  <a:pt x="20736" y="8580"/>
                </a:cubicBezTo>
                <a:cubicBezTo>
                  <a:pt x="21001" y="8006"/>
                  <a:pt x="21148" y="7432"/>
                  <a:pt x="21207" y="6888"/>
                </a:cubicBezTo>
                <a:cubicBezTo>
                  <a:pt x="21281" y="6108"/>
                  <a:pt x="21178" y="5357"/>
                  <a:pt x="21089" y="4768"/>
                </a:cubicBezTo>
                <a:cubicBezTo>
                  <a:pt x="20810" y="3150"/>
                  <a:pt x="20324" y="1619"/>
                  <a:pt x="19632" y="221"/>
                </a:cubicBezTo>
                <a:close/>
                <a:moveTo>
                  <a:pt x="16682" y="32902"/>
                </a:moveTo>
                <a:lnTo>
                  <a:pt x="16682" y="32902"/>
                </a:lnTo>
                <a:cubicBezTo>
                  <a:pt x="16645" y="32921"/>
                  <a:pt x="16608" y="32940"/>
                  <a:pt x="16571" y="32965"/>
                </a:cubicBezTo>
                <a:cubicBezTo>
                  <a:pt x="16571" y="33016"/>
                  <a:pt x="16571" y="33059"/>
                  <a:pt x="16576" y="33101"/>
                </a:cubicBezTo>
                <a:lnTo>
                  <a:pt x="16576" y="33101"/>
                </a:lnTo>
                <a:lnTo>
                  <a:pt x="16616" y="33083"/>
                </a:lnTo>
                <a:cubicBezTo>
                  <a:pt x="16660" y="33053"/>
                  <a:pt x="16674" y="33053"/>
                  <a:pt x="16689" y="33039"/>
                </a:cubicBezTo>
                <a:cubicBezTo>
                  <a:pt x="16688" y="32994"/>
                  <a:pt x="16685" y="32948"/>
                  <a:pt x="16682" y="32902"/>
                </a:cubicBezTo>
                <a:close/>
                <a:moveTo>
                  <a:pt x="16513" y="33009"/>
                </a:moveTo>
                <a:cubicBezTo>
                  <a:pt x="16498" y="33009"/>
                  <a:pt x="16498" y="33024"/>
                  <a:pt x="16468" y="33024"/>
                </a:cubicBezTo>
                <a:cubicBezTo>
                  <a:pt x="16440" y="33033"/>
                  <a:pt x="16411" y="33046"/>
                  <a:pt x="16383" y="33060"/>
                </a:cubicBezTo>
                <a:lnTo>
                  <a:pt x="16383" y="33060"/>
                </a:lnTo>
                <a:cubicBezTo>
                  <a:pt x="16387" y="33103"/>
                  <a:pt x="16392" y="33144"/>
                  <a:pt x="16395" y="33186"/>
                </a:cubicBezTo>
                <a:lnTo>
                  <a:pt x="16513" y="33131"/>
                </a:lnTo>
                <a:lnTo>
                  <a:pt x="16513" y="33009"/>
                </a:lnTo>
                <a:close/>
                <a:moveTo>
                  <a:pt x="17131" y="32891"/>
                </a:moveTo>
                <a:cubicBezTo>
                  <a:pt x="17131" y="32950"/>
                  <a:pt x="17116" y="33009"/>
                  <a:pt x="17101" y="33053"/>
                </a:cubicBezTo>
                <a:cubicBezTo>
                  <a:pt x="17028" y="33112"/>
                  <a:pt x="16954" y="33156"/>
                  <a:pt x="16866" y="33200"/>
                </a:cubicBezTo>
                <a:cubicBezTo>
                  <a:pt x="16895" y="33156"/>
                  <a:pt x="16895" y="33097"/>
                  <a:pt x="16895" y="33039"/>
                </a:cubicBezTo>
                <a:cubicBezTo>
                  <a:pt x="16969" y="32980"/>
                  <a:pt x="17057" y="32950"/>
                  <a:pt x="17131" y="32891"/>
                </a:cubicBezTo>
                <a:close/>
                <a:moveTo>
                  <a:pt x="17381" y="32980"/>
                </a:moveTo>
                <a:cubicBezTo>
                  <a:pt x="17381" y="33009"/>
                  <a:pt x="17351" y="33024"/>
                  <a:pt x="17351" y="33024"/>
                </a:cubicBezTo>
                <a:cubicBezTo>
                  <a:pt x="17337" y="33053"/>
                  <a:pt x="17337" y="33097"/>
                  <a:pt x="17322" y="33112"/>
                </a:cubicBezTo>
                <a:cubicBezTo>
                  <a:pt x="17263" y="33142"/>
                  <a:pt x="17204" y="33200"/>
                  <a:pt x="17131" y="33245"/>
                </a:cubicBezTo>
                <a:cubicBezTo>
                  <a:pt x="17160" y="33186"/>
                  <a:pt x="17160" y="33142"/>
                  <a:pt x="17175" y="33097"/>
                </a:cubicBezTo>
                <a:cubicBezTo>
                  <a:pt x="17248" y="33053"/>
                  <a:pt x="17307" y="33024"/>
                  <a:pt x="17381" y="32980"/>
                </a:cubicBezTo>
                <a:close/>
                <a:moveTo>
                  <a:pt x="17499" y="33053"/>
                </a:moveTo>
                <a:lnTo>
                  <a:pt x="17499" y="33053"/>
                </a:lnTo>
                <a:cubicBezTo>
                  <a:pt x="17469" y="33083"/>
                  <a:pt x="17410" y="33112"/>
                  <a:pt x="17381" y="33156"/>
                </a:cubicBezTo>
                <a:cubicBezTo>
                  <a:pt x="17351" y="33186"/>
                  <a:pt x="17351" y="33200"/>
                  <a:pt x="17337" y="33245"/>
                </a:cubicBezTo>
                <a:cubicBezTo>
                  <a:pt x="17366" y="33230"/>
                  <a:pt x="17410" y="33186"/>
                  <a:pt x="17454" y="33156"/>
                </a:cubicBezTo>
                <a:cubicBezTo>
                  <a:pt x="17469" y="33127"/>
                  <a:pt x="17484" y="33097"/>
                  <a:pt x="17499" y="33053"/>
                </a:cubicBezTo>
                <a:close/>
                <a:moveTo>
                  <a:pt x="16347" y="33080"/>
                </a:moveTo>
                <a:cubicBezTo>
                  <a:pt x="16301" y="33105"/>
                  <a:pt x="16258" y="33133"/>
                  <a:pt x="16218" y="33156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70" y="33278"/>
                  <a:pt x="16321" y="33252"/>
                  <a:pt x="16365" y="33230"/>
                </a:cubicBezTo>
                <a:cubicBezTo>
                  <a:pt x="16360" y="33180"/>
                  <a:pt x="16354" y="33130"/>
                  <a:pt x="16347" y="33080"/>
                </a:cubicBezTo>
                <a:close/>
                <a:moveTo>
                  <a:pt x="16822" y="33083"/>
                </a:moveTo>
                <a:cubicBezTo>
                  <a:pt x="16822" y="33127"/>
                  <a:pt x="16807" y="33186"/>
                  <a:pt x="16807" y="33245"/>
                </a:cubicBezTo>
                <a:cubicBezTo>
                  <a:pt x="16733" y="33303"/>
                  <a:pt x="16645" y="33333"/>
                  <a:pt x="16571" y="33392"/>
                </a:cubicBezTo>
                <a:lnTo>
                  <a:pt x="16571" y="33230"/>
                </a:lnTo>
                <a:cubicBezTo>
                  <a:pt x="16660" y="33171"/>
                  <a:pt x="16733" y="33127"/>
                  <a:pt x="16822" y="33083"/>
                </a:cubicBezTo>
                <a:close/>
                <a:moveTo>
                  <a:pt x="17184" y="33317"/>
                </a:moveTo>
                <a:cubicBezTo>
                  <a:pt x="17156" y="33350"/>
                  <a:pt x="17128" y="33381"/>
                  <a:pt x="17099" y="33412"/>
                </a:cubicBezTo>
                <a:lnTo>
                  <a:pt x="17099" y="33412"/>
                </a:lnTo>
                <a:cubicBezTo>
                  <a:pt x="17101" y="33397"/>
                  <a:pt x="17101" y="33385"/>
                  <a:pt x="17101" y="33377"/>
                </a:cubicBezTo>
                <a:lnTo>
                  <a:pt x="17184" y="33317"/>
                </a:lnTo>
                <a:close/>
                <a:moveTo>
                  <a:pt x="17086" y="33171"/>
                </a:moveTo>
                <a:lnTo>
                  <a:pt x="17086" y="33171"/>
                </a:lnTo>
                <a:cubicBezTo>
                  <a:pt x="17057" y="33230"/>
                  <a:pt x="17057" y="33259"/>
                  <a:pt x="17042" y="33318"/>
                </a:cubicBezTo>
                <a:cubicBezTo>
                  <a:pt x="16983" y="33348"/>
                  <a:pt x="16910" y="33406"/>
                  <a:pt x="16836" y="33451"/>
                </a:cubicBezTo>
                <a:cubicBezTo>
                  <a:pt x="16866" y="33392"/>
                  <a:pt x="16866" y="33333"/>
                  <a:pt x="16866" y="33289"/>
                </a:cubicBezTo>
                <a:cubicBezTo>
                  <a:pt x="16939" y="33259"/>
                  <a:pt x="16998" y="33200"/>
                  <a:pt x="17086" y="33171"/>
                </a:cubicBezTo>
                <a:close/>
                <a:moveTo>
                  <a:pt x="17337" y="33348"/>
                </a:moveTo>
                <a:cubicBezTo>
                  <a:pt x="17322" y="33377"/>
                  <a:pt x="17278" y="33392"/>
                  <a:pt x="17263" y="33406"/>
                </a:cubicBezTo>
                <a:cubicBezTo>
                  <a:pt x="17263" y="33421"/>
                  <a:pt x="17248" y="33451"/>
                  <a:pt x="17248" y="33465"/>
                </a:cubicBezTo>
                <a:lnTo>
                  <a:pt x="17322" y="33392"/>
                </a:lnTo>
                <a:cubicBezTo>
                  <a:pt x="17322" y="33377"/>
                  <a:pt x="17336" y="33348"/>
                  <a:pt x="17337" y="33348"/>
                </a:cubicBezTo>
                <a:close/>
                <a:moveTo>
                  <a:pt x="17160" y="33524"/>
                </a:moveTo>
                <a:cubicBezTo>
                  <a:pt x="17152" y="33528"/>
                  <a:pt x="17145" y="33532"/>
                  <a:pt x="17139" y="33537"/>
                </a:cubicBezTo>
                <a:lnTo>
                  <a:pt x="17139" y="33537"/>
                </a:lnTo>
                <a:cubicBezTo>
                  <a:pt x="17146" y="33533"/>
                  <a:pt x="17153" y="33529"/>
                  <a:pt x="17160" y="33524"/>
                </a:cubicBezTo>
                <a:close/>
                <a:moveTo>
                  <a:pt x="16050" y="33248"/>
                </a:moveTo>
                <a:cubicBezTo>
                  <a:pt x="16058" y="33292"/>
                  <a:pt x="16065" y="33335"/>
                  <a:pt x="16071" y="33377"/>
                </a:cubicBezTo>
                <a:cubicBezTo>
                  <a:pt x="16100" y="33363"/>
                  <a:pt x="16131" y="33347"/>
                  <a:pt x="16164" y="33331"/>
                </a:cubicBezTo>
                <a:lnTo>
                  <a:pt x="16164" y="33331"/>
                </a:lnTo>
                <a:cubicBezTo>
                  <a:pt x="16166" y="33352"/>
                  <a:pt x="16169" y="33373"/>
                  <a:pt x="16174" y="33392"/>
                </a:cubicBezTo>
                <a:lnTo>
                  <a:pt x="15894" y="33554"/>
                </a:lnTo>
                <a:cubicBezTo>
                  <a:pt x="15865" y="33480"/>
                  <a:pt x="15865" y="33406"/>
                  <a:pt x="15865" y="33348"/>
                </a:cubicBezTo>
                <a:cubicBezTo>
                  <a:pt x="15922" y="33310"/>
                  <a:pt x="15985" y="33278"/>
                  <a:pt x="16050" y="33248"/>
                </a:cubicBezTo>
                <a:close/>
                <a:moveTo>
                  <a:pt x="16513" y="33274"/>
                </a:moveTo>
                <a:lnTo>
                  <a:pt x="16513" y="33465"/>
                </a:lnTo>
                <a:cubicBezTo>
                  <a:pt x="16424" y="33524"/>
                  <a:pt x="16321" y="33568"/>
                  <a:pt x="16248" y="33613"/>
                </a:cubicBezTo>
                <a:cubicBezTo>
                  <a:pt x="16233" y="33539"/>
                  <a:pt x="16233" y="33480"/>
                  <a:pt x="16233" y="33421"/>
                </a:cubicBezTo>
                <a:cubicBezTo>
                  <a:pt x="16248" y="33406"/>
                  <a:pt x="16292" y="33392"/>
                  <a:pt x="16307" y="33392"/>
                </a:cubicBezTo>
                <a:cubicBezTo>
                  <a:pt x="16380" y="33348"/>
                  <a:pt x="16439" y="33318"/>
                  <a:pt x="16513" y="33274"/>
                </a:cubicBezTo>
                <a:close/>
                <a:moveTo>
                  <a:pt x="16807" y="33333"/>
                </a:moveTo>
                <a:cubicBezTo>
                  <a:pt x="16807" y="33392"/>
                  <a:pt x="16792" y="33451"/>
                  <a:pt x="16763" y="33495"/>
                </a:cubicBezTo>
                <a:cubicBezTo>
                  <a:pt x="16689" y="33554"/>
                  <a:pt x="16616" y="33598"/>
                  <a:pt x="16542" y="33642"/>
                </a:cubicBezTo>
                <a:cubicBezTo>
                  <a:pt x="16542" y="33598"/>
                  <a:pt x="16571" y="33539"/>
                  <a:pt x="16571" y="33480"/>
                </a:cubicBezTo>
                <a:cubicBezTo>
                  <a:pt x="16645" y="33421"/>
                  <a:pt x="16733" y="33392"/>
                  <a:pt x="16807" y="33333"/>
                </a:cubicBezTo>
                <a:close/>
                <a:moveTo>
                  <a:pt x="17013" y="33406"/>
                </a:moveTo>
                <a:lnTo>
                  <a:pt x="17013" y="33406"/>
                </a:lnTo>
                <a:cubicBezTo>
                  <a:pt x="16983" y="33465"/>
                  <a:pt x="16969" y="33495"/>
                  <a:pt x="16954" y="33554"/>
                </a:cubicBezTo>
                <a:cubicBezTo>
                  <a:pt x="16895" y="33598"/>
                  <a:pt x="16836" y="33642"/>
                  <a:pt x="16763" y="33686"/>
                </a:cubicBezTo>
                <a:cubicBezTo>
                  <a:pt x="16807" y="33627"/>
                  <a:pt x="16822" y="33598"/>
                  <a:pt x="16822" y="33539"/>
                </a:cubicBezTo>
                <a:cubicBezTo>
                  <a:pt x="16895" y="33495"/>
                  <a:pt x="16954" y="33451"/>
                  <a:pt x="17013" y="33406"/>
                </a:cubicBezTo>
                <a:close/>
                <a:moveTo>
                  <a:pt x="15791" y="33377"/>
                </a:moveTo>
                <a:cubicBezTo>
                  <a:pt x="15791" y="33451"/>
                  <a:pt x="15806" y="33495"/>
                  <a:pt x="15806" y="33554"/>
                </a:cubicBezTo>
                <a:cubicBezTo>
                  <a:pt x="15762" y="33568"/>
                  <a:pt x="15718" y="33613"/>
                  <a:pt x="15659" y="33627"/>
                </a:cubicBezTo>
                <a:cubicBezTo>
                  <a:pt x="15615" y="33642"/>
                  <a:pt x="15571" y="33686"/>
                  <a:pt x="15512" y="33701"/>
                </a:cubicBezTo>
                <a:cubicBezTo>
                  <a:pt x="15512" y="33671"/>
                  <a:pt x="15512" y="33613"/>
                  <a:pt x="15497" y="33539"/>
                </a:cubicBezTo>
                <a:cubicBezTo>
                  <a:pt x="15585" y="33480"/>
                  <a:pt x="15688" y="33421"/>
                  <a:pt x="15791" y="33377"/>
                </a:cubicBezTo>
                <a:close/>
                <a:moveTo>
                  <a:pt x="17139" y="33537"/>
                </a:moveTo>
                <a:lnTo>
                  <a:pt x="17139" y="33537"/>
                </a:lnTo>
                <a:cubicBezTo>
                  <a:pt x="17099" y="33559"/>
                  <a:pt x="17053" y="33575"/>
                  <a:pt x="17028" y="33613"/>
                </a:cubicBezTo>
                <a:cubicBezTo>
                  <a:pt x="17028" y="33627"/>
                  <a:pt x="17013" y="33671"/>
                  <a:pt x="16983" y="33701"/>
                </a:cubicBezTo>
                <a:lnTo>
                  <a:pt x="17101" y="33598"/>
                </a:lnTo>
                <a:cubicBezTo>
                  <a:pt x="17112" y="33566"/>
                  <a:pt x="17123" y="33549"/>
                  <a:pt x="17139" y="33537"/>
                </a:cubicBezTo>
                <a:close/>
                <a:moveTo>
                  <a:pt x="16159" y="33465"/>
                </a:moveTo>
                <a:lnTo>
                  <a:pt x="16159" y="33642"/>
                </a:lnTo>
                <a:cubicBezTo>
                  <a:pt x="16145" y="33657"/>
                  <a:pt x="16130" y="33657"/>
                  <a:pt x="16100" y="33686"/>
                </a:cubicBezTo>
                <a:cubicBezTo>
                  <a:pt x="16027" y="33716"/>
                  <a:pt x="15953" y="33774"/>
                  <a:pt x="15880" y="33804"/>
                </a:cubicBezTo>
                <a:lnTo>
                  <a:pt x="15880" y="33613"/>
                </a:lnTo>
                <a:cubicBezTo>
                  <a:pt x="15983" y="33554"/>
                  <a:pt x="16071" y="33495"/>
                  <a:pt x="16159" y="33465"/>
                </a:cubicBezTo>
                <a:close/>
                <a:moveTo>
                  <a:pt x="16802" y="33751"/>
                </a:moveTo>
                <a:lnTo>
                  <a:pt x="16802" y="33751"/>
                </a:lnTo>
                <a:cubicBezTo>
                  <a:pt x="16784" y="33773"/>
                  <a:pt x="16766" y="33794"/>
                  <a:pt x="16748" y="33816"/>
                </a:cubicBezTo>
                <a:lnTo>
                  <a:pt x="16748" y="33816"/>
                </a:lnTo>
                <a:cubicBezTo>
                  <a:pt x="16748" y="33789"/>
                  <a:pt x="16748" y="33789"/>
                  <a:pt x="16763" y="33774"/>
                </a:cubicBezTo>
                <a:lnTo>
                  <a:pt x="16802" y="33751"/>
                </a:lnTo>
                <a:close/>
                <a:moveTo>
                  <a:pt x="16498" y="33524"/>
                </a:moveTo>
                <a:cubicBezTo>
                  <a:pt x="16498" y="33568"/>
                  <a:pt x="16468" y="33627"/>
                  <a:pt x="16468" y="33686"/>
                </a:cubicBezTo>
                <a:cubicBezTo>
                  <a:pt x="16395" y="33745"/>
                  <a:pt x="16307" y="33789"/>
                  <a:pt x="16233" y="33833"/>
                </a:cubicBezTo>
                <a:lnTo>
                  <a:pt x="16233" y="33671"/>
                </a:lnTo>
                <a:cubicBezTo>
                  <a:pt x="16307" y="33627"/>
                  <a:pt x="16395" y="33568"/>
                  <a:pt x="16498" y="33524"/>
                </a:cubicBezTo>
                <a:close/>
                <a:moveTo>
                  <a:pt x="16748" y="33583"/>
                </a:moveTo>
                <a:cubicBezTo>
                  <a:pt x="16733" y="33642"/>
                  <a:pt x="16719" y="33701"/>
                  <a:pt x="16719" y="33745"/>
                </a:cubicBezTo>
                <a:cubicBezTo>
                  <a:pt x="16645" y="33789"/>
                  <a:pt x="16571" y="33833"/>
                  <a:pt x="16498" y="33892"/>
                </a:cubicBezTo>
                <a:cubicBezTo>
                  <a:pt x="16513" y="33833"/>
                  <a:pt x="16513" y="33774"/>
                  <a:pt x="16527" y="33745"/>
                </a:cubicBezTo>
                <a:cubicBezTo>
                  <a:pt x="16601" y="33686"/>
                  <a:pt x="16674" y="33642"/>
                  <a:pt x="16748" y="33583"/>
                </a:cubicBezTo>
                <a:close/>
                <a:moveTo>
                  <a:pt x="16983" y="33774"/>
                </a:moveTo>
                <a:cubicBezTo>
                  <a:pt x="16969" y="33789"/>
                  <a:pt x="16939" y="33819"/>
                  <a:pt x="16910" y="33833"/>
                </a:cubicBezTo>
                <a:cubicBezTo>
                  <a:pt x="16895" y="33848"/>
                  <a:pt x="16895" y="33863"/>
                  <a:pt x="16880" y="33892"/>
                </a:cubicBezTo>
                <a:lnTo>
                  <a:pt x="16954" y="33819"/>
                </a:lnTo>
                <a:cubicBezTo>
                  <a:pt x="16969" y="33819"/>
                  <a:pt x="16983" y="33789"/>
                  <a:pt x="16983" y="33774"/>
                </a:cubicBezTo>
                <a:close/>
                <a:moveTo>
                  <a:pt x="15424" y="33568"/>
                </a:moveTo>
                <a:cubicBezTo>
                  <a:pt x="15424" y="33642"/>
                  <a:pt x="15438" y="33701"/>
                  <a:pt x="15438" y="33774"/>
                </a:cubicBezTo>
                <a:cubicBezTo>
                  <a:pt x="15394" y="33819"/>
                  <a:pt x="15335" y="33833"/>
                  <a:pt x="15276" y="33863"/>
                </a:cubicBezTo>
                <a:cubicBezTo>
                  <a:pt x="15232" y="33892"/>
                  <a:pt x="15203" y="33922"/>
                  <a:pt x="15144" y="33936"/>
                </a:cubicBezTo>
                <a:cubicBezTo>
                  <a:pt x="15173" y="33892"/>
                  <a:pt x="15173" y="33819"/>
                  <a:pt x="15144" y="33745"/>
                </a:cubicBezTo>
                <a:lnTo>
                  <a:pt x="15424" y="33568"/>
                </a:lnTo>
                <a:close/>
                <a:moveTo>
                  <a:pt x="16807" y="33966"/>
                </a:moveTo>
                <a:cubicBezTo>
                  <a:pt x="16788" y="33966"/>
                  <a:pt x="16775" y="33971"/>
                  <a:pt x="16765" y="33981"/>
                </a:cubicBezTo>
                <a:lnTo>
                  <a:pt x="16765" y="33981"/>
                </a:lnTo>
                <a:cubicBezTo>
                  <a:pt x="16778" y="33975"/>
                  <a:pt x="16791" y="33970"/>
                  <a:pt x="16807" y="33966"/>
                </a:cubicBezTo>
                <a:close/>
                <a:moveTo>
                  <a:pt x="15806" y="33642"/>
                </a:moveTo>
                <a:lnTo>
                  <a:pt x="15806" y="33833"/>
                </a:lnTo>
                <a:lnTo>
                  <a:pt x="15541" y="33995"/>
                </a:lnTo>
                <a:lnTo>
                  <a:pt x="15541" y="33819"/>
                </a:lnTo>
                <a:cubicBezTo>
                  <a:pt x="15585" y="33774"/>
                  <a:pt x="15644" y="33745"/>
                  <a:pt x="15703" y="33716"/>
                </a:cubicBezTo>
                <a:cubicBezTo>
                  <a:pt x="15733" y="33701"/>
                  <a:pt x="15777" y="33686"/>
                  <a:pt x="15806" y="33642"/>
                </a:cubicBezTo>
                <a:close/>
                <a:moveTo>
                  <a:pt x="16159" y="33716"/>
                </a:moveTo>
                <a:cubicBezTo>
                  <a:pt x="16159" y="33774"/>
                  <a:pt x="16159" y="33833"/>
                  <a:pt x="16145" y="33907"/>
                </a:cubicBezTo>
                <a:cubicBezTo>
                  <a:pt x="16086" y="33936"/>
                  <a:pt x="16012" y="33980"/>
                  <a:pt x="15953" y="34010"/>
                </a:cubicBezTo>
                <a:cubicBezTo>
                  <a:pt x="15939" y="34025"/>
                  <a:pt x="15924" y="34025"/>
                  <a:pt x="15880" y="34054"/>
                </a:cubicBezTo>
                <a:cubicBezTo>
                  <a:pt x="15880" y="33995"/>
                  <a:pt x="15909" y="33922"/>
                  <a:pt x="15880" y="33863"/>
                </a:cubicBezTo>
                <a:cubicBezTo>
                  <a:pt x="15983" y="33819"/>
                  <a:pt x="16056" y="33774"/>
                  <a:pt x="16145" y="33716"/>
                </a:cubicBezTo>
                <a:close/>
                <a:moveTo>
                  <a:pt x="16454" y="33774"/>
                </a:moveTo>
                <a:cubicBezTo>
                  <a:pt x="16439" y="33833"/>
                  <a:pt x="16439" y="33877"/>
                  <a:pt x="16410" y="33936"/>
                </a:cubicBezTo>
                <a:cubicBezTo>
                  <a:pt x="16351" y="33995"/>
                  <a:pt x="16277" y="34054"/>
                  <a:pt x="16203" y="34083"/>
                </a:cubicBezTo>
                <a:cubicBezTo>
                  <a:pt x="16203" y="34025"/>
                  <a:pt x="16218" y="33980"/>
                  <a:pt x="16218" y="33922"/>
                </a:cubicBezTo>
                <a:cubicBezTo>
                  <a:pt x="16292" y="33863"/>
                  <a:pt x="16380" y="33833"/>
                  <a:pt x="16454" y="33774"/>
                </a:cubicBezTo>
                <a:close/>
                <a:moveTo>
                  <a:pt x="16660" y="33848"/>
                </a:moveTo>
                <a:lnTo>
                  <a:pt x="16660" y="33848"/>
                </a:lnTo>
                <a:cubicBezTo>
                  <a:pt x="16645" y="33907"/>
                  <a:pt x="16616" y="33936"/>
                  <a:pt x="16601" y="33980"/>
                </a:cubicBezTo>
                <a:cubicBezTo>
                  <a:pt x="16542" y="34010"/>
                  <a:pt x="16498" y="34069"/>
                  <a:pt x="16424" y="34113"/>
                </a:cubicBezTo>
                <a:cubicBezTo>
                  <a:pt x="16454" y="34069"/>
                  <a:pt x="16454" y="34039"/>
                  <a:pt x="16468" y="33980"/>
                </a:cubicBezTo>
                <a:cubicBezTo>
                  <a:pt x="16527" y="33936"/>
                  <a:pt x="16601" y="33892"/>
                  <a:pt x="16660" y="33848"/>
                </a:cubicBezTo>
                <a:close/>
                <a:moveTo>
                  <a:pt x="16765" y="33981"/>
                </a:moveTo>
                <a:cubicBezTo>
                  <a:pt x="16731" y="33997"/>
                  <a:pt x="16707" y="34022"/>
                  <a:pt x="16674" y="34054"/>
                </a:cubicBezTo>
                <a:cubicBezTo>
                  <a:pt x="16674" y="34069"/>
                  <a:pt x="16660" y="34113"/>
                  <a:pt x="16645" y="34142"/>
                </a:cubicBezTo>
                <a:lnTo>
                  <a:pt x="16748" y="34039"/>
                </a:lnTo>
                <a:cubicBezTo>
                  <a:pt x="16748" y="34014"/>
                  <a:pt x="16753" y="33993"/>
                  <a:pt x="16765" y="33981"/>
                </a:cubicBezTo>
                <a:close/>
                <a:moveTo>
                  <a:pt x="15100" y="33789"/>
                </a:moveTo>
                <a:cubicBezTo>
                  <a:pt x="15100" y="33863"/>
                  <a:pt x="15114" y="33922"/>
                  <a:pt x="15114" y="33995"/>
                </a:cubicBezTo>
                <a:cubicBezTo>
                  <a:pt x="15026" y="34054"/>
                  <a:pt x="14923" y="34113"/>
                  <a:pt x="14835" y="34186"/>
                </a:cubicBezTo>
                <a:cubicBezTo>
                  <a:pt x="14835" y="34083"/>
                  <a:pt x="14820" y="34039"/>
                  <a:pt x="14820" y="33966"/>
                </a:cubicBezTo>
                <a:lnTo>
                  <a:pt x="15100" y="33789"/>
                </a:lnTo>
                <a:close/>
                <a:moveTo>
                  <a:pt x="15468" y="33848"/>
                </a:moveTo>
                <a:cubicBezTo>
                  <a:pt x="15468" y="33907"/>
                  <a:pt x="15482" y="33980"/>
                  <a:pt x="15482" y="34039"/>
                </a:cubicBezTo>
                <a:lnTo>
                  <a:pt x="15203" y="34201"/>
                </a:lnTo>
                <a:cubicBezTo>
                  <a:pt x="15203" y="34142"/>
                  <a:pt x="15203" y="34083"/>
                  <a:pt x="15188" y="34010"/>
                </a:cubicBezTo>
                <a:cubicBezTo>
                  <a:pt x="15247" y="33980"/>
                  <a:pt x="15276" y="33966"/>
                  <a:pt x="15335" y="33922"/>
                </a:cubicBezTo>
                <a:cubicBezTo>
                  <a:pt x="15365" y="33907"/>
                  <a:pt x="15424" y="33863"/>
                  <a:pt x="15468" y="33848"/>
                </a:cubicBezTo>
                <a:close/>
                <a:moveTo>
                  <a:pt x="16417" y="34219"/>
                </a:moveTo>
                <a:lnTo>
                  <a:pt x="16417" y="34219"/>
                </a:lnTo>
                <a:cubicBezTo>
                  <a:pt x="16409" y="34227"/>
                  <a:pt x="16402" y="34236"/>
                  <a:pt x="16395" y="34244"/>
                </a:cubicBezTo>
                <a:lnTo>
                  <a:pt x="16395" y="34244"/>
                </a:lnTo>
                <a:cubicBezTo>
                  <a:pt x="16395" y="34240"/>
                  <a:pt x="16395" y="34235"/>
                  <a:pt x="16395" y="34231"/>
                </a:cubicBezTo>
                <a:cubicBezTo>
                  <a:pt x="16402" y="34227"/>
                  <a:pt x="16409" y="34223"/>
                  <a:pt x="16417" y="34219"/>
                </a:cubicBezTo>
                <a:close/>
                <a:moveTo>
                  <a:pt x="15836" y="33907"/>
                </a:moveTo>
                <a:lnTo>
                  <a:pt x="15836" y="34083"/>
                </a:lnTo>
                <a:lnTo>
                  <a:pt x="15556" y="34260"/>
                </a:lnTo>
                <a:lnTo>
                  <a:pt x="15556" y="34069"/>
                </a:lnTo>
                <a:lnTo>
                  <a:pt x="15836" y="33907"/>
                </a:lnTo>
                <a:close/>
                <a:moveTo>
                  <a:pt x="16159" y="33995"/>
                </a:moveTo>
                <a:cubicBezTo>
                  <a:pt x="16159" y="34054"/>
                  <a:pt x="16145" y="34113"/>
                  <a:pt x="16145" y="34157"/>
                </a:cubicBezTo>
                <a:cubicBezTo>
                  <a:pt x="16027" y="34201"/>
                  <a:pt x="15953" y="34260"/>
                  <a:pt x="15880" y="34304"/>
                </a:cubicBezTo>
                <a:cubicBezTo>
                  <a:pt x="15880" y="34260"/>
                  <a:pt x="15894" y="34201"/>
                  <a:pt x="15894" y="34142"/>
                </a:cubicBezTo>
                <a:lnTo>
                  <a:pt x="16012" y="34083"/>
                </a:lnTo>
                <a:cubicBezTo>
                  <a:pt x="16071" y="34054"/>
                  <a:pt x="16100" y="34025"/>
                  <a:pt x="16159" y="33995"/>
                </a:cubicBezTo>
                <a:close/>
                <a:moveTo>
                  <a:pt x="16395" y="34054"/>
                </a:moveTo>
                <a:lnTo>
                  <a:pt x="16395" y="34054"/>
                </a:lnTo>
                <a:cubicBezTo>
                  <a:pt x="16380" y="34113"/>
                  <a:pt x="16365" y="34142"/>
                  <a:pt x="16365" y="34201"/>
                </a:cubicBezTo>
                <a:cubicBezTo>
                  <a:pt x="16277" y="34231"/>
                  <a:pt x="16218" y="34289"/>
                  <a:pt x="16145" y="34348"/>
                </a:cubicBezTo>
                <a:cubicBezTo>
                  <a:pt x="16159" y="34289"/>
                  <a:pt x="16159" y="34231"/>
                  <a:pt x="16174" y="34201"/>
                </a:cubicBezTo>
                <a:cubicBezTo>
                  <a:pt x="16248" y="34142"/>
                  <a:pt x="16321" y="34113"/>
                  <a:pt x="16395" y="34054"/>
                </a:cubicBezTo>
                <a:close/>
                <a:moveTo>
                  <a:pt x="16616" y="34231"/>
                </a:moveTo>
                <a:lnTo>
                  <a:pt x="16616" y="34231"/>
                </a:lnTo>
                <a:cubicBezTo>
                  <a:pt x="16601" y="34260"/>
                  <a:pt x="16557" y="34275"/>
                  <a:pt x="16542" y="34289"/>
                </a:cubicBezTo>
                <a:cubicBezTo>
                  <a:pt x="16542" y="34304"/>
                  <a:pt x="16527" y="34334"/>
                  <a:pt x="16527" y="34348"/>
                </a:cubicBezTo>
                <a:cubicBezTo>
                  <a:pt x="16571" y="34334"/>
                  <a:pt x="16586" y="34289"/>
                  <a:pt x="16601" y="34275"/>
                </a:cubicBezTo>
                <a:cubicBezTo>
                  <a:pt x="16601" y="34260"/>
                  <a:pt x="16615" y="34231"/>
                  <a:pt x="16616" y="34231"/>
                </a:cubicBezTo>
                <a:close/>
                <a:moveTo>
                  <a:pt x="14747" y="33995"/>
                </a:moveTo>
                <a:cubicBezTo>
                  <a:pt x="14747" y="34069"/>
                  <a:pt x="14761" y="34128"/>
                  <a:pt x="14761" y="34201"/>
                </a:cubicBezTo>
                <a:cubicBezTo>
                  <a:pt x="14673" y="34260"/>
                  <a:pt x="14585" y="34304"/>
                  <a:pt x="14511" y="34378"/>
                </a:cubicBezTo>
                <a:cubicBezTo>
                  <a:pt x="14511" y="34334"/>
                  <a:pt x="14511" y="34275"/>
                  <a:pt x="14482" y="34201"/>
                </a:cubicBezTo>
                <a:lnTo>
                  <a:pt x="14482" y="34157"/>
                </a:lnTo>
                <a:cubicBezTo>
                  <a:pt x="14585" y="34113"/>
                  <a:pt x="14673" y="34054"/>
                  <a:pt x="14747" y="33995"/>
                </a:cubicBezTo>
                <a:close/>
                <a:moveTo>
                  <a:pt x="15129" y="34054"/>
                </a:moveTo>
                <a:cubicBezTo>
                  <a:pt x="15129" y="34128"/>
                  <a:pt x="15144" y="34186"/>
                  <a:pt x="15144" y="34260"/>
                </a:cubicBezTo>
                <a:cubicBezTo>
                  <a:pt x="15056" y="34304"/>
                  <a:pt x="14967" y="34363"/>
                  <a:pt x="14879" y="34437"/>
                </a:cubicBezTo>
                <a:cubicBezTo>
                  <a:pt x="14850" y="34363"/>
                  <a:pt x="14850" y="34304"/>
                  <a:pt x="14850" y="34231"/>
                </a:cubicBezTo>
                <a:cubicBezTo>
                  <a:pt x="14953" y="34186"/>
                  <a:pt x="15041" y="34128"/>
                  <a:pt x="15129" y="34054"/>
                </a:cubicBezTo>
                <a:close/>
                <a:moveTo>
                  <a:pt x="15482" y="34128"/>
                </a:moveTo>
                <a:lnTo>
                  <a:pt x="15482" y="34304"/>
                </a:lnTo>
                <a:cubicBezTo>
                  <a:pt x="15438" y="34334"/>
                  <a:pt x="15394" y="34363"/>
                  <a:pt x="15350" y="34378"/>
                </a:cubicBezTo>
                <a:cubicBezTo>
                  <a:pt x="15291" y="34422"/>
                  <a:pt x="15262" y="34437"/>
                  <a:pt x="15203" y="34481"/>
                </a:cubicBezTo>
                <a:cubicBezTo>
                  <a:pt x="15217" y="34422"/>
                  <a:pt x="15217" y="34348"/>
                  <a:pt x="15203" y="34289"/>
                </a:cubicBezTo>
                <a:lnTo>
                  <a:pt x="15482" y="34128"/>
                </a:lnTo>
                <a:close/>
                <a:moveTo>
                  <a:pt x="16290" y="34361"/>
                </a:moveTo>
                <a:cubicBezTo>
                  <a:pt x="16281" y="34372"/>
                  <a:pt x="16272" y="34382"/>
                  <a:pt x="16262" y="34392"/>
                </a:cubicBezTo>
                <a:cubicBezTo>
                  <a:pt x="16239" y="34433"/>
                  <a:pt x="16213" y="34472"/>
                  <a:pt x="16187" y="34510"/>
                </a:cubicBezTo>
                <a:lnTo>
                  <a:pt x="16187" y="34510"/>
                </a:lnTo>
                <a:cubicBezTo>
                  <a:pt x="16209" y="34490"/>
                  <a:pt x="16230" y="34469"/>
                  <a:pt x="16248" y="34451"/>
                </a:cubicBezTo>
                <a:cubicBezTo>
                  <a:pt x="16267" y="34423"/>
                  <a:pt x="16280" y="34394"/>
                  <a:pt x="16290" y="34361"/>
                </a:cubicBezTo>
                <a:close/>
                <a:moveTo>
                  <a:pt x="15806" y="34157"/>
                </a:moveTo>
                <a:cubicBezTo>
                  <a:pt x="15806" y="34216"/>
                  <a:pt x="15806" y="34275"/>
                  <a:pt x="15791" y="34348"/>
                </a:cubicBezTo>
                <a:cubicBezTo>
                  <a:pt x="15718" y="34407"/>
                  <a:pt x="15630" y="34451"/>
                  <a:pt x="15556" y="34510"/>
                </a:cubicBezTo>
                <a:lnTo>
                  <a:pt x="15556" y="34334"/>
                </a:lnTo>
                <a:cubicBezTo>
                  <a:pt x="15644" y="34275"/>
                  <a:pt x="15733" y="34216"/>
                  <a:pt x="15806" y="34157"/>
                </a:cubicBezTo>
                <a:close/>
                <a:moveTo>
                  <a:pt x="16100" y="34231"/>
                </a:moveTo>
                <a:cubicBezTo>
                  <a:pt x="16086" y="34289"/>
                  <a:pt x="16086" y="34348"/>
                  <a:pt x="16071" y="34392"/>
                </a:cubicBezTo>
                <a:cubicBezTo>
                  <a:pt x="15997" y="34451"/>
                  <a:pt x="15924" y="34495"/>
                  <a:pt x="15850" y="34554"/>
                </a:cubicBezTo>
                <a:cubicBezTo>
                  <a:pt x="15850" y="34495"/>
                  <a:pt x="15865" y="34437"/>
                  <a:pt x="15865" y="34378"/>
                </a:cubicBezTo>
                <a:cubicBezTo>
                  <a:pt x="15939" y="34319"/>
                  <a:pt x="16012" y="34275"/>
                  <a:pt x="16100" y="34231"/>
                </a:cubicBezTo>
                <a:close/>
                <a:moveTo>
                  <a:pt x="16439" y="34378"/>
                </a:moveTo>
                <a:cubicBezTo>
                  <a:pt x="16380" y="34407"/>
                  <a:pt x="16351" y="34437"/>
                  <a:pt x="16307" y="34481"/>
                </a:cubicBezTo>
                <a:cubicBezTo>
                  <a:pt x="16292" y="34510"/>
                  <a:pt x="16292" y="34525"/>
                  <a:pt x="16277" y="34569"/>
                </a:cubicBezTo>
                <a:cubicBezTo>
                  <a:pt x="16307" y="34554"/>
                  <a:pt x="16351" y="34510"/>
                  <a:pt x="16380" y="34481"/>
                </a:cubicBezTo>
                <a:cubicBezTo>
                  <a:pt x="16395" y="34451"/>
                  <a:pt x="16424" y="34422"/>
                  <a:pt x="16439" y="34378"/>
                </a:cubicBezTo>
                <a:close/>
                <a:moveTo>
                  <a:pt x="14438" y="34201"/>
                </a:moveTo>
                <a:cubicBezTo>
                  <a:pt x="14438" y="34275"/>
                  <a:pt x="14452" y="34348"/>
                  <a:pt x="14452" y="34407"/>
                </a:cubicBezTo>
                <a:cubicBezTo>
                  <a:pt x="14364" y="34451"/>
                  <a:pt x="14290" y="34525"/>
                  <a:pt x="14187" y="34584"/>
                </a:cubicBezTo>
                <a:cubicBezTo>
                  <a:pt x="14187" y="34525"/>
                  <a:pt x="14187" y="34451"/>
                  <a:pt x="14173" y="34378"/>
                </a:cubicBezTo>
                <a:cubicBezTo>
                  <a:pt x="14261" y="34334"/>
                  <a:pt x="14335" y="34275"/>
                  <a:pt x="14438" y="34201"/>
                </a:cubicBezTo>
                <a:close/>
                <a:moveTo>
                  <a:pt x="14776" y="34275"/>
                </a:moveTo>
                <a:cubicBezTo>
                  <a:pt x="14776" y="34348"/>
                  <a:pt x="14805" y="34392"/>
                  <a:pt x="14805" y="34481"/>
                </a:cubicBezTo>
                <a:cubicBezTo>
                  <a:pt x="14702" y="34525"/>
                  <a:pt x="14614" y="34599"/>
                  <a:pt x="14541" y="34657"/>
                </a:cubicBezTo>
                <a:cubicBezTo>
                  <a:pt x="14541" y="34584"/>
                  <a:pt x="14526" y="34525"/>
                  <a:pt x="14526" y="34451"/>
                </a:cubicBezTo>
                <a:cubicBezTo>
                  <a:pt x="14614" y="34392"/>
                  <a:pt x="14702" y="34334"/>
                  <a:pt x="14776" y="34275"/>
                </a:cubicBezTo>
                <a:close/>
                <a:moveTo>
                  <a:pt x="15144" y="34334"/>
                </a:moveTo>
                <a:lnTo>
                  <a:pt x="15144" y="34510"/>
                </a:lnTo>
                <a:cubicBezTo>
                  <a:pt x="15114" y="34525"/>
                  <a:pt x="15070" y="34569"/>
                  <a:pt x="15041" y="34584"/>
                </a:cubicBezTo>
                <a:cubicBezTo>
                  <a:pt x="14982" y="34628"/>
                  <a:pt x="14923" y="34657"/>
                  <a:pt x="14894" y="34702"/>
                </a:cubicBezTo>
                <a:cubicBezTo>
                  <a:pt x="14879" y="34643"/>
                  <a:pt x="14879" y="34569"/>
                  <a:pt x="14879" y="34510"/>
                </a:cubicBezTo>
                <a:cubicBezTo>
                  <a:pt x="14967" y="34451"/>
                  <a:pt x="15056" y="34378"/>
                  <a:pt x="15144" y="34334"/>
                </a:cubicBezTo>
                <a:close/>
                <a:moveTo>
                  <a:pt x="16054" y="34682"/>
                </a:moveTo>
                <a:cubicBezTo>
                  <a:pt x="16045" y="34693"/>
                  <a:pt x="16036" y="34704"/>
                  <a:pt x="16026" y="34714"/>
                </a:cubicBezTo>
                <a:lnTo>
                  <a:pt x="16026" y="34714"/>
                </a:lnTo>
                <a:cubicBezTo>
                  <a:pt x="16027" y="34710"/>
                  <a:pt x="16027" y="34706"/>
                  <a:pt x="16027" y="34702"/>
                </a:cubicBezTo>
                <a:cubicBezTo>
                  <a:pt x="16036" y="34695"/>
                  <a:pt x="16045" y="34688"/>
                  <a:pt x="16054" y="34682"/>
                </a:cubicBezTo>
                <a:close/>
                <a:moveTo>
                  <a:pt x="15497" y="34378"/>
                </a:moveTo>
                <a:lnTo>
                  <a:pt x="15497" y="34569"/>
                </a:lnTo>
                <a:cubicBezTo>
                  <a:pt x="15409" y="34628"/>
                  <a:pt x="15321" y="34672"/>
                  <a:pt x="15247" y="34746"/>
                </a:cubicBezTo>
                <a:lnTo>
                  <a:pt x="15247" y="34569"/>
                </a:lnTo>
                <a:cubicBezTo>
                  <a:pt x="15276" y="34510"/>
                  <a:pt x="15335" y="34481"/>
                  <a:pt x="15409" y="34437"/>
                </a:cubicBezTo>
                <a:cubicBezTo>
                  <a:pt x="15438" y="34422"/>
                  <a:pt x="15468" y="34407"/>
                  <a:pt x="15497" y="34378"/>
                </a:cubicBezTo>
                <a:close/>
                <a:moveTo>
                  <a:pt x="15791" y="34437"/>
                </a:moveTo>
                <a:cubicBezTo>
                  <a:pt x="15791" y="34495"/>
                  <a:pt x="15777" y="34554"/>
                  <a:pt x="15762" y="34599"/>
                </a:cubicBezTo>
                <a:cubicBezTo>
                  <a:pt x="15718" y="34643"/>
                  <a:pt x="15674" y="34657"/>
                  <a:pt x="15630" y="34702"/>
                </a:cubicBezTo>
                <a:cubicBezTo>
                  <a:pt x="15585" y="34716"/>
                  <a:pt x="15556" y="34746"/>
                  <a:pt x="15512" y="34775"/>
                </a:cubicBezTo>
                <a:cubicBezTo>
                  <a:pt x="15512" y="34716"/>
                  <a:pt x="15527" y="34657"/>
                  <a:pt x="15527" y="34599"/>
                </a:cubicBezTo>
                <a:cubicBezTo>
                  <a:pt x="15630" y="34554"/>
                  <a:pt x="15718" y="34495"/>
                  <a:pt x="15791" y="34437"/>
                </a:cubicBezTo>
                <a:close/>
                <a:moveTo>
                  <a:pt x="16248" y="34672"/>
                </a:moveTo>
                <a:cubicBezTo>
                  <a:pt x="16218" y="34702"/>
                  <a:pt x="16189" y="34716"/>
                  <a:pt x="16174" y="34731"/>
                </a:cubicBezTo>
                <a:cubicBezTo>
                  <a:pt x="16174" y="34746"/>
                  <a:pt x="16159" y="34775"/>
                  <a:pt x="16159" y="34790"/>
                </a:cubicBezTo>
                <a:cubicBezTo>
                  <a:pt x="16203" y="34775"/>
                  <a:pt x="16218" y="34731"/>
                  <a:pt x="16233" y="34716"/>
                </a:cubicBezTo>
                <a:cubicBezTo>
                  <a:pt x="16248" y="34702"/>
                  <a:pt x="16248" y="34702"/>
                  <a:pt x="16248" y="34672"/>
                </a:cubicBezTo>
                <a:close/>
                <a:moveTo>
                  <a:pt x="16027" y="34510"/>
                </a:moveTo>
                <a:lnTo>
                  <a:pt x="16027" y="34510"/>
                </a:lnTo>
                <a:cubicBezTo>
                  <a:pt x="16027" y="34525"/>
                  <a:pt x="16012" y="34569"/>
                  <a:pt x="16012" y="34584"/>
                </a:cubicBezTo>
                <a:cubicBezTo>
                  <a:pt x="16012" y="34599"/>
                  <a:pt x="15997" y="34643"/>
                  <a:pt x="15983" y="34657"/>
                </a:cubicBezTo>
                <a:cubicBezTo>
                  <a:pt x="15924" y="34702"/>
                  <a:pt x="15850" y="34746"/>
                  <a:pt x="15791" y="34805"/>
                </a:cubicBezTo>
                <a:cubicBezTo>
                  <a:pt x="15806" y="34746"/>
                  <a:pt x="15806" y="34702"/>
                  <a:pt x="15836" y="34657"/>
                </a:cubicBezTo>
                <a:cubicBezTo>
                  <a:pt x="15909" y="34599"/>
                  <a:pt x="15983" y="34569"/>
                  <a:pt x="16027" y="34510"/>
                </a:cubicBezTo>
                <a:close/>
                <a:moveTo>
                  <a:pt x="14114" y="34422"/>
                </a:moveTo>
                <a:cubicBezTo>
                  <a:pt x="14114" y="34495"/>
                  <a:pt x="14143" y="34569"/>
                  <a:pt x="14143" y="34643"/>
                </a:cubicBezTo>
                <a:cubicBezTo>
                  <a:pt x="14055" y="34702"/>
                  <a:pt x="13967" y="34760"/>
                  <a:pt x="13893" y="34819"/>
                </a:cubicBezTo>
                <a:cubicBezTo>
                  <a:pt x="13878" y="34746"/>
                  <a:pt x="13878" y="34672"/>
                  <a:pt x="13878" y="34599"/>
                </a:cubicBezTo>
                <a:cubicBezTo>
                  <a:pt x="13952" y="34554"/>
                  <a:pt x="14040" y="34495"/>
                  <a:pt x="14114" y="34422"/>
                </a:cubicBezTo>
                <a:close/>
                <a:moveTo>
                  <a:pt x="14467" y="34495"/>
                </a:moveTo>
                <a:cubicBezTo>
                  <a:pt x="14467" y="34569"/>
                  <a:pt x="14482" y="34643"/>
                  <a:pt x="14482" y="34702"/>
                </a:cubicBezTo>
                <a:cubicBezTo>
                  <a:pt x="14393" y="34746"/>
                  <a:pt x="14320" y="34819"/>
                  <a:pt x="14231" y="34878"/>
                </a:cubicBezTo>
                <a:cubicBezTo>
                  <a:pt x="14217" y="34819"/>
                  <a:pt x="14217" y="34746"/>
                  <a:pt x="14217" y="34672"/>
                </a:cubicBezTo>
                <a:cubicBezTo>
                  <a:pt x="14305" y="34628"/>
                  <a:pt x="14379" y="34554"/>
                  <a:pt x="14467" y="34495"/>
                </a:cubicBezTo>
                <a:close/>
                <a:moveTo>
                  <a:pt x="14805" y="34554"/>
                </a:moveTo>
                <a:cubicBezTo>
                  <a:pt x="14805" y="34628"/>
                  <a:pt x="14805" y="34672"/>
                  <a:pt x="14820" y="34746"/>
                </a:cubicBezTo>
                <a:cubicBezTo>
                  <a:pt x="14732" y="34805"/>
                  <a:pt x="14629" y="34878"/>
                  <a:pt x="14555" y="34937"/>
                </a:cubicBezTo>
                <a:cubicBezTo>
                  <a:pt x="14541" y="34878"/>
                  <a:pt x="14541" y="34805"/>
                  <a:pt x="14541" y="34731"/>
                </a:cubicBezTo>
                <a:cubicBezTo>
                  <a:pt x="14629" y="34672"/>
                  <a:pt x="14732" y="34599"/>
                  <a:pt x="14805" y="34554"/>
                </a:cubicBezTo>
                <a:close/>
                <a:moveTo>
                  <a:pt x="15144" y="34599"/>
                </a:moveTo>
                <a:lnTo>
                  <a:pt x="15144" y="34790"/>
                </a:lnTo>
                <a:cubicBezTo>
                  <a:pt x="15056" y="34849"/>
                  <a:pt x="14982" y="34893"/>
                  <a:pt x="14894" y="34966"/>
                </a:cubicBezTo>
                <a:cubicBezTo>
                  <a:pt x="14894" y="34966"/>
                  <a:pt x="14879" y="34966"/>
                  <a:pt x="14879" y="34996"/>
                </a:cubicBezTo>
                <a:lnTo>
                  <a:pt x="14879" y="34805"/>
                </a:lnTo>
                <a:cubicBezTo>
                  <a:pt x="14953" y="34731"/>
                  <a:pt x="14997" y="34702"/>
                  <a:pt x="15070" y="34657"/>
                </a:cubicBezTo>
                <a:cubicBezTo>
                  <a:pt x="15100" y="34643"/>
                  <a:pt x="15129" y="34628"/>
                  <a:pt x="15144" y="34599"/>
                </a:cubicBezTo>
                <a:close/>
                <a:moveTo>
                  <a:pt x="15482" y="34657"/>
                </a:moveTo>
                <a:cubicBezTo>
                  <a:pt x="15482" y="34716"/>
                  <a:pt x="15468" y="34760"/>
                  <a:pt x="15468" y="34849"/>
                </a:cubicBezTo>
                <a:cubicBezTo>
                  <a:pt x="15365" y="34878"/>
                  <a:pt x="15291" y="34937"/>
                  <a:pt x="15203" y="35011"/>
                </a:cubicBezTo>
                <a:cubicBezTo>
                  <a:pt x="15203" y="34952"/>
                  <a:pt x="15203" y="34893"/>
                  <a:pt x="15217" y="34819"/>
                </a:cubicBezTo>
                <a:cubicBezTo>
                  <a:pt x="15247" y="34819"/>
                  <a:pt x="15247" y="34805"/>
                  <a:pt x="15262" y="34805"/>
                </a:cubicBezTo>
                <a:cubicBezTo>
                  <a:pt x="15335" y="34746"/>
                  <a:pt x="15409" y="34716"/>
                  <a:pt x="15482" y="34657"/>
                </a:cubicBezTo>
                <a:close/>
                <a:moveTo>
                  <a:pt x="15762" y="34716"/>
                </a:moveTo>
                <a:cubicBezTo>
                  <a:pt x="15733" y="34775"/>
                  <a:pt x="15733" y="34819"/>
                  <a:pt x="15718" y="34878"/>
                </a:cubicBezTo>
                <a:cubicBezTo>
                  <a:pt x="15630" y="34922"/>
                  <a:pt x="15556" y="34966"/>
                  <a:pt x="15482" y="35025"/>
                </a:cubicBezTo>
                <a:cubicBezTo>
                  <a:pt x="15497" y="34966"/>
                  <a:pt x="15497" y="34922"/>
                  <a:pt x="15512" y="34863"/>
                </a:cubicBezTo>
                <a:lnTo>
                  <a:pt x="15688" y="34746"/>
                </a:lnTo>
                <a:cubicBezTo>
                  <a:pt x="15703" y="34731"/>
                  <a:pt x="15718" y="34716"/>
                  <a:pt x="15762" y="34716"/>
                </a:cubicBezTo>
                <a:close/>
                <a:moveTo>
                  <a:pt x="15925" y="34829"/>
                </a:moveTo>
                <a:cubicBezTo>
                  <a:pt x="15915" y="34840"/>
                  <a:pt x="15905" y="34852"/>
                  <a:pt x="15894" y="34863"/>
                </a:cubicBezTo>
                <a:cubicBezTo>
                  <a:pt x="15859" y="34920"/>
                  <a:pt x="15819" y="34976"/>
                  <a:pt x="15777" y="35032"/>
                </a:cubicBezTo>
                <a:lnTo>
                  <a:pt x="15777" y="35032"/>
                </a:lnTo>
                <a:cubicBezTo>
                  <a:pt x="15815" y="35002"/>
                  <a:pt x="15851" y="34976"/>
                  <a:pt x="15880" y="34937"/>
                </a:cubicBezTo>
                <a:cubicBezTo>
                  <a:pt x="15891" y="34893"/>
                  <a:pt x="15910" y="34865"/>
                  <a:pt x="15925" y="34829"/>
                </a:cubicBezTo>
                <a:close/>
                <a:moveTo>
                  <a:pt x="16056" y="34863"/>
                </a:moveTo>
                <a:lnTo>
                  <a:pt x="16056" y="34863"/>
                </a:lnTo>
                <a:cubicBezTo>
                  <a:pt x="16012" y="34878"/>
                  <a:pt x="15983" y="34922"/>
                  <a:pt x="15939" y="34952"/>
                </a:cubicBezTo>
                <a:cubicBezTo>
                  <a:pt x="15939" y="34996"/>
                  <a:pt x="15924" y="35011"/>
                  <a:pt x="15909" y="35040"/>
                </a:cubicBezTo>
                <a:lnTo>
                  <a:pt x="16012" y="34937"/>
                </a:lnTo>
                <a:cubicBezTo>
                  <a:pt x="16027" y="34922"/>
                  <a:pt x="16056" y="34878"/>
                  <a:pt x="16056" y="34863"/>
                </a:cubicBezTo>
                <a:close/>
                <a:moveTo>
                  <a:pt x="13819" y="34657"/>
                </a:moveTo>
                <a:cubicBezTo>
                  <a:pt x="13819" y="34731"/>
                  <a:pt x="13834" y="34805"/>
                  <a:pt x="13834" y="34878"/>
                </a:cubicBezTo>
                <a:cubicBezTo>
                  <a:pt x="13761" y="34937"/>
                  <a:pt x="13687" y="35011"/>
                  <a:pt x="13599" y="35069"/>
                </a:cubicBezTo>
                <a:cubicBezTo>
                  <a:pt x="13584" y="34996"/>
                  <a:pt x="13584" y="34922"/>
                  <a:pt x="13584" y="34849"/>
                </a:cubicBezTo>
                <a:cubicBezTo>
                  <a:pt x="13658" y="34790"/>
                  <a:pt x="13731" y="34716"/>
                  <a:pt x="13819" y="34657"/>
                </a:cubicBezTo>
                <a:close/>
                <a:moveTo>
                  <a:pt x="14143" y="34731"/>
                </a:moveTo>
                <a:cubicBezTo>
                  <a:pt x="14143" y="34805"/>
                  <a:pt x="14158" y="34878"/>
                  <a:pt x="14158" y="34952"/>
                </a:cubicBezTo>
                <a:cubicBezTo>
                  <a:pt x="14084" y="35011"/>
                  <a:pt x="13981" y="35084"/>
                  <a:pt x="13922" y="35128"/>
                </a:cubicBezTo>
                <a:cubicBezTo>
                  <a:pt x="13922" y="35069"/>
                  <a:pt x="13893" y="34996"/>
                  <a:pt x="13893" y="34922"/>
                </a:cubicBezTo>
                <a:cubicBezTo>
                  <a:pt x="13967" y="34863"/>
                  <a:pt x="14070" y="34790"/>
                  <a:pt x="14143" y="34731"/>
                </a:cubicBezTo>
                <a:close/>
                <a:moveTo>
                  <a:pt x="15909" y="35158"/>
                </a:moveTo>
                <a:cubicBezTo>
                  <a:pt x="15892" y="35158"/>
                  <a:pt x="15885" y="35163"/>
                  <a:pt x="15879" y="35170"/>
                </a:cubicBezTo>
                <a:lnTo>
                  <a:pt x="15879" y="35170"/>
                </a:lnTo>
                <a:cubicBezTo>
                  <a:pt x="15887" y="35166"/>
                  <a:pt x="15897" y="35162"/>
                  <a:pt x="15909" y="35158"/>
                </a:cubicBezTo>
                <a:close/>
                <a:moveTo>
                  <a:pt x="14482" y="34790"/>
                </a:moveTo>
                <a:lnTo>
                  <a:pt x="14482" y="34996"/>
                </a:lnTo>
                <a:cubicBezTo>
                  <a:pt x="14393" y="35069"/>
                  <a:pt x="14320" y="35114"/>
                  <a:pt x="14231" y="35187"/>
                </a:cubicBezTo>
                <a:lnTo>
                  <a:pt x="14231" y="34966"/>
                </a:lnTo>
                <a:cubicBezTo>
                  <a:pt x="14320" y="34922"/>
                  <a:pt x="14393" y="34849"/>
                  <a:pt x="14482" y="34790"/>
                </a:cubicBezTo>
                <a:close/>
                <a:moveTo>
                  <a:pt x="14820" y="34849"/>
                </a:moveTo>
                <a:lnTo>
                  <a:pt x="14820" y="35025"/>
                </a:lnTo>
                <a:cubicBezTo>
                  <a:pt x="14732" y="35099"/>
                  <a:pt x="14629" y="35158"/>
                  <a:pt x="14555" y="35231"/>
                </a:cubicBezTo>
                <a:lnTo>
                  <a:pt x="14555" y="35025"/>
                </a:lnTo>
                <a:cubicBezTo>
                  <a:pt x="14658" y="34966"/>
                  <a:pt x="14732" y="34893"/>
                  <a:pt x="14820" y="34849"/>
                </a:cubicBezTo>
                <a:close/>
                <a:moveTo>
                  <a:pt x="15129" y="34863"/>
                </a:moveTo>
                <a:cubicBezTo>
                  <a:pt x="15144" y="34937"/>
                  <a:pt x="15144" y="34996"/>
                  <a:pt x="15129" y="35040"/>
                </a:cubicBezTo>
                <a:cubicBezTo>
                  <a:pt x="15114" y="35069"/>
                  <a:pt x="15070" y="35084"/>
                  <a:pt x="15056" y="35099"/>
                </a:cubicBezTo>
                <a:cubicBezTo>
                  <a:pt x="14997" y="35143"/>
                  <a:pt x="14923" y="35187"/>
                  <a:pt x="14879" y="35231"/>
                </a:cubicBezTo>
                <a:lnTo>
                  <a:pt x="14879" y="35040"/>
                </a:lnTo>
                <a:cubicBezTo>
                  <a:pt x="14894" y="35025"/>
                  <a:pt x="14908" y="35025"/>
                  <a:pt x="14923" y="35011"/>
                </a:cubicBezTo>
                <a:cubicBezTo>
                  <a:pt x="14997" y="34952"/>
                  <a:pt x="15056" y="34922"/>
                  <a:pt x="15129" y="34863"/>
                </a:cubicBezTo>
                <a:close/>
                <a:moveTo>
                  <a:pt x="15438" y="34922"/>
                </a:moveTo>
                <a:cubicBezTo>
                  <a:pt x="15424" y="34966"/>
                  <a:pt x="15424" y="35025"/>
                  <a:pt x="15409" y="35084"/>
                </a:cubicBezTo>
                <a:cubicBezTo>
                  <a:pt x="15335" y="35143"/>
                  <a:pt x="15262" y="35187"/>
                  <a:pt x="15173" y="35246"/>
                </a:cubicBezTo>
                <a:cubicBezTo>
                  <a:pt x="15173" y="35187"/>
                  <a:pt x="15188" y="35143"/>
                  <a:pt x="15188" y="35084"/>
                </a:cubicBezTo>
                <a:cubicBezTo>
                  <a:pt x="15276" y="35025"/>
                  <a:pt x="15350" y="34966"/>
                  <a:pt x="15438" y="34922"/>
                </a:cubicBezTo>
                <a:close/>
                <a:moveTo>
                  <a:pt x="15879" y="35170"/>
                </a:moveTo>
                <a:cubicBezTo>
                  <a:pt x="15857" y="35182"/>
                  <a:pt x="15846" y="35195"/>
                  <a:pt x="15836" y="35217"/>
                </a:cubicBezTo>
                <a:cubicBezTo>
                  <a:pt x="15836" y="35231"/>
                  <a:pt x="15806" y="35246"/>
                  <a:pt x="15806" y="35261"/>
                </a:cubicBezTo>
                <a:cubicBezTo>
                  <a:pt x="15836" y="35231"/>
                  <a:pt x="15850" y="35217"/>
                  <a:pt x="15865" y="35187"/>
                </a:cubicBezTo>
                <a:cubicBezTo>
                  <a:pt x="15871" y="35181"/>
                  <a:pt x="15874" y="35175"/>
                  <a:pt x="15879" y="35170"/>
                </a:cubicBezTo>
                <a:close/>
                <a:moveTo>
                  <a:pt x="13510" y="34878"/>
                </a:moveTo>
                <a:cubicBezTo>
                  <a:pt x="13510" y="34952"/>
                  <a:pt x="13525" y="35025"/>
                  <a:pt x="13525" y="35099"/>
                </a:cubicBezTo>
                <a:cubicBezTo>
                  <a:pt x="13452" y="35158"/>
                  <a:pt x="13378" y="35231"/>
                  <a:pt x="13304" y="35290"/>
                </a:cubicBezTo>
                <a:cubicBezTo>
                  <a:pt x="13304" y="35231"/>
                  <a:pt x="13304" y="35158"/>
                  <a:pt x="13290" y="35069"/>
                </a:cubicBezTo>
                <a:cubicBezTo>
                  <a:pt x="13363" y="35011"/>
                  <a:pt x="13437" y="34937"/>
                  <a:pt x="13510" y="34878"/>
                </a:cubicBezTo>
                <a:close/>
                <a:moveTo>
                  <a:pt x="15659" y="34966"/>
                </a:moveTo>
                <a:lnTo>
                  <a:pt x="15659" y="34966"/>
                </a:lnTo>
                <a:cubicBezTo>
                  <a:pt x="15644" y="35025"/>
                  <a:pt x="15630" y="35084"/>
                  <a:pt x="15615" y="35114"/>
                </a:cubicBezTo>
                <a:cubicBezTo>
                  <a:pt x="15556" y="35172"/>
                  <a:pt x="15497" y="35231"/>
                  <a:pt x="15424" y="35290"/>
                </a:cubicBezTo>
                <a:cubicBezTo>
                  <a:pt x="15438" y="35231"/>
                  <a:pt x="15438" y="35172"/>
                  <a:pt x="15468" y="35114"/>
                </a:cubicBezTo>
                <a:cubicBezTo>
                  <a:pt x="15482" y="35099"/>
                  <a:pt x="15497" y="35084"/>
                  <a:pt x="15512" y="35084"/>
                </a:cubicBezTo>
                <a:cubicBezTo>
                  <a:pt x="15571" y="35040"/>
                  <a:pt x="15615" y="35011"/>
                  <a:pt x="15659" y="34966"/>
                </a:cubicBezTo>
                <a:close/>
                <a:moveTo>
                  <a:pt x="15836" y="35040"/>
                </a:moveTo>
                <a:cubicBezTo>
                  <a:pt x="15791" y="35099"/>
                  <a:pt x="15733" y="35143"/>
                  <a:pt x="15688" y="35172"/>
                </a:cubicBezTo>
                <a:cubicBezTo>
                  <a:pt x="15659" y="35231"/>
                  <a:pt x="15644" y="35261"/>
                  <a:pt x="15630" y="35305"/>
                </a:cubicBezTo>
                <a:cubicBezTo>
                  <a:pt x="15688" y="35246"/>
                  <a:pt x="15718" y="35217"/>
                  <a:pt x="15777" y="35172"/>
                </a:cubicBezTo>
                <a:cubicBezTo>
                  <a:pt x="15791" y="35114"/>
                  <a:pt x="15806" y="35084"/>
                  <a:pt x="15836" y="35040"/>
                </a:cubicBezTo>
                <a:close/>
                <a:moveTo>
                  <a:pt x="13849" y="34966"/>
                </a:moveTo>
                <a:cubicBezTo>
                  <a:pt x="13849" y="35025"/>
                  <a:pt x="13849" y="35099"/>
                  <a:pt x="13864" y="35158"/>
                </a:cubicBezTo>
                <a:lnTo>
                  <a:pt x="13864" y="35187"/>
                </a:lnTo>
                <a:cubicBezTo>
                  <a:pt x="13790" y="35246"/>
                  <a:pt x="13716" y="35320"/>
                  <a:pt x="13628" y="35378"/>
                </a:cubicBezTo>
                <a:cubicBezTo>
                  <a:pt x="13628" y="35305"/>
                  <a:pt x="13599" y="35231"/>
                  <a:pt x="13599" y="35158"/>
                </a:cubicBezTo>
                <a:cubicBezTo>
                  <a:pt x="13672" y="35099"/>
                  <a:pt x="13746" y="35025"/>
                  <a:pt x="13849" y="34966"/>
                </a:cubicBezTo>
                <a:close/>
                <a:moveTo>
                  <a:pt x="14158" y="35011"/>
                </a:moveTo>
                <a:lnTo>
                  <a:pt x="14158" y="35231"/>
                </a:lnTo>
                <a:cubicBezTo>
                  <a:pt x="14070" y="35305"/>
                  <a:pt x="13996" y="35364"/>
                  <a:pt x="13922" y="35437"/>
                </a:cubicBezTo>
                <a:lnTo>
                  <a:pt x="13922" y="35217"/>
                </a:lnTo>
                <a:cubicBezTo>
                  <a:pt x="13996" y="35143"/>
                  <a:pt x="14084" y="35084"/>
                  <a:pt x="14158" y="35011"/>
                </a:cubicBezTo>
                <a:close/>
                <a:moveTo>
                  <a:pt x="14482" y="35069"/>
                </a:moveTo>
                <a:lnTo>
                  <a:pt x="14482" y="35261"/>
                </a:lnTo>
                <a:cubicBezTo>
                  <a:pt x="14393" y="35334"/>
                  <a:pt x="14320" y="35393"/>
                  <a:pt x="14231" y="35467"/>
                </a:cubicBezTo>
                <a:lnTo>
                  <a:pt x="14231" y="35261"/>
                </a:lnTo>
                <a:cubicBezTo>
                  <a:pt x="14320" y="35187"/>
                  <a:pt x="14393" y="35143"/>
                  <a:pt x="14482" y="35069"/>
                </a:cubicBezTo>
                <a:close/>
                <a:moveTo>
                  <a:pt x="14820" y="35099"/>
                </a:moveTo>
                <a:cubicBezTo>
                  <a:pt x="14820" y="35158"/>
                  <a:pt x="14820" y="35231"/>
                  <a:pt x="14805" y="35290"/>
                </a:cubicBezTo>
                <a:lnTo>
                  <a:pt x="14761" y="35320"/>
                </a:lnTo>
                <a:lnTo>
                  <a:pt x="14541" y="35481"/>
                </a:lnTo>
                <a:lnTo>
                  <a:pt x="14541" y="35290"/>
                </a:lnTo>
                <a:cubicBezTo>
                  <a:pt x="14629" y="35231"/>
                  <a:pt x="14732" y="35172"/>
                  <a:pt x="14820" y="35099"/>
                </a:cubicBezTo>
                <a:close/>
                <a:moveTo>
                  <a:pt x="15114" y="35128"/>
                </a:moveTo>
                <a:cubicBezTo>
                  <a:pt x="15114" y="35187"/>
                  <a:pt x="15100" y="35261"/>
                  <a:pt x="15100" y="35320"/>
                </a:cubicBezTo>
                <a:cubicBezTo>
                  <a:pt x="15041" y="35378"/>
                  <a:pt x="14967" y="35408"/>
                  <a:pt x="14908" y="35467"/>
                </a:cubicBezTo>
                <a:cubicBezTo>
                  <a:pt x="14894" y="35481"/>
                  <a:pt x="14879" y="35481"/>
                  <a:pt x="14850" y="35496"/>
                </a:cubicBezTo>
                <a:cubicBezTo>
                  <a:pt x="14850" y="35452"/>
                  <a:pt x="14879" y="35378"/>
                  <a:pt x="14879" y="35320"/>
                </a:cubicBezTo>
                <a:lnTo>
                  <a:pt x="15100" y="35158"/>
                </a:lnTo>
                <a:lnTo>
                  <a:pt x="15114" y="35128"/>
                </a:lnTo>
                <a:close/>
                <a:moveTo>
                  <a:pt x="15577" y="35278"/>
                </a:moveTo>
                <a:cubicBezTo>
                  <a:pt x="15560" y="35297"/>
                  <a:pt x="15543" y="35316"/>
                  <a:pt x="15527" y="35334"/>
                </a:cubicBezTo>
                <a:lnTo>
                  <a:pt x="15381" y="35525"/>
                </a:lnTo>
                <a:lnTo>
                  <a:pt x="15381" y="35525"/>
                </a:lnTo>
                <a:cubicBezTo>
                  <a:pt x="15434" y="35476"/>
                  <a:pt x="15488" y="35447"/>
                  <a:pt x="15541" y="35393"/>
                </a:cubicBezTo>
                <a:cubicBezTo>
                  <a:pt x="15553" y="35346"/>
                  <a:pt x="15565" y="35318"/>
                  <a:pt x="15577" y="35278"/>
                </a:cubicBezTo>
                <a:close/>
                <a:moveTo>
                  <a:pt x="15394" y="35187"/>
                </a:moveTo>
                <a:lnTo>
                  <a:pt x="15394" y="35187"/>
                </a:lnTo>
                <a:cubicBezTo>
                  <a:pt x="15365" y="35246"/>
                  <a:pt x="15365" y="35305"/>
                  <a:pt x="15350" y="35364"/>
                </a:cubicBezTo>
                <a:lnTo>
                  <a:pt x="15335" y="35364"/>
                </a:lnTo>
                <a:cubicBezTo>
                  <a:pt x="15262" y="35408"/>
                  <a:pt x="15203" y="35467"/>
                  <a:pt x="15129" y="35526"/>
                </a:cubicBezTo>
                <a:cubicBezTo>
                  <a:pt x="15144" y="35467"/>
                  <a:pt x="15144" y="35408"/>
                  <a:pt x="15173" y="35364"/>
                </a:cubicBezTo>
                <a:lnTo>
                  <a:pt x="15394" y="35187"/>
                </a:lnTo>
                <a:close/>
                <a:moveTo>
                  <a:pt x="15688" y="35334"/>
                </a:moveTo>
                <a:lnTo>
                  <a:pt x="15571" y="35452"/>
                </a:lnTo>
                <a:cubicBezTo>
                  <a:pt x="15571" y="35481"/>
                  <a:pt x="15556" y="35511"/>
                  <a:pt x="15541" y="35540"/>
                </a:cubicBezTo>
                <a:lnTo>
                  <a:pt x="15644" y="35437"/>
                </a:lnTo>
                <a:cubicBezTo>
                  <a:pt x="15659" y="35393"/>
                  <a:pt x="15688" y="35364"/>
                  <a:pt x="15688" y="35334"/>
                </a:cubicBezTo>
                <a:close/>
                <a:moveTo>
                  <a:pt x="13555" y="35217"/>
                </a:moveTo>
                <a:cubicBezTo>
                  <a:pt x="13555" y="35290"/>
                  <a:pt x="13555" y="35364"/>
                  <a:pt x="13569" y="35452"/>
                </a:cubicBezTo>
                <a:cubicBezTo>
                  <a:pt x="13496" y="35526"/>
                  <a:pt x="13422" y="35585"/>
                  <a:pt x="13349" y="35658"/>
                </a:cubicBezTo>
                <a:cubicBezTo>
                  <a:pt x="13334" y="35540"/>
                  <a:pt x="13334" y="35467"/>
                  <a:pt x="13334" y="35393"/>
                </a:cubicBezTo>
                <a:cubicBezTo>
                  <a:pt x="13407" y="35334"/>
                  <a:pt x="13481" y="35261"/>
                  <a:pt x="13555" y="35217"/>
                </a:cubicBezTo>
                <a:close/>
                <a:moveTo>
                  <a:pt x="13864" y="35261"/>
                </a:moveTo>
                <a:lnTo>
                  <a:pt x="13864" y="35481"/>
                </a:lnTo>
                <a:cubicBezTo>
                  <a:pt x="13790" y="35555"/>
                  <a:pt x="13687" y="35614"/>
                  <a:pt x="13628" y="35688"/>
                </a:cubicBezTo>
                <a:lnTo>
                  <a:pt x="13628" y="35599"/>
                </a:lnTo>
                <a:lnTo>
                  <a:pt x="13628" y="35467"/>
                </a:lnTo>
                <a:cubicBezTo>
                  <a:pt x="13702" y="35393"/>
                  <a:pt x="13775" y="35334"/>
                  <a:pt x="13864" y="35261"/>
                </a:cubicBezTo>
                <a:close/>
                <a:moveTo>
                  <a:pt x="14173" y="35305"/>
                </a:moveTo>
                <a:lnTo>
                  <a:pt x="14173" y="35526"/>
                </a:lnTo>
                <a:cubicBezTo>
                  <a:pt x="14084" y="35599"/>
                  <a:pt x="14011" y="35673"/>
                  <a:pt x="13937" y="35732"/>
                </a:cubicBezTo>
                <a:lnTo>
                  <a:pt x="13937" y="35511"/>
                </a:lnTo>
                <a:cubicBezTo>
                  <a:pt x="14011" y="35437"/>
                  <a:pt x="14099" y="35378"/>
                  <a:pt x="14173" y="35305"/>
                </a:cubicBezTo>
                <a:close/>
                <a:moveTo>
                  <a:pt x="15512" y="35629"/>
                </a:moveTo>
                <a:lnTo>
                  <a:pt x="15468" y="35688"/>
                </a:lnTo>
                <a:cubicBezTo>
                  <a:pt x="15468" y="35688"/>
                  <a:pt x="15438" y="35702"/>
                  <a:pt x="15438" y="35732"/>
                </a:cubicBezTo>
                <a:lnTo>
                  <a:pt x="15497" y="35673"/>
                </a:lnTo>
                <a:cubicBezTo>
                  <a:pt x="15497" y="35673"/>
                  <a:pt x="15497" y="35658"/>
                  <a:pt x="15512" y="35629"/>
                </a:cubicBezTo>
                <a:close/>
                <a:moveTo>
                  <a:pt x="14482" y="35364"/>
                </a:moveTo>
                <a:lnTo>
                  <a:pt x="14482" y="35555"/>
                </a:lnTo>
                <a:cubicBezTo>
                  <a:pt x="14393" y="35629"/>
                  <a:pt x="14320" y="35702"/>
                  <a:pt x="14231" y="35776"/>
                </a:cubicBezTo>
                <a:lnTo>
                  <a:pt x="14231" y="35585"/>
                </a:lnTo>
                <a:cubicBezTo>
                  <a:pt x="14320" y="35481"/>
                  <a:pt x="14393" y="35437"/>
                  <a:pt x="14482" y="35364"/>
                </a:cubicBezTo>
                <a:close/>
                <a:moveTo>
                  <a:pt x="14805" y="35393"/>
                </a:moveTo>
                <a:cubicBezTo>
                  <a:pt x="14805" y="35452"/>
                  <a:pt x="14776" y="35526"/>
                  <a:pt x="14776" y="35585"/>
                </a:cubicBezTo>
                <a:cubicBezTo>
                  <a:pt x="14732" y="35614"/>
                  <a:pt x="14688" y="35658"/>
                  <a:pt x="14629" y="35688"/>
                </a:cubicBezTo>
                <a:cubicBezTo>
                  <a:pt x="14599" y="35732"/>
                  <a:pt x="14555" y="35746"/>
                  <a:pt x="14526" y="35776"/>
                </a:cubicBezTo>
                <a:cubicBezTo>
                  <a:pt x="14526" y="35732"/>
                  <a:pt x="14541" y="35658"/>
                  <a:pt x="14541" y="35599"/>
                </a:cubicBezTo>
                <a:cubicBezTo>
                  <a:pt x="14629" y="35526"/>
                  <a:pt x="14702" y="35467"/>
                  <a:pt x="14805" y="35393"/>
                </a:cubicBezTo>
                <a:close/>
                <a:moveTo>
                  <a:pt x="15070" y="35408"/>
                </a:moveTo>
                <a:lnTo>
                  <a:pt x="15070" y="35408"/>
                </a:lnTo>
                <a:cubicBezTo>
                  <a:pt x="15056" y="35467"/>
                  <a:pt x="15056" y="35526"/>
                  <a:pt x="15041" y="35599"/>
                </a:cubicBezTo>
                <a:cubicBezTo>
                  <a:pt x="14967" y="35658"/>
                  <a:pt x="14894" y="35732"/>
                  <a:pt x="14820" y="35776"/>
                </a:cubicBezTo>
                <a:cubicBezTo>
                  <a:pt x="14835" y="35732"/>
                  <a:pt x="14835" y="35673"/>
                  <a:pt x="14835" y="35599"/>
                </a:cubicBezTo>
                <a:cubicBezTo>
                  <a:pt x="14879" y="35585"/>
                  <a:pt x="14908" y="35540"/>
                  <a:pt x="14953" y="35526"/>
                </a:cubicBezTo>
                <a:cubicBezTo>
                  <a:pt x="14982" y="35481"/>
                  <a:pt x="15041" y="35452"/>
                  <a:pt x="15070" y="35408"/>
                </a:cubicBezTo>
                <a:close/>
                <a:moveTo>
                  <a:pt x="15321" y="35452"/>
                </a:moveTo>
                <a:lnTo>
                  <a:pt x="15262" y="35614"/>
                </a:lnTo>
                <a:cubicBezTo>
                  <a:pt x="15217" y="35658"/>
                  <a:pt x="15203" y="35673"/>
                  <a:pt x="15173" y="35688"/>
                </a:cubicBezTo>
                <a:cubicBezTo>
                  <a:pt x="15129" y="35732"/>
                  <a:pt x="15100" y="35761"/>
                  <a:pt x="15056" y="35776"/>
                </a:cubicBezTo>
                <a:cubicBezTo>
                  <a:pt x="15056" y="35761"/>
                  <a:pt x="15056" y="35761"/>
                  <a:pt x="15070" y="35746"/>
                </a:cubicBezTo>
                <a:cubicBezTo>
                  <a:pt x="15100" y="35702"/>
                  <a:pt x="15100" y="35658"/>
                  <a:pt x="15114" y="35614"/>
                </a:cubicBezTo>
                <a:cubicBezTo>
                  <a:pt x="15188" y="35555"/>
                  <a:pt x="15247" y="35511"/>
                  <a:pt x="15321" y="35452"/>
                </a:cubicBezTo>
                <a:close/>
                <a:moveTo>
                  <a:pt x="15468" y="35540"/>
                </a:moveTo>
                <a:lnTo>
                  <a:pt x="15468" y="35540"/>
                </a:lnTo>
                <a:cubicBezTo>
                  <a:pt x="15409" y="35585"/>
                  <a:pt x="15365" y="35629"/>
                  <a:pt x="15321" y="35673"/>
                </a:cubicBezTo>
                <a:cubicBezTo>
                  <a:pt x="15291" y="35732"/>
                  <a:pt x="15276" y="35761"/>
                  <a:pt x="15262" y="35805"/>
                </a:cubicBezTo>
                <a:cubicBezTo>
                  <a:pt x="15291" y="35746"/>
                  <a:pt x="15350" y="35702"/>
                  <a:pt x="15409" y="35673"/>
                </a:cubicBezTo>
                <a:cubicBezTo>
                  <a:pt x="15424" y="35614"/>
                  <a:pt x="15438" y="35585"/>
                  <a:pt x="15468" y="35540"/>
                </a:cubicBezTo>
                <a:close/>
                <a:moveTo>
                  <a:pt x="13555" y="35526"/>
                </a:moveTo>
                <a:lnTo>
                  <a:pt x="13555" y="35614"/>
                </a:lnTo>
                <a:lnTo>
                  <a:pt x="13555" y="35761"/>
                </a:lnTo>
                <a:cubicBezTo>
                  <a:pt x="13481" y="35835"/>
                  <a:pt x="13407" y="35894"/>
                  <a:pt x="13334" y="35967"/>
                </a:cubicBezTo>
                <a:lnTo>
                  <a:pt x="13334" y="35732"/>
                </a:lnTo>
                <a:cubicBezTo>
                  <a:pt x="13407" y="35658"/>
                  <a:pt x="13481" y="35585"/>
                  <a:pt x="13555" y="35526"/>
                </a:cubicBezTo>
                <a:close/>
                <a:moveTo>
                  <a:pt x="13849" y="35585"/>
                </a:moveTo>
                <a:cubicBezTo>
                  <a:pt x="13864" y="35658"/>
                  <a:pt x="13864" y="35732"/>
                  <a:pt x="13849" y="35805"/>
                </a:cubicBezTo>
                <a:cubicBezTo>
                  <a:pt x="13775" y="35879"/>
                  <a:pt x="13672" y="35952"/>
                  <a:pt x="13599" y="36026"/>
                </a:cubicBezTo>
                <a:lnTo>
                  <a:pt x="13599" y="35776"/>
                </a:lnTo>
                <a:cubicBezTo>
                  <a:pt x="13672" y="35702"/>
                  <a:pt x="13746" y="35658"/>
                  <a:pt x="13849" y="35585"/>
                </a:cubicBezTo>
                <a:close/>
                <a:moveTo>
                  <a:pt x="14158" y="35614"/>
                </a:moveTo>
                <a:lnTo>
                  <a:pt x="14158" y="35820"/>
                </a:lnTo>
                <a:cubicBezTo>
                  <a:pt x="14070" y="35894"/>
                  <a:pt x="13996" y="35967"/>
                  <a:pt x="13893" y="36041"/>
                </a:cubicBezTo>
                <a:cubicBezTo>
                  <a:pt x="13893" y="35967"/>
                  <a:pt x="13893" y="35894"/>
                  <a:pt x="13922" y="35820"/>
                </a:cubicBezTo>
                <a:cubicBezTo>
                  <a:pt x="13996" y="35761"/>
                  <a:pt x="14084" y="35688"/>
                  <a:pt x="14158" y="35614"/>
                </a:cubicBezTo>
                <a:close/>
                <a:moveTo>
                  <a:pt x="15291" y="35835"/>
                </a:moveTo>
                <a:lnTo>
                  <a:pt x="15188" y="35952"/>
                </a:lnTo>
                <a:cubicBezTo>
                  <a:pt x="15173" y="35982"/>
                  <a:pt x="15173" y="35997"/>
                  <a:pt x="15144" y="36041"/>
                </a:cubicBezTo>
                <a:lnTo>
                  <a:pt x="15262" y="35923"/>
                </a:lnTo>
                <a:cubicBezTo>
                  <a:pt x="15276" y="35894"/>
                  <a:pt x="15291" y="35879"/>
                  <a:pt x="15291" y="35835"/>
                </a:cubicBezTo>
                <a:close/>
                <a:moveTo>
                  <a:pt x="14482" y="35629"/>
                </a:moveTo>
                <a:cubicBezTo>
                  <a:pt x="14482" y="35702"/>
                  <a:pt x="14467" y="35761"/>
                  <a:pt x="14467" y="35835"/>
                </a:cubicBezTo>
                <a:cubicBezTo>
                  <a:pt x="14379" y="35908"/>
                  <a:pt x="14290" y="35982"/>
                  <a:pt x="14217" y="36055"/>
                </a:cubicBezTo>
                <a:cubicBezTo>
                  <a:pt x="14217" y="35982"/>
                  <a:pt x="14231" y="35923"/>
                  <a:pt x="14231" y="35849"/>
                </a:cubicBezTo>
                <a:cubicBezTo>
                  <a:pt x="14305" y="35776"/>
                  <a:pt x="14393" y="35702"/>
                  <a:pt x="14482" y="35629"/>
                </a:cubicBezTo>
                <a:close/>
                <a:moveTo>
                  <a:pt x="14761" y="35673"/>
                </a:moveTo>
                <a:lnTo>
                  <a:pt x="14761" y="35673"/>
                </a:lnTo>
                <a:cubicBezTo>
                  <a:pt x="14747" y="35732"/>
                  <a:pt x="14747" y="35805"/>
                  <a:pt x="14732" y="35849"/>
                </a:cubicBezTo>
                <a:cubicBezTo>
                  <a:pt x="14658" y="35923"/>
                  <a:pt x="14555" y="35982"/>
                  <a:pt x="14482" y="36055"/>
                </a:cubicBezTo>
                <a:cubicBezTo>
                  <a:pt x="14511" y="35997"/>
                  <a:pt x="14526" y="35923"/>
                  <a:pt x="14526" y="35879"/>
                </a:cubicBezTo>
                <a:cubicBezTo>
                  <a:pt x="14585" y="35835"/>
                  <a:pt x="14629" y="35776"/>
                  <a:pt x="14673" y="35746"/>
                </a:cubicBezTo>
                <a:cubicBezTo>
                  <a:pt x="14702" y="35732"/>
                  <a:pt x="14732" y="35688"/>
                  <a:pt x="14761" y="35673"/>
                </a:cubicBezTo>
                <a:close/>
                <a:moveTo>
                  <a:pt x="15026" y="35702"/>
                </a:moveTo>
                <a:cubicBezTo>
                  <a:pt x="15026" y="35732"/>
                  <a:pt x="15026" y="35732"/>
                  <a:pt x="14997" y="35746"/>
                </a:cubicBezTo>
                <a:cubicBezTo>
                  <a:pt x="14982" y="35805"/>
                  <a:pt x="14967" y="35835"/>
                  <a:pt x="14967" y="35894"/>
                </a:cubicBezTo>
                <a:cubicBezTo>
                  <a:pt x="14894" y="35952"/>
                  <a:pt x="14820" y="35997"/>
                  <a:pt x="14761" y="36055"/>
                </a:cubicBezTo>
                <a:cubicBezTo>
                  <a:pt x="14776" y="35997"/>
                  <a:pt x="14805" y="35952"/>
                  <a:pt x="14805" y="35894"/>
                </a:cubicBezTo>
                <a:cubicBezTo>
                  <a:pt x="14879" y="35835"/>
                  <a:pt x="14953" y="35761"/>
                  <a:pt x="15026" y="35702"/>
                </a:cubicBezTo>
                <a:close/>
                <a:moveTo>
                  <a:pt x="15129" y="36173"/>
                </a:moveTo>
                <a:lnTo>
                  <a:pt x="15070" y="36217"/>
                </a:lnTo>
                <a:cubicBezTo>
                  <a:pt x="15070" y="36247"/>
                  <a:pt x="15056" y="36247"/>
                  <a:pt x="15056" y="36261"/>
                </a:cubicBezTo>
                <a:lnTo>
                  <a:pt x="15114" y="36203"/>
                </a:lnTo>
                <a:cubicBezTo>
                  <a:pt x="15114" y="36188"/>
                  <a:pt x="15114" y="36188"/>
                  <a:pt x="15129" y="36173"/>
                </a:cubicBezTo>
                <a:close/>
                <a:moveTo>
                  <a:pt x="13569" y="35849"/>
                </a:moveTo>
                <a:lnTo>
                  <a:pt x="13569" y="35849"/>
                </a:lnTo>
                <a:cubicBezTo>
                  <a:pt x="13555" y="35923"/>
                  <a:pt x="13555" y="35997"/>
                  <a:pt x="13555" y="36100"/>
                </a:cubicBezTo>
                <a:lnTo>
                  <a:pt x="13334" y="36320"/>
                </a:lnTo>
                <a:cubicBezTo>
                  <a:pt x="13334" y="36232"/>
                  <a:pt x="13349" y="36158"/>
                  <a:pt x="13349" y="36070"/>
                </a:cubicBezTo>
                <a:lnTo>
                  <a:pt x="13349" y="36055"/>
                </a:lnTo>
                <a:cubicBezTo>
                  <a:pt x="13422" y="35982"/>
                  <a:pt x="13496" y="35908"/>
                  <a:pt x="13569" y="35849"/>
                </a:cubicBezTo>
                <a:close/>
                <a:moveTo>
                  <a:pt x="15070" y="36041"/>
                </a:moveTo>
                <a:lnTo>
                  <a:pt x="15056" y="36055"/>
                </a:lnTo>
                <a:cubicBezTo>
                  <a:pt x="14997" y="36100"/>
                  <a:pt x="14953" y="36144"/>
                  <a:pt x="14908" y="36188"/>
                </a:cubicBezTo>
                <a:cubicBezTo>
                  <a:pt x="14908" y="36247"/>
                  <a:pt x="14894" y="36276"/>
                  <a:pt x="14879" y="36320"/>
                </a:cubicBezTo>
                <a:cubicBezTo>
                  <a:pt x="14923" y="36276"/>
                  <a:pt x="14967" y="36217"/>
                  <a:pt x="15026" y="36173"/>
                </a:cubicBezTo>
                <a:cubicBezTo>
                  <a:pt x="15041" y="36114"/>
                  <a:pt x="15056" y="36070"/>
                  <a:pt x="15070" y="36041"/>
                </a:cubicBezTo>
                <a:close/>
                <a:moveTo>
                  <a:pt x="13849" y="35894"/>
                </a:moveTo>
                <a:cubicBezTo>
                  <a:pt x="13849" y="35967"/>
                  <a:pt x="13849" y="36041"/>
                  <a:pt x="13819" y="36114"/>
                </a:cubicBezTo>
                <a:cubicBezTo>
                  <a:pt x="13746" y="36188"/>
                  <a:pt x="13658" y="36261"/>
                  <a:pt x="13584" y="36350"/>
                </a:cubicBezTo>
                <a:cubicBezTo>
                  <a:pt x="13584" y="36276"/>
                  <a:pt x="13599" y="36188"/>
                  <a:pt x="13599" y="36114"/>
                </a:cubicBezTo>
                <a:cubicBezTo>
                  <a:pt x="13702" y="36041"/>
                  <a:pt x="13775" y="35967"/>
                  <a:pt x="13849" y="35894"/>
                </a:cubicBezTo>
                <a:close/>
                <a:moveTo>
                  <a:pt x="14452" y="35923"/>
                </a:moveTo>
                <a:cubicBezTo>
                  <a:pt x="14452" y="35997"/>
                  <a:pt x="14438" y="36055"/>
                  <a:pt x="14408" y="36114"/>
                </a:cubicBezTo>
                <a:cubicBezTo>
                  <a:pt x="14335" y="36203"/>
                  <a:pt x="14246" y="36276"/>
                  <a:pt x="14173" y="36350"/>
                </a:cubicBezTo>
                <a:cubicBezTo>
                  <a:pt x="14173" y="36276"/>
                  <a:pt x="14187" y="36217"/>
                  <a:pt x="14187" y="36144"/>
                </a:cubicBezTo>
                <a:cubicBezTo>
                  <a:pt x="14261" y="36070"/>
                  <a:pt x="14364" y="35997"/>
                  <a:pt x="14452" y="35923"/>
                </a:cubicBezTo>
                <a:close/>
                <a:moveTo>
                  <a:pt x="14702" y="35967"/>
                </a:moveTo>
                <a:lnTo>
                  <a:pt x="14702" y="35967"/>
                </a:lnTo>
                <a:cubicBezTo>
                  <a:pt x="14688" y="36026"/>
                  <a:pt x="14688" y="36070"/>
                  <a:pt x="14673" y="36129"/>
                </a:cubicBezTo>
                <a:lnTo>
                  <a:pt x="14673" y="36144"/>
                </a:lnTo>
                <a:cubicBezTo>
                  <a:pt x="14658" y="36144"/>
                  <a:pt x="14614" y="36188"/>
                  <a:pt x="14599" y="36203"/>
                </a:cubicBezTo>
                <a:cubicBezTo>
                  <a:pt x="14541" y="36261"/>
                  <a:pt x="14482" y="36291"/>
                  <a:pt x="14423" y="36350"/>
                </a:cubicBezTo>
                <a:cubicBezTo>
                  <a:pt x="14452" y="36291"/>
                  <a:pt x="14452" y="36217"/>
                  <a:pt x="14467" y="36173"/>
                </a:cubicBezTo>
                <a:cubicBezTo>
                  <a:pt x="14482" y="36144"/>
                  <a:pt x="14511" y="36129"/>
                  <a:pt x="14541" y="36114"/>
                </a:cubicBezTo>
                <a:cubicBezTo>
                  <a:pt x="14599" y="36055"/>
                  <a:pt x="14658" y="36026"/>
                  <a:pt x="14702" y="35967"/>
                </a:cubicBezTo>
                <a:close/>
                <a:moveTo>
                  <a:pt x="14923" y="35997"/>
                </a:moveTo>
                <a:lnTo>
                  <a:pt x="14879" y="36173"/>
                </a:lnTo>
                <a:cubicBezTo>
                  <a:pt x="14820" y="36217"/>
                  <a:pt x="14747" y="36276"/>
                  <a:pt x="14688" y="36350"/>
                </a:cubicBezTo>
                <a:cubicBezTo>
                  <a:pt x="14688" y="36276"/>
                  <a:pt x="14702" y="36217"/>
                  <a:pt x="14732" y="36173"/>
                </a:cubicBezTo>
                <a:cubicBezTo>
                  <a:pt x="14805" y="36114"/>
                  <a:pt x="14850" y="36055"/>
                  <a:pt x="14923" y="35997"/>
                </a:cubicBezTo>
                <a:close/>
                <a:moveTo>
                  <a:pt x="14158" y="35923"/>
                </a:moveTo>
                <a:cubicBezTo>
                  <a:pt x="14158" y="35997"/>
                  <a:pt x="14143" y="36055"/>
                  <a:pt x="14143" y="36129"/>
                </a:cubicBezTo>
                <a:cubicBezTo>
                  <a:pt x="14040" y="36203"/>
                  <a:pt x="13967" y="36276"/>
                  <a:pt x="13878" y="36364"/>
                </a:cubicBezTo>
                <a:cubicBezTo>
                  <a:pt x="13878" y="36291"/>
                  <a:pt x="13893" y="36217"/>
                  <a:pt x="13893" y="36144"/>
                </a:cubicBezTo>
                <a:cubicBezTo>
                  <a:pt x="13967" y="36070"/>
                  <a:pt x="14070" y="35997"/>
                  <a:pt x="14158" y="35923"/>
                </a:cubicBezTo>
                <a:close/>
                <a:moveTo>
                  <a:pt x="14923" y="36364"/>
                </a:moveTo>
                <a:lnTo>
                  <a:pt x="14820" y="36482"/>
                </a:lnTo>
                <a:cubicBezTo>
                  <a:pt x="14791" y="36512"/>
                  <a:pt x="14791" y="36541"/>
                  <a:pt x="14776" y="36570"/>
                </a:cubicBezTo>
                <a:cubicBezTo>
                  <a:pt x="14791" y="36541"/>
                  <a:pt x="14835" y="36497"/>
                  <a:pt x="14879" y="36467"/>
                </a:cubicBezTo>
                <a:cubicBezTo>
                  <a:pt x="14894" y="36438"/>
                  <a:pt x="14894" y="36409"/>
                  <a:pt x="14923" y="36364"/>
                </a:cubicBezTo>
                <a:close/>
                <a:moveTo>
                  <a:pt x="14820" y="36320"/>
                </a:moveTo>
                <a:lnTo>
                  <a:pt x="14820" y="36320"/>
                </a:lnTo>
                <a:cubicBezTo>
                  <a:pt x="14802" y="36331"/>
                  <a:pt x="14786" y="36342"/>
                  <a:pt x="14769" y="36355"/>
                </a:cubicBezTo>
                <a:lnTo>
                  <a:pt x="14769" y="36355"/>
                </a:lnTo>
                <a:cubicBezTo>
                  <a:pt x="14767" y="36358"/>
                  <a:pt x="14764" y="36361"/>
                  <a:pt x="14761" y="36364"/>
                </a:cubicBezTo>
                <a:cubicBezTo>
                  <a:pt x="14710" y="36444"/>
                  <a:pt x="14660" y="36523"/>
                  <a:pt x="14608" y="36600"/>
                </a:cubicBezTo>
                <a:lnTo>
                  <a:pt x="14608" y="36600"/>
                </a:lnTo>
                <a:cubicBezTo>
                  <a:pt x="14649" y="36551"/>
                  <a:pt x="14700" y="36504"/>
                  <a:pt x="14761" y="36467"/>
                </a:cubicBezTo>
                <a:cubicBezTo>
                  <a:pt x="14776" y="36409"/>
                  <a:pt x="14805" y="36364"/>
                  <a:pt x="14820" y="36320"/>
                </a:cubicBezTo>
                <a:close/>
                <a:moveTo>
                  <a:pt x="14658" y="36247"/>
                </a:moveTo>
                <a:lnTo>
                  <a:pt x="14599" y="36409"/>
                </a:lnTo>
                <a:cubicBezTo>
                  <a:pt x="14541" y="36482"/>
                  <a:pt x="14482" y="36512"/>
                  <a:pt x="14452" y="36556"/>
                </a:cubicBezTo>
                <a:lnTo>
                  <a:pt x="14379" y="36629"/>
                </a:lnTo>
                <a:cubicBezTo>
                  <a:pt x="14393" y="36585"/>
                  <a:pt x="14393" y="36556"/>
                  <a:pt x="14408" y="36512"/>
                </a:cubicBezTo>
                <a:cubicBezTo>
                  <a:pt x="14408" y="36497"/>
                  <a:pt x="14423" y="36467"/>
                  <a:pt x="14423" y="36438"/>
                </a:cubicBezTo>
                <a:cubicBezTo>
                  <a:pt x="14511" y="36364"/>
                  <a:pt x="14570" y="36320"/>
                  <a:pt x="14658" y="36247"/>
                </a:cubicBezTo>
                <a:close/>
                <a:moveTo>
                  <a:pt x="14393" y="36217"/>
                </a:moveTo>
                <a:lnTo>
                  <a:pt x="14393" y="36217"/>
                </a:lnTo>
                <a:cubicBezTo>
                  <a:pt x="14379" y="36276"/>
                  <a:pt x="14379" y="36350"/>
                  <a:pt x="14364" y="36409"/>
                </a:cubicBezTo>
                <a:cubicBezTo>
                  <a:pt x="14290" y="36482"/>
                  <a:pt x="14187" y="36556"/>
                  <a:pt x="14114" y="36644"/>
                </a:cubicBezTo>
                <a:cubicBezTo>
                  <a:pt x="14143" y="36585"/>
                  <a:pt x="14143" y="36541"/>
                  <a:pt x="14158" y="36467"/>
                </a:cubicBezTo>
                <a:cubicBezTo>
                  <a:pt x="14231" y="36394"/>
                  <a:pt x="14320" y="36320"/>
                  <a:pt x="14393" y="36217"/>
                </a:cubicBezTo>
                <a:close/>
                <a:moveTo>
                  <a:pt x="13525" y="36188"/>
                </a:moveTo>
                <a:cubicBezTo>
                  <a:pt x="13525" y="36261"/>
                  <a:pt x="13510" y="36350"/>
                  <a:pt x="13510" y="36423"/>
                </a:cubicBezTo>
                <a:lnTo>
                  <a:pt x="13275" y="36659"/>
                </a:lnTo>
                <a:cubicBezTo>
                  <a:pt x="13290" y="36570"/>
                  <a:pt x="13290" y="36497"/>
                  <a:pt x="13290" y="36409"/>
                </a:cubicBezTo>
                <a:cubicBezTo>
                  <a:pt x="13378" y="36335"/>
                  <a:pt x="13452" y="36261"/>
                  <a:pt x="13525" y="36188"/>
                </a:cubicBezTo>
                <a:close/>
                <a:moveTo>
                  <a:pt x="14143" y="36217"/>
                </a:moveTo>
                <a:cubicBezTo>
                  <a:pt x="14143" y="36291"/>
                  <a:pt x="14114" y="36364"/>
                  <a:pt x="14114" y="36423"/>
                </a:cubicBezTo>
                <a:cubicBezTo>
                  <a:pt x="14011" y="36512"/>
                  <a:pt x="13922" y="36615"/>
                  <a:pt x="13849" y="36688"/>
                </a:cubicBezTo>
                <a:cubicBezTo>
                  <a:pt x="13864" y="36615"/>
                  <a:pt x="13864" y="36541"/>
                  <a:pt x="13878" y="36467"/>
                </a:cubicBezTo>
                <a:cubicBezTo>
                  <a:pt x="13952" y="36394"/>
                  <a:pt x="14040" y="36291"/>
                  <a:pt x="14143" y="36217"/>
                </a:cubicBezTo>
                <a:close/>
                <a:moveTo>
                  <a:pt x="13819" y="36217"/>
                </a:moveTo>
                <a:cubicBezTo>
                  <a:pt x="13819" y="36291"/>
                  <a:pt x="13805" y="36364"/>
                  <a:pt x="13805" y="36438"/>
                </a:cubicBezTo>
                <a:cubicBezTo>
                  <a:pt x="13716" y="36512"/>
                  <a:pt x="13643" y="36615"/>
                  <a:pt x="13569" y="36703"/>
                </a:cubicBezTo>
                <a:cubicBezTo>
                  <a:pt x="13584" y="36629"/>
                  <a:pt x="13584" y="36541"/>
                  <a:pt x="13584" y="36467"/>
                </a:cubicBezTo>
                <a:lnTo>
                  <a:pt x="13819" y="36217"/>
                </a:lnTo>
                <a:close/>
                <a:moveTo>
                  <a:pt x="14702" y="36732"/>
                </a:moveTo>
                <a:cubicBezTo>
                  <a:pt x="14702" y="36762"/>
                  <a:pt x="14688" y="36777"/>
                  <a:pt x="14673" y="36791"/>
                </a:cubicBezTo>
                <a:lnTo>
                  <a:pt x="14702" y="36762"/>
                </a:lnTo>
                <a:lnTo>
                  <a:pt x="14702" y="36732"/>
                </a:lnTo>
                <a:close/>
                <a:moveTo>
                  <a:pt x="14673" y="36791"/>
                </a:moveTo>
                <a:lnTo>
                  <a:pt x="14673" y="36791"/>
                </a:lnTo>
                <a:cubicBezTo>
                  <a:pt x="14658" y="36791"/>
                  <a:pt x="14658" y="36806"/>
                  <a:pt x="14658" y="36806"/>
                </a:cubicBezTo>
                <a:lnTo>
                  <a:pt x="14673" y="36791"/>
                </a:lnTo>
                <a:close/>
                <a:moveTo>
                  <a:pt x="14673" y="36629"/>
                </a:moveTo>
                <a:lnTo>
                  <a:pt x="14526" y="36777"/>
                </a:lnTo>
                <a:cubicBezTo>
                  <a:pt x="14511" y="36835"/>
                  <a:pt x="14482" y="36865"/>
                  <a:pt x="14467" y="36909"/>
                </a:cubicBezTo>
                <a:lnTo>
                  <a:pt x="14614" y="36762"/>
                </a:lnTo>
                <a:cubicBezTo>
                  <a:pt x="14629" y="36703"/>
                  <a:pt x="14658" y="36659"/>
                  <a:pt x="14673" y="36629"/>
                </a:cubicBezTo>
                <a:close/>
                <a:moveTo>
                  <a:pt x="14541" y="36570"/>
                </a:moveTo>
                <a:lnTo>
                  <a:pt x="14482" y="36732"/>
                </a:lnTo>
                <a:cubicBezTo>
                  <a:pt x="14438" y="36791"/>
                  <a:pt x="14379" y="36865"/>
                  <a:pt x="14320" y="36924"/>
                </a:cubicBezTo>
                <a:lnTo>
                  <a:pt x="14305" y="36938"/>
                </a:lnTo>
                <a:cubicBezTo>
                  <a:pt x="14305" y="36880"/>
                  <a:pt x="14320" y="36835"/>
                  <a:pt x="14335" y="36777"/>
                </a:cubicBezTo>
                <a:lnTo>
                  <a:pt x="14511" y="36615"/>
                </a:lnTo>
                <a:lnTo>
                  <a:pt x="14541" y="36570"/>
                </a:lnTo>
                <a:close/>
                <a:moveTo>
                  <a:pt x="14335" y="36556"/>
                </a:moveTo>
                <a:lnTo>
                  <a:pt x="14335" y="36556"/>
                </a:lnTo>
                <a:cubicBezTo>
                  <a:pt x="14320" y="36615"/>
                  <a:pt x="14305" y="36688"/>
                  <a:pt x="14290" y="36732"/>
                </a:cubicBezTo>
                <a:lnTo>
                  <a:pt x="14246" y="36777"/>
                </a:lnTo>
                <a:lnTo>
                  <a:pt x="14040" y="36983"/>
                </a:lnTo>
                <a:cubicBezTo>
                  <a:pt x="14040" y="36953"/>
                  <a:pt x="14055" y="36938"/>
                  <a:pt x="14055" y="36924"/>
                </a:cubicBezTo>
                <a:cubicBezTo>
                  <a:pt x="14084" y="36880"/>
                  <a:pt x="14084" y="36835"/>
                  <a:pt x="14099" y="36791"/>
                </a:cubicBezTo>
                <a:cubicBezTo>
                  <a:pt x="14173" y="36718"/>
                  <a:pt x="14246" y="36629"/>
                  <a:pt x="14335" y="36556"/>
                </a:cubicBezTo>
                <a:close/>
                <a:moveTo>
                  <a:pt x="14070" y="36541"/>
                </a:moveTo>
                <a:cubicBezTo>
                  <a:pt x="14040" y="36615"/>
                  <a:pt x="14040" y="36688"/>
                  <a:pt x="14025" y="36732"/>
                </a:cubicBezTo>
                <a:cubicBezTo>
                  <a:pt x="13952" y="36850"/>
                  <a:pt x="13864" y="36938"/>
                  <a:pt x="13790" y="37012"/>
                </a:cubicBezTo>
                <a:cubicBezTo>
                  <a:pt x="13805" y="36938"/>
                  <a:pt x="13805" y="36865"/>
                  <a:pt x="13819" y="36791"/>
                </a:cubicBezTo>
                <a:cubicBezTo>
                  <a:pt x="13893" y="36703"/>
                  <a:pt x="13996" y="36629"/>
                  <a:pt x="14070" y="36541"/>
                </a:cubicBezTo>
                <a:close/>
                <a:moveTo>
                  <a:pt x="14511" y="36997"/>
                </a:moveTo>
                <a:lnTo>
                  <a:pt x="14511" y="36997"/>
                </a:lnTo>
                <a:cubicBezTo>
                  <a:pt x="14491" y="37007"/>
                  <a:pt x="14478" y="37017"/>
                  <a:pt x="14467" y="37035"/>
                </a:cubicBezTo>
                <a:lnTo>
                  <a:pt x="14467" y="37035"/>
                </a:lnTo>
                <a:lnTo>
                  <a:pt x="14511" y="36997"/>
                </a:lnTo>
                <a:close/>
                <a:moveTo>
                  <a:pt x="13510" y="36541"/>
                </a:moveTo>
                <a:cubicBezTo>
                  <a:pt x="13510" y="36615"/>
                  <a:pt x="13496" y="36703"/>
                  <a:pt x="13481" y="36777"/>
                </a:cubicBezTo>
                <a:cubicBezTo>
                  <a:pt x="13378" y="36865"/>
                  <a:pt x="13304" y="36953"/>
                  <a:pt x="13231" y="37056"/>
                </a:cubicBezTo>
                <a:cubicBezTo>
                  <a:pt x="13260" y="36953"/>
                  <a:pt x="13260" y="36865"/>
                  <a:pt x="13275" y="36777"/>
                </a:cubicBezTo>
                <a:cubicBezTo>
                  <a:pt x="13349" y="36703"/>
                  <a:pt x="13422" y="36615"/>
                  <a:pt x="13510" y="36541"/>
                </a:cubicBezTo>
                <a:close/>
                <a:moveTo>
                  <a:pt x="13790" y="36556"/>
                </a:moveTo>
                <a:cubicBezTo>
                  <a:pt x="13775" y="36629"/>
                  <a:pt x="13775" y="36703"/>
                  <a:pt x="13746" y="36777"/>
                </a:cubicBezTo>
                <a:cubicBezTo>
                  <a:pt x="13658" y="36865"/>
                  <a:pt x="13584" y="36953"/>
                  <a:pt x="13496" y="37056"/>
                </a:cubicBezTo>
                <a:cubicBezTo>
                  <a:pt x="13510" y="36968"/>
                  <a:pt x="13510" y="36880"/>
                  <a:pt x="13525" y="36806"/>
                </a:cubicBezTo>
                <a:lnTo>
                  <a:pt x="13790" y="36556"/>
                </a:lnTo>
                <a:close/>
                <a:moveTo>
                  <a:pt x="14467" y="37035"/>
                </a:moveTo>
                <a:lnTo>
                  <a:pt x="14393" y="37100"/>
                </a:lnTo>
                <a:cubicBezTo>
                  <a:pt x="14382" y="37133"/>
                  <a:pt x="14380" y="37150"/>
                  <a:pt x="14373" y="37174"/>
                </a:cubicBezTo>
                <a:lnTo>
                  <a:pt x="14373" y="37174"/>
                </a:lnTo>
                <a:cubicBezTo>
                  <a:pt x="14389" y="37130"/>
                  <a:pt x="14416" y="37095"/>
                  <a:pt x="14452" y="37071"/>
                </a:cubicBezTo>
                <a:cubicBezTo>
                  <a:pt x="14457" y="37056"/>
                  <a:pt x="14462" y="37045"/>
                  <a:pt x="14467" y="37035"/>
                </a:cubicBezTo>
                <a:close/>
                <a:moveTo>
                  <a:pt x="14373" y="37174"/>
                </a:moveTo>
                <a:cubicBezTo>
                  <a:pt x="14369" y="37184"/>
                  <a:pt x="14366" y="37193"/>
                  <a:pt x="14364" y="37203"/>
                </a:cubicBezTo>
                <a:cubicBezTo>
                  <a:pt x="14368" y="37192"/>
                  <a:pt x="14370" y="37183"/>
                  <a:pt x="14373" y="37174"/>
                </a:cubicBezTo>
                <a:close/>
                <a:moveTo>
                  <a:pt x="14308" y="37022"/>
                </a:moveTo>
                <a:lnTo>
                  <a:pt x="14308" y="37022"/>
                </a:lnTo>
                <a:cubicBezTo>
                  <a:pt x="14269" y="37085"/>
                  <a:pt x="14227" y="37151"/>
                  <a:pt x="14185" y="37216"/>
                </a:cubicBezTo>
                <a:lnTo>
                  <a:pt x="14185" y="37216"/>
                </a:lnTo>
                <a:cubicBezTo>
                  <a:pt x="14200" y="37182"/>
                  <a:pt x="14220" y="37145"/>
                  <a:pt x="14231" y="37100"/>
                </a:cubicBezTo>
                <a:cubicBezTo>
                  <a:pt x="14251" y="37081"/>
                  <a:pt x="14276" y="37049"/>
                  <a:pt x="14308" y="37022"/>
                </a:cubicBezTo>
                <a:close/>
                <a:moveTo>
                  <a:pt x="14231" y="36880"/>
                </a:moveTo>
                <a:lnTo>
                  <a:pt x="14231" y="36880"/>
                </a:lnTo>
                <a:cubicBezTo>
                  <a:pt x="14217" y="36938"/>
                  <a:pt x="14187" y="37012"/>
                  <a:pt x="14173" y="37071"/>
                </a:cubicBezTo>
                <a:cubicBezTo>
                  <a:pt x="14158" y="37086"/>
                  <a:pt x="14143" y="37130"/>
                  <a:pt x="14099" y="37144"/>
                </a:cubicBezTo>
                <a:cubicBezTo>
                  <a:pt x="14040" y="37203"/>
                  <a:pt x="14011" y="37247"/>
                  <a:pt x="13952" y="37306"/>
                </a:cubicBezTo>
                <a:cubicBezTo>
                  <a:pt x="13967" y="37247"/>
                  <a:pt x="13996" y="37174"/>
                  <a:pt x="14011" y="37130"/>
                </a:cubicBezTo>
                <a:cubicBezTo>
                  <a:pt x="14084" y="37056"/>
                  <a:pt x="14158" y="36953"/>
                  <a:pt x="14231" y="36880"/>
                </a:cubicBezTo>
                <a:close/>
                <a:moveTo>
                  <a:pt x="14011" y="36865"/>
                </a:moveTo>
                <a:lnTo>
                  <a:pt x="14011" y="36880"/>
                </a:lnTo>
                <a:cubicBezTo>
                  <a:pt x="13996" y="36953"/>
                  <a:pt x="13967" y="37012"/>
                  <a:pt x="13952" y="37071"/>
                </a:cubicBezTo>
                <a:cubicBezTo>
                  <a:pt x="13882" y="37155"/>
                  <a:pt x="13799" y="37238"/>
                  <a:pt x="13728" y="37322"/>
                </a:cubicBezTo>
                <a:lnTo>
                  <a:pt x="13728" y="37322"/>
                </a:lnTo>
                <a:cubicBezTo>
                  <a:pt x="13730" y="37317"/>
                  <a:pt x="13731" y="37311"/>
                  <a:pt x="13731" y="37306"/>
                </a:cubicBezTo>
                <a:cubicBezTo>
                  <a:pt x="13746" y="37247"/>
                  <a:pt x="13746" y="37203"/>
                  <a:pt x="13775" y="37144"/>
                </a:cubicBezTo>
                <a:cubicBezTo>
                  <a:pt x="13849" y="37056"/>
                  <a:pt x="13937" y="36953"/>
                  <a:pt x="14011" y="36865"/>
                </a:cubicBezTo>
                <a:close/>
                <a:moveTo>
                  <a:pt x="13746" y="36880"/>
                </a:moveTo>
                <a:cubicBezTo>
                  <a:pt x="13731" y="36953"/>
                  <a:pt x="13731" y="37027"/>
                  <a:pt x="13716" y="37100"/>
                </a:cubicBezTo>
                <a:cubicBezTo>
                  <a:pt x="13628" y="37218"/>
                  <a:pt x="13525" y="37321"/>
                  <a:pt x="13452" y="37424"/>
                </a:cubicBezTo>
                <a:cubicBezTo>
                  <a:pt x="13481" y="37321"/>
                  <a:pt x="13496" y="37247"/>
                  <a:pt x="13496" y="37159"/>
                </a:cubicBezTo>
                <a:cubicBezTo>
                  <a:pt x="13569" y="37071"/>
                  <a:pt x="13658" y="36983"/>
                  <a:pt x="13746" y="36880"/>
                </a:cubicBezTo>
                <a:close/>
                <a:moveTo>
                  <a:pt x="14261" y="37395"/>
                </a:moveTo>
                <a:cubicBezTo>
                  <a:pt x="14261" y="37424"/>
                  <a:pt x="14246" y="37424"/>
                  <a:pt x="14246" y="37439"/>
                </a:cubicBezTo>
                <a:cubicBezTo>
                  <a:pt x="14261" y="37424"/>
                  <a:pt x="14261" y="37424"/>
                  <a:pt x="14261" y="37395"/>
                </a:cubicBezTo>
                <a:close/>
                <a:moveTo>
                  <a:pt x="13481" y="36909"/>
                </a:moveTo>
                <a:lnTo>
                  <a:pt x="13481" y="36909"/>
                </a:lnTo>
                <a:cubicBezTo>
                  <a:pt x="13452" y="36997"/>
                  <a:pt x="13452" y="37071"/>
                  <a:pt x="13437" y="37159"/>
                </a:cubicBezTo>
                <a:cubicBezTo>
                  <a:pt x="13349" y="37277"/>
                  <a:pt x="13275" y="37365"/>
                  <a:pt x="13187" y="37468"/>
                </a:cubicBezTo>
                <a:lnTo>
                  <a:pt x="13231" y="37203"/>
                </a:lnTo>
                <a:cubicBezTo>
                  <a:pt x="13290" y="37086"/>
                  <a:pt x="13378" y="36997"/>
                  <a:pt x="13481" y="36909"/>
                </a:cubicBezTo>
                <a:close/>
                <a:moveTo>
                  <a:pt x="14246" y="37277"/>
                </a:moveTo>
                <a:lnTo>
                  <a:pt x="14187" y="37321"/>
                </a:lnTo>
                <a:cubicBezTo>
                  <a:pt x="14158" y="37365"/>
                  <a:pt x="14143" y="37395"/>
                  <a:pt x="14099" y="37439"/>
                </a:cubicBezTo>
                <a:cubicBezTo>
                  <a:pt x="14084" y="37498"/>
                  <a:pt x="14055" y="37527"/>
                  <a:pt x="14040" y="37571"/>
                </a:cubicBezTo>
                <a:cubicBezTo>
                  <a:pt x="14099" y="37512"/>
                  <a:pt x="14143" y="37453"/>
                  <a:pt x="14187" y="37395"/>
                </a:cubicBezTo>
                <a:cubicBezTo>
                  <a:pt x="14202" y="37350"/>
                  <a:pt x="14231" y="37306"/>
                  <a:pt x="14246" y="37277"/>
                </a:cubicBezTo>
                <a:close/>
                <a:moveTo>
                  <a:pt x="14099" y="37247"/>
                </a:moveTo>
                <a:lnTo>
                  <a:pt x="14040" y="37424"/>
                </a:lnTo>
                <a:cubicBezTo>
                  <a:pt x="14025" y="37453"/>
                  <a:pt x="13996" y="37468"/>
                  <a:pt x="13967" y="37512"/>
                </a:cubicBezTo>
                <a:cubicBezTo>
                  <a:pt x="13937" y="37571"/>
                  <a:pt x="13893" y="37615"/>
                  <a:pt x="13864" y="37660"/>
                </a:cubicBezTo>
                <a:cubicBezTo>
                  <a:pt x="13864" y="37601"/>
                  <a:pt x="13878" y="37542"/>
                  <a:pt x="13893" y="37498"/>
                </a:cubicBezTo>
                <a:cubicBezTo>
                  <a:pt x="13967" y="37424"/>
                  <a:pt x="14025" y="37321"/>
                  <a:pt x="14099" y="37247"/>
                </a:cubicBezTo>
                <a:close/>
                <a:moveTo>
                  <a:pt x="13922" y="37247"/>
                </a:moveTo>
                <a:lnTo>
                  <a:pt x="13864" y="37468"/>
                </a:lnTo>
                <a:cubicBezTo>
                  <a:pt x="13775" y="37542"/>
                  <a:pt x="13702" y="37660"/>
                  <a:pt x="13628" y="37748"/>
                </a:cubicBezTo>
                <a:lnTo>
                  <a:pt x="13672" y="37527"/>
                </a:lnTo>
                <a:cubicBezTo>
                  <a:pt x="13746" y="37439"/>
                  <a:pt x="13819" y="37350"/>
                  <a:pt x="13922" y="37247"/>
                </a:cubicBezTo>
                <a:close/>
                <a:moveTo>
                  <a:pt x="13672" y="37247"/>
                </a:moveTo>
                <a:lnTo>
                  <a:pt x="13672" y="37292"/>
                </a:lnTo>
                <a:cubicBezTo>
                  <a:pt x="13658" y="37365"/>
                  <a:pt x="13643" y="37424"/>
                  <a:pt x="13628" y="37498"/>
                </a:cubicBezTo>
                <a:cubicBezTo>
                  <a:pt x="13525" y="37601"/>
                  <a:pt x="13437" y="37733"/>
                  <a:pt x="13363" y="37836"/>
                </a:cubicBezTo>
                <a:cubicBezTo>
                  <a:pt x="13378" y="37792"/>
                  <a:pt x="13378" y="37748"/>
                  <a:pt x="13407" y="37689"/>
                </a:cubicBezTo>
                <a:cubicBezTo>
                  <a:pt x="13407" y="37660"/>
                  <a:pt x="13422" y="37615"/>
                  <a:pt x="13422" y="37571"/>
                </a:cubicBezTo>
                <a:cubicBezTo>
                  <a:pt x="13496" y="37453"/>
                  <a:pt x="13584" y="37365"/>
                  <a:pt x="13672" y="37247"/>
                </a:cubicBezTo>
                <a:close/>
                <a:moveTo>
                  <a:pt x="14025" y="37674"/>
                </a:moveTo>
                <a:lnTo>
                  <a:pt x="14025" y="37674"/>
                </a:lnTo>
                <a:cubicBezTo>
                  <a:pt x="13996" y="37718"/>
                  <a:pt x="13967" y="37763"/>
                  <a:pt x="13937" y="37807"/>
                </a:cubicBezTo>
                <a:cubicBezTo>
                  <a:pt x="13937" y="37836"/>
                  <a:pt x="13922" y="37866"/>
                  <a:pt x="13922" y="37880"/>
                </a:cubicBezTo>
                <a:cubicBezTo>
                  <a:pt x="13952" y="37836"/>
                  <a:pt x="13967" y="37792"/>
                  <a:pt x="14011" y="37748"/>
                </a:cubicBezTo>
                <a:cubicBezTo>
                  <a:pt x="14025" y="37733"/>
                  <a:pt x="14040" y="37718"/>
                  <a:pt x="14025" y="37674"/>
                </a:cubicBezTo>
                <a:close/>
                <a:moveTo>
                  <a:pt x="13407" y="37277"/>
                </a:moveTo>
                <a:lnTo>
                  <a:pt x="13407" y="37277"/>
                </a:lnTo>
                <a:cubicBezTo>
                  <a:pt x="13378" y="37365"/>
                  <a:pt x="13363" y="37453"/>
                  <a:pt x="13349" y="37527"/>
                </a:cubicBezTo>
                <a:cubicBezTo>
                  <a:pt x="13260" y="37660"/>
                  <a:pt x="13157" y="37763"/>
                  <a:pt x="13084" y="37895"/>
                </a:cubicBezTo>
                <a:cubicBezTo>
                  <a:pt x="13098" y="37807"/>
                  <a:pt x="13128" y="37689"/>
                  <a:pt x="13142" y="37601"/>
                </a:cubicBezTo>
                <a:cubicBezTo>
                  <a:pt x="13231" y="37498"/>
                  <a:pt x="13304" y="37380"/>
                  <a:pt x="13407" y="37277"/>
                </a:cubicBezTo>
                <a:close/>
                <a:moveTo>
                  <a:pt x="13813" y="37821"/>
                </a:moveTo>
                <a:lnTo>
                  <a:pt x="13813" y="37821"/>
                </a:lnTo>
                <a:cubicBezTo>
                  <a:pt x="13797" y="37849"/>
                  <a:pt x="13782" y="37877"/>
                  <a:pt x="13766" y="37905"/>
                </a:cubicBezTo>
                <a:lnTo>
                  <a:pt x="13766" y="37905"/>
                </a:lnTo>
                <a:lnTo>
                  <a:pt x="13775" y="37880"/>
                </a:lnTo>
                <a:cubicBezTo>
                  <a:pt x="13787" y="37861"/>
                  <a:pt x="13799" y="37841"/>
                  <a:pt x="13813" y="37821"/>
                </a:cubicBezTo>
                <a:close/>
                <a:moveTo>
                  <a:pt x="13775" y="37660"/>
                </a:moveTo>
                <a:cubicBezTo>
                  <a:pt x="13746" y="37733"/>
                  <a:pt x="13716" y="37807"/>
                  <a:pt x="13687" y="37880"/>
                </a:cubicBezTo>
                <a:cubicBezTo>
                  <a:pt x="13643" y="37954"/>
                  <a:pt x="13569" y="38057"/>
                  <a:pt x="13496" y="38175"/>
                </a:cubicBezTo>
                <a:lnTo>
                  <a:pt x="13555" y="37954"/>
                </a:lnTo>
                <a:cubicBezTo>
                  <a:pt x="13628" y="37836"/>
                  <a:pt x="13687" y="37748"/>
                  <a:pt x="13775" y="37660"/>
                </a:cubicBezTo>
                <a:close/>
                <a:moveTo>
                  <a:pt x="13790" y="38101"/>
                </a:moveTo>
                <a:cubicBezTo>
                  <a:pt x="13756" y="38124"/>
                  <a:pt x="13740" y="38155"/>
                  <a:pt x="13727" y="38181"/>
                </a:cubicBezTo>
                <a:lnTo>
                  <a:pt x="13727" y="38181"/>
                </a:lnTo>
                <a:cubicBezTo>
                  <a:pt x="13747" y="38155"/>
                  <a:pt x="13769" y="38128"/>
                  <a:pt x="13790" y="38101"/>
                </a:cubicBezTo>
                <a:close/>
                <a:moveTo>
                  <a:pt x="13569" y="37660"/>
                </a:moveTo>
                <a:lnTo>
                  <a:pt x="13569" y="37660"/>
                </a:lnTo>
                <a:cubicBezTo>
                  <a:pt x="13555" y="37733"/>
                  <a:pt x="13525" y="37821"/>
                  <a:pt x="13496" y="37895"/>
                </a:cubicBezTo>
                <a:cubicBezTo>
                  <a:pt x="13407" y="38027"/>
                  <a:pt x="13319" y="38145"/>
                  <a:pt x="13260" y="38263"/>
                </a:cubicBezTo>
                <a:cubicBezTo>
                  <a:pt x="13275" y="38175"/>
                  <a:pt x="13290" y="38072"/>
                  <a:pt x="13334" y="37983"/>
                </a:cubicBezTo>
                <a:cubicBezTo>
                  <a:pt x="13407" y="37895"/>
                  <a:pt x="13496" y="37792"/>
                  <a:pt x="13569" y="37660"/>
                </a:cubicBezTo>
                <a:close/>
                <a:moveTo>
                  <a:pt x="13727" y="38181"/>
                </a:moveTo>
                <a:cubicBezTo>
                  <a:pt x="13692" y="38228"/>
                  <a:pt x="13662" y="38275"/>
                  <a:pt x="13643" y="38322"/>
                </a:cubicBezTo>
                <a:cubicBezTo>
                  <a:pt x="13637" y="38328"/>
                  <a:pt x="13633" y="38339"/>
                  <a:pt x="13629" y="38352"/>
                </a:cubicBezTo>
                <a:lnTo>
                  <a:pt x="13629" y="38352"/>
                </a:lnTo>
                <a:cubicBezTo>
                  <a:pt x="13652" y="38314"/>
                  <a:pt x="13674" y="38280"/>
                  <a:pt x="13702" y="38233"/>
                </a:cubicBezTo>
                <a:lnTo>
                  <a:pt x="13716" y="38204"/>
                </a:lnTo>
                <a:cubicBezTo>
                  <a:pt x="13720" y="38197"/>
                  <a:pt x="13723" y="38190"/>
                  <a:pt x="13727" y="38181"/>
                </a:cubicBezTo>
                <a:close/>
                <a:moveTo>
                  <a:pt x="13629" y="38352"/>
                </a:moveTo>
                <a:cubicBezTo>
                  <a:pt x="13621" y="38365"/>
                  <a:pt x="13612" y="38378"/>
                  <a:pt x="13604" y="38392"/>
                </a:cubicBezTo>
                <a:lnTo>
                  <a:pt x="13604" y="38392"/>
                </a:lnTo>
                <a:cubicBezTo>
                  <a:pt x="13617" y="38383"/>
                  <a:pt x="13623" y="38367"/>
                  <a:pt x="13629" y="38352"/>
                </a:cubicBezTo>
                <a:close/>
                <a:moveTo>
                  <a:pt x="13334" y="37689"/>
                </a:moveTo>
                <a:lnTo>
                  <a:pt x="13275" y="37969"/>
                </a:lnTo>
                <a:cubicBezTo>
                  <a:pt x="13187" y="38116"/>
                  <a:pt x="13084" y="38248"/>
                  <a:pt x="13010" y="38395"/>
                </a:cubicBezTo>
                <a:cubicBezTo>
                  <a:pt x="13010" y="38381"/>
                  <a:pt x="13010" y="38351"/>
                  <a:pt x="13039" y="38322"/>
                </a:cubicBezTo>
                <a:cubicBezTo>
                  <a:pt x="13054" y="38233"/>
                  <a:pt x="13069" y="38160"/>
                  <a:pt x="13084" y="38057"/>
                </a:cubicBezTo>
                <a:cubicBezTo>
                  <a:pt x="13142" y="37954"/>
                  <a:pt x="13231" y="37821"/>
                  <a:pt x="13334" y="37689"/>
                </a:cubicBezTo>
                <a:close/>
                <a:moveTo>
                  <a:pt x="13604" y="38392"/>
                </a:moveTo>
                <a:cubicBezTo>
                  <a:pt x="13602" y="38394"/>
                  <a:pt x="13600" y="38394"/>
                  <a:pt x="13599" y="38395"/>
                </a:cubicBezTo>
                <a:cubicBezTo>
                  <a:pt x="13584" y="38410"/>
                  <a:pt x="13584" y="38410"/>
                  <a:pt x="13584" y="38425"/>
                </a:cubicBezTo>
                <a:cubicBezTo>
                  <a:pt x="13591" y="38413"/>
                  <a:pt x="13597" y="38403"/>
                  <a:pt x="13604" y="38392"/>
                </a:cubicBezTo>
                <a:close/>
                <a:moveTo>
                  <a:pt x="13613" y="38086"/>
                </a:moveTo>
                <a:cubicBezTo>
                  <a:pt x="13599" y="38160"/>
                  <a:pt x="13569" y="38204"/>
                  <a:pt x="13540" y="38278"/>
                </a:cubicBezTo>
                <a:cubicBezTo>
                  <a:pt x="13485" y="38365"/>
                  <a:pt x="13447" y="38444"/>
                  <a:pt x="13401" y="38532"/>
                </a:cubicBezTo>
                <a:lnTo>
                  <a:pt x="13401" y="38532"/>
                </a:lnTo>
                <a:cubicBezTo>
                  <a:pt x="13405" y="38517"/>
                  <a:pt x="13407" y="38500"/>
                  <a:pt x="13407" y="38484"/>
                </a:cubicBezTo>
                <a:cubicBezTo>
                  <a:pt x="13407" y="38454"/>
                  <a:pt x="13422" y="38425"/>
                  <a:pt x="13422" y="38395"/>
                </a:cubicBezTo>
                <a:cubicBezTo>
                  <a:pt x="13466" y="38278"/>
                  <a:pt x="13555" y="38175"/>
                  <a:pt x="13613" y="38086"/>
                </a:cubicBezTo>
                <a:close/>
                <a:moveTo>
                  <a:pt x="13510" y="38749"/>
                </a:moveTo>
                <a:cubicBezTo>
                  <a:pt x="13497" y="38749"/>
                  <a:pt x="13496" y="38749"/>
                  <a:pt x="13496" y="38760"/>
                </a:cubicBezTo>
                <a:lnTo>
                  <a:pt x="13496" y="38760"/>
                </a:lnTo>
                <a:cubicBezTo>
                  <a:pt x="13500" y="38756"/>
                  <a:pt x="13505" y="38752"/>
                  <a:pt x="13510" y="38749"/>
                </a:cubicBezTo>
                <a:close/>
                <a:moveTo>
                  <a:pt x="13452" y="38116"/>
                </a:moveTo>
                <a:lnTo>
                  <a:pt x="13452" y="38116"/>
                </a:lnTo>
                <a:cubicBezTo>
                  <a:pt x="13437" y="38204"/>
                  <a:pt x="13407" y="38292"/>
                  <a:pt x="13378" y="38366"/>
                </a:cubicBezTo>
                <a:cubicBezTo>
                  <a:pt x="13290" y="38528"/>
                  <a:pt x="13216" y="38646"/>
                  <a:pt x="13142" y="38793"/>
                </a:cubicBezTo>
                <a:cubicBezTo>
                  <a:pt x="13157" y="38704"/>
                  <a:pt x="13201" y="38601"/>
                  <a:pt x="13216" y="38498"/>
                </a:cubicBezTo>
                <a:cubicBezTo>
                  <a:pt x="13290" y="38381"/>
                  <a:pt x="13363" y="38248"/>
                  <a:pt x="13452" y="38116"/>
                </a:cubicBezTo>
                <a:close/>
                <a:moveTo>
                  <a:pt x="13496" y="38760"/>
                </a:moveTo>
                <a:cubicBezTo>
                  <a:pt x="13463" y="38792"/>
                  <a:pt x="13450" y="38840"/>
                  <a:pt x="13437" y="38866"/>
                </a:cubicBezTo>
                <a:cubicBezTo>
                  <a:pt x="13422" y="38896"/>
                  <a:pt x="13422" y="38896"/>
                  <a:pt x="13422" y="38910"/>
                </a:cubicBezTo>
                <a:cubicBezTo>
                  <a:pt x="13452" y="38852"/>
                  <a:pt x="13481" y="38822"/>
                  <a:pt x="13496" y="38763"/>
                </a:cubicBezTo>
                <a:cubicBezTo>
                  <a:pt x="13496" y="38762"/>
                  <a:pt x="13496" y="38761"/>
                  <a:pt x="13496" y="38760"/>
                </a:cubicBezTo>
                <a:close/>
                <a:moveTo>
                  <a:pt x="13216" y="38175"/>
                </a:moveTo>
                <a:cubicBezTo>
                  <a:pt x="13201" y="38278"/>
                  <a:pt x="13157" y="38381"/>
                  <a:pt x="13142" y="38484"/>
                </a:cubicBezTo>
                <a:cubicBezTo>
                  <a:pt x="13054" y="38646"/>
                  <a:pt x="12951" y="38807"/>
                  <a:pt x="12878" y="38969"/>
                </a:cubicBezTo>
                <a:cubicBezTo>
                  <a:pt x="12907" y="38852"/>
                  <a:pt x="12922" y="38719"/>
                  <a:pt x="12951" y="38616"/>
                </a:cubicBezTo>
                <a:cubicBezTo>
                  <a:pt x="13039" y="38469"/>
                  <a:pt x="13128" y="38322"/>
                  <a:pt x="13216" y="38175"/>
                </a:cubicBezTo>
                <a:close/>
                <a:moveTo>
                  <a:pt x="13422" y="38631"/>
                </a:moveTo>
                <a:lnTo>
                  <a:pt x="13260" y="38969"/>
                </a:lnTo>
                <a:lnTo>
                  <a:pt x="13201" y="39175"/>
                </a:lnTo>
                <a:cubicBezTo>
                  <a:pt x="13260" y="39072"/>
                  <a:pt x="13304" y="38940"/>
                  <a:pt x="13363" y="38837"/>
                </a:cubicBezTo>
                <a:cubicBezTo>
                  <a:pt x="13407" y="38778"/>
                  <a:pt x="13422" y="38704"/>
                  <a:pt x="13422" y="38631"/>
                </a:cubicBezTo>
                <a:close/>
                <a:moveTo>
                  <a:pt x="13290" y="38646"/>
                </a:moveTo>
                <a:lnTo>
                  <a:pt x="13290" y="38646"/>
                </a:lnTo>
                <a:cubicBezTo>
                  <a:pt x="13260" y="38749"/>
                  <a:pt x="13231" y="38852"/>
                  <a:pt x="13201" y="38940"/>
                </a:cubicBezTo>
                <a:cubicBezTo>
                  <a:pt x="13128" y="39116"/>
                  <a:pt x="13054" y="39264"/>
                  <a:pt x="12995" y="39425"/>
                </a:cubicBezTo>
                <a:cubicBezTo>
                  <a:pt x="13010" y="39308"/>
                  <a:pt x="13054" y="39205"/>
                  <a:pt x="13069" y="39087"/>
                </a:cubicBezTo>
                <a:lnTo>
                  <a:pt x="13290" y="38646"/>
                </a:lnTo>
                <a:close/>
                <a:moveTo>
                  <a:pt x="13187" y="39484"/>
                </a:moveTo>
                <a:lnTo>
                  <a:pt x="13187" y="39484"/>
                </a:lnTo>
                <a:cubicBezTo>
                  <a:pt x="13166" y="39515"/>
                  <a:pt x="13153" y="39552"/>
                  <a:pt x="13142" y="39596"/>
                </a:cubicBezTo>
                <a:lnTo>
                  <a:pt x="13142" y="39596"/>
                </a:lnTo>
                <a:cubicBezTo>
                  <a:pt x="13155" y="39559"/>
                  <a:pt x="13168" y="39522"/>
                  <a:pt x="13187" y="39484"/>
                </a:cubicBezTo>
                <a:close/>
                <a:moveTo>
                  <a:pt x="13069" y="38704"/>
                </a:moveTo>
                <a:lnTo>
                  <a:pt x="13069" y="38704"/>
                </a:lnTo>
                <a:cubicBezTo>
                  <a:pt x="13039" y="38822"/>
                  <a:pt x="13010" y="38940"/>
                  <a:pt x="12995" y="39058"/>
                </a:cubicBezTo>
                <a:cubicBezTo>
                  <a:pt x="12922" y="39264"/>
                  <a:pt x="12848" y="39440"/>
                  <a:pt x="12775" y="39632"/>
                </a:cubicBezTo>
                <a:cubicBezTo>
                  <a:pt x="12789" y="39499"/>
                  <a:pt x="12819" y="39352"/>
                  <a:pt x="12833" y="39219"/>
                </a:cubicBezTo>
                <a:cubicBezTo>
                  <a:pt x="12907" y="39058"/>
                  <a:pt x="12995" y="38866"/>
                  <a:pt x="13069" y="38704"/>
                </a:cubicBezTo>
                <a:close/>
                <a:moveTo>
                  <a:pt x="13142" y="39596"/>
                </a:moveTo>
                <a:lnTo>
                  <a:pt x="13142" y="39596"/>
                </a:lnTo>
                <a:cubicBezTo>
                  <a:pt x="13125" y="39647"/>
                  <a:pt x="13109" y="39698"/>
                  <a:pt x="13084" y="39749"/>
                </a:cubicBezTo>
                <a:cubicBezTo>
                  <a:pt x="13074" y="39786"/>
                  <a:pt x="13071" y="39829"/>
                  <a:pt x="13066" y="39870"/>
                </a:cubicBezTo>
                <a:lnTo>
                  <a:pt x="13066" y="39870"/>
                </a:lnTo>
                <a:cubicBezTo>
                  <a:pt x="13078" y="39800"/>
                  <a:pt x="13095" y="39727"/>
                  <a:pt x="13128" y="39661"/>
                </a:cubicBezTo>
                <a:cubicBezTo>
                  <a:pt x="13132" y="39638"/>
                  <a:pt x="13137" y="39616"/>
                  <a:pt x="13142" y="39596"/>
                </a:cubicBezTo>
                <a:close/>
                <a:moveTo>
                  <a:pt x="13066" y="39870"/>
                </a:moveTo>
                <a:lnTo>
                  <a:pt x="13066" y="39870"/>
                </a:lnTo>
                <a:cubicBezTo>
                  <a:pt x="13062" y="39894"/>
                  <a:pt x="13058" y="39918"/>
                  <a:pt x="13054" y="39941"/>
                </a:cubicBezTo>
                <a:cubicBezTo>
                  <a:pt x="13060" y="39919"/>
                  <a:pt x="13063" y="39894"/>
                  <a:pt x="13066" y="39870"/>
                </a:cubicBezTo>
                <a:close/>
                <a:moveTo>
                  <a:pt x="13071" y="39420"/>
                </a:moveTo>
                <a:cubicBezTo>
                  <a:pt x="13015" y="39605"/>
                  <a:pt x="12969" y="39793"/>
                  <a:pt x="12931" y="39983"/>
                </a:cubicBezTo>
                <a:lnTo>
                  <a:pt x="12931" y="39983"/>
                </a:lnTo>
                <a:cubicBezTo>
                  <a:pt x="12958" y="39894"/>
                  <a:pt x="12986" y="39807"/>
                  <a:pt x="13010" y="39720"/>
                </a:cubicBezTo>
                <a:cubicBezTo>
                  <a:pt x="13035" y="39620"/>
                  <a:pt x="13049" y="39520"/>
                  <a:pt x="13071" y="39420"/>
                </a:cubicBezTo>
                <a:close/>
                <a:moveTo>
                  <a:pt x="12936" y="39411"/>
                </a:moveTo>
                <a:lnTo>
                  <a:pt x="12936" y="39411"/>
                </a:lnTo>
                <a:cubicBezTo>
                  <a:pt x="12907" y="39558"/>
                  <a:pt x="12892" y="39705"/>
                  <a:pt x="12863" y="39823"/>
                </a:cubicBezTo>
                <a:cubicBezTo>
                  <a:pt x="12789" y="40029"/>
                  <a:pt x="12745" y="40235"/>
                  <a:pt x="12701" y="40456"/>
                </a:cubicBezTo>
                <a:cubicBezTo>
                  <a:pt x="12701" y="40308"/>
                  <a:pt x="12716" y="40147"/>
                  <a:pt x="12745" y="39999"/>
                </a:cubicBezTo>
                <a:cubicBezTo>
                  <a:pt x="12789" y="39793"/>
                  <a:pt x="12863" y="39602"/>
                  <a:pt x="12936" y="39411"/>
                </a:cubicBezTo>
                <a:close/>
                <a:moveTo>
                  <a:pt x="12936" y="40603"/>
                </a:moveTo>
                <a:lnTo>
                  <a:pt x="12936" y="40706"/>
                </a:lnTo>
                <a:cubicBezTo>
                  <a:pt x="12966" y="40691"/>
                  <a:pt x="12966" y="40647"/>
                  <a:pt x="12936" y="40603"/>
                </a:cubicBezTo>
                <a:close/>
                <a:moveTo>
                  <a:pt x="12936" y="40707"/>
                </a:moveTo>
                <a:lnTo>
                  <a:pt x="12936" y="40707"/>
                </a:lnTo>
                <a:cubicBezTo>
                  <a:pt x="12936" y="40736"/>
                  <a:pt x="12936" y="40765"/>
                  <a:pt x="12922" y="40779"/>
                </a:cubicBezTo>
                <a:cubicBezTo>
                  <a:pt x="12936" y="40765"/>
                  <a:pt x="12936" y="40750"/>
                  <a:pt x="12936" y="40707"/>
                </a:cubicBezTo>
                <a:close/>
                <a:moveTo>
                  <a:pt x="12907" y="40382"/>
                </a:moveTo>
                <a:cubicBezTo>
                  <a:pt x="12863" y="40529"/>
                  <a:pt x="12848" y="40647"/>
                  <a:pt x="12833" y="40809"/>
                </a:cubicBezTo>
                <a:lnTo>
                  <a:pt x="12833" y="41118"/>
                </a:lnTo>
                <a:cubicBezTo>
                  <a:pt x="12833" y="40985"/>
                  <a:pt x="12848" y="40838"/>
                  <a:pt x="12863" y="40706"/>
                </a:cubicBezTo>
                <a:cubicBezTo>
                  <a:pt x="12892" y="40618"/>
                  <a:pt x="12892" y="40529"/>
                  <a:pt x="12907" y="40441"/>
                </a:cubicBezTo>
                <a:lnTo>
                  <a:pt x="12907" y="40382"/>
                </a:lnTo>
                <a:close/>
                <a:moveTo>
                  <a:pt x="12775" y="40323"/>
                </a:moveTo>
                <a:cubicBezTo>
                  <a:pt x="12775" y="40411"/>
                  <a:pt x="12760" y="40485"/>
                  <a:pt x="12760" y="40588"/>
                </a:cubicBezTo>
                <a:cubicBezTo>
                  <a:pt x="12775" y="40632"/>
                  <a:pt x="12760" y="40706"/>
                  <a:pt x="12760" y="40779"/>
                </a:cubicBezTo>
                <a:cubicBezTo>
                  <a:pt x="12745" y="40985"/>
                  <a:pt x="12716" y="41191"/>
                  <a:pt x="12701" y="41368"/>
                </a:cubicBezTo>
                <a:cubicBezTo>
                  <a:pt x="12701" y="41294"/>
                  <a:pt x="12686" y="41221"/>
                  <a:pt x="12686" y="41147"/>
                </a:cubicBezTo>
                <a:cubicBezTo>
                  <a:pt x="12686" y="41074"/>
                  <a:pt x="12686" y="40985"/>
                  <a:pt x="12672" y="40912"/>
                </a:cubicBezTo>
                <a:cubicBezTo>
                  <a:pt x="12686" y="40706"/>
                  <a:pt x="12716" y="40514"/>
                  <a:pt x="12775" y="40323"/>
                </a:cubicBezTo>
                <a:close/>
                <a:moveTo>
                  <a:pt x="12907" y="41442"/>
                </a:moveTo>
                <a:lnTo>
                  <a:pt x="12907" y="41721"/>
                </a:lnTo>
                <a:cubicBezTo>
                  <a:pt x="12922" y="41780"/>
                  <a:pt x="12922" y="41854"/>
                  <a:pt x="12936" y="41913"/>
                </a:cubicBezTo>
                <a:cubicBezTo>
                  <a:pt x="12922" y="41810"/>
                  <a:pt x="12922" y="41736"/>
                  <a:pt x="12922" y="41633"/>
                </a:cubicBezTo>
                <a:cubicBezTo>
                  <a:pt x="12922" y="41574"/>
                  <a:pt x="12907" y="41515"/>
                  <a:pt x="12907" y="41442"/>
                </a:cubicBezTo>
                <a:close/>
                <a:moveTo>
                  <a:pt x="12789" y="41368"/>
                </a:moveTo>
                <a:cubicBezTo>
                  <a:pt x="12819" y="41500"/>
                  <a:pt x="12819" y="41603"/>
                  <a:pt x="12848" y="41736"/>
                </a:cubicBezTo>
                <a:cubicBezTo>
                  <a:pt x="12848" y="41883"/>
                  <a:pt x="12863" y="42030"/>
                  <a:pt x="12892" y="42177"/>
                </a:cubicBezTo>
                <a:cubicBezTo>
                  <a:pt x="12848" y="42074"/>
                  <a:pt x="12819" y="41957"/>
                  <a:pt x="12789" y="41854"/>
                </a:cubicBezTo>
                <a:cubicBezTo>
                  <a:pt x="12775" y="41692"/>
                  <a:pt x="12775" y="41515"/>
                  <a:pt x="12789" y="41368"/>
                </a:cubicBezTo>
                <a:close/>
                <a:moveTo>
                  <a:pt x="13069" y="42442"/>
                </a:moveTo>
                <a:lnTo>
                  <a:pt x="13069" y="42442"/>
                </a:lnTo>
                <a:cubicBezTo>
                  <a:pt x="13074" y="42453"/>
                  <a:pt x="13078" y="42465"/>
                  <a:pt x="13080" y="42479"/>
                </a:cubicBezTo>
                <a:lnTo>
                  <a:pt x="13080" y="42479"/>
                </a:lnTo>
                <a:cubicBezTo>
                  <a:pt x="13081" y="42464"/>
                  <a:pt x="13077" y="42451"/>
                  <a:pt x="13069" y="42442"/>
                </a:cubicBezTo>
                <a:close/>
                <a:moveTo>
                  <a:pt x="13080" y="42479"/>
                </a:moveTo>
                <a:cubicBezTo>
                  <a:pt x="13079" y="42490"/>
                  <a:pt x="13075" y="42503"/>
                  <a:pt x="13069" y="42516"/>
                </a:cubicBezTo>
                <a:cubicBezTo>
                  <a:pt x="13084" y="42531"/>
                  <a:pt x="13084" y="42531"/>
                  <a:pt x="13084" y="42545"/>
                </a:cubicBezTo>
                <a:cubicBezTo>
                  <a:pt x="13084" y="42527"/>
                  <a:pt x="13084" y="42502"/>
                  <a:pt x="13080" y="42479"/>
                </a:cubicBezTo>
                <a:close/>
                <a:moveTo>
                  <a:pt x="13288" y="43187"/>
                </a:moveTo>
                <a:cubicBezTo>
                  <a:pt x="13291" y="43195"/>
                  <a:pt x="13295" y="43203"/>
                  <a:pt x="13299" y="43211"/>
                </a:cubicBezTo>
                <a:lnTo>
                  <a:pt x="13299" y="43211"/>
                </a:lnTo>
                <a:cubicBezTo>
                  <a:pt x="13296" y="43202"/>
                  <a:pt x="13292" y="43194"/>
                  <a:pt x="13288" y="43187"/>
                </a:cubicBezTo>
                <a:close/>
                <a:moveTo>
                  <a:pt x="13231" y="35114"/>
                </a:moveTo>
                <a:cubicBezTo>
                  <a:pt x="13231" y="35187"/>
                  <a:pt x="13260" y="35290"/>
                  <a:pt x="13260" y="35364"/>
                </a:cubicBezTo>
                <a:cubicBezTo>
                  <a:pt x="12201" y="36276"/>
                  <a:pt x="11435" y="37306"/>
                  <a:pt x="10950" y="38395"/>
                </a:cubicBezTo>
                <a:cubicBezTo>
                  <a:pt x="9993" y="40559"/>
                  <a:pt x="10287" y="43090"/>
                  <a:pt x="11671" y="44606"/>
                </a:cubicBezTo>
                <a:cubicBezTo>
                  <a:pt x="11612" y="44606"/>
                  <a:pt x="11583" y="44606"/>
                  <a:pt x="11538" y="44591"/>
                </a:cubicBezTo>
                <a:cubicBezTo>
                  <a:pt x="10096" y="43016"/>
                  <a:pt x="9817" y="40382"/>
                  <a:pt x="10861" y="38130"/>
                </a:cubicBezTo>
                <a:cubicBezTo>
                  <a:pt x="11376" y="37056"/>
                  <a:pt x="12171" y="36041"/>
                  <a:pt x="13231" y="35114"/>
                </a:cubicBezTo>
                <a:close/>
                <a:moveTo>
                  <a:pt x="13260" y="35452"/>
                </a:moveTo>
                <a:cubicBezTo>
                  <a:pt x="13260" y="35526"/>
                  <a:pt x="13260" y="35614"/>
                  <a:pt x="13275" y="35688"/>
                </a:cubicBezTo>
                <a:cubicBezTo>
                  <a:pt x="12274" y="36615"/>
                  <a:pt x="11538" y="37615"/>
                  <a:pt x="11097" y="38690"/>
                </a:cubicBezTo>
                <a:cubicBezTo>
                  <a:pt x="10243" y="40779"/>
                  <a:pt x="10567" y="43208"/>
                  <a:pt x="11906" y="44679"/>
                </a:cubicBezTo>
                <a:cubicBezTo>
                  <a:pt x="11877" y="44679"/>
                  <a:pt x="11818" y="44665"/>
                  <a:pt x="11789" y="44665"/>
                </a:cubicBezTo>
                <a:cubicBezTo>
                  <a:pt x="10361" y="43163"/>
                  <a:pt x="10052" y="40618"/>
                  <a:pt x="11009" y="38425"/>
                </a:cubicBezTo>
                <a:cubicBezTo>
                  <a:pt x="11480" y="37365"/>
                  <a:pt x="12245" y="36350"/>
                  <a:pt x="13260" y="35452"/>
                </a:cubicBezTo>
                <a:close/>
                <a:moveTo>
                  <a:pt x="13275" y="35776"/>
                </a:moveTo>
                <a:lnTo>
                  <a:pt x="13275" y="36041"/>
                </a:lnTo>
                <a:cubicBezTo>
                  <a:pt x="12333" y="36953"/>
                  <a:pt x="11656" y="37954"/>
                  <a:pt x="11244" y="38999"/>
                </a:cubicBezTo>
                <a:cubicBezTo>
                  <a:pt x="10861" y="39999"/>
                  <a:pt x="10758" y="41118"/>
                  <a:pt x="10920" y="42148"/>
                </a:cubicBezTo>
                <a:cubicBezTo>
                  <a:pt x="11082" y="43193"/>
                  <a:pt x="11524" y="44091"/>
                  <a:pt x="12186" y="44797"/>
                </a:cubicBezTo>
                <a:cubicBezTo>
                  <a:pt x="12127" y="44782"/>
                  <a:pt x="12098" y="44753"/>
                  <a:pt x="12039" y="44738"/>
                </a:cubicBezTo>
                <a:cubicBezTo>
                  <a:pt x="10641" y="43311"/>
                  <a:pt x="10273" y="40838"/>
                  <a:pt x="11156" y="38719"/>
                </a:cubicBezTo>
                <a:cubicBezTo>
                  <a:pt x="11597" y="37674"/>
                  <a:pt x="12304" y="36688"/>
                  <a:pt x="13275" y="35776"/>
                </a:cubicBezTo>
                <a:close/>
                <a:moveTo>
                  <a:pt x="13245" y="36129"/>
                </a:moveTo>
                <a:cubicBezTo>
                  <a:pt x="13245" y="36217"/>
                  <a:pt x="13245" y="36291"/>
                  <a:pt x="13231" y="36394"/>
                </a:cubicBezTo>
                <a:cubicBezTo>
                  <a:pt x="12362" y="37292"/>
                  <a:pt x="11744" y="38263"/>
                  <a:pt x="11376" y="39293"/>
                </a:cubicBezTo>
                <a:cubicBezTo>
                  <a:pt x="10788" y="40985"/>
                  <a:pt x="10906" y="43340"/>
                  <a:pt x="12421" y="44871"/>
                </a:cubicBezTo>
                <a:cubicBezTo>
                  <a:pt x="12407" y="44856"/>
                  <a:pt x="12348" y="44826"/>
                  <a:pt x="12304" y="44812"/>
                </a:cubicBezTo>
                <a:cubicBezTo>
                  <a:pt x="10920" y="43428"/>
                  <a:pt x="10508" y="41074"/>
                  <a:pt x="11303" y="39013"/>
                </a:cubicBezTo>
                <a:cubicBezTo>
                  <a:pt x="11686" y="37983"/>
                  <a:pt x="12348" y="37012"/>
                  <a:pt x="13245" y="36129"/>
                </a:cubicBezTo>
                <a:close/>
                <a:moveTo>
                  <a:pt x="13231" y="36497"/>
                </a:moveTo>
                <a:cubicBezTo>
                  <a:pt x="13231" y="36585"/>
                  <a:pt x="13216" y="36674"/>
                  <a:pt x="13216" y="36777"/>
                </a:cubicBezTo>
                <a:cubicBezTo>
                  <a:pt x="12421" y="37660"/>
                  <a:pt x="11862" y="38616"/>
                  <a:pt x="11538" y="39602"/>
                </a:cubicBezTo>
                <a:cubicBezTo>
                  <a:pt x="11024" y="41234"/>
                  <a:pt x="11199" y="43496"/>
                  <a:pt x="12710" y="44968"/>
                </a:cubicBezTo>
                <a:lnTo>
                  <a:pt x="12710" y="44968"/>
                </a:lnTo>
                <a:cubicBezTo>
                  <a:pt x="12667" y="44927"/>
                  <a:pt x="12610" y="44899"/>
                  <a:pt x="12554" y="44885"/>
                </a:cubicBezTo>
                <a:cubicBezTo>
                  <a:pt x="10994" y="43384"/>
                  <a:pt x="10861" y="41000"/>
                  <a:pt x="11450" y="39308"/>
                </a:cubicBezTo>
                <a:cubicBezTo>
                  <a:pt x="11803" y="38322"/>
                  <a:pt x="12392" y="37365"/>
                  <a:pt x="13231" y="36497"/>
                </a:cubicBezTo>
                <a:close/>
                <a:moveTo>
                  <a:pt x="13201" y="36850"/>
                </a:moveTo>
                <a:lnTo>
                  <a:pt x="13201" y="36850"/>
                </a:lnTo>
                <a:cubicBezTo>
                  <a:pt x="13187" y="36938"/>
                  <a:pt x="13187" y="37027"/>
                  <a:pt x="13157" y="37115"/>
                </a:cubicBezTo>
                <a:cubicBezTo>
                  <a:pt x="12451" y="37983"/>
                  <a:pt x="11965" y="38881"/>
                  <a:pt x="11686" y="39838"/>
                </a:cubicBezTo>
                <a:cubicBezTo>
                  <a:pt x="11244" y="41442"/>
                  <a:pt x="11494" y="43620"/>
                  <a:pt x="12981" y="44988"/>
                </a:cubicBezTo>
                <a:cubicBezTo>
                  <a:pt x="12970" y="44991"/>
                  <a:pt x="12959" y="44992"/>
                  <a:pt x="12948" y="44992"/>
                </a:cubicBezTo>
                <a:cubicBezTo>
                  <a:pt x="12901" y="44992"/>
                  <a:pt x="12855" y="44968"/>
                  <a:pt x="12819" y="44944"/>
                </a:cubicBezTo>
                <a:cubicBezTo>
                  <a:pt x="11273" y="43502"/>
                  <a:pt x="11097" y="41236"/>
                  <a:pt x="11612" y="39587"/>
                </a:cubicBezTo>
                <a:cubicBezTo>
                  <a:pt x="11906" y="38631"/>
                  <a:pt x="12451" y="37704"/>
                  <a:pt x="13201" y="36850"/>
                </a:cubicBezTo>
                <a:close/>
                <a:moveTo>
                  <a:pt x="13142" y="37292"/>
                </a:moveTo>
                <a:lnTo>
                  <a:pt x="13142" y="37292"/>
                </a:lnTo>
                <a:cubicBezTo>
                  <a:pt x="13128" y="37380"/>
                  <a:pt x="13113" y="37498"/>
                  <a:pt x="13084" y="37586"/>
                </a:cubicBezTo>
                <a:cubicBezTo>
                  <a:pt x="12480" y="38410"/>
                  <a:pt x="12053" y="39278"/>
                  <a:pt x="11833" y="40176"/>
                </a:cubicBezTo>
                <a:cubicBezTo>
                  <a:pt x="11465" y="41721"/>
                  <a:pt x="11789" y="43826"/>
                  <a:pt x="13231" y="45121"/>
                </a:cubicBezTo>
                <a:lnTo>
                  <a:pt x="13069" y="45018"/>
                </a:lnTo>
                <a:cubicBezTo>
                  <a:pt x="11568" y="43649"/>
                  <a:pt x="11318" y="41486"/>
                  <a:pt x="11759" y="39896"/>
                </a:cubicBezTo>
                <a:cubicBezTo>
                  <a:pt x="12024" y="38999"/>
                  <a:pt x="12480" y="38116"/>
                  <a:pt x="13142" y="37292"/>
                </a:cubicBezTo>
                <a:close/>
                <a:moveTo>
                  <a:pt x="13069" y="37733"/>
                </a:moveTo>
                <a:cubicBezTo>
                  <a:pt x="13054" y="37836"/>
                  <a:pt x="13039" y="37954"/>
                  <a:pt x="13010" y="38042"/>
                </a:cubicBezTo>
                <a:cubicBezTo>
                  <a:pt x="12495" y="38807"/>
                  <a:pt x="12171" y="39632"/>
                  <a:pt x="12009" y="40456"/>
                </a:cubicBezTo>
                <a:cubicBezTo>
                  <a:pt x="11656" y="42280"/>
                  <a:pt x="12245" y="44120"/>
                  <a:pt x="13525" y="45180"/>
                </a:cubicBezTo>
                <a:cubicBezTo>
                  <a:pt x="13452" y="45165"/>
                  <a:pt x="13378" y="45121"/>
                  <a:pt x="13334" y="45091"/>
                </a:cubicBezTo>
                <a:cubicBezTo>
                  <a:pt x="11862" y="43826"/>
                  <a:pt x="11538" y="41721"/>
                  <a:pt x="11906" y="40191"/>
                </a:cubicBezTo>
                <a:cubicBezTo>
                  <a:pt x="12112" y="39352"/>
                  <a:pt x="12495" y="38513"/>
                  <a:pt x="13069" y="37733"/>
                </a:cubicBezTo>
                <a:close/>
                <a:moveTo>
                  <a:pt x="12863" y="38793"/>
                </a:moveTo>
                <a:lnTo>
                  <a:pt x="12863" y="38793"/>
                </a:lnTo>
                <a:cubicBezTo>
                  <a:pt x="12848" y="38925"/>
                  <a:pt x="12804" y="39072"/>
                  <a:pt x="12789" y="39205"/>
                </a:cubicBezTo>
                <a:cubicBezTo>
                  <a:pt x="12524" y="39808"/>
                  <a:pt x="12348" y="40441"/>
                  <a:pt x="12274" y="41059"/>
                </a:cubicBezTo>
                <a:cubicBezTo>
                  <a:pt x="12123" y="42693"/>
                  <a:pt x="12754" y="44289"/>
                  <a:pt x="13903" y="45248"/>
                </a:cubicBezTo>
                <a:lnTo>
                  <a:pt x="13903" y="45248"/>
                </a:lnTo>
                <a:cubicBezTo>
                  <a:pt x="13890" y="45240"/>
                  <a:pt x="13877" y="45232"/>
                  <a:pt x="13864" y="45224"/>
                </a:cubicBezTo>
                <a:lnTo>
                  <a:pt x="13864" y="45238"/>
                </a:lnTo>
                <a:cubicBezTo>
                  <a:pt x="12613" y="44238"/>
                  <a:pt x="11965" y="42516"/>
                  <a:pt x="12215" y="40765"/>
                </a:cubicBezTo>
                <a:cubicBezTo>
                  <a:pt x="12318" y="40102"/>
                  <a:pt x="12539" y="39440"/>
                  <a:pt x="12863" y="38793"/>
                </a:cubicBezTo>
                <a:close/>
                <a:moveTo>
                  <a:pt x="12966" y="38233"/>
                </a:moveTo>
                <a:cubicBezTo>
                  <a:pt x="12966" y="38263"/>
                  <a:pt x="12936" y="38278"/>
                  <a:pt x="12936" y="38322"/>
                </a:cubicBezTo>
                <a:cubicBezTo>
                  <a:pt x="12922" y="38410"/>
                  <a:pt x="12907" y="38484"/>
                  <a:pt x="12892" y="38572"/>
                </a:cubicBezTo>
                <a:cubicBezTo>
                  <a:pt x="12495" y="39293"/>
                  <a:pt x="12245" y="40014"/>
                  <a:pt x="12127" y="40765"/>
                </a:cubicBezTo>
                <a:cubicBezTo>
                  <a:pt x="11877" y="42531"/>
                  <a:pt x="12524" y="44297"/>
                  <a:pt x="13805" y="45283"/>
                </a:cubicBezTo>
                <a:cubicBezTo>
                  <a:pt x="13731" y="45238"/>
                  <a:pt x="13658" y="45194"/>
                  <a:pt x="13584" y="45165"/>
                </a:cubicBezTo>
                <a:cubicBezTo>
                  <a:pt x="12318" y="44091"/>
                  <a:pt x="11715" y="42280"/>
                  <a:pt x="12053" y="40470"/>
                </a:cubicBezTo>
                <a:cubicBezTo>
                  <a:pt x="12201" y="39705"/>
                  <a:pt x="12524" y="38940"/>
                  <a:pt x="12966" y="38233"/>
                </a:cubicBezTo>
                <a:close/>
                <a:moveTo>
                  <a:pt x="12716" y="39499"/>
                </a:moveTo>
                <a:lnTo>
                  <a:pt x="12716" y="39499"/>
                </a:lnTo>
                <a:cubicBezTo>
                  <a:pt x="12701" y="39661"/>
                  <a:pt x="12686" y="39808"/>
                  <a:pt x="12672" y="39970"/>
                </a:cubicBezTo>
                <a:cubicBezTo>
                  <a:pt x="12539" y="40441"/>
                  <a:pt x="12451" y="40897"/>
                  <a:pt x="12421" y="41353"/>
                </a:cubicBezTo>
                <a:cubicBezTo>
                  <a:pt x="12380" y="42586"/>
                  <a:pt x="12785" y="44239"/>
                  <a:pt x="14099" y="45293"/>
                </a:cubicBezTo>
                <a:lnTo>
                  <a:pt x="14099" y="45293"/>
                </a:lnTo>
                <a:lnTo>
                  <a:pt x="14099" y="45312"/>
                </a:lnTo>
                <a:cubicBezTo>
                  <a:pt x="12863" y="44385"/>
                  <a:pt x="12186" y="42737"/>
                  <a:pt x="12348" y="41059"/>
                </a:cubicBezTo>
                <a:cubicBezTo>
                  <a:pt x="12407" y="40529"/>
                  <a:pt x="12539" y="40014"/>
                  <a:pt x="12716" y="39499"/>
                </a:cubicBezTo>
                <a:close/>
                <a:moveTo>
                  <a:pt x="13599" y="43899"/>
                </a:moveTo>
                <a:cubicBezTo>
                  <a:pt x="13628" y="43929"/>
                  <a:pt x="13643" y="43943"/>
                  <a:pt x="13672" y="43988"/>
                </a:cubicBezTo>
                <a:cubicBezTo>
                  <a:pt x="13996" y="44517"/>
                  <a:pt x="14379" y="44959"/>
                  <a:pt x="14835" y="45327"/>
                </a:cubicBezTo>
                <a:cubicBezTo>
                  <a:pt x="14335" y="44944"/>
                  <a:pt x="13922" y="44458"/>
                  <a:pt x="13599" y="43899"/>
                </a:cubicBezTo>
                <a:close/>
                <a:moveTo>
                  <a:pt x="12613" y="40367"/>
                </a:moveTo>
                <a:cubicBezTo>
                  <a:pt x="12598" y="40544"/>
                  <a:pt x="12598" y="40735"/>
                  <a:pt x="12598" y="40912"/>
                </a:cubicBezTo>
                <a:cubicBezTo>
                  <a:pt x="12598" y="41147"/>
                  <a:pt x="12569" y="41412"/>
                  <a:pt x="12569" y="41648"/>
                </a:cubicBezTo>
                <a:cubicBezTo>
                  <a:pt x="12582" y="42820"/>
                  <a:pt x="13063" y="44385"/>
                  <a:pt x="14351" y="45369"/>
                </a:cubicBezTo>
                <a:lnTo>
                  <a:pt x="14351" y="45369"/>
                </a:lnTo>
                <a:lnTo>
                  <a:pt x="14335" y="45386"/>
                </a:lnTo>
                <a:cubicBezTo>
                  <a:pt x="12892" y="44355"/>
                  <a:pt x="12421" y="42648"/>
                  <a:pt x="12480" y="41353"/>
                </a:cubicBezTo>
                <a:cubicBezTo>
                  <a:pt x="12495" y="41015"/>
                  <a:pt x="12539" y="40691"/>
                  <a:pt x="12613" y="40367"/>
                </a:cubicBezTo>
                <a:close/>
                <a:moveTo>
                  <a:pt x="12642" y="41412"/>
                </a:moveTo>
                <a:cubicBezTo>
                  <a:pt x="12672" y="41559"/>
                  <a:pt x="12701" y="41707"/>
                  <a:pt x="12716" y="41868"/>
                </a:cubicBezTo>
                <a:lnTo>
                  <a:pt x="12716" y="41957"/>
                </a:lnTo>
                <a:cubicBezTo>
                  <a:pt x="12833" y="43384"/>
                  <a:pt x="13525" y="44679"/>
                  <a:pt x="14614" y="45459"/>
                </a:cubicBezTo>
                <a:lnTo>
                  <a:pt x="14614" y="45474"/>
                </a:lnTo>
                <a:cubicBezTo>
                  <a:pt x="13201" y="44517"/>
                  <a:pt x="12672" y="42899"/>
                  <a:pt x="12642" y="41662"/>
                </a:cubicBezTo>
                <a:lnTo>
                  <a:pt x="12642" y="41412"/>
                </a:lnTo>
                <a:close/>
                <a:moveTo>
                  <a:pt x="12848" y="42310"/>
                </a:moveTo>
                <a:lnTo>
                  <a:pt x="12951" y="42648"/>
                </a:lnTo>
                <a:cubicBezTo>
                  <a:pt x="13216" y="43855"/>
                  <a:pt x="13922" y="44885"/>
                  <a:pt x="14879" y="45533"/>
                </a:cubicBezTo>
                <a:cubicBezTo>
                  <a:pt x="13805" y="44856"/>
                  <a:pt x="13054" y="43649"/>
                  <a:pt x="12848" y="42310"/>
                </a:cubicBezTo>
                <a:close/>
                <a:moveTo>
                  <a:pt x="13157" y="43119"/>
                </a:moveTo>
                <a:cubicBezTo>
                  <a:pt x="13201" y="43208"/>
                  <a:pt x="13231" y="43281"/>
                  <a:pt x="13290" y="43355"/>
                </a:cubicBezTo>
                <a:cubicBezTo>
                  <a:pt x="13658" y="44297"/>
                  <a:pt x="14305" y="45091"/>
                  <a:pt x="15114" y="45606"/>
                </a:cubicBezTo>
                <a:cubicBezTo>
                  <a:pt x="14187" y="45077"/>
                  <a:pt x="13510" y="44164"/>
                  <a:pt x="13157" y="43119"/>
                </a:cubicBezTo>
                <a:close/>
                <a:moveTo>
                  <a:pt x="13982" y="45753"/>
                </a:moveTo>
                <a:cubicBezTo>
                  <a:pt x="14331" y="46075"/>
                  <a:pt x="14633" y="46440"/>
                  <a:pt x="14871" y="46863"/>
                </a:cubicBezTo>
                <a:lnTo>
                  <a:pt x="14871" y="46863"/>
                </a:lnTo>
                <a:cubicBezTo>
                  <a:pt x="14862" y="46854"/>
                  <a:pt x="14850" y="46848"/>
                  <a:pt x="14835" y="46843"/>
                </a:cubicBezTo>
                <a:cubicBezTo>
                  <a:pt x="14597" y="46423"/>
                  <a:pt x="14315" y="46064"/>
                  <a:pt x="13982" y="45753"/>
                </a:cubicBezTo>
                <a:close/>
                <a:moveTo>
                  <a:pt x="15129" y="47372"/>
                </a:moveTo>
                <a:cubicBezTo>
                  <a:pt x="15144" y="47402"/>
                  <a:pt x="15173" y="47431"/>
                  <a:pt x="15188" y="47461"/>
                </a:cubicBezTo>
                <a:cubicBezTo>
                  <a:pt x="15203" y="47519"/>
                  <a:pt x="15247" y="47593"/>
                  <a:pt x="15262" y="47637"/>
                </a:cubicBezTo>
                <a:cubicBezTo>
                  <a:pt x="15217" y="47622"/>
                  <a:pt x="15203" y="47593"/>
                  <a:pt x="15203" y="47549"/>
                </a:cubicBezTo>
                <a:cubicBezTo>
                  <a:pt x="15188" y="47490"/>
                  <a:pt x="15144" y="47446"/>
                  <a:pt x="15129" y="47372"/>
                </a:cubicBezTo>
                <a:close/>
                <a:moveTo>
                  <a:pt x="13407" y="45224"/>
                </a:moveTo>
                <a:lnTo>
                  <a:pt x="13407" y="45224"/>
                </a:lnTo>
                <a:cubicBezTo>
                  <a:pt x="14320" y="45754"/>
                  <a:pt x="14997" y="46651"/>
                  <a:pt x="15350" y="47696"/>
                </a:cubicBezTo>
                <a:cubicBezTo>
                  <a:pt x="15306" y="47608"/>
                  <a:pt x="15276" y="47534"/>
                  <a:pt x="15217" y="47461"/>
                </a:cubicBezTo>
                <a:cubicBezTo>
                  <a:pt x="14850" y="46504"/>
                  <a:pt x="14217" y="45709"/>
                  <a:pt x="13407" y="45224"/>
                </a:cubicBezTo>
                <a:close/>
                <a:moveTo>
                  <a:pt x="15424" y="48256"/>
                </a:moveTo>
                <a:lnTo>
                  <a:pt x="15424" y="48256"/>
                </a:lnTo>
                <a:cubicBezTo>
                  <a:pt x="15424" y="48270"/>
                  <a:pt x="15424" y="48270"/>
                  <a:pt x="15438" y="48285"/>
                </a:cubicBezTo>
                <a:cubicBezTo>
                  <a:pt x="15433" y="48302"/>
                  <a:pt x="15429" y="48314"/>
                  <a:pt x="15428" y="48324"/>
                </a:cubicBezTo>
                <a:lnTo>
                  <a:pt x="15428" y="48324"/>
                </a:lnTo>
                <a:cubicBezTo>
                  <a:pt x="15424" y="48301"/>
                  <a:pt x="15424" y="48275"/>
                  <a:pt x="15424" y="48256"/>
                </a:cubicBezTo>
                <a:close/>
                <a:moveTo>
                  <a:pt x="13658" y="45268"/>
                </a:moveTo>
                <a:cubicBezTo>
                  <a:pt x="14732" y="45960"/>
                  <a:pt x="15482" y="47152"/>
                  <a:pt x="15688" y="48491"/>
                </a:cubicBezTo>
                <a:lnTo>
                  <a:pt x="15571" y="48167"/>
                </a:lnTo>
                <a:cubicBezTo>
                  <a:pt x="15291" y="46960"/>
                  <a:pt x="14599" y="45915"/>
                  <a:pt x="13658" y="45268"/>
                </a:cubicBezTo>
                <a:close/>
                <a:moveTo>
                  <a:pt x="15409" y="47961"/>
                </a:moveTo>
                <a:lnTo>
                  <a:pt x="15409" y="47961"/>
                </a:lnTo>
                <a:cubicBezTo>
                  <a:pt x="15438" y="48035"/>
                  <a:pt x="15468" y="48108"/>
                  <a:pt x="15497" y="48182"/>
                </a:cubicBezTo>
                <a:lnTo>
                  <a:pt x="15556" y="48505"/>
                </a:lnTo>
                <a:cubicBezTo>
                  <a:pt x="15541" y="48432"/>
                  <a:pt x="15512" y="48344"/>
                  <a:pt x="15482" y="48270"/>
                </a:cubicBezTo>
                <a:cubicBezTo>
                  <a:pt x="15468" y="48167"/>
                  <a:pt x="15424" y="48064"/>
                  <a:pt x="15409" y="47961"/>
                </a:cubicBezTo>
                <a:close/>
                <a:moveTo>
                  <a:pt x="15585" y="48903"/>
                </a:moveTo>
                <a:lnTo>
                  <a:pt x="15585" y="48903"/>
                </a:lnTo>
                <a:cubicBezTo>
                  <a:pt x="15615" y="48947"/>
                  <a:pt x="15615" y="49021"/>
                  <a:pt x="15630" y="49079"/>
                </a:cubicBezTo>
                <a:lnTo>
                  <a:pt x="15630" y="49359"/>
                </a:lnTo>
                <a:cubicBezTo>
                  <a:pt x="15630" y="49300"/>
                  <a:pt x="15615" y="49227"/>
                  <a:pt x="15615" y="49168"/>
                </a:cubicBezTo>
                <a:cubicBezTo>
                  <a:pt x="15585" y="49079"/>
                  <a:pt x="15585" y="48991"/>
                  <a:pt x="15585" y="48903"/>
                </a:cubicBezTo>
                <a:close/>
                <a:moveTo>
                  <a:pt x="13893" y="45341"/>
                </a:moveTo>
                <a:cubicBezTo>
                  <a:pt x="15321" y="46298"/>
                  <a:pt x="15850" y="47917"/>
                  <a:pt x="15865" y="49153"/>
                </a:cubicBezTo>
                <a:lnTo>
                  <a:pt x="15865" y="49403"/>
                </a:lnTo>
                <a:cubicBezTo>
                  <a:pt x="15850" y="49271"/>
                  <a:pt x="15806" y="49094"/>
                  <a:pt x="15791" y="48947"/>
                </a:cubicBezTo>
                <a:lnTo>
                  <a:pt x="15791" y="48859"/>
                </a:lnTo>
                <a:cubicBezTo>
                  <a:pt x="15688" y="47446"/>
                  <a:pt x="14982" y="46136"/>
                  <a:pt x="13893" y="45371"/>
                </a:cubicBezTo>
                <a:lnTo>
                  <a:pt x="13893" y="45341"/>
                </a:lnTo>
                <a:close/>
                <a:moveTo>
                  <a:pt x="15630" y="48623"/>
                </a:moveTo>
                <a:cubicBezTo>
                  <a:pt x="15659" y="48726"/>
                  <a:pt x="15703" y="48844"/>
                  <a:pt x="15718" y="48947"/>
                </a:cubicBezTo>
                <a:cubicBezTo>
                  <a:pt x="15733" y="49109"/>
                  <a:pt x="15733" y="49285"/>
                  <a:pt x="15718" y="49433"/>
                </a:cubicBezTo>
                <a:cubicBezTo>
                  <a:pt x="15703" y="49300"/>
                  <a:pt x="15703" y="49197"/>
                  <a:pt x="15659" y="49065"/>
                </a:cubicBezTo>
                <a:cubicBezTo>
                  <a:pt x="15659" y="48918"/>
                  <a:pt x="15644" y="48770"/>
                  <a:pt x="15630" y="48623"/>
                </a:cubicBezTo>
                <a:close/>
                <a:moveTo>
                  <a:pt x="15585" y="50021"/>
                </a:moveTo>
                <a:lnTo>
                  <a:pt x="15585" y="50021"/>
                </a:lnTo>
                <a:cubicBezTo>
                  <a:pt x="15571" y="50036"/>
                  <a:pt x="15571" y="50080"/>
                  <a:pt x="15571" y="50095"/>
                </a:cubicBezTo>
                <a:lnTo>
                  <a:pt x="15571" y="50198"/>
                </a:lnTo>
                <a:cubicBezTo>
                  <a:pt x="15556" y="50168"/>
                  <a:pt x="15556" y="50124"/>
                  <a:pt x="15571" y="50095"/>
                </a:cubicBezTo>
                <a:cubicBezTo>
                  <a:pt x="15571" y="50065"/>
                  <a:pt x="15571" y="50036"/>
                  <a:pt x="15585" y="50021"/>
                </a:cubicBezTo>
                <a:close/>
                <a:moveTo>
                  <a:pt x="14173" y="45415"/>
                </a:moveTo>
                <a:cubicBezTo>
                  <a:pt x="15630" y="46445"/>
                  <a:pt x="16086" y="48167"/>
                  <a:pt x="16027" y="49447"/>
                </a:cubicBezTo>
                <a:cubicBezTo>
                  <a:pt x="16012" y="49786"/>
                  <a:pt x="15983" y="50110"/>
                  <a:pt x="15894" y="50433"/>
                </a:cubicBezTo>
                <a:cubicBezTo>
                  <a:pt x="15924" y="50257"/>
                  <a:pt x="15924" y="50065"/>
                  <a:pt x="15924" y="49889"/>
                </a:cubicBezTo>
                <a:cubicBezTo>
                  <a:pt x="15953" y="49653"/>
                  <a:pt x="15953" y="49388"/>
                  <a:pt x="15953" y="49153"/>
                </a:cubicBezTo>
                <a:cubicBezTo>
                  <a:pt x="15940" y="47974"/>
                  <a:pt x="15467" y="46400"/>
                  <a:pt x="14166" y="45429"/>
                </a:cubicBezTo>
                <a:lnTo>
                  <a:pt x="14166" y="45429"/>
                </a:lnTo>
                <a:lnTo>
                  <a:pt x="14173" y="45415"/>
                </a:lnTo>
                <a:close/>
                <a:moveTo>
                  <a:pt x="15688" y="49712"/>
                </a:moveTo>
                <a:lnTo>
                  <a:pt x="15688" y="50021"/>
                </a:lnTo>
                <a:cubicBezTo>
                  <a:pt x="15659" y="50168"/>
                  <a:pt x="15644" y="50301"/>
                  <a:pt x="15615" y="50448"/>
                </a:cubicBezTo>
                <a:lnTo>
                  <a:pt x="15615" y="50389"/>
                </a:lnTo>
                <a:cubicBezTo>
                  <a:pt x="15630" y="50271"/>
                  <a:pt x="15630" y="50198"/>
                  <a:pt x="15644" y="50110"/>
                </a:cubicBezTo>
                <a:cubicBezTo>
                  <a:pt x="15659" y="49977"/>
                  <a:pt x="15688" y="49830"/>
                  <a:pt x="15688" y="49712"/>
                </a:cubicBezTo>
                <a:close/>
                <a:moveTo>
                  <a:pt x="15806" y="49433"/>
                </a:moveTo>
                <a:cubicBezTo>
                  <a:pt x="15806" y="49506"/>
                  <a:pt x="15836" y="49580"/>
                  <a:pt x="15836" y="49653"/>
                </a:cubicBezTo>
                <a:cubicBezTo>
                  <a:pt x="15836" y="49727"/>
                  <a:pt x="15836" y="49815"/>
                  <a:pt x="15850" y="49889"/>
                </a:cubicBezTo>
                <a:cubicBezTo>
                  <a:pt x="15836" y="50095"/>
                  <a:pt x="15791" y="50301"/>
                  <a:pt x="15733" y="50477"/>
                </a:cubicBezTo>
                <a:cubicBezTo>
                  <a:pt x="15733" y="50389"/>
                  <a:pt x="15762" y="50316"/>
                  <a:pt x="15762" y="50227"/>
                </a:cubicBezTo>
                <a:cubicBezTo>
                  <a:pt x="15733" y="50168"/>
                  <a:pt x="15762" y="50095"/>
                  <a:pt x="15762" y="50021"/>
                </a:cubicBezTo>
                <a:cubicBezTo>
                  <a:pt x="15777" y="49815"/>
                  <a:pt x="15791" y="49609"/>
                  <a:pt x="15806" y="49433"/>
                </a:cubicBezTo>
                <a:close/>
                <a:moveTo>
                  <a:pt x="14408" y="45489"/>
                </a:moveTo>
                <a:cubicBezTo>
                  <a:pt x="15644" y="46416"/>
                  <a:pt x="16321" y="48064"/>
                  <a:pt x="16159" y="49742"/>
                </a:cubicBezTo>
                <a:cubicBezTo>
                  <a:pt x="16100" y="50271"/>
                  <a:pt x="15983" y="50787"/>
                  <a:pt x="15791" y="51302"/>
                </a:cubicBezTo>
                <a:cubicBezTo>
                  <a:pt x="15806" y="51140"/>
                  <a:pt x="15836" y="50993"/>
                  <a:pt x="15850" y="50831"/>
                </a:cubicBezTo>
                <a:cubicBezTo>
                  <a:pt x="15983" y="50374"/>
                  <a:pt x="16071" y="49904"/>
                  <a:pt x="16086" y="49447"/>
                </a:cubicBezTo>
                <a:cubicBezTo>
                  <a:pt x="16141" y="48215"/>
                  <a:pt x="15724" y="46574"/>
                  <a:pt x="14408" y="45510"/>
                </a:cubicBezTo>
                <a:lnTo>
                  <a:pt x="14408" y="45510"/>
                </a:lnTo>
                <a:lnTo>
                  <a:pt x="14408" y="45489"/>
                </a:lnTo>
                <a:close/>
                <a:moveTo>
                  <a:pt x="15434" y="51008"/>
                </a:moveTo>
                <a:cubicBezTo>
                  <a:pt x="15431" y="51028"/>
                  <a:pt x="15428" y="51048"/>
                  <a:pt x="15424" y="51066"/>
                </a:cubicBezTo>
                <a:cubicBezTo>
                  <a:pt x="15394" y="51154"/>
                  <a:pt x="15365" y="51257"/>
                  <a:pt x="15335" y="51346"/>
                </a:cubicBezTo>
                <a:cubicBezTo>
                  <a:pt x="15350" y="51287"/>
                  <a:pt x="15365" y="51213"/>
                  <a:pt x="15394" y="51154"/>
                </a:cubicBezTo>
                <a:cubicBezTo>
                  <a:pt x="15410" y="51106"/>
                  <a:pt x="15422" y="51057"/>
                  <a:pt x="15434" y="51008"/>
                </a:cubicBezTo>
                <a:close/>
                <a:moveTo>
                  <a:pt x="15644" y="50580"/>
                </a:moveTo>
                <a:lnTo>
                  <a:pt x="15644" y="50580"/>
                </a:lnTo>
                <a:cubicBezTo>
                  <a:pt x="15630" y="50713"/>
                  <a:pt x="15615" y="50845"/>
                  <a:pt x="15585" y="50948"/>
                </a:cubicBezTo>
                <a:cubicBezTo>
                  <a:pt x="15546" y="51105"/>
                  <a:pt x="15496" y="51238"/>
                  <a:pt x="15444" y="51379"/>
                </a:cubicBezTo>
                <a:lnTo>
                  <a:pt x="15444" y="51379"/>
                </a:lnTo>
                <a:cubicBezTo>
                  <a:pt x="15473" y="51287"/>
                  <a:pt x="15485" y="51179"/>
                  <a:pt x="15497" y="51081"/>
                </a:cubicBezTo>
                <a:cubicBezTo>
                  <a:pt x="15556" y="50919"/>
                  <a:pt x="15615" y="50757"/>
                  <a:pt x="15644" y="50580"/>
                </a:cubicBezTo>
                <a:close/>
                <a:moveTo>
                  <a:pt x="15806" y="50374"/>
                </a:moveTo>
                <a:cubicBezTo>
                  <a:pt x="15806" y="50522"/>
                  <a:pt x="15791" y="50683"/>
                  <a:pt x="15777" y="50831"/>
                </a:cubicBezTo>
                <a:cubicBezTo>
                  <a:pt x="15718" y="51037"/>
                  <a:pt x="15644" y="51213"/>
                  <a:pt x="15571" y="51419"/>
                </a:cubicBezTo>
                <a:cubicBezTo>
                  <a:pt x="15615" y="51272"/>
                  <a:pt x="15630" y="51125"/>
                  <a:pt x="15644" y="50993"/>
                </a:cubicBezTo>
                <a:cubicBezTo>
                  <a:pt x="15718" y="50772"/>
                  <a:pt x="15777" y="50566"/>
                  <a:pt x="15806" y="50374"/>
                </a:cubicBezTo>
                <a:close/>
                <a:moveTo>
                  <a:pt x="15100" y="51920"/>
                </a:moveTo>
                <a:cubicBezTo>
                  <a:pt x="15100" y="51933"/>
                  <a:pt x="15100" y="51934"/>
                  <a:pt x="15077" y="51946"/>
                </a:cubicBezTo>
                <a:lnTo>
                  <a:pt x="15077" y="51946"/>
                </a:lnTo>
                <a:cubicBezTo>
                  <a:pt x="15084" y="51937"/>
                  <a:pt x="15091" y="51928"/>
                  <a:pt x="15100" y="51920"/>
                </a:cubicBezTo>
                <a:close/>
                <a:moveTo>
                  <a:pt x="14673" y="45562"/>
                </a:moveTo>
                <a:cubicBezTo>
                  <a:pt x="15924" y="46563"/>
                  <a:pt x="16571" y="48285"/>
                  <a:pt x="16307" y="50036"/>
                </a:cubicBezTo>
                <a:cubicBezTo>
                  <a:pt x="16218" y="50698"/>
                  <a:pt x="15997" y="51360"/>
                  <a:pt x="15659" y="52008"/>
                </a:cubicBezTo>
                <a:cubicBezTo>
                  <a:pt x="15688" y="51876"/>
                  <a:pt x="15718" y="51728"/>
                  <a:pt x="15733" y="51596"/>
                </a:cubicBezTo>
                <a:cubicBezTo>
                  <a:pt x="15997" y="50993"/>
                  <a:pt x="16159" y="50374"/>
                  <a:pt x="16233" y="49742"/>
                </a:cubicBezTo>
                <a:cubicBezTo>
                  <a:pt x="16383" y="48115"/>
                  <a:pt x="15759" y="46526"/>
                  <a:pt x="14631" y="45565"/>
                </a:cubicBezTo>
                <a:lnTo>
                  <a:pt x="14631" y="45565"/>
                </a:lnTo>
                <a:cubicBezTo>
                  <a:pt x="14645" y="45574"/>
                  <a:pt x="14659" y="45583"/>
                  <a:pt x="14673" y="45592"/>
                </a:cubicBezTo>
                <a:lnTo>
                  <a:pt x="14673" y="45562"/>
                </a:lnTo>
                <a:close/>
                <a:moveTo>
                  <a:pt x="15062" y="51969"/>
                </a:moveTo>
                <a:lnTo>
                  <a:pt x="15062" y="51969"/>
                </a:lnTo>
                <a:cubicBezTo>
                  <a:pt x="15056" y="51984"/>
                  <a:pt x="15048" y="52003"/>
                  <a:pt x="15039" y="52022"/>
                </a:cubicBezTo>
                <a:lnTo>
                  <a:pt x="15039" y="52022"/>
                </a:lnTo>
                <a:cubicBezTo>
                  <a:pt x="15045" y="52003"/>
                  <a:pt x="15052" y="51985"/>
                  <a:pt x="15062" y="51969"/>
                </a:cubicBezTo>
                <a:close/>
                <a:moveTo>
                  <a:pt x="15733" y="51184"/>
                </a:moveTo>
                <a:lnTo>
                  <a:pt x="15733" y="51184"/>
                </a:lnTo>
                <a:cubicBezTo>
                  <a:pt x="15718" y="51302"/>
                  <a:pt x="15703" y="51449"/>
                  <a:pt x="15688" y="51581"/>
                </a:cubicBezTo>
                <a:cubicBezTo>
                  <a:pt x="15616" y="51741"/>
                  <a:pt x="15515" y="51915"/>
                  <a:pt x="15441" y="52089"/>
                </a:cubicBezTo>
                <a:lnTo>
                  <a:pt x="15441" y="52089"/>
                </a:lnTo>
                <a:cubicBezTo>
                  <a:pt x="15483" y="51987"/>
                  <a:pt x="15497" y="51858"/>
                  <a:pt x="15512" y="51743"/>
                </a:cubicBezTo>
                <a:cubicBezTo>
                  <a:pt x="15585" y="51566"/>
                  <a:pt x="15659" y="51375"/>
                  <a:pt x="15733" y="51184"/>
                </a:cubicBezTo>
                <a:close/>
                <a:moveTo>
                  <a:pt x="15321" y="51625"/>
                </a:moveTo>
                <a:lnTo>
                  <a:pt x="15262" y="51846"/>
                </a:lnTo>
                <a:lnTo>
                  <a:pt x="15100" y="52170"/>
                </a:lnTo>
                <a:cubicBezTo>
                  <a:pt x="15100" y="52096"/>
                  <a:pt x="15129" y="52037"/>
                  <a:pt x="15144" y="51964"/>
                </a:cubicBezTo>
                <a:cubicBezTo>
                  <a:pt x="15203" y="51861"/>
                  <a:pt x="15262" y="51728"/>
                  <a:pt x="15321" y="51625"/>
                </a:cubicBezTo>
                <a:close/>
                <a:moveTo>
                  <a:pt x="15512" y="51390"/>
                </a:moveTo>
                <a:lnTo>
                  <a:pt x="15512" y="51390"/>
                </a:lnTo>
                <a:cubicBezTo>
                  <a:pt x="15497" y="51508"/>
                  <a:pt x="15468" y="51625"/>
                  <a:pt x="15438" y="51728"/>
                </a:cubicBezTo>
                <a:lnTo>
                  <a:pt x="15217" y="52170"/>
                </a:lnTo>
                <a:cubicBezTo>
                  <a:pt x="15262" y="52082"/>
                  <a:pt x="15276" y="51964"/>
                  <a:pt x="15321" y="51876"/>
                </a:cubicBezTo>
                <a:cubicBezTo>
                  <a:pt x="15394" y="51714"/>
                  <a:pt x="15468" y="51566"/>
                  <a:pt x="15512" y="51390"/>
                </a:cubicBezTo>
                <a:close/>
                <a:moveTo>
                  <a:pt x="14923" y="52376"/>
                </a:moveTo>
                <a:cubicBezTo>
                  <a:pt x="14923" y="52389"/>
                  <a:pt x="14923" y="52390"/>
                  <a:pt x="14912" y="52402"/>
                </a:cubicBezTo>
                <a:lnTo>
                  <a:pt x="14912" y="52402"/>
                </a:lnTo>
                <a:cubicBezTo>
                  <a:pt x="14916" y="52393"/>
                  <a:pt x="14920" y="52385"/>
                  <a:pt x="14923" y="52376"/>
                </a:cubicBezTo>
                <a:close/>
                <a:moveTo>
                  <a:pt x="14702" y="45518"/>
                </a:moveTo>
                <a:lnTo>
                  <a:pt x="14702" y="45518"/>
                </a:lnTo>
                <a:cubicBezTo>
                  <a:pt x="14776" y="45562"/>
                  <a:pt x="14850" y="45606"/>
                  <a:pt x="14923" y="45636"/>
                </a:cubicBezTo>
                <a:cubicBezTo>
                  <a:pt x="16203" y="46710"/>
                  <a:pt x="16807" y="48535"/>
                  <a:pt x="16454" y="50330"/>
                </a:cubicBezTo>
                <a:cubicBezTo>
                  <a:pt x="16307" y="51110"/>
                  <a:pt x="15997" y="51861"/>
                  <a:pt x="15556" y="52582"/>
                </a:cubicBezTo>
                <a:cubicBezTo>
                  <a:pt x="15556" y="52552"/>
                  <a:pt x="15571" y="52523"/>
                  <a:pt x="15571" y="52479"/>
                </a:cubicBezTo>
                <a:cubicBezTo>
                  <a:pt x="15585" y="52391"/>
                  <a:pt x="15615" y="52317"/>
                  <a:pt x="15630" y="52229"/>
                </a:cubicBezTo>
                <a:cubicBezTo>
                  <a:pt x="16012" y="51508"/>
                  <a:pt x="16277" y="50787"/>
                  <a:pt x="16380" y="50036"/>
                </a:cubicBezTo>
                <a:cubicBezTo>
                  <a:pt x="16645" y="48270"/>
                  <a:pt x="15997" y="46504"/>
                  <a:pt x="14702" y="45518"/>
                </a:cubicBezTo>
                <a:close/>
                <a:moveTo>
                  <a:pt x="15630" y="51861"/>
                </a:moveTo>
                <a:lnTo>
                  <a:pt x="15630" y="51861"/>
                </a:lnTo>
                <a:cubicBezTo>
                  <a:pt x="15615" y="51964"/>
                  <a:pt x="15585" y="52096"/>
                  <a:pt x="15556" y="52214"/>
                </a:cubicBezTo>
                <a:cubicBezTo>
                  <a:pt x="15482" y="52361"/>
                  <a:pt x="15394" y="52508"/>
                  <a:pt x="15291" y="52655"/>
                </a:cubicBezTo>
                <a:cubicBezTo>
                  <a:pt x="15321" y="52538"/>
                  <a:pt x="15350" y="52449"/>
                  <a:pt x="15365" y="52332"/>
                </a:cubicBezTo>
                <a:cubicBezTo>
                  <a:pt x="15468" y="52170"/>
                  <a:pt x="15556" y="52008"/>
                  <a:pt x="15630" y="51861"/>
                </a:cubicBezTo>
                <a:close/>
                <a:moveTo>
                  <a:pt x="15365" y="52008"/>
                </a:moveTo>
                <a:lnTo>
                  <a:pt x="15365" y="52008"/>
                </a:lnTo>
                <a:cubicBezTo>
                  <a:pt x="15350" y="52096"/>
                  <a:pt x="15321" y="52214"/>
                  <a:pt x="15291" y="52302"/>
                </a:cubicBezTo>
                <a:cubicBezTo>
                  <a:pt x="15217" y="52435"/>
                  <a:pt x="15144" y="52552"/>
                  <a:pt x="15056" y="52685"/>
                </a:cubicBezTo>
                <a:cubicBezTo>
                  <a:pt x="15070" y="52597"/>
                  <a:pt x="15114" y="52508"/>
                  <a:pt x="15129" y="52435"/>
                </a:cubicBezTo>
                <a:cubicBezTo>
                  <a:pt x="15217" y="52302"/>
                  <a:pt x="15291" y="52155"/>
                  <a:pt x="15365" y="52008"/>
                </a:cubicBezTo>
                <a:close/>
                <a:moveTo>
                  <a:pt x="14900" y="52426"/>
                </a:moveTo>
                <a:lnTo>
                  <a:pt x="14900" y="52426"/>
                </a:lnTo>
                <a:cubicBezTo>
                  <a:pt x="14893" y="52449"/>
                  <a:pt x="14890" y="52471"/>
                  <a:pt x="14879" y="52494"/>
                </a:cubicBezTo>
                <a:cubicBezTo>
                  <a:pt x="14835" y="52567"/>
                  <a:pt x="14776" y="52655"/>
                  <a:pt x="14732" y="52714"/>
                </a:cubicBezTo>
                <a:cubicBezTo>
                  <a:pt x="14761" y="52670"/>
                  <a:pt x="14776" y="52626"/>
                  <a:pt x="14805" y="52597"/>
                </a:cubicBezTo>
                <a:lnTo>
                  <a:pt x="14820" y="52582"/>
                </a:lnTo>
                <a:cubicBezTo>
                  <a:pt x="14843" y="52526"/>
                  <a:pt x="14874" y="52478"/>
                  <a:pt x="14900" y="52426"/>
                </a:cubicBezTo>
                <a:close/>
                <a:moveTo>
                  <a:pt x="15120" y="52265"/>
                </a:moveTo>
                <a:lnTo>
                  <a:pt x="15120" y="52265"/>
                </a:lnTo>
                <a:cubicBezTo>
                  <a:pt x="15116" y="52280"/>
                  <a:pt x="15114" y="52297"/>
                  <a:pt x="15114" y="52317"/>
                </a:cubicBezTo>
                <a:cubicBezTo>
                  <a:pt x="15114" y="52361"/>
                  <a:pt x="15100" y="52376"/>
                  <a:pt x="15100" y="52405"/>
                </a:cubicBezTo>
                <a:cubicBezTo>
                  <a:pt x="15041" y="52523"/>
                  <a:pt x="14967" y="52626"/>
                  <a:pt x="14894" y="52729"/>
                </a:cubicBezTo>
                <a:cubicBezTo>
                  <a:pt x="14908" y="52655"/>
                  <a:pt x="14953" y="52597"/>
                  <a:pt x="14967" y="52523"/>
                </a:cubicBezTo>
                <a:cubicBezTo>
                  <a:pt x="15022" y="52435"/>
                  <a:pt x="15069" y="52355"/>
                  <a:pt x="15120" y="52265"/>
                </a:cubicBezTo>
                <a:close/>
                <a:moveTo>
                  <a:pt x="14982" y="45621"/>
                </a:moveTo>
                <a:lnTo>
                  <a:pt x="14982" y="45621"/>
                </a:lnTo>
                <a:cubicBezTo>
                  <a:pt x="15056" y="45665"/>
                  <a:pt x="15129" y="45695"/>
                  <a:pt x="15188" y="45709"/>
                </a:cubicBezTo>
                <a:cubicBezTo>
                  <a:pt x="16660" y="46975"/>
                  <a:pt x="16969" y="49079"/>
                  <a:pt x="16601" y="50610"/>
                </a:cubicBezTo>
                <a:cubicBezTo>
                  <a:pt x="16395" y="51449"/>
                  <a:pt x="16012" y="52288"/>
                  <a:pt x="15438" y="53068"/>
                </a:cubicBezTo>
                <a:cubicBezTo>
                  <a:pt x="15468" y="52965"/>
                  <a:pt x="15482" y="52847"/>
                  <a:pt x="15497" y="52759"/>
                </a:cubicBezTo>
                <a:cubicBezTo>
                  <a:pt x="16012" y="51993"/>
                  <a:pt x="16351" y="51184"/>
                  <a:pt x="16513" y="50345"/>
                </a:cubicBezTo>
                <a:cubicBezTo>
                  <a:pt x="16866" y="48535"/>
                  <a:pt x="16277" y="46695"/>
                  <a:pt x="14982" y="45621"/>
                </a:cubicBezTo>
                <a:close/>
                <a:moveTo>
                  <a:pt x="15497" y="52405"/>
                </a:moveTo>
                <a:cubicBezTo>
                  <a:pt x="15497" y="52435"/>
                  <a:pt x="15497" y="52449"/>
                  <a:pt x="15482" y="52479"/>
                </a:cubicBezTo>
                <a:cubicBezTo>
                  <a:pt x="15468" y="52582"/>
                  <a:pt x="15438" y="52655"/>
                  <a:pt x="15424" y="52744"/>
                </a:cubicBezTo>
                <a:cubicBezTo>
                  <a:pt x="15365" y="52876"/>
                  <a:pt x="15276" y="52979"/>
                  <a:pt x="15188" y="53112"/>
                </a:cubicBezTo>
                <a:lnTo>
                  <a:pt x="15247" y="52832"/>
                </a:lnTo>
                <a:cubicBezTo>
                  <a:pt x="15335" y="52685"/>
                  <a:pt x="15424" y="52552"/>
                  <a:pt x="15497" y="52405"/>
                </a:cubicBezTo>
                <a:close/>
                <a:moveTo>
                  <a:pt x="14599" y="52920"/>
                </a:moveTo>
                <a:cubicBezTo>
                  <a:pt x="14599" y="52950"/>
                  <a:pt x="14585" y="52965"/>
                  <a:pt x="14585" y="52994"/>
                </a:cubicBezTo>
                <a:cubicBezTo>
                  <a:pt x="14541" y="53038"/>
                  <a:pt x="14526" y="53097"/>
                  <a:pt x="14482" y="53126"/>
                </a:cubicBezTo>
                <a:cubicBezTo>
                  <a:pt x="14467" y="53097"/>
                  <a:pt x="14482" y="53068"/>
                  <a:pt x="14511" y="53053"/>
                </a:cubicBezTo>
                <a:cubicBezTo>
                  <a:pt x="14541" y="53023"/>
                  <a:pt x="14555" y="52965"/>
                  <a:pt x="14599" y="52920"/>
                </a:cubicBezTo>
                <a:close/>
                <a:moveTo>
                  <a:pt x="15262" y="52538"/>
                </a:moveTo>
                <a:lnTo>
                  <a:pt x="15262" y="52538"/>
                </a:lnTo>
                <a:cubicBezTo>
                  <a:pt x="15247" y="52626"/>
                  <a:pt x="15217" y="52729"/>
                  <a:pt x="15188" y="52817"/>
                </a:cubicBezTo>
                <a:cubicBezTo>
                  <a:pt x="15114" y="52920"/>
                  <a:pt x="15026" y="53038"/>
                  <a:pt x="14953" y="53141"/>
                </a:cubicBezTo>
                <a:cubicBezTo>
                  <a:pt x="14967" y="53068"/>
                  <a:pt x="14982" y="52979"/>
                  <a:pt x="15026" y="52906"/>
                </a:cubicBezTo>
                <a:cubicBezTo>
                  <a:pt x="15114" y="52773"/>
                  <a:pt x="15188" y="52655"/>
                  <a:pt x="15262" y="52538"/>
                </a:cubicBezTo>
                <a:close/>
                <a:moveTo>
                  <a:pt x="15026" y="52655"/>
                </a:moveTo>
                <a:lnTo>
                  <a:pt x="14967" y="52876"/>
                </a:lnTo>
                <a:cubicBezTo>
                  <a:pt x="14894" y="52979"/>
                  <a:pt x="14820" y="53068"/>
                  <a:pt x="14747" y="53171"/>
                </a:cubicBezTo>
                <a:cubicBezTo>
                  <a:pt x="14761" y="53097"/>
                  <a:pt x="14805" y="53023"/>
                  <a:pt x="14820" y="52950"/>
                </a:cubicBezTo>
                <a:cubicBezTo>
                  <a:pt x="14879" y="52847"/>
                  <a:pt x="14953" y="52744"/>
                  <a:pt x="15026" y="52655"/>
                </a:cubicBezTo>
                <a:close/>
                <a:moveTo>
                  <a:pt x="14791" y="52773"/>
                </a:moveTo>
                <a:lnTo>
                  <a:pt x="14747" y="52950"/>
                </a:lnTo>
                <a:cubicBezTo>
                  <a:pt x="14688" y="53023"/>
                  <a:pt x="14629" y="53112"/>
                  <a:pt x="14555" y="53185"/>
                </a:cubicBezTo>
                <a:cubicBezTo>
                  <a:pt x="14570" y="53126"/>
                  <a:pt x="14599" y="53068"/>
                  <a:pt x="14614" y="53038"/>
                </a:cubicBezTo>
                <a:cubicBezTo>
                  <a:pt x="14629" y="52994"/>
                  <a:pt x="14673" y="52965"/>
                  <a:pt x="14688" y="52950"/>
                </a:cubicBezTo>
                <a:lnTo>
                  <a:pt x="14791" y="52773"/>
                </a:lnTo>
                <a:close/>
                <a:moveTo>
                  <a:pt x="14467" y="53244"/>
                </a:moveTo>
                <a:cubicBezTo>
                  <a:pt x="14452" y="53274"/>
                  <a:pt x="14438" y="53318"/>
                  <a:pt x="14408" y="53362"/>
                </a:cubicBezTo>
                <a:cubicBezTo>
                  <a:pt x="14379" y="53406"/>
                  <a:pt x="14364" y="53435"/>
                  <a:pt x="14320" y="53480"/>
                </a:cubicBezTo>
                <a:lnTo>
                  <a:pt x="14261" y="53538"/>
                </a:lnTo>
                <a:cubicBezTo>
                  <a:pt x="14290" y="53494"/>
                  <a:pt x="14305" y="53465"/>
                  <a:pt x="14320" y="53406"/>
                </a:cubicBezTo>
                <a:cubicBezTo>
                  <a:pt x="14379" y="53347"/>
                  <a:pt x="14408" y="53288"/>
                  <a:pt x="14467" y="53244"/>
                </a:cubicBezTo>
                <a:close/>
                <a:moveTo>
                  <a:pt x="15424" y="52906"/>
                </a:moveTo>
                <a:lnTo>
                  <a:pt x="15424" y="52906"/>
                </a:lnTo>
                <a:cubicBezTo>
                  <a:pt x="15409" y="52994"/>
                  <a:pt x="15394" y="53112"/>
                  <a:pt x="15365" y="53200"/>
                </a:cubicBezTo>
                <a:cubicBezTo>
                  <a:pt x="15276" y="53318"/>
                  <a:pt x="15203" y="53421"/>
                  <a:pt x="15114" y="53538"/>
                </a:cubicBezTo>
                <a:cubicBezTo>
                  <a:pt x="15129" y="53435"/>
                  <a:pt x="15144" y="53347"/>
                  <a:pt x="15173" y="53274"/>
                </a:cubicBezTo>
                <a:cubicBezTo>
                  <a:pt x="15262" y="53141"/>
                  <a:pt x="15350" y="53038"/>
                  <a:pt x="15424" y="52906"/>
                </a:cubicBezTo>
                <a:close/>
                <a:moveTo>
                  <a:pt x="15276" y="45695"/>
                </a:moveTo>
                <a:cubicBezTo>
                  <a:pt x="15335" y="45739"/>
                  <a:pt x="15394" y="45768"/>
                  <a:pt x="15438" y="45783"/>
                </a:cubicBezTo>
                <a:cubicBezTo>
                  <a:pt x="16954" y="47152"/>
                  <a:pt x="17190" y="49315"/>
                  <a:pt x="16748" y="50919"/>
                </a:cubicBezTo>
                <a:cubicBezTo>
                  <a:pt x="16498" y="51817"/>
                  <a:pt x="16027" y="52700"/>
                  <a:pt x="15365" y="53538"/>
                </a:cubicBezTo>
                <a:cubicBezTo>
                  <a:pt x="15394" y="53435"/>
                  <a:pt x="15409" y="53332"/>
                  <a:pt x="15424" y="53229"/>
                </a:cubicBezTo>
                <a:cubicBezTo>
                  <a:pt x="16027" y="52405"/>
                  <a:pt x="16454" y="51552"/>
                  <a:pt x="16674" y="50639"/>
                </a:cubicBezTo>
                <a:cubicBezTo>
                  <a:pt x="17042" y="49094"/>
                  <a:pt x="16733" y="47004"/>
                  <a:pt x="15276" y="45695"/>
                </a:cubicBezTo>
                <a:close/>
                <a:moveTo>
                  <a:pt x="14894" y="53053"/>
                </a:moveTo>
                <a:lnTo>
                  <a:pt x="14835" y="53274"/>
                </a:lnTo>
                <a:cubicBezTo>
                  <a:pt x="14761" y="53362"/>
                  <a:pt x="14688" y="53465"/>
                  <a:pt x="14599" y="53553"/>
                </a:cubicBezTo>
                <a:lnTo>
                  <a:pt x="14658" y="53332"/>
                </a:lnTo>
                <a:cubicBezTo>
                  <a:pt x="14747" y="53259"/>
                  <a:pt x="14820" y="53141"/>
                  <a:pt x="14894" y="53053"/>
                </a:cubicBezTo>
                <a:close/>
                <a:moveTo>
                  <a:pt x="15144" y="52979"/>
                </a:moveTo>
                <a:cubicBezTo>
                  <a:pt x="15129" y="53038"/>
                  <a:pt x="15129" y="53068"/>
                  <a:pt x="15114" y="53126"/>
                </a:cubicBezTo>
                <a:cubicBezTo>
                  <a:pt x="15114" y="53171"/>
                  <a:pt x="15100" y="53200"/>
                  <a:pt x="15100" y="53259"/>
                </a:cubicBezTo>
                <a:cubicBezTo>
                  <a:pt x="15026" y="53347"/>
                  <a:pt x="14923" y="53435"/>
                  <a:pt x="14835" y="53553"/>
                </a:cubicBezTo>
                <a:lnTo>
                  <a:pt x="14835" y="53509"/>
                </a:lnTo>
                <a:cubicBezTo>
                  <a:pt x="14850" y="53435"/>
                  <a:pt x="14879" y="53391"/>
                  <a:pt x="14894" y="53318"/>
                </a:cubicBezTo>
                <a:cubicBezTo>
                  <a:pt x="14982" y="53200"/>
                  <a:pt x="15056" y="53097"/>
                  <a:pt x="15144" y="52979"/>
                </a:cubicBezTo>
                <a:close/>
                <a:moveTo>
                  <a:pt x="14658" y="53171"/>
                </a:moveTo>
                <a:cubicBezTo>
                  <a:pt x="14658" y="53200"/>
                  <a:pt x="14629" y="53259"/>
                  <a:pt x="14614" y="53332"/>
                </a:cubicBezTo>
                <a:cubicBezTo>
                  <a:pt x="14541" y="53406"/>
                  <a:pt x="14482" y="53494"/>
                  <a:pt x="14408" y="53568"/>
                </a:cubicBezTo>
                <a:lnTo>
                  <a:pt x="14467" y="53406"/>
                </a:lnTo>
                <a:cubicBezTo>
                  <a:pt x="14482" y="53362"/>
                  <a:pt x="14526" y="53347"/>
                  <a:pt x="14541" y="53318"/>
                </a:cubicBezTo>
                <a:cubicBezTo>
                  <a:pt x="14585" y="53259"/>
                  <a:pt x="14614" y="53200"/>
                  <a:pt x="14658" y="53171"/>
                </a:cubicBezTo>
                <a:close/>
                <a:moveTo>
                  <a:pt x="14145" y="53661"/>
                </a:moveTo>
                <a:lnTo>
                  <a:pt x="14145" y="53661"/>
                </a:lnTo>
                <a:cubicBezTo>
                  <a:pt x="14139" y="53679"/>
                  <a:pt x="14132" y="53697"/>
                  <a:pt x="14114" y="53715"/>
                </a:cubicBezTo>
                <a:lnTo>
                  <a:pt x="14011" y="53833"/>
                </a:lnTo>
                <a:cubicBezTo>
                  <a:pt x="14025" y="53803"/>
                  <a:pt x="14040" y="53774"/>
                  <a:pt x="14070" y="53759"/>
                </a:cubicBezTo>
                <a:cubicBezTo>
                  <a:pt x="14093" y="53724"/>
                  <a:pt x="14125" y="53699"/>
                  <a:pt x="14145" y="53661"/>
                </a:cubicBezTo>
                <a:close/>
                <a:moveTo>
                  <a:pt x="14335" y="53553"/>
                </a:moveTo>
                <a:lnTo>
                  <a:pt x="14335" y="53553"/>
                </a:lnTo>
                <a:cubicBezTo>
                  <a:pt x="14320" y="53612"/>
                  <a:pt x="14305" y="53641"/>
                  <a:pt x="14290" y="53700"/>
                </a:cubicBezTo>
                <a:cubicBezTo>
                  <a:pt x="14246" y="53730"/>
                  <a:pt x="14217" y="53789"/>
                  <a:pt x="14158" y="53833"/>
                </a:cubicBezTo>
                <a:lnTo>
                  <a:pt x="14099" y="53877"/>
                </a:lnTo>
                <a:cubicBezTo>
                  <a:pt x="14114" y="53833"/>
                  <a:pt x="14143" y="53789"/>
                  <a:pt x="14158" y="53730"/>
                </a:cubicBezTo>
                <a:cubicBezTo>
                  <a:pt x="14231" y="53686"/>
                  <a:pt x="14290" y="53627"/>
                  <a:pt x="14335" y="53553"/>
                </a:cubicBezTo>
                <a:close/>
                <a:moveTo>
                  <a:pt x="14555" y="53494"/>
                </a:moveTo>
                <a:lnTo>
                  <a:pt x="14555" y="53494"/>
                </a:lnTo>
                <a:cubicBezTo>
                  <a:pt x="14541" y="53553"/>
                  <a:pt x="14526" y="53627"/>
                  <a:pt x="14511" y="53686"/>
                </a:cubicBezTo>
                <a:cubicBezTo>
                  <a:pt x="14438" y="53759"/>
                  <a:pt x="14364" y="53848"/>
                  <a:pt x="14290" y="53921"/>
                </a:cubicBezTo>
                <a:cubicBezTo>
                  <a:pt x="14305" y="53862"/>
                  <a:pt x="14320" y="53789"/>
                  <a:pt x="14335" y="53730"/>
                </a:cubicBezTo>
                <a:cubicBezTo>
                  <a:pt x="14364" y="53715"/>
                  <a:pt x="14379" y="53686"/>
                  <a:pt x="14408" y="53656"/>
                </a:cubicBezTo>
                <a:cubicBezTo>
                  <a:pt x="14467" y="53612"/>
                  <a:pt x="14511" y="53553"/>
                  <a:pt x="14555" y="53494"/>
                </a:cubicBezTo>
                <a:close/>
                <a:moveTo>
                  <a:pt x="14791" y="53435"/>
                </a:moveTo>
                <a:cubicBezTo>
                  <a:pt x="14791" y="53465"/>
                  <a:pt x="14776" y="53480"/>
                  <a:pt x="14776" y="53509"/>
                </a:cubicBezTo>
                <a:cubicBezTo>
                  <a:pt x="14761" y="53568"/>
                  <a:pt x="14761" y="53627"/>
                  <a:pt x="14747" y="53671"/>
                </a:cubicBezTo>
                <a:cubicBezTo>
                  <a:pt x="14673" y="53759"/>
                  <a:pt x="14599" y="53848"/>
                  <a:pt x="14511" y="53921"/>
                </a:cubicBezTo>
                <a:lnTo>
                  <a:pt x="14511" y="53906"/>
                </a:lnTo>
                <a:cubicBezTo>
                  <a:pt x="14526" y="53833"/>
                  <a:pt x="14541" y="53774"/>
                  <a:pt x="14555" y="53715"/>
                </a:cubicBezTo>
                <a:cubicBezTo>
                  <a:pt x="14629" y="53627"/>
                  <a:pt x="14732" y="53538"/>
                  <a:pt x="14791" y="53435"/>
                </a:cubicBezTo>
                <a:close/>
                <a:moveTo>
                  <a:pt x="15056" y="53391"/>
                </a:moveTo>
                <a:lnTo>
                  <a:pt x="15056" y="53391"/>
                </a:lnTo>
                <a:cubicBezTo>
                  <a:pt x="15041" y="53480"/>
                  <a:pt x="15026" y="53553"/>
                  <a:pt x="15026" y="53641"/>
                </a:cubicBezTo>
                <a:cubicBezTo>
                  <a:pt x="14953" y="53730"/>
                  <a:pt x="14850" y="53833"/>
                  <a:pt x="14761" y="53921"/>
                </a:cubicBezTo>
                <a:cubicBezTo>
                  <a:pt x="14776" y="53848"/>
                  <a:pt x="14776" y="53774"/>
                  <a:pt x="14805" y="53700"/>
                </a:cubicBezTo>
                <a:cubicBezTo>
                  <a:pt x="14894" y="53612"/>
                  <a:pt x="14967" y="53494"/>
                  <a:pt x="15056" y="53391"/>
                </a:cubicBezTo>
                <a:close/>
                <a:moveTo>
                  <a:pt x="15335" y="53347"/>
                </a:moveTo>
                <a:lnTo>
                  <a:pt x="15276" y="53627"/>
                </a:lnTo>
                <a:cubicBezTo>
                  <a:pt x="15217" y="53730"/>
                  <a:pt x="15129" y="53833"/>
                  <a:pt x="15041" y="53921"/>
                </a:cubicBezTo>
                <a:cubicBezTo>
                  <a:pt x="15056" y="53833"/>
                  <a:pt x="15056" y="53759"/>
                  <a:pt x="15070" y="53656"/>
                </a:cubicBezTo>
                <a:cubicBezTo>
                  <a:pt x="15173" y="53553"/>
                  <a:pt x="15247" y="53465"/>
                  <a:pt x="15335" y="53347"/>
                </a:cubicBezTo>
                <a:close/>
                <a:moveTo>
                  <a:pt x="15541" y="45798"/>
                </a:moveTo>
                <a:cubicBezTo>
                  <a:pt x="15585" y="45798"/>
                  <a:pt x="15644" y="45842"/>
                  <a:pt x="15703" y="45857"/>
                </a:cubicBezTo>
                <a:cubicBezTo>
                  <a:pt x="17248" y="47299"/>
                  <a:pt x="17410" y="49565"/>
                  <a:pt x="16895" y="51213"/>
                </a:cubicBezTo>
                <a:cubicBezTo>
                  <a:pt x="16601" y="52170"/>
                  <a:pt x="16071" y="53097"/>
                  <a:pt x="15321" y="53951"/>
                </a:cubicBezTo>
                <a:cubicBezTo>
                  <a:pt x="15335" y="53862"/>
                  <a:pt x="15335" y="53774"/>
                  <a:pt x="15350" y="53686"/>
                </a:cubicBezTo>
                <a:cubicBezTo>
                  <a:pt x="16071" y="52817"/>
                  <a:pt x="16542" y="51920"/>
                  <a:pt x="16822" y="50948"/>
                </a:cubicBezTo>
                <a:cubicBezTo>
                  <a:pt x="17263" y="49359"/>
                  <a:pt x="17028" y="47181"/>
                  <a:pt x="15541" y="45798"/>
                </a:cubicBezTo>
                <a:close/>
                <a:moveTo>
                  <a:pt x="13864" y="53995"/>
                </a:moveTo>
                <a:cubicBezTo>
                  <a:pt x="13864" y="53995"/>
                  <a:pt x="13864" y="54009"/>
                  <a:pt x="13849" y="54009"/>
                </a:cubicBezTo>
                <a:lnTo>
                  <a:pt x="13864" y="53995"/>
                </a:lnTo>
                <a:close/>
                <a:moveTo>
                  <a:pt x="13811" y="54048"/>
                </a:moveTo>
                <a:cubicBezTo>
                  <a:pt x="13807" y="54056"/>
                  <a:pt x="13805" y="54063"/>
                  <a:pt x="13805" y="54068"/>
                </a:cubicBezTo>
                <a:lnTo>
                  <a:pt x="13805" y="54054"/>
                </a:lnTo>
                <a:lnTo>
                  <a:pt x="13811" y="54048"/>
                </a:lnTo>
                <a:close/>
                <a:moveTo>
                  <a:pt x="14040" y="53906"/>
                </a:moveTo>
                <a:cubicBezTo>
                  <a:pt x="14025" y="53936"/>
                  <a:pt x="14011" y="53965"/>
                  <a:pt x="13996" y="54024"/>
                </a:cubicBezTo>
                <a:lnTo>
                  <a:pt x="13849" y="54171"/>
                </a:lnTo>
                <a:cubicBezTo>
                  <a:pt x="13864" y="54142"/>
                  <a:pt x="13878" y="54098"/>
                  <a:pt x="13893" y="54054"/>
                </a:cubicBezTo>
                <a:cubicBezTo>
                  <a:pt x="13952" y="54009"/>
                  <a:pt x="13996" y="53951"/>
                  <a:pt x="14040" y="53906"/>
                </a:cubicBezTo>
                <a:close/>
                <a:moveTo>
                  <a:pt x="14202" y="53862"/>
                </a:moveTo>
                <a:lnTo>
                  <a:pt x="14202" y="53862"/>
                </a:lnTo>
                <a:cubicBezTo>
                  <a:pt x="14217" y="53921"/>
                  <a:pt x="14187" y="53980"/>
                  <a:pt x="14173" y="54024"/>
                </a:cubicBezTo>
                <a:lnTo>
                  <a:pt x="14011" y="54201"/>
                </a:lnTo>
                <a:lnTo>
                  <a:pt x="13967" y="54230"/>
                </a:lnTo>
                <a:lnTo>
                  <a:pt x="14025" y="54068"/>
                </a:lnTo>
                <a:cubicBezTo>
                  <a:pt x="14084" y="54009"/>
                  <a:pt x="14128" y="53936"/>
                  <a:pt x="14187" y="53877"/>
                </a:cubicBezTo>
                <a:lnTo>
                  <a:pt x="14202" y="53862"/>
                </a:lnTo>
                <a:close/>
                <a:moveTo>
                  <a:pt x="14467" y="53833"/>
                </a:moveTo>
                <a:cubicBezTo>
                  <a:pt x="14467" y="53848"/>
                  <a:pt x="14452" y="53862"/>
                  <a:pt x="14452" y="53877"/>
                </a:cubicBezTo>
                <a:cubicBezTo>
                  <a:pt x="14438" y="53921"/>
                  <a:pt x="14438" y="53980"/>
                  <a:pt x="14408" y="54009"/>
                </a:cubicBezTo>
                <a:cubicBezTo>
                  <a:pt x="14335" y="54083"/>
                  <a:pt x="14261" y="54171"/>
                  <a:pt x="14173" y="54245"/>
                </a:cubicBezTo>
                <a:cubicBezTo>
                  <a:pt x="14187" y="54201"/>
                  <a:pt x="14217" y="54127"/>
                  <a:pt x="14231" y="54068"/>
                </a:cubicBezTo>
                <a:lnTo>
                  <a:pt x="14261" y="54024"/>
                </a:lnTo>
                <a:cubicBezTo>
                  <a:pt x="14335" y="53951"/>
                  <a:pt x="14408" y="53906"/>
                  <a:pt x="14467" y="53833"/>
                </a:cubicBezTo>
                <a:close/>
                <a:moveTo>
                  <a:pt x="14732" y="53789"/>
                </a:moveTo>
                <a:cubicBezTo>
                  <a:pt x="14702" y="53862"/>
                  <a:pt x="14702" y="53936"/>
                  <a:pt x="14688" y="54009"/>
                </a:cubicBezTo>
                <a:cubicBezTo>
                  <a:pt x="14614" y="54098"/>
                  <a:pt x="14526" y="54171"/>
                  <a:pt x="14452" y="54274"/>
                </a:cubicBezTo>
                <a:cubicBezTo>
                  <a:pt x="14467" y="54201"/>
                  <a:pt x="14467" y="54127"/>
                  <a:pt x="14482" y="54068"/>
                </a:cubicBezTo>
                <a:cubicBezTo>
                  <a:pt x="14555" y="53980"/>
                  <a:pt x="14658" y="53877"/>
                  <a:pt x="14732" y="53789"/>
                </a:cubicBezTo>
                <a:close/>
                <a:moveTo>
                  <a:pt x="15026" y="53774"/>
                </a:moveTo>
                <a:lnTo>
                  <a:pt x="15026" y="53774"/>
                </a:lnTo>
                <a:cubicBezTo>
                  <a:pt x="14997" y="53848"/>
                  <a:pt x="14997" y="53936"/>
                  <a:pt x="14982" y="54009"/>
                </a:cubicBezTo>
                <a:cubicBezTo>
                  <a:pt x="14894" y="54083"/>
                  <a:pt x="14805" y="54171"/>
                  <a:pt x="14732" y="54274"/>
                </a:cubicBezTo>
                <a:cubicBezTo>
                  <a:pt x="14747" y="54201"/>
                  <a:pt x="14747" y="54127"/>
                  <a:pt x="14761" y="54054"/>
                </a:cubicBezTo>
                <a:cubicBezTo>
                  <a:pt x="14850" y="53951"/>
                  <a:pt x="14923" y="53862"/>
                  <a:pt x="15026" y="53774"/>
                </a:cubicBezTo>
                <a:close/>
                <a:moveTo>
                  <a:pt x="15276" y="53774"/>
                </a:moveTo>
                <a:lnTo>
                  <a:pt x="15276" y="53774"/>
                </a:lnTo>
                <a:cubicBezTo>
                  <a:pt x="15262" y="53862"/>
                  <a:pt x="15262" y="53951"/>
                  <a:pt x="15247" y="54054"/>
                </a:cubicBezTo>
                <a:cubicBezTo>
                  <a:pt x="15173" y="54098"/>
                  <a:pt x="15100" y="54201"/>
                  <a:pt x="14997" y="54289"/>
                </a:cubicBezTo>
                <a:cubicBezTo>
                  <a:pt x="14997" y="54215"/>
                  <a:pt x="15026" y="54127"/>
                  <a:pt x="15041" y="54054"/>
                </a:cubicBezTo>
                <a:cubicBezTo>
                  <a:pt x="15129" y="53951"/>
                  <a:pt x="15203" y="53862"/>
                  <a:pt x="15276" y="53774"/>
                </a:cubicBezTo>
                <a:close/>
                <a:moveTo>
                  <a:pt x="15791" y="45842"/>
                </a:moveTo>
                <a:lnTo>
                  <a:pt x="15791" y="45842"/>
                </a:lnTo>
                <a:cubicBezTo>
                  <a:pt x="15850" y="45886"/>
                  <a:pt x="15909" y="45915"/>
                  <a:pt x="15953" y="45930"/>
                </a:cubicBezTo>
                <a:cubicBezTo>
                  <a:pt x="17528" y="47446"/>
                  <a:pt x="17646" y="49815"/>
                  <a:pt x="17057" y="51508"/>
                </a:cubicBezTo>
                <a:cubicBezTo>
                  <a:pt x="16719" y="52508"/>
                  <a:pt x="16130" y="53465"/>
                  <a:pt x="15276" y="54318"/>
                </a:cubicBezTo>
                <a:cubicBezTo>
                  <a:pt x="15276" y="54230"/>
                  <a:pt x="15291" y="54142"/>
                  <a:pt x="15291" y="54054"/>
                </a:cubicBezTo>
                <a:cubicBezTo>
                  <a:pt x="16086" y="53171"/>
                  <a:pt x="16660" y="52214"/>
                  <a:pt x="16969" y="51213"/>
                </a:cubicBezTo>
                <a:cubicBezTo>
                  <a:pt x="17484" y="49580"/>
                  <a:pt x="17322" y="47313"/>
                  <a:pt x="15791" y="45842"/>
                </a:cubicBezTo>
                <a:close/>
                <a:moveTo>
                  <a:pt x="13731" y="54230"/>
                </a:moveTo>
                <a:cubicBezTo>
                  <a:pt x="13716" y="54274"/>
                  <a:pt x="13716" y="54289"/>
                  <a:pt x="13702" y="54318"/>
                </a:cubicBezTo>
                <a:lnTo>
                  <a:pt x="13584" y="54436"/>
                </a:lnTo>
                <a:cubicBezTo>
                  <a:pt x="13628" y="54392"/>
                  <a:pt x="13628" y="54377"/>
                  <a:pt x="13643" y="54348"/>
                </a:cubicBezTo>
                <a:cubicBezTo>
                  <a:pt x="13672" y="54304"/>
                  <a:pt x="13716" y="54274"/>
                  <a:pt x="13731" y="54230"/>
                </a:cubicBezTo>
                <a:close/>
                <a:moveTo>
                  <a:pt x="13937" y="54201"/>
                </a:moveTo>
                <a:cubicBezTo>
                  <a:pt x="13922" y="54245"/>
                  <a:pt x="13893" y="54289"/>
                  <a:pt x="13878" y="54348"/>
                </a:cubicBezTo>
                <a:cubicBezTo>
                  <a:pt x="13819" y="54392"/>
                  <a:pt x="13775" y="54451"/>
                  <a:pt x="13702" y="54510"/>
                </a:cubicBezTo>
                <a:cubicBezTo>
                  <a:pt x="13716" y="54451"/>
                  <a:pt x="13731" y="54421"/>
                  <a:pt x="13746" y="54363"/>
                </a:cubicBezTo>
                <a:cubicBezTo>
                  <a:pt x="13819" y="54304"/>
                  <a:pt x="13878" y="54245"/>
                  <a:pt x="13937" y="54201"/>
                </a:cubicBezTo>
                <a:close/>
                <a:moveTo>
                  <a:pt x="14143" y="54171"/>
                </a:moveTo>
                <a:lnTo>
                  <a:pt x="14143" y="54171"/>
                </a:lnTo>
                <a:cubicBezTo>
                  <a:pt x="14114" y="54215"/>
                  <a:pt x="14114" y="54245"/>
                  <a:pt x="14099" y="54289"/>
                </a:cubicBezTo>
                <a:cubicBezTo>
                  <a:pt x="14099" y="54304"/>
                  <a:pt x="14084" y="54348"/>
                  <a:pt x="14084" y="54363"/>
                </a:cubicBezTo>
                <a:cubicBezTo>
                  <a:pt x="14011" y="54436"/>
                  <a:pt x="13937" y="54495"/>
                  <a:pt x="13864" y="54569"/>
                </a:cubicBezTo>
                <a:lnTo>
                  <a:pt x="13922" y="54392"/>
                </a:lnTo>
                <a:cubicBezTo>
                  <a:pt x="13967" y="54318"/>
                  <a:pt x="14025" y="54289"/>
                  <a:pt x="14070" y="54245"/>
                </a:cubicBezTo>
                <a:lnTo>
                  <a:pt x="14143" y="54171"/>
                </a:lnTo>
                <a:close/>
                <a:moveTo>
                  <a:pt x="14393" y="54157"/>
                </a:moveTo>
                <a:lnTo>
                  <a:pt x="14393" y="54157"/>
                </a:lnTo>
                <a:cubicBezTo>
                  <a:pt x="14379" y="54215"/>
                  <a:pt x="14379" y="54289"/>
                  <a:pt x="14364" y="54363"/>
                </a:cubicBezTo>
                <a:cubicBezTo>
                  <a:pt x="14290" y="54421"/>
                  <a:pt x="14187" y="54495"/>
                  <a:pt x="14114" y="54583"/>
                </a:cubicBezTo>
                <a:cubicBezTo>
                  <a:pt x="14143" y="54524"/>
                  <a:pt x="14143" y="54451"/>
                  <a:pt x="14158" y="54392"/>
                </a:cubicBezTo>
                <a:cubicBezTo>
                  <a:pt x="14231" y="54318"/>
                  <a:pt x="14320" y="54245"/>
                  <a:pt x="14393" y="54157"/>
                </a:cubicBezTo>
                <a:close/>
                <a:moveTo>
                  <a:pt x="14673" y="54127"/>
                </a:moveTo>
                <a:lnTo>
                  <a:pt x="14673" y="54127"/>
                </a:lnTo>
                <a:cubicBezTo>
                  <a:pt x="14658" y="54201"/>
                  <a:pt x="14658" y="54274"/>
                  <a:pt x="14629" y="54348"/>
                </a:cubicBezTo>
                <a:cubicBezTo>
                  <a:pt x="14555" y="54421"/>
                  <a:pt x="14482" y="54510"/>
                  <a:pt x="14393" y="54583"/>
                </a:cubicBezTo>
                <a:cubicBezTo>
                  <a:pt x="14393" y="54510"/>
                  <a:pt x="14408" y="54436"/>
                  <a:pt x="14408" y="54377"/>
                </a:cubicBezTo>
                <a:lnTo>
                  <a:pt x="14673" y="54127"/>
                </a:lnTo>
                <a:close/>
                <a:moveTo>
                  <a:pt x="14953" y="54127"/>
                </a:moveTo>
                <a:lnTo>
                  <a:pt x="14953" y="54127"/>
                </a:lnTo>
                <a:cubicBezTo>
                  <a:pt x="14923" y="54201"/>
                  <a:pt x="14923" y="54289"/>
                  <a:pt x="14923" y="54363"/>
                </a:cubicBezTo>
                <a:lnTo>
                  <a:pt x="14688" y="54598"/>
                </a:lnTo>
                <a:cubicBezTo>
                  <a:pt x="14688" y="54524"/>
                  <a:pt x="14702" y="54451"/>
                  <a:pt x="14702" y="54377"/>
                </a:cubicBezTo>
                <a:cubicBezTo>
                  <a:pt x="14805" y="54289"/>
                  <a:pt x="14879" y="54215"/>
                  <a:pt x="14953" y="54127"/>
                </a:cubicBezTo>
                <a:close/>
                <a:moveTo>
                  <a:pt x="15247" y="54142"/>
                </a:moveTo>
                <a:lnTo>
                  <a:pt x="15247" y="54142"/>
                </a:lnTo>
                <a:cubicBezTo>
                  <a:pt x="15217" y="54230"/>
                  <a:pt x="15217" y="54304"/>
                  <a:pt x="15217" y="54392"/>
                </a:cubicBezTo>
                <a:cubicBezTo>
                  <a:pt x="15129" y="54466"/>
                  <a:pt x="15056" y="54539"/>
                  <a:pt x="14982" y="54613"/>
                </a:cubicBezTo>
                <a:cubicBezTo>
                  <a:pt x="14982" y="54539"/>
                  <a:pt x="14997" y="54451"/>
                  <a:pt x="14997" y="54377"/>
                </a:cubicBezTo>
                <a:lnTo>
                  <a:pt x="15247" y="54142"/>
                </a:lnTo>
                <a:close/>
                <a:moveTo>
                  <a:pt x="13452" y="54569"/>
                </a:moveTo>
                <a:cubicBezTo>
                  <a:pt x="13452" y="54583"/>
                  <a:pt x="13437" y="54583"/>
                  <a:pt x="13437" y="54598"/>
                </a:cubicBezTo>
                <a:lnTo>
                  <a:pt x="13402" y="54633"/>
                </a:lnTo>
                <a:lnTo>
                  <a:pt x="13402" y="54633"/>
                </a:lnTo>
                <a:cubicBezTo>
                  <a:pt x="13407" y="54622"/>
                  <a:pt x="13407" y="54613"/>
                  <a:pt x="13407" y="54613"/>
                </a:cubicBezTo>
                <a:lnTo>
                  <a:pt x="13452" y="54569"/>
                </a:lnTo>
                <a:close/>
                <a:moveTo>
                  <a:pt x="16086" y="45960"/>
                </a:moveTo>
                <a:cubicBezTo>
                  <a:pt x="16100" y="45960"/>
                  <a:pt x="16159" y="45989"/>
                  <a:pt x="16218" y="46004"/>
                </a:cubicBezTo>
                <a:cubicBezTo>
                  <a:pt x="17602" y="47387"/>
                  <a:pt x="17999" y="49742"/>
                  <a:pt x="17204" y="51802"/>
                </a:cubicBezTo>
                <a:cubicBezTo>
                  <a:pt x="16822" y="52832"/>
                  <a:pt x="16159" y="53803"/>
                  <a:pt x="15262" y="54686"/>
                </a:cubicBezTo>
                <a:cubicBezTo>
                  <a:pt x="15262" y="54598"/>
                  <a:pt x="15262" y="54524"/>
                  <a:pt x="15276" y="54436"/>
                </a:cubicBezTo>
                <a:cubicBezTo>
                  <a:pt x="16145" y="53538"/>
                  <a:pt x="16763" y="52552"/>
                  <a:pt x="17131" y="51522"/>
                </a:cubicBezTo>
                <a:cubicBezTo>
                  <a:pt x="17719" y="49830"/>
                  <a:pt x="17616" y="47475"/>
                  <a:pt x="16086" y="45960"/>
                </a:cubicBezTo>
                <a:close/>
                <a:moveTo>
                  <a:pt x="13643" y="54495"/>
                </a:moveTo>
                <a:lnTo>
                  <a:pt x="13643" y="54495"/>
                </a:lnTo>
                <a:cubicBezTo>
                  <a:pt x="13628" y="54524"/>
                  <a:pt x="13599" y="54569"/>
                  <a:pt x="13599" y="54613"/>
                </a:cubicBezTo>
                <a:cubicBezTo>
                  <a:pt x="13569" y="54657"/>
                  <a:pt x="13510" y="54716"/>
                  <a:pt x="13452" y="54745"/>
                </a:cubicBezTo>
                <a:lnTo>
                  <a:pt x="13437" y="54760"/>
                </a:lnTo>
                <a:cubicBezTo>
                  <a:pt x="13452" y="54731"/>
                  <a:pt x="13481" y="54686"/>
                  <a:pt x="13496" y="54642"/>
                </a:cubicBezTo>
                <a:cubicBezTo>
                  <a:pt x="13555" y="54583"/>
                  <a:pt x="13584" y="54524"/>
                  <a:pt x="13643" y="54495"/>
                </a:cubicBezTo>
                <a:close/>
                <a:moveTo>
                  <a:pt x="13819" y="54451"/>
                </a:moveTo>
                <a:cubicBezTo>
                  <a:pt x="13819" y="54524"/>
                  <a:pt x="13805" y="54583"/>
                  <a:pt x="13790" y="54642"/>
                </a:cubicBezTo>
                <a:cubicBezTo>
                  <a:pt x="13716" y="54686"/>
                  <a:pt x="13658" y="54745"/>
                  <a:pt x="13584" y="54804"/>
                </a:cubicBezTo>
                <a:lnTo>
                  <a:pt x="13643" y="54642"/>
                </a:lnTo>
                <a:cubicBezTo>
                  <a:pt x="13702" y="54583"/>
                  <a:pt x="13775" y="54524"/>
                  <a:pt x="13819" y="54451"/>
                </a:cubicBezTo>
                <a:close/>
                <a:moveTo>
                  <a:pt x="14084" y="54466"/>
                </a:moveTo>
                <a:cubicBezTo>
                  <a:pt x="14070" y="54524"/>
                  <a:pt x="14070" y="54598"/>
                  <a:pt x="14040" y="54657"/>
                </a:cubicBezTo>
                <a:cubicBezTo>
                  <a:pt x="14025" y="54672"/>
                  <a:pt x="14011" y="54686"/>
                  <a:pt x="13967" y="54716"/>
                </a:cubicBezTo>
                <a:cubicBezTo>
                  <a:pt x="13922" y="54760"/>
                  <a:pt x="13864" y="54804"/>
                  <a:pt x="13805" y="54863"/>
                </a:cubicBezTo>
                <a:cubicBezTo>
                  <a:pt x="13819" y="54804"/>
                  <a:pt x="13819" y="54745"/>
                  <a:pt x="13849" y="54686"/>
                </a:cubicBezTo>
                <a:lnTo>
                  <a:pt x="13849" y="54672"/>
                </a:lnTo>
                <a:cubicBezTo>
                  <a:pt x="13864" y="54657"/>
                  <a:pt x="13893" y="54642"/>
                  <a:pt x="13922" y="54613"/>
                </a:cubicBezTo>
                <a:cubicBezTo>
                  <a:pt x="13967" y="54569"/>
                  <a:pt x="14025" y="54524"/>
                  <a:pt x="14084" y="54466"/>
                </a:cubicBezTo>
                <a:close/>
                <a:moveTo>
                  <a:pt x="14335" y="54451"/>
                </a:moveTo>
                <a:cubicBezTo>
                  <a:pt x="14335" y="54524"/>
                  <a:pt x="14320" y="54583"/>
                  <a:pt x="14320" y="54657"/>
                </a:cubicBezTo>
                <a:cubicBezTo>
                  <a:pt x="14231" y="54731"/>
                  <a:pt x="14158" y="54804"/>
                  <a:pt x="14070" y="54878"/>
                </a:cubicBezTo>
                <a:cubicBezTo>
                  <a:pt x="14070" y="54804"/>
                  <a:pt x="14084" y="54745"/>
                  <a:pt x="14099" y="54686"/>
                </a:cubicBezTo>
                <a:cubicBezTo>
                  <a:pt x="14187" y="54613"/>
                  <a:pt x="14261" y="54539"/>
                  <a:pt x="14335" y="54451"/>
                </a:cubicBezTo>
                <a:close/>
                <a:moveTo>
                  <a:pt x="14629" y="54451"/>
                </a:moveTo>
                <a:cubicBezTo>
                  <a:pt x="14629" y="54524"/>
                  <a:pt x="14614" y="54598"/>
                  <a:pt x="14614" y="54672"/>
                </a:cubicBezTo>
                <a:cubicBezTo>
                  <a:pt x="14541" y="54745"/>
                  <a:pt x="14452" y="54819"/>
                  <a:pt x="14364" y="54892"/>
                </a:cubicBezTo>
                <a:cubicBezTo>
                  <a:pt x="14379" y="54819"/>
                  <a:pt x="14379" y="54745"/>
                  <a:pt x="14379" y="54686"/>
                </a:cubicBezTo>
                <a:cubicBezTo>
                  <a:pt x="14467" y="54613"/>
                  <a:pt x="14541" y="54524"/>
                  <a:pt x="14629" y="54451"/>
                </a:cubicBezTo>
                <a:close/>
                <a:moveTo>
                  <a:pt x="14923" y="54451"/>
                </a:moveTo>
                <a:cubicBezTo>
                  <a:pt x="14923" y="54524"/>
                  <a:pt x="14908" y="54613"/>
                  <a:pt x="14908" y="54686"/>
                </a:cubicBezTo>
                <a:cubicBezTo>
                  <a:pt x="14820" y="54760"/>
                  <a:pt x="14747" y="54834"/>
                  <a:pt x="14673" y="54907"/>
                </a:cubicBezTo>
                <a:cubicBezTo>
                  <a:pt x="14673" y="54834"/>
                  <a:pt x="14673" y="54760"/>
                  <a:pt x="14688" y="54686"/>
                </a:cubicBezTo>
                <a:cubicBezTo>
                  <a:pt x="14761" y="54613"/>
                  <a:pt x="14850" y="54539"/>
                  <a:pt x="14923" y="54451"/>
                </a:cubicBezTo>
                <a:close/>
                <a:moveTo>
                  <a:pt x="13363" y="54760"/>
                </a:moveTo>
                <a:lnTo>
                  <a:pt x="13363" y="54760"/>
                </a:lnTo>
                <a:cubicBezTo>
                  <a:pt x="13349" y="54804"/>
                  <a:pt x="13349" y="54819"/>
                  <a:pt x="13319" y="54863"/>
                </a:cubicBezTo>
                <a:lnTo>
                  <a:pt x="13216" y="54966"/>
                </a:lnTo>
                <a:cubicBezTo>
                  <a:pt x="13216" y="54951"/>
                  <a:pt x="13231" y="54907"/>
                  <a:pt x="13260" y="54878"/>
                </a:cubicBezTo>
                <a:lnTo>
                  <a:pt x="13363" y="54760"/>
                </a:lnTo>
                <a:close/>
                <a:moveTo>
                  <a:pt x="15188" y="54510"/>
                </a:moveTo>
                <a:cubicBezTo>
                  <a:pt x="15188" y="54583"/>
                  <a:pt x="15173" y="54657"/>
                  <a:pt x="15173" y="54745"/>
                </a:cubicBezTo>
                <a:lnTo>
                  <a:pt x="15173" y="54760"/>
                </a:lnTo>
                <a:cubicBezTo>
                  <a:pt x="15100" y="54834"/>
                  <a:pt x="15026" y="54907"/>
                  <a:pt x="14953" y="54966"/>
                </a:cubicBezTo>
                <a:cubicBezTo>
                  <a:pt x="14967" y="54892"/>
                  <a:pt x="14967" y="54804"/>
                  <a:pt x="14967" y="54731"/>
                </a:cubicBezTo>
                <a:lnTo>
                  <a:pt x="15188" y="54510"/>
                </a:lnTo>
                <a:close/>
                <a:moveTo>
                  <a:pt x="16321" y="46004"/>
                </a:moveTo>
                <a:cubicBezTo>
                  <a:pt x="16380" y="46048"/>
                  <a:pt x="16424" y="46063"/>
                  <a:pt x="16468" y="46063"/>
                </a:cubicBezTo>
                <a:cubicBezTo>
                  <a:pt x="17866" y="47505"/>
                  <a:pt x="18234" y="49962"/>
                  <a:pt x="17351" y="52082"/>
                </a:cubicBezTo>
                <a:cubicBezTo>
                  <a:pt x="16910" y="53126"/>
                  <a:pt x="16218" y="54127"/>
                  <a:pt x="15247" y="55025"/>
                </a:cubicBezTo>
                <a:lnTo>
                  <a:pt x="15247" y="54760"/>
                </a:lnTo>
                <a:cubicBezTo>
                  <a:pt x="16174" y="53848"/>
                  <a:pt x="16866" y="52847"/>
                  <a:pt x="17263" y="51802"/>
                </a:cubicBezTo>
                <a:cubicBezTo>
                  <a:pt x="17646" y="50816"/>
                  <a:pt x="17763" y="49683"/>
                  <a:pt x="17602" y="48653"/>
                </a:cubicBezTo>
                <a:cubicBezTo>
                  <a:pt x="17425" y="47608"/>
                  <a:pt x="16983" y="46710"/>
                  <a:pt x="16321" y="46004"/>
                </a:cubicBezTo>
                <a:close/>
                <a:moveTo>
                  <a:pt x="13525" y="54745"/>
                </a:moveTo>
                <a:cubicBezTo>
                  <a:pt x="13525" y="54804"/>
                  <a:pt x="13510" y="54834"/>
                  <a:pt x="13496" y="54892"/>
                </a:cubicBezTo>
                <a:cubicBezTo>
                  <a:pt x="13437" y="54951"/>
                  <a:pt x="13378" y="55010"/>
                  <a:pt x="13304" y="55040"/>
                </a:cubicBezTo>
                <a:cubicBezTo>
                  <a:pt x="13319" y="54981"/>
                  <a:pt x="13349" y="54951"/>
                  <a:pt x="13363" y="54892"/>
                </a:cubicBezTo>
                <a:cubicBezTo>
                  <a:pt x="13407" y="54863"/>
                  <a:pt x="13452" y="54819"/>
                  <a:pt x="13496" y="54789"/>
                </a:cubicBezTo>
                <a:lnTo>
                  <a:pt x="13525" y="54745"/>
                </a:lnTo>
                <a:close/>
                <a:moveTo>
                  <a:pt x="13746" y="54745"/>
                </a:moveTo>
                <a:lnTo>
                  <a:pt x="13746" y="54745"/>
                </a:lnTo>
                <a:cubicBezTo>
                  <a:pt x="13731" y="54804"/>
                  <a:pt x="13716" y="54863"/>
                  <a:pt x="13716" y="54907"/>
                </a:cubicBezTo>
                <a:cubicBezTo>
                  <a:pt x="13643" y="54966"/>
                  <a:pt x="13569" y="55040"/>
                  <a:pt x="13496" y="55098"/>
                </a:cubicBezTo>
                <a:cubicBezTo>
                  <a:pt x="13496" y="55069"/>
                  <a:pt x="13496" y="55069"/>
                  <a:pt x="13510" y="55054"/>
                </a:cubicBezTo>
                <a:cubicBezTo>
                  <a:pt x="13525" y="55010"/>
                  <a:pt x="13555" y="54966"/>
                  <a:pt x="13555" y="54907"/>
                </a:cubicBezTo>
                <a:cubicBezTo>
                  <a:pt x="13628" y="54878"/>
                  <a:pt x="13702" y="54819"/>
                  <a:pt x="13746" y="54745"/>
                </a:cubicBezTo>
                <a:close/>
                <a:moveTo>
                  <a:pt x="14025" y="54760"/>
                </a:moveTo>
                <a:cubicBezTo>
                  <a:pt x="14025" y="54819"/>
                  <a:pt x="14011" y="54892"/>
                  <a:pt x="14011" y="54951"/>
                </a:cubicBezTo>
                <a:cubicBezTo>
                  <a:pt x="13937" y="54981"/>
                  <a:pt x="13893" y="55025"/>
                  <a:pt x="13849" y="55084"/>
                </a:cubicBezTo>
                <a:cubicBezTo>
                  <a:pt x="13805" y="55098"/>
                  <a:pt x="13790" y="55128"/>
                  <a:pt x="13746" y="55157"/>
                </a:cubicBezTo>
                <a:cubicBezTo>
                  <a:pt x="13775" y="55098"/>
                  <a:pt x="13775" y="55025"/>
                  <a:pt x="13790" y="54966"/>
                </a:cubicBezTo>
                <a:cubicBezTo>
                  <a:pt x="13864" y="54892"/>
                  <a:pt x="13952" y="54834"/>
                  <a:pt x="14025" y="54760"/>
                </a:cubicBezTo>
                <a:close/>
                <a:moveTo>
                  <a:pt x="13069" y="55084"/>
                </a:moveTo>
                <a:cubicBezTo>
                  <a:pt x="13069" y="55098"/>
                  <a:pt x="13054" y="55113"/>
                  <a:pt x="13054" y="55113"/>
                </a:cubicBezTo>
                <a:lnTo>
                  <a:pt x="12995" y="55172"/>
                </a:lnTo>
                <a:cubicBezTo>
                  <a:pt x="13010" y="55157"/>
                  <a:pt x="13010" y="55157"/>
                  <a:pt x="13010" y="55128"/>
                </a:cubicBezTo>
                <a:lnTo>
                  <a:pt x="13069" y="55084"/>
                </a:lnTo>
                <a:close/>
                <a:moveTo>
                  <a:pt x="14320" y="54745"/>
                </a:moveTo>
                <a:cubicBezTo>
                  <a:pt x="14320" y="54819"/>
                  <a:pt x="14305" y="54878"/>
                  <a:pt x="14305" y="54951"/>
                </a:cubicBezTo>
                <a:cubicBezTo>
                  <a:pt x="14231" y="55025"/>
                  <a:pt x="14143" y="55098"/>
                  <a:pt x="14040" y="55172"/>
                </a:cubicBezTo>
                <a:cubicBezTo>
                  <a:pt x="14040" y="55098"/>
                  <a:pt x="14040" y="55040"/>
                  <a:pt x="14070" y="54966"/>
                </a:cubicBezTo>
                <a:cubicBezTo>
                  <a:pt x="14158" y="54892"/>
                  <a:pt x="14231" y="54819"/>
                  <a:pt x="14320" y="54745"/>
                </a:cubicBezTo>
                <a:close/>
                <a:moveTo>
                  <a:pt x="14614" y="54760"/>
                </a:moveTo>
                <a:cubicBezTo>
                  <a:pt x="14614" y="54834"/>
                  <a:pt x="14614" y="54907"/>
                  <a:pt x="14599" y="54981"/>
                </a:cubicBezTo>
                <a:cubicBezTo>
                  <a:pt x="14526" y="55040"/>
                  <a:pt x="14438" y="55113"/>
                  <a:pt x="14364" y="55187"/>
                </a:cubicBezTo>
                <a:lnTo>
                  <a:pt x="14364" y="54981"/>
                </a:lnTo>
                <a:cubicBezTo>
                  <a:pt x="14452" y="54907"/>
                  <a:pt x="14526" y="54834"/>
                  <a:pt x="14614" y="54760"/>
                </a:cubicBezTo>
                <a:close/>
                <a:moveTo>
                  <a:pt x="14908" y="54789"/>
                </a:moveTo>
                <a:lnTo>
                  <a:pt x="14908" y="55025"/>
                </a:lnTo>
                <a:cubicBezTo>
                  <a:pt x="14835" y="55098"/>
                  <a:pt x="14761" y="55157"/>
                  <a:pt x="14673" y="55231"/>
                </a:cubicBezTo>
                <a:cubicBezTo>
                  <a:pt x="14658" y="55157"/>
                  <a:pt x="14658" y="55084"/>
                  <a:pt x="14673" y="55010"/>
                </a:cubicBezTo>
                <a:cubicBezTo>
                  <a:pt x="14747" y="54937"/>
                  <a:pt x="14835" y="54863"/>
                  <a:pt x="14908" y="54789"/>
                </a:cubicBezTo>
                <a:close/>
                <a:moveTo>
                  <a:pt x="13260" y="55025"/>
                </a:moveTo>
                <a:cubicBezTo>
                  <a:pt x="13231" y="55054"/>
                  <a:pt x="13216" y="55098"/>
                  <a:pt x="13201" y="55157"/>
                </a:cubicBezTo>
                <a:cubicBezTo>
                  <a:pt x="13142" y="55187"/>
                  <a:pt x="13113" y="55246"/>
                  <a:pt x="13054" y="55275"/>
                </a:cubicBezTo>
                <a:cubicBezTo>
                  <a:pt x="13069" y="55246"/>
                  <a:pt x="13084" y="55201"/>
                  <a:pt x="13113" y="55157"/>
                </a:cubicBezTo>
                <a:cubicBezTo>
                  <a:pt x="13157" y="55098"/>
                  <a:pt x="13216" y="55054"/>
                  <a:pt x="13260" y="55025"/>
                </a:cubicBezTo>
                <a:close/>
                <a:moveTo>
                  <a:pt x="15188" y="54863"/>
                </a:moveTo>
                <a:lnTo>
                  <a:pt x="15188" y="55098"/>
                </a:lnTo>
                <a:cubicBezTo>
                  <a:pt x="15114" y="55157"/>
                  <a:pt x="15041" y="55231"/>
                  <a:pt x="14967" y="55304"/>
                </a:cubicBezTo>
                <a:lnTo>
                  <a:pt x="14967" y="55201"/>
                </a:lnTo>
                <a:lnTo>
                  <a:pt x="14967" y="55054"/>
                </a:lnTo>
                <a:cubicBezTo>
                  <a:pt x="15041" y="54981"/>
                  <a:pt x="15114" y="54937"/>
                  <a:pt x="15188" y="54863"/>
                </a:cubicBezTo>
                <a:close/>
                <a:moveTo>
                  <a:pt x="13452" y="55025"/>
                </a:moveTo>
                <a:cubicBezTo>
                  <a:pt x="13452" y="55040"/>
                  <a:pt x="13452" y="55040"/>
                  <a:pt x="13437" y="55054"/>
                </a:cubicBezTo>
                <a:cubicBezTo>
                  <a:pt x="13422" y="55098"/>
                  <a:pt x="13422" y="55157"/>
                  <a:pt x="13407" y="55187"/>
                </a:cubicBezTo>
                <a:cubicBezTo>
                  <a:pt x="13319" y="55246"/>
                  <a:pt x="13275" y="55304"/>
                  <a:pt x="13201" y="55349"/>
                </a:cubicBezTo>
                <a:lnTo>
                  <a:pt x="13260" y="55187"/>
                </a:lnTo>
                <a:cubicBezTo>
                  <a:pt x="13290" y="55157"/>
                  <a:pt x="13304" y="55128"/>
                  <a:pt x="13349" y="55113"/>
                </a:cubicBezTo>
                <a:cubicBezTo>
                  <a:pt x="13378" y="55084"/>
                  <a:pt x="13422" y="55040"/>
                  <a:pt x="13452" y="55025"/>
                </a:cubicBezTo>
                <a:close/>
                <a:moveTo>
                  <a:pt x="16640" y="46130"/>
                </a:moveTo>
                <a:cubicBezTo>
                  <a:pt x="16671" y="46130"/>
                  <a:pt x="16702" y="46140"/>
                  <a:pt x="16733" y="46151"/>
                </a:cubicBezTo>
                <a:cubicBezTo>
                  <a:pt x="18146" y="47667"/>
                  <a:pt x="18455" y="50198"/>
                  <a:pt x="17499" y="52391"/>
                </a:cubicBezTo>
                <a:cubicBezTo>
                  <a:pt x="17028" y="53465"/>
                  <a:pt x="16277" y="54466"/>
                  <a:pt x="15262" y="55378"/>
                </a:cubicBezTo>
                <a:cubicBezTo>
                  <a:pt x="15262" y="55304"/>
                  <a:pt x="15262" y="55201"/>
                  <a:pt x="15247" y="55128"/>
                </a:cubicBezTo>
                <a:cubicBezTo>
                  <a:pt x="16233" y="54215"/>
                  <a:pt x="16969" y="53200"/>
                  <a:pt x="17410" y="52126"/>
                </a:cubicBezTo>
                <a:cubicBezTo>
                  <a:pt x="18279" y="50036"/>
                  <a:pt x="17940" y="47608"/>
                  <a:pt x="16601" y="46136"/>
                </a:cubicBezTo>
                <a:cubicBezTo>
                  <a:pt x="16614" y="46132"/>
                  <a:pt x="16627" y="46130"/>
                  <a:pt x="16640" y="46130"/>
                </a:cubicBezTo>
                <a:close/>
                <a:moveTo>
                  <a:pt x="13702" y="55025"/>
                </a:moveTo>
                <a:cubicBezTo>
                  <a:pt x="13672" y="55084"/>
                  <a:pt x="13672" y="55128"/>
                  <a:pt x="13658" y="55201"/>
                </a:cubicBezTo>
                <a:cubicBezTo>
                  <a:pt x="13643" y="55231"/>
                  <a:pt x="13599" y="55260"/>
                  <a:pt x="13569" y="55275"/>
                </a:cubicBezTo>
                <a:cubicBezTo>
                  <a:pt x="13525" y="55319"/>
                  <a:pt x="13481" y="55349"/>
                  <a:pt x="13437" y="55393"/>
                </a:cubicBezTo>
                <a:cubicBezTo>
                  <a:pt x="13452" y="55334"/>
                  <a:pt x="13452" y="55275"/>
                  <a:pt x="13481" y="55201"/>
                </a:cubicBezTo>
                <a:cubicBezTo>
                  <a:pt x="13555" y="55157"/>
                  <a:pt x="13628" y="55084"/>
                  <a:pt x="13702" y="55025"/>
                </a:cubicBezTo>
                <a:close/>
                <a:moveTo>
                  <a:pt x="13996" y="55040"/>
                </a:moveTo>
                <a:cubicBezTo>
                  <a:pt x="13996" y="55098"/>
                  <a:pt x="13967" y="55172"/>
                  <a:pt x="13967" y="55231"/>
                </a:cubicBezTo>
                <a:cubicBezTo>
                  <a:pt x="13878" y="55290"/>
                  <a:pt x="13805" y="55349"/>
                  <a:pt x="13716" y="55422"/>
                </a:cubicBezTo>
                <a:cubicBezTo>
                  <a:pt x="13716" y="55378"/>
                  <a:pt x="13731" y="55304"/>
                  <a:pt x="13731" y="55246"/>
                </a:cubicBezTo>
                <a:cubicBezTo>
                  <a:pt x="13790" y="55201"/>
                  <a:pt x="13819" y="55172"/>
                  <a:pt x="13878" y="55128"/>
                </a:cubicBezTo>
                <a:cubicBezTo>
                  <a:pt x="13922" y="55098"/>
                  <a:pt x="13952" y="55069"/>
                  <a:pt x="13996" y="55040"/>
                </a:cubicBezTo>
                <a:close/>
                <a:moveTo>
                  <a:pt x="14290" y="55025"/>
                </a:moveTo>
                <a:lnTo>
                  <a:pt x="14290" y="55231"/>
                </a:lnTo>
                <a:cubicBezTo>
                  <a:pt x="14187" y="55319"/>
                  <a:pt x="14114" y="55393"/>
                  <a:pt x="14025" y="55452"/>
                </a:cubicBezTo>
                <a:lnTo>
                  <a:pt x="14025" y="55246"/>
                </a:lnTo>
                <a:cubicBezTo>
                  <a:pt x="14114" y="55172"/>
                  <a:pt x="14187" y="55098"/>
                  <a:pt x="14290" y="55025"/>
                </a:cubicBezTo>
                <a:close/>
                <a:moveTo>
                  <a:pt x="12981" y="55275"/>
                </a:moveTo>
                <a:lnTo>
                  <a:pt x="12981" y="55275"/>
                </a:lnTo>
                <a:cubicBezTo>
                  <a:pt x="12966" y="55319"/>
                  <a:pt x="12936" y="55334"/>
                  <a:pt x="12936" y="55378"/>
                </a:cubicBezTo>
                <a:lnTo>
                  <a:pt x="12833" y="55481"/>
                </a:lnTo>
                <a:cubicBezTo>
                  <a:pt x="12848" y="55452"/>
                  <a:pt x="12848" y="55407"/>
                  <a:pt x="12863" y="55393"/>
                </a:cubicBezTo>
                <a:lnTo>
                  <a:pt x="12981" y="55275"/>
                </a:lnTo>
                <a:close/>
                <a:moveTo>
                  <a:pt x="14585" y="55069"/>
                </a:moveTo>
                <a:lnTo>
                  <a:pt x="14585" y="55290"/>
                </a:lnTo>
                <a:cubicBezTo>
                  <a:pt x="14511" y="55363"/>
                  <a:pt x="14408" y="55422"/>
                  <a:pt x="14335" y="55496"/>
                </a:cubicBezTo>
                <a:lnTo>
                  <a:pt x="14335" y="55275"/>
                </a:lnTo>
                <a:cubicBezTo>
                  <a:pt x="14438" y="55201"/>
                  <a:pt x="14511" y="55128"/>
                  <a:pt x="14585" y="55069"/>
                </a:cubicBezTo>
                <a:close/>
                <a:moveTo>
                  <a:pt x="13142" y="55260"/>
                </a:moveTo>
                <a:cubicBezTo>
                  <a:pt x="13142" y="55319"/>
                  <a:pt x="13128" y="55378"/>
                  <a:pt x="13113" y="55407"/>
                </a:cubicBezTo>
                <a:cubicBezTo>
                  <a:pt x="13054" y="55466"/>
                  <a:pt x="12995" y="55496"/>
                  <a:pt x="12922" y="55555"/>
                </a:cubicBezTo>
                <a:cubicBezTo>
                  <a:pt x="12936" y="55496"/>
                  <a:pt x="12966" y="55466"/>
                  <a:pt x="12981" y="55407"/>
                </a:cubicBezTo>
                <a:cubicBezTo>
                  <a:pt x="13039" y="55349"/>
                  <a:pt x="13084" y="55319"/>
                  <a:pt x="13142" y="55260"/>
                </a:cubicBezTo>
                <a:close/>
                <a:moveTo>
                  <a:pt x="14894" y="55128"/>
                </a:moveTo>
                <a:lnTo>
                  <a:pt x="14894" y="55231"/>
                </a:lnTo>
                <a:lnTo>
                  <a:pt x="14894" y="55349"/>
                </a:lnTo>
                <a:cubicBezTo>
                  <a:pt x="14820" y="55422"/>
                  <a:pt x="14747" y="55481"/>
                  <a:pt x="14658" y="55555"/>
                </a:cubicBezTo>
                <a:lnTo>
                  <a:pt x="14658" y="55334"/>
                </a:lnTo>
                <a:cubicBezTo>
                  <a:pt x="14732" y="55260"/>
                  <a:pt x="14820" y="55201"/>
                  <a:pt x="14894" y="55128"/>
                </a:cubicBezTo>
                <a:close/>
                <a:moveTo>
                  <a:pt x="13378" y="55275"/>
                </a:moveTo>
                <a:lnTo>
                  <a:pt x="13378" y="55275"/>
                </a:lnTo>
                <a:cubicBezTo>
                  <a:pt x="13363" y="55334"/>
                  <a:pt x="13363" y="55393"/>
                  <a:pt x="13349" y="55437"/>
                </a:cubicBezTo>
                <a:lnTo>
                  <a:pt x="13128" y="55613"/>
                </a:lnTo>
                <a:cubicBezTo>
                  <a:pt x="13142" y="55555"/>
                  <a:pt x="13142" y="55496"/>
                  <a:pt x="13157" y="55437"/>
                </a:cubicBezTo>
                <a:lnTo>
                  <a:pt x="13187" y="55437"/>
                </a:lnTo>
                <a:cubicBezTo>
                  <a:pt x="13260" y="55393"/>
                  <a:pt x="13304" y="55334"/>
                  <a:pt x="13378" y="55275"/>
                </a:cubicBezTo>
                <a:close/>
                <a:moveTo>
                  <a:pt x="15173" y="55172"/>
                </a:moveTo>
                <a:cubicBezTo>
                  <a:pt x="15188" y="55260"/>
                  <a:pt x="15188" y="55334"/>
                  <a:pt x="15188" y="55422"/>
                </a:cubicBezTo>
                <a:cubicBezTo>
                  <a:pt x="15114" y="55481"/>
                  <a:pt x="15041" y="55555"/>
                  <a:pt x="14967" y="55613"/>
                </a:cubicBezTo>
                <a:cubicBezTo>
                  <a:pt x="14967" y="55540"/>
                  <a:pt x="14967" y="55466"/>
                  <a:pt x="14953" y="55378"/>
                </a:cubicBezTo>
                <a:cubicBezTo>
                  <a:pt x="15026" y="55304"/>
                  <a:pt x="15100" y="55246"/>
                  <a:pt x="15173" y="55172"/>
                </a:cubicBezTo>
                <a:close/>
                <a:moveTo>
                  <a:pt x="12701" y="55540"/>
                </a:moveTo>
                <a:cubicBezTo>
                  <a:pt x="12701" y="55555"/>
                  <a:pt x="12686" y="55569"/>
                  <a:pt x="12686" y="55599"/>
                </a:cubicBezTo>
                <a:cubicBezTo>
                  <a:pt x="12674" y="55611"/>
                  <a:pt x="12650" y="55624"/>
                  <a:pt x="12625" y="55637"/>
                </a:cubicBezTo>
                <a:lnTo>
                  <a:pt x="12625" y="55637"/>
                </a:lnTo>
                <a:cubicBezTo>
                  <a:pt x="12630" y="55631"/>
                  <a:pt x="12633" y="55622"/>
                  <a:pt x="12642" y="55613"/>
                </a:cubicBezTo>
                <a:cubicBezTo>
                  <a:pt x="12672" y="55599"/>
                  <a:pt x="12686" y="55569"/>
                  <a:pt x="12701" y="55540"/>
                </a:cubicBezTo>
                <a:close/>
                <a:moveTo>
                  <a:pt x="13658" y="55304"/>
                </a:moveTo>
                <a:cubicBezTo>
                  <a:pt x="13658" y="55349"/>
                  <a:pt x="13643" y="55422"/>
                  <a:pt x="13643" y="55481"/>
                </a:cubicBezTo>
                <a:lnTo>
                  <a:pt x="13422" y="55643"/>
                </a:lnTo>
                <a:lnTo>
                  <a:pt x="13407" y="55672"/>
                </a:lnTo>
                <a:cubicBezTo>
                  <a:pt x="13407" y="55613"/>
                  <a:pt x="13422" y="55540"/>
                  <a:pt x="13422" y="55481"/>
                </a:cubicBezTo>
                <a:cubicBezTo>
                  <a:pt x="13496" y="55422"/>
                  <a:pt x="13555" y="55393"/>
                  <a:pt x="13628" y="55334"/>
                </a:cubicBezTo>
                <a:lnTo>
                  <a:pt x="13658" y="55304"/>
                </a:lnTo>
                <a:close/>
                <a:moveTo>
                  <a:pt x="13967" y="55319"/>
                </a:moveTo>
                <a:lnTo>
                  <a:pt x="13967" y="55525"/>
                </a:lnTo>
                <a:cubicBezTo>
                  <a:pt x="13878" y="55569"/>
                  <a:pt x="13790" y="55628"/>
                  <a:pt x="13702" y="55702"/>
                </a:cubicBezTo>
                <a:cubicBezTo>
                  <a:pt x="13702" y="55643"/>
                  <a:pt x="13702" y="55569"/>
                  <a:pt x="13716" y="55525"/>
                </a:cubicBezTo>
                <a:lnTo>
                  <a:pt x="13746" y="55481"/>
                </a:lnTo>
                <a:lnTo>
                  <a:pt x="13967" y="55319"/>
                </a:lnTo>
                <a:close/>
                <a:moveTo>
                  <a:pt x="14290" y="55334"/>
                </a:moveTo>
                <a:lnTo>
                  <a:pt x="14290" y="55540"/>
                </a:lnTo>
                <a:cubicBezTo>
                  <a:pt x="14187" y="55613"/>
                  <a:pt x="14114" y="55672"/>
                  <a:pt x="14025" y="55746"/>
                </a:cubicBezTo>
                <a:lnTo>
                  <a:pt x="14025" y="55540"/>
                </a:lnTo>
                <a:cubicBezTo>
                  <a:pt x="14114" y="55466"/>
                  <a:pt x="14187" y="55407"/>
                  <a:pt x="14290" y="55334"/>
                </a:cubicBezTo>
                <a:close/>
                <a:moveTo>
                  <a:pt x="12892" y="55525"/>
                </a:moveTo>
                <a:lnTo>
                  <a:pt x="12892" y="55525"/>
                </a:lnTo>
                <a:cubicBezTo>
                  <a:pt x="12863" y="55555"/>
                  <a:pt x="12848" y="55599"/>
                  <a:pt x="12833" y="55643"/>
                </a:cubicBezTo>
                <a:cubicBezTo>
                  <a:pt x="12775" y="55687"/>
                  <a:pt x="12716" y="55716"/>
                  <a:pt x="12686" y="55775"/>
                </a:cubicBezTo>
                <a:cubicBezTo>
                  <a:pt x="12701" y="55746"/>
                  <a:pt x="12716" y="55702"/>
                  <a:pt x="12745" y="55643"/>
                </a:cubicBezTo>
                <a:cubicBezTo>
                  <a:pt x="12789" y="55599"/>
                  <a:pt x="12833" y="55555"/>
                  <a:pt x="12892" y="55525"/>
                </a:cubicBezTo>
                <a:close/>
                <a:moveTo>
                  <a:pt x="14599" y="55378"/>
                </a:moveTo>
                <a:lnTo>
                  <a:pt x="14599" y="55599"/>
                </a:lnTo>
                <a:cubicBezTo>
                  <a:pt x="14526" y="55672"/>
                  <a:pt x="14423" y="55716"/>
                  <a:pt x="14364" y="55790"/>
                </a:cubicBezTo>
                <a:lnTo>
                  <a:pt x="14364" y="55569"/>
                </a:lnTo>
                <a:cubicBezTo>
                  <a:pt x="14452" y="55496"/>
                  <a:pt x="14526" y="55452"/>
                  <a:pt x="14599" y="55378"/>
                </a:cubicBezTo>
                <a:close/>
                <a:moveTo>
                  <a:pt x="13084" y="55525"/>
                </a:moveTo>
                <a:lnTo>
                  <a:pt x="13084" y="55525"/>
                </a:lnTo>
                <a:cubicBezTo>
                  <a:pt x="13069" y="55569"/>
                  <a:pt x="13069" y="55628"/>
                  <a:pt x="13054" y="55687"/>
                </a:cubicBezTo>
                <a:cubicBezTo>
                  <a:pt x="13039" y="55702"/>
                  <a:pt x="13010" y="55716"/>
                  <a:pt x="12995" y="55716"/>
                </a:cubicBezTo>
                <a:cubicBezTo>
                  <a:pt x="12936" y="55761"/>
                  <a:pt x="12907" y="55790"/>
                  <a:pt x="12848" y="55834"/>
                </a:cubicBezTo>
                <a:cubicBezTo>
                  <a:pt x="12863" y="55775"/>
                  <a:pt x="12892" y="55716"/>
                  <a:pt x="12907" y="55687"/>
                </a:cubicBezTo>
                <a:cubicBezTo>
                  <a:pt x="12966" y="55628"/>
                  <a:pt x="13010" y="55569"/>
                  <a:pt x="13084" y="55525"/>
                </a:cubicBezTo>
                <a:close/>
                <a:moveTo>
                  <a:pt x="14894" y="55452"/>
                </a:moveTo>
                <a:cubicBezTo>
                  <a:pt x="14894" y="55525"/>
                  <a:pt x="14908" y="55599"/>
                  <a:pt x="14908" y="55672"/>
                </a:cubicBezTo>
                <a:cubicBezTo>
                  <a:pt x="14835" y="55716"/>
                  <a:pt x="14761" y="55790"/>
                  <a:pt x="14673" y="55849"/>
                </a:cubicBezTo>
                <a:cubicBezTo>
                  <a:pt x="14673" y="55790"/>
                  <a:pt x="14673" y="55716"/>
                  <a:pt x="14658" y="55672"/>
                </a:cubicBezTo>
                <a:lnTo>
                  <a:pt x="14658" y="55628"/>
                </a:lnTo>
                <a:cubicBezTo>
                  <a:pt x="14732" y="55569"/>
                  <a:pt x="14805" y="55496"/>
                  <a:pt x="14894" y="55452"/>
                </a:cubicBezTo>
                <a:close/>
                <a:moveTo>
                  <a:pt x="13349" y="55555"/>
                </a:moveTo>
                <a:cubicBezTo>
                  <a:pt x="13349" y="55613"/>
                  <a:pt x="13334" y="55672"/>
                  <a:pt x="13334" y="55716"/>
                </a:cubicBezTo>
                <a:cubicBezTo>
                  <a:pt x="13231" y="55775"/>
                  <a:pt x="13157" y="55834"/>
                  <a:pt x="13069" y="55893"/>
                </a:cubicBezTo>
                <a:cubicBezTo>
                  <a:pt x="13084" y="55834"/>
                  <a:pt x="13084" y="55775"/>
                  <a:pt x="13113" y="55716"/>
                </a:cubicBezTo>
                <a:cubicBezTo>
                  <a:pt x="13187" y="55672"/>
                  <a:pt x="13260" y="55613"/>
                  <a:pt x="13349" y="55555"/>
                </a:cubicBezTo>
                <a:close/>
                <a:moveTo>
                  <a:pt x="12613" y="55761"/>
                </a:moveTo>
                <a:cubicBezTo>
                  <a:pt x="12598" y="55790"/>
                  <a:pt x="12569" y="55820"/>
                  <a:pt x="12569" y="55849"/>
                </a:cubicBezTo>
                <a:cubicBezTo>
                  <a:pt x="12539" y="55893"/>
                  <a:pt x="12495" y="55923"/>
                  <a:pt x="12466" y="55937"/>
                </a:cubicBezTo>
                <a:cubicBezTo>
                  <a:pt x="12466" y="55923"/>
                  <a:pt x="12480" y="55908"/>
                  <a:pt x="12495" y="55864"/>
                </a:cubicBezTo>
                <a:lnTo>
                  <a:pt x="12613" y="55761"/>
                </a:lnTo>
                <a:close/>
                <a:moveTo>
                  <a:pt x="13643" y="55569"/>
                </a:moveTo>
                <a:lnTo>
                  <a:pt x="13643" y="55761"/>
                </a:lnTo>
                <a:cubicBezTo>
                  <a:pt x="13628" y="55775"/>
                  <a:pt x="13599" y="55775"/>
                  <a:pt x="13584" y="55790"/>
                </a:cubicBezTo>
                <a:cubicBezTo>
                  <a:pt x="13510" y="55849"/>
                  <a:pt x="13452" y="55893"/>
                  <a:pt x="13378" y="55937"/>
                </a:cubicBezTo>
                <a:cubicBezTo>
                  <a:pt x="13363" y="55893"/>
                  <a:pt x="13378" y="55820"/>
                  <a:pt x="13378" y="55761"/>
                </a:cubicBezTo>
                <a:cubicBezTo>
                  <a:pt x="13407" y="55746"/>
                  <a:pt x="13437" y="55716"/>
                  <a:pt x="13452" y="55702"/>
                </a:cubicBezTo>
                <a:cubicBezTo>
                  <a:pt x="13510" y="55672"/>
                  <a:pt x="13584" y="55613"/>
                  <a:pt x="13643" y="55569"/>
                </a:cubicBezTo>
                <a:close/>
                <a:moveTo>
                  <a:pt x="13952" y="55599"/>
                </a:moveTo>
                <a:lnTo>
                  <a:pt x="13952" y="55790"/>
                </a:lnTo>
                <a:cubicBezTo>
                  <a:pt x="13864" y="55849"/>
                  <a:pt x="13790" y="55923"/>
                  <a:pt x="13702" y="55981"/>
                </a:cubicBezTo>
                <a:lnTo>
                  <a:pt x="13702" y="55790"/>
                </a:lnTo>
                <a:cubicBezTo>
                  <a:pt x="13790" y="55716"/>
                  <a:pt x="13878" y="55672"/>
                  <a:pt x="13952" y="55599"/>
                </a:cubicBezTo>
                <a:close/>
                <a:moveTo>
                  <a:pt x="14290" y="55613"/>
                </a:moveTo>
                <a:lnTo>
                  <a:pt x="14290" y="55834"/>
                </a:lnTo>
                <a:cubicBezTo>
                  <a:pt x="14187" y="55893"/>
                  <a:pt x="14114" y="55967"/>
                  <a:pt x="14025" y="56011"/>
                </a:cubicBezTo>
                <a:lnTo>
                  <a:pt x="14025" y="55805"/>
                </a:lnTo>
                <a:cubicBezTo>
                  <a:pt x="14114" y="55746"/>
                  <a:pt x="14187" y="55687"/>
                  <a:pt x="14290" y="55613"/>
                </a:cubicBezTo>
                <a:close/>
                <a:moveTo>
                  <a:pt x="12789" y="55746"/>
                </a:moveTo>
                <a:cubicBezTo>
                  <a:pt x="12789" y="55761"/>
                  <a:pt x="12775" y="55790"/>
                  <a:pt x="12775" y="55805"/>
                </a:cubicBezTo>
                <a:cubicBezTo>
                  <a:pt x="12775" y="55834"/>
                  <a:pt x="12760" y="55864"/>
                  <a:pt x="12760" y="55878"/>
                </a:cubicBezTo>
                <a:cubicBezTo>
                  <a:pt x="12686" y="55937"/>
                  <a:pt x="12627" y="55996"/>
                  <a:pt x="12569" y="56040"/>
                </a:cubicBezTo>
                <a:cubicBezTo>
                  <a:pt x="12583" y="55981"/>
                  <a:pt x="12613" y="55937"/>
                  <a:pt x="12627" y="55893"/>
                </a:cubicBezTo>
                <a:cubicBezTo>
                  <a:pt x="12686" y="55834"/>
                  <a:pt x="12730" y="55790"/>
                  <a:pt x="12789" y="55746"/>
                </a:cubicBezTo>
                <a:close/>
                <a:moveTo>
                  <a:pt x="13010" y="55761"/>
                </a:moveTo>
                <a:cubicBezTo>
                  <a:pt x="12995" y="55820"/>
                  <a:pt x="12995" y="55864"/>
                  <a:pt x="12981" y="55923"/>
                </a:cubicBezTo>
                <a:cubicBezTo>
                  <a:pt x="12936" y="55981"/>
                  <a:pt x="12892" y="56011"/>
                  <a:pt x="12833" y="56055"/>
                </a:cubicBezTo>
                <a:cubicBezTo>
                  <a:pt x="12819" y="56070"/>
                  <a:pt x="12789" y="56084"/>
                  <a:pt x="12760" y="56084"/>
                </a:cubicBezTo>
                <a:cubicBezTo>
                  <a:pt x="12775" y="56040"/>
                  <a:pt x="12775" y="55981"/>
                  <a:pt x="12789" y="55923"/>
                </a:cubicBezTo>
                <a:lnTo>
                  <a:pt x="13010" y="55761"/>
                </a:lnTo>
                <a:close/>
                <a:moveTo>
                  <a:pt x="14599" y="55687"/>
                </a:moveTo>
                <a:cubicBezTo>
                  <a:pt x="14599" y="55761"/>
                  <a:pt x="14614" y="55834"/>
                  <a:pt x="14614" y="55908"/>
                </a:cubicBezTo>
                <a:cubicBezTo>
                  <a:pt x="14541" y="55967"/>
                  <a:pt x="14452" y="56040"/>
                  <a:pt x="14379" y="56084"/>
                </a:cubicBezTo>
                <a:cubicBezTo>
                  <a:pt x="14379" y="56011"/>
                  <a:pt x="14364" y="55937"/>
                  <a:pt x="14364" y="55864"/>
                </a:cubicBezTo>
                <a:cubicBezTo>
                  <a:pt x="14438" y="55820"/>
                  <a:pt x="14526" y="55746"/>
                  <a:pt x="14599" y="55687"/>
                </a:cubicBezTo>
                <a:close/>
                <a:moveTo>
                  <a:pt x="12348" y="56011"/>
                </a:moveTo>
                <a:cubicBezTo>
                  <a:pt x="12348" y="56040"/>
                  <a:pt x="12333" y="56055"/>
                  <a:pt x="12333" y="56070"/>
                </a:cubicBezTo>
                <a:cubicBezTo>
                  <a:pt x="12318" y="56084"/>
                  <a:pt x="12304" y="56114"/>
                  <a:pt x="12259" y="56129"/>
                </a:cubicBezTo>
                <a:cubicBezTo>
                  <a:pt x="12259" y="56129"/>
                  <a:pt x="12259" y="56114"/>
                  <a:pt x="12274" y="56084"/>
                </a:cubicBezTo>
                <a:cubicBezTo>
                  <a:pt x="12304" y="56070"/>
                  <a:pt x="12318" y="56040"/>
                  <a:pt x="12348" y="56011"/>
                </a:cubicBezTo>
                <a:close/>
                <a:moveTo>
                  <a:pt x="13304" y="55790"/>
                </a:moveTo>
                <a:cubicBezTo>
                  <a:pt x="13304" y="55849"/>
                  <a:pt x="13304" y="55908"/>
                  <a:pt x="13290" y="55981"/>
                </a:cubicBezTo>
                <a:cubicBezTo>
                  <a:pt x="13275" y="55981"/>
                  <a:pt x="13275" y="55996"/>
                  <a:pt x="13260" y="55996"/>
                </a:cubicBezTo>
                <a:cubicBezTo>
                  <a:pt x="13187" y="56055"/>
                  <a:pt x="13113" y="56084"/>
                  <a:pt x="13039" y="56143"/>
                </a:cubicBezTo>
                <a:cubicBezTo>
                  <a:pt x="13054" y="56114"/>
                  <a:pt x="13054" y="56040"/>
                  <a:pt x="13054" y="55981"/>
                </a:cubicBezTo>
                <a:cubicBezTo>
                  <a:pt x="13142" y="55923"/>
                  <a:pt x="13216" y="55864"/>
                  <a:pt x="13304" y="55790"/>
                </a:cubicBezTo>
                <a:close/>
                <a:moveTo>
                  <a:pt x="13643" y="55834"/>
                </a:moveTo>
                <a:lnTo>
                  <a:pt x="13643" y="56011"/>
                </a:lnTo>
                <a:cubicBezTo>
                  <a:pt x="13569" y="56070"/>
                  <a:pt x="13510" y="56114"/>
                  <a:pt x="13437" y="56158"/>
                </a:cubicBezTo>
                <a:cubicBezTo>
                  <a:pt x="13422" y="56187"/>
                  <a:pt x="13378" y="56202"/>
                  <a:pt x="13363" y="56217"/>
                </a:cubicBezTo>
                <a:lnTo>
                  <a:pt x="13363" y="56040"/>
                </a:lnTo>
                <a:cubicBezTo>
                  <a:pt x="13452" y="55981"/>
                  <a:pt x="13525" y="55923"/>
                  <a:pt x="13628" y="55849"/>
                </a:cubicBezTo>
                <a:cubicBezTo>
                  <a:pt x="13628" y="55849"/>
                  <a:pt x="13643" y="55849"/>
                  <a:pt x="13643" y="55834"/>
                </a:cubicBezTo>
                <a:close/>
                <a:moveTo>
                  <a:pt x="12524" y="55996"/>
                </a:moveTo>
                <a:cubicBezTo>
                  <a:pt x="12495" y="56040"/>
                  <a:pt x="12480" y="56070"/>
                  <a:pt x="12480" y="56129"/>
                </a:cubicBezTo>
                <a:cubicBezTo>
                  <a:pt x="12421" y="56158"/>
                  <a:pt x="12377" y="56202"/>
                  <a:pt x="12333" y="56261"/>
                </a:cubicBezTo>
                <a:cubicBezTo>
                  <a:pt x="12348" y="56217"/>
                  <a:pt x="12377" y="56187"/>
                  <a:pt x="12392" y="56129"/>
                </a:cubicBezTo>
                <a:cubicBezTo>
                  <a:pt x="12421" y="56070"/>
                  <a:pt x="12466" y="56040"/>
                  <a:pt x="12524" y="55996"/>
                </a:cubicBezTo>
                <a:close/>
                <a:moveTo>
                  <a:pt x="13952" y="55864"/>
                </a:moveTo>
                <a:cubicBezTo>
                  <a:pt x="13967" y="55937"/>
                  <a:pt x="13967" y="55996"/>
                  <a:pt x="13967" y="56070"/>
                </a:cubicBezTo>
                <a:cubicBezTo>
                  <a:pt x="13878" y="56129"/>
                  <a:pt x="13790" y="56202"/>
                  <a:pt x="13716" y="56261"/>
                </a:cubicBezTo>
                <a:cubicBezTo>
                  <a:pt x="13716" y="56187"/>
                  <a:pt x="13716" y="56129"/>
                  <a:pt x="13702" y="56055"/>
                </a:cubicBezTo>
                <a:cubicBezTo>
                  <a:pt x="13790" y="55996"/>
                  <a:pt x="13878" y="55923"/>
                  <a:pt x="13952" y="55864"/>
                </a:cubicBezTo>
                <a:close/>
                <a:moveTo>
                  <a:pt x="12716" y="56011"/>
                </a:moveTo>
                <a:lnTo>
                  <a:pt x="12716" y="56011"/>
                </a:lnTo>
                <a:cubicBezTo>
                  <a:pt x="12701" y="56070"/>
                  <a:pt x="12701" y="56129"/>
                  <a:pt x="12686" y="56158"/>
                </a:cubicBezTo>
                <a:cubicBezTo>
                  <a:pt x="12613" y="56217"/>
                  <a:pt x="12539" y="56261"/>
                  <a:pt x="12480" y="56305"/>
                </a:cubicBezTo>
                <a:cubicBezTo>
                  <a:pt x="12480" y="56290"/>
                  <a:pt x="12495" y="56261"/>
                  <a:pt x="12495" y="56232"/>
                </a:cubicBezTo>
                <a:cubicBezTo>
                  <a:pt x="12495" y="56217"/>
                  <a:pt x="12524" y="56187"/>
                  <a:pt x="12539" y="56158"/>
                </a:cubicBezTo>
                <a:cubicBezTo>
                  <a:pt x="12598" y="56114"/>
                  <a:pt x="12672" y="56055"/>
                  <a:pt x="12716" y="56011"/>
                </a:cubicBezTo>
                <a:close/>
                <a:moveTo>
                  <a:pt x="14290" y="55923"/>
                </a:moveTo>
                <a:cubicBezTo>
                  <a:pt x="14305" y="55981"/>
                  <a:pt x="14305" y="56055"/>
                  <a:pt x="14305" y="56129"/>
                </a:cubicBezTo>
                <a:cubicBezTo>
                  <a:pt x="14217" y="56187"/>
                  <a:pt x="14143" y="56261"/>
                  <a:pt x="14040" y="56305"/>
                </a:cubicBezTo>
                <a:cubicBezTo>
                  <a:pt x="14040" y="56232"/>
                  <a:pt x="14025" y="56158"/>
                  <a:pt x="14025" y="56114"/>
                </a:cubicBezTo>
                <a:cubicBezTo>
                  <a:pt x="14114" y="56055"/>
                  <a:pt x="14187" y="55981"/>
                  <a:pt x="14290" y="55923"/>
                </a:cubicBezTo>
                <a:close/>
                <a:moveTo>
                  <a:pt x="12995" y="56040"/>
                </a:moveTo>
                <a:cubicBezTo>
                  <a:pt x="12995" y="56084"/>
                  <a:pt x="12981" y="56143"/>
                  <a:pt x="12981" y="56202"/>
                </a:cubicBezTo>
                <a:cubicBezTo>
                  <a:pt x="12892" y="56261"/>
                  <a:pt x="12789" y="56305"/>
                  <a:pt x="12716" y="56364"/>
                </a:cubicBezTo>
                <a:cubicBezTo>
                  <a:pt x="12716" y="56305"/>
                  <a:pt x="12745" y="56261"/>
                  <a:pt x="12760" y="56202"/>
                </a:cubicBezTo>
                <a:cubicBezTo>
                  <a:pt x="12789" y="56158"/>
                  <a:pt x="12833" y="56143"/>
                  <a:pt x="12892" y="56114"/>
                </a:cubicBezTo>
                <a:cubicBezTo>
                  <a:pt x="12922" y="56084"/>
                  <a:pt x="12966" y="56055"/>
                  <a:pt x="12995" y="56040"/>
                </a:cubicBezTo>
                <a:close/>
                <a:moveTo>
                  <a:pt x="12245" y="56232"/>
                </a:moveTo>
                <a:lnTo>
                  <a:pt x="12245" y="56232"/>
                </a:lnTo>
                <a:cubicBezTo>
                  <a:pt x="12230" y="56276"/>
                  <a:pt x="12230" y="56290"/>
                  <a:pt x="12201" y="56335"/>
                </a:cubicBezTo>
                <a:cubicBezTo>
                  <a:pt x="12171" y="56364"/>
                  <a:pt x="12127" y="56408"/>
                  <a:pt x="12083" y="56423"/>
                </a:cubicBezTo>
                <a:cubicBezTo>
                  <a:pt x="12098" y="56379"/>
                  <a:pt x="12112" y="56364"/>
                  <a:pt x="12127" y="56335"/>
                </a:cubicBezTo>
                <a:cubicBezTo>
                  <a:pt x="12171" y="56290"/>
                  <a:pt x="12201" y="56261"/>
                  <a:pt x="12245" y="56232"/>
                </a:cubicBezTo>
                <a:close/>
                <a:moveTo>
                  <a:pt x="13275" y="56055"/>
                </a:moveTo>
                <a:lnTo>
                  <a:pt x="13275" y="56232"/>
                </a:lnTo>
                <a:cubicBezTo>
                  <a:pt x="13231" y="56290"/>
                  <a:pt x="13187" y="56335"/>
                  <a:pt x="13113" y="56364"/>
                </a:cubicBezTo>
                <a:cubicBezTo>
                  <a:pt x="13069" y="56379"/>
                  <a:pt x="13054" y="56408"/>
                  <a:pt x="13010" y="56423"/>
                </a:cubicBezTo>
                <a:lnTo>
                  <a:pt x="13010" y="56232"/>
                </a:lnTo>
                <a:cubicBezTo>
                  <a:pt x="13113" y="56187"/>
                  <a:pt x="13201" y="56129"/>
                  <a:pt x="13275" y="56055"/>
                </a:cubicBezTo>
                <a:close/>
                <a:moveTo>
                  <a:pt x="13628" y="56129"/>
                </a:moveTo>
                <a:cubicBezTo>
                  <a:pt x="13643" y="56158"/>
                  <a:pt x="13643" y="56232"/>
                  <a:pt x="13643" y="56305"/>
                </a:cubicBezTo>
                <a:cubicBezTo>
                  <a:pt x="13555" y="56364"/>
                  <a:pt x="13452" y="56438"/>
                  <a:pt x="13363" y="56496"/>
                </a:cubicBezTo>
                <a:lnTo>
                  <a:pt x="13363" y="56305"/>
                </a:lnTo>
                <a:cubicBezTo>
                  <a:pt x="13407" y="56290"/>
                  <a:pt x="13437" y="56261"/>
                  <a:pt x="13481" y="56232"/>
                </a:cubicBezTo>
                <a:cubicBezTo>
                  <a:pt x="13525" y="56202"/>
                  <a:pt x="13569" y="56158"/>
                  <a:pt x="13628" y="56129"/>
                </a:cubicBezTo>
                <a:close/>
                <a:moveTo>
                  <a:pt x="12421" y="56232"/>
                </a:moveTo>
                <a:lnTo>
                  <a:pt x="12421" y="56232"/>
                </a:lnTo>
                <a:cubicBezTo>
                  <a:pt x="12407" y="56290"/>
                  <a:pt x="12392" y="56335"/>
                  <a:pt x="12392" y="56379"/>
                </a:cubicBezTo>
                <a:cubicBezTo>
                  <a:pt x="12333" y="56423"/>
                  <a:pt x="12259" y="56452"/>
                  <a:pt x="12201" y="56511"/>
                </a:cubicBezTo>
                <a:cubicBezTo>
                  <a:pt x="12215" y="56452"/>
                  <a:pt x="12245" y="56423"/>
                  <a:pt x="12259" y="56364"/>
                </a:cubicBezTo>
                <a:cubicBezTo>
                  <a:pt x="12318" y="56335"/>
                  <a:pt x="12362" y="56276"/>
                  <a:pt x="12421" y="56232"/>
                </a:cubicBezTo>
                <a:close/>
                <a:moveTo>
                  <a:pt x="13967" y="56143"/>
                </a:moveTo>
                <a:cubicBezTo>
                  <a:pt x="13967" y="56217"/>
                  <a:pt x="13996" y="56290"/>
                  <a:pt x="13996" y="56349"/>
                </a:cubicBezTo>
                <a:cubicBezTo>
                  <a:pt x="13893" y="56408"/>
                  <a:pt x="13805" y="56482"/>
                  <a:pt x="13731" y="56526"/>
                </a:cubicBezTo>
                <a:cubicBezTo>
                  <a:pt x="13731" y="56452"/>
                  <a:pt x="13716" y="56408"/>
                  <a:pt x="13716" y="56335"/>
                </a:cubicBezTo>
                <a:cubicBezTo>
                  <a:pt x="13805" y="56276"/>
                  <a:pt x="13893" y="56202"/>
                  <a:pt x="13967" y="56143"/>
                </a:cubicBezTo>
                <a:close/>
                <a:moveTo>
                  <a:pt x="13984" y="56448"/>
                </a:moveTo>
                <a:lnTo>
                  <a:pt x="13984" y="56448"/>
                </a:lnTo>
                <a:cubicBezTo>
                  <a:pt x="13947" y="56480"/>
                  <a:pt x="13907" y="56506"/>
                  <a:pt x="13864" y="56532"/>
                </a:cubicBezTo>
                <a:lnTo>
                  <a:pt x="13864" y="56532"/>
                </a:lnTo>
                <a:cubicBezTo>
                  <a:pt x="13864" y="56530"/>
                  <a:pt x="13864" y="56528"/>
                  <a:pt x="13864" y="56526"/>
                </a:cubicBezTo>
                <a:cubicBezTo>
                  <a:pt x="13906" y="56498"/>
                  <a:pt x="13945" y="56473"/>
                  <a:pt x="13984" y="56448"/>
                </a:cubicBezTo>
                <a:close/>
                <a:moveTo>
                  <a:pt x="12672" y="56261"/>
                </a:moveTo>
                <a:cubicBezTo>
                  <a:pt x="12672" y="56305"/>
                  <a:pt x="12642" y="56364"/>
                  <a:pt x="12642" y="56423"/>
                </a:cubicBezTo>
                <a:cubicBezTo>
                  <a:pt x="12569" y="56482"/>
                  <a:pt x="12495" y="56526"/>
                  <a:pt x="12407" y="56570"/>
                </a:cubicBezTo>
                <a:cubicBezTo>
                  <a:pt x="12421" y="56511"/>
                  <a:pt x="12421" y="56452"/>
                  <a:pt x="12451" y="56408"/>
                </a:cubicBezTo>
                <a:cubicBezTo>
                  <a:pt x="12524" y="56349"/>
                  <a:pt x="12598" y="56290"/>
                  <a:pt x="12672" y="56261"/>
                </a:cubicBezTo>
                <a:close/>
                <a:moveTo>
                  <a:pt x="11980" y="56482"/>
                </a:moveTo>
                <a:lnTo>
                  <a:pt x="11980" y="56482"/>
                </a:lnTo>
                <a:cubicBezTo>
                  <a:pt x="11965" y="56496"/>
                  <a:pt x="11965" y="56511"/>
                  <a:pt x="11965" y="56526"/>
                </a:cubicBezTo>
                <a:cubicBezTo>
                  <a:pt x="11950" y="56555"/>
                  <a:pt x="11906" y="56570"/>
                  <a:pt x="11892" y="56585"/>
                </a:cubicBezTo>
                <a:cubicBezTo>
                  <a:pt x="11892" y="56585"/>
                  <a:pt x="11906" y="56570"/>
                  <a:pt x="11906" y="56555"/>
                </a:cubicBezTo>
                <a:cubicBezTo>
                  <a:pt x="11936" y="56526"/>
                  <a:pt x="11950" y="56496"/>
                  <a:pt x="11980" y="56482"/>
                </a:cubicBezTo>
                <a:close/>
                <a:moveTo>
                  <a:pt x="12966" y="56290"/>
                </a:moveTo>
                <a:lnTo>
                  <a:pt x="12966" y="56482"/>
                </a:lnTo>
                <a:cubicBezTo>
                  <a:pt x="12863" y="56526"/>
                  <a:pt x="12775" y="56585"/>
                  <a:pt x="12701" y="56644"/>
                </a:cubicBezTo>
                <a:lnTo>
                  <a:pt x="12701" y="56452"/>
                </a:lnTo>
                <a:cubicBezTo>
                  <a:pt x="12789" y="56408"/>
                  <a:pt x="12863" y="56349"/>
                  <a:pt x="12966" y="56290"/>
                </a:cubicBezTo>
                <a:close/>
                <a:moveTo>
                  <a:pt x="12156" y="56452"/>
                </a:moveTo>
                <a:cubicBezTo>
                  <a:pt x="12127" y="56496"/>
                  <a:pt x="12112" y="56526"/>
                  <a:pt x="12112" y="56585"/>
                </a:cubicBezTo>
                <a:cubicBezTo>
                  <a:pt x="12053" y="56629"/>
                  <a:pt x="12009" y="56658"/>
                  <a:pt x="11965" y="56702"/>
                </a:cubicBezTo>
                <a:cubicBezTo>
                  <a:pt x="11980" y="56658"/>
                  <a:pt x="12009" y="56629"/>
                  <a:pt x="12024" y="56570"/>
                </a:cubicBezTo>
                <a:cubicBezTo>
                  <a:pt x="12053" y="56526"/>
                  <a:pt x="12112" y="56496"/>
                  <a:pt x="12156" y="56452"/>
                </a:cubicBezTo>
                <a:close/>
                <a:moveTo>
                  <a:pt x="13304" y="56349"/>
                </a:moveTo>
                <a:lnTo>
                  <a:pt x="13304" y="56349"/>
                </a:lnTo>
                <a:cubicBezTo>
                  <a:pt x="13290" y="56408"/>
                  <a:pt x="13290" y="56452"/>
                  <a:pt x="13304" y="56526"/>
                </a:cubicBezTo>
                <a:lnTo>
                  <a:pt x="13039" y="56702"/>
                </a:lnTo>
                <a:lnTo>
                  <a:pt x="13039" y="56511"/>
                </a:lnTo>
                <a:cubicBezTo>
                  <a:pt x="13069" y="56496"/>
                  <a:pt x="13128" y="56452"/>
                  <a:pt x="13157" y="56438"/>
                </a:cubicBezTo>
                <a:cubicBezTo>
                  <a:pt x="13216" y="56408"/>
                  <a:pt x="13260" y="56379"/>
                  <a:pt x="13304" y="56349"/>
                </a:cubicBezTo>
                <a:close/>
                <a:moveTo>
                  <a:pt x="13643" y="56364"/>
                </a:moveTo>
                <a:cubicBezTo>
                  <a:pt x="13658" y="56438"/>
                  <a:pt x="13658" y="56511"/>
                  <a:pt x="13658" y="56570"/>
                </a:cubicBezTo>
                <a:cubicBezTo>
                  <a:pt x="13569" y="56629"/>
                  <a:pt x="13481" y="56673"/>
                  <a:pt x="13378" y="56747"/>
                </a:cubicBezTo>
                <a:cubicBezTo>
                  <a:pt x="13378" y="56673"/>
                  <a:pt x="13363" y="56629"/>
                  <a:pt x="13363" y="56541"/>
                </a:cubicBezTo>
                <a:cubicBezTo>
                  <a:pt x="13452" y="56496"/>
                  <a:pt x="13555" y="56438"/>
                  <a:pt x="13643" y="56364"/>
                </a:cubicBezTo>
                <a:close/>
                <a:moveTo>
                  <a:pt x="12348" y="56482"/>
                </a:moveTo>
                <a:lnTo>
                  <a:pt x="12348" y="56482"/>
                </a:lnTo>
                <a:cubicBezTo>
                  <a:pt x="12333" y="56526"/>
                  <a:pt x="12333" y="56585"/>
                  <a:pt x="12318" y="56629"/>
                </a:cubicBezTo>
                <a:cubicBezTo>
                  <a:pt x="12259" y="56673"/>
                  <a:pt x="12186" y="56717"/>
                  <a:pt x="12112" y="56776"/>
                </a:cubicBezTo>
                <a:cubicBezTo>
                  <a:pt x="12127" y="56717"/>
                  <a:pt x="12156" y="56673"/>
                  <a:pt x="12156" y="56629"/>
                </a:cubicBezTo>
                <a:cubicBezTo>
                  <a:pt x="12230" y="56570"/>
                  <a:pt x="12274" y="56526"/>
                  <a:pt x="12348" y="56482"/>
                </a:cubicBezTo>
                <a:close/>
                <a:moveTo>
                  <a:pt x="12627" y="56496"/>
                </a:moveTo>
                <a:cubicBezTo>
                  <a:pt x="12627" y="56555"/>
                  <a:pt x="12613" y="56599"/>
                  <a:pt x="12613" y="56658"/>
                </a:cubicBezTo>
                <a:lnTo>
                  <a:pt x="12495" y="56717"/>
                </a:lnTo>
                <a:cubicBezTo>
                  <a:pt x="12451" y="56747"/>
                  <a:pt x="12407" y="56776"/>
                  <a:pt x="12348" y="56806"/>
                </a:cubicBezTo>
                <a:cubicBezTo>
                  <a:pt x="12377" y="56776"/>
                  <a:pt x="12392" y="56717"/>
                  <a:pt x="12392" y="56658"/>
                </a:cubicBezTo>
                <a:cubicBezTo>
                  <a:pt x="12466" y="56599"/>
                  <a:pt x="12554" y="56541"/>
                  <a:pt x="12627" y="56496"/>
                </a:cubicBezTo>
                <a:close/>
                <a:moveTo>
                  <a:pt x="11877" y="56673"/>
                </a:moveTo>
                <a:lnTo>
                  <a:pt x="11877" y="56673"/>
                </a:lnTo>
                <a:cubicBezTo>
                  <a:pt x="11862" y="56717"/>
                  <a:pt x="11833" y="56747"/>
                  <a:pt x="11833" y="56776"/>
                </a:cubicBezTo>
                <a:cubicBezTo>
                  <a:pt x="11803" y="56806"/>
                  <a:pt x="11759" y="56850"/>
                  <a:pt x="11715" y="56864"/>
                </a:cubicBezTo>
                <a:cubicBezTo>
                  <a:pt x="11744" y="56850"/>
                  <a:pt x="11759" y="56806"/>
                  <a:pt x="11759" y="56791"/>
                </a:cubicBezTo>
                <a:lnTo>
                  <a:pt x="11877" y="56673"/>
                </a:lnTo>
                <a:close/>
                <a:moveTo>
                  <a:pt x="12966" y="56555"/>
                </a:moveTo>
                <a:lnTo>
                  <a:pt x="12966" y="56732"/>
                </a:lnTo>
                <a:lnTo>
                  <a:pt x="12686" y="56894"/>
                </a:lnTo>
                <a:lnTo>
                  <a:pt x="12686" y="56717"/>
                </a:lnTo>
                <a:lnTo>
                  <a:pt x="12966" y="56555"/>
                </a:lnTo>
                <a:close/>
                <a:moveTo>
                  <a:pt x="13323" y="56878"/>
                </a:moveTo>
                <a:lnTo>
                  <a:pt x="13265" y="56913"/>
                </a:lnTo>
                <a:lnTo>
                  <a:pt x="13265" y="56913"/>
                </a:lnTo>
                <a:cubicBezTo>
                  <a:pt x="13284" y="56900"/>
                  <a:pt x="13301" y="56888"/>
                  <a:pt x="13323" y="56878"/>
                </a:cubicBezTo>
                <a:close/>
                <a:moveTo>
                  <a:pt x="13675" y="56670"/>
                </a:moveTo>
                <a:cubicBezTo>
                  <a:pt x="13633" y="56695"/>
                  <a:pt x="13588" y="56719"/>
                  <a:pt x="13540" y="56747"/>
                </a:cubicBezTo>
                <a:cubicBezTo>
                  <a:pt x="13540" y="56806"/>
                  <a:pt x="13540" y="56864"/>
                  <a:pt x="13569" y="56909"/>
                </a:cubicBezTo>
                <a:cubicBezTo>
                  <a:pt x="13570" y="56914"/>
                  <a:pt x="13571" y="56919"/>
                  <a:pt x="13572" y="56925"/>
                </a:cubicBezTo>
                <a:lnTo>
                  <a:pt x="13572" y="56925"/>
                </a:lnTo>
                <a:lnTo>
                  <a:pt x="13702" y="56850"/>
                </a:lnTo>
                <a:cubicBezTo>
                  <a:pt x="13702" y="56802"/>
                  <a:pt x="13682" y="56745"/>
                  <a:pt x="13675" y="56670"/>
                </a:cubicBezTo>
                <a:close/>
                <a:moveTo>
                  <a:pt x="12098" y="56702"/>
                </a:moveTo>
                <a:cubicBezTo>
                  <a:pt x="12083" y="56747"/>
                  <a:pt x="12083" y="56791"/>
                  <a:pt x="12053" y="56850"/>
                </a:cubicBezTo>
                <a:cubicBezTo>
                  <a:pt x="11965" y="56864"/>
                  <a:pt x="11906" y="56923"/>
                  <a:pt x="11862" y="56953"/>
                </a:cubicBezTo>
                <a:cubicBezTo>
                  <a:pt x="11877" y="56894"/>
                  <a:pt x="11892" y="56864"/>
                  <a:pt x="11906" y="56820"/>
                </a:cubicBezTo>
                <a:cubicBezTo>
                  <a:pt x="11965" y="56791"/>
                  <a:pt x="12024" y="56732"/>
                  <a:pt x="12098" y="56702"/>
                </a:cubicBezTo>
                <a:close/>
                <a:moveTo>
                  <a:pt x="13304" y="56599"/>
                </a:moveTo>
                <a:cubicBezTo>
                  <a:pt x="13304" y="56658"/>
                  <a:pt x="13304" y="56732"/>
                  <a:pt x="13334" y="56791"/>
                </a:cubicBezTo>
                <a:cubicBezTo>
                  <a:pt x="13275" y="56820"/>
                  <a:pt x="13231" y="56850"/>
                  <a:pt x="13187" y="56879"/>
                </a:cubicBezTo>
                <a:cubicBezTo>
                  <a:pt x="13142" y="56894"/>
                  <a:pt x="13084" y="56938"/>
                  <a:pt x="13054" y="56953"/>
                </a:cubicBezTo>
                <a:cubicBezTo>
                  <a:pt x="13054" y="56894"/>
                  <a:pt x="13039" y="56820"/>
                  <a:pt x="13039" y="56776"/>
                </a:cubicBezTo>
                <a:lnTo>
                  <a:pt x="13304" y="56599"/>
                </a:lnTo>
                <a:close/>
                <a:moveTo>
                  <a:pt x="13265" y="56913"/>
                </a:moveTo>
                <a:cubicBezTo>
                  <a:pt x="13254" y="56921"/>
                  <a:pt x="13243" y="56930"/>
                  <a:pt x="13231" y="56938"/>
                </a:cubicBezTo>
                <a:cubicBezTo>
                  <a:pt x="13222" y="56944"/>
                  <a:pt x="13212" y="56950"/>
                  <a:pt x="13202" y="56956"/>
                </a:cubicBezTo>
                <a:lnTo>
                  <a:pt x="13202" y="56956"/>
                </a:lnTo>
                <a:cubicBezTo>
                  <a:pt x="13202" y="56955"/>
                  <a:pt x="13201" y="56954"/>
                  <a:pt x="13201" y="56953"/>
                </a:cubicBezTo>
                <a:lnTo>
                  <a:pt x="13265" y="56913"/>
                </a:lnTo>
                <a:close/>
                <a:moveTo>
                  <a:pt x="11597" y="56967"/>
                </a:moveTo>
                <a:cubicBezTo>
                  <a:pt x="11588" y="56985"/>
                  <a:pt x="11568" y="56998"/>
                  <a:pt x="11551" y="57008"/>
                </a:cubicBezTo>
                <a:lnTo>
                  <a:pt x="11551" y="57008"/>
                </a:lnTo>
                <a:lnTo>
                  <a:pt x="11568" y="56997"/>
                </a:lnTo>
                <a:lnTo>
                  <a:pt x="11597" y="56967"/>
                </a:lnTo>
                <a:close/>
                <a:moveTo>
                  <a:pt x="12318" y="56717"/>
                </a:moveTo>
                <a:cubicBezTo>
                  <a:pt x="12318" y="56776"/>
                  <a:pt x="12304" y="56820"/>
                  <a:pt x="12304" y="56879"/>
                </a:cubicBezTo>
                <a:cubicBezTo>
                  <a:pt x="12230" y="56938"/>
                  <a:pt x="12127" y="56967"/>
                  <a:pt x="12053" y="57026"/>
                </a:cubicBezTo>
                <a:cubicBezTo>
                  <a:pt x="12083" y="56967"/>
                  <a:pt x="12083" y="56923"/>
                  <a:pt x="12098" y="56864"/>
                </a:cubicBezTo>
                <a:cubicBezTo>
                  <a:pt x="12171" y="56806"/>
                  <a:pt x="12245" y="56747"/>
                  <a:pt x="12318" y="56717"/>
                </a:cubicBezTo>
                <a:close/>
                <a:moveTo>
                  <a:pt x="12627" y="56747"/>
                </a:moveTo>
                <a:lnTo>
                  <a:pt x="12627" y="56938"/>
                </a:lnTo>
                <a:cubicBezTo>
                  <a:pt x="12539" y="56997"/>
                  <a:pt x="12466" y="57026"/>
                  <a:pt x="12377" y="57085"/>
                </a:cubicBezTo>
                <a:lnTo>
                  <a:pt x="12348" y="57085"/>
                </a:lnTo>
                <a:cubicBezTo>
                  <a:pt x="12348" y="57026"/>
                  <a:pt x="12348" y="56967"/>
                  <a:pt x="12377" y="56894"/>
                </a:cubicBezTo>
                <a:cubicBezTo>
                  <a:pt x="12421" y="56864"/>
                  <a:pt x="12495" y="56820"/>
                  <a:pt x="12554" y="56791"/>
                </a:cubicBezTo>
                <a:cubicBezTo>
                  <a:pt x="12569" y="56761"/>
                  <a:pt x="12598" y="56761"/>
                  <a:pt x="12627" y="56747"/>
                </a:cubicBezTo>
                <a:close/>
                <a:moveTo>
                  <a:pt x="11803" y="56894"/>
                </a:moveTo>
                <a:lnTo>
                  <a:pt x="11803" y="56894"/>
                </a:lnTo>
                <a:cubicBezTo>
                  <a:pt x="11789" y="56938"/>
                  <a:pt x="11789" y="56953"/>
                  <a:pt x="11759" y="56997"/>
                </a:cubicBezTo>
                <a:cubicBezTo>
                  <a:pt x="11759" y="57012"/>
                  <a:pt x="11759" y="57012"/>
                  <a:pt x="11744" y="57026"/>
                </a:cubicBezTo>
                <a:lnTo>
                  <a:pt x="11583" y="57144"/>
                </a:lnTo>
                <a:lnTo>
                  <a:pt x="11641" y="57026"/>
                </a:lnTo>
                <a:cubicBezTo>
                  <a:pt x="11715" y="56967"/>
                  <a:pt x="11744" y="56938"/>
                  <a:pt x="11803" y="56894"/>
                </a:cubicBezTo>
                <a:close/>
                <a:moveTo>
                  <a:pt x="12981" y="56806"/>
                </a:moveTo>
                <a:lnTo>
                  <a:pt x="12981" y="56997"/>
                </a:lnTo>
                <a:cubicBezTo>
                  <a:pt x="12922" y="57026"/>
                  <a:pt x="12863" y="57070"/>
                  <a:pt x="12819" y="57085"/>
                </a:cubicBezTo>
                <a:cubicBezTo>
                  <a:pt x="12775" y="57100"/>
                  <a:pt x="12730" y="57115"/>
                  <a:pt x="12701" y="57159"/>
                </a:cubicBezTo>
                <a:lnTo>
                  <a:pt x="12701" y="56967"/>
                </a:lnTo>
                <a:lnTo>
                  <a:pt x="12981" y="56806"/>
                </a:lnTo>
                <a:close/>
                <a:moveTo>
                  <a:pt x="12009" y="56909"/>
                </a:moveTo>
                <a:cubicBezTo>
                  <a:pt x="11980" y="56967"/>
                  <a:pt x="11980" y="57026"/>
                  <a:pt x="11965" y="57070"/>
                </a:cubicBezTo>
                <a:cubicBezTo>
                  <a:pt x="11906" y="57115"/>
                  <a:pt x="11833" y="57173"/>
                  <a:pt x="11759" y="57218"/>
                </a:cubicBezTo>
                <a:cubicBezTo>
                  <a:pt x="11789" y="57159"/>
                  <a:pt x="11803" y="57100"/>
                  <a:pt x="11803" y="57070"/>
                </a:cubicBezTo>
                <a:cubicBezTo>
                  <a:pt x="11877" y="57012"/>
                  <a:pt x="11936" y="56967"/>
                  <a:pt x="12009" y="56909"/>
                </a:cubicBezTo>
                <a:close/>
                <a:moveTo>
                  <a:pt x="12274" y="56967"/>
                </a:moveTo>
                <a:lnTo>
                  <a:pt x="12274" y="57144"/>
                </a:lnTo>
                <a:cubicBezTo>
                  <a:pt x="12201" y="57188"/>
                  <a:pt x="12112" y="57232"/>
                  <a:pt x="12024" y="57291"/>
                </a:cubicBezTo>
                <a:cubicBezTo>
                  <a:pt x="12024" y="57232"/>
                  <a:pt x="12039" y="57173"/>
                  <a:pt x="12039" y="57115"/>
                </a:cubicBezTo>
                <a:cubicBezTo>
                  <a:pt x="12112" y="57070"/>
                  <a:pt x="12201" y="57012"/>
                  <a:pt x="12274" y="56967"/>
                </a:cubicBezTo>
                <a:close/>
                <a:moveTo>
                  <a:pt x="11524" y="57115"/>
                </a:moveTo>
                <a:lnTo>
                  <a:pt x="11524" y="57115"/>
                </a:lnTo>
                <a:cubicBezTo>
                  <a:pt x="11509" y="57159"/>
                  <a:pt x="11480" y="57188"/>
                  <a:pt x="11480" y="57218"/>
                </a:cubicBezTo>
                <a:cubicBezTo>
                  <a:pt x="11453" y="57244"/>
                  <a:pt x="11401" y="57259"/>
                  <a:pt x="11370" y="57295"/>
                </a:cubicBezTo>
                <a:lnTo>
                  <a:pt x="11370" y="57295"/>
                </a:lnTo>
                <a:cubicBezTo>
                  <a:pt x="11382" y="57276"/>
                  <a:pt x="11397" y="57244"/>
                  <a:pt x="11421" y="57232"/>
                </a:cubicBezTo>
                <a:lnTo>
                  <a:pt x="11524" y="57115"/>
                </a:lnTo>
                <a:close/>
                <a:moveTo>
                  <a:pt x="12627" y="56997"/>
                </a:moveTo>
                <a:lnTo>
                  <a:pt x="12627" y="57188"/>
                </a:lnTo>
                <a:cubicBezTo>
                  <a:pt x="12539" y="57247"/>
                  <a:pt x="12451" y="57306"/>
                  <a:pt x="12348" y="57335"/>
                </a:cubicBezTo>
                <a:lnTo>
                  <a:pt x="12348" y="57159"/>
                </a:lnTo>
                <a:cubicBezTo>
                  <a:pt x="12377" y="57144"/>
                  <a:pt x="12392" y="57144"/>
                  <a:pt x="12407" y="57115"/>
                </a:cubicBezTo>
                <a:cubicBezTo>
                  <a:pt x="12480" y="57085"/>
                  <a:pt x="12554" y="57026"/>
                  <a:pt x="12627" y="56997"/>
                </a:cubicBezTo>
                <a:close/>
                <a:moveTo>
                  <a:pt x="11730" y="57115"/>
                </a:moveTo>
                <a:cubicBezTo>
                  <a:pt x="11715" y="57173"/>
                  <a:pt x="11715" y="57218"/>
                  <a:pt x="11686" y="57262"/>
                </a:cubicBezTo>
                <a:cubicBezTo>
                  <a:pt x="11612" y="57321"/>
                  <a:pt x="11568" y="57365"/>
                  <a:pt x="11494" y="57394"/>
                </a:cubicBezTo>
                <a:cubicBezTo>
                  <a:pt x="11509" y="57335"/>
                  <a:pt x="11524" y="57306"/>
                  <a:pt x="11538" y="57247"/>
                </a:cubicBezTo>
                <a:cubicBezTo>
                  <a:pt x="11597" y="57218"/>
                  <a:pt x="11656" y="57159"/>
                  <a:pt x="11730" y="57115"/>
                </a:cubicBezTo>
                <a:close/>
                <a:moveTo>
                  <a:pt x="12336" y="57436"/>
                </a:moveTo>
                <a:lnTo>
                  <a:pt x="12333" y="57438"/>
                </a:lnTo>
                <a:cubicBezTo>
                  <a:pt x="12335" y="57444"/>
                  <a:pt x="12337" y="57451"/>
                  <a:pt x="12338" y="57458"/>
                </a:cubicBezTo>
                <a:lnTo>
                  <a:pt x="12338" y="57458"/>
                </a:lnTo>
                <a:cubicBezTo>
                  <a:pt x="12338" y="57451"/>
                  <a:pt x="12337" y="57444"/>
                  <a:pt x="12336" y="57436"/>
                </a:cubicBezTo>
                <a:close/>
                <a:moveTo>
                  <a:pt x="11273" y="57365"/>
                </a:moveTo>
                <a:lnTo>
                  <a:pt x="11273" y="57365"/>
                </a:lnTo>
                <a:cubicBezTo>
                  <a:pt x="11273" y="57379"/>
                  <a:pt x="11244" y="57394"/>
                  <a:pt x="11244" y="57409"/>
                </a:cubicBezTo>
                <a:cubicBezTo>
                  <a:pt x="11229" y="57438"/>
                  <a:pt x="11200" y="57453"/>
                  <a:pt x="11170" y="57468"/>
                </a:cubicBezTo>
                <a:cubicBezTo>
                  <a:pt x="11170" y="57453"/>
                  <a:pt x="11200" y="57453"/>
                  <a:pt x="11200" y="57438"/>
                </a:cubicBezTo>
                <a:lnTo>
                  <a:pt x="11273" y="57365"/>
                </a:lnTo>
                <a:close/>
                <a:moveTo>
                  <a:pt x="11965" y="57159"/>
                </a:moveTo>
                <a:cubicBezTo>
                  <a:pt x="11965" y="57218"/>
                  <a:pt x="11950" y="57262"/>
                  <a:pt x="11950" y="57321"/>
                </a:cubicBezTo>
                <a:cubicBezTo>
                  <a:pt x="11877" y="57379"/>
                  <a:pt x="11789" y="57409"/>
                  <a:pt x="11715" y="57468"/>
                </a:cubicBezTo>
                <a:cubicBezTo>
                  <a:pt x="11730" y="57409"/>
                  <a:pt x="11730" y="57365"/>
                  <a:pt x="11744" y="57306"/>
                </a:cubicBezTo>
                <a:cubicBezTo>
                  <a:pt x="11818" y="57247"/>
                  <a:pt x="11892" y="57218"/>
                  <a:pt x="11965" y="57159"/>
                </a:cubicBezTo>
                <a:close/>
                <a:moveTo>
                  <a:pt x="12338" y="57458"/>
                </a:moveTo>
                <a:cubicBezTo>
                  <a:pt x="12341" y="57478"/>
                  <a:pt x="12343" y="57497"/>
                  <a:pt x="12346" y="57517"/>
                </a:cubicBezTo>
                <a:lnTo>
                  <a:pt x="12346" y="57517"/>
                </a:lnTo>
                <a:cubicBezTo>
                  <a:pt x="12344" y="57496"/>
                  <a:pt x="12342" y="57476"/>
                  <a:pt x="12338" y="57458"/>
                </a:cubicBezTo>
                <a:close/>
                <a:moveTo>
                  <a:pt x="12259" y="57218"/>
                </a:moveTo>
                <a:cubicBezTo>
                  <a:pt x="12274" y="57262"/>
                  <a:pt x="12274" y="57321"/>
                  <a:pt x="12274" y="57394"/>
                </a:cubicBezTo>
                <a:cubicBezTo>
                  <a:pt x="12259" y="57409"/>
                  <a:pt x="12230" y="57438"/>
                  <a:pt x="12201" y="57438"/>
                </a:cubicBezTo>
                <a:cubicBezTo>
                  <a:pt x="12127" y="57468"/>
                  <a:pt x="12083" y="57497"/>
                  <a:pt x="12009" y="57541"/>
                </a:cubicBezTo>
                <a:lnTo>
                  <a:pt x="12009" y="57365"/>
                </a:lnTo>
                <a:cubicBezTo>
                  <a:pt x="12098" y="57306"/>
                  <a:pt x="12186" y="57247"/>
                  <a:pt x="12259" y="57218"/>
                </a:cubicBezTo>
                <a:close/>
                <a:moveTo>
                  <a:pt x="11450" y="57335"/>
                </a:moveTo>
                <a:cubicBezTo>
                  <a:pt x="11450" y="57365"/>
                  <a:pt x="11435" y="57379"/>
                  <a:pt x="11435" y="57379"/>
                </a:cubicBezTo>
                <a:cubicBezTo>
                  <a:pt x="11421" y="57394"/>
                  <a:pt x="11421" y="57438"/>
                  <a:pt x="11421" y="57453"/>
                </a:cubicBezTo>
                <a:lnTo>
                  <a:pt x="11244" y="57556"/>
                </a:lnTo>
                <a:cubicBezTo>
                  <a:pt x="11273" y="57527"/>
                  <a:pt x="11288" y="57482"/>
                  <a:pt x="11303" y="57438"/>
                </a:cubicBezTo>
                <a:cubicBezTo>
                  <a:pt x="11347" y="57409"/>
                  <a:pt x="11391" y="57379"/>
                  <a:pt x="11450" y="57335"/>
                </a:cubicBezTo>
                <a:close/>
                <a:moveTo>
                  <a:pt x="11671" y="57365"/>
                </a:moveTo>
                <a:lnTo>
                  <a:pt x="11671" y="57365"/>
                </a:lnTo>
                <a:cubicBezTo>
                  <a:pt x="11656" y="57409"/>
                  <a:pt x="11656" y="57468"/>
                  <a:pt x="11656" y="57512"/>
                </a:cubicBezTo>
                <a:cubicBezTo>
                  <a:pt x="11583" y="57541"/>
                  <a:pt x="11509" y="57600"/>
                  <a:pt x="11435" y="57630"/>
                </a:cubicBezTo>
                <a:cubicBezTo>
                  <a:pt x="11450" y="57585"/>
                  <a:pt x="11450" y="57541"/>
                  <a:pt x="11465" y="57482"/>
                </a:cubicBezTo>
                <a:cubicBezTo>
                  <a:pt x="11524" y="57453"/>
                  <a:pt x="11597" y="57409"/>
                  <a:pt x="11671" y="57365"/>
                </a:cubicBezTo>
                <a:close/>
                <a:moveTo>
                  <a:pt x="11950" y="57409"/>
                </a:moveTo>
                <a:lnTo>
                  <a:pt x="11950" y="57585"/>
                </a:lnTo>
                <a:cubicBezTo>
                  <a:pt x="11862" y="57630"/>
                  <a:pt x="11789" y="57674"/>
                  <a:pt x="11686" y="57733"/>
                </a:cubicBezTo>
                <a:cubicBezTo>
                  <a:pt x="11686" y="57674"/>
                  <a:pt x="11715" y="57615"/>
                  <a:pt x="11715" y="57556"/>
                </a:cubicBezTo>
                <a:cubicBezTo>
                  <a:pt x="11789" y="57512"/>
                  <a:pt x="11877" y="57468"/>
                  <a:pt x="11950" y="57409"/>
                </a:cubicBezTo>
                <a:close/>
                <a:moveTo>
                  <a:pt x="11170" y="57556"/>
                </a:moveTo>
                <a:lnTo>
                  <a:pt x="11170" y="57556"/>
                </a:lnTo>
                <a:cubicBezTo>
                  <a:pt x="11156" y="57600"/>
                  <a:pt x="11156" y="57615"/>
                  <a:pt x="11141" y="57659"/>
                </a:cubicBezTo>
                <a:cubicBezTo>
                  <a:pt x="11097" y="57688"/>
                  <a:pt x="11053" y="57733"/>
                  <a:pt x="11009" y="57747"/>
                </a:cubicBezTo>
                <a:cubicBezTo>
                  <a:pt x="11023" y="57703"/>
                  <a:pt x="11053" y="57688"/>
                  <a:pt x="11067" y="57659"/>
                </a:cubicBezTo>
                <a:cubicBezTo>
                  <a:pt x="11097" y="57615"/>
                  <a:pt x="11141" y="57585"/>
                  <a:pt x="11170" y="57556"/>
                </a:cubicBezTo>
                <a:close/>
                <a:moveTo>
                  <a:pt x="11376" y="57556"/>
                </a:moveTo>
                <a:cubicBezTo>
                  <a:pt x="11362" y="57615"/>
                  <a:pt x="11362" y="57659"/>
                  <a:pt x="11347" y="57703"/>
                </a:cubicBezTo>
                <a:cubicBezTo>
                  <a:pt x="11259" y="57747"/>
                  <a:pt x="11215" y="57806"/>
                  <a:pt x="11141" y="57836"/>
                </a:cubicBezTo>
                <a:cubicBezTo>
                  <a:pt x="11141" y="57821"/>
                  <a:pt x="11156" y="57806"/>
                  <a:pt x="11156" y="57806"/>
                </a:cubicBezTo>
                <a:cubicBezTo>
                  <a:pt x="11170" y="57762"/>
                  <a:pt x="11170" y="57733"/>
                  <a:pt x="11200" y="57703"/>
                </a:cubicBezTo>
                <a:cubicBezTo>
                  <a:pt x="11244" y="57659"/>
                  <a:pt x="11303" y="57615"/>
                  <a:pt x="11376" y="57556"/>
                </a:cubicBezTo>
                <a:close/>
                <a:moveTo>
                  <a:pt x="10913" y="57793"/>
                </a:moveTo>
                <a:cubicBezTo>
                  <a:pt x="10906" y="57812"/>
                  <a:pt x="10906" y="57824"/>
                  <a:pt x="10906" y="57836"/>
                </a:cubicBezTo>
                <a:cubicBezTo>
                  <a:pt x="10876" y="57850"/>
                  <a:pt x="10847" y="57880"/>
                  <a:pt x="10832" y="57909"/>
                </a:cubicBezTo>
                <a:cubicBezTo>
                  <a:pt x="10832" y="57895"/>
                  <a:pt x="10847" y="57880"/>
                  <a:pt x="10847" y="57850"/>
                </a:cubicBezTo>
                <a:cubicBezTo>
                  <a:pt x="10860" y="57838"/>
                  <a:pt x="10895" y="57825"/>
                  <a:pt x="10913" y="57793"/>
                </a:cubicBezTo>
                <a:close/>
                <a:moveTo>
                  <a:pt x="11656" y="57600"/>
                </a:moveTo>
                <a:lnTo>
                  <a:pt x="11656" y="57600"/>
                </a:lnTo>
                <a:cubicBezTo>
                  <a:pt x="11612" y="57659"/>
                  <a:pt x="11612" y="57703"/>
                  <a:pt x="11612" y="57762"/>
                </a:cubicBezTo>
                <a:cubicBezTo>
                  <a:pt x="11538" y="57821"/>
                  <a:pt x="11450" y="57850"/>
                  <a:pt x="11376" y="57909"/>
                </a:cubicBezTo>
                <a:cubicBezTo>
                  <a:pt x="11376" y="57850"/>
                  <a:pt x="11391" y="57806"/>
                  <a:pt x="11421" y="57747"/>
                </a:cubicBezTo>
                <a:cubicBezTo>
                  <a:pt x="11494" y="57688"/>
                  <a:pt x="11568" y="57659"/>
                  <a:pt x="11656" y="57600"/>
                </a:cubicBezTo>
                <a:close/>
                <a:moveTo>
                  <a:pt x="11097" y="57762"/>
                </a:moveTo>
                <a:lnTo>
                  <a:pt x="11097" y="57762"/>
                </a:lnTo>
                <a:cubicBezTo>
                  <a:pt x="11082" y="57806"/>
                  <a:pt x="11067" y="57850"/>
                  <a:pt x="11067" y="57895"/>
                </a:cubicBezTo>
                <a:lnTo>
                  <a:pt x="10891" y="57998"/>
                </a:lnTo>
                <a:cubicBezTo>
                  <a:pt x="10920" y="57968"/>
                  <a:pt x="10935" y="57924"/>
                  <a:pt x="10950" y="57880"/>
                </a:cubicBezTo>
                <a:cubicBezTo>
                  <a:pt x="10994" y="57836"/>
                  <a:pt x="11053" y="57806"/>
                  <a:pt x="11097" y="57762"/>
                </a:cubicBezTo>
                <a:close/>
                <a:moveTo>
                  <a:pt x="11303" y="57821"/>
                </a:moveTo>
                <a:lnTo>
                  <a:pt x="11303" y="57821"/>
                </a:lnTo>
                <a:cubicBezTo>
                  <a:pt x="11288" y="57880"/>
                  <a:pt x="11288" y="57924"/>
                  <a:pt x="11288" y="57968"/>
                </a:cubicBezTo>
                <a:cubicBezTo>
                  <a:pt x="11215" y="57998"/>
                  <a:pt x="11141" y="58042"/>
                  <a:pt x="11067" y="58101"/>
                </a:cubicBezTo>
                <a:cubicBezTo>
                  <a:pt x="11082" y="58042"/>
                  <a:pt x="11082" y="57998"/>
                  <a:pt x="11097" y="57953"/>
                </a:cubicBezTo>
                <a:cubicBezTo>
                  <a:pt x="11170" y="57895"/>
                  <a:pt x="11244" y="57850"/>
                  <a:pt x="11303" y="57821"/>
                </a:cubicBezTo>
                <a:close/>
                <a:moveTo>
                  <a:pt x="11605" y="57882"/>
                </a:moveTo>
                <a:cubicBezTo>
                  <a:pt x="11543" y="57915"/>
                  <a:pt x="11478" y="57942"/>
                  <a:pt x="11406" y="57983"/>
                </a:cubicBezTo>
                <a:cubicBezTo>
                  <a:pt x="11406" y="58031"/>
                  <a:pt x="11407" y="58080"/>
                  <a:pt x="11409" y="58130"/>
                </a:cubicBezTo>
                <a:lnTo>
                  <a:pt x="11409" y="58130"/>
                </a:lnTo>
                <a:cubicBezTo>
                  <a:pt x="11468" y="58092"/>
                  <a:pt x="11533" y="58059"/>
                  <a:pt x="11597" y="58027"/>
                </a:cubicBezTo>
                <a:cubicBezTo>
                  <a:pt x="11597" y="57979"/>
                  <a:pt x="11597" y="57931"/>
                  <a:pt x="11605" y="57882"/>
                </a:cubicBezTo>
                <a:close/>
                <a:moveTo>
                  <a:pt x="10832" y="57983"/>
                </a:moveTo>
                <a:lnTo>
                  <a:pt x="10832" y="57983"/>
                </a:lnTo>
                <a:cubicBezTo>
                  <a:pt x="10803" y="58027"/>
                  <a:pt x="10803" y="58056"/>
                  <a:pt x="10788" y="58071"/>
                </a:cubicBezTo>
                <a:cubicBezTo>
                  <a:pt x="10744" y="58115"/>
                  <a:pt x="10700" y="58130"/>
                  <a:pt x="10655" y="58174"/>
                </a:cubicBezTo>
                <a:cubicBezTo>
                  <a:pt x="10685" y="58145"/>
                  <a:pt x="10700" y="58115"/>
                  <a:pt x="10714" y="58071"/>
                </a:cubicBezTo>
                <a:cubicBezTo>
                  <a:pt x="10758" y="58042"/>
                  <a:pt x="10788" y="57998"/>
                  <a:pt x="10832" y="57983"/>
                </a:cubicBezTo>
                <a:close/>
                <a:moveTo>
                  <a:pt x="11128" y="58129"/>
                </a:moveTo>
                <a:cubicBezTo>
                  <a:pt x="11107" y="58143"/>
                  <a:pt x="11087" y="58158"/>
                  <a:pt x="11067" y="58174"/>
                </a:cubicBezTo>
                <a:cubicBezTo>
                  <a:pt x="11067" y="58175"/>
                  <a:pt x="11067" y="58177"/>
                  <a:pt x="11066" y="58178"/>
                </a:cubicBezTo>
                <a:lnTo>
                  <a:pt x="11066" y="58178"/>
                </a:lnTo>
                <a:cubicBezTo>
                  <a:pt x="11067" y="58172"/>
                  <a:pt x="11067" y="58166"/>
                  <a:pt x="11067" y="58159"/>
                </a:cubicBezTo>
                <a:cubicBezTo>
                  <a:pt x="11088" y="58149"/>
                  <a:pt x="11108" y="58139"/>
                  <a:pt x="11128" y="58129"/>
                </a:cubicBezTo>
                <a:close/>
                <a:moveTo>
                  <a:pt x="11023" y="57998"/>
                </a:moveTo>
                <a:lnTo>
                  <a:pt x="11023" y="57998"/>
                </a:lnTo>
                <a:cubicBezTo>
                  <a:pt x="11009" y="58056"/>
                  <a:pt x="11009" y="58101"/>
                  <a:pt x="10994" y="58145"/>
                </a:cubicBezTo>
                <a:cubicBezTo>
                  <a:pt x="10920" y="58189"/>
                  <a:pt x="10861" y="58218"/>
                  <a:pt x="10788" y="58262"/>
                </a:cubicBezTo>
                <a:cubicBezTo>
                  <a:pt x="10788" y="58248"/>
                  <a:pt x="10803" y="58204"/>
                  <a:pt x="10832" y="58189"/>
                </a:cubicBezTo>
                <a:cubicBezTo>
                  <a:pt x="10832" y="58174"/>
                  <a:pt x="10847" y="58145"/>
                  <a:pt x="10847" y="58130"/>
                </a:cubicBezTo>
                <a:cubicBezTo>
                  <a:pt x="10906" y="58101"/>
                  <a:pt x="10950" y="58042"/>
                  <a:pt x="11023" y="57998"/>
                </a:cubicBezTo>
                <a:close/>
                <a:moveTo>
                  <a:pt x="10567" y="58204"/>
                </a:moveTo>
                <a:lnTo>
                  <a:pt x="10567" y="58204"/>
                </a:lnTo>
                <a:cubicBezTo>
                  <a:pt x="10552" y="58218"/>
                  <a:pt x="10552" y="58248"/>
                  <a:pt x="10538" y="58262"/>
                </a:cubicBezTo>
                <a:cubicBezTo>
                  <a:pt x="10517" y="58273"/>
                  <a:pt x="10497" y="58283"/>
                  <a:pt x="10482" y="58298"/>
                </a:cubicBezTo>
                <a:lnTo>
                  <a:pt x="10482" y="58298"/>
                </a:lnTo>
                <a:cubicBezTo>
                  <a:pt x="10484" y="58290"/>
                  <a:pt x="10488" y="58283"/>
                  <a:pt x="10494" y="58277"/>
                </a:cubicBezTo>
                <a:lnTo>
                  <a:pt x="10567" y="58204"/>
                </a:lnTo>
                <a:close/>
                <a:moveTo>
                  <a:pt x="10758" y="58189"/>
                </a:moveTo>
                <a:lnTo>
                  <a:pt x="10758" y="58189"/>
                </a:lnTo>
                <a:cubicBezTo>
                  <a:pt x="10729" y="58218"/>
                  <a:pt x="10714" y="58277"/>
                  <a:pt x="10714" y="58321"/>
                </a:cubicBezTo>
                <a:lnTo>
                  <a:pt x="10552" y="58424"/>
                </a:lnTo>
                <a:lnTo>
                  <a:pt x="10552" y="58424"/>
                </a:lnTo>
                <a:lnTo>
                  <a:pt x="10611" y="58321"/>
                </a:lnTo>
                <a:cubicBezTo>
                  <a:pt x="10641" y="58277"/>
                  <a:pt x="10700" y="58248"/>
                  <a:pt x="10758" y="58189"/>
                </a:cubicBezTo>
                <a:close/>
                <a:moveTo>
                  <a:pt x="10979" y="58248"/>
                </a:moveTo>
                <a:lnTo>
                  <a:pt x="10979" y="58248"/>
                </a:lnTo>
                <a:cubicBezTo>
                  <a:pt x="10920" y="58277"/>
                  <a:pt x="10847" y="58336"/>
                  <a:pt x="10773" y="58365"/>
                </a:cubicBezTo>
                <a:cubicBezTo>
                  <a:pt x="10744" y="58424"/>
                  <a:pt x="10744" y="58468"/>
                  <a:pt x="10729" y="58513"/>
                </a:cubicBezTo>
                <a:cubicBezTo>
                  <a:pt x="10803" y="58483"/>
                  <a:pt x="10876" y="58424"/>
                  <a:pt x="10950" y="58395"/>
                </a:cubicBezTo>
                <a:cubicBezTo>
                  <a:pt x="10950" y="58336"/>
                  <a:pt x="10950" y="58277"/>
                  <a:pt x="10979" y="58248"/>
                </a:cubicBezTo>
                <a:close/>
                <a:moveTo>
                  <a:pt x="10494" y="58380"/>
                </a:moveTo>
                <a:lnTo>
                  <a:pt x="10494" y="58380"/>
                </a:lnTo>
                <a:cubicBezTo>
                  <a:pt x="10479" y="58424"/>
                  <a:pt x="10464" y="58454"/>
                  <a:pt x="10464" y="58498"/>
                </a:cubicBezTo>
                <a:cubicBezTo>
                  <a:pt x="10420" y="58542"/>
                  <a:pt x="10361" y="58557"/>
                  <a:pt x="10332" y="58586"/>
                </a:cubicBezTo>
                <a:cubicBezTo>
                  <a:pt x="10332" y="58557"/>
                  <a:pt x="10346" y="58542"/>
                  <a:pt x="10361" y="58498"/>
                </a:cubicBezTo>
                <a:cubicBezTo>
                  <a:pt x="10405" y="58468"/>
                  <a:pt x="10435" y="58424"/>
                  <a:pt x="10494" y="58380"/>
                </a:cubicBezTo>
                <a:close/>
                <a:moveTo>
                  <a:pt x="10214" y="58630"/>
                </a:moveTo>
                <a:cubicBezTo>
                  <a:pt x="10199" y="58645"/>
                  <a:pt x="10199" y="58660"/>
                  <a:pt x="10184" y="58689"/>
                </a:cubicBezTo>
                <a:cubicBezTo>
                  <a:pt x="10175" y="58698"/>
                  <a:pt x="10155" y="58708"/>
                  <a:pt x="10137" y="58717"/>
                </a:cubicBezTo>
                <a:lnTo>
                  <a:pt x="10137" y="58717"/>
                </a:lnTo>
                <a:cubicBezTo>
                  <a:pt x="10139" y="58713"/>
                  <a:pt x="10140" y="58708"/>
                  <a:pt x="10140" y="58704"/>
                </a:cubicBezTo>
                <a:lnTo>
                  <a:pt x="10214" y="58630"/>
                </a:lnTo>
                <a:close/>
                <a:moveTo>
                  <a:pt x="9817" y="59013"/>
                </a:moveTo>
                <a:lnTo>
                  <a:pt x="9817" y="59013"/>
                </a:lnTo>
                <a:cubicBezTo>
                  <a:pt x="9478" y="59970"/>
                  <a:pt x="9640" y="61132"/>
                  <a:pt x="10287" y="62192"/>
                </a:cubicBezTo>
                <a:cubicBezTo>
                  <a:pt x="10994" y="63354"/>
                  <a:pt x="12068" y="64355"/>
                  <a:pt x="13716" y="65341"/>
                </a:cubicBezTo>
                <a:cubicBezTo>
                  <a:pt x="13864" y="65429"/>
                  <a:pt x="14025" y="65532"/>
                  <a:pt x="14173" y="65621"/>
                </a:cubicBezTo>
                <a:lnTo>
                  <a:pt x="14393" y="65753"/>
                </a:lnTo>
                <a:cubicBezTo>
                  <a:pt x="15497" y="66415"/>
                  <a:pt x="16365" y="67151"/>
                  <a:pt x="16969" y="67931"/>
                </a:cubicBezTo>
                <a:cubicBezTo>
                  <a:pt x="17513" y="68667"/>
                  <a:pt x="18102" y="69535"/>
                  <a:pt x="18131" y="70551"/>
                </a:cubicBezTo>
                <a:cubicBezTo>
                  <a:pt x="18161" y="71640"/>
                  <a:pt x="17646" y="72758"/>
                  <a:pt x="16704" y="73700"/>
                </a:cubicBezTo>
                <a:cubicBezTo>
                  <a:pt x="16365" y="74038"/>
                  <a:pt x="15953" y="74362"/>
                  <a:pt x="15527" y="74627"/>
                </a:cubicBezTo>
                <a:cubicBezTo>
                  <a:pt x="15080" y="74907"/>
                  <a:pt x="14607" y="75138"/>
                  <a:pt x="14122" y="75342"/>
                </a:cubicBezTo>
                <a:lnTo>
                  <a:pt x="14122" y="75342"/>
                </a:lnTo>
                <a:cubicBezTo>
                  <a:pt x="14518" y="75169"/>
                  <a:pt x="14905" y="74974"/>
                  <a:pt x="15276" y="74745"/>
                </a:cubicBezTo>
                <a:cubicBezTo>
                  <a:pt x="15718" y="74465"/>
                  <a:pt x="16145" y="74156"/>
                  <a:pt x="16483" y="73788"/>
                </a:cubicBezTo>
                <a:cubicBezTo>
                  <a:pt x="17484" y="72817"/>
                  <a:pt x="17984" y="71654"/>
                  <a:pt x="17925" y="70536"/>
                </a:cubicBezTo>
                <a:cubicBezTo>
                  <a:pt x="17866" y="69432"/>
                  <a:pt x="17219" y="68520"/>
                  <a:pt x="16660" y="67843"/>
                </a:cubicBezTo>
                <a:cubicBezTo>
                  <a:pt x="16027" y="67107"/>
                  <a:pt x="15188" y="66430"/>
                  <a:pt x="14114" y="65827"/>
                </a:cubicBezTo>
                <a:lnTo>
                  <a:pt x="13613" y="65547"/>
                </a:lnTo>
                <a:lnTo>
                  <a:pt x="13437" y="65459"/>
                </a:lnTo>
                <a:cubicBezTo>
                  <a:pt x="12245" y="64797"/>
                  <a:pt x="10891" y="63928"/>
                  <a:pt x="10052" y="62618"/>
                </a:cubicBezTo>
                <a:cubicBezTo>
                  <a:pt x="9346" y="61559"/>
                  <a:pt x="9184" y="60323"/>
                  <a:pt x="9566" y="59322"/>
                </a:cubicBezTo>
                <a:cubicBezTo>
                  <a:pt x="9596" y="59248"/>
                  <a:pt x="9625" y="59204"/>
                  <a:pt x="9669" y="59131"/>
                </a:cubicBezTo>
                <a:cubicBezTo>
                  <a:pt x="9714" y="59087"/>
                  <a:pt x="9758" y="59057"/>
                  <a:pt x="9817" y="59013"/>
                </a:cubicBezTo>
                <a:close/>
                <a:moveTo>
                  <a:pt x="11996" y="57614"/>
                </a:moveTo>
                <a:cubicBezTo>
                  <a:pt x="11996" y="57615"/>
                  <a:pt x="11995" y="57615"/>
                  <a:pt x="11995" y="57615"/>
                </a:cubicBezTo>
                <a:lnTo>
                  <a:pt x="11995" y="57806"/>
                </a:lnTo>
                <a:cubicBezTo>
                  <a:pt x="12009" y="57806"/>
                  <a:pt x="12016" y="57800"/>
                  <a:pt x="12021" y="57793"/>
                </a:cubicBezTo>
                <a:lnTo>
                  <a:pt x="12021" y="57793"/>
                </a:lnTo>
                <a:cubicBezTo>
                  <a:pt x="12070" y="58106"/>
                  <a:pt x="12150" y="58441"/>
                  <a:pt x="12259" y="58807"/>
                </a:cubicBezTo>
                <a:cubicBezTo>
                  <a:pt x="12848" y="60735"/>
                  <a:pt x="14040" y="62486"/>
                  <a:pt x="15806" y="64002"/>
                </a:cubicBezTo>
                <a:cubicBezTo>
                  <a:pt x="16071" y="64223"/>
                  <a:pt x="16336" y="64443"/>
                  <a:pt x="16630" y="64679"/>
                </a:cubicBezTo>
                <a:cubicBezTo>
                  <a:pt x="17690" y="65503"/>
                  <a:pt x="18955" y="66665"/>
                  <a:pt x="19559" y="68137"/>
                </a:cubicBezTo>
                <a:cubicBezTo>
                  <a:pt x="19868" y="68888"/>
                  <a:pt x="20162" y="69697"/>
                  <a:pt x="20059" y="70580"/>
                </a:cubicBezTo>
                <a:cubicBezTo>
                  <a:pt x="19941" y="71522"/>
                  <a:pt x="19426" y="72493"/>
                  <a:pt x="18617" y="73347"/>
                </a:cubicBezTo>
                <a:cubicBezTo>
                  <a:pt x="18308" y="73656"/>
                  <a:pt x="17984" y="73950"/>
                  <a:pt x="17616" y="74230"/>
                </a:cubicBezTo>
                <a:cubicBezTo>
                  <a:pt x="16807" y="74818"/>
                  <a:pt x="15894" y="75260"/>
                  <a:pt x="15041" y="75672"/>
                </a:cubicBezTo>
                <a:cubicBezTo>
                  <a:pt x="14599" y="75893"/>
                  <a:pt x="14114" y="76143"/>
                  <a:pt x="13672" y="76378"/>
                </a:cubicBezTo>
                <a:cubicBezTo>
                  <a:pt x="12259" y="77144"/>
                  <a:pt x="10950" y="78144"/>
                  <a:pt x="9772" y="79307"/>
                </a:cubicBezTo>
                <a:cubicBezTo>
                  <a:pt x="8786" y="80278"/>
                  <a:pt x="8080" y="81235"/>
                  <a:pt x="7653" y="82206"/>
                </a:cubicBezTo>
                <a:cubicBezTo>
                  <a:pt x="7403" y="82780"/>
                  <a:pt x="7256" y="83354"/>
                  <a:pt x="7197" y="83898"/>
                </a:cubicBezTo>
                <a:cubicBezTo>
                  <a:pt x="7123" y="84678"/>
                  <a:pt x="7212" y="85429"/>
                  <a:pt x="7315" y="86018"/>
                </a:cubicBezTo>
                <a:cubicBezTo>
                  <a:pt x="7580" y="87636"/>
                  <a:pt x="8080" y="89167"/>
                  <a:pt x="8757" y="90565"/>
                </a:cubicBezTo>
                <a:lnTo>
                  <a:pt x="8816" y="90521"/>
                </a:lnTo>
                <a:cubicBezTo>
                  <a:pt x="8124" y="89123"/>
                  <a:pt x="7639" y="87622"/>
                  <a:pt x="7359" y="86003"/>
                </a:cubicBezTo>
                <a:cubicBezTo>
                  <a:pt x="7271" y="85429"/>
                  <a:pt x="7168" y="84678"/>
                  <a:pt x="7256" y="83898"/>
                </a:cubicBezTo>
                <a:cubicBezTo>
                  <a:pt x="7315" y="83354"/>
                  <a:pt x="7477" y="82780"/>
                  <a:pt x="7712" y="82221"/>
                </a:cubicBezTo>
                <a:cubicBezTo>
                  <a:pt x="8139" y="81264"/>
                  <a:pt x="8831" y="80337"/>
                  <a:pt x="9817" y="79351"/>
                </a:cubicBezTo>
                <a:cubicBezTo>
                  <a:pt x="10994" y="78203"/>
                  <a:pt x="12289" y="77217"/>
                  <a:pt x="13687" y="76452"/>
                </a:cubicBezTo>
                <a:cubicBezTo>
                  <a:pt x="14128" y="76216"/>
                  <a:pt x="14599" y="75966"/>
                  <a:pt x="15056" y="75745"/>
                </a:cubicBezTo>
                <a:cubicBezTo>
                  <a:pt x="15924" y="75304"/>
                  <a:pt x="16822" y="74862"/>
                  <a:pt x="17631" y="74274"/>
                </a:cubicBezTo>
                <a:cubicBezTo>
                  <a:pt x="17999" y="74009"/>
                  <a:pt x="18352" y="73715"/>
                  <a:pt x="18661" y="73391"/>
                </a:cubicBezTo>
                <a:cubicBezTo>
                  <a:pt x="19485" y="72552"/>
                  <a:pt x="20000" y="71551"/>
                  <a:pt x="20118" y="70595"/>
                </a:cubicBezTo>
                <a:cubicBezTo>
                  <a:pt x="20221" y="69697"/>
                  <a:pt x="19927" y="68873"/>
                  <a:pt x="19603" y="68122"/>
                </a:cubicBezTo>
                <a:cubicBezTo>
                  <a:pt x="18970" y="66621"/>
                  <a:pt x="17690" y="65473"/>
                  <a:pt x="16660" y="64620"/>
                </a:cubicBezTo>
                <a:cubicBezTo>
                  <a:pt x="16336" y="64384"/>
                  <a:pt x="16071" y="64149"/>
                  <a:pt x="15821" y="63943"/>
                </a:cubicBezTo>
                <a:cubicBezTo>
                  <a:pt x="14055" y="62427"/>
                  <a:pt x="12863" y="60705"/>
                  <a:pt x="12289" y="58792"/>
                </a:cubicBezTo>
                <a:cubicBezTo>
                  <a:pt x="12193" y="58431"/>
                  <a:pt x="12106" y="58090"/>
                  <a:pt x="12062" y="57768"/>
                </a:cubicBezTo>
                <a:lnTo>
                  <a:pt x="12062" y="57768"/>
                </a:lnTo>
                <a:cubicBezTo>
                  <a:pt x="12054" y="57771"/>
                  <a:pt x="12046" y="57774"/>
                  <a:pt x="12039" y="57777"/>
                </a:cubicBezTo>
                <a:cubicBezTo>
                  <a:pt x="12031" y="57777"/>
                  <a:pt x="12027" y="57785"/>
                  <a:pt x="12021" y="57793"/>
                </a:cubicBezTo>
                <a:lnTo>
                  <a:pt x="12021" y="57793"/>
                </a:lnTo>
                <a:cubicBezTo>
                  <a:pt x="12012" y="57732"/>
                  <a:pt x="12004" y="57673"/>
                  <a:pt x="11996" y="57614"/>
                </a:cubicBezTo>
                <a:close/>
                <a:moveTo>
                  <a:pt x="10132" y="58846"/>
                </a:moveTo>
                <a:lnTo>
                  <a:pt x="10132" y="58846"/>
                </a:lnTo>
                <a:cubicBezTo>
                  <a:pt x="10120" y="58863"/>
                  <a:pt x="10108" y="58889"/>
                  <a:pt x="10096" y="58925"/>
                </a:cubicBezTo>
                <a:cubicBezTo>
                  <a:pt x="10083" y="58933"/>
                  <a:pt x="10069" y="58942"/>
                  <a:pt x="10055" y="58950"/>
                </a:cubicBezTo>
                <a:lnTo>
                  <a:pt x="10055" y="58950"/>
                </a:lnTo>
                <a:cubicBezTo>
                  <a:pt x="10061" y="58923"/>
                  <a:pt x="10067" y="58897"/>
                  <a:pt x="10073" y="58870"/>
                </a:cubicBezTo>
                <a:lnTo>
                  <a:pt x="10073" y="58870"/>
                </a:lnTo>
                <a:cubicBezTo>
                  <a:pt x="10051" y="58885"/>
                  <a:pt x="10030" y="58903"/>
                  <a:pt x="10008" y="58925"/>
                </a:cubicBezTo>
                <a:cubicBezTo>
                  <a:pt x="9993" y="58954"/>
                  <a:pt x="9978" y="58984"/>
                  <a:pt x="9964" y="59013"/>
                </a:cubicBezTo>
                <a:cubicBezTo>
                  <a:pt x="9985" y="58992"/>
                  <a:pt x="10021" y="58971"/>
                  <a:pt x="10055" y="58950"/>
                </a:cubicBezTo>
                <a:lnTo>
                  <a:pt x="10055" y="58950"/>
                </a:lnTo>
                <a:cubicBezTo>
                  <a:pt x="9876" y="59807"/>
                  <a:pt x="10061" y="60792"/>
                  <a:pt x="10582" y="61735"/>
                </a:cubicBezTo>
                <a:cubicBezTo>
                  <a:pt x="11288" y="63001"/>
                  <a:pt x="12407" y="64134"/>
                  <a:pt x="14025" y="65179"/>
                </a:cubicBezTo>
                <a:cubicBezTo>
                  <a:pt x="14261" y="65326"/>
                  <a:pt x="14496" y="65473"/>
                  <a:pt x="14747" y="65635"/>
                </a:cubicBezTo>
                <a:cubicBezTo>
                  <a:pt x="15880" y="66356"/>
                  <a:pt x="16763" y="67166"/>
                  <a:pt x="17366" y="68005"/>
                </a:cubicBezTo>
                <a:cubicBezTo>
                  <a:pt x="17881" y="68726"/>
                  <a:pt x="18426" y="69594"/>
                  <a:pt x="18440" y="70609"/>
                </a:cubicBezTo>
                <a:cubicBezTo>
                  <a:pt x="18455" y="71669"/>
                  <a:pt x="17940" y="72773"/>
                  <a:pt x="16998" y="73700"/>
                </a:cubicBezTo>
                <a:cubicBezTo>
                  <a:pt x="16660" y="74038"/>
                  <a:pt x="16262" y="74362"/>
                  <a:pt x="15850" y="74612"/>
                </a:cubicBezTo>
                <a:cubicBezTo>
                  <a:pt x="14835" y="75245"/>
                  <a:pt x="13716" y="75642"/>
                  <a:pt x="12627" y="76025"/>
                </a:cubicBezTo>
                <a:cubicBezTo>
                  <a:pt x="12186" y="76202"/>
                  <a:pt x="11700" y="76364"/>
                  <a:pt x="11259" y="76525"/>
                </a:cubicBezTo>
                <a:cubicBezTo>
                  <a:pt x="9684" y="77158"/>
                  <a:pt x="8154" y="78012"/>
                  <a:pt x="6741" y="79071"/>
                </a:cubicBezTo>
                <a:cubicBezTo>
                  <a:pt x="5519" y="79969"/>
                  <a:pt x="4666" y="80911"/>
                  <a:pt x="4151" y="81838"/>
                </a:cubicBezTo>
                <a:cubicBezTo>
                  <a:pt x="3827" y="82427"/>
                  <a:pt x="3650" y="83015"/>
                  <a:pt x="3606" y="83633"/>
                </a:cubicBezTo>
                <a:cubicBezTo>
                  <a:pt x="3562" y="84340"/>
                  <a:pt x="3680" y="85032"/>
                  <a:pt x="3901" y="85856"/>
                </a:cubicBezTo>
                <a:cubicBezTo>
                  <a:pt x="4327" y="87504"/>
                  <a:pt x="4916" y="89108"/>
                  <a:pt x="5637" y="90594"/>
                </a:cubicBezTo>
                <a:lnTo>
                  <a:pt x="5696" y="90565"/>
                </a:lnTo>
                <a:cubicBezTo>
                  <a:pt x="4975" y="89079"/>
                  <a:pt x="4386" y="87489"/>
                  <a:pt x="3959" y="85841"/>
                </a:cubicBezTo>
                <a:cubicBezTo>
                  <a:pt x="3753" y="85032"/>
                  <a:pt x="3636" y="84340"/>
                  <a:pt x="3665" y="83633"/>
                </a:cubicBezTo>
                <a:cubicBezTo>
                  <a:pt x="3709" y="83045"/>
                  <a:pt x="3886" y="82456"/>
                  <a:pt x="4180" y="81882"/>
                </a:cubicBezTo>
                <a:cubicBezTo>
                  <a:pt x="4680" y="80940"/>
                  <a:pt x="5549" y="79999"/>
                  <a:pt x="6756" y="79116"/>
                </a:cubicBezTo>
                <a:cubicBezTo>
                  <a:pt x="8168" y="78071"/>
                  <a:pt x="9699" y="77232"/>
                  <a:pt x="11259" y="76599"/>
                </a:cubicBezTo>
                <a:cubicBezTo>
                  <a:pt x="11700" y="76422"/>
                  <a:pt x="12186" y="76246"/>
                  <a:pt x="12627" y="76099"/>
                </a:cubicBezTo>
                <a:cubicBezTo>
                  <a:pt x="13731" y="75716"/>
                  <a:pt x="14850" y="75319"/>
                  <a:pt x="15865" y="74671"/>
                </a:cubicBezTo>
                <a:cubicBezTo>
                  <a:pt x="16292" y="74392"/>
                  <a:pt x="16689" y="74083"/>
                  <a:pt x="17042" y="73729"/>
                </a:cubicBezTo>
                <a:cubicBezTo>
                  <a:pt x="17984" y="72773"/>
                  <a:pt x="18499" y="71669"/>
                  <a:pt x="18499" y="70580"/>
                </a:cubicBezTo>
                <a:cubicBezTo>
                  <a:pt x="18470" y="69609"/>
                  <a:pt x="17984" y="68740"/>
                  <a:pt x="17410" y="67961"/>
                </a:cubicBezTo>
                <a:cubicBezTo>
                  <a:pt x="16807" y="67092"/>
                  <a:pt x="15924" y="66298"/>
                  <a:pt x="14761" y="65562"/>
                </a:cubicBezTo>
                <a:cubicBezTo>
                  <a:pt x="14526" y="65415"/>
                  <a:pt x="14276" y="65267"/>
                  <a:pt x="14040" y="65106"/>
                </a:cubicBezTo>
                <a:cubicBezTo>
                  <a:pt x="12421" y="64061"/>
                  <a:pt x="11303" y="62928"/>
                  <a:pt x="10626" y="61677"/>
                </a:cubicBezTo>
                <a:cubicBezTo>
                  <a:pt x="10085" y="60722"/>
                  <a:pt x="9916" y="59686"/>
                  <a:pt x="10132" y="58846"/>
                </a:cubicBezTo>
                <a:close/>
                <a:moveTo>
                  <a:pt x="12346" y="57517"/>
                </a:moveTo>
                <a:cubicBezTo>
                  <a:pt x="12348" y="57549"/>
                  <a:pt x="12348" y="57584"/>
                  <a:pt x="12348" y="57615"/>
                </a:cubicBezTo>
                <a:cubicBezTo>
                  <a:pt x="12352" y="57614"/>
                  <a:pt x="12356" y="57613"/>
                  <a:pt x="12359" y="57612"/>
                </a:cubicBezTo>
                <a:lnTo>
                  <a:pt x="12359" y="57612"/>
                </a:lnTo>
                <a:cubicBezTo>
                  <a:pt x="12396" y="57845"/>
                  <a:pt x="12453" y="58089"/>
                  <a:pt x="12510" y="58351"/>
                </a:cubicBezTo>
                <a:cubicBezTo>
                  <a:pt x="13054" y="60367"/>
                  <a:pt x="14261" y="62206"/>
                  <a:pt x="16100" y="63825"/>
                </a:cubicBezTo>
                <a:cubicBezTo>
                  <a:pt x="16365" y="64046"/>
                  <a:pt x="16630" y="64296"/>
                  <a:pt x="16969" y="64561"/>
                </a:cubicBezTo>
                <a:cubicBezTo>
                  <a:pt x="18058" y="65473"/>
                  <a:pt x="19382" y="66680"/>
                  <a:pt x="19941" y="68211"/>
                </a:cubicBezTo>
                <a:cubicBezTo>
                  <a:pt x="20221" y="68932"/>
                  <a:pt x="20486" y="69756"/>
                  <a:pt x="20354" y="70639"/>
                </a:cubicBezTo>
                <a:cubicBezTo>
                  <a:pt x="20192" y="71816"/>
                  <a:pt x="19471" y="72758"/>
                  <a:pt x="18911" y="73347"/>
                </a:cubicBezTo>
                <a:cubicBezTo>
                  <a:pt x="18617" y="73656"/>
                  <a:pt x="18293" y="73950"/>
                  <a:pt x="17925" y="74200"/>
                </a:cubicBezTo>
                <a:cubicBezTo>
                  <a:pt x="17145" y="74774"/>
                  <a:pt x="16292" y="75230"/>
                  <a:pt x="15453" y="75657"/>
                </a:cubicBezTo>
                <a:cubicBezTo>
                  <a:pt x="15011" y="75893"/>
                  <a:pt x="14541" y="76143"/>
                  <a:pt x="14099" y="76393"/>
                </a:cubicBezTo>
                <a:cubicBezTo>
                  <a:pt x="12716" y="77202"/>
                  <a:pt x="11435" y="78218"/>
                  <a:pt x="10287" y="79395"/>
                </a:cubicBezTo>
                <a:cubicBezTo>
                  <a:pt x="9331" y="80381"/>
                  <a:pt x="8669" y="81338"/>
                  <a:pt x="8242" y="82324"/>
                </a:cubicBezTo>
                <a:cubicBezTo>
                  <a:pt x="8006" y="82868"/>
                  <a:pt x="7859" y="83442"/>
                  <a:pt x="7786" y="84016"/>
                </a:cubicBezTo>
                <a:cubicBezTo>
                  <a:pt x="7712" y="84619"/>
                  <a:pt x="7756" y="85267"/>
                  <a:pt x="7874" y="86106"/>
                </a:cubicBezTo>
                <a:cubicBezTo>
                  <a:pt x="8124" y="87725"/>
                  <a:pt x="8595" y="89240"/>
                  <a:pt x="9301" y="90609"/>
                </a:cubicBezTo>
                <a:lnTo>
                  <a:pt x="9346" y="90580"/>
                </a:lnTo>
                <a:cubicBezTo>
                  <a:pt x="8669" y="89196"/>
                  <a:pt x="8198" y="87695"/>
                  <a:pt x="7933" y="86091"/>
                </a:cubicBezTo>
                <a:cubicBezTo>
                  <a:pt x="7800" y="85238"/>
                  <a:pt x="7786" y="84619"/>
                  <a:pt x="7845" y="84016"/>
                </a:cubicBezTo>
                <a:cubicBezTo>
                  <a:pt x="7903" y="83457"/>
                  <a:pt x="8051" y="82883"/>
                  <a:pt x="8286" y="82338"/>
                </a:cubicBezTo>
                <a:cubicBezTo>
                  <a:pt x="8683" y="81367"/>
                  <a:pt x="9346" y="80425"/>
                  <a:pt x="10302" y="79425"/>
                </a:cubicBezTo>
                <a:cubicBezTo>
                  <a:pt x="11450" y="78247"/>
                  <a:pt x="12716" y="77261"/>
                  <a:pt x="14099" y="76452"/>
                </a:cubicBezTo>
                <a:cubicBezTo>
                  <a:pt x="14541" y="76187"/>
                  <a:pt x="14997" y="75952"/>
                  <a:pt x="15453" y="75716"/>
                </a:cubicBezTo>
                <a:cubicBezTo>
                  <a:pt x="16292" y="75275"/>
                  <a:pt x="17145" y="74833"/>
                  <a:pt x="17940" y="74244"/>
                </a:cubicBezTo>
                <a:cubicBezTo>
                  <a:pt x="18308" y="73965"/>
                  <a:pt x="18646" y="73670"/>
                  <a:pt x="18941" y="73361"/>
                </a:cubicBezTo>
                <a:cubicBezTo>
                  <a:pt x="19500" y="72773"/>
                  <a:pt x="20221" y="71816"/>
                  <a:pt x="20383" y="70624"/>
                </a:cubicBezTo>
                <a:cubicBezTo>
                  <a:pt x="20515" y="69712"/>
                  <a:pt x="20236" y="68873"/>
                  <a:pt x="19986" y="68152"/>
                </a:cubicBezTo>
                <a:cubicBezTo>
                  <a:pt x="19397" y="66607"/>
                  <a:pt x="18072" y="65370"/>
                  <a:pt x="16983" y="64487"/>
                </a:cubicBezTo>
                <a:cubicBezTo>
                  <a:pt x="16674" y="64237"/>
                  <a:pt x="16395" y="64002"/>
                  <a:pt x="16115" y="63781"/>
                </a:cubicBezTo>
                <a:cubicBezTo>
                  <a:pt x="14305" y="62162"/>
                  <a:pt x="13098" y="60337"/>
                  <a:pt x="12569" y="58336"/>
                </a:cubicBezTo>
                <a:cubicBezTo>
                  <a:pt x="12501" y="58067"/>
                  <a:pt x="12451" y="57824"/>
                  <a:pt x="12418" y="57593"/>
                </a:cubicBezTo>
                <a:lnTo>
                  <a:pt x="12418" y="57593"/>
                </a:lnTo>
                <a:cubicBezTo>
                  <a:pt x="12399" y="57600"/>
                  <a:pt x="12380" y="57606"/>
                  <a:pt x="12359" y="57612"/>
                </a:cubicBezTo>
                <a:lnTo>
                  <a:pt x="12359" y="57612"/>
                </a:lnTo>
                <a:cubicBezTo>
                  <a:pt x="12354" y="57580"/>
                  <a:pt x="12350" y="57548"/>
                  <a:pt x="12346" y="57517"/>
                </a:cubicBezTo>
                <a:close/>
                <a:moveTo>
                  <a:pt x="12713" y="57382"/>
                </a:moveTo>
                <a:lnTo>
                  <a:pt x="12713" y="57382"/>
                </a:lnTo>
                <a:cubicBezTo>
                  <a:pt x="12715" y="57400"/>
                  <a:pt x="12716" y="57419"/>
                  <a:pt x="12716" y="57438"/>
                </a:cubicBezTo>
                <a:cubicBezTo>
                  <a:pt x="12718" y="57437"/>
                  <a:pt x="12720" y="57436"/>
                  <a:pt x="12722" y="57435"/>
                </a:cubicBezTo>
                <a:lnTo>
                  <a:pt x="12722" y="57435"/>
                </a:lnTo>
                <a:cubicBezTo>
                  <a:pt x="12747" y="57578"/>
                  <a:pt x="12775" y="57722"/>
                  <a:pt x="12804" y="57865"/>
                </a:cubicBezTo>
                <a:cubicBezTo>
                  <a:pt x="13290" y="59970"/>
                  <a:pt x="14496" y="61912"/>
                  <a:pt x="16410" y="63649"/>
                </a:cubicBezTo>
                <a:cubicBezTo>
                  <a:pt x="16689" y="63884"/>
                  <a:pt x="16969" y="64149"/>
                  <a:pt x="17293" y="64414"/>
                </a:cubicBezTo>
                <a:cubicBezTo>
                  <a:pt x="18499" y="65429"/>
                  <a:pt x="19794" y="66680"/>
                  <a:pt x="20339" y="68240"/>
                </a:cubicBezTo>
                <a:cubicBezTo>
                  <a:pt x="20589" y="68976"/>
                  <a:pt x="20795" y="69785"/>
                  <a:pt x="20648" y="70654"/>
                </a:cubicBezTo>
                <a:cubicBezTo>
                  <a:pt x="20442" y="71816"/>
                  <a:pt x="19765" y="72729"/>
                  <a:pt x="19206" y="73303"/>
                </a:cubicBezTo>
                <a:cubicBezTo>
                  <a:pt x="18911" y="73612"/>
                  <a:pt x="18602" y="73891"/>
                  <a:pt x="18234" y="74171"/>
                </a:cubicBezTo>
                <a:cubicBezTo>
                  <a:pt x="17499" y="74745"/>
                  <a:pt x="16674" y="75186"/>
                  <a:pt x="15880" y="75628"/>
                </a:cubicBezTo>
                <a:cubicBezTo>
                  <a:pt x="15438" y="75878"/>
                  <a:pt x="14967" y="76113"/>
                  <a:pt x="14526" y="76393"/>
                </a:cubicBezTo>
                <a:cubicBezTo>
                  <a:pt x="13157" y="77217"/>
                  <a:pt x="11921" y="78247"/>
                  <a:pt x="10817" y="79454"/>
                </a:cubicBezTo>
                <a:cubicBezTo>
                  <a:pt x="9905" y="80440"/>
                  <a:pt x="9257" y="81397"/>
                  <a:pt x="8875" y="82397"/>
                </a:cubicBezTo>
                <a:cubicBezTo>
                  <a:pt x="8639" y="82942"/>
                  <a:pt x="8492" y="83516"/>
                  <a:pt x="8433" y="84060"/>
                </a:cubicBezTo>
                <a:cubicBezTo>
                  <a:pt x="8360" y="84678"/>
                  <a:pt x="8374" y="85341"/>
                  <a:pt x="8492" y="86150"/>
                </a:cubicBezTo>
                <a:cubicBezTo>
                  <a:pt x="8713" y="87739"/>
                  <a:pt x="9169" y="89255"/>
                  <a:pt x="9846" y="90638"/>
                </a:cubicBezTo>
                <a:lnTo>
                  <a:pt x="9905" y="90594"/>
                </a:lnTo>
                <a:cubicBezTo>
                  <a:pt x="9228" y="89240"/>
                  <a:pt x="8757" y="87725"/>
                  <a:pt x="8536" y="86121"/>
                </a:cubicBezTo>
                <a:cubicBezTo>
                  <a:pt x="8433" y="85311"/>
                  <a:pt x="8418" y="84649"/>
                  <a:pt x="8492" y="84060"/>
                </a:cubicBezTo>
                <a:cubicBezTo>
                  <a:pt x="8536" y="83516"/>
                  <a:pt x="8683" y="82957"/>
                  <a:pt x="8934" y="82412"/>
                </a:cubicBezTo>
                <a:cubicBezTo>
                  <a:pt x="9331" y="81441"/>
                  <a:pt x="9964" y="80484"/>
                  <a:pt x="10876" y="79483"/>
                </a:cubicBezTo>
                <a:cubicBezTo>
                  <a:pt x="11965" y="78291"/>
                  <a:pt x="13216" y="77276"/>
                  <a:pt x="14555" y="76437"/>
                </a:cubicBezTo>
                <a:cubicBezTo>
                  <a:pt x="14997" y="76158"/>
                  <a:pt x="15453" y="75893"/>
                  <a:pt x="15894" y="75657"/>
                </a:cubicBezTo>
                <a:cubicBezTo>
                  <a:pt x="16689" y="75216"/>
                  <a:pt x="17513" y="74759"/>
                  <a:pt x="18279" y="74186"/>
                </a:cubicBezTo>
                <a:cubicBezTo>
                  <a:pt x="18617" y="73906"/>
                  <a:pt x="18955" y="73612"/>
                  <a:pt x="19250" y="73317"/>
                </a:cubicBezTo>
                <a:cubicBezTo>
                  <a:pt x="19794" y="72729"/>
                  <a:pt x="20501" y="71816"/>
                  <a:pt x="20707" y="70639"/>
                </a:cubicBezTo>
                <a:cubicBezTo>
                  <a:pt x="20854" y="69771"/>
                  <a:pt x="20648" y="68947"/>
                  <a:pt x="20383" y="68196"/>
                </a:cubicBezTo>
                <a:cubicBezTo>
                  <a:pt x="19853" y="66621"/>
                  <a:pt x="18543" y="65356"/>
                  <a:pt x="17337" y="64340"/>
                </a:cubicBezTo>
                <a:cubicBezTo>
                  <a:pt x="17028" y="64075"/>
                  <a:pt x="16733" y="63825"/>
                  <a:pt x="16454" y="63575"/>
                </a:cubicBezTo>
                <a:cubicBezTo>
                  <a:pt x="14555" y="61868"/>
                  <a:pt x="13363" y="59925"/>
                  <a:pt x="12878" y="57836"/>
                </a:cubicBezTo>
                <a:cubicBezTo>
                  <a:pt x="12850" y="57688"/>
                  <a:pt x="12822" y="57535"/>
                  <a:pt x="12798" y="57395"/>
                </a:cubicBezTo>
                <a:lnTo>
                  <a:pt x="12798" y="57395"/>
                </a:lnTo>
                <a:cubicBezTo>
                  <a:pt x="12774" y="57408"/>
                  <a:pt x="12749" y="57422"/>
                  <a:pt x="12722" y="57435"/>
                </a:cubicBezTo>
                <a:lnTo>
                  <a:pt x="12722" y="57435"/>
                </a:lnTo>
                <a:cubicBezTo>
                  <a:pt x="12719" y="57417"/>
                  <a:pt x="12716" y="57400"/>
                  <a:pt x="12713" y="57382"/>
                </a:cubicBezTo>
                <a:close/>
                <a:moveTo>
                  <a:pt x="13226" y="57150"/>
                </a:moveTo>
                <a:lnTo>
                  <a:pt x="13088" y="57230"/>
                </a:lnTo>
                <a:lnTo>
                  <a:pt x="13088" y="57230"/>
                </a:lnTo>
                <a:cubicBezTo>
                  <a:pt x="13086" y="57219"/>
                  <a:pt x="13084" y="57209"/>
                  <a:pt x="13083" y="57199"/>
                </a:cubicBezTo>
                <a:lnTo>
                  <a:pt x="13083" y="57199"/>
                </a:lnTo>
                <a:cubicBezTo>
                  <a:pt x="13083" y="57210"/>
                  <a:pt x="13084" y="57221"/>
                  <a:pt x="13084" y="57232"/>
                </a:cubicBezTo>
                <a:lnTo>
                  <a:pt x="13088" y="57230"/>
                </a:lnTo>
                <a:lnTo>
                  <a:pt x="13088" y="57230"/>
                </a:lnTo>
                <a:cubicBezTo>
                  <a:pt x="13098" y="57283"/>
                  <a:pt x="13111" y="57337"/>
                  <a:pt x="13128" y="57394"/>
                </a:cubicBezTo>
                <a:cubicBezTo>
                  <a:pt x="13540" y="59557"/>
                  <a:pt x="14761" y="61603"/>
                  <a:pt x="16748" y="63443"/>
                </a:cubicBezTo>
                <a:cubicBezTo>
                  <a:pt x="17028" y="63707"/>
                  <a:pt x="17322" y="63958"/>
                  <a:pt x="17646" y="64252"/>
                </a:cubicBezTo>
                <a:cubicBezTo>
                  <a:pt x="18970" y="65400"/>
                  <a:pt x="20236" y="66665"/>
                  <a:pt x="20736" y="68270"/>
                </a:cubicBezTo>
                <a:cubicBezTo>
                  <a:pt x="20942" y="68902"/>
                  <a:pt x="21148" y="69771"/>
                  <a:pt x="20957" y="70639"/>
                </a:cubicBezTo>
                <a:cubicBezTo>
                  <a:pt x="20736" y="71757"/>
                  <a:pt x="20059" y="72684"/>
                  <a:pt x="19529" y="73229"/>
                </a:cubicBezTo>
                <a:cubicBezTo>
                  <a:pt x="19250" y="73523"/>
                  <a:pt x="18911" y="73818"/>
                  <a:pt x="18588" y="74097"/>
                </a:cubicBezTo>
                <a:cubicBezTo>
                  <a:pt x="17866" y="74642"/>
                  <a:pt x="17101" y="75113"/>
                  <a:pt x="16336" y="75554"/>
                </a:cubicBezTo>
                <a:cubicBezTo>
                  <a:pt x="15894" y="75804"/>
                  <a:pt x="15424" y="76084"/>
                  <a:pt x="14997" y="76378"/>
                </a:cubicBezTo>
                <a:cubicBezTo>
                  <a:pt x="13672" y="77247"/>
                  <a:pt x="12466" y="78291"/>
                  <a:pt x="11406" y="79498"/>
                </a:cubicBezTo>
                <a:cubicBezTo>
                  <a:pt x="10552" y="80514"/>
                  <a:pt x="9920" y="81470"/>
                  <a:pt x="9537" y="82471"/>
                </a:cubicBezTo>
                <a:cubicBezTo>
                  <a:pt x="9316" y="83015"/>
                  <a:pt x="9169" y="83575"/>
                  <a:pt x="9110" y="84119"/>
                </a:cubicBezTo>
                <a:cubicBezTo>
                  <a:pt x="9037" y="84722"/>
                  <a:pt x="9051" y="85385"/>
                  <a:pt x="9154" y="86179"/>
                </a:cubicBezTo>
                <a:cubicBezTo>
                  <a:pt x="9346" y="87783"/>
                  <a:pt x="9787" y="89270"/>
                  <a:pt x="10479" y="90638"/>
                </a:cubicBezTo>
                <a:lnTo>
                  <a:pt x="10523" y="90594"/>
                </a:lnTo>
                <a:cubicBezTo>
                  <a:pt x="9846" y="89255"/>
                  <a:pt x="9404" y="87769"/>
                  <a:pt x="9228" y="86165"/>
                </a:cubicBezTo>
                <a:cubicBezTo>
                  <a:pt x="9125" y="85370"/>
                  <a:pt x="9110" y="84722"/>
                  <a:pt x="9184" y="84119"/>
                </a:cubicBezTo>
                <a:cubicBezTo>
                  <a:pt x="9257" y="83575"/>
                  <a:pt x="9390" y="83015"/>
                  <a:pt x="9611" y="82486"/>
                </a:cubicBezTo>
                <a:cubicBezTo>
                  <a:pt x="9993" y="81514"/>
                  <a:pt x="10597" y="80558"/>
                  <a:pt x="11480" y="79542"/>
                </a:cubicBezTo>
                <a:cubicBezTo>
                  <a:pt x="12539" y="78350"/>
                  <a:pt x="13746" y="77291"/>
                  <a:pt x="15070" y="76437"/>
                </a:cubicBezTo>
                <a:cubicBezTo>
                  <a:pt x="15512" y="76143"/>
                  <a:pt x="15968" y="75878"/>
                  <a:pt x="16410" y="75598"/>
                </a:cubicBezTo>
                <a:cubicBezTo>
                  <a:pt x="17175" y="75157"/>
                  <a:pt x="17955" y="74701"/>
                  <a:pt x="18676" y="74156"/>
                </a:cubicBezTo>
                <a:cubicBezTo>
                  <a:pt x="19029" y="73877"/>
                  <a:pt x="19338" y="73582"/>
                  <a:pt x="19632" y="73288"/>
                </a:cubicBezTo>
                <a:cubicBezTo>
                  <a:pt x="20162" y="72714"/>
                  <a:pt x="20869" y="71801"/>
                  <a:pt x="21089" y="70654"/>
                </a:cubicBezTo>
                <a:cubicBezTo>
                  <a:pt x="21266" y="69756"/>
                  <a:pt x="21075" y="68888"/>
                  <a:pt x="20869" y="68240"/>
                </a:cubicBezTo>
                <a:cubicBezTo>
                  <a:pt x="20383" y="66651"/>
                  <a:pt x="19088" y="65356"/>
                  <a:pt x="17763" y="64223"/>
                </a:cubicBezTo>
                <a:cubicBezTo>
                  <a:pt x="17425" y="63943"/>
                  <a:pt x="17131" y="63663"/>
                  <a:pt x="16851" y="63413"/>
                </a:cubicBezTo>
                <a:cubicBezTo>
                  <a:pt x="14894" y="61574"/>
                  <a:pt x="13672" y="59543"/>
                  <a:pt x="13275" y="57379"/>
                </a:cubicBezTo>
                <a:cubicBezTo>
                  <a:pt x="13252" y="57302"/>
                  <a:pt x="13237" y="57225"/>
                  <a:pt x="13226" y="57150"/>
                </a:cubicBezTo>
                <a:close/>
                <a:moveTo>
                  <a:pt x="14399" y="56145"/>
                </a:moveTo>
                <a:cubicBezTo>
                  <a:pt x="14392" y="56150"/>
                  <a:pt x="14385" y="56154"/>
                  <a:pt x="14379" y="56158"/>
                </a:cubicBezTo>
                <a:cubicBezTo>
                  <a:pt x="14379" y="56232"/>
                  <a:pt x="14393" y="56305"/>
                  <a:pt x="14393" y="56379"/>
                </a:cubicBezTo>
                <a:cubicBezTo>
                  <a:pt x="14405" y="56367"/>
                  <a:pt x="14417" y="56357"/>
                  <a:pt x="14429" y="56346"/>
                </a:cubicBezTo>
                <a:lnTo>
                  <a:pt x="14429" y="56346"/>
                </a:lnTo>
                <a:cubicBezTo>
                  <a:pt x="14763" y="58469"/>
                  <a:pt x="15946" y="60568"/>
                  <a:pt x="18028" y="62721"/>
                </a:cubicBezTo>
                <a:cubicBezTo>
                  <a:pt x="18352" y="63045"/>
                  <a:pt x="18661" y="63354"/>
                  <a:pt x="19014" y="63678"/>
                </a:cubicBezTo>
                <a:cubicBezTo>
                  <a:pt x="20412" y="64988"/>
                  <a:pt x="21972" y="66459"/>
                  <a:pt x="22296" y="68417"/>
                </a:cubicBezTo>
                <a:cubicBezTo>
                  <a:pt x="22429" y="69197"/>
                  <a:pt x="22370" y="69977"/>
                  <a:pt x="22149" y="70698"/>
                </a:cubicBezTo>
                <a:cubicBezTo>
                  <a:pt x="21899" y="71507"/>
                  <a:pt x="21398" y="72331"/>
                  <a:pt x="20721" y="73067"/>
                </a:cubicBezTo>
                <a:cubicBezTo>
                  <a:pt x="20457" y="73347"/>
                  <a:pt x="20192" y="73612"/>
                  <a:pt x="19868" y="73891"/>
                </a:cubicBezTo>
                <a:cubicBezTo>
                  <a:pt x="19309" y="74392"/>
                  <a:pt x="18676" y="74848"/>
                  <a:pt x="18072" y="75289"/>
                </a:cubicBezTo>
                <a:cubicBezTo>
                  <a:pt x="17616" y="75628"/>
                  <a:pt x="17145" y="75966"/>
                  <a:pt x="16704" y="76319"/>
                </a:cubicBezTo>
                <a:cubicBezTo>
                  <a:pt x="15482" y="77320"/>
                  <a:pt x="14408" y="78453"/>
                  <a:pt x="13525" y="79704"/>
                </a:cubicBezTo>
                <a:cubicBezTo>
                  <a:pt x="12833" y="80705"/>
                  <a:pt x="12318" y="81735"/>
                  <a:pt x="11965" y="82736"/>
                </a:cubicBezTo>
                <a:cubicBezTo>
                  <a:pt x="11774" y="83280"/>
                  <a:pt x="11656" y="83810"/>
                  <a:pt x="11583" y="84340"/>
                </a:cubicBezTo>
                <a:cubicBezTo>
                  <a:pt x="11480" y="84973"/>
                  <a:pt x="11465" y="85635"/>
                  <a:pt x="11509" y="86327"/>
                </a:cubicBezTo>
                <a:cubicBezTo>
                  <a:pt x="11597" y="87886"/>
                  <a:pt x="11965" y="89343"/>
                  <a:pt x="12642" y="90653"/>
                </a:cubicBezTo>
                <a:lnTo>
                  <a:pt x="12701" y="90609"/>
                </a:lnTo>
                <a:cubicBezTo>
                  <a:pt x="12039" y="89329"/>
                  <a:pt x="11656" y="87872"/>
                  <a:pt x="11583" y="86327"/>
                </a:cubicBezTo>
                <a:cubicBezTo>
                  <a:pt x="11538" y="85635"/>
                  <a:pt x="11553" y="84973"/>
                  <a:pt x="11656" y="84340"/>
                </a:cubicBezTo>
                <a:cubicBezTo>
                  <a:pt x="11730" y="83810"/>
                  <a:pt x="11847" y="83280"/>
                  <a:pt x="12039" y="82736"/>
                </a:cubicBezTo>
                <a:cubicBezTo>
                  <a:pt x="12362" y="81735"/>
                  <a:pt x="12907" y="80720"/>
                  <a:pt x="13599" y="79719"/>
                </a:cubicBezTo>
                <a:cubicBezTo>
                  <a:pt x="14467" y="78468"/>
                  <a:pt x="15527" y="77350"/>
                  <a:pt x="16763" y="76364"/>
                </a:cubicBezTo>
                <a:cubicBezTo>
                  <a:pt x="17204" y="76010"/>
                  <a:pt x="17660" y="75657"/>
                  <a:pt x="18131" y="75333"/>
                </a:cubicBezTo>
                <a:cubicBezTo>
                  <a:pt x="18735" y="74892"/>
                  <a:pt x="19353" y="74421"/>
                  <a:pt x="19927" y="73935"/>
                </a:cubicBezTo>
                <a:cubicBezTo>
                  <a:pt x="20236" y="73656"/>
                  <a:pt x="20530" y="73376"/>
                  <a:pt x="20795" y="73097"/>
                </a:cubicBezTo>
                <a:cubicBezTo>
                  <a:pt x="21472" y="72346"/>
                  <a:pt x="21987" y="71522"/>
                  <a:pt x="22252" y="70712"/>
                </a:cubicBezTo>
                <a:cubicBezTo>
                  <a:pt x="22487" y="69977"/>
                  <a:pt x="22546" y="69197"/>
                  <a:pt x="22414" y="68387"/>
                </a:cubicBezTo>
                <a:cubicBezTo>
                  <a:pt x="22075" y="66430"/>
                  <a:pt x="20501" y="64929"/>
                  <a:pt x="19103" y="63634"/>
                </a:cubicBezTo>
                <a:cubicBezTo>
                  <a:pt x="18749" y="63295"/>
                  <a:pt x="18426" y="62986"/>
                  <a:pt x="18131" y="62677"/>
                </a:cubicBezTo>
                <a:cubicBezTo>
                  <a:pt x="16026" y="60501"/>
                  <a:pt x="14842" y="58406"/>
                  <a:pt x="14526" y="56275"/>
                </a:cubicBezTo>
                <a:lnTo>
                  <a:pt x="14526" y="56275"/>
                </a:lnTo>
                <a:cubicBezTo>
                  <a:pt x="14493" y="56297"/>
                  <a:pt x="14460" y="56320"/>
                  <a:pt x="14429" y="56346"/>
                </a:cubicBezTo>
                <a:lnTo>
                  <a:pt x="14429" y="56346"/>
                </a:lnTo>
                <a:cubicBezTo>
                  <a:pt x="14418" y="56279"/>
                  <a:pt x="14408" y="56212"/>
                  <a:pt x="14399" y="56145"/>
                </a:cubicBezTo>
                <a:close/>
                <a:moveTo>
                  <a:pt x="14423" y="0"/>
                </a:moveTo>
                <a:lnTo>
                  <a:pt x="14379" y="44"/>
                </a:lnTo>
                <a:cubicBezTo>
                  <a:pt x="15527" y="2281"/>
                  <a:pt x="15733" y="5122"/>
                  <a:pt x="14923" y="7785"/>
                </a:cubicBezTo>
                <a:cubicBezTo>
                  <a:pt x="14202" y="10155"/>
                  <a:pt x="12701" y="12421"/>
                  <a:pt x="10567" y="14334"/>
                </a:cubicBezTo>
                <a:cubicBezTo>
                  <a:pt x="10126" y="14731"/>
                  <a:pt x="9640" y="15129"/>
                  <a:pt x="9184" y="15511"/>
                </a:cubicBezTo>
                <a:cubicBezTo>
                  <a:pt x="8374" y="16174"/>
                  <a:pt x="7535" y="16865"/>
                  <a:pt x="6814" y="17660"/>
                </a:cubicBezTo>
                <a:cubicBezTo>
                  <a:pt x="6064" y="18514"/>
                  <a:pt x="4813" y="20221"/>
                  <a:pt x="5004" y="22207"/>
                </a:cubicBezTo>
                <a:cubicBezTo>
                  <a:pt x="5210" y="24223"/>
                  <a:pt x="6844" y="25813"/>
                  <a:pt x="8271" y="27196"/>
                </a:cubicBezTo>
                <a:lnTo>
                  <a:pt x="8418" y="27343"/>
                </a:lnTo>
                <a:cubicBezTo>
                  <a:pt x="10302" y="29183"/>
                  <a:pt x="12760" y="31905"/>
                  <a:pt x="13098" y="35099"/>
                </a:cubicBezTo>
                <a:cubicBezTo>
                  <a:pt x="12024" y="36026"/>
                  <a:pt x="11215" y="37056"/>
                  <a:pt x="10670" y="38175"/>
                </a:cubicBezTo>
                <a:cubicBezTo>
                  <a:pt x="9611" y="40456"/>
                  <a:pt x="9890" y="43119"/>
                  <a:pt x="11376" y="44723"/>
                </a:cubicBezTo>
                <a:cubicBezTo>
                  <a:pt x="11391" y="44738"/>
                  <a:pt x="11406" y="44782"/>
                  <a:pt x="11450" y="44797"/>
                </a:cubicBezTo>
                <a:lnTo>
                  <a:pt x="11509" y="44753"/>
                </a:lnTo>
                <a:cubicBezTo>
                  <a:pt x="11538" y="44782"/>
                  <a:pt x="11597" y="44782"/>
                  <a:pt x="11627" y="44797"/>
                </a:cubicBezTo>
                <a:cubicBezTo>
                  <a:pt x="11656" y="44812"/>
                  <a:pt x="11671" y="44856"/>
                  <a:pt x="11700" y="44871"/>
                </a:cubicBezTo>
                <a:lnTo>
                  <a:pt x="11744" y="44826"/>
                </a:lnTo>
                <a:cubicBezTo>
                  <a:pt x="11803" y="44856"/>
                  <a:pt x="11847" y="44871"/>
                  <a:pt x="11892" y="44885"/>
                </a:cubicBezTo>
                <a:lnTo>
                  <a:pt x="11950" y="44944"/>
                </a:lnTo>
                <a:lnTo>
                  <a:pt x="11980" y="44900"/>
                </a:lnTo>
                <a:cubicBezTo>
                  <a:pt x="12053" y="44929"/>
                  <a:pt x="12112" y="44959"/>
                  <a:pt x="12186" y="44974"/>
                </a:cubicBezTo>
                <a:lnTo>
                  <a:pt x="12201" y="45003"/>
                </a:lnTo>
                <a:lnTo>
                  <a:pt x="12215" y="44974"/>
                </a:lnTo>
                <a:cubicBezTo>
                  <a:pt x="12716" y="45180"/>
                  <a:pt x="13172" y="45474"/>
                  <a:pt x="13599" y="45827"/>
                </a:cubicBezTo>
                <a:cubicBezTo>
                  <a:pt x="13599" y="45827"/>
                  <a:pt x="13613" y="45827"/>
                  <a:pt x="13613" y="45842"/>
                </a:cubicBezTo>
                <a:lnTo>
                  <a:pt x="13672" y="45901"/>
                </a:lnTo>
                <a:cubicBezTo>
                  <a:pt x="14040" y="46224"/>
                  <a:pt x="14379" y="46636"/>
                  <a:pt x="14644" y="47078"/>
                </a:cubicBezTo>
                <a:cubicBezTo>
                  <a:pt x="14717" y="47210"/>
                  <a:pt x="14791" y="47328"/>
                  <a:pt x="14850" y="47461"/>
                </a:cubicBezTo>
                <a:cubicBezTo>
                  <a:pt x="14997" y="47770"/>
                  <a:pt x="15129" y="48108"/>
                  <a:pt x="15203" y="48432"/>
                </a:cubicBezTo>
                <a:cubicBezTo>
                  <a:pt x="15335" y="49006"/>
                  <a:pt x="15379" y="49609"/>
                  <a:pt x="15306" y="50198"/>
                </a:cubicBezTo>
                <a:cubicBezTo>
                  <a:pt x="15262" y="50639"/>
                  <a:pt x="15159" y="51066"/>
                  <a:pt x="15011" y="51493"/>
                </a:cubicBezTo>
                <a:cubicBezTo>
                  <a:pt x="14997" y="51566"/>
                  <a:pt x="14967" y="51640"/>
                  <a:pt x="14923" y="51714"/>
                </a:cubicBezTo>
                <a:cubicBezTo>
                  <a:pt x="14864" y="51861"/>
                  <a:pt x="14820" y="51993"/>
                  <a:pt x="14747" y="52140"/>
                </a:cubicBezTo>
                <a:cubicBezTo>
                  <a:pt x="14599" y="52435"/>
                  <a:pt x="14423" y="52729"/>
                  <a:pt x="14261" y="53023"/>
                </a:cubicBezTo>
                <a:cubicBezTo>
                  <a:pt x="14261" y="53038"/>
                  <a:pt x="14246" y="53053"/>
                  <a:pt x="14246" y="53053"/>
                </a:cubicBezTo>
                <a:cubicBezTo>
                  <a:pt x="14202" y="53126"/>
                  <a:pt x="14158" y="53200"/>
                  <a:pt x="14099" y="53274"/>
                </a:cubicBezTo>
                <a:cubicBezTo>
                  <a:pt x="14011" y="53421"/>
                  <a:pt x="13893" y="53583"/>
                  <a:pt x="13805" y="53730"/>
                </a:cubicBezTo>
                <a:cubicBezTo>
                  <a:pt x="13658" y="53921"/>
                  <a:pt x="13525" y="54127"/>
                  <a:pt x="13393" y="54318"/>
                </a:cubicBezTo>
                <a:cubicBezTo>
                  <a:pt x="13275" y="54495"/>
                  <a:pt x="13142" y="54672"/>
                  <a:pt x="13010" y="54863"/>
                </a:cubicBezTo>
                <a:lnTo>
                  <a:pt x="12627" y="55349"/>
                </a:lnTo>
                <a:cubicBezTo>
                  <a:pt x="12495" y="55496"/>
                  <a:pt x="12362" y="55672"/>
                  <a:pt x="12259" y="55834"/>
                </a:cubicBezTo>
                <a:cubicBezTo>
                  <a:pt x="12127" y="55981"/>
                  <a:pt x="11995" y="56129"/>
                  <a:pt x="11892" y="56290"/>
                </a:cubicBezTo>
                <a:cubicBezTo>
                  <a:pt x="11759" y="56438"/>
                  <a:pt x="11627" y="56585"/>
                  <a:pt x="11524" y="56732"/>
                </a:cubicBezTo>
                <a:cubicBezTo>
                  <a:pt x="11391" y="56879"/>
                  <a:pt x="11288" y="57026"/>
                  <a:pt x="11156" y="57173"/>
                </a:cubicBezTo>
                <a:cubicBezTo>
                  <a:pt x="11023" y="57306"/>
                  <a:pt x="10920" y="57453"/>
                  <a:pt x="10803" y="57600"/>
                </a:cubicBezTo>
                <a:cubicBezTo>
                  <a:pt x="10670" y="57733"/>
                  <a:pt x="10567" y="57880"/>
                  <a:pt x="10449" y="58027"/>
                </a:cubicBezTo>
                <a:cubicBezTo>
                  <a:pt x="10332" y="58145"/>
                  <a:pt x="10214" y="58292"/>
                  <a:pt x="10111" y="58439"/>
                </a:cubicBezTo>
                <a:cubicBezTo>
                  <a:pt x="9978" y="58571"/>
                  <a:pt x="9861" y="58719"/>
                  <a:pt x="9758" y="58866"/>
                </a:cubicBezTo>
                <a:cubicBezTo>
                  <a:pt x="9625" y="58998"/>
                  <a:pt x="9522" y="59145"/>
                  <a:pt x="9404" y="59278"/>
                </a:cubicBezTo>
                <a:cubicBezTo>
                  <a:pt x="9272" y="59396"/>
                  <a:pt x="9169" y="59528"/>
                  <a:pt x="9051" y="59675"/>
                </a:cubicBezTo>
                <a:cubicBezTo>
                  <a:pt x="8728" y="60028"/>
                  <a:pt x="8448" y="60411"/>
                  <a:pt x="8271" y="60867"/>
                </a:cubicBezTo>
                <a:cubicBezTo>
                  <a:pt x="7771" y="62089"/>
                  <a:pt x="8051" y="63590"/>
                  <a:pt x="8934" y="64532"/>
                </a:cubicBezTo>
                <a:cubicBezTo>
                  <a:pt x="9699" y="65341"/>
                  <a:pt x="10803" y="65724"/>
                  <a:pt x="11877" y="66092"/>
                </a:cubicBezTo>
                <a:cubicBezTo>
                  <a:pt x="11995" y="66150"/>
                  <a:pt x="12142" y="66195"/>
                  <a:pt x="12274" y="66239"/>
                </a:cubicBezTo>
                <a:cubicBezTo>
                  <a:pt x="13157" y="66562"/>
                  <a:pt x="14261" y="67004"/>
                  <a:pt x="15188" y="67740"/>
                </a:cubicBezTo>
                <a:cubicBezTo>
                  <a:pt x="16100" y="68490"/>
                  <a:pt x="16689" y="69476"/>
                  <a:pt x="16822" y="70477"/>
                </a:cubicBezTo>
                <a:cubicBezTo>
                  <a:pt x="17042" y="72346"/>
                  <a:pt x="15600" y="74038"/>
                  <a:pt x="14099" y="74892"/>
                </a:cubicBezTo>
                <a:cubicBezTo>
                  <a:pt x="12907" y="75569"/>
                  <a:pt x="11524" y="75907"/>
                  <a:pt x="10199" y="76231"/>
                </a:cubicBezTo>
                <a:cubicBezTo>
                  <a:pt x="9758" y="76349"/>
                  <a:pt x="9301" y="76452"/>
                  <a:pt x="8860" y="76584"/>
                </a:cubicBezTo>
                <a:cubicBezTo>
                  <a:pt x="7050" y="77085"/>
                  <a:pt x="5328" y="77820"/>
                  <a:pt x="3709" y="78718"/>
                </a:cubicBezTo>
                <a:cubicBezTo>
                  <a:pt x="2090" y="79616"/>
                  <a:pt x="133" y="81146"/>
                  <a:pt x="45" y="83266"/>
                </a:cubicBezTo>
                <a:cubicBezTo>
                  <a:pt x="1" y="84046"/>
                  <a:pt x="251" y="84840"/>
                  <a:pt x="501" y="85576"/>
                </a:cubicBezTo>
                <a:cubicBezTo>
                  <a:pt x="1075" y="87254"/>
                  <a:pt x="1752" y="88931"/>
                  <a:pt x="2502" y="90521"/>
                </a:cubicBezTo>
                <a:lnTo>
                  <a:pt x="2561" y="90491"/>
                </a:lnTo>
                <a:cubicBezTo>
                  <a:pt x="1796" y="88887"/>
                  <a:pt x="1134" y="87239"/>
                  <a:pt x="560" y="85561"/>
                </a:cubicBezTo>
                <a:cubicBezTo>
                  <a:pt x="295" y="84825"/>
                  <a:pt x="60" y="84046"/>
                  <a:pt x="104" y="83266"/>
                </a:cubicBezTo>
                <a:cubicBezTo>
                  <a:pt x="192" y="81205"/>
                  <a:pt x="2120" y="79675"/>
                  <a:pt x="3724" y="78777"/>
                </a:cubicBezTo>
                <a:cubicBezTo>
                  <a:pt x="5343" y="77850"/>
                  <a:pt x="7065" y="77129"/>
                  <a:pt x="8860" y="76643"/>
                </a:cubicBezTo>
                <a:cubicBezTo>
                  <a:pt x="9301" y="76511"/>
                  <a:pt x="9758" y="76393"/>
                  <a:pt x="10199" y="76290"/>
                </a:cubicBezTo>
                <a:cubicBezTo>
                  <a:pt x="11524" y="75952"/>
                  <a:pt x="12907" y="75613"/>
                  <a:pt x="14114" y="74921"/>
                </a:cubicBezTo>
                <a:cubicBezTo>
                  <a:pt x="15644" y="74068"/>
                  <a:pt x="17101" y="72346"/>
                  <a:pt x="16880" y="70462"/>
                </a:cubicBezTo>
                <a:cubicBezTo>
                  <a:pt x="16763" y="69447"/>
                  <a:pt x="16159" y="68431"/>
                  <a:pt x="15217" y="67681"/>
                </a:cubicBezTo>
                <a:cubicBezTo>
                  <a:pt x="14305" y="66930"/>
                  <a:pt x="13172" y="66489"/>
                  <a:pt x="12289" y="66165"/>
                </a:cubicBezTo>
                <a:cubicBezTo>
                  <a:pt x="12171" y="66121"/>
                  <a:pt x="12024" y="66077"/>
                  <a:pt x="11892" y="66018"/>
                </a:cubicBezTo>
                <a:cubicBezTo>
                  <a:pt x="10847" y="65650"/>
                  <a:pt x="9743" y="65282"/>
                  <a:pt x="8978" y="64473"/>
                </a:cubicBezTo>
                <a:cubicBezTo>
                  <a:pt x="8095" y="63546"/>
                  <a:pt x="7845" y="62074"/>
                  <a:pt x="8315" y="60897"/>
                </a:cubicBezTo>
                <a:cubicBezTo>
                  <a:pt x="8448" y="60602"/>
                  <a:pt x="8595" y="60337"/>
                  <a:pt x="8786" y="60102"/>
                </a:cubicBezTo>
                <a:lnTo>
                  <a:pt x="8786" y="60102"/>
                </a:lnTo>
                <a:cubicBezTo>
                  <a:pt x="8713" y="60234"/>
                  <a:pt x="8654" y="60337"/>
                  <a:pt x="8595" y="60485"/>
                </a:cubicBezTo>
                <a:cubicBezTo>
                  <a:pt x="8124" y="61647"/>
                  <a:pt x="8374" y="63075"/>
                  <a:pt x="9228" y="64075"/>
                </a:cubicBezTo>
                <a:cubicBezTo>
                  <a:pt x="10037" y="65032"/>
                  <a:pt x="11259" y="65532"/>
                  <a:pt x="12436" y="66003"/>
                </a:cubicBezTo>
                <a:lnTo>
                  <a:pt x="12583" y="66062"/>
                </a:lnTo>
                <a:cubicBezTo>
                  <a:pt x="12804" y="66150"/>
                  <a:pt x="13010" y="66224"/>
                  <a:pt x="13201" y="66312"/>
                </a:cubicBezTo>
                <a:cubicBezTo>
                  <a:pt x="14173" y="66739"/>
                  <a:pt x="14938" y="67225"/>
                  <a:pt x="15571" y="67784"/>
                </a:cubicBezTo>
                <a:cubicBezTo>
                  <a:pt x="16189" y="68358"/>
                  <a:pt x="16983" y="69300"/>
                  <a:pt x="17101" y="70506"/>
                </a:cubicBezTo>
                <a:cubicBezTo>
                  <a:pt x="17204" y="71669"/>
                  <a:pt x="16704" y="72861"/>
                  <a:pt x="15674" y="73891"/>
                </a:cubicBezTo>
                <a:cubicBezTo>
                  <a:pt x="15291" y="74259"/>
                  <a:pt x="14864" y="74598"/>
                  <a:pt x="14393" y="74848"/>
                </a:cubicBezTo>
                <a:cubicBezTo>
                  <a:pt x="13216" y="75510"/>
                  <a:pt x="11892" y="75878"/>
                  <a:pt x="10582" y="76216"/>
                </a:cubicBezTo>
                <a:cubicBezTo>
                  <a:pt x="10140" y="76319"/>
                  <a:pt x="9699" y="76452"/>
                  <a:pt x="9257" y="76584"/>
                </a:cubicBezTo>
                <a:cubicBezTo>
                  <a:pt x="7491" y="77114"/>
                  <a:pt x="5799" y="77850"/>
                  <a:pt x="4224" y="78792"/>
                </a:cubicBezTo>
                <a:cubicBezTo>
                  <a:pt x="2826" y="79616"/>
                  <a:pt x="1811" y="80514"/>
                  <a:pt x="1237" y="81470"/>
                </a:cubicBezTo>
                <a:cubicBezTo>
                  <a:pt x="869" y="82059"/>
                  <a:pt x="692" y="82692"/>
                  <a:pt x="648" y="83310"/>
                </a:cubicBezTo>
                <a:cubicBezTo>
                  <a:pt x="619" y="84104"/>
                  <a:pt x="839" y="84899"/>
                  <a:pt x="1075" y="85620"/>
                </a:cubicBezTo>
                <a:cubicBezTo>
                  <a:pt x="1619" y="87283"/>
                  <a:pt x="2282" y="88946"/>
                  <a:pt x="3047" y="90521"/>
                </a:cubicBezTo>
                <a:lnTo>
                  <a:pt x="3091" y="90491"/>
                </a:lnTo>
                <a:cubicBezTo>
                  <a:pt x="2341" y="88902"/>
                  <a:pt x="1678" y="87268"/>
                  <a:pt x="1134" y="85591"/>
                </a:cubicBezTo>
                <a:cubicBezTo>
                  <a:pt x="884" y="84884"/>
                  <a:pt x="663" y="84090"/>
                  <a:pt x="707" y="83310"/>
                </a:cubicBezTo>
                <a:cubicBezTo>
                  <a:pt x="736" y="82692"/>
                  <a:pt x="928" y="82088"/>
                  <a:pt x="1281" y="81500"/>
                </a:cubicBezTo>
                <a:cubicBezTo>
                  <a:pt x="1840" y="80543"/>
                  <a:pt x="2841" y="79631"/>
                  <a:pt x="4239" y="78821"/>
                </a:cubicBezTo>
                <a:cubicBezTo>
                  <a:pt x="5814" y="77909"/>
                  <a:pt x="7506" y="77158"/>
                  <a:pt x="9272" y="76643"/>
                </a:cubicBezTo>
                <a:cubicBezTo>
                  <a:pt x="9714" y="76511"/>
                  <a:pt x="10155" y="76378"/>
                  <a:pt x="10597" y="76275"/>
                </a:cubicBezTo>
                <a:cubicBezTo>
                  <a:pt x="11892" y="75922"/>
                  <a:pt x="13231" y="75569"/>
                  <a:pt x="14423" y="74892"/>
                </a:cubicBezTo>
                <a:cubicBezTo>
                  <a:pt x="14908" y="74612"/>
                  <a:pt x="15335" y="74303"/>
                  <a:pt x="15718" y="73921"/>
                </a:cubicBezTo>
                <a:cubicBezTo>
                  <a:pt x="16763" y="72891"/>
                  <a:pt x="17278" y="71669"/>
                  <a:pt x="17145" y="70477"/>
                </a:cubicBezTo>
                <a:cubicBezTo>
                  <a:pt x="17028" y="69241"/>
                  <a:pt x="16233" y="68299"/>
                  <a:pt x="15585" y="67710"/>
                </a:cubicBezTo>
                <a:cubicBezTo>
                  <a:pt x="14967" y="67166"/>
                  <a:pt x="14187" y="66665"/>
                  <a:pt x="13201" y="66239"/>
                </a:cubicBezTo>
                <a:cubicBezTo>
                  <a:pt x="13010" y="66165"/>
                  <a:pt x="12804" y="66077"/>
                  <a:pt x="12583" y="65989"/>
                </a:cubicBezTo>
                <a:lnTo>
                  <a:pt x="12436" y="65930"/>
                </a:lnTo>
                <a:cubicBezTo>
                  <a:pt x="11259" y="65459"/>
                  <a:pt x="10067" y="64958"/>
                  <a:pt x="9257" y="64017"/>
                </a:cubicBezTo>
                <a:cubicBezTo>
                  <a:pt x="8433" y="63045"/>
                  <a:pt x="8168" y="61632"/>
                  <a:pt x="8654" y="60499"/>
                </a:cubicBezTo>
                <a:cubicBezTo>
                  <a:pt x="8757" y="60205"/>
                  <a:pt x="8934" y="59955"/>
                  <a:pt x="9095" y="59719"/>
                </a:cubicBezTo>
                <a:lnTo>
                  <a:pt x="9095" y="59719"/>
                </a:lnTo>
                <a:cubicBezTo>
                  <a:pt x="9022" y="59837"/>
                  <a:pt x="8963" y="59970"/>
                  <a:pt x="8904" y="60102"/>
                </a:cubicBezTo>
                <a:cubicBezTo>
                  <a:pt x="8463" y="61206"/>
                  <a:pt x="8683" y="62589"/>
                  <a:pt x="9478" y="63619"/>
                </a:cubicBezTo>
                <a:cubicBezTo>
                  <a:pt x="10287" y="64664"/>
                  <a:pt x="11480" y="65267"/>
                  <a:pt x="12848" y="65900"/>
                </a:cubicBezTo>
                <a:cubicBezTo>
                  <a:pt x="13084" y="66003"/>
                  <a:pt x="13290" y="66092"/>
                  <a:pt x="13466" y="66195"/>
                </a:cubicBezTo>
                <a:cubicBezTo>
                  <a:pt x="14467" y="66665"/>
                  <a:pt x="15276" y="67225"/>
                  <a:pt x="15894" y="67828"/>
                </a:cubicBezTo>
                <a:cubicBezTo>
                  <a:pt x="16777" y="68711"/>
                  <a:pt x="17263" y="69609"/>
                  <a:pt x="17337" y="70506"/>
                </a:cubicBezTo>
                <a:cubicBezTo>
                  <a:pt x="17425" y="71654"/>
                  <a:pt x="16925" y="72832"/>
                  <a:pt x="15924" y="73847"/>
                </a:cubicBezTo>
                <a:cubicBezTo>
                  <a:pt x="15556" y="74215"/>
                  <a:pt x="15129" y="74539"/>
                  <a:pt x="14673" y="74804"/>
                </a:cubicBezTo>
                <a:cubicBezTo>
                  <a:pt x="13525" y="75466"/>
                  <a:pt x="12245" y="75834"/>
                  <a:pt x="10994" y="76172"/>
                </a:cubicBezTo>
                <a:cubicBezTo>
                  <a:pt x="10552" y="76305"/>
                  <a:pt x="10081" y="76437"/>
                  <a:pt x="9625" y="76584"/>
                </a:cubicBezTo>
                <a:cubicBezTo>
                  <a:pt x="7903" y="77129"/>
                  <a:pt x="6240" y="77894"/>
                  <a:pt x="4680" y="78851"/>
                </a:cubicBezTo>
                <a:cubicBezTo>
                  <a:pt x="3312" y="79689"/>
                  <a:pt x="2341" y="80587"/>
                  <a:pt x="1767" y="81544"/>
                </a:cubicBezTo>
                <a:cubicBezTo>
                  <a:pt x="1428" y="82132"/>
                  <a:pt x="1222" y="82765"/>
                  <a:pt x="1207" y="83383"/>
                </a:cubicBezTo>
                <a:cubicBezTo>
                  <a:pt x="1163" y="84178"/>
                  <a:pt x="1369" y="84958"/>
                  <a:pt x="1605" y="85694"/>
                </a:cubicBezTo>
                <a:cubicBezTo>
                  <a:pt x="2135" y="87357"/>
                  <a:pt x="2782" y="89005"/>
                  <a:pt x="3518" y="90565"/>
                </a:cubicBezTo>
                <a:lnTo>
                  <a:pt x="3577" y="90521"/>
                </a:lnTo>
                <a:cubicBezTo>
                  <a:pt x="2826" y="88975"/>
                  <a:pt x="2179" y="87342"/>
                  <a:pt x="1664" y="85650"/>
                </a:cubicBezTo>
                <a:cubicBezTo>
                  <a:pt x="1443" y="84928"/>
                  <a:pt x="1222" y="84163"/>
                  <a:pt x="1252" y="83383"/>
                </a:cubicBezTo>
                <a:cubicBezTo>
                  <a:pt x="1296" y="82780"/>
                  <a:pt x="1472" y="82177"/>
                  <a:pt x="1825" y="81588"/>
                </a:cubicBezTo>
                <a:cubicBezTo>
                  <a:pt x="2385" y="80631"/>
                  <a:pt x="3356" y="79734"/>
                  <a:pt x="4710" y="78895"/>
                </a:cubicBezTo>
                <a:cubicBezTo>
                  <a:pt x="6285" y="77938"/>
                  <a:pt x="7933" y="77188"/>
                  <a:pt x="9640" y="76643"/>
                </a:cubicBezTo>
                <a:cubicBezTo>
                  <a:pt x="10081" y="76496"/>
                  <a:pt x="10552" y="76364"/>
                  <a:pt x="10994" y="76231"/>
                </a:cubicBezTo>
                <a:cubicBezTo>
                  <a:pt x="12245" y="75878"/>
                  <a:pt x="13525" y="75510"/>
                  <a:pt x="14673" y="74848"/>
                </a:cubicBezTo>
                <a:cubicBezTo>
                  <a:pt x="15129" y="74583"/>
                  <a:pt x="15556" y="74259"/>
                  <a:pt x="15939" y="73877"/>
                </a:cubicBezTo>
                <a:cubicBezTo>
                  <a:pt x="16969" y="72861"/>
                  <a:pt x="17484" y="71669"/>
                  <a:pt x="17366" y="70506"/>
                </a:cubicBezTo>
                <a:cubicBezTo>
                  <a:pt x="17293" y="69594"/>
                  <a:pt x="16807" y="68667"/>
                  <a:pt x="15924" y="67769"/>
                </a:cubicBezTo>
                <a:cubicBezTo>
                  <a:pt x="15291" y="67151"/>
                  <a:pt x="14482" y="66592"/>
                  <a:pt x="13466" y="66121"/>
                </a:cubicBezTo>
                <a:cubicBezTo>
                  <a:pt x="13290" y="66018"/>
                  <a:pt x="13084" y="65930"/>
                  <a:pt x="12848" y="65827"/>
                </a:cubicBezTo>
                <a:cubicBezTo>
                  <a:pt x="11480" y="65194"/>
                  <a:pt x="10302" y="64590"/>
                  <a:pt x="9493" y="63560"/>
                </a:cubicBezTo>
                <a:cubicBezTo>
                  <a:pt x="8713" y="62545"/>
                  <a:pt x="8492" y="61206"/>
                  <a:pt x="8934" y="60117"/>
                </a:cubicBezTo>
                <a:cubicBezTo>
                  <a:pt x="9022" y="59896"/>
                  <a:pt x="9110" y="59719"/>
                  <a:pt x="9243" y="59528"/>
                </a:cubicBezTo>
                <a:lnTo>
                  <a:pt x="9316" y="59454"/>
                </a:lnTo>
                <a:lnTo>
                  <a:pt x="9316" y="59454"/>
                </a:lnTo>
                <a:cubicBezTo>
                  <a:pt x="9272" y="59543"/>
                  <a:pt x="9243" y="59616"/>
                  <a:pt x="9198" y="59719"/>
                </a:cubicBezTo>
                <a:cubicBezTo>
                  <a:pt x="8786" y="60779"/>
                  <a:pt x="8978" y="62089"/>
                  <a:pt x="9743" y="63134"/>
                </a:cubicBezTo>
                <a:cubicBezTo>
                  <a:pt x="10508" y="64223"/>
                  <a:pt x="11656" y="64958"/>
                  <a:pt x="13128" y="65709"/>
                </a:cubicBezTo>
                <a:cubicBezTo>
                  <a:pt x="13349" y="65827"/>
                  <a:pt x="13540" y="65930"/>
                  <a:pt x="13761" y="66047"/>
                </a:cubicBezTo>
                <a:cubicBezTo>
                  <a:pt x="14791" y="66577"/>
                  <a:pt x="15630" y="67195"/>
                  <a:pt x="16233" y="67858"/>
                </a:cubicBezTo>
                <a:cubicBezTo>
                  <a:pt x="17072" y="68799"/>
                  <a:pt x="17513" y="69668"/>
                  <a:pt x="17572" y="70536"/>
                </a:cubicBezTo>
                <a:cubicBezTo>
                  <a:pt x="17646" y="71654"/>
                  <a:pt x="17145" y="72817"/>
                  <a:pt x="16159" y="73788"/>
                </a:cubicBezTo>
                <a:cubicBezTo>
                  <a:pt x="15791" y="74156"/>
                  <a:pt x="15379" y="74465"/>
                  <a:pt x="14923" y="74745"/>
                </a:cubicBezTo>
                <a:cubicBezTo>
                  <a:pt x="13819" y="75392"/>
                  <a:pt x="12569" y="75775"/>
                  <a:pt x="11376" y="76143"/>
                </a:cubicBezTo>
                <a:cubicBezTo>
                  <a:pt x="10935" y="76275"/>
                  <a:pt x="10479" y="76422"/>
                  <a:pt x="10008" y="76570"/>
                </a:cubicBezTo>
                <a:cubicBezTo>
                  <a:pt x="8315" y="77129"/>
                  <a:pt x="6697" y="77924"/>
                  <a:pt x="5181" y="78895"/>
                </a:cubicBezTo>
                <a:cubicBezTo>
                  <a:pt x="3856" y="79748"/>
                  <a:pt x="2900" y="80661"/>
                  <a:pt x="2341" y="81617"/>
                </a:cubicBezTo>
                <a:cubicBezTo>
                  <a:pt x="2017" y="82206"/>
                  <a:pt x="1811" y="82824"/>
                  <a:pt x="1767" y="83442"/>
                </a:cubicBezTo>
                <a:cubicBezTo>
                  <a:pt x="1722" y="84237"/>
                  <a:pt x="1943" y="85032"/>
                  <a:pt x="2135" y="85723"/>
                </a:cubicBezTo>
                <a:cubicBezTo>
                  <a:pt x="2635" y="87401"/>
                  <a:pt x="3282" y="89034"/>
                  <a:pt x="4018" y="90565"/>
                </a:cubicBezTo>
                <a:lnTo>
                  <a:pt x="4077" y="90521"/>
                </a:lnTo>
                <a:cubicBezTo>
                  <a:pt x="3341" y="89005"/>
                  <a:pt x="2694" y="87357"/>
                  <a:pt x="2193" y="85694"/>
                </a:cubicBezTo>
                <a:cubicBezTo>
                  <a:pt x="1987" y="85002"/>
                  <a:pt x="1767" y="84222"/>
                  <a:pt x="1825" y="83442"/>
                </a:cubicBezTo>
                <a:cubicBezTo>
                  <a:pt x="1870" y="82839"/>
                  <a:pt x="2046" y="82235"/>
                  <a:pt x="2385" y="81661"/>
                </a:cubicBezTo>
                <a:cubicBezTo>
                  <a:pt x="2929" y="80705"/>
                  <a:pt x="3871" y="79807"/>
                  <a:pt x="5181" y="78954"/>
                </a:cubicBezTo>
                <a:cubicBezTo>
                  <a:pt x="6697" y="77982"/>
                  <a:pt x="8315" y="77188"/>
                  <a:pt x="9993" y="76614"/>
                </a:cubicBezTo>
                <a:cubicBezTo>
                  <a:pt x="10435" y="76467"/>
                  <a:pt x="10891" y="76319"/>
                  <a:pt x="11362" y="76202"/>
                </a:cubicBezTo>
                <a:cubicBezTo>
                  <a:pt x="12569" y="75834"/>
                  <a:pt x="13819" y="75466"/>
                  <a:pt x="14923" y="74804"/>
                </a:cubicBezTo>
                <a:cubicBezTo>
                  <a:pt x="15379" y="74524"/>
                  <a:pt x="15806" y="74215"/>
                  <a:pt x="16174" y="73847"/>
                </a:cubicBezTo>
                <a:cubicBezTo>
                  <a:pt x="17190" y="72846"/>
                  <a:pt x="17705" y="71669"/>
                  <a:pt x="17616" y="70536"/>
                </a:cubicBezTo>
                <a:cubicBezTo>
                  <a:pt x="17557" y="69653"/>
                  <a:pt x="17116" y="68770"/>
                  <a:pt x="16248" y="67828"/>
                </a:cubicBezTo>
                <a:cubicBezTo>
                  <a:pt x="15630" y="67151"/>
                  <a:pt x="14791" y="66518"/>
                  <a:pt x="13761" y="65989"/>
                </a:cubicBezTo>
                <a:cubicBezTo>
                  <a:pt x="13540" y="65871"/>
                  <a:pt x="13349" y="65768"/>
                  <a:pt x="13128" y="65650"/>
                </a:cubicBezTo>
                <a:cubicBezTo>
                  <a:pt x="11656" y="64900"/>
                  <a:pt x="10523" y="64178"/>
                  <a:pt x="9758" y="63104"/>
                </a:cubicBezTo>
                <a:cubicBezTo>
                  <a:pt x="9022" y="62074"/>
                  <a:pt x="8816" y="60779"/>
                  <a:pt x="9228" y="59734"/>
                </a:cubicBezTo>
                <a:cubicBezTo>
                  <a:pt x="9272" y="59587"/>
                  <a:pt x="9331" y="59454"/>
                  <a:pt x="9404" y="59322"/>
                </a:cubicBezTo>
                <a:cubicBezTo>
                  <a:pt x="9449" y="59293"/>
                  <a:pt x="9478" y="59248"/>
                  <a:pt x="9537" y="59234"/>
                </a:cubicBezTo>
                <a:lnTo>
                  <a:pt x="9537" y="59234"/>
                </a:lnTo>
                <a:cubicBezTo>
                  <a:pt x="9522" y="59278"/>
                  <a:pt x="9522" y="59293"/>
                  <a:pt x="9493" y="59322"/>
                </a:cubicBezTo>
                <a:cubicBezTo>
                  <a:pt x="9095" y="60337"/>
                  <a:pt x="9272" y="61603"/>
                  <a:pt x="9993" y="62677"/>
                </a:cubicBezTo>
                <a:cubicBezTo>
                  <a:pt x="10861" y="64002"/>
                  <a:pt x="12201" y="64870"/>
                  <a:pt x="13393" y="65547"/>
                </a:cubicBezTo>
                <a:lnTo>
                  <a:pt x="13584" y="65635"/>
                </a:lnTo>
                <a:lnTo>
                  <a:pt x="14084" y="65915"/>
                </a:lnTo>
                <a:cubicBezTo>
                  <a:pt x="15129" y="66504"/>
                  <a:pt x="15997" y="67181"/>
                  <a:pt x="16601" y="67916"/>
                </a:cubicBezTo>
                <a:cubicBezTo>
                  <a:pt x="17145" y="68579"/>
                  <a:pt x="17793" y="69476"/>
                  <a:pt x="17852" y="70565"/>
                </a:cubicBezTo>
                <a:cubicBezTo>
                  <a:pt x="17911" y="71669"/>
                  <a:pt x="17396" y="72817"/>
                  <a:pt x="16439" y="73773"/>
                </a:cubicBezTo>
                <a:cubicBezTo>
                  <a:pt x="16071" y="74112"/>
                  <a:pt x="15659" y="74450"/>
                  <a:pt x="15217" y="74701"/>
                </a:cubicBezTo>
                <a:cubicBezTo>
                  <a:pt x="14158" y="75348"/>
                  <a:pt x="12936" y="75731"/>
                  <a:pt x="11774" y="76099"/>
                </a:cubicBezTo>
                <a:cubicBezTo>
                  <a:pt x="11332" y="76246"/>
                  <a:pt x="10861" y="76393"/>
                  <a:pt x="10420" y="76540"/>
                </a:cubicBezTo>
                <a:cubicBezTo>
                  <a:pt x="8757" y="77129"/>
                  <a:pt x="7182" y="77938"/>
                  <a:pt x="5696" y="78954"/>
                </a:cubicBezTo>
                <a:cubicBezTo>
                  <a:pt x="4401" y="79822"/>
                  <a:pt x="3488" y="80734"/>
                  <a:pt x="2944" y="81691"/>
                </a:cubicBezTo>
                <a:cubicBezTo>
                  <a:pt x="2620" y="82280"/>
                  <a:pt x="2429" y="82898"/>
                  <a:pt x="2399" y="83501"/>
                </a:cubicBezTo>
                <a:cubicBezTo>
                  <a:pt x="2341" y="84296"/>
                  <a:pt x="2547" y="85076"/>
                  <a:pt x="2753" y="85767"/>
                </a:cubicBezTo>
                <a:cubicBezTo>
                  <a:pt x="3224" y="87430"/>
                  <a:pt x="3827" y="89049"/>
                  <a:pt x="4563" y="90565"/>
                </a:cubicBezTo>
                <a:lnTo>
                  <a:pt x="4622" y="90521"/>
                </a:lnTo>
                <a:cubicBezTo>
                  <a:pt x="3886" y="89020"/>
                  <a:pt x="3282" y="87401"/>
                  <a:pt x="2797" y="85723"/>
                </a:cubicBezTo>
                <a:cubicBezTo>
                  <a:pt x="2620" y="85061"/>
                  <a:pt x="2414" y="84266"/>
                  <a:pt x="2458" y="83501"/>
                </a:cubicBezTo>
                <a:cubicBezTo>
                  <a:pt x="2488" y="82898"/>
                  <a:pt x="2679" y="82309"/>
                  <a:pt x="3003" y="81720"/>
                </a:cubicBezTo>
                <a:cubicBezTo>
                  <a:pt x="3533" y="80778"/>
                  <a:pt x="4460" y="79851"/>
                  <a:pt x="5725" y="78998"/>
                </a:cubicBezTo>
                <a:cubicBezTo>
                  <a:pt x="7212" y="77997"/>
                  <a:pt x="8801" y="77188"/>
                  <a:pt x="10449" y="76599"/>
                </a:cubicBezTo>
                <a:cubicBezTo>
                  <a:pt x="10891" y="76437"/>
                  <a:pt x="11362" y="76290"/>
                  <a:pt x="11818" y="76158"/>
                </a:cubicBezTo>
                <a:cubicBezTo>
                  <a:pt x="12150" y="76054"/>
                  <a:pt x="12484" y="75949"/>
                  <a:pt x="12817" y="75837"/>
                </a:cubicBezTo>
                <a:lnTo>
                  <a:pt x="12817" y="75837"/>
                </a:lnTo>
                <a:cubicBezTo>
                  <a:pt x="12610" y="75910"/>
                  <a:pt x="12404" y="75982"/>
                  <a:pt x="12201" y="76055"/>
                </a:cubicBezTo>
                <a:cubicBezTo>
                  <a:pt x="11759" y="76202"/>
                  <a:pt x="11288" y="76364"/>
                  <a:pt x="10847" y="76525"/>
                </a:cubicBezTo>
                <a:cubicBezTo>
                  <a:pt x="9228" y="77129"/>
                  <a:pt x="7653" y="77968"/>
                  <a:pt x="6211" y="78998"/>
                </a:cubicBezTo>
                <a:cubicBezTo>
                  <a:pt x="4960" y="79881"/>
                  <a:pt x="4048" y="80808"/>
                  <a:pt x="3533" y="81750"/>
                </a:cubicBezTo>
                <a:cubicBezTo>
                  <a:pt x="3224" y="82338"/>
                  <a:pt x="3047" y="82942"/>
                  <a:pt x="2988" y="83560"/>
                </a:cubicBezTo>
                <a:cubicBezTo>
                  <a:pt x="2929" y="84340"/>
                  <a:pt x="3121" y="85120"/>
                  <a:pt x="3297" y="85797"/>
                </a:cubicBezTo>
                <a:cubicBezTo>
                  <a:pt x="3753" y="87474"/>
                  <a:pt x="4342" y="89079"/>
                  <a:pt x="5078" y="90580"/>
                </a:cubicBezTo>
                <a:lnTo>
                  <a:pt x="5137" y="90550"/>
                </a:lnTo>
                <a:cubicBezTo>
                  <a:pt x="4401" y="89049"/>
                  <a:pt x="3812" y="87430"/>
                  <a:pt x="3356" y="85782"/>
                </a:cubicBezTo>
                <a:cubicBezTo>
                  <a:pt x="3165" y="85120"/>
                  <a:pt x="2988" y="84340"/>
                  <a:pt x="3047" y="83575"/>
                </a:cubicBezTo>
                <a:cubicBezTo>
                  <a:pt x="3076" y="82971"/>
                  <a:pt x="3268" y="82383"/>
                  <a:pt x="3577" y="81809"/>
                </a:cubicBezTo>
                <a:cubicBezTo>
                  <a:pt x="4092" y="80867"/>
                  <a:pt x="4975" y="79925"/>
                  <a:pt x="6226" y="79071"/>
                </a:cubicBezTo>
                <a:cubicBezTo>
                  <a:pt x="7683" y="78041"/>
                  <a:pt x="9228" y="77202"/>
                  <a:pt x="10847" y="76599"/>
                </a:cubicBezTo>
                <a:cubicBezTo>
                  <a:pt x="11288" y="76437"/>
                  <a:pt x="11759" y="76275"/>
                  <a:pt x="12201" y="76128"/>
                </a:cubicBezTo>
                <a:cubicBezTo>
                  <a:pt x="13349" y="75731"/>
                  <a:pt x="14496" y="75348"/>
                  <a:pt x="15556" y="74701"/>
                </a:cubicBezTo>
                <a:cubicBezTo>
                  <a:pt x="15997" y="74436"/>
                  <a:pt x="16395" y="74112"/>
                  <a:pt x="16748" y="73773"/>
                </a:cubicBezTo>
                <a:cubicBezTo>
                  <a:pt x="17705" y="72817"/>
                  <a:pt x="18220" y="71669"/>
                  <a:pt x="18205" y="70565"/>
                </a:cubicBezTo>
                <a:cubicBezTo>
                  <a:pt x="18161" y="69535"/>
                  <a:pt x="17587" y="68637"/>
                  <a:pt x="17028" y="67902"/>
                </a:cubicBezTo>
                <a:cubicBezTo>
                  <a:pt x="16410" y="67092"/>
                  <a:pt x="15527" y="66356"/>
                  <a:pt x="14423" y="65694"/>
                </a:cubicBezTo>
                <a:lnTo>
                  <a:pt x="14202" y="65562"/>
                </a:lnTo>
                <a:cubicBezTo>
                  <a:pt x="14055" y="65473"/>
                  <a:pt x="13893" y="65385"/>
                  <a:pt x="13746" y="65282"/>
                </a:cubicBezTo>
                <a:cubicBezTo>
                  <a:pt x="12112" y="64296"/>
                  <a:pt x="11023" y="63295"/>
                  <a:pt x="10346" y="62162"/>
                </a:cubicBezTo>
                <a:cubicBezTo>
                  <a:pt x="9726" y="61120"/>
                  <a:pt x="9552" y="60010"/>
                  <a:pt x="9861" y="59078"/>
                </a:cubicBezTo>
                <a:lnTo>
                  <a:pt x="9861" y="59078"/>
                </a:lnTo>
                <a:cubicBezTo>
                  <a:pt x="9852" y="59088"/>
                  <a:pt x="9846" y="59094"/>
                  <a:pt x="9846" y="59101"/>
                </a:cubicBezTo>
                <a:cubicBezTo>
                  <a:pt x="9831" y="59131"/>
                  <a:pt x="9802" y="59145"/>
                  <a:pt x="9772" y="59160"/>
                </a:cubicBezTo>
                <a:cubicBezTo>
                  <a:pt x="9787" y="59145"/>
                  <a:pt x="9787" y="59131"/>
                  <a:pt x="9817" y="59101"/>
                </a:cubicBezTo>
                <a:lnTo>
                  <a:pt x="9871" y="59047"/>
                </a:lnTo>
                <a:lnTo>
                  <a:pt x="9871" y="59047"/>
                </a:lnTo>
                <a:cubicBezTo>
                  <a:pt x="9868" y="59057"/>
                  <a:pt x="9864" y="59067"/>
                  <a:pt x="9861" y="59078"/>
                </a:cubicBezTo>
                <a:lnTo>
                  <a:pt x="9861" y="59078"/>
                </a:lnTo>
                <a:cubicBezTo>
                  <a:pt x="9870" y="59067"/>
                  <a:pt x="9882" y="59051"/>
                  <a:pt x="9890" y="59028"/>
                </a:cubicBezTo>
                <a:lnTo>
                  <a:pt x="9890" y="59028"/>
                </a:lnTo>
                <a:lnTo>
                  <a:pt x="9871" y="59047"/>
                </a:lnTo>
                <a:lnTo>
                  <a:pt x="9871" y="59047"/>
                </a:lnTo>
                <a:cubicBezTo>
                  <a:pt x="9882" y="59016"/>
                  <a:pt x="9893" y="58985"/>
                  <a:pt x="9905" y="58954"/>
                </a:cubicBezTo>
                <a:cubicBezTo>
                  <a:pt x="9964" y="58925"/>
                  <a:pt x="10037" y="58866"/>
                  <a:pt x="10081" y="58836"/>
                </a:cubicBezTo>
                <a:lnTo>
                  <a:pt x="10081" y="58836"/>
                </a:lnTo>
                <a:cubicBezTo>
                  <a:pt x="10079" y="58848"/>
                  <a:pt x="10076" y="58859"/>
                  <a:pt x="10073" y="58870"/>
                </a:cubicBezTo>
                <a:lnTo>
                  <a:pt x="10073" y="58870"/>
                </a:lnTo>
                <a:cubicBezTo>
                  <a:pt x="10094" y="58856"/>
                  <a:pt x="10114" y="58846"/>
                  <a:pt x="10134" y="58839"/>
                </a:cubicBezTo>
                <a:lnTo>
                  <a:pt x="10134" y="58839"/>
                </a:lnTo>
                <a:cubicBezTo>
                  <a:pt x="10133" y="58841"/>
                  <a:pt x="10133" y="58844"/>
                  <a:pt x="10132" y="58846"/>
                </a:cubicBezTo>
                <a:lnTo>
                  <a:pt x="10132" y="58846"/>
                </a:lnTo>
                <a:cubicBezTo>
                  <a:pt x="10135" y="58842"/>
                  <a:pt x="10138" y="58839"/>
                  <a:pt x="10140" y="58836"/>
                </a:cubicBezTo>
                <a:lnTo>
                  <a:pt x="10140" y="58836"/>
                </a:lnTo>
                <a:cubicBezTo>
                  <a:pt x="10138" y="58837"/>
                  <a:pt x="10136" y="58838"/>
                  <a:pt x="10134" y="58839"/>
                </a:cubicBezTo>
                <a:lnTo>
                  <a:pt x="10134" y="58839"/>
                </a:lnTo>
                <a:cubicBezTo>
                  <a:pt x="10141" y="58813"/>
                  <a:pt x="10148" y="58788"/>
                  <a:pt x="10155" y="58763"/>
                </a:cubicBezTo>
                <a:cubicBezTo>
                  <a:pt x="10229" y="58719"/>
                  <a:pt x="10302" y="58660"/>
                  <a:pt x="10361" y="58630"/>
                </a:cubicBezTo>
                <a:lnTo>
                  <a:pt x="10361" y="58630"/>
                </a:lnTo>
                <a:cubicBezTo>
                  <a:pt x="10359" y="58642"/>
                  <a:pt x="10357" y="58653"/>
                  <a:pt x="10355" y="58665"/>
                </a:cubicBezTo>
                <a:lnTo>
                  <a:pt x="10355" y="58665"/>
                </a:lnTo>
                <a:cubicBezTo>
                  <a:pt x="10373" y="58652"/>
                  <a:pt x="10390" y="58641"/>
                  <a:pt x="10405" y="58630"/>
                </a:cubicBezTo>
                <a:lnTo>
                  <a:pt x="10405" y="58630"/>
                </a:lnTo>
                <a:cubicBezTo>
                  <a:pt x="10390" y="58660"/>
                  <a:pt x="10361" y="58704"/>
                  <a:pt x="10361" y="58733"/>
                </a:cubicBezTo>
                <a:lnTo>
                  <a:pt x="10344" y="58746"/>
                </a:lnTo>
                <a:lnTo>
                  <a:pt x="10344" y="58746"/>
                </a:lnTo>
                <a:cubicBezTo>
                  <a:pt x="10347" y="58719"/>
                  <a:pt x="10351" y="58692"/>
                  <a:pt x="10355" y="58665"/>
                </a:cubicBezTo>
                <a:lnTo>
                  <a:pt x="10355" y="58665"/>
                </a:lnTo>
                <a:cubicBezTo>
                  <a:pt x="10322" y="58689"/>
                  <a:pt x="10287" y="58714"/>
                  <a:pt x="10258" y="58733"/>
                </a:cubicBezTo>
                <a:lnTo>
                  <a:pt x="10199" y="58851"/>
                </a:lnTo>
                <a:lnTo>
                  <a:pt x="10199" y="58851"/>
                </a:lnTo>
                <a:lnTo>
                  <a:pt x="10344" y="58746"/>
                </a:lnTo>
                <a:lnTo>
                  <a:pt x="10344" y="58746"/>
                </a:lnTo>
                <a:cubicBezTo>
                  <a:pt x="10213" y="59750"/>
                  <a:pt x="10577" y="60712"/>
                  <a:pt x="10847" y="61265"/>
                </a:cubicBezTo>
                <a:cubicBezTo>
                  <a:pt x="11538" y="62663"/>
                  <a:pt x="12686" y="63869"/>
                  <a:pt x="14305" y="64988"/>
                </a:cubicBezTo>
                <a:cubicBezTo>
                  <a:pt x="14555" y="65179"/>
                  <a:pt x="14820" y="65341"/>
                  <a:pt x="15041" y="65488"/>
                </a:cubicBezTo>
                <a:cubicBezTo>
                  <a:pt x="16233" y="66283"/>
                  <a:pt x="17131" y="67151"/>
                  <a:pt x="17705" y="68049"/>
                </a:cubicBezTo>
                <a:cubicBezTo>
                  <a:pt x="18205" y="68814"/>
                  <a:pt x="18676" y="69653"/>
                  <a:pt x="18676" y="70624"/>
                </a:cubicBezTo>
                <a:cubicBezTo>
                  <a:pt x="18676" y="71669"/>
                  <a:pt x="18161" y="72743"/>
                  <a:pt x="17248" y="73656"/>
                </a:cubicBezTo>
                <a:cubicBezTo>
                  <a:pt x="16910" y="74009"/>
                  <a:pt x="16527" y="74303"/>
                  <a:pt x="16100" y="74583"/>
                </a:cubicBezTo>
                <a:cubicBezTo>
                  <a:pt x="15129" y="75201"/>
                  <a:pt x="14040" y="75613"/>
                  <a:pt x="12995" y="76010"/>
                </a:cubicBezTo>
                <a:cubicBezTo>
                  <a:pt x="12554" y="76172"/>
                  <a:pt x="12068" y="76364"/>
                  <a:pt x="11627" y="76540"/>
                </a:cubicBezTo>
                <a:cubicBezTo>
                  <a:pt x="10081" y="77202"/>
                  <a:pt x="8595" y="78071"/>
                  <a:pt x="7197" y="79145"/>
                </a:cubicBezTo>
                <a:cubicBezTo>
                  <a:pt x="6005" y="80057"/>
                  <a:pt x="5196" y="80985"/>
                  <a:pt x="4695" y="81956"/>
                </a:cubicBezTo>
                <a:cubicBezTo>
                  <a:pt x="4401" y="82530"/>
                  <a:pt x="4224" y="83133"/>
                  <a:pt x="4180" y="83722"/>
                </a:cubicBezTo>
                <a:cubicBezTo>
                  <a:pt x="4121" y="84472"/>
                  <a:pt x="4268" y="85223"/>
                  <a:pt x="4445" y="85929"/>
                </a:cubicBezTo>
                <a:cubicBezTo>
                  <a:pt x="4842" y="87577"/>
                  <a:pt x="5416" y="89167"/>
                  <a:pt x="6137" y="90638"/>
                </a:cubicBezTo>
                <a:lnTo>
                  <a:pt x="6182" y="90594"/>
                </a:lnTo>
                <a:cubicBezTo>
                  <a:pt x="5475" y="89123"/>
                  <a:pt x="4901" y="87548"/>
                  <a:pt x="4489" y="85914"/>
                </a:cubicBezTo>
                <a:cubicBezTo>
                  <a:pt x="4327" y="85208"/>
                  <a:pt x="4180" y="84472"/>
                  <a:pt x="4239" y="83722"/>
                </a:cubicBezTo>
                <a:cubicBezTo>
                  <a:pt x="4268" y="83133"/>
                  <a:pt x="4460" y="82544"/>
                  <a:pt x="4754" y="81971"/>
                </a:cubicBezTo>
                <a:cubicBezTo>
                  <a:pt x="5254" y="81014"/>
                  <a:pt x="6064" y="80116"/>
                  <a:pt x="7241" y="79189"/>
                </a:cubicBezTo>
                <a:cubicBezTo>
                  <a:pt x="8610" y="78130"/>
                  <a:pt x="10111" y="77261"/>
                  <a:pt x="11656" y="76599"/>
                </a:cubicBezTo>
                <a:cubicBezTo>
                  <a:pt x="12098" y="76422"/>
                  <a:pt x="12569" y="76231"/>
                  <a:pt x="13010" y="76069"/>
                </a:cubicBezTo>
                <a:cubicBezTo>
                  <a:pt x="14055" y="75657"/>
                  <a:pt x="15159" y="75260"/>
                  <a:pt x="16145" y="74627"/>
                </a:cubicBezTo>
                <a:cubicBezTo>
                  <a:pt x="16557" y="74362"/>
                  <a:pt x="16954" y="74038"/>
                  <a:pt x="17278" y="73715"/>
                </a:cubicBezTo>
                <a:cubicBezTo>
                  <a:pt x="18205" y="72773"/>
                  <a:pt x="18720" y="71684"/>
                  <a:pt x="18735" y="70624"/>
                </a:cubicBezTo>
                <a:cubicBezTo>
                  <a:pt x="18749" y="69623"/>
                  <a:pt x="18234" y="68770"/>
                  <a:pt x="17763" y="68005"/>
                </a:cubicBezTo>
                <a:cubicBezTo>
                  <a:pt x="17175" y="67107"/>
                  <a:pt x="16262" y="66239"/>
                  <a:pt x="15070" y="65429"/>
                </a:cubicBezTo>
                <a:cubicBezTo>
                  <a:pt x="14850" y="65282"/>
                  <a:pt x="14599" y="65120"/>
                  <a:pt x="14335" y="64944"/>
                </a:cubicBezTo>
                <a:cubicBezTo>
                  <a:pt x="12716" y="63840"/>
                  <a:pt x="11583" y="62618"/>
                  <a:pt x="10891" y="61220"/>
                </a:cubicBezTo>
                <a:cubicBezTo>
                  <a:pt x="10626" y="60676"/>
                  <a:pt x="10214" y="59616"/>
                  <a:pt x="10435" y="58571"/>
                </a:cubicBezTo>
                <a:cubicBezTo>
                  <a:pt x="10508" y="58513"/>
                  <a:pt x="10582" y="58483"/>
                  <a:pt x="10670" y="58424"/>
                </a:cubicBezTo>
                <a:lnTo>
                  <a:pt x="10670" y="58424"/>
                </a:lnTo>
                <a:cubicBezTo>
                  <a:pt x="10670" y="58427"/>
                  <a:pt x="10670" y="58430"/>
                  <a:pt x="10669" y="58433"/>
                </a:cubicBezTo>
                <a:lnTo>
                  <a:pt x="10669" y="58433"/>
                </a:lnTo>
                <a:cubicBezTo>
                  <a:pt x="10675" y="58430"/>
                  <a:pt x="10680" y="58427"/>
                  <a:pt x="10685" y="58424"/>
                </a:cubicBezTo>
                <a:lnTo>
                  <a:pt x="10685" y="58424"/>
                </a:lnTo>
                <a:cubicBezTo>
                  <a:pt x="10677" y="58436"/>
                  <a:pt x="10671" y="58448"/>
                  <a:pt x="10667" y="58460"/>
                </a:cubicBezTo>
                <a:lnTo>
                  <a:pt x="10667" y="58460"/>
                </a:lnTo>
                <a:cubicBezTo>
                  <a:pt x="10668" y="58451"/>
                  <a:pt x="10668" y="58442"/>
                  <a:pt x="10669" y="58433"/>
                </a:cubicBezTo>
                <a:lnTo>
                  <a:pt x="10669" y="58433"/>
                </a:lnTo>
                <a:cubicBezTo>
                  <a:pt x="10613" y="58464"/>
                  <a:pt x="10547" y="58516"/>
                  <a:pt x="10494" y="58557"/>
                </a:cubicBezTo>
                <a:cubicBezTo>
                  <a:pt x="10479" y="58557"/>
                  <a:pt x="10479" y="58571"/>
                  <a:pt x="10479" y="58571"/>
                </a:cubicBezTo>
                <a:cubicBezTo>
                  <a:pt x="10464" y="58616"/>
                  <a:pt x="10464" y="58645"/>
                  <a:pt x="10435" y="58689"/>
                </a:cubicBezTo>
                <a:cubicBezTo>
                  <a:pt x="10508" y="58630"/>
                  <a:pt x="10567" y="58586"/>
                  <a:pt x="10641" y="58557"/>
                </a:cubicBezTo>
                <a:cubicBezTo>
                  <a:pt x="10651" y="58524"/>
                  <a:pt x="10654" y="58492"/>
                  <a:pt x="10667" y="58460"/>
                </a:cubicBezTo>
                <a:lnTo>
                  <a:pt x="10667" y="58460"/>
                </a:lnTo>
                <a:cubicBezTo>
                  <a:pt x="10589" y="59316"/>
                  <a:pt x="10865" y="60169"/>
                  <a:pt x="11141" y="60764"/>
                </a:cubicBezTo>
                <a:cubicBezTo>
                  <a:pt x="11833" y="62265"/>
                  <a:pt x="12981" y="63590"/>
                  <a:pt x="14614" y="64797"/>
                </a:cubicBezTo>
                <a:cubicBezTo>
                  <a:pt x="14835" y="64944"/>
                  <a:pt x="15070" y="65120"/>
                  <a:pt x="15365" y="65326"/>
                </a:cubicBezTo>
                <a:cubicBezTo>
                  <a:pt x="16616" y="66195"/>
                  <a:pt x="17543" y="67107"/>
                  <a:pt x="18087" y="68064"/>
                </a:cubicBezTo>
                <a:cubicBezTo>
                  <a:pt x="18543" y="68844"/>
                  <a:pt x="18985" y="69682"/>
                  <a:pt x="18970" y="70624"/>
                </a:cubicBezTo>
                <a:cubicBezTo>
                  <a:pt x="18941" y="71654"/>
                  <a:pt x="18440" y="72699"/>
                  <a:pt x="17543" y="73597"/>
                </a:cubicBezTo>
                <a:cubicBezTo>
                  <a:pt x="17204" y="73935"/>
                  <a:pt x="16836" y="74244"/>
                  <a:pt x="16439" y="74524"/>
                </a:cubicBezTo>
                <a:cubicBezTo>
                  <a:pt x="15497" y="75127"/>
                  <a:pt x="14452" y="75554"/>
                  <a:pt x="13437" y="75952"/>
                </a:cubicBezTo>
                <a:cubicBezTo>
                  <a:pt x="12995" y="76143"/>
                  <a:pt x="12510" y="76319"/>
                  <a:pt x="12068" y="76525"/>
                </a:cubicBezTo>
                <a:cubicBezTo>
                  <a:pt x="10552" y="77202"/>
                  <a:pt x="9095" y="78115"/>
                  <a:pt x="7756" y="79189"/>
                </a:cubicBezTo>
                <a:cubicBezTo>
                  <a:pt x="6594" y="80131"/>
                  <a:pt x="5799" y="81058"/>
                  <a:pt x="5328" y="82029"/>
                </a:cubicBezTo>
                <a:cubicBezTo>
                  <a:pt x="5034" y="82603"/>
                  <a:pt x="4857" y="83192"/>
                  <a:pt x="4813" y="83781"/>
                </a:cubicBezTo>
                <a:cubicBezTo>
                  <a:pt x="4754" y="84531"/>
                  <a:pt x="4887" y="85267"/>
                  <a:pt x="5048" y="85959"/>
                </a:cubicBezTo>
                <a:cubicBezTo>
                  <a:pt x="5416" y="87622"/>
                  <a:pt x="5990" y="89182"/>
                  <a:pt x="6682" y="90638"/>
                </a:cubicBezTo>
                <a:lnTo>
                  <a:pt x="6741" y="90594"/>
                </a:lnTo>
                <a:cubicBezTo>
                  <a:pt x="6020" y="89152"/>
                  <a:pt x="5475" y="87577"/>
                  <a:pt x="5107" y="85929"/>
                </a:cubicBezTo>
                <a:cubicBezTo>
                  <a:pt x="4960" y="85238"/>
                  <a:pt x="4813" y="84516"/>
                  <a:pt x="4857" y="83751"/>
                </a:cubicBezTo>
                <a:cubicBezTo>
                  <a:pt x="4916" y="83163"/>
                  <a:pt x="5078" y="82603"/>
                  <a:pt x="5357" y="82029"/>
                </a:cubicBezTo>
                <a:cubicBezTo>
                  <a:pt x="5843" y="81073"/>
                  <a:pt x="6623" y="80146"/>
                  <a:pt x="7771" y="79233"/>
                </a:cubicBezTo>
                <a:cubicBezTo>
                  <a:pt x="9110" y="78144"/>
                  <a:pt x="10567" y="77247"/>
                  <a:pt x="12068" y="76584"/>
                </a:cubicBezTo>
                <a:cubicBezTo>
                  <a:pt x="12510" y="76378"/>
                  <a:pt x="12995" y="76202"/>
                  <a:pt x="13437" y="76010"/>
                </a:cubicBezTo>
                <a:cubicBezTo>
                  <a:pt x="14452" y="75613"/>
                  <a:pt x="15512" y="75186"/>
                  <a:pt x="16454" y="74553"/>
                </a:cubicBezTo>
                <a:cubicBezTo>
                  <a:pt x="16851" y="74289"/>
                  <a:pt x="17248" y="73965"/>
                  <a:pt x="17572" y="73641"/>
                </a:cubicBezTo>
                <a:cubicBezTo>
                  <a:pt x="18470" y="72714"/>
                  <a:pt x="18985" y="71654"/>
                  <a:pt x="19029" y="70609"/>
                </a:cubicBezTo>
                <a:cubicBezTo>
                  <a:pt x="19058" y="69653"/>
                  <a:pt x="18602" y="68799"/>
                  <a:pt x="18146" y="68005"/>
                </a:cubicBezTo>
                <a:cubicBezTo>
                  <a:pt x="17572" y="67048"/>
                  <a:pt x="16660" y="66136"/>
                  <a:pt x="15409" y="65253"/>
                </a:cubicBezTo>
                <a:cubicBezTo>
                  <a:pt x="15114" y="65047"/>
                  <a:pt x="14864" y="64885"/>
                  <a:pt x="14644" y="64723"/>
                </a:cubicBezTo>
                <a:cubicBezTo>
                  <a:pt x="13010" y="63546"/>
                  <a:pt x="11877" y="62221"/>
                  <a:pt x="11185" y="60720"/>
                </a:cubicBezTo>
                <a:cubicBezTo>
                  <a:pt x="10920" y="60102"/>
                  <a:pt x="10641" y="59234"/>
                  <a:pt x="10729" y="58365"/>
                </a:cubicBezTo>
                <a:cubicBezTo>
                  <a:pt x="10817" y="58321"/>
                  <a:pt x="10891" y="58277"/>
                  <a:pt x="10994" y="58218"/>
                </a:cubicBezTo>
                <a:lnTo>
                  <a:pt x="10994" y="58218"/>
                </a:lnTo>
                <a:cubicBezTo>
                  <a:pt x="10964" y="58851"/>
                  <a:pt x="11097" y="59528"/>
                  <a:pt x="11406" y="60279"/>
                </a:cubicBezTo>
                <a:cubicBezTo>
                  <a:pt x="12068" y="61897"/>
                  <a:pt x="13275" y="63354"/>
                  <a:pt x="14908" y="64605"/>
                </a:cubicBezTo>
                <a:cubicBezTo>
                  <a:pt x="15129" y="64767"/>
                  <a:pt x="15379" y="64958"/>
                  <a:pt x="15674" y="65179"/>
                </a:cubicBezTo>
                <a:cubicBezTo>
                  <a:pt x="16998" y="66136"/>
                  <a:pt x="17911" y="67092"/>
                  <a:pt x="18455" y="68078"/>
                </a:cubicBezTo>
                <a:cubicBezTo>
                  <a:pt x="18897" y="68888"/>
                  <a:pt x="19279" y="69682"/>
                  <a:pt x="19250" y="70609"/>
                </a:cubicBezTo>
                <a:cubicBezTo>
                  <a:pt x="19191" y="71595"/>
                  <a:pt x="18691" y="72640"/>
                  <a:pt x="17808" y="73523"/>
                </a:cubicBezTo>
                <a:cubicBezTo>
                  <a:pt x="17484" y="73862"/>
                  <a:pt x="17116" y="74171"/>
                  <a:pt x="16733" y="74436"/>
                </a:cubicBezTo>
                <a:cubicBezTo>
                  <a:pt x="15821" y="75039"/>
                  <a:pt x="14820" y="75466"/>
                  <a:pt x="13834" y="75878"/>
                </a:cubicBezTo>
                <a:cubicBezTo>
                  <a:pt x="13393" y="76069"/>
                  <a:pt x="12922" y="76275"/>
                  <a:pt x="12480" y="76467"/>
                </a:cubicBezTo>
                <a:cubicBezTo>
                  <a:pt x="10994" y="77173"/>
                  <a:pt x="9566" y="78085"/>
                  <a:pt x="8271" y="79189"/>
                </a:cubicBezTo>
                <a:cubicBezTo>
                  <a:pt x="7138" y="80146"/>
                  <a:pt x="6388" y="81073"/>
                  <a:pt x="5917" y="82044"/>
                </a:cubicBezTo>
                <a:cubicBezTo>
                  <a:pt x="5637" y="82618"/>
                  <a:pt x="5475" y="83207"/>
                  <a:pt x="5416" y="83795"/>
                </a:cubicBezTo>
                <a:cubicBezTo>
                  <a:pt x="5343" y="84546"/>
                  <a:pt x="5490" y="85311"/>
                  <a:pt x="5622" y="85959"/>
                </a:cubicBezTo>
                <a:cubicBezTo>
                  <a:pt x="5961" y="87592"/>
                  <a:pt x="6505" y="89167"/>
                  <a:pt x="7212" y="90609"/>
                </a:cubicBezTo>
                <a:lnTo>
                  <a:pt x="7271" y="90580"/>
                </a:lnTo>
                <a:cubicBezTo>
                  <a:pt x="6579" y="89137"/>
                  <a:pt x="6020" y="87577"/>
                  <a:pt x="5666" y="85944"/>
                </a:cubicBezTo>
                <a:cubicBezTo>
                  <a:pt x="5549" y="85296"/>
                  <a:pt x="5402" y="84546"/>
                  <a:pt x="5475" y="83795"/>
                </a:cubicBezTo>
                <a:cubicBezTo>
                  <a:pt x="5519" y="83221"/>
                  <a:pt x="5696" y="82633"/>
                  <a:pt x="5961" y="82074"/>
                </a:cubicBezTo>
                <a:cubicBezTo>
                  <a:pt x="6432" y="81117"/>
                  <a:pt x="7197" y="80205"/>
                  <a:pt x="8301" y="79263"/>
                </a:cubicBezTo>
                <a:cubicBezTo>
                  <a:pt x="9611" y="78159"/>
                  <a:pt x="11023" y="77247"/>
                  <a:pt x="12495" y="76540"/>
                </a:cubicBezTo>
                <a:cubicBezTo>
                  <a:pt x="12936" y="76334"/>
                  <a:pt x="13393" y="76143"/>
                  <a:pt x="13864" y="75952"/>
                </a:cubicBezTo>
                <a:cubicBezTo>
                  <a:pt x="14835" y="75525"/>
                  <a:pt x="15865" y="75113"/>
                  <a:pt x="16763" y="74495"/>
                </a:cubicBezTo>
                <a:cubicBezTo>
                  <a:pt x="17175" y="74230"/>
                  <a:pt x="17543" y="73935"/>
                  <a:pt x="17866" y="73582"/>
                </a:cubicBezTo>
                <a:cubicBezTo>
                  <a:pt x="18749" y="72684"/>
                  <a:pt x="19265" y="71625"/>
                  <a:pt x="19323" y="70595"/>
                </a:cubicBezTo>
                <a:cubicBezTo>
                  <a:pt x="19382" y="69668"/>
                  <a:pt x="18970" y="68858"/>
                  <a:pt x="18529" y="68049"/>
                </a:cubicBezTo>
                <a:cubicBezTo>
                  <a:pt x="17984" y="67033"/>
                  <a:pt x="17057" y="66077"/>
                  <a:pt x="15733" y="65106"/>
                </a:cubicBezTo>
                <a:cubicBezTo>
                  <a:pt x="15438" y="64885"/>
                  <a:pt x="15188" y="64693"/>
                  <a:pt x="14967" y="64532"/>
                </a:cubicBezTo>
                <a:cubicBezTo>
                  <a:pt x="13319" y="63281"/>
                  <a:pt x="12142" y="61839"/>
                  <a:pt x="11480" y="60249"/>
                </a:cubicBezTo>
                <a:cubicBezTo>
                  <a:pt x="11196" y="59546"/>
                  <a:pt x="11048" y="58905"/>
                  <a:pt x="11060" y="58315"/>
                </a:cubicBezTo>
                <a:lnTo>
                  <a:pt x="11060" y="58315"/>
                </a:lnTo>
                <a:cubicBezTo>
                  <a:pt x="11047" y="58322"/>
                  <a:pt x="11035" y="58329"/>
                  <a:pt x="11023" y="58336"/>
                </a:cubicBezTo>
                <a:cubicBezTo>
                  <a:pt x="11023" y="58279"/>
                  <a:pt x="11051" y="58221"/>
                  <a:pt x="11066" y="58178"/>
                </a:cubicBezTo>
                <a:lnTo>
                  <a:pt x="11066" y="58178"/>
                </a:lnTo>
                <a:cubicBezTo>
                  <a:pt x="11063" y="58223"/>
                  <a:pt x="11061" y="58269"/>
                  <a:pt x="11060" y="58315"/>
                </a:cubicBezTo>
                <a:lnTo>
                  <a:pt x="11060" y="58315"/>
                </a:lnTo>
                <a:cubicBezTo>
                  <a:pt x="11129" y="58278"/>
                  <a:pt x="11212" y="58241"/>
                  <a:pt x="11273" y="58204"/>
                </a:cubicBezTo>
                <a:cubicBezTo>
                  <a:pt x="11273" y="58146"/>
                  <a:pt x="11273" y="58103"/>
                  <a:pt x="11301" y="58033"/>
                </a:cubicBezTo>
                <a:lnTo>
                  <a:pt x="11301" y="58033"/>
                </a:lnTo>
                <a:cubicBezTo>
                  <a:pt x="11243" y="58069"/>
                  <a:pt x="11185" y="58100"/>
                  <a:pt x="11128" y="58129"/>
                </a:cubicBezTo>
                <a:lnTo>
                  <a:pt x="11128" y="58129"/>
                </a:lnTo>
                <a:cubicBezTo>
                  <a:pt x="11182" y="58091"/>
                  <a:pt x="11239" y="58059"/>
                  <a:pt x="11303" y="58027"/>
                </a:cubicBezTo>
                <a:lnTo>
                  <a:pt x="11303" y="58027"/>
                </a:lnTo>
                <a:cubicBezTo>
                  <a:pt x="11302" y="58029"/>
                  <a:pt x="11301" y="58031"/>
                  <a:pt x="11301" y="58033"/>
                </a:cubicBezTo>
                <a:lnTo>
                  <a:pt x="11301" y="58033"/>
                </a:lnTo>
                <a:cubicBezTo>
                  <a:pt x="11311" y="58026"/>
                  <a:pt x="11322" y="58019"/>
                  <a:pt x="11332" y="58012"/>
                </a:cubicBezTo>
                <a:cubicBezTo>
                  <a:pt x="11362" y="58557"/>
                  <a:pt x="11465" y="59160"/>
                  <a:pt x="11730" y="59808"/>
                </a:cubicBezTo>
                <a:cubicBezTo>
                  <a:pt x="12362" y="61529"/>
                  <a:pt x="13569" y="63075"/>
                  <a:pt x="15232" y="64399"/>
                </a:cubicBezTo>
                <a:cubicBezTo>
                  <a:pt x="15482" y="64590"/>
                  <a:pt x="15733" y="64782"/>
                  <a:pt x="16027" y="65003"/>
                </a:cubicBezTo>
                <a:cubicBezTo>
                  <a:pt x="17410" y="66033"/>
                  <a:pt x="18323" y="67048"/>
                  <a:pt x="18867" y="68093"/>
                </a:cubicBezTo>
                <a:cubicBezTo>
                  <a:pt x="19265" y="68902"/>
                  <a:pt x="19618" y="69697"/>
                  <a:pt x="19559" y="70595"/>
                </a:cubicBezTo>
                <a:cubicBezTo>
                  <a:pt x="19485" y="71581"/>
                  <a:pt x="18985" y="72611"/>
                  <a:pt x="18131" y="73464"/>
                </a:cubicBezTo>
                <a:cubicBezTo>
                  <a:pt x="17808" y="73803"/>
                  <a:pt x="17440" y="74097"/>
                  <a:pt x="17057" y="74377"/>
                </a:cubicBezTo>
                <a:cubicBezTo>
                  <a:pt x="16189" y="74980"/>
                  <a:pt x="15217" y="75407"/>
                  <a:pt x="14261" y="75819"/>
                </a:cubicBezTo>
                <a:cubicBezTo>
                  <a:pt x="13819" y="76025"/>
                  <a:pt x="13349" y="76231"/>
                  <a:pt x="12907" y="76452"/>
                </a:cubicBezTo>
                <a:cubicBezTo>
                  <a:pt x="11435" y="77188"/>
                  <a:pt x="10052" y="78130"/>
                  <a:pt x="8786" y="79248"/>
                </a:cubicBezTo>
                <a:cubicBezTo>
                  <a:pt x="7712" y="80205"/>
                  <a:pt x="6962" y="81146"/>
                  <a:pt x="6505" y="82118"/>
                </a:cubicBezTo>
                <a:cubicBezTo>
                  <a:pt x="6226" y="82692"/>
                  <a:pt x="6064" y="83251"/>
                  <a:pt x="6020" y="83839"/>
                </a:cubicBezTo>
                <a:cubicBezTo>
                  <a:pt x="5946" y="84605"/>
                  <a:pt x="6079" y="85355"/>
                  <a:pt x="6211" y="86003"/>
                </a:cubicBezTo>
                <a:cubicBezTo>
                  <a:pt x="6535" y="87636"/>
                  <a:pt x="7050" y="89182"/>
                  <a:pt x="7756" y="90609"/>
                </a:cubicBezTo>
                <a:lnTo>
                  <a:pt x="7800" y="90580"/>
                </a:lnTo>
                <a:cubicBezTo>
                  <a:pt x="7109" y="89167"/>
                  <a:pt x="6594" y="87622"/>
                  <a:pt x="6255" y="85973"/>
                </a:cubicBezTo>
                <a:cubicBezTo>
                  <a:pt x="6137" y="85355"/>
                  <a:pt x="6020" y="84605"/>
                  <a:pt x="6093" y="83839"/>
                </a:cubicBezTo>
                <a:cubicBezTo>
                  <a:pt x="6152" y="83280"/>
                  <a:pt x="6314" y="82706"/>
                  <a:pt x="6579" y="82132"/>
                </a:cubicBezTo>
                <a:cubicBezTo>
                  <a:pt x="7035" y="81176"/>
                  <a:pt x="7771" y="80234"/>
                  <a:pt x="8831" y="79307"/>
                </a:cubicBezTo>
                <a:cubicBezTo>
                  <a:pt x="10111" y="78174"/>
                  <a:pt x="11480" y="77247"/>
                  <a:pt x="12936" y="76525"/>
                </a:cubicBezTo>
                <a:cubicBezTo>
                  <a:pt x="13378" y="76305"/>
                  <a:pt x="13834" y="76099"/>
                  <a:pt x="14305" y="75893"/>
                </a:cubicBezTo>
                <a:cubicBezTo>
                  <a:pt x="15232" y="75481"/>
                  <a:pt x="16218" y="75039"/>
                  <a:pt x="17101" y="74450"/>
                </a:cubicBezTo>
                <a:cubicBezTo>
                  <a:pt x="17484" y="74171"/>
                  <a:pt x="17852" y="73877"/>
                  <a:pt x="18161" y="73538"/>
                </a:cubicBezTo>
                <a:cubicBezTo>
                  <a:pt x="19029" y="72655"/>
                  <a:pt x="19544" y="71625"/>
                  <a:pt x="19618" y="70624"/>
                </a:cubicBezTo>
                <a:cubicBezTo>
                  <a:pt x="19691" y="69697"/>
                  <a:pt x="19323" y="68888"/>
                  <a:pt x="18911" y="68078"/>
                </a:cubicBezTo>
                <a:cubicBezTo>
                  <a:pt x="18382" y="67019"/>
                  <a:pt x="17469" y="66003"/>
                  <a:pt x="16071" y="64958"/>
                </a:cubicBezTo>
                <a:cubicBezTo>
                  <a:pt x="15777" y="64738"/>
                  <a:pt x="15512" y="64532"/>
                  <a:pt x="15276" y="64340"/>
                </a:cubicBezTo>
                <a:cubicBezTo>
                  <a:pt x="13599" y="63016"/>
                  <a:pt x="12421" y="61471"/>
                  <a:pt x="11774" y="59763"/>
                </a:cubicBezTo>
                <a:cubicBezTo>
                  <a:pt x="11560" y="59175"/>
                  <a:pt x="11431" y="58623"/>
                  <a:pt x="11409" y="58130"/>
                </a:cubicBezTo>
                <a:lnTo>
                  <a:pt x="11409" y="58130"/>
                </a:lnTo>
                <a:cubicBezTo>
                  <a:pt x="11388" y="58144"/>
                  <a:pt x="11367" y="58158"/>
                  <a:pt x="11347" y="58174"/>
                </a:cubicBezTo>
                <a:cubicBezTo>
                  <a:pt x="11347" y="58115"/>
                  <a:pt x="11362" y="58056"/>
                  <a:pt x="11362" y="57998"/>
                </a:cubicBezTo>
                <a:cubicBezTo>
                  <a:pt x="11450" y="57953"/>
                  <a:pt x="11524" y="57909"/>
                  <a:pt x="11612" y="57850"/>
                </a:cubicBezTo>
                <a:lnTo>
                  <a:pt x="11612" y="57850"/>
                </a:lnTo>
                <a:cubicBezTo>
                  <a:pt x="11609" y="57861"/>
                  <a:pt x="11607" y="57872"/>
                  <a:pt x="11605" y="57882"/>
                </a:cubicBezTo>
                <a:lnTo>
                  <a:pt x="11605" y="57882"/>
                </a:lnTo>
                <a:cubicBezTo>
                  <a:pt x="11627" y="57871"/>
                  <a:pt x="11649" y="57859"/>
                  <a:pt x="11671" y="57845"/>
                </a:cubicBezTo>
                <a:lnTo>
                  <a:pt x="11671" y="57845"/>
                </a:lnTo>
                <a:lnTo>
                  <a:pt x="11671" y="57983"/>
                </a:lnTo>
                <a:cubicBezTo>
                  <a:pt x="11680" y="57977"/>
                  <a:pt x="11690" y="57971"/>
                  <a:pt x="11699" y="57965"/>
                </a:cubicBezTo>
                <a:lnTo>
                  <a:pt x="11699" y="57965"/>
                </a:lnTo>
                <a:cubicBezTo>
                  <a:pt x="11749" y="58386"/>
                  <a:pt x="11848" y="58842"/>
                  <a:pt x="11995" y="59322"/>
                </a:cubicBezTo>
                <a:cubicBezTo>
                  <a:pt x="12627" y="61147"/>
                  <a:pt x="13805" y="62795"/>
                  <a:pt x="15527" y="64223"/>
                </a:cubicBezTo>
                <a:cubicBezTo>
                  <a:pt x="15777" y="64414"/>
                  <a:pt x="16042" y="64620"/>
                  <a:pt x="16336" y="64855"/>
                </a:cubicBezTo>
                <a:cubicBezTo>
                  <a:pt x="17793" y="66003"/>
                  <a:pt x="18720" y="67033"/>
                  <a:pt x="19235" y="68137"/>
                </a:cubicBezTo>
                <a:cubicBezTo>
                  <a:pt x="19574" y="68902"/>
                  <a:pt x="19912" y="69712"/>
                  <a:pt x="19824" y="70624"/>
                </a:cubicBezTo>
                <a:cubicBezTo>
                  <a:pt x="19721" y="71581"/>
                  <a:pt x="19206" y="72581"/>
                  <a:pt x="18382" y="73435"/>
                </a:cubicBezTo>
                <a:cubicBezTo>
                  <a:pt x="18072" y="73744"/>
                  <a:pt x="17719" y="74053"/>
                  <a:pt x="17337" y="74318"/>
                </a:cubicBezTo>
                <a:cubicBezTo>
                  <a:pt x="16483" y="74907"/>
                  <a:pt x="15556" y="75348"/>
                  <a:pt x="14644" y="75775"/>
                </a:cubicBezTo>
                <a:cubicBezTo>
                  <a:pt x="14202" y="75966"/>
                  <a:pt x="13731" y="76187"/>
                  <a:pt x="13290" y="76437"/>
                </a:cubicBezTo>
                <a:cubicBezTo>
                  <a:pt x="11847" y="77188"/>
                  <a:pt x="10508" y="78144"/>
                  <a:pt x="9272" y="79277"/>
                </a:cubicBezTo>
                <a:cubicBezTo>
                  <a:pt x="8242" y="80263"/>
                  <a:pt x="7535" y="81191"/>
                  <a:pt x="7094" y="82177"/>
                </a:cubicBezTo>
                <a:cubicBezTo>
                  <a:pt x="6829" y="82736"/>
                  <a:pt x="6667" y="83310"/>
                  <a:pt x="6608" y="83884"/>
                </a:cubicBezTo>
                <a:cubicBezTo>
                  <a:pt x="6535" y="84649"/>
                  <a:pt x="6652" y="85385"/>
                  <a:pt x="6756" y="86018"/>
                </a:cubicBezTo>
                <a:cubicBezTo>
                  <a:pt x="7050" y="87651"/>
                  <a:pt x="7565" y="89182"/>
                  <a:pt x="8271" y="90594"/>
                </a:cubicBezTo>
                <a:lnTo>
                  <a:pt x="8315" y="90565"/>
                </a:lnTo>
                <a:cubicBezTo>
                  <a:pt x="7624" y="89167"/>
                  <a:pt x="7123" y="87622"/>
                  <a:pt x="6814" y="86003"/>
                </a:cubicBezTo>
                <a:cubicBezTo>
                  <a:pt x="6697" y="85370"/>
                  <a:pt x="6594" y="84634"/>
                  <a:pt x="6667" y="83884"/>
                </a:cubicBezTo>
                <a:cubicBezTo>
                  <a:pt x="6726" y="83310"/>
                  <a:pt x="6888" y="82736"/>
                  <a:pt x="7138" y="82191"/>
                </a:cubicBezTo>
                <a:cubicBezTo>
                  <a:pt x="7580" y="81235"/>
                  <a:pt x="8301" y="80293"/>
                  <a:pt x="9316" y="79336"/>
                </a:cubicBezTo>
                <a:cubicBezTo>
                  <a:pt x="10523" y="78203"/>
                  <a:pt x="11877" y="77247"/>
                  <a:pt x="13304" y="76481"/>
                </a:cubicBezTo>
                <a:cubicBezTo>
                  <a:pt x="13746" y="76246"/>
                  <a:pt x="14202" y="76025"/>
                  <a:pt x="14673" y="75819"/>
                </a:cubicBezTo>
                <a:cubicBezTo>
                  <a:pt x="15571" y="75407"/>
                  <a:pt x="16513" y="74966"/>
                  <a:pt x="17351" y="74347"/>
                </a:cubicBezTo>
                <a:cubicBezTo>
                  <a:pt x="17734" y="74083"/>
                  <a:pt x="18087" y="73788"/>
                  <a:pt x="18396" y="73450"/>
                </a:cubicBezTo>
                <a:cubicBezTo>
                  <a:pt x="19250" y="72581"/>
                  <a:pt x="19765" y="71581"/>
                  <a:pt x="19853" y="70595"/>
                </a:cubicBezTo>
                <a:cubicBezTo>
                  <a:pt x="19941" y="69697"/>
                  <a:pt x="19603" y="68873"/>
                  <a:pt x="19250" y="68078"/>
                </a:cubicBezTo>
                <a:cubicBezTo>
                  <a:pt x="18735" y="66960"/>
                  <a:pt x="17808" y="65915"/>
                  <a:pt x="16336" y="64767"/>
                </a:cubicBezTo>
                <a:cubicBezTo>
                  <a:pt x="16042" y="64532"/>
                  <a:pt x="15777" y="64326"/>
                  <a:pt x="15527" y="64120"/>
                </a:cubicBezTo>
                <a:cubicBezTo>
                  <a:pt x="13805" y="62707"/>
                  <a:pt x="12627" y="61073"/>
                  <a:pt x="12024" y="59248"/>
                </a:cubicBezTo>
                <a:cubicBezTo>
                  <a:pt x="11861" y="58785"/>
                  <a:pt x="11762" y="58354"/>
                  <a:pt x="11718" y="57954"/>
                </a:cubicBezTo>
                <a:lnTo>
                  <a:pt x="11718" y="57954"/>
                </a:lnTo>
                <a:cubicBezTo>
                  <a:pt x="11712" y="57958"/>
                  <a:pt x="11706" y="57961"/>
                  <a:pt x="11699" y="57965"/>
                </a:cubicBezTo>
                <a:lnTo>
                  <a:pt x="11699" y="57965"/>
                </a:lnTo>
                <a:cubicBezTo>
                  <a:pt x="11694" y="57921"/>
                  <a:pt x="11690" y="57878"/>
                  <a:pt x="11686" y="57836"/>
                </a:cubicBezTo>
                <a:cubicBezTo>
                  <a:pt x="11681" y="57839"/>
                  <a:pt x="11676" y="57842"/>
                  <a:pt x="11671" y="57845"/>
                </a:cubicBezTo>
                <a:lnTo>
                  <a:pt x="11671" y="57845"/>
                </a:lnTo>
                <a:lnTo>
                  <a:pt x="11671" y="57806"/>
                </a:lnTo>
                <a:cubicBezTo>
                  <a:pt x="11681" y="57799"/>
                  <a:pt x="11692" y="57792"/>
                  <a:pt x="11703" y="57786"/>
                </a:cubicBezTo>
                <a:lnTo>
                  <a:pt x="11703" y="57786"/>
                </a:lnTo>
                <a:cubicBezTo>
                  <a:pt x="11707" y="57841"/>
                  <a:pt x="11712" y="57897"/>
                  <a:pt x="11718" y="57954"/>
                </a:cubicBezTo>
                <a:lnTo>
                  <a:pt x="11718" y="57954"/>
                </a:lnTo>
                <a:cubicBezTo>
                  <a:pt x="11795" y="57913"/>
                  <a:pt x="11878" y="57884"/>
                  <a:pt x="11950" y="57836"/>
                </a:cubicBezTo>
                <a:cubicBezTo>
                  <a:pt x="11950" y="57777"/>
                  <a:pt x="11950" y="57703"/>
                  <a:pt x="11936" y="57659"/>
                </a:cubicBezTo>
                <a:cubicBezTo>
                  <a:pt x="11871" y="57698"/>
                  <a:pt x="11783" y="57737"/>
                  <a:pt x="11703" y="57786"/>
                </a:cubicBezTo>
                <a:lnTo>
                  <a:pt x="11703" y="57786"/>
                </a:lnTo>
                <a:cubicBezTo>
                  <a:pt x="11702" y="57773"/>
                  <a:pt x="11701" y="57760"/>
                  <a:pt x="11700" y="57747"/>
                </a:cubicBezTo>
                <a:cubicBezTo>
                  <a:pt x="11730" y="57718"/>
                  <a:pt x="11744" y="57718"/>
                  <a:pt x="11774" y="57703"/>
                </a:cubicBezTo>
                <a:lnTo>
                  <a:pt x="11995" y="57600"/>
                </a:lnTo>
                <a:cubicBezTo>
                  <a:pt x="11995" y="57605"/>
                  <a:pt x="11996" y="57610"/>
                  <a:pt x="11996" y="57614"/>
                </a:cubicBezTo>
                <a:lnTo>
                  <a:pt x="11996" y="57614"/>
                </a:lnTo>
                <a:cubicBezTo>
                  <a:pt x="12012" y="57609"/>
                  <a:pt x="12027" y="57602"/>
                  <a:pt x="12042" y="57595"/>
                </a:cubicBezTo>
                <a:lnTo>
                  <a:pt x="12042" y="57595"/>
                </a:lnTo>
                <a:cubicBezTo>
                  <a:pt x="12047" y="57652"/>
                  <a:pt x="12054" y="57710"/>
                  <a:pt x="12062" y="57768"/>
                </a:cubicBezTo>
                <a:lnTo>
                  <a:pt x="12062" y="57768"/>
                </a:lnTo>
                <a:cubicBezTo>
                  <a:pt x="12142" y="57737"/>
                  <a:pt x="12223" y="57686"/>
                  <a:pt x="12304" y="57659"/>
                </a:cubicBezTo>
                <a:lnTo>
                  <a:pt x="12289" y="57468"/>
                </a:lnTo>
                <a:cubicBezTo>
                  <a:pt x="12274" y="57468"/>
                  <a:pt x="12259" y="57482"/>
                  <a:pt x="12245" y="57482"/>
                </a:cubicBezTo>
                <a:cubicBezTo>
                  <a:pt x="12161" y="57518"/>
                  <a:pt x="12107" y="57564"/>
                  <a:pt x="12042" y="57595"/>
                </a:cubicBezTo>
                <a:lnTo>
                  <a:pt x="12042" y="57595"/>
                </a:lnTo>
                <a:cubicBezTo>
                  <a:pt x="12041" y="57582"/>
                  <a:pt x="12040" y="57569"/>
                  <a:pt x="12039" y="57556"/>
                </a:cubicBezTo>
                <a:cubicBezTo>
                  <a:pt x="12127" y="57497"/>
                  <a:pt x="12245" y="57453"/>
                  <a:pt x="12333" y="57409"/>
                </a:cubicBezTo>
                <a:cubicBezTo>
                  <a:pt x="12334" y="57418"/>
                  <a:pt x="12335" y="57427"/>
                  <a:pt x="12336" y="57436"/>
                </a:cubicBezTo>
                <a:lnTo>
                  <a:pt x="12336" y="57436"/>
                </a:lnTo>
                <a:lnTo>
                  <a:pt x="12394" y="57400"/>
                </a:lnTo>
                <a:lnTo>
                  <a:pt x="12394" y="57400"/>
                </a:lnTo>
                <a:cubicBezTo>
                  <a:pt x="12401" y="57463"/>
                  <a:pt x="12409" y="57528"/>
                  <a:pt x="12418" y="57593"/>
                </a:cubicBezTo>
                <a:lnTo>
                  <a:pt x="12418" y="57593"/>
                </a:lnTo>
                <a:cubicBezTo>
                  <a:pt x="12502" y="57561"/>
                  <a:pt x="12572" y="57514"/>
                  <a:pt x="12642" y="57468"/>
                </a:cubicBezTo>
                <a:cubicBezTo>
                  <a:pt x="12642" y="57394"/>
                  <a:pt x="12642" y="57335"/>
                  <a:pt x="12613" y="57262"/>
                </a:cubicBezTo>
                <a:lnTo>
                  <a:pt x="12394" y="57400"/>
                </a:lnTo>
                <a:lnTo>
                  <a:pt x="12394" y="57400"/>
                </a:lnTo>
                <a:cubicBezTo>
                  <a:pt x="12393" y="57393"/>
                  <a:pt x="12393" y="57386"/>
                  <a:pt x="12392" y="57379"/>
                </a:cubicBezTo>
                <a:cubicBezTo>
                  <a:pt x="12480" y="57321"/>
                  <a:pt x="12583" y="57262"/>
                  <a:pt x="12686" y="57203"/>
                </a:cubicBezTo>
                <a:cubicBezTo>
                  <a:pt x="12694" y="57263"/>
                  <a:pt x="12703" y="57322"/>
                  <a:pt x="12713" y="57382"/>
                </a:cubicBezTo>
                <a:lnTo>
                  <a:pt x="12713" y="57382"/>
                </a:lnTo>
                <a:cubicBezTo>
                  <a:pt x="12709" y="57333"/>
                  <a:pt x="12701" y="57290"/>
                  <a:pt x="12701" y="57247"/>
                </a:cubicBezTo>
                <a:cubicBezTo>
                  <a:pt x="12728" y="57240"/>
                  <a:pt x="12748" y="57228"/>
                  <a:pt x="12769" y="57214"/>
                </a:cubicBezTo>
                <a:lnTo>
                  <a:pt x="12769" y="57214"/>
                </a:lnTo>
                <a:cubicBezTo>
                  <a:pt x="12778" y="57271"/>
                  <a:pt x="12788" y="57331"/>
                  <a:pt x="12798" y="57395"/>
                </a:cubicBezTo>
                <a:lnTo>
                  <a:pt x="12798" y="57395"/>
                </a:lnTo>
                <a:cubicBezTo>
                  <a:pt x="12877" y="57350"/>
                  <a:pt x="12944" y="57306"/>
                  <a:pt x="13010" y="57262"/>
                </a:cubicBezTo>
                <a:cubicBezTo>
                  <a:pt x="12995" y="57188"/>
                  <a:pt x="12995" y="57144"/>
                  <a:pt x="12995" y="57100"/>
                </a:cubicBezTo>
                <a:cubicBezTo>
                  <a:pt x="12936" y="57115"/>
                  <a:pt x="12907" y="57159"/>
                  <a:pt x="12848" y="57173"/>
                </a:cubicBezTo>
                <a:cubicBezTo>
                  <a:pt x="12816" y="57181"/>
                  <a:pt x="12793" y="57198"/>
                  <a:pt x="12769" y="57214"/>
                </a:cubicBezTo>
                <a:lnTo>
                  <a:pt x="12769" y="57214"/>
                </a:lnTo>
                <a:cubicBezTo>
                  <a:pt x="12766" y="57195"/>
                  <a:pt x="12763" y="57177"/>
                  <a:pt x="12760" y="57159"/>
                </a:cubicBezTo>
                <a:cubicBezTo>
                  <a:pt x="12848" y="57100"/>
                  <a:pt x="12936" y="57041"/>
                  <a:pt x="13054" y="56982"/>
                </a:cubicBezTo>
                <a:cubicBezTo>
                  <a:pt x="13062" y="57054"/>
                  <a:pt x="13070" y="57125"/>
                  <a:pt x="13083" y="57199"/>
                </a:cubicBezTo>
                <a:lnTo>
                  <a:pt x="13083" y="57199"/>
                </a:lnTo>
                <a:cubicBezTo>
                  <a:pt x="13079" y="57140"/>
                  <a:pt x="13069" y="57088"/>
                  <a:pt x="13069" y="57026"/>
                </a:cubicBezTo>
                <a:cubicBezTo>
                  <a:pt x="13116" y="57003"/>
                  <a:pt x="13162" y="56980"/>
                  <a:pt x="13202" y="56956"/>
                </a:cubicBezTo>
                <a:lnTo>
                  <a:pt x="13202" y="56956"/>
                </a:lnTo>
                <a:cubicBezTo>
                  <a:pt x="13209" y="57018"/>
                  <a:pt x="13216" y="57083"/>
                  <a:pt x="13226" y="57150"/>
                </a:cubicBezTo>
                <a:lnTo>
                  <a:pt x="13226" y="57150"/>
                </a:lnTo>
                <a:lnTo>
                  <a:pt x="13363" y="57070"/>
                </a:lnTo>
                <a:cubicBezTo>
                  <a:pt x="13349" y="56997"/>
                  <a:pt x="13349" y="56938"/>
                  <a:pt x="13363" y="56864"/>
                </a:cubicBezTo>
                <a:lnTo>
                  <a:pt x="13363" y="56864"/>
                </a:lnTo>
                <a:cubicBezTo>
                  <a:pt x="13348" y="56868"/>
                  <a:pt x="13335" y="56873"/>
                  <a:pt x="13323" y="56878"/>
                </a:cubicBezTo>
                <a:lnTo>
                  <a:pt x="13323" y="56878"/>
                </a:lnTo>
                <a:lnTo>
                  <a:pt x="13408" y="56827"/>
                </a:lnTo>
                <a:lnTo>
                  <a:pt x="13408" y="56827"/>
                </a:lnTo>
                <a:cubicBezTo>
                  <a:pt x="13410" y="56891"/>
                  <a:pt x="13422" y="56945"/>
                  <a:pt x="13422" y="57012"/>
                </a:cubicBezTo>
                <a:lnTo>
                  <a:pt x="13500" y="56966"/>
                </a:lnTo>
                <a:lnTo>
                  <a:pt x="13500" y="56966"/>
                </a:lnTo>
                <a:cubicBezTo>
                  <a:pt x="13845" y="59193"/>
                  <a:pt x="15079" y="61317"/>
                  <a:pt x="17131" y="63281"/>
                </a:cubicBezTo>
                <a:cubicBezTo>
                  <a:pt x="17410" y="63560"/>
                  <a:pt x="17719" y="63825"/>
                  <a:pt x="18058" y="64120"/>
                </a:cubicBezTo>
                <a:cubicBezTo>
                  <a:pt x="19323" y="65253"/>
                  <a:pt x="20736" y="66607"/>
                  <a:pt x="21178" y="68314"/>
                </a:cubicBezTo>
                <a:cubicBezTo>
                  <a:pt x="21413" y="69241"/>
                  <a:pt x="21472" y="69991"/>
                  <a:pt x="21310" y="70683"/>
                </a:cubicBezTo>
                <a:cubicBezTo>
                  <a:pt x="21104" y="71537"/>
                  <a:pt x="20604" y="72420"/>
                  <a:pt x="19868" y="73214"/>
                </a:cubicBezTo>
                <a:cubicBezTo>
                  <a:pt x="19603" y="73509"/>
                  <a:pt x="19279" y="73788"/>
                  <a:pt x="18955" y="74068"/>
                </a:cubicBezTo>
                <a:cubicBezTo>
                  <a:pt x="18279" y="74598"/>
                  <a:pt x="17543" y="75069"/>
                  <a:pt x="16822" y="75510"/>
                </a:cubicBezTo>
                <a:cubicBezTo>
                  <a:pt x="16380" y="75790"/>
                  <a:pt x="15894" y="76084"/>
                  <a:pt x="15482" y="76378"/>
                </a:cubicBezTo>
                <a:cubicBezTo>
                  <a:pt x="14173" y="77276"/>
                  <a:pt x="12995" y="78350"/>
                  <a:pt x="11980" y="79557"/>
                </a:cubicBezTo>
                <a:cubicBezTo>
                  <a:pt x="11156" y="80572"/>
                  <a:pt x="10567" y="81544"/>
                  <a:pt x="10184" y="82544"/>
                </a:cubicBezTo>
                <a:cubicBezTo>
                  <a:pt x="9978" y="83089"/>
                  <a:pt x="9831" y="83648"/>
                  <a:pt x="9758" y="84193"/>
                </a:cubicBezTo>
                <a:cubicBezTo>
                  <a:pt x="9684" y="84811"/>
                  <a:pt x="9684" y="85473"/>
                  <a:pt x="9758" y="86238"/>
                </a:cubicBezTo>
                <a:cubicBezTo>
                  <a:pt x="9920" y="87813"/>
                  <a:pt x="10346" y="89314"/>
                  <a:pt x="11023" y="90653"/>
                </a:cubicBezTo>
                <a:lnTo>
                  <a:pt x="11082" y="90609"/>
                </a:lnTo>
                <a:cubicBezTo>
                  <a:pt x="10405" y="89270"/>
                  <a:pt x="9978" y="87798"/>
                  <a:pt x="9817" y="86224"/>
                </a:cubicBezTo>
                <a:cubicBezTo>
                  <a:pt x="9743" y="85444"/>
                  <a:pt x="9714" y="84781"/>
                  <a:pt x="9817" y="84193"/>
                </a:cubicBezTo>
                <a:cubicBezTo>
                  <a:pt x="9890" y="83663"/>
                  <a:pt x="10008" y="83104"/>
                  <a:pt x="10229" y="82559"/>
                </a:cubicBezTo>
                <a:cubicBezTo>
                  <a:pt x="10597" y="81558"/>
                  <a:pt x="11185" y="80602"/>
                  <a:pt x="12024" y="79601"/>
                </a:cubicBezTo>
                <a:cubicBezTo>
                  <a:pt x="13025" y="78380"/>
                  <a:pt x="14187" y="77320"/>
                  <a:pt x="15497" y="76408"/>
                </a:cubicBezTo>
                <a:cubicBezTo>
                  <a:pt x="15939" y="76113"/>
                  <a:pt x="16395" y="75819"/>
                  <a:pt x="16836" y="75554"/>
                </a:cubicBezTo>
                <a:cubicBezTo>
                  <a:pt x="17557" y="75113"/>
                  <a:pt x="18308" y="74642"/>
                  <a:pt x="18985" y="74097"/>
                </a:cubicBezTo>
                <a:cubicBezTo>
                  <a:pt x="19323" y="73818"/>
                  <a:pt x="19632" y="73538"/>
                  <a:pt x="19927" y="73244"/>
                </a:cubicBezTo>
                <a:cubicBezTo>
                  <a:pt x="20677" y="72464"/>
                  <a:pt x="21178" y="71551"/>
                  <a:pt x="21384" y="70668"/>
                </a:cubicBezTo>
                <a:cubicBezTo>
                  <a:pt x="21546" y="69977"/>
                  <a:pt x="21516" y="69226"/>
                  <a:pt x="21251" y="68284"/>
                </a:cubicBezTo>
                <a:cubicBezTo>
                  <a:pt x="20795" y="66548"/>
                  <a:pt x="19382" y="65209"/>
                  <a:pt x="18087" y="64075"/>
                </a:cubicBezTo>
                <a:cubicBezTo>
                  <a:pt x="17763" y="63781"/>
                  <a:pt x="17440" y="63501"/>
                  <a:pt x="17175" y="63222"/>
                </a:cubicBezTo>
                <a:cubicBezTo>
                  <a:pt x="15134" y="61255"/>
                  <a:pt x="13899" y="59156"/>
                  <a:pt x="13572" y="56925"/>
                </a:cubicBezTo>
                <a:lnTo>
                  <a:pt x="13572" y="56925"/>
                </a:lnTo>
                <a:lnTo>
                  <a:pt x="13500" y="56966"/>
                </a:lnTo>
                <a:lnTo>
                  <a:pt x="13500" y="56966"/>
                </a:lnTo>
                <a:cubicBezTo>
                  <a:pt x="13499" y="56957"/>
                  <a:pt x="13497" y="56947"/>
                  <a:pt x="13496" y="56938"/>
                </a:cubicBezTo>
                <a:cubicBezTo>
                  <a:pt x="13496" y="56879"/>
                  <a:pt x="13466" y="56835"/>
                  <a:pt x="13466" y="56791"/>
                </a:cubicBezTo>
                <a:lnTo>
                  <a:pt x="13408" y="56827"/>
                </a:lnTo>
                <a:lnTo>
                  <a:pt x="13408" y="56827"/>
                </a:lnTo>
                <a:cubicBezTo>
                  <a:pt x="13408" y="56820"/>
                  <a:pt x="13407" y="56813"/>
                  <a:pt x="13407" y="56806"/>
                </a:cubicBezTo>
                <a:cubicBezTo>
                  <a:pt x="13496" y="56747"/>
                  <a:pt x="13584" y="56688"/>
                  <a:pt x="13672" y="56614"/>
                </a:cubicBezTo>
                <a:cubicBezTo>
                  <a:pt x="13672" y="56634"/>
                  <a:pt x="13673" y="56653"/>
                  <a:pt x="13675" y="56670"/>
                </a:cubicBezTo>
                <a:lnTo>
                  <a:pt x="13675" y="56670"/>
                </a:lnTo>
                <a:cubicBezTo>
                  <a:pt x="13700" y="56656"/>
                  <a:pt x="13724" y="56641"/>
                  <a:pt x="13747" y="56626"/>
                </a:cubicBezTo>
                <a:lnTo>
                  <a:pt x="13747" y="56626"/>
                </a:lnTo>
                <a:cubicBezTo>
                  <a:pt x="13753" y="56688"/>
                  <a:pt x="13775" y="56741"/>
                  <a:pt x="13775" y="56806"/>
                </a:cubicBezTo>
                <a:cubicBezTo>
                  <a:pt x="13793" y="56791"/>
                  <a:pt x="13811" y="56778"/>
                  <a:pt x="13830" y="56766"/>
                </a:cubicBezTo>
                <a:lnTo>
                  <a:pt x="13830" y="56766"/>
                </a:lnTo>
                <a:cubicBezTo>
                  <a:pt x="14165" y="58967"/>
                  <a:pt x="15391" y="61085"/>
                  <a:pt x="17440" y="63119"/>
                </a:cubicBezTo>
                <a:cubicBezTo>
                  <a:pt x="17734" y="63413"/>
                  <a:pt x="18058" y="63693"/>
                  <a:pt x="18382" y="64002"/>
                </a:cubicBezTo>
                <a:cubicBezTo>
                  <a:pt x="19780" y="65253"/>
                  <a:pt x="21163" y="66636"/>
                  <a:pt x="21560" y="68358"/>
                </a:cubicBezTo>
                <a:cubicBezTo>
                  <a:pt x="21766" y="69241"/>
                  <a:pt x="21781" y="69991"/>
                  <a:pt x="21604" y="70698"/>
                </a:cubicBezTo>
                <a:cubicBezTo>
                  <a:pt x="21384" y="71537"/>
                  <a:pt x="20883" y="72405"/>
                  <a:pt x="20162" y="73170"/>
                </a:cubicBezTo>
                <a:cubicBezTo>
                  <a:pt x="19897" y="73464"/>
                  <a:pt x="19603" y="73744"/>
                  <a:pt x="19265" y="74024"/>
                </a:cubicBezTo>
                <a:cubicBezTo>
                  <a:pt x="18617" y="74553"/>
                  <a:pt x="17925" y="75010"/>
                  <a:pt x="17219" y="75466"/>
                </a:cubicBezTo>
                <a:cubicBezTo>
                  <a:pt x="16777" y="75760"/>
                  <a:pt x="16307" y="76040"/>
                  <a:pt x="15880" y="76378"/>
                </a:cubicBezTo>
                <a:cubicBezTo>
                  <a:pt x="14599" y="77305"/>
                  <a:pt x="13452" y="78409"/>
                  <a:pt x="12495" y="79631"/>
                </a:cubicBezTo>
                <a:cubicBezTo>
                  <a:pt x="11730" y="80631"/>
                  <a:pt x="11141" y="81632"/>
                  <a:pt x="10773" y="82633"/>
                </a:cubicBezTo>
                <a:cubicBezTo>
                  <a:pt x="10567" y="83163"/>
                  <a:pt x="10435" y="83722"/>
                  <a:pt x="10361" y="84266"/>
                </a:cubicBezTo>
                <a:cubicBezTo>
                  <a:pt x="10287" y="84870"/>
                  <a:pt x="10273" y="85547"/>
                  <a:pt x="10346" y="86297"/>
                </a:cubicBezTo>
                <a:cubicBezTo>
                  <a:pt x="10494" y="87872"/>
                  <a:pt x="10891" y="89343"/>
                  <a:pt x="11583" y="90668"/>
                </a:cubicBezTo>
                <a:lnTo>
                  <a:pt x="11627" y="90638"/>
                </a:lnTo>
                <a:cubicBezTo>
                  <a:pt x="10950" y="89314"/>
                  <a:pt x="10552" y="87842"/>
                  <a:pt x="10420" y="86268"/>
                </a:cubicBezTo>
                <a:cubicBezTo>
                  <a:pt x="10346" y="85517"/>
                  <a:pt x="10361" y="84870"/>
                  <a:pt x="10435" y="84266"/>
                </a:cubicBezTo>
                <a:cubicBezTo>
                  <a:pt x="10508" y="83736"/>
                  <a:pt x="10641" y="83177"/>
                  <a:pt x="10847" y="82647"/>
                </a:cubicBezTo>
                <a:cubicBezTo>
                  <a:pt x="11215" y="81676"/>
                  <a:pt x="11774" y="80661"/>
                  <a:pt x="12554" y="79675"/>
                </a:cubicBezTo>
                <a:cubicBezTo>
                  <a:pt x="13510" y="78439"/>
                  <a:pt x="14644" y="77350"/>
                  <a:pt x="15924" y="76437"/>
                </a:cubicBezTo>
                <a:cubicBezTo>
                  <a:pt x="16365" y="76113"/>
                  <a:pt x="16822" y="75804"/>
                  <a:pt x="17263" y="75510"/>
                </a:cubicBezTo>
                <a:cubicBezTo>
                  <a:pt x="17940" y="75069"/>
                  <a:pt x="18661" y="74612"/>
                  <a:pt x="19309" y="74083"/>
                </a:cubicBezTo>
                <a:cubicBezTo>
                  <a:pt x="19632" y="73803"/>
                  <a:pt x="19941" y="73523"/>
                  <a:pt x="20206" y="73229"/>
                </a:cubicBezTo>
                <a:cubicBezTo>
                  <a:pt x="20942" y="72434"/>
                  <a:pt x="21443" y="71581"/>
                  <a:pt x="21663" y="70712"/>
                </a:cubicBezTo>
                <a:cubicBezTo>
                  <a:pt x="21840" y="70006"/>
                  <a:pt x="21825" y="69241"/>
                  <a:pt x="21619" y="68343"/>
                </a:cubicBezTo>
                <a:cubicBezTo>
                  <a:pt x="21222" y="66592"/>
                  <a:pt x="19824" y="65194"/>
                  <a:pt x="18426" y="63943"/>
                </a:cubicBezTo>
                <a:cubicBezTo>
                  <a:pt x="18072" y="63634"/>
                  <a:pt x="17778" y="63354"/>
                  <a:pt x="17484" y="63060"/>
                </a:cubicBezTo>
                <a:cubicBezTo>
                  <a:pt x="15427" y="61046"/>
                  <a:pt x="14230" y="58922"/>
                  <a:pt x="13892" y="56726"/>
                </a:cubicBezTo>
                <a:lnTo>
                  <a:pt x="13892" y="56726"/>
                </a:lnTo>
                <a:cubicBezTo>
                  <a:pt x="13871" y="56739"/>
                  <a:pt x="13850" y="56752"/>
                  <a:pt x="13830" y="56766"/>
                </a:cubicBezTo>
                <a:lnTo>
                  <a:pt x="13830" y="56766"/>
                </a:lnTo>
                <a:cubicBezTo>
                  <a:pt x="13821" y="56705"/>
                  <a:pt x="13813" y="56645"/>
                  <a:pt x="13805" y="56585"/>
                </a:cubicBezTo>
                <a:cubicBezTo>
                  <a:pt x="13786" y="56599"/>
                  <a:pt x="13767" y="56613"/>
                  <a:pt x="13747" y="56626"/>
                </a:cubicBezTo>
                <a:lnTo>
                  <a:pt x="13747" y="56626"/>
                </a:lnTo>
                <a:cubicBezTo>
                  <a:pt x="13746" y="56618"/>
                  <a:pt x="13746" y="56609"/>
                  <a:pt x="13746" y="56599"/>
                </a:cubicBezTo>
                <a:cubicBezTo>
                  <a:pt x="13788" y="56576"/>
                  <a:pt x="13827" y="56554"/>
                  <a:pt x="13864" y="56532"/>
                </a:cubicBezTo>
                <a:lnTo>
                  <a:pt x="13864" y="56532"/>
                </a:lnTo>
                <a:cubicBezTo>
                  <a:pt x="13873" y="56597"/>
                  <a:pt x="13882" y="56662"/>
                  <a:pt x="13892" y="56726"/>
                </a:cubicBezTo>
                <a:lnTo>
                  <a:pt x="13892" y="56726"/>
                </a:lnTo>
                <a:cubicBezTo>
                  <a:pt x="13935" y="56700"/>
                  <a:pt x="13980" y="56674"/>
                  <a:pt x="14025" y="56644"/>
                </a:cubicBezTo>
                <a:lnTo>
                  <a:pt x="14025" y="56599"/>
                </a:lnTo>
                <a:cubicBezTo>
                  <a:pt x="14011" y="56557"/>
                  <a:pt x="14011" y="56501"/>
                  <a:pt x="14011" y="56431"/>
                </a:cubicBezTo>
                <a:lnTo>
                  <a:pt x="14011" y="56431"/>
                </a:lnTo>
                <a:cubicBezTo>
                  <a:pt x="14002" y="56437"/>
                  <a:pt x="13993" y="56442"/>
                  <a:pt x="13984" y="56448"/>
                </a:cubicBezTo>
                <a:lnTo>
                  <a:pt x="13984" y="56448"/>
                </a:lnTo>
                <a:cubicBezTo>
                  <a:pt x="13993" y="56440"/>
                  <a:pt x="14002" y="56432"/>
                  <a:pt x="14011" y="56423"/>
                </a:cubicBezTo>
                <a:cubicBezTo>
                  <a:pt x="14011" y="56426"/>
                  <a:pt x="14011" y="56428"/>
                  <a:pt x="14011" y="56431"/>
                </a:cubicBezTo>
                <a:lnTo>
                  <a:pt x="14011" y="56431"/>
                </a:lnTo>
                <a:cubicBezTo>
                  <a:pt x="14044" y="56410"/>
                  <a:pt x="14078" y="56388"/>
                  <a:pt x="14114" y="56364"/>
                </a:cubicBezTo>
                <a:cubicBezTo>
                  <a:pt x="14114" y="56368"/>
                  <a:pt x="14115" y="56372"/>
                  <a:pt x="14115" y="56376"/>
                </a:cubicBezTo>
                <a:lnTo>
                  <a:pt x="14115" y="56376"/>
                </a:lnTo>
                <a:cubicBezTo>
                  <a:pt x="14132" y="56363"/>
                  <a:pt x="14148" y="56351"/>
                  <a:pt x="14164" y="56338"/>
                </a:cubicBezTo>
                <a:lnTo>
                  <a:pt x="14164" y="56338"/>
                </a:lnTo>
                <a:cubicBezTo>
                  <a:pt x="14171" y="56399"/>
                  <a:pt x="14180" y="56459"/>
                  <a:pt x="14189" y="56520"/>
                </a:cubicBezTo>
                <a:lnTo>
                  <a:pt x="14189" y="56520"/>
                </a:lnTo>
                <a:cubicBezTo>
                  <a:pt x="14236" y="56487"/>
                  <a:pt x="14283" y="56457"/>
                  <a:pt x="14335" y="56423"/>
                </a:cubicBezTo>
                <a:cubicBezTo>
                  <a:pt x="14320" y="56349"/>
                  <a:pt x="14320" y="56276"/>
                  <a:pt x="14320" y="56217"/>
                </a:cubicBezTo>
                <a:cubicBezTo>
                  <a:pt x="14264" y="56254"/>
                  <a:pt x="14215" y="56297"/>
                  <a:pt x="14164" y="56338"/>
                </a:cubicBezTo>
                <a:lnTo>
                  <a:pt x="14164" y="56338"/>
                </a:lnTo>
                <a:cubicBezTo>
                  <a:pt x="14162" y="56322"/>
                  <a:pt x="14160" y="56306"/>
                  <a:pt x="14158" y="56290"/>
                </a:cubicBezTo>
                <a:cubicBezTo>
                  <a:pt x="14231" y="56232"/>
                  <a:pt x="14320" y="56173"/>
                  <a:pt x="14393" y="56099"/>
                </a:cubicBezTo>
                <a:cubicBezTo>
                  <a:pt x="14395" y="56114"/>
                  <a:pt x="14397" y="56130"/>
                  <a:pt x="14399" y="56145"/>
                </a:cubicBezTo>
                <a:lnTo>
                  <a:pt x="14399" y="56145"/>
                </a:lnTo>
                <a:cubicBezTo>
                  <a:pt x="14431" y="56125"/>
                  <a:pt x="14465" y="56100"/>
                  <a:pt x="14499" y="56073"/>
                </a:cubicBezTo>
                <a:lnTo>
                  <a:pt x="14499" y="56073"/>
                </a:lnTo>
                <a:cubicBezTo>
                  <a:pt x="14507" y="56141"/>
                  <a:pt x="14516" y="56208"/>
                  <a:pt x="14526" y="56275"/>
                </a:cubicBezTo>
                <a:lnTo>
                  <a:pt x="14526" y="56275"/>
                </a:lnTo>
                <a:cubicBezTo>
                  <a:pt x="14561" y="56251"/>
                  <a:pt x="14597" y="56228"/>
                  <a:pt x="14629" y="56202"/>
                </a:cubicBezTo>
                <a:cubicBezTo>
                  <a:pt x="14629" y="56129"/>
                  <a:pt x="14629" y="56055"/>
                  <a:pt x="14614" y="55981"/>
                </a:cubicBezTo>
                <a:cubicBezTo>
                  <a:pt x="14578" y="56010"/>
                  <a:pt x="14538" y="56043"/>
                  <a:pt x="14499" y="56073"/>
                </a:cubicBezTo>
                <a:lnTo>
                  <a:pt x="14499" y="56073"/>
                </a:lnTo>
                <a:cubicBezTo>
                  <a:pt x="14498" y="56067"/>
                  <a:pt x="14497" y="56061"/>
                  <a:pt x="14496" y="56055"/>
                </a:cubicBezTo>
                <a:cubicBezTo>
                  <a:pt x="14570" y="55996"/>
                  <a:pt x="14644" y="55937"/>
                  <a:pt x="14747" y="55864"/>
                </a:cubicBezTo>
                <a:cubicBezTo>
                  <a:pt x="14747" y="55870"/>
                  <a:pt x="14748" y="55877"/>
                  <a:pt x="14749" y="55884"/>
                </a:cubicBezTo>
                <a:lnTo>
                  <a:pt x="14749" y="55884"/>
                </a:lnTo>
                <a:cubicBezTo>
                  <a:pt x="14760" y="55875"/>
                  <a:pt x="14771" y="55866"/>
                  <a:pt x="14782" y="55857"/>
                </a:cubicBezTo>
                <a:lnTo>
                  <a:pt x="14782" y="55857"/>
                </a:lnTo>
                <a:cubicBezTo>
                  <a:pt x="14790" y="55930"/>
                  <a:pt x="14800" y="56003"/>
                  <a:pt x="14810" y="56076"/>
                </a:cubicBezTo>
                <a:lnTo>
                  <a:pt x="14810" y="56076"/>
                </a:lnTo>
                <a:cubicBezTo>
                  <a:pt x="14849" y="56044"/>
                  <a:pt x="14886" y="56011"/>
                  <a:pt x="14923" y="55981"/>
                </a:cubicBezTo>
                <a:cubicBezTo>
                  <a:pt x="14923" y="55908"/>
                  <a:pt x="14923" y="55820"/>
                  <a:pt x="14908" y="55761"/>
                </a:cubicBezTo>
                <a:cubicBezTo>
                  <a:pt x="14863" y="55791"/>
                  <a:pt x="14821" y="55825"/>
                  <a:pt x="14782" y="55857"/>
                </a:cubicBezTo>
                <a:lnTo>
                  <a:pt x="14782" y="55857"/>
                </a:lnTo>
                <a:cubicBezTo>
                  <a:pt x="14780" y="55840"/>
                  <a:pt x="14778" y="55822"/>
                  <a:pt x="14776" y="55805"/>
                </a:cubicBezTo>
                <a:cubicBezTo>
                  <a:pt x="14850" y="55761"/>
                  <a:pt x="14923" y="55687"/>
                  <a:pt x="14997" y="55628"/>
                </a:cubicBezTo>
                <a:cubicBezTo>
                  <a:pt x="14999" y="55647"/>
                  <a:pt x="15001" y="55665"/>
                  <a:pt x="15004" y="55684"/>
                </a:cubicBezTo>
                <a:lnTo>
                  <a:pt x="15004" y="55684"/>
                </a:lnTo>
                <a:cubicBezTo>
                  <a:pt x="15023" y="55668"/>
                  <a:pt x="15042" y="55651"/>
                  <a:pt x="15061" y="55635"/>
                </a:cubicBezTo>
                <a:lnTo>
                  <a:pt x="15061" y="55635"/>
                </a:lnTo>
                <a:cubicBezTo>
                  <a:pt x="15070" y="55705"/>
                  <a:pt x="15079" y="55775"/>
                  <a:pt x="15089" y="55844"/>
                </a:cubicBezTo>
                <a:lnTo>
                  <a:pt x="15089" y="55844"/>
                </a:lnTo>
                <a:cubicBezTo>
                  <a:pt x="15132" y="55807"/>
                  <a:pt x="15175" y="55772"/>
                  <a:pt x="15217" y="55746"/>
                </a:cubicBezTo>
                <a:cubicBezTo>
                  <a:pt x="15203" y="55672"/>
                  <a:pt x="15203" y="55569"/>
                  <a:pt x="15203" y="55525"/>
                </a:cubicBezTo>
                <a:cubicBezTo>
                  <a:pt x="15156" y="55553"/>
                  <a:pt x="15109" y="55594"/>
                  <a:pt x="15061" y="55635"/>
                </a:cubicBezTo>
                <a:lnTo>
                  <a:pt x="15061" y="55635"/>
                </a:lnTo>
                <a:cubicBezTo>
                  <a:pt x="15059" y="55618"/>
                  <a:pt x="15057" y="55601"/>
                  <a:pt x="15056" y="55584"/>
                </a:cubicBezTo>
                <a:cubicBezTo>
                  <a:pt x="16145" y="54672"/>
                  <a:pt x="16954" y="53641"/>
                  <a:pt x="17484" y="52523"/>
                </a:cubicBezTo>
                <a:cubicBezTo>
                  <a:pt x="17823" y="51793"/>
                  <a:pt x="18026" y="51022"/>
                  <a:pt x="18097" y="50259"/>
                </a:cubicBezTo>
                <a:lnTo>
                  <a:pt x="18097" y="50259"/>
                </a:lnTo>
                <a:cubicBezTo>
                  <a:pt x="18042" y="50981"/>
                  <a:pt x="17864" y="51712"/>
                  <a:pt x="17557" y="52405"/>
                </a:cubicBezTo>
                <a:cubicBezTo>
                  <a:pt x="17086" y="53494"/>
                  <a:pt x="16307" y="54524"/>
                  <a:pt x="15262" y="55452"/>
                </a:cubicBezTo>
                <a:cubicBezTo>
                  <a:pt x="15262" y="55525"/>
                  <a:pt x="15276" y="55613"/>
                  <a:pt x="15276" y="55687"/>
                </a:cubicBezTo>
                <a:cubicBezTo>
                  <a:pt x="16351" y="54760"/>
                  <a:pt x="17131" y="53759"/>
                  <a:pt x="17646" y="52670"/>
                </a:cubicBezTo>
                <a:cubicBezTo>
                  <a:pt x="18669" y="50497"/>
                  <a:pt x="18443" y="47980"/>
                  <a:pt x="17116" y="46379"/>
                </a:cubicBezTo>
                <a:lnTo>
                  <a:pt x="17116" y="46379"/>
                </a:lnTo>
                <a:cubicBezTo>
                  <a:pt x="17896" y="47431"/>
                  <a:pt x="18229" y="48831"/>
                  <a:pt x="18097" y="50259"/>
                </a:cubicBezTo>
                <a:lnTo>
                  <a:pt x="18097" y="50259"/>
                </a:lnTo>
                <a:cubicBezTo>
                  <a:pt x="18213" y="48729"/>
                  <a:pt x="17776" y="47235"/>
                  <a:pt x="16836" y="46195"/>
                </a:cubicBezTo>
                <a:cubicBezTo>
                  <a:pt x="16895" y="46195"/>
                  <a:pt x="16939" y="46210"/>
                  <a:pt x="16969" y="46210"/>
                </a:cubicBezTo>
                <a:cubicBezTo>
                  <a:pt x="17019" y="46265"/>
                  <a:pt x="17068" y="46321"/>
                  <a:pt x="17116" y="46379"/>
                </a:cubicBezTo>
                <a:lnTo>
                  <a:pt x="17116" y="46379"/>
                </a:lnTo>
                <a:cubicBezTo>
                  <a:pt x="17011" y="46237"/>
                  <a:pt x="16898" y="46102"/>
                  <a:pt x="16777" y="45974"/>
                </a:cubicBezTo>
                <a:cubicBezTo>
                  <a:pt x="16763" y="45945"/>
                  <a:pt x="16748" y="45915"/>
                  <a:pt x="16704" y="45901"/>
                </a:cubicBezTo>
                <a:lnTo>
                  <a:pt x="16660" y="45930"/>
                </a:lnTo>
                <a:cubicBezTo>
                  <a:pt x="16616" y="45915"/>
                  <a:pt x="16557" y="45915"/>
                  <a:pt x="16527" y="45901"/>
                </a:cubicBezTo>
                <a:cubicBezTo>
                  <a:pt x="16513" y="45871"/>
                  <a:pt x="16483" y="45842"/>
                  <a:pt x="16454" y="45827"/>
                </a:cubicBezTo>
                <a:lnTo>
                  <a:pt x="16410" y="45857"/>
                </a:lnTo>
                <a:cubicBezTo>
                  <a:pt x="16365" y="45842"/>
                  <a:pt x="16307" y="45827"/>
                  <a:pt x="16262" y="45798"/>
                </a:cubicBezTo>
                <a:lnTo>
                  <a:pt x="16218" y="45754"/>
                </a:lnTo>
                <a:lnTo>
                  <a:pt x="16174" y="45783"/>
                </a:lnTo>
                <a:cubicBezTo>
                  <a:pt x="16100" y="45768"/>
                  <a:pt x="16042" y="45724"/>
                  <a:pt x="15968" y="45709"/>
                </a:cubicBezTo>
                <a:lnTo>
                  <a:pt x="15953" y="45695"/>
                </a:lnTo>
                <a:lnTo>
                  <a:pt x="15939" y="45709"/>
                </a:lnTo>
                <a:cubicBezTo>
                  <a:pt x="15438" y="45503"/>
                  <a:pt x="14982" y="45209"/>
                  <a:pt x="14555" y="44871"/>
                </a:cubicBezTo>
                <a:cubicBezTo>
                  <a:pt x="14555" y="44871"/>
                  <a:pt x="14541" y="44871"/>
                  <a:pt x="14541" y="44841"/>
                </a:cubicBezTo>
                <a:lnTo>
                  <a:pt x="14482" y="44797"/>
                </a:lnTo>
                <a:cubicBezTo>
                  <a:pt x="14114" y="44458"/>
                  <a:pt x="13790" y="44061"/>
                  <a:pt x="13510" y="43620"/>
                </a:cubicBezTo>
                <a:cubicBezTo>
                  <a:pt x="13437" y="43487"/>
                  <a:pt x="13363" y="43355"/>
                  <a:pt x="13304" y="43222"/>
                </a:cubicBezTo>
                <a:cubicBezTo>
                  <a:pt x="13303" y="43219"/>
                  <a:pt x="13301" y="43215"/>
                  <a:pt x="13299" y="43211"/>
                </a:cubicBezTo>
                <a:lnTo>
                  <a:pt x="13299" y="43211"/>
                </a:lnTo>
                <a:cubicBezTo>
                  <a:pt x="13303" y="43223"/>
                  <a:pt x="13304" y="43236"/>
                  <a:pt x="13304" y="43252"/>
                </a:cubicBezTo>
                <a:cubicBezTo>
                  <a:pt x="13319" y="43311"/>
                  <a:pt x="13363" y="43355"/>
                  <a:pt x="13378" y="43428"/>
                </a:cubicBezTo>
                <a:cubicBezTo>
                  <a:pt x="13363" y="43399"/>
                  <a:pt x="13349" y="43384"/>
                  <a:pt x="13334" y="43340"/>
                </a:cubicBezTo>
                <a:cubicBezTo>
                  <a:pt x="13304" y="43281"/>
                  <a:pt x="13275" y="43208"/>
                  <a:pt x="13260" y="43163"/>
                </a:cubicBezTo>
                <a:lnTo>
                  <a:pt x="13260" y="43163"/>
                </a:lnTo>
                <a:cubicBezTo>
                  <a:pt x="13271" y="43169"/>
                  <a:pt x="13281" y="43177"/>
                  <a:pt x="13288" y="43187"/>
                </a:cubicBezTo>
                <a:lnTo>
                  <a:pt x="13288" y="43187"/>
                </a:lnTo>
                <a:cubicBezTo>
                  <a:pt x="13201" y="43002"/>
                  <a:pt x="13120" y="42813"/>
                  <a:pt x="13054" y="42618"/>
                </a:cubicBezTo>
                <a:lnTo>
                  <a:pt x="13054" y="42618"/>
                </a:lnTo>
                <a:cubicBezTo>
                  <a:pt x="13070" y="42695"/>
                  <a:pt x="13091" y="42764"/>
                  <a:pt x="13113" y="42840"/>
                </a:cubicBezTo>
                <a:cubicBezTo>
                  <a:pt x="13069" y="42766"/>
                  <a:pt x="13054" y="42693"/>
                  <a:pt x="13010" y="42619"/>
                </a:cubicBezTo>
                <a:lnTo>
                  <a:pt x="12972" y="42341"/>
                </a:lnTo>
                <a:lnTo>
                  <a:pt x="12972" y="42341"/>
                </a:lnTo>
                <a:cubicBezTo>
                  <a:pt x="12995" y="42434"/>
                  <a:pt x="13023" y="42526"/>
                  <a:pt x="13054" y="42618"/>
                </a:cubicBezTo>
                <a:lnTo>
                  <a:pt x="13054" y="42618"/>
                </a:lnTo>
                <a:cubicBezTo>
                  <a:pt x="13048" y="42590"/>
                  <a:pt x="13043" y="42561"/>
                  <a:pt x="13039" y="42531"/>
                </a:cubicBezTo>
                <a:cubicBezTo>
                  <a:pt x="12995" y="42457"/>
                  <a:pt x="12981" y="42369"/>
                  <a:pt x="12966" y="42295"/>
                </a:cubicBezTo>
                <a:lnTo>
                  <a:pt x="12966" y="42295"/>
                </a:lnTo>
                <a:lnTo>
                  <a:pt x="12972" y="42341"/>
                </a:lnTo>
                <a:lnTo>
                  <a:pt x="12972" y="42341"/>
                </a:lnTo>
                <a:cubicBezTo>
                  <a:pt x="12965" y="42311"/>
                  <a:pt x="12958" y="42281"/>
                  <a:pt x="12951" y="42251"/>
                </a:cubicBezTo>
                <a:cubicBezTo>
                  <a:pt x="12833" y="41677"/>
                  <a:pt x="12775" y="41074"/>
                  <a:pt x="12848" y="40485"/>
                </a:cubicBezTo>
                <a:cubicBezTo>
                  <a:pt x="12871" y="40316"/>
                  <a:pt x="12898" y="40148"/>
                  <a:pt x="12931" y="39983"/>
                </a:cubicBezTo>
                <a:lnTo>
                  <a:pt x="12931" y="39983"/>
                </a:lnTo>
                <a:cubicBezTo>
                  <a:pt x="12907" y="40060"/>
                  <a:pt x="12883" y="40139"/>
                  <a:pt x="12863" y="40220"/>
                </a:cubicBezTo>
                <a:cubicBezTo>
                  <a:pt x="12892" y="40088"/>
                  <a:pt x="12907" y="39955"/>
                  <a:pt x="12922" y="39852"/>
                </a:cubicBezTo>
                <a:cubicBezTo>
                  <a:pt x="12981" y="39676"/>
                  <a:pt x="13039" y="39528"/>
                  <a:pt x="13084" y="39367"/>
                </a:cubicBezTo>
                <a:lnTo>
                  <a:pt x="13084" y="39367"/>
                </a:lnTo>
                <a:cubicBezTo>
                  <a:pt x="13079" y="39385"/>
                  <a:pt x="13075" y="39402"/>
                  <a:pt x="13071" y="39420"/>
                </a:cubicBezTo>
                <a:lnTo>
                  <a:pt x="13071" y="39420"/>
                </a:lnTo>
                <a:cubicBezTo>
                  <a:pt x="13093" y="39348"/>
                  <a:pt x="13117" y="39276"/>
                  <a:pt x="13142" y="39205"/>
                </a:cubicBezTo>
                <a:cubicBezTo>
                  <a:pt x="13157" y="39131"/>
                  <a:pt x="13201" y="39058"/>
                  <a:pt x="13231" y="38984"/>
                </a:cubicBezTo>
                <a:cubicBezTo>
                  <a:pt x="13290" y="38837"/>
                  <a:pt x="13349" y="38704"/>
                  <a:pt x="13422" y="38557"/>
                </a:cubicBezTo>
                <a:cubicBezTo>
                  <a:pt x="13531" y="38340"/>
                  <a:pt x="13647" y="38123"/>
                  <a:pt x="13766" y="37905"/>
                </a:cubicBezTo>
                <a:lnTo>
                  <a:pt x="13766" y="37905"/>
                </a:lnTo>
                <a:lnTo>
                  <a:pt x="13716" y="38042"/>
                </a:lnTo>
                <a:lnTo>
                  <a:pt x="13819" y="37880"/>
                </a:lnTo>
                <a:cubicBezTo>
                  <a:pt x="13849" y="37836"/>
                  <a:pt x="13878" y="37821"/>
                  <a:pt x="13893" y="37792"/>
                </a:cubicBezTo>
                <a:cubicBezTo>
                  <a:pt x="13922" y="37748"/>
                  <a:pt x="13937" y="37689"/>
                  <a:pt x="13952" y="37645"/>
                </a:cubicBezTo>
                <a:lnTo>
                  <a:pt x="13952" y="37645"/>
                </a:lnTo>
                <a:cubicBezTo>
                  <a:pt x="13897" y="37699"/>
                  <a:pt x="13851" y="37762"/>
                  <a:pt x="13813" y="37821"/>
                </a:cubicBezTo>
                <a:lnTo>
                  <a:pt x="13813" y="37821"/>
                </a:lnTo>
                <a:cubicBezTo>
                  <a:pt x="13839" y="37772"/>
                  <a:pt x="13866" y="37723"/>
                  <a:pt x="13893" y="37674"/>
                </a:cubicBezTo>
                <a:cubicBezTo>
                  <a:pt x="13893" y="37660"/>
                  <a:pt x="13908" y="37660"/>
                  <a:pt x="13908" y="37630"/>
                </a:cubicBezTo>
                <a:cubicBezTo>
                  <a:pt x="13952" y="37556"/>
                  <a:pt x="14011" y="37483"/>
                  <a:pt x="14055" y="37409"/>
                </a:cubicBezTo>
                <a:cubicBezTo>
                  <a:pt x="14099" y="37347"/>
                  <a:pt x="14142" y="37282"/>
                  <a:pt x="14185" y="37216"/>
                </a:cubicBezTo>
                <a:lnTo>
                  <a:pt x="14185" y="37216"/>
                </a:lnTo>
                <a:cubicBezTo>
                  <a:pt x="14180" y="37227"/>
                  <a:pt x="14176" y="37237"/>
                  <a:pt x="14173" y="37247"/>
                </a:cubicBezTo>
                <a:cubicBezTo>
                  <a:pt x="14231" y="37203"/>
                  <a:pt x="14290" y="37130"/>
                  <a:pt x="14364" y="37071"/>
                </a:cubicBezTo>
                <a:cubicBezTo>
                  <a:pt x="14379" y="37012"/>
                  <a:pt x="14393" y="36983"/>
                  <a:pt x="14408" y="36924"/>
                </a:cubicBezTo>
                <a:lnTo>
                  <a:pt x="14408" y="36924"/>
                </a:lnTo>
                <a:lnTo>
                  <a:pt x="14364" y="36983"/>
                </a:lnTo>
                <a:cubicBezTo>
                  <a:pt x="14343" y="36993"/>
                  <a:pt x="14325" y="37007"/>
                  <a:pt x="14308" y="37022"/>
                </a:cubicBezTo>
                <a:lnTo>
                  <a:pt x="14308" y="37022"/>
                </a:lnTo>
                <a:cubicBezTo>
                  <a:pt x="14322" y="36999"/>
                  <a:pt x="14336" y="36976"/>
                  <a:pt x="14349" y="36953"/>
                </a:cubicBezTo>
                <a:cubicBezTo>
                  <a:pt x="14440" y="36844"/>
                  <a:pt x="14525" y="36724"/>
                  <a:pt x="14608" y="36600"/>
                </a:cubicBezTo>
                <a:lnTo>
                  <a:pt x="14608" y="36600"/>
                </a:lnTo>
                <a:cubicBezTo>
                  <a:pt x="14600" y="36610"/>
                  <a:pt x="14592" y="36620"/>
                  <a:pt x="14585" y="36629"/>
                </a:cubicBezTo>
                <a:cubicBezTo>
                  <a:pt x="14599" y="36570"/>
                  <a:pt x="14614" y="36541"/>
                  <a:pt x="14629" y="36482"/>
                </a:cubicBezTo>
                <a:cubicBezTo>
                  <a:pt x="14674" y="36438"/>
                  <a:pt x="14718" y="36393"/>
                  <a:pt x="14769" y="36355"/>
                </a:cubicBezTo>
                <a:lnTo>
                  <a:pt x="14769" y="36355"/>
                </a:lnTo>
                <a:cubicBezTo>
                  <a:pt x="14846" y="36260"/>
                  <a:pt x="14918" y="36155"/>
                  <a:pt x="14991" y="36049"/>
                </a:cubicBezTo>
                <a:lnTo>
                  <a:pt x="14991" y="36049"/>
                </a:lnTo>
                <a:lnTo>
                  <a:pt x="14982" y="36055"/>
                </a:lnTo>
                <a:cubicBezTo>
                  <a:pt x="14982" y="36026"/>
                  <a:pt x="14997" y="35967"/>
                  <a:pt x="15026" y="35908"/>
                </a:cubicBezTo>
                <a:cubicBezTo>
                  <a:pt x="15069" y="35851"/>
                  <a:pt x="15127" y="35807"/>
                  <a:pt x="15198" y="35764"/>
                </a:cubicBezTo>
                <a:lnTo>
                  <a:pt x="15198" y="35764"/>
                </a:lnTo>
                <a:lnTo>
                  <a:pt x="15144" y="35835"/>
                </a:lnTo>
                <a:cubicBezTo>
                  <a:pt x="15091" y="35905"/>
                  <a:pt x="15041" y="35977"/>
                  <a:pt x="14991" y="36049"/>
                </a:cubicBezTo>
                <a:lnTo>
                  <a:pt x="14991" y="36049"/>
                </a:lnTo>
                <a:lnTo>
                  <a:pt x="15026" y="36026"/>
                </a:lnTo>
                <a:cubicBezTo>
                  <a:pt x="15056" y="35982"/>
                  <a:pt x="15114" y="35952"/>
                  <a:pt x="15144" y="35908"/>
                </a:cubicBezTo>
                <a:cubicBezTo>
                  <a:pt x="15173" y="35849"/>
                  <a:pt x="15188" y="35820"/>
                  <a:pt x="15203" y="35761"/>
                </a:cubicBezTo>
                <a:lnTo>
                  <a:pt x="15203" y="35761"/>
                </a:lnTo>
                <a:cubicBezTo>
                  <a:pt x="15201" y="35762"/>
                  <a:pt x="15200" y="35763"/>
                  <a:pt x="15198" y="35764"/>
                </a:cubicBezTo>
                <a:lnTo>
                  <a:pt x="15198" y="35764"/>
                </a:lnTo>
                <a:lnTo>
                  <a:pt x="15381" y="35525"/>
                </a:lnTo>
                <a:lnTo>
                  <a:pt x="15381" y="35525"/>
                </a:lnTo>
                <a:cubicBezTo>
                  <a:pt x="15375" y="35530"/>
                  <a:pt x="15370" y="35535"/>
                  <a:pt x="15365" y="35540"/>
                </a:cubicBezTo>
                <a:cubicBezTo>
                  <a:pt x="15365" y="35481"/>
                  <a:pt x="15394" y="35452"/>
                  <a:pt x="15409" y="35393"/>
                </a:cubicBezTo>
                <a:cubicBezTo>
                  <a:pt x="15468" y="35334"/>
                  <a:pt x="15512" y="35305"/>
                  <a:pt x="15585" y="35246"/>
                </a:cubicBezTo>
                <a:lnTo>
                  <a:pt x="15585" y="35246"/>
                </a:lnTo>
                <a:cubicBezTo>
                  <a:pt x="15583" y="35258"/>
                  <a:pt x="15580" y="35268"/>
                  <a:pt x="15577" y="35278"/>
                </a:cubicBezTo>
                <a:lnTo>
                  <a:pt x="15577" y="35278"/>
                </a:lnTo>
                <a:cubicBezTo>
                  <a:pt x="15646" y="35199"/>
                  <a:pt x="15714" y="35116"/>
                  <a:pt x="15777" y="35032"/>
                </a:cubicBezTo>
                <a:lnTo>
                  <a:pt x="15777" y="35032"/>
                </a:lnTo>
                <a:cubicBezTo>
                  <a:pt x="15758" y="35048"/>
                  <a:pt x="15738" y="35064"/>
                  <a:pt x="15718" y="35084"/>
                </a:cubicBezTo>
                <a:cubicBezTo>
                  <a:pt x="15718" y="35025"/>
                  <a:pt x="15733" y="35011"/>
                  <a:pt x="15733" y="34996"/>
                </a:cubicBezTo>
                <a:cubicBezTo>
                  <a:pt x="15733" y="34966"/>
                  <a:pt x="15762" y="34937"/>
                  <a:pt x="15762" y="34922"/>
                </a:cubicBezTo>
                <a:cubicBezTo>
                  <a:pt x="15806" y="34878"/>
                  <a:pt x="15880" y="34819"/>
                  <a:pt x="15939" y="34790"/>
                </a:cubicBezTo>
                <a:lnTo>
                  <a:pt x="15939" y="34790"/>
                </a:lnTo>
                <a:cubicBezTo>
                  <a:pt x="15935" y="34804"/>
                  <a:pt x="15930" y="34817"/>
                  <a:pt x="15925" y="34829"/>
                </a:cubicBezTo>
                <a:lnTo>
                  <a:pt x="15925" y="34829"/>
                </a:lnTo>
                <a:cubicBezTo>
                  <a:pt x="15959" y="34791"/>
                  <a:pt x="15993" y="34753"/>
                  <a:pt x="16026" y="34714"/>
                </a:cubicBezTo>
                <a:lnTo>
                  <a:pt x="16026" y="34714"/>
                </a:lnTo>
                <a:cubicBezTo>
                  <a:pt x="16024" y="34754"/>
                  <a:pt x="16011" y="34793"/>
                  <a:pt x="15997" y="34819"/>
                </a:cubicBezTo>
                <a:lnTo>
                  <a:pt x="16130" y="34702"/>
                </a:lnTo>
                <a:cubicBezTo>
                  <a:pt x="16145" y="34643"/>
                  <a:pt x="16159" y="34599"/>
                  <a:pt x="16174" y="34569"/>
                </a:cubicBezTo>
                <a:lnTo>
                  <a:pt x="16174" y="34569"/>
                </a:lnTo>
                <a:cubicBezTo>
                  <a:pt x="16149" y="34619"/>
                  <a:pt x="16103" y="34648"/>
                  <a:pt x="16054" y="34682"/>
                </a:cubicBezTo>
                <a:lnTo>
                  <a:pt x="16054" y="34682"/>
                </a:lnTo>
                <a:cubicBezTo>
                  <a:pt x="16100" y="34627"/>
                  <a:pt x="16145" y="34570"/>
                  <a:pt x="16187" y="34510"/>
                </a:cubicBezTo>
                <a:lnTo>
                  <a:pt x="16187" y="34510"/>
                </a:lnTo>
                <a:cubicBezTo>
                  <a:pt x="16155" y="34539"/>
                  <a:pt x="16121" y="34566"/>
                  <a:pt x="16086" y="34584"/>
                </a:cubicBezTo>
                <a:cubicBezTo>
                  <a:pt x="16086" y="34525"/>
                  <a:pt x="16100" y="34495"/>
                  <a:pt x="16130" y="34437"/>
                </a:cubicBezTo>
                <a:cubicBezTo>
                  <a:pt x="16174" y="34407"/>
                  <a:pt x="16248" y="34348"/>
                  <a:pt x="16307" y="34304"/>
                </a:cubicBezTo>
                <a:lnTo>
                  <a:pt x="16307" y="34304"/>
                </a:lnTo>
                <a:cubicBezTo>
                  <a:pt x="16301" y="34325"/>
                  <a:pt x="16296" y="34344"/>
                  <a:pt x="16290" y="34361"/>
                </a:cubicBezTo>
                <a:lnTo>
                  <a:pt x="16290" y="34361"/>
                </a:lnTo>
                <a:cubicBezTo>
                  <a:pt x="16325" y="34322"/>
                  <a:pt x="16360" y="34283"/>
                  <a:pt x="16395" y="34244"/>
                </a:cubicBezTo>
                <a:lnTo>
                  <a:pt x="16395" y="34244"/>
                </a:lnTo>
                <a:cubicBezTo>
                  <a:pt x="16392" y="34296"/>
                  <a:pt x="16379" y="34336"/>
                  <a:pt x="16365" y="34363"/>
                </a:cubicBezTo>
                <a:cubicBezTo>
                  <a:pt x="16395" y="34334"/>
                  <a:pt x="16454" y="34275"/>
                  <a:pt x="16498" y="34260"/>
                </a:cubicBezTo>
                <a:cubicBezTo>
                  <a:pt x="16513" y="34201"/>
                  <a:pt x="16527" y="34157"/>
                  <a:pt x="16542" y="34128"/>
                </a:cubicBezTo>
                <a:lnTo>
                  <a:pt x="16542" y="34128"/>
                </a:lnTo>
                <a:cubicBezTo>
                  <a:pt x="16516" y="34153"/>
                  <a:pt x="16468" y="34190"/>
                  <a:pt x="16417" y="34219"/>
                </a:cubicBezTo>
                <a:lnTo>
                  <a:pt x="16417" y="34219"/>
                </a:lnTo>
                <a:cubicBezTo>
                  <a:pt x="16494" y="34130"/>
                  <a:pt x="16568" y="34040"/>
                  <a:pt x="16630" y="33951"/>
                </a:cubicBezTo>
                <a:cubicBezTo>
                  <a:pt x="16671" y="33906"/>
                  <a:pt x="16710" y="33861"/>
                  <a:pt x="16748" y="33816"/>
                </a:cubicBezTo>
                <a:lnTo>
                  <a:pt x="16748" y="33816"/>
                </a:lnTo>
                <a:cubicBezTo>
                  <a:pt x="16748" y="33817"/>
                  <a:pt x="16748" y="33818"/>
                  <a:pt x="16748" y="33819"/>
                </a:cubicBezTo>
                <a:cubicBezTo>
                  <a:pt x="16733" y="33848"/>
                  <a:pt x="16733" y="33863"/>
                  <a:pt x="16719" y="33907"/>
                </a:cubicBezTo>
                <a:cubicBezTo>
                  <a:pt x="16763" y="33863"/>
                  <a:pt x="16807" y="33833"/>
                  <a:pt x="16880" y="33774"/>
                </a:cubicBezTo>
                <a:lnTo>
                  <a:pt x="16939" y="33671"/>
                </a:lnTo>
                <a:lnTo>
                  <a:pt x="16802" y="33751"/>
                </a:lnTo>
                <a:lnTo>
                  <a:pt x="16802" y="33751"/>
                </a:lnTo>
                <a:cubicBezTo>
                  <a:pt x="16869" y="33671"/>
                  <a:pt x="16934" y="33590"/>
                  <a:pt x="16998" y="33509"/>
                </a:cubicBezTo>
                <a:cubicBezTo>
                  <a:pt x="17033" y="33479"/>
                  <a:pt x="17066" y="33446"/>
                  <a:pt x="17099" y="33412"/>
                </a:cubicBezTo>
                <a:lnTo>
                  <a:pt x="17099" y="33412"/>
                </a:lnTo>
                <a:cubicBezTo>
                  <a:pt x="17097" y="33424"/>
                  <a:pt x="17093" y="33437"/>
                  <a:pt x="17086" y="33451"/>
                </a:cubicBezTo>
                <a:cubicBezTo>
                  <a:pt x="17086" y="33451"/>
                  <a:pt x="17057" y="33465"/>
                  <a:pt x="17057" y="33480"/>
                </a:cubicBezTo>
                <a:cubicBezTo>
                  <a:pt x="17116" y="33421"/>
                  <a:pt x="17175" y="33392"/>
                  <a:pt x="17204" y="33392"/>
                </a:cubicBezTo>
                <a:cubicBezTo>
                  <a:pt x="17234" y="33333"/>
                  <a:pt x="17248" y="33303"/>
                  <a:pt x="17263" y="33259"/>
                </a:cubicBezTo>
                <a:lnTo>
                  <a:pt x="17263" y="33259"/>
                </a:lnTo>
                <a:lnTo>
                  <a:pt x="17184" y="33317"/>
                </a:lnTo>
                <a:lnTo>
                  <a:pt x="17184" y="33317"/>
                </a:lnTo>
                <a:cubicBezTo>
                  <a:pt x="17243" y="33246"/>
                  <a:pt x="17299" y="33172"/>
                  <a:pt x="17351" y="33097"/>
                </a:cubicBezTo>
                <a:cubicBezTo>
                  <a:pt x="17373" y="33076"/>
                  <a:pt x="17393" y="33054"/>
                  <a:pt x="17413" y="33032"/>
                </a:cubicBezTo>
                <a:lnTo>
                  <a:pt x="17413" y="33032"/>
                </a:lnTo>
                <a:cubicBezTo>
                  <a:pt x="17412" y="33034"/>
                  <a:pt x="17411" y="33037"/>
                  <a:pt x="17410" y="33039"/>
                </a:cubicBezTo>
                <a:cubicBezTo>
                  <a:pt x="17469" y="33009"/>
                  <a:pt x="17528" y="32965"/>
                  <a:pt x="17557" y="32936"/>
                </a:cubicBezTo>
                <a:cubicBezTo>
                  <a:pt x="17572" y="32877"/>
                  <a:pt x="17602" y="32833"/>
                  <a:pt x="17616" y="32803"/>
                </a:cubicBezTo>
                <a:lnTo>
                  <a:pt x="17616" y="32803"/>
                </a:lnTo>
                <a:lnTo>
                  <a:pt x="17586" y="32822"/>
                </a:lnTo>
                <a:lnTo>
                  <a:pt x="17586" y="32822"/>
                </a:lnTo>
                <a:cubicBezTo>
                  <a:pt x="17625" y="32772"/>
                  <a:pt x="17664" y="32721"/>
                  <a:pt x="17705" y="32671"/>
                </a:cubicBezTo>
                <a:cubicBezTo>
                  <a:pt x="17726" y="32649"/>
                  <a:pt x="17746" y="32628"/>
                  <a:pt x="17766" y="32606"/>
                </a:cubicBezTo>
                <a:lnTo>
                  <a:pt x="17766" y="32606"/>
                </a:lnTo>
                <a:cubicBezTo>
                  <a:pt x="17765" y="32608"/>
                  <a:pt x="17764" y="32610"/>
                  <a:pt x="17763" y="32612"/>
                </a:cubicBezTo>
                <a:cubicBezTo>
                  <a:pt x="17822" y="32582"/>
                  <a:pt x="17866" y="32538"/>
                  <a:pt x="17911" y="32494"/>
                </a:cubicBezTo>
                <a:lnTo>
                  <a:pt x="17969" y="32376"/>
                </a:lnTo>
                <a:lnTo>
                  <a:pt x="17938" y="32397"/>
                </a:lnTo>
                <a:lnTo>
                  <a:pt x="17938" y="32397"/>
                </a:lnTo>
                <a:cubicBezTo>
                  <a:pt x="17977" y="32347"/>
                  <a:pt x="18017" y="32295"/>
                  <a:pt x="18058" y="32244"/>
                </a:cubicBezTo>
                <a:cubicBezTo>
                  <a:pt x="18081" y="32218"/>
                  <a:pt x="18105" y="32191"/>
                  <a:pt x="18128" y="32163"/>
                </a:cubicBezTo>
                <a:lnTo>
                  <a:pt x="18128" y="32163"/>
                </a:lnTo>
                <a:cubicBezTo>
                  <a:pt x="18124" y="32176"/>
                  <a:pt x="18120" y="32188"/>
                  <a:pt x="18117" y="32200"/>
                </a:cubicBezTo>
                <a:cubicBezTo>
                  <a:pt x="18161" y="32156"/>
                  <a:pt x="18220" y="32126"/>
                  <a:pt x="18264" y="32067"/>
                </a:cubicBezTo>
                <a:lnTo>
                  <a:pt x="18308" y="3195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300" y="31949"/>
                  <a:pt x="18311" y="31934"/>
                  <a:pt x="18322" y="31920"/>
                </a:cubicBezTo>
                <a:lnTo>
                  <a:pt x="18322" y="31920"/>
                </a:lnTo>
                <a:cubicBezTo>
                  <a:pt x="18521" y="31050"/>
                  <a:pt x="18355" y="30044"/>
                  <a:pt x="17822" y="29065"/>
                </a:cubicBezTo>
                <a:cubicBezTo>
                  <a:pt x="17116" y="27800"/>
                  <a:pt x="15997" y="26681"/>
                  <a:pt x="14379" y="25622"/>
                </a:cubicBezTo>
                <a:cubicBezTo>
                  <a:pt x="14143" y="25474"/>
                  <a:pt x="13893" y="25327"/>
                  <a:pt x="13658" y="25165"/>
                </a:cubicBezTo>
                <a:cubicBezTo>
                  <a:pt x="12524" y="24444"/>
                  <a:pt x="11641" y="23635"/>
                  <a:pt x="11023" y="22796"/>
                </a:cubicBezTo>
                <a:cubicBezTo>
                  <a:pt x="10508" y="22075"/>
                  <a:pt x="9978" y="21207"/>
                  <a:pt x="9964" y="20206"/>
                </a:cubicBezTo>
                <a:cubicBezTo>
                  <a:pt x="9949" y="19132"/>
                  <a:pt x="10464" y="18028"/>
                  <a:pt x="11391" y="17115"/>
                </a:cubicBezTo>
                <a:cubicBezTo>
                  <a:pt x="11744" y="16762"/>
                  <a:pt x="12127" y="16453"/>
                  <a:pt x="12554" y="16188"/>
                </a:cubicBezTo>
                <a:cubicBezTo>
                  <a:pt x="13569" y="15570"/>
                  <a:pt x="14688" y="15158"/>
                  <a:pt x="15777" y="14776"/>
                </a:cubicBezTo>
                <a:cubicBezTo>
                  <a:pt x="16218" y="14614"/>
                  <a:pt x="16689" y="14437"/>
                  <a:pt x="17131" y="14275"/>
                </a:cubicBezTo>
                <a:cubicBezTo>
                  <a:pt x="18720" y="13657"/>
                  <a:pt x="20251" y="12789"/>
                  <a:pt x="21663" y="11744"/>
                </a:cubicBezTo>
                <a:cubicBezTo>
                  <a:pt x="22870" y="10832"/>
                  <a:pt x="23738" y="9904"/>
                  <a:pt x="24253" y="8963"/>
                </a:cubicBezTo>
                <a:cubicBezTo>
                  <a:pt x="24562" y="8374"/>
                  <a:pt x="24754" y="7785"/>
                  <a:pt x="24783" y="7182"/>
                </a:cubicBezTo>
                <a:cubicBezTo>
                  <a:pt x="24842" y="6461"/>
                  <a:pt x="24710" y="5784"/>
                  <a:pt x="24489" y="4945"/>
                </a:cubicBezTo>
                <a:cubicBezTo>
                  <a:pt x="24077" y="3297"/>
                  <a:pt x="23488" y="1693"/>
                  <a:pt x="22767" y="206"/>
                </a:cubicBezTo>
                <a:lnTo>
                  <a:pt x="22708" y="236"/>
                </a:lnTo>
                <a:cubicBezTo>
                  <a:pt x="23429" y="1737"/>
                  <a:pt x="24018" y="3312"/>
                  <a:pt x="24445" y="4974"/>
                </a:cubicBezTo>
                <a:cubicBezTo>
                  <a:pt x="24636" y="5784"/>
                  <a:pt x="24768" y="6461"/>
                  <a:pt x="24739" y="7182"/>
                </a:cubicBezTo>
                <a:cubicBezTo>
                  <a:pt x="24695" y="7771"/>
                  <a:pt x="24518" y="8359"/>
                  <a:pt x="24224" y="8918"/>
                </a:cubicBezTo>
                <a:cubicBezTo>
                  <a:pt x="23724" y="9860"/>
                  <a:pt x="22855" y="10802"/>
                  <a:pt x="21649" y="11685"/>
                </a:cubicBezTo>
                <a:cubicBezTo>
                  <a:pt x="20221" y="12730"/>
                  <a:pt x="18705" y="13584"/>
                  <a:pt x="17131" y="14202"/>
                </a:cubicBezTo>
                <a:cubicBezTo>
                  <a:pt x="16689" y="14393"/>
                  <a:pt x="16218" y="14555"/>
                  <a:pt x="15777" y="14702"/>
                </a:cubicBezTo>
                <a:cubicBezTo>
                  <a:pt x="14673" y="15085"/>
                  <a:pt x="13555" y="15497"/>
                  <a:pt x="12539" y="16129"/>
                </a:cubicBezTo>
                <a:cubicBezTo>
                  <a:pt x="12112" y="16409"/>
                  <a:pt x="11715" y="16718"/>
                  <a:pt x="11362" y="17071"/>
                </a:cubicBezTo>
                <a:cubicBezTo>
                  <a:pt x="10420" y="18028"/>
                  <a:pt x="9905" y="19132"/>
                  <a:pt x="9905" y="20221"/>
                </a:cubicBezTo>
                <a:cubicBezTo>
                  <a:pt x="9920" y="21192"/>
                  <a:pt x="10420" y="22060"/>
                  <a:pt x="10994" y="22855"/>
                </a:cubicBezTo>
                <a:cubicBezTo>
                  <a:pt x="11597" y="23708"/>
                  <a:pt x="12480" y="24503"/>
                  <a:pt x="13643" y="25239"/>
                </a:cubicBezTo>
                <a:cubicBezTo>
                  <a:pt x="13878" y="25386"/>
                  <a:pt x="14114" y="25533"/>
                  <a:pt x="14364" y="25695"/>
                </a:cubicBezTo>
                <a:cubicBezTo>
                  <a:pt x="15983" y="26755"/>
                  <a:pt x="17101" y="27873"/>
                  <a:pt x="17778" y="29124"/>
                </a:cubicBezTo>
                <a:cubicBezTo>
                  <a:pt x="18324" y="30086"/>
                  <a:pt x="18491" y="31133"/>
                  <a:pt x="18253" y="31990"/>
                </a:cubicBezTo>
                <a:lnTo>
                  <a:pt x="18253" y="3199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274" y="31983"/>
                  <a:pt x="18259" y="32003"/>
                  <a:pt x="18243" y="32022"/>
                </a:cubicBezTo>
                <a:lnTo>
                  <a:pt x="18243" y="32022"/>
                </a:lnTo>
                <a:cubicBezTo>
                  <a:pt x="18247" y="32011"/>
                  <a:pt x="18250" y="32001"/>
                  <a:pt x="18253" y="31990"/>
                </a:cubicBezTo>
                <a:lnTo>
                  <a:pt x="18253" y="31990"/>
                </a:lnTo>
                <a:lnTo>
                  <a:pt x="18146" y="32067"/>
                </a:lnTo>
                <a:cubicBezTo>
                  <a:pt x="18146" y="32076"/>
                  <a:pt x="18145" y="32088"/>
                  <a:pt x="18142" y="32102"/>
                </a:cubicBezTo>
                <a:lnTo>
                  <a:pt x="18142" y="32102"/>
                </a:lnTo>
                <a:cubicBezTo>
                  <a:pt x="18164" y="32088"/>
                  <a:pt x="18187" y="32074"/>
                  <a:pt x="18211" y="32063"/>
                </a:cubicBezTo>
                <a:lnTo>
                  <a:pt x="18211" y="32063"/>
                </a:lnTo>
                <a:cubicBezTo>
                  <a:pt x="18184" y="32097"/>
                  <a:pt x="18156" y="32130"/>
                  <a:pt x="18128" y="32163"/>
                </a:cubicBezTo>
                <a:lnTo>
                  <a:pt x="18128" y="32163"/>
                </a:lnTo>
                <a:cubicBezTo>
                  <a:pt x="18134" y="32142"/>
                  <a:pt x="18139" y="32121"/>
                  <a:pt x="18142" y="32102"/>
                </a:cubicBezTo>
                <a:lnTo>
                  <a:pt x="18142" y="32102"/>
                </a:lnTo>
                <a:cubicBezTo>
                  <a:pt x="18112" y="32121"/>
                  <a:pt x="18085" y="32141"/>
                  <a:pt x="18062" y="32157"/>
                </a:cubicBezTo>
                <a:lnTo>
                  <a:pt x="18062" y="32157"/>
                </a:lnTo>
                <a:cubicBezTo>
                  <a:pt x="18065" y="32146"/>
                  <a:pt x="18068" y="32135"/>
                  <a:pt x="18072" y="32126"/>
                </a:cubicBezTo>
                <a:lnTo>
                  <a:pt x="18072" y="32126"/>
                </a:lnTo>
                <a:cubicBezTo>
                  <a:pt x="18064" y="32131"/>
                  <a:pt x="18056" y="32136"/>
                  <a:pt x="18048" y="32141"/>
                </a:cubicBezTo>
                <a:lnTo>
                  <a:pt x="18048" y="32141"/>
                </a:lnTo>
                <a:cubicBezTo>
                  <a:pt x="18046" y="32151"/>
                  <a:pt x="18045" y="32161"/>
                  <a:pt x="18043" y="32170"/>
                </a:cubicBezTo>
                <a:cubicBezTo>
                  <a:pt x="18049" y="32166"/>
                  <a:pt x="18055" y="32162"/>
                  <a:pt x="18062" y="32157"/>
                </a:cubicBezTo>
                <a:lnTo>
                  <a:pt x="18062" y="32157"/>
                </a:lnTo>
                <a:cubicBezTo>
                  <a:pt x="18056" y="32182"/>
                  <a:pt x="18053" y="32209"/>
                  <a:pt x="18043" y="32229"/>
                </a:cubicBezTo>
                <a:cubicBezTo>
                  <a:pt x="18043" y="32229"/>
                  <a:pt x="18043" y="32244"/>
                  <a:pt x="18014" y="32244"/>
                </a:cubicBezTo>
                <a:cubicBezTo>
                  <a:pt x="17969" y="32288"/>
                  <a:pt x="17896" y="32347"/>
                  <a:pt x="17837" y="32376"/>
                </a:cubicBezTo>
                <a:cubicBezTo>
                  <a:pt x="17846" y="32358"/>
                  <a:pt x="17850" y="32333"/>
                  <a:pt x="17855" y="32303"/>
                </a:cubicBezTo>
                <a:lnTo>
                  <a:pt x="17855" y="32303"/>
                </a:lnTo>
                <a:cubicBezTo>
                  <a:pt x="17828" y="32318"/>
                  <a:pt x="17799" y="32332"/>
                  <a:pt x="17768" y="32349"/>
                </a:cubicBezTo>
                <a:lnTo>
                  <a:pt x="17768" y="32349"/>
                </a:lnTo>
                <a:cubicBezTo>
                  <a:pt x="17771" y="32335"/>
                  <a:pt x="17774" y="32320"/>
                  <a:pt x="17778" y="32303"/>
                </a:cubicBezTo>
                <a:lnTo>
                  <a:pt x="17778" y="32303"/>
                </a:lnTo>
                <a:cubicBezTo>
                  <a:pt x="17760" y="32314"/>
                  <a:pt x="17742" y="32324"/>
                  <a:pt x="17724" y="32335"/>
                </a:cubicBezTo>
                <a:lnTo>
                  <a:pt x="17724" y="32335"/>
                </a:lnTo>
                <a:cubicBezTo>
                  <a:pt x="17722" y="32349"/>
                  <a:pt x="17721" y="32363"/>
                  <a:pt x="17719" y="32376"/>
                </a:cubicBezTo>
                <a:cubicBezTo>
                  <a:pt x="17736" y="32367"/>
                  <a:pt x="17753" y="32358"/>
                  <a:pt x="17768" y="32349"/>
                </a:cubicBezTo>
                <a:lnTo>
                  <a:pt x="17768" y="32349"/>
                </a:lnTo>
                <a:cubicBezTo>
                  <a:pt x="17762" y="32382"/>
                  <a:pt x="17759" y="32409"/>
                  <a:pt x="17749" y="32450"/>
                </a:cubicBezTo>
                <a:cubicBezTo>
                  <a:pt x="17675" y="32494"/>
                  <a:pt x="17602" y="32538"/>
                  <a:pt x="17543" y="32582"/>
                </a:cubicBezTo>
                <a:cubicBezTo>
                  <a:pt x="17551" y="32549"/>
                  <a:pt x="17555" y="32524"/>
                  <a:pt x="17556" y="32499"/>
                </a:cubicBezTo>
                <a:lnTo>
                  <a:pt x="17556" y="32499"/>
                </a:lnTo>
                <a:cubicBezTo>
                  <a:pt x="17530" y="32512"/>
                  <a:pt x="17505" y="32525"/>
                  <a:pt x="17480" y="32540"/>
                </a:cubicBezTo>
                <a:lnTo>
                  <a:pt x="17480" y="32540"/>
                </a:lnTo>
                <a:cubicBezTo>
                  <a:pt x="17482" y="32523"/>
                  <a:pt x="17484" y="32508"/>
                  <a:pt x="17484" y="32494"/>
                </a:cubicBezTo>
                <a:lnTo>
                  <a:pt x="17484" y="32494"/>
                </a:lnTo>
                <a:cubicBezTo>
                  <a:pt x="17461" y="32503"/>
                  <a:pt x="17436" y="32515"/>
                  <a:pt x="17411" y="32529"/>
                </a:cubicBezTo>
                <a:lnTo>
                  <a:pt x="17411" y="32529"/>
                </a:lnTo>
                <a:cubicBezTo>
                  <a:pt x="17411" y="32547"/>
                  <a:pt x="17411" y="32564"/>
                  <a:pt x="17410" y="32582"/>
                </a:cubicBezTo>
                <a:cubicBezTo>
                  <a:pt x="17434" y="32566"/>
                  <a:pt x="17457" y="32553"/>
                  <a:pt x="17480" y="32540"/>
                </a:cubicBezTo>
                <a:lnTo>
                  <a:pt x="17480" y="32540"/>
                </a:lnTo>
                <a:cubicBezTo>
                  <a:pt x="17475" y="32575"/>
                  <a:pt x="17464" y="32616"/>
                  <a:pt x="17454" y="32656"/>
                </a:cubicBezTo>
                <a:cubicBezTo>
                  <a:pt x="17366" y="32715"/>
                  <a:pt x="17307" y="32744"/>
                  <a:pt x="17204" y="32803"/>
                </a:cubicBezTo>
                <a:cubicBezTo>
                  <a:pt x="17230" y="32761"/>
                  <a:pt x="17241" y="32723"/>
                  <a:pt x="17245" y="32687"/>
                </a:cubicBezTo>
                <a:lnTo>
                  <a:pt x="17245" y="32687"/>
                </a:lnTo>
                <a:cubicBezTo>
                  <a:pt x="17220" y="32700"/>
                  <a:pt x="17195" y="32713"/>
                  <a:pt x="17169" y="32727"/>
                </a:cubicBezTo>
                <a:lnTo>
                  <a:pt x="17169" y="32727"/>
                </a:lnTo>
                <a:cubicBezTo>
                  <a:pt x="17172" y="32704"/>
                  <a:pt x="17175" y="32682"/>
                  <a:pt x="17175" y="32656"/>
                </a:cubicBezTo>
                <a:lnTo>
                  <a:pt x="17175" y="32656"/>
                </a:lnTo>
                <a:cubicBezTo>
                  <a:pt x="17138" y="32685"/>
                  <a:pt x="17099" y="32707"/>
                  <a:pt x="17055" y="32729"/>
                </a:cubicBezTo>
                <a:lnTo>
                  <a:pt x="17055" y="32729"/>
                </a:lnTo>
                <a:cubicBezTo>
                  <a:pt x="17035" y="32200"/>
                  <a:pt x="16930" y="31617"/>
                  <a:pt x="16674" y="30993"/>
                </a:cubicBezTo>
                <a:cubicBezTo>
                  <a:pt x="16027" y="29271"/>
                  <a:pt x="14835" y="27726"/>
                  <a:pt x="13157" y="26401"/>
                </a:cubicBezTo>
                <a:cubicBezTo>
                  <a:pt x="12922" y="26210"/>
                  <a:pt x="12672" y="26019"/>
                  <a:pt x="12377" y="25798"/>
                </a:cubicBezTo>
                <a:cubicBezTo>
                  <a:pt x="10994" y="24768"/>
                  <a:pt x="10067" y="23753"/>
                  <a:pt x="9537" y="22708"/>
                </a:cubicBezTo>
                <a:cubicBezTo>
                  <a:pt x="9140" y="21898"/>
                  <a:pt x="8786" y="21104"/>
                  <a:pt x="8845" y="20206"/>
                </a:cubicBezTo>
                <a:cubicBezTo>
                  <a:pt x="8919" y="19220"/>
                  <a:pt x="9404" y="18190"/>
                  <a:pt x="10273" y="17336"/>
                </a:cubicBezTo>
                <a:cubicBezTo>
                  <a:pt x="10582" y="16998"/>
                  <a:pt x="10950" y="16703"/>
                  <a:pt x="11347" y="16424"/>
                </a:cubicBezTo>
                <a:cubicBezTo>
                  <a:pt x="12201" y="15820"/>
                  <a:pt x="13187" y="15394"/>
                  <a:pt x="14143" y="14982"/>
                </a:cubicBezTo>
                <a:cubicBezTo>
                  <a:pt x="14585" y="14776"/>
                  <a:pt x="15056" y="14570"/>
                  <a:pt x="15497" y="14349"/>
                </a:cubicBezTo>
                <a:cubicBezTo>
                  <a:pt x="16969" y="13613"/>
                  <a:pt x="18352" y="12671"/>
                  <a:pt x="19618" y="11553"/>
                </a:cubicBezTo>
                <a:cubicBezTo>
                  <a:pt x="20692" y="10596"/>
                  <a:pt x="21443" y="9654"/>
                  <a:pt x="21899" y="8683"/>
                </a:cubicBezTo>
                <a:cubicBezTo>
                  <a:pt x="22178" y="8109"/>
                  <a:pt x="22340" y="7550"/>
                  <a:pt x="22384" y="6961"/>
                </a:cubicBezTo>
                <a:cubicBezTo>
                  <a:pt x="22458" y="6196"/>
                  <a:pt x="22326" y="5445"/>
                  <a:pt x="22193" y="4798"/>
                </a:cubicBezTo>
                <a:cubicBezTo>
                  <a:pt x="21869" y="3164"/>
                  <a:pt x="21354" y="1619"/>
                  <a:pt x="20648" y="192"/>
                </a:cubicBezTo>
                <a:lnTo>
                  <a:pt x="20589" y="221"/>
                </a:lnTo>
                <a:cubicBezTo>
                  <a:pt x="21295" y="1634"/>
                  <a:pt x="21810" y="3179"/>
                  <a:pt x="22134" y="4827"/>
                </a:cubicBezTo>
                <a:cubicBezTo>
                  <a:pt x="22267" y="5445"/>
                  <a:pt x="22384" y="6196"/>
                  <a:pt x="22311" y="6961"/>
                </a:cubicBezTo>
                <a:cubicBezTo>
                  <a:pt x="22252" y="7520"/>
                  <a:pt x="22090" y="8094"/>
                  <a:pt x="21825" y="8668"/>
                </a:cubicBezTo>
                <a:cubicBezTo>
                  <a:pt x="21369" y="9625"/>
                  <a:pt x="20633" y="10567"/>
                  <a:pt x="19559" y="11494"/>
                </a:cubicBezTo>
                <a:cubicBezTo>
                  <a:pt x="18293" y="12627"/>
                  <a:pt x="16910" y="13554"/>
                  <a:pt x="15468" y="14275"/>
                </a:cubicBezTo>
                <a:cubicBezTo>
                  <a:pt x="15026" y="14496"/>
                  <a:pt x="14555" y="14702"/>
                  <a:pt x="14099" y="14908"/>
                </a:cubicBezTo>
                <a:cubicBezTo>
                  <a:pt x="13157" y="15320"/>
                  <a:pt x="12186" y="15762"/>
                  <a:pt x="11303" y="16350"/>
                </a:cubicBezTo>
                <a:cubicBezTo>
                  <a:pt x="10920" y="16630"/>
                  <a:pt x="10552" y="16924"/>
                  <a:pt x="10243" y="17263"/>
                </a:cubicBezTo>
                <a:cubicBezTo>
                  <a:pt x="9375" y="18146"/>
                  <a:pt x="8860" y="19176"/>
                  <a:pt x="8786" y="20176"/>
                </a:cubicBezTo>
                <a:cubicBezTo>
                  <a:pt x="8713" y="21104"/>
                  <a:pt x="9081" y="21913"/>
                  <a:pt x="9478" y="22722"/>
                </a:cubicBezTo>
                <a:cubicBezTo>
                  <a:pt x="10023" y="23782"/>
                  <a:pt x="10935" y="24797"/>
                  <a:pt x="12333" y="25842"/>
                </a:cubicBezTo>
                <a:cubicBezTo>
                  <a:pt x="12627" y="26063"/>
                  <a:pt x="12892" y="26269"/>
                  <a:pt x="13128" y="26460"/>
                </a:cubicBezTo>
                <a:cubicBezTo>
                  <a:pt x="14805" y="27785"/>
                  <a:pt x="15983" y="29330"/>
                  <a:pt x="16616" y="31037"/>
                </a:cubicBezTo>
                <a:cubicBezTo>
                  <a:pt x="16857" y="31663"/>
                  <a:pt x="16975" y="32247"/>
                  <a:pt x="16983" y="32764"/>
                </a:cubicBezTo>
                <a:lnTo>
                  <a:pt x="16983" y="32764"/>
                </a:lnTo>
                <a:cubicBezTo>
                  <a:pt x="17008" y="32752"/>
                  <a:pt x="17032" y="32740"/>
                  <a:pt x="17055" y="32729"/>
                </a:cubicBezTo>
                <a:lnTo>
                  <a:pt x="17055" y="32729"/>
                </a:lnTo>
                <a:cubicBezTo>
                  <a:pt x="17056" y="32749"/>
                  <a:pt x="17057" y="32769"/>
                  <a:pt x="17057" y="32788"/>
                </a:cubicBezTo>
                <a:cubicBezTo>
                  <a:pt x="17096" y="32766"/>
                  <a:pt x="17133" y="32746"/>
                  <a:pt x="17169" y="32727"/>
                </a:cubicBezTo>
                <a:lnTo>
                  <a:pt x="17169" y="32727"/>
                </a:lnTo>
                <a:cubicBezTo>
                  <a:pt x="17165" y="32756"/>
                  <a:pt x="17160" y="32785"/>
                  <a:pt x="17160" y="32818"/>
                </a:cubicBezTo>
                <a:cubicBezTo>
                  <a:pt x="17057" y="32877"/>
                  <a:pt x="16983" y="32906"/>
                  <a:pt x="16895" y="32965"/>
                </a:cubicBezTo>
                <a:cubicBezTo>
                  <a:pt x="16905" y="32927"/>
                  <a:pt x="16908" y="32895"/>
                  <a:pt x="16909" y="32862"/>
                </a:cubicBezTo>
                <a:lnTo>
                  <a:pt x="16909" y="32862"/>
                </a:lnTo>
                <a:cubicBezTo>
                  <a:pt x="16885" y="32875"/>
                  <a:pt x="16861" y="32887"/>
                  <a:pt x="16836" y="32899"/>
                </a:cubicBezTo>
                <a:lnTo>
                  <a:pt x="16836" y="32899"/>
                </a:lnTo>
                <a:lnTo>
                  <a:pt x="16836" y="32818"/>
                </a:lnTo>
                <a:cubicBezTo>
                  <a:pt x="16794" y="32846"/>
                  <a:pt x="16753" y="32867"/>
                  <a:pt x="16711" y="32888"/>
                </a:cubicBezTo>
                <a:lnTo>
                  <a:pt x="16711" y="32888"/>
                </a:lnTo>
                <a:cubicBezTo>
                  <a:pt x="16713" y="32914"/>
                  <a:pt x="16716" y="32939"/>
                  <a:pt x="16719" y="32965"/>
                </a:cubicBezTo>
                <a:cubicBezTo>
                  <a:pt x="16758" y="32939"/>
                  <a:pt x="16797" y="32918"/>
                  <a:pt x="16836" y="32899"/>
                </a:cubicBezTo>
                <a:lnTo>
                  <a:pt x="16836" y="32899"/>
                </a:lnTo>
                <a:lnTo>
                  <a:pt x="16836" y="33009"/>
                </a:lnTo>
                <a:cubicBezTo>
                  <a:pt x="16748" y="33053"/>
                  <a:pt x="16660" y="33097"/>
                  <a:pt x="16586" y="33156"/>
                </a:cubicBezTo>
                <a:cubicBezTo>
                  <a:pt x="16582" y="33138"/>
                  <a:pt x="16578" y="33120"/>
                  <a:pt x="16576" y="33101"/>
                </a:cubicBezTo>
                <a:lnTo>
                  <a:pt x="16576" y="33101"/>
                </a:lnTo>
                <a:lnTo>
                  <a:pt x="16513" y="33131"/>
                </a:lnTo>
                <a:lnTo>
                  <a:pt x="16513" y="33186"/>
                </a:lnTo>
                <a:cubicBezTo>
                  <a:pt x="16439" y="33230"/>
                  <a:pt x="16365" y="33274"/>
                  <a:pt x="16277" y="33318"/>
                </a:cubicBezTo>
                <a:cubicBezTo>
                  <a:pt x="16248" y="33318"/>
                  <a:pt x="16233" y="33333"/>
                  <a:pt x="16218" y="33333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00" y="33313"/>
                  <a:pt x="16182" y="33322"/>
                  <a:pt x="16164" y="33331"/>
                </a:cubicBezTo>
                <a:lnTo>
                  <a:pt x="16164" y="33331"/>
                </a:lnTo>
                <a:cubicBezTo>
                  <a:pt x="16159" y="33287"/>
                  <a:pt x="16159" y="33240"/>
                  <a:pt x="16159" y="33200"/>
                </a:cubicBezTo>
                <a:cubicBezTo>
                  <a:pt x="16123" y="33216"/>
                  <a:pt x="16086" y="33232"/>
                  <a:pt x="16050" y="33248"/>
                </a:cubicBezTo>
                <a:lnTo>
                  <a:pt x="16050" y="33248"/>
                </a:lnTo>
                <a:cubicBezTo>
                  <a:pt x="16006" y="32989"/>
                  <a:pt x="15943" y="32712"/>
                  <a:pt x="15880" y="32435"/>
                </a:cubicBezTo>
                <a:cubicBezTo>
                  <a:pt x="15350" y="30404"/>
                  <a:pt x="14143" y="28565"/>
                  <a:pt x="12304" y="26946"/>
                </a:cubicBezTo>
                <a:cubicBezTo>
                  <a:pt x="12039" y="26725"/>
                  <a:pt x="11759" y="26490"/>
                  <a:pt x="11435" y="26210"/>
                </a:cubicBezTo>
                <a:cubicBezTo>
                  <a:pt x="10346" y="25312"/>
                  <a:pt x="9022" y="24106"/>
                  <a:pt x="8448" y="22575"/>
                </a:cubicBezTo>
                <a:cubicBezTo>
                  <a:pt x="8183" y="21854"/>
                  <a:pt x="7918" y="21030"/>
                  <a:pt x="8051" y="20147"/>
                </a:cubicBezTo>
                <a:cubicBezTo>
                  <a:pt x="8212" y="18970"/>
                  <a:pt x="8934" y="18028"/>
                  <a:pt x="9478" y="17439"/>
                </a:cubicBezTo>
                <a:cubicBezTo>
                  <a:pt x="9772" y="17130"/>
                  <a:pt x="10111" y="16836"/>
                  <a:pt x="10479" y="16571"/>
                </a:cubicBezTo>
                <a:cubicBezTo>
                  <a:pt x="11244" y="16012"/>
                  <a:pt x="12112" y="15541"/>
                  <a:pt x="12936" y="15129"/>
                </a:cubicBezTo>
                <a:cubicBezTo>
                  <a:pt x="13378" y="14879"/>
                  <a:pt x="13864" y="14643"/>
                  <a:pt x="14305" y="14393"/>
                </a:cubicBezTo>
                <a:cubicBezTo>
                  <a:pt x="15688" y="13584"/>
                  <a:pt x="16969" y="12568"/>
                  <a:pt x="18117" y="11391"/>
                </a:cubicBezTo>
                <a:cubicBezTo>
                  <a:pt x="19073" y="10390"/>
                  <a:pt x="19735" y="9434"/>
                  <a:pt x="20148" y="8462"/>
                </a:cubicBezTo>
                <a:cubicBezTo>
                  <a:pt x="20398" y="7918"/>
                  <a:pt x="20545" y="7344"/>
                  <a:pt x="20618" y="6770"/>
                </a:cubicBezTo>
                <a:cubicBezTo>
                  <a:pt x="20692" y="6166"/>
                  <a:pt x="20648" y="5519"/>
                  <a:pt x="20515" y="4680"/>
                </a:cubicBezTo>
                <a:cubicBezTo>
                  <a:pt x="20280" y="3061"/>
                  <a:pt x="19809" y="1546"/>
                  <a:pt x="19103" y="162"/>
                </a:cubicBezTo>
                <a:lnTo>
                  <a:pt x="18808" y="118"/>
                </a:lnTo>
                <a:lnTo>
                  <a:pt x="18808" y="118"/>
                </a:lnTo>
                <a:cubicBezTo>
                  <a:pt x="19485" y="1487"/>
                  <a:pt x="19971" y="3002"/>
                  <a:pt x="20221" y="4607"/>
                </a:cubicBezTo>
                <a:cubicBezTo>
                  <a:pt x="20354" y="5445"/>
                  <a:pt x="20368" y="6078"/>
                  <a:pt x="20324" y="6682"/>
                </a:cubicBezTo>
                <a:cubicBezTo>
                  <a:pt x="20265" y="7226"/>
                  <a:pt x="20118" y="7800"/>
                  <a:pt x="19883" y="8359"/>
                </a:cubicBezTo>
                <a:cubicBezTo>
                  <a:pt x="19471" y="9330"/>
                  <a:pt x="18808" y="10272"/>
                  <a:pt x="17852" y="11258"/>
                </a:cubicBezTo>
                <a:cubicBezTo>
                  <a:pt x="16719" y="12436"/>
                  <a:pt x="15438" y="13436"/>
                  <a:pt x="14070" y="14246"/>
                </a:cubicBezTo>
                <a:cubicBezTo>
                  <a:pt x="13628" y="14496"/>
                  <a:pt x="13157" y="14731"/>
                  <a:pt x="12701" y="14982"/>
                </a:cubicBezTo>
                <a:cubicBezTo>
                  <a:pt x="11877" y="15423"/>
                  <a:pt x="11009" y="15865"/>
                  <a:pt x="10214" y="16453"/>
                </a:cubicBezTo>
                <a:cubicBezTo>
                  <a:pt x="9846" y="16718"/>
                  <a:pt x="9522" y="17012"/>
                  <a:pt x="9228" y="17336"/>
                </a:cubicBezTo>
                <a:cubicBezTo>
                  <a:pt x="8654" y="17925"/>
                  <a:pt x="7933" y="18881"/>
                  <a:pt x="7771" y="20073"/>
                </a:cubicBezTo>
                <a:cubicBezTo>
                  <a:pt x="7639" y="20971"/>
                  <a:pt x="7918" y="21825"/>
                  <a:pt x="8168" y="22531"/>
                </a:cubicBezTo>
                <a:cubicBezTo>
                  <a:pt x="8772" y="24076"/>
                  <a:pt x="10096" y="25312"/>
                  <a:pt x="11170" y="26195"/>
                </a:cubicBezTo>
                <a:cubicBezTo>
                  <a:pt x="11480" y="26460"/>
                  <a:pt x="11759" y="26696"/>
                  <a:pt x="12039" y="26917"/>
                </a:cubicBezTo>
                <a:cubicBezTo>
                  <a:pt x="13864" y="28535"/>
                  <a:pt x="15056" y="30360"/>
                  <a:pt x="15585" y="32362"/>
                </a:cubicBezTo>
                <a:cubicBezTo>
                  <a:pt x="15674" y="32715"/>
                  <a:pt x="15733" y="33024"/>
                  <a:pt x="15777" y="33318"/>
                </a:cubicBezTo>
                <a:cubicBezTo>
                  <a:pt x="15674" y="33377"/>
                  <a:pt x="15571" y="33421"/>
                  <a:pt x="15482" y="33480"/>
                </a:cubicBezTo>
                <a:cubicBezTo>
                  <a:pt x="15438" y="33259"/>
                  <a:pt x="15409" y="33039"/>
                  <a:pt x="15350" y="32818"/>
                </a:cubicBezTo>
                <a:cubicBezTo>
                  <a:pt x="14879" y="30728"/>
                  <a:pt x="13658" y="28771"/>
                  <a:pt x="11744" y="27049"/>
                </a:cubicBezTo>
                <a:cubicBezTo>
                  <a:pt x="11465" y="26799"/>
                  <a:pt x="11200" y="26549"/>
                  <a:pt x="10861" y="26269"/>
                </a:cubicBezTo>
                <a:cubicBezTo>
                  <a:pt x="9669" y="25254"/>
                  <a:pt x="8360" y="24003"/>
                  <a:pt x="7830" y="22443"/>
                </a:cubicBezTo>
                <a:cubicBezTo>
                  <a:pt x="7565" y="21707"/>
                  <a:pt x="7374" y="20898"/>
                  <a:pt x="7521" y="20029"/>
                </a:cubicBezTo>
                <a:cubicBezTo>
                  <a:pt x="7712" y="18881"/>
                  <a:pt x="8404" y="17954"/>
                  <a:pt x="8948" y="17380"/>
                </a:cubicBezTo>
                <a:cubicBezTo>
                  <a:pt x="9243" y="17071"/>
                  <a:pt x="9552" y="16792"/>
                  <a:pt x="9920" y="16527"/>
                </a:cubicBezTo>
                <a:cubicBezTo>
                  <a:pt x="10655" y="15953"/>
                  <a:pt x="11480" y="15511"/>
                  <a:pt x="12274" y="15070"/>
                </a:cubicBezTo>
                <a:cubicBezTo>
                  <a:pt x="12716" y="14805"/>
                  <a:pt x="13201" y="14570"/>
                  <a:pt x="13643" y="14290"/>
                </a:cubicBezTo>
                <a:cubicBezTo>
                  <a:pt x="14997" y="13466"/>
                  <a:pt x="16233" y="12436"/>
                  <a:pt x="17337" y="11244"/>
                </a:cubicBezTo>
                <a:cubicBezTo>
                  <a:pt x="18249" y="10243"/>
                  <a:pt x="18897" y="9286"/>
                  <a:pt x="19279" y="8300"/>
                </a:cubicBezTo>
                <a:cubicBezTo>
                  <a:pt x="19529" y="7741"/>
                  <a:pt x="19677" y="7182"/>
                  <a:pt x="19721" y="6623"/>
                </a:cubicBezTo>
                <a:cubicBezTo>
                  <a:pt x="19809" y="6019"/>
                  <a:pt x="19780" y="5357"/>
                  <a:pt x="19677" y="4548"/>
                </a:cubicBezTo>
                <a:cubicBezTo>
                  <a:pt x="19456" y="2944"/>
                  <a:pt x="18985" y="1443"/>
                  <a:pt x="18308" y="59"/>
                </a:cubicBezTo>
                <a:lnTo>
                  <a:pt x="18249" y="89"/>
                </a:lnTo>
                <a:cubicBezTo>
                  <a:pt x="18941" y="1457"/>
                  <a:pt x="19397" y="2958"/>
                  <a:pt x="19618" y="4562"/>
                </a:cubicBezTo>
                <a:cubicBezTo>
                  <a:pt x="19721" y="5372"/>
                  <a:pt x="19750" y="6034"/>
                  <a:pt x="19677" y="6623"/>
                </a:cubicBezTo>
                <a:cubicBezTo>
                  <a:pt x="19618" y="7182"/>
                  <a:pt x="19471" y="7726"/>
                  <a:pt x="19235" y="8286"/>
                </a:cubicBezTo>
                <a:cubicBezTo>
                  <a:pt x="18823" y="9257"/>
                  <a:pt x="18205" y="10213"/>
                  <a:pt x="17278" y="11199"/>
                </a:cubicBezTo>
                <a:cubicBezTo>
                  <a:pt x="16189" y="12406"/>
                  <a:pt x="14938" y="13407"/>
                  <a:pt x="13599" y="14260"/>
                </a:cubicBezTo>
                <a:cubicBezTo>
                  <a:pt x="13157" y="14540"/>
                  <a:pt x="12701" y="14790"/>
                  <a:pt x="12259" y="15026"/>
                </a:cubicBezTo>
                <a:cubicBezTo>
                  <a:pt x="11465" y="15467"/>
                  <a:pt x="10641" y="15938"/>
                  <a:pt x="9890" y="16497"/>
                </a:cubicBezTo>
                <a:cubicBezTo>
                  <a:pt x="9537" y="16777"/>
                  <a:pt x="9198" y="17071"/>
                  <a:pt x="8904" y="17366"/>
                </a:cubicBezTo>
                <a:cubicBezTo>
                  <a:pt x="8360" y="17954"/>
                  <a:pt x="7668" y="18881"/>
                  <a:pt x="7462" y="20059"/>
                </a:cubicBezTo>
                <a:cubicBezTo>
                  <a:pt x="7315" y="20912"/>
                  <a:pt x="7506" y="21751"/>
                  <a:pt x="7771" y="22502"/>
                </a:cubicBezTo>
                <a:cubicBezTo>
                  <a:pt x="8301" y="24062"/>
                  <a:pt x="9611" y="25327"/>
                  <a:pt x="10817" y="26343"/>
                </a:cubicBezTo>
                <a:cubicBezTo>
                  <a:pt x="11141" y="26622"/>
                  <a:pt x="11435" y="26858"/>
                  <a:pt x="11700" y="27123"/>
                </a:cubicBezTo>
                <a:cubicBezTo>
                  <a:pt x="13599" y="28830"/>
                  <a:pt x="14791" y="30758"/>
                  <a:pt x="15276" y="32862"/>
                </a:cubicBezTo>
                <a:cubicBezTo>
                  <a:pt x="15335" y="33097"/>
                  <a:pt x="15365" y="33333"/>
                  <a:pt x="15409" y="33539"/>
                </a:cubicBezTo>
                <a:cubicBezTo>
                  <a:pt x="15306" y="33598"/>
                  <a:pt x="15217" y="33642"/>
                  <a:pt x="15114" y="33701"/>
                </a:cubicBezTo>
                <a:cubicBezTo>
                  <a:pt x="15100" y="33568"/>
                  <a:pt x="15070" y="33451"/>
                  <a:pt x="15041" y="33303"/>
                </a:cubicBezTo>
                <a:cubicBezTo>
                  <a:pt x="14614" y="31125"/>
                  <a:pt x="13393" y="29080"/>
                  <a:pt x="11406" y="27240"/>
                </a:cubicBezTo>
                <a:cubicBezTo>
                  <a:pt x="11141" y="26990"/>
                  <a:pt x="10847" y="26725"/>
                  <a:pt x="10508" y="26431"/>
                </a:cubicBezTo>
                <a:cubicBezTo>
                  <a:pt x="9184" y="25298"/>
                  <a:pt x="7918" y="24032"/>
                  <a:pt x="7418" y="22428"/>
                </a:cubicBezTo>
                <a:cubicBezTo>
                  <a:pt x="7212" y="21781"/>
                  <a:pt x="7020" y="20912"/>
                  <a:pt x="7197" y="20059"/>
                </a:cubicBezTo>
                <a:cubicBezTo>
                  <a:pt x="7418" y="18926"/>
                  <a:pt x="8095" y="18013"/>
                  <a:pt x="8639" y="17454"/>
                </a:cubicBezTo>
                <a:cubicBezTo>
                  <a:pt x="8904" y="17160"/>
                  <a:pt x="9243" y="16865"/>
                  <a:pt x="9566" y="16600"/>
                </a:cubicBezTo>
                <a:cubicBezTo>
                  <a:pt x="10287" y="16041"/>
                  <a:pt x="11067" y="15585"/>
                  <a:pt x="11818" y="15143"/>
                </a:cubicBezTo>
                <a:cubicBezTo>
                  <a:pt x="12259" y="14879"/>
                  <a:pt x="12730" y="14614"/>
                  <a:pt x="13157" y="14319"/>
                </a:cubicBezTo>
                <a:cubicBezTo>
                  <a:pt x="14482" y="13451"/>
                  <a:pt x="15703" y="12406"/>
                  <a:pt x="16748" y="11185"/>
                </a:cubicBezTo>
                <a:cubicBezTo>
                  <a:pt x="17616" y="10169"/>
                  <a:pt x="18234" y="9213"/>
                  <a:pt x="18617" y="8227"/>
                </a:cubicBezTo>
                <a:cubicBezTo>
                  <a:pt x="18838" y="7668"/>
                  <a:pt x="18985" y="7123"/>
                  <a:pt x="19044" y="6564"/>
                </a:cubicBezTo>
                <a:cubicBezTo>
                  <a:pt x="19117" y="5960"/>
                  <a:pt x="19103" y="5298"/>
                  <a:pt x="19014" y="4504"/>
                </a:cubicBezTo>
                <a:cubicBezTo>
                  <a:pt x="18808" y="2914"/>
                  <a:pt x="18367" y="1413"/>
                  <a:pt x="17690" y="59"/>
                </a:cubicBezTo>
                <a:lnTo>
                  <a:pt x="17631" y="89"/>
                </a:lnTo>
                <a:cubicBezTo>
                  <a:pt x="18308" y="1443"/>
                  <a:pt x="18749" y="2929"/>
                  <a:pt x="18941" y="4533"/>
                </a:cubicBezTo>
                <a:cubicBezTo>
                  <a:pt x="19029" y="5313"/>
                  <a:pt x="19044" y="5960"/>
                  <a:pt x="18970" y="6564"/>
                </a:cubicBezTo>
                <a:cubicBezTo>
                  <a:pt x="18897" y="7123"/>
                  <a:pt x="18764" y="7668"/>
                  <a:pt x="18543" y="8212"/>
                </a:cubicBezTo>
                <a:cubicBezTo>
                  <a:pt x="18161" y="9183"/>
                  <a:pt x="17557" y="10140"/>
                  <a:pt x="16674" y="11155"/>
                </a:cubicBezTo>
                <a:cubicBezTo>
                  <a:pt x="15630" y="12347"/>
                  <a:pt x="14408" y="13392"/>
                  <a:pt x="13084" y="14260"/>
                </a:cubicBezTo>
                <a:cubicBezTo>
                  <a:pt x="12642" y="14555"/>
                  <a:pt x="12186" y="14805"/>
                  <a:pt x="11744" y="15085"/>
                </a:cubicBezTo>
                <a:cubicBezTo>
                  <a:pt x="10994" y="15526"/>
                  <a:pt x="10199" y="15982"/>
                  <a:pt x="9478" y="16542"/>
                </a:cubicBezTo>
                <a:cubicBezTo>
                  <a:pt x="9125" y="16821"/>
                  <a:pt x="8816" y="17115"/>
                  <a:pt x="8521" y="17410"/>
                </a:cubicBezTo>
                <a:cubicBezTo>
                  <a:pt x="7992" y="17969"/>
                  <a:pt x="7285" y="18896"/>
                  <a:pt x="7065" y="20029"/>
                </a:cubicBezTo>
                <a:cubicBezTo>
                  <a:pt x="6888" y="20942"/>
                  <a:pt x="7094" y="21795"/>
                  <a:pt x="7285" y="22443"/>
                </a:cubicBezTo>
                <a:cubicBezTo>
                  <a:pt x="7771" y="24047"/>
                  <a:pt x="9081" y="25327"/>
                  <a:pt x="10405" y="26475"/>
                </a:cubicBezTo>
                <a:cubicBezTo>
                  <a:pt x="10729" y="26755"/>
                  <a:pt x="11023" y="27020"/>
                  <a:pt x="11303" y="27284"/>
                </a:cubicBezTo>
                <a:cubicBezTo>
                  <a:pt x="13275" y="29124"/>
                  <a:pt x="14482" y="31140"/>
                  <a:pt x="14894" y="33318"/>
                </a:cubicBezTo>
                <a:cubicBezTo>
                  <a:pt x="14923" y="33465"/>
                  <a:pt x="14938" y="33613"/>
                  <a:pt x="14967" y="33745"/>
                </a:cubicBezTo>
                <a:lnTo>
                  <a:pt x="14688" y="33907"/>
                </a:lnTo>
                <a:cubicBezTo>
                  <a:pt x="14688" y="33848"/>
                  <a:pt x="14673" y="33819"/>
                  <a:pt x="14673" y="33760"/>
                </a:cubicBezTo>
                <a:cubicBezTo>
                  <a:pt x="14320" y="31508"/>
                  <a:pt x="13084" y="29374"/>
                  <a:pt x="11023" y="27417"/>
                </a:cubicBezTo>
                <a:cubicBezTo>
                  <a:pt x="10744" y="27137"/>
                  <a:pt x="10435" y="26858"/>
                  <a:pt x="10111" y="26563"/>
                </a:cubicBezTo>
                <a:cubicBezTo>
                  <a:pt x="8831" y="25445"/>
                  <a:pt x="7418" y="24076"/>
                  <a:pt x="6976" y="22369"/>
                </a:cubicBezTo>
                <a:cubicBezTo>
                  <a:pt x="6741" y="21457"/>
                  <a:pt x="6682" y="20692"/>
                  <a:pt x="6844" y="20015"/>
                </a:cubicBezTo>
                <a:cubicBezTo>
                  <a:pt x="7050" y="19146"/>
                  <a:pt x="7550" y="18263"/>
                  <a:pt x="8286" y="17483"/>
                </a:cubicBezTo>
                <a:cubicBezTo>
                  <a:pt x="8566" y="17189"/>
                  <a:pt x="8875" y="16909"/>
                  <a:pt x="9198" y="16630"/>
                </a:cubicBezTo>
                <a:cubicBezTo>
                  <a:pt x="9890" y="16100"/>
                  <a:pt x="10626" y="15614"/>
                  <a:pt x="11332" y="15173"/>
                </a:cubicBezTo>
                <a:cubicBezTo>
                  <a:pt x="11774" y="14908"/>
                  <a:pt x="12259" y="14614"/>
                  <a:pt x="12686" y="14319"/>
                </a:cubicBezTo>
                <a:cubicBezTo>
                  <a:pt x="13981" y="13407"/>
                  <a:pt x="15159" y="12347"/>
                  <a:pt x="16174" y="11126"/>
                </a:cubicBezTo>
                <a:cubicBezTo>
                  <a:pt x="16998" y="10125"/>
                  <a:pt x="17587" y="9139"/>
                  <a:pt x="17984" y="8153"/>
                </a:cubicBezTo>
                <a:cubicBezTo>
                  <a:pt x="18176" y="7594"/>
                  <a:pt x="18323" y="7049"/>
                  <a:pt x="18396" y="6490"/>
                </a:cubicBezTo>
                <a:cubicBezTo>
                  <a:pt x="18470" y="5887"/>
                  <a:pt x="18470" y="5225"/>
                  <a:pt x="18396" y="4459"/>
                </a:cubicBezTo>
                <a:cubicBezTo>
                  <a:pt x="18234" y="2870"/>
                  <a:pt x="17808" y="1384"/>
                  <a:pt x="17131" y="44"/>
                </a:cubicBezTo>
                <a:lnTo>
                  <a:pt x="17072" y="74"/>
                </a:lnTo>
                <a:cubicBezTo>
                  <a:pt x="17763" y="1413"/>
                  <a:pt x="18176" y="2885"/>
                  <a:pt x="18352" y="4474"/>
                </a:cubicBezTo>
                <a:cubicBezTo>
                  <a:pt x="18426" y="5239"/>
                  <a:pt x="18440" y="5902"/>
                  <a:pt x="18352" y="6490"/>
                </a:cubicBezTo>
                <a:cubicBezTo>
                  <a:pt x="18279" y="7035"/>
                  <a:pt x="18146" y="7579"/>
                  <a:pt x="17925" y="8138"/>
                </a:cubicBezTo>
                <a:cubicBezTo>
                  <a:pt x="17557" y="9124"/>
                  <a:pt x="16969" y="10081"/>
                  <a:pt x="16145" y="11096"/>
                </a:cubicBezTo>
                <a:cubicBezTo>
                  <a:pt x="15129" y="12303"/>
                  <a:pt x="13967" y="13377"/>
                  <a:pt x="12657" y="14275"/>
                </a:cubicBezTo>
                <a:cubicBezTo>
                  <a:pt x="12215" y="14570"/>
                  <a:pt x="11759" y="14864"/>
                  <a:pt x="11318" y="15143"/>
                </a:cubicBezTo>
                <a:cubicBezTo>
                  <a:pt x="10597" y="15585"/>
                  <a:pt x="9846" y="16041"/>
                  <a:pt x="9169" y="16600"/>
                </a:cubicBezTo>
                <a:cubicBezTo>
                  <a:pt x="8831" y="16865"/>
                  <a:pt x="8521" y="17145"/>
                  <a:pt x="8227" y="17439"/>
                </a:cubicBezTo>
                <a:cubicBezTo>
                  <a:pt x="7477" y="18234"/>
                  <a:pt x="6976" y="19132"/>
                  <a:pt x="6770" y="20015"/>
                </a:cubicBezTo>
                <a:cubicBezTo>
                  <a:pt x="6608" y="20721"/>
                  <a:pt x="6652" y="21472"/>
                  <a:pt x="6903" y="22413"/>
                </a:cubicBezTo>
                <a:cubicBezTo>
                  <a:pt x="7359" y="24135"/>
                  <a:pt x="8786" y="25474"/>
                  <a:pt x="10067" y="26622"/>
                </a:cubicBezTo>
                <a:cubicBezTo>
                  <a:pt x="10405" y="26917"/>
                  <a:pt x="10714" y="27196"/>
                  <a:pt x="10994" y="27461"/>
                </a:cubicBezTo>
                <a:cubicBezTo>
                  <a:pt x="13025" y="29433"/>
                  <a:pt x="14261" y="31552"/>
                  <a:pt x="14599" y="33774"/>
                </a:cubicBezTo>
                <a:cubicBezTo>
                  <a:pt x="14614" y="33833"/>
                  <a:pt x="14614" y="33892"/>
                  <a:pt x="14614" y="33936"/>
                </a:cubicBezTo>
                <a:cubicBezTo>
                  <a:pt x="14526" y="33995"/>
                  <a:pt x="14423" y="34054"/>
                  <a:pt x="14349" y="34113"/>
                </a:cubicBezTo>
                <a:cubicBezTo>
                  <a:pt x="14055" y="31847"/>
                  <a:pt x="12833" y="29654"/>
                  <a:pt x="10714" y="27579"/>
                </a:cubicBezTo>
                <a:cubicBezTo>
                  <a:pt x="10420" y="27299"/>
                  <a:pt x="10111" y="27005"/>
                  <a:pt x="9772" y="26696"/>
                </a:cubicBezTo>
                <a:cubicBezTo>
                  <a:pt x="8374" y="25445"/>
                  <a:pt x="6991" y="24062"/>
                  <a:pt x="6594" y="22340"/>
                </a:cubicBezTo>
                <a:cubicBezTo>
                  <a:pt x="6388" y="21457"/>
                  <a:pt x="6373" y="20692"/>
                  <a:pt x="6549" y="20000"/>
                </a:cubicBezTo>
                <a:cubicBezTo>
                  <a:pt x="6770" y="19146"/>
                  <a:pt x="7271" y="18293"/>
                  <a:pt x="7992" y="17513"/>
                </a:cubicBezTo>
                <a:cubicBezTo>
                  <a:pt x="8271" y="17218"/>
                  <a:pt x="8566" y="16939"/>
                  <a:pt x="8889" y="16674"/>
                </a:cubicBezTo>
                <a:cubicBezTo>
                  <a:pt x="9537" y="16129"/>
                  <a:pt x="10229" y="15673"/>
                  <a:pt x="10935" y="15232"/>
                </a:cubicBezTo>
                <a:cubicBezTo>
                  <a:pt x="11376" y="14937"/>
                  <a:pt x="11847" y="14643"/>
                  <a:pt x="12274" y="14319"/>
                </a:cubicBezTo>
                <a:cubicBezTo>
                  <a:pt x="13569" y="13392"/>
                  <a:pt x="14702" y="12288"/>
                  <a:pt x="15659" y="11052"/>
                </a:cubicBezTo>
                <a:cubicBezTo>
                  <a:pt x="16439" y="10066"/>
                  <a:pt x="17028" y="9051"/>
                  <a:pt x="17396" y="8065"/>
                </a:cubicBezTo>
                <a:cubicBezTo>
                  <a:pt x="17587" y="7520"/>
                  <a:pt x="17719" y="6976"/>
                  <a:pt x="17793" y="6417"/>
                </a:cubicBezTo>
                <a:cubicBezTo>
                  <a:pt x="17866" y="5813"/>
                  <a:pt x="17881" y="5151"/>
                  <a:pt x="17808" y="4401"/>
                </a:cubicBezTo>
                <a:cubicBezTo>
                  <a:pt x="17660" y="2811"/>
                  <a:pt x="17263" y="1340"/>
                  <a:pt x="16586" y="15"/>
                </a:cubicBezTo>
                <a:lnTo>
                  <a:pt x="16527" y="59"/>
                </a:lnTo>
                <a:cubicBezTo>
                  <a:pt x="17204" y="1384"/>
                  <a:pt x="17616" y="2855"/>
                  <a:pt x="17734" y="4415"/>
                </a:cubicBezTo>
                <a:cubicBezTo>
                  <a:pt x="17808" y="5166"/>
                  <a:pt x="17793" y="5813"/>
                  <a:pt x="17719" y="6417"/>
                </a:cubicBezTo>
                <a:cubicBezTo>
                  <a:pt x="17646" y="6961"/>
                  <a:pt x="17513" y="7506"/>
                  <a:pt x="17322" y="8035"/>
                </a:cubicBezTo>
                <a:cubicBezTo>
                  <a:pt x="16954" y="9021"/>
                  <a:pt x="16380" y="10022"/>
                  <a:pt x="15600" y="11023"/>
                </a:cubicBezTo>
                <a:cubicBezTo>
                  <a:pt x="14644" y="12259"/>
                  <a:pt x="13510" y="13333"/>
                  <a:pt x="12245" y="14260"/>
                </a:cubicBezTo>
                <a:cubicBezTo>
                  <a:pt x="11803" y="14570"/>
                  <a:pt x="11332" y="14879"/>
                  <a:pt x="10891" y="15173"/>
                </a:cubicBezTo>
                <a:cubicBezTo>
                  <a:pt x="10214" y="15614"/>
                  <a:pt x="9493" y="16085"/>
                  <a:pt x="8860" y="16615"/>
                </a:cubicBezTo>
                <a:cubicBezTo>
                  <a:pt x="8521" y="16895"/>
                  <a:pt x="8212" y="17160"/>
                  <a:pt x="7948" y="17454"/>
                </a:cubicBezTo>
                <a:cubicBezTo>
                  <a:pt x="7212" y="18249"/>
                  <a:pt x="6726" y="19117"/>
                  <a:pt x="6505" y="19985"/>
                </a:cubicBezTo>
                <a:cubicBezTo>
                  <a:pt x="6314" y="20677"/>
                  <a:pt x="6329" y="21457"/>
                  <a:pt x="6535" y="22354"/>
                </a:cubicBezTo>
                <a:cubicBezTo>
                  <a:pt x="6947" y="24106"/>
                  <a:pt x="8345" y="25504"/>
                  <a:pt x="9743" y="26755"/>
                </a:cubicBezTo>
                <a:cubicBezTo>
                  <a:pt x="10081" y="27064"/>
                  <a:pt x="10376" y="27358"/>
                  <a:pt x="10670" y="27638"/>
                </a:cubicBezTo>
                <a:cubicBezTo>
                  <a:pt x="12789" y="29713"/>
                  <a:pt x="14011" y="31905"/>
                  <a:pt x="14305" y="34157"/>
                </a:cubicBezTo>
                <a:cubicBezTo>
                  <a:pt x="14202" y="34216"/>
                  <a:pt x="14128" y="34275"/>
                  <a:pt x="14040" y="34334"/>
                </a:cubicBezTo>
                <a:cubicBezTo>
                  <a:pt x="13746" y="32097"/>
                  <a:pt x="12539" y="29889"/>
                  <a:pt x="10420" y="27755"/>
                </a:cubicBezTo>
                <a:cubicBezTo>
                  <a:pt x="10126" y="27461"/>
                  <a:pt x="9817" y="27152"/>
                  <a:pt x="9463" y="26843"/>
                </a:cubicBezTo>
                <a:cubicBezTo>
                  <a:pt x="7903" y="25401"/>
                  <a:pt x="6579" y="24062"/>
                  <a:pt x="6226" y="22296"/>
                </a:cubicBezTo>
                <a:cubicBezTo>
                  <a:pt x="6064" y="21457"/>
                  <a:pt x="6079" y="20692"/>
                  <a:pt x="6285" y="19985"/>
                </a:cubicBezTo>
                <a:cubicBezTo>
                  <a:pt x="6520" y="19146"/>
                  <a:pt x="7020" y="18307"/>
                  <a:pt x="7712" y="17557"/>
                </a:cubicBezTo>
                <a:cubicBezTo>
                  <a:pt x="7977" y="17277"/>
                  <a:pt x="8271" y="16983"/>
                  <a:pt x="8595" y="16718"/>
                </a:cubicBezTo>
                <a:cubicBezTo>
                  <a:pt x="9198" y="16203"/>
                  <a:pt x="9861" y="15747"/>
                  <a:pt x="10508" y="15305"/>
                </a:cubicBezTo>
                <a:cubicBezTo>
                  <a:pt x="10950" y="14996"/>
                  <a:pt x="11435" y="14687"/>
                  <a:pt x="11877" y="14334"/>
                </a:cubicBezTo>
                <a:cubicBezTo>
                  <a:pt x="13128" y="13377"/>
                  <a:pt x="14231" y="12259"/>
                  <a:pt x="15144" y="11023"/>
                </a:cubicBezTo>
                <a:cubicBezTo>
                  <a:pt x="15880" y="10022"/>
                  <a:pt x="16439" y="9021"/>
                  <a:pt x="16777" y="8006"/>
                </a:cubicBezTo>
                <a:cubicBezTo>
                  <a:pt x="16969" y="7476"/>
                  <a:pt x="17116" y="6917"/>
                  <a:pt x="17190" y="6387"/>
                </a:cubicBezTo>
                <a:cubicBezTo>
                  <a:pt x="17278" y="5754"/>
                  <a:pt x="17293" y="5092"/>
                  <a:pt x="17248" y="4386"/>
                </a:cubicBezTo>
                <a:cubicBezTo>
                  <a:pt x="17131" y="2811"/>
                  <a:pt x="16733" y="1340"/>
                  <a:pt x="16071" y="15"/>
                </a:cubicBezTo>
                <a:lnTo>
                  <a:pt x="16012" y="59"/>
                </a:lnTo>
                <a:cubicBezTo>
                  <a:pt x="16674" y="1369"/>
                  <a:pt x="17072" y="2811"/>
                  <a:pt x="17190" y="4386"/>
                </a:cubicBezTo>
                <a:cubicBezTo>
                  <a:pt x="17248" y="5092"/>
                  <a:pt x="17219" y="5754"/>
                  <a:pt x="17131" y="6373"/>
                </a:cubicBezTo>
                <a:cubicBezTo>
                  <a:pt x="17057" y="6902"/>
                  <a:pt x="16925" y="7432"/>
                  <a:pt x="16748" y="7962"/>
                </a:cubicBezTo>
                <a:cubicBezTo>
                  <a:pt x="16395" y="8963"/>
                  <a:pt x="15850" y="9978"/>
                  <a:pt x="15114" y="10964"/>
                </a:cubicBezTo>
                <a:cubicBezTo>
                  <a:pt x="14187" y="12200"/>
                  <a:pt x="13084" y="13319"/>
                  <a:pt x="11833" y="14275"/>
                </a:cubicBezTo>
                <a:cubicBezTo>
                  <a:pt x="11391" y="14614"/>
                  <a:pt x="10935" y="14937"/>
                  <a:pt x="10494" y="15246"/>
                </a:cubicBezTo>
                <a:cubicBezTo>
                  <a:pt x="9846" y="15688"/>
                  <a:pt x="9184" y="16159"/>
                  <a:pt x="8566" y="16689"/>
                </a:cubicBezTo>
                <a:cubicBezTo>
                  <a:pt x="8227" y="16968"/>
                  <a:pt x="7933" y="17233"/>
                  <a:pt x="7683" y="17528"/>
                </a:cubicBezTo>
                <a:cubicBezTo>
                  <a:pt x="6962" y="18307"/>
                  <a:pt x="6461" y="19146"/>
                  <a:pt x="6226" y="20000"/>
                </a:cubicBezTo>
                <a:cubicBezTo>
                  <a:pt x="6020" y="20721"/>
                  <a:pt x="5990" y="21486"/>
                  <a:pt x="6167" y="22340"/>
                </a:cubicBezTo>
                <a:cubicBezTo>
                  <a:pt x="6520" y="24120"/>
                  <a:pt x="7859" y="25460"/>
                  <a:pt x="9419" y="26917"/>
                </a:cubicBezTo>
                <a:cubicBezTo>
                  <a:pt x="9772" y="27240"/>
                  <a:pt x="10081" y="27535"/>
                  <a:pt x="10376" y="27829"/>
                </a:cubicBezTo>
                <a:cubicBezTo>
                  <a:pt x="12510" y="29963"/>
                  <a:pt x="13731" y="32170"/>
                  <a:pt x="14011" y="34407"/>
                </a:cubicBezTo>
                <a:cubicBezTo>
                  <a:pt x="13937" y="34451"/>
                  <a:pt x="13834" y="34510"/>
                  <a:pt x="13775" y="34584"/>
                </a:cubicBezTo>
                <a:cubicBezTo>
                  <a:pt x="13496" y="32376"/>
                  <a:pt x="12304" y="30213"/>
                  <a:pt x="10126" y="27961"/>
                </a:cubicBezTo>
                <a:cubicBezTo>
                  <a:pt x="9817" y="27652"/>
                  <a:pt x="9507" y="27343"/>
                  <a:pt x="9154" y="27005"/>
                </a:cubicBezTo>
                <a:cubicBezTo>
                  <a:pt x="7756" y="25695"/>
                  <a:pt x="6196" y="24223"/>
                  <a:pt x="5858" y="22281"/>
                </a:cubicBezTo>
                <a:cubicBezTo>
                  <a:pt x="5725" y="21486"/>
                  <a:pt x="5784" y="20721"/>
                  <a:pt x="6005" y="20000"/>
                </a:cubicBezTo>
                <a:cubicBezTo>
                  <a:pt x="6270" y="19190"/>
                  <a:pt x="6756" y="18366"/>
                  <a:pt x="7432" y="17631"/>
                </a:cubicBezTo>
                <a:cubicBezTo>
                  <a:pt x="7697" y="17351"/>
                  <a:pt x="7977" y="17071"/>
                  <a:pt x="8286" y="16792"/>
                </a:cubicBezTo>
                <a:cubicBezTo>
                  <a:pt x="8860" y="16306"/>
                  <a:pt x="9478" y="15835"/>
                  <a:pt x="10081" y="15394"/>
                </a:cubicBezTo>
                <a:cubicBezTo>
                  <a:pt x="10552" y="15070"/>
                  <a:pt x="11009" y="14717"/>
                  <a:pt x="11450" y="14363"/>
                </a:cubicBezTo>
                <a:cubicBezTo>
                  <a:pt x="12686" y="13377"/>
                  <a:pt x="13746" y="12230"/>
                  <a:pt x="14629" y="10979"/>
                </a:cubicBezTo>
                <a:cubicBezTo>
                  <a:pt x="15335" y="9993"/>
                  <a:pt x="15850" y="8963"/>
                  <a:pt x="16189" y="7947"/>
                </a:cubicBezTo>
                <a:cubicBezTo>
                  <a:pt x="16380" y="7417"/>
                  <a:pt x="16513" y="6888"/>
                  <a:pt x="16586" y="6343"/>
                </a:cubicBezTo>
                <a:cubicBezTo>
                  <a:pt x="16674" y="5725"/>
                  <a:pt x="16689" y="5063"/>
                  <a:pt x="16660" y="4356"/>
                </a:cubicBezTo>
                <a:cubicBezTo>
                  <a:pt x="16557" y="2796"/>
                  <a:pt x="16189" y="1340"/>
                  <a:pt x="15512" y="44"/>
                </a:cubicBezTo>
                <a:lnTo>
                  <a:pt x="15453" y="74"/>
                </a:lnTo>
                <a:cubicBezTo>
                  <a:pt x="16115" y="1369"/>
                  <a:pt x="16513" y="2811"/>
                  <a:pt x="16586" y="4356"/>
                </a:cubicBezTo>
                <a:cubicBezTo>
                  <a:pt x="16616" y="5063"/>
                  <a:pt x="16601" y="5725"/>
                  <a:pt x="16513" y="6343"/>
                </a:cubicBezTo>
                <a:cubicBezTo>
                  <a:pt x="16439" y="6888"/>
                  <a:pt x="16307" y="7417"/>
                  <a:pt x="16115" y="7947"/>
                </a:cubicBezTo>
                <a:cubicBezTo>
                  <a:pt x="15791" y="8963"/>
                  <a:pt x="15262" y="9978"/>
                  <a:pt x="14555" y="10964"/>
                </a:cubicBezTo>
                <a:cubicBezTo>
                  <a:pt x="13687" y="12215"/>
                  <a:pt x="12627" y="13333"/>
                  <a:pt x="11391" y="14334"/>
                </a:cubicBezTo>
                <a:cubicBezTo>
                  <a:pt x="10950" y="14687"/>
                  <a:pt x="10494" y="15026"/>
                  <a:pt x="10037" y="15364"/>
                </a:cubicBezTo>
                <a:cubicBezTo>
                  <a:pt x="9419" y="15806"/>
                  <a:pt x="8801" y="16262"/>
                  <a:pt x="8227" y="16762"/>
                </a:cubicBezTo>
                <a:cubicBezTo>
                  <a:pt x="7918" y="17042"/>
                  <a:pt x="7624" y="17307"/>
                  <a:pt x="7359" y="17586"/>
                </a:cubicBezTo>
                <a:cubicBezTo>
                  <a:pt x="6682" y="18337"/>
                  <a:pt x="6167" y="19176"/>
                  <a:pt x="5917" y="19985"/>
                </a:cubicBezTo>
                <a:cubicBezTo>
                  <a:pt x="5666" y="20721"/>
                  <a:pt x="5622" y="21486"/>
                  <a:pt x="5740" y="22296"/>
                </a:cubicBezTo>
                <a:cubicBezTo>
                  <a:pt x="6079" y="24268"/>
                  <a:pt x="7653" y="25754"/>
                  <a:pt x="9051" y="27064"/>
                </a:cubicBezTo>
                <a:cubicBezTo>
                  <a:pt x="9404" y="27387"/>
                  <a:pt x="9743" y="27711"/>
                  <a:pt x="10037" y="28020"/>
                </a:cubicBezTo>
                <a:cubicBezTo>
                  <a:pt x="12201" y="30257"/>
                  <a:pt x="13393" y="32435"/>
                  <a:pt x="13658" y="34643"/>
                </a:cubicBezTo>
                <a:cubicBezTo>
                  <a:pt x="13584" y="34702"/>
                  <a:pt x="13510" y="34746"/>
                  <a:pt x="13422" y="34819"/>
                </a:cubicBezTo>
                <a:cubicBezTo>
                  <a:pt x="13157" y="32656"/>
                  <a:pt x="11965" y="30448"/>
                  <a:pt x="9758" y="28153"/>
                </a:cubicBezTo>
                <a:cubicBezTo>
                  <a:pt x="9449" y="27814"/>
                  <a:pt x="9110" y="27505"/>
                  <a:pt x="8742" y="27152"/>
                </a:cubicBezTo>
                <a:lnTo>
                  <a:pt x="8683" y="27123"/>
                </a:lnTo>
                <a:cubicBezTo>
                  <a:pt x="7271" y="25754"/>
                  <a:pt x="5652" y="24223"/>
                  <a:pt x="5402" y="22237"/>
                </a:cubicBezTo>
                <a:cubicBezTo>
                  <a:pt x="5284" y="21486"/>
                  <a:pt x="5372" y="20721"/>
                  <a:pt x="5652" y="19985"/>
                </a:cubicBezTo>
                <a:cubicBezTo>
                  <a:pt x="5931" y="19190"/>
                  <a:pt x="6446" y="18381"/>
                  <a:pt x="7109" y="17660"/>
                </a:cubicBezTo>
                <a:cubicBezTo>
                  <a:pt x="7344" y="17380"/>
                  <a:pt x="7624" y="17130"/>
                  <a:pt x="7933" y="16851"/>
                </a:cubicBezTo>
                <a:cubicBezTo>
                  <a:pt x="8463" y="16380"/>
                  <a:pt x="9051" y="15909"/>
                  <a:pt x="9625" y="15467"/>
                </a:cubicBezTo>
                <a:cubicBezTo>
                  <a:pt x="10081" y="15129"/>
                  <a:pt x="10552" y="14761"/>
                  <a:pt x="10994" y="14363"/>
                </a:cubicBezTo>
                <a:cubicBezTo>
                  <a:pt x="12201" y="13333"/>
                  <a:pt x="13231" y="12185"/>
                  <a:pt x="14055" y="10905"/>
                </a:cubicBezTo>
                <a:cubicBezTo>
                  <a:pt x="14717" y="9919"/>
                  <a:pt x="15217" y="8889"/>
                  <a:pt x="15556" y="7859"/>
                </a:cubicBezTo>
                <a:cubicBezTo>
                  <a:pt x="15718" y="7344"/>
                  <a:pt x="15850" y="6785"/>
                  <a:pt x="15924" y="6255"/>
                </a:cubicBezTo>
                <a:cubicBezTo>
                  <a:pt x="16012" y="5607"/>
                  <a:pt x="16042" y="4945"/>
                  <a:pt x="16027" y="4283"/>
                </a:cubicBezTo>
                <a:cubicBezTo>
                  <a:pt x="15968" y="2738"/>
                  <a:pt x="15600" y="1295"/>
                  <a:pt x="14938" y="0"/>
                </a:cubicBezTo>
                <a:lnTo>
                  <a:pt x="14894" y="44"/>
                </a:lnTo>
                <a:cubicBezTo>
                  <a:pt x="15527" y="1310"/>
                  <a:pt x="15924" y="2782"/>
                  <a:pt x="15968" y="4312"/>
                </a:cubicBezTo>
                <a:cubicBezTo>
                  <a:pt x="15997" y="4974"/>
                  <a:pt x="15953" y="5637"/>
                  <a:pt x="15865" y="6269"/>
                </a:cubicBezTo>
                <a:cubicBezTo>
                  <a:pt x="15791" y="6814"/>
                  <a:pt x="15659" y="7344"/>
                  <a:pt x="15497" y="7859"/>
                </a:cubicBezTo>
                <a:cubicBezTo>
                  <a:pt x="15159" y="8889"/>
                  <a:pt x="14673" y="9904"/>
                  <a:pt x="14025" y="10890"/>
                </a:cubicBezTo>
                <a:cubicBezTo>
                  <a:pt x="13201" y="12141"/>
                  <a:pt x="12171" y="13304"/>
                  <a:pt x="10964" y="14334"/>
                </a:cubicBezTo>
                <a:cubicBezTo>
                  <a:pt x="10523" y="14717"/>
                  <a:pt x="10052" y="15070"/>
                  <a:pt x="9611" y="15423"/>
                </a:cubicBezTo>
                <a:cubicBezTo>
                  <a:pt x="9037" y="15865"/>
                  <a:pt x="8448" y="16306"/>
                  <a:pt x="7918" y="16792"/>
                </a:cubicBezTo>
                <a:cubicBezTo>
                  <a:pt x="7609" y="17071"/>
                  <a:pt x="7329" y="17351"/>
                  <a:pt x="7094" y="17631"/>
                </a:cubicBezTo>
                <a:cubicBezTo>
                  <a:pt x="6432" y="18366"/>
                  <a:pt x="5917" y="19176"/>
                  <a:pt x="5637" y="19956"/>
                </a:cubicBezTo>
                <a:cubicBezTo>
                  <a:pt x="5357" y="20721"/>
                  <a:pt x="5284" y="21486"/>
                  <a:pt x="5372" y="22266"/>
                </a:cubicBezTo>
                <a:cubicBezTo>
                  <a:pt x="5652" y="24268"/>
                  <a:pt x="7271" y="25813"/>
                  <a:pt x="8683" y="27167"/>
                </a:cubicBezTo>
                <a:lnTo>
                  <a:pt x="8742" y="27211"/>
                </a:lnTo>
                <a:cubicBezTo>
                  <a:pt x="9110" y="27564"/>
                  <a:pt x="9449" y="27888"/>
                  <a:pt x="9743" y="28197"/>
                </a:cubicBezTo>
                <a:cubicBezTo>
                  <a:pt x="11950" y="30507"/>
                  <a:pt x="13142" y="32685"/>
                  <a:pt x="13378" y="34878"/>
                </a:cubicBezTo>
                <a:cubicBezTo>
                  <a:pt x="13304" y="34937"/>
                  <a:pt x="13231" y="35011"/>
                  <a:pt x="13157" y="35069"/>
                </a:cubicBezTo>
                <a:cubicBezTo>
                  <a:pt x="12775" y="31861"/>
                  <a:pt x="10346" y="29139"/>
                  <a:pt x="8448" y="27299"/>
                </a:cubicBezTo>
                <a:lnTo>
                  <a:pt x="8301" y="27152"/>
                </a:lnTo>
                <a:cubicBezTo>
                  <a:pt x="6814" y="25695"/>
                  <a:pt x="5269" y="24209"/>
                  <a:pt x="5063" y="22207"/>
                </a:cubicBezTo>
                <a:cubicBezTo>
                  <a:pt x="4857" y="20235"/>
                  <a:pt x="6093" y="18543"/>
                  <a:pt x="6844" y="17704"/>
                </a:cubicBezTo>
                <a:cubicBezTo>
                  <a:pt x="7565" y="16909"/>
                  <a:pt x="8389" y="16232"/>
                  <a:pt x="9228" y="15541"/>
                </a:cubicBezTo>
                <a:cubicBezTo>
                  <a:pt x="9684" y="15158"/>
                  <a:pt x="10155" y="14776"/>
                  <a:pt x="10597" y="14363"/>
                </a:cubicBezTo>
                <a:cubicBezTo>
                  <a:pt x="12730" y="12436"/>
                  <a:pt x="14246" y="10169"/>
                  <a:pt x="14982" y="7785"/>
                </a:cubicBezTo>
                <a:cubicBezTo>
                  <a:pt x="15806" y="5092"/>
                  <a:pt x="15600" y="2267"/>
                  <a:pt x="14423" y="0"/>
                </a:cubicBezTo>
                <a:close/>
                <a:moveTo>
                  <a:pt x="14115" y="56376"/>
                </a:moveTo>
                <a:lnTo>
                  <a:pt x="14115" y="56376"/>
                </a:lnTo>
                <a:cubicBezTo>
                  <a:pt x="14100" y="56387"/>
                  <a:pt x="14085" y="56398"/>
                  <a:pt x="14070" y="56408"/>
                </a:cubicBezTo>
                <a:cubicBezTo>
                  <a:pt x="14070" y="56452"/>
                  <a:pt x="14084" y="56526"/>
                  <a:pt x="14084" y="56599"/>
                </a:cubicBezTo>
                <a:cubicBezTo>
                  <a:pt x="14104" y="56583"/>
                  <a:pt x="14123" y="56568"/>
                  <a:pt x="14141" y="56554"/>
                </a:cubicBezTo>
                <a:lnTo>
                  <a:pt x="14141" y="56554"/>
                </a:lnTo>
                <a:cubicBezTo>
                  <a:pt x="14479" y="58712"/>
                  <a:pt x="15690" y="60855"/>
                  <a:pt x="17734" y="62928"/>
                </a:cubicBezTo>
                <a:cubicBezTo>
                  <a:pt x="18028" y="63222"/>
                  <a:pt x="18352" y="63531"/>
                  <a:pt x="18691" y="63855"/>
                </a:cubicBezTo>
                <a:cubicBezTo>
                  <a:pt x="20265" y="65282"/>
                  <a:pt x="21590" y="66621"/>
                  <a:pt x="21928" y="68387"/>
                </a:cubicBezTo>
                <a:cubicBezTo>
                  <a:pt x="22105" y="69241"/>
                  <a:pt x="22075" y="69991"/>
                  <a:pt x="21884" y="70712"/>
                </a:cubicBezTo>
                <a:cubicBezTo>
                  <a:pt x="21634" y="71537"/>
                  <a:pt x="21148" y="72390"/>
                  <a:pt x="20442" y="73141"/>
                </a:cubicBezTo>
                <a:cubicBezTo>
                  <a:pt x="20192" y="73420"/>
                  <a:pt x="19897" y="73715"/>
                  <a:pt x="19559" y="73965"/>
                </a:cubicBezTo>
                <a:cubicBezTo>
                  <a:pt x="18955" y="74480"/>
                  <a:pt x="18293" y="74936"/>
                  <a:pt x="17646" y="75378"/>
                </a:cubicBezTo>
                <a:cubicBezTo>
                  <a:pt x="17204" y="75701"/>
                  <a:pt x="16733" y="76010"/>
                  <a:pt x="16292" y="76364"/>
                </a:cubicBezTo>
                <a:cubicBezTo>
                  <a:pt x="15041" y="77320"/>
                  <a:pt x="13937" y="78439"/>
                  <a:pt x="13010" y="79675"/>
                </a:cubicBezTo>
                <a:cubicBezTo>
                  <a:pt x="12274" y="80661"/>
                  <a:pt x="11730" y="81676"/>
                  <a:pt x="11376" y="82692"/>
                </a:cubicBezTo>
                <a:cubicBezTo>
                  <a:pt x="11185" y="83221"/>
                  <a:pt x="11038" y="83766"/>
                  <a:pt x="10964" y="84310"/>
                </a:cubicBezTo>
                <a:cubicBezTo>
                  <a:pt x="10876" y="84928"/>
                  <a:pt x="10861" y="85591"/>
                  <a:pt x="10920" y="86312"/>
                </a:cubicBezTo>
                <a:cubicBezTo>
                  <a:pt x="11023" y="87872"/>
                  <a:pt x="11435" y="89343"/>
                  <a:pt x="12098" y="90668"/>
                </a:cubicBezTo>
                <a:lnTo>
                  <a:pt x="12142" y="90638"/>
                </a:lnTo>
                <a:cubicBezTo>
                  <a:pt x="11480" y="89329"/>
                  <a:pt x="11082" y="87872"/>
                  <a:pt x="10964" y="86312"/>
                </a:cubicBezTo>
                <a:cubicBezTo>
                  <a:pt x="10920" y="85591"/>
                  <a:pt x="10935" y="84928"/>
                  <a:pt x="11023" y="84325"/>
                </a:cubicBezTo>
                <a:cubicBezTo>
                  <a:pt x="11097" y="83795"/>
                  <a:pt x="11229" y="83251"/>
                  <a:pt x="11406" y="82721"/>
                </a:cubicBezTo>
                <a:cubicBezTo>
                  <a:pt x="11759" y="81735"/>
                  <a:pt x="12318" y="80720"/>
                  <a:pt x="13054" y="79719"/>
                </a:cubicBezTo>
                <a:cubicBezTo>
                  <a:pt x="13967" y="78497"/>
                  <a:pt x="15070" y="77364"/>
                  <a:pt x="16321" y="76408"/>
                </a:cubicBezTo>
                <a:cubicBezTo>
                  <a:pt x="16763" y="76084"/>
                  <a:pt x="17219" y="75745"/>
                  <a:pt x="17660" y="75436"/>
                </a:cubicBezTo>
                <a:cubicBezTo>
                  <a:pt x="18308" y="74995"/>
                  <a:pt x="18970" y="74539"/>
                  <a:pt x="19603" y="74009"/>
                </a:cubicBezTo>
                <a:cubicBezTo>
                  <a:pt x="19927" y="73729"/>
                  <a:pt x="20221" y="73450"/>
                  <a:pt x="20486" y="73155"/>
                </a:cubicBezTo>
                <a:cubicBezTo>
                  <a:pt x="21192" y="72390"/>
                  <a:pt x="21693" y="71537"/>
                  <a:pt x="21928" y="70698"/>
                </a:cubicBezTo>
                <a:cubicBezTo>
                  <a:pt x="22134" y="69977"/>
                  <a:pt x="22178" y="69197"/>
                  <a:pt x="21987" y="68358"/>
                </a:cubicBezTo>
                <a:cubicBezTo>
                  <a:pt x="21634" y="66577"/>
                  <a:pt x="20295" y="65223"/>
                  <a:pt x="18735" y="63781"/>
                </a:cubicBezTo>
                <a:cubicBezTo>
                  <a:pt x="18382" y="63443"/>
                  <a:pt x="18072" y="63148"/>
                  <a:pt x="17778" y="62854"/>
                </a:cubicBezTo>
                <a:cubicBezTo>
                  <a:pt x="15718" y="60794"/>
                  <a:pt x="14508" y="58665"/>
                  <a:pt x="14189" y="56520"/>
                </a:cubicBezTo>
                <a:lnTo>
                  <a:pt x="14189" y="56520"/>
                </a:lnTo>
                <a:cubicBezTo>
                  <a:pt x="14173" y="56531"/>
                  <a:pt x="14157" y="56542"/>
                  <a:pt x="14141" y="56554"/>
                </a:cubicBezTo>
                <a:lnTo>
                  <a:pt x="14141" y="56554"/>
                </a:lnTo>
                <a:cubicBezTo>
                  <a:pt x="14132" y="56495"/>
                  <a:pt x="14123" y="56435"/>
                  <a:pt x="14115" y="56376"/>
                </a:cubicBezTo>
                <a:close/>
                <a:moveTo>
                  <a:pt x="14749" y="55884"/>
                </a:moveTo>
                <a:cubicBezTo>
                  <a:pt x="14723" y="55904"/>
                  <a:pt x="14698" y="55922"/>
                  <a:pt x="14673" y="55937"/>
                </a:cubicBezTo>
                <a:cubicBezTo>
                  <a:pt x="14673" y="56011"/>
                  <a:pt x="14688" y="56084"/>
                  <a:pt x="14688" y="56158"/>
                </a:cubicBezTo>
                <a:cubicBezTo>
                  <a:pt x="14719" y="56142"/>
                  <a:pt x="14749" y="56123"/>
                  <a:pt x="14778" y="56101"/>
                </a:cubicBezTo>
                <a:lnTo>
                  <a:pt x="14778" y="56101"/>
                </a:lnTo>
                <a:cubicBezTo>
                  <a:pt x="15085" y="58202"/>
                  <a:pt x="16269" y="60333"/>
                  <a:pt x="18396" y="62545"/>
                </a:cubicBezTo>
                <a:cubicBezTo>
                  <a:pt x="18720" y="62869"/>
                  <a:pt x="19044" y="63192"/>
                  <a:pt x="19412" y="63531"/>
                </a:cubicBezTo>
                <a:lnTo>
                  <a:pt x="19471" y="63575"/>
                </a:lnTo>
                <a:cubicBezTo>
                  <a:pt x="20883" y="64929"/>
                  <a:pt x="22502" y="66459"/>
                  <a:pt x="22767" y="68446"/>
                </a:cubicBezTo>
                <a:cubicBezTo>
                  <a:pt x="22870" y="69197"/>
                  <a:pt x="22782" y="69977"/>
                  <a:pt x="22502" y="70712"/>
                </a:cubicBezTo>
                <a:cubicBezTo>
                  <a:pt x="22223" y="71507"/>
                  <a:pt x="21707" y="72317"/>
                  <a:pt x="21045" y="73023"/>
                </a:cubicBezTo>
                <a:cubicBezTo>
                  <a:pt x="20810" y="73303"/>
                  <a:pt x="20530" y="73567"/>
                  <a:pt x="20221" y="73832"/>
                </a:cubicBezTo>
                <a:cubicBezTo>
                  <a:pt x="19691" y="74318"/>
                  <a:pt x="19103" y="74774"/>
                  <a:pt x="18529" y="75216"/>
                </a:cubicBezTo>
                <a:cubicBezTo>
                  <a:pt x="18072" y="75569"/>
                  <a:pt x="17616" y="75937"/>
                  <a:pt x="17175" y="76319"/>
                </a:cubicBezTo>
                <a:cubicBezTo>
                  <a:pt x="15953" y="77350"/>
                  <a:pt x="14923" y="78512"/>
                  <a:pt x="14099" y="79778"/>
                </a:cubicBezTo>
                <a:cubicBezTo>
                  <a:pt x="13437" y="80778"/>
                  <a:pt x="12936" y="81809"/>
                  <a:pt x="12613" y="82839"/>
                </a:cubicBezTo>
                <a:cubicBezTo>
                  <a:pt x="12436" y="83354"/>
                  <a:pt x="12318" y="83898"/>
                  <a:pt x="12245" y="84428"/>
                </a:cubicBezTo>
                <a:cubicBezTo>
                  <a:pt x="12142" y="85076"/>
                  <a:pt x="12112" y="85738"/>
                  <a:pt x="12127" y="86400"/>
                </a:cubicBezTo>
                <a:cubicBezTo>
                  <a:pt x="12186" y="87945"/>
                  <a:pt x="12554" y="89402"/>
                  <a:pt x="13216" y="90683"/>
                </a:cubicBezTo>
                <a:lnTo>
                  <a:pt x="13275" y="90653"/>
                </a:lnTo>
                <a:cubicBezTo>
                  <a:pt x="12627" y="89388"/>
                  <a:pt x="12245" y="87916"/>
                  <a:pt x="12186" y="86385"/>
                </a:cubicBezTo>
                <a:cubicBezTo>
                  <a:pt x="12171" y="85723"/>
                  <a:pt x="12201" y="85061"/>
                  <a:pt x="12289" y="84413"/>
                </a:cubicBezTo>
                <a:cubicBezTo>
                  <a:pt x="12362" y="83884"/>
                  <a:pt x="12495" y="83354"/>
                  <a:pt x="12657" y="82839"/>
                </a:cubicBezTo>
                <a:cubicBezTo>
                  <a:pt x="12995" y="81809"/>
                  <a:pt x="13496" y="80793"/>
                  <a:pt x="14128" y="79792"/>
                </a:cubicBezTo>
                <a:cubicBezTo>
                  <a:pt x="14967" y="78542"/>
                  <a:pt x="15997" y="77394"/>
                  <a:pt x="17190" y="76364"/>
                </a:cubicBezTo>
                <a:cubicBezTo>
                  <a:pt x="17631" y="75966"/>
                  <a:pt x="18102" y="75628"/>
                  <a:pt x="18543" y="75275"/>
                </a:cubicBezTo>
                <a:cubicBezTo>
                  <a:pt x="19117" y="74833"/>
                  <a:pt x="19706" y="74392"/>
                  <a:pt x="20236" y="73891"/>
                </a:cubicBezTo>
                <a:cubicBezTo>
                  <a:pt x="20560" y="73612"/>
                  <a:pt x="20824" y="73347"/>
                  <a:pt x="21075" y="73067"/>
                </a:cubicBezTo>
                <a:cubicBezTo>
                  <a:pt x="21737" y="72331"/>
                  <a:pt x="22252" y="71522"/>
                  <a:pt x="22517" y="70727"/>
                </a:cubicBezTo>
                <a:cubicBezTo>
                  <a:pt x="22796" y="69977"/>
                  <a:pt x="22870" y="69197"/>
                  <a:pt x="22782" y="68431"/>
                </a:cubicBezTo>
                <a:cubicBezTo>
                  <a:pt x="22502" y="66430"/>
                  <a:pt x="20883" y="64885"/>
                  <a:pt x="19471" y="63516"/>
                </a:cubicBezTo>
                <a:lnTo>
                  <a:pt x="19412" y="63487"/>
                </a:lnTo>
                <a:cubicBezTo>
                  <a:pt x="19044" y="63134"/>
                  <a:pt x="18720" y="62795"/>
                  <a:pt x="18426" y="62486"/>
                </a:cubicBezTo>
                <a:cubicBezTo>
                  <a:pt x="16309" y="60285"/>
                  <a:pt x="15113" y="58178"/>
                  <a:pt x="14810" y="56076"/>
                </a:cubicBezTo>
                <a:lnTo>
                  <a:pt x="14810" y="56076"/>
                </a:lnTo>
                <a:cubicBezTo>
                  <a:pt x="14799" y="56085"/>
                  <a:pt x="14789" y="56093"/>
                  <a:pt x="14778" y="56101"/>
                </a:cubicBezTo>
                <a:lnTo>
                  <a:pt x="14778" y="56101"/>
                </a:lnTo>
                <a:cubicBezTo>
                  <a:pt x="14767" y="56029"/>
                  <a:pt x="14757" y="55956"/>
                  <a:pt x="14749" y="55884"/>
                </a:cubicBezTo>
                <a:close/>
                <a:moveTo>
                  <a:pt x="15004" y="55684"/>
                </a:moveTo>
                <a:lnTo>
                  <a:pt x="15004" y="55684"/>
                </a:lnTo>
                <a:cubicBezTo>
                  <a:pt x="14996" y="55690"/>
                  <a:pt x="14989" y="55696"/>
                  <a:pt x="14982" y="55702"/>
                </a:cubicBezTo>
                <a:cubicBezTo>
                  <a:pt x="14982" y="55775"/>
                  <a:pt x="14997" y="55849"/>
                  <a:pt x="14997" y="55923"/>
                </a:cubicBezTo>
                <a:cubicBezTo>
                  <a:pt x="15009" y="55913"/>
                  <a:pt x="15021" y="55903"/>
                  <a:pt x="15033" y="55892"/>
                </a:cubicBezTo>
                <a:lnTo>
                  <a:pt x="15033" y="55892"/>
                </a:lnTo>
                <a:cubicBezTo>
                  <a:pt x="15513" y="58972"/>
                  <a:pt x="17860" y="61595"/>
                  <a:pt x="19706" y="63384"/>
                </a:cubicBezTo>
                <a:lnTo>
                  <a:pt x="19853" y="63531"/>
                </a:lnTo>
                <a:cubicBezTo>
                  <a:pt x="21340" y="64988"/>
                  <a:pt x="22885" y="66474"/>
                  <a:pt x="23091" y="68490"/>
                </a:cubicBezTo>
                <a:cubicBezTo>
                  <a:pt x="23297" y="70448"/>
                  <a:pt x="22061" y="72140"/>
                  <a:pt x="21310" y="72994"/>
                </a:cubicBezTo>
                <a:cubicBezTo>
                  <a:pt x="20589" y="73788"/>
                  <a:pt x="19765" y="74465"/>
                  <a:pt x="18941" y="75142"/>
                </a:cubicBezTo>
                <a:cubicBezTo>
                  <a:pt x="18470" y="75525"/>
                  <a:pt x="17999" y="75922"/>
                  <a:pt x="17557" y="76319"/>
                </a:cubicBezTo>
                <a:cubicBezTo>
                  <a:pt x="15424" y="78247"/>
                  <a:pt x="13908" y="80514"/>
                  <a:pt x="13172" y="82912"/>
                </a:cubicBezTo>
                <a:cubicBezTo>
                  <a:pt x="12348" y="85591"/>
                  <a:pt x="12554" y="88431"/>
                  <a:pt x="13731" y="90683"/>
                </a:cubicBezTo>
                <a:lnTo>
                  <a:pt x="13790" y="90653"/>
                </a:lnTo>
                <a:cubicBezTo>
                  <a:pt x="12627" y="88402"/>
                  <a:pt x="12421" y="85576"/>
                  <a:pt x="13231" y="82912"/>
                </a:cubicBezTo>
                <a:cubicBezTo>
                  <a:pt x="13952" y="80528"/>
                  <a:pt x="15453" y="78277"/>
                  <a:pt x="17587" y="76364"/>
                </a:cubicBezTo>
                <a:cubicBezTo>
                  <a:pt x="18028" y="75952"/>
                  <a:pt x="18514" y="75569"/>
                  <a:pt x="18970" y="75186"/>
                </a:cubicBezTo>
                <a:cubicBezTo>
                  <a:pt x="19780" y="74524"/>
                  <a:pt x="20633" y="73818"/>
                  <a:pt x="21340" y="73023"/>
                </a:cubicBezTo>
                <a:cubicBezTo>
                  <a:pt x="22105" y="72184"/>
                  <a:pt x="23356" y="70477"/>
                  <a:pt x="23150" y="68490"/>
                </a:cubicBezTo>
                <a:cubicBezTo>
                  <a:pt x="22944" y="66459"/>
                  <a:pt x="21310" y="64885"/>
                  <a:pt x="19897" y="63501"/>
                </a:cubicBezTo>
                <a:lnTo>
                  <a:pt x="19750" y="63354"/>
                </a:lnTo>
                <a:cubicBezTo>
                  <a:pt x="17903" y="61565"/>
                  <a:pt x="15541" y="58939"/>
                  <a:pt x="15089" y="55844"/>
                </a:cubicBezTo>
                <a:lnTo>
                  <a:pt x="15089" y="55844"/>
                </a:lnTo>
                <a:cubicBezTo>
                  <a:pt x="15070" y="55860"/>
                  <a:pt x="15052" y="55877"/>
                  <a:pt x="15033" y="55892"/>
                </a:cubicBezTo>
                <a:lnTo>
                  <a:pt x="15033" y="55892"/>
                </a:lnTo>
                <a:cubicBezTo>
                  <a:pt x="15022" y="55823"/>
                  <a:pt x="15013" y="55754"/>
                  <a:pt x="15004" y="5568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3"/>
          <p:cNvSpPr/>
          <p:nvPr/>
        </p:nvSpPr>
        <p:spPr>
          <a:xfrm rot="466407">
            <a:off x="-789328" y="-1276332"/>
            <a:ext cx="1986495" cy="6360921"/>
          </a:xfrm>
          <a:custGeom>
            <a:avLst/>
            <a:gdLst/>
            <a:ahLst/>
            <a:cxnLst/>
            <a:rect l="l" t="t" r="r" b="b"/>
            <a:pathLst>
              <a:path w="28320" h="90683" extrusionOk="0">
                <a:moveTo>
                  <a:pt x="25887" y="280"/>
                </a:moveTo>
                <a:lnTo>
                  <a:pt x="25843" y="309"/>
                </a:lnTo>
                <a:cubicBezTo>
                  <a:pt x="26608" y="1913"/>
                  <a:pt x="27270" y="3576"/>
                  <a:pt x="27844" y="5239"/>
                </a:cubicBezTo>
                <a:cubicBezTo>
                  <a:pt x="27985" y="5653"/>
                  <a:pt x="28126" y="6081"/>
                  <a:pt x="28214" y="6518"/>
                </a:cubicBezTo>
                <a:lnTo>
                  <a:pt x="28214" y="6518"/>
                </a:lnTo>
                <a:cubicBezTo>
                  <a:pt x="28174" y="6090"/>
                  <a:pt x="28038" y="5647"/>
                  <a:pt x="27903" y="5225"/>
                </a:cubicBezTo>
                <a:cubicBezTo>
                  <a:pt x="27329" y="3547"/>
                  <a:pt x="26652" y="1869"/>
                  <a:pt x="25887" y="280"/>
                </a:cubicBezTo>
                <a:close/>
                <a:moveTo>
                  <a:pt x="13138" y="23081"/>
                </a:moveTo>
                <a:cubicBezTo>
                  <a:pt x="13154" y="23094"/>
                  <a:pt x="13170" y="23107"/>
                  <a:pt x="13187" y="23120"/>
                </a:cubicBezTo>
                <a:cubicBezTo>
                  <a:pt x="14099" y="23885"/>
                  <a:pt x="15217" y="24326"/>
                  <a:pt x="16100" y="24636"/>
                </a:cubicBezTo>
                <a:cubicBezTo>
                  <a:pt x="16233" y="24694"/>
                  <a:pt x="16380" y="24724"/>
                  <a:pt x="16513" y="24783"/>
                </a:cubicBezTo>
                <a:cubicBezTo>
                  <a:pt x="17478" y="25123"/>
                  <a:pt x="18494" y="25463"/>
                  <a:pt x="19235" y="26151"/>
                </a:cubicBezTo>
                <a:lnTo>
                  <a:pt x="19235" y="26151"/>
                </a:lnTo>
                <a:cubicBezTo>
                  <a:pt x="18455" y="25342"/>
                  <a:pt x="17351" y="24959"/>
                  <a:pt x="16292" y="24591"/>
                </a:cubicBezTo>
                <a:cubicBezTo>
                  <a:pt x="16159" y="24533"/>
                  <a:pt x="16012" y="24503"/>
                  <a:pt x="15880" y="24444"/>
                </a:cubicBezTo>
                <a:cubicBezTo>
                  <a:pt x="15047" y="24153"/>
                  <a:pt x="14018" y="23744"/>
                  <a:pt x="13138" y="23081"/>
                </a:cubicBezTo>
                <a:close/>
                <a:moveTo>
                  <a:pt x="25357" y="280"/>
                </a:moveTo>
                <a:lnTo>
                  <a:pt x="25298" y="309"/>
                </a:lnTo>
                <a:cubicBezTo>
                  <a:pt x="26064" y="1899"/>
                  <a:pt x="26726" y="3532"/>
                  <a:pt x="27270" y="5210"/>
                </a:cubicBezTo>
                <a:cubicBezTo>
                  <a:pt x="27506" y="5931"/>
                  <a:pt x="27727" y="6711"/>
                  <a:pt x="27697" y="7491"/>
                </a:cubicBezTo>
                <a:cubicBezTo>
                  <a:pt x="27653" y="8109"/>
                  <a:pt x="27476" y="8727"/>
                  <a:pt x="27123" y="9316"/>
                </a:cubicBezTo>
                <a:cubicBezTo>
                  <a:pt x="26549" y="10272"/>
                  <a:pt x="25563" y="11170"/>
                  <a:pt x="24165" y="11979"/>
                </a:cubicBezTo>
                <a:cubicBezTo>
                  <a:pt x="22658" y="12845"/>
                  <a:pt x="21058" y="13577"/>
                  <a:pt x="19391" y="14090"/>
                </a:cubicBezTo>
                <a:lnTo>
                  <a:pt x="19391" y="14090"/>
                </a:lnTo>
                <a:cubicBezTo>
                  <a:pt x="20000" y="13918"/>
                  <a:pt x="20603" y="13718"/>
                  <a:pt x="21196" y="13495"/>
                </a:cubicBezTo>
                <a:lnTo>
                  <a:pt x="21196" y="13495"/>
                </a:lnTo>
                <a:cubicBezTo>
                  <a:pt x="20526" y="13767"/>
                  <a:pt x="19842" y="14008"/>
                  <a:pt x="19147" y="14216"/>
                </a:cubicBezTo>
                <a:cubicBezTo>
                  <a:pt x="18705" y="14349"/>
                  <a:pt x="18264" y="14481"/>
                  <a:pt x="17822" y="14584"/>
                </a:cubicBezTo>
                <a:cubicBezTo>
                  <a:pt x="16513" y="14923"/>
                  <a:pt x="15188" y="15291"/>
                  <a:pt x="14011" y="15953"/>
                </a:cubicBezTo>
                <a:cubicBezTo>
                  <a:pt x="13525" y="16203"/>
                  <a:pt x="13113" y="16542"/>
                  <a:pt x="12716" y="16909"/>
                </a:cubicBezTo>
                <a:cubicBezTo>
                  <a:pt x="11946" y="17679"/>
                  <a:pt x="11481" y="18538"/>
                  <a:pt x="11337" y="19408"/>
                </a:cubicBezTo>
                <a:lnTo>
                  <a:pt x="11337" y="19408"/>
                </a:lnTo>
                <a:cubicBezTo>
                  <a:pt x="11408" y="18856"/>
                  <a:pt x="11611" y="18330"/>
                  <a:pt x="11901" y="17850"/>
                </a:cubicBezTo>
                <a:lnTo>
                  <a:pt x="11901" y="17850"/>
                </a:lnTo>
                <a:cubicBezTo>
                  <a:pt x="11392" y="18637"/>
                  <a:pt x="11161" y="19484"/>
                  <a:pt x="11244" y="20324"/>
                </a:cubicBezTo>
                <a:cubicBezTo>
                  <a:pt x="11376" y="21560"/>
                  <a:pt x="12171" y="22502"/>
                  <a:pt x="12819" y="23090"/>
                </a:cubicBezTo>
                <a:cubicBezTo>
                  <a:pt x="13437" y="23635"/>
                  <a:pt x="14217" y="24135"/>
                  <a:pt x="15203" y="24562"/>
                </a:cubicBezTo>
                <a:cubicBezTo>
                  <a:pt x="15394" y="24636"/>
                  <a:pt x="15585" y="24724"/>
                  <a:pt x="15806" y="24812"/>
                </a:cubicBezTo>
                <a:lnTo>
                  <a:pt x="15953" y="24871"/>
                </a:lnTo>
                <a:cubicBezTo>
                  <a:pt x="17131" y="25357"/>
                  <a:pt x="18337" y="25842"/>
                  <a:pt x="19147" y="26784"/>
                </a:cubicBezTo>
                <a:cubicBezTo>
                  <a:pt x="19844" y="27606"/>
                  <a:pt x="20131" y="28754"/>
                  <a:pt x="19917" y="29766"/>
                </a:cubicBezTo>
                <a:lnTo>
                  <a:pt x="19917" y="29766"/>
                </a:lnTo>
                <a:cubicBezTo>
                  <a:pt x="19960" y="29653"/>
                  <a:pt x="19997" y="29537"/>
                  <a:pt x="20028" y="29419"/>
                </a:cubicBezTo>
                <a:lnTo>
                  <a:pt x="20028" y="29419"/>
                </a:lnTo>
                <a:cubicBezTo>
                  <a:pt x="20120" y="28476"/>
                  <a:pt x="19820" y="27479"/>
                  <a:pt x="19176" y="26725"/>
                </a:cubicBezTo>
                <a:cubicBezTo>
                  <a:pt x="18367" y="25769"/>
                  <a:pt x="17131" y="25283"/>
                  <a:pt x="15953" y="24797"/>
                </a:cubicBezTo>
                <a:lnTo>
                  <a:pt x="15806" y="24739"/>
                </a:lnTo>
                <a:cubicBezTo>
                  <a:pt x="15585" y="24650"/>
                  <a:pt x="15394" y="24577"/>
                  <a:pt x="15203" y="24488"/>
                </a:cubicBezTo>
                <a:cubicBezTo>
                  <a:pt x="14231" y="24062"/>
                  <a:pt x="13452" y="23591"/>
                  <a:pt x="12833" y="23017"/>
                </a:cubicBezTo>
                <a:cubicBezTo>
                  <a:pt x="12201" y="22443"/>
                  <a:pt x="11421" y="21501"/>
                  <a:pt x="11303" y="20294"/>
                </a:cubicBezTo>
                <a:cubicBezTo>
                  <a:pt x="11277" y="20000"/>
                  <a:pt x="11288" y="19703"/>
                  <a:pt x="11337" y="19408"/>
                </a:cubicBezTo>
                <a:lnTo>
                  <a:pt x="11337" y="19408"/>
                </a:lnTo>
                <a:cubicBezTo>
                  <a:pt x="11303" y="19673"/>
                  <a:pt x="11300" y="19945"/>
                  <a:pt x="11332" y="20221"/>
                </a:cubicBezTo>
                <a:cubicBezTo>
                  <a:pt x="11465" y="21207"/>
                  <a:pt x="12053" y="22207"/>
                  <a:pt x="12981" y="22958"/>
                </a:cubicBezTo>
                <a:cubicBezTo>
                  <a:pt x="13033" y="23000"/>
                  <a:pt x="13085" y="23041"/>
                  <a:pt x="13138" y="23081"/>
                </a:cubicBezTo>
                <a:lnTo>
                  <a:pt x="13138" y="23081"/>
                </a:lnTo>
                <a:cubicBezTo>
                  <a:pt x="12224" y="22334"/>
                  <a:pt x="11639" y="21337"/>
                  <a:pt x="11524" y="20353"/>
                </a:cubicBezTo>
                <a:cubicBezTo>
                  <a:pt x="11303" y="18455"/>
                  <a:pt x="12760" y="16748"/>
                  <a:pt x="14290" y="15879"/>
                </a:cubicBezTo>
                <a:cubicBezTo>
                  <a:pt x="15497" y="15202"/>
                  <a:pt x="16880" y="14849"/>
                  <a:pt x="18205" y="14511"/>
                </a:cubicBezTo>
                <a:cubicBezTo>
                  <a:pt x="18646" y="14408"/>
                  <a:pt x="19103" y="14290"/>
                  <a:pt x="19544" y="14172"/>
                </a:cubicBezTo>
                <a:cubicBezTo>
                  <a:pt x="21325" y="13672"/>
                  <a:pt x="23061" y="12951"/>
                  <a:pt x="24680" y="12038"/>
                </a:cubicBezTo>
                <a:cubicBezTo>
                  <a:pt x="26284" y="11126"/>
                  <a:pt x="28212" y="9610"/>
                  <a:pt x="28300" y="7550"/>
                </a:cubicBezTo>
                <a:cubicBezTo>
                  <a:pt x="28320" y="7202"/>
                  <a:pt x="28283" y="6857"/>
                  <a:pt x="28214" y="6518"/>
                </a:cubicBezTo>
                <a:lnTo>
                  <a:pt x="28214" y="6518"/>
                </a:lnTo>
                <a:cubicBezTo>
                  <a:pt x="28244" y="6835"/>
                  <a:pt x="28222" y="7144"/>
                  <a:pt x="28109" y="7432"/>
                </a:cubicBezTo>
                <a:cubicBezTo>
                  <a:pt x="28021" y="9551"/>
                  <a:pt x="26078" y="11067"/>
                  <a:pt x="24459" y="11979"/>
                </a:cubicBezTo>
                <a:cubicBezTo>
                  <a:pt x="23415" y="12558"/>
                  <a:pt x="22322" y="13070"/>
                  <a:pt x="21196" y="13495"/>
                </a:cubicBezTo>
                <a:lnTo>
                  <a:pt x="21196" y="13495"/>
                </a:lnTo>
                <a:cubicBezTo>
                  <a:pt x="22227" y="13075"/>
                  <a:pt x="23225" y="12580"/>
                  <a:pt x="24180" y="12009"/>
                </a:cubicBezTo>
                <a:cubicBezTo>
                  <a:pt x="25578" y="11185"/>
                  <a:pt x="26593" y="10287"/>
                  <a:pt x="27167" y="9330"/>
                </a:cubicBezTo>
                <a:cubicBezTo>
                  <a:pt x="27535" y="8742"/>
                  <a:pt x="27712" y="8109"/>
                  <a:pt x="27756" y="7491"/>
                </a:cubicBezTo>
                <a:cubicBezTo>
                  <a:pt x="27785" y="6696"/>
                  <a:pt x="27565" y="5902"/>
                  <a:pt x="27329" y="5195"/>
                </a:cubicBezTo>
                <a:cubicBezTo>
                  <a:pt x="26770" y="3518"/>
                  <a:pt x="26108" y="1855"/>
                  <a:pt x="25357" y="280"/>
                </a:cubicBezTo>
                <a:close/>
                <a:moveTo>
                  <a:pt x="24886" y="236"/>
                </a:moveTo>
                <a:lnTo>
                  <a:pt x="24827" y="280"/>
                </a:lnTo>
                <a:cubicBezTo>
                  <a:pt x="25578" y="1825"/>
                  <a:pt x="26225" y="3459"/>
                  <a:pt x="26741" y="5151"/>
                </a:cubicBezTo>
                <a:cubicBezTo>
                  <a:pt x="26961" y="5872"/>
                  <a:pt x="27182" y="6637"/>
                  <a:pt x="27138" y="7417"/>
                </a:cubicBezTo>
                <a:cubicBezTo>
                  <a:pt x="27108" y="8021"/>
                  <a:pt x="26917" y="8624"/>
                  <a:pt x="26579" y="9213"/>
                </a:cubicBezTo>
                <a:cubicBezTo>
                  <a:pt x="26019" y="10169"/>
                  <a:pt x="25048" y="11082"/>
                  <a:pt x="23679" y="11906"/>
                </a:cubicBezTo>
                <a:cubicBezTo>
                  <a:pt x="22120" y="12862"/>
                  <a:pt x="20471" y="13613"/>
                  <a:pt x="18749" y="14172"/>
                </a:cubicBezTo>
                <a:cubicBezTo>
                  <a:pt x="18308" y="14319"/>
                  <a:pt x="17852" y="14437"/>
                  <a:pt x="17410" y="14570"/>
                </a:cubicBezTo>
                <a:cubicBezTo>
                  <a:pt x="17061" y="14668"/>
                  <a:pt x="16710" y="14768"/>
                  <a:pt x="16360" y="14875"/>
                </a:cubicBezTo>
                <a:lnTo>
                  <a:pt x="16360" y="14875"/>
                </a:lnTo>
                <a:cubicBezTo>
                  <a:pt x="16890" y="14720"/>
                  <a:pt x="17426" y="14587"/>
                  <a:pt x="17955" y="14452"/>
                </a:cubicBezTo>
                <a:cubicBezTo>
                  <a:pt x="18032" y="14434"/>
                  <a:pt x="18109" y="14415"/>
                  <a:pt x="18188" y="14397"/>
                </a:cubicBezTo>
                <a:lnTo>
                  <a:pt x="18188" y="14397"/>
                </a:lnTo>
                <a:cubicBezTo>
                  <a:pt x="17924" y="14476"/>
                  <a:pt x="17665" y="14552"/>
                  <a:pt x="17410" y="14628"/>
                </a:cubicBezTo>
                <a:cubicBezTo>
                  <a:pt x="16159" y="14982"/>
                  <a:pt x="14879" y="15349"/>
                  <a:pt x="13731" y="16012"/>
                </a:cubicBezTo>
                <a:cubicBezTo>
                  <a:pt x="13692" y="16033"/>
                  <a:pt x="13652" y="16056"/>
                  <a:pt x="13613" y="16079"/>
                </a:cubicBezTo>
                <a:lnTo>
                  <a:pt x="13613" y="16079"/>
                </a:lnTo>
                <a:cubicBezTo>
                  <a:pt x="13759" y="15980"/>
                  <a:pt x="13907" y="15889"/>
                  <a:pt x="14055" y="15806"/>
                </a:cubicBezTo>
                <a:cubicBezTo>
                  <a:pt x="14354" y="15634"/>
                  <a:pt x="14662" y="15486"/>
                  <a:pt x="14978" y="15354"/>
                </a:cubicBezTo>
                <a:lnTo>
                  <a:pt x="14978" y="15354"/>
                </a:lnTo>
                <a:cubicBezTo>
                  <a:pt x="14551" y="15525"/>
                  <a:pt x="14133" y="15721"/>
                  <a:pt x="13731" y="15953"/>
                </a:cubicBezTo>
                <a:cubicBezTo>
                  <a:pt x="13275" y="16232"/>
                  <a:pt x="12848" y="16542"/>
                  <a:pt x="12466" y="16924"/>
                </a:cubicBezTo>
                <a:cubicBezTo>
                  <a:pt x="11435" y="17940"/>
                  <a:pt x="10920" y="19132"/>
                  <a:pt x="11023" y="20294"/>
                </a:cubicBezTo>
                <a:cubicBezTo>
                  <a:pt x="11097" y="21207"/>
                  <a:pt x="11597" y="22134"/>
                  <a:pt x="12480" y="23031"/>
                </a:cubicBezTo>
                <a:cubicBezTo>
                  <a:pt x="13113" y="23664"/>
                  <a:pt x="13922" y="24209"/>
                  <a:pt x="14923" y="24694"/>
                </a:cubicBezTo>
                <a:cubicBezTo>
                  <a:pt x="15114" y="24783"/>
                  <a:pt x="15321" y="24871"/>
                  <a:pt x="15556" y="24989"/>
                </a:cubicBezTo>
                <a:cubicBezTo>
                  <a:pt x="16910" y="25607"/>
                  <a:pt x="18087" y="26210"/>
                  <a:pt x="18897" y="27240"/>
                </a:cubicBezTo>
                <a:cubicBezTo>
                  <a:pt x="19635" y="28184"/>
                  <a:pt x="19878" y="29407"/>
                  <a:pt x="19555" y="30449"/>
                </a:cubicBezTo>
                <a:lnTo>
                  <a:pt x="19555" y="30449"/>
                </a:lnTo>
                <a:cubicBezTo>
                  <a:pt x="19566" y="30432"/>
                  <a:pt x="19576" y="30416"/>
                  <a:pt x="19587" y="30399"/>
                </a:cubicBezTo>
                <a:lnTo>
                  <a:pt x="19587" y="30399"/>
                </a:lnTo>
                <a:cubicBezTo>
                  <a:pt x="19883" y="29355"/>
                  <a:pt x="19637" y="28135"/>
                  <a:pt x="18926" y="27196"/>
                </a:cubicBezTo>
                <a:cubicBezTo>
                  <a:pt x="18117" y="26137"/>
                  <a:pt x="16910" y="25533"/>
                  <a:pt x="15556" y="24915"/>
                </a:cubicBezTo>
                <a:cubicBezTo>
                  <a:pt x="15321" y="24797"/>
                  <a:pt x="15114" y="24709"/>
                  <a:pt x="14923" y="24621"/>
                </a:cubicBezTo>
                <a:cubicBezTo>
                  <a:pt x="13937" y="24135"/>
                  <a:pt x="13128" y="23591"/>
                  <a:pt x="12495" y="22973"/>
                </a:cubicBezTo>
                <a:cubicBezTo>
                  <a:pt x="11612" y="22090"/>
                  <a:pt x="11141" y="21192"/>
                  <a:pt x="11067" y="20294"/>
                </a:cubicBezTo>
                <a:cubicBezTo>
                  <a:pt x="10979" y="19146"/>
                  <a:pt x="11465" y="17969"/>
                  <a:pt x="12480" y="16968"/>
                </a:cubicBezTo>
                <a:cubicBezTo>
                  <a:pt x="12816" y="16632"/>
                  <a:pt x="13201" y="16321"/>
                  <a:pt x="13613" y="16079"/>
                </a:cubicBezTo>
                <a:lnTo>
                  <a:pt x="13613" y="16079"/>
                </a:lnTo>
                <a:cubicBezTo>
                  <a:pt x="12949" y="16530"/>
                  <a:pt x="12330" y="17140"/>
                  <a:pt x="11901" y="17850"/>
                </a:cubicBezTo>
                <a:lnTo>
                  <a:pt x="11901" y="17850"/>
                </a:lnTo>
                <a:cubicBezTo>
                  <a:pt x="12115" y="17520"/>
                  <a:pt x="12377" y="17199"/>
                  <a:pt x="12686" y="16895"/>
                </a:cubicBezTo>
                <a:cubicBezTo>
                  <a:pt x="13069" y="16497"/>
                  <a:pt x="13496" y="16188"/>
                  <a:pt x="13967" y="15909"/>
                </a:cubicBezTo>
                <a:cubicBezTo>
                  <a:pt x="15173" y="15232"/>
                  <a:pt x="16513" y="14879"/>
                  <a:pt x="17793" y="14540"/>
                </a:cubicBezTo>
                <a:cubicBezTo>
                  <a:pt x="18234" y="14422"/>
                  <a:pt x="18676" y="14290"/>
                  <a:pt x="19117" y="14172"/>
                </a:cubicBezTo>
                <a:cubicBezTo>
                  <a:pt x="19209" y="14146"/>
                  <a:pt x="19300" y="14118"/>
                  <a:pt x="19391" y="14090"/>
                </a:cubicBezTo>
                <a:lnTo>
                  <a:pt x="19391" y="14090"/>
                </a:lnTo>
                <a:cubicBezTo>
                  <a:pt x="19364" y="14098"/>
                  <a:pt x="19336" y="14106"/>
                  <a:pt x="19309" y="14113"/>
                </a:cubicBezTo>
                <a:cubicBezTo>
                  <a:pt x="18944" y="14211"/>
                  <a:pt x="18559" y="14308"/>
                  <a:pt x="18188" y="14397"/>
                </a:cubicBezTo>
                <a:lnTo>
                  <a:pt x="18188" y="14397"/>
                </a:lnTo>
                <a:cubicBezTo>
                  <a:pt x="18382" y="14338"/>
                  <a:pt x="18579" y="14279"/>
                  <a:pt x="18779" y="14216"/>
                </a:cubicBezTo>
                <a:cubicBezTo>
                  <a:pt x="20501" y="13672"/>
                  <a:pt x="22164" y="12921"/>
                  <a:pt x="23724" y="11965"/>
                </a:cubicBezTo>
                <a:cubicBezTo>
                  <a:pt x="25078" y="11111"/>
                  <a:pt x="26064" y="10213"/>
                  <a:pt x="26623" y="9257"/>
                </a:cubicBezTo>
                <a:cubicBezTo>
                  <a:pt x="26976" y="8668"/>
                  <a:pt x="27182" y="8035"/>
                  <a:pt x="27197" y="7417"/>
                </a:cubicBezTo>
                <a:cubicBezTo>
                  <a:pt x="27241" y="6623"/>
                  <a:pt x="27035" y="5857"/>
                  <a:pt x="26799" y="5122"/>
                </a:cubicBezTo>
                <a:cubicBezTo>
                  <a:pt x="26255" y="3444"/>
                  <a:pt x="25622" y="1810"/>
                  <a:pt x="24886" y="236"/>
                </a:cubicBezTo>
                <a:close/>
                <a:moveTo>
                  <a:pt x="19235" y="26151"/>
                </a:moveTo>
                <a:lnTo>
                  <a:pt x="19235" y="26151"/>
                </a:lnTo>
                <a:cubicBezTo>
                  <a:pt x="19235" y="26151"/>
                  <a:pt x="19235" y="26151"/>
                  <a:pt x="19235" y="26151"/>
                </a:cubicBezTo>
                <a:cubicBezTo>
                  <a:pt x="20024" y="26992"/>
                  <a:pt x="20319" y="28291"/>
                  <a:pt x="20028" y="29419"/>
                </a:cubicBezTo>
                <a:lnTo>
                  <a:pt x="20028" y="29419"/>
                </a:lnTo>
                <a:cubicBezTo>
                  <a:pt x="19997" y="29727"/>
                  <a:pt x="19925" y="30030"/>
                  <a:pt x="19809" y="30316"/>
                </a:cubicBezTo>
                <a:cubicBezTo>
                  <a:pt x="19750" y="30463"/>
                  <a:pt x="19691" y="30581"/>
                  <a:pt x="19618" y="30699"/>
                </a:cubicBezTo>
                <a:cubicBezTo>
                  <a:pt x="19809" y="30463"/>
                  <a:pt x="19956" y="30213"/>
                  <a:pt x="20074" y="29919"/>
                </a:cubicBezTo>
                <a:cubicBezTo>
                  <a:pt x="20560" y="28741"/>
                  <a:pt x="20295" y="27270"/>
                  <a:pt x="19412" y="26328"/>
                </a:cubicBezTo>
                <a:cubicBezTo>
                  <a:pt x="19355" y="26266"/>
                  <a:pt x="19296" y="26207"/>
                  <a:pt x="19235" y="26151"/>
                </a:cubicBezTo>
                <a:close/>
                <a:moveTo>
                  <a:pt x="24386" y="236"/>
                </a:moveTo>
                <a:lnTo>
                  <a:pt x="24327" y="280"/>
                </a:lnTo>
                <a:cubicBezTo>
                  <a:pt x="25063" y="1810"/>
                  <a:pt x="25710" y="3444"/>
                  <a:pt x="26211" y="5122"/>
                </a:cubicBezTo>
                <a:cubicBezTo>
                  <a:pt x="26402" y="5799"/>
                  <a:pt x="26623" y="6593"/>
                  <a:pt x="26579" y="7359"/>
                </a:cubicBezTo>
                <a:cubicBezTo>
                  <a:pt x="26534" y="7962"/>
                  <a:pt x="26358" y="8580"/>
                  <a:pt x="26019" y="9139"/>
                </a:cubicBezTo>
                <a:cubicBezTo>
                  <a:pt x="25475" y="10096"/>
                  <a:pt x="24533" y="11008"/>
                  <a:pt x="23223" y="11847"/>
                </a:cubicBezTo>
                <a:cubicBezTo>
                  <a:pt x="21693" y="12818"/>
                  <a:pt x="20074" y="13613"/>
                  <a:pt x="18411" y="14187"/>
                </a:cubicBezTo>
                <a:cubicBezTo>
                  <a:pt x="17969" y="14334"/>
                  <a:pt x="17499" y="14481"/>
                  <a:pt x="17042" y="14614"/>
                </a:cubicBezTo>
                <a:cubicBezTo>
                  <a:pt x="15836" y="14982"/>
                  <a:pt x="14585" y="15349"/>
                  <a:pt x="13481" y="16012"/>
                </a:cubicBezTo>
                <a:cubicBezTo>
                  <a:pt x="13010" y="16277"/>
                  <a:pt x="12598" y="16600"/>
                  <a:pt x="12230" y="16968"/>
                </a:cubicBezTo>
                <a:cubicBezTo>
                  <a:pt x="11215" y="17954"/>
                  <a:pt x="10700" y="19132"/>
                  <a:pt x="10788" y="20279"/>
                </a:cubicBezTo>
                <a:cubicBezTo>
                  <a:pt x="10847" y="21162"/>
                  <a:pt x="11288" y="22045"/>
                  <a:pt x="12156" y="22973"/>
                </a:cubicBezTo>
                <a:cubicBezTo>
                  <a:pt x="12775" y="23664"/>
                  <a:pt x="13599" y="24282"/>
                  <a:pt x="14629" y="24812"/>
                </a:cubicBezTo>
                <a:cubicBezTo>
                  <a:pt x="14850" y="24930"/>
                  <a:pt x="15056" y="25033"/>
                  <a:pt x="15276" y="25151"/>
                </a:cubicBezTo>
                <a:cubicBezTo>
                  <a:pt x="16748" y="25901"/>
                  <a:pt x="17866" y="26622"/>
                  <a:pt x="18646" y="27711"/>
                </a:cubicBezTo>
                <a:cubicBezTo>
                  <a:pt x="19330" y="28668"/>
                  <a:pt x="19556" y="29841"/>
                  <a:pt x="19255" y="30840"/>
                </a:cubicBezTo>
                <a:lnTo>
                  <a:pt x="19255" y="30840"/>
                </a:lnTo>
                <a:cubicBezTo>
                  <a:pt x="19267" y="30826"/>
                  <a:pt x="19280" y="30811"/>
                  <a:pt x="19292" y="30797"/>
                </a:cubicBezTo>
                <a:lnTo>
                  <a:pt x="19292" y="30797"/>
                </a:lnTo>
                <a:cubicBezTo>
                  <a:pt x="19576" y="29785"/>
                  <a:pt x="19343" y="28617"/>
                  <a:pt x="18661" y="27667"/>
                </a:cubicBezTo>
                <a:cubicBezTo>
                  <a:pt x="17896" y="26578"/>
                  <a:pt x="16748" y="25842"/>
                  <a:pt x="15276" y="25092"/>
                </a:cubicBezTo>
                <a:cubicBezTo>
                  <a:pt x="15056" y="24989"/>
                  <a:pt x="14850" y="24871"/>
                  <a:pt x="14629" y="24768"/>
                </a:cubicBezTo>
                <a:cubicBezTo>
                  <a:pt x="13599" y="24223"/>
                  <a:pt x="12775" y="23605"/>
                  <a:pt x="12171" y="22943"/>
                </a:cubicBezTo>
                <a:cubicBezTo>
                  <a:pt x="11318" y="22001"/>
                  <a:pt x="10876" y="21133"/>
                  <a:pt x="10832" y="20279"/>
                </a:cubicBezTo>
                <a:cubicBezTo>
                  <a:pt x="10758" y="19146"/>
                  <a:pt x="11244" y="17998"/>
                  <a:pt x="12245" y="17012"/>
                </a:cubicBezTo>
                <a:cubicBezTo>
                  <a:pt x="12613" y="16645"/>
                  <a:pt x="13010" y="16335"/>
                  <a:pt x="13481" y="16056"/>
                </a:cubicBezTo>
                <a:cubicBezTo>
                  <a:pt x="14000" y="15758"/>
                  <a:pt x="14552" y="15512"/>
                  <a:pt x="15115" y="15297"/>
                </a:cubicBezTo>
                <a:lnTo>
                  <a:pt x="15115" y="15297"/>
                </a:lnTo>
                <a:cubicBezTo>
                  <a:pt x="15069" y="15316"/>
                  <a:pt x="15024" y="15335"/>
                  <a:pt x="14978" y="15354"/>
                </a:cubicBezTo>
                <a:lnTo>
                  <a:pt x="14978" y="15354"/>
                </a:lnTo>
                <a:cubicBezTo>
                  <a:pt x="15431" y="15172"/>
                  <a:pt x="15894" y="15017"/>
                  <a:pt x="16360" y="14875"/>
                </a:cubicBezTo>
                <a:lnTo>
                  <a:pt x="16360" y="14875"/>
                </a:lnTo>
                <a:cubicBezTo>
                  <a:pt x="16242" y="14909"/>
                  <a:pt x="16124" y="14945"/>
                  <a:pt x="16007" y="14982"/>
                </a:cubicBezTo>
                <a:lnTo>
                  <a:pt x="16007" y="14982"/>
                </a:lnTo>
                <a:cubicBezTo>
                  <a:pt x="15709" y="15081"/>
                  <a:pt x="15411" y="15185"/>
                  <a:pt x="15115" y="15297"/>
                </a:cubicBezTo>
                <a:lnTo>
                  <a:pt x="15115" y="15297"/>
                </a:lnTo>
                <a:cubicBezTo>
                  <a:pt x="15408" y="15180"/>
                  <a:pt x="15706" y="15076"/>
                  <a:pt x="16007" y="14982"/>
                </a:cubicBezTo>
                <a:lnTo>
                  <a:pt x="16007" y="14982"/>
                </a:lnTo>
                <a:cubicBezTo>
                  <a:pt x="16349" y="14868"/>
                  <a:pt x="16690" y="14762"/>
                  <a:pt x="17028" y="14658"/>
                </a:cubicBezTo>
                <a:cubicBezTo>
                  <a:pt x="17469" y="14540"/>
                  <a:pt x="17925" y="14393"/>
                  <a:pt x="18382" y="14246"/>
                </a:cubicBezTo>
                <a:cubicBezTo>
                  <a:pt x="20074" y="13672"/>
                  <a:pt x="21693" y="12877"/>
                  <a:pt x="23223" y="11906"/>
                </a:cubicBezTo>
                <a:cubicBezTo>
                  <a:pt x="24548" y="11052"/>
                  <a:pt x="25504" y="10140"/>
                  <a:pt x="26064" y="9183"/>
                </a:cubicBezTo>
                <a:cubicBezTo>
                  <a:pt x="26387" y="8595"/>
                  <a:pt x="26593" y="7991"/>
                  <a:pt x="26623" y="7359"/>
                </a:cubicBezTo>
                <a:cubicBezTo>
                  <a:pt x="26682" y="6564"/>
                  <a:pt x="26461" y="5784"/>
                  <a:pt x="26255" y="5077"/>
                </a:cubicBezTo>
                <a:cubicBezTo>
                  <a:pt x="25769" y="3400"/>
                  <a:pt x="25122" y="1766"/>
                  <a:pt x="24386" y="236"/>
                </a:cubicBezTo>
                <a:close/>
                <a:moveTo>
                  <a:pt x="19917" y="29766"/>
                </a:moveTo>
                <a:lnTo>
                  <a:pt x="19917" y="29766"/>
                </a:lnTo>
                <a:cubicBezTo>
                  <a:pt x="19910" y="29783"/>
                  <a:pt x="19904" y="29799"/>
                  <a:pt x="19897" y="29816"/>
                </a:cubicBezTo>
                <a:cubicBezTo>
                  <a:pt x="19811" y="30022"/>
                  <a:pt x="19706" y="30217"/>
                  <a:pt x="19587" y="30399"/>
                </a:cubicBezTo>
                <a:lnTo>
                  <a:pt x="19587" y="30399"/>
                </a:lnTo>
                <a:cubicBezTo>
                  <a:pt x="19558" y="30501"/>
                  <a:pt x="19524" y="30601"/>
                  <a:pt x="19485" y="30699"/>
                </a:cubicBezTo>
                <a:cubicBezTo>
                  <a:pt x="19441" y="30831"/>
                  <a:pt x="19382" y="30964"/>
                  <a:pt x="19309" y="31096"/>
                </a:cubicBezTo>
                <a:cubicBezTo>
                  <a:pt x="19471" y="30846"/>
                  <a:pt x="19632" y="30596"/>
                  <a:pt x="19750" y="30301"/>
                </a:cubicBezTo>
                <a:cubicBezTo>
                  <a:pt x="19823" y="30129"/>
                  <a:pt x="19878" y="29950"/>
                  <a:pt x="19917" y="29766"/>
                </a:cubicBezTo>
                <a:close/>
                <a:moveTo>
                  <a:pt x="23856" y="236"/>
                </a:moveTo>
                <a:lnTo>
                  <a:pt x="23797" y="280"/>
                </a:lnTo>
                <a:cubicBezTo>
                  <a:pt x="24533" y="1781"/>
                  <a:pt x="25136" y="3400"/>
                  <a:pt x="25622" y="5077"/>
                </a:cubicBezTo>
                <a:cubicBezTo>
                  <a:pt x="25799" y="5740"/>
                  <a:pt x="26005" y="6534"/>
                  <a:pt x="25961" y="7300"/>
                </a:cubicBezTo>
                <a:cubicBezTo>
                  <a:pt x="25931" y="7918"/>
                  <a:pt x="25740" y="8506"/>
                  <a:pt x="25416" y="9095"/>
                </a:cubicBezTo>
                <a:cubicBezTo>
                  <a:pt x="24886" y="10022"/>
                  <a:pt x="23959" y="10949"/>
                  <a:pt x="22693" y="11818"/>
                </a:cubicBezTo>
                <a:cubicBezTo>
                  <a:pt x="21207" y="12804"/>
                  <a:pt x="19618" y="13613"/>
                  <a:pt x="17969" y="14202"/>
                </a:cubicBezTo>
                <a:cubicBezTo>
                  <a:pt x="17528" y="14363"/>
                  <a:pt x="17057" y="14511"/>
                  <a:pt x="16601" y="14643"/>
                </a:cubicBezTo>
                <a:cubicBezTo>
                  <a:pt x="15424" y="15011"/>
                  <a:pt x="14217" y="15394"/>
                  <a:pt x="13142" y="16056"/>
                </a:cubicBezTo>
                <a:cubicBezTo>
                  <a:pt x="12701" y="16335"/>
                  <a:pt x="12274" y="16645"/>
                  <a:pt x="11936" y="17012"/>
                </a:cubicBezTo>
                <a:cubicBezTo>
                  <a:pt x="10935" y="17998"/>
                  <a:pt x="10435" y="19146"/>
                  <a:pt x="10494" y="20279"/>
                </a:cubicBezTo>
                <a:cubicBezTo>
                  <a:pt x="10552" y="21383"/>
                  <a:pt x="11200" y="22281"/>
                  <a:pt x="11759" y="22958"/>
                </a:cubicBezTo>
                <a:cubicBezTo>
                  <a:pt x="12392" y="23694"/>
                  <a:pt x="13231" y="24371"/>
                  <a:pt x="14305" y="24989"/>
                </a:cubicBezTo>
                <a:lnTo>
                  <a:pt x="14805" y="25254"/>
                </a:lnTo>
                <a:lnTo>
                  <a:pt x="14967" y="25357"/>
                </a:lnTo>
                <a:cubicBezTo>
                  <a:pt x="16159" y="26019"/>
                  <a:pt x="17499" y="26872"/>
                  <a:pt x="18352" y="28182"/>
                </a:cubicBezTo>
                <a:cubicBezTo>
                  <a:pt x="18993" y="29178"/>
                  <a:pt x="19192" y="30300"/>
                  <a:pt x="18901" y="31255"/>
                </a:cubicBezTo>
                <a:lnTo>
                  <a:pt x="18901" y="31255"/>
                </a:lnTo>
                <a:cubicBezTo>
                  <a:pt x="18940" y="31210"/>
                  <a:pt x="18978" y="31164"/>
                  <a:pt x="19016" y="31117"/>
                </a:cubicBezTo>
                <a:lnTo>
                  <a:pt x="19016" y="31117"/>
                </a:lnTo>
                <a:cubicBezTo>
                  <a:pt x="19257" y="30173"/>
                  <a:pt x="19036" y="29073"/>
                  <a:pt x="18411" y="28123"/>
                </a:cubicBezTo>
                <a:cubicBezTo>
                  <a:pt x="17543" y="26799"/>
                  <a:pt x="16203" y="25945"/>
                  <a:pt x="14997" y="25254"/>
                </a:cubicBezTo>
                <a:lnTo>
                  <a:pt x="14835" y="25165"/>
                </a:lnTo>
                <a:lnTo>
                  <a:pt x="14335" y="24886"/>
                </a:lnTo>
                <a:cubicBezTo>
                  <a:pt x="13290" y="24297"/>
                  <a:pt x="12421" y="23620"/>
                  <a:pt x="11818" y="22884"/>
                </a:cubicBezTo>
                <a:cubicBezTo>
                  <a:pt x="11273" y="22222"/>
                  <a:pt x="10626" y="21324"/>
                  <a:pt x="10567" y="20235"/>
                </a:cubicBezTo>
                <a:cubicBezTo>
                  <a:pt x="10508" y="19132"/>
                  <a:pt x="11023" y="17998"/>
                  <a:pt x="11980" y="17042"/>
                </a:cubicBezTo>
                <a:cubicBezTo>
                  <a:pt x="12348" y="16689"/>
                  <a:pt x="12760" y="16350"/>
                  <a:pt x="13201" y="16100"/>
                </a:cubicBezTo>
                <a:cubicBezTo>
                  <a:pt x="14261" y="15453"/>
                  <a:pt x="15482" y="15070"/>
                  <a:pt x="16645" y="14702"/>
                </a:cubicBezTo>
                <a:cubicBezTo>
                  <a:pt x="17086" y="14555"/>
                  <a:pt x="17557" y="14408"/>
                  <a:pt x="17999" y="14260"/>
                </a:cubicBezTo>
                <a:cubicBezTo>
                  <a:pt x="19662" y="13672"/>
                  <a:pt x="21237" y="12862"/>
                  <a:pt x="22723" y="11847"/>
                </a:cubicBezTo>
                <a:cubicBezTo>
                  <a:pt x="24018" y="10979"/>
                  <a:pt x="24930" y="10066"/>
                  <a:pt x="25475" y="9110"/>
                </a:cubicBezTo>
                <a:cubicBezTo>
                  <a:pt x="25799" y="8521"/>
                  <a:pt x="25990" y="7918"/>
                  <a:pt x="26019" y="7300"/>
                </a:cubicBezTo>
                <a:cubicBezTo>
                  <a:pt x="26078" y="6520"/>
                  <a:pt x="25872" y="5725"/>
                  <a:pt x="25666" y="5048"/>
                </a:cubicBezTo>
                <a:cubicBezTo>
                  <a:pt x="25195" y="3370"/>
                  <a:pt x="24592" y="1752"/>
                  <a:pt x="23856" y="236"/>
                </a:cubicBezTo>
                <a:close/>
                <a:moveTo>
                  <a:pt x="19555" y="30449"/>
                </a:moveTo>
                <a:cubicBezTo>
                  <a:pt x="19473" y="30570"/>
                  <a:pt x="19385" y="30686"/>
                  <a:pt x="19292" y="30797"/>
                </a:cubicBezTo>
                <a:lnTo>
                  <a:pt x="19292" y="30797"/>
                </a:lnTo>
                <a:cubicBezTo>
                  <a:pt x="19263" y="30898"/>
                  <a:pt x="19230" y="30998"/>
                  <a:pt x="19191" y="31096"/>
                </a:cubicBezTo>
                <a:cubicBezTo>
                  <a:pt x="19162" y="31184"/>
                  <a:pt x="19117" y="31258"/>
                  <a:pt x="19088" y="31346"/>
                </a:cubicBezTo>
                <a:lnTo>
                  <a:pt x="19162" y="31273"/>
                </a:lnTo>
                <a:cubicBezTo>
                  <a:pt x="19294" y="31096"/>
                  <a:pt x="19382" y="30905"/>
                  <a:pt x="19471" y="30684"/>
                </a:cubicBezTo>
                <a:cubicBezTo>
                  <a:pt x="19502" y="30607"/>
                  <a:pt x="19530" y="30528"/>
                  <a:pt x="19555" y="30449"/>
                </a:cubicBezTo>
                <a:close/>
                <a:moveTo>
                  <a:pt x="19255" y="30840"/>
                </a:moveTo>
                <a:cubicBezTo>
                  <a:pt x="19205" y="30898"/>
                  <a:pt x="19155" y="30953"/>
                  <a:pt x="19103" y="31008"/>
                </a:cubicBezTo>
                <a:cubicBezTo>
                  <a:pt x="19073" y="31045"/>
                  <a:pt x="19044" y="31081"/>
                  <a:pt x="19016" y="31117"/>
                </a:cubicBezTo>
                <a:lnTo>
                  <a:pt x="19016" y="31117"/>
                </a:lnTo>
                <a:cubicBezTo>
                  <a:pt x="18984" y="31240"/>
                  <a:pt x="18944" y="31361"/>
                  <a:pt x="18897" y="31479"/>
                </a:cubicBezTo>
                <a:cubicBezTo>
                  <a:pt x="18882" y="31508"/>
                  <a:pt x="18882" y="31538"/>
                  <a:pt x="18867" y="31567"/>
                </a:cubicBezTo>
                <a:cubicBezTo>
                  <a:pt x="18926" y="31552"/>
                  <a:pt x="18955" y="31508"/>
                  <a:pt x="19000" y="31479"/>
                </a:cubicBezTo>
                <a:cubicBezTo>
                  <a:pt x="19073" y="31346"/>
                  <a:pt x="19117" y="31214"/>
                  <a:pt x="19176" y="31067"/>
                </a:cubicBezTo>
                <a:cubicBezTo>
                  <a:pt x="19206" y="30992"/>
                  <a:pt x="19232" y="30917"/>
                  <a:pt x="19255" y="30840"/>
                </a:cubicBezTo>
                <a:close/>
                <a:moveTo>
                  <a:pt x="23297" y="206"/>
                </a:moveTo>
                <a:lnTo>
                  <a:pt x="23238" y="236"/>
                </a:lnTo>
                <a:cubicBezTo>
                  <a:pt x="23974" y="1737"/>
                  <a:pt x="24562" y="3356"/>
                  <a:pt x="25033" y="5004"/>
                </a:cubicBezTo>
                <a:cubicBezTo>
                  <a:pt x="25210" y="5666"/>
                  <a:pt x="25401" y="6446"/>
                  <a:pt x="25342" y="7211"/>
                </a:cubicBezTo>
                <a:cubicBezTo>
                  <a:pt x="25298" y="7815"/>
                  <a:pt x="25122" y="8403"/>
                  <a:pt x="24813" y="8977"/>
                </a:cubicBezTo>
                <a:cubicBezTo>
                  <a:pt x="24298" y="9919"/>
                  <a:pt x="23415" y="10861"/>
                  <a:pt x="22164" y="11715"/>
                </a:cubicBezTo>
                <a:cubicBezTo>
                  <a:pt x="20707" y="12745"/>
                  <a:pt x="19162" y="13584"/>
                  <a:pt x="17543" y="14187"/>
                </a:cubicBezTo>
                <a:cubicBezTo>
                  <a:pt x="17101" y="14349"/>
                  <a:pt x="16616" y="14511"/>
                  <a:pt x="16174" y="14658"/>
                </a:cubicBezTo>
                <a:cubicBezTo>
                  <a:pt x="15041" y="15055"/>
                  <a:pt x="13878" y="15438"/>
                  <a:pt x="12833" y="16085"/>
                </a:cubicBezTo>
                <a:cubicBezTo>
                  <a:pt x="12392" y="16350"/>
                  <a:pt x="11980" y="16674"/>
                  <a:pt x="11641" y="17012"/>
                </a:cubicBezTo>
                <a:cubicBezTo>
                  <a:pt x="10685" y="17969"/>
                  <a:pt x="10170" y="19117"/>
                  <a:pt x="10184" y="20221"/>
                </a:cubicBezTo>
                <a:cubicBezTo>
                  <a:pt x="10214" y="21251"/>
                  <a:pt x="10788" y="22148"/>
                  <a:pt x="11362" y="22884"/>
                </a:cubicBezTo>
                <a:cubicBezTo>
                  <a:pt x="11965" y="23694"/>
                  <a:pt x="12848" y="24429"/>
                  <a:pt x="13952" y="25092"/>
                </a:cubicBezTo>
                <a:lnTo>
                  <a:pt x="14187" y="25239"/>
                </a:lnTo>
                <a:cubicBezTo>
                  <a:pt x="14335" y="25327"/>
                  <a:pt x="14511" y="25430"/>
                  <a:pt x="14658" y="25519"/>
                </a:cubicBezTo>
                <a:cubicBezTo>
                  <a:pt x="16292" y="26505"/>
                  <a:pt x="17381" y="27505"/>
                  <a:pt x="18058" y="28638"/>
                </a:cubicBezTo>
                <a:cubicBezTo>
                  <a:pt x="18660" y="29650"/>
                  <a:pt x="18842" y="30726"/>
                  <a:pt x="18569" y="31641"/>
                </a:cubicBezTo>
                <a:lnTo>
                  <a:pt x="18569" y="31641"/>
                </a:lnTo>
                <a:cubicBezTo>
                  <a:pt x="18603" y="31602"/>
                  <a:pt x="18635" y="31564"/>
                  <a:pt x="18666" y="31525"/>
                </a:cubicBezTo>
                <a:lnTo>
                  <a:pt x="18666" y="31525"/>
                </a:lnTo>
                <a:cubicBezTo>
                  <a:pt x="18891" y="30623"/>
                  <a:pt x="18693" y="29573"/>
                  <a:pt x="18117" y="28609"/>
                </a:cubicBezTo>
                <a:cubicBezTo>
                  <a:pt x="17410" y="27446"/>
                  <a:pt x="16321" y="26460"/>
                  <a:pt x="14688" y="25460"/>
                </a:cubicBezTo>
                <a:cubicBezTo>
                  <a:pt x="14541" y="25371"/>
                  <a:pt x="14379" y="25283"/>
                  <a:pt x="14231" y="25180"/>
                </a:cubicBezTo>
                <a:lnTo>
                  <a:pt x="13996" y="25033"/>
                </a:lnTo>
                <a:cubicBezTo>
                  <a:pt x="12892" y="24371"/>
                  <a:pt x="12024" y="23635"/>
                  <a:pt x="11421" y="22855"/>
                </a:cubicBezTo>
                <a:cubicBezTo>
                  <a:pt x="10861" y="22119"/>
                  <a:pt x="10273" y="21251"/>
                  <a:pt x="10258" y="20235"/>
                </a:cubicBezTo>
                <a:cubicBezTo>
                  <a:pt x="10214" y="19146"/>
                  <a:pt x="10729" y="18028"/>
                  <a:pt x="11671" y="17086"/>
                </a:cubicBezTo>
                <a:cubicBezTo>
                  <a:pt x="12024" y="16748"/>
                  <a:pt x="12421" y="16424"/>
                  <a:pt x="12848" y="16159"/>
                </a:cubicBezTo>
                <a:cubicBezTo>
                  <a:pt x="13878" y="15511"/>
                  <a:pt x="15056" y="15129"/>
                  <a:pt x="16174" y="14731"/>
                </a:cubicBezTo>
                <a:cubicBezTo>
                  <a:pt x="16616" y="14584"/>
                  <a:pt x="17101" y="14422"/>
                  <a:pt x="17543" y="14260"/>
                </a:cubicBezTo>
                <a:cubicBezTo>
                  <a:pt x="19162" y="13657"/>
                  <a:pt x="20721" y="12818"/>
                  <a:pt x="22178" y="11788"/>
                </a:cubicBezTo>
                <a:cubicBezTo>
                  <a:pt x="23429" y="10905"/>
                  <a:pt x="24327" y="9978"/>
                  <a:pt x="24842" y="9036"/>
                </a:cubicBezTo>
                <a:cubicBezTo>
                  <a:pt x="25151" y="8448"/>
                  <a:pt x="25342" y="7844"/>
                  <a:pt x="25401" y="7226"/>
                </a:cubicBezTo>
                <a:cubicBezTo>
                  <a:pt x="25445" y="6446"/>
                  <a:pt x="25269" y="5666"/>
                  <a:pt x="25078" y="4989"/>
                </a:cubicBezTo>
                <a:cubicBezTo>
                  <a:pt x="24621" y="3312"/>
                  <a:pt x="24033" y="1707"/>
                  <a:pt x="23297" y="206"/>
                </a:cubicBezTo>
                <a:close/>
                <a:moveTo>
                  <a:pt x="18749" y="31655"/>
                </a:moveTo>
                <a:cubicBezTo>
                  <a:pt x="18743" y="31668"/>
                  <a:pt x="18733" y="31679"/>
                  <a:pt x="18722" y="31687"/>
                </a:cubicBezTo>
                <a:lnTo>
                  <a:pt x="18722" y="31687"/>
                </a:lnTo>
                <a:cubicBezTo>
                  <a:pt x="18727" y="31672"/>
                  <a:pt x="18738" y="31655"/>
                  <a:pt x="18749" y="31655"/>
                </a:cubicBezTo>
                <a:close/>
                <a:moveTo>
                  <a:pt x="18901" y="31255"/>
                </a:moveTo>
                <a:cubicBezTo>
                  <a:pt x="18854" y="31311"/>
                  <a:pt x="18804" y="31365"/>
                  <a:pt x="18749" y="31420"/>
                </a:cubicBezTo>
                <a:cubicBezTo>
                  <a:pt x="18723" y="31454"/>
                  <a:pt x="18695" y="31489"/>
                  <a:pt x="18666" y="31525"/>
                </a:cubicBezTo>
                <a:lnTo>
                  <a:pt x="18666" y="31525"/>
                </a:lnTo>
                <a:cubicBezTo>
                  <a:pt x="18644" y="31614"/>
                  <a:pt x="18618" y="31702"/>
                  <a:pt x="18588" y="31788"/>
                </a:cubicBezTo>
                <a:cubicBezTo>
                  <a:pt x="18619" y="31772"/>
                  <a:pt x="18641" y="31753"/>
                  <a:pt x="18665" y="31733"/>
                </a:cubicBezTo>
                <a:lnTo>
                  <a:pt x="18665" y="31733"/>
                </a:lnTo>
                <a:cubicBezTo>
                  <a:pt x="18659" y="31747"/>
                  <a:pt x="18656" y="31763"/>
                  <a:pt x="18646" y="31773"/>
                </a:cubicBezTo>
                <a:lnTo>
                  <a:pt x="18720" y="31699"/>
                </a:lnTo>
                <a:cubicBezTo>
                  <a:pt x="18720" y="31697"/>
                  <a:pt x="18720" y="31695"/>
                  <a:pt x="18721" y="31692"/>
                </a:cubicBezTo>
                <a:lnTo>
                  <a:pt x="18721" y="31692"/>
                </a:lnTo>
                <a:cubicBezTo>
                  <a:pt x="18725" y="31690"/>
                  <a:pt x="18730" y="31687"/>
                  <a:pt x="18735" y="31685"/>
                </a:cubicBezTo>
                <a:cubicBezTo>
                  <a:pt x="18779" y="31611"/>
                  <a:pt x="18808" y="31552"/>
                  <a:pt x="18823" y="31479"/>
                </a:cubicBezTo>
                <a:cubicBezTo>
                  <a:pt x="18852" y="31405"/>
                  <a:pt x="18878" y="31331"/>
                  <a:pt x="18901" y="31255"/>
                </a:cubicBezTo>
                <a:close/>
                <a:moveTo>
                  <a:pt x="18569" y="31641"/>
                </a:moveTo>
                <a:lnTo>
                  <a:pt x="18569" y="31641"/>
                </a:lnTo>
                <a:cubicBezTo>
                  <a:pt x="18515" y="31703"/>
                  <a:pt x="18457" y="31763"/>
                  <a:pt x="18396" y="31817"/>
                </a:cubicBezTo>
                <a:cubicBezTo>
                  <a:pt x="18372" y="31851"/>
                  <a:pt x="18348" y="31886"/>
                  <a:pt x="18322" y="31920"/>
                </a:cubicBezTo>
                <a:lnTo>
                  <a:pt x="18322" y="31920"/>
                </a:lnTo>
                <a:cubicBezTo>
                  <a:pt x="18318" y="31939"/>
                  <a:pt x="18313" y="31959"/>
                  <a:pt x="18308" y="31979"/>
                </a:cubicBezTo>
                <a:cubicBezTo>
                  <a:pt x="18338" y="31956"/>
                  <a:pt x="18373" y="31930"/>
                  <a:pt x="18407" y="31905"/>
                </a:cubicBezTo>
                <a:lnTo>
                  <a:pt x="18407" y="31905"/>
                </a:lnTo>
                <a:cubicBezTo>
                  <a:pt x="18398" y="31935"/>
                  <a:pt x="18378" y="31960"/>
                  <a:pt x="18367" y="31994"/>
                </a:cubicBezTo>
                <a:cubicBezTo>
                  <a:pt x="18426" y="31979"/>
                  <a:pt x="18455" y="31935"/>
                  <a:pt x="18499" y="31905"/>
                </a:cubicBezTo>
                <a:cubicBezTo>
                  <a:pt x="18514" y="31861"/>
                  <a:pt x="18529" y="31832"/>
                  <a:pt x="18529" y="31788"/>
                </a:cubicBezTo>
                <a:lnTo>
                  <a:pt x="18529" y="31788"/>
                </a:lnTo>
                <a:cubicBezTo>
                  <a:pt x="18525" y="31794"/>
                  <a:pt x="18520" y="31799"/>
                  <a:pt x="18515" y="31804"/>
                </a:cubicBezTo>
                <a:lnTo>
                  <a:pt x="18515" y="31804"/>
                </a:lnTo>
                <a:cubicBezTo>
                  <a:pt x="18535" y="31750"/>
                  <a:pt x="18553" y="31696"/>
                  <a:pt x="18569" y="31641"/>
                </a:cubicBezTo>
                <a:close/>
                <a:moveTo>
                  <a:pt x="18411" y="32082"/>
                </a:moveTo>
                <a:cubicBezTo>
                  <a:pt x="18387" y="32082"/>
                  <a:pt x="18373" y="32092"/>
                  <a:pt x="18368" y="32112"/>
                </a:cubicBezTo>
                <a:lnTo>
                  <a:pt x="18368" y="32112"/>
                </a:lnTo>
                <a:cubicBezTo>
                  <a:pt x="18381" y="32101"/>
                  <a:pt x="18396" y="32089"/>
                  <a:pt x="18411" y="32082"/>
                </a:cubicBezTo>
                <a:close/>
                <a:moveTo>
                  <a:pt x="22267" y="162"/>
                </a:moveTo>
                <a:lnTo>
                  <a:pt x="22208" y="206"/>
                </a:lnTo>
                <a:cubicBezTo>
                  <a:pt x="22929" y="1678"/>
                  <a:pt x="23503" y="3253"/>
                  <a:pt x="23900" y="4901"/>
                </a:cubicBezTo>
                <a:cubicBezTo>
                  <a:pt x="24077" y="5593"/>
                  <a:pt x="24224" y="6328"/>
                  <a:pt x="24165" y="7079"/>
                </a:cubicBezTo>
                <a:cubicBezTo>
                  <a:pt x="24121" y="7668"/>
                  <a:pt x="23944" y="8256"/>
                  <a:pt x="23650" y="8830"/>
                </a:cubicBezTo>
                <a:cubicBezTo>
                  <a:pt x="23150" y="9787"/>
                  <a:pt x="22340" y="10684"/>
                  <a:pt x="21163" y="11612"/>
                </a:cubicBezTo>
                <a:cubicBezTo>
                  <a:pt x="19780" y="12671"/>
                  <a:pt x="18293" y="13539"/>
                  <a:pt x="16748" y="14202"/>
                </a:cubicBezTo>
                <a:cubicBezTo>
                  <a:pt x="16307" y="14393"/>
                  <a:pt x="15836" y="14570"/>
                  <a:pt x="15394" y="14731"/>
                </a:cubicBezTo>
                <a:cubicBezTo>
                  <a:pt x="14335" y="15143"/>
                  <a:pt x="13231" y="15541"/>
                  <a:pt x="12259" y="16174"/>
                </a:cubicBezTo>
                <a:cubicBezTo>
                  <a:pt x="11833" y="16453"/>
                  <a:pt x="11450" y="16762"/>
                  <a:pt x="11126" y="17086"/>
                </a:cubicBezTo>
                <a:cubicBezTo>
                  <a:pt x="10199" y="18028"/>
                  <a:pt x="9684" y="19117"/>
                  <a:pt x="9669" y="20176"/>
                </a:cubicBezTo>
                <a:cubicBezTo>
                  <a:pt x="9655" y="21177"/>
                  <a:pt x="10170" y="22045"/>
                  <a:pt x="10641" y="22796"/>
                </a:cubicBezTo>
                <a:cubicBezTo>
                  <a:pt x="11229" y="23694"/>
                  <a:pt x="12127" y="24562"/>
                  <a:pt x="13334" y="25371"/>
                </a:cubicBezTo>
                <a:cubicBezTo>
                  <a:pt x="13555" y="25519"/>
                  <a:pt x="13805" y="25680"/>
                  <a:pt x="14070" y="25872"/>
                </a:cubicBezTo>
                <a:cubicBezTo>
                  <a:pt x="15688" y="26975"/>
                  <a:pt x="16822" y="28182"/>
                  <a:pt x="17499" y="29580"/>
                </a:cubicBezTo>
                <a:cubicBezTo>
                  <a:pt x="17774" y="30132"/>
                  <a:pt x="18179" y="31155"/>
                  <a:pt x="17978" y="32185"/>
                </a:cubicBezTo>
                <a:lnTo>
                  <a:pt x="17978" y="32185"/>
                </a:lnTo>
                <a:cubicBezTo>
                  <a:pt x="18001" y="32171"/>
                  <a:pt x="18024" y="32156"/>
                  <a:pt x="18048" y="32141"/>
                </a:cubicBezTo>
                <a:lnTo>
                  <a:pt x="18048" y="32141"/>
                </a:lnTo>
                <a:cubicBezTo>
                  <a:pt x="18213" y="31107"/>
                  <a:pt x="17834" y="30105"/>
                  <a:pt x="17557" y="29551"/>
                </a:cubicBezTo>
                <a:cubicBezTo>
                  <a:pt x="16866" y="28153"/>
                  <a:pt x="15718" y="26931"/>
                  <a:pt x="14099" y="25813"/>
                </a:cubicBezTo>
                <a:cubicBezTo>
                  <a:pt x="13849" y="25651"/>
                  <a:pt x="13584" y="25460"/>
                  <a:pt x="13363" y="25312"/>
                </a:cubicBezTo>
                <a:cubicBezTo>
                  <a:pt x="12171" y="24518"/>
                  <a:pt x="11273" y="23664"/>
                  <a:pt x="10700" y="22752"/>
                </a:cubicBezTo>
                <a:cubicBezTo>
                  <a:pt x="10199" y="21987"/>
                  <a:pt x="9728" y="21162"/>
                  <a:pt x="9728" y="20176"/>
                </a:cubicBezTo>
                <a:cubicBezTo>
                  <a:pt x="9728" y="19132"/>
                  <a:pt x="10243" y="18072"/>
                  <a:pt x="11156" y="17145"/>
                </a:cubicBezTo>
                <a:cubicBezTo>
                  <a:pt x="11494" y="16792"/>
                  <a:pt x="11877" y="16497"/>
                  <a:pt x="12304" y="16232"/>
                </a:cubicBezTo>
                <a:cubicBezTo>
                  <a:pt x="13275" y="15600"/>
                  <a:pt x="14364" y="15202"/>
                  <a:pt x="15409" y="14790"/>
                </a:cubicBezTo>
                <a:cubicBezTo>
                  <a:pt x="15850" y="14628"/>
                  <a:pt x="16321" y="14437"/>
                  <a:pt x="16763" y="14260"/>
                </a:cubicBezTo>
                <a:cubicBezTo>
                  <a:pt x="18308" y="13598"/>
                  <a:pt x="19809" y="12730"/>
                  <a:pt x="21207" y="11670"/>
                </a:cubicBezTo>
                <a:cubicBezTo>
                  <a:pt x="22399" y="10743"/>
                  <a:pt x="23209" y="9831"/>
                  <a:pt x="23709" y="8845"/>
                </a:cubicBezTo>
                <a:cubicBezTo>
                  <a:pt x="24003" y="8286"/>
                  <a:pt x="24180" y="7668"/>
                  <a:pt x="24224" y="7079"/>
                </a:cubicBezTo>
                <a:cubicBezTo>
                  <a:pt x="24268" y="6328"/>
                  <a:pt x="24121" y="5578"/>
                  <a:pt x="23959" y="4871"/>
                </a:cubicBezTo>
                <a:cubicBezTo>
                  <a:pt x="23562" y="3223"/>
                  <a:pt x="22988" y="1634"/>
                  <a:pt x="22267" y="162"/>
                </a:cubicBezTo>
                <a:close/>
                <a:moveTo>
                  <a:pt x="18368" y="32112"/>
                </a:moveTo>
                <a:lnTo>
                  <a:pt x="18368" y="32112"/>
                </a:lnTo>
                <a:cubicBezTo>
                  <a:pt x="18356" y="32123"/>
                  <a:pt x="18345" y="32134"/>
                  <a:pt x="18337" y="32141"/>
                </a:cubicBezTo>
                <a:cubicBezTo>
                  <a:pt x="18308" y="32156"/>
                  <a:pt x="18308" y="32170"/>
                  <a:pt x="18293" y="32200"/>
                </a:cubicBezTo>
                <a:lnTo>
                  <a:pt x="18367" y="32126"/>
                </a:lnTo>
                <a:cubicBezTo>
                  <a:pt x="18367" y="32121"/>
                  <a:pt x="18367" y="32116"/>
                  <a:pt x="18368" y="32112"/>
                </a:cubicBezTo>
                <a:close/>
                <a:moveTo>
                  <a:pt x="17978" y="32185"/>
                </a:moveTo>
                <a:cubicBezTo>
                  <a:pt x="17942" y="32207"/>
                  <a:pt x="17907" y="32228"/>
                  <a:pt x="17866" y="32244"/>
                </a:cubicBezTo>
                <a:cubicBezTo>
                  <a:pt x="17861" y="32266"/>
                  <a:pt x="17858" y="32285"/>
                  <a:pt x="17855" y="32303"/>
                </a:cubicBezTo>
                <a:lnTo>
                  <a:pt x="17855" y="32303"/>
                </a:lnTo>
                <a:cubicBezTo>
                  <a:pt x="17895" y="32281"/>
                  <a:pt x="17932" y="32259"/>
                  <a:pt x="17969" y="32229"/>
                </a:cubicBezTo>
                <a:cubicBezTo>
                  <a:pt x="17973" y="32214"/>
                  <a:pt x="17976" y="32200"/>
                  <a:pt x="17978" y="32185"/>
                </a:cubicBezTo>
                <a:close/>
                <a:moveTo>
                  <a:pt x="21722" y="162"/>
                </a:moveTo>
                <a:lnTo>
                  <a:pt x="21663" y="206"/>
                </a:lnTo>
                <a:cubicBezTo>
                  <a:pt x="22384" y="1663"/>
                  <a:pt x="22929" y="3223"/>
                  <a:pt x="23297" y="4871"/>
                </a:cubicBezTo>
                <a:cubicBezTo>
                  <a:pt x="23444" y="5563"/>
                  <a:pt x="23591" y="6299"/>
                  <a:pt x="23532" y="7049"/>
                </a:cubicBezTo>
                <a:cubicBezTo>
                  <a:pt x="23488" y="7638"/>
                  <a:pt x="23312" y="8212"/>
                  <a:pt x="23047" y="8771"/>
                </a:cubicBezTo>
                <a:cubicBezTo>
                  <a:pt x="22561" y="9728"/>
                  <a:pt x="21766" y="10655"/>
                  <a:pt x="20633" y="11567"/>
                </a:cubicBezTo>
                <a:cubicBezTo>
                  <a:pt x="19294" y="12656"/>
                  <a:pt x="17837" y="13554"/>
                  <a:pt x="16321" y="14216"/>
                </a:cubicBezTo>
                <a:cubicBezTo>
                  <a:pt x="15880" y="14422"/>
                  <a:pt x="15409" y="14614"/>
                  <a:pt x="14967" y="14790"/>
                </a:cubicBezTo>
                <a:cubicBezTo>
                  <a:pt x="13952" y="15202"/>
                  <a:pt x="12892" y="15614"/>
                  <a:pt x="11950" y="16247"/>
                </a:cubicBezTo>
                <a:cubicBezTo>
                  <a:pt x="11538" y="16527"/>
                  <a:pt x="11156" y="16821"/>
                  <a:pt x="10832" y="17160"/>
                </a:cubicBezTo>
                <a:cubicBezTo>
                  <a:pt x="9920" y="18087"/>
                  <a:pt x="9404" y="19146"/>
                  <a:pt x="9375" y="20206"/>
                </a:cubicBezTo>
                <a:cubicBezTo>
                  <a:pt x="9331" y="21162"/>
                  <a:pt x="9802" y="22001"/>
                  <a:pt x="10258" y="22796"/>
                </a:cubicBezTo>
                <a:cubicBezTo>
                  <a:pt x="10832" y="23753"/>
                  <a:pt x="11744" y="24665"/>
                  <a:pt x="12995" y="25548"/>
                </a:cubicBezTo>
                <a:cubicBezTo>
                  <a:pt x="13290" y="25754"/>
                  <a:pt x="13525" y="25916"/>
                  <a:pt x="13746" y="26092"/>
                </a:cubicBezTo>
                <a:cubicBezTo>
                  <a:pt x="15394" y="27270"/>
                  <a:pt x="16527" y="28594"/>
                  <a:pt x="17204" y="30081"/>
                </a:cubicBezTo>
                <a:cubicBezTo>
                  <a:pt x="17476" y="30681"/>
                  <a:pt x="17747" y="31517"/>
                  <a:pt x="17682" y="32361"/>
                </a:cubicBezTo>
                <a:lnTo>
                  <a:pt x="17682" y="32361"/>
                </a:lnTo>
                <a:cubicBezTo>
                  <a:pt x="17696" y="32352"/>
                  <a:pt x="17710" y="32344"/>
                  <a:pt x="17724" y="32335"/>
                </a:cubicBezTo>
                <a:lnTo>
                  <a:pt x="17724" y="32335"/>
                </a:lnTo>
                <a:cubicBezTo>
                  <a:pt x="17814" y="31481"/>
                  <a:pt x="17538" y="30645"/>
                  <a:pt x="17263" y="30036"/>
                </a:cubicBezTo>
                <a:cubicBezTo>
                  <a:pt x="16571" y="28535"/>
                  <a:pt x="15424" y="27211"/>
                  <a:pt x="13790" y="26019"/>
                </a:cubicBezTo>
                <a:cubicBezTo>
                  <a:pt x="13569" y="25872"/>
                  <a:pt x="13334" y="25680"/>
                  <a:pt x="13039" y="25474"/>
                </a:cubicBezTo>
                <a:cubicBezTo>
                  <a:pt x="11789" y="24621"/>
                  <a:pt x="10861" y="23694"/>
                  <a:pt x="10317" y="22737"/>
                </a:cubicBezTo>
                <a:cubicBezTo>
                  <a:pt x="9846" y="21972"/>
                  <a:pt x="9404" y="21118"/>
                  <a:pt x="9434" y="20176"/>
                </a:cubicBezTo>
                <a:cubicBezTo>
                  <a:pt x="9463" y="19146"/>
                  <a:pt x="9964" y="18101"/>
                  <a:pt x="10861" y="17204"/>
                </a:cubicBezTo>
                <a:cubicBezTo>
                  <a:pt x="11200" y="16865"/>
                  <a:pt x="11568" y="16556"/>
                  <a:pt x="11965" y="16277"/>
                </a:cubicBezTo>
                <a:cubicBezTo>
                  <a:pt x="12907" y="15673"/>
                  <a:pt x="13952" y="15246"/>
                  <a:pt x="14967" y="14849"/>
                </a:cubicBezTo>
                <a:cubicBezTo>
                  <a:pt x="15409" y="14658"/>
                  <a:pt x="15880" y="14481"/>
                  <a:pt x="16321" y="14275"/>
                </a:cubicBezTo>
                <a:cubicBezTo>
                  <a:pt x="17852" y="13598"/>
                  <a:pt x="19309" y="12701"/>
                  <a:pt x="20648" y="11612"/>
                </a:cubicBezTo>
                <a:cubicBezTo>
                  <a:pt x="21810" y="10670"/>
                  <a:pt x="22605" y="9757"/>
                  <a:pt x="23076" y="8771"/>
                </a:cubicBezTo>
                <a:cubicBezTo>
                  <a:pt x="23370" y="8212"/>
                  <a:pt x="23532" y="7623"/>
                  <a:pt x="23591" y="7035"/>
                </a:cubicBezTo>
                <a:cubicBezTo>
                  <a:pt x="23650" y="6269"/>
                  <a:pt x="23518" y="5534"/>
                  <a:pt x="23356" y="4842"/>
                </a:cubicBezTo>
                <a:cubicBezTo>
                  <a:pt x="22988" y="3179"/>
                  <a:pt x="22414" y="1619"/>
                  <a:pt x="21722" y="162"/>
                </a:cubicBezTo>
                <a:close/>
                <a:moveTo>
                  <a:pt x="18190" y="32214"/>
                </a:moveTo>
                <a:lnTo>
                  <a:pt x="18190" y="32214"/>
                </a:lnTo>
                <a:cubicBezTo>
                  <a:pt x="18146" y="32244"/>
                  <a:pt x="18087" y="32273"/>
                  <a:pt x="18058" y="32303"/>
                </a:cubicBezTo>
                <a:cubicBezTo>
                  <a:pt x="18058" y="32347"/>
                  <a:pt x="18043" y="32376"/>
                  <a:pt x="18014" y="32420"/>
                </a:cubicBezTo>
                <a:cubicBezTo>
                  <a:pt x="18072" y="32376"/>
                  <a:pt x="18117" y="32347"/>
                  <a:pt x="18146" y="32303"/>
                </a:cubicBezTo>
                <a:cubicBezTo>
                  <a:pt x="18161" y="32288"/>
                  <a:pt x="18190" y="32244"/>
                  <a:pt x="18190" y="32214"/>
                </a:cubicBezTo>
                <a:close/>
                <a:moveTo>
                  <a:pt x="18058" y="32479"/>
                </a:moveTo>
                <a:lnTo>
                  <a:pt x="18058" y="32479"/>
                </a:lnTo>
                <a:cubicBezTo>
                  <a:pt x="18052" y="32485"/>
                  <a:pt x="18049" y="32491"/>
                  <a:pt x="18045" y="32497"/>
                </a:cubicBezTo>
                <a:lnTo>
                  <a:pt x="18045" y="32497"/>
                </a:lnTo>
                <a:cubicBezTo>
                  <a:pt x="18050" y="32491"/>
                  <a:pt x="18055" y="32486"/>
                  <a:pt x="18058" y="32479"/>
                </a:cubicBezTo>
                <a:close/>
                <a:moveTo>
                  <a:pt x="17682" y="32361"/>
                </a:moveTo>
                <a:cubicBezTo>
                  <a:pt x="17640" y="32385"/>
                  <a:pt x="17599" y="32410"/>
                  <a:pt x="17557" y="32435"/>
                </a:cubicBezTo>
                <a:cubicBezTo>
                  <a:pt x="17557" y="32460"/>
                  <a:pt x="17557" y="32480"/>
                  <a:pt x="17556" y="32499"/>
                </a:cubicBezTo>
                <a:lnTo>
                  <a:pt x="17556" y="32499"/>
                </a:lnTo>
                <a:cubicBezTo>
                  <a:pt x="17593" y="32480"/>
                  <a:pt x="17631" y="32460"/>
                  <a:pt x="17675" y="32435"/>
                </a:cubicBezTo>
                <a:cubicBezTo>
                  <a:pt x="17678" y="32410"/>
                  <a:pt x="17680" y="32385"/>
                  <a:pt x="17682" y="32361"/>
                </a:cubicBezTo>
                <a:close/>
                <a:moveTo>
                  <a:pt x="18045" y="32497"/>
                </a:moveTo>
                <a:cubicBezTo>
                  <a:pt x="18025" y="32515"/>
                  <a:pt x="17996" y="32527"/>
                  <a:pt x="17984" y="32538"/>
                </a:cubicBezTo>
                <a:cubicBezTo>
                  <a:pt x="17979" y="32549"/>
                  <a:pt x="17975" y="32558"/>
                  <a:pt x="17972" y="32565"/>
                </a:cubicBezTo>
                <a:lnTo>
                  <a:pt x="17972" y="32565"/>
                </a:lnTo>
                <a:lnTo>
                  <a:pt x="18014" y="32523"/>
                </a:lnTo>
                <a:cubicBezTo>
                  <a:pt x="18032" y="32515"/>
                  <a:pt x="18039" y="32506"/>
                  <a:pt x="18045" y="32497"/>
                </a:cubicBezTo>
                <a:close/>
                <a:moveTo>
                  <a:pt x="21178" y="192"/>
                </a:moveTo>
                <a:lnTo>
                  <a:pt x="21134" y="221"/>
                </a:lnTo>
                <a:cubicBezTo>
                  <a:pt x="21825" y="1663"/>
                  <a:pt x="22384" y="3223"/>
                  <a:pt x="22723" y="4857"/>
                </a:cubicBezTo>
                <a:cubicBezTo>
                  <a:pt x="22855" y="5504"/>
                  <a:pt x="23003" y="6255"/>
                  <a:pt x="22929" y="7005"/>
                </a:cubicBezTo>
                <a:cubicBezTo>
                  <a:pt x="22870" y="7579"/>
                  <a:pt x="22708" y="8168"/>
                  <a:pt x="22429" y="8727"/>
                </a:cubicBezTo>
                <a:cubicBezTo>
                  <a:pt x="21972" y="9684"/>
                  <a:pt x="21207" y="10596"/>
                  <a:pt x="20103" y="11538"/>
                </a:cubicBezTo>
                <a:cubicBezTo>
                  <a:pt x="18794" y="12642"/>
                  <a:pt x="17381" y="13554"/>
                  <a:pt x="15909" y="14260"/>
                </a:cubicBezTo>
                <a:cubicBezTo>
                  <a:pt x="15468" y="14467"/>
                  <a:pt x="14997" y="14658"/>
                  <a:pt x="14541" y="14849"/>
                </a:cubicBezTo>
                <a:cubicBezTo>
                  <a:pt x="13569" y="15276"/>
                  <a:pt x="12539" y="15688"/>
                  <a:pt x="11641" y="16306"/>
                </a:cubicBezTo>
                <a:cubicBezTo>
                  <a:pt x="11229" y="16571"/>
                  <a:pt x="10861" y="16865"/>
                  <a:pt x="10538" y="17218"/>
                </a:cubicBezTo>
                <a:cubicBezTo>
                  <a:pt x="9655" y="18116"/>
                  <a:pt x="9140" y="19176"/>
                  <a:pt x="9081" y="20206"/>
                </a:cubicBezTo>
                <a:cubicBezTo>
                  <a:pt x="9022" y="21133"/>
                  <a:pt x="9434" y="21942"/>
                  <a:pt x="9875" y="22752"/>
                </a:cubicBezTo>
                <a:cubicBezTo>
                  <a:pt x="10420" y="23767"/>
                  <a:pt x="11347" y="24724"/>
                  <a:pt x="12672" y="25695"/>
                </a:cubicBezTo>
                <a:cubicBezTo>
                  <a:pt x="12966" y="25916"/>
                  <a:pt x="13216" y="26107"/>
                  <a:pt x="13437" y="26269"/>
                </a:cubicBezTo>
                <a:cubicBezTo>
                  <a:pt x="15070" y="27520"/>
                  <a:pt x="16248" y="28962"/>
                  <a:pt x="16910" y="30552"/>
                </a:cubicBezTo>
                <a:cubicBezTo>
                  <a:pt x="17221" y="31287"/>
                  <a:pt x="17369" y="31954"/>
                  <a:pt x="17341" y="32567"/>
                </a:cubicBezTo>
                <a:lnTo>
                  <a:pt x="17341" y="32567"/>
                </a:lnTo>
                <a:cubicBezTo>
                  <a:pt x="17364" y="32554"/>
                  <a:pt x="17388" y="32541"/>
                  <a:pt x="17411" y="32529"/>
                </a:cubicBezTo>
                <a:lnTo>
                  <a:pt x="17411" y="32529"/>
                </a:lnTo>
                <a:cubicBezTo>
                  <a:pt x="17418" y="31911"/>
                  <a:pt x="17298" y="31251"/>
                  <a:pt x="16983" y="30522"/>
                </a:cubicBezTo>
                <a:cubicBezTo>
                  <a:pt x="16321" y="28903"/>
                  <a:pt x="15129" y="27446"/>
                  <a:pt x="13496" y="26195"/>
                </a:cubicBezTo>
                <a:cubicBezTo>
                  <a:pt x="13275" y="26034"/>
                  <a:pt x="13010" y="25842"/>
                  <a:pt x="12716" y="25622"/>
                </a:cubicBezTo>
                <a:cubicBezTo>
                  <a:pt x="11391" y="24665"/>
                  <a:pt x="10494" y="23708"/>
                  <a:pt x="9949" y="22722"/>
                </a:cubicBezTo>
                <a:cubicBezTo>
                  <a:pt x="9507" y="21913"/>
                  <a:pt x="9110" y="21118"/>
                  <a:pt x="9154" y="20206"/>
                </a:cubicBezTo>
                <a:cubicBezTo>
                  <a:pt x="9213" y="19205"/>
                  <a:pt x="9699" y="18160"/>
                  <a:pt x="10582" y="17277"/>
                </a:cubicBezTo>
                <a:cubicBezTo>
                  <a:pt x="10920" y="16939"/>
                  <a:pt x="11288" y="16630"/>
                  <a:pt x="11671" y="16380"/>
                </a:cubicBezTo>
                <a:cubicBezTo>
                  <a:pt x="12569" y="15762"/>
                  <a:pt x="13584" y="15349"/>
                  <a:pt x="14555" y="14923"/>
                </a:cubicBezTo>
                <a:cubicBezTo>
                  <a:pt x="14997" y="14731"/>
                  <a:pt x="15482" y="14540"/>
                  <a:pt x="15924" y="14334"/>
                </a:cubicBezTo>
                <a:cubicBezTo>
                  <a:pt x="17410" y="13628"/>
                  <a:pt x="18823" y="12715"/>
                  <a:pt x="20133" y="11612"/>
                </a:cubicBezTo>
                <a:cubicBezTo>
                  <a:pt x="21251" y="10655"/>
                  <a:pt x="22017" y="9728"/>
                  <a:pt x="22487" y="8757"/>
                </a:cubicBezTo>
                <a:cubicBezTo>
                  <a:pt x="22767" y="8183"/>
                  <a:pt x="22929" y="7594"/>
                  <a:pt x="22988" y="7005"/>
                </a:cubicBezTo>
                <a:cubicBezTo>
                  <a:pt x="23061" y="6255"/>
                  <a:pt x="22914" y="5490"/>
                  <a:pt x="22782" y="4842"/>
                </a:cubicBezTo>
                <a:cubicBezTo>
                  <a:pt x="22429" y="3208"/>
                  <a:pt x="21899" y="1634"/>
                  <a:pt x="21178" y="192"/>
                </a:cubicBezTo>
                <a:close/>
                <a:moveTo>
                  <a:pt x="17972" y="32565"/>
                </a:moveTo>
                <a:lnTo>
                  <a:pt x="17940" y="32597"/>
                </a:lnTo>
                <a:cubicBezTo>
                  <a:pt x="17959" y="32588"/>
                  <a:pt x="17966" y="32578"/>
                  <a:pt x="17972" y="32565"/>
                </a:cubicBezTo>
                <a:close/>
                <a:moveTo>
                  <a:pt x="17938" y="32397"/>
                </a:moveTo>
                <a:cubicBezTo>
                  <a:pt x="17883" y="32469"/>
                  <a:pt x="17827" y="32539"/>
                  <a:pt x="17766" y="32606"/>
                </a:cubicBezTo>
                <a:lnTo>
                  <a:pt x="17766" y="32606"/>
                </a:lnTo>
                <a:cubicBezTo>
                  <a:pt x="17780" y="32575"/>
                  <a:pt x="17793" y="32522"/>
                  <a:pt x="17793" y="32494"/>
                </a:cubicBezTo>
                <a:lnTo>
                  <a:pt x="17938" y="32397"/>
                </a:lnTo>
                <a:close/>
                <a:moveTo>
                  <a:pt x="17341" y="32567"/>
                </a:moveTo>
                <a:lnTo>
                  <a:pt x="17341" y="32567"/>
                </a:lnTo>
                <a:cubicBezTo>
                  <a:pt x="17309" y="32584"/>
                  <a:pt x="17278" y="32600"/>
                  <a:pt x="17248" y="32612"/>
                </a:cubicBezTo>
                <a:cubicBezTo>
                  <a:pt x="17248" y="32637"/>
                  <a:pt x="17248" y="32661"/>
                  <a:pt x="17245" y="32687"/>
                </a:cubicBezTo>
                <a:lnTo>
                  <a:pt x="17245" y="32687"/>
                </a:lnTo>
                <a:cubicBezTo>
                  <a:pt x="17276" y="32672"/>
                  <a:pt x="17306" y="32656"/>
                  <a:pt x="17337" y="32641"/>
                </a:cubicBezTo>
                <a:cubicBezTo>
                  <a:pt x="17338" y="32616"/>
                  <a:pt x="17340" y="32592"/>
                  <a:pt x="17341" y="32567"/>
                </a:cubicBezTo>
                <a:close/>
                <a:moveTo>
                  <a:pt x="17719" y="32538"/>
                </a:moveTo>
                <a:cubicBezTo>
                  <a:pt x="17719" y="32568"/>
                  <a:pt x="17705" y="32597"/>
                  <a:pt x="17690" y="32612"/>
                </a:cubicBezTo>
                <a:cubicBezTo>
                  <a:pt x="17690" y="32641"/>
                  <a:pt x="17675" y="32656"/>
                  <a:pt x="17675" y="32671"/>
                </a:cubicBezTo>
                <a:cubicBezTo>
                  <a:pt x="17616" y="32715"/>
                  <a:pt x="17557" y="32759"/>
                  <a:pt x="17484" y="32803"/>
                </a:cubicBezTo>
                <a:cubicBezTo>
                  <a:pt x="17499" y="32744"/>
                  <a:pt x="17499" y="32715"/>
                  <a:pt x="17528" y="32656"/>
                </a:cubicBezTo>
                <a:cubicBezTo>
                  <a:pt x="17602" y="32641"/>
                  <a:pt x="17646" y="32597"/>
                  <a:pt x="17719" y="32538"/>
                </a:cubicBezTo>
                <a:close/>
                <a:moveTo>
                  <a:pt x="17852" y="32641"/>
                </a:moveTo>
                <a:lnTo>
                  <a:pt x="17852" y="32641"/>
                </a:lnTo>
                <a:cubicBezTo>
                  <a:pt x="17822" y="32671"/>
                  <a:pt x="17763" y="32685"/>
                  <a:pt x="17719" y="32730"/>
                </a:cubicBezTo>
                <a:cubicBezTo>
                  <a:pt x="17705" y="32744"/>
                  <a:pt x="17705" y="32788"/>
                  <a:pt x="17690" y="32818"/>
                </a:cubicBezTo>
                <a:cubicBezTo>
                  <a:pt x="17719" y="32803"/>
                  <a:pt x="17763" y="32759"/>
                  <a:pt x="17793" y="32730"/>
                </a:cubicBezTo>
                <a:cubicBezTo>
                  <a:pt x="17822" y="32715"/>
                  <a:pt x="17837" y="32671"/>
                  <a:pt x="17852" y="32641"/>
                </a:cubicBezTo>
                <a:close/>
                <a:moveTo>
                  <a:pt x="16983" y="32764"/>
                </a:moveTo>
                <a:cubicBezTo>
                  <a:pt x="16960" y="32776"/>
                  <a:pt x="16935" y="32789"/>
                  <a:pt x="16910" y="32803"/>
                </a:cubicBezTo>
                <a:cubicBezTo>
                  <a:pt x="16910" y="32824"/>
                  <a:pt x="16910" y="32843"/>
                  <a:pt x="16909" y="32862"/>
                </a:cubicBezTo>
                <a:lnTo>
                  <a:pt x="16909" y="32862"/>
                </a:lnTo>
                <a:cubicBezTo>
                  <a:pt x="16934" y="32849"/>
                  <a:pt x="16959" y="32834"/>
                  <a:pt x="16983" y="32818"/>
                </a:cubicBezTo>
                <a:cubicBezTo>
                  <a:pt x="16983" y="32800"/>
                  <a:pt x="16983" y="32782"/>
                  <a:pt x="16983" y="32764"/>
                </a:cubicBezTo>
                <a:close/>
                <a:moveTo>
                  <a:pt x="20133" y="192"/>
                </a:moveTo>
                <a:lnTo>
                  <a:pt x="20074" y="221"/>
                </a:lnTo>
                <a:cubicBezTo>
                  <a:pt x="20780" y="1619"/>
                  <a:pt x="21281" y="3164"/>
                  <a:pt x="21590" y="4783"/>
                </a:cubicBezTo>
                <a:cubicBezTo>
                  <a:pt x="21693" y="5416"/>
                  <a:pt x="21810" y="6152"/>
                  <a:pt x="21737" y="6902"/>
                </a:cubicBezTo>
                <a:cubicBezTo>
                  <a:pt x="21678" y="7476"/>
                  <a:pt x="21516" y="8035"/>
                  <a:pt x="21251" y="8595"/>
                </a:cubicBezTo>
                <a:cubicBezTo>
                  <a:pt x="20810" y="9551"/>
                  <a:pt x="20103" y="10493"/>
                  <a:pt x="19088" y="11450"/>
                </a:cubicBezTo>
                <a:cubicBezTo>
                  <a:pt x="17866" y="12583"/>
                  <a:pt x="16527" y="13539"/>
                  <a:pt x="15100" y="14290"/>
                </a:cubicBezTo>
                <a:cubicBezTo>
                  <a:pt x="14658" y="14540"/>
                  <a:pt x="14187" y="14761"/>
                  <a:pt x="13731" y="14952"/>
                </a:cubicBezTo>
                <a:cubicBezTo>
                  <a:pt x="12833" y="15379"/>
                  <a:pt x="11892" y="15820"/>
                  <a:pt x="11053" y="16424"/>
                </a:cubicBezTo>
                <a:cubicBezTo>
                  <a:pt x="10655" y="16703"/>
                  <a:pt x="10317" y="16998"/>
                  <a:pt x="9993" y="17336"/>
                </a:cubicBezTo>
                <a:cubicBezTo>
                  <a:pt x="9154" y="18190"/>
                  <a:pt x="8639" y="19205"/>
                  <a:pt x="8551" y="20176"/>
                </a:cubicBezTo>
                <a:cubicBezTo>
                  <a:pt x="8448" y="21089"/>
                  <a:pt x="8801" y="21913"/>
                  <a:pt x="9154" y="22708"/>
                </a:cubicBezTo>
                <a:cubicBezTo>
                  <a:pt x="9669" y="23826"/>
                  <a:pt x="10582" y="24871"/>
                  <a:pt x="12053" y="26019"/>
                </a:cubicBezTo>
                <a:cubicBezTo>
                  <a:pt x="12348" y="26254"/>
                  <a:pt x="12627" y="26460"/>
                  <a:pt x="12863" y="26652"/>
                </a:cubicBezTo>
                <a:cubicBezTo>
                  <a:pt x="14599" y="28079"/>
                  <a:pt x="15777" y="29713"/>
                  <a:pt x="16380" y="31538"/>
                </a:cubicBezTo>
                <a:cubicBezTo>
                  <a:pt x="16553" y="32028"/>
                  <a:pt x="16653" y="32483"/>
                  <a:pt x="16682" y="32902"/>
                </a:cubicBezTo>
                <a:lnTo>
                  <a:pt x="16682" y="32902"/>
                </a:lnTo>
                <a:cubicBezTo>
                  <a:pt x="16692" y="32897"/>
                  <a:pt x="16701" y="32893"/>
                  <a:pt x="16711" y="32888"/>
                </a:cubicBezTo>
                <a:lnTo>
                  <a:pt x="16711" y="32888"/>
                </a:lnTo>
                <a:cubicBezTo>
                  <a:pt x="16663" y="32453"/>
                  <a:pt x="16562" y="31979"/>
                  <a:pt x="16395" y="31479"/>
                </a:cubicBezTo>
                <a:cubicBezTo>
                  <a:pt x="15777" y="29654"/>
                  <a:pt x="14599" y="28006"/>
                  <a:pt x="12863" y="26578"/>
                </a:cubicBezTo>
                <a:cubicBezTo>
                  <a:pt x="12627" y="26387"/>
                  <a:pt x="12348" y="26181"/>
                  <a:pt x="12053" y="25945"/>
                </a:cubicBezTo>
                <a:cubicBezTo>
                  <a:pt x="10611" y="24797"/>
                  <a:pt x="9684" y="23767"/>
                  <a:pt x="9169" y="22664"/>
                </a:cubicBezTo>
                <a:cubicBezTo>
                  <a:pt x="8816" y="21898"/>
                  <a:pt x="8492" y="21089"/>
                  <a:pt x="8580" y="20176"/>
                </a:cubicBezTo>
                <a:cubicBezTo>
                  <a:pt x="8669" y="19220"/>
                  <a:pt x="9184" y="18219"/>
                  <a:pt x="10023" y="17366"/>
                </a:cubicBezTo>
                <a:cubicBezTo>
                  <a:pt x="10332" y="17057"/>
                  <a:pt x="10685" y="16748"/>
                  <a:pt x="11067" y="16483"/>
                </a:cubicBezTo>
                <a:cubicBezTo>
                  <a:pt x="11906" y="15894"/>
                  <a:pt x="12848" y="15453"/>
                  <a:pt x="13746" y="15026"/>
                </a:cubicBezTo>
                <a:cubicBezTo>
                  <a:pt x="14187" y="14834"/>
                  <a:pt x="14673" y="14614"/>
                  <a:pt x="15114" y="14363"/>
                </a:cubicBezTo>
                <a:cubicBezTo>
                  <a:pt x="16542" y="13613"/>
                  <a:pt x="17896" y="12656"/>
                  <a:pt x="19117" y="11494"/>
                </a:cubicBezTo>
                <a:cubicBezTo>
                  <a:pt x="20148" y="10523"/>
                  <a:pt x="20869" y="9581"/>
                  <a:pt x="21310" y="8609"/>
                </a:cubicBezTo>
                <a:cubicBezTo>
                  <a:pt x="21575" y="8035"/>
                  <a:pt x="21737" y="7476"/>
                  <a:pt x="21796" y="6902"/>
                </a:cubicBezTo>
                <a:cubicBezTo>
                  <a:pt x="21869" y="6122"/>
                  <a:pt x="21752" y="5387"/>
                  <a:pt x="21649" y="4768"/>
                </a:cubicBezTo>
                <a:cubicBezTo>
                  <a:pt x="21354" y="3135"/>
                  <a:pt x="20839" y="1604"/>
                  <a:pt x="20133" y="192"/>
                </a:cubicBezTo>
                <a:close/>
                <a:moveTo>
                  <a:pt x="17454" y="32730"/>
                </a:moveTo>
                <a:lnTo>
                  <a:pt x="17454" y="32730"/>
                </a:lnTo>
                <a:cubicBezTo>
                  <a:pt x="17425" y="32788"/>
                  <a:pt x="17425" y="32818"/>
                  <a:pt x="17410" y="32877"/>
                </a:cubicBezTo>
                <a:cubicBezTo>
                  <a:pt x="17337" y="32936"/>
                  <a:pt x="17263" y="32965"/>
                  <a:pt x="17204" y="33009"/>
                </a:cubicBezTo>
                <a:cubicBezTo>
                  <a:pt x="17234" y="32950"/>
                  <a:pt x="17234" y="32891"/>
                  <a:pt x="17234" y="32862"/>
                </a:cubicBezTo>
                <a:cubicBezTo>
                  <a:pt x="17307" y="32818"/>
                  <a:pt x="17381" y="32759"/>
                  <a:pt x="17454" y="32730"/>
                </a:cubicBezTo>
                <a:close/>
                <a:moveTo>
                  <a:pt x="17690" y="32906"/>
                </a:moveTo>
                <a:lnTo>
                  <a:pt x="17690" y="32906"/>
                </a:lnTo>
                <a:cubicBezTo>
                  <a:pt x="17660" y="32950"/>
                  <a:pt x="17631" y="32965"/>
                  <a:pt x="17616" y="32980"/>
                </a:cubicBezTo>
                <a:cubicBezTo>
                  <a:pt x="17616" y="32997"/>
                  <a:pt x="17616" y="33009"/>
                  <a:pt x="17613" y="33019"/>
                </a:cubicBezTo>
                <a:lnTo>
                  <a:pt x="17613" y="33019"/>
                </a:lnTo>
                <a:cubicBezTo>
                  <a:pt x="17629" y="32997"/>
                  <a:pt x="17652" y="32976"/>
                  <a:pt x="17675" y="32965"/>
                </a:cubicBezTo>
                <a:cubicBezTo>
                  <a:pt x="17675" y="32950"/>
                  <a:pt x="17690" y="32936"/>
                  <a:pt x="17690" y="32906"/>
                </a:cubicBezTo>
                <a:close/>
                <a:moveTo>
                  <a:pt x="17586" y="32822"/>
                </a:moveTo>
                <a:cubicBezTo>
                  <a:pt x="17531" y="32894"/>
                  <a:pt x="17475" y="32965"/>
                  <a:pt x="17413" y="33032"/>
                </a:cubicBezTo>
                <a:lnTo>
                  <a:pt x="17413" y="33032"/>
                </a:lnTo>
                <a:cubicBezTo>
                  <a:pt x="17429" y="33001"/>
                  <a:pt x="17454" y="32947"/>
                  <a:pt x="17454" y="32906"/>
                </a:cubicBezTo>
                <a:lnTo>
                  <a:pt x="17586" y="32822"/>
                </a:lnTo>
                <a:close/>
                <a:moveTo>
                  <a:pt x="17613" y="33019"/>
                </a:moveTo>
                <a:cubicBezTo>
                  <a:pt x="17609" y="33026"/>
                  <a:pt x="17605" y="33032"/>
                  <a:pt x="17602" y="33039"/>
                </a:cubicBezTo>
                <a:cubicBezTo>
                  <a:pt x="17608" y="33032"/>
                  <a:pt x="17611" y="33026"/>
                  <a:pt x="17613" y="33019"/>
                </a:cubicBezTo>
                <a:close/>
                <a:moveTo>
                  <a:pt x="19632" y="221"/>
                </a:moveTo>
                <a:lnTo>
                  <a:pt x="19588" y="265"/>
                </a:lnTo>
                <a:cubicBezTo>
                  <a:pt x="20280" y="1663"/>
                  <a:pt x="20766" y="3164"/>
                  <a:pt x="21031" y="4783"/>
                </a:cubicBezTo>
                <a:cubicBezTo>
                  <a:pt x="21134" y="5357"/>
                  <a:pt x="21237" y="6108"/>
                  <a:pt x="21148" y="6888"/>
                </a:cubicBezTo>
                <a:cubicBezTo>
                  <a:pt x="21089" y="7432"/>
                  <a:pt x="20927" y="8006"/>
                  <a:pt x="20692" y="8551"/>
                </a:cubicBezTo>
                <a:cubicBezTo>
                  <a:pt x="20265" y="9507"/>
                  <a:pt x="19559" y="10449"/>
                  <a:pt x="18588" y="11420"/>
                </a:cubicBezTo>
                <a:cubicBezTo>
                  <a:pt x="17410" y="12583"/>
                  <a:pt x="16100" y="13554"/>
                  <a:pt x="14702" y="14334"/>
                </a:cubicBezTo>
                <a:cubicBezTo>
                  <a:pt x="14261" y="14570"/>
                  <a:pt x="13805" y="14805"/>
                  <a:pt x="13349" y="15026"/>
                </a:cubicBezTo>
                <a:cubicBezTo>
                  <a:pt x="12480" y="15467"/>
                  <a:pt x="11583" y="15909"/>
                  <a:pt x="10773" y="16497"/>
                </a:cubicBezTo>
                <a:cubicBezTo>
                  <a:pt x="10405" y="16777"/>
                  <a:pt x="10052" y="17071"/>
                  <a:pt x="9743" y="17380"/>
                </a:cubicBezTo>
                <a:cubicBezTo>
                  <a:pt x="8919" y="18234"/>
                  <a:pt x="8404" y="19220"/>
                  <a:pt x="8286" y="20176"/>
                </a:cubicBezTo>
                <a:cubicBezTo>
                  <a:pt x="8183" y="21089"/>
                  <a:pt x="8477" y="21913"/>
                  <a:pt x="8801" y="22664"/>
                </a:cubicBezTo>
                <a:cubicBezTo>
                  <a:pt x="9434" y="24150"/>
                  <a:pt x="10714" y="25312"/>
                  <a:pt x="11744" y="26166"/>
                </a:cubicBezTo>
                <a:cubicBezTo>
                  <a:pt x="12053" y="26401"/>
                  <a:pt x="12333" y="26637"/>
                  <a:pt x="12569" y="26843"/>
                </a:cubicBezTo>
                <a:cubicBezTo>
                  <a:pt x="14335" y="28344"/>
                  <a:pt x="15541" y="30081"/>
                  <a:pt x="16100" y="31994"/>
                </a:cubicBezTo>
                <a:cubicBezTo>
                  <a:pt x="16216" y="32380"/>
                  <a:pt x="16298" y="32732"/>
                  <a:pt x="16347" y="33080"/>
                </a:cubicBezTo>
                <a:lnTo>
                  <a:pt x="16347" y="33080"/>
                </a:lnTo>
                <a:cubicBezTo>
                  <a:pt x="16358" y="33073"/>
                  <a:pt x="16371" y="33067"/>
                  <a:pt x="16383" y="33060"/>
                </a:cubicBezTo>
                <a:lnTo>
                  <a:pt x="16383" y="33060"/>
                </a:lnTo>
                <a:cubicBezTo>
                  <a:pt x="16345" y="32728"/>
                  <a:pt x="16262" y="32371"/>
                  <a:pt x="16145" y="31979"/>
                </a:cubicBezTo>
                <a:cubicBezTo>
                  <a:pt x="15556" y="30036"/>
                  <a:pt x="14364" y="28300"/>
                  <a:pt x="12598" y="26784"/>
                </a:cubicBezTo>
                <a:cubicBezTo>
                  <a:pt x="12333" y="26563"/>
                  <a:pt x="12053" y="26343"/>
                  <a:pt x="11759" y="26107"/>
                </a:cubicBezTo>
                <a:cubicBezTo>
                  <a:pt x="10714" y="25283"/>
                  <a:pt x="9449" y="24120"/>
                  <a:pt x="8845" y="22649"/>
                </a:cubicBezTo>
                <a:cubicBezTo>
                  <a:pt x="8521" y="21898"/>
                  <a:pt x="8227" y="21089"/>
                  <a:pt x="8345" y="20206"/>
                </a:cubicBezTo>
                <a:cubicBezTo>
                  <a:pt x="8448" y="19264"/>
                  <a:pt x="8963" y="18293"/>
                  <a:pt x="9772" y="17439"/>
                </a:cubicBezTo>
                <a:cubicBezTo>
                  <a:pt x="10096" y="17130"/>
                  <a:pt x="10420" y="16836"/>
                  <a:pt x="10788" y="16556"/>
                </a:cubicBezTo>
                <a:cubicBezTo>
                  <a:pt x="11597" y="15968"/>
                  <a:pt x="12495" y="15526"/>
                  <a:pt x="13363" y="15099"/>
                </a:cubicBezTo>
                <a:cubicBezTo>
                  <a:pt x="13805" y="14879"/>
                  <a:pt x="14290" y="14643"/>
                  <a:pt x="14732" y="14408"/>
                </a:cubicBezTo>
                <a:cubicBezTo>
                  <a:pt x="16145" y="13628"/>
                  <a:pt x="17454" y="12642"/>
                  <a:pt x="18632" y="11479"/>
                </a:cubicBezTo>
                <a:cubicBezTo>
                  <a:pt x="19618" y="10508"/>
                  <a:pt x="20324" y="9551"/>
                  <a:pt x="20736" y="8580"/>
                </a:cubicBezTo>
                <a:cubicBezTo>
                  <a:pt x="21001" y="8006"/>
                  <a:pt x="21148" y="7432"/>
                  <a:pt x="21207" y="6888"/>
                </a:cubicBezTo>
                <a:cubicBezTo>
                  <a:pt x="21281" y="6108"/>
                  <a:pt x="21178" y="5357"/>
                  <a:pt x="21089" y="4768"/>
                </a:cubicBezTo>
                <a:cubicBezTo>
                  <a:pt x="20810" y="3150"/>
                  <a:pt x="20324" y="1619"/>
                  <a:pt x="19632" y="221"/>
                </a:cubicBezTo>
                <a:close/>
                <a:moveTo>
                  <a:pt x="16682" y="32902"/>
                </a:moveTo>
                <a:lnTo>
                  <a:pt x="16682" y="32902"/>
                </a:lnTo>
                <a:cubicBezTo>
                  <a:pt x="16645" y="32921"/>
                  <a:pt x="16608" y="32940"/>
                  <a:pt x="16571" y="32965"/>
                </a:cubicBezTo>
                <a:cubicBezTo>
                  <a:pt x="16571" y="33016"/>
                  <a:pt x="16571" y="33059"/>
                  <a:pt x="16576" y="33101"/>
                </a:cubicBezTo>
                <a:lnTo>
                  <a:pt x="16576" y="33101"/>
                </a:lnTo>
                <a:lnTo>
                  <a:pt x="16616" y="33083"/>
                </a:lnTo>
                <a:cubicBezTo>
                  <a:pt x="16660" y="33053"/>
                  <a:pt x="16674" y="33053"/>
                  <a:pt x="16689" y="33039"/>
                </a:cubicBezTo>
                <a:cubicBezTo>
                  <a:pt x="16688" y="32994"/>
                  <a:pt x="16685" y="32948"/>
                  <a:pt x="16682" y="32902"/>
                </a:cubicBezTo>
                <a:close/>
                <a:moveTo>
                  <a:pt x="16513" y="33009"/>
                </a:moveTo>
                <a:cubicBezTo>
                  <a:pt x="16498" y="33009"/>
                  <a:pt x="16498" y="33024"/>
                  <a:pt x="16468" y="33024"/>
                </a:cubicBezTo>
                <a:cubicBezTo>
                  <a:pt x="16440" y="33033"/>
                  <a:pt x="16411" y="33046"/>
                  <a:pt x="16383" y="33060"/>
                </a:cubicBezTo>
                <a:lnTo>
                  <a:pt x="16383" y="33060"/>
                </a:lnTo>
                <a:cubicBezTo>
                  <a:pt x="16387" y="33103"/>
                  <a:pt x="16392" y="33144"/>
                  <a:pt x="16395" y="33186"/>
                </a:cubicBezTo>
                <a:lnTo>
                  <a:pt x="16513" y="33131"/>
                </a:lnTo>
                <a:lnTo>
                  <a:pt x="16513" y="33009"/>
                </a:lnTo>
                <a:close/>
                <a:moveTo>
                  <a:pt x="17131" y="32891"/>
                </a:moveTo>
                <a:cubicBezTo>
                  <a:pt x="17131" y="32950"/>
                  <a:pt x="17116" y="33009"/>
                  <a:pt x="17101" y="33053"/>
                </a:cubicBezTo>
                <a:cubicBezTo>
                  <a:pt x="17028" y="33112"/>
                  <a:pt x="16954" y="33156"/>
                  <a:pt x="16866" y="33200"/>
                </a:cubicBezTo>
                <a:cubicBezTo>
                  <a:pt x="16895" y="33156"/>
                  <a:pt x="16895" y="33097"/>
                  <a:pt x="16895" y="33039"/>
                </a:cubicBezTo>
                <a:cubicBezTo>
                  <a:pt x="16969" y="32980"/>
                  <a:pt x="17057" y="32950"/>
                  <a:pt x="17131" y="32891"/>
                </a:cubicBezTo>
                <a:close/>
                <a:moveTo>
                  <a:pt x="17381" y="32980"/>
                </a:moveTo>
                <a:cubicBezTo>
                  <a:pt x="17381" y="33009"/>
                  <a:pt x="17351" y="33024"/>
                  <a:pt x="17351" y="33024"/>
                </a:cubicBezTo>
                <a:cubicBezTo>
                  <a:pt x="17337" y="33053"/>
                  <a:pt x="17337" y="33097"/>
                  <a:pt x="17322" y="33112"/>
                </a:cubicBezTo>
                <a:cubicBezTo>
                  <a:pt x="17263" y="33142"/>
                  <a:pt x="17204" y="33200"/>
                  <a:pt x="17131" y="33245"/>
                </a:cubicBezTo>
                <a:cubicBezTo>
                  <a:pt x="17160" y="33186"/>
                  <a:pt x="17160" y="33142"/>
                  <a:pt x="17175" y="33097"/>
                </a:cubicBezTo>
                <a:cubicBezTo>
                  <a:pt x="17248" y="33053"/>
                  <a:pt x="17307" y="33024"/>
                  <a:pt x="17381" y="32980"/>
                </a:cubicBezTo>
                <a:close/>
                <a:moveTo>
                  <a:pt x="17499" y="33053"/>
                </a:moveTo>
                <a:lnTo>
                  <a:pt x="17499" y="33053"/>
                </a:lnTo>
                <a:cubicBezTo>
                  <a:pt x="17469" y="33083"/>
                  <a:pt x="17410" y="33112"/>
                  <a:pt x="17381" y="33156"/>
                </a:cubicBezTo>
                <a:cubicBezTo>
                  <a:pt x="17351" y="33186"/>
                  <a:pt x="17351" y="33200"/>
                  <a:pt x="17337" y="33245"/>
                </a:cubicBezTo>
                <a:cubicBezTo>
                  <a:pt x="17366" y="33230"/>
                  <a:pt x="17410" y="33186"/>
                  <a:pt x="17454" y="33156"/>
                </a:cubicBezTo>
                <a:cubicBezTo>
                  <a:pt x="17469" y="33127"/>
                  <a:pt x="17484" y="33097"/>
                  <a:pt x="17499" y="33053"/>
                </a:cubicBezTo>
                <a:close/>
                <a:moveTo>
                  <a:pt x="16347" y="33080"/>
                </a:moveTo>
                <a:cubicBezTo>
                  <a:pt x="16301" y="33105"/>
                  <a:pt x="16258" y="33133"/>
                  <a:pt x="16218" y="33156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70" y="33278"/>
                  <a:pt x="16321" y="33252"/>
                  <a:pt x="16365" y="33230"/>
                </a:cubicBezTo>
                <a:cubicBezTo>
                  <a:pt x="16360" y="33180"/>
                  <a:pt x="16354" y="33130"/>
                  <a:pt x="16347" y="33080"/>
                </a:cubicBezTo>
                <a:close/>
                <a:moveTo>
                  <a:pt x="16822" y="33083"/>
                </a:moveTo>
                <a:cubicBezTo>
                  <a:pt x="16822" y="33127"/>
                  <a:pt x="16807" y="33186"/>
                  <a:pt x="16807" y="33245"/>
                </a:cubicBezTo>
                <a:cubicBezTo>
                  <a:pt x="16733" y="33303"/>
                  <a:pt x="16645" y="33333"/>
                  <a:pt x="16571" y="33392"/>
                </a:cubicBezTo>
                <a:lnTo>
                  <a:pt x="16571" y="33230"/>
                </a:lnTo>
                <a:cubicBezTo>
                  <a:pt x="16660" y="33171"/>
                  <a:pt x="16733" y="33127"/>
                  <a:pt x="16822" y="33083"/>
                </a:cubicBezTo>
                <a:close/>
                <a:moveTo>
                  <a:pt x="17184" y="33317"/>
                </a:moveTo>
                <a:cubicBezTo>
                  <a:pt x="17156" y="33350"/>
                  <a:pt x="17128" y="33381"/>
                  <a:pt x="17099" y="33412"/>
                </a:cubicBezTo>
                <a:lnTo>
                  <a:pt x="17099" y="33412"/>
                </a:lnTo>
                <a:cubicBezTo>
                  <a:pt x="17101" y="33397"/>
                  <a:pt x="17101" y="33385"/>
                  <a:pt x="17101" y="33377"/>
                </a:cubicBezTo>
                <a:lnTo>
                  <a:pt x="17184" y="33317"/>
                </a:lnTo>
                <a:close/>
                <a:moveTo>
                  <a:pt x="17086" y="33171"/>
                </a:moveTo>
                <a:lnTo>
                  <a:pt x="17086" y="33171"/>
                </a:lnTo>
                <a:cubicBezTo>
                  <a:pt x="17057" y="33230"/>
                  <a:pt x="17057" y="33259"/>
                  <a:pt x="17042" y="33318"/>
                </a:cubicBezTo>
                <a:cubicBezTo>
                  <a:pt x="16983" y="33348"/>
                  <a:pt x="16910" y="33406"/>
                  <a:pt x="16836" y="33451"/>
                </a:cubicBezTo>
                <a:cubicBezTo>
                  <a:pt x="16866" y="33392"/>
                  <a:pt x="16866" y="33333"/>
                  <a:pt x="16866" y="33289"/>
                </a:cubicBezTo>
                <a:cubicBezTo>
                  <a:pt x="16939" y="33259"/>
                  <a:pt x="16998" y="33200"/>
                  <a:pt x="17086" y="33171"/>
                </a:cubicBezTo>
                <a:close/>
                <a:moveTo>
                  <a:pt x="17337" y="33348"/>
                </a:moveTo>
                <a:cubicBezTo>
                  <a:pt x="17322" y="33377"/>
                  <a:pt x="17278" y="33392"/>
                  <a:pt x="17263" y="33406"/>
                </a:cubicBezTo>
                <a:cubicBezTo>
                  <a:pt x="17263" y="33421"/>
                  <a:pt x="17248" y="33451"/>
                  <a:pt x="17248" y="33465"/>
                </a:cubicBezTo>
                <a:lnTo>
                  <a:pt x="17322" y="33392"/>
                </a:lnTo>
                <a:cubicBezTo>
                  <a:pt x="17322" y="33377"/>
                  <a:pt x="17336" y="33348"/>
                  <a:pt x="17337" y="33348"/>
                </a:cubicBezTo>
                <a:close/>
                <a:moveTo>
                  <a:pt x="17160" y="33524"/>
                </a:moveTo>
                <a:cubicBezTo>
                  <a:pt x="17152" y="33528"/>
                  <a:pt x="17145" y="33532"/>
                  <a:pt x="17139" y="33537"/>
                </a:cubicBezTo>
                <a:lnTo>
                  <a:pt x="17139" y="33537"/>
                </a:lnTo>
                <a:cubicBezTo>
                  <a:pt x="17146" y="33533"/>
                  <a:pt x="17153" y="33529"/>
                  <a:pt x="17160" y="33524"/>
                </a:cubicBezTo>
                <a:close/>
                <a:moveTo>
                  <a:pt x="16050" y="33248"/>
                </a:moveTo>
                <a:cubicBezTo>
                  <a:pt x="16058" y="33292"/>
                  <a:pt x="16065" y="33335"/>
                  <a:pt x="16071" y="33377"/>
                </a:cubicBezTo>
                <a:cubicBezTo>
                  <a:pt x="16100" y="33363"/>
                  <a:pt x="16131" y="33347"/>
                  <a:pt x="16164" y="33331"/>
                </a:cubicBezTo>
                <a:lnTo>
                  <a:pt x="16164" y="33331"/>
                </a:lnTo>
                <a:cubicBezTo>
                  <a:pt x="16166" y="33352"/>
                  <a:pt x="16169" y="33373"/>
                  <a:pt x="16174" y="33392"/>
                </a:cubicBezTo>
                <a:lnTo>
                  <a:pt x="15894" y="33554"/>
                </a:lnTo>
                <a:cubicBezTo>
                  <a:pt x="15865" y="33480"/>
                  <a:pt x="15865" y="33406"/>
                  <a:pt x="15865" y="33348"/>
                </a:cubicBezTo>
                <a:cubicBezTo>
                  <a:pt x="15922" y="33310"/>
                  <a:pt x="15985" y="33278"/>
                  <a:pt x="16050" y="33248"/>
                </a:cubicBezTo>
                <a:close/>
                <a:moveTo>
                  <a:pt x="16513" y="33274"/>
                </a:moveTo>
                <a:lnTo>
                  <a:pt x="16513" y="33465"/>
                </a:lnTo>
                <a:cubicBezTo>
                  <a:pt x="16424" y="33524"/>
                  <a:pt x="16321" y="33568"/>
                  <a:pt x="16248" y="33613"/>
                </a:cubicBezTo>
                <a:cubicBezTo>
                  <a:pt x="16233" y="33539"/>
                  <a:pt x="16233" y="33480"/>
                  <a:pt x="16233" y="33421"/>
                </a:cubicBezTo>
                <a:cubicBezTo>
                  <a:pt x="16248" y="33406"/>
                  <a:pt x="16292" y="33392"/>
                  <a:pt x="16307" y="33392"/>
                </a:cubicBezTo>
                <a:cubicBezTo>
                  <a:pt x="16380" y="33348"/>
                  <a:pt x="16439" y="33318"/>
                  <a:pt x="16513" y="33274"/>
                </a:cubicBezTo>
                <a:close/>
                <a:moveTo>
                  <a:pt x="16807" y="33333"/>
                </a:moveTo>
                <a:cubicBezTo>
                  <a:pt x="16807" y="33392"/>
                  <a:pt x="16792" y="33451"/>
                  <a:pt x="16763" y="33495"/>
                </a:cubicBezTo>
                <a:cubicBezTo>
                  <a:pt x="16689" y="33554"/>
                  <a:pt x="16616" y="33598"/>
                  <a:pt x="16542" y="33642"/>
                </a:cubicBezTo>
                <a:cubicBezTo>
                  <a:pt x="16542" y="33598"/>
                  <a:pt x="16571" y="33539"/>
                  <a:pt x="16571" y="33480"/>
                </a:cubicBezTo>
                <a:cubicBezTo>
                  <a:pt x="16645" y="33421"/>
                  <a:pt x="16733" y="33392"/>
                  <a:pt x="16807" y="33333"/>
                </a:cubicBezTo>
                <a:close/>
                <a:moveTo>
                  <a:pt x="17013" y="33406"/>
                </a:moveTo>
                <a:lnTo>
                  <a:pt x="17013" y="33406"/>
                </a:lnTo>
                <a:cubicBezTo>
                  <a:pt x="16983" y="33465"/>
                  <a:pt x="16969" y="33495"/>
                  <a:pt x="16954" y="33554"/>
                </a:cubicBezTo>
                <a:cubicBezTo>
                  <a:pt x="16895" y="33598"/>
                  <a:pt x="16836" y="33642"/>
                  <a:pt x="16763" y="33686"/>
                </a:cubicBezTo>
                <a:cubicBezTo>
                  <a:pt x="16807" y="33627"/>
                  <a:pt x="16822" y="33598"/>
                  <a:pt x="16822" y="33539"/>
                </a:cubicBezTo>
                <a:cubicBezTo>
                  <a:pt x="16895" y="33495"/>
                  <a:pt x="16954" y="33451"/>
                  <a:pt x="17013" y="33406"/>
                </a:cubicBezTo>
                <a:close/>
                <a:moveTo>
                  <a:pt x="15791" y="33377"/>
                </a:moveTo>
                <a:cubicBezTo>
                  <a:pt x="15791" y="33451"/>
                  <a:pt x="15806" y="33495"/>
                  <a:pt x="15806" y="33554"/>
                </a:cubicBezTo>
                <a:cubicBezTo>
                  <a:pt x="15762" y="33568"/>
                  <a:pt x="15718" y="33613"/>
                  <a:pt x="15659" y="33627"/>
                </a:cubicBezTo>
                <a:cubicBezTo>
                  <a:pt x="15615" y="33642"/>
                  <a:pt x="15571" y="33686"/>
                  <a:pt x="15512" y="33701"/>
                </a:cubicBezTo>
                <a:cubicBezTo>
                  <a:pt x="15512" y="33671"/>
                  <a:pt x="15512" y="33613"/>
                  <a:pt x="15497" y="33539"/>
                </a:cubicBezTo>
                <a:cubicBezTo>
                  <a:pt x="15585" y="33480"/>
                  <a:pt x="15688" y="33421"/>
                  <a:pt x="15791" y="33377"/>
                </a:cubicBezTo>
                <a:close/>
                <a:moveTo>
                  <a:pt x="17139" y="33537"/>
                </a:moveTo>
                <a:lnTo>
                  <a:pt x="17139" y="33537"/>
                </a:lnTo>
                <a:cubicBezTo>
                  <a:pt x="17099" y="33559"/>
                  <a:pt x="17053" y="33575"/>
                  <a:pt x="17028" y="33613"/>
                </a:cubicBezTo>
                <a:cubicBezTo>
                  <a:pt x="17028" y="33627"/>
                  <a:pt x="17013" y="33671"/>
                  <a:pt x="16983" y="33701"/>
                </a:cubicBezTo>
                <a:lnTo>
                  <a:pt x="17101" y="33598"/>
                </a:lnTo>
                <a:cubicBezTo>
                  <a:pt x="17112" y="33566"/>
                  <a:pt x="17123" y="33549"/>
                  <a:pt x="17139" y="33537"/>
                </a:cubicBezTo>
                <a:close/>
                <a:moveTo>
                  <a:pt x="16159" y="33465"/>
                </a:moveTo>
                <a:lnTo>
                  <a:pt x="16159" y="33642"/>
                </a:lnTo>
                <a:cubicBezTo>
                  <a:pt x="16145" y="33657"/>
                  <a:pt x="16130" y="33657"/>
                  <a:pt x="16100" y="33686"/>
                </a:cubicBezTo>
                <a:cubicBezTo>
                  <a:pt x="16027" y="33716"/>
                  <a:pt x="15953" y="33774"/>
                  <a:pt x="15880" y="33804"/>
                </a:cubicBezTo>
                <a:lnTo>
                  <a:pt x="15880" y="33613"/>
                </a:lnTo>
                <a:cubicBezTo>
                  <a:pt x="15983" y="33554"/>
                  <a:pt x="16071" y="33495"/>
                  <a:pt x="16159" y="33465"/>
                </a:cubicBezTo>
                <a:close/>
                <a:moveTo>
                  <a:pt x="16802" y="33751"/>
                </a:moveTo>
                <a:lnTo>
                  <a:pt x="16802" y="33751"/>
                </a:lnTo>
                <a:cubicBezTo>
                  <a:pt x="16784" y="33773"/>
                  <a:pt x="16766" y="33794"/>
                  <a:pt x="16748" y="33816"/>
                </a:cubicBezTo>
                <a:lnTo>
                  <a:pt x="16748" y="33816"/>
                </a:lnTo>
                <a:cubicBezTo>
                  <a:pt x="16748" y="33789"/>
                  <a:pt x="16748" y="33789"/>
                  <a:pt x="16763" y="33774"/>
                </a:cubicBezTo>
                <a:lnTo>
                  <a:pt x="16802" y="33751"/>
                </a:lnTo>
                <a:close/>
                <a:moveTo>
                  <a:pt x="16498" y="33524"/>
                </a:moveTo>
                <a:cubicBezTo>
                  <a:pt x="16498" y="33568"/>
                  <a:pt x="16468" y="33627"/>
                  <a:pt x="16468" y="33686"/>
                </a:cubicBezTo>
                <a:cubicBezTo>
                  <a:pt x="16395" y="33745"/>
                  <a:pt x="16307" y="33789"/>
                  <a:pt x="16233" y="33833"/>
                </a:cubicBezTo>
                <a:lnTo>
                  <a:pt x="16233" y="33671"/>
                </a:lnTo>
                <a:cubicBezTo>
                  <a:pt x="16307" y="33627"/>
                  <a:pt x="16395" y="33568"/>
                  <a:pt x="16498" y="33524"/>
                </a:cubicBezTo>
                <a:close/>
                <a:moveTo>
                  <a:pt x="16748" y="33583"/>
                </a:moveTo>
                <a:cubicBezTo>
                  <a:pt x="16733" y="33642"/>
                  <a:pt x="16719" y="33701"/>
                  <a:pt x="16719" y="33745"/>
                </a:cubicBezTo>
                <a:cubicBezTo>
                  <a:pt x="16645" y="33789"/>
                  <a:pt x="16571" y="33833"/>
                  <a:pt x="16498" y="33892"/>
                </a:cubicBezTo>
                <a:cubicBezTo>
                  <a:pt x="16513" y="33833"/>
                  <a:pt x="16513" y="33774"/>
                  <a:pt x="16527" y="33745"/>
                </a:cubicBezTo>
                <a:cubicBezTo>
                  <a:pt x="16601" y="33686"/>
                  <a:pt x="16674" y="33642"/>
                  <a:pt x="16748" y="33583"/>
                </a:cubicBezTo>
                <a:close/>
                <a:moveTo>
                  <a:pt x="16983" y="33774"/>
                </a:moveTo>
                <a:cubicBezTo>
                  <a:pt x="16969" y="33789"/>
                  <a:pt x="16939" y="33819"/>
                  <a:pt x="16910" y="33833"/>
                </a:cubicBezTo>
                <a:cubicBezTo>
                  <a:pt x="16895" y="33848"/>
                  <a:pt x="16895" y="33863"/>
                  <a:pt x="16880" y="33892"/>
                </a:cubicBezTo>
                <a:lnTo>
                  <a:pt x="16954" y="33819"/>
                </a:lnTo>
                <a:cubicBezTo>
                  <a:pt x="16969" y="33819"/>
                  <a:pt x="16983" y="33789"/>
                  <a:pt x="16983" y="33774"/>
                </a:cubicBezTo>
                <a:close/>
                <a:moveTo>
                  <a:pt x="15424" y="33568"/>
                </a:moveTo>
                <a:cubicBezTo>
                  <a:pt x="15424" y="33642"/>
                  <a:pt x="15438" y="33701"/>
                  <a:pt x="15438" y="33774"/>
                </a:cubicBezTo>
                <a:cubicBezTo>
                  <a:pt x="15394" y="33819"/>
                  <a:pt x="15335" y="33833"/>
                  <a:pt x="15276" y="33863"/>
                </a:cubicBezTo>
                <a:cubicBezTo>
                  <a:pt x="15232" y="33892"/>
                  <a:pt x="15203" y="33922"/>
                  <a:pt x="15144" y="33936"/>
                </a:cubicBezTo>
                <a:cubicBezTo>
                  <a:pt x="15173" y="33892"/>
                  <a:pt x="15173" y="33819"/>
                  <a:pt x="15144" y="33745"/>
                </a:cubicBezTo>
                <a:lnTo>
                  <a:pt x="15424" y="33568"/>
                </a:lnTo>
                <a:close/>
                <a:moveTo>
                  <a:pt x="16807" y="33966"/>
                </a:moveTo>
                <a:cubicBezTo>
                  <a:pt x="16788" y="33966"/>
                  <a:pt x="16775" y="33971"/>
                  <a:pt x="16765" y="33981"/>
                </a:cubicBezTo>
                <a:lnTo>
                  <a:pt x="16765" y="33981"/>
                </a:lnTo>
                <a:cubicBezTo>
                  <a:pt x="16778" y="33975"/>
                  <a:pt x="16791" y="33970"/>
                  <a:pt x="16807" y="33966"/>
                </a:cubicBezTo>
                <a:close/>
                <a:moveTo>
                  <a:pt x="15806" y="33642"/>
                </a:moveTo>
                <a:lnTo>
                  <a:pt x="15806" y="33833"/>
                </a:lnTo>
                <a:lnTo>
                  <a:pt x="15541" y="33995"/>
                </a:lnTo>
                <a:lnTo>
                  <a:pt x="15541" y="33819"/>
                </a:lnTo>
                <a:cubicBezTo>
                  <a:pt x="15585" y="33774"/>
                  <a:pt x="15644" y="33745"/>
                  <a:pt x="15703" y="33716"/>
                </a:cubicBezTo>
                <a:cubicBezTo>
                  <a:pt x="15733" y="33701"/>
                  <a:pt x="15777" y="33686"/>
                  <a:pt x="15806" y="33642"/>
                </a:cubicBezTo>
                <a:close/>
                <a:moveTo>
                  <a:pt x="16159" y="33716"/>
                </a:moveTo>
                <a:cubicBezTo>
                  <a:pt x="16159" y="33774"/>
                  <a:pt x="16159" y="33833"/>
                  <a:pt x="16145" y="33907"/>
                </a:cubicBezTo>
                <a:cubicBezTo>
                  <a:pt x="16086" y="33936"/>
                  <a:pt x="16012" y="33980"/>
                  <a:pt x="15953" y="34010"/>
                </a:cubicBezTo>
                <a:cubicBezTo>
                  <a:pt x="15939" y="34025"/>
                  <a:pt x="15924" y="34025"/>
                  <a:pt x="15880" y="34054"/>
                </a:cubicBezTo>
                <a:cubicBezTo>
                  <a:pt x="15880" y="33995"/>
                  <a:pt x="15909" y="33922"/>
                  <a:pt x="15880" y="33863"/>
                </a:cubicBezTo>
                <a:cubicBezTo>
                  <a:pt x="15983" y="33819"/>
                  <a:pt x="16056" y="33774"/>
                  <a:pt x="16145" y="33716"/>
                </a:cubicBezTo>
                <a:close/>
                <a:moveTo>
                  <a:pt x="16454" y="33774"/>
                </a:moveTo>
                <a:cubicBezTo>
                  <a:pt x="16439" y="33833"/>
                  <a:pt x="16439" y="33877"/>
                  <a:pt x="16410" y="33936"/>
                </a:cubicBezTo>
                <a:cubicBezTo>
                  <a:pt x="16351" y="33995"/>
                  <a:pt x="16277" y="34054"/>
                  <a:pt x="16203" y="34083"/>
                </a:cubicBezTo>
                <a:cubicBezTo>
                  <a:pt x="16203" y="34025"/>
                  <a:pt x="16218" y="33980"/>
                  <a:pt x="16218" y="33922"/>
                </a:cubicBezTo>
                <a:cubicBezTo>
                  <a:pt x="16292" y="33863"/>
                  <a:pt x="16380" y="33833"/>
                  <a:pt x="16454" y="33774"/>
                </a:cubicBezTo>
                <a:close/>
                <a:moveTo>
                  <a:pt x="16660" y="33848"/>
                </a:moveTo>
                <a:lnTo>
                  <a:pt x="16660" y="33848"/>
                </a:lnTo>
                <a:cubicBezTo>
                  <a:pt x="16645" y="33907"/>
                  <a:pt x="16616" y="33936"/>
                  <a:pt x="16601" y="33980"/>
                </a:cubicBezTo>
                <a:cubicBezTo>
                  <a:pt x="16542" y="34010"/>
                  <a:pt x="16498" y="34069"/>
                  <a:pt x="16424" y="34113"/>
                </a:cubicBezTo>
                <a:cubicBezTo>
                  <a:pt x="16454" y="34069"/>
                  <a:pt x="16454" y="34039"/>
                  <a:pt x="16468" y="33980"/>
                </a:cubicBezTo>
                <a:cubicBezTo>
                  <a:pt x="16527" y="33936"/>
                  <a:pt x="16601" y="33892"/>
                  <a:pt x="16660" y="33848"/>
                </a:cubicBezTo>
                <a:close/>
                <a:moveTo>
                  <a:pt x="16765" y="33981"/>
                </a:moveTo>
                <a:cubicBezTo>
                  <a:pt x="16731" y="33997"/>
                  <a:pt x="16707" y="34022"/>
                  <a:pt x="16674" y="34054"/>
                </a:cubicBezTo>
                <a:cubicBezTo>
                  <a:pt x="16674" y="34069"/>
                  <a:pt x="16660" y="34113"/>
                  <a:pt x="16645" y="34142"/>
                </a:cubicBezTo>
                <a:lnTo>
                  <a:pt x="16748" y="34039"/>
                </a:lnTo>
                <a:cubicBezTo>
                  <a:pt x="16748" y="34014"/>
                  <a:pt x="16753" y="33993"/>
                  <a:pt x="16765" y="33981"/>
                </a:cubicBezTo>
                <a:close/>
                <a:moveTo>
                  <a:pt x="15100" y="33789"/>
                </a:moveTo>
                <a:cubicBezTo>
                  <a:pt x="15100" y="33863"/>
                  <a:pt x="15114" y="33922"/>
                  <a:pt x="15114" y="33995"/>
                </a:cubicBezTo>
                <a:cubicBezTo>
                  <a:pt x="15026" y="34054"/>
                  <a:pt x="14923" y="34113"/>
                  <a:pt x="14835" y="34186"/>
                </a:cubicBezTo>
                <a:cubicBezTo>
                  <a:pt x="14835" y="34083"/>
                  <a:pt x="14820" y="34039"/>
                  <a:pt x="14820" y="33966"/>
                </a:cubicBezTo>
                <a:lnTo>
                  <a:pt x="15100" y="33789"/>
                </a:lnTo>
                <a:close/>
                <a:moveTo>
                  <a:pt x="15468" y="33848"/>
                </a:moveTo>
                <a:cubicBezTo>
                  <a:pt x="15468" y="33907"/>
                  <a:pt x="15482" y="33980"/>
                  <a:pt x="15482" y="34039"/>
                </a:cubicBezTo>
                <a:lnTo>
                  <a:pt x="15203" y="34201"/>
                </a:lnTo>
                <a:cubicBezTo>
                  <a:pt x="15203" y="34142"/>
                  <a:pt x="15203" y="34083"/>
                  <a:pt x="15188" y="34010"/>
                </a:cubicBezTo>
                <a:cubicBezTo>
                  <a:pt x="15247" y="33980"/>
                  <a:pt x="15276" y="33966"/>
                  <a:pt x="15335" y="33922"/>
                </a:cubicBezTo>
                <a:cubicBezTo>
                  <a:pt x="15365" y="33907"/>
                  <a:pt x="15424" y="33863"/>
                  <a:pt x="15468" y="33848"/>
                </a:cubicBezTo>
                <a:close/>
                <a:moveTo>
                  <a:pt x="16417" y="34219"/>
                </a:moveTo>
                <a:lnTo>
                  <a:pt x="16417" y="34219"/>
                </a:lnTo>
                <a:cubicBezTo>
                  <a:pt x="16409" y="34227"/>
                  <a:pt x="16402" y="34236"/>
                  <a:pt x="16395" y="34244"/>
                </a:cubicBezTo>
                <a:lnTo>
                  <a:pt x="16395" y="34244"/>
                </a:lnTo>
                <a:cubicBezTo>
                  <a:pt x="16395" y="34240"/>
                  <a:pt x="16395" y="34235"/>
                  <a:pt x="16395" y="34231"/>
                </a:cubicBezTo>
                <a:cubicBezTo>
                  <a:pt x="16402" y="34227"/>
                  <a:pt x="16409" y="34223"/>
                  <a:pt x="16417" y="34219"/>
                </a:cubicBezTo>
                <a:close/>
                <a:moveTo>
                  <a:pt x="15836" y="33907"/>
                </a:moveTo>
                <a:lnTo>
                  <a:pt x="15836" y="34083"/>
                </a:lnTo>
                <a:lnTo>
                  <a:pt x="15556" y="34260"/>
                </a:lnTo>
                <a:lnTo>
                  <a:pt x="15556" y="34069"/>
                </a:lnTo>
                <a:lnTo>
                  <a:pt x="15836" y="33907"/>
                </a:lnTo>
                <a:close/>
                <a:moveTo>
                  <a:pt x="16159" y="33995"/>
                </a:moveTo>
                <a:cubicBezTo>
                  <a:pt x="16159" y="34054"/>
                  <a:pt x="16145" y="34113"/>
                  <a:pt x="16145" y="34157"/>
                </a:cubicBezTo>
                <a:cubicBezTo>
                  <a:pt x="16027" y="34201"/>
                  <a:pt x="15953" y="34260"/>
                  <a:pt x="15880" y="34304"/>
                </a:cubicBezTo>
                <a:cubicBezTo>
                  <a:pt x="15880" y="34260"/>
                  <a:pt x="15894" y="34201"/>
                  <a:pt x="15894" y="34142"/>
                </a:cubicBezTo>
                <a:lnTo>
                  <a:pt x="16012" y="34083"/>
                </a:lnTo>
                <a:cubicBezTo>
                  <a:pt x="16071" y="34054"/>
                  <a:pt x="16100" y="34025"/>
                  <a:pt x="16159" y="33995"/>
                </a:cubicBezTo>
                <a:close/>
                <a:moveTo>
                  <a:pt x="16395" y="34054"/>
                </a:moveTo>
                <a:lnTo>
                  <a:pt x="16395" y="34054"/>
                </a:lnTo>
                <a:cubicBezTo>
                  <a:pt x="16380" y="34113"/>
                  <a:pt x="16365" y="34142"/>
                  <a:pt x="16365" y="34201"/>
                </a:cubicBezTo>
                <a:cubicBezTo>
                  <a:pt x="16277" y="34231"/>
                  <a:pt x="16218" y="34289"/>
                  <a:pt x="16145" y="34348"/>
                </a:cubicBezTo>
                <a:cubicBezTo>
                  <a:pt x="16159" y="34289"/>
                  <a:pt x="16159" y="34231"/>
                  <a:pt x="16174" y="34201"/>
                </a:cubicBezTo>
                <a:cubicBezTo>
                  <a:pt x="16248" y="34142"/>
                  <a:pt x="16321" y="34113"/>
                  <a:pt x="16395" y="34054"/>
                </a:cubicBezTo>
                <a:close/>
                <a:moveTo>
                  <a:pt x="16616" y="34231"/>
                </a:moveTo>
                <a:lnTo>
                  <a:pt x="16616" y="34231"/>
                </a:lnTo>
                <a:cubicBezTo>
                  <a:pt x="16601" y="34260"/>
                  <a:pt x="16557" y="34275"/>
                  <a:pt x="16542" y="34289"/>
                </a:cubicBezTo>
                <a:cubicBezTo>
                  <a:pt x="16542" y="34304"/>
                  <a:pt x="16527" y="34334"/>
                  <a:pt x="16527" y="34348"/>
                </a:cubicBezTo>
                <a:cubicBezTo>
                  <a:pt x="16571" y="34334"/>
                  <a:pt x="16586" y="34289"/>
                  <a:pt x="16601" y="34275"/>
                </a:cubicBezTo>
                <a:cubicBezTo>
                  <a:pt x="16601" y="34260"/>
                  <a:pt x="16615" y="34231"/>
                  <a:pt x="16616" y="34231"/>
                </a:cubicBezTo>
                <a:close/>
                <a:moveTo>
                  <a:pt x="14747" y="33995"/>
                </a:moveTo>
                <a:cubicBezTo>
                  <a:pt x="14747" y="34069"/>
                  <a:pt x="14761" y="34128"/>
                  <a:pt x="14761" y="34201"/>
                </a:cubicBezTo>
                <a:cubicBezTo>
                  <a:pt x="14673" y="34260"/>
                  <a:pt x="14585" y="34304"/>
                  <a:pt x="14511" y="34378"/>
                </a:cubicBezTo>
                <a:cubicBezTo>
                  <a:pt x="14511" y="34334"/>
                  <a:pt x="14511" y="34275"/>
                  <a:pt x="14482" y="34201"/>
                </a:cubicBezTo>
                <a:lnTo>
                  <a:pt x="14482" y="34157"/>
                </a:lnTo>
                <a:cubicBezTo>
                  <a:pt x="14585" y="34113"/>
                  <a:pt x="14673" y="34054"/>
                  <a:pt x="14747" y="33995"/>
                </a:cubicBezTo>
                <a:close/>
                <a:moveTo>
                  <a:pt x="15129" y="34054"/>
                </a:moveTo>
                <a:cubicBezTo>
                  <a:pt x="15129" y="34128"/>
                  <a:pt x="15144" y="34186"/>
                  <a:pt x="15144" y="34260"/>
                </a:cubicBezTo>
                <a:cubicBezTo>
                  <a:pt x="15056" y="34304"/>
                  <a:pt x="14967" y="34363"/>
                  <a:pt x="14879" y="34437"/>
                </a:cubicBezTo>
                <a:cubicBezTo>
                  <a:pt x="14850" y="34363"/>
                  <a:pt x="14850" y="34304"/>
                  <a:pt x="14850" y="34231"/>
                </a:cubicBezTo>
                <a:cubicBezTo>
                  <a:pt x="14953" y="34186"/>
                  <a:pt x="15041" y="34128"/>
                  <a:pt x="15129" y="34054"/>
                </a:cubicBezTo>
                <a:close/>
                <a:moveTo>
                  <a:pt x="15482" y="34128"/>
                </a:moveTo>
                <a:lnTo>
                  <a:pt x="15482" y="34304"/>
                </a:lnTo>
                <a:cubicBezTo>
                  <a:pt x="15438" y="34334"/>
                  <a:pt x="15394" y="34363"/>
                  <a:pt x="15350" y="34378"/>
                </a:cubicBezTo>
                <a:cubicBezTo>
                  <a:pt x="15291" y="34422"/>
                  <a:pt x="15262" y="34437"/>
                  <a:pt x="15203" y="34481"/>
                </a:cubicBezTo>
                <a:cubicBezTo>
                  <a:pt x="15217" y="34422"/>
                  <a:pt x="15217" y="34348"/>
                  <a:pt x="15203" y="34289"/>
                </a:cubicBezTo>
                <a:lnTo>
                  <a:pt x="15482" y="34128"/>
                </a:lnTo>
                <a:close/>
                <a:moveTo>
                  <a:pt x="16290" y="34361"/>
                </a:moveTo>
                <a:cubicBezTo>
                  <a:pt x="16281" y="34372"/>
                  <a:pt x="16272" y="34382"/>
                  <a:pt x="16262" y="34392"/>
                </a:cubicBezTo>
                <a:cubicBezTo>
                  <a:pt x="16239" y="34433"/>
                  <a:pt x="16213" y="34472"/>
                  <a:pt x="16187" y="34510"/>
                </a:cubicBezTo>
                <a:lnTo>
                  <a:pt x="16187" y="34510"/>
                </a:lnTo>
                <a:cubicBezTo>
                  <a:pt x="16209" y="34490"/>
                  <a:pt x="16230" y="34469"/>
                  <a:pt x="16248" y="34451"/>
                </a:cubicBezTo>
                <a:cubicBezTo>
                  <a:pt x="16267" y="34423"/>
                  <a:pt x="16280" y="34394"/>
                  <a:pt x="16290" y="34361"/>
                </a:cubicBezTo>
                <a:close/>
                <a:moveTo>
                  <a:pt x="15806" y="34157"/>
                </a:moveTo>
                <a:cubicBezTo>
                  <a:pt x="15806" y="34216"/>
                  <a:pt x="15806" y="34275"/>
                  <a:pt x="15791" y="34348"/>
                </a:cubicBezTo>
                <a:cubicBezTo>
                  <a:pt x="15718" y="34407"/>
                  <a:pt x="15630" y="34451"/>
                  <a:pt x="15556" y="34510"/>
                </a:cubicBezTo>
                <a:lnTo>
                  <a:pt x="15556" y="34334"/>
                </a:lnTo>
                <a:cubicBezTo>
                  <a:pt x="15644" y="34275"/>
                  <a:pt x="15733" y="34216"/>
                  <a:pt x="15806" y="34157"/>
                </a:cubicBezTo>
                <a:close/>
                <a:moveTo>
                  <a:pt x="16100" y="34231"/>
                </a:moveTo>
                <a:cubicBezTo>
                  <a:pt x="16086" y="34289"/>
                  <a:pt x="16086" y="34348"/>
                  <a:pt x="16071" y="34392"/>
                </a:cubicBezTo>
                <a:cubicBezTo>
                  <a:pt x="15997" y="34451"/>
                  <a:pt x="15924" y="34495"/>
                  <a:pt x="15850" y="34554"/>
                </a:cubicBezTo>
                <a:cubicBezTo>
                  <a:pt x="15850" y="34495"/>
                  <a:pt x="15865" y="34437"/>
                  <a:pt x="15865" y="34378"/>
                </a:cubicBezTo>
                <a:cubicBezTo>
                  <a:pt x="15939" y="34319"/>
                  <a:pt x="16012" y="34275"/>
                  <a:pt x="16100" y="34231"/>
                </a:cubicBezTo>
                <a:close/>
                <a:moveTo>
                  <a:pt x="16439" y="34378"/>
                </a:moveTo>
                <a:cubicBezTo>
                  <a:pt x="16380" y="34407"/>
                  <a:pt x="16351" y="34437"/>
                  <a:pt x="16307" y="34481"/>
                </a:cubicBezTo>
                <a:cubicBezTo>
                  <a:pt x="16292" y="34510"/>
                  <a:pt x="16292" y="34525"/>
                  <a:pt x="16277" y="34569"/>
                </a:cubicBezTo>
                <a:cubicBezTo>
                  <a:pt x="16307" y="34554"/>
                  <a:pt x="16351" y="34510"/>
                  <a:pt x="16380" y="34481"/>
                </a:cubicBezTo>
                <a:cubicBezTo>
                  <a:pt x="16395" y="34451"/>
                  <a:pt x="16424" y="34422"/>
                  <a:pt x="16439" y="34378"/>
                </a:cubicBezTo>
                <a:close/>
                <a:moveTo>
                  <a:pt x="14438" y="34201"/>
                </a:moveTo>
                <a:cubicBezTo>
                  <a:pt x="14438" y="34275"/>
                  <a:pt x="14452" y="34348"/>
                  <a:pt x="14452" y="34407"/>
                </a:cubicBezTo>
                <a:cubicBezTo>
                  <a:pt x="14364" y="34451"/>
                  <a:pt x="14290" y="34525"/>
                  <a:pt x="14187" y="34584"/>
                </a:cubicBezTo>
                <a:cubicBezTo>
                  <a:pt x="14187" y="34525"/>
                  <a:pt x="14187" y="34451"/>
                  <a:pt x="14173" y="34378"/>
                </a:cubicBezTo>
                <a:cubicBezTo>
                  <a:pt x="14261" y="34334"/>
                  <a:pt x="14335" y="34275"/>
                  <a:pt x="14438" y="34201"/>
                </a:cubicBezTo>
                <a:close/>
                <a:moveTo>
                  <a:pt x="14776" y="34275"/>
                </a:moveTo>
                <a:cubicBezTo>
                  <a:pt x="14776" y="34348"/>
                  <a:pt x="14805" y="34392"/>
                  <a:pt x="14805" y="34481"/>
                </a:cubicBezTo>
                <a:cubicBezTo>
                  <a:pt x="14702" y="34525"/>
                  <a:pt x="14614" y="34599"/>
                  <a:pt x="14541" y="34657"/>
                </a:cubicBezTo>
                <a:cubicBezTo>
                  <a:pt x="14541" y="34584"/>
                  <a:pt x="14526" y="34525"/>
                  <a:pt x="14526" y="34451"/>
                </a:cubicBezTo>
                <a:cubicBezTo>
                  <a:pt x="14614" y="34392"/>
                  <a:pt x="14702" y="34334"/>
                  <a:pt x="14776" y="34275"/>
                </a:cubicBezTo>
                <a:close/>
                <a:moveTo>
                  <a:pt x="15144" y="34334"/>
                </a:moveTo>
                <a:lnTo>
                  <a:pt x="15144" y="34510"/>
                </a:lnTo>
                <a:cubicBezTo>
                  <a:pt x="15114" y="34525"/>
                  <a:pt x="15070" y="34569"/>
                  <a:pt x="15041" y="34584"/>
                </a:cubicBezTo>
                <a:cubicBezTo>
                  <a:pt x="14982" y="34628"/>
                  <a:pt x="14923" y="34657"/>
                  <a:pt x="14894" y="34702"/>
                </a:cubicBezTo>
                <a:cubicBezTo>
                  <a:pt x="14879" y="34643"/>
                  <a:pt x="14879" y="34569"/>
                  <a:pt x="14879" y="34510"/>
                </a:cubicBezTo>
                <a:cubicBezTo>
                  <a:pt x="14967" y="34451"/>
                  <a:pt x="15056" y="34378"/>
                  <a:pt x="15144" y="34334"/>
                </a:cubicBezTo>
                <a:close/>
                <a:moveTo>
                  <a:pt x="16054" y="34682"/>
                </a:moveTo>
                <a:cubicBezTo>
                  <a:pt x="16045" y="34693"/>
                  <a:pt x="16036" y="34704"/>
                  <a:pt x="16026" y="34714"/>
                </a:cubicBezTo>
                <a:lnTo>
                  <a:pt x="16026" y="34714"/>
                </a:lnTo>
                <a:cubicBezTo>
                  <a:pt x="16027" y="34710"/>
                  <a:pt x="16027" y="34706"/>
                  <a:pt x="16027" y="34702"/>
                </a:cubicBezTo>
                <a:cubicBezTo>
                  <a:pt x="16036" y="34695"/>
                  <a:pt x="16045" y="34688"/>
                  <a:pt x="16054" y="34682"/>
                </a:cubicBezTo>
                <a:close/>
                <a:moveTo>
                  <a:pt x="15497" y="34378"/>
                </a:moveTo>
                <a:lnTo>
                  <a:pt x="15497" y="34569"/>
                </a:lnTo>
                <a:cubicBezTo>
                  <a:pt x="15409" y="34628"/>
                  <a:pt x="15321" y="34672"/>
                  <a:pt x="15247" y="34746"/>
                </a:cubicBezTo>
                <a:lnTo>
                  <a:pt x="15247" y="34569"/>
                </a:lnTo>
                <a:cubicBezTo>
                  <a:pt x="15276" y="34510"/>
                  <a:pt x="15335" y="34481"/>
                  <a:pt x="15409" y="34437"/>
                </a:cubicBezTo>
                <a:cubicBezTo>
                  <a:pt x="15438" y="34422"/>
                  <a:pt x="15468" y="34407"/>
                  <a:pt x="15497" y="34378"/>
                </a:cubicBezTo>
                <a:close/>
                <a:moveTo>
                  <a:pt x="15791" y="34437"/>
                </a:moveTo>
                <a:cubicBezTo>
                  <a:pt x="15791" y="34495"/>
                  <a:pt x="15777" y="34554"/>
                  <a:pt x="15762" y="34599"/>
                </a:cubicBezTo>
                <a:cubicBezTo>
                  <a:pt x="15718" y="34643"/>
                  <a:pt x="15674" y="34657"/>
                  <a:pt x="15630" y="34702"/>
                </a:cubicBezTo>
                <a:cubicBezTo>
                  <a:pt x="15585" y="34716"/>
                  <a:pt x="15556" y="34746"/>
                  <a:pt x="15512" y="34775"/>
                </a:cubicBezTo>
                <a:cubicBezTo>
                  <a:pt x="15512" y="34716"/>
                  <a:pt x="15527" y="34657"/>
                  <a:pt x="15527" y="34599"/>
                </a:cubicBezTo>
                <a:cubicBezTo>
                  <a:pt x="15630" y="34554"/>
                  <a:pt x="15718" y="34495"/>
                  <a:pt x="15791" y="34437"/>
                </a:cubicBezTo>
                <a:close/>
                <a:moveTo>
                  <a:pt x="16248" y="34672"/>
                </a:moveTo>
                <a:cubicBezTo>
                  <a:pt x="16218" y="34702"/>
                  <a:pt x="16189" y="34716"/>
                  <a:pt x="16174" y="34731"/>
                </a:cubicBezTo>
                <a:cubicBezTo>
                  <a:pt x="16174" y="34746"/>
                  <a:pt x="16159" y="34775"/>
                  <a:pt x="16159" y="34790"/>
                </a:cubicBezTo>
                <a:cubicBezTo>
                  <a:pt x="16203" y="34775"/>
                  <a:pt x="16218" y="34731"/>
                  <a:pt x="16233" y="34716"/>
                </a:cubicBezTo>
                <a:cubicBezTo>
                  <a:pt x="16248" y="34702"/>
                  <a:pt x="16248" y="34702"/>
                  <a:pt x="16248" y="34672"/>
                </a:cubicBezTo>
                <a:close/>
                <a:moveTo>
                  <a:pt x="16027" y="34510"/>
                </a:moveTo>
                <a:lnTo>
                  <a:pt x="16027" y="34510"/>
                </a:lnTo>
                <a:cubicBezTo>
                  <a:pt x="16027" y="34525"/>
                  <a:pt x="16012" y="34569"/>
                  <a:pt x="16012" y="34584"/>
                </a:cubicBezTo>
                <a:cubicBezTo>
                  <a:pt x="16012" y="34599"/>
                  <a:pt x="15997" y="34643"/>
                  <a:pt x="15983" y="34657"/>
                </a:cubicBezTo>
                <a:cubicBezTo>
                  <a:pt x="15924" y="34702"/>
                  <a:pt x="15850" y="34746"/>
                  <a:pt x="15791" y="34805"/>
                </a:cubicBezTo>
                <a:cubicBezTo>
                  <a:pt x="15806" y="34746"/>
                  <a:pt x="15806" y="34702"/>
                  <a:pt x="15836" y="34657"/>
                </a:cubicBezTo>
                <a:cubicBezTo>
                  <a:pt x="15909" y="34599"/>
                  <a:pt x="15983" y="34569"/>
                  <a:pt x="16027" y="34510"/>
                </a:cubicBezTo>
                <a:close/>
                <a:moveTo>
                  <a:pt x="14114" y="34422"/>
                </a:moveTo>
                <a:cubicBezTo>
                  <a:pt x="14114" y="34495"/>
                  <a:pt x="14143" y="34569"/>
                  <a:pt x="14143" y="34643"/>
                </a:cubicBezTo>
                <a:cubicBezTo>
                  <a:pt x="14055" y="34702"/>
                  <a:pt x="13967" y="34760"/>
                  <a:pt x="13893" y="34819"/>
                </a:cubicBezTo>
                <a:cubicBezTo>
                  <a:pt x="13878" y="34746"/>
                  <a:pt x="13878" y="34672"/>
                  <a:pt x="13878" y="34599"/>
                </a:cubicBezTo>
                <a:cubicBezTo>
                  <a:pt x="13952" y="34554"/>
                  <a:pt x="14040" y="34495"/>
                  <a:pt x="14114" y="34422"/>
                </a:cubicBezTo>
                <a:close/>
                <a:moveTo>
                  <a:pt x="14467" y="34495"/>
                </a:moveTo>
                <a:cubicBezTo>
                  <a:pt x="14467" y="34569"/>
                  <a:pt x="14482" y="34643"/>
                  <a:pt x="14482" y="34702"/>
                </a:cubicBezTo>
                <a:cubicBezTo>
                  <a:pt x="14393" y="34746"/>
                  <a:pt x="14320" y="34819"/>
                  <a:pt x="14231" y="34878"/>
                </a:cubicBezTo>
                <a:cubicBezTo>
                  <a:pt x="14217" y="34819"/>
                  <a:pt x="14217" y="34746"/>
                  <a:pt x="14217" y="34672"/>
                </a:cubicBezTo>
                <a:cubicBezTo>
                  <a:pt x="14305" y="34628"/>
                  <a:pt x="14379" y="34554"/>
                  <a:pt x="14467" y="34495"/>
                </a:cubicBezTo>
                <a:close/>
                <a:moveTo>
                  <a:pt x="14805" y="34554"/>
                </a:moveTo>
                <a:cubicBezTo>
                  <a:pt x="14805" y="34628"/>
                  <a:pt x="14805" y="34672"/>
                  <a:pt x="14820" y="34746"/>
                </a:cubicBezTo>
                <a:cubicBezTo>
                  <a:pt x="14732" y="34805"/>
                  <a:pt x="14629" y="34878"/>
                  <a:pt x="14555" y="34937"/>
                </a:cubicBezTo>
                <a:cubicBezTo>
                  <a:pt x="14541" y="34878"/>
                  <a:pt x="14541" y="34805"/>
                  <a:pt x="14541" y="34731"/>
                </a:cubicBezTo>
                <a:cubicBezTo>
                  <a:pt x="14629" y="34672"/>
                  <a:pt x="14732" y="34599"/>
                  <a:pt x="14805" y="34554"/>
                </a:cubicBezTo>
                <a:close/>
                <a:moveTo>
                  <a:pt x="15144" y="34599"/>
                </a:moveTo>
                <a:lnTo>
                  <a:pt x="15144" y="34790"/>
                </a:lnTo>
                <a:cubicBezTo>
                  <a:pt x="15056" y="34849"/>
                  <a:pt x="14982" y="34893"/>
                  <a:pt x="14894" y="34966"/>
                </a:cubicBezTo>
                <a:cubicBezTo>
                  <a:pt x="14894" y="34966"/>
                  <a:pt x="14879" y="34966"/>
                  <a:pt x="14879" y="34996"/>
                </a:cubicBezTo>
                <a:lnTo>
                  <a:pt x="14879" y="34805"/>
                </a:lnTo>
                <a:cubicBezTo>
                  <a:pt x="14953" y="34731"/>
                  <a:pt x="14997" y="34702"/>
                  <a:pt x="15070" y="34657"/>
                </a:cubicBezTo>
                <a:cubicBezTo>
                  <a:pt x="15100" y="34643"/>
                  <a:pt x="15129" y="34628"/>
                  <a:pt x="15144" y="34599"/>
                </a:cubicBezTo>
                <a:close/>
                <a:moveTo>
                  <a:pt x="15482" y="34657"/>
                </a:moveTo>
                <a:cubicBezTo>
                  <a:pt x="15482" y="34716"/>
                  <a:pt x="15468" y="34760"/>
                  <a:pt x="15468" y="34849"/>
                </a:cubicBezTo>
                <a:cubicBezTo>
                  <a:pt x="15365" y="34878"/>
                  <a:pt x="15291" y="34937"/>
                  <a:pt x="15203" y="35011"/>
                </a:cubicBezTo>
                <a:cubicBezTo>
                  <a:pt x="15203" y="34952"/>
                  <a:pt x="15203" y="34893"/>
                  <a:pt x="15217" y="34819"/>
                </a:cubicBezTo>
                <a:cubicBezTo>
                  <a:pt x="15247" y="34819"/>
                  <a:pt x="15247" y="34805"/>
                  <a:pt x="15262" y="34805"/>
                </a:cubicBezTo>
                <a:cubicBezTo>
                  <a:pt x="15335" y="34746"/>
                  <a:pt x="15409" y="34716"/>
                  <a:pt x="15482" y="34657"/>
                </a:cubicBezTo>
                <a:close/>
                <a:moveTo>
                  <a:pt x="15762" y="34716"/>
                </a:moveTo>
                <a:cubicBezTo>
                  <a:pt x="15733" y="34775"/>
                  <a:pt x="15733" y="34819"/>
                  <a:pt x="15718" y="34878"/>
                </a:cubicBezTo>
                <a:cubicBezTo>
                  <a:pt x="15630" y="34922"/>
                  <a:pt x="15556" y="34966"/>
                  <a:pt x="15482" y="35025"/>
                </a:cubicBezTo>
                <a:cubicBezTo>
                  <a:pt x="15497" y="34966"/>
                  <a:pt x="15497" y="34922"/>
                  <a:pt x="15512" y="34863"/>
                </a:cubicBezTo>
                <a:lnTo>
                  <a:pt x="15688" y="34746"/>
                </a:lnTo>
                <a:cubicBezTo>
                  <a:pt x="15703" y="34731"/>
                  <a:pt x="15718" y="34716"/>
                  <a:pt x="15762" y="34716"/>
                </a:cubicBezTo>
                <a:close/>
                <a:moveTo>
                  <a:pt x="15925" y="34829"/>
                </a:moveTo>
                <a:cubicBezTo>
                  <a:pt x="15915" y="34840"/>
                  <a:pt x="15905" y="34852"/>
                  <a:pt x="15894" y="34863"/>
                </a:cubicBezTo>
                <a:cubicBezTo>
                  <a:pt x="15859" y="34920"/>
                  <a:pt x="15819" y="34976"/>
                  <a:pt x="15777" y="35032"/>
                </a:cubicBezTo>
                <a:lnTo>
                  <a:pt x="15777" y="35032"/>
                </a:lnTo>
                <a:cubicBezTo>
                  <a:pt x="15815" y="35002"/>
                  <a:pt x="15851" y="34976"/>
                  <a:pt x="15880" y="34937"/>
                </a:cubicBezTo>
                <a:cubicBezTo>
                  <a:pt x="15891" y="34893"/>
                  <a:pt x="15910" y="34865"/>
                  <a:pt x="15925" y="34829"/>
                </a:cubicBezTo>
                <a:close/>
                <a:moveTo>
                  <a:pt x="16056" y="34863"/>
                </a:moveTo>
                <a:lnTo>
                  <a:pt x="16056" y="34863"/>
                </a:lnTo>
                <a:cubicBezTo>
                  <a:pt x="16012" y="34878"/>
                  <a:pt x="15983" y="34922"/>
                  <a:pt x="15939" y="34952"/>
                </a:cubicBezTo>
                <a:cubicBezTo>
                  <a:pt x="15939" y="34996"/>
                  <a:pt x="15924" y="35011"/>
                  <a:pt x="15909" y="35040"/>
                </a:cubicBezTo>
                <a:lnTo>
                  <a:pt x="16012" y="34937"/>
                </a:lnTo>
                <a:cubicBezTo>
                  <a:pt x="16027" y="34922"/>
                  <a:pt x="16056" y="34878"/>
                  <a:pt x="16056" y="34863"/>
                </a:cubicBezTo>
                <a:close/>
                <a:moveTo>
                  <a:pt x="13819" y="34657"/>
                </a:moveTo>
                <a:cubicBezTo>
                  <a:pt x="13819" y="34731"/>
                  <a:pt x="13834" y="34805"/>
                  <a:pt x="13834" y="34878"/>
                </a:cubicBezTo>
                <a:cubicBezTo>
                  <a:pt x="13761" y="34937"/>
                  <a:pt x="13687" y="35011"/>
                  <a:pt x="13599" y="35069"/>
                </a:cubicBezTo>
                <a:cubicBezTo>
                  <a:pt x="13584" y="34996"/>
                  <a:pt x="13584" y="34922"/>
                  <a:pt x="13584" y="34849"/>
                </a:cubicBezTo>
                <a:cubicBezTo>
                  <a:pt x="13658" y="34790"/>
                  <a:pt x="13731" y="34716"/>
                  <a:pt x="13819" y="34657"/>
                </a:cubicBezTo>
                <a:close/>
                <a:moveTo>
                  <a:pt x="14143" y="34731"/>
                </a:moveTo>
                <a:cubicBezTo>
                  <a:pt x="14143" y="34805"/>
                  <a:pt x="14158" y="34878"/>
                  <a:pt x="14158" y="34952"/>
                </a:cubicBezTo>
                <a:cubicBezTo>
                  <a:pt x="14084" y="35011"/>
                  <a:pt x="13981" y="35084"/>
                  <a:pt x="13922" y="35128"/>
                </a:cubicBezTo>
                <a:cubicBezTo>
                  <a:pt x="13922" y="35069"/>
                  <a:pt x="13893" y="34996"/>
                  <a:pt x="13893" y="34922"/>
                </a:cubicBezTo>
                <a:cubicBezTo>
                  <a:pt x="13967" y="34863"/>
                  <a:pt x="14070" y="34790"/>
                  <a:pt x="14143" y="34731"/>
                </a:cubicBezTo>
                <a:close/>
                <a:moveTo>
                  <a:pt x="15909" y="35158"/>
                </a:moveTo>
                <a:cubicBezTo>
                  <a:pt x="15892" y="35158"/>
                  <a:pt x="15885" y="35163"/>
                  <a:pt x="15879" y="35170"/>
                </a:cubicBezTo>
                <a:lnTo>
                  <a:pt x="15879" y="35170"/>
                </a:lnTo>
                <a:cubicBezTo>
                  <a:pt x="15887" y="35166"/>
                  <a:pt x="15897" y="35162"/>
                  <a:pt x="15909" y="35158"/>
                </a:cubicBezTo>
                <a:close/>
                <a:moveTo>
                  <a:pt x="14482" y="34790"/>
                </a:moveTo>
                <a:lnTo>
                  <a:pt x="14482" y="34996"/>
                </a:lnTo>
                <a:cubicBezTo>
                  <a:pt x="14393" y="35069"/>
                  <a:pt x="14320" y="35114"/>
                  <a:pt x="14231" y="35187"/>
                </a:cubicBezTo>
                <a:lnTo>
                  <a:pt x="14231" y="34966"/>
                </a:lnTo>
                <a:cubicBezTo>
                  <a:pt x="14320" y="34922"/>
                  <a:pt x="14393" y="34849"/>
                  <a:pt x="14482" y="34790"/>
                </a:cubicBezTo>
                <a:close/>
                <a:moveTo>
                  <a:pt x="14820" y="34849"/>
                </a:moveTo>
                <a:lnTo>
                  <a:pt x="14820" y="35025"/>
                </a:lnTo>
                <a:cubicBezTo>
                  <a:pt x="14732" y="35099"/>
                  <a:pt x="14629" y="35158"/>
                  <a:pt x="14555" y="35231"/>
                </a:cubicBezTo>
                <a:lnTo>
                  <a:pt x="14555" y="35025"/>
                </a:lnTo>
                <a:cubicBezTo>
                  <a:pt x="14658" y="34966"/>
                  <a:pt x="14732" y="34893"/>
                  <a:pt x="14820" y="34849"/>
                </a:cubicBezTo>
                <a:close/>
                <a:moveTo>
                  <a:pt x="15129" y="34863"/>
                </a:moveTo>
                <a:cubicBezTo>
                  <a:pt x="15144" y="34937"/>
                  <a:pt x="15144" y="34996"/>
                  <a:pt x="15129" y="35040"/>
                </a:cubicBezTo>
                <a:cubicBezTo>
                  <a:pt x="15114" y="35069"/>
                  <a:pt x="15070" y="35084"/>
                  <a:pt x="15056" y="35099"/>
                </a:cubicBezTo>
                <a:cubicBezTo>
                  <a:pt x="14997" y="35143"/>
                  <a:pt x="14923" y="35187"/>
                  <a:pt x="14879" y="35231"/>
                </a:cubicBezTo>
                <a:lnTo>
                  <a:pt x="14879" y="35040"/>
                </a:lnTo>
                <a:cubicBezTo>
                  <a:pt x="14894" y="35025"/>
                  <a:pt x="14908" y="35025"/>
                  <a:pt x="14923" y="35011"/>
                </a:cubicBezTo>
                <a:cubicBezTo>
                  <a:pt x="14997" y="34952"/>
                  <a:pt x="15056" y="34922"/>
                  <a:pt x="15129" y="34863"/>
                </a:cubicBezTo>
                <a:close/>
                <a:moveTo>
                  <a:pt x="15438" y="34922"/>
                </a:moveTo>
                <a:cubicBezTo>
                  <a:pt x="15424" y="34966"/>
                  <a:pt x="15424" y="35025"/>
                  <a:pt x="15409" y="35084"/>
                </a:cubicBezTo>
                <a:cubicBezTo>
                  <a:pt x="15335" y="35143"/>
                  <a:pt x="15262" y="35187"/>
                  <a:pt x="15173" y="35246"/>
                </a:cubicBezTo>
                <a:cubicBezTo>
                  <a:pt x="15173" y="35187"/>
                  <a:pt x="15188" y="35143"/>
                  <a:pt x="15188" y="35084"/>
                </a:cubicBezTo>
                <a:cubicBezTo>
                  <a:pt x="15276" y="35025"/>
                  <a:pt x="15350" y="34966"/>
                  <a:pt x="15438" y="34922"/>
                </a:cubicBezTo>
                <a:close/>
                <a:moveTo>
                  <a:pt x="15879" y="35170"/>
                </a:moveTo>
                <a:cubicBezTo>
                  <a:pt x="15857" y="35182"/>
                  <a:pt x="15846" y="35195"/>
                  <a:pt x="15836" y="35217"/>
                </a:cubicBezTo>
                <a:cubicBezTo>
                  <a:pt x="15836" y="35231"/>
                  <a:pt x="15806" y="35246"/>
                  <a:pt x="15806" y="35261"/>
                </a:cubicBezTo>
                <a:cubicBezTo>
                  <a:pt x="15836" y="35231"/>
                  <a:pt x="15850" y="35217"/>
                  <a:pt x="15865" y="35187"/>
                </a:cubicBezTo>
                <a:cubicBezTo>
                  <a:pt x="15871" y="35181"/>
                  <a:pt x="15874" y="35175"/>
                  <a:pt x="15879" y="35170"/>
                </a:cubicBezTo>
                <a:close/>
                <a:moveTo>
                  <a:pt x="13510" y="34878"/>
                </a:moveTo>
                <a:cubicBezTo>
                  <a:pt x="13510" y="34952"/>
                  <a:pt x="13525" y="35025"/>
                  <a:pt x="13525" y="35099"/>
                </a:cubicBezTo>
                <a:cubicBezTo>
                  <a:pt x="13452" y="35158"/>
                  <a:pt x="13378" y="35231"/>
                  <a:pt x="13304" y="35290"/>
                </a:cubicBezTo>
                <a:cubicBezTo>
                  <a:pt x="13304" y="35231"/>
                  <a:pt x="13304" y="35158"/>
                  <a:pt x="13290" y="35069"/>
                </a:cubicBezTo>
                <a:cubicBezTo>
                  <a:pt x="13363" y="35011"/>
                  <a:pt x="13437" y="34937"/>
                  <a:pt x="13510" y="34878"/>
                </a:cubicBezTo>
                <a:close/>
                <a:moveTo>
                  <a:pt x="15659" y="34966"/>
                </a:moveTo>
                <a:lnTo>
                  <a:pt x="15659" y="34966"/>
                </a:lnTo>
                <a:cubicBezTo>
                  <a:pt x="15644" y="35025"/>
                  <a:pt x="15630" y="35084"/>
                  <a:pt x="15615" y="35114"/>
                </a:cubicBezTo>
                <a:cubicBezTo>
                  <a:pt x="15556" y="35172"/>
                  <a:pt x="15497" y="35231"/>
                  <a:pt x="15424" y="35290"/>
                </a:cubicBezTo>
                <a:cubicBezTo>
                  <a:pt x="15438" y="35231"/>
                  <a:pt x="15438" y="35172"/>
                  <a:pt x="15468" y="35114"/>
                </a:cubicBezTo>
                <a:cubicBezTo>
                  <a:pt x="15482" y="35099"/>
                  <a:pt x="15497" y="35084"/>
                  <a:pt x="15512" y="35084"/>
                </a:cubicBezTo>
                <a:cubicBezTo>
                  <a:pt x="15571" y="35040"/>
                  <a:pt x="15615" y="35011"/>
                  <a:pt x="15659" y="34966"/>
                </a:cubicBezTo>
                <a:close/>
                <a:moveTo>
                  <a:pt x="15836" y="35040"/>
                </a:moveTo>
                <a:cubicBezTo>
                  <a:pt x="15791" y="35099"/>
                  <a:pt x="15733" y="35143"/>
                  <a:pt x="15688" y="35172"/>
                </a:cubicBezTo>
                <a:cubicBezTo>
                  <a:pt x="15659" y="35231"/>
                  <a:pt x="15644" y="35261"/>
                  <a:pt x="15630" y="35305"/>
                </a:cubicBezTo>
                <a:cubicBezTo>
                  <a:pt x="15688" y="35246"/>
                  <a:pt x="15718" y="35217"/>
                  <a:pt x="15777" y="35172"/>
                </a:cubicBezTo>
                <a:cubicBezTo>
                  <a:pt x="15791" y="35114"/>
                  <a:pt x="15806" y="35084"/>
                  <a:pt x="15836" y="35040"/>
                </a:cubicBezTo>
                <a:close/>
                <a:moveTo>
                  <a:pt x="13849" y="34966"/>
                </a:moveTo>
                <a:cubicBezTo>
                  <a:pt x="13849" y="35025"/>
                  <a:pt x="13849" y="35099"/>
                  <a:pt x="13864" y="35158"/>
                </a:cubicBezTo>
                <a:lnTo>
                  <a:pt x="13864" y="35187"/>
                </a:lnTo>
                <a:cubicBezTo>
                  <a:pt x="13790" y="35246"/>
                  <a:pt x="13716" y="35320"/>
                  <a:pt x="13628" y="35378"/>
                </a:cubicBezTo>
                <a:cubicBezTo>
                  <a:pt x="13628" y="35305"/>
                  <a:pt x="13599" y="35231"/>
                  <a:pt x="13599" y="35158"/>
                </a:cubicBezTo>
                <a:cubicBezTo>
                  <a:pt x="13672" y="35099"/>
                  <a:pt x="13746" y="35025"/>
                  <a:pt x="13849" y="34966"/>
                </a:cubicBezTo>
                <a:close/>
                <a:moveTo>
                  <a:pt x="14158" y="35011"/>
                </a:moveTo>
                <a:lnTo>
                  <a:pt x="14158" y="35231"/>
                </a:lnTo>
                <a:cubicBezTo>
                  <a:pt x="14070" y="35305"/>
                  <a:pt x="13996" y="35364"/>
                  <a:pt x="13922" y="35437"/>
                </a:cubicBezTo>
                <a:lnTo>
                  <a:pt x="13922" y="35217"/>
                </a:lnTo>
                <a:cubicBezTo>
                  <a:pt x="13996" y="35143"/>
                  <a:pt x="14084" y="35084"/>
                  <a:pt x="14158" y="35011"/>
                </a:cubicBezTo>
                <a:close/>
                <a:moveTo>
                  <a:pt x="14482" y="35069"/>
                </a:moveTo>
                <a:lnTo>
                  <a:pt x="14482" y="35261"/>
                </a:lnTo>
                <a:cubicBezTo>
                  <a:pt x="14393" y="35334"/>
                  <a:pt x="14320" y="35393"/>
                  <a:pt x="14231" y="35467"/>
                </a:cubicBezTo>
                <a:lnTo>
                  <a:pt x="14231" y="35261"/>
                </a:lnTo>
                <a:cubicBezTo>
                  <a:pt x="14320" y="35187"/>
                  <a:pt x="14393" y="35143"/>
                  <a:pt x="14482" y="35069"/>
                </a:cubicBezTo>
                <a:close/>
                <a:moveTo>
                  <a:pt x="14820" y="35099"/>
                </a:moveTo>
                <a:cubicBezTo>
                  <a:pt x="14820" y="35158"/>
                  <a:pt x="14820" y="35231"/>
                  <a:pt x="14805" y="35290"/>
                </a:cubicBezTo>
                <a:lnTo>
                  <a:pt x="14761" y="35320"/>
                </a:lnTo>
                <a:lnTo>
                  <a:pt x="14541" y="35481"/>
                </a:lnTo>
                <a:lnTo>
                  <a:pt x="14541" y="35290"/>
                </a:lnTo>
                <a:cubicBezTo>
                  <a:pt x="14629" y="35231"/>
                  <a:pt x="14732" y="35172"/>
                  <a:pt x="14820" y="35099"/>
                </a:cubicBezTo>
                <a:close/>
                <a:moveTo>
                  <a:pt x="15114" y="35128"/>
                </a:moveTo>
                <a:cubicBezTo>
                  <a:pt x="15114" y="35187"/>
                  <a:pt x="15100" y="35261"/>
                  <a:pt x="15100" y="35320"/>
                </a:cubicBezTo>
                <a:cubicBezTo>
                  <a:pt x="15041" y="35378"/>
                  <a:pt x="14967" y="35408"/>
                  <a:pt x="14908" y="35467"/>
                </a:cubicBezTo>
                <a:cubicBezTo>
                  <a:pt x="14894" y="35481"/>
                  <a:pt x="14879" y="35481"/>
                  <a:pt x="14850" y="35496"/>
                </a:cubicBezTo>
                <a:cubicBezTo>
                  <a:pt x="14850" y="35452"/>
                  <a:pt x="14879" y="35378"/>
                  <a:pt x="14879" y="35320"/>
                </a:cubicBezTo>
                <a:lnTo>
                  <a:pt x="15100" y="35158"/>
                </a:lnTo>
                <a:lnTo>
                  <a:pt x="15114" y="35128"/>
                </a:lnTo>
                <a:close/>
                <a:moveTo>
                  <a:pt x="15577" y="35278"/>
                </a:moveTo>
                <a:cubicBezTo>
                  <a:pt x="15560" y="35297"/>
                  <a:pt x="15543" y="35316"/>
                  <a:pt x="15527" y="35334"/>
                </a:cubicBezTo>
                <a:lnTo>
                  <a:pt x="15381" y="35525"/>
                </a:lnTo>
                <a:lnTo>
                  <a:pt x="15381" y="35525"/>
                </a:lnTo>
                <a:cubicBezTo>
                  <a:pt x="15434" y="35476"/>
                  <a:pt x="15488" y="35447"/>
                  <a:pt x="15541" y="35393"/>
                </a:cubicBezTo>
                <a:cubicBezTo>
                  <a:pt x="15553" y="35346"/>
                  <a:pt x="15565" y="35318"/>
                  <a:pt x="15577" y="35278"/>
                </a:cubicBezTo>
                <a:close/>
                <a:moveTo>
                  <a:pt x="15394" y="35187"/>
                </a:moveTo>
                <a:lnTo>
                  <a:pt x="15394" y="35187"/>
                </a:lnTo>
                <a:cubicBezTo>
                  <a:pt x="15365" y="35246"/>
                  <a:pt x="15365" y="35305"/>
                  <a:pt x="15350" y="35364"/>
                </a:cubicBezTo>
                <a:lnTo>
                  <a:pt x="15335" y="35364"/>
                </a:lnTo>
                <a:cubicBezTo>
                  <a:pt x="15262" y="35408"/>
                  <a:pt x="15203" y="35467"/>
                  <a:pt x="15129" y="35526"/>
                </a:cubicBezTo>
                <a:cubicBezTo>
                  <a:pt x="15144" y="35467"/>
                  <a:pt x="15144" y="35408"/>
                  <a:pt x="15173" y="35364"/>
                </a:cubicBezTo>
                <a:lnTo>
                  <a:pt x="15394" y="35187"/>
                </a:lnTo>
                <a:close/>
                <a:moveTo>
                  <a:pt x="15688" y="35334"/>
                </a:moveTo>
                <a:lnTo>
                  <a:pt x="15571" y="35452"/>
                </a:lnTo>
                <a:cubicBezTo>
                  <a:pt x="15571" y="35481"/>
                  <a:pt x="15556" y="35511"/>
                  <a:pt x="15541" y="35540"/>
                </a:cubicBezTo>
                <a:lnTo>
                  <a:pt x="15644" y="35437"/>
                </a:lnTo>
                <a:cubicBezTo>
                  <a:pt x="15659" y="35393"/>
                  <a:pt x="15688" y="35364"/>
                  <a:pt x="15688" y="35334"/>
                </a:cubicBezTo>
                <a:close/>
                <a:moveTo>
                  <a:pt x="13555" y="35217"/>
                </a:moveTo>
                <a:cubicBezTo>
                  <a:pt x="13555" y="35290"/>
                  <a:pt x="13555" y="35364"/>
                  <a:pt x="13569" y="35452"/>
                </a:cubicBezTo>
                <a:cubicBezTo>
                  <a:pt x="13496" y="35526"/>
                  <a:pt x="13422" y="35585"/>
                  <a:pt x="13349" y="35658"/>
                </a:cubicBezTo>
                <a:cubicBezTo>
                  <a:pt x="13334" y="35540"/>
                  <a:pt x="13334" y="35467"/>
                  <a:pt x="13334" y="35393"/>
                </a:cubicBezTo>
                <a:cubicBezTo>
                  <a:pt x="13407" y="35334"/>
                  <a:pt x="13481" y="35261"/>
                  <a:pt x="13555" y="35217"/>
                </a:cubicBezTo>
                <a:close/>
                <a:moveTo>
                  <a:pt x="13864" y="35261"/>
                </a:moveTo>
                <a:lnTo>
                  <a:pt x="13864" y="35481"/>
                </a:lnTo>
                <a:cubicBezTo>
                  <a:pt x="13790" y="35555"/>
                  <a:pt x="13687" y="35614"/>
                  <a:pt x="13628" y="35688"/>
                </a:cubicBezTo>
                <a:lnTo>
                  <a:pt x="13628" y="35599"/>
                </a:lnTo>
                <a:lnTo>
                  <a:pt x="13628" y="35467"/>
                </a:lnTo>
                <a:cubicBezTo>
                  <a:pt x="13702" y="35393"/>
                  <a:pt x="13775" y="35334"/>
                  <a:pt x="13864" y="35261"/>
                </a:cubicBezTo>
                <a:close/>
                <a:moveTo>
                  <a:pt x="14173" y="35305"/>
                </a:moveTo>
                <a:lnTo>
                  <a:pt x="14173" y="35526"/>
                </a:lnTo>
                <a:cubicBezTo>
                  <a:pt x="14084" y="35599"/>
                  <a:pt x="14011" y="35673"/>
                  <a:pt x="13937" y="35732"/>
                </a:cubicBezTo>
                <a:lnTo>
                  <a:pt x="13937" y="35511"/>
                </a:lnTo>
                <a:cubicBezTo>
                  <a:pt x="14011" y="35437"/>
                  <a:pt x="14099" y="35378"/>
                  <a:pt x="14173" y="35305"/>
                </a:cubicBezTo>
                <a:close/>
                <a:moveTo>
                  <a:pt x="15512" y="35629"/>
                </a:moveTo>
                <a:lnTo>
                  <a:pt x="15468" y="35688"/>
                </a:lnTo>
                <a:cubicBezTo>
                  <a:pt x="15468" y="35688"/>
                  <a:pt x="15438" y="35702"/>
                  <a:pt x="15438" y="35732"/>
                </a:cubicBezTo>
                <a:lnTo>
                  <a:pt x="15497" y="35673"/>
                </a:lnTo>
                <a:cubicBezTo>
                  <a:pt x="15497" y="35673"/>
                  <a:pt x="15497" y="35658"/>
                  <a:pt x="15512" y="35629"/>
                </a:cubicBezTo>
                <a:close/>
                <a:moveTo>
                  <a:pt x="14482" y="35364"/>
                </a:moveTo>
                <a:lnTo>
                  <a:pt x="14482" y="35555"/>
                </a:lnTo>
                <a:cubicBezTo>
                  <a:pt x="14393" y="35629"/>
                  <a:pt x="14320" y="35702"/>
                  <a:pt x="14231" y="35776"/>
                </a:cubicBezTo>
                <a:lnTo>
                  <a:pt x="14231" y="35585"/>
                </a:lnTo>
                <a:cubicBezTo>
                  <a:pt x="14320" y="35481"/>
                  <a:pt x="14393" y="35437"/>
                  <a:pt x="14482" y="35364"/>
                </a:cubicBezTo>
                <a:close/>
                <a:moveTo>
                  <a:pt x="14805" y="35393"/>
                </a:moveTo>
                <a:cubicBezTo>
                  <a:pt x="14805" y="35452"/>
                  <a:pt x="14776" y="35526"/>
                  <a:pt x="14776" y="35585"/>
                </a:cubicBezTo>
                <a:cubicBezTo>
                  <a:pt x="14732" y="35614"/>
                  <a:pt x="14688" y="35658"/>
                  <a:pt x="14629" y="35688"/>
                </a:cubicBezTo>
                <a:cubicBezTo>
                  <a:pt x="14599" y="35732"/>
                  <a:pt x="14555" y="35746"/>
                  <a:pt x="14526" y="35776"/>
                </a:cubicBezTo>
                <a:cubicBezTo>
                  <a:pt x="14526" y="35732"/>
                  <a:pt x="14541" y="35658"/>
                  <a:pt x="14541" y="35599"/>
                </a:cubicBezTo>
                <a:cubicBezTo>
                  <a:pt x="14629" y="35526"/>
                  <a:pt x="14702" y="35467"/>
                  <a:pt x="14805" y="35393"/>
                </a:cubicBezTo>
                <a:close/>
                <a:moveTo>
                  <a:pt x="15070" y="35408"/>
                </a:moveTo>
                <a:lnTo>
                  <a:pt x="15070" y="35408"/>
                </a:lnTo>
                <a:cubicBezTo>
                  <a:pt x="15056" y="35467"/>
                  <a:pt x="15056" y="35526"/>
                  <a:pt x="15041" y="35599"/>
                </a:cubicBezTo>
                <a:cubicBezTo>
                  <a:pt x="14967" y="35658"/>
                  <a:pt x="14894" y="35732"/>
                  <a:pt x="14820" y="35776"/>
                </a:cubicBezTo>
                <a:cubicBezTo>
                  <a:pt x="14835" y="35732"/>
                  <a:pt x="14835" y="35673"/>
                  <a:pt x="14835" y="35599"/>
                </a:cubicBezTo>
                <a:cubicBezTo>
                  <a:pt x="14879" y="35585"/>
                  <a:pt x="14908" y="35540"/>
                  <a:pt x="14953" y="35526"/>
                </a:cubicBezTo>
                <a:cubicBezTo>
                  <a:pt x="14982" y="35481"/>
                  <a:pt x="15041" y="35452"/>
                  <a:pt x="15070" y="35408"/>
                </a:cubicBezTo>
                <a:close/>
                <a:moveTo>
                  <a:pt x="15321" y="35452"/>
                </a:moveTo>
                <a:lnTo>
                  <a:pt x="15262" y="35614"/>
                </a:lnTo>
                <a:cubicBezTo>
                  <a:pt x="15217" y="35658"/>
                  <a:pt x="15203" y="35673"/>
                  <a:pt x="15173" y="35688"/>
                </a:cubicBezTo>
                <a:cubicBezTo>
                  <a:pt x="15129" y="35732"/>
                  <a:pt x="15100" y="35761"/>
                  <a:pt x="15056" y="35776"/>
                </a:cubicBezTo>
                <a:cubicBezTo>
                  <a:pt x="15056" y="35761"/>
                  <a:pt x="15056" y="35761"/>
                  <a:pt x="15070" y="35746"/>
                </a:cubicBezTo>
                <a:cubicBezTo>
                  <a:pt x="15100" y="35702"/>
                  <a:pt x="15100" y="35658"/>
                  <a:pt x="15114" y="35614"/>
                </a:cubicBezTo>
                <a:cubicBezTo>
                  <a:pt x="15188" y="35555"/>
                  <a:pt x="15247" y="35511"/>
                  <a:pt x="15321" y="35452"/>
                </a:cubicBezTo>
                <a:close/>
                <a:moveTo>
                  <a:pt x="15468" y="35540"/>
                </a:moveTo>
                <a:lnTo>
                  <a:pt x="15468" y="35540"/>
                </a:lnTo>
                <a:cubicBezTo>
                  <a:pt x="15409" y="35585"/>
                  <a:pt x="15365" y="35629"/>
                  <a:pt x="15321" y="35673"/>
                </a:cubicBezTo>
                <a:cubicBezTo>
                  <a:pt x="15291" y="35732"/>
                  <a:pt x="15276" y="35761"/>
                  <a:pt x="15262" y="35805"/>
                </a:cubicBezTo>
                <a:cubicBezTo>
                  <a:pt x="15291" y="35746"/>
                  <a:pt x="15350" y="35702"/>
                  <a:pt x="15409" y="35673"/>
                </a:cubicBezTo>
                <a:cubicBezTo>
                  <a:pt x="15424" y="35614"/>
                  <a:pt x="15438" y="35585"/>
                  <a:pt x="15468" y="35540"/>
                </a:cubicBezTo>
                <a:close/>
                <a:moveTo>
                  <a:pt x="13555" y="35526"/>
                </a:moveTo>
                <a:lnTo>
                  <a:pt x="13555" y="35614"/>
                </a:lnTo>
                <a:lnTo>
                  <a:pt x="13555" y="35761"/>
                </a:lnTo>
                <a:cubicBezTo>
                  <a:pt x="13481" y="35835"/>
                  <a:pt x="13407" y="35894"/>
                  <a:pt x="13334" y="35967"/>
                </a:cubicBezTo>
                <a:lnTo>
                  <a:pt x="13334" y="35732"/>
                </a:lnTo>
                <a:cubicBezTo>
                  <a:pt x="13407" y="35658"/>
                  <a:pt x="13481" y="35585"/>
                  <a:pt x="13555" y="35526"/>
                </a:cubicBezTo>
                <a:close/>
                <a:moveTo>
                  <a:pt x="13849" y="35585"/>
                </a:moveTo>
                <a:cubicBezTo>
                  <a:pt x="13864" y="35658"/>
                  <a:pt x="13864" y="35732"/>
                  <a:pt x="13849" y="35805"/>
                </a:cubicBezTo>
                <a:cubicBezTo>
                  <a:pt x="13775" y="35879"/>
                  <a:pt x="13672" y="35952"/>
                  <a:pt x="13599" y="36026"/>
                </a:cubicBezTo>
                <a:lnTo>
                  <a:pt x="13599" y="35776"/>
                </a:lnTo>
                <a:cubicBezTo>
                  <a:pt x="13672" y="35702"/>
                  <a:pt x="13746" y="35658"/>
                  <a:pt x="13849" y="35585"/>
                </a:cubicBezTo>
                <a:close/>
                <a:moveTo>
                  <a:pt x="14158" y="35614"/>
                </a:moveTo>
                <a:lnTo>
                  <a:pt x="14158" y="35820"/>
                </a:lnTo>
                <a:cubicBezTo>
                  <a:pt x="14070" y="35894"/>
                  <a:pt x="13996" y="35967"/>
                  <a:pt x="13893" y="36041"/>
                </a:cubicBezTo>
                <a:cubicBezTo>
                  <a:pt x="13893" y="35967"/>
                  <a:pt x="13893" y="35894"/>
                  <a:pt x="13922" y="35820"/>
                </a:cubicBezTo>
                <a:cubicBezTo>
                  <a:pt x="13996" y="35761"/>
                  <a:pt x="14084" y="35688"/>
                  <a:pt x="14158" y="35614"/>
                </a:cubicBezTo>
                <a:close/>
                <a:moveTo>
                  <a:pt x="15291" y="35835"/>
                </a:moveTo>
                <a:lnTo>
                  <a:pt x="15188" y="35952"/>
                </a:lnTo>
                <a:cubicBezTo>
                  <a:pt x="15173" y="35982"/>
                  <a:pt x="15173" y="35997"/>
                  <a:pt x="15144" y="36041"/>
                </a:cubicBezTo>
                <a:lnTo>
                  <a:pt x="15262" y="35923"/>
                </a:lnTo>
                <a:cubicBezTo>
                  <a:pt x="15276" y="35894"/>
                  <a:pt x="15291" y="35879"/>
                  <a:pt x="15291" y="35835"/>
                </a:cubicBezTo>
                <a:close/>
                <a:moveTo>
                  <a:pt x="14482" y="35629"/>
                </a:moveTo>
                <a:cubicBezTo>
                  <a:pt x="14482" y="35702"/>
                  <a:pt x="14467" y="35761"/>
                  <a:pt x="14467" y="35835"/>
                </a:cubicBezTo>
                <a:cubicBezTo>
                  <a:pt x="14379" y="35908"/>
                  <a:pt x="14290" y="35982"/>
                  <a:pt x="14217" y="36055"/>
                </a:cubicBezTo>
                <a:cubicBezTo>
                  <a:pt x="14217" y="35982"/>
                  <a:pt x="14231" y="35923"/>
                  <a:pt x="14231" y="35849"/>
                </a:cubicBezTo>
                <a:cubicBezTo>
                  <a:pt x="14305" y="35776"/>
                  <a:pt x="14393" y="35702"/>
                  <a:pt x="14482" y="35629"/>
                </a:cubicBezTo>
                <a:close/>
                <a:moveTo>
                  <a:pt x="14761" y="35673"/>
                </a:moveTo>
                <a:lnTo>
                  <a:pt x="14761" y="35673"/>
                </a:lnTo>
                <a:cubicBezTo>
                  <a:pt x="14747" y="35732"/>
                  <a:pt x="14747" y="35805"/>
                  <a:pt x="14732" y="35849"/>
                </a:cubicBezTo>
                <a:cubicBezTo>
                  <a:pt x="14658" y="35923"/>
                  <a:pt x="14555" y="35982"/>
                  <a:pt x="14482" y="36055"/>
                </a:cubicBezTo>
                <a:cubicBezTo>
                  <a:pt x="14511" y="35997"/>
                  <a:pt x="14526" y="35923"/>
                  <a:pt x="14526" y="35879"/>
                </a:cubicBezTo>
                <a:cubicBezTo>
                  <a:pt x="14585" y="35835"/>
                  <a:pt x="14629" y="35776"/>
                  <a:pt x="14673" y="35746"/>
                </a:cubicBezTo>
                <a:cubicBezTo>
                  <a:pt x="14702" y="35732"/>
                  <a:pt x="14732" y="35688"/>
                  <a:pt x="14761" y="35673"/>
                </a:cubicBezTo>
                <a:close/>
                <a:moveTo>
                  <a:pt x="15026" y="35702"/>
                </a:moveTo>
                <a:cubicBezTo>
                  <a:pt x="15026" y="35732"/>
                  <a:pt x="15026" y="35732"/>
                  <a:pt x="14997" y="35746"/>
                </a:cubicBezTo>
                <a:cubicBezTo>
                  <a:pt x="14982" y="35805"/>
                  <a:pt x="14967" y="35835"/>
                  <a:pt x="14967" y="35894"/>
                </a:cubicBezTo>
                <a:cubicBezTo>
                  <a:pt x="14894" y="35952"/>
                  <a:pt x="14820" y="35997"/>
                  <a:pt x="14761" y="36055"/>
                </a:cubicBezTo>
                <a:cubicBezTo>
                  <a:pt x="14776" y="35997"/>
                  <a:pt x="14805" y="35952"/>
                  <a:pt x="14805" y="35894"/>
                </a:cubicBezTo>
                <a:cubicBezTo>
                  <a:pt x="14879" y="35835"/>
                  <a:pt x="14953" y="35761"/>
                  <a:pt x="15026" y="35702"/>
                </a:cubicBezTo>
                <a:close/>
                <a:moveTo>
                  <a:pt x="15129" y="36173"/>
                </a:moveTo>
                <a:lnTo>
                  <a:pt x="15070" y="36217"/>
                </a:lnTo>
                <a:cubicBezTo>
                  <a:pt x="15070" y="36247"/>
                  <a:pt x="15056" y="36247"/>
                  <a:pt x="15056" y="36261"/>
                </a:cubicBezTo>
                <a:lnTo>
                  <a:pt x="15114" y="36203"/>
                </a:lnTo>
                <a:cubicBezTo>
                  <a:pt x="15114" y="36188"/>
                  <a:pt x="15114" y="36188"/>
                  <a:pt x="15129" y="36173"/>
                </a:cubicBezTo>
                <a:close/>
                <a:moveTo>
                  <a:pt x="13569" y="35849"/>
                </a:moveTo>
                <a:lnTo>
                  <a:pt x="13569" y="35849"/>
                </a:lnTo>
                <a:cubicBezTo>
                  <a:pt x="13555" y="35923"/>
                  <a:pt x="13555" y="35997"/>
                  <a:pt x="13555" y="36100"/>
                </a:cubicBezTo>
                <a:lnTo>
                  <a:pt x="13334" y="36320"/>
                </a:lnTo>
                <a:cubicBezTo>
                  <a:pt x="13334" y="36232"/>
                  <a:pt x="13349" y="36158"/>
                  <a:pt x="13349" y="36070"/>
                </a:cubicBezTo>
                <a:lnTo>
                  <a:pt x="13349" y="36055"/>
                </a:lnTo>
                <a:cubicBezTo>
                  <a:pt x="13422" y="35982"/>
                  <a:pt x="13496" y="35908"/>
                  <a:pt x="13569" y="35849"/>
                </a:cubicBezTo>
                <a:close/>
                <a:moveTo>
                  <a:pt x="15070" y="36041"/>
                </a:moveTo>
                <a:lnTo>
                  <a:pt x="15056" y="36055"/>
                </a:lnTo>
                <a:cubicBezTo>
                  <a:pt x="14997" y="36100"/>
                  <a:pt x="14953" y="36144"/>
                  <a:pt x="14908" y="36188"/>
                </a:cubicBezTo>
                <a:cubicBezTo>
                  <a:pt x="14908" y="36247"/>
                  <a:pt x="14894" y="36276"/>
                  <a:pt x="14879" y="36320"/>
                </a:cubicBezTo>
                <a:cubicBezTo>
                  <a:pt x="14923" y="36276"/>
                  <a:pt x="14967" y="36217"/>
                  <a:pt x="15026" y="36173"/>
                </a:cubicBezTo>
                <a:cubicBezTo>
                  <a:pt x="15041" y="36114"/>
                  <a:pt x="15056" y="36070"/>
                  <a:pt x="15070" y="36041"/>
                </a:cubicBezTo>
                <a:close/>
                <a:moveTo>
                  <a:pt x="13849" y="35894"/>
                </a:moveTo>
                <a:cubicBezTo>
                  <a:pt x="13849" y="35967"/>
                  <a:pt x="13849" y="36041"/>
                  <a:pt x="13819" y="36114"/>
                </a:cubicBezTo>
                <a:cubicBezTo>
                  <a:pt x="13746" y="36188"/>
                  <a:pt x="13658" y="36261"/>
                  <a:pt x="13584" y="36350"/>
                </a:cubicBezTo>
                <a:cubicBezTo>
                  <a:pt x="13584" y="36276"/>
                  <a:pt x="13599" y="36188"/>
                  <a:pt x="13599" y="36114"/>
                </a:cubicBezTo>
                <a:cubicBezTo>
                  <a:pt x="13702" y="36041"/>
                  <a:pt x="13775" y="35967"/>
                  <a:pt x="13849" y="35894"/>
                </a:cubicBezTo>
                <a:close/>
                <a:moveTo>
                  <a:pt x="14452" y="35923"/>
                </a:moveTo>
                <a:cubicBezTo>
                  <a:pt x="14452" y="35997"/>
                  <a:pt x="14438" y="36055"/>
                  <a:pt x="14408" y="36114"/>
                </a:cubicBezTo>
                <a:cubicBezTo>
                  <a:pt x="14335" y="36203"/>
                  <a:pt x="14246" y="36276"/>
                  <a:pt x="14173" y="36350"/>
                </a:cubicBezTo>
                <a:cubicBezTo>
                  <a:pt x="14173" y="36276"/>
                  <a:pt x="14187" y="36217"/>
                  <a:pt x="14187" y="36144"/>
                </a:cubicBezTo>
                <a:cubicBezTo>
                  <a:pt x="14261" y="36070"/>
                  <a:pt x="14364" y="35997"/>
                  <a:pt x="14452" y="35923"/>
                </a:cubicBezTo>
                <a:close/>
                <a:moveTo>
                  <a:pt x="14702" y="35967"/>
                </a:moveTo>
                <a:lnTo>
                  <a:pt x="14702" y="35967"/>
                </a:lnTo>
                <a:cubicBezTo>
                  <a:pt x="14688" y="36026"/>
                  <a:pt x="14688" y="36070"/>
                  <a:pt x="14673" y="36129"/>
                </a:cubicBezTo>
                <a:lnTo>
                  <a:pt x="14673" y="36144"/>
                </a:lnTo>
                <a:cubicBezTo>
                  <a:pt x="14658" y="36144"/>
                  <a:pt x="14614" y="36188"/>
                  <a:pt x="14599" y="36203"/>
                </a:cubicBezTo>
                <a:cubicBezTo>
                  <a:pt x="14541" y="36261"/>
                  <a:pt x="14482" y="36291"/>
                  <a:pt x="14423" y="36350"/>
                </a:cubicBezTo>
                <a:cubicBezTo>
                  <a:pt x="14452" y="36291"/>
                  <a:pt x="14452" y="36217"/>
                  <a:pt x="14467" y="36173"/>
                </a:cubicBezTo>
                <a:cubicBezTo>
                  <a:pt x="14482" y="36144"/>
                  <a:pt x="14511" y="36129"/>
                  <a:pt x="14541" y="36114"/>
                </a:cubicBezTo>
                <a:cubicBezTo>
                  <a:pt x="14599" y="36055"/>
                  <a:pt x="14658" y="36026"/>
                  <a:pt x="14702" y="35967"/>
                </a:cubicBezTo>
                <a:close/>
                <a:moveTo>
                  <a:pt x="14923" y="35997"/>
                </a:moveTo>
                <a:lnTo>
                  <a:pt x="14879" y="36173"/>
                </a:lnTo>
                <a:cubicBezTo>
                  <a:pt x="14820" y="36217"/>
                  <a:pt x="14747" y="36276"/>
                  <a:pt x="14688" y="36350"/>
                </a:cubicBezTo>
                <a:cubicBezTo>
                  <a:pt x="14688" y="36276"/>
                  <a:pt x="14702" y="36217"/>
                  <a:pt x="14732" y="36173"/>
                </a:cubicBezTo>
                <a:cubicBezTo>
                  <a:pt x="14805" y="36114"/>
                  <a:pt x="14850" y="36055"/>
                  <a:pt x="14923" y="35997"/>
                </a:cubicBezTo>
                <a:close/>
                <a:moveTo>
                  <a:pt x="14158" y="35923"/>
                </a:moveTo>
                <a:cubicBezTo>
                  <a:pt x="14158" y="35997"/>
                  <a:pt x="14143" y="36055"/>
                  <a:pt x="14143" y="36129"/>
                </a:cubicBezTo>
                <a:cubicBezTo>
                  <a:pt x="14040" y="36203"/>
                  <a:pt x="13967" y="36276"/>
                  <a:pt x="13878" y="36364"/>
                </a:cubicBezTo>
                <a:cubicBezTo>
                  <a:pt x="13878" y="36291"/>
                  <a:pt x="13893" y="36217"/>
                  <a:pt x="13893" y="36144"/>
                </a:cubicBezTo>
                <a:cubicBezTo>
                  <a:pt x="13967" y="36070"/>
                  <a:pt x="14070" y="35997"/>
                  <a:pt x="14158" y="35923"/>
                </a:cubicBezTo>
                <a:close/>
                <a:moveTo>
                  <a:pt x="14923" y="36364"/>
                </a:moveTo>
                <a:lnTo>
                  <a:pt x="14820" y="36482"/>
                </a:lnTo>
                <a:cubicBezTo>
                  <a:pt x="14791" y="36512"/>
                  <a:pt x="14791" y="36541"/>
                  <a:pt x="14776" y="36570"/>
                </a:cubicBezTo>
                <a:cubicBezTo>
                  <a:pt x="14791" y="36541"/>
                  <a:pt x="14835" y="36497"/>
                  <a:pt x="14879" y="36467"/>
                </a:cubicBezTo>
                <a:cubicBezTo>
                  <a:pt x="14894" y="36438"/>
                  <a:pt x="14894" y="36409"/>
                  <a:pt x="14923" y="36364"/>
                </a:cubicBezTo>
                <a:close/>
                <a:moveTo>
                  <a:pt x="14820" y="36320"/>
                </a:moveTo>
                <a:lnTo>
                  <a:pt x="14820" y="36320"/>
                </a:lnTo>
                <a:cubicBezTo>
                  <a:pt x="14802" y="36331"/>
                  <a:pt x="14786" y="36342"/>
                  <a:pt x="14769" y="36355"/>
                </a:cubicBezTo>
                <a:lnTo>
                  <a:pt x="14769" y="36355"/>
                </a:lnTo>
                <a:cubicBezTo>
                  <a:pt x="14767" y="36358"/>
                  <a:pt x="14764" y="36361"/>
                  <a:pt x="14761" y="36364"/>
                </a:cubicBezTo>
                <a:cubicBezTo>
                  <a:pt x="14710" y="36444"/>
                  <a:pt x="14660" y="36523"/>
                  <a:pt x="14608" y="36600"/>
                </a:cubicBezTo>
                <a:lnTo>
                  <a:pt x="14608" y="36600"/>
                </a:lnTo>
                <a:cubicBezTo>
                  <a:pt x="14649" y="36551"/>
                  <a:pt x="14700" y="36504"/>
                  <a:pt x="14761" y="36467"/>
                </a:cubicBezTo>
                <a:cubicBezTo>
                  <a:pt x="14776" y="36409"/>
                  <a:pt x="14805" y="36364"/>
                  <a:pt x="14820" y="36320"/>
                </a:cubicBezTo>
                <a:close/>
                <a:moveTo>
                  <a:pt x="14658" y="36247"/>
                </a:moveTo>
                <a:lnTo>
                  <a:pt x="14599" y="36409"/>
                </a:lnTo>
                <a:cubicBezTo>
                  <a:pt x="14541" y="36482"/>
                  <a:pt x="14482" y="36512"/>
                  <a:pt x="14452" y="36556"/>
                </a:cubicBezTo>
                <a:lnTo>
                  <a:pt x="14379" y="36629"/>
                </a:lnTo>
                <a:cubicBezTo>
                  <a:pt x="14393" y="36585"/>
                  <a:pt x="14393" y="36556"/>
                  <a:pt x="14408" y="36512"/>
                </a:cubicBezTo>
                <a:cubicBezTo>
                  <a:pt x="14408" y="36497"/>
                  <a:pt x="14423" y="36467"/>
                  <a:pt x="14423" y="36438"/>
                </a:cubicBezTo>
                <a:cubicBezTo>
                  <a:pt x="14511" y="36364"/>
                  <a:pt x="14570" y="36320"/>
                  <a:pt x="14658" y="36247"/>
                </a:cubicBezTo>
                <a:close/>
                <a:moveTo>
                  <a:pt x="14393" y="36217"/>
                </a:moveTo>
                <a:lnTo>
                  <a:pt x="14393" y="36217"/>
                </a:lnTo>
                <a:cubicBezTo>
                  <a:pt x="14379" y="36276"/>
                  <a:pt x="14379" y="36350"/>
                  <a:pt x="14364" y="36409"/>
                </a:cubicBezTo>
                <a:cubicBezTo>
                  <a:pt x="14290" y="36482"/>
                  <a:pt x="14187" y="36556"/>
                  <a:pt x="14114" y="36644"/>
                </a:cubicBezTo>
                <a:cubicBezTo>
                  <a:pt x="14143" y="36585"/>
                  <a:pt x="14143" y="36541"/>
                  <a:pt x="14158" y="36467"/>
                </a:cubicBezTo>
                <a:cubicBezTo>
                  <a:pt x="14231" y="36394"/>
                  <a:pt x="14320" y="36320"/>
                  <a:pt x="14393" y="36217"/>
                </a:cubicBezTo>
                <a:close/>
                <a:moveTo>
                  <a:pt x="13525" y="36188"/>
                </a:moveTo>
                <a:cubicBezTo>
                  <a:pt x="13525" y="36261"/>
                  <a:pt x="13510" y="36350"/>
                  <a:pt x="13510" y="36423"/>
                </a:cubicBezTo>
                <a:lnTo>
                  <a:pt x="13275" y="36659"/>
                </a:lnTo>
                <a:cubicBezTo>
                  <a:pt x="13290" y="36570"/>
                  <a:pt x="13290" y="36497"/>
                  <a:pt x="13290" y="36409"/>
                </a:cubicBezTo>
                <a:cubicBezTo>
                  <a:pt x="13378" y="36335"/>
                  <a:pt x="13452" y="36261"/>
                  <a:pt x="13525" y="36188"/>
                </a:cubicBezTo>
                <a:close/>
                <a:moveTo>
                  <a:pt x="14143" y="36217"/>
                </a:moveTo>
                <a:cubicBezTo>
                  <a:pt x="14143" y="36291"/>
                  <a:pt x="14114" y="36364"/>
                  <a:pt x="14114" y="36423"/>
                </a:cubicBezTo>
                <a:cubicBezTo>
                  <a:pt x="14011" y="36512"/>
                  <a:pt x="13922" y="36615"/>
                  <a:pt x="13849" y="36688"/>
                </a:cubicBezTo>
                <a:cubicBezTo>
                  <a:pt x="13864" y="36615"/>
                  <a:pt x="13864" y="36541"/>
                  <a:pt x="13878" y="36467"/>
                </a:cubicBezTo>
                <a:cubicBezTo>
                  <a:pt x="13952" y="36394"/>
                  <a:pt x="14040" y="36291"/>
                  <a:pt x="14143" y="36217"/>
                </a:cubicBezTo>
                <a:close/>
                <a:moveTo>
                  <a:pt x="13819" y="36217"/>
                </a:moveTo>
                <a:cubicBezTo>
                  <a:pt x="13819" y="36291"/>
                  <a:pt x="13805" y="36364"/>
                  <a:pt x="13805" y="36438"/>
                </a:cubicBezTo>
                <a:cubicBezTo>
                  <a:pt x="13716" y="36512"/>
                  <a:pt x="13643" y="36615"/>
                  <a:pt x="13569" y="36703"/>
                </a:cubicBezTo>
                <a:cubicBezTo>
                  <a:pt x="13584" y="36629"/>
                  <a:pt x="13584" y="36541"/>
                  <a:pt x="13584" y="36467"/>
                </a:cubicBezTo>
                <a:lnTo>
                  <a:pt x="13819" y="36217"/>
                </a:lnTo>
                <a:close/>
                <a:moveTo>
                  <a:pt x="14702" y="36732"/>
                </a:moveTo>
                <a:cubicBezTo>
                  <a:pt x="14702" y="36762"/>
                  <a:pt x="14688" y="36777"/>
                  <a:pt x="14673" y="36791"/>
                </a:cubicBezTo>
                <a:lnTo>
                  <a:pt x="14702" y="36762"/>
                </a:lnTo>
                <a:lnTo>
                  <a:pt x="14702" y="36732"/>
                </a:lnTo>
                <a:close/>
                <a:moveTo>
                  <a:pt x="14673" y="36791"/>
                </a:moveTo>
                <a:lnTo>
                  <a:pt x="14673" y="36791"/>
                </a:lnTo>
                <a:cubicBezTo>
                  <a:pt x="14658" y="36791"/>
                  <a:pt x="14658" y="36806"/>
                  <a:pt x="14658" y="36806"/>
                </a:cubicBezTo>
                <a:lnTo>
                  <a:pt x="14673" y="36791"/>
                </a:lnTo>
                <a:close/>
                <a:moveTo>
                  <a:pt x="14673" y="36629"/>
                </a:moveTo>
                <a:lnTo>
                  <a:pt x="14526" y="36777"/>
                </a:lnTo>
                <a:cubicBezTo>
                  <a:pt x="14511" y="36835"/>
                  <a:pt x="14482" y="36865"/>
                  <a:pt x="14467" y="36909"/>
                </a:cubicBezTo>
                <a:lnTo>
                  <a:pt x="14614" y="36762"/>
                </a:lnTo>
                <a:cubicBezTo>
                  <a:pt x="14629" y="36703"/>
                  <a:pt x="14658" y="36659"/>
                  <a:pt x="14673" y="36629"/>
                </a:cubicBezTo>
                <a:close/>
                <a:moveTo>
                  <a:pt x="14541" y="36570"/>
                </a:moveTo>
                <a:lnTo>
                  <a:pt x="14482" y="36732"/>
                </a:lnTo>
                <a:cubicBezTo>
                  <a:pt x="14438" y="36791"/>
                  <a:pt x="14379" y="36865"/>
                  <a:pt x="14320" y="36924"/>
                </a:cubicBezTo>
                <a:lnTo>
                  <a:pt x="14305" y="36938"/>
                </a:lnTo>
                <a:cubicBezTo>
                  <a:pt x="14305" y="36880"/>
                  <a:pt x="14320" y="36835"/>
                  <a:pt x="14335" y="36777"/>
                </a:cubicBezTo>
                <a:lnTo>
                  <a:pt x="14511" y="36615"/>
                </a:lnTo>
                <a:lnTo>
                  <a:pt x="14541" y="36570"/>
                </a:lnTo>
                <a:close/>
                <a:moveTo>
                  <a:pt x="14335" y="36556"/>
                </a:moveTo>
                <a:lnTo>
                  <a:pt x="14335" y="36556"/>
                </a:lnTo>
                <a:cubicBezTo>
                  <a:pt x="14320" y="36615"/>
                  <a:pt x="14305" y="36688"/>
                  <a:pt x="14290" y="36732"/>
                </a:cubicBezTo>
                <a:lnTo>
                  <a:pt x="14246" y="36777"/>
                </a:lnTo>
                <a:lnTo>
                  <a:pt x="14040" y="36983"/>
                </a:lnTo>
                <a:cubicBezTo>
                  <a:pt x="14040" y="36953"/>
                  <a:pt x="14055" y="36938"/>
                  <a:pt x="14055" y="36924"/>
                </a:cubicBezTo>
                <a:cubicBezTo>
                  <a:pt x="14084" y="36880"/>
                  <a:pt x="14084" y="36835"/>
                  <a:pt x="14099" y="36791"/>
                </a:cubicBezTo>
                <a:cubicBezTo>
                  <a:pt x="14173" y="36718"/>
                  <a:pt x="14246" y="36629"/>
                  <a:pt x="14335" y="36556"/>
                </a:cubicBezTo>
                <a:close/>
                <a:moveTo>
                  <a:pt x="14070" y="36541"/>
                </a:moveTo>
                <a:cubicBezTo>
                  <a:pt x="14040" y="36615"/>
                  <a:pt x="14040" y="36688"/>
                  <a:pt x="14025" y="36732"/>
                </a:cubicBezTo>
                <a:cubicBezTo>
                  <a:pt x="13952" y="36850"/>
                  <a:pt x="13864" y="36938"/>
                  <a:pt x="13790" y="37012"/>
                </a:cubicBezTo>
                <a:cubicBezTo>
                  <a:pt x="13805" y="36938"/>
                  <a:pt x="13805" y="36865"/>
                  <a:pt x="13819" y="36791"/>
                </a:cubicBezTo>
                <a:cubicBezTo>
                  <a:pt x="13893" y="36703"/>
                  <a:pt x="13996" y="36629"/>
                  <a:pt x="14070" y="36541"/>
                </a:cubicBezTo>
                <a:close/>
                <a:moveTo>
                  <a:pt x="14511" y="36997"/>
                </a:moveTo>
                <a:lnTo>
                  <a:pt x="14511" y="36997"/>
                </a:lnTo>
                <a:cubicBezTo>
                  <a:pt x="14491" y="37007"/>
                  <a:pt x="14478" y="37017"/>
                  <a:pt x="14467" y="37035"/>
                </a:cubicBezTo>
                <a:lnTo>
                  <a:pt x="14467" y="37035"/>
                </a:lnTo>
                <a:lnTo>
                  <a:pt x="14511" y="36997"/>
                </a:lnTo>
                <a:close/>
                <a:moveTo>
                  <a:pt x="13510" y="36541"/>
                </a:moveTo>
                <a:cubicBezTo>
                  <a:pt x="13510" y="36615"/>
                  <a:pt x="13496" y="36703"/>
                  <a:pt x="13481" y="36777"/>
                </a:cubicBezTo>
                <a:cubicBezTo>
                  <a:pt x="13378" y="36865"/>
                  <a:pt x="13304" y="36953"/>
                  <a:pt x="13231" y="37056"/>
                </a:cubicBezTo>
                <a:cubicBezTo>
                  <a:pt x="13260" y="36953"/>
                  <a:pt x="13260" y="36865"/>
                  <a:pt x="13275" y="36777"/>
                </a:cubicBezTo>
                <a:cubicBezTo>
                  <a:pt x="13349" y="36703"/>
                  <a:pt x="13422" y="36615"/>
                  <a:pt x="13510" y="36541"/>
                </a:cubicBezTo>
                <a:close/>
                <a:moveTo>
                  <a:pt x="13790" y="36556"/>
                </a:moveTo>
                <a:cubicBezTo>
                  <a:pt x="13775" y="36629"/>
                  <a:pt x="13775" y="36703"/>
                  <a:pt x="13746" y="36777"/>
                </a:cubicBezTo>
                <a:cubicBezTo>
                  <a:pt x="13658" y="36865"/>
                  <a:pt x="13584" y="36953"/>
                  <a:pt x="13496" y="37056"/>
                </a:cubicBezTo>
                <a:cubicBezTo>
                  <a:pt x="13510" y="36968"/>
                  <a:pt x="13510" y="36880"/>
                  <a:pt x="13525" y="36806"/>
                </a:cubicBezTo>
                <a:lnTo>
                  <a:pt x="13790" y="36556"/>
                </a:lnTo>
                <a:close/>
                <a:moveTo>
                  <a:pt x="14467" y="37035"/>
                </a:moveTo>
                <a:lnTo>
                  <a:pt x="14393" y="37100"/>
                </a:lnTo>
                <a:cubicBezTo>
                  <a:pt x="14382" y="37133"/>
                  <a:pt x="14380" y="37150"/>
                  <a:pt x="14373" y="37174"/>
                </a:cubicBezTo>
                <a:lnTo>
                  <a:pt x="14373" y="37174"/>
                </a:lnTo>
                <a:cubicBezTo>
                  <a:pt x="14389" y="37130"/>
                  <a:pt x="14416" y="37095"/>
                  <a:pt x="14452" y="37071"/>
                </a:cubicBezTo>
                <a:cubicBezTo>
                  <a:pt x="14457" y="37056"/>
                  <a:pt x="14462" y="37045"/>
                  <a:pt x="14467" y="37035"/>
                </a:cubicBezTo>
                <a:close/>
                <a:moveTo>
                  <a:pt x="14373" y="37174"/>
                </a:moveTo>
                <a:cubicBezTo>
                  <a:pt x="14369" y="37184"/>
                  <a:pt x="14366" y="37193"/>
                  <a:pt x="14364" y="37203"/>
                </a:cubicBezTo>
                <a:cubicBezTo>
                  <a:pt x="14368" y="37192"/>
                  <a:pt x="14370" y="37183"/>
                  <a:pt x="14373" y="37174"/>
                </a:cubicBezTo>
                <a:close/>
                <a:moveTo>
                  <a:pt x="14308" y="37022"/>
                </a:moveTo>
                <a:lnTo>
                  <a:pt x="14308" y="37022"/>
                </a:lnTo>
                <a:cubicBezTo>
                  <a:pt x="14269" y="37085"/>
                  <a:pt x="14227" y="37151"/>
                  <a:pt x="14185" y="37216"/>
                </a:cubicBezTo>
                <a:lnTo>
                  <a:pt x="14185" y="37216"/>
                </a:lnTo>
                <a:cubicBezTo>
                  <a:pt x="14200" y="37182"/>
                  <a:pt x="14220" y="37145"/>
                  <a:pt x="14231" y="37100"/>
                </a:cubicBezTo>
                <a:cubicBezTo>
                  <a:pt x="14251" y="37081"/>
                  <a:pt x="14276" y="37049"/>
                  <a:pt x="14308" y="37022"/>
                </a:cubicBezTo>
                <a:close/>
                <a:moveTo>
                  <a:pt x="14231" y="36880"/>
                </a:moveTo>
                <a:lnTo>
                  <a:pt x="14231" y="36880"/>
                </a:lnTo>
                <a:cubicBezTo>
                  <a:pt x="14217" y="36938"/>
                  <a:pt x="14187" y="37012"/>
                  <a:pt x="14173" y="37071"/>
                </a:cubicBezTo>
                <a:cubicBezTo>
                  <a:pt x="14158" y="37086"/>
                  <a:pt x="14143" y="37130"/>
                  <a:pt x="14099" y="37144"/>
                </a:cubicBezTo>
                <a:cubicBezTo>
                  <a:pt x="14040" y="37203"/>
                  <a:pt x="14011" y="37247"/>
                  <a:pt x="13952" y="37306"/>
                </a:cubicBezTo>
                <a:cubicBezTo>
                  <a:pt x="13967" y="37247"/>
                  <a:pt x="13996" y="37174"/>
                  <a:pt x="14011" y="37130"/>
                </a:cubicBezTo>
                <a:cubicBezTo>
                  <a:pt x="14084" y="37056"/>
                  <a:pt x="14158" y="36953"/>
                  <a:pt x="14231" y="36880"/>
                </a:cubicBezTo>
                <a:close/>
                <a:moveTo>
                  <a:pt x="14011" y="36865"/>
                </a:moveTo>
                <a:lnTo>
                  <a:pt x="14011" y="36880"/>
                </a:lnTo>
                <a:cubicBezTo>
                  <a:pt x="13996" y="36953"/>
                  <a:pt x="13967" y="37012"/>
                  <a:pt x="13952" y="37071"/>
                </a:cubicBezTo>
                <a:cubicBezTo>
                  <a:pt x="13882" y="37155"/>
                  <a:pt x="13799" y="37238"/>
                  <a:pt x="13728" y="37322"/>
                </a:cubicBezTo>
                <a:lnTo>
                  <a:pt x="13728" y="37322"/>
                </a:lnTo>
                <a:cubicBezTo>
                  <a:pt x="13730" y="37317"/>
                  <a:pt x="13731" y="37311"/>
                  <a:pt x="13731" y="37306"/>
                </a:cubicBezTo>
                <a:cubicBezTo>
                  <a:pt x="13746" y="37247"/>
                  <a:pt x="13746" y="37203"/>
                  <a:pt x="13775" y="37144"/>
                </a:cubicBezTo>
                <a:cubicBezTo>
                  <a:pt x="13849" y="37056"/>
                  <a:pt x="13937" y="36953"/>
                  <a:pt x="14011" y="36865"/>
                </a:cubicBezTo>
                <a:close/>
                <a:moveTo>
                  <a:pt x="13746" y="36880"/>
                </a:moveTo>
                <a:cubicBezTo>
                  <a:pt x="13731" y="36953"/>
                  <a:pt x="13731" y="37027"/>
                  <a:pt x="13716" y="37100"/>
                </a:cubicBezTo>
                <a:cubicBezTo>
                  <a:pt x="13628" y="37218"/>
                  <a:pt x="13525" y="37321"/>
                  <a:pt x="13452" y="37424"/>
                </a:cubicBezTo>
                <a:cubicBezTo>
                  <a:pt x="13481" y="37321"/>
                  <a:pt x="13496" y="37247"/>
                  <a:pt x="13496" y="37159"/>
                </a:cubicBezTo>
                <a:cubicBezTo>
                  <a:pt x="13569" y="37071"/>
                  <a:pt x="13658" y="36983"/>
                  <a:pt x="13746" y="36880"/>
                </a:cubicBezTo>
                <a:close/>
                <a:moveTo>
                  <a:pt x="14261" y="37395"/>
                </a:moveTo>
                <a:cubicBezTo>
                  <a:pt x="14261" y="37424"/>
                  <a:pt x="14246" y="37424"/>
                  <a:pt x="14246" y="37439"/>
                </a:cubicBezTo>
                <a:cubicBezTo>
                  <a:pt x="14261" y="37424"/>
                  <a:pt x="14261" y="37424"/>
                  <a:pt x="14261" y="37395"/>
                </a:cubicBezTo>
                <a:close/>
                <a:moveTo>
                  <a:pt x="13481" y="36909"/>
                </a:moveTo>
                <a:lnTo>
                  <a:pt x="13481" y="36909"/>
                </a:lnTo>
                <a:cubicBezTo>
                  <a:pt x="13452" y="36997"/>
                  <a:pt x="13452" y="37071"/>
                  <a:pt x="13437" y="37159"/>
                </a:cubicBezTo>
                <a:cubicBezTo>
                  <a:pt x="13349" y="37277"/>
                  <a:pt x="13275" y="37365"/>
                  <a:pt x="13187" y="37468"/>
                </a:cubicBezTo>
                <a:lnTo>
                  <a:pt x="13231" y="37203"/>
                </a:lnTo>
                <a:cubicBezTo>
                  <a:pt x="13290" y="37086"/>
                  <a:pt x="13378" y="36997"/>
                  <a:pt x="13481" y="36909"/>
                </a:cubicBezTo>
                <a:close/>
                <a:moveTo>
                  <a:pt x="14246" y="37277"/>
                </a:moveTo>
                <a:lnTo>
                  <a:pt x="14187" y="37321"/>
                </a:lnTo>
                <a:cubicBezTo>
                  <a:pt x="14158" y="37365"/>
                  <a:pt x="14143" y="37395"/>
                  <a:pt x="14099" y="37439"/>
                </a:cubicBezTo>
                <a:cubicBezTo>
                  <a:pt x="14084" y="37498"/>
                  <a:pt x="14055" y="37527"/>
                  <a:pt x="14040" y="37571"/>
                </a:cubicBezTo>
                <a:cubicBezTo>
                  <a:pt x="14099" y="37512"/>
                  <a:pt x="14143" y="37453"/>
                  <a:pt x="14187" y="37395"/>
                </a:cubicBezTo>
                <a:cubicBezTo>
                  <a:pt x="14202" y="37350"/>
                  <a:pt x="14231" y="37306"/>
                  <a:pt x="14246" y="37277"/>
                </a:cubicBezTo>
                <a:close/>
                <a:moveTo>
                  <a:pt x="14099" y="37247"/>
                </a:moveTo>
                <a:lnTo>
                  <a:pt x="14040" y="37424"/>
                </a:lnTo>
                <a:cubicBezTo>
                  <a:pt x="14025" y="37453"/>
                  <a:pt x="13996" y="37468"/>
                  <a:pt x="13967" y="37512"/>
                </a:cubicBezTo>
                <a:cubicBezTo>
                  <a:pt x="13937" y="37571"/>
                  <a:pt x="13893" y="37615"/>
                  <a:pt x="13864" y="37660"/>
                </a:cubicBezTo>
                <a:cubicBezTo>
                  <a:pt x="13864" y="37601"/>
                  <a:pt x="13878" y="37542"/>
                  <a:pt x="13893" y="37498"/>
                </a:cubicBezTo>
                <a:cubicBezTo>
                  <a:pt x="13967" y="37424"/>
                  <a:pt x="14025" y="37321"/>
                  <a:pt x="14099" y="37247"/>
                </a:cubicBezTo>
                <a:close/>
                <a:moveTo>
                  <a:pt x="13922" y="37247"/>
                </a:moveTo>
                <a:lnTo>
                  <a:pt x="13864" y="37468"/>
                </a:lnTo>
                <a:cubicBezTo>
                  <a:pt x="13775" y="37542"/>
                  <a:pt x="13702" y="37660"/>
                  <a:pt x="13628" y="37748"/>
                </a:cubicBezTo>
                <a:lnTo>
                  <a:pt x="13672" y="37527"/>
                </a:lnTo>
                <a:cubicBezTo>
                  <a:pt x="13746" y="37439"/>
                  <a:pt x="13819" y="37350"/>
                  <a:pt x="13922" y="37247"/>
                </a:cubicBezTo>
                <a:close/>
                <a:moveTo>
                  <a:pt x="13672" y="37247"/>
                </a:moveTo>
                <a:lnTo>
                  <a:pt x="13672" y="37292"/>
                </a:lnTo>
                <a:cubicBezTo>
                  <a:pt x="13658" y="37365"/>
                  <a:pt x="13643" y="37424"/>
                  <a:pt x="13628" y="37498"/>
                </a:cubicBezTo>
                <a:cubicBezTo>
                  <a:pt x="13525" y="37601"/>
                  <a:pt x="13437" y="37733"/>
                  <a:pt x="13363" y="37836"/>
                </a:cubicBezTo>
                <a:cubicBezTo>
                  <a:pt x="13378" y="37792"/>
                  <a:pt x="13378" y="37748"/>
                  <a:pt x="13407" y="37689"/>
                </a:cubicBezTo>
                <a:cubicBezTo>
                  <a:pt x="13407" y="37660"/>
                  <a:pt x="13422" y="37615"/>
                  <a:pt x="13422" y="37571"/>
                </a:cubicBezTo>
                <a:cubicBezTo>
                  <a:pt x="13496" y="37453"/>
                  <a:pt x="13584" y="37365"/>
                  <a:pt x="13672" y="37247"/>
                </a:cubicBezTo>
                <a:close/>
                <a:moveTo>
                  <a:pt x="14025" y="37674"/>
                </a:moveTo>
                <a:lnTo>
                  <a:pt x="14025" y="37674"/>
                </a:lnTo>
                <a:cubicBezTo>
                  <a:pt x="13996" y="37718"/>
                  <a:pt x="13967" y="37763"/>
                  <a:pt x="13937" y="37807"/>
                </a:cubicBezTo>
                <a:cubicBezTo>
                  <a:pt x="13937" y="37836"/>
                  <a:pt x="13922" y="37866"/>
                  <a:pt x="13922" y="37880"/>
                </a:cubicBezTo>
                <a:cubicBezTo>
                  <a:pt x="13952" y="37836"/>
                  <a:pt x="13967" y="37792"/>
                  <a:pt x="14011" y="37748"/>
                </a:cubicBezTo>
                <a:cubicBezTo>
                  <a:pt x="14025" y="37733"/>
                  <a:pt x="14040" y="37718"/>
                  <a:pt x="14025" y="37674"/>
                </a:cubicBezTo>
                <a:close/>
                <a:moveTo>
                  <a:pt x="13407" y="37277"/>
                </a:moveTo>
                <a:lnTo>
                  <a:pt x="13407" y="37277"/>
                </a:lnTo>
                <a:cubicBezTo>
                  <a:pt x="13378" y="37365"/>
                  <a:pt x="13363" y="37453"/>
                  <a:pt x="13349" y="37527"/>
                </a:cubicBezTo>
                <a:cubicBezTo>
                  <a:pt x="13260" y="37660"/>
                  <a:pt x="13157" y="37763"/>
                  <a:pt x="13084" y="37895"/>
                </a:cubicBezTo>
                <a:cubicBezTo>
                  <a:pt x="13098" y="37807"/>
                  <a:pt x="13128" y="37689"/>
                  <a:pt x="13142" y="37601"/>
                </a:cubicBezTo>
                <a:cubicBezTo>
                  <a:pt x="13231" y="37498"/>
                  <a:pt x="13304" y="37380"/>
                  <a:pt x="13407" y="37277"/>
                </a:cubicBezTo>
                <a:close/>
                <a:moveTo>
                  <a:pt x="13813" y="37821"/>
                </a:moveTo>
                <a:lnTo>
                  <a:pt x="13813" y="37821"/>
                </a:lnTo>
                <a:cubicBezTo>
                  <a:pt x="13797" y="37849"/>
                  <a:pt x="13782" y="37877"/>
                  <a:pt x="13766" y="37905"/>
                </a:cubicBezTo>
                <a:lnTo>
                  <a:pt x="13766" y="37905"/>
                </a:lnTo>
                <a:lnTo>
                  <a:pt x="13775" y="37880"/>
                </a:lnTo>
                <a:cubicBezTo>
                  <a:pt x="13787" y="37861"/>
                  <a:pt x="13799" y="37841"/>
                  <a:pt x="13813" y="37821"/>
                </a:cubicBezTo>
                <a:close/>
                <a:moveTo>
                  <a:pt x="13775" y="37660"/>
                </a:moveTo>
                <a:cubicBezTo>
                  <a:pt x="13746" y="37733"/>
                  <a:pt x="13716" y="37807"/>
                  <a:pt x="13687" y="37880"/>
                </a:cubicBezTo>
                <a:cubicBezTo>
                  <a:pt x="13643" y="37954"/>
                  <a:pt x="13569" y="38057"/>
                  <a:pt x="13496" y="38175"/>
                </a:cubicBezTo>
                <a:lnTo>
                  <a:pt x="13555" y="37954"/>
                </a:lnTo>
                <a:cubicBezTo>
                  <a:pt x="13628" y="37836"/>
                  <a:pt x="13687" y="37748"/>
                  <a:pt x="13775" y="37660"/>
                </a:cubicBezTo>
                <a:close/>
                <a:moveTo>
                  <a:pt x="13790" y="38101"/>
                </a:moveTo>
                <a:cubicBezTo>
                  <a:pt x="13756" y="38124"/>
                  <a:pt x="13740" y="38155"/>
                  <a:pt x="13727" y="38181"/>
                </a:cubicBezTo>
                <a:lnTo>
                  <a:pt x="13727" y="38181"/>
                </a:lnTo>
                <a:cubicBezTo>
                  <a:pt x="13747" y="38155"/>
                  <a:pt x="13769" y="38128"/>
                  <a:pt x="13790" y="38101"/>
                </a:cubicBezTo>
                <a:close/>
                <a:moveTo>
                  <a:pt x="13569" y="37660"/>
                </a:moveTo>
                <a:lnTo>
                  <a:pt x="13569" y="37660"/>
                </a:lnTo>
                <a:cubicBezTo>
                  <a:pt x="13555" y="37733"/>
                  <a:pt x="13525" y="37821"/>
                  <a:pt x="13496" y="37895"/>
                </a:cubicBezTo>
                <a:cubicBezTo>
                  <a:pt x="13407" y="38027"/>
                  <a:pt x="13319" y="38145"/>
                  <a:pt x="13260" y="38263"/>
                </a:cubicBezTo>
                <a:cubicBezTo>
                  <a:pt x="13275" y="38175"/>
                  <a:pt x="13290" y="38072"/>
                  <a:pt x="13334" y="37983"/>
                </a:cubicBezTo>
                <a:cubicBezTo>
                  <a:pt x="13407" y="37895"/>
                  <a:pt x="13496" y="37792"/>
                  <a:pt x="13569" y="37660"/>
                </a:cubicBezTo>
                <a:close/>
                <a:moveTo>
                  <a:pt x="13727" y="38181"/>
                </a:moveTo>
                <a:cubicBezTo>
                  <a:pt x="13692" y="38228"/>
                  <a:pt x="13662" y="38275"/>
                  <a:pt x="13643" y="38322"/>
                </a:cubicBezTo>
                <a:cubicBezTo>
                  <a:pt x="13637" y="38328"/>
                  <a:pt x="13633" y="38339"/>
                  <a:pt x="13629" y="38352"/>
                </a:cubicBezTo>
                <a:lnTo>
                  <a:pt x="13629" y="38352"/>
                </a:lnTo>
                <a:cubicBezTo>
                  <a:pt x="13652" y="38314"/>
                  <a:pt x="13674" y="38280"/>
                  <a:pt x="13702" y="38233"/>
                </a:cubicBezTo>
                <a:lnTo>
                  <a:pt x="13716" y="38204"/>
                </a:lnTo>
                <a:cubicBezTo>
                  <a:pt x="13720" y="38197"/>
                  <a:pt x="13723" y="38190"/>
                  <a:pt x="13727" y="38181"/>
                </a:cubicBezTo>
                <a:close/>
                <a:moveTo>
                  <a:pt x="13629" y="38352"/>
                </a:moveTo>
                <a:cubicBezTo>
                  <a:pt x="13621" y="38365"/>
                  <a:pt x="13612" y="38378"/>
                  <a:pt x="13604" y="38392"/>
                </a:cubicBezTo>
                <a:lnTo>
                  <a:pt x="13604" y="38392"/>
                </a:lnTo>
                <a:cubicBezTo>
                  <a:pt x="13617" y="38383"/>
                  <a:pt x="13623" y="38367"/>
                  <a:pt x="13629" y="38352"/>
                </a:cubicBezTo>
                <a:close/>
                <a:moveTo>
                  <a:pt x="13334" y="37689"/>
                </a:moveTo>
                <a:lnTo>
                  <a:pt x="13275" y="37969"/>
                </a:lnTo>
                <a:cubicBezTo>
                  <a:pt x="13187" y="38116"/>
                  <a:pt x="13084" y="38248"/>
                  <a:pt x="13010" y="38395"/>
                </a:cubicBezTo>
                <a:cubicBezTo>
                  <a:pt x="13010" y="38381"/>
                  <a:pt x="13010" y="38351"/>
                  <a:pt x="13039" y="38322"/>
                </a:cubicBezTo>
                <a:cubicBezTo>
                  <a:pt x="13054" y="38233"/>
                  <a:pt x="13069" y="38160"/>
                  <a:pt x="13084" y="38057"/>
                </a:cubicBezTo>
                <a:cubicBezTo>
                  <a:pt x="13142" y="37954"/>
                  <a:pt x="13231" y="37821"/>
                  <a:pt x="13334" y="37689"/>
                </a:cubicBezTo>
                <a:close/>
                <a:moveTo>
                  <a:pt x="13604" y="38392"/>
                </a:moveTo>
                <a:cubicBezTo>
                  <a:pt x="13602" y="38394"/>
                  <a:pt x="13600" y="38394"/>
                  <a:pt x="13599" y="38395"/>
                </a:cubicBezTo>
                <a:cubicBezTo>
                  <a:pt x="13584" y="38410"/>
                  <a:pt x="13584" y="38410"/>
                  <a:pt x="13584" y="38425"/>
                </a:cubicBezTo>
                <a:cubicBezTo>
                  <a:pt x="13591" y="38413"/>
                  <a:pt x="13597" y="38403"/>
                  <a:pt x="13604" y="38392"/>
                </a:cubicBezTo>
                <a:close/>
                <a:moveTo>
                  <a:pt x="13613" y="38086"/>
                </a:moveTo>
                <a:cubicBezTo>
                  <a:pt x="13599" y="38160"/>
                  <a:pt x="13569" y="38204"/>
                  <a:pt x="13540" y="38278"/>
                </a:cubicBezTo>
                <a:cubicBezTo>
                  <a:pt x="13485" y="38365"/>
                  <a:pt x="13447" y="38444"/>
                  <a:pt x="13401" y="38532"/>
                </a:cubicBezTo>
                <a:lnTo>
                  <a:pt x="13401" y="38532"/>
                </a:lnTo>
                <a:cubicBezTo>
                  <a:pt x="13405" y="38517"/>
                  <a:pt x="13407" y="38500"/>
                  <a:pt x="13407" y="38484"/>
                </a:cubicBezTo>
                <a:cubicBezTo>
                  <a:pt x="13407" y="38454"/>
                  <a:pt x="13422" y="38425"/>
                  <a:pt x="13422" y="38395"/>
                </a:cubicBezTo>
                <a:cubicBezTo>
                  <a:pt x="13466" y="38278"/>
                  <a:pt x="13555" y="38175"/>
                  <a:pt x="13613" y="38086"/>
                </a:cubicBezTo>
                <a:close/>
                <a:moveTo>
                  <a:pt x="13510" y="38749"/>
                </a:moveTo>
                <a:cubicBezTo>
                  <a:pt x="13497" y="38749"/>
                  <a:pt x="13496" y="38749"/>
                  <a:pt x="13496" y="38760"/>
                </a:cubicBezTo>
                <a:lnTo>
                  <a:pt x="13496" y="38760"/>
                </a:lnTo>
                <a:cubicBezTo>
                  <a:pt x="13500" y="38756"/>
                  <a:pt x="13505" y="38752"/>
                  <a:pt x="13510" y="38749"/>
                </a:cubicBezTo>
                <a:close/>
                <a:moveTo>
                  <a:pt x="13452" y="38116"/>
                </a:moveTo>
                <a:lnTo>
                  <a:pt x="13452" y="38116"/>
                </a:lnTo>
                <a:cubicBezTo>
                  <a:pt x="13437" y="38204"/>
                  <a:pt x="13407" y="38292"/>
                  <a:pt x="13378" y="38366"/>
                </a:cubicBezTo>
                <a:cubicBezTo>
                  <a:pt x="13290" y="38528"/>
                  <a:pt x="13216" y="38646"/>
                  <a:pt x="13142" y="38793"/>
                </a:cubicBezTo>
                <a:cubicBezTo>
                  <a:pt x="13157" y="38704"/>
                  <a:pt x="13201" y="38601"/>
                  <a:pt x="13216" y="38498"/>
                </a:cubicBezTo>
                <a:cubicBezTo>
                  <a:pt x="13290" y="38381"/>
                  <a:pt x="13363" y="38248"/>
                  <a:pt x="13452" y="38116"/>
                </a:cubicBezTo>
                <a:close/>
                <a:moveTo>
                  <a:pt x="13496" y="38760"/>
                </a:moveTo>
                <a:cubicBezTo>
                  <a:pt x="13463" y="38792"/>
                  <a:pt x="13450" y="38840"/>
                  <a:pt x="13437" y="38866"/>
                </a:cubicBezTo>
                <a:cubicBezTo>
                  <a:pt x="13422" y="38896"/>
                  <a:pt x="13422" y="38896"/>
                  <a:pt x="13422" y="38910"/>
                </a:cubicBezTo>
                <a:cubicBezTo>
                  <a:pt x="13452" y="38852"/>
                  <a:pt x="13481" y="38822"/>
                  <a:pt x="13496" y="38763"/>
                </a:cubicBezTo>
                <a:cubicBezTo>
                  <a:pt x="13496" y="38762"/>
                  <a:pt x="13496" y="38761"/>
                  <a:pt x="13496" y="38760"/>
                </a:cubicBezTo>
                <a:close/>
                <a:moveTo>
                  <a:pt x="13216" y="38175"/>
                </a:moveTo>
                <a:cubicBezTo>
                  <a:pt x="13201" y="38278"/>
                  <a:pt x="13157" y="38381"/>
                  <a:pt x="13142" y="38484"/>
                </a:cubicBezTo>
                <a:cubicBezTo>
                  <a:pt x="13054" y="38646"/>
                  <a:pt x="12951" y="38807"/>
                  <a:pt x="12878" y="38969"/>
                </a:cubicBezTo>
                <a:cubicBezTo>
                  <a:pt x="12907" y="38852"/>
                  <a:pt x="12922" y="38719"/>
                  <a:pt x="12951" y="38616"/>
                </a:cubicBezTo>
                <a:cubicBezTo>
                  <a:pt x="13039" y="38469"/>
                  <a:pt x="13128" y="38322"/>
                  <a:pt x="13216" y="38175"/>
                </a:cubicBezTo>
                <a:close/>
                <a:moveTo>
                  <a:pt x="13422" y="38631"/>
                </a:moveTo>
                <a:lnTo>
                  <a:pt x="13260" y="38969"/>
                </a:lnTo>
                <a:lnTo>
                  <a:pt x="13201" y="39175"/>
                </a:lnTo>
                <a:cubicBezTo>
                  <a:pt x="13260" y="39072"/>
                  <a:pt x="13304" y="38940"/>
                  <a:pt x="13363" y="38837"/>
                </a:cubicBezTo>
                <a:cubicBezTo>
                  <a:pt x="13407" y="38778"/>
                  <a:pt x="13422" y="38704"/>
                  <a:pt x="13422" y="38631"/>
                </a:cubicBezTo>
                <a:close/>
                <a:moveTo>
                  <a:pt x="13290" y="38646"/>
                </a:moveTo>
                <a:lnTo>
                  <a:pt x="13290" y="38646"/>
                </a:lnTo>
                <a:cubicBezTo>
                  <a:pt x="13260" y="38749"/>
                  <a:pt x="13231" y="38852"/>
                  <a:pt x="13201" y="38940"/>
                </a:cubicBezTo>
                <a:cubicBezTo>
                  <a:pt x="13128" y="39116"/>
                  <a:pt x="13054" y="39264"/>
                  <a:pt x="12995" y="39425"/>
                </a:cubicBezTo>
                <a:cubicBezTo>
                  <a:pt x="13010" y="39308"/>
                  <a:pt x="13054" y="39205"/>
                  <a:pt x="13069" y="39087"/>
                </a:cubicBezTo>
                <a:lnTo>
                  <a:pt x="13290" y="38646"/>
                </a:lnTo>
                <a:close/>
                <a:moveTo>
                  <a:pt x="13187" y="39484"/>
                </a:moveTo>
                <a:lnTo>
                  <a:pt x="13187" y="39484"/>
                </a:lnTo>
                <a:cubicBezTo>
                  <a:pt x="13166" y="39515"/>
                  <a:pt x="13153" y="39552"/>
                  <a:pt x="13142" y="39596"/>
                </a:cubicBezTo>
                <a:lnTo>
                  <a:pt x="13142" y="39596"/>
                </a:lnTo>
                <a:cubicBezTo>
                  <a:pt x="13155" y="39559"/>
                  <a:pt x="13168" y="39522"/>
                  <a:pt x="13187" y="39484"/>
                </a:cubicBezTo>
                <a:close/>
                <a:moveTo>
                  <a:pt x="13069" y="38704"/>
                </a:moveTo>
                <a:lnTo>
                  <a:pt x="13069" y="38704"/>
                </a:lnTo>
                <a:cubicBezTo>
                  <a:pt x="13039" y="38822"/>
                  <a:pt x="13010" y="38940"/>
                  <a:pt x="12995" y="39058"/>
                </a:cubicBezTo>
                <a:cubicBezTo>
                  <a:pt x="12922" y="39264"/>
                  <a:pt x="12848" y="39440"/>
                  <a:pt x="12775" y="39632"/>
                </a:cubicBezTo>
                <a:cubicBezTo>
                  <a:pt x="12789" y="39499"/>
                  <a:pt x="12819" y="39352"/>
                  <a:pt x="12833" y="39219"/>
                </a:cubicBezTo>
                <a:cubicBezTo>
                  <a:pt x="12907" y="39058"/>
                  <a:pt x="12995" y="38866"/>
                  <a:pt x="13069" y="38704"/>
                </a:cubicBezTo>
                <a:close/>
                <a:moveTo>
                  <a:pt x="13142" y="39596"/>
                </a:moveTo>
                <a:lnTo>
                  <a:pt x="13142" y="39596"/>
                </a:lnTo>
                <a:cubicBezTo>
                  <a:pt x="13125" y="39647"/>
                  <a:pt x="13109" y="39698"/>
                  <a:pt x="13084" y="39749"/>
                </a:cubicBezTo>
                <a:cubicBezTo>
                  <a:pt x="13074" y="39786"/>
                  <a:pt x="13071" y="39829"/>
                  <a:pt x="13066" y="39870"/>
                </a:cubicBezTo>
                <a:lnTo>
                  <a:pt x="13066" y="39870"/>
                </a:lnTo>
                <a:cubicBezTo>
                  <a:pt x="13078" y="39800"/>
                  <a:pt x="13095" y="39727"/>
                  <a:pt x="13128" y="39661"/>
                </a:cubicBezTo>
                <a:cubicBezTo>
                  <a:pt x="13132" y="39638"/>
                  <a:pt x="13137" y="39616"/>
                  <a:pt x="13142" y="39596"/>
                </a:cubicBezTo>
                <a:close/>
                <a:moveTo>
                  <a:pt x="13066" y="39870"/>
                </a:moveTo>
                <a:lnTo>
                  <a:pt x="13066" y="39870"/>
                </a:lnTo>
                <a:cubicBezTo>
                  <a:pt x="13062" y="39894"/>
                  <a:pt x="13058" y="39918"/>
                  <a:pt x="13054" y="39941"/>
                </a:cubicBezTo>
                <a:cubicBezTo>
                  <a:pt x="13060" y="39919"/>
                  <a:pt x="13063" y="39894"/>
                  <a:pt x="13066" y="39870"/>
                </a:cubicBezTo>
                <a:close/>
                <a:moveTo>
                  <a:pt x="13071" y="39420"/>
                </a:moveTo>
                <a:cubicBezTo>
                  <a:pt x="13015" y="39605"/>
                  <a:pt x="12969" y="39793"/>
                  <a:pt x="12931" y="39983"/>
                </a:cubicBezTo>
                <a:lnTo>
                  <a:pt x="12931" y="39983"/>
                </a:lnTo>
                <a:cubicBezTo>
                  <a:pt x="12958" y="39894"/>
                  <a:pt x="12986" y="39807"/>
                  <a:pt x="13010" y="39720"/>
                </a:cubicBezTo>
                <a:cubicBezTo>
                  <a:pt x="13035" y="39620"/>
                  <a:pt x="13049" y="39520"/>
                  <a:pt x="13071" y="39420"/>
                </a:cubicBezTo>
                <a:close/>
                <a:moveTo>
                  <a:pt x="12936" y="39411"/>
                </a:moveTo>
                <a:lnTo>
                  <a:pt x="12936" y="39411"/>
                </a:lnTo>
                <a:cubicBezTo>
                  <a:pt x="12907" y="39558"/>
                  <a:pt x="12892" y="39705"/>
                  <a:pt x="12863" y="39823"/>
                </a:cubicBezTo>
                <a:cubicBezTo>
                  <a:pt x="12789" y="40029"/>
                  <a:pt x="12745" y="40235"/>
                  <a:pt x="12701" y="40456"/>
                </a:cubicBezTo>
                <a:cubicBezTo>
                  <a:pt x="12701" y="40308"/>
                  <a:pt x="12716" y="40147"/>
                  <a:pt x="12745" y="39999"/>
                </a:cubicBezTo>
                <a:cubicBezTo>
                  <a:pt x="12789" y="39793"/>
                  <a:pt x="12863" y="39602"/>
                  <a:pt x="12936" y="39411"/>
                </a:cubicBezTo>
                <a:close/>
                <a:moveTo>
                  <a:pt x="12936" y="40603"/>
                </a:moveTo>
                <a:lnTo>
                  <a:pt x="12936" y="40706"/>
                </a:lnTo>
                <a:cubicBezTo>
                  <a:pt x="12966" y="40691"/>
                  <a:pt x="12966" y="40647"/>
                  <a:pt x="12936" y="40603"/>
                </a:cubicBezTo>
                <a:close/>
                <a:moveTo>
                  <a:pt x="12936" y="40707"/>
                </a:moveTo>
                <a:lnTo>
                  <a:pt x="12936" y="40707"/>
                </a:lnTo>
                <a:cubicBezTo>
                  <a:pt x="12936" y="40736"/>
                  <a:pt x="12936" y="40765"/>
                  <a:pt x="12922" y="40779"/>
                </a:cubicBezTo>
                <a:cubicBezTo>
                  <a:pt x="12936" y="40765"/>
                  <a:pt x="12936" y="40750"/>
                  <a:pt x="12936" y="40707"/>
                </a:cubicBezTo>
                <a:close/>
                <a:moveTo>
                  <a:pt x="12907" y="40382"/>
                </a:moveTo>
                <a:cubicBezTo>
                  <a:pt x="12863" y="40529"/>
                  <a:pt x="12848" y="40647"/>
                  <a:pt x="12833" y="40809"/>
                </a:cubicBezTo>
                <a:lnTo>
                  <a:pt x="12833" y="41118"/>
                </a:lnTo>
                <a:cubicBezTo>
                  <a:pt x="12833" y="40985"/>
                  <a:pt x="12848" y="40838"/>
                  <a:pt x="12863" y="40706"/>
                </a:cubicBezTo>
                <a:cubicBezTo>
                  <a:pt x="12892" y="40618"/>
                  <a:pt x="12892" y="40529"/>
                  <a:pt x="12907" y="40441"/>
                </a:cubicBezTo>
                <a:lnTo>
                  <a:pt x="12907" y="40382"/>
                </a:lnTo>
                <a:close/>
                <a:moveTo>
                  <a:pt x="12775" y="40323"/>
                </a:moveTo>
                <a:cubicBezTo>
                  <a:pt x="12775" y="40411"/>
                  <a:pt x="12760" y="40485"/>
                  <a:pt x="12760" y="40588"/>
                </a:cubicBezTo>
                <a:cubicBezTo>
                  <a:pt x="12775" y="40632"/>
                  <a:pt x="12760" y="40706"/>
                  <a:pt x="12760" y="40779"/>
                </a:cubicBezTo>
                <a:cubicBezTo>
                  <a:pt x="12745" y="40985"/>
                  <a:pt x="12716" y="41191"/>
                  <a:pt x="12701" y="41368"/>
                </a:cubicBezTo>
                <a:cubicBezTo>
                  <a:pt x="12701" y="41294"/>
                  <a:pt x="12686" y="41221"/>
                  <a:pt x="12686" y="41147"/>
                </a:cubicBezTo>
                <a:cubicBezTo>
                  <a:pt x="12686" y="41074"/>
                  <a:pt x="12686" y="40985"/>
                  <a:pt x="12672" y="40912"/>
                </a:cubicBezTo>
                <a:cubicBezTo>
                  <a:pt x="12686" y="40706"/>
                  <a:pt x="12716" y="40514"/>
                  <a:pt x="12775" y="40323"/>
                </a:cubicBezTo>
                <a:close/>
                <a:moveTo>
                  <a:pt x="12907" y="41442"/>
                </a:moveTo>
                <a:lnTo>
                  <a:pt x="12907" y="41721"/>
                </a:lnTo>
                <a:cubicBezTo>
                  <a:pt x="12922" y="41780"/>
                  <a:pt x="12922" y="41854"/>
                  <a:pt x="12936" y="41913"/>
                </a:cubicBezTo>
                <a:cubicBezTo>
                  <a:pt x="12922" y="41810"/>
                  <a:pt x="12922" y="41736"/>
                  <a:pt x="12922" y="41633"/>
                </a:cubicBezTo>
                <a:cubicBezTo>
                  <a:pt x="12922" y="41574"/>
                  <a:pt x="12907" y="41515"/>
                  <a:pt x="12907" y="41442"/>
                </a:cubicBezTo>
                <a:close/>
                <a:moveTo>
                  <a:pt x="12789" y="41368"/>
                </a:moveTo>
                <a:cubicBezTo>
                  <a:pt x="12819" y="41500"/>
                  <a:pt x="12819" y="41603"/>
                  <a:pt x="12848" y="41736"/>
                </a:cubicBezTo>
                <a:cubicBezTo>
                  <a:pt x="12848" y="41883"/>
                  <a:pt x="12863" y="42030"/>
                  <a:pt x="12892" y="42177"/>
                </a:cubicBezTo>
                <a:cubicBezTo>
                  <a:pt x="12848" y="42074"/>
                  <a:pt x="12819" y="41957"/>
                  <a:pt x="12789" y="41854"/>
                </a:cubicBezTo>
                <a:cubicBezTo>
                  <a:pt x="12775" y="41692"/>
                  <a:pt x="12775" y="41515"/>
                  <a:pt x="12789" y="41368"/>
                </a:cubicBezTo>
                <a:close/>
                <a:moveTo>
                  <a:pt x="13069" y="42442"/>
                </a:moveTo>
                <a:lnTo>
                  <a:pt x="13069" y="42442"/>
                </a:lnTo>
                <a:cubicBezTo>
                  <a:pt x="13074" y="42453"/>
                  <a:pt x="13078" y="42465"/>
                  <a:pt x="13080" y="42479"/>
                </a:cubicBezTo>
                <a:lnTo>
                  <a:pt x="13080" y="42479"/>
                </a:lnTo>
                <a:cubicBezTo>
                  <a:pt x="13081" y="42464"/>
                  <a:pt x="13077" y="42451"/>
                  <a:pt x="13069" y="42442"/>
                </a:cubicBezTo>
                <a:close/>
                <a:moveTo>
                  <a:pt x="13080" y="42479"/>
                </a:moveTo>
                <a:cubicBezTo>
                  <a:pt x="13079" y="42490"/>
                  <a:pt x="13075" y="42503"/>
                  <a:pt x="13069" y="42516"/>
                </a:cubicBezTo>
                <a:cubicBezTo>
                  <a:pt x="13084" y="42531"/>
                  <a:pt x="13084" y="42531"/>
                  <a:pt x="13084" y="42545"/>
                </a:cubicBezTo>
                <a:cubicBezTo>
                  <a:pt x="13084" y="42527"/>
                  <a:pt x="13084" y="42502"/>
                  <a:pt x="13080" y="42479"/>
                </a:cubicBezTo>
                <a:close/>
                <a:moveTo>
                  <a:pt x="13288" y="43187"/>
                </a:moveTo>
                <a:cubicBezTo>
                  <a:pt x="13291" y="43195"/>
                  <a:pt x="13295" y="43203"/>
                  <a:pt x="13299" y="43211"/>
                </a:cubicBezTo>
                <a:lnTo>
                  <a:pt x="13299" y="43211"/>
                </a:lnTo>
                <a:cubicBezTo>
                  <a:pt x="13296" y="43202"/>
                  <a:pt x="13292" y="43194"/>
                  <a:pt x="13288" y="43187"/>
                </a:cubicBezTo>
                <a:close/>
                <a:moveTo>
                  <a:pt x="13231" y="35114"/>
                </a:moveTo>
                <a:cubicBezTo>
                  <a:pt x="13231" y="35187"/>
                  <a:pt x="13260" y="35290"/>
                  <a:pt x="13260" y="35364"/>
                </a:cubicBezTo>
                <a:cubicBezTo>
                  <a:pt x="12201" y="36276"/>
                  <a:pt x="11435" y="37306"/>
                  <a:pt x="10950" y="38395"/>
                </a:cubicBezTo>
                <a:cubicBezTo>
                  <a:pt x="9993" y="40559"/>
                  <a:pt x="10287" y="43090"/>
                  <a:pt x="11671" y="44606"/>
                </a:cubicBezTo>
                <a:cubicBezTo>
                  <a:pt x="11612" y="44606"/>
                  <a:pt x="11583" y="44606"/>
                  <a:pt x="11538" y="44591"/>
                </a:cubicBezTo>
                <a:cubicBezTo>
                  <a:pt x="10096" y="43016"/>
                  <a:pt x="9817" y="40382"/>
                  <a:pt x="10861" y="38130"/>
                </a:cubicBezTo>
                <a:cubicBezTo>
                  <a:pt x="11376" y="37056"/>
                  <a:pt x="12171" y="36041"/>
                  <a:pt x="13231" y="35114"/>
                </a:cubicBezTo>
                <a:close/>
                <a:moveTo>
                  <a:pt x="13260" y="35452"/>
                </a:moveTo>
                <a:cubicBezTo>
                  <a:pt x="13260" y="35526"/>
                  <a:pt x="13260" y="35614"/>
                  <a:pt x="13275" y="35688"/>
                </a:cubicBezTo>
                <a:cubicBezTo>
                  <a:pt x="12274" y="36615"/>
                  <a:pt x="11538" y="37615"/>
                  <a:pt x="11097" y="38690"/>
                </a:cubicBezTo>
                <a:cubicBezTo>
                  <a:pt x="10243" y="40779"/>
                  <a:pt x="10567" y="43208"/>
                  <a:pt x="11906" y="44679"/>
                </a:cubicBezTo>
                <a:cubicBezTo>
                  <a:pt x="11877" y="44679"/>
                  <a:pt x="11818" y="44665"/>
                  <a:pt x="11789" y="44665"/>
                </a:cubicBezTo>
                <a:cubicBezTo>
                  <a:pt x="10361" y="43163"/>
                  <a:pt x="10052" y="40618"/>
                  <a:pt x="11009" y="38425"/>
                </a:cubicBezTo>
                <a:cubicBezTo>
                  <a:pt x="11480" y="37365"/>
                  <a:pt x="12245" y="36350"/>
                  <a:pt x="13260" y="35452"/>
                </a:cubicBezTo>
                <a:close/>
                <a:moveTo>
                  <a:pt x="13275" y="35776"/>
                </a:moveTo>
                <a:lnTo>
                  <a:pt x="13275" y="36041"/>
                </a:lnTo>
                <a:cubicBezTo>
                  <a:pt x="12333" y="36953"/>
                  <a:pt x="11656" y="37954"/>
                  <a:pt x="11244" y="38999"/>
                </a:cubicBezTo>
                <a:cubicBezTo>
                  <a:pt x="10861" y="39999"/>
                  <a:pt x="10758" y="41118"/>
                  <a:pt x="10920" y="42148"/>
                </a:cubicBezTo>
                <a:cubicBezTo>
                  <a:pt x="11082" y="43193"/>
                  <a:pt x="11524" y="44091"/>
                  <a:pt x="12186" y="44797"/>
                </a:cubicBezTo>
                <a:cubicBezTo>
                  <a:pt x="12127" y="44782"/>
                  <a:pt x="12098" y="44753"/>
                  <a:pt x="12039" y="44738"/>
                </a:cubicBezTo>
                <a:cubicBezTo>
                  <a:pt x="10641" y="43311"/>
                  <a:pt x="10273" y="40838"/>
                  <a:pt x="11156" y="38719"/>
                </a:cubicBezTo>
                <a:cubicBezTo>
                  <a:pt x="11597" y="37674"/>
                  <a:pt x="12304" y="36688"/>
                  <a:pt x="13275" y="35776"/>
                </a:cubicBezTo>
                <a:close/>
                <a:moveTo>
                  <a:pt x="13245" y="36129"/>
                </a:moveTo>
                <a:cubicBezTo>
                  <a:pt x="13245" y="36217"/>
                  <a:pt x="13245" y="36291"/>
                  <a:pt x="13231" y="36394"/>
                </a:cubicBezTo>
                <a:cubicBezTo>
                  <a:pt x="12362" y="37292"/>
                  <a:pt x="11744" y="38263"/>
                  <a:pt x="11376" y="39293"/>
                </a:cubicBezTo>
                <a:cubicBezTo>
                  <a:pt x="10788" y="40985"/>
                  <a:pt x="10906" y="43340"/>
                  <a:pt x="12421" y="44871"/>
                </a:cubicBezTo>
                <a:cubicBezTo>
                  <a:pt x="12407" y="44856"/>
                  <a:pt x="12348" y="44826"/>
                  <a:pt x="12304" y="44812"/>
                </a:cubicBezTo>
                <a:cubicBezTo>
                  <a:pt x="10920" y="43428"/>
                  <a:pt x="10508" y="41074"/>
                  <a:pt x="11303" y="39013"/>
                </a:cubicBezTo>
                <a:cubicBezTo>
                  <a:pt x="11686" y="37983"/>
                  <a:pt x="12348" y="37012"/>
                  <a:pt x="13245" y="36129"/>
                </a:cubicBezTo>
                <a:close/>
                <a:moveTo>
                  <a:pt x="13231" y="36497"/>
                </a:moveTo>
                <a:cubicBezTo>
                  <a:pt x="13231" y="36585"/>
                  <a:pt x="13216" y="36674"/>
                  <a:pt x="13216" y="36777"/>
                </a:cubicBezTo>
                <a:cubicBezTo>
                  <a:pt x="12421" y="37660"/>
                  <a:pt x="11862" y="38616"/>
                  <a:pt x="11538" y="39602"/>
                </a:cubicBezTo>
                <a:cubicBezTo>
                  <a:pt x="11024" y="41234"/>
                  <a:pt x="11199" y="43496"/>
                  <a:pt x="12710" y="44968"/>
                </a:cubicBezTo>
                <a:lnTo>
                  <a:pt x="12710" y="44968"/>
                </a:lnTo>
                <a:cubicBezTo>
                  <a:pt x="12667" y="44927"/>
                  <a:pt x="12610" y="44899"/>
                  <a:pt x="12554" y="44885"/>
                </a:cubicBezTo>
                <a:cubicBezTo>
                  <a:pt x="10994" y="43384"/>
                  <a:pt x="10861" y="41000"/>
                  <a:pt x="11450" y="39308"/>
                </a:cubicBezTo>
                <a:cubicBezTo>
                  <a:pt x="11803" y="38322"/>
                  <a:pt x="12392" y="37365"/>
                  <a:pt x="13231" y="36497"/>
                </a:cubicBezTo>
                <a:close/>
                <a:moveTo>
                  <a:pt x="13201" y="36850"/>
                </a:moveTo>
                <a:lnTo>
                  <a:pt x="13201" y="36850"/>
                </a:lnTo>
                <a:cubicBezTo>
                  <a:pt x="13187" y="36938"/>
                  <a:pt x="13187" y="37027"/>
                  <a:pt x="13157" y="37115"/>
                </a:cubicBezTo>
                <a:cubicBezTo>
                  <a:pt x="12451" y="37983"/>
                  <a:pt x="11965" y="38881"/>
                  <a:pt x="11686" y="39838"/>
                </a:cubicBezTo>
                <a:cubicBezTo>
                  <a:pt x="11244" y="41442"/>
                  <a:pt x="11494" y="43620"/>
                  <a:pt x="12981" y="44988"/>
                </a:cubicBezTo>
                <a:cubicBezTo>
                  <a:pt x="12970" y="44991"/>
                  <a:pt x="12959" y="44992"/>
                  <a:pt x="12948" y="44992"/>
                </a:cubicBezTo>
                <a:cubicBezTo>
                  <a:pt x="12901" y="44992"/>
                  <a:pt x="12855" y="44968"/>
                  <a:pt x="12819" y="44944"/>
                </a:cubicBezTo>
                <a:cubicBezTo>
                  <a:pt x="11273" y="43502"/>
                  <a:pt x="11097" y="41236"/>
                  <a:pt x="11612" y="39587"/>
                </a:cubicBezTo>
                <a:cubicBezTo>
                  <a:pt x="11906" y="38631"/>
                  <a:pt x="12451" y="37704"/>
                  <a:pt x="13201" y="36850"/>
                </a:cubicBezTo>
                <a:close/>
                <a:moveTo>
                  <a:pt x="13142" y="37292"/>
                </a:moveTo>
                <a:lnTo>
                  <a:pt x="13142" y="37292"/>
                </a:lnTo>
                <a:cubicBezTo>
                  <a:pt x="13128" y="37380"/>
                  <a:pt x="13113" y="37498"/>
                  <a:pt x="13084" y="37586"/>
                </a:cubicBezTo>
                <a:cubicBezTo>
                  <a:pt x="12480" y="38410"/>
                  <a:pt x="12053" y="39278"/>
                  <a:pt x="11833" y="40176"/>
                </a:cubicBezTo>
                <a:cubicBezTo>
                  <a:pt x="11465" y="41721"/>
                  <a:pt x="11789" y="43826"/>
                  <a:pt x="13231" y="45121"/>
                </a:cubicBezTo>
                <a:lnTo>
                  <a:pt x="13069" y="45018"/>
                </a:lnTo>
                <a:cubicBezTo>
                  <a:pt x="11568" y="43649"/>
                  <a:pt x="11318" y="41486"/>
                  <a:pt x="11759" y="39896"/>
                </a:cubicBezTo>
                <a:cubicBezTo>
                  <a:pt x="12024" y="38999"/>
                  <a:pt x="12480" y="38116"/>
                  <a:pt x="13142" y="37292"/>
                </a:cubicBezTo>
                <a:close/>
                <a:moveTo>
                  <a:pt x="13069" y="37733"/>
                </a:moveTo>
                <a:cubicBezTo>
                  <a:pt x="13054" y="37836"/>
                  <a:pt x="13039" y="37954"/>
                  <a:pt x="13010" y="38042"/>
                </a:cubicBezTo>
                <a:cubicBezTo>
                  <a:pt x="12495" y="38807"/>
                  <a:pt x="12171" y="39632"/>
                  <a:pt x="12009" y="40456"/>
                </a:cubicBezTo>
                <a:cubicBezTo>
                  <a:pt x="11656" y="42280"/>
                  <a:pt x="12245" y="44120"/>
                  <a:pt x="13525" y="45180"/>
                </a:cubicBezTo>
                <a:cubicBezTo>
                  <a:pt x="13452" y="45165"/>
                  <a:pt x="13378" y="45121"/>
                  <a:pt x="13334" y="45091"/>
                </a:cubicBezTo>
                <a:cubicBezTo>
                  <a:pt x="11862" y="43826"/>
                  <a:pt x="11538" y="41721"/>
                  <a:pt x="11906" y="40191"/>
                </a:cubicBezTo>
                <a:cubicBezTo>
                  <a:pt x="12112" y="39352"/>
                  <a:pt x="12495" y="38513"/>
                  <a:pt x="13069" y="37733"/>
                </a:cubicBezTo>
                <a:close/>
                <a:moveTo>
                  <a:pt x="12863" y="38793"/>
                </a:moveTo>
                <a:lnTo>
                  <a:pt x="12863" y="38793"/>
                </a:lnTo>
                <a:cubicBezTo>
                  <a:pt x="12848" y="38925"/>
                  <a:pt x="12804" y="39072"/>
                  <a:pt x="12789" y="39205"/>
                </a:cubicBezTo>
                <a:cubicBezTo>
                  <a:pt x="12524" y="39808"/>
                  <a:pt x="12348" y="40441"/>
                  <a:pt x="12274" y="41059"/>
                </a:cubicBezTo>
                <a:cubicBezTo>
                  <a:pt x="12123" y="42693"/>
                  <a:pt x="12754" y="44289"/>
                  <a:pt x="13903" y="45248"/>
                </a:cubicBezTo>
                <a:lnTo>
                  <a:pt x="13903" y="45248"/>
                </a:lnTo>
                <a:cubicBezTo>
                  <a:pt x="13890" y="45240"/>
                  <a:pt x="13877" y="45232"/>
                  <a:pt x="13864" y="45224"/>
                </a:cubicBezTo>
                <a:lnTo>
                  <a:pt x="13864" y="45238"/>
                </a:lnTo>
                <a:cubicBezTo>
                  <a:pt x="12613" y="44238"/>
                  <a:pt x="11965" y="42516"/>
                  <a:pt x="12215" y="40765"/>
                </a:cubicBezTo>
                <a:cubicBezTo>
                  <a:pt x="12318" y="40102"/>
                  <a:pt x="12539" y="39440"/>
                  <a:pt x="12863" y="38793"/>
                </a:cubicBezTo>
                <a:close/>
                <a:moveTo>
                  <a:pt x="12966" y="38233"/>
                </a:moveTo>
                <a:cubicBezTo>
                  <a:pt x="12966" y="38263"/>
                  <a:pt x="12936" y="38278"/>
                  <a:pt x="12936" y="38322"/>
                </a:cubicBezTo>
                <a:cubicBezTo>
                  <a:pt x="12922" y="38410"/>
                  <a:pt x="12907" y="38484"/>
                  <a:pt x="12892" y="38572"/>
                </a:cubicBezTo>
                <a:cubicBezTo>
                  <a:pt x="12495" y="39293"/>
                  <a:pt x="12245" y="40014"/>
                  <a:pt x="12127" y="40765"/>
                </a:cubicBezTo>
                <a:cubicBezTo>
                  <a:pt x="11877" y="42531"/>
                  <a:pt x="12524" y="44297"/>
                  <a:pt x="13805" y="45283"/>
                </a:cubicBezTo>
                <a:cubicBezTo>
                  <a:pt x="13731" y="45238"/>
                  <a:pt x="13658" y="45194"/>
                  <a:pt x="13584" y="45165"/>
                </a:cubicBezTo>
                <a:cubicBezTo>
                  <a:pt x="12318" y="44091"/>
                  <a:pt x="11715" y="42280"/>
                  <a:pt x="12053" y="40470"/>
                </a:cubicBezTo>
                <a:cubicBezTo>
                  <a:pt x="12201" y="39705"/>
                  <a:pt x="12524" y="38940"/>
                  <a:pt x="12966" y="38233"/>
                </a:cubicBezTo>
                <a:close/>
                <a:moveTo>
                  <a:pt x="12716" y="39499"/>
                </a:moveTo>
                <a:lnTo>
                  <a:pt x="12716" y="39499"/>
                </a:lnTo>
                <a:cubicBezTo>
                  <a:pt x="12701" y="39661"/>
                  <a:pt x="12686" y="39808"/>
                  <a:pt x="12672" y="39970"/>
                </a:cubicBezTo>
                <a:cubicBezTo>
                  <a:pt x="12539" y="40441"/>
                  <a:pt x="12451" y="40897"/>
                  <a:pt x="12421" y="41353"/>
                </a:cubicBezTo>
                <a:cubicBezTo>
                  <a:pt x="12380" y="42586"/>
                  <a:pt x="12785" y="44239"/>
                  <a:pt x="14099" y="45293"/>
                </a:cubicBezTo>
                <a:lnTo>
                  <a:pt x="14099" y="45293"/>
                </a:lnTo>
                <a:lnTo>
                  <a:pt x="14099" y="45312"/>
                </a:lnTo>
                <a:cubicBezTo>
                  <a:pt x="12863" y="44385"/>
                  <a:pt x="12186" y="42737"/>
                  <a:pt x="12348" y="41059"/>
                </a:cubicBezTo>
                <a:cubicBezTo>
                  <a:pt x="12407" y="40529"/>
                  <a:pt x="12539" y="40014"/>
                  <a:pt x="12716" y="39499"/>
                </a:cubicBezTo>
                <a:close/>
                <a:moveTo>
                  <a:pt x="13599" y="43899"/>
                </a:moveTo>
                <a:cubicBezTo>
                  <a:pt x="13628" y="43929"/>
                  <a:pt x="13643" y="43943"/>
                  <a:pt x="13672" y="43988"/>
                </a:cubicBezTo>
                <a:cubicBezTo>
                  <a:pt x="13996" y="44517"/>
                  <a:pt x="14379" y="44959"/>
                  <a:pt x="14835" y="45327"/>
                </a:cubicBezTo>
                <a:cubicBezTo>
                  <a:pt x="14335" y="44944"/>
                  <a:pt x="13922" y="44458"/>
                  <a:pt x="13599" y="43899"/>
                </a:cubicBezTo>
                <a:close/>
                <a:moveTo>
                  <a:pt x="12613" y="40367"/>
                </a:moveTo>
                <a:cubicBezTo>
                  <a:pt x="12598" y="40544"/>
                  <a:pt x="12598" y="40735"/>
                  <a:pt x="12598" y="40912"/>
                </a:cubicBezTo>
                <a:cubicBezTo>
                  <a:pt x="12598" y="41147"/>
                  <a:pt x="12569" y="41412"/>
                  <a:pt x="12569" y="41648"/>
                </a:cubicBezTo>
                <a:cubicBezTo>
                  <a:pt x="12582" y="42820"/>
                  <a:pt x="13063" y="44385"/>
                  <a:pt x="14351" y="45369"/>
                </a:cubicBezTo>
                <a:lnTo>
                  <a:pt x="14351" y="45369"/>
                </a:lnTo>
                <a:lnTo>
                  <a:pt x="14335" y="45386"/>
                </a:lnTo>
                <a:cubicBezTo>
                  <a:pt x="12892" y="44355"/>
                  <a:pt x="12421" y="42648"/>
                  <a:pt x="12480" y="41353"/>
                </a:cubicBezTo>
                <a:cubicBezTo>
                  <a:pt x="12495" y="41015"/>
                  <a:pt x="12539" y="40691"/>
                  <a:pt x="12613" y="40367"/>
                </a:cubicBezTo>
                <a:close/>
                <a:moveTo>
                  <a:pt x="12642" y="41412"/>
                </a:moveTo>
                <a:cubicBezTo>
                  <a:pt x="12672" y="41559"/>
                  <a:pt x="12701" y="41707"/>
                  <a:pt x="12716" y="41868"/>
                </a:cubicBezTo>
                <a:lnTo>
                  <a:pt x="12716" y="41957"/>
                </a:lnTo>
                <a:cubicBezTo>
                  <a:pt x="12833" y="43384"/>
                  <a:pt x="13525" y="44679"/>
                  <a:pt x="14614" y="45459"/>
                </a:cubicBezTo>
                <a:lnTo>
                  <a:pt x="14614" y="45474"/>
                </a:lnTo>
                <a:cubicBezTo>
                  <a:pt x="13201" y="44517"/>
                  <a:pt x="12672" y="42899"/>
                  <a:pt x="12642" y="41662"/>
                </a:cubicBezTo>
                <a:lnTo>
                  <a:pt x="12642" y="41412"/>
                </a:lnTo>
                <a:close/>
                <a:moveTo>
                  <a:pt x="12848" y="42310"/>
                </a:moveTo>
                <a:lnTo>
                  <a:pt x="12951" y="42648"/>
                </a:lnTo>
                <a:cubicBezTo>
                  <a:pt x="13216" y="43855"/>
                  <a:pt x="13922" y="44885"/>
                  <a:pt x="14879" y="45533"/>
                </a:cubicBezTo>
                <a:cubicBezTo>
                  <a:pt x="13805" y="44856"/>
                  <a:pt x="13054" y="43649"/>
                  <a:pt x="12848" y="42310"/>
                </a:cubicBezTo>
                <a:close/>
                <a:moveTo>
                  <a:pt x="13157" y="43119"/>
                </a:moveTo>
                <a:cubicBezTo>
                  <a:pt x="13201" y="43208"/>
                  <a:pt x="13231" y="43281"/>
                  <a:pt x="13290" y="43355"/>
                </a:cubicBezTo>
                <a:cubicBezTo>
                  <a:pt x="13658" y="44297"/>
                  <a:pt x="14305" y="45091"/>
                  <a:pt x="15114" y="45606"/>
                </a:cubicBezTo>
                <a:cubicBezTo>
                  <a:pt x="14187" y="45077"/>
                  <a:pt x="13510" y="44164"/>
                  <a:pt x="13157" y="43119"/>
                </a:cubicBezTo>
                <a:close/>
                <a:moveTo>
                  <a:pt x="13982" y="45753"/>
                </a:moveTo>
                <a:cubicBezTo>
                  <a:pt x="14331" y="46075"/>
                  <a:pt x="14633" y="46440"/>
                  <a:pt x="14871" y="46863"/>
                </a:cubicBezTo>
                <a:lnTo>
                  <a:pt x="14871" y="46863"/>
                </a:lnTo>
                <a:cubicBezTo>
                  <a:pt x="14862" y="46854"/>
                  <a:pt x="14850" y="46848"/>
                  <a:pt x="14835" y="46843"/>
                </a:cubicBezTo>
                <a:cubicBezTo>
                  <a:pt x="14597" y="46423"/>
                  <a:pt x="14315" y="46064"/>
                  <a:pt x="13982" y="45753"/>
                </a:cubicBezTo>
                <a:close/>
                <a:moveTo>
                  <a:pt x="15129" y="47372"/>
                </a:moveTo>
                <a:cubicBezTo>
                  <a:pt x="15144" y="47402"/>
                  <a:pt x="15173" y="47431"/>
                  <a:pt x="15188" y="47461"/>
                </a:cubicBezTo>
                <a:cubicBezTo>
                  <a:pt x="15203" y="47519"/>
                  <a:pt x="15247" y="47593"/>
                  <a:pt x="15262" y="47637"/>
                </a:cubicBezTo>
                <a:cubicBezTo>
                  <a:pt x="15217" y="47622"/>
                  <a:pt x="15203" y="47593"/>
                  <a:pt x="15203" y="47549"/>
                </a:cubicBezTo>
                <a:cubicBezTo>
                  <a:pt x="15188" y="47490"/>
                  <a:pt x="15144" y="47446"/>
                  <a:pt x="15129" y="47372"/>
                </a:cubicBezTo>
                <a:close/>
                <a:moveTo>
                  <a:pt x="13407" y="45224"/>
                </a:moveTo>
                <a:lnTo>
                  <a:pt x="13407" y="45224"/>
                </a:lnTo>
                <a:cubicBezTo>
                  <a:pt x="14320" y="45754"/>
                  <a:pt x="14997" y="46651"/>
                  <a:pt x="15350" y="47696"/>
                </a:cubicBezTo>
                <a:cubicBezTo>
                  <a:pt x="15306" y="47608"/>
                  <a:pt x="15276" y="47534"/>
                  <a:pt x="15217" y="47461"/>
                </a:cubicBezTo>
                <a:cubicBezTo>
                  <a:pt x="14850" y="46504"/>
                  <a:pt x="14217" y="45709"/>
                  <a:pt x="13407" y="45224"/>
                </a:cubicBezTo>
                <a:close/>
                <a:moveTo>
                  <a:pt x="15424" y="48256"/>
                </a:moveTo>
                <a:lnTo>
                  <a:pt x="15424" y="48256"/>
                </a:lnTo>
                <a:cubicBezTo>
                  <a:pt x="15424" y="48270"/>
                  <a:pt x="15424" y="48270"/>
                  <a:pt x="15438" y="48285"/>
                </a:cubicBezTo>
                <a:cubicBezTo>
                  <a:pt x="15433" y="48302"/>
                  <a:pt x="15429" y="48314"/>
                  <a:pt x="15428" y="48324"/>
                </a:cubicBezTo>
                <a:lnTo>
                  <a:pt x="15428" y="48324"/>
                </a:lnTo>
                <a:cubicBezTo>
                  <a:pt x="15424" y="48301"/>
                  <a:pt x="15424" y="48275"/>
                  <a:pt x="15424" y="48256"/>
                </a:cubicBezTo>
                <a:close/>
                <a:moveTo>
                  <a:pt x="13658" y="45268"/>
                </a:moveTo>
                <a:cubicBezTo>
                  <a:pt x="14732" y="45960"/>
                  <a:pt x="15482" y="47152"/>
                  <a:pt x="15688" y="48491"/>
                </a:cubicBezTo>
                <a:lnTo>
                  <a:pt x="15571" y="48167"/>
                </a:lnTo>
                <a:cubicBezTo>
                  <a:pt x="15291" y="46960"/>
                  <a:pt x="14599" y="45915"/>
                  <a:pt x="13658" y="45268"/>
                </a:cubicBezTo>
                <a:close/>
                <a:moveTo>
                  <a:pt x="15409" y="47961"/>
                </a:moveTo>
                <a:lnTo>
                  <a:pt x="15409" y="47961"/>
                </a:lnTo>
                <a:cubicBezTo>
                  <a:pt x="15438" y="48035"/>
                  <a:pt x="15468" y="48108"/>
                  <a:pt x="15497" y="48182"/>
                </a:cubicBezTo>
                <a:lnTo>
                  <a:pt x="15556" y="48505"/>
                </a:lnTo>
                <a:cubicBezTo>
                  <a:pt x="15541" y="48432"/>
                  <a:pt x="15512" y="48344"/>
                  <a:pt x="15482" y="48270"/>
                </a:cubicBezTo>
                <a:cubicBezTo>
                  <a:pt x="15468" y="48167"/>
                  <a:pt x="15424" y="48064"/>
                  <a:pt x="15409" y="47961"/>
                </a:cubicBezTo>
                <a:close/>
                <a:moveTo>
                  <a:pt x="15585" y="48903"/>
                </a:moveTo>
                <a:lnTo>
                  <a:pt x="15585" y="48903"/>
                </a:lnTo>
                <a:cubicBezTo>
                  <a:pt x="15615" y="48947"/>
                  <a:pt x="15615" y="49021"/>
                  <a:pt x="15630" y="49079"/>
                </a:cubicBezTo>
                <a:lnTo>
                  <a:pt x="15630" y="49359"/>
                </a:lnTo>
                <a:cubicBezTo>
                  <a:pt x="15630" y="49300"/>
                  <a:pt x="15615" y="49227"/>
                  <a:pt x="15615" y="49168"/>
                </a:cubicBezTo>
                <a:cubicBezTo>
                  <a:pt x="15585" y="49079"/>
                  <a:pt x="15585" y="48991"/>
                  <a:pt x="15585" y="48903"/>
                </a:cubicBezTo>
                <a:close/>
                <a:moveTo>
                  <a:pt x="13893" y="45341"/>
                </a:moveTo>
                <a:cubicBezTo>
                  <a:pt x="15321" y="46298"/>
                  <a:pt x="15850" y="47917"/>
                  <a:pt x="15865" y="49153"/>
                </a:cubicBezTo>
                <a:lnTo>
                  <a:pt x="15865" y="49403"/>
                </a:lnTo>
                <a:cubicBezTo>
                  <a:pt x="15850" y="49271"/>
                  <a:pt x="15806" y="49094"/>
                  <a:pt x="15791" y="48947"/>
                </a:cubicBezTo>
                <a:lnTo>
                  <a:pt x="15791" y="48859"/>
                </a:lnTo>
                <a:cubicBezTo>
                  <a:pt x="15688" y="47446"/>
                  <a:pt x="14982" y="46136"/>
                  <a:pt x="13893" y="45371"/>
                </a:cubicBezTo>
                <a:lnTo>
                  <a:pt x="13893" y="45341"/>
                </a:lnTo>
                <a:close/>
                <a:moveTo>
                  <a:pt x="15630" y="48623"/>
                </a:moveTo>
                <a:cubicBezTo>
                  <a:pt x="15659" y="48726"/>
                  <a:pt x="15703" y="48844"/>
                  <a:pt x="15718" y="48947"/>
                </a:cubicBezTo>
                <a:cubicBezTo>
                  <a:pt x="15733" y="49109"/>
                  <a:pt x="15733" y="49285"/>
                  <a:pt x="15718" y="49433"/>
                </a:cubicBezTo>
                <a:cubicBezTo>
                  <a:pt x="15703" y="49300"/>
                  <a:pt x="15703" y="49197"/>
                  <a:pt x="15659" y="49065"/>
                </a:cubicBezTo>
                <a:cubicBezTo>
                  <a:pt x="15659" y="48918"/>
                  <a:pt x="15644" y="48770"/>
                  <a:pt x="15630" y="48623"/>
                </a:cubicBezTo>
                <a:close/>
                <a:moveTo>
                  <a:pt x="15585" y="50021"/>
                </a:moveTo>
                <a:lnTo>
                  <a:pt x="15585" y="50021"/>
                </a:lnTo>
                <a:cubicBezTo>
                  <a:pt x="15571" y="50036"/>
                  <a:pt x="15571" y="50080"/>
                  <a:pt x="15571" y="50095"/>
                </a:cubicBezTo>
                <a:lnTo>
                  <a:pt x="15571" y="50198"/>
                </a:lnTo>
                <a:cubicBezTo>
                  <a:pt x="15556" y="50168"/>
                  <a:pt x="15556" y="50124"/>
                  <a:pt x="15571" y="50095"/>
                </a:cubicBezTo>
                <a:cubicBezTo>
                  <a:pt x="15571" y="50065"/>
                  <a:pt x="15571" y="50036"/>
                  <a:pt x="15585" y="50021"/>
                </a:cubicBezTo>
                <a:close/>
                <a:moveTo>
                  <a:pt x="14173" y="45415"/>
                </a:moveTo>
                <a:cubicBezTo>
                  <a:pt x="15630" y="46445"/>
                  <a:pt x="16086" y="48167"/>
                  <a:pt x="16027" y="49447"/>
                </a:cubicBezTo>
                <a:cubicBezTo>
                  <a:pt x="16012" y="49786"/>
                  <a:pt x="15983" y="50110"/>
                  <a:pt x="15894" y="50433"/>
                </a:cubicBezTo>
                <a:cubicBezTo>
                  <a:pt x="15924" y="50257"/>
                  <a:pt x="15924" y="50065"/>
                  <a:pt x="15924" y="49889"/>
                </a:cubicBezTo>
                <a:cubicBezTo>
                  <a:pt x="15953" y="49653"/>
                  <a:pt x="15953" y="49388"/>
                  <a:pt x="15953" y="49153"/>
                </a:cubicBezTo>
                <a:cubicBezTo>
                  <a:pt x="15940" y="47974"/>
                  <a:pt x="15467" y="46400"/>
                  <a:pt x="14166" y="45429"/>
                </a:cubicBezTo>
                <a:lnTo>
                  <a:pt x="14166" y="45429"/>
                </a:lnTo>
                <a:lnTo>
                  <a:pt x="14173" y="45415"/>
                </a:lnTo>
                <a:close/>
                <a:moveTo>
                  <a:pt x="15688" y="49712"/>
                </a:moveTo>
                <a:lnTo>
                  <a:pt x="15688" y="50021"/>
                </a:lnTo>
                <a:cubicBezTo>
                  <a:pt x="15659" y="50168"/>
                  <a:pt x="15644" y="50301"/>
                  <a:pt x="15615" y="50448"/>
                </a:cubicBezTo>
                <a:lnTo>
                  <a:pt x="15615" y="50389"/>
                </a:lnTo>
                <a:cubicBezTo>
                  <a:pt x="15630" y="50271"/>
                  <a:pt x="15630" y="50198"/>
                  <a:pt x="15644" y="50110"/>
                </a:cubicBezTo>
                <a:cubicBezTo>
                  <a:pt x="15659" y="49977"/>
                  <a:pt x="15688" y="49830"/>
                  <a:pt x="15688" y="49712"/>
                </a:cubicBezTo>
                <a:close/>
                <a:moveTo>
                  <a:pt x="15806" y="49433"/>
                </a:moveTo>
                <a:cubicBezTo>
                  <a:pt x="15806" y="49506"/>
                  <a:pt x="15836" y="49580"/>
                  <a:pt x="15836" y="49653"/>
                </a:cubicBezTo>
                <a:cubicBezTo>
                  <a:pt x="15836" y="49727"/>
                  <a:pt x="15836" y="49815"/>
                  <a:pt x="15850" y="49889"/>
                </a:cubicBezTo>
                <a:cubicBezTo>
                  <a:pt x="15836" y="50095"/>
                  <a:pt x="15791" y="50301"/>
                  <a:pt x="15733" y="50477"/>
                </a:cubicBezTo>
                <a:cubicBezTo>
                  <a:pt x="15733" y="50389"/>
                  <a:pt x="15762" y="50316"/>
                  <a:pt x="15762" y="50227"/>
                </a:cubicBezTo>
                <a:cubicBezTo>
                  <a:pt x="15733" y="50168"/>
                  <a:pt x="15762" y="50095"/>
                  <a:pt x="15762" y="50021"/>
                </a:cubicBezTo>
                <a:cubicBezTo>
                  <a:pt x="15777" y="49815"/>
                  <a:pt x="15791" y="49609"/>
                  <a:pt x="15806" y="49433"/>
                </a:cubicBezTo>
                <a:close/>
                <a:moveTo>
                  <a:pt x="14408" y="45489"/>
                </a:moveTo>
                <a:cubicBezTo>
                  <a:pt x="15644" y="46416"/>
                  <a:pt x="16321" y="48064"/>
                  <a:pt x="16159" y="49742"/>
                </a:cubicBezTo>
                <a:cubicBezTo>
                  <a:pt x="16100" y="50271"/>
                  <a:pt x="15983" y="50787"/>
                  <a:pt x="15791" y="51302"/>
                </a:cubicBezTo>
                <a:cubicBezTo>
                  <a:pt x="15806" y="51140"/>
                  <a:pt x="15836" y="50993"/>
                  <a:pt x="15850" y="50831"/>
                </a:cubicBezTo>
                <a:cubicBezTo>
                  <a:pt x="15983" y="50374"/>
                  <a:pt x="16071" y="49904"/>
                  <a:pt x="16086" y="49447"/>
                </a:cubicBezTo>
                <a:cubicBezTo>
                  <a:pt x="16141" y="48215"/>
                  <a:pt x="15724" y="46574"/>
                  <a:pt x="14408" y="45510"/>
                </a:cubicBezTo>
                <a:lnTo>
                  <a:pt x="14408" y="45510"/>
                </a:lnTo>
                <a:lnTo>
                  <a:pt x="14408" y="45489"/>
                </a:lnTo>
                <a:close/>
                <a:moveTo>
                  <a:pt x="15434" y="51008"/>
                </a:moveTo>
                <a:cubicBezTo>
                  <a:pt x="15431" y="51028"/>
                  <a:pt x="15428" y="51048"/>
                  <a:pt x="15424" y="51066"/>
                </a:cubicBezTo>
                <a:cubicBezTo>
                  <a:pt x="15394" y="51154"/>
                  <a:pt x="15365" y="51257"/>
                  <a:pt x="15335" y="51346"/>
                </a:cubicBezTo>
                <a:cubicBezTo>
                  <a:pt x="15350" y="51287"/>
                  <a:pt x="15365" y="51213"/>
                  <a:pt x="15394" y="51154"/>
                </a:cubicBezTo>
                <a:cubicBezTo>
                  <a:pt x="15410" y="51106"/>
                  <a:pt x="15422" y="51057"/>
                  <a:pt x="15434" y="51008"/>
                </a:cubicBezTo>
                <a:close/>
                <a:moveTo>
                  <a:pt x="15644" y="50580"/>
                </a:moveTo>
                <a:lnTo>
                  <a:pt x="15644" y="50580"/>
                </a:lnTo>
                <a:cubicBezTo>
                  <a:pt x="15630" y="50713"/>
                  <a:pt x="15615" y="50845"/>
                  <a:pt x="15585" y="50948"/>
                </a:cubicBezTo>
                <a:cubicBezTo>
                  <a:pt x="15546" y="51105"/>
                  <a:pt x="15496" y="51238"/>
                  <a:pt x="15444" y="51379"/>
                </a:cubicBezTo>
                <a:lnTo>
                  <a:pt x="15444" y="51379"/>
                </a:lnTo>
                <a:cubicBezTo>
                  <a:pt x="15473" y="51287"/>
                  <a:pt x="15485" y="51179"/>
                  <a:pt x="15497" y="51081"/>
                </a:cubicBezTo>
                <a:cubicBezTo>
                  <a:pt x="15556" y="50919"/>
                  <a:pt x="15615" y="50757"/>
                  <a:pt x="15644" y="50580"/>
                </a:cubicBezTo>
                <a:close/>
                <a:moveTo>
                  <a:pt x="15806" y="50374"/>
                </a:moveTo>
                <a:cubicBezTo>
                  <a:pt x="15806" y="50522"/>
                  <a:pt x="15791" y="50683"/>
                  <a:pt x="15777" y="50831"/>
                </a:cubicBezTo>
                <a:cubicBezTo>
                  <a:pt x="15718" y="51037"/>
                  <a:pt x="15644" y="51213"/>
                  <a:pt x="15571" y="51419"/>
                </a:cubicBezTo>
                <a:cubicBezTo>
                  <a:pt x="15615" y="51272"/>
                  <a:pt x="15630" y="51125"/>
                  <a:pt x="15644" y="50993"/>
                </a:cubicBezTo>
                <a:cubicBezTo>
                  <a:pt x="15718" y="50772"/>
                  <a:pt x="15777" y="50566"/>
                  <a:pt x="15806" y="50374"/>
                </a:cubicBezTo>
                <a:close/>
                <a:moveTo>
                  <a:pt x="15100" y="51920"/>
                </a:moveTo>
                <a:cubicBezTo>
                  <a:pt x="15100" y="51933"/>
                  <a:pt x="15100" y="51934"/>
                  <a:pt x="15077" y="51946"/>
                </a:cubicBezTo>
                <a:lnTo>
                  <a:pt x="15077" y="51946"/>
                </a:lnTo>
                <a:cubicBezTo>
                  <a:pt x="15084" y="51937"/>
                  <a:pt x="15091" y="51928"/>
                  <a:pt x="15100" y="51920"/>
                </a:cubicBezTo>
                <a:close/>
                <a:moveTo>
                  <a:pt x="14673" y="45562"/>
                </a:moveTo>
                <a:cubicBezTo>
                  <a:pt x="15924" y="46563"/>
                  <a:pt x="16571" y="48285"/>
                  <a:pt x="16307" y="50036"/>
                </a:cubicBezTo>
                <a:cubicBezTo>
                  <a:pt x="16218" y="50698"/>
                  <a:pt x="15997" y="51360"/>
                  <a:pt x="15659" y="52008"/>
                </a:cubicBezTo>
                <a:cubicBezTo>
                  <a:pt x="15688" y="51876"/>
                  <a:pt x="15718" y="51728"/>
                  <a:pt x="15733" y="51596"/>
                </a:cubicBezTo>
                <a:cubicBezTo>
                  <a:pt x="15997" y="50993"/>
                  <a:pt x="16159" y="50374"/>
                  <a:pt x="16233" y="49742"/>
                </a:cubicBezTo>
                <a:cubicBezTo>
                  <a:pt x="16383" y="48115"/>
                  <a:pt x="15759" y="46526"/>
                  <a:pt x="14631" y="45565"/>
                </a:cubicBezTo>
                <a:lnTo>
                  <a:pt x="14631" y="45565"/>
                </a:lnTo>
                <a:cubicBezTo>
                  <a:pt x="14645" y="45574"/>
                  <a:pt x="14659" y="45583"/>
                  <a:pt x="14673" y="45592"/>
                </a:cubicBezTo>
                <a:lnTo>
                  <a:pt x="14673" y="45562"/>
                </a:lnTo>
                <a:close/>
                <a:moveTo>
                  <a:pt x="15062" y="51969"/>
                </a:moveTo>
                <a:lnTo>
                  <a:pt x="15062" y="51969"/>
                </a:lnTo>
                <a:cubicBezTo>
                  <a:pt x="15056" y="51984"/>
                  <a:pt x="15048" y="52003"/>
                  <a:pt x="15039" y="52022"/>
                </a:cubicBezTo>
                <a:lnTo>
                  <a:pt x="15039" y="52022"/>
                </a:lnTo>
                <a:cubicBezTo>
                  <a:pt x="15045" y="52003"/>
                  <a:pt x="15052" y="51985"/>
                  <a:pt x="15062" y="51969"/>
                </a:cubicBezTo>
                <a:close/>
                <a:moveTo>
                  <a:pt x="15733" y="51184"/>
                </a:moveTo>
                <a:lnTo>
                  <a:pt x="15733" y="51184"/>
                </a:lnTo>
                <a:cubicBezTo>
                  <a:pt x="15718" y="51302"/>
                  <a:pt x="15703" y="51449"/>
                  <a:pt x="15688" y="51581"/>
                </a:cubicBezTo>
                <a:cubicBezTo>
                  <a:pt x="15616" y="51741"/>
                  <a:pt x="15515" y="51915"/>
                  <a:pt x="15441" y="52089"/>
                </a:cubicBezTo>
                <a:lnTo>
                  <a:pt x="15441" y="52089"/>
                </a:lnTo>
                <a:cubicBezTo>
                  <a:pt x="15483" y="51987"/>
                  <a:pt x="15497" y="51858"/>
                  <a:pt x="15512" y="51743"/>
                </a:cubicBezTo>
                <a:cubicBezTo>
                  <a:pt x="15585" y="51566"/>
                  <a:pt x="15659" y="51375"/>
                  <a:pt x="15733" y="51184"/>
                </a:cubicBezTo>
                <a:close/>
                <a:moveTo>
                  <a:pt x="15321" y="51625"/>
                </a:moveTo>
                <a:lnTo>
                  <a:pt x="15262" y="51846"/>
                </a:lnTo>
                <a:lnTo>
                  <a:pt x="15100" y="52170"/>
                </a:lnTo>
                <a:cubicBezTo>
                  <a:pt x="15100" y="52096"/>
                  <a:pt x="15129" y="52037"/>
                  <a:pt x="15144" y="51964"/>
                </a:cubicBezTo>
                <a:cubicBezTo>
                  <a:pt x="15203" y="51861"/>
                  <a:pt x="15262" y="51728"/>
                  <a:pt x="15321" y="51625"/>
                </a:cubicBezTo>
                <a:close/>
                <a:moveTo>
                  <a:pt x="15512" y="51390"/>
                </a:moveTo>
                <a:lnTo>
                  <a:pt x="15512" y="51390"/>
                </a:lnTo>
                <a:cubicBezTo>
                  <a:pt x="15497" y="51508"/>
                  <a:pt x="15468" y="51625"/>
                  <a:pt x="15438" y="51728"/>
                </a:cubicBezTo>
                <a:lnTo>
                  <a:pt x="15217" y="52170"/>
                </a:lnTo>
                <a:cubicBezTo>
                  <a:pt x="15262" y="52082"/>
                  <a:pt x="15276" y="51964"/>
                  <a:pt x="15321" y="51876"/>
                </a:cubicBezTo>
                <a:cubicBezTo>
                  <a:pt x="15394" y="51714"/>
                  <a:pt x="15468" y="51566"/>
                  <a:pt x="15512" y="51390"/>
                </a:cubicBezTo>
                <a:close/>
                <a:moveTo>
                  <a:pt x="14923" y="52376"/>
                </a:moveTo>
                <a:cubicBezTo>
                  <a:pt x="14923" y="52389"/>
                  <a:pt x="14923" y="52390"/>
                  <a:pt x="14912" y="52402"/>
                </a:cubicBezTo>
                <a:lnTo>
                  <a:pt x="14912" y="52402"/>
                </a:lnTo>
                <a:cubicBezTo>
                  <a:pt x="14916" y="52393"/>
                  <a:pt x="14920" y="52385"/>
                  <a:pt x="14923" y="52376"/>
                </a:cubicBezTo>
                <a:close/>
                <a:moveTo>
                  <a:pt x="14702" y="45518"/>
                </a:moveTo>
                <a:lnTo>
                  <a:pt x="14702" y="45518"/>
                </a:lnTo>
                <a:cubicBezTo>
                  <a:pt x="14776" y="45562"/>
                  <a:pt x="14850" y="45606"/>
                  <a:pt x="14923" y="45636"/>
                </a:cubicBezTo>
                <a:cubicBezTo>
                  <a:pt x="16203" y="46710"/>
                  <a:pt x="16807" y="48535"/>
                  <a:pt x="16454" y="50330"/>
                </a:cubicBezTo>
                <a:cubicBezTo>
                  <a:pt x="16307" y="51110"/>
                  <a:pt x="15997" y="51861"/>
                  <a:pt x="15556" y="52582"/>
                </a:cubicBezTo>
                <a:cubicBezTo>
                  <a:pt x="15556" y="52552"/>
                  <a:pt x="15571" y="52523"/>
                  <a:pt x="15571" y="52479"/>
                </a:cubicBezTo>
                <a:cubicBezTo>
                  <a:pt x="15585" y="52391"/>
                  <a:pt x="15615" y="52317"/>
                  <a:pt x="15630" y="52229"/>
                </a:cubicBezTo>
                <a:cubicBezTo>
                  <a:pt x="16012" y="51508"/>
                  <a:pt x="16277" y="50787"/>
                  <a:pt x="16380" y="50036"/>
                </a:cubicBezTo>
                <a:cubicBezTo>
                  <a:pt x="16645" y="48270"/>
                  <a:pt x="15997" y="46504"/>
                  <a:pt x="14702" y="45518"/>
                </a:cubicBezTo>
                <a:close/>
                <a:moveTo>
                  <a:pt x="15630" y="51861"/>
                </a:moveTo>
                <a:lnTo>
                  <a:pt x="15630" y="51861"/>
                </a:lnTo>
                <a:cubicBezTo>
                  <a:pt x="15615" y="51964"/>
                  <a:pt x="15585" y="52096"/>
                  <a:pt x="15556" y="52214"/>
                </a:cubicBezTo>
                <a:cubicBezTo>
                  <a:pt x="15482" y="52361"/>
                  <a:pt x="15394" y="52508"/>
                  <a:pt x="15291" y="52655"/>
                </a:cubicBezTo>
                <a:cubicBezTo>
                  <a:pt x="15321" y="52538"/>
                  <a:pt x="15350" y="52449"/>
                  <a:pt x="15365" y="52332"/>
                </a:cubicBezTo>
                <a:cubicBezTo>
                  <a:pt x="15468" y="52170"/>
                  <a:pt x="15556" y="52008"/>
                  <a:pt x="15630" y="51861"/>
                </a:cubicBezTo>
                <a:close/>
                <a:moveTo>
                  <a:pt x="15365" y="52008"/>
                </a:moveTo>
                <a:lnTo>
                  <a:pt x="15365" y="52008"/>
                </a:lnTo>
                <a:cubicBezTo>
                  <a:pt x="15350" y="52096"/>
                  <a:pt x="15321" y="52214"/>
                  <a:pt x="15291" y="52302"/>
                </a:cubicBezTo>
                <a:cubicBezTo>
                  <a:pt x="15217" y="52435"/>
                  <a:pt x="15144" y="52552"/>
                  <a:pt x="15056" y="52685"/>
                </a:cubicBezTo>
                <a:cubicBezTo>
                  <a:pt x="15070" y="52597"/>
                  <a:pt x="15114" y="52508"/>
                  <a:pt x="15129" y="52435"/>
                </a:cubicBezTo>
                <a:cubicBezTo>
                  <a:pt x="15217" y="52302"/>
                  <a:pt x="15291" y="52155"/>
                  <a:pt x="15365" y="52008"/>
                </a:cubicBezTo>
                <a:close/>
                <a:moveTo>
                  <a:pt x="14900" y="52426"/>
                </a:moveTo>
                <a:lnTo>
                  <a:pt x="14900" y="52426"/>
                </a:lnTo>
                <a:cubicBezTo>
                  <a:pt x="14893" y="52449"/>
                  <a:pt x="14890" y="52471"/>
                  <a:pt x="14879" y="52494"/>
                </a:cubicBezTo>
                <a:cubicBezTo>
                  <a:pt x="14835" y="52567"/>
                  <a:pt x="14776" y="52655"/>
                  <a:pt x="14732" y="52714"/>
                </a:cubicBezTo>
                <a:cubicBezTo>
                  <a:pt x="14761" y="52670"/>
                  <a:pt x="14776" y="52626"/>
                  <a:pt x="14805" y="52597"/>
                </a:cubicBezTo>
                <a:lnTo>
                  <a:pt x="14820" y="52582"/>
                </a:lnTo>
                <a:cubicBezTo>
                  <a:pt x="14843" y="52526"/>
                  <a:pt x="14874" y="52478"/>
                  <a:pt x="14900" y="52426"/>
                </a:cubicBezTo>
                <a:close/>
                <a:moveTo>
                  <a:pt x="15120" y="52265"/>
                </a:moveTo>
                <a:lnTo>
                  <a:pt x="15120" y="52265"/>
                </a:lnTo>
                <a:cubicBezTo>
                  <a:pt x="15116" y="52280"/>
                  <a:pt x="15114" y="52297"/>
                  <a:pt x="15114" y="52317"/>
                </a:cubicBezTo>
                <a:cubicBezTo>
                  <a:pt x="15114" y="52361"/>
                  <a:pt x="15100" y="52376"/>
                  <a:pt x="15100" y="52405"/>
                </a:cubicBezTo>
                <a:cubicBezTo>
                  <a:pt x="15041" y="52523"/>
                  <a:pt x="14967" y="52626"/>
                  <a:pt x="14894" y="52729"/>
                </a:cubicBezTo>
                <a:cubicBezTo>
                  <a:pt x="14908" y="52655"/>
                  <a:pt x="14953" y="52597"/>
                  <a:pt x="14967" y="52523"/>
                </a:cubicBezTo>
                <a:cubicBezTo>
                  <a:pt x="15022" y="52435"/>
                  <a:pt x="15069" y="52355"/>
                  <a:pt x="15120" y="52265"/>
                </a:cubicBezTo>
                <a:close/>
                <a:moveTo>
                  <a:pt x="14982" y="45621"/>
                </a:moveTo>
                <a:lnTo>
                  <a:pt x="14982" y="45621"/>
                </a:lnTo>
                <a:cubicBezTo>
                  <a:pt x="15056" y="45665"/>
                  <a:pt x="15129" y="45695"/>
                  <a:pt x="15188" y="45709"/>
                </a:cubicBezTo>
                <a:cubicBezTo>
                  <a:pt x="16660" y="46975"/>
                  <a:pt x="16969" y="49079"/>
                  <a:pt x="16601" y="50610"/>
                </a:cubicBezTo>
                <a:cubicBezTo>
                  <a:pt x="16395" y="51449"/>
                  <a:pt x="16012" y="52288"/>
                  <a:pt x="15438" y="53068"/>
                </a:cubicBezTo>
                <a:cubicBezTo>
                  <a:pt x="15468" y="52965"/>
                  <a:pt x="15482" y="52847"/>
                  <a:pt x="15497" y="52759"/>
                </a:cubicBezTo>
                <a:cubicBezTo>
                  <a:pt x="16012" y="51993"/>
                  <a:pt x="16351" y="51184"/>
                  <a:pt x="16513" y="50345"/>
                </a:cubicBezTo>
                <a:cubicBezTo>
                  <a:pt x="16866" y="48535"/>
                  <a:pt x="16277" y="46695"/>
                  <a:pt x="14982" y="45621"/>
                </a:cubicBezTo>
                <a:close/>
                <a:moveTo>
                  <a:pt x="15497" y="52405"/>
                </a:moveTo>
                <a:cubicBezTo>
                  <a:pt x="15497" y="52435"/>
                  <a:pt x="15497" y="52449"/>
                  <a:pt x="15482" y="52479"/>
                </a:cubicBezTo>
                <a:cubicBezTo>
                  <a:pt x="15468" y="52582"/>
                  <a:pt x="15438" y="52655"/>
                  <a:pt x="15424" y="52744"/>
                </a:cubicBezTo>
                <a:cubicBezTo>
                  <a:pt x="15365" y="52876"/>
                  <a:pt x="15276" y="52979"/>
                  <a:pt x="15188" y="53112"/>
                </a:cubicBezTo>
                <a:lnTo>
                  <a:pt x="15247" y="52832"/>
                </a:lnTo>
                <a:cubicBezTo>
                  <a:pt x="15335" y="52685"/>
                  <a:pt x="15424" y="52552"/>
                  <a:pt x="15497" y="52405"/>
                </a:cubicBezTo>
                <a:close/>
                <a:moveTo>
                  <a:pt x="14599" y="52920"/>
                </a:moveTo>
                <a:cubicBezTo>
                  <a:pt x="14599" y="52950"/>
                  <a:pt x="14585" y="52965"/>
                  <a:pt x="14585" y="52994"/>
                </a:cubicBezTo>
                <a:cubicBezTo>
                  <a:pt x="14541" y="53038"/>
                  <a:pt x="14526" y="53097"/>
                  <a:pt x="14482" y="53126"/>
                </a:cubicBezTo>
                <a:cubicBezTo>
                  <a:pt x="14467" y="53097"/>
                  <a:pt x="14482" y="53068"/>
                  <a:pt x="14511" y="53053"/>
                </a:cubicBezTo>
                <a:cubicBezTo>
                  <a:pt x="14541" y="53023"/>
                  <a:pt x="14555" y="52965"/>
                  <a:pt x="14599" y="52920"/>
                </a:cubicBezTo>
                <a:close/>
                <a:moveTo>
                  <a:pt x="15262" y="52538"/>
                </a:moveTo>
                <a:lnTo>
                  <a:pt x="15262" y="52538"/>
                </a:lnTo>
                <a:cubicBezTo>
                  <a:pt x="15247" y="52626"/>
                  <a:pt x="15217" y="52729"/>
                  <a:pt x="15188" y="52817"/>
                </a:cubicBezTo>
                <a:cubicBezTo>
                  <a:pt x="15114" y="52920"/>
                  <a:pt x="15026" y="53038"/>
                  <a:pt x="14953" y="53141"/>
                </a:cubicBezTo>
                <a:cubicBezTo>
                  <a:pt x="14967" y="53068"/>
                  <a:pt x="14982" y="52979"/>
                  <a:pt x="15026" y="52906"/>
                </a:cubicBezTo>
                <a:cubicBezTo>
                  <a:pt x="15114" y="52773"/>
                  <a:pt x="15188" y="52655"/>
                  <a:pt x="15262" y="52538"/>
                </a:cubicBezTo>
                <a:close/>
                <a:moveTo>
                  <a:pt x="15026" y="52655"/>
                </a:moveTo>
                <a:lnTo>
                  <a:pt x="14967" y="52876"/>
                </a:lnTo>
                <a:cubicBezTo>
                  <a:pt x="14894" y="52979"/>
                  <a:pt x="14820" y="53068"/>
                  <a:pt x="14747" y="53171"/>
                </a:cubicBezTo>
                <a:cubicBezTo>
                  <a:pt x="14761" y="53097"/>
                  <a:pt x="14805" y="53023"/>
                  <a:pt x="14820" y="52950"/>
                </a:cubicBezTo>
                <a:cubicBezTo>
                  <a:pt x="14879" y="52847"/>
                  <a:pt x="14953" y="52744"/>
                  <a:pt x="15026" y="52655"/>
                </a:cubicBezTo>
                <a:close/>
                <a:moveTo>
                  <a:pt x="14791" y="52773"/>
                </a:moveTo>
                <a:lnTo>
                  <a:pt x="14747" y="52950"/>
                </a:lnTo>
                <a:cubicBezTo>
                  <a:pt x="14688" y="53023"/>
                  <a:pt x="14629" y="53112"/>
                  <a:pt x="14555" y="53185"/>
                </a:cubicBezTo>
                <a:cubicBezTo>
                  <a:pt x="14570" y="53126"/>
                  <a:pt x="14599" y="53068"/>
                  <a:pt x="14614" y="53038"/>
                </a:cubicBezTo>
                <a:cubicBezTo>
                  <a:pt x="14629" y="52994"/>
                  <a:pt x="14673" y="52965"/>
                  <a:pt x="14688" y="52950"/>
                </a:cubicBezTo>
                <a:lnTo>
                  <a:pt x="14791" y="52773"/>
                </a:lnTo>
                <a:close/>
                <a:moveTo>
                  <a:pt x="14467" y="53244"/>
                </a:moveTo>
                <a:cubicBezTo>
                  <a:pt x="14452" y="53274"/>
                  <a:pt x="14438" y="53318"/>
                  <a:pt x="14408" y="53362"/>
                </a:cubicBezTo>
                <a:cubicBezTo>
                  <a:pt x="14379" y="53406"/>
                  <a:pt x="14364" y="53435"/>
                  <a:pt x="14320" y="53480"/>
                </a:cubicBezTo>
                <a:lnTo>
                  <a:pt x="14261" y="53538"/>
                </a:lnTo>
                <a:cubicBezTo>
                  <a:pt x="14290" y="53494"/>
                  <a:pt x="14305" y="53465"/>
                  <a:pt x="14320" y="53406"/>
                </a:cubicBezTo>
                <a:cubicBezTo>
                  <a:pt x="14379" y="53347"/>
                  <a:pt x="14408" y="53288"/>
                  <a:pt x="14467" y="53244"/>
                </a:cubicBezTo>
                <a:close/>
                <a:moveTo>
                  <a:pt x="15424" y="52906"/>
                </a:moveTo>
                <a:lnTo>
                  <a:pt x="15424" y="52906"/>
                </a:lnTo>
                <a:cubicBezTo>
                  <a:pt x="15409" y="52994"/>
                  <a:pt x="15394" y="53112"/>
                  <a:pt x="15365" y="53200"/>
                </a:cubicBezTo>
                <a:cubicBezTo>
                  <a:pt x="15276" y="53318"/>
                  <a:pt x="15203" y="53421"/>
                  <a:pt x="15114" y="53538"/>
                </a:cubicBezTo>
                <a:cubicBezTo>
                  <a:pt x="15129" y="53435"/>
                  <a:pt x="15144" y="53347"/>
                  <a:pt x="15173" y="53274"/>
                </a:cubicBezTo>
                <a:cubicBezTo>
                  <a:pt x="15262" y="53141"/>
                  <a:pt x="15350" y="53038"/>
                  <a:pt x="15424" y="52906"/>
                </a:cubicBezTo>
                <a:close/>
                <a:moveTo>
                  <a:pt x="15276" y="45695"/>
                </a:moveTo>
                <a:cubicBezTo>
                  <a:pt x="15335" y="45739"/>
                  <a:pt x="15394" y="45768"/>
                  <a:pt x="15438" y="45783"/>
                </a:cubicBezTo>
                <a:cubicBezTo>
                  <a:pt x="16954" y="47152"/>
                  <a:pt x="17190" y="49315"/>
                  <a:pt x="16748" y="50919"/>
                </a:cubicBezTo>
                <a:cubicBezTo>
                  <a:pt x="16498" y="51817"/>
                  <a:pt x="16027" y="52700"/>
                  <a:pt x="15365" y="53538"/>
                </a:cubicBezTo>
                <a:cubicBezTo>
                  <a:pt x="15394" y="53435"/>
                  <a:pt x="15409" y="53332"/>
                  <a:pt x="15424" y="53229"/>
                </a:cubicBezTo>
                <a:cubicBezTo>
                  <a:pt x="16027" y="52405"/>
                  <a:pt x="16454" y="51552"/>
                  <a:pt x="16674" y="50639"/>
                </a:cubicBezTo>
                <a:cubicBezTo>
                  <a:pt x="17042" y="49094"/>
                  <a:pt x="16733" y="47004"/>
                  <a:pt x="15276" y="45695"/>
                </a:cubicBezTo>
                <a:close/>
                <a:moveTo>
                  <a:pt x="14894" y="53053"/>
                </a:moveTo>
                <a:lnTo>
                  <a:pt x="14835" y="53274"/>
                </a:lnTo>
                <a:cubicBezTo>
                  <a:pt x="14761" y="53362"/>
                  <a:pt x="14688" y="53465"/>
                  <a:pt x="14599" y="53553"/>
                </a:cubicBezTo>
                <a:lnTo>
                  <a:pt x="14658" y="53332"/>
                </a:lnTo>
                <a:cubicBezTo>
                  <a:pt x="14747" y="53259"/>
                  <a:pt x="14820" y="53141"/>
                  <a:pt x="14894" y="53053"/>
                </a:cubicBezTo>
                <a:close/>
                <a:moveTo>
                  <a:pt x="15144" y="52979"/>
                </a:moveTo>
                <a:cubicBezTo>
                  <a:pt x="15129" y="53038"/>
                  <a:pt x="15129" y="53068"/>
                  <a:pt x="15114" y="53126"/>
                </a:cubicBezTo>
                <a:cubicBezTo>
                  <a:pt x="15114" y="53171"/>
                  <a:pt x="15100" y="53200"/>
                  <a:pt x="15100" y="53259"/>
                </a:cubicBezTo>
                <a:cubicBezTo>
                  <a:pt x="15026" y="53347"/>
                  <a:pt x="14923" y="53435"/>
                  <a:pt x="14835" y="53553"/>
                </a:cubicBezTo>
                <a:lnTo>
                  <a:pt x="14835" y="53509"/>
                </a:lnTo>
                <a:cubicBezTo>
                  <a:pt x="14850" y="53435"/>
                  <a:pt x="14879" y="53391"/>
                  <a:pt x="14894" y="53318"/>
                </a:cubicBezTo>
                <a:cubicBezTo>
                  <a:pt x="14982" y="53200"/>
                  <a:pt x="15056" y="53097"/>
                  <a:pt x="15144" y="52979"/>
                </a:cubicBezTo>
                <a:close/>
                <a:moveTo>
                  <a:pt x="14658" y="53171"/>
                </a:moveTo>
                <a:cubicBezTo>
                  <a:pt x="14658" y="53200"/>
                  <a:pt x="14629" y="53259"/>
                  <a:pt x="14614" y="53332"/>
                </a:cubicBezTo>
                <a:cubicBezTo>
                  <a:pt x="14541" y="53406"/>
                  <a:pt x="14482" y="53494"/>
                  <a:pt x="14408" y="53568"/>
                </a:cubicBezTo>
                <a:lnTo>
                  <a:pt x="14467" y="53406"/>
                </a:lnTo>
                <a:cubicBezTo>
                  <a:pt x="14482" y="53362"/>
                  <a:pt x="14526" y="53347"/>
                  <a:pt x="14541" y="53318"/>
                </a:cubicBezTo>
                <a:cubicBezTo>
                  <a:pt x="14585" y="53259"/>
                  <a:pt x="14614" y="53200"/>
                  <a:pt x="14658" y="53171"/>
                </a:cubicBezTo>
                <a:close/>
                <a:moveTo>
                  <a:pt x="14145" y="53661"/>
                </a:moveTo>
                <a:lnTo>
                  <a:pt x="14145" y="53661"/>
                </a:lnTo>
                <a:cubicBezTo>
                  <a:pt x="14139" y="53679"/>
                  <a:pt x="14132" y="53697"/>
                  <a:pt x="14114" y="53715"/>
                </a:cubicBezTo>
                <a:lnTo>
                  <a:pt x="14011" y="53833"/>
                </a:lnTo>
                <a:cubicBezTo>
                  <a:pt x="14025" y="53803"/>
                  <a:pt x="14040" y="53774"/>
                  <a:pt x="14070" y="53759"/>
                </a:cubicBezTo>
                <a:cubicBezTo>
                  <a:pt x="14093" y="53724"/>
                  <a:pt x="14125" y="53699"/>
                  <a:pt x="14145" y="53661"/>
                </a:cubicBezTo>
                <a:close/>
                <a:moveTo>
                  <a:pt x="14335" y="53553"/>
                </a:moveTo>
                <a:lnTo>
                  <a:pt x="14335" y="53553"/>
                </a:lnTo>
                <a:cubicBezTo>
                  <a:pt x="14320" y="53612"/>
                  <a:pt x="14305" y="53641"/>
                  <a:pt x="14290" y="53700"/>
                </a:cubicBezTo>
                <a:cubicBezTo>
                  <a:pt x="14246" y="53730"/>
                  <a:pt x="14217" y="53789"/>
                  <a:pt x="14158" y="53833"/>
                </a:cubicBezTo>
                <a:lnTo>
                  <a:pt x="14099" y="53877"/>
                </a:lnTo>
                <a:cubicBezTo>
                  <a:pt x="14114" y="53833"/>
                  <a:pt x="14143" y="53789"/>
                  <a:pt x="14158" y="53730"/>
                </a:cubicBezTo>
                <a:cubicBezTo>
                  <a:pt x="14231" y="53686"/>
                  <a:pt x="14290" y="53627"/>
                  <a:pt x="14335" y="53553"/>
                </a:cubicBezTo>
                <a:close/>
                <a:moveTo>
                  <a:pt x="14555" y="53494"/>
                </a:moveTo>
                <a:lnTo>
                  <a:pt x="14555" y="53494"/>
                </a:lnTo>
                <a:cubicBezTo>
                  <a:pt x="14541" y="53553"/>
                  <a:pt x="14526" y="53627"/>
                  <a:pt x="14511" y="53686"/>
                </a:cubicBezTo>
                <a:cubicBezTo>
                  <a:pt x="14438" y="53759"/>
                  <a:pt x="14364" y="53848"/>
                  <a:pt x="14290" y="53921"/>
                </a:cubicBezTo>
                <a:cubicBezTo>
                  <a:pt x="14305" y="53862"/>
                  <a:pt x="14320" y="53789"/>
                  <a:pt x="14335" y="53730"/>
                </a:cubicBezTo>
                <a:cubicBezTo>
                  <a:pt x="14364" y="53715"/>
                  <a:pt x="14379" y="53686"/>
                  <a:pt x="14408" y="53656"/>
                </a:cubicBezTo>
                <a:cubicBezTo>
                  <a:pt x="14467" y="53612"/>
                  <a:pt x="14511" y="53553"/>
                  <a:pt x="14555" y="53494"/>
                </a:cubicBezTo>
                <a:close/>
                <a:moveTo>
                  <a:pt x="14791" y="53435"/>
                </a:moveTo>
                <a:cubicBezTo>
                  <a:pt x="14791" y="53465"/>
                  <a:pt x="14776" y="53480"/>
                  <a:pt x="14776" y="53509"/>
                </a:cubicBezTo>
                <a:cubicBezTo>
                  <a:pt x="14761" y="53568"/>
                  <a:pt x="14761" y="53627"/>
                  <a:pt x="14747" y="53671"/>
                </a:cubicBezTo>
                <a:cubicBezTo>
                  <a:pt x="14673" y="53759"/>
                  <a:pt x="14599" y="53848"/>
                  <a:pt x="14511" y="53921"/>
                </a:cubicBezTo>
                <a:lnTo>
                  <a:pt x="14511" y="53906"/>
                </a:lnTo>
                <a:cubicBezTo>
                  <a:pt x="14526" y="53833"/>
                  <a:pt x="14541" y="53774"/>
                  <a:pt x="14555" y="53715"/>
                </a:cubicBezTo>
                <a:cubicBezTo>
                  <a:pt x="14629" y="53627"/>
                  <a:pt x="14732" y="53538"/>
                  <a:pt x="14791" y="53435"/>
                </a:cubicBezTo>
                <a:close/>
                <a:moveTo>
                  <a:pt x="15056" y="53391"/>
                </a:moveTo>
                <a:lnTo>
                  <a:pt x="15056" y="53391"/>
                </a:lnTo>
                <a:cubicBezTo>
                  <a:pt x="15041" y="53480"/>
                  <a:pt x="15026" y="53553"/>
                  <a:pt x="15026" y="53641"/>
                </a:cubicBezTo>
                <a:cubicBezTo>
                  <a:pt x="14953" y="53730"/>
                  <a:pt x="14850" y="53833"/>
                  <a:pt x="14761" y="53921"/>
                </a:cubicBezTo>
                <a:cubicBezTo>
                  <a:pt x="14776" y="53848"/>
                  <a:pt x="14776" y="53774"/>
                  <a:pt x="14805" y="53700"/>
                </a:cubicBezTo>
                <a:cubicBezTo>
                  <a:pt x="14894" y="53612"/>
                  <a:pt x="14967" y="53494"/>
                  <a:pt x="15056" y="53391"/>
                </a:cubicBezTo>
                <a:close/>
                <a:moveTo>
                  <a:pt x="15335" y="53347"/>
                </a:moveTo>
                <a:lnTo>
                  <a:pt x="15276" y="53627"/>
                </a:lnTo>
                <a:cubicBezTo>
                  <a:pt x="15217" y="53730"/>
                  <a:pt x="15129" y="53833"/>
                  <a:pt x="15041" y="53921"/>
                </a:cubicBezTo>
                <a:cubicBezTo>
                  <a:pt x="15056" y="53833"/>
                  <a:pt x="15056" y="53759"/>
                  <a:pt x="15070" y="53656"/>
                </a:cubicBezTo>
                <a:cubicBezTo>
                  <a:pt x="15173" y="53553"/>
                  <a:pt x="15247" y="53465"/>
                  <a:pt x="15335" y="53347"/>
                </a:cubicBezTo>
                <a:close/>
                <a:moveTo>
                  <a:pt x="15541" y="45798"/>
                </a:moveTo>
                <a:cubicBezTo>
                  <a:pt x="15585" y="45798"/>
                  <a:pt x="15644" y="45842"/>
                  <a:pt x="15703" y="45857"/>
                </a:cubicBezTo>
                <a:cubicBezTo>
                  <a:pt x="17248" y="47299"/>
                  <a:pt x="17410" y="49565"/>
                  <a:pt x="16895" y="51213"/>
                </a:cubicBezTo>
                <a:cubicBezTo>
                  <a:pt x="16601" y="52170"/>
                  <a:pt x="16071" y="53097"/>
                  <a:pt x="15321" y="53951"/>
                </a:cubicBezTo>
                <a:cubicBezTo>
                  <a:pt x="15335" y="53862"/>
                  <a:pt x="15335" y="53774"/>
                  <a:pt x="15350" y="53686"/>
                </a:cubicBezTo>
                <a:cubicBezTo>
                  <a:pt x="16071" y="52817"/>
                  <a:pt x="16542" y="51920"/>
                  <a:pt x="16822" y="50948"/>
                </a:cubicBezTo>
                <a:cubicBezTo>
                  <a:pt x="17263" y="49359"/>
                  <a:pt x="17028" y="47181"/>
                  <a:pt x="15541" y="45798"/>
                </a:cubicBezTo>
                <a:close/>
                <a:moveTo>
                  <a:pt x="13864" y="53995"/>
                </a:moveTo>
                <a:cubicBezTo>
                  <a:pt x="13864" y="53995"/>
                  <a:pt x="13864" y="54009"/>
                  <a:pt x="13849" y="54009"/>
                </a:cubicBezTo>
                <a:lnTo>
                  <a:pt x="13864" y="53995"/>
                </a:lnTo>
                <a:close/>
                <a:moveTo>
                  <a:pt x="13811" y="54048"/>
                </a:moveTo>
                <a:cubicBezTo>
                  <a:pt x="13807" y="54056"/>
                  <a:pt x="13805" y="54063"/>
                  <a:pt x="13805" y="54068"/>
                </a:cubicBezTo>
                <a:lnTo>
                  <a:pt x="13805" y="54054"/>
                </a:lnTo>
                <a:lnTo>
                  <a:pt x="13811" y="54048"/>
                </a:lnTo>
                <a:close/>
                <a:moveTo>
                  <a:pt x="14040" y="53906"/>
                </a:moveTo>
                <a:cubicBezTo>
                  <a:pt x="14025" y="53936"/>
                  <a:pt x="14011" y="53965"/>
                  <a:pt x="13996" y="54024"/>
                </a:cubicBezTo>
                <a:lnTo>
                  <a:pt x="13849" y="54171"/>
                </a:lnTo>
                <a:cubicBezTo>
                  <a:pt x="13864" y="54142"/>
                  <a:pt x="13878" y="54098"/>
                  <a:pt x="13893" y="54054"/>
                </a:cubicBezTo>
                <a:cubicBezTo>
                  <a:pt x="13952" y="54009"/>
                  <a:pt x="13996" y="53951"/>
                  <a:pt x="14040" y="53906"/>
                </a:cubicBezTo>
                <a:close/>
                <a:moveTo>
                  <a:pt x="14202" y="53862"/>
                </a:moveTo>
                <a:lnTo>
                  <a:pt x="14202" y="53862"/>
                </a:lnTo>
                <a:cubicBezTo>
                  <a:pt x="14217" y="53921"/>
                  <a:pt x="14187" y="53980"/>
                  <a:pt x="14173" y="54024"/>
                </a:cubicBezTo>
                <a:lnTo>
                  <a:pt x="14011" y="54201"/>
                </a:lnTo>
                <a:lnTo>
                  <a:pt x="13967" y="54230"/>
                </a:lnTo>
                <a:lnTo>
                  <a:pt x="14025" y="54068"/>
                </a:lnTo>
                <a:cubicBezTo>
                  <a:pt x="14084" y="54009"/>
                  <a:pt x="14128" y="53936"/>
                  <a:pt x="14187" y="53877"/>
                </a:cubicBezTo>
                <a:lnTo>
                  <a:pt x="14202" y="53862"/>
                </a:lnTo>
                <a:close/>
                <a:moveTo>
                  <a:pt x="14467" y="53833"/>
                </a:moveTo>
                <a:cubicBezTo>
                  <a:pt x="14467" y="53848"/>
                  <a:pt x="14452" y="53862"/>
                  <a:pt x="14452" y="53877"/>
                </a:cubicBezTo>
                <a:cubicBezTo>
                  <a:pt x="14438" y="53921"/>
                  <a:pt x="14438" y="53980"/>
                  <a:pt x="14408" y="54009"/>
                </a:cubicBezTo>
                <a:cubicBezTo>
                  <a:pt x="14335" y="54083"/>
                  <a:pt x="14261" y="54171"/>
                  <a:pt x="14173" y="54245"/>
                </a:cubicBezTo>
                <a:cubicBezTo>
                  <a:pt x="14187" y="54201"/>
                  <a:pt x="14217" y="54127"/>
                  <a:pt x="14231" y="54068"/>
                </a:cubicBezTo>
                <a:lnTo>
                  <a:pt x="14261" y="54024"/>
                </a:lnTo>
                <a:cubicBezTo>
                  <a:pt x="14335" y="53951"/>
                  <a:pt x="14408" y="53906"/>
                  <a:pt x="14467" y="53833"/>
                </a:cubicBezTo>
                <a:close/>
                <a:moveTo>
                  <a:pt x="14732" y="53789"/>
                </a:moveTo>
                <a:cubicBezTo>
                  <a:pt x="14702" y="53862"/>
                  <a:pt x="14702" y="53936"/>
                  <a:pt x="14688" y="54009"/>
                </a:cubicBezTo>
                <a:cubicBezTo>
                  <a:pt x="14614" y="54098"/>
                  <a:pt x="14526" y="54171"/>
                  <a:pt x="14452" y="54274"/>
                </a:cubicBezTo>
                <a:cubicBezTo>
                  <a:pt x="14467" y="54201"/>
                  <a:pt x="14467" y="54127"/>
                  <a:pt x="14482" y="54068"/>
                </a:cubicBezTo>
                <a:cubicBezTo>
                  <a:pt x="14555" y="53980"/>
                  <a:pt x="14658" y="53877"/>
                  <a:pt x="14732" y="53789"/>
                </a:cubicBezTo>
                <a:close/>
                <a:moveTo>
                  <a:pt x="15026" y="53774"/>
                </a:moveTo>
                <a:lnTo>
                  <a:pt x="15026" y="53774"/>
                </a:lnTo>
                <a:cubicBezTo>
                  <a:pt x="14997" y="53848"/>
                  <a:pt x="14997" y="53936"/>
                  <a:pt x="14982" y="54009"/>
                </a:cubicBezTo>
                <a:cubicBezTo>
                  <a:pt x="14894" y="54083"/>
                  <a:pt x="14805" y="54171"/>
                  <a:pt x="14732" y="54274"/>
                </a:cubicBezTo>
                <a:cubicBezTo>
                  <a:pt x="14747" y="54201"/>
                  <a:pt x="14747" y="54127"/>
                  <a:pt x="14761" y="54054"/>
                </a:cubicBezTo>
                <a:cubicBezTo>
                  <a:pt x="14850" y="53951"/>
                  <a:pt x="14923" y="53862"/>
                  <a:pt x="15026" y="53774"/>
                </a:cubicBezTo>
                <a:close/>
                <a:moveTo>
                  <a:pt x="15276" y="53774"/>
                </a:moveTo>
                <a:lnTo>
                  <a:pt x="15276" y="53774"/>
                </a:lnTo>
                <a:cubicBezTo>
                  <a:pt x="15262" y="53862"/>
                  <a:pt x="15262" y="53951"/>
                  <a:pt x="15247" y="54054"/>
                </a:cubicBezTo>
                <a:cubicBezTo>
                  <a:pt x="15173" y="54098"/>
                  <a:pt x="15100" y="54201"/>
                  <a:pt x="14997" y="54289"/>
                </a:cubicBezTo>
                <a:cubicBezTo>
                  <a:pt x="14997" y="54215"/>
                  <a:pt x="15026" y="54127"/>
                  <a:pt x="15041" y="54054"/>
                </a:cubicBezTo>
                <a:cubicBezTo>
                  <a:pt x="15129" y="53951"/>
                  <a:pt x="15203" y="53862"/>
                  <a:pt x="15276" y="53774"/>
                </a:cubicBezTo>
                <a:close/>
                <a:moveTo>
                  <a:pt x="15791" y="45842"/>
                </a:moveTo>
                <a:lnTo>
                  <a:pt x="15791" y="45842"/>
                </a:lnTo>
                <a:cubicBezTo>
                  <a:pt x="15850" y="45886"/>
                  <a:pt x="15909" y="45915"/>
                  <a:pt x="15953" y="45930"/>
                </a:cubicBezTo>
                <a:cubicBezTo>
                  <a:pt x="17528" y="47446"/>
                  <a:pt x="17646" y="49815"/>
                  <a:pt x="17057" y="51508"/>
                </a:cubicBezTo>
                <a:cubicBezTo>
                  <a:pt x="16719" y="52508"/>
                  <a:pt x="16130" y="53465"/>
                  <a:pt x="15276" y="54318"/>
                </a:cubicBezTo>
                <a:cubicBezTo>
                  <a:pt x="15276" y="54230"/>
                  <a:pt x="15291" y="54142"/>
                  <a:pt x="15291" y="54054"/>
                </a:cubicBezTo>
                <a:cubicBezTo>
                  <a:pt x="16086" y="53171"/>
                  <a:pt x="16660" y="52214"/>
                  <a:pt x="16969" y="51213"/>
                </a:cubicBezTo>
                <a:cubicBezTo>
                  <a:pt x="17484" y="49580"/>
                  <a:pt x="17322" y="47313"/>
                  <a:pt x="15791" y="45842"/>
                </a:cubicBezTo>
                <a:close/>
                <a:moveTo>
                  <a:pt x="13731" y="54230"/>
                </a:moveTo>
                <a:cubicBezTo>
                  <a:pt x="13716" y="54274"/>
                  <a:pt x="13716" y="54289"/>
                  <a:pt x="13702" y="54318"/>
                </a:cubicBezTo>
                <a:lnTo>
                  <a:pt x="13584" y="54436"/>
                </a:lnTo>
                <a:cubicBezTo>
                  <a:pt x="13628" y="54392"/>
                  <a:pt x="13628" y="54377"/>
                  <a:pt x="13643" y="54348"/>
                </a:cubicBezTo>
                <a:cubicBezTo>
                  <a:pt x="13672" y="54304"/>
                  <a:pt x="13716" y="54274"/>
                  <a:pt x="13731" y="54230"/>
                </a:cubicBezTo>
                <a:close/>
                <a:moveTo>
                  <a:pt x="13937" y="54201"/>
                </a:moveTo>
                <a:cubicBezTo>
                  <a:pt x="13922" y="54245"/>
                  <a:pt x="13893" y="54289"/>
                  <a:pt x="13878" y="54348"/>
                </a:cubicBezTo>
                <a:cubicBezTo>
                  <a:pt x="13819" y="54392"/>
                  <a:pt x="13775" y="54451"/>
                  <a:pt x="13702" y="54510"/>
                </a:cubicBezTo>
                <a:cubicBezTo>
                  <a:pt x="13716" y="54451"/>
                  <a:pt x="13731" y="54421"/>
                  <a:pt x="13746" y="54363"/>
                </a:cubicBezTo>
                <a:cubicBezTo>
                  <a:pt x="13819" y="54304"/>
                  <a:pt x="13878" y="54245"/>
                  <a:pt x="13937" y="54201"/>
                </a:cubicBezTo>
                <a:close/>
                <a:moveTo>
                  <a:pt x="14143" y="54171"/>
                </a:moveTo>
                <a:lnTo>
                  <a:pt x="14143" y="54171"/>
                </a:lnTo>
                <a:cubicBezTo>
                  <a:pt x="14114" y="54215"/>
                  <a:pt x="14114" y="54245"/>
                  <a:pt x="14099" y="54289"/>
                </a:cubicBezTo>
                <a:cubicBezTo>
                  <a:pt x="14099" y="54304"/>
                  <a:pt x="14084" y="54348"/>
                  <a:pt x="14084" y="54363"/>
                </a:cubicBezTo>
                <a:cubicBezTo>
                  <a:pt x="14011" y="54436"/>
                  <a:pt x="13937" y="54495"/>
                  <a:pt x="13864" y="54569"/>
                </a:cubicBezTo>
                <a:lnTo>
                  <a:pt x="13922" y="54392"/>
                </a:lnTo>
                <a:cubicBezTo>
                  <a:pt x="13967" y="54318"/>
                  <a:pt x="14025" y="54289"/>
                  <a:pt x="14070" y="54245"/>
                </a:cubicBezTo>
                <a:lnTo>
                  <a:pt x="14143" y="54171"/>
                </a:lnTo>
                <a:close/>
                <a:moveTo>
                  <a:pt x="14393" y="54157"/>
                </a:moveTo>
                <a:lnTo>
                  <a:pt x="14393" y="54157"/>
                </a:lnTo>
                <a:cubicBezTo>
                  <a:pt x="14379" y="54215"/>
                  <a:pt x="14379" y="54289"/>
                  <a:pt x="14364" y="54363"/>
                </a:cubicBezTo>
                <a:cubicBezTo>
                  <a:pt x="14290" y="54421"/>
                  <a:pt x="14187" y="54495"/>
                  <a:pt x="14114" y="54583"/>
                </a:cubicBezTo>
                <a:cubicBezTo>
                  <a:pt x="14143" y="54524"/>
                  <a:pt x="14143" y="54451"/>
                  <a:pt x="14158" y="54392"/>
                </a:cubicBezTo>
                <a:cubicBezTo>
                  <a:pt x="14231" y="54318"/>
                  <a:pt x="14320" y="54245"/>
                  <a:pt x="14393" y="54157"/>
                </a:cubicBezTo>
                <a:close/>
                <a:moveTo>
                  <a:pt x="14673" y="54127"/>
                </a:moveTo>
                <a:lnTo>
                  <a:pt x="14673" y="54127"/>
                </a:lnTo>
                <a:cubicBezTo>
                  <a:pt x="14658" y="54201"/>
                  <a:pt x="14658" y="54274"/>
                  <a:pt x="14629" y="54348"/>
                </a:cubicBezTo>
                <a:cubicBezTo>
                  <a:pt x="14555" y="54421"/>
                  <a:pt x="14482" y="54510"/>
                  <a:pt x="14393" y="54583"/>
                </a:cubicBezTo>
                <a:cubicBezTo>
                  <a:pt x="14393" y="54510"/>
                  <a:pt x="14408" y="54436"/>
                  <a:pt x="14408" y="54377"/>
                </a:cubicBezTo>
                <a:lnTo>
                  <a:pt x="14673" y="54127"/>
                </a:lnTo>
                <a:close/>
                <a:moveTo>
                  <a:pt x="14953" y="54127"/>
                </a:moveTo>
                <a:lnTo>
                  <a:pt x="14953" y="54127"/>
                </a:lnTo>
                <a:cubicBezTo>
                  <a:pt x="14923" y="54201"/>
                  <a:pt x="14923" y="54289"/>
                  <a:pt x="14923" y="54363"/>
                </a:cubicBezTo>
                <a:lnTo>
                  <a:pt x="14688" y="54598"/>
                </a:lnTo>
                <a:cubicBezTo>
                  <a:pt x="14688" y="54524"/>
                  <a:pt x="14702" y="54451"/>
                  <a:pt x="14702" y="54377"/>
                </a:cubicBezTo>
                <a:cubicBezTo>
                  <a:pt x="14805" y="54289"/>
                  <a:pt x="14879" y="54215"/>
                  <a:pt x="14953" y="54127"/>
                </a:cubicBezTo>
                <a:close/>
                <a:moveTo>
                  <a:pt x="15247" y="54142"/>
                </a:moveTo>
                <a:lnTo>
                  <a:pt x="15247" y="54142"/>
                </a:lnTo>
                <a:cubicBezTo>
                  <a:pt x="15217" y="54230"/>
                  <a:pt x="15217" y="54304"/>
                  <a:pt x="15217" y="54392"/>
                </a:cubicBezTo>
                <a:cubicBezTo>
                  <a:pt x="15129" y="54466"/>
                  <a:pt x="15056" y="54539"/>
                  <a:pt x="14982" y="54613"/>
                </a:cubicBezTo>
                <a:cubicBezTo>
                  <a:pt x="14982" y="54539"/>
                  <a:pt x="14997" y="54451"/>
                  <a:pt x="14997" y="54377"/>
                </a:cubicBezTo>
                <a:lnTo>
                  <a:pt x="15247" y="54142"/>
                </a:lnTo>
                <a:close/>
                <a:moveTo>
                  <a:pt x="13452" y="54569"/>
                </a:moveTo>
                <a:cubicBezTo>
                  <a:pt x="13452" y="54583"/>
                  <a:pt x="13437" y="54583"/>
                  <a:pt x="13437" y="54598"/>
                </a:cubicBezTo>
                <a:lnTo>
                  <a:pt x="13402" y="54633"/>
                </a:lnTo>
                <a:lnTo>
                  <a:pt x="13402" y="54633"/>
                </a:lnTo>
                <a:cubicBezTo>
                  <a:pt x="13407" y="54622"/>
                  <a:pt x="13407" y="54613"/>
                  <a:pt x="13407" y="54613"/>
                </a:cubicBezTo>
                <a:lnTo>
                  <a:pt x="13452" y="54569"/>
                </a:lnTo>
                <a:close/>
                <a:moveTo>
                  <a:pt x="16086" y="45960"/>
                </a:moveTo>
                <a:cubicBezTo>
                  <a:pt x="16100" y="45960"/>
                  <a:pt x="16159" y="45989"/>
                  <a:pt x="16218" y="46004"/>
                </a:cubicBezTo>
                <a:cubicBezTo>
                  <a:pt x="17602" y="47387"/>
                  <a:pt x="17999" y="49742"/>
                  <a:pt x="17204" y="51802"/>
                </a:cubicBezTo>
                <a:cubicBezTo>
                  <a:pt x="16822" y="52832"/>
                  <a:pt x="16159" y="53803"/>
                  <a:pt x="15262" y="54686"/>
                </a:cubicBezTo>
                <a:cubicBezTo>
                  <a:pt x="15262" y="54598"/>
                  <a:pt x="15262" y="54524"/>
                  <a:pt x="15276" y="54436"/>
                </a:cubicBezTo>
                <a:cubicBezTo>
                  <a:pt x="16145" y="53538"/>
                  <a:pt x="16763" y="52552"/>
                  <a:pt x="17131" y="51522"/>
                </a:cubicBezTo>
                <a:cubicBezTo>
                  <a:pt x="17719" y="49830"/>
                  <a:pt x="17616" y="47475"/>
                  <a:pt x="16086" y="45960"/>
                </a:cubicBezTo>
                <a:close/>
                <a:moveTo>
                  <a:pt x="13643" y="54495"/>
                </a:moveTo>
                <a:lnTo>
                  <a:pt x="13643" y="54495"/>
                </a:lnTo>
                <a:cubicBezTo>
                  <a:pt x="13628" y="54524"/>
                  <a:pt x="13599" y="54569"/>
                  <a:pt x="13599" y="54613"/>
                </a:cubicBezTo>
                <a:cubicBezTo>
                  <a:pt x="13569" y="54657"/>
                  <a:pt x="13510" y="54716"/>
                  <a:pt x="13452" y="54745"/>
                </a:cubicBezTo>
                <a:lnTo>
                  <a:pt x="13437" y="54760"/>
                </a:lnTo>
                <a:cubicBezTo>
                  <a:pt x="13452" y="54731"/>
                  <a:pt x="13481" y="54686"/>
                  <a:pt x="13496" y="54642"/>
                </a:cubicBezTo>
                <a:cubicBezTo>
                  <a:pt x="13555" y="54583"/>
                  <a:pt x="13584" y="54524"/>
                  <a:pt x="13643" y="54495"/>
                </a:cubicBezTo>
                <a:close/>
                <a:moveTo>
                  <a:pt x="13819" y="54451"/>
                </a:moveTo>
                <a:cubicBezTo>
                  <a:pt x="13819" y="54524"/>
                  <a:pt x="13805" y="54583"/>
                  <a:pt x="13790" y="54642"/>
                </a:cubicBezTo>
                <a:cubicBezTo>
                  <a:pt x="13716" y="54686"/>
                  <a:pt x="13658" y="54745"/>
                  <a:pt x="13584" y="54804"/>
                </a:cubicBezTo>
                <a:lnTo>
                  <a:pt x="13643" y="54642"/>
                </a:lnTo>
                <a:cubicBezTo>
                  <a:pt x="13702" y="54583"/>
                  <a:pt x="13775" y="54524"/>
                  <a:pt x="13819" y="54451"/>
                </a:cubicBezTo>
                <a:close/>
                <a:moveTo>
                  <a:pt x="14084" y="54466"/>
                </a:moveTo>
                <a:cubicBezTo>
                  <a:pt x="14070" y="54524"/>
                  <a:pt x="14070" y="54598"/>
                  <a:pt x="14040" y="54657"/>
                </a:cubicBezTo>
                <a:cubicBezTo>
                  <a:pt x="14025" y="54672"/>
                  <a:pt x="14011" y="54686"/>
                  <a:pt x="13967" y="54716"/>
                </a:cubicBezTo>
                <a:cubicBezTo>
                  <a:pt x="13922" y="54760"/>
                  <a:pt x="13864" y="54804"/>
                  <a:pt x="13805" y="54863"/>
                </a:cubicBezTo>
                <a:cubicBezTo>
                  <a:pt x="13819" y="54804"/>
                  <a:pt x="13819" y="54745"/>
                  <a:pt x="13849" y="54686"/>
                </a:cubicBezTo>
                <a:lnTo>
                  <a:pt x="13849" y="54672"/>
                </a:lnTo>
                <a:cubicBezTo>
                  <a:pt x="13864" y="54657"/>
                  <a:pt x="13893" y="54642"/>
                  <a:pt x="13922" y="54613"/>
                </a:cubicBezTo>
                <a:cubicBezTo>
                  <a:pt x="13967" y="54569"/>
                  <a:pt x="14025" y="54524"/>
                  <a:pt x="14084" y="54466"/>
                </a:cubicBezTo>
                <a:close/>
                <a:moveTo>
                  <a:pt x="14335" y="54451"/>
                </a:moveTo>
                <a:cubicBezTo>
                  <a:pt x="14335" y="54524"/>
                  <a:pt x="14320" y="54583"/>
                  <a:pt x="14320" y="54657"/>
                </a:cubicBezTo>
                <a:cubicBezTo>
                  <a:pt x="14231" y="54731"/>
                  <a:pt x="14158" y="54804"/>
                  <a:pt x="14070" y="54878"/>
                </a:cubicBezTo>
                <a:cubicBezTo>
                  <a:pt x="14070" y="54804"/>
                  <a:pt x="14084" y="54745"/>
                  <a:pt x="14099" y="54686"/>
                </a:cubicBezTo>
                <a:cubicBezTo>
                  <a:pt x="14187" y="54613"/>
                  <a:pt x="14261" y="54539"/>
                  <a:pt x="14335" y="54451"/>
                </a:cubicBezTo>
                <a:close/>
                <a:moveTo>
                  <a:pt x="14629" y="54451"/>
                </a:moveTo>
                <a:cubicBezTo>
                  <a:pt x="14629" y="54524"/>
                  <a:pt x="14614" y="54598"/>
                  <a:pt x="14614" y="54672"/>
                </a:cubicBezTo>
                <a:cubicBezTo>
                  <a:pt x="14541" y="54745"/>
                  <a:pt x="14452" y="54819"/>
                  <a:pt x="14364" y="54892"/>
                </a:cubicBezTo>
                <a:cubicBezTo>
                  <a:pt x="14379" y="54819"/>
                  <a:pt x="14379" y="54745"/>
                  <a:pt x="14379" y="54686"/>
                </a:cubicBezTo>
                <a:cubicBezTo>
                  <a:pt x="14467" y="54613"/>
                  <a:pt x="14541" y="54524"/>
                  <a:pt x="14629" y="54451"/>
                </a:cubicBezTo>
                <a:close/>
                <a:moveTo>
                  <a:pt x="14923" y="54451"/>
                </a:moveTo>
                <a:cubicBezTo>
                  <a:pt x="14923" y="54524"/>
                  <a:pt x="14908" y="54613"/>
                  <a:pt x="14908" y="54686"/>
                </a:cubicBezTo>
                <a:cubicBezTo>
                  <a:pt x="14820" y="54760"/>
                  <a:pt x="14747" y="54834"/>
                  <a:pt x="14673" y="54907"/>
                </a:cubicBezTo>
                <a:cubicBezTo>
                  <a:pt x="14673" y="54834"/>
                  <a:pt x="14673" y="54760"/>
                  <a:pt x="14688" y="54686"/>
                </a:cubicBezTo>
                <a:cubicBezTo>
                  <a:pt x="14761" y="54613"/>
                  <a:pt x="14850" y="54539"/>
                  <a:pt x="14923" y="54451"/>
                </a:cubicBezTo>
                <a:close/>
                <a:moveTo>
                  <a:pt x="13363" y="54760"/>
                </a:moveTo>
                <a:lnTo>
                  <a:pt x="13363" y="54760"/>
                </a:lnTo>
                <a:cubicBezTo>
                  <a:pt x="13349" y="54804"/>
                  <a:pt x="13349" y="54819"/>
                  <a:pt x="13319" y="54863"/>
                </a:cubicBezTo>
                <a:lnTo>
                  <a:pt x="13216" y="54966"/>
                </a:lnTo>
                <a:cubicBezTo>
                  <a:pt x="13216" y="54951"/>
                  <a:pt x="13231" y="54907"/>
                  <a:pt x="13260" y="54878"/>
                </a:cubicBezTo>
                <a:lnTo>
                  <a:pt x="13363" y="54760"/>
                </a:lnTo>
                <a:close/>
                <a:moveTo>
                  <a:pt x="15188" y="54510"/>
                </a:moveTo>
                <a:cubicBezTo>
                  <a:pt x="15188" y="54583"/>
                  <a:pt x="15173" y="54657"/>
                  <a:pt x="15173" y="54745"/>
                </a:cubicBezTo>
                <a:lnTo>
                  <a:pt x="15173" y="54760"/>
                </a:lnTo>
                <a:cubicBezTo>
                  <a:pt x="15100" y="54834"/>
                  <a:pt x="15026" y="54907"/>
                  <a:pt x="14953" y="54966"/>
                </a:cubicBezTo>
                <a:cubicBezTo>
                  <a:pt x="14967" y="54892"/>
                  <a:pt x="14967" y="54804"/>
                  <a:pt x="14967" y="54731"/>
                </a:cubicBezTo>
                <a:lnTo>
                  <a:pt x="15188" y="54510"/>
                </a:lnTo>
                <a:close/>
                <a:moveTo>
                  <a:pt x="16321" y="46004"/>
                </a:moveTo>
                <a:cubicBezTo>
                  <a:pt x="16380" y="46048"/>
                  <a:pt x="16424" y="46063"/>
                  <a:pt x="16468" y="46063"/>
                </a:cubicBezTo>
                <a:cubicBezTo>
                  <a:pt x="17866" y="47505"/>
                  <a:pt x="18234" y="49962"/>
                  <a:pt x="17351" y="52082"/>
                </a:cubicBezTo>
                <a:cubicBezTo>
                  <a:pt x="16910" y="53126"/>
                  <a:pt x="16218" y="54127"/>
                  <a:pt x="15247" y="55025"/>
                </a:cubicBezTo>
                <a:lnTo>
                  <a:pt x="15247" y="54760"/>
                </a:lnTo>
                <a:cubicBezTo>
                  <a:pt x="16174" y="53848"/>
                  <a:pt x="16866" y="52847"/>
                  <a:pt x="17263" y="51802"/>
                </a:cubicBezTo>
                <a:cubicBezTo>
                  <a:pt x="17646" y="50816"/>
                  <a:pt x="17763" y="49683"/>
                  <a:pt x="17602" y="48653"/>
                </a:cubicBezTo>
                <a:cubicBezTo>
                  <a:pt x="17425" y="47608"/>
                  <a:pt x="16983" y="46710"/>
                  <a:pt x="16321" y="46004"/>
                </a:cubicBezTo>
                <a:close/>
                <a:moveTo>
                  <a:pt x="13525" y="54745"/>
                </a:moveTo>
                <a:cubicBezTo>
                  <a:pt x="13525" y="54804"/>
                  <a:pt x="13510" y="54834"/>
                  <a:pt x="13496" y="54892"/>
                </a:cubicBezTo>
                <a:cubicBezTo>
                  <a:pt x="13437" y="54951"/>
                  <a:pt x="13378" y="55010"/>
                  <a:pt x="13304" y="55040"/>
                </a:cubicBezTo>
                <a:cubicBezTo>
                  <a:pt x="13319" y="54981"/>
                  <a:pt x="13349" y="54951"/>
                  <a:pt x="13363" y="54892"/>
                </a:cubicBezTo>
                <a:cubicBezTo>
                  <a:pt x="13407" y="54863"/>
                  <a:pt x="13452" y="54819"/>
                  <a:pt x="13496" y="54789"/>
                </a:cubicBezTo>
                <a:lnTo>
                  <a:pt x="13525" y="54745"/>
                </a:lnTo>
                <a:close/>
                <a:moveTo>
                  <a:pt x="13746" y="54745"/>
                </a:moveTo>
                <a:lnTo>
                  <a:pt x="13746" y="54745"/>
                </a:lnTo>
                <a:cubicBezTo>
                  <a:pt x="13731" y="54804"/>
                  <a:pt x="13716" y="54863"/>
                  <a:pt x="13716" y="54907"/>
                </a:cubicBezTo>
                <a:cubicBezTo>
                  <a:pt x="13643" y="54966"/>
                  <a:pt x="13569" y="55040"/>
                  <a:pt x="13496" y="55098"/>
                </a:cubicBezTo>
                <a:cubicBezTo>
                  <a:pt x="13496" y="55069"/>
                  <a:pt x="13496" y="55069"/>
                  <a:pt x="13510" y="55054"/>
                </a:cubicBezTo>
                <a:cubicBezTo>
                  <a:pt x="13525" y="55010"/>
                  <a:pt x="13555" y="54966"/>
                  <a:pt x="13555" y="54907"/>
                </a:cubicBezTo>
                <a:cubicBezTo>
                  <a:pt x="13628" y="54878"/>
                  <a:pt x="13702" y="54819"/>
                  <a:pt x="13746" y="54745"/>
                </a:cubicBezTo>
                <a:close/>
                <a:moveTo>
                  <a:pt x="14025" y="54760"/>
                </a:moveTo>
                <a:cubicBezTo>
                  <a:pt x="14025" y="54819"/>
                  <a:pt x="14011" y="54892"/>
                  <a:pt x="14011" y="54951"/>
                </a:cubicBezTo>
                <a:cubicBezTo>
                  <a:pt x="13937" y="54981"/>
                  <a:pt x="13893" y="55025"/>
                  <a:pt x="13849" y="55084"/>
                </a:cubicBezTo>
                <a:cubicBezTo>
                  <a:pt x="13805" y="55098"/>
                  <a:pt x="13790" y="55128"/>
                  <a:pt x="13746" y="55157"/>
                </a:cubicBezTo>
                <a:cubicBezTo>
                  <a:pt x="13775" y="55098"/>
                  <a:pt x="13775" y="55025"/>
                  <a:pt x="13790" y="54966"/>
                </a:cubicBezTo>
                <a:cubicBezTo>
                  <a:pt x="13864" y="54892"/>
                  <a:pt x="13952" y="54834"/>
                  <a:pt x="14025" y="54760"/>
                </a:cubicBezTo>
                <a:close/>
                <a:moveTo>
                  <a:pt x="13069" y="55084"/>
                </a:moveTo>
                <a:cubicBezTo>
                  <a:pt x="13069" y="55098"/>
                  <a:pt x="13054" y="55113"/>
                  <a:pt x="13054" y="55113"/>
                </a:cubicBezTo>
                <a:lnTo>
                  <a:pt x="12995" y="55172"/>
                </a:lnTo>
                <a:cubicBezTo>
                  <a:pt x="13010" y="55157"/>
                  <a:pt x="13010" y="55157"/>
                  <a:pt x="13010" y="55128"/>
                </a:cubicBezTo>
                <a:lnTo>
                  <a:pt x="13069" y="55084"/>
                </a:lnTo>
                <a:close/>
                <a:moveTo>
                  <a:pt x="14320" y="54745"/>
                </a:moveTo>
                <a:cubicBezTo>
                  <a:pt x="14320" y="54819"/>
                  <a:pt x="14305" y="54878"/>
                  <a:pt x="14305" y="54951"/>
                </a:cubicBezTo>
                <a:cubicBezTo>
                  <a:pt x="14231" y="55025"/>
                  <a:pt x="14143" y="55098"/>
                  <a:pt x="14040" y="55172"/>
                </a:cubicBezTo>
                <a:cubicBezTo>
                  <a:pt x="14040" y="55098"/>
                  <a:pt x="14040" y="55040"/>
                  <a:pt x="14070" y="54966"/>
                </a:cubicBezTo>
                <a:cubicBezTo>
                  <a:pt x="14158" y="54892"/>
                  <a:pt x="14231" y="54819"/>
                  <a:pt x="14320" y="54745"/>
                </a:cubicBezTo>
                <a:close/>
                <a:moveTo>
                  <a:pt x="14614" y="54760"/>
                </a:moveTo>
                <a:cubicBezTo>
                  <a:pt x="14614" y="54834"/>
                  <a:pt x="14614" y="54907"/>
                  <a:pt x="14599" y="54981"/>
                </a:cubicBezTo>
                <a:cubicBezTo>
                  <a:pt x="14526" y="55040"/>
                  <a:pt x="14438" y="55113"/>
                  <a:pt x="14364" y="55187"/>
                </a:cubicBezTo>
                <a:lnTo>
                  <a:pt x="14364" y="54981"/>
                </a:lnTo>
                <a:cubicBezTo>
                  <a:pt x="14452" y="54907"/>
                  <a:pt x="14526" y="54834"/>
                  <a:pt x="14614" y="54760"/>
                </a:cubicBezTo>
                <a:close/>
                <a:moveTo>
                  <a:pt x="14908" y="54789"/>
                </a:moveTo>
                <a:lnTo>
                  <a:pt x="14908" y="55025"/>
                </a:lnTo>
                <a:cubicBezTo>
                  <a:pt x="14835" y="55098"/>
                  <a:pt x="14761" y="55157"/>
                  <a:pt x="14673" y="55231"/>
                </a:cubicBezTo>
                <a:cubicBezTo>
                  <a:pt x="14658" y="55157"/>
                  <a:pt x="14658" y="55084"/>
                  <a:pt x="14673" y="55010"/>
                </a:cubicBezTo>
                <a:cubicBezTo>
                  <a:pt x="14747" y="54937"/>
                  <a:pt x="14835" y="54863"/>
                  <a:pt x="14908" y="54789"/>
                </a:cubicBezTo>
                <a:close/>
                <a:moveTo>
                  <a:pt x="13260" y="55025"/>
                </a:moveTo>
                <a:cubicBezTo>
                  <a:pt x="13231" y="55054"/>
                  <a:pt x="13216" y="55098"/>
                  <a:pt x="13201" y="55157"/>
                </a:cubicBezTo>
                <a:cubicBezTo>
                  <a:pt x="13142" y="55187"/>
                  <a:pt x="13113" y="55246"/>
                  <a:pt x="13054" y="55275"/>
                </a:cubicBezTo>
                <a:cubicBezTo>
                  <a:pt x="13069" y="55246"/>
                  <a:pt x="13084" y="55201"/>
                  <a:pt x="13113" y="55157"/>
                </a:cubicBezTo>
                <a:cubicBezTo>
                  <a:pt x="13157" y="55098"/>
                  <a:pt x="13216" y="55054"/>
                  <a:pt x="13260" y="55025"/>
                </a:cubicBezTo>
                <a:close/>
                <a:moveTo>
                  <a:pt x="15188" y="54863"/>
                </a:moveTo>
                <a:lnTo>
                  <a:pt x="15188" y="55098"/>
                </a:lnTo>
                <a:cubicBezTo>
                  <a:pt x="15114" y="55157"/>
                  <a:pt x="15041" y="55231"/>
                  <a:pt x="14967" y="55304"/>
                </a:cubicBezTo>
                <a:lnTo>
                  <a:pt x="14967" y="55201"/>
                </a:lnTo>
                <a:lnTo>
                  <a:pt x="14967" y="55054"/>
                </a:lnTo>
                <a:cubicBezTo>
                  <a:pt x="15041" y="54981"/>
                  <a:pt x="15114" y="54937"/>
                  <a:pt x="15188" y="54863"/>
                </a:cubicBezTo>
                <a:close/>
                <a:moveTo>
                  <a:pt x="13452" y="55025"/>
                </a:moveTo>
                <a:cubicBezTo>
                  <a:pt x="13452" y="55040"/>
                  <a:pt x="13452" y="55040"/>
                  <a:pt x="13437" y="55054"/>
                </a:cubicBezTo>
                <a:cubicBezTo>
                  <a:pt x="13422" y="55098"/>
                  <a:pt x="13422" y="55157"/>
                  <a:pt x="13407" y="55187"/>
                </a:cubicBezTo>
                <a:cubicBezTo>
                  <a:pt x="13319" y="55246"/>
                  <a:pt x="13275" y="55304"/>
                  <a:pt x="13201" y="55349"/>
                </a:cubicBezTo>
                <a:lnTo>
                  <a:pt x="13260" y="55187"/>
                </a:lnTo>
                <a:cubicBezTo>
                  <a:pt x="13290" y="55157"/>
                  <a:pt x="13304" y="55128"/>
                  <a:pt x="13349" y="55113"/>
                </a:cubicBezTo>
                <a:cubicBezTo>
                  <a:pt x="13378" y="55084"/>
                  <a:pt x="13422" y="55040"/>
                  <a:pt x="13452" y="55025"/>
                </a:cubicBezTo>
                <a:close/>
                <a:moveTo>
                  <a:pt x="16640" y="46130"/>
                </a:moveTo>
                <a:cubicBezTo>
                  <a:pt x="16671" y="46130"/>
                  <a:pt x="16702" y="46140"/>
                  <a:pt x="16733" y="46151"/>
                </a:cubicBezTo>
                <a:cubicBezTo>
                  <a:pt x="18146" y="47667"/>
                  <a:pt x="18455" y="50198"/>
                  <a:pt x="17499" y="52391"/>
                </a:cubicBezTo>
                <a:cubicBezTo>
                  <a:pt x="17028" y="53465"/>
                  <a:pt x="16277" y="54466"/>
                  <a:pt x="15262" y="55378"/>
                </a:cubicBezTo>
                <a:cubicBezTo>
                  <a:pt x="15262" y="55304"/>
                  <a:pt x="15262" y="55201"/>
                  <a:pt x="15247" y="55128"/>
                </a:cubicBezTo>
                <a:cubicBezTo>
                  <a:pt x="16233" y="54215"/>
                  <a:pt x="16969" y="53200"/>
                  <a:pt x="17410" y="52126"/>
                </a:cubicBezTo>
                <a:cubicBezTo>
                  <a:pt x="18279" y="50036"/>
                  <a:pt x="17940" y="47608"/>
                  <a:pt x="16601" y="46136"/>
                </a:cubicBezTo>
                <a:cubicBezTo>
                  <a:pt x="16614" y="46132"/>
                  <a:pt x="16627" y="46130"/>
                  <a:pt x="16640" y="46130"/>
                </a:cubicBezTo>
                <a:close/>
                <a:moveTo>
                  <a:pt x="13702" y="55025"/>
                </a:moveTo>
                <a:cubicBezTo>
                  <a:pt x="13672" y="55084"/>
                  <a:pt x="13672" y="55128"/>
                  <a:pt x="13658" y="55201"/>
                </a:cubicBezTo>
                <a:cubicBezTo>
                  <a:pt x="13643" y="55231"/>
                  <a:pt x="13599" y="55260"/>
                  <a:pt x="13569" y="55275"/>
                </a:cubicBezTo>
                <a:cubicBezTo>
                  <a:pt x="13525" y="55319"/>
                  <a:pt x="13481" y="55349"/>
                  <a:pt x="13437" y="55393"/>
                </a:cubicBezTo>
                <a:cubicBezTo>
                  <a:pt x="13452" y="55334"/>
                  <a:pt x="13452" y="55275"/>
                  <a:pt x="13481" y="55201"/>
                </a:cubicBezTo>
                <a:cubicBezTo>
                  <a:pt x="13555" y="55157"/>
                  <a:pt x="13628" y="55084"/>
                  <a:pt x="13702" y="55025"/>
                </a:cubicBezTo>
                <a:close/>
                <a:moveTo>
                  <a:pt x="13996" y="55040"/>
                </a:moveTo>
                <a:cubicBezTo>
                  <a:pt x="13996" y="55098"/>
                  <a:pt x="13967" y="55172"/>
                  <a:pt x="13967" y="55231"/>
                </a:cubicBezTo>
                <a:cubicBezTo>
                  <a:pt x="13878" y="55290"/>
                  <a:pt x="13805" y="55349"/>
                  <a:pt x="13716" y="55422"/>
                </a:cubicBezTo>
                <a:cubicBezTo>
                  <a:pt x="13716" y="55378"/>
                  <a:pt x="13731" y="55304"/>
                  <a:pt x="13731" y="55246"/>
                </a:cubicBezTo>
                <a:cubicBezTo>
                  <a:pt x="13790" y="55201"/>
                  <a:pt x="13819" y="55172"/>
                  <a:pt x="13878" y="55128"/>
                </a:cubicBezTo>
                <a:cubicBezTo>
                  <a:pt x="13922" y="55098"/>
                  <a:pt x="13952" y="55069"/>
                  <a:pt x="13996" y="55040"/>
                </a:cubicBezTo>
                <a:close/>
                <a:moveTo>
                  <a:pt x="14290" y="55025"/>
                </a:moveTo>
                <a:lnTo>
                  <a:pt x="14290" y="55231"/>
                </a:lnTo>
                <a:cubicBezTo>
                  <a:pt x="14187" y="55319"/>
                  <a:pt x="14114" y="55393"/>
                  <a:pt x="14025" y="55452"/>
                </a:cubicBezTo>
                <a:lnTo>
                  <a:pt x="14025" y="55246"/>
                </a:lnTo>
                <a:cubicBezTo>
                  <a:pt x="14114" y="55172"/>
                  <a:pt x="14187" y="55098"/>
                  <a:pt x="14290" y="55025"/>
                </a:cubicBezTo>
                <a:close/>
                <a:moveTo>
                  <a:pt x="12981" y="55275"/>
                </a:moveTo>
                <a:lnTo>
                  <a:pt x="12981" y="55275"/>
                </a:lnTo>
                <a:cubicBezTo>
                  <a:pt x="12966" y="55319"/>
                  <a:pt x="12936" y="55334"/>
                  <a:pt x="12936" y="55378"/>
                </a:cubicBezTo>
                <a:lnTo>
                  <a:pt x="12833" y="55481"/>
                </a:lnTo>
                <a:cubicBezTo>
                  <a:pt x="12848" y="55452"/>
                  <a:pt x="12848" y="55407"/>
                  <a:pt x="12863" y="55393"/>
                </a:cubicBezTo>
                <a:lnTo>
                  <a:pt x="12981" y="55275"/>
                </a:lnTo>
                <a:close/>
                <a:moveTo>
                  <a:pt x="14585" y="55069"/>
                </a:moveTo>
                <a:lnTo>
                  <a:pt x="14585" y="55290"/>
                </a:lnTo>
                <a:cubicBezTo>
                  <a:pt x="14511" y="55363"/>
                  <a:pt x="14408" y="55422"/>
                  <a:pt x="14335" y="55496"/>
                </a:cubicBezTo>
                <a:lnTo>
                  <a:pt x="14335" y="55275"/>
                </a:lnTo>
                <a:cubicBezTo>
                  <a:pt x="14438" y="55201"/>
                  <a:pt x="14511" y="55128"/>
                  <a:pt x="14585" y="55069"/>
                </a:cubicBezTo>
                <a:close/>
                <a:moveTo>
                  <a:pt x="13142" y="55260"/>
                </a:moveTo>
                <a:cubicBezTo>
                  <a:pt x="13142" y="55319"/>
                  <a:pt x="13128" y="55378"/>
                  <a:pt x="13113" y="55407"/>
                </a:cubicBezTo>
                <a:cubicBezTo>
                  <a:pt x="13054" y="55466"/>
                  <a:pt x="12995" y="55496"/>
                  <a:pt x="12922" y="55555"/>
                </a:cubicBezTo>
                <a:cubicBezTo>
                  <a:pt x="12936" y="55496"/>
                  <a:pt x="12966" y="55466"/>
                  <a:pt x="12981" y="55407"/>
                </a:cubicBezTo>
                <a:cubicBezTo>
                  <a:pt x="13039" y="55349"/>
                  <a:pt x="13084" y="55319"/>
                  <a:pt x="13142" y="55260"/>
                </a:cubicBezTo>
                <a:close/>
                <a:moveTo>
                  <a:pt x="14894" y="55128"/>
                </a:moveTo>
                <a:lnTo>
                  <a:pt x="14894" y="55231"/>
                </a:lnTo>
                <a:lnTo>
                  <a:pt x="14894" y="55349"/>
                </a:lnTo>
                <a:cubicBezTo>
                  <a:pt x="14820" y="55422"/>
                  <a:pt x="14747" y="55481"/>
                  <a:pt x="14658" y="55555"/>
                </a:cubicBezTo>
                <a:lnTo>
                  <a:pt x="14658" y="55334"/>
                </a:lnTo>
                <a:cubicBezTo>
                  <a:pt x="14732" y="55260"/>
                  <a:pt x="14820" y="55201"/>
                  <a:pt x="14894" y="55128"/>
                </a:cubicBezTo>
                <a:close/>
                <a:moveTo>
                  <a:pt x="13378" y="55275"/>
                </a:moveTo>
                <a:lnTo>
                  <a:pt x="13378" y="55275"/>
                </a:lnTo>
                <a:cubicBezTo>
                  <a:pt x="13363" y="55334"/>
                  <a:pt x="13363" y="55393"/>
                  <a:pt x="13349" y="55437"/>
                </a:cubicBezTo>
                <a:lnTo>
                  <a:pt x="13128" y="55613"/>
                </a:lnTo>
                <a:cubicBezTo>
                  <a:pt x="13142" y="55555"/>
                  <a:pt x="13142" y="55496"/>
                  <a:pt x="13157" y="55437"/>
                </a:cubicBezTo>
                <a:lnTo>
                  <a:pt x="13187" y="55437"/>
                </a:lnTo>
                <a:cubicBezTo>
                  <a:pt x="13260" y="55393"/>
                  <a:pt x="13304" y="55334"/>
                  <a:pt x="13378" y="55275"/>
                </a:cubicBezTo>
                <a:close/>
                <a:moveTo>
                  <a:pt x="15173" y="55172"/>
                </a:moveTo>
                <a:cubicBezTo>
                  <a:pt x="15188" y="55260"/>
                  <a:pt x="15188" y="55334"/>
                  <a:pt x="15188" y="55422"/>
                </a:cubicBezTo>
                <a:cubicBezTo>
                  <a:pt x="15114" y="55481"/>
                  <a:pt x="15041" y="55555"/>
                  <a:pt x="14967" y="55613"/>
                </a:cubicBezTo>
                <a:cubicBezTo>
                  <a:pt x="14967" y="55540"/>
                  <a:pt x="14967" y="55466"/>
                  <a:pt x="14953" y="55378"/>
                </a:cubicBezTo>
                <a:cubicBezTo>
                  <a:pt x="15026" y="55304"/>
                  <a:pt x="15100" y="55246"/>
                  <a:pt x="15173" y="55172"/>
                </a:cubicBezTo>
                <a:close/>
                <a:moveTo>
                  <a:pt x="12701" y="55540"/>
                </a:moveTo>
                <a:cubicBezTo>
                  <a:pt x="12701" y="55555"/>
                  <a:pt x="12686" y="55569"/>
                  <a:pt x="12686" y="55599"/>
                </a:cubicBezTo>
                <a:cubicBezTo>
                  <a:pt x="12674" y="55611"/>
                  <a:pt x="12650" y="55624"/>
                  <a:pt x="12625" y="55637"/>
                </a:cubicBezTo>
                <a:lnTo>
                  <a:pt x="12625" y="55637"/>
                </a:lnTo>
                <a:cubicBezTo>
                  <a:pt x="12630" y="55631"/>
                  <a:pt x="12633" y="55622"/>
                  <a:pt x="12642" y="55613"/>
                </a:cubicBezTo>
                <a:cubicBezTo>
                  <a:pt x="12672" y="55599"/>
                  <a:pt x="12686" y="55569"/>
                  <a:pt x="12701" y="55540"/>
                </a:cubicBezTo>
                <a:close/>
                <a:moveTo>
                  <a:pt x="13658" y="55304"/>
                </a:moveTo>
                <a:cubicBezTo>
                  <a:pt x="13658" y="55349"/>
                  <a:pt x="13643" y="55422"/>
                  <a:pt x="13643" y="55481"/>
                </a:cubicBezTo>
                <a:lnTo>
                  <a:pt x="13422" y="55643"/>
                </a:lnTo>
                <a:lnTo>
                  <a:pt x="13407" y="55672"/>
                </a:lnTo>
                <a:cubicBezTo>
                  <a:pt x="13407" y="55613"/>
                  <a:pt x="13422" y="55540"/>
                  <a:pt x="13422" y="55481"/>
                </a:cubicBezTo>
                <a:cubicBezTo>
                  <a:pt x="13496" y="55422"/>
                  <a:pt x="13555" y="55393"/>
                  <a:pt x="13628" y="55334"/>
                </a:cubicBezTo>
                <a:lnTo>
                  <a:pt x="13658" y="55304"/>
                </a:lnTo>
                <a:close/>
                <a:moveTo>
                  <a:pt x="13967" y="55319"/>
                </a:moveTo>
                <a:lnTo>
                  <a:pt x="13967" y="55525"/>
                </a:lnTo>
                <a:cubicBezTo>
                  <a:pt x="13878" y="55569"/>
                  <a:pt x="13790" y="55628"/>
                  <a:pt x="13702" y="55702"/>
                </a:cubicBezTo>
                <a:cubicBezTo>
                  <a:pt x="13702" y="55643"/>
                  <a:pt x="13702" y="55569"/>
                  <a:pt x="13716" y="55525"/>
                </a:cubicBezTo>
                <a:lnTo>
                  <a:pt x="13746" y="55481"/>
                </a:lnTo>
                <a:lnTo>
                  <a:pt x="13967" y="55319"/>
                </a:lnTo>
                <a:close/>
                <a:moveTo>
                  <a:pt x="14290" y="55334"/>
                </a:moveTo>
                <a:lnTo>
                  <a:pt x="14290" y="55540"/>
                </a:lnTo>
                <a:cubicBezTo>
                  <a:pt x="14187" y="55613"/>
                  <a:pt x="14114" y="55672"/>
                  <a:pt x="14025" y="55746"/>
                </a:cubicBezTo>
                <a:lnTo>
                  <a:pt x="14025" y="55540"/>
                </a:lnTo>
                <a:cubicBezTo>
                  <a:pt x="14114" y="55466"/>
                  <a:pt x="14187" y="55407"/>
                  <a:pt x="14290" y="55334"/>
                </a:cubicBezTo>
                <a:close/>
                <a:moveTo>
                  <a:pt x="12892" y="55525"/>
                </a:moveTo>
                <a:lnTo>
                  <a:pt x="12892" y="55525"/>
                </a:lnTo>
                <a:cubicBezTo>
                  <a:pt x="12863" y="55555"/>
                  <a:pt x="12848" y="55599"/>
                  <a:pt x="12833" y="55643"/>
                </a:cubicBezTo>
                <a:cubicBezTo>
                  <a:pt x="12775" y="55687"/>
                  <a:pt x="12716" y="55716"/>
                  <a:pt x="12686" y="55775"/>
                </a:cubicBezTo>
                <a:cubicBezTo>
                  <a:pt x="12701" y="55746"/>
                  <a:pt x="12716" y="55702"/>
                  <a:pt x="12745" y="55643"/>
                </a:cubicBezTo>
                <a:cubicBezTo>
                  <a:pt x="12789" y="55599"/>
                  <a:pt x="12833" y="55555"/>
                  <a:pt x="12892" y="55525"/>
                </a:cubicBezTo>
                <a:close/>
                <a:moveTo>
                  <a:pt x="14599" y="55378"/>
                </a:moveTo>
                <a:lnTo>
                  <a:pt x="14599" y="55599"/>
                </a:lnTo>
                <a:cubicBezTo>
                  <a:pt x="14526" y="55672"/>
                  <a:pt x="14423" y="55716"/>
                  <a:pt x="14364" y="55790"/>
                </a:cubicBezTo>
                <a:lnTo>
                  <a:pt x="14364" y="55569"/>
                </a:lnTo>
                <a:cubicBezTo>
                  <a:pt x="14452" y="55496"/>
                  <a:pt x="14526" y="55452"/>
                  <a:pt x="14599" y="55378"/>
                </a:cubicBezTo>
                <a:close/>
                <a:moveTo>
                  <a:pt x="13084" y="55525"/>
                </a:moveTo>
                <a:lnTo>
                  <a:pt x="13084" y="55525"/>
                </a:lnTo>
                <a:cubicBezTo>
                  <a:pt x="13069" y="55569"/>
                  <a:pt x="13069" y="55628"/>
                  <a:pt x="13054" y="55687"/>
                </a:cubicBezTo>
                <a:cubicBezTo>
                  <a:pt x="13039" y="55702"/>
                  <a:pt x="13010" y="55716"/>
                  <a:pt x="12995" y="55716"/>
                </a:cubicBezTo>
                <a:cubicBezTo>
                  <a:pt x="12936" y="55761"/>
                  <a:pt x="12907" y="55790"/>
                  <a:pt x="12848" y="55834"/>
                </a:cubicBezTo>
                <a:cubicBezTo>
                  <a:pt x="12863" y="55775"/>
                  <a:pt x="12892" y="55716"/>
                  <a:pt x="12907" y="55687"/>
                </a:cubicBezTo>
                <a:cubicBezTo>
                  <a:pt x="12966" y="55628"/>
                  <a:pt x="13010" y="55569"/>
                  <a:pt x="13084" y="55525"/>
                </a:cubicBezTo>
                <a:close/>
                <a:moveTo>
                  <a:pt x="14894" y="55452"/>
                </a:moveTo>
                <a:cubicBezTo>
                  <a:pt x="14894" y="55525"/>
                  <a:pt x="14908" y="55599"/>
                  <a:pt x="14908" y="55672"/>
                </a:cubicBezTo>
                <a:cubicBezTo>
                  <a:pt x="14835" y="55716"/>
                  <a:pt x="14761" y="55790"/>
                  <a:pt x="14673" y="55849"/>
                </a:cubicBezTo>
                <a:cubicBezTo>
                  <a:pt x="14673" y="55790"/>
                  <a:pt x="14673" y="55716"/>
                  <a:pt x="14658" y="55672"/>
                </a:cubicBezTo>
                <a:lnTo>
                  <a:pt x="14658" y="55628"/>
                </a:lnTo>
                <a:cubicBezTo>
                  <a:pt x="14732" y="55569"/>
                  <a:pt x="14805" y="55496"/>
                  <a:pt x="14894" y="55452"/>
                </a:cubicBezTo>
                <a:close/>
                <a:moveTo>
                  <a:pt x="13349" y="55555"/>
                </a:moveTo>
                <a:cubicBezTo>
                  <a:pt x="13349" y="55613"/>
                  <a:pt x="13334" y="55672"/>
                  <a:pt x="13334" y="55716"/>
                </a:cubicBezTo>
                <a:cubicBezTo>
                  <a:pt x="13231" y="55775"/>
                  <a:pt x="13157" y="55834"/>
                  <a:pt x="13069" y="55893"/>
                </a:cubicBezTo>
                <a:cubicBezTo>
                  <a:pt x="13084" y="55834"/>
                  <a:pt x="13084" y="55775"/>
                  <a:pt x="13113" y="55716"/>
                </a:cubicBezTo>
                <a:cubicBezTo>
                  <a:pt x="13187" y="55672"/>
                  <a:pt x="13260" y="55613"/>
                  <a:pt x="13349" y="55555"/>
                </a:cubicBezTo>
                <a:close/>
                <a:moveTo>
                  <a:pt x="12613" y="55761"/>
                </a:moveTo>
                <a:cubicBezTo>
                  <a:pt x="12598" y="55790"/>
                  <a:pt x="12569" y="55820"/>
                  <a:pt x="12569" y="55849"/>
                </a:cubicBezTo>
                <a:cubicBezTo>
                  <a:pt x="12539" y="55893"/>
                  <a:pt x="12495" y="55923"/>
                  <a:pt x="12466" y="55937"/>
                </a:cubicBezTo>
                <a:cubicBezTo>
                  <a:pt x="12466" y="55923"/>
                  <a:pt x="12480" y="55908"/>
                  <a:pt x="12495" y="55864"/>
                </a:cubicBezTo>
                <a:lnTo>
                  <a:pt x="12613" y="55761"/>
                </a:lnTo>
                <a:close/>
                <a:moveTo>
                  <a:pt x="13643" y="55569"/>
                </a:moveTo>
                <a:lnTo>
                  <a:pt x="13643" y="55761"/>
                </a:lnTo>
                <a:cubicBezTo>
                  <a:pt x="13628" y="55775"/>
                  <a:pt x="13599" y="55775"/>
                  <a:pt x="13584" y="55790"/>
                </a:cubicBezTo>
                <a:cubicBezTo>
                  <a:pt x="13510" y="55849"/>
                  <a:pt x="13452" y="55893"/>
                  <a:pt x="13378" y="55937"/>
                </a:cubicBezTo>
                <a:cubicBezTo>
                  <a:pt x="13363" y="55893"/>
                  <a:pt x="13378" y="55820"/>
                  <a:pt x="13378" y="55761"/>
                </a:cubicBezTo>
                <a:cubicBezTo>
                  <a:pt x="13407" y="55746"/>
                  <a:pt x="13437" y="55716"/>
                  <a:pt x="13452" y="55702"/>
                </a:cubicBezTo>
                <a:cubicBezTo>
                  <a:pt x="13510" y="55672"/>
                  <a:pt x="13584" y="55613"/>
                  <a:pt x="13643" y="55569"/>
                </a:cubicBezTo>
                <a:close/>
                <a:moveTo>
                  <a:pt x="13952" y="55599"/>
                </a:moveTo>
                <a:lnTo>
                  <a:pt x="13952" y="55790"/>
                </a:lnTo>
                <a:cubicBezTo>
                  <a:pt x="13864" y="55849"/>
                  <a:pt x="13790" y="55923"/>
                  <a:pt x="13702" y="55981"/>
                </a:cubicBezTo>
                <a:lnTo>
                  <a:pt x="13702" y="55790"/>
                </a:lnTo>
                <a:cubicBezTo>
                  <a:pt x="13790" y="55716"/>
                  <a:pt x="13878" y="55672"/>
                  <a:pt x="13952" y="55599"/>
                </a:cubicBezTo>
                <a:close/>
                <a:moveTo>
                  <a:pt x="14290" y="55613"/>
                </a:moveTo>
                <a:lnTo>
                  <a:pt x="14290" y="55834"/>
                </a:lnTo>
                <a:cubicBezTo>
                  <a:pt x="14187" y="55893"/>
                  <a:pt x="14114" y="55967"/>
                  <a:pt x="14025" y="56011"/>
                </a:cubicBezTo>
                <a:lnTo>
                  <a:pt x="14025" y="55805"/>
                </a:lnTo>
                <a:cubicBezTo>
                  <a:pt x="14114" y="55746"/>
                  <a:pt x="14187" y="55687"/>
                  <a:pt x="14290" y="55613"/>
                </a:cubicBezTo>
                <a:close/>
                <a:moveTo>
                  <a:pt x="12789" y="55746"/>
                </a:moveTo>
                <a:cubicBezTo>
                  <a:pt x="12789" y="55761"/>
                  <a:pt x="12775" y="55790"/>
                  <a:pt x="12775" y="55805"/>
                </a:cubicBezTo>
                <a:cubicBezTo>
                  <a:pt x="12775" y="55834"/>
                  <a:pt x="12760" y="55864"/>
                  <a:pt x="12760" y="55878"/>
                </a:cubicBezTo>
                <a:cubicBezTo>
                  <a:pt x="12686" y="55937"/>
                  <a:pt x="12627" y="55996"/>
                  <a:pt x="12569" y="56040"/>
                </a:cubicBezTo>
                <a:cubicBezTo>
                  <a:pt x="12583" y="55981"/>
                  <a:pt x="12613" y="55937"/>
                  <a:pt x="12627" y="55893"/>
                </a:cubicBezTo>
                <a:cubicBezTo>
                  <a:pt x="12686" y="55834"/>
                  <a:pt x="12730" y="55790"/>
                  <a:pt x="12789" y="55746"/>
                </a:cubicBezTo>
                <a:close/>
                <a:moveTo>
                  <a:pt x="13010" y="55761"/>
                </a:moveTo>
                <a:cubicBezTo>
                  <a:pt x="12995" y="55820"/>
                  <a:pt x="12995" y="55864"/>
                  <a:pt x="12981" y="55923"/>
                </a:cubicBezTo>
                <a:cubicBezTo>
                  <a:pt x="12936" y="55981"/>
                  <a:pt x="12892" y="56011"/>
                  <a:pt x="12833" y="56055"/>
                </a:cubicBezTo>
                <a:cubicBezTo>
                  <a:pt x="12819" y="56070"/>
                  <a:pt x="12789" y="56084"/>
                  <a:pt x="12760" y="56084"/>
                </a:cubicBezTo>
                <a:cubicBezTo>
                  <a:pt x="12775" y="56040"/>
                  <a:pt x="12775" y="55981"/>
                  <a:pt x="12789" y="55923"/>
                </a:cubicBezTo>
                <a:lnTo>
                  <a:pt x="13010" y="55761"/>
                </a:lnTo>
                <a:close/>
                <a:moveTo>
                  <a:pt x="14599" y="55687"/>
                </a:moveTo>
                <a:cubicBezTo>
                  <a:pt x="14599" y="55761"/>
                  <a:pt x="14614" y="55834"/>
                  <a:pt x="14614" y="55908"/>
                </a:cubicBezTo>
                <a:cubicBezTo>
                  <a:pt x="14541" y="55967"/>
                  <a:pt x="14452" y="56040"/>
                  <a:pt x="14379" y="56084"/>
                </a:cubicBezTo>
                <a:cubicBezTo>
                  <a:pt x="14379" y="56011"/>
                  <a:pt x="14364" y="55937"/>
                  <a:pt x="14364" y="55864"/>
                </a:cubicBezTo>
                <a:cubicBezTo>
                  <a:pt x="14438" y="55820"/>
                  <a:pt x="14526" y="55746"/>
                  <a:pt x="14599" y="55687"/>
                </a:cubicBezTo>
                <a:close/>
                <a:moveTo>
                  <a:pt x="12348" y="56011"/>
                </a:moveTo>
                <a:cubicBezTo>
                  <a:pt x="12348" y="56040"/>
                  <a:pt x="12333" y="56055"/>
                  <a:pt x="12333" y="56070"/>
                </a:cubicBezTo>
                <a:cubicBezTo>
                  <a:pt x="12318" y="56084"/>
                  <a:pt x="12304" y="56114"/>
                  <a:pt x="12259" y="56129"/>
                </a:cubicBezTo>
                <a:cubicBezTo>
                  <a:pt x="12259" y="56129"/>
                  <a:pt x="12259" y="56114"/>
                  <a:pt x="12274" y="56084"/>
                </a:cubicBezTo>
                <a:cubicBezTo>
                  <a:pt x="12304" y="56070"/>
                  <a:pt x="12318" y="56040"/>
                  <a:pt x="12348" y="56011"/>
                </a:cubicBezTo>
                <a:close/>
                <a:moveTo>
                  <a:pt x="13304" y="55790"/>
                </a:moveTo>
                <a:cubicBezTo>
                  <a:pt x="13304" y="55849"/>
                  <a:pt x="13304" y="55908"/>
                  <a:pt x="13290" y="55981"/>
                </a:cubicBezTo>
                <a:cubicBezTo>
                  <a:pt x="13275" y="55981"/>
                  <a:pt x="13275" y="55996"/>
                  <a:pt x="13260" y="55996"/>
                </a:cubicBezTo>
                <a:cubicBezTo>
                  <a:pt x="13187" y="56055"/>
                  <a:pt x="13113" y="56084"/>
                  <a:pt x="13039" y="56143"/>
                </a:cubicBezTo>
                <a:cubicBezTo>
                  <a:pt x="13054" y="56114"/>
                  <a:pt x="13054" y="56040"/>
                  <a:pt x="13054" y="55981"/>
                </a:cubicBezTo>
                <a:cubicBezTo>
                  <a:pt x="13142" y="55923"/>
                  <a:pt x="13216" y="55864"/>
                  <a:pt x="13304" y="55790"/>
                </a:cubicBezTo>
                <a:close/>
                <a:moveTo>
                  <a:pt x="13643" y="55834"/>
                </a:moveTo>
                <a:lnTo>
                  <a:pt x="13643" y="56011"/>
                </a:lnTo>
                <a:cubicBezTo>
                  <a:pt x="13569" y="56070"/>
                  <a:pt x="13510" y="56114"/>
                  <a:pt x="13437" y="56158"/>
                </a:cubicBezTo>
                <a:cubicBezTo>
                  <a:pt x="13422" y="56187"/>
                  <a:pt x="13378" y="56202"/>
                  <a:pt x="13363" y="56217"/>
                </a:cubicBezTo>
                <a:lnTo>
                  <a:pt x="13363" y="56040"/>
                </a:lnTo>
                <a:cubicBezTo>
                  <a:pt x="13452" y="55981"/>
                  <a:pt x="13525" y="55923"/>
                  <a:pt x="13628" y="55849"/>
                </a:cubicBezTo>
                <a:cubicBezTo>
                  <a:pt x="13628" y="55849"/>
                  <a:pt x="13643" y="55849"/>
                  <a:pt x="13643" y="55834"/>
                </a:cubicBezTo>
                <a:close/>
                <a:moveTo>
                  <a:pt x="12524" y="55996"/>
                </a:moveTo>
                <a:cubicBezTo>
                  <a:pt x="12495" y="56040"/>
                  <a:pt x="12480" y="56070"/>
                  <a:pt x="12480" y="56129"/>
                </a:cubicBezTo>
                <a:cubicBezTo>
                  <a:pt x="12421" y="56158"/>
                  <a:pt x="12377" y="56202"/>
                  <a:pt x="12333" y="56261"/>
                </a:cubicBezTo>
                <a:cubicBezTo>
                  <a:pt x="12348" y="56217"/>
                  <a:pt x="12377" y="56187"/>
                  <a:pt x="12392" y="56129"/>
                </a:cubicBezTo>
                <a:cubicBezTo>
                  <a:pt x="12421" y="56070"/>
                  <a:pt x="12466" y="56040"/>
                  <a:pt x="12524" y="55996"/>
                </a:cubicBezTo>
                <a:close/>
                <a:moveTo>
                  <a:pt x="13952" y="55864"/>
                </a:moveTo>
                <a:cubicBezTo>
                  <a:pt x="13967" y="55937"/>
                  <a:pt x="13967" y="55996"/>
                  <a:pt x="13967" y="56070"/>
                </a:cubicBezTo>
                <a:cubicBezTo>
                  <a:pt x="13878" y="56129"/>
                  <a:pt x="13790" y="56202"/>
                  <a:pt x="13716" y="56261"/>
                </a:cubicBezTo>
                <a:cubicBezTo>
                  <a:pt x="13716" y="56187"/>
                  <a:pt x="13716" y="56129"/>
                  <a:pt x="13702" y="56055"/>
                </a:cubicBezTo>
                <a:cubicBezTo>
                  <a:pt x="13790" y="55996"/>
                  <a:pt x="13878" y="55923"/>
                  <a:pt x="13952" y="55864"/>
                </a:cubicBezTo>
                <a:close/>
                <a:moveTo>
                  <a:pt x="12716" y="56011"/>
                </a:moveTo>
                <a:lnTo>
                  <a:pt x="12716" y="56011"/>
                </a:lnTo>
                <a:cubicBezTo>
                  <a:pt x="12701" y="56070"/>
                  <a:pt x="12701" y="56129"/>
                  <a:pt x="12686" y="56158"/>
                </a:cubicBezTo>
                <a:cubicBezTo>
                  <a:pt x="12613" y="56217"/>
                  <a:pt x="12539" y="56261"/>
                  <a:pt x="12480" y="56305"/>
                </a:cubicBezTo>
                <a:cubicBezTo>
                  <a:pt x="12480" y="56290"/>
                  <a:pt x="12495" y="56261"/>
                  <a:pt x="12495" y="56232"/>
                </a:cubicBezTo>
                <a:cubicBezTo>
                  <a:pt x="12495" y="56217"/>
                  <a:pt x="12524" y="56187"/>
                  <a:pt x="12539" y="56158"/>
                </a:cubicBezTo>
                <a:cubicBezTo>
                  <a:pt x="12598" y="56114"/>
                  <a:pt x="12672" y="56055"/>
                  <a:pt x="12716" y="56011"/>
                </a:cubicBezTo>
                <a:close/>
                <a:moveTo>
                  <a:pt x="14290" y="55923"/>
                </a:moveTo>
                <a:cubicBezTo>
                  <a:pt x="14305" y="55981"/>
                  <a:pt x="14305" y="56055"/>
                  <a:pt x="14305" y="56129"/>
                </a:cubicBezTo>
                <a:cubicBezTo>
                  <a:pt x="14217" y="56187"/>
                  <a:pt x="14143" y="56261"/>
                  <a:pt x="14040" y="56305"/>
                </a:cubicBezTo>
                <a:cubicBezTo>
                  <a:pt x="14040" y="56232"/>
                  <a:pt x="14025" y="56158"/>
                  <a:pt x="14025" y="56114"/>
                </a:cubicBezTo>
                <a:cubicBezTo>
                  <a:pt x="14114" y="56055"/>
                  <a:pt x="14187" y="55981"/>
                  <a:pt x="14290" y="55923"/>
                </a:cubicBezTo>
                <a:close/>
                <a:moveTo>
                  <a:pt x="12995" y="56040"/>
                </a:moveTo>
                <a:cubicBezTo>
                  <a:pt x="12995" y="56084"/>
                  <a:pt x="12981" y="56143"/>
                  <a:pt x="12981" y="56202"/>
                </a:cubicBezTo>
                <a:cubicBezTo>
                  <a:pt x="12892" y="56261"/>
                  <a:pt x="12789" y="56305"/>
                  <a:pt x="12716" y="56364"/>
                </a:cubicBezTo>
                <a:cubicBezTo>
                  <a:pt x="12716" y="56305"/>
                  <a:pt x="12745" y="56261"/>
                  <a:pt x="12760" y="56202"/>
                </a:cubicBezTo>
                <a:cubicBezTo>
                  <a:pt x="12789" y="56158"/>
                  <a:pt x="12833" y="56143"/>
                  <a:pt x="12892" y="56114"/>
                </a:cubicBezTo>
                <a:cubicBezTo>
                  <a:pt x="12922" y="56084"/>
                  <a:pt x="12966" y="56055"/>
                  <a:pt x="12995" y="56040"/>
                </a:cubicBezTo>
                <a:close/>
                <a:moveTo>
                  <a:pt x="12245" y="56232"/>
                </a:moveTo>
                <a:lnTo>
                  <a:pt x="12245" y="56232"/>
                </a:lnTo>
                <a:cubicBezTo>
                  <a:pt x="12230" y="56276"/>
                  <a:pt x="12230" y="56290"/>
                  <a:pt x="12201" y="56335"/>
                </a:cubicBezTo>
                <a:cubicBezTo>
                  <a:pt x="12171" y="56364"/>
                  <a:pt x="12127" y="56408"/>
                  <a:pt x="12083" y="56423"/>
                </a:cubicBezTo>
                <a:cubicBezTo>
                  <a:pt x="12098" y="56379"/>
                  <a:pt x="12112" y="56364"/>
                  <a:pt x="12127" y="56335"/>
                </a:cubicBezTo>
                <a:cubicBezTo>
                  <a:pt x="12171" y="56290"/>
                  <a:pt x="12201" y="56261"/>
                  <a:pt x="12245" y="56232"/>
                </a:cubicBezTo>
                <a:close/>
                <a:moveTo>
                  <a:pt x="13275" y="56055"/>
                </a:moveTo>
                <a:lnTo>
                  <a:pt x="13275" y="56232"/>
                </a:lnTo>
                <a:cubicBezTo>
                  <a:pt x="13231" y="56290"/>
                  <a:pt x="13187" y="56335"/>
                  <a:pt x="13113" y="56364"/>
                </a:cubicBezTo>
                <a:cubicBezTo>
                  <a:pt x="13069" y="56379"/>
                  <a:pt x="13054" y="56408"/>
                  <a:pt x="13010" y="56423"/>
                </a:cubicBezTo>
                <a:lnTo>
                  <a:pt x="13010" y="56232"/>
                </a:lnTo>
                <a:cubicBezTo>
                  <a:pt x="13113" y="56187"/>
                  <a:pt x="13201" y="56129"/>
                  <a:pt x="13275" y="56055"/>
                </a:cubicBezTo>
                <a:close/>
                <a:moveTo>
                  <a:pt x="13628" y="56129"/>
                </a:moveTo>
                <a:cubicBezTo>
                  <a:pt x="13643" y="56158"/>
                  <a:pt x="13643" y="56232"/>
                  <a:pt x="13643" y="56305"/>
                </a:cubicBezTo>
                <a:cubicBezTo>
                  <a:pt x="13555" y="56364"/>
                  <a:pt x="13452" y="56438"/>
                  <a:pt x="13363" y="56496"/>
                </a:cubicBezTo>
                <a:lnTo>
                  <a:pt x="13363" y="56305"/>
                </a:lnTo>
                <a:cubicBezTo>
                  <a:pt x="13407" y="56290"/>
                  <a:pt x="13437" y="56261"/>
                  <a:pt x="13481" y="56232"/>
                </a:cubicBezTo>
                <a:cubicBezTo>
                  <a:pt x="13525" y="56202"/>
                  <a:pt x="13569" y="56158"/>
                  <a:pt x="13628" y="56129"/>
                </a:cubicBezTo>
                <a:close/>
                <a:moveTo>
                  <a:pt x="12421" y="56232"/>
                </a:moveTo>
                <a:lnTo>
                  <a:pt x="12421" y="56232"/>
                </a:lnTo>
                <a:cubicBezTo>
                  <a:pt x="12407" y="56290"/>
                  <a:pt x="12392" y="56335"/>
                  <a:pt x="12392" y="56379"/>
                </a:cubicBezTo>
                <a:cubicBezTo>
                  <a:pt x="12333" y="56423"/>
                  <a:pt x="12259" y="56452"/>
                  <a:pt x="12201" y="56511"/>
                </a:cubicBezTo>
                <a:cubicBezTo>
                  <a:pt x="12215" y="56452"/>
                  <a:pt x="12245" y="56423"/>
                  <a:pt x="12259" y="56364"/>
                </a:cubicBezTo>
                <a:cubicBezTo>
                  <a:pt x="12318" y="56335"/>
                  <a:pt x="12362" y="56276"/>
                  <a:pt x="12421" y="56232"/>
                </a:cubicBezTo>
                <a:close/>
                <a:moveTo>
                  <a:pt x="13967" y="56143"/>
                </a:moveTo>
                <a:cubicBezTo>
                  <a:pt x="13967" y="56217"/>
                  <a:pt x="13996" y="56290"/>
                  <a:pt x="13996" y="56349"/>
                </a:cubicBezTo>
                <a:cubicBezTo>
                  <a:pt x="13893" y="56408"/>
                  <a:pt x="13805" y="56482"/>
                  <a:pt x="13731" y="56526"/>
                </a:cubicBezTo>
                <a:cubicBezTo>
                  <a:pt x="13731" y="56452"/>
                  <a:pt x="13716" y="56408"/>
                  <a:pt x="13716" y="56335"/>
                </a:cubicBezTo>
                <a:cubicBezTo>
                  <a:pt x="13805" y="56276"/>
                  <a:pt x="13893" y="56202"/>
                  <a:pt x="13967" y="56143"/>
                </a:cubicBezTo>
                <a:close/>
                <a:moveTo>
                  <a:pt x="13984" y="56448"/>
                </a:moveTo>
                <a:lnTo>
                  <a:pt x="13984" y="56448"/>
                </a:lnTo>
                <a:cubicBezTo>
                  <a:pt x="13947" y="56480"/>
                  <a:pt x="13907" y="56506"/>
                  <a:pt x="13864" y="56532"/>
                </a:cubicBezTo>
                <a:lnTo>
                  <a:pt x="13864" y="56532"/>
                </a:lnTo>
                <a:cubicBezTo>
                  <a:pt x="13864" y="56530"/>
                  <a:pt x="13864" y="56528"/>
                  <a:pt x="13864" y="56526"/>
                </a:cubicBezTo>
                <a:cubicBezTo>
                  <a:pt x="13906" y="56498"/>
                  <a:pt x="13945" y="56473"/>
                  <a:pt x="13984" y="56448"/>
                </a:cubicBezTo>
                <a:close/>
                <a:moveTo>
                  <a:pt x="12672" y="56261"/>
                </a:moveTo>
                <a:cubicBezTo>
                  <a:pt x="12672" y="56305"/>
                  <a:pt x="12642" y="56364"/>
                  <a:pt x="12642" y="56423"/>
                </a:cubicBezTo>
                <a:cubicBezTo>
                  <a:pt x="12569" y="56482"/>
                  <a:pt x="12495" y="56526"/>
                  <a:pt x="12407" y="56570"/>
                </a:cubicBezTo>
                <a:cubicBezTo>
                  <a:pt x="12421" y="56511"/>
                  <a:pt x="12421" y="56452"/>
                  <a:pt x="12451" y="56408"/>
                </a:cubicBezTo>
                <a:cubicBezTo>
                  <a:pt x="12524" y="56349"/>
                  <a:pt x="12598" y="56290"/>
                  <a:pt x="12672" y="56261"/>
                </a:cubicBezTo>
                <a:close/>
                <a:moveTo>
                  <a:pt x="11980" y="56482"/>
                </a:moveTo>
                <a:lnTo>
                  <a:pt x="11980" y="56482"/>
                </a:lnTo>
                <a:cubicBezTo>
                  <a:pt x="11965" y="56496"/>
                  <a:pt x="11965" y="56511"/>
                  <a:pt x="11965" y="56526"/>
                </a:cubicBezTo>
                <a:cubicBezTo>
                  <a:pt x="11950" y="56555"/>
                  <a:pt x="11906" y="56570"/>
                  <a:pt x="11892" y="56585"/>
                </a:cubicBezTo>
                <a:cubicBezTo>
                  <a:pt x="11892" y="56585"/>
                  <a:pt x="11906" y="56570"/>
                  <a:pt x="11906" y="56555"/>
                </a:cubicBezTo>
                <a:cubicBezTo>
                  <a:pt x="11936" y="56526"/>
                  <a:pt x="11950" y="56496"/>
                  <a:pt x="11980" y="56482"/>
                </a:cubicBezTo>
                <a:close/>
                <a:moveTo>
                  <a:pt x="12966" y="56290"/>
                </a:moveTo>
                <a:lnTo>
                  <a:pt x="12966" y="56482"/>
                </a:lnTo>
                <a:cubicBezTo>
                  <a:pt x="12863" y="56526"/>
                  <a:pt x="12775" y="56585"/>
                  <a:pt x="12701" y="56644"/>
                </a:cubicBezTo>
                <a:lnTo>
                  <a:pt x="12701" y="56452"/>
                </a:lnTo>
                <a:cubicBezTo>
                  <a:pt x="12789" y="56408"/>
                  <a:pt x="12863" y="56349"/>
                  <a:pt x="12966" y="56290"/>
                </a:cubicBezTo>
                <a:close/>
                <a:moveTo>
                  <a:pt x="12156" y="56452"/>
                </a:moveTo>
                <a:cubicBezTo>
                  <a:pt x="12127" y="56496"/>
                  <a:pt x="12112" y="56526"/>
                  <a:pt x="12112" y="56585"/>
                </a:cubicBezTo>
                <a:cubicBezTo>
                  <a:pt x="12053" y="56629"/>
                  <a:pt x="12009" y="56658"/>
                  <a:pt x="11965" y="56702"/>
                </a:cubicBezTo>
                <a:cubicBezTo>
                  <a:pt x="11980" y="56658"/>
                  <a:pt x="12009" y="56629"/>
                  <a:pt x="12024" y="56570"/>
                </a:cubicBezTo>
                <a:cubicBezTo>
                  <a:pt x="12053" y="56526"/>
                  <a:pt x="12112" y="56496"/>
                  <a:pt x="12156" y="56452"/>
                </a:cubicBezTo>
                <a:close/>
                <a:moveTo>
                  <a:pt x="13304" y="56349"/>
                </a:moveTo>
                <a:lnTo>
                  <a:pt x="13304" y="56349"/>
                </a:lnTo>
                <a:cubicBezTo>
                  <a:pt x="13290" y="56408"/>
                  <a:pt x="13290" y="56452"/>
                  <a:pt x="13304" y="56526"/>
                </a:cubicBezTo>
                <a:lnTo>
                  <a:pt x="13039" y="56702"/>
                </a:lnTo>
                <a:lnTo>
                  <a:pt x="13039" y="56511"/>
                </a:lnTo>
                <a:cubicBezTo>
                  <a:pt x="13069" y="56496"/>
                  <a:pt x="13128" y="56452"/>
                  <a:pt x="13157" y="56438"/>
                </a:cubicBezTo>
                <a:cubicBezTo>
                  <a:pt x="13216" y="56408"/>
                  <a:pt x="13260" y="56379"/>
                  <a:pt x="13304" y="56349"/>
                </a:cubicBezTo>
                <a:close/>
                <a:moveTo>
                  <a:pt x="13643" y="56364"/>
                </a:moveTo>
                <a:cubicBezTo>
                  <a:pt x="13658" y="56438"/>
                  <a:pt x="13658" y="56511"/>
                  <a:pt x="13658" y="56570"/>
                </a:cubicBezTo>
                <a:cubicBezTo>
                  <a:pt x="13569" y="56629"/>
                  <a:pt x="13481" y="56673"/>
                  <a:pt x="13378" y="56747"/>
                </a:cubicBezTo>
                <a:cubicBezTo>
                  <a:pt x="13378" y="56673"/>
                  <a:pt x="13363" y="56629"/>
                  <a:pt x="13363" y="56541"/>
                </a:cubicBezTo>
                <a:cubicBezTo>
                  <a:pt x="13452" y="56496"/>
                  <a:pt x="13555" y="56438"/>
                  <a:pt x="13643" y="56364"/>
                </a:cubicBezTo>
                <a:close/>
                <a:moveTo>
                  <a:pt x="12348" y="56482"/>
                </a:moveTo>
                <a:lnTo>
                  <a:pt x="12348" y="56482"/>
                </a:lnTo>
                <a:cubicBezTo>
                  <a:pt x="12333" y="56526"/>
                  <a:pt x="12333" y="56585"/>
                  <a:pt x="12318" y="56629"/>
                </a:cubicBezTo>
                <a:cubicBezTo>
                  <a:pt x="12259" y="56673"/>
                  <a:pt x="12186" y="56717"/>
                  <a:pt x="12112" y="56776"/>
                </a:cubicBezTo>
                <a:cubicBezTo>
                  <a:pt x="12127" y="56717"/>
                  <a:pt x="12156" y="56673"/>
                  <a:pt x="12156" y="56629"/>
                </a:cubicBezTo>
                <a:cubicBezTo>
                  <a:pt x="12230" y="56570"/>
                  <a:pt x="12274" y="56526"/>
                  <a:pt x="12348" y="56482"/>
                </a:cubicBezTo>
                <a:close/>
                <a:moveTo>
                  <a:pt x="12627" y="56496"/>
                </a:moveTo>
                <a:cubicBezTo>
                  <a:pt x="12627" y="56555"/>
                  <a:pt x="12613" y="56599"/>
                  <a:pt x="12613" y="56658"/>
                </a:cubicBezTo>
                <a:lnTo>
                  <a:pt x="12495" y="56717"/>
                </a:lnTo>
                <a:cubicBezTo>
                  <a:pt x="12451" y="56747"/>
                  <a:pt x="12407" y="56776"/>
                  <a:pt x="12348" y="56806"/>
                </a:cubicBezTo>
                <a:cubicBezTo>
                  <a:pt x="12377" y="56776"/>
                  <a:pt x="12392" y="56717"/>
                  <a:pt x="12392" y="56658"/>
                </a:cubicBezTo>
                <a:cubicBezTo>
                  <a:pt x="12466" y="56599"/>
                  <a:pt x="12554" y="56541"/>
                  <a:pt x="12627" y="56496"/>
                </a:cubicBezTo>
                <a:close/>
                <a:moveTo>
                  <a:pt x="11877" y="56673"/>
                </a:moveTo>
                <a:lnTo>
                  <a:pt x="11877" y="56673"/>
                </a:lnTo>
                <a:cubicBezTo>
                  <a:pt x="11862" y="56717"/>
                  <a:pt x="11833" y="56747"/>
                  <a:pt x="11833" y="56776"/>
                </a:cubicBezTo>
                <a:cubicBezTo>
                  <a:pt x="11803" y="56806"/>
                  <a:pt x="11759" y="56850"/>
                  <a:pt x="11715" y="56864"/>
                </a:cubicBezTo>
                <a:cubicBezTo>
                  <a:pt x="11744" y="56850"/>
                  <a:pt x="11759" y="56806"/>
                  <a:pt x="11759" y="56791"/>
                </a:cubicBezTo>
                <a:lnTo>
                  <a:pt x="11877" y="56673"/>
                </a:lnTo>
                <a:close/>
                <a:moveTo>
                  <a:pt x="12966" y="56555"/>
                </a:moveTo>
                <a:lnTo>
                  <a:pt x="12966" y="56732"/>
                </a:lnTo>
                <a:lnTo>
                  <a:pt x="12686" y="56894"/>
                </a:lnTo>
                <a:lnTo>
                  <a:pt x="12686" y="56717"/>
                </a:lnTo>
                <a:lnTo>
                  <a:pt x="12966" y="56555"/>
                </a:lnTo>
                <a:close/>
                <a:moveTo>
                  <a:pt x="13323" y="56878"/>
                </a:moveTo>
                <a:lnTo>
                  <a:pt x="13265" y="56913"/>
                </a:lnTo>
                <a:lnTo>
                  <a:pt x="13265" y="56913"/>
                </a:lnTo>
                <a:cubicBezTo>
                  <a:pt x="13284" y="56900"/>
                  <a:pt x="13301" y="56888"/>
                  <a:pt x="13323" y="56878"/>
                </a:cubicBezTo>
                <a:close/>
                <a:moveTo>
                  <a:pt x="13675" y="56670"/>
                </a:moveTo>
                <a:cubicBezTo>
                  <a:pt x="13633" y="56695"/>
                  <a:pt x="13588" y="56719"/>
                  <a:pt x="13540" y="56747"/>
                </a:cubicBezTo>
                <a:cubicBezTo>
                  <a:pt x="13540" y="56806"/>
                  <a:pt x="13540" y="56864"/>
                  <a:pt x="13569" y="56909"/>
                </a:cubicBezTo>
                <a:cubicBezTo>
                  <a:pt x="13570" y="56914"/>
                  <a:pt x="13571" y="56919"/>
                  <a:pt x="13572" y="56925"/>
                </a:cubicBezTo>
                <a:lnTo>
                  <a:pt x="13572" y="56925"/>
                </a:lnTo>
                <a:lnTo>
                  <a:pt x="13702" y="56850"/>
                </a:lnTo>
                <a:cubicBezTo>
                  <a:pt x="13702" y="56802"/>
                  <a:pt x="13682" y="56745"/>
                  <a:pt x="13675" y="56670"/>
                </a:cubicBezTo>
                <a:close/>
                <a:moveTo>
                  <a:pt x="12098" y="56702"/>
                </a:moveTo>
                <a:cubicBezTo>
                  <a:pt x="12083" y="56747"/>
                  <a:pt x="12083" y="56791"/>
                  <a:pt x="12053" y="56850"/>
                </a:cubicBezTo>
                <a:cubicBezTo>
                  <a:pt x="11965" y="56864"/>
                  <a:pt x="11906" y="56923"/>
                  <a:pt x="11862" y="56953"/>
                </a:cubicBezTo>
                <a:cubicBezTo>
                  <a:pt x="11877" y="56894"/>
                  <a:pt x="11892" y="56864"/>
                  <a:pt x="11906" y="56820"/>
                </a:cubicBezTo>
                <a:cubicBezTo>
                  <a:pt x="11965" y="56791"/>
                  <a:pt x="12024" y="56732"/>
                  <a:pt x="12098" y="56702"/>
                </a:cubicBezTo>
                <a:close/>
                <a:moveTo>
                  <a:pt x="13304" y="56599"/>
                </a:moveTo>
                <a:cubicBezTo>
                  <a:pt x="13304" y="56658"/>
                  <a:pt x="13304" y="56732"/>
                  <a:pt x="13334" y="56791"/>
                </a:cubicBezTo>
                <a:cubicBezTo>
                  <a:pt x="13275" y="56820"/>
                  <a:pt x="13231" y="56850"/>
                  <a:pt x="13187" y="56879"/>
                </a:cubicBezTo>
                <a:cubicBezTo>
                  <a:pt x="13142" y="56894"/>
                  <a:pt x="13084" y="56938"/>
                  <a:pt x="13054" y="56953"/>
                </a:cubicBezTo>
                <a:cubicBezTo>
                  <a:pt x="13054" y="56894"/>
                  <a:pt x="13039" y="56820"/>
                  <a:pt x="13039" y="56776"/>
                </a:cubicBezTo>
                <a:lnTo>
                  <a:pt x="13304" y="56599"/>
                </a:lnTo>
                <a:close/>
                <a:moveTo>
                  <a:pt x="13265" y="56913"/>
                </a:moveTo>
                <a:cubicBezTo>
                  <a:pt x="13254" y="56921"/>
                  <a:pt x="13243" y="56930"/>
                  <a:pt x="13231" y="56938"/>
                </a:cubicBezTo>
                <a:cubicBezTo>
                  <a:pt x="13222" y="56944"/>
                  <a:pt x="13212" y="56950"/>
                  <a:pt x="13202" y="56956"/>
                </a:cubicBezTo>
                <a:lnTo>
                  <a:pt x="13202" y="56956"/>
                </a:lnTo>
                <a:cubicBezTo>
                  <a:pt x="13202" y="56955"/>
                  <a:pt x="13201" y="56954"/>
                  <a:pt x="13201" y="56953"/>
                </a:cubicBezTo>
                <a:lnTo>
                  <a:pt x="13265" y="56913"/>
                </a:lnTo>
                <a:close/>
                <a:moveTo>
                  <a:pt x="11597" y="56967"/>
                </a:moveTo>
                <a:cubicBezTo>
                  <a:pt x="11588" y="56985"/>
                  <a:pt x="11568" y="56998"/>
                  <a:pt x="11551" y="57008"/>
                </a:cubicBezTo>
                <a:lnTo>
                  <a:pt x="11551" y="57008"/>
                </a:lnTo>
                <a:lnTo>
                  <a:pt x="11568" y="56997"/>
                </a:lnTo>
                <a:lnTo>
                  <a:pt x="11597" y="56967"/>
                </a:lnTo>
                <a:close/>
                <a:moveTo>
                  <a:pt x="12318" y="56717"/>
                </a:moveTo>
                <a:cubicBezTo>
                  <a:pt x="12318" y="56776"/>
                  <a:pt x="12304" y="56820"/>
                  <a:pt x="12304" y="56879"/>
                </a:cubicBezTo>
                <a:cubicBezTo>
                  <a:pt x="12230" y="56938"/>
                  <a:pt x="12127" y="56967"/>
                  <a:pt x="12053" y="57026"/>
                </a:cubicBezTo>
                <a:cubicBezTo>
                  <a:pt x="12083" y="56967"/>
                  <a:pt x="12083" y="56923"/>
                  <a:pt x="12098" y="56864"/>
                </a:cubicBezTo>
                <a:cubicBezTo>
                  <a:pt x="12171" y="56806"/>
                  <a:pt x="12245" y="56747"/>
                  <a:pt x="12318" y="56717"/>
                </a:cubicBezTo>
                <a:close/>
                <a:moveTo>
                  <a:pt x="12627" y="56747"/>
                </a:moveTo>
                <a:lnTo>
                  <a:pt x="12627" y="56938"/>
                </a:lnTo>
                <a:cubicBezTo>
                  <a:pt x="12539" y="56997"/>
                  <a:pt x="12466" y="57026"/>
                  <a:pt x="12377" y="57085"/>
                </a:cubicBezTo>
                <a:lnTo>
                  <a:pt x="12348" y="57085"/>
                </a:lnTo>
                <a:cubicBezTo>
                  <a:pt x="12348" y="57026"/>
                  <a:pt x="12348" y="56967"/>
                  <a:pt x="12377" y="56894"/>
                </a:cubicBezTo>
                <a:cubicBezTo>
                  <a:pt x="12421" y="56864"/>
                  <a:pt x="12495" y="56820"/>
                  <a:pt x="12554" y="56791"/>
                </a:cubicBezTo>
                <a:cubicBezTo>
                  <a:pt x="12569" y="56761"/>
                  <a:pt x="12598" y="56761"/>
                  <a:pt x="12627" y="56747"/>
                </a:cubicBezTo>
                <a:close/>
                <a:moveTo>
                  <a:pt x="11803" y="56894"/>
                </a:moveTo>
                <a:lnTo>
                  <a:pt x="11803" y="56894"/>
                </a:lnTo>
                <a:cubicBezTo>
                  <a:pt x="11789" y="56938"/>
                  <a:pt x="11789" y="56953"/>
                  <a:pt x="11759" y="56997"/>
                </a:cubicBezTo>
                <a:cubicBezTo>
                  <a:pt x="11759" y="57012"/>
                  <a:pt x="11759" y="57012"/>
                  <a:pt x="11744" y="57026"/>
                </a:cubicBezTo>
                <a:lnTo>
                  <a:pt x="11583" y="57144"/>
                </a:lnTo>
                <a:lnTo>
                  <a:pt x="11641" y="57026"/>
                </a:lnTo>
                <a:cubicBezTo>
                  <a:pt x="11715" y="56967"/>
                  <a:pt x="11744" y="56938"/>
                  <a:pt x="11803" y="56894"/>
                </a:cubicBezTo>
                <a:close/>
                <a:moveTo>
                  <a:pt x="12981" y="56806"/>
                </a:moveTo>
                <a:lnTo>
                  <a:pt x="12981" y="56997"/>
                </a:lnTo>
                <a:cubicBezTo>
                  <a:pt x="12922" y="57026"/>
                  <a:pt x="12863" y="57070"/>
                  <a:pt x="12819" y="57085"/>
                </a:cubicBezTo>
                <a:cubicBezTo>
                  <a:pt x="12775" y="57100"/>
                  <a:pt x="12730" y="57115"/>
                  <a:pt x="12701" y="57159"/>
                </a:cubicBezTo>
                <a:lnTo>
                  <a:pt x="12701" y="56967"/>
                </a:lnTo>
                <a:lnTo>
                  <a:pt x="12981" y="56806"/>
                </a:lnTo>
                <a:close/>
                <a:moveTo>
                  <a:pt x="12009" y="56909"/>
                </a:moveTo>
                <a:cubicBezTo>
                  <a:pt x="11980" y="56967"/>
                  <a:pt x="11980" y="57026"/>
                  <a:pt x="11965" y="57070"/>
                </a:cubicBezTo>
                <a:cubicBezTo>
                  <a:pt x="11906" y="57115"/>
                  <a:pt x="11833" y="57173"/>
                  <a:pt x="11759" y="57218"/>
                </a:cubicBezTo>
                <a:cubicBezTo>
                  <a:pt x="11789" y="57159"/>
                  <a:pt x="11803" y="57100"/>
                  <a:pt x="11803" y="57070"/>
                </a:cubicBezTo>
                <a:cubicBezTo>
                  <a:pt x="11877" y="57012"/>
                  <a:pt x="11936" y="56967"/>
                  <a:pt x="12009" y="56909"/>
                </a:cubicBezTo>
                <a:close/>
                <a:moveTo>
                  <a:pt x="12274" y="56967"/>
                </a:moveTo>
                <a:lnTo>
                  <a:pt x="12274" y="57144"/>
                </a:lnTo>
                <a:cubicBezTo>
                  <a:pt x="12201" y="57188"/>
                  <a:pt x="12112" y="57232"/>
                  <a:pt x="12024" y="57291"/>
                </a:cubicBezTo>
                <a:cubicBezTo>
                  <a:pt x="12024" y="57232"/>
                  <a:pt x="12039" y="57173"/>
                  <a:pt x="12039" y="57115"/>
                </a:cubicBezTo>
                <a:cubicBezTo>
                  <a:pt x="12112" y="57070"/>
                  <a:pt x="12201" y="57012"/>
                  <a:pt x="12274" y="56967"/>
                </a:cubicBezTo>
                <a:close/>
                <a:moveTo>
                  <a:pt x="11524" y="57115"/>
                </a:moveTo>
                <a:lnTo>
                  <a:pt x="11524" y="57115"/>
                </a:lnTo>
                <a:cubicBezTo>
                  <a:pt x="11509" y="57159"/>
                  <a:pt x="11480" y="57188"/>
                  <a:pt x="11480" y="57218"/>
                </a:cubicBezTo>
                <a:cubicBezTo>
                  <a:pt x="11453" y="57244"/>
                  <a:pt x="11401" y="57259"/>
                  <a:pt x="11370" y="57295"/>
                </a:cubicBezTo>
                <a:lnTo>
                  <a:pt x="11370" y="57295"/>
                </a:lnTo>
                <a:cubicBezTo>
                  <a:pt x="11382" y="57276"/>
                  <a:pt x="11397" y="57244"/>
                  <a:pt x="11421" y="57232"/>
                </a:cubicBezTo>
                <a:lnTo>
                  <a:pt x="11524" y="57115"/>
                </a:lnTo>
                <a:close/>
                <a:moveTo>
                  <a:pt x="12627" y="56997"/>
                </a:moveTo>
                <a:lnTo>
                  <a:pt x="12627" y="57188"/>
                </a:lnTo>
                <a:cubicBezTo>
                  <a:pt x="12539" y="57247"/>
                  <a:pt x="12451" y="57306"/>
                  <a:pt x="12348" y="57335"/>
                </a:cubicBezTo>
                <a:lnTo>
                  <a:pt x="12348" y="57159"/>
                </a:lnTo>
                <a:cubicBezTo>
                  <a:pt x="12377" y="57144"/>
                  <a:pt x="12392" y="57144"/>
                  <a:pt x="12407" y="57115"/>
                </a:cubicBezTo>
                <a:cubicBezTo>
                  <a:pt x="12480" y="57085"/>
                  <a:pt x="12554" y="57026"/>
                  <a:pt x="12627" y="56997"/>
                </a:cubicBezTo>
                <a:close/>
                <a:moveTo>
                  <a:pt x="11730" y="57115"/>
                </a:moveTo>
                <a:cubicBezTo>
                  <a:pt x="11715" y="57173"/>
                  <a:pt x="11715" y="57218"/>
                  <a:pt x="11686" y="57262"/>
                </a:cubicBezTo>
                <a:cubicBezTo>
                  <a:pt x="11612" y="57321"/>
                  <a:pt x="11568" y="57365"/>
                  <a:pt x="11494" y="57394"/>
                </a:cubicBezTo>
                <a:cubicBezTo>
                  <a:pt x="11509" y="57335"/>
                  <a:pt x="11524" y="57306"/>
                  <a:pt x="11538" y="57247"/>
                </a:cubicBezTo>
                <a:cubicBezTo>
                  <a:pt x="11597" y="57218"/>
                  <a:pt x="11656" y="57159"/>
                  <a:pt x="11730" y="57115"/>
                </a:cubicBezTo>
                <a:close/>
                <a:moveTo>
                  <a:pt x="12336" y="57436"/>
                </a:moveTo>
                <a:lnTo>
                  <a:pt x="12333" y="57438"/>
                </a:lnTo>
                <a:cubicBezTo>
                  <a:pt x="12335" y="57444"/>
                  <a:pt x="12337" y="57451"/>
                  <a:pt x="12338" y="57458"/>
                </a:cubicBezTo>
                <a:lnTo>
                  <a:pt x="12338" y="57458"/>
                </a:lnTo>
                <a:cubicBezTo>
                  <a:pt x="12338" y="57451"/>
                  <a:pt x="12337" y="57444"/>
                  <a:pt x="12336" y="57436"/>
                </a:cubicBezTo>
                <a:close/>
                <a:moveTo>
                  <a:pt x="11273" y="57365"/>
                </a:moveTo>
                <a:lnTo>
                  <a:pt x="11273" y="57365"/>
                </a:lnTo>
                <a:cubicBezTo>
                  <a:pt x="11273" y="57379"/>
                  <a:pt x="11244" y="57394"/>
                  <a:pt x="11244" y="57409"/>
                </a:cubicBezTo>
                <a:cubicBezTo>
                  <a:pt x="11229" y="57438"/>
                  <a:pt x="11200" y="57453"/>
                  <a:pt x="11170" y="57468"/>
                </a:cubicBezTo>
                <a:cubicBezTo>
                  <a:pt x="11170" y="57453"/>
                  <a:pt x="11200" y="57453"/>
                  <a:pt x="11200" y="57438"/>
                </a:cubicBezTo>
                <a:lnTo>
                  <a:pt x="11273" y="57365"/>
                </a:lnTo>
                <a:close/>
                <a:moveTo>
                  <a:pt x="11965" y="57159"/>
                </a:moveTo>
                <a:cubicBezTo>
                  <a:pt x="11965" y="57218"/>
                  <a:pt x="11950" y="57262"/>
                  <a:pt x="11950" y="57321"/>
                </a:cubicBezTo>
                <a:cubicBezTo>
                  <a:pt x="11877" y="57379"/>
                  <a:pt x="11789" y="57409"/>
                  <a:pt x="11715" y="57468"/>
                </a:cubicBezTo>
                <a:cubicBezTo>
                  <a:pt x="11730" y="57409"/>
                  <a:pt x="11730" y="57365"/>
                  <a:pt x="11744" y="57306"/>
                </a:cubicBezTo>
                <a:cubicBezTo>
                  <a:pt x="11818" y="57247"/>
                  <a:pt x="11892" y="57218"/>
                  <a:pt x="11965" y="57159"/>
                </a:cubicBezTo>
                <a:close/>
                <a:moveTo>
                  <a:pt x="12338" y="57458"/>
                </a:moveTo>
                <a:cubicBezTo>
                  <a:pt x="12341" y="57478"/>
                  <a:pt x="12343" y="57497"/>
                  <a:pt x="12346" y="57517"/>
                </a:cubicBezTo>
                <a:lnTo>
                  <a:pt x="12346" y="57517"/>
                </a:lnTo>
                <a:cubicBezTo>
                  <a:pt x="12344" y="57496"/>
                  <a:pt x="12342" y="57476"/>
                  <a:pt x="12338" y="57458"/>
                </a:cubicBezTo>
                <a:close/>
                <a:moveTo>
                  <a:pt x="12259" y="57218"/>
                </a:moveTo>
                <a:cubicBezTo>
                  <a:pt x="12274" y="57262"/>
                  <a:pt x="12274" y="57321"/>
                  <a:pt x="12274" y="57394"/>
                </a:cubicBezTo>
                <a:cubicBezTo>
                  <a:pt x="12259" y="57409"/>
                  <a:pt x="12230" y="57438"/>
                  <a:pt x="12201" y="57438"/>
                </a:cubicBezTo>
                <a:cubicBezTo>
                  <a:pt x="12127" y="57468"/>
                  <a:pt x="12083" y="57497"/>
                  <a:pt x="12009" y="57541"/>
                </a:cubicBezTo>
                <a:lnTo>
                  <a:pt x="12009" y="57365"/>
                </a:lnTo>
                <a:cubicBezTo>
                  <a:pt x="12098" y="57306"/>
                  <a:pt x="12186" y="57247"/>
                  <a:pt x="12259" y="57218"/>
                </a:cubicBezTo>
                <a:close/>
                <a:moveTo>
                  <a:pt x="11450" y="57335"/>
                </a:moveTo>
                <a:cubicBezTo>
                  <a:pt x="11450" y="57365"/>
                  <a:pt x="11435" y="57379"/>
                  <a:pt x="11435" y="57379"/>
                </a:cubicBezTo>
                <a:cubicBezTo>
                  <a:pt x="11421" y="57394"/>
                  <a:pt x="11421" y="57438"/>
                  <a:pt x="11421" y="57453"/>
                </a:cubicBezTo>
                <a:lnTo>
                  <a:pt x="11244" y="57556"/>
                </a:lnTo>
                <a:cubicBezTo>
                  <a:pt x="11273" y="57527"/>
                  <a:pt x="11288" y="57482"/>
                  <a:pt x="11303" y="57438"/>
                </a:cubicBezTo>
                <a:cubicBezTo>
                  <a:pt x="11347" y="57409"/>
                  <a:pt x="11391" y="57379"/>
                  <a:pt x="11450" y="57335"/>
                </a:cubicBezTo>
                <a:close/>
                <a:moveTo>
                  <a:pt x="11671" y="57365"/>
                </a:moveTo>
                <a:lnTo>
                  <a:pt x="11671" y="57365"/>
                </a:lnTo>
                <a:cubicBezTo>
                  <a:pt x="11656" y="57409"/>
                  <a:pt x="11656" y="57468"/>
                  <a:pt x="11656" y="57512"/>
                </a:cubicBezTo>
                <a:cubicBezTo>
                  <a:pt x="11583" y="57541"/>
                  <a:pt x="11509" y="57600"/>
                  <a:pt x="11435" y="57630"/>
                </a:cubicBezTo>
                <a:cubicBezTo>
                  <a:pt x="11450" y="57585"/>
                  <a:pt x="11450" y="57541"/>
                  <a:pt x="11465" y="57482"/>
                </a:cubicBezTo>
                <a:cubicBezTo>
                  <a:pt x="11524" y="57453"/>
                  <a:pt x="11597" y="57409"/>
                  <a:pt x="11671" y="57365"/>
                </a:cubicBezTo>
                <a:close/>
                <a:moveTo>
                  <a:pt x="11950" y="57409"/>
                </a:moveTo>
                <a:lnTo>
                  <a:pt x="11950" y="57585"/>
                </a:lnTo>
                <a:cubicBezTo>
                  <a:pt x="11862" y="57630"/>
                  <a:pt x="11789" y="57674"/>
                  <a:pt x="11686" y="57733"/>
                </a:cubicBezTo>
                <a:cubicBezTo>
                  <a:pt x="11686" y="57674"/>
                  <a:pt x="11715" y="57615"/>
                  <a:pt x="11715" y="57556"/>
                </a:cubicBezTo>
                <a:cubicBezTo>
                  <a:pt x="11789" y="57512"/>
                  <a:pt x="11877" y="57468"/>
                  <a:pt x="11950" y="57409"/>
                </a:cubicBezTo>
                <a:close/>
                <a:moveTo>
                  <a:pt x="11170" y="57556"/>
                </a:moveTo>
                <a:lnTo>
                  <a:pt x="11170" y="57556"/>
                </a:lnTo>
                <a:cubicBezTo>
                  <a:pt x="11156" y="57600"/>
                  <a:pt x="11156" y="57615"/>
                  <a:pt x="11141" y="57659"/>
                </a:cubicBezTo>
                <a:cubicBezTo>
                  <a:pt x="11097" y="57688"/>
                  <a:pt x="11053" y="57733"/>
                  <a:pt x="11009" y="57747"/>
                </a:cubicBezTo>
                <a:cubicBezTo>
                  <a:pt x="11023" y="57703"/>
                  <a:pt x="11053" y="57688"/>
                  <a:pt x="11067" y="57659"/>
                </a:cubicBezTo>
                <a:cubicBezTo>
                  <a:pt x="11097" y="57615"/>
                  <a:pt x="11141" y="57585"/>
                  <a:pt x="11170" y="57556"/>
                </a:cubicBezTo>
                <a:close/>
                <a:moveTo>
                  <a:pt x="11376" y="57556"/>
                </a:moveTo>
                <a:cubicBezTo>
                  <a:pt x="11362" y="57615"/>
                  <a:pt x="11362" y="57659"/>
                  <a:pt x="11347" y="57703"/>
                </a:cubicBezTo>
                <a:cubicBezTo>
                  <a:pt x="11259" y="57747"/>
                  <a:pt x="11215" y="57806"/>
                  <a:pt x="11141" y="57836"/>
                </a:cubicBezTo>
                <a:cubicBezTo>
                  <a:pt x="11141" y="57821"/>
                  <a:pt x="11156" y="57806"/>
                  <a:pt x="11156" y="57806"/>
                </a:cubicBezTo>
                <a:cubicBezTo>
                  <a:pt x="11170" y="57762"/>
                  <a:pt x="11170" y="57733"/>
                  <a:pt x="11200" y="57703"/>
                </a:cubicBezTo>
                <a:cubicBezTo>
                  <a:pt x="11244" y="57659"/>
                  <a:pt x="11303" y="57615"/>
                  <a:pt x="11376" y="57556"/>
                </a:cubicBezTo>
                <a:close/>
                <a:moveTo>
                  <a:pt x="10913" y="57793"/>
                </a:moveTo>
                <a:cubicBezTo>
                  <a:pt x="10906" y="57812"/>
                  <a:pt x="10906" y="57824"/>
                  <a:pt x="10906" y="57836"/>
                </a:cubicBezTo>
                <a:cubicBezTo>
                  <a:pt x="10876" y="57850"/>
                  <a:pt x="10847" y="57880"/>
                  <a:pt x="10832" y="57909"/>
                </a:cubicBezTo>
                <a:cubicBezTo>
                  <a:pt x="10832" y="57895"/>
                  <a:pt x="10847" y="57880"/>
                  <a:pt x="10847" y="57850"/>
                </a:cubicBezTo>
                <a:cubicBezTo>
                  <a:pt x="10860" y="57838"/>
                  <a:pt x="10895" y="57825"/>
                  <a:pt x="10913" y="57793"/>
                </a:cubicBezTo>
                <a:close/>
                <a:moveTo>
                  <a:pt x="11656" y="57600"/>
                </a:moveTo>
                <a:lnTo>
                  <a:pt x="11656" y="57600"/>
                </a:lnTo>
                <a:cubicBezTo>
                  <a:pt x="11612" y="57659"/>
                  <a:pt x="11612" y="57703"/>
                  <a:pt x="11612" y="57762"/>
                </a:cubicBezTo>
                <a:cubicBezTo>
                  <a:pt x="11538" y="57821"/>
                  <a:pt x="11450" y="57850"/>
                  <a:pt x="11376" y="57909"/>
                </a:cubicBezTo>
                <a:cubicBezTo>
                  <a:pt x="11376" y="57850"/>
                  <a:pt x="11391" y="57806"/>
                  <a:pt x="11421" y="57747"/>
                </a:cubicBezTo>
                <a:cubicBezTo>
                  <a:pt x="11494" y="57688"/>
                  <a:pt x="11568" y="57659"/>
                  <a:pt x="11656" y="57600"/>
                </a:cubicBezTo>
                <a:close/>
                <a:moveTo>
                  <a:pt x="11097" y="57762"/>
                </a:moveTo>
                <a:lnTo>
                  <a:pt x="11097" y="57762"/>
                </a:lnTo>
                <a:cubicBezTo>
                  <a:pt x="11082" y="57806"/>
                  <a:pt x="11067" y="57850"/>
                  <a:pt x="11067" y="57895"/>
                </a:cubicBezTo>
                <a:lnTo>
                  <a:pt x="10891" y="57998"/>
                </a:lnTo>
                <a:cubicBezTo>
                  <a:pt x="10920" y="57968"/>
                  <a:pt x="10935" y="57924"/>
                  <a:pt x="10950" y="57880"/>
                </a:cubicBezTo>
                <a:cubicBezTo>
                  <a:pt x="10994" y="57836"/>
                  <a:pt x="11053" y="57806"/>
                  <a:pt x="11097" y="57762"/>
                </a:cubicBezTo>
                <a:close/>
                <a:moveTo>
                  <a:pt x="11303" y="57821"/>
                </a:moveTo>
                <a:lnTo>
                  <a:pt x="11303" y="57821"/>
                </a:lnTo>
                <a:cubicBezTo>
                  <a:pt x="11288" y="57880"/>
                  <a:pt x="11288" y="57924"/>
                  <a:pt x="11288" y="57968"/>
                </a:cubicBezTo>
                <a:cubicBezTo>
                  <a:pt x="11215" y="57998"/>
                  <a:pt x="11141" y="58042"/>
                  <a:pt x="11067" y="58101"/>
                </a:cubicBezTo>
                <a:cubicBezTo>
                  <a:pt x="11082" y="58042"/>
                  <a:pt x="11082" y="57998"/>
                  <a:pt x="11097" y="57953"/>
                </a:cubicBezTo>
                <a:cubicBezTo>
                  <a:pt x="11170" y="57895"/>
                  <a:pt x="11244" y="57850"/>
                  <a:pt x="11303" y="57821"/>
                </a:cubicBezTo>
                <a:close/>
                <a:moveTo>
                  <a:pt x="11605" y="57882"/>
                </a:moveTo>
                <a:cubicBezTo>
                  <a:pt x="11543" y="57915"/>
                  <a:pt x="11478" y="57942"/>
                  <a:pt x="11406" y="57983"/>
                </a:cubicBezTo>
                <a:cubicBezTo>
                  <a:pt x="11406" y="58031"/>
                  <a:pt x="11407" y="58080"/>
                  <a:pt x="11409" y="58130"/>
                </a:cubicBezTo>
                <a:lnTo>
                  <a:pt x="11409" y="58130"/>
                </a:lnTo>
                <a:cubicBezTo>
                  <a:pt x="11468" y="58092"/>
                  <a:pt x="11533" y="58059"/>
                  <a:pt x="11597" y="58027"/>
                </a:cubicBezTo>
                <a:cubicBezTo>
                  <a:pt x="11597" y="57979"/>
                  <a:pt x="11597" y="57931"/>
                  <a:pt x="11605" y="57882"/>
                </a:cubicBezTo>
                <a:close/>
                <a:moveTo>
                  <a:pt x="10832" y="57983"/>
                </a:moveTo>
                <a:lnTo>
                  <a:pt x="10832" y="57983"/>
                </a:lnTo>
                <a:cubicBezTo>
                  <a:pt x="10803" y="58027"/>
                  <a:pt x="10803" y="58056"/>
                  <a:pt x="10788" y="58071"/>
                </a:cubicBezTo>
                <a:cubicBezTo>
                  <a:pt x="10744" y="58115"/>
                  <a:pt x="10700" y="58130"/>
                  <a:pt x="10655" y="58174"/>
                </a:cubicBezTo>
                <a:cubicBezTo>
                  <a:pt x="10685" y="58145"/>
                  <a:pt x="10700" y="58115"/>
                  <a:pt x="10714" y="58071"/>
                </a:cubicBezTo>
                <a:cubicBezTo>
                  <a:pt x="10758" y="58042"/>
                  <a:pt x="10788" y="57998"/>
                  <a:pt x="10832" y="57983"/>
                </a:cubicBezTo>
                <a:close/>
                <a:moveTo>
                  <a:pt x="11128" y="58129"/>
                </a:moveTo>
                <a:cubicBezTo>
                  <a:pt x="11107" y="58143"/>
                  <a:pt x="11087" y="58158"/>
                  <a:pt x="11067" y="58174"/>
                </a:cubicBezTo>
                <a:cubicBezTo>
                  <a:pt x="11067" y="58175"/>
                  <a:pt x="11067" y="58177"/>
                  <a:pt x="11066" y="58178"/>
                </a:cubicBezTo>
                <a:lnTo>
                  <a:pt x="11066" y="58178"/>
                </a:lnTo>
                <a:cubicBezTo>
                  <a:pt x="11067" y="58172"/>
                  <a:pt x="11067" y="58166"/>
                  <a:pt x="11067" y="58159"/>
                </a:cubicBezTo>
                <a:cubicBezTo>
                  <a:pt x="11088" y="58149"/>
                  <a:pt x="11108" y="58139"/>
                  <a:pt x="11128" y="58129"/>
                </a:cubicBezTo>
                <a:close/>
                <a:moveTo>
                  <a:pt x="11023" y="57998"/>
                </a:moveTo>
                <a:lnTo>
                  <a:pt x="11023" y="57998"/>
                </a:lnTo>
                <a:cubicBezTo>
                  <a:pt x="11009" y="58056"/>
                  <a:pt x="11009" y="58101"/>
                  <a:pt x="10994" y="58145"/>
                </a:cubicBezTo>
                <a:cubicBezTo>
                  <a:pt x="10920" y="58189"/>
                  <a:pt x="10861" y="58218"/>
                  <a:pt x="10788" y="58262"/>
                </a:cubicBezTo>
                <a:cubicBezTo>
                  <a:pt x="10788" y="58248"/>
                  <a:pt x="10803" y="58204"/>
                  <a:pt x="10832" y="58189"/>
                </a:cubicBezTo>
                <a:cubicBezTo>
                  <a:pt x="10832" y="58174"/>
                  <a:pt x="10847" y="58145"/>
                  <a:pt x="10847" y="58130"/>
                </a:cubicBezTo>
                <a:cubicBezTo>
                  <a:pt x="10906" y="58101"/>
                  <a:pt x="10950" y="58042"/>
                  <a:pt x="11023" y="57998"/>
                </a:cubicBezTo>
                <a:close/>
                <a:moveTo>
                  <a:pt x="10567" y="58204"/>
                </a:moveTo>
                <a:lnTo>
                  <a:pt x="10567" y="58204"/>
                </a:lnTo>
                <a:cubicBezTo>
                  <a:pt x="10552" y="58218"/>
                  <a:pt x="10552" y="58248"/>
                  <a:pt x="10538" y="58262"/>
                </a:cubicBezTo>
                <a:cubicBezTo>
                  <a:pt x="10517" y="58273"/>
                  <a:pt x="10497" y="58283"/>
                  <a:pt x="10482" y="58298"/>
                </a:cubicBezTo>
                <a:lnTo>
                  <a:pt x="10482" y="58298"/>
                </a:lnTo>
                <a:cubicBezTo>
                  <a:pt x="10484" y="58290"/>
                  <a:pt x="10488" y="58283"/>
                  <a:pt x="10494" y="58277"/>
                </a:cubicBezTo>
                <a:lnTo>
                  <a:pt x="10567" y="58204"/>
                </a:lnTo>
                <a:close/>
                <a:moveTo>
                  <a:pt x="10758" y="58189"/>
                </a:moveTo>
                <a:lnTo>
                  <a:pt x="10758" y="58189"/>
                </a:lnTo>
                <a:cubicBezTo>
                  <a:pt x="10729" y="58218"/>
                  <a:pt x="10714" y="58277"/>
                  <a:pt x="10714" y="58321"/>
                </a:cubicBezTo>
                <a:lnTo>
                  <a:pt x="10552" y="58424"/>
                </a:lnTo>
                <a:lnTo>
                  <a:pt x="10552" y="58424"/>
                </a:lnTo>
                <a:lnTo>
                  <a:pt x="10611" y="58321"/>
                </a:lnTo>
                <a:cubicBezTo>
                  <a:pt x="10641" y="58277"/>
                  <a:pt x="10700" y="58248"/>
                  <a:pt x="10758" y="58189"/>
                </a:cubicBezTo>
                <a:close/>
                <a:moveTo>
                  <a:pt x="10979" y="58248"/>
                </a:moveTo>
                <a:lnTo>
                  <a:pt x="10979" y="58248"/>
                </a:lnTo>
                <a:cubicBezTo>
                  <a:pt x="10920" y="58277"/>
                  <a:pt x="10847" y="58336"/>
                  <a:pt x="10773" y="58365"/>
                </a:cubicBezTo>
                <a:cubicBezTo>
                  <a:pt x="10744" y="58424"/>
                  <a:pt x="10744" y="58468"/>
                  <a:pt x="10729" y="58513"/>
                </a:cubicBezTo>
                <a:cubicBezTo>
                  <a:pt x="10803" y="58483"/>
                  <a:pt x="10876" y="58424"/>
                  <a:pt x="10950" y="58395"/>
                </a:cubicBezTo>
                <a:cubicBezTo>
                  <a:pt x="10950" y="58336"/>
                  <a:pt x="10950" y="58277"/>
                  <a:pt x="10979" y="58248"/>
                </a:cubicBezTo>
                <a:close/>
                <a:moveTo>
                  <a:pt x="10494" y="58380"/>
                </a:moveTo>
                <a:lnTo>
                  <a:pt x="10494" y="58380"/>
                </a:lnTo>
                <a:cubicBezTo>
                  <a:pt x="10479" y="58424"/>
                  <a:pt x="10464" y="58454"/>
                  <a:pt x="10464" y="58498"/>
                </a:cubicBezTo>
                <a:cubicBezTo>
                  <a:pt x="10420" y="58542"/>
                  <a:pt x="10361" y="58557"/>
                  <a:pt x="10332" y="58586"/>
                </a:cubicBezTo>
                <a:cubicBezTo>
                  <a:pt x="10332" y="58557"/>
                  <a:pt x="10346" y="58542"/>
                  <a:pt x="10361" y="58498"/>
                </a:cubicBezTo>
                <a:cubicBezTo>
                  <a:pt x="10405" y="58468"/>
                  <a:pt x="10435" y="58424"/>
                  <a:pt x="10494" y="58380"/>
                </a:cubicBezTo>
                <a:close/>
                <a:moveTo>
                  <a:pt x="10214" y="58630"/>
                </a:moveTo>
                <a:cubicBezTo>
                  <a:pt x="10199" y="58645"/>
                  <a:pt x="10199" y="58660"/>
                  <a:pt x="10184" y="58689"/>
                </a:cubicBezTo>
                <a:cubicBezTo>
                  <a:pt x="10175" y="58698"/>
                  <a:pt x="10155" y="58708"/>
                  <a:pt x="10137" y="58717"/>
                </a:cubicBezTo>
                <a:lnTo>
                  <a:pt x="10137" y="58717"/>
                </a:lnTo>
                <a:cubicBezTo>
                  <a:pt x="10139" y="58713"/>
                  <a:pt x="10140" y="58708"/>
                  <a:pt x="10140" y="58704"/>
                </a:cubicBezTo>
                <a:lnTo>
                  <a:pt x="10214" y="58630"/>
                </a:lnTo>
                <a:close/>
                <a:moveTo>
                  <a:pt x="9817" y="59013"/>
                </a:moveTo>
                <a:lnTo>
                  <a:pt x="9817" y="59013"/>
                </a:lnTo>
                <a:cubicBezTo>
                  <a:pt x="9478" y="59970"/>
                  <a:pt x="9640" y="61132"/>
                  <a:pt x="10287" y="62192"/>
                </a:cubicBezTo>
                <a:cubicBezTo>
                  <a:pt x="10994" y="63354"/>
                  <a:pt x="12068" y="64355"/>
                  <a:pt x="13716" y="65341"/>
                </a:cubicBezTo>
                <a:cubicBezTo>
                  <a:pt x="13864" y="65429"/>
                  <a:pt x="14025" y="65532"/>
                  <a:pt x="14173" y="65621"/>
                </a:cubicBezTo>
                <a:lnTo>
                  <a:pt x="14393" y="65753"/>
                </a:lnTo>
                <a:cubicBezTo>
                  <a:pt x="15497" y="66415"/>
                  <a:pt x="16365" y="67151"/>
                  <a:pt x="16969" y="67931"/>
                </a:cubicBezTo>
                <a:cubicBezTo>
                  <a:pt x="17513" y="68667"/>
                  <a:pt x="18102" y="69535"/>
                  <a:pt x="18131" y="70551"/>
                </a:cubicBezTo>
                <a:cubicBezTo>
                  <a:pt x="18161" y="71640"/>
                  <a:pt x="17646" y="72758"/>
                  <a:pt x="16704" y="73700"/>
                </a:cubicBezTo>
                <a:cubicBezTo>
                  <a:pt x="16365" y="74038"/>
                  <a:pt x="15953" y="74362"/>
                  <a:pt x="15527" y="74627"/>
                </a:cubicBezTo>
                <a:cubicBezTo>
                  <a:pt x="15080" y="74907"/>
                  <a:pt x="14607" y="75138"/>
                  <a:pt x="14122" y="75342"/>
                </a:cubicBezTo>
                <a:lnTo>
                  <a:pt x="14122" y="75342"/>
                </a:lnTo>
                <a:cubicBezTo>
                  <a:pt x="14518" y="75169"/>
                  <a:pt x="14905" y="74974"/>
                  <a:pt x="15276" y="74745"/>
                </a:cubicBezTo>
                <a:cubicBezTo>
                  <a:pt x="15718" y="74465"/>
                  <a:pt x="16145" y="74156"/>
                  <a:pt x="16483" y="73788"/>
                </a:cubicBezTo>
                <a:cubicBezTo>
                  <a:pt x="17484" y="72817"/>
                  <a:pt x="17984" y="71654"/>
                  <a:pt x="17925" y="70536"/>
                </a:cubicBezTo>
                <a:cubicBezTo>
                  <a:pt x="17866" y="69432"/>
                  <a:pt x="17219" y="68520"/>
                  <a:pt x="16660" y="67843"/>
                </a:cubicBezTo>
                <a:cubicBezTo>
                  <a:pt x="16027" y="67107"/>
                  <a:pt x="15188" y="66430"/>
                  <a:pt x="14114" y="65827"/>
                </a:cubicBezTo>
                <a:lnTo>
                  <a:pt x="13613" y="65547"/>
                </a:lnTo>
                <a:lnTo>
                  <a:pt x="13437" y="65459"/>
                </a:lnTo>
                <a:cubicBezTo>
                  <a:pt x="12245" y="64797"/>
                  <a:pt x="10891" y="63928"/>
                  <a:pt x="10052" y="62618"/>
                </a:cubicBezTo>
                <a:cubicBezTo>
                  <a:pt x="9346" y="61559"/>
                  <a:pt x="9184" y="60323"/>
                  <a:pt x="9566" y="59322"/>
                </a:cubicBezTo>
                <a:cubicBezTo>
                  <a:pt x="9596" y="59248"/>
                  <a:pt x="9625" y="59204"/>
                  <a:pt x="9669" y="59131"/>
                </a:cubicBezTo>
                <a:cubicBezTo>
                  <a:pt x="9714" y="59087"/>
                  <a:pt x="9758" y="59057"/>
                  <a:pt x="9817" y="59013"/>
                </a:cubicBezTo>
                <a:close/>
                <a:moveTo>
                  <a:pt x="11996" y="57614"/>
                </a:moveTo>
                <a:cubicBezTo>
                  <a:pt x="11996" y="57615"/>
                  <a:pt x="11995" y="57615"/>
                  <a:pt x="11995" y="57615"/>
                </a:cubicBezTo>
                <a:lnTo>
                  <a:pt x="11995" y="57806"/>
                </a:lnTo>
                <a:cubicBezTo>
                  <a:pt x="12009" y="57806"/>
                  <a:pt x="12016" y="57800"/>
                  <a:pt x="12021" y="57793"/>
                </a:cubicBezTo>
                <a:lnTo>
                  <a:pt x="12021" y="57793"/>
                </a:lnTo>
                <a:cubicBezTo>
                  <a:pt x="12070" y="58106"/>
                  <a:pt x="12150" y="58441"/>
                  <a:pt x="12259" y="58807"/>
                </a:cubicBezTo>
                <a:cubicBezTo>
                  <a:pt x="12848" y="60735"/>
                  <a:pt x="14040" y="62486"/>
                  <a:pt x="15806" y="64002"/>
                </a:cubicBezTo>
                <a:cubicBezTo>
                  <a:pt x="16071" y="64223"/>
                  <a:pt x="16336" y="64443"/>
                  <a:pt x="16630" y="64679"/>
                </a:cubicBezTo>
                <a:cubicBezTo>
                  <a:pt x="17690" y="65503"/>
                  <a:pt x="18955" y="66665"/>
                  <a:pt x="19559" y="68137"/>
                </a:cubicBezTo>
                <a:cubicBezTo>
                  <a:pt x="19868" y="68888"/>
                  <a:pt x="20162" y="69697"/>
                  <a:pt x="20059" y="70580"/>
                </a:cubicBezTo>
                <a:cubicBezTo>
                  <a:pt x="19941" y="71522"/>
                  <a:pt x="19426" y="72493"/>
                  <a:pt x="18617" y="73347"/>
                </a:cubicBezTo>
                <a:cubicBezTo>
                  <a:pt x="18308" y="73656"/>
                  <a:pt x="17984" y="73950"/>
                  <a:pt x="17616" y="74230"/>
                </a:cubicBezTo>
                <a:cubicBezTo>
                  <a:pt x="16807" y="74818"/>
                  <a:pt x="15894" y="75260"/>
                  <a:pt x="15041" y="75672"/>
                </a:cubicBezTo>
                <a:cubicBezTo>
                  <a:pt x="14599" y="75893"/>
                  <a:pt x="14114" y="76143"/>
                  <a:pt x="13672" y="76378"/>
                </a:cubicBezTo>
                <a:cubicBezTo>
                  <a:pt x="12259" y="77144"/>
                  <a:pt x="10950" y="78144"/>
                  <a:pt x="9772" y="79307"/>
                </a:cubicBezTo>
                <a:cubicBezTo>
                  <a:pt x="8786" y="80278"/>
                  <a:pt x="8080" y="81235"/>
                  <a:pt x="7653" y="82206"/>
                </a:cubicBezTo>
                <a:cubicBezTo>
                  <a:pt x="7403" y="82780"/>
                  <a:pt x="7256" y="83354"/>
                  <a:pt x="7197" y="83898"/>
                </a:cubicBezTo>
                <a:cubicBezTo>
                  <a:pt x="7123" y="84678"/>
                  <a:pt x="7212" y="85429"/>
                  <a:pt x="7315" y="86018"/>
                </a:cubicBezTo>
                <a:cubicBezTo>
                  <a:pt x="7580" y="87636"/>
                  <a:pt x="8080" y="89167"/>
                  <a:pt x="8757" y="90565"/>
                </a:cubicBezTo>
                <a:lnTo>
                  <a:pt x="8816" y="90521"/>
                </a:lnTo>
                <a:cubicBezTo>
                  <a:pt x="8124" y="89123"/>
                  <a:pt x="7639" y="87622"/>
                  <a:pt x="7359" y="86003"/>
                </a:cubicBezTo>
                <a:cubicBezTo>
                  <a:pt x="7271" y="85429"/>
                  <a:pt x="7168" y="84678"/>
                  <a:pt x="7256" y="83898"/>
                </a:cubicBezTo>
                <a:cubicBezTo>
                  <a:pt x="7315" y="83354"/>
                  <a:pt x="7477" y="82780"/>
                  <a:pt x="7712" y="82221"/>
                </a:cubicBezTo>
                <a:cubicBezTo>
                  <a:pt x="8139" y="81264"/>
                  <a:pt x="8831" y="80337"/>
                  <a:pt x="9817" y="79351"/>
                </a:cubicBezTo>
                <a:cubicBezTo>
                  <a:pt x="10994" y="78203"/>
                  <a:pt x="12289" y="77217"/>
                  <a:pt x="13687" y="76452"/>
                </a:cubicBezTo>
                <a:cubicBezTo>
                  <a:pt x="14128" y="76216"/>
                  <a:pt x="14599" y="75966"/>
                  <a:pt x="15056" y="75745"/>
                </a:cubicBezTo>
                <a:cubicBezTo>
                  <a:pt x="15924" y="75304"/>
                  <a:pt x="16822" y="74862"/>
                  <a:pt x="17631" y="74274"/>
                </a:cubicBezTo>
                <a:cubicBezTo>
                  <a:pt x="17999" y="74009"/>
                  <a:pt x="18352" y="73715"/>
                  <a:pt x="18661" y="73391"/>
                </a:cubicBezTo>
                <a:cubicBezTo>
                  <a:pt x="19485" y="72552"/>
                  <a:pt x="20000" y="71551"/>
                  <a:pt x="20118" y="70595"/>
                </a:cubicBezTo>
                <a:cubicBezTo>
                  <a:pt x="20221" y="69697"/>
                  <a:pt x="19927" y="68873"/>
                  <a:pt x="19603" y="68122"/>
                </a:cubicBezTo>
                <a:cubicBezTo>
                  <a:pt x="18970" y="66621"/>
                  <a:pt x="17690" y="65473"/>
                  <a:pt x="16660" y="64620"/>
                </a:cubicBezTo>
                <a:cubicBezTo>
                  <a:pt x="16336" y="64384"/>
                  <a:pt x="16071" y="64149"/>
                  <a:pt x="15821" y="63943"/>
                </a:cubicBezTo>
                <a:cubicBezTo>
                  <a:pt x="14055" y="62427"/>
                  <a:pt x="12863" y="60705"/>
                  <a:pt x="12289" y="58792"/>
                </a:cubicBezTo>
                <a:cubicBezTo>
                  <a:pt x="12193" y="58431"/>
                  <a:pt x="12106" y="58090"/>
                  <a:pt x="12062" y="57768"/>
                </a:cubicBezTo>
                <a:lnTo>
                  <a:pt x="12062" y="57768"/>
                </a:lnTo>
                <a:cubicBezTo>
                  <a:pt x="12054" y="57771"/>
                  <a:pt x="12046" y="57774"/>
                  <a:pt x="12039" y="57777"/>
                </a:cubicBezTo>
                <a:cubicBezTo>
                  <a:pt x="12031" y="57777"/>
                  <a:pt x="12027" y="57785"/>
                  <a:pt x="12021" y="57793"/>
                </a:cubicBezTo>
                <a:lnTo>
                  <a:pt x="12021" y="57793"/>
                </a:lnTo>
                <a:cubicBezTo>
                  <a:pt x="12012" y="57732"/>
                  <a:pt x="12004" y="57673"/>
                  <a:pt x="11996" y="57614"/>
                </a:cubicBezTo>
                <a:close/>
                <a:moveTo>
                  <a:pt x="10132" y="58846"/>
                </a:moveTo>
                <a:lnTo>
                  <a:pt x="10132" y="58846"/>
                </a:lnTo>
                <a:cubicBezTo>
                  <a:pt x="10120" y="58863"/>
                  <a:pt x="10108" y="58889"/>
                  <a:pt x="10096" y="58925"/>
                </a:cubicBezTo>
                <a:cubicBezTo>
                  <a:pt x="10083" y="58933"/>
                  <a:pt x="10069" y="58942"/>
                  <a:pt x="10055" y="58950"/>
                </a:cubicBezTo>
                <a:lnTo>
                  <a:pt x="10055" y="58950"/>
                </a:lnTo>
                <a:cubicBezTo>
                  <a:pt x="10061" y="58923"/>
                  <a:pt x="10067" y="58897"/>
                  <a:pt x="10073" y="58870"/>
                </a:cubicBezTo>
                <a:lnTo>
                  <a:pt x="10073" y="58870"/>
                </a:lnTo>
                <a:cubicBezTo>
                  <a:pt x="10051" y="58885"/>
                  <a:pt x="10030" y="58903"/>
                  <a:pt x="10008" y="58925"/>
                </a:cubicBezTo>
                <a:cubicBezTo>
                  <a:pt x="9993" y="58954"/>
                  <a:pt x="9978" y="58984"/>
                  <a:pt x="9964" y="59013"/>
                </a:cubicBezTo>
                <a:cubicBezTo>
                  <a:pt x="9985" y="58992"/>
                  <a:pt x="10021" y="58971"/>
                  <a:pt x="10055" y="58950"/>
                </a:cubicBezTo>
                <a:lnTo>
                  <a:pt x="10055" y="58950"/>
                </a:lnTo>
                <a:cubicBezTo>
                  <a:pt x="9876" y="59807"/>
                  <a:pt x="10061" y="60792"/>
                  <a:pt x="10582" y="61735"/>
                </a:cubicBezTo>
                <a:cubicBezTo>
                  <a:pt x="11288" y="63001"/>
                  <a:pt x="12407" y="64134"/>
                  <a:pt x="14025" y="65179"/>
                </a:cubicBezTo>
                <a:cubicBezTo>
                  <a:pt x="14261" y="65326"/>
                  <a:pt x="14496" y="65473"/>
                  <a:pt x="14747" y="65635"/>
                </a:cubicBezTo>
                <a:cubicBezTo>
                  <a:pt x="15880" y="66356"/>
                  <a:pt x="16763" y="67166"/>
                  <a:pt x="17366" y="68005"/>
                </a:cubicBezTo>
                <a:cubicBezTo>
                  <a:pt x="17881" y="68726"/>
                  <a:pt x="18426" y="69594"/>
                  <a:pt x="18440" y="70609"/>
                </a:cubicBezTo>
                <a:cubicBezTo>
                  <a:pt x="18455" y="71669"/>
                  <a:pt x="17940" y="72773"/>
                  <a:pt x="16998" y="73700"/>
                </a:cubicBezTo>
                <a:cubicBezTo>
                  <a:pt x="16660" y="74038"/>
                  <a:pt x="16262" y="74362"/>
                  <a:pt x="15850" y="74612"/>
                </a:cubicBezTo>
                <a:cubicBezTo>
                  <a:pt x="14835" y="75245"/>
                  <a:pt x="13716" y="75642"/>
                  <a:pt x="12627" y="76025"/>
                </a:cubicBezTo>
                <a:cubicBezTo>
                  <a:pt x="12186" y="76202"/>
                  <a:pt x="11700" y="76364"/>
                  <a:pt x="11259" y="76525"/>
                </a:cubicBezTo>
                <a:cubicBezTo>
                  <a:pt x="9684" y="77158"/>
                  <a:pt x="8154" y="78012"/>
                  <a:pt x="6741" y="79071"/>
                </a:cubicBezTo>
                <a:cubicBezTo>
                  <a:pt x="5519" y="79969"/>
                  <a:pt x="4666" y="80911"/>
                  <a:pt x="4151" y="81838"/>
                </a:cubicBezTo>
                <a:cubicBezTo>
                  <a:pt x="3827" y="82427"/>
                  <a:pt x="3650" y="83015"/>
                  <a:pt x="3606" y="83633"/>
                </a:cubicBezTo>
                <a:cubicBezTo>
                  <a:pt x="3562" y="84340"/>
                  <a:pt x="3680" y="85032"/>
                  <a:pt x="3901" y="85856"/>
                </a:cubicBezTo>
                <a:cubicBezTo>
                  <a:pt x="4327" y="87504"/>
                  <a:pt x="4916" y="89108"/>
                  <a:pt x="5637" y="90594"/>
                </a:cubicBezTo>
                <a:lnTo>
                  <a:pt x="5696" y="90565"/>
                </a:lnTo>
                <a:cubicBezTo>
                  <a:pt x="4975" y="89079"/>
                  <a:pt x="4386" y="87489"/>
                  <a:pt x="3959" y="85841"/>
                </a:cubicBezTo>
                <a:cubicBezTo>
                  <a:pt x="3753" y="85032"/>
                  <a:pt x="3636" y="84340"/>
                  <a:pt x="3665" y="83633"/>
                </a:cubicBezTo>
                <a:cubicBezTo>
                  <a:pt x="3709" y="83045"/>
                  <a:pt x="3886" y="82456"/>
                  <a:pt x="4180" y="81882"/>
                </a:cubicBezTo>
                <a:cubicBezTo>
                  <a:pt x="4680" y="80940"/>
                  <a:pt x="5549" y="79999"/>
                  <a:pt x="6756" y="79116"/>
                </a:cubicBezTo>
                <a:cubicBezTo>
                  <a:pt x="8168" y="78071"/>
                  <a:pt x="9699" y="77232"/>
                  <a:pt x="11259" y="76599"/>
                </a:cubicBezTo>
                <a:cubicBezTo>
                  <a:pt x="11700" y="76422"/>
                  <a:pt x="12186" y="76246"/>
                  <a:pt x="12627" y="76099"/>
                </a:cubicBezTo>
                <a:cubicBezTo>
                  <a:pt x="13731" y="75716"/>
                  <a:pt x="14850" y="75319"/>
                  <a:pt x="15865" y="74671"/>
                </a:cubicBezTo>
                <a:cubicBezTo>
                  <a:pt x="16292" y="74392"/>
                  <a:pt x="16689" y="74083"/>
                  <a:pt x="17042" y="73729"/>
                </a:cubicBezTo>
                <a:cubicBezTo>
                  <a:pt x="17984" y="72773"/>
                  <a:pt x="18499" y="71669"/>
                  <a:pt x="18499" y="70580"/>
                </a:cubicBezTo>
                <a:cubicBezTo>
                  <a:pt x="18470" y="69609"/>
                  <a:pt x="17984" y="68740"/>
                  <a:pt x="17410" y="67961"/>
                </a:cubicBezTo>
                <a:cubicBezTo>
                  <a:pt x="16807" y="67092"/>
                  <a:pt x="15924" y="66298"/>
                  <a:pt x="14761" y="65562"/>
                </a:cubicBezTo>
                <a:cubicBezTo>
                  <a:pt x="14526" y="65415"/>
                  <a:pt x="14276" y="65267"/>
                  <a:pt x="14040" y="65106"/>
                </a:cubicBezTo>
                <a:cubicBezTo>
                  <a:pt x="12421" y="64061"/>
                  <a:pt x="11303" y="62928"/>
                  <a:pt x="10626" y="61677"/>
                </a:cubicBezTo>
                <a:cubicBezTo>
                  <a:pt x="10085" y="60722"/>
                  <a:pt x="9916" y="59686"/>
                  <a:pt x="10132" y="58846"/>
                </a:cubicBezTo>
                <a:close/>
                <a:moveTo>
                  <a:pt x="12346" y="57517"/>
                </a:moveTo>
                <a:cubicBezTo>
                  <a:pt x="12348" y="57549"/>
                  <a:pt x="12348" y="57584"/>
                  <a:pt x="12348" y="57615"/>
                </a:cubicBezTo>
                <a:cubicBezTo>
                  <a:pt x="12352" y="57614"/>
                  <a:pt x="12356" y="57613"/>
                  <a:pt x="12359" y="57612"/>
                </a:cubicBezTo>
                <a:lnTo>
                  <a:pt x="12359" y="57612"/>
                </a:lnTo>
                <a:cubicBezTo>
                  <a:pt x="12396" y="57845"/>
                  <a:pt x="12453" y="58089"/>
                  <a:pt x="12510" y="58351"/>
                </a:cubicBezTo>
                <a:cubicBezTo>
                  <a:pt x="13054" y="60367"/>
                  <a:pt x="14261" y="62206"/>
                  <a:pt x="16100" y="63825"/>
                </a:cubicBezTo>
                <a:cubicBezTo>
                  <a:pt x="16365" y="64046"/>
                  <a:pt x="16630" y="64296"/>
                  <a:pt x="16969" y="64561"/>
                </a:cubicBezTo>
                <a:cubicBezTo>
                  <a:pt x="18058" y="65473"/>
                  <a:pt x="19382" y="66680"/>
                  <a:pt x="19941" y="68211"/>
                </a:cubicBezTo>
                <a:cubicBezTo>
                  <a:pt x="20221" y="68932"/>
                  <a:pt x="20486" y="69756"/>
                  <a:pt x="20354" y="70639"/>
                </a:cubicBezTo>
                <a:cubicBezTo>
                  <a:pt x="20192" y="71816"/>
                  <a:pt x="19471" y="72758"/>
                  <a:pt x="18911" y="73347"/>
                </a:cubicBezTo>
                <a:cubicBezTo>
                  <a:pt x="18617" y="73656"/>
                  <a:pt x="18293" y="73950"/>
                  <a:pt x="17925" y="74200"/>
                </a:cubicBezTo>
                <a:cubicBezTo>
                  <a:pt x="17145" y="74774"/>
                  <a:pt x="16292" y="75230"/>
                  <a:pt x="15453" y="75657"/>
                </a:cubicBezTo>
                <a:cubicBezTo>
                  <a:pt x="15011" y="75893"/>
                  <a:pt x="14541" y="76143"/>
                  <a:pt x="14099" y="76393"/>
                </a:cubicBezTo>
                <a:cubicBezTo>
                  <a:pt x="12716" y="77202"/>
                  <a:pt x="11435" y="78218"/>
                  <a:pt x="10287" y="79395"/>
                </a:cubicBezTo>
                <a:cubicBezTo>
                  <a:pt x="9331" y="80381"/>
                  <a:pt x="8669" y="81338"/>
                  <a:pt x="8242" y="82324"/>
                </a:cubicBezTo>
                <a:cubicBezTo>
                  <a:pt x="8006" y="82868"/>
                  <a:pt x="7859" y="83442"/>
                  <a:pt x="7786" y="84016"/>
                </a:cubicBezTo>
                <a:cubicBezTo>
                  <a:pt x="7712" y="84619"/>
                  <a:pt x="7756" y="85267"/>
                  <a:pt x="7874" y="86106"/>
                </a:cubicBezTo>
                <a:cubicBezTo>
                  <a:pt x="8124" y="87725"/>
                  <a:pt x="8595" y="89240"/>
                  <a:pt x="9301" y="90609"/>
                </a:cubicBezTo>
                <a:lnTo>
                  <a:pt x="9346" y="90580"/>
                </a:lnTo>
                <a:cubicBezTo>
                  <a:pt x="8669" y="89196"/>
                  <a:pt x="8198" y="87695"/>
                  <a:pt x="7933" y="86091"/>
                </a:cubicBezTo>
                <a:cubicBezTo>
                  <a:pt x="7800" y="85238"/>
                  <a:pt x="7786" y="84619"/>
                  <a:pt x="7845" y="84016"/>
                </a:cubicBezTo>
                <a:cubicBezTo>
                  <a:pt x="7903" y="83457"/>
                  <a:pt x="8051" y="82883"/>
                  <a:pt x="8286" y="82338"/>
                </a:cubicBezTo>
                <a:cubicBezTo>
                  <a:pt x="8683" y="81367"/>
                  <a:pt x="9346" y="80425"/>
                  <a:pt x="10302" y="79425"/>
                </a:cubicBezTo>
                <a:cubicBezTo>
                  <a:pt x="11450" y="78247"/>
                  <a:pt x="12716" y="77261"/>
                  <a:pt x="14099" y="76452"/>
                </a:cubicBezTo>
                <a:cubicBezTo>
                  <a:pt x="14541" y="76187"/>
                  <a:pt x="14997" y="75952"/>
                  <a:pt x="15453" y="75716"/>
                </a:cubicBezTo>
                <a:cubicBezTo>
                  <a:pt x="16292" y="75275"/>
                  <a:pt x="17145" y="74833"/>
                  <a:pt x="17940" y="74244"/>
                </a:cubicBezTo>
                <a:cubicBezTo>
                  <a:pt x="18308" y="73965"/>
                  <a:pt x="18646" y="73670"/>
                  <a:pt x="18941" y="73361"/>
                </a:cubicBezTo>
                <a:cubicBezTo>
                  <a:pt x="19500" y="72773"/>
                  <a:pt x="20221" y="71816"/>
                  <a:pt x="20383" y="70624"/>
                </a:cubicBezTo>
                <a:cubicBezTo>
                  <a:pt x="20515" y="69712"/>
                  <a:pt x="20236" y="68873"/>
                  <a:pt x="19986" y="68152"/>
                </a:cubicBezTo>
                <a:cubicBezTo>
                  <a:pt x="19397" y="66607"/>
                  <a:pt x="18072" y="65370"/>
                  <a:pt x="16983" y="64487"/>
                </a:cubicBezTo>
                <a:cubicBezTo>
                  <a:pt x="16674" y="64237"/>
                  <a:pt x="16395" y="64002"/>
                  <a:pt x="16115" y="63781"/>
                </a:cubicBezTo>
                <a:cubicBezTo>
                  <a:pt x="14305" y="62162"/>
                  <a:pt x="13098" y="60337"/>
                  <a:pt x="12569" y="58336"/>
                </a:cubicBezTo>
                <a:cubicBezTo>
                  <a:pt x="12501" y="58067"/>
                  <a:pt x="12451" y="57824"/>
                  <a:pt x="12418" y="57593"/>
                </a:cubicBezTo>
                <a:lnTo>
                  <a:pt x="12418" y="57593"/>
                </a:lnTo>
                <a:cubicBezTo>
                  <a:pt x="12399" y="57600"/>
                  <a:pt x="12380" y="57606"/>
                  <a:pt x="12359" y="57612"/>
                </a:cubicBezTo>
                <a:lnTo>
                  <a:pt x="12359" y="57612"/>
                </a:lnTo>
                <a:cubicBezTo>
                  <a:pt x="12354" y="57580"/>
                  <a:pt x="12350" y="57548"/>
                  <a:pt x="12346" y="57517"/>
                </a:cubicBezTo>
                <a:close/>
                <a:moveTo>
                  <a:pt x="12713" y="57382"/>
                </a:moveTo>
                <a:lnTo>
                  <a:pt x="12713" y="57382"/>
                </a:lnTo>
                <a:cubicBezTo>
                  <a:pt x="12715" y="57400"/>
                  <a:pt x="12716" y="57419"/>
                  <a:pt x="12716" y="57438"/>
                </a:cubicBezTo>
                <a:cubicBezTo>
                  <a:pt x="12718" y="57437"/>
                  <a:pt x="12720" y="57436"/>
                  <a:pt x="12722" y="57435"/>
                </a:cubicBezTo>
                <a:lnTo>
                  <a:pt x="12722" y="57435"/>
                </a:lnTo>
                <a:cubicBezTo>
                  <a:pt x="12747" y="57578"/>
                  <a:pt x="12775" y="57722"/>
                  <a:pt x="12804" y="57865"/>
                </a:cubicBezTo>
                <a:cubicBezTo>
                  <a:pt x="13290" y="59970"/>
                  <a:pt x="14496" y="61912"/>
                  <a:pt x="16410" y="63649"/>
                </a:cubicBezTo>
                <a:cubicBezTo>
                  <a:pt x="16689" y="63884"/>
                  <a:pt x="16969" y="64149"/>
                  <a:pt x="17293" y="64414"/>
                </a:cubicBezTo>
                <a:cubicBezTo>
                  <a:pt x="18499" y="65429"/>
                  <a:pt x="19794" y="66680"/>
                  <a:pt x="20339" y="68240"/>
                </a:cubicBezTo>
                <a:cubicBezTo>
                  <a:pt x="20589" y="68976"/>
                  <a:pt x="20795" y="69785"/>
                  <a:pt x="20648" y="70654"/>
                </a:cubicBezTo>
                <a:cubicBezTo>
                  <a:pt x="20442" y="71816"/>
                  <a:pt x="19765" y="72729"/>
                  <a:pt x="19206" y="73303"/>
                </a:cubicBezTo>
                <a:cubicBezTo>
                  <a:pt x="18911" y="73612"/>
                  <a:pt x="18602" y="73891"/>
                  <a:pt x="18234" y="74171"/>
                </a:cubicBezTo>
                <a:cubicBezTo>
                  <a:pt x="17499" y="74745"/>
                  <a:pt x="16674" y="75186"/>
                  <a:pt x="15880" y="75628"/>
                </a:cubicBezTo>
                <a:cubicBezTo>
                  <a:pt x="15438" y="75878"/>
                  <a:pt x="14967" y="76113"/>
                  <a:pt x="14526" y="76393"/>
                </a:cubicBezTo>
                <a:cubicBezTo>
                  <a:pt x="13157" y="77217"/>
                  <a:pt x="11921" y="78247"/>
                  <a:pt x="10817" y="79454"/>
                </a:cubicBezTo>
                <a:cubicBezTo>
                  <a:pt x="9905" y="80440"/>
                  <a:pt x="9257" y="81397"/>
                  <a:pt x="8875" y="82397"/>
                </a:cubicBezTo>
                <a:cubicBezTo>
                  <a:pt x="8639" y="82942"/>
                  <a:pt x="8492" y="83516"/>
                  <a:pt x="8433" y="84060"/>
                </a:cubicBezTo>
                <a:cubicBezTo>
                  <a:pt x="8360" y="84678"/>
                  <a:pt x="8374" y="85341"/>
                  <a:pt x="8492" y="86150"/>
                </a:cubicBezTo>
                <a:cubicBezTo>
                  <a:pt x="8713" y="87739"/>
                  <a:pt x="9169" y="89255"/>
                  <a:pt x="9846" y="90638"/>
                </a:cubicBezTo>
                <a:lnTo>
                  <a:pt x="9905" y="90594"/>
                </a:lnTo>
                <a:cubicBezTo>
                  <a:pt x="9228" y="89240"/>
                  <a:pt x="8757" y="87725"/>
                  <a:pt x="8536" y="86121"/>
                </a:cubicBezTo>
                <a:cubicBezTo>
                  <a:pt x="8433" y="85311"/>
                  <a:pt x="8418" y="84649"/>
                  <a:pt x="8492" y="84060"/>
                </a:cubicBezTo>
                <a:cubicBezTo>
                  <a:pt x="8536" y="83516"/>
                  <a:pt x="8683" y="82957"/>
                  <a:pt x="8934" y="82412"/>
                </a:cubicBezTo>
                <a:cubicBezTo>
                  <a:pt x="9331" y="81441"/>
                  <a:pt x="9964" y="80484"/>
                  <a:pt x="10876" y="79483"/>
                </a:cubicBezTo>
                <a:cubicBezTo>
                  <a:pt x="11965" y="78291"/>
                  <a:pt x="13216" y="77276"/>
                  <a:pt x="14555" y="76437"/>
                </a:cubicBezTo>
                <a:cubicBezTo>
                  <a:pt x="14997" y="76158"/>
                  <a:pt x="15453" y="75893"/>
                  <a:pt x="15894" y="75657"/>
                </a:cubicBezTo>
                <a:cubicBezTo>
                  <a:pt x="16689" y="75216"/>
                  <a:pt x="17513" y="74759"/>
                  <a:pt x="18279" y="74186"/>
                </a:cubicBezTo>
                <a:cubicBezTo>
                  <a:pt x="18617" y="73906"/>
                  <a:pt x="18955" y="73612"/>
                  <a:pt x="19250" y="73317"/>
                </a:cubicBezTo>
                <a:cubicBezTo>
                  <a:pt x="19794" y="72729"/>
                  <a:pt x="20501" y="71816"/>
                  <a:pt x="20707" y="70639"/>
                </a:cubicBezTo>
                <a:cubicBezTo>
                  <a:pt x="20854" y="69771"/>
                  <a:pt x="20648" y="68947"/>
                  <a:pt x="20383" y="68196"/>
                </a:cubicBezTo>
                <a:cubicBezTo>
                  <a:pt x="19853" y="66621"/>
                  <a:pt x="18543" y="65356"/>
                  <a:pt x="17337" y="64340"/>
                </a:cubicBezTo>
                <a:cubicBezTo>
                  <a:pt x="17028" y="64075"/>
                  <a:pt x="16733" y="63825"/>
                  <a:pt x="16454" y="63575"/>
                </a:cubicBezTo>
                <a:cubicBezTo>
                  <a:pt x="14555" y="61868"/>
                  <a:pt x="13363" y="59925"/>
                  <a:pt x="12878" y="57836"/>
                </a:cubicBezTo>
                <a:cubicBezTo>
                  <a:pt x="12850" y="57688"/>
                  <a:pt x="12822" y="57535"/>
                  <a:pt x="12798" y="57395"/>
                </a:cubicBezTo>
                <a:lnTo>
                  <a:pt x="12798" y="57395"/>
                </a:lnTo>
                <a:cubicBezTo>
                  <a:pt x="12774" y="57408"/>
                  <a:pt x="12749" y="57422"/>
                  <a:pt x="12722" y="57435"/>
                </a:cubicBezTo>
                <a:lnTo>
                  <a:pt x="12722" y="57435"/>
                </a:lnTo>
                <a:cubicBezTo>
                  <a:pt x="12719" y="57417"/>
                  <a:pt x="12716" y="57400"/>
                  <a:pt x="12713" y="57382"/>
                </a:cubicBezTo>
                <a:close/>
                <a:moveTo>
                  <a:pt x="13226" y="57150"/>
                </a:moveTo>
                <a:lnTo>
                  <a:pt x="13088" y="57230"/>
                </a:lnTo>
                <a:lnTo>
                  <a:pt x="13088" y="57230"/>
                </a:lnTo>
                <a:cubicBezTo>
                  <a:pt x="13086" y="57219"/>
                  <a:pt x="13084" y="57209"/>
                  <a:pt x="13083" y="57199"/>
                </a:cubicBezTo>
                <a:lnTo>
                  <a:pt x="13083" y="57199"/>
                </a:lnTo>
                <a:cubicBezTo>
                  <a:pt x="13083" y="57210"/>
                  <a:pt x="13084" y="57221"/>
                  <a:pt x="13084" y="57232"/>
                </a:cubicBezTo>
                <a:lnTo>
                  <a:pt x="13088" y="57230"/>
                </a:lnTo>
                <a:lnTo>
                  <a:pt x="13088" y="57230"/>
                </a:lnTo>
                <a:cubicBezTo>
                  <a:pt x="13098" y="57283"/>
                  <a:pt x="13111" y="57337"/>
                  <a:pt x="13128" y="57394"/>
                </a:cubicBezTo>
                <a:cubicBezTo>
                  <a:pt x="13540" y="59557"/>
                  <a:pt x="14761" y="61603"/>
                  <a:pt x="16748" y="63443"/>
                </a:cubicBezTo>
                <a:cubicBezTo>
                  <a:pt x="17028" y="63707"/>
                  <a:pt x="17322" y="63958"/>
                  <a:pt x="17646" y="64252"/>
                </a:cubicBezTo>
                <a:cubicBezTo>
                  <a:pt x="18970" y="65400"/>
                  <a:pt x="20236" y="66665"/>
                  <a:pt x="20736" y="68270"/>
                </a:cubicBezTo>
                <a:cubicBezTo>
                  <a:pt x="20942" y="68902"/>
                  <a:pt x="21148" y="69771"/>
                  <a:pt x="20957" y="70639"/>
                </a:cubicBezTo>
                <a:cubicBezTo>
                  <a:pt x="20736" y="71757"/>
                  <a:pt x="20059" y="72684"/>
                  <a:pt x="19529" y="73229"/>
                </a:cubicBezTo>
                <a:cubicBezTo>
                  <a:pt x="19250" y="73523"/>
                  <a:pt x="18911" y="73818"/>
                  <a:pt x="18588" y="74097"/>
                </a:cubicBezTo>
                <a:cubicBezTo>
                  <a:pt x="17866" y="74642"/>
                  <a:pt x="17101" y="75113"/>
                  <a:pt x="16336" y="75554"/>
                </a:cubicBezTo>
                <a:cubicBezTo>
                  <a:pt x="15894" y="75804"/>
                  <a:pt x="15424" y="76084"/>
                  <a:pt x="14997" y="76378"/>
                </a:cubicBezTo>
                <a:cubicBezTo>
                  <a:pt x="13672" y="77247"/>
                  <a:pt x="12466" y="78291"/>
                  <a:pt x="11406" y="79498"/>
                </a:cubicBezTo>
                <a:cubicBezTo>
                  <a:pt x="10552" y="80514"/>
                  <a:pt x="9920" y="81470"/>
                  <a:pt x="9537" y="82471"/>
                </a:cubicBezTo>
                <a:cubicBezTo>
                  <a:pt x="9316" y="83015"/>
                  <a:pt x="9169" y="83575"/>
                  <a:pt x="9110" y="84119"/>
                </a:cubicBezTo>
                <a:cubicBezTo>
                  <a:pt x="9037" y="84722"/>
                  <a:pt x="9051" y="85385"/>
                  <a:pt x="9154" y="86179"/>
                </a:cubicBezTo>
                <a:cubicBezTo>
                  <a:pt x="9346" y="87783"/>
                  <a:pt x="9787" y="89270"/>
                  <a:pt x="10479" y="90638"/>
                </a:cubicBezTo>
                <a:lnTo>
                  <a:pt x="10523" y="90594"/>
                </a:lnTo>
                <a:cubicBezTo>
                  <a:pt x="9846" y="89255"/>
                  <a:pt x="9404" y="87769"/>
                  <a:pt x="9228" y="86165"/>
                </a:cubicBezTo>
                <a:cubicBezTo>
                  <a:pt x="9125" y="85370"/>
                  <a:pt x="9110" y="84722"/>
                  <a:pt x="9184" y="84119"/>
                </a:cubicBezTo>
                <a:cubicBezTo>
                  <a:pt x="9257" y="83575"/>
                  <a:pt x="9390" y="83015"/>
                  <a:pt x="9611" y="82486"/>
                </a:cubicBezTo>
                <a:cubicBezTo>
                  <a:pt x="9993" y="81514"/>
                  <a:pt x="10597" y="80558"/>
                  <a:pt x="11480" y="79542"/>
                </a:cubicBezTo>
                <a:cubicBezTo>
                  <a:pt x="12539" y="78350"/>
                  <a:pt x="13746" y="77291"/>
                  <a:pt x="15070" y="76437"/>
                </a:cubicBezTo>
                <a:cubicBezTo>
                  <a:pt x="15512" y="76143"/>
                  <a:pt x="15968" y="75878"/>
                  <a:pt x="16410" y="75598"/>
                </a:cubicBezTo>
                <a:cubicBezTo>
                  <a:pt x="17175" y="75157"/>
                  <a:pt x="17955" y="74701"/>
                  <a:pt x="18676" y="74156"/>
                </a:cubicBezTo>
                <a:cubicBezTo>
                  <a:pt x="19029" y="73877"/>
                  <a:pt x="19338" y="73582"/>
                  <a:pt x="19632" y="73288"/>
                </a:cubicBezTo>
                <a:cubicBezTo>
                  <a:pt x="20162" y="72714"/>
                  <a:pt x="20869" y="71801"/>
                  <a:pt x="21089" y="70654"/>
                </a:cubicBezTo>
                <a:cubicBezTo>
                  <a:pt x="21266" y="69756"/>
                  <a:pt x="21075" y="68888"/>
                  <a:pt x="20869" y="68240"/>
                </a:cubicBezTo>
                <a:cubicBezTo>
                  <a:pt x="20383" y="66651"/>
                  <a:pt x="19088" y="65356"/>
                  <a:pt x="17763" y="64223"/>
                </a:cubicBezTo>
                <a:cubicBezTo>
                  <a:pt x="17425" y="63943"/>
                  <a:pt x="17131" y="63663"/>
                  <a:pt x="16851" y="63413"/>
                </a:cubicBezTo>
                <a:cubicBezTo>
                  <a:pt x="14894" y="61574"/>
                  <a:pt x="13672" y="59543"/>
                  <a:pt x="13275" y="57379"/>
                </a:cubicBezTo>
                <a:cubicBezTo>
                  <a:pt x="13252" y="57302"/>
                  <a:pt x="13237" y="57225"/>
                  <a:pt x="13226" y="57150"/>
                </a:cubicBezTo>
                <a:close/>
                <a:moveTo>
                  <a:pt x="14399" y="56145"/>
                </a:moveTo>
                <a:cubicBezTo>
                  <a:pt x="14392" y="56150"/>
                  <a:pt x="14385" y="56154"/>
                  <a:pt x="14379" y="56158"/>
                </a:cubicBezTo>
                <a:cubicBezTo>
                  <a:pt x="14379" y="56232"/>
                  <a:pt x="14393" y="56305"/>
                  <a:pt x="14393" y="56379"/>
                </a:cubicBezTo>
                <a:cubicBezTo>
                  <a:pt x="14405" y="56367"/>
                  <a:pt x="14417" y="56357"/>
                  <a:pt x="14429" y="56346"/>
                </a:cubicBezTo>
                <a:lnTo>
                  <a:pt x="14429" y="56346"/>
                </a:lnTo>
                <a:cubicBezTo>
                  <a:pt x="14763" y="58469"/>
                  <a:pt x="15946" y="60568"/>
                  <a:pt x="18028" y="62721"/>
                </a:cubicBezTo>
                <a:cubicBezTo>
                  <a:pt x="18352" y="63045"/>
                  <a:pt x="18661" y="63354"/>
                  <a:pt x="19014" y="63678"/>
                </a:cubicBezTo>
                <a:cubicBezTo>
                  <a:pt x="20412" y="64988"/>
                  <a:pt x="21972" y="66459"/>
                  <a:pt x="22296" y="68417"/>
                </a:cubicBezTo>
                <a:cubicBezTo>
                  <a:pt x="22429" y="69197"/>
                  <a:pt x="22370" y="69977"/>
                  <a:pt x="22149" y="70698"/>
                </a:cubicBezTo>
                <a:cubicBezTo>
                  <a:pt x="21899" y="71507"/>
                  <a:pt x="21398" y="72331"/>
                  <a:pt x="20721" y="73067"/>
                </a:cubicBezTo>
                <a:cubicBezTo>
                  <a:pt x="20457" y="73347"/>
                  <a:pt x="20192" y="73612"/>
                  <a:pt x="19868" y="73891"/>
                </a:cubicBezTo>
                <a:cubicBezTo>
                  <a:pt x="19309" y="74392"/>
                  <a:pt x="18676" y="74848"/>
                  <a:pt x="18072" y="75289"/>
                </a:cubicBezTo>
                <a:cubicBezTo>
                  <a:pt x="17616" y="75628"/>
                  <a:pt x="17145" y="75966"/>
                  <a:pt x="16704" y="76319"/>
                </a:cubicBezTo>
                <a:cubicBezTo>
                  <a:pt x="15482" y="77320"/>
                  <a:pt x="14408" y="78453"/>
                  <a:pt x="13525" y="79704"/>
                </a:cubicBezTo>
                <a:cubicBezTo>
                  <a:pt x="12833" y="80705"/>
                  <a:pt x="12318" y="81735"/>
                  <a:pt x="11965" y="82736"/>
                </a:cubicBezTo>
                <a:cubicBezTo>
                  <a:pt x="11774" y="83280"/>
                  <a:pt x="11656" y="83810"/>
                  <a:pt x="11583" y="84340"/>
                </a:cubicBezTo>
                <a:cubicBezTo>
                  <a:pt x="11480" y="84973"/>
                  <a:pt x="11465" y="85635"/>
                  <a:pt x="11509" y="86327"/>
                </a:cubicBezTo>
                <a:cubicBezTo>
                  <a:pt x="11597" y="87886"/>
                  <a:pt x="11965" y="89343"/>
                  <a:pt x="12642" y="90653"/>
                </a:cubicBezTo>
                <a:lnTo>
                  <a:pt x="12701" y="90609"/>
                </a:lnTo>
                <a:cubicBezTo>
                  <a:pt x="12039" y="89329"/>
                  <a:pt x="11656" y="87872"/>
                  <a:pt x="11583" y="86327"/>
                </a:cubicBezTo>
                <a:cubicBezTo>
                  <a:pt x="11538" y="85635"/>
                  <a:pt x="11553" y="84973"/>
                  <a:pt x="11656" y="84340"/>
                </a:cubicBezTo>
                <a:cubicBezTo>
                  <a:pt x="11730" y="83810"/>
                  <a:pt x="11847" y="83280"/>
                  <a:pt x="12039" y="82736"/>
                </a:cubicBezTo>
                <a:cubicBezTo>
                  <a:pt x="12362" y="81735"/>
                  <a:pt x="12907" y="80720"/>
                  <a:pt x="13599" y="79719"/>
                </a:cubicBezTo>
                <a:cubicBezTo>
                  <a:pt x="14467" y="78468"/>
                  <a:pt x="15527" y="77350"/>
                  <a:pt x="16763" y="76364"/>
                </a:cubicBezTo>
                <a:cubicBezTo>
                  <a:pt x="17204" y="76010"/>
                  <a:pt x="17660" y="75657"/>
                  <a:pt x="18131" y="75333"/>
                </a:cubicBezTo>
                <a:cubicBezTo>
                  <a:pt x="18735" y="74892"/>
                  <a:pt x="19353" y="74421"/>
                  <a:pt x="19927" y="73935"/>
                </a:cubicBezTo>
                <a:cubicBezTo>
                  <a:pt x="20236" y="73656"/>
                  <a:pt x="20530" y="73376"/>
                  <a:pt x="20795" y="73097"/>
                </a:cubicBezTo>
                <a:cubicBezTo>
                  <a:pt x="21472" y="72346"/>
                  <a:pt x="21987" y="71522"/>
                  <a:pt x="22252" y="70712"/>
                </a:cubicBezTo>
                <a:cubicBezTo>
                  <a:pt x="22487" y="69977"/>
                  <a:pt x="22546" y="69197"/>
                  <a:pt x="22414" y="68387"/>
                </a:cubicBezTo>
                <a:cubicBezTo>
                  <a:pt x="22075" y="66430"/>
                  <a:pt x="20501" y="64929"/>
                  <a:pt x="19103" y="63634"/>
                </a:cubicBezTo>
                <a:cubicBezTo>
                  <a:pt x="18749" y="63295"/>
                  <a:pt x="18426" y="62986"/>
                  <a:pt x="18131" y="62677"/>
                </a:cubicBezTo>
                <a:cubicBezTo>
                  <a:pt x="16026" y="60501"/>
                  <a:pt x="14842" y="58406"/>
                  <a:pt x="14526" y="56275"/>
                </a:cubicBezTo>
                <a:lnTo>
                  <a:pt x="14526" y="56275"/>
                </a:lnTo>
                <a:cubicBezTo>
                  <a:pt x="14493" y="56297"/>
                  <a:pt x="14460" y="56320"/>
                  <a:pt x="14429" y="56346"/>
                </a:cubicBezTo>
                <a:lnTo>
                  <a:pt x="14429" y="56346"/>
                </a:lnTo>
                <a:cubicBezTo>
                  <a:pt x="14418" y="56279"/>
                  <a:pt x="14408" y="56212"/>
                  <a:pt x="14399" y="56145"/>
                </a:cubicBezTo>
                <a:close/>
                <a:moveTo>
                  <a:pt x="14423" y="0"/>
                </a:moveTo>
                <a:lnTo>
                  <a:pt x="14379" y="44"/>
                </a:lnTo>
                <a:cubicBezTo>
                  <a:pt x="15527" y="2281"/>
                  <a:pt x="15733" y="5122"/>
                  <a:pt x="14923" y="7785"/>
                </a:cubicBezTo>
                <a:cubicBezTo>
                  <a:pt x="14202" y="10155"/>
                  <a:pt x="12701" y="12421"/>
                  <a:pt x="10567" y="14334"/>
                </a:cubicBezTo>
                <a:cubicBezTo>
                  <a:pt x="10126" y="14731"/>
                  <a:pt x="9640" y="15129"/>
                  <a:pt x="9184" y="15511"/>
                </a:cubicBezTo>
                <a:cubicBezTo>
                  <a:pt x="8374" y="16174"/>
                  <a:pt x="7535" y="16865"/>
                  <a:pt x="6814" y="17660"/>
                </a:cubicBezTo>
                <a:cubicBezTo>
                  <a:pt x="6064" y="18514"/>
                  <a:pt x="4813" y="20221"/>
                  <a:pt x="5004" y="22207"/>
                </a:cubicBezTo>
                <a:cubicBezTo>
                  <a:pt x="5210" y="24223"/>
                  <a:pt x="6844" y="25813"/>
                  <a:pt x="8271" y="27196"/>
                </a:cubicBezTo>
                <a:lnTo>
                  <a:pt x="8418" y="27343"/>
                </a:lnTo>
                <a:cubicBezTo>
                  <a:pt x="10302" y="29183"/>
                  <a:pt x="12760" y="31905"/>
                  <a:pt x="13098" y="35099"/>
                </a:cubicBezTo>
                <a:cubicBezTo>
                  <a:pt x="12024" y="36026"/>
                  <a:pt x="11215" y="37056"/>
                  <a:pt x="10670" y="38175"/>
                </a:cubicBezTo>
                <a:cubicBezTo>
                  <a:pt x="9611" y="40456"/>
                  <a:pt x="9890" y="43119"/>
                  <a:pt x="11376" y="44723"/>
                </a:cubicBezTo>
                <a:cubicBezTo>
                  <a:pt x="11391" y="44738"/>
                  <a:pt x="11406" y="44782"/>
                  <a:pt x="11450" y="44797"/>
                </a:cubicBezTo>
                <a:lnTo>
                  <a:pt x="11509" y="44753"/>
                </a:lnTo>
                <a:cubicBezTo>
                  <a:pt x="11538" y="44782"/>
                  <a:pt x="11597" y="44782"/>
                  <a:pt x="11627" y="44797"/>
                </a:cubicBezTo>
                <a:cubicBezTo>
                  <a:pt x="11656" y="44812"/>
                  <a:pt x="11671" y="44856"/>
                  <a:pt x="11700" y="44871"/>
                </a:cubicBezTo>
                <a:lnTo>
                  <a:pt x="11744" y="44826"/>
                </a:lnTo>
                <a:cubicBezTo>
                  <a:pt x="11803" y="44856"/>
                  <a:pt x="11847" y="44871"/>
                  <a:pt x="11892" y="44885"/>
                </a:cubicBezTo>
                <a:lnTo>
                  <a:pt x="11950" y="44944"/>
                </a:lnTo>
                <a:lnTo>
                  <a:pt x="11980" y="44900"/>
                </a:lnTo>
                <a:cubicBezTo>
                  <a:pt x="12053" y="44929"/>
                  <a:pt x="12112" y="44959"/>
                  <a:pt x="12186" y="44974"/>
                </a:cubicBezTo>
                <a:lnTo>
                  <a:pt x="12201" y="45003"/>
                </a:lnTo>
                <a:lnTo>
                  <a:pt x="12215" y="44974"/>
                </a:lnTo>
                <a:cubicBezTo>
                  <a:pt x="12716" y="45180"/>
                  <a:pt x="13172" y="45474"/>
                  <a:pt x="13599" y="45827"/>
                </a:cubicBezTo>
                <a:cubicBezTo>
                  <a:pt x="13599" y="45827"/>
                  <a:pt x="13613" y="45827"/>
                  <a:pt x="13613" y="45842"/>
                </a:cubicBezTo>
                <a:lnTo>
                  <a:pt x="13672" y="45901"/>
                </a:lnTo>
                <a:cubicBezTo>
                  <a:pt x="14040" y="46224"/>
                  <a:pt x="14379" y="46636"/>
                  <a:pt x="14644" y="47078"/>
                </a:cubicBezTo>
                <a:cubicBezTo>
                  <a:pt x="14717" y="47210"/>
                  <a:pt x="14791" y="47328"/>
                  <a:pt x="14850" y="47461"/>
                </a:cubicBezTo>
                <a:cubicBezTo>
                  <a:pt x="14997" y="47770"/>
                  <a:pt x="15129" y="48108"/>
                  <a:pt x="15203" y="48432"/>
                </a:cubicBezTo>
                <a:cubicBezTo>
                  <a:pt x="15335" y="49006"/>
                  <a:pt x="15379" y="49609"/>
                  <a:pt x="15306" y="50198"/>
                </a:cubicBezTo>
                <a:cubicBezTo>
                  <a:pt x="15262" y="50639"/>
                  <a:pt x="15159" y="51066"/>
                  <a:pt x="15011" y="51493"/>
                </a:cubicBezTo>
                <a:cubicBezTo>
                  <a:pt x="14997" y="51566"/>
                  <a:pt x="14967" y="51640"/>
                  <a:pt x="14923" y="51714"/>
                </a:cubicBezTo>
                <a:cubicBezTo>
                  <a:pt x="14864" y="51861"/>
                  <a:pt x="14820" y="51993"/>
                  <a:pt x="14747" y="52140"/>
                </a:cubicBezTo>
                <a:cubicBezTo>
                  <a:pt x="14599" y="52435"/>
                  <a:pt x="14423" y="52729"/>
                  <a:pt x="14261" y="53023"/>
                </a:cubicBezTo>
                <a:cubicBezTo>
                  <a:pt x="14261" y="53038"/>
                  <a:pt x="14246" y="53053"/>
                  <a:pt x="14246" y="53053"/>
                </a:cubicBezTo>
                <a:cubicBezTo>
                  <a:pt x="14202" y="53126"/>
                  <a:pt x="14158" y="53200"/>
                  <a:pt x="14099" y="53274"/>
                </a:cubicBezTo>
                <a:cubicBezTo>
                  <a:pt x="14011" y="53421"/>
                  <a:pt x="13893" y="53583"/>
                  <a:pt x="13805" y="53730"/>
                </a:cubicBezTo>
                <a:cubicBezTo>
                  <a:pt x="13658" y="53921"/>
                  <a:pt x="13525" y="54127"/>
                  <a:pt x="13393" y="54318"/>
                </a:cubicBezTo>
                <a:cubicBezTo>
                  <a:pt x="13275" y="54495"/>
                  <a:pt x="13142" y="54672"/>
                  <a:pt x="13010" y="54863"/>
                </a:cubicBezTo>
                <a:lnTo>
                  <a:pt x="12627" y="55349"/>
                </a:lnTo>
                <a:cubicBezTo>
                  <a:pt x="12495" y="55496"/>
                  <a:pt x="12362" y="55672"/>
                  <a:pt x="12259" y="55834"/>
                </a:cubicBezTo>
                <a:cubicBezTo>
                  <a:pt x="12127" y="55981"/>
                  <a:pt x="11995" y="56129"/>
                  <a:pt x="11892" y="56290"/>
                </a:cubicBezTo>
                <a:cubicBezTo>
                  <a:pt x="11759" y="56438"/>
                  <a:pt x="11627" y="56585"/>
                  <a:pt x="11524" y="56732"/>
                </a:cubicBezTo>
                <a:cubicBezTo>
                  <a:pt x="11391" y="56879"/>
                  <a:pt x="11288" y="57026"/>
                  <a:pt x="11156" y="57173"/>
                </a:cubicBezTo>
                <a:cubicBezTo>
                  <a:pt x="11023" y="57306"/>
                  <a:pt x="10920" y="57453"/>
                  <a:pt x="10803" y="57600"/>
                </a:cubicBezTo>
                <a:cubicBezTo>
                  <a:pt x="10670" y="57733"/>
                  <a:pt x="10567" y="57880"/>
                  <a:pt x="10449" y="58027"/>
                </a:cubicBezTo>
                <a:cubicBezTo>
                  <a:pt x="10332" y="58145"/>
                  <a:pt x="10214" y="58292"/>
                  <a:pt x="10111" y="58439"/>
                </a:cubicBezTo>
                <a:cubicBezTo>
                  <a:pt x="9978" y="58571"/>
                  <a:pt x="9861" y="58719"/>
                  <a:pt x="9758" y="58866"/>
                </a:cubicBezTo>
                <a:cubicBezTo>
                  <a:pt x="9625" y="58998"/>
                  <a:pt x="9522" y="59145"/>
                  <a:pt x="9404" y="59278"/>
                </a:cubicBezTo>
                <a:cubicBezTo>
                  <a:pt x="9272" y="59396"/>
                  <a:pt x="9169" y="59528"/>
                  <a:pt x="9051" y="59675"/>
                </a:cubicBezTo>
                <a:cubicBezTo>
                  <a:pt x="8728" y="60028"/>
                  <a:pt x="8448" y="60411"/>
                  <a:pt x="8271" y="60867"/>
                </a:cubicBezTo>
                <a:cubicBezTo>
                  <a:pt x="7771" y="62089"/>
                  <a:pt x="8051" y="63590"/>
                  <a:pt x="8934" y="64532"/>
                </a:cubicBezTo>
                <a:cubicBezTo>
                  <a:pt x="9699" y="65341"/>
                  <a:pt x="10803" y="65724"/>
                  <a:pt x="11877" y="66092"/>
                </a:cubicBezTo>
                <a:cubicBezTo>
                  <a:pt x="11995" y="66150"/>
                  <a:pt x="12142" y="66195"/>
                  <a:pt x="12274" y="66239"/>
                </a:cubicBezTo>
                <a:cubicBezTo>
                  <a:pt x="13157" y="66562"/>
                  <a:pt x="14261" y="67004"/>
                  <a:pt x="15188" y="67740"/>
                </a:cubicBezTo>
                <a:cubicBezTo>
                  <a:pt x="16100" y="68490"/>
                  <a:pt x="16689" y="69476"/>
                  <a:pt x="16822" y="70477"/>
                </a:cubicBezTo>
                <a:cubicBezTo>
                  <a:pt x="17042" y="72346"/>
                  <a:pt x="15600" y="74038"/>
                  <a:pt x="14099" y="74892"/>
                </a:cubicBezTo>
                <a:cubicBezTo>
                  <a:pt x="12907" y="75569"/>
                  <a:pt x="11524" y="75907"/>
                  <a:pt x="10199" y="76231"/>
                </a:cubicBezTo>
                <a:cubicBezTo>
                  <a:pt x="9758" y="76349"/>
                  <a:pt x="9301" y="76452"/>
                  <a:pt x="8860" y="76584"/>
                </a:cubicBezTo>
                <a:cubicBezTo>
                  <a:pt x="7050" y="77085"/>
                  <a:pt x="5328" y="77820"/>
                  <a:pt x="3709" y="78718"/>
                </a:cubicBezTo>
                <a:cubicBezTo>
                  <a:pt x="2090" y="79616"/>
                  <a:pt x="133" y="81146"/>
                  <a:pt x="45" y="83266"/>
                </a:cubicBezTo>
                <a:cubicBezTo>
                  <a:pt x="1" y="84046"/>
                  <a:pt x="251" y="84840"/>
                  <a:pt x="501" y="85576"/>
                </a:cubicBezTo>
                <a:cubicBezTo>
                  <a:pt x="1075" y="87254"/>
                  <a:pt x="1752" y="88931"/>
                  <a:pt x="2502" y="90521"/>
                </a:cubicBezTo>
                <a:lnTo>
                  <a:pt x="2561" y="90491"/>
                </a:lnTo>
                <a:cubicBezTo>
                  <a:pt x="1796" y="88887"/>
                  <a:pt x="1134" y="87239"/>
                  <a:pt x="560" y="85561"/>
                </a:cubicBezTo>
                <a:cubicBezTo>
                  <a:pt x="295" y="84825"/>
                  <a:pt x="60" y="84046"/>
                  <a:pt x="104" y="83266"/>
                </a:cubicBezTo>
                <a:cubicBezTo>
                  <a:pt x="192" y="81205"/>
                  <a:pt x="2120" y="79675"/>
                  <a:pt x="3724" y="78777"/>
                </a:cubicBezTo>
                <a:cubicBezTo>
                  <a:pt x="5343" y="77850"/>
                  <a:pt x="7065" y="77129"/>
                  <a:pt x="8860" y="76643"/>
                </a:cubicBezTo>
                <a:cubicBezTo>
                  <a:pt x="9301" y="76511"/>
                  <a:pt x="9758" y="76393"/>
                  <a:pt x="10199" y="76290"/>
                </a:cubicBezTo>
                <a:cubicBezTo>
                  <a:pt x="11524" y="75952"/>
                  <a:pt x="12907" y="75613"/>
                  <a:pt x="14114" y="74921"/>
                </a:cubicBezTo>
                <a:cubicBezTo>
                  <a:pt x="15644" y="74068"/>
                  <a:pt x="17101" y="72346"/>
                  <a:pt x="16880" y="70462"/>
                </a:cubicBezTo>
                <a:cubicBezTo>
                  <a:pt x="16763" y="69447"/>
                  <a:pt x="16159" y="68431"/>
                  <a:pt x="15217" y="67681"/>
                </a:cubicBezTo>
                <a:cubicBezTo>
                  <a:pt x="14305" y="66930"/>
                  <a:pt x="13172" y="66489"/>
                  <a:pt x="12289" y="66165"/>
                </a:cubicBezTo>
                <a:cubicBezTo>
                  <a:pt x="12171" y="66121"/>
                  <a:pt x="12024" y="66077"/>
                  <a:pt x="11892" y="66018"/>
                </a:cubicBezTo>
                <a:cubicBezTo>
                  <a:pt x="10847" y="65650"/>
                  <a:pt x="9743" y="65282"/>
                  <a:pt x="8978" y="64473"/>
                </a:cubicBezTo>
                <a:cubicBezTo>
                  <a:pt x="8095" y="63546"/>
                  <a:pt x="7845" y="62074"/>
                  <a:pt x="8315" y="60897"/>
                </a:cubicBezTo>
                <a:cubicBezTo>
                  <a:pt x="8448" y="60602"/>
                  <a:pt x="8595" y="60337"/>
                  <a:pt x="8786" y="60102"/>
                </a:cubicBezTo>
                <a:lnTo>
                  <a:pt x="8786" y="60102"/>
                </a:lnTo>
                <a:cubicBezTo>
                  <a:pt x="8713" y="60234"/>
                  <a:pt x="8654" y="60337"/>
                  <a:pt x="8595" y="60485"/>
                </a:cubicBezTo>
                <a:cubicBezTo>
                  <a:pt x="8124" y="61647"/>
                  <a:pt x="8374" y="63075"/>
                  <a:pt x="9228" y="64075"/>
                </a:cubicBezTo>
                <a:cubicBezTo>
                  <a:pt x="10037" y="65032"/>
                  <a:pt x="11259" y="65532"/>
                  <a:pt x="12436" y="66003"/>
                </a:cubicBezTo>
                <a:lnTo>
                  <a:pt x="12583" y="66062"/>
                </a:lnTo>
                <a:cubicBezTo>
                  <a:pt x="12804" y="66150"/>
                  <a:pt x="13010" y="66224"/>
                  <a:pt x="13201" y="66312"/>
                </a:cubicBezTo>
                <a:cubicBezTo>
                  <a:pt x="14173" y="66739"/>
                  <a:pt x="14938" y="67225"/>
                  <a:pt x="15571" y="67784"/>
                </a:cubicBezTo>
                <a:cubicBezTo>
                  <a:pt x="16189" y="68358"/>
                  <a:pt x="16983" y="69300"/>
                  <a:pt x="17101" y="70506"/>
                </a:cubicBezTo>
                <a:cubicBezTo>
                  <a:pt x="17204" y="71669"/>
                  <a:pt x="16704" y="72861"/>
                  <a:pt x="15674" y="73891"/>
                </a:cubicBezTo>
                <a:cubicBezTo>
                  <a:pt x="15291" y="74259"/>
                  <a:pt x="14864" y="74598"/>
                  <a:pt x="14393" y="74848"/>
                </a:cubicBezTo>
                <a:cubicBezTo>
                  <a:pt x="13216" y="75510"/>
                  <a:pt x="11892" y="75878"/>
                  <a:pt x="10582" y="76216"/>
                </a:cubicBezTo>
                <a:cubicBezTo>
                  <a:pt x="10140" y="76319"/>
                  <a:pt x="9699" y="76452"/>
                  <a:pt x="9257" y="76584"/>
                </a:cubicBezTo>
                <a:cubicBezTo>
                  <a:pt x="7491" y="77114"/>
                  <a:pt x="5799" y="77850"/>
                  <a:pt x="4224" y="78792"/>
                </a:cubicBezTo>
                <a:cubicBezTo>
                  <a:pt x="2826" y="79616"/>
                  <a:pt x="1811" y="80514"/>
                  <a:pt x="1237" y="81470"/>
                </a:cubicBezTo>
                <a:cubicBezTo>
                  <a:pt x="869" y="82059"/>
                  <a:pt x="692" y="82692"/>
                  <a:pt x="648" y="83310"/>
                </a:cubicBezTo>
                <a:cubicBezTo>
                  <a:pt x="619" y="84104"/>
                  <a:pt x="839" y="84899"/>
                  <a:pt x="1075" y="85620"/>
                </a:cubicBezTo>
                <a:cubicBezTo>
                  <a:pt x="1619" y="87283"/>
                  <a:pt x="2282" y="88946"/>
                  <a:pt x="3047" y="90521"/>
                </a:cubicBezTo>
                <a:lnTo>
                  <a:pt x="3091" y="90491"/>
                </a:lnTo>
                <a:cubicBezTo>
                  <a:pt x="2341" y="88902"/>
                  <a:pt x="1678" y="87268"/>
                  <a:pt x="1134" y="85591"/>
                </a:cubicBezTo>
                <a:cubicBezTo>
                  <a:pt x="884" y="84884"/>
                  <a:pt x="663" y="84090"/>
                  <a:pt x="707" y="83310"/>
                </a:cubicBezTo>
                <a:cubicBezTo>
                  <a:pt x="736" y="82692"/>
                  <a:pt x="928" y="82088"/>
                  <a:pt x="1281" y="81500"/>
                </a:cubicBezTo>
                <a:cubicBezTo>
                  <a:pt x="1840" y="80543"/>
                  <a:pt x="2841" y="79631"/>
                  <a:pt x="4239" y="78821"/>
                </a:cubicBezTo>
                <a:cubicBezTo>
                  <a:pt x="5814" y="77909"/>
                  <a:pt x="7506" y="77158"/>
                  <a:pt x="9272" y="76643"/>
                </a:cubicBezTo>
                <a:cubicBezTo>
                  <a:pt x="9714" y="76511"/>
                  <a:pt x="10155" y="76378"/>
                  <a:pt x="10597" y="76275"/>
                </a:cubicBezTo>
                <a:cubicBezTo>
                  <a:pt x="11892" y="75922"/>
                  <a:pt x="13231" y="75569"/>
                  <a:pt x="14423" y="74892"/>
                </a:cubicBezTo>
                <a:cubicBezTo>
                  <a:pt x="14908" y="74612"/>
                  <a:pt x="15335" y="74303"/>
                  <a:pt x="15718" y="73921"/>
                </a:cubicBezTo>
                <a:cubicBezTo>
                  <a:pt x="16763" y="72891"/>
                  <a:pt x="17278" y="71669"/>
                  <a:pt x="17145" y="70477"/>
                </a:cubicBezTo>
                <a:cubicBezTo>
                  <a:pt x="17028" y="69241"/>
                  <a:pt x="16233" y="68299"/>
                  <a:pt x="15585" y="67710"/>
                </a:cubicBezTo>
                <a:cubicBezTo>
                  <a:pt x="14967" y="67166"/>
                  <a:pt x="14187" y="66665"/>
                  <a:pt x="13201" y="66239"/>
                </a:cubicBezTo>
                <a:cubicBezTo>
                  <a:pt x="13010" y="66165"/>
                  <a:pt x="12804" y="66077"/>
                  <a:pt x="12583" y="65989"/>
                </a:cubicBezTo>
                <a:lnTo>
                  <a:pt x="12436" y="65930"/>
                </a:lnTo>
                <a:cubicBezTo>
                  <a:pt x="11259" y="65459"/>
                  <a:pt x="10067" y="64958"/>
                  <a:pt x="9257" y="64017"/>
                </a:cubicBezTo>
                <a:cubicBezTo>
                  <a:pt x="8433" y="63045"/>
                  <a:pt x="8168" y="61632"/>
                  <a:pt x="8654" y="60499"/>
                </a:cubicBezTo>
                <a:cubicBezTo>
                  <a:pt x="8757" y="60205"/>
                  <a:pt x="8934" y="59955"/>
                  <a:pt x="9095" y="59719"/>
                </a:cubicBezTo>
                <a:lnTo>
                  <a:pt x="9095" y="59719"/>
                </a:lnTo>
                <a:cubicBezTo>
                  <a:pt x="9022" y="59837"/>
                  <a:pt x="8963" y="59970"/>
                  <a:pt x="8904" y="60102"/>
                </a:cubicBezTo>
                <a:cubicBezTo>
                  <a:pt x="8463" y="61206"/>
                  <a:pt x="8683" y="62589"/>
                  <a:pt x="9478" y="63619"/>
                </a:cubicBezTo>
                <a:cubicBezTo>
                  <a:pt x="10287" y="64664"/>
                  <a:pt x="11480" y="65267"/>
                  <a:pt x="12848" y="65900"/>
                </a:cubicBezTo>
                <a:cubicBezTo>
                  <a:pt x="13084" y="66003"/>
                  <a:pt x="13290" y="66092"/>
                  <a:pt x="13466" y="66195"/>
                </a:cubicBezTo>
                <a:cubicBezTo>
                  <a:pt x="14467" y="66665"/>
                  <a:pt x="15276" y="67225"/>
                  <a:pt x="15894" y="67828"/>
                </a:cubicBezTo>
                <a:cubicBezTo>
                  <a:pt x="16777" y="68711"/>
                  <a:pt x="17263" y="69609"/>
                  <a:pt x="17337" y="70506"/>
                </a:cubicBezTo>
                <a:cubicBezTo>
                  <a:pt x="17425" y="71654"/>
                  <a:pt x="16925" y="72832"/>
                  <a:pt x="15924" y="73847"/>
                </a:cubicBezTo>
                <a:cubicBezTo>
                  <a:pt x="15556" y="74215"/>
                  <a:pt x="15129" y="74539"/>
                  <a:pt x="14673" y="74804"/>
                </a:cubicBezTo>
                <a:cubicBezTo>
                  <a:pt x="13525" y="75466"/>
                  <a:pt x="12245" y="75834"/>
                  <a:pt x="10994" y="76172"/>
                </a:cubicBezTo>
                <a:cubicBezTo>
                  <a:pt x="10552" y="76305"/>
                  <a:pt x="10081" y="76437"/>
                  <a:pt x="9625" y="76584"/>
                </a:cubicBezTo>
                <a:cubicBezTo>
                  <a:pt x="7903" y="77129"/>
                  <a:pt x="6240" y="77894"/>
                  <a:pt x="4680" y="78851"/>
                </a:cubicBezTo>
                <a:cubicBezTo>
                  <a:pt x="3312" y="79689"/>
                  <a:pt x="2341" y="80587"/>
                  <a:pt x="1767" y="81544"/>
                </a:cubicBezTo>
                <a:cubicBezTo>
                  <a:pt x="1428" y="82132"/>
                  <a:pt x="1222" y="82765"/>
                  <a:pt x="1207" y="83383"/>
                </a:cubicBezTo>
                <a:cubicBezTo>
                  <a:pt x="1163" y="84178"/>
                  <a:pt x="1369" y="84958"/>
                  <a:pt x="1605" y="85694"/>
                </a:cubicBezTo>
                <a:cubicBezTo>
                  <a:pt x="2135" y="87357"/>
                  <a:pt x="2782" y="89005"/>
                  <a:pt x="3518" y="90565"/>
                </a:cubicBezTo>
                <a:lnTo>
                  <a:pt x="3577" y="90521"/>
                </a:lnTo>
                <a:cubicBezTo>
                  <a:pt x="2826" y="88975"/>
                  <a:pt x="2179" y="87342"/>
                  <a:pt x="1664" y="85650"/>
                </a:cubicBezTo>
                <a:cubicBezTo>
                  <a:pt x="1443" y="84928"/>
                  <a:pt x="1222" y="84163"/>
                  <a:pt x="1252" y="83383"/>
                </a:cubicBezTo>
                <a:cubicBezTo>
                  <a:pt x="1296" y="82780"/>
                  <a:pt x="1472" y="82177"/>
                  <a:pt x="1825" y="81588"/>
                </a:cubicBezTo>
                <a:cubicBezTo>
                  <a:pt x="2385" y="80631"/>
                  <a:pt x="3356" y="79734"/>
                  <a:pt x="4710" y="78895"/>
                </a:cubicBezTo>
                <a:cubicBezTo>
                  <a:pt x="6285" y="77938"/>
                  <a:pt x="7933" y="77188"/>
                  <a:pt x="9640" y="76643"/>
                </a:cubicBezTo>
                <a:cubicBezTo>
                  <a:pt x="10081" y="76496"/>
                  <a:pt x="10552" y="76364"/>
                  <a:pt x="10994" y="76231"/>
                </a:cubicBezTo>
                <a:cubicBezTo>
                  <a:pt x="12245" y="75878"/>
                  <a:pt x="13525" y="75510"/>
                  <a:pt x="14673" y="74848"/>
                </a:cubicBezTo>
                <a:cubicBezTo>
                  <a:pt x="15129" y="74583"/>
                  <a:pt x="15556" y="74259"/>
                  <a:pt x="15939" y="73877"/>
                </a:cubicBezTo>
                <a:cubicBezTo>
                  <a:pt x="16969" y="72861"/>
                  <a:pt x="17484" y="71669"/>
                  <a:pt x="17366" y="70506"/>
                </a:cubicBezTo>
                <a:cubicBezTo>
                  <a:pt x="17293" y="69594"/>
                  <a:pt x="16807" y="68667"/>
                  <a:pt x="15924" y="67769"/>
                </a:cubicBezTo>
                <a:cubicBezTo>
                  <a:pt x="15291" y="67151"/>
                  <a:pt x="14482" y="66592"/>
                  <a:pt x="13466" y="66121"/>
                </a:cubicBezTo>
                <a:cubicBezTo>
                  <a:pt x="13290" y="66018"/>
                  <a:pt x="13084" y="65930"/>
                  <a:pt x="12848" y="65827"/>
                </a:cubicBezTo>
                <a:cubicBezTo>
                  <a:pt x="11480" y="65194"/>
                  <a:pt x="10302" y="64590"/>
                  <a:pt x="9493" y="63560"/>
                </a:cubicBezTo>
                <a:cubicBezTo>
                  <a:pt x="8713" y="62545"/>
                  <a:pt x="8492" y="61206"/>
                  <a:pt x="8934" y="60117"/>
                </a:cubicBezTo>
                <a:cubicBezTo>
                  <a:pt x="9022" y="59896"/>
                  <a:pt x="9110" y="59719"/>
                  <a:pt x="9243" y="59528"/>
                </a:cubicBezTo>
                <a:lnTo>
                  <a:pt x="9316" y="59454"/>
                </a:lnTo>
                <a:lnTo>
                  <a:pt x="9316" y="59454"/>
                </a:lnTo>
                <a:cubicBezTo>
                  <a:pt x="9272" y="59543"/>
                  <a:pt x="9243" y="59616"/>
                  <a:pt x="9198" y="59719"/>
                </a:cubicBezTo>
                <a:cubicBezTo>
                  <a:pt x="8786" y="60779"/>
                  <a:pt x="8978" y="62089"/>
                  <a:pt x="9743" y="63134"/>
                </a:cubicBezTo>
                <a:cubicBezTo>
                  <a:pt x="10508" y="64223"/>
                  <a:pt x="11656" y="64958"/>
                  <a:pt x="13128" y="65709"/>
                </a:cubicBezTo>
                <a:cubicBezTo>
                  <a:pt x="13349" y="65827"/>
                  <a:pt x="13540" y="65930"/>
                  <a:pt x="13761" y="66047"/>
                </a:cubicBezTo>
                <a:cubicBezTo>
                  <a:pt x="14791" y="66577"/>
                  <a:pt x="15630" y="67195"/>
                  <a:pt x="16233" y="67858"/>
                </a:cubicBezTo>
                <a:cubicBezTo>
                  <a:pt x="17072" y="68799"/>
                  <a:pt x="17513" y="69668"/>
                  <a:pt x="17572" y="70536"/>
                </a:cubicBezTo>
                <a:cubicBezTo>
                  <a:pt x="17646" y="71654"/>
                  <a:pt x="17145" y="72817"/>
                  <a:pt x="16159" y="73788"/>
                </a:cubicBezTo>
                <a:cubicBezTo>
                  <a:pt x="15791" y="74156"/>
                  <a:pt x="15379" y="74465"/>
                  <a:pt x="14923" y="74745"/>
                </a:cubicBezTo>
                <a:cubicBezTo>
                  <a:pt x="13819" y="75392"/>
                  <a:pt x="12569" y="75775"/>
                  <a:pt x="11376" y="76143"/>
                </a:cubicBezTo>
                <a:cubicBezTo>
                  <a:pt x="10935" y="76275"/>
                  <a:pt x="10479" y="76422"/>
                  <a:pt x="10008" y="76570"/>
                </a:cubicBezTo>
                <a:cubicBezTo>
                  <a:pt x="8315" y="77129"/>
                  <a:pt x="6697" y="77924"/>
                  <a:pt x="5181" y="78895"/>
                </a:cubicBezTo>
                <a:cubicBezTo>
                  <a:pt x="3856" y="79748"/>
                  <a:pt x="2900" y="80661"/>
                  <a:pt x="2341" y="81617"/>
                </a:cubicBezTo>
                <a:cubicBezTo>
                  <a:pt x="2017" y="82206"/>
                  <a:pt x="1811" y="82824"/>
                  <a:pt x="1767" y="83442"/>
                </a:cubicBezTo>
                <a:cubicBezTo>
                  <a:pt x="1722" y="84237"/>
                  <a:pt x="1943" y="85032"/>
                  <a:pt x="2135" y="85723"/>
                </a:cubicBezTo>
                <a:cubicBezTo>
                  <a:pt x="2635" y="87401"/>
                  <a:pt x="3282" y="89034"/>
                  <a:pt x="4018" y="90565"/>
                </a:cubicBezTo>
                <a:lnTo>
                  <a:pt x="4077" y="90521"/>
                </a:lnTo>
                <a:cubicBezTo>
                  <a:pt x="3341" y="89005"/>
                  <a:pt x="2694" y="87357"/>
                  <a:pt x="2193" y="85694"/>
                </a:cubicBezTo>
                <a:cubicBezTo>
                  <a:pt x="1987" y="85002"/>
                  <a:pt x="1767" y="84222"/>
                  <a:pt x="1825" y="83442"/>
                </a:cubicBezTo>
                <a:cubicBezTo>
                  <a:pt x="1870" y="82839"/>
                  <a:pt x="2046" y="82235"/>
                  <a:pt x="2385" y="81661"/>
                </a:cubicBezTo>
                <a:cubicBezTo>
                  <a:pt x="2929" y="80705"/>
                  <a:pt x="3871" y="79807"/>
                  <a:pt x="5181" y="78954"/>
                </a:cubicBezTo>
                <a:cubicBezTo>
                  <a:pt x="6697" y="77982"/>
                  <a:pt x="8315" y="77188"/>
                  <a:pt x="9993" y="76614"/>
                </a:cubicBezTo>
                <a:cubicBezTo>
                  <a:pt x="10435" y="76467"/>
                  <a:pt x="10891" y="76319"/>
                  <a:pt x="11362" y="76202"/>
                </a:cubicBezTo>
                <a:cubicBezTo>
                  <a:pt x="12569" y="75834"/>
                  <a:pt x="13819" y="75466"/>
                  <a:pt x="14923" y="74804"/>
                </a:cubicBezTo>
                <a:cubicBezTo>
                  <a:pt x="15379" y="74524"/>
                  <a:pt x="15806" y="74215"/>
                  <a:pt x="16174" y="73847"/>
                </a:cubicBezTo>
                <a:cubicBezTo>
                  <a:pt x="17190" y="72846"/>
                  <a:pt x="17705" y="71669"/>
                  <a:pt x="17616" y="70536"/>
                </a:cubicBezTo>
                <a:cubicBezTo>
                  <a:pt x="17557" y="69653"/>
                  <a:pt x="17116" y="68770"/>
                  <a:pt x="16248" y="67828"/>
                </a:cubicBezTo>
                <a:cubicBezTo>
                  <a:pt x="15630" y="67151"/>
                  <a:pt x="14791" y="66518"/>
                  <a:pt x="13761" y="65989"/>
                </a:cubicBezTo>
                <a:cubicBezTo>
                  <a:pt x="13540" y="65871"/>
                  <a:pt x="13349" y="65768"/>
                  <a:pt x="13128" y="65650"/>
                </a:cubicBezTo>
                <a:cubicBezTo>
                  <a:pt x="11656" y="64900"/>
                  <a:pt x="10523" y="64178"/>
                  <a:pt x="9758" y="63104"/>
                </a:cubicBezTo>
                <a:cubicBezTo>
                  <a:pt x="9022" y="62074"/>
                  <a:pt x="8816" y="60779"/>
                  <a:pt x="9228" y="59734"/>
                </a:cubicBezTo>
                <a:cubicBezTo>
                  <a:pt x="9272" y="59587"/>
                  <a:pt x="9331" y="59454"/>
                  <a:pt x="9404" y="59322"/>
                </a:cubicBezTo>
                <a:cubicBezTo>
                  <a:pt x="9449" y="59293"/>
                  <a:pt x="9478" y="59248"/>
                  <a:pt x="9537" y="59234"/>
                </a:cubicBezTo>
                <a:lnTo>
                  <a:pt x="9537" y="59234"/>
                </a:lnTo>
                <a:cubicBezTo>
                  <a:pt x="9522" y="59278"/>
                  <a:pt x="9522" y="59293"/>
                  <a:pt x="9493" y="59322"/>
                </a:cubicBezTo>
                <a:cubicBezTo>
                  <a:pt x="9095" y="60337"/>
                  <a:pt x="9272" y="61603"/>
                  <a:pt x="9993" y="62677"/>
                </a:cubicBezTo>
                <a:cubicBezTo>
                  <a:pt x="10861" y="64002"/>
                  <a:pt x="12201" y="64870"/>
                  <a:pt x="13393" y="65547"/>
                </a:cubicBezTo>
                <a:lnTo>
                  <a:pt x="13584" y="65635"/>
                </a:lnTo>
                <a:lnTo>
                  <a:pt x="14084" y="65915"/>
                </a:lnTo>
                <a:cubicBezTo>
                  <a:pt x="15129" y="66504"/>
                  <a:pt x="15997" y="67181"/>
                  <a:pt x="16601" y="67916"/>
                </a:cubicBezTo>
                <a:cubicBezTo>
                  <a:pt x="17145" y="68579"/>
                  <a:pt x="17793" y="69476"/>
                  <a:pt x="17852" y="70565"/>
                </a:cubicBezTo>
                <a:cubicBezTo>
                  <a:pt x="17911" y="71669"/>
                  <a:pt x="17396" y="72817"/>
                  <a:pt x="16439" y="73773"/>
                </a:cubicBezTo>
                <a:cubicBezTo>
                  <a:pt x="16071" y="74112"/>
                  <a:pt x="15659" y="74450"/>
                  <a:pt x="15217" y="74701"/>
                </a:cubicBezTo>
                <a:cubicBezTo>
                  <a:pt x="14158" y="75348"/>
                  <a:pt x="12936" y="75731"/>
                  <a:pt x="11774" y="76099"/>
                </a:cubicBezTo>
                <a:cubicBezTo>
                  <a:pt x="11332" y="76246"/>
                  <a:pt x="10861" y="76393"/>
                  <a:pt x="10420" y="76540"/>
                </a:cubicBezTo>
                <a:cubicBezTo>
                  <a:pt x="8757" y="77129"/>
                  <a:pt x="7182" y="77938"/>
                  <a:pt x="5696" y="78954"/>
                </a:cubicBezTo>
                <a:cubicBezTo>
                  <a:pt x="4401" y="79822"/>
                  <a:pt x="3488" y="80734"/>
                  <a:pt x="2944" y="81691"/>
                </a:cubicBezTo>
                <a:cubicBezTo>
                  <a:pt x="2620" y="82280"/>
                  <a:pt x="2429" y="82898"/>
                  <a:pt x="2399" y="83501"/>
                </a:cubicBezTo>
                <a:cubicBezTo>
                  <a:pt x="2341" y="84296"/>
                  <a:pt x="2547" y="85076"/>
                  <a:pt x="2753" y="85767"/>
                </a:cubicBezTo>
                <a:cubicBezTo>
                  <a:pt x="3224" y="87430"/>
                  <a:pt x="3827" y="89049"/>
                  <a:pt x="4563" y="90565"/>
                </a:cubicBezTo>
                <a:lnTo>
                  <a:pt x="4622" y="90521"/>
                </a:lnTo>
                <a:cubicBezTo>
                  <a:pt x="3886" y="89020"/>
                  <a:pt x="3282" y="87401"/>
                  <a:pt x="2797" y="85723"/>
                </a:cubicBezTo>
                <a:cubicBezTo>
                  <a:pt x="2620" y="85061"/>
                  <a:pt x="2414" y="84266"/>
                  <a:pt x="2458" y="83501"/>
                </a:cubicBezTo>
                <a:cubicBezTo>
                  <a:pt x="2488" y="82898"/>
                  <a:pt x="2679" y="82309"/>
                  <a:pt x="3003" y="81720"/>
                </a:cubicBezTo>
                <a:cubicBezTo>
                  <a:pt x="3533" y="80778"/>
                  <a:pt x="4460" y="79851"/>
                  <a:pt x="5725" y="78998"/>
                </a:cubicBezTo>
                <a:cubicBezTo>
                  <a:pt x="7212" y="77997"/>
                  <a:pt x="8801" y="77188"/>
                  <a:pt x="10449" y="76599"/>
                </a:cubicBezTo>
                <a:cubicBezTo>
                  <a:pt x="10891" y="76437"/>
                  <a:pt x="11362" y="76290"/>
                  <a:pt x="11818" y="76158"/>
                </a:cubicBezTo>
                <a:cubicBezTo>
                  <a:pt x="12150" y="76054"/>
                  <a:pt x="12484" y="75949"/>
                  <a:pt x="12817" y="75837"/>
                </a:cubicBezTo>
                <a:lnTo>
                  <a:pt x="12817" y="75837"/>
                </a:lnTo>
                <a:cubicBezTo>
                  <a:pt x="12610" y="75910"/>
                  <a:pt x="12404" y="75982"/>
                  <a:pt x="12201" y="76055"/>
                </a:cubicBezTo>
                <a:cubicBezTo>
                  <a:pt x="11759" y="76202"/>
                  <a:pt x="11288" y="76364"/>
                  <a:pt x="10847" y="76525"/>
                </a:cubicBezTo>
                <a:cubicBezTo>
                  <a:pt x="9228" y="77129"/>
                  <a:pt x="7653" y="77968"/>
                  <a:pt x="6211" y="78998"/>
                </a:cubicBezTo>
                <a:cubicBezTo>
                  <a:pt x="4960" y="79881"/>
                  <a:pt x="4048" y="80808"/>
                  <a:pt x="3533" y="81750"/>
                </a:cubicBezTo>
                <a:cubicBezTo>
                  <a:pt x="3224" y="82338"/>
                  <a:pt x="3047" y="82942"/>
                  <a:pt x="2988" y="83560"/>
                </a:cubicBezTo>
                <a:cubicBezTo>
                  <a:pt x="2929" y="84340"/>
                  <a:pt x="3121" y="85120"/>
                  <a:pt x="3297" y="85797"/>
                </a:cubicBezTo>
                <a:cubicBezTo>
                  <a:pt x="3753" y="87474"/>
                  <a:pt x="4342" y="89079"/>
                  <a:pt x="5078" y="90580"/>
                </a:cubicBezTo>
                <a:lnTo>
                  <a:pt x="5137" y="90550"/>
                </a:lnTo>
                <a:cubicBezTo>
                  <a:pt x="4401" y="89049"/>
                  <a:pt x="3812" y="87430"/>
                  <a:pt x="3356" y="85782"/>
                </a:cubicBezTo>
                <a:cubicBezTo>
                  <a:pt x="3165" y="85120"/>
                  <a:pt x="2988" y="84340"/>
                  <a:pt x="3047" y="83575"/>
                </a:cubicBezTo>
                <a:cubicBezTo>
                  <a:pt x="3076" y="82971"/>
                  <a:pt x="3268" y="82383"/>
                  <a:pt x="3577" y="81809"/>
                </a:cubicBezTo>
                <a:cubicBezTo>
                  <a:pt x="4092" y="80867"/>
                  <a:pt x="4975" y="79925"/>
                  <a:pt x="6226" y="79071"/>
                </a:cubicBezTo>
                <a:cubicBezTo>
                  <a:pt x="7683" y="78041"/>
                  <a:pt x="9228" y="77202"/>
                  <a:pt x="10847" y="76599"/>
                </a:cubicBezTo>
                <a:cubicBezTo>
                  <a:pt x="11288" y="76437"/>
                  <a:pt x="11759" y="76275"/>
                  <a:pt x="12201" y="76128"/>
                </a:cubicBezTo>
                <a:cubicBezTo>
                  <a:pt x="13349" y="75731"/>
                  <a:pt x="14496" y="75348"/>
                  <a:pt x="15556" y="74701"/>
                </a:cubicBezTo>
                <a:cubicBezTo>
                  <a:pt x="15997" y="74436"/>
                  <a:pt x="16395" y="74112"/>
                  <a:pt x="16748" y="73773"/>
                </a:cubicBezTo>
                <a:cubicBezTo>
                  <a:pt x="17705" y="72817"/>
                  <a:pt x="18220" y="71669"/>
                  <a:pt x="18205" y="70565"/>
                </a:cubicBezTo>
                <a:cubicBezTo>
                  <a:pt x="18161" y="69535"/>
                  <a:pt x="17587" y="68637"/>
                  <a:pt x="17028" y="67902"/>
                </a:cubicBezTo>
                <a:cubicBezTo>
                  <a:pt x="16410" y="67092"/>
                  <a:pt x="15527" y="66356"/>
                  <a:pt x="14423" y="65694"/>
                </a:cubicBezTo>
                <a:lnTo>
                  <a:pt x="14202" y="65562"/>
                </a:lnTo>
                <a:cubicBezTo>
                  <a:pt x="14055" y="65473"/>
                  <a:pt x="13893" y="65385"/>
                  <a:pt x="13746" y="65282"/>
                </a:cubicBezTo>
                <a:cubicBezTo>
                  <a:pt x="12112" y="64296"/>
                  <a:pt x="11023" y="63295"/>
                  <a:pt x="10346" y="62162"/>
                </a:cubicBezTo>
                <a:cubicBezTo>
                  <a:pt x="9726" y="61120"/>
                  <a:pt x="9552" y="60010"/>
                  <a:pt x="9861" y="59078"/>
                </a:cubicBezTo>
                <a:lnTo>
                  <a:pt x="9861" y="59078"/>
                </a:lnTo>
                <a:cubicBezTo>
                  <a:pt x="9852" y="59088"/>
                  <a:pt x="9846" y="59094"/>
                  <a:pt x="9846" y="59101"/>
                </a:cubicBezTo>
                <a:cubicBezTo>
                  <a:pt x="9831" y="59131"/>
                  <a:pt x="9802" y="59145"/>
                  <a:pt x="9772" y="59160"/>
                </a:cubicBezTo>
                <a:cubicBezTo>
                  <a:pt x="9787" y="59145"/>
                  <a:pt x="9787" y="59131"/>
                  <a:pt x="9817" y="59101"/>
                </a:cubicBezTo>
                <a:lnTo>
                  <a:pt x="9871" y="59047"/>
                </a:lnTo>
                <a:lnTo>
                  <a:pt x="9871" y="59047"/>
                </a:lnTo>
                <a:cubicBezTo>
                  <a:pt x="9868" y="59057"/>
                  <a:pt x="9864" y="59067"/>
                  <a:pt x="9861" y="59078"/>
                </a:cubicBezTo>
                <a:lnTo>
                  <a:pt x="9861" y="59078"/>
                </a:lnTo>
                <a:cubicBezTo>
                  <a:pt x="9870" y="59067"/>
                  <a:pt x="9882" y="59051"/>
                  <a:pt x="9890" y="59028"/>
                </a:cubicBezTo>
                <a:lnTo>
                  <a:pt x="9890" y="59028"/>
                </a:lnTo>
                <a:lnTo>
                  <a:pt x="9871" y="59047"/>
                </a:lnTo>
                <a:lnTo>
                  <a:pt x="9871" y="59047"/>
                </a:lnTo>
                <a:cubicBezTo>
                  <a:pt x="9882" y="59016"/>
                  <a:pt x="9893" y="58985"/>
                  <a:pt x="9905" y="58954"/>
                </a:cubicBezTo>
                <a:cubicBezTo>
                  <a:pt x="9964" y="58925"/>
                  <a:pt x="10037" y="58866"/>
                  <a:pt x="10081" y="58836"/>
                </a:cubicBezTo>
                <a:lnTo>
                  <a:pt x="10081" y="58836"/>
                </a:lnTo>
                <a:cubicBezTo>
                  <a:pt x="10079" y="58848"/>
                  <a:pt x="10076" y="58859"/>
                  <a:pt x="10073" y="58870"/>
                </a:cubicBezTo>
                <a:lnTo>
                  <a:pt x="10073" y="58870"/>
                </a:lnTo>
                <a:cubicBezTo>
                  <a:pt x="10094" y="58856"/>
                  <a:pt x="10114" y="58846"/>
                  <a:pt x="10134" y="58839"/>
                </a:cubicBezTo>
                <a:lnTo>
                  <a:pt x="10134" y="58839"/>
                </a:lnTo>
                <a:cubicBezTo>
                  <a:pt x="10133" y="58841"/>
                  <a:pt x="10133" y="58844"/>
                  <a:pt x="10132" y="58846"/>
                </a:cubicBezTo>
                <a:lnTo>
                  <a:pt x="10132" y="58846"/>
                </a:lnTo>
                <a:cubicBezTo>
                  <a:pt x="10135" y="58842"/>
                  <a:pt x="10138" y="58839"/>
                  <a:pt x="10140" y="58836"/>
                </a:cubicBezTo>
                <a:lnTo>
                  <a:pt x="10140" y="58836"/>
                </a:lnTo>
                <a:cubicBezTo>
                  <a:pt x="10138" y="58837"/>
                  <a:pt x="10136" y="58838"/>
                  <a:pt x="10134" y="58839"/>
                </a:cubicBezTo>
                <a:lnTo>
                  <a:pt x="10134" y="58839"/>
                </a:lnTo>
                <a:cubicBezTo>
                  <a:pt x="10141" y="58813"/>
                  <a:pt x="10148" y="58788"/>
                  <a:pt x="10155" y="58763"/>
                </a:cubicBezTo>
                <a:cubicBezTo>
                  <a:pt x="10229" y="58719"/>
                  <a:pt x="10302" y="58660"/>
                  <a:pt x="10361" y="58630"/>
                </a:cubicBezTo>
                <a:lnTo>
                  <a:pt x="10361" y="58630"/>
                </a:lnTo>
                <a:cubicBezTo>
                  <a:pt x="10359" y="58642"/>
                  <a:pt x="10357" y="58653"/>
                  <a:pt x="10355" y="58665"/>
                </a:cubicBezTo>
                <a:lnTo>
                  <a:pt x="10355" y="58665"/>
                </a:lnTo>
                <a:cubicBezTo>
                  <a:pt x="10373" y="58652"/>
                  <a:pt x="10390" y="58641"/>
                  <a:pt x="10405" y="58630"/>
                </a:cubicBezTo>
                <a:lnTo>
                  <a:pt x="10405" y="58630"/>
                </a:lnTo>
                <a:cubicBezTo>
                  <a:pt x="10390" y="58660"/>
                  <a:pt x="10361" y="58704"/>
                  <a:pt x="10361" y="58733"/>
                </a:cubicBezTo>
                <a:lnTo>
                  <a:pt x="10344" y="58746"/>
                </a:lnTo>
                <a:lnTo>
                  <a:pt x="10344" y="58746"/>
                </a:lnTo>
                <a:cubicBezTo>
                  <a:pt x="10347" y="58719"/>
                  <a:pt x="10351" y="58692"/>
                  <a:pt x="10355" y="58665"/>
                </a:cubicBezTo>
                <a:lnTo>
                  <a:pt x="10355" y="58665"/>
                </a:lnTo>
                <a:cubicBezTo>
                  <a:pt x="10322" y="58689"/>
                  <a:pt x="10287" y="58714"/>
                  <a:pt x="10258" y="58733"/>
                </a:cubicBezTo>
                <a:lnTo>
                  <a:pt x="10199" y="58851"/>
                </a:lnTo>
                <a:lnTo>
                  <a:pt x="10199" y="58851"/>
                </a:lnTo>
                <a:lnTo>
                  <a:pt x="10344" y="58746"/>
                </a:lnTo>
                <a:lnTo>
                  <a:pt x="10344" y="58746"/>
                </a:lnTo>
                <a:cubicBezTo>
                  <a:pt x="10213" y="59750"/>
                  <a:pt x="10577" y="60712"/>
                  <a:pt x="10847" y="61265"/>
                </a:cubicBezTo>
                <a:cubicBezTo>
                  <a:pt x="11538" y="62663"/>
                  <a:pt x="12686" y="63869"/>
                  <a:pt x="14305" y="64988"/>
                </a:cubicBezTo>
                <a:cubicBezTo>
                  <a:pt x="14555" y="65179"/>
                  <a:pt x="14820" y="65341"/>
                  <a:pt x="15041" y="65488"/>
                </a:cubicBezTo>
                <a:cubicBezTo>
                  <a:pt x="16233" y="66283"/>
                  <a:pt x="17131" y="67151"/>
                  <a:pt x="17705" y="68049"/>
                </a:cubicBezTo>
                <a:cubicBezTo>
                  <a:pt x="18205" y="68814"/>
                  <a:pt x="18676" y="69653"/>
                  <a:pt x="18676" y="70624"/>
                </a:cubicBezTo>
                <a:cubicBezTo>
                  <a:pt x="18676" y="71669"/>
                  <a:pt x="18161" y="72743"/>
                  <a:pt x="17248" y="73656"/>
                </a:cubicBezTo>
                <a:cubicBezTo>
                  <a:pt x="16910" y="74009"/>
                  <a:pt x="16527" y="74303"/>
                  <a:pt x="16100" y="74583"/>
                </a:cubicBezTo>
                <a:cubicBezTo>
                  <a:pt x="15129" y="75201"/>
                  <a:pt x="14040" y="75613"/>
                  <a:pt x="12995" y="76010"/>
                </a:cubicBezTo>
                <a:cubicBezTo>
                  <a:pt x="12554" y="76172"/>
                  <a:pt x="12068" y="76364"/>
                  <a:pt x="11627" y="76540"/>
                </a:cubicBezTo>
                <a:cubicBezTo>
                  <a:pt x="10081" y="77202"/>
                  <a:pt x="8595" y="78071"/>
                  <a:pt x="7197" y="79145"/>
                </a:cubicBezTo>
                <a:cubicBezTo>
                  <a:pt x="6005" y="80057"/>
                  <a:pt x="5196" y="80985"/>
                  <a:pt x="4695" y="81956"/>
                </a:cubicBezTo>
                <a:cubicBezTo>
                  <a:pt x="4401" y="82530"/>
                  <a:pt x="4224" y="83133"/>
                  <a:pt x="4180" y="83722"/>
                </a:cubicBezTo>
                <a:cubicBezTo>
                  <a:pt x="4121" y="84472"/>
                  <a:pt x="4268" y="85223"/>
                  <a:pt x="4445" y="85929"/>
                </a:cubicBezTo>
                <a:cubicBezTo>
                  <a:pt x="4842" y="87577"/>
                  <a:pt x="5416" y="89167"/>
                  <a:pt x="6137" y="90638"/>
                </a:cubicBezTo>
                <a:lnTo>
                  <a:pt x="6182" y="90594"/>
                </a:lnTo>
                <a:cubicBezTo>
                  <a:pt x="5475" y="89123"/>
                  <a:pt x="4901" y="87548"/>
                  <a:pt x="4489" y="85914"/>
                </a:cubicBezTo>
                <a:cubicBezTo>
                  <a:pt x="4327" y="85208"/>
                  <a:pt x="4180" y="84472"/>
                  <a:pt x="4239" y="83722"/>
                </a:cubicBezTo>
                <a:cubicBezTo>
                  <a:pt x="4268" y="83133"/>
                  <a:pt x="4460" y="82544"/>
                  <a:pt x="4754" y="81971"/>
                </a:cubicBezTo>
                <a:cubicBezTo>
                  <a:pt x="5254" y="81014"/>
                  <a:pt x="6064" y="80116"/>
                  <a:pt x="7241" y="79189"/>
                </a:cubicBezTo>
                <a:cubicBezTo>
                  <a:pt x="8610" y="78130"/>
                  <a:pt x="10111" y="77261"/>
                  <a:pt x="11656" y="76599"/>
                </a:cubicBezTo>
                <a:cubicBezTo>
                  <a:pt x="12098" y="76422"/>
                  <a:pt x="12569" y="76231"/>
                  <a:pt x="13010" y="76069"/>
                </a:cubicBezTo>
                <a:cubicBezTo>
                  <a:pt x="14055" y="75657"/>
                  <a:pt x="15159" y="75260"/>
                  <a:pt x="16145" y="74627"/>
                </a:cubicBezTo>
                <a:cubicBezTo>
                  <a:pt x="16557" y="74362"/>
                  <a:pt x="16954" y="74038"/>
                  <a:pt x="17278" y="73715"/>
                </a:cubicBezTo>
                <a:cubicBezTo>
                  <a:pt x="18205" y="72773"/>
                  <a:pt x="18720" y="71684"/>
                  <a:pt x="18735" y="70624"/>
                </a:cubicBezTo>
                <a:cubicBezTo>
                  <a:pt x="18749" y="69623"/>
                  <a:pt x="18234" y="68770"/>
                  <a:pt x="17763" y="68005"/>
                </a:cubicBezTo>
                <a:cubicBezTo>
                  <a:pt x="17175" y="67107"/>
                  <a:pt x="16262" y="66239"/>
                  <a:pt x="15070" y="65429"/>
                </a:cubicBezTo>
                <a:cubicBezTo>
                  <a:pt x="14850" y="65282"/>
                  <a:pt x="14599" y="65120"/>
                  <a:pt x="14335" y="64944"/>
                </a:cubicBezTo>
                <a:cubicBezTo>
                  <a:pt x="12716" y="63840"/>
                  <a:pt x="11583" y="62618"/>
                  <a:pt x="10891" y="61220"/>
                </a:cubicBezTo>
                <a:cubicBezTo>
                  <a:pt x="10626" y="60676"/>
                  <a:pt x="10214" y="59616"/>
                  <a:pt x="10435" y="58571"/>
                </a:cubicBezTo>
                <a:cubicBezTo>
                  <a:pt x="10508" y="58513"/>
                  <a:pt x="10582" y="58483"/>
                  <a:pt x="10670" y="58424"/>
                </a:cubicBezTo>
                <a:lnTo>
                  <a:pt x="10670" y="58424"/>
                </a:lnTo>
                <a:cubicBezTo>
                  <a:pt x="10670" y="58427"/>
                  <a:pt x="10670" y="58430"/>
                  <a:pt x="10669" y="58433"/>
                </a:cubicBezTo>
                <a:lnTo>
                  <a:pt x="10669" y="58433"/>
                </a:lnTo>
                <a:cubicBezTo>
                  <a:pt x="10675" y="58430"/>
                  <a:pt x="10680" y="58427"/>
                  <a:pt x="10685" y="58424"/>
                </a:cubicBezTo>
                <a:lnTo>
                  <a:pt x="10685" y="58424"/>
                </a:lnTo>
                <a:cubicBezTo>
                  <a:pt x="10677" y="58436"/>
                  <a:pt x="10671" y="58448"/>
                  <a:pt x="10667" y="58460"/>
                </a:cubicBezTo>
                <a:lnTo>
                  <a:pt x="10667" y="58460"/>
                </a:lnTo>
                <a:cubicBezTo>
                  <a:pt x="10668" y="58451"/>
                  <a:pt x="10668" y="58442"/>
                  <a:pt x="10669" y="58433"/>
                </a:cubicBezTo>
                <a:lnTo>
                  <a:pt x="10669" y="58433"/>
                </a:lnTo>
                <a:cubicBezTo>
                  <a:pt x="10613" y="58464"/>
                  <a:pt x="10547" y="58516"/>
                  <a:pt x="10494" y="58557"/>
                </a:cubicBezTo>
                <a:cubicBezTo>
                  <a:pt x="10479" y="58557"/>
                  <a:pt x="10479" y="58571"/>
                  <a:pt x="10479" y="58571"/>
                </a:cubicBezTo>
                <a:cubicBezTo>
                  <a:pt x="10464" y="58616"/>
                  <a:pt x="10464" y="58645"/>
                  <a:pt x="10435" y="58689"/>
                </a:cubicBezTo>
                <a:cubicBezTo>
                  <a:pt x="10508" y="58630"/>
                  <a:pt x="10567" y="58586"/>
                  <a:pt x="10641" y="58557"/>
                </a:cubicBezTo>
                <a:cubicBezTo>
                  <a:pt x="10651" y="58524"/>
                  <a:pt x="10654" y="58492"/>
                  <a:pt x="10667" y="58460"/>
                </a:cubicBezTo>
                <a:lnTo>
                  <a:pt x="10667" y="58460"/>
                </a:lnTo>
                <a:cubicBezTo>
                  <a:pt x="10589" y="59316"/>
                  <a:pt x="10865" y="60169"/>
                  <a:pt x="11141" y="60764"/>
                </a:cubicBezTo>
                <a:cubicBezTo>
                  <a:pt x="11833" y="62265"/>
                  <a:pt x="12981" y="63590"/>
                  <a:pt x="14614" y="64797"/>
                </a:cubicBezTo>
                <a:cubicBezTo>
                  <a:pt x="14835" y="64944"/>
                  <a:pt x="15070" y="65120"/>
                  <a:pt x="15365" y="65326"/>
                </a:cubicBezTo>
                <a:cubicBezTo>
                  <a:pt x="16616" y="66195"/>
                  <a:pt x="17543" y="67107"/>
                  <a:pt x="18087" y="68064"/>
                </a:cubicBezTo>
                <a:cubicBezTo>
                  <a:pt x="18543" y="68844"/>
                  <a:pt x="18985" y="69682"/>
                  <a:pt x="18970" y="70624"/>
                </a:cubicBezTo>
                <a:cubicBezTo>
                  <a:pt x="18941" y="71654"/>
                  <a:pt x="18440" y="72699"/>
                  <a:pt x="17543" y="73597"/>
                </a:cubicBezTo>
                <a:cubicBezTo>
                  <a:pt x="17204" y="73935"/>
                  <a:pt x="16836" y="74244"/>
                  <a:pt x="16439" y="74524"/>
                </a:cubicBezTo>
                <a:cubicBezTo>
                  <a:pt x="15497" y="75127"/>
                  <a:pt x="14452" y="75554"/>
                  <a:pt x="13437" y="75952"/>
                </a:cubicBezTo>
                <a:cubicBezTo>
                  <a:pt x="12995" y="76143"/>
                  <a:pt x="12510" y="76319"/>
                  <a:pt x="12068" y="76525"/>
                </a:cubicBezTo>
                <a:cubicBezTo>
                  <a:pt x="10552" y="77202"/>
                  <a:pt x="9095" y="78115"/>
                  <a:pt x="7756" y="79189"/>
                </a:cubicBezTo>
                <a:cubicBezTo>
                  <a:pt x="6594" y="80131"/>
                  <a:pt x="5799" y="81058"/>
                  <a:pt x="5328" y="82029"/>
                </a:cubicBezTo>
                <a:cubicBezTo>
                  <a:pt x="5034" y="82603"/>
                  <a:pt x="4857" y="83192"/>
                  <a:pt x="4813" y="83781"/>
                </a:cubicBezTo>
                <a:cubicBezTo>
                  <a:pt x="4754" y="84531"/>
                  <a:pt x="4887" y="85267"/>
                  <a:pt x="5048" y="85959"/>
                </a:cubicBezTo>
                <a:cubicBezTo>
                  <a:pt x="5416" y="87622"/>
                  <a:pt x="5990" y="89182"/>
                  <a:pt x="6682" y="90638"/>
                </a:cubicBezTo>
                <a:lnTo>
                  <a:pt x="6741" y="90594"/>
                </a:lnTo>
                <a:cubicBezTo>
                  <a:pt x="6020" y="89152"/>
                  <a:pt x="5475" y="87577"/>
                  <a:pt x="5107" y="85929"/>
                </a:cubicBezTo>
                <a:cubicBezTo>
                  <a:pt x="4960" y="85238"/>
                  <a:pt x="4813" y="84516"/>
                  <a:pt x="4857" y="83751"/>
                </a:cubicBezTo>
                <a:cubicBezTo>
                  <a:pt x="4916" y="83163"/>
                  <a:pt x="5078" y="82603"/>
                  <a:pt x="5357" y="82029"/>
                </a:cubicBezTo>
                <a:cubicBezTo>
                  <a:pt x="5843" y="81073"/>
                  <a:pt x="6623" y="80146"/>
                  <a:pt x="7771" y="79233"/>
                </a:cubicBezTo>
                <a:cubicBezTo>
                  <a:pt x="9110" y="78144"/>
                  <a:pt x="10567" y="77247"/>
                  <a:pt x="12068" y="76584"/>
                </a:cubicBezTo>
                <a:cubicBezTo>
                  <a:pt x="12510" y="76378"/>
                  <a:pt x="12995" y="76202"/>
                  <a:pt x="13437" y="76010"/>
                </a:cubicBezTo>
                <a:cubicBezTo>
                  <a:pt x="14452" y="75613"/>
                  <a:pt x="15512" y="75186"/>
                  <a:pt x="16454" y="74553"/>
                </a:cubicBezTo>
                <a:cubicBezTo>
                  <a:pt x="16851" y="74289"/>
                  <a:pt x="17248" y="73965"/>
                  <a:pt x="17572" y="73641"/>
                </a:cubicBezTo>
                <a:cubicBezTo>
                  <a:pt x="18470" y="72714"/>
                  <a:pt x="18985" y="71654"/>
                  <a:pt x="19029" y="70609"/>
                </a:cubicBezTo>
                <a:cubicBezTo>
                  <a:pt x="19058" y="69653"/>
                  <a:pt x="18602" y="68799"/>
                  <a:pt x="18146" y="68005"/>
                </a:cubicBezTo>
                <a:cubicBezTo>
                  <a:pt x="17572" y="67048"/>
                  <a:pt x="16660" y="66136"/>
                  <a:pt x="15409" y="65253"/>
                </a:cubicBezTo>
                <a:cubicBezTo>
                  <a:pt x="15114" y="65047"/>
                  <a:pt x="14864" y="64885"/>
                  <a:pt x="14644" y="64723"/>
                </a:cubicBezTo>
                <a:cubicBezTo>
                  <a:pt x="13010" y="63546"/>
                  <a:pt x="11877" y="62221"/>
                  <a:pt x="11185" y="60720"/>
                </a:cubicBezTo>
                <a:cubicBezTo>
                  <a:pt x="10920" y="60102"/>
                  <a:pt x="10641" y="59234"/>
                  <a:pt x="10729" y="58365"/>
                </a:cubicBezTo>
                <a:cubicBezTo>
                  <a:pt x="10817" y="58321"/>
                  <a:pt x="10891" y="58277"/>
                  <a:pt x="10994" y="58218"/>
                </a:cubicBezTo>
                <a:lnTo>
                  <a:pt x="10994" y="58218"/>
                </a:lnTo>
                <a:cubicBezTo>
                  <a:pt x="10964" y="58851"/>
                  <a:pt x="11097" y="59528"/>
                  <a:pt x="11406" y="60279"/>
                </a:cubicBezTo>
                <a:cubicBezTo>
                  <a:pt x="12068" y="61897"/>
                  <a:pt x="13275" y="63354"/>
                  <a:pt x="14908" y="64605"/>
                </a:cubicBezTo>
                <a:cubicBezTo>
                  <a:pt x="15129" y="64767"/>
                  <a:pt x="15379" y="64958"/>
                  <a:pt x="15674" y="65179"/>
                </a:cubicBezTo>
                <a:cubicBezTo>
                  <a:pt x="16998" y="66136"/>
                  <a:pt x="17911" y="67092"/>
                  <a:pt x="18455" y="68078"/>
                </a:cubicBezTo>
                <a:cubicBezTo>
                  <a:pt x="18897" y="68888"/>
                  <a:pt x="19279" y="69682"/>
                  <a:pt x="19250" y="70609"/>
                </a:cubicBezTo>
                <a:cubicBezTo>
                  <a:pt x="19191" y="71595"/>
                  <a:pt x="18691" y="72640"/>
                  <a:pt x="17808" y="73523"/>
                </a:cubicBezTo>
                <a:cubicBezTo>
                  <a:pt x="17484" y="73862"/>
                  <a:pt x="17116" y="74171"/>
                  <a:pt x="16733" y="74436"/>
                </a:cubicBezTo>
                <a:cubicBezTo>
                  <a:pt x="15821" y="75039"/>
                  <a:pt x="14820" y="75466"/>
                  <a:pt x="13834" y="75878"/>
                </a:cubicBezTo>
                <a:cubicBezTo>
                  <a:pt x="13393" y="76069"/>
                  <a:pt x="12922" y="76275"/>
                  <a:pt x="12480" y="76467"/>
                </a:cubicBezTo>
                <a:cubicBezTo>
                  <a:pt x="10994" y="77173"/>
                  <a:pt x="9566" y="78085"/>
                  <a:pt x="8271" y="79189"/>
                </a:cubicBezTo>
                <a:cubicBezTo>
                  <a:pt x="7138" y="80146"/>
                  <a:pt x="6388" y="81073"/>
                  <a:pt x="5917" y="82044"/>
                </a:cubicBezTo>
                <a:cubicBezTo>
                  <a:pt x="5637" y="82618"/>
                  <a:pt x="5475" y="83207"/>
                  <a:pt x="5416" y="83795"/>
                </a:cubicBezTo>
                <a:cubicBezTo>
                  <a:pt x="5343" y="84546"/>
                  <a:pt x="5490" y="85311"/>
                  <a:pt x="5622" y="85959"/>
                </a:cubicBezTo>
                <a:cubicBezTo>
                  <a:pt x="5961" y="87592"/>
                  <a:pt x="6505" y="89167"/>
                  <a:pt x="7212" y="90609"/>
                </a:cubicBezTo>
                <a:lnTo>
                  <a:pt x="7271" y="90580"/>
                </a:lnTo>
                <a:cubicBezTo>
                  <a:pt x="6579" y="89137"/>
                  <a:pt x="6020" y="87577"/>
                  <a:pt x="5666" y="85944"/>
                </a:cubicBezTo>
                <a:cubicBezTo>
                  <a:pt x="5549" y="85296"/>
                  <a:pt x="5402" y="84546"/>
                  <a:pt x="5475" y="83795"/>
                </a:cubicBezTo>
                <a:cubicBezTo>
                  <a:pt x="5519" y="83221"/>
                  <a:pt x="5696" y="82633"/>
                  <a:pt x="5961" y="82074"/>
                </a:cubicBezTo>
                <a:cubicBezTo>
                  <a:pt x="6432" y="81117"/>
                  <a:pt x="7197" y="80205"/>
                  <a:pt x="8301" y="79263"/>
                </a:cubicBezTo>
                <a:cubicBezTo>
                  <a:pt x="9611" y="78159"/>
                  <a:pt x="11023" y="77247"/>
                  <a:pt x="12495" y="76540"/>
                </a:cubicBezTo>
                <a:cubicBezTo>
                  <a:pt x="12936" y="76334"/>
                  <a:pt x="13393" y="76143"/>
                  <a:pt x="13864" y="75952"/>
                </a:cubicBezTo>
                <a:cubicBezTo>
                  <a:pt x="14835" y="75525"/>
                  <a:pt x="15865" y="75113"/>
                  <a:pt x="16763" y="74495"/>
                </a:cubicBezTo>
                <a:cubicBezTo>
                  <a:pt x="17175" y="74230"/>
                  <a:pt x="17543" y="73935"/>
                  <a:pt x="17866" y="73582"/>
                </a:cubicBezTo>
                <a:cubicBezTo>
                  <a:pt x="18749" y="72684"/>
                  <a:pt x="19265" y="71625"/>
                  <a:pt x="19323" y="70595"/>
                </a:cubicBezTo>
                <a:cubicBezTo>
                  <a:pt x="19382" y="69668"/>
                  <a:pt x="18970" y="68858"/>
                  <a:pt x="18529" y="68049"/>
                </a:cubicBezTo>
                <a:cubicBezTo>
                  <a:pt x="17984" y="67033"/>
                  <a:pt x="17057" y="66077"/>
                  <a:pt x="15733" y="65106"/>
                </a:cubicBezTo>
                <a:cubicBezTo>
                  <a:pt x="15438" y="64885"/>
                  <a:pt x="15188" y="64693"/>
                  <a:pt x="14967" y="64532"/>
                </a:cubicBezTo>
                <a:cubicBezTo>
                  <a:pt x="13319" y="63281"/>
                  <a:pt x="12142" y="61839"/>
                  <a:pt x="11480" y="60249"/>
                </a:cubicBezTo>
                <a:cubicBezTo>
                  <a:pt x="11196" y="59546"/>
                  <a:pt x="11048" y="58905"/>
                  <a:pt x="11060" y="58315"/>
                </a:cubicBezTo>
                <a:lnTo>
                  <a:pt x="11060" y="58315"/>
                </a:lnTo>
                <a:cubicBezTo>
                  <a:pt x="11047" y="58322"/>
                  <a:pt x="11035" y="58329"/>
                  <a:pt x="11023" y="58336"/>
                </a:cubicBezTo>
                <a:cubicBezTo>
                  <a:pt x="11023" y="58279"/>
                  <a:pt x="11051" y="58221"/>
                  <a:pt x="11066" y="58178"/>
                </a:cubicBezTo>
                <a:lnTo>
                  <a:pt x="11066" y="58178"/>
                </a:lnTo>
                <a:cubicBezTo>
                  <a:pt x="11063" y="58223"/>
                  <a:pt x="11061" y="58269"/>
                  <a:pt x="11060" y="58315"/>
                </a:cubicBezTo>
                <a:lnTo>
                  <a:pt x="11060" y="58315"/>
                </a:lnTo>
                <a:cubicBezTo>
                  <a:pt x="11129" y="58278"/>
                  <a:pt x="11212" y="58241"/>
                  <a:pt x="11273" y="58204"/>
                </a:cubicBezTo>
                <a:cubicBezTo>
                  <a:pt x="11273" y="58146"/>
                  <a:pt x="11273" y="58103"/>
                  <a:pt x="11301" y="58033"/>
                </a:cubicBezTo>
                <a:lnTo>
                  <a:pt x="11301" y="58033"/>
                </a:lnTo>
                <a:cubicBezTo>
                  <a:pt x="11243" y="58069"/>
                  <a:pt x="11185" y="58100"/>
                  <a:pt x="11128" y="58129"/>
                </a:cubicBezTo>
                <a:lnTo>
                  <a:pt x="11128" y="58129"/>
                </a:lnTo>
                <a:cubicBezTo>
                  <a:pt x="11182" y="58091"/>
                  <a:pt x="11239" y="58059"/>
                  <a:pt x="11303" y="58027"/>
                </a:cubicBezTo>
                <a:lnTo>
                  <a:pt x="11303" y="58027"/>
                </a:lnTo>
                <a:cubicBezTo>
                  <a:pt x="11302" y="58029"/>
                  <a:pt x="11301" y="58031"/>
                  <a:pt x="11301" y="58033"/>
                </a:cubicBezTo>
                <a:lnTo>
                  <a:pt x="11301" y="58033"/>
                </a:lnTo>
                <a:cubicBezTo>
                  <a:pt x="11311" y="58026"/>
                  <a:pt x="11322" y="58019"/>
                  <a:pt x="11332" y="58012"/>
                </a:cubicBezTo>
                <a:cubicBezTo>
                  <a:pt x="11362" y="58557"/>
                  <a:pt x="11465" y="59160"/>
                  <a:pt x="11730" y="59808"/>
                </a:cubicBezTo>
                <a:cubicBezTo>
                  <a:pt x="12362" y="61529"/>
                  <a:pt x="13569" y="63075"/>
                  <a:pt x="15232" y="64399"/>
                </a:cubicBezTo>
                <a:cubicBezTo>
                  <a:pt x="15482" y="64590"/>
                  <a:pt x="15733" y="64782"/>
                  <a:pt x="16027" y="65003"/>
                </a:cubicBezTo>
                <a:cubicBezTo>
                  <a:pt x="17410" y="66033"/>
                  <a:pt x="18323" y="67048"/>
                  <a:pt x="18867" y="68093"/>
                </a:cubicBezTo>
                <a:cubicBezTo>
                  <a:pt x="19265" y="68902"/>
                  <a:pt x="19618" y="69697"/>
                  <a:pt x="19559" y="70595"/>
                </a:cubicBezTo>
                <a:cubicBezTo>
                  <a:pt x="19485" y="71581"/>
                  <a:pt x="18985" y="72611"/>
                  <a:pt x="18131" y="73464"/>
                </a:cubicBezTo>
                <a:cubicBezTo>
                  <a:pt x="17808" y="73803"/>
                  <a:pt x="17440" y="74097"/>
                  <a:pt x="17057" y="74377"/>
                </a:cubicBezTo>
                <a:cubicBezTo>
                  <a:pt x="16189" y="74980"/>
                  <a:pt x="15217" y="75407"/>
                  <a:pt x="14261" y="75819"/>
                </a:cubicBezTo>
                <a:cubicBezTo>
                  <a:pt x="13819" y="76025"/>
                  <a:pt x="13349" y="76231"/>
                  <a:pt x="12907" y="76452"/>
                </a:cubicBezTo>
                <a:cubicBezTo>
                  <a:pt x="11435" y="77188"/>
                  <a:pt x="10052" y="78130"/>
                  <a:pt x="8786" y="79248"/>
                </a:cubicBezTo>
                <a:cubicBezTo>
                  <a:pt x="7712" y="80205"/>
                  <a:pt x="6962" y="81146"/>
                  <a:pt x="6505" y="82118"/>
                </a:cubicBezTo>
                <a:cubicBezTo>
                  <a:pt x="6226" y="82692"/>
                  <a:pt x="6064" y="83251"/>
                  <a:pt x="6020" y="83839"/>
                </a:cubicBezTo>
                <a:cubicBezTo>
                  <a:pt x="5946" y="84605"/>
                  <a:pt x="6079" y="85355"/>
                  <a:pt x="6211" y="86003"/>
                </a:cubicBezTo>
                <a:cubicBezTo>
                  <a:pt x="6535" y="87636"/>
                  <a:pt x="7050" y="89182"/>
                  <a:pt x="7756" y="90609"/>
                </a:cubicBezTo>
                <a:lnTo>
                  <a:pt x="7800" y="90580"/>
                </a:lnTo>
                <a:cubicBezTo>
                  <a:pt x="7109" y="89167"/>
                  <a:pt x="6594" y="87622"/>
                  <a:pt x="6255" y="85973"/>
                </a:cubicBezTo>
                <a:cubicBezTo>
                  <a:pt x="6137" y="85355"/>
                  <a:pt x="6020" y="84605"/>
                  <a:pt x="6093" y="83839"/>
                </a:cubicBezTo>
                <a:cubicBezTo>
                  <a:pt x="6152" y="83280"/>
                  <a:pt x="6314" y="82706"/>
                  <a:pt x="6579" y="82132"/>
                </a:cubicBezTo>
                <a:cubicBezTo>
                  <a:pt x="7035" y="81176"/>
                  <a:pt x="7771" y="80234"/>
                  <a:pt x="8831" y="79307"/>
                </a:cubicBezTo>
                <a:cubicBezTo>
                  <a:pt x="10111" y="78174"/>
                  <a:pt x="11480" y="77247"/>
                  <a:pt x="12936" y="76525"/>
                </a:cubicBezTo>
                <a:cubicBezTo>
                  <a:pt x="13378" y="76305"/>
                  <a:pt x="13834" y="76099"/>
                  <a:pt x="14305" y="75893"/>
                </a:cubicBezTo>
                <a:cubicBezTo>
                  <a:pt x="15232" y="75481"/>
                  <a:pt x="16218" y="75039"/>
                  <a:pt x="17101" y="74450"/>
                </a:cubicBezTo>
                <a:cubicBezTo>
                  <a:pt x="17484" y="74171"/>
                  <a:pt x="17852" y="73877"/>
                  <a:pt x="18161" y="73538"/>
                </a:cubicBezTo>
                <a:cubicBezTo>
                  <a:pt x="19029" y="72655"/>
                  <a:pt x="19544" y="71625"/>
                  <a:pt x="19618" y="70624"/>
                </a:cubicBezTo>
                <a:cubicBezTo>
                  <a:pt x="19691" y="69697"/>
                  <a:pt x="19323" y="68888"/>
                  <a:pt x="18911" y="68078"/>
                </a:cubicBezTo>
                <a:cubicBezTo>
                  <a:pt x="18382" y="67019"/>
                  <a:pt x="17469" y="66003"/>
                  <a:pt x="16071" y="64958"/>
                </a:cubicBezTo>
                <a:cubicBezTo>
                  <a:pt x="15777" y="64738"/>
                  <a:pt x="15512" y="64532"/>
                  <a:pt x="15276" y="64340"/>
                </a:cubicBezTo>
                <a:cubicBezTo>
                  <a:pt x="13599" y="63016"/>
                  <a:pt x="12421" y="61471"/>
                  <a:pt x="11774" y="59763"/>
                </a:cubicBezTo>
                <a:cubicBezTo>
                  <a:pt x="11560" y="59175"/>
                  <a:pt x="11431" y="58623"/>
                  <a:pt x="11409" y="58130"/>
                </a:cubicBezTo>
                <a:lnTo>
                  <a:pt x="11409" y="58130"/>
                </a:lnTo>
                <a:cubicBezTo>
                  <a:pt x="11388" y="58144"/>
                  <a:pt x="11367" y="58158"/>
                  <a:pt x="11347" y="58174"/>
                </a:cubicBezTo>
                <a:cubicBezTo>
                  <a:pt x="11347" y="58115"/>
                  <a:pt x="11362" y="58056"/>
                  <a:pt x="11362" y="57998"/>
                </a:cubicBezTo>
                <a:cubicBezTo>
                  <a:pt x="11450" y="57953"/>
                  <a:pt x="11524" y="57909"/>
                  <a:pt x="11612" y="57850"/>
                </a:cubicBezTo>
                <a:lnTo>
                  <a:pt x="11612" y="57850"/>
                </a:lnTo>
                <a:cubicBezTo>
                  <a:pt x="11609" y="57861"/>
                  <a:pt x="11607" y="57872"/>
                  <a:pt x="11605" y="57882"/>
                </a:cubicBezTo>
                <a:lnTo>
                  <a:pt x="11605" y="57882"/>
                </a:lnTo>
                <a:cubicBezTo>
                  <a:pt x="11627" y="57871"/>
                  <a:pt x="11649" y="57859"/>
                  <a:pt x="11671" y="57845"/>
                </a:cubicBezTo>
                <a:lnTo>
                  <a:pt x="11671" y="57845"/>
                </a:lnTo>
                <a:lnTo>
                  <a:pt x="11671" y="57983"/>
                </a:lnTo>
                <a:cubicBezTo>
                  <a:pt x="11680" y="57977"/>
                  <a:pt x="11690" y="57971"/>
                  <a:pt x="11699" y="57965"/>
                </a:cubicBezTo>
                <a:lnTo>
                  <a:pt x="11699" y="57965"/>
                </a:lnTo>
                <a:cubicBezTo>
                  <a:pt x="11749" y="58386"/>
                  <a:pt x="11848" y="58842"/>
                  <a:pt x="11995" y="59322"/>
                </a:cubicBezTo>
                <a:cubicBezTo>
                  <a:pt x="12627" y="61147"/>
                  <a:pt x="13805" y="62795"/>
                  <a:pt x="15527" y="64223"/>
                </a:cubicBezTo>
                <a:cubicBezTo>
                  <a:pt x="15777" y="64414"/>
                  <a:pt x="16042" y="64620"/>
                  <a:pt x="16336" y="64855"/>
                </a:cubicBezTo>
                <a:cubicBezTo>
                  <a:pt x="17793" y="66003"/>
                  <a:pt x="18720" y="67033"/>
                  <a:pt x="19235" y="68137"/>
                </a:cubicBezTo>
                <a:cubicBezTo>
                  <a:pt x="19574" y="68902"/>
                  <a:pt x="19912" y="69712"/>
                  <a:pt x="19824" y="70624"/>
                </a:cubicBezTo>
                <a:cubicBezTo>
                  <a:pt x="19721" y="71581"/>
                  <a:pt x="19206" y="72581"/>
                  <a:pt x="18382" y="73435"/>
                </a:cubicBezTo>
                <a:cubicBezTo>
                  <a:pt x="18072" y="73744"/>
                  <a:pt x="17719" y="74053"/>
                  <a:pt x="17337" y="74318"/>
                </a:cubicBezTo>
                <a:cubicBezTo>
                  <a:pt x="16483" y="74907"/>
                  <a:pt x="15556" y="75348"/>
                  <a:pt x="14644" y="75775"/>
                </a:cubicBezTo>
                <a:cubicBezTo>
                  <a:pt x="14202" y="75966"/>
                  <a:pt x="13731" y="76187"/>
                  <a:pt x="13290" y="76437"/>
                </a:cubicBezTo>
                <a:cubicBezTo>
                  <a:pt x="11847" y="77188"/>
                  <a:pt x="10508" y="78144"/>
                  <a:pt x="9272" y="79277"/>
                </a:cubicBezTo>
                <a:cubicBezTo>
                  <a:pt x="8242" y="80263"/>
                  <a:pt x="7535" y="81191"/>
                  <a:pt x="7094" y="82177"/>
                </a:cubicBezTo>
                <a:cubicBezTo>
                  <a:pt x="6829" y="82736"/>
                  <a:pt x="6667" y="83310"/>
                  <a:pt x="6608" y="83884"/>
                </a:cubicBezTo>
                <a:cubicBezTo>
                  <a:pt x="6535" y="84649"/>
                  <a:pt x="6652" y="85385"/>
                  <a:pt x="6756" y="86018"/>
                </a:cubicBezTo>
                <a:cubicBezTo>
                  <a:pt x="7050" y="87651"/>
                  <a:pt x="7565" y="89182"/>
                  <a:pt x="8271" y="90594"/>
                </a:cubicBezTo>
                <a:lnTo>
                  <a:pt x="8315" y="90565"/>
                </a:lnTo>
                <a:cubicBezTo>
                  <a:pt x="7624" y="89167"/>
                  <a:pt x="7123" y="87622"/>
                  <a:pt x="6814" y="86003"/>
                </a:cubicBezTo>
                <a:cubicBezTo>
                  <a:pt x="6697" y="85370"/>
                  <a:pt x="6594" y="84634"/>
                  <a:pt x="6667" y="83884"/>
                </a:cubicBezTo>
                <a:cubicBezTo>
                  <a:pt x="6726" y="83310"/>
                  <a:pt x="6888" y="82736"/>
                  <a:pt x="7138" y="82191"/>
                </a:cubicBezTo>
                <a:cubicBezTo>
                  <a:pt x="7580" y="81235"/>
                  <a:pt x="8301" y="80293"/>
                  <a:pt x="9316" y="79336"/>
                </a:cubicBezTo>
                <a:cubicBezTo>
                  <a:pt x="10523" y="78203"/>
                  <a:pt x="11877" y="77247"/>
                  <a:pt x="13304" y="76481"/>
                </a:cubicBezTo>
                <a:cubicBezTo>
                  <a:pt x="13746" y="76246"/>
                  <a:pt x="14202" y="76025"/>
                  <a:pt x="14673" y="75819"/>
                </a:cubicBezTo>
                <a:cubicBezTo>
                  <a:pt x="15571" y="75407"/>
                  <a:pt x="16513" y="74966"/>
                  <a:pt x="17351" y="74347"/>
                </a:cubicBezTo>
                <a:cubicBezTo>
                  <a:pt x="17734" y="74083"/>
                  <a:pt x="18087" y="73788"/>
                  <a:pt x="18396" y="73450"/>
                </a:cubicBezTo>
                <a:cubicBezTo>
                  <a:pt x="19250" y="72581"/>
                  <a:pt x="19765" y="71581"/>
                  <a:pt x="19853" y="70595"/>
                </a:cubicBezTo>
                <a:cubicBezTo>
                  <a:pt x="19941" y="69697"/>
                  <a:pt x="19603" y="68873"/>
                  <a:pt x="19250" y="68078"/>
                </a:cubicBezTo>
                <a:cubicBezTo>
                  <a:pt x="18735" y="66960"/>
                  <a:pt x="17808" y="65915"/>
                  <a:pt x="16336" y="64767"/>
                </a:cubicBezTo>
                <a:cubicBezTo>
                  <a:pt x="16042" y="64532"/>
                  <a:pt x="15777" y="64326"/>
                  <a:pt x="15527" y="64120"/>
                </a:cubicBezTo>
                <a:cubicBezTo>
                  <a:pt x="13805" y="62707"/>
                  <a:pt x="12627" y="61073"/>
                  <a:pt x="12024" y="59248"/>
                </a:cubicBezTo>
                <a:cubicBezTo>
                  <a:pt x="11861" y="58785"/>
                  <a:pt x="11762" y="58354"/>
                  <a:pt x="11718" y="57954"/>
                </a:cubicBezTo>
                <a:lnTo>
                  <a:pt x="11718" y="57954"/>
                </a:lnTo>
                <a:cubicBezTo>
                  <a:pt x="11712" y="57958"/>
                  <a:pt x="11706" y="57961"/>
                  <a:pt x="11699" y="57965"/>
                </a:cubicBezTo>
                <a:lnTo>
                  <a:pt x="11699" y="57965"/>
                </a:lnTo>
                <a:cubicBezTo>
                  <a:pt x="11694" y="57921"/>
                  <a:pt x="11690" y="57878"/>
                  <a:pt x="11686" y="57836"/>
                </a:cubicBezTo>
                <a:cubicBezTo>
                  <a:pt x="11681" y="57839"/>
                  <a:pt x="11676" y="57842"/>
                  <a:pt x="11671" y="57845"/>
                </a:cubicBezTo>
                <a:lnTo>
                  <a:pt x="11671" y="57845"/>
                </a:lnTo>
                <a:lnTo>
                  <a:pt x="11671" y="57806"/>
                </a:lnTo>
                <a:cubicBezTo>
                  <a:pt x="11681" y="57799"/>
                  <a:pt x="11692" y="57792"/>
                  <a:pt x="11703" y="57786"/>
                </a:cubicBezTo>
                <a:lnTo>
                  <a:pt x="11703" y="57786"/>
                </a:lnTo>
                <a:cubicBezTo>
                  <a:pt x="11707" y="57841"/>
                  <a:pt x="11712" y="57897"/>
                  <a:pt x="11718" y="57954"/>
                </a:cubicBezTo>
                <a:lnTo>
                  <a:pt x="11718" y="57954"/>
                </a:lnTo>
                <a:cubicBezTo>
                  <a:pt x="11795" y="57913"/>
                  <a:pt x="11878" y="57884"/>
                  <a:pt x="11950" y="57836"/>
                </a:cubicBezTo>
                <a:cubicBezTo>
                  <a:pt x="11950" y="57777"/>
                  <a:pt x="11950" y="57703"/>
                  <a:pt x="11936" y="57659"/>
                </a:cubicBezTo>
                <a:cubicBezTo>
                  <a:pt x="11871" y="57698"/>
                  <a:pt x="11783" y="57737"/>
                  <a:pt x="11703" y="57786"/>
                </a:cubicBezTo>
                <a:lnTo>
                  <a:pt x="11703" y="57786"/>
                </a:lnTo>
                <a:cubicBezTo>
                  <a:pt x="11702" y="57773"/>
                  <a:pt x="11701" y="57760"/>
                  <a:pt x="11700" y="57747"/>
                </a:cubicBezTo>
                <a:cubicBezTo>
                  <a:pt x="11730" y="57718"/>
                  <a:pt x="11744" y="57718"/>
                  <a:pt x="11774" y="57703"/>
                </a:cubicBezTo>
                <a:lnTo>
                  <a:pt x="11995" y="57600"/>
                </a:lnTo>
                <a:cubicBezTo>
                  <a:pt x="11995" y="57605"/>
                  <a:pt x="11996" y="57610"/>
                  <a:pt x="11996" y="57614"/>
                </a:cubicBezTo>
                <a:lnTo>
                  <a:pt x="11996" y="57614"/>
                </a:lnTo>
                <a:cubicBezTo>
                  <a:pt x="12012" y="57609"/>
                  <a:pt x="12027" y="57602"/>
                  <a:pt x="12042" y="57595"/>
                </a:cubicBezTo>
                <a:lnTo>
                  <a:pt x="12042" y="57595"/>
                </a:lnTo>
                <a:cubicBezTo>
                  <a:pt x="12047" y="57652"/>
                  <a:pt x="12054" y="57710"/>
                  <a:pt x="12062" y="57768"/>
                </a:cubicBezTo>
                <a:lnTo>
                  <a:pt x="12062" y="57768"/>
                </a:lnTo>
                <a:cubicBezTo>
                  <a:pt x="12142" y="57737"/>
                  <a:pt x="12223" y="57686"/>
                  <a:pt x="12304" y="57659"/>
                </a:cubicBezTo>
                <a:lnTo>
                  <a:pt x="12289" y="57468"/>
                </a:lnTo>
                <a:cubicBezTo>
                  <a:pt x="12274" y="57468"/>
                  <a:pt x="12259" y="57482"/>
                  <a:pt x="12245" y="57482"/>
                </a:cubicBezTo>
                <a:cubicBezTo>
                  <a:pt x="12161" y="57518"/>
                  <a:pt x="12107" y="57564"/>
                  <a:pt x="12042" y="57595"/>
                </a:cubicBezTo>
                <a:lnTo>
                  <a:pt x="12042" y="57595"/>
                </a:lnTo>
                <a:cubicBezTo>
                  <a:pt x="12041" y="57582"/>
                  <a:pt x="12040" y="57569"/>
                  <a:pt x="12039" y="57556"/>
                </a:cubicBezTo>
                <a:cubicBezTo>
                  <a:pt x="12127" y="57497"/>
                  <a:pt x="12245" y="57453"/>
                  <a:pt x="12333" y="57409"/>
                </a:cubicBezTo>
                <a:cubicBezTo>
                  <a:pt x="12334" y="57418"/>
                  <a:pt x="12335" y="57427"/>
                  <a:pt x="12336" y="57436"/>
                </a:cubicBezTo>
                <a:lnTo>
                  <a:pt x="12336" y="57436"/>
                </a:lnTo>
                <a:lnTo>
                  <a:pt x="12394" y="57400"/>
                </a:lnTo>
                <a:lnTo>
                  <a:pt x="12394" y="57400"/>
                </a:lnTo>
                <a:cubicBezTo>
                  <a:pt x="12401" y="57463"/>
                  <a:pt x="12409" y="57528"/>
                  <a:pt x="12418" y="57593"/>
                </a:cubicBezTo>
                <a:lnTo>
                  <a:pt x="12418" y="57593"/>
                </a:lnTo>
                <a:cubicBezTo>
                  <a:pt x="12502" y="57561"/>
                  <a:pt x="12572" y="57514"/>
                  <a:pt x="12642" y="57468"/>
                </a:cubicBezTo>
                <a:cubicBezTo>
                  <a:pt x="12642" y="57394"/>
                  <a:pt x="12642" y="57335"/>
                  <a:pt x="12613" y="57262"/>
                </a:cubicBezTo>
                <a:lnTo>
                  <a:pt x="12394" y="57400"/>
                </a:lnTo>
                <a:lnTo>
                  <a:pt x="12394" y="57400"/>
                </a:lnTo>
                <a:cubicBezTo>
                  <a:pt x="12393" y="57393"/>
                  <a:pt x="12393" y="57386"/>
                  <a:pt x="12392" y="57379"/>
                </a:cubicBezTo>
                <a:cubicBezTo>
                  <a:pt x="12480" y="57321"/>
                  <a:pt x="12583" y="57262"/>
                  <a:pt x="12686" y="57203"/>
                </a:cubicBezTo>
                <a:cubicBezTo>
                  <a:pt x="12694" y="57263"/>
                  <a:pt x="12703" y="57322"/>
                  <a:pt x="12713" y="57382"/>
                </a:cubicBezTo>
                <a:lnTo>
                  <a:pt x="12713" y="57382"/>
                </a:lnTo>
                <a:cubicBezTo>
                  <a:pt x="12709" y="57333"/>
                  <a:pt x="12701" y="57290"/>
                  <a:pt x="12701" y="57247"/>
                </a:cubicBezTo>
                <a:cubicBezTo>
                  <a:pt x="12728" y="57240"/>
                  <a:pt x="12748" y="57228"/>
                  <a:pt x="12769" y="57214"/>
                </a:cubicBezTo>
                <a:lnTo>
                  <a:pt x="12769" y="57214"/>
                </a:lnTo>
                <a:cubicBezTo>
                  <a:pt x="12778" y="57271"/>
                  <a:pt x="12788" y="57331"/>
                  <a:pt x="12798" y="57395"/>
                </a:cubicBezTo>
                <a:lnTo>
                  <a:pt x="12798" y="57395"/>
                </a:lnTo>
                <a:cubicBezTo>
                  <a:pt x="12877" y="57350"/>
                  <a:pt x="12944" y="57306"/>
                  <a:pt x="13010" y="57262"/>
                </a:cubicBezTo>
                <a:cubicBezTo>
                  <a:pt x="12995" y="57188"/>
                  <a:pt x="12995" y="57144"/>
                  <a:pt x="12995" y="57100"/>
                </a:cubicBezTo>
                <a:cubicBezTo>
                  <a:pt x="12936" y="57115"/>
                  <a:pt x="12907" y="57159"/>
                  <a:pt x="12848" y="57173"/>
                </a:cubicBezTo>
                <a:cubicBezTo>
                  <a:pt x="12816" y="57181"/>
                  <a:pt x="12793" y="57198"/>
                  <a:pt x="12769" y="57214"/>
                </a:cubicBezTo>
                <a:lnTo>
                  <a:pt x="12769" y="57214"/>
                </a:lnTo>
                <a:cubicBezTo>
                  <a:pt x="12766" y="57195"/>
                  <a:pt x="12763" y="57177"/>
                  <a:pt x="12760" y="57159"/>
                </a:cubicBezTo>
                <a:cubicBezTo>
                  <a:pt x="12848" y="57100"/>
                  <a:pt x="12936" y="57041"/>
                  <a:pt x="13054" y="56982"/>
                </a:cubicBezTo>
                <a:cubicBezTo>
                  <a:pt x="13062" y="57054"/>
                  <a:pt x="13070" y="57125"/>
                  <a:pt x="13083" y="57199"/>
                </a:cubicBezTo>
                <a:lnTo>
                  <a:pt x="13083" y="57199"/>
                </a:lnTo>
                <a:cubicBezTo>
                  <a:pt x="13079" y="57140"/>
                  <a:pt x="13069" y="57088"/>
                  <a:pt x="13069" y="57026"/>
                </a:cubicBezTo>
                <a:cubicBezTo>
                  <a:pt x="13116" y="57003"/>
                  <a:pt x="13162" y="56980"/>
                  <a:pt x="13202" y="56956"/>
                </a:cubicBezTo>
                <a:lnTo>
                  <a:pt x="13202" y="56956"/>
                </a:lnTo>
                <a:cubicBezTo>
                  <a:pt x="13209" y="57018"/>
                  <a:pt x="13216" y="57083"/>
                  <a:pt x="13226" y="57150"/>
                </a:cubicBezTo>
                <a:lnTo>
                  <a:pt x="13226" y="57150"/>
                </a:lnTo>
                <a:lnTo>
                  <a:pt x="13363" y="57070"/>
                </a:lnTo>
                <a:cubicBezTo>
                  <a:pt x="13349" y="56997"/>
                  <a:pt x="13349" y="56938"/>
                  <a:pt x="13363" y="56864"/>
                </a:cubicBezTo>
                <a:lnTo>
                  <a:pt x="13363" y="56864"/>
                </a:lnTo>
                <a:cubicBezTo>
                  <a:pt x="13348" y="56868"/>
                  <a:pt x="13335" y="56873"/>
                  <a:pt x="13323" y="56878"/>
                </a:cubicBezTo>
                <a:lnTo>
                  <a:pt x="13323" y="56878"/>
                </a:lnTo>
                <a:lnTo>
                  <a:pt x="13408" y="56827"/>
                </a:lnTo>
                <a:lnTo>
                  <a:pt x="13408" y="56827"/>
                </a:lnTo>
                <a:cubicBezTo>
                  <a:pt x="13410" y="56891"/>
                  <a:pt x="13422" y="56945"/>
                  <a:pt x="13422" y="57012"/>
                </a:cubicBezTo>
                <a:lnTo>
                  <a:pt x="13500" y="56966"/>
                </a:lnTo>
                <a:lnTo>
                  <a:pt x="13500" y="56966"/>
                </a:lnTo>
                <a:cubicBezTo>
                  <a:pt x="13845" y="59193"/>
                  <a:pt x="15079" y="61317"/>
                  <a:pt x="17131" y="63281"/>
                </a:cubicBezTo>
                <a:cubicBezTo>
                  <a:pt x="17410" y="63560"/>
                  <a:pt x="17719" y="63825"/>
                  <a:pt x="18058" y="64120"/>
                </a:cubicBezTo>
                <a:cubicBezTo>
                  <a:pt x="19323" y="65253"/>
                  <a:pt x="20736" y="66607"/>
                  <a:pt x="21178" y="68314"/>
                </a:cubicBezTo>
                <a:cubicBezTo>
                  <a:pt x="21413" y="69241"/>
                  <a:pt x="21472" y="69991"/>
                  <a:pt x="21310" y="70683"/>
                </a:cubicBezTo>
                <a:cubicBezTo>
                  <a:pt x="21104" y="71537"/>
                  <a:pt x="20604" y="72420"/>
                  <a:pt x="19868" y="73214"/>
                </a:cubicBezTo>
                <a:cubicBezTo>
                  <a:pt x="19603" y="73509"/>
                  <a:pt x="19279" y="73788"/>
                  <a:pt x="18955" y="74068"/>
                </a:cubicBezTo>
                <a:cubicBezTo>
                  <a:pt x="18279" y="74598"/>
                  <a:pt x="17543" y="75069"/>
                  <a:pt x="16822" y="75510"/>
                </a:cubicBezTo>
                <a:cubicBezTo>
                  <a:pt x="16380" y="75790"/>
                  <a:pt x="15894" y="76084"/>
                  <a:pt x="15482" y="76378"/>
                </a:cubicBezTo>
                <a:cubicBezTo>
                  <a:pt x="14173" y="77276"/>
                  <a:pt x="12995" y="78350"/>
                  <a:pt x="11980" y="79557"/>
                </a:cubicBezTo>
                <a:cubicBezTo>
                  <a:pt x="11156" y="80572"/>
                  <a:pt x="10567" y="81544"/>
                  <a:pt x="10184" y="82544"/>
                </a:cubicBezTo>
                <a:cubicBezTo>
                  <a:pt x="9978" y="83089"/>
                  <a:pt x="9831" y="83648"/>
                  <a:pt x="9758" y="84193"/>
                </a:cubicBezTo>
                <a:cubicBezTo>
                  <a:pt x="9684" y="84811"/>
                  <a:pt x="9684" y="85473"/>
                  <a:pt x="9758" y="86238"/>
                </a:cubicBezTo>
                <a:cubicBezTo>
                  <a:pt x="9920" y="87813"/>
                  <a:pt x="10346" y="89314"/>
                  <a:pt x="11023" y="90653"/>
                </a:cubicBezTo>
                <a:lnTo>
                  <a:pt x="11082" y="90609"/>
                </a:lnTo>
                <a:cubicBezTo>
                  <a:pt x="10405" y="89270"/>
                  <a:pt x="9978" y="87798"/>
                  <a:pt x="9817" y="86224"/>
                </a:cubicBezTo>
                <a:cubicBezTo>
                  <a:pt x="9743" y="85444"/>
                  <a:pt x="9714" y="84781"/>
                  <a:pt x="9817" y="84193"/>
                </a:cubicBezTo>
                <a:cubicBezTo>
                  <a:pt x="9890" y="83663"/>
                  <a:pt x="10008" y="83104"/>
                  <a:pt x="10229" y="82559"/>
                </a:cubicBezTo>
                <a:cubicBezTo>
                  <a:pt x="10597" y="81558"/>
                  <a:pt x="11185" y="80602"/>
                  <a:pt x="12024" y="79601"/>
                </a:cubicBezTo>
                <a:cubicBezTo>
                  <a:pt x="13025" y="78380"/>
                  <a:pt x="14187" y="77320"/>
                  <a:pt x="15497" y="76408"/>
                </a:cubicBezTo>
                <a:cubicBezTo>
                  <a:pt x="15939" y="76113"/>
                  <a:pt x="16395" y="75819"/>
                  <a:pt x="16836" y="75554"/>
                </a:cubicBezTo>
                <a:cubicBezTo>
                  <a:pt x="17557" y="75113"/>
                  <a:pt x="18308" y="74642"/>
                  <a:pt x="18985" y="74097"/>
                </a:cubicBezTo>
                <a:cubicBezTo>
                  <a:pt x="19323" y="73818"/>
                  <a:pt x="19632" y="73538"/>
                  <a:pt x="19927" y="73244"/>
                </a:cubicBezTo>
                <a:cubicBezTo>
                  <a:pt x="20677" y="72464"/>
                  <a:pt x="21178" y="71551"/>
                  <a:pt x="21384" y="70668"/>
                </a:cubicBezTo>
                <a:cubicBezTo>
                  <a:pt x="21546" y="69977"/>
                  <a:pt x="21516" y="69226"/>
                  <a:pt x="21251" y="68284"/>
                </a:cubicBezTo>
                <a:cubicBezTo>
                  <a:pt x="20795" y="66548"/>
                  <a:pt x="19382" y="65209"/>
                  <a:pt x="18087" y="64075"/>
                </a:cubicBezTo>
                <a:cubicBezTo>
                  <a:pt x="17763" y="63781"/>
                  <a:pt x="17440" y="63501"/>
                  <a:pt x="17175" y="63222"/>
                </a:cubicBezTo>
                <a:cubicBezTo>
                  <a:pt x="15134" y="61255"/>
                  <a:pt x="13899" y="59156"/>
                  <a:pt x="13572" y="56925"/>
                </a:cubicBezTo>
                <a:lnTo>
                  <a:pt x="13572" y="56925"/>
                </a:lnTo>
                <a:lnTo>
                  <a:pt x="13500" y="56966"/>
                </a:lnTo>
                <a:lnTo>
                  <a:pt x="13500" y="56966"/>
                </a:lnTo>
                <a:cubicBezTo>
                  <a:pt x="13499" y="56957"/>
                  <a:pt x="13497" y="56947"/>
                  <a:pt x="13496" y="56938"/>
                </a:cubicBezTo>
                <a:cubicBezTo>
                  <a:pt x="13496" y="56879"/>
                  <a:pt x="13466" y="56835"/>
                  <a:pt x="13466" y="56791"/>
                </a:cubicBezTo>
                <a:lnTo>
                  <a:pt x="13408" y="56827"/>
                </a:lnTo>
                <a:lnTo>
                  <a:pt x="13408" y="56827"/>
                </a:lnTo>
                <a:cubicBezTo>
                  <a:pt x="13408" y="56820"/>
                  <a:pt x="13407" y="56813"/>
                  <a:pt x="13407" y="56806"/>
                </a:cubicBezTo>
                <a:cubicBezTo>
                  <a:pt x="13496" y="56747"/>
                  <a:pt x="13584" y="56688"/>
                  <a:pt x="13672" y="56614"/>
                </a:cubicBezTo>
                <a:cubicBezTo>
                  <a:pt x="13672" y="56634"/>
                  <a:pt x="13673" y="56653"/>
                  <a:pt x="13675" y="56670"/>
                </a:cubicBezTo>
                <a:lnTo>
                  <a:pt x="13675" y="56670"/>
                </a:lnTo>
                <a:cubicBezTo>
                  <a:pt x="13700" y="56656"/>
                  <a:pt x="13724" y="56641"/>
                  <a:pt x="13747" y="56626"/>
                </a:cubicBezTo>
                <a:lnTo>
                  <a:pt x="13747" y="56626"/>
                </a:lnTo>
                <a:cubicBezTo>
                  <a:pt x="13753" y="56688"/>
                  <a:pt x="13775" y="56741"/>
                  <a:pt x="13775" y="56806"/>
                </a:cubicBezTo>
                <a:cubicBezTo>
                  <a:pt x="13793" y="56791"/>
                  <a:pt x="13811" y="56778"/>
                  <a:pt x="13830" y="56766"/>
                </a:cubicBezTo>
                <a:lnTo>
                  <a:pt x="13830" y="56766"/>
                </a:lnTo>
                <a:cubicBezTo>
                  <a:pt x="14165" y="58967"/>
                  <a:pt x="15391" y="61085"/>
                  <a:pt x="17440" y="63119"/>
                </a:cubicBezTo>
                <a:cubicBezTo>
                  <a:pt x="17734" y="63413"/>
                  <a:pt x="18058" y="63693"/>
                  <a:pt x="18382" y="64002"/>
                </a:cubicBezTo>
                <a:cubicBezTo>
                  <a:pt x="19780" y="65253"/>
                  <a:pt x="21163" y="66636"/>
                  <a:pt x="21560" y="68358"/>
                </a:cubicBezTo>
                <a:cubicBezTo>
                  <a:pt x="21766" y="69241"/>
                  <a:pt x="21781" y="69991"/>
                  <a:pt x="21604" y="70698"/>
                </a:cubicBezTo>
                <a:cubicBezTo>
                  <a:pt x="21384" y="71537"/>
                  <a:pt x="20883" y="72405"/>
                  <a:pt x="20162" y="73170"/>
                </a:cubicBezTo>
                <a:cubicBezTo>
                  <a:pt x="19897" y="73464"/>
                  <a:pt x="19603" y="73744"/>
                  <a:pt x="19265" y="74024"/>
                </a:cubicBezTo>
                <a:cubicBezTo>
                  <a:pt x="18617" y="74553"/>
                  <a:pt x="17925" y="75010"/>
                  <a:pt x="17219" y="75466"/>
                </a:cubicBezTo>
                <a:cubicBezTo>
                  <a:pt x="16777" y="75760"/>
                  <a:pt x="16307" y="76040"/>
                  <a:pt x="15880" y="76378"/>
                </a:cubicBezTo>
                <a:cubicBezTo>
                  <a:pt x="14599" y="77305"/>
                  <a:pt x="13452" y="78409"/>
                  <a:pt x="12495" y="79631"/>
                </a:cubicBezTo>
                <a:cubicBezTo>
                  <a:pt x="11730" y="80631"/>
                  <a:pt x="11141" y="81632"/>
                  <a:pt x="10773" y="82633"/>
                </a:cubicBezTo>
                <a:cubicBezTo>
                  <a:pt x="10567" y="83163"/>
                  <a:pt x="10435" y="83722"/>
                  <a:pt x="10361" y="84266"/>
                </a:cubicBezTo>
                <a:cubicBezTo>
                  <a:pt x="10287" y="84870"/>
                  <a:pt x="10273" y="85547"/>
                  <a:pt x="10346" y="86297"/>
                </a:cubicBezTo>
                <a:cubicBezTo>
                  <a:pt x="10494" y="87872"/>
                  <a:pt x="10891" y="89343"/>
                  <a:pt x="11583" y="90668"/>
                </a:cubicBezTo>
                <a:lnTo>
                  <a:pt x="11627" y="90638"/>
                </a:lnTo>
                <a:cubicBezTo>
                  <a:pt x="10950" y="89314"/>
                  <a:pt x="10552" y="87842"/>
                  <a:pt x="10420" y="86268"/>
                </a:cubicBezTo>
                <a:cubicBezTo>
                  <a:pt x="10346" y="85517"/>
                  <a:pt x="10361" y="84870"/>
                  <a:pt x="10435" y="84266"/>
                </a:cubicBezTo>
                <a:cubicBezTo>
                  <a:pt x="10508" y="83736"/>
                  <a:pt x="10641" y="83177"/>
                  <a:pt x="10847" y="82647"/>
                </a:cubicBezTo>
                <a:cubicBezTo>
                  <a:pt x="11215" y="81676"/>
                  <a:pt x="11774" y="80661"/>
                  <a:pt x="12554" y="79675"/>
                </a:cubicBezTo>
                <a:cubicBezTo>
                  <a:pt x="13510" y="78439"/>
                  <a:pt x="14644" y="77350"/>
                  <a:pt x="15924" y="76437"/>
                </a:cubicBezTo>
                <a:cubicBezTo>
                  <a:pt x="16365" y="76113"/>
                  <a:pt x="16822" y="75804"/>
                  <a:pt x="17263" y="75510"/>
                </a:cubicBezTo>
                <a:cubicBezTo>
                  <a:pt x="17940" y="75069"/>
                  <a:pt x="18661" y="74612"/>
                  <a:pt x="19309" y="74083"/>
                </a:cubicBezTo>
                <a:cubicBezTo>
                  <a:pt x="19632" y="73803"/>
                  <a:pt x="19941" y="73523"/>
                  <a:pt x="20206" y="73229"/>
                </a:cubicBezTo>
                <a:cubicBezTo>
                  <a:pt x="20942" y="72434"/>
                  <a:pt x="21443" y="71581"/>
                  <a:pt x="21663" y="70712"/>
                </a:cubicBezTo>
                <a:cubicBezTo>
                  <a:pt x="21840" y="70006"/>
                  <a:pt x="21825" y="69241"/>
                  <a:pt x="21619" y="68343"/>
                </a:cubicBezTo>
                <a:cubicBezTo>
                  <a:pt x="21222" y="66592"/>
                  <a:pt x="19824" y="65194"/>
                  <a:pt x="18426" y="63943"/>
                </a:cubicBezTo>
                <a:cubicBezTo>
                  <a:pt x="18072" y="63634"/>
                  <a:pt x="17778" y="63354"/>
                  <a:pt x="17484" y="63060"/>
                </a:cubicBezTo>
                <a:cubicBezTo>
                  <a:pt x="15427" y="61046"/>
                  <a:pt x="14230" y="58922"/>
                  <a:pt x="13892" y="56726"/>
                </a:cubicBezTo>
                <a:lnTo>
                  <a:pt x="13892" y="56726"/>
                </a:lnTo>
                <a:cubicBezTo>
                  <a:pt x="13871" y="56739"/>
                  <a:pt x="13850" y="56752"/>
                  <a:pt x="13830" y="56766"/>
                </a:cubicBezTo>
                <a:lnTo>
                  <a:pt x="13830" y="56766"/>
                </a:lnTo>
                <a:cubicBezTo>
                  <a:pt x="13821" y="56705"/>
                  <a:pt x="13813" y="56645"/>
                  <a:pt x="13805" y="56585"/>
                </a:cubicBezTo>
                <a:cubicBezTo>
                  <a:pt x="13786" y="56599"/>
                  <a:pt x="13767" y="56613"/>
                  <a:pt x="13747" y="56626"/>
                </a:cubicBezTo>
                <a:lnTo>
                  <a:pt x="13747" y="56626"/>
                </a:lnTo>
                <a:cubicBezTo>
                  <a:pt x="13746" y="56618"/>
                  <a:pt x="13746" y="56609"/>
                  <a:pt x="13746" y="56599"/>
                </a:cubicBezTo>
                <a:cubicBezTo>
                  <a:pt x="13788" y="56576"/>
                  <a:pt x="13827" y="56554"/>
                  <a:pt x="13864" y="56532"/>
                </a:cubicBezTo>
                <a:lnTo>
                  <a:pt x="13864" y="56532"/>
                </a:lnTo>
                <a:cubicBezTo>
                  <a:pt x="13873" y="56597"/>
                  <a:pt x="13882" y="56662"/>
                  <a:pt x="13892" y="56726"/>
                </a:cubicBezTo>
                <a:lnTo>
                  <a:pt x="13892" y="56726"/>
                </a:lnTo>
                <a:cubicBezTo>
                  <a:pt x="13935" y="56700"/>
                  <a:pt x="13980" y="56674"/>
                  <a:pt x="14025" y="56644"/>
                </a:cubicBezTo>
                <a:lnTo>
                  <a:pt x="14025" y="56599"/>
                </a:lnTo>
                <a:cubicBezTo>
                  <a:pt x="14011" y="56557"/>
                  <a:pt x="14011" y="56501"/>
                  <a:pt x="14011" y="56431"/>
                </a:cubicBezTo>
                <a:lnTo>
                  <a:pt x="14011" y="56431"/>
                </a:lnTo>
                <a:cubicBezTo>
                  <a:pt x="14002" y="56437"/>
                  <a:pt x="13993" y="56442"/>
                  <a:pt x="13984" y="56448"/>
                </a:cubicBezTo>
                <a:lnTo>
                  <a:pt x="13984" y="56448"/>
                </a:lnTo>
                <a:cubicBezTo>
                  <a:pt x="13993" y="56440"/>
                  <a:pt x="14002" y="56432"/>
                  <a:pt x="14011" y="56423"/>
                </a:cubicBezTo>
                <a:cubicBezTo>
                  <a:pt x="14011" y="56426"/>
                  <a:pt x="14011" y="56428"/>
                  <a:pt x="14011" y="56431"/>
                </a:cubicBezTo>
                <a:lnTo>
                  <a:pt x="14011" y="56431"/>
                </a:lnTo>
                <a:cubicBezTo>
                  <a:pt x="14044" y="56410"/>
                  <a:pt x="14078" y="56388"/>
                  <a:pt x="14114" y="56364"/>
                </a:cubicBezTo>
                <a:cubicBezTo>
                  <a:pt x="14114" y="56368"/>
                  <a:pt x="14115" y="56372"/>
                  <a:pt x="14115" y="56376"/>
                </a:cubicBezTo>
                <a:lnTo>
                  <a:pt x="14115" y="56376"/>
                </a:lnTo>
                <a:cubicBezTo>
                  <a:pt x="14132" y="56363"/>
                  <a:pt x="14148" y="56351"/>
                  <a:pt x="14164" y="56338"/>
                </a:cubicBezTo>
                <a:lnTo>
                  <a:pt x="14164" y="56338"/>
                </a:lnTo>
                <a:cubicBezTo>
                  <a:pt x="14171" y="56399"/>
                  <a:pt x="14180" y="56459"/>
                  <a:pt x="14189" y="56520"/>
                </a:cubicBezTo>
                <a:lnTo>
                  <a:pt x="14189" y="56520"/>
                </a:lnTo>
                <a:cubicBezTo>
                  <a:pt x="14236" y="56487"/>
                  <a:pt x="14283" y="56457"/>
                  <a:pt x="14335" y="56423"/>
                </a:cubicBezTo>
                <a:cubicBezTo>
                  <a:pt x="14320" y="56349"/>
                  <a:pt x="14320" y="56276"/>
                  <a:pt x="14320" y="56217"/>
                </a:cubicBezTo>
                <a:cubicBezTo>
                  <a:pt x="14264" y="56254"/>
                  <a:pt x="14215" y="56297"/>
                  <a:pt x="14164" y="56338"/>
                </a:cubicBezTo>
                <a:lnTo>
                  <a:pt x="14164" y="56338"/>
                </a:lnTo>
                <a:cubicBezTo>
                  <a:pt x="14162" y="56322"/>
                  <a:pt x="14160" y="56306"/>
                  <a:pt x="14158" y="56290"/>
                </a:cubicBezTo>
                <a:cubicBezTo>
                  <a:pt x="14231" y="56232"/>
                  <a:pt x="14320" y="56173"/>
                  <a:pt x="14393" y="56099"/>
                </a:cubicBezTo>
                <a:cubicBezTo>
                  <a:pt x="14395" y="56114"/>
                  <a:pt x="14397" y="56130"/>
                  <a:pt x="14399" y="56145"/>
                </a:cubicBezTo>
                <a:lnTo>
                  <a:pt x="14399" y="56145"/>
                </a:lnTo>
                <a:cubicBezTo>
                  <a:pt x="14431" y="56125"/>
                  <a:pt x="14465" y="56100"/>
                  <a:pt x="14499" y="56073"/>
                </a:cubicBezTo>
                <a:lnTo>
                  <a:pt x="14499" y="56073"/>
                </a:lnTo>
                <a:cubicBezTo>
                  <a:pt x="14507" y="56141"/>
                  <a:pt x="14516" y="56208"/>
                  <a:pt x="14526" y="56275"/>
                </a:cubicBezTo>
                <a:lnTo>
                  <a:pt x="14526" y="56275"/>
                </a:lnTo>
                <a:cubicBezTo>
                  <a:pt x="14561" y="56251"/>
                  <a:pt x="14597" y="56228"/>
                  <a:pt x="14629" y="56202"/>
                </a:cubicBezTo>
                <a:cubicBezTo>
                  <a:pt x="14629" y="56129"/>
                  <a:pt x="14629" y="56055"/>
                  <a:pt x="14614" y="55981"/>
                </a:cubicBezTo>
                <a:cubicBezTo>
                  <a:pt x="14578" y="56010"/>
                  <a:pt x="14538" y="56043"/>
                  <a:pt x="14499" y="56073"/>
                </a:cubicBezTo>
                <a:lnTo>
                  <a:pt x="14499" y="56073"/>
                </a:lnTo>
                <a:cubicBezTo>
                  <a:pt x="14498" y="56067"/>
                  <a:pt x="14497" y="56061"/>
                  <a:pt x="14496" y="56055"/>
                </a:cubicBezTo>
                <a:cubicBezTo>
                  <a:pt x="14570" y="55996"/>
                  <a:pt x="14644" y="55937"/>
                  <a:pt x="14747" y="55864"/>
                </a:cubicBezTo>
                <a:cubicBezTo>
                  <a:pt x="14747" y="55870"/>
                  <a:pt x="14748" y="55877"/>
                  <a:pt x="14749" y="55884"/>
                </a:cubicBezTo>
                <a:lnTo>
                  <a:pt x="14749" y="55884"/>
                </a:lnTo>
                <a:cubicBezTo>
                  <a:pt x="14760" y="55875"/>
                  <a:pt x="14771" y="55866"/>
                  <a:pt x="14782" y="55857"/>
                </a:cubicBezTo>
                <a:lnTo>
                  <a:pt x="14782" y="55857"/>
                </a:lnTo>
                <a:cubicBezTo>
                  <a:pt x="14790" y="55930"/>
                  <a:pt x="14800" y="56003"/>
                  <a:pt x="14810" y="56076"/>
                </a:cubicBezTo>
                <a:lnTo>
                  <a:pt x="14810" y="56076"/>
                </a:lnTo>
                <a:cubicBezTo>
                  <a:pt x="14849" y="56044"/>
                  <a:pt x="14886" y="56011"/>
                  <a:pt x="14923" y="55981"/>
                </a:cubicBezTo>
                <a:cubicBezTo>
                  <a:pt x="14923" y="55908"/>
                  <a:pt x="14923" y="55820"/>
                  <a:pt x="14908" y="55761"/>
                </a:cubicBezTo>
                <a:cubicBezTo>
                  <a:pt x="14863" y="55791"/>
                  <a:pt x="14821" y="55825"/>
                  <a:pt x="14782" y="55857"/>
                </a:cubicBezTo>
                <a:lnTo>
                  <a:pt x="14782" y="55857"/>
                </a:lnTo>
                <a:cubicBezTo>
                  <a:pt x="14780" y="55840"/>
                  <a:pt x="14778" y="55822"/>
                  <a:pt x="14776" y="55805"/>
                </a:cubicBezTo>
                <a:cubicBezTo>
                  <a:pt x="14850" y="55761"/>
                  <a:pt x="14923" y="55687"/>
                  <a:pt x="14997" y="55628"/>
                </a:cubicBezTo>
                <a:cubicBezTo>
                  <a:pt x="14999" y="55647"/>
                  <a:pt x="15001" y="55665"/>
                  <a:pt x="15004" y="55684"/>
                </a:cubicBezTo>
                <a:lnTo>
                  <a:pt x="15004" y="55684"/>
                </a:lnTo>
                <a:cubicBezTo>
                  <a:pt x="15023" y="55668"/>
                  <a:pt x="15042" y="55651"/>
                  <a:pt x="15061" y="55635"/>
                </a:cubicBezTo>
                <a:lnTo>
                  <a:pt x="15061" y="55635"/>
                </a:lnTo>
                <a:cubicBezTo>
                  <a:pt x="15070" y="55705"/>
                  <a:pt x="15079" y="55775"/>
                  <a:pt x="15089" y="55844"/>
                </a:cubicBezTo>
                <a:lnTo>
                  <a:pt x="15089" y="55844"/>
                </a:lnTo>
                <a:cubicBezTo>
                  <a:pt x="15132" y="55807"/>
                  <a:pt x="15175" y="55772"/>
                  <a:pt x="15217" y="55746"/>
                </a:cubicBezTo>
                <a:cubicBezTo>
                  <a:pt x="15203" y="55672"/>
                  <a:pt x="15203" y="55569"/>
                  <a:pt x="15203" y="55525"/>
                </a:cubicBezTo>
                <a:cubicBezTo>
                  <a:pt x="15156" y="55553"/>
                  <a:pt x="15109" y="55594"/>
                  <a:pt x="15061" y="55635"/>
                </a:cubicBezTo>
                <a:lnTo>
                  <a:pt x="15061" y="55635"/>
                </a:lnTo>
                <a:cubicBezTo>
                  <a:pt x="15059" y="55618"/>
                  <a:pt x="15057" y="55601"/>
                  <a:pt x="15056" y="55584"/>
                </a:cubicBezTo>
                <a:cubicBezTo>
                  <a:pt x="16145" y="54672"/>
                  <a:pt x="16954" y="53641"/>
                  <a:pt x="17484" y="52523"/>
                </a:cubicBezTo>
                <a:cubicBezTo>
                  <a:pt x="17823" y="51793"/>
                  <a:pt x="18026" y="51022"/>
                  <a:pt x="18097" y="50259"/>
                </a:cubicBezTo>
                <a:lnTo>
                  <a:pt x="18097" y="50259"/>
                </a:lnTo>
                <a:cubicBezTo>
                  <a:pt x="18042" y="50981"/>
                  <a:pt x="17864" y="51712"/>
                  <a:pt x="17557" y="52405"/>
                </a:cubicBezTo>
                <a:cubicBezTo>
                  <a:pt x="17086" y="53494"/>
                  <a:pt x="16307" y="54524"/>
                  <a:pt x="15262" y="55452"/>
                </a:cubicBezTo>
                <a:cubicBezTo>
                  <a:pt x="15262" y="55525"/>
                  <a:pt x="15276" y="55613"/>
                  <a:pt x="15276" y="55687"/>
                </a:cubicBezTo>
                <a:cubicBezTo>
                  <a:pt x="16351" y="54760"/>
                  <a:pt x="17131" y="53759"/>
                  <a:pt x="17646" y="52670"/>
                </a:cubicBezTo>
                <a:cubicBezTo>
                  <a:pt x="18669" y="50497"/>
                  <a:pt x="18443" y="47980"/>
                  <a:pt x="17116" y="46379"/>
                </a:cubicBezTo>
                <a:lnTo>
                  <a:pt x="17116" y="46379"/>
                </a:lnTo>
                <a:cubicBezTo>
                  <a:pt x="17896" y="47431"/>
                  <a:pt x="18229" y="48831"/>
                  <a:pt x="18097" y="50259"/>
                </a:cubicBezTo>
                <a:lnTo>
                  <a:pt x="18097" y="50259"/>
                </a:lnTo>
                <a:cubicBezTo>
                  <a:pt x="18213" y="48729"/>
                  <a:pt x="17776" y="47235"/>
                  <a:pt x="16836" y="46195"/>
                </a:cubicBezTo>
                <a:cubicBezTo>
                  <a:pt x="16895" y="46195"/>
                  <a:pt x="16939" y="46210"/>
                  <a:pt x="16969" y="46210"/>
                </a:cubicBezTo>
                <a:cubicBezTo>
                  <a:pt x="17019" y="46265"/>
                  <a:pt x="17068" y="46321"/>
                  <a:pt x="17116" y="46379"/>
                </a:cubicBezTo>
                <a:lnTo>
                  <a:pt x="17116" y="46379"/>
                </a:lnTo>
                <a:cubicBezTo>
                  <a:pt x="17011" y="46237"/>
                  <a:pt x="16898" y="46102"/>
                  <a:pt x="16777" y="45974"/>
                </a:cubicBezTo>
                <a:cubicBezTo>
                  <a:pt x="16763" y="45945"/>
                  <a:pt x="16748" y="45915"/>
                  <a:pt x="16704" y="45901"/>
                </a:cubicBezTo>
                <a:lnTo>
                  <a:pt x="16660" y="45930"/>
                </a:lnTo>
                <a:cubicBezTo>
                  <a:pt x="16616" y="45915"/>
                  <a:pt x="16557" y="45915"/>
                  <a:pt x="16527" y="45901"/>
                </a:cubicBezTo>
                <a:cubicBezTo>
                  <a:pt x="16513" y="45871"/>
                  <a:pt x="16483" y="45842"/>
                  <a:pt x="16454" y="45827"/>
                </a:cubicBezTo>
                <a:lnTo>
                  <a:pt x="16410" y="45857"/>
                </a:lnTo>
                <a:cubicBezTo>
                  <a:pt x="16365" y="45842"/>
                  <a:pt x="16307" y="45827"/>
                  <a:pt x="16262" y="45798"/>
                </a:cubicBezTo>
                <a:lnTo>
                  <a:pt x="16218" y="45754"/>
                </a:lnTo>
                <a:lnTo>
                  <a:pt x="16174" y="45783"/>
                </a:lnTo>
                <a:cubicBezTo>
                  <a:pt x="16100" y="45768"/>
                  <a:pt x="16042" y="45724"/>
                  <a:pt x="15968" y="45709"/>
                </a:cubicBezTo>
                <a:lnTo>
                  <a:pt x="15953" y="45695"/>
                </a:lnTo>
                <a:lnTo>
                  <a:pt x="15939" y="45709"/>
                </a:lnTo>
                <a:cubicBezTo>
                  <a:pt x="15438" y="45503"/>
                  <a:pt x="14982" y="45209"/>
                  <a:pt x="14555" y="44871"/>
                </a:cubicBezTo>
                <a:cubicBezTo>
                  <a:pt x="14555" y="44871"/>
                  <a:pt x="14541" y="44871"/>
                  <a:pt x="14541" y="44841"/>
                </a:cubicBezTo>
                <a:lnTo>
                  <a:pt x="14482" y="44797"/>
                </a:lnTo>
                <a:cubicBezTo>
                  <a:pt x="14114" y="44458"/>
                  <a:pt x="13790" y="44061"/>
                  <a:pt x="13510" y="43620"/>
                </a:cubicBezTo>
                <a:cubicBezTo>
                  <a:pt x="13437" y="43487"/>
                  <a:pt x="13363" y="43355"/>
                  <a:pt x="13304" y="43222"/>
                </a:cubicBezTo>
                <a:cubicBezTo>
                  <a:pt x="13303" y="43219"/>
                  <a:pt x="13301" y="43215"/>
                  <a:pt x="13299" y="43211"/>
                </a:cubicBezTo>
                <a:lnTo>
                  <a:pt x="13299" y="43211"/>
                </a:lnTo>
                <a:cubicBezTo>
                  <a:pt x="13303" y="43223"/>
                  <a:pt x="13304" y="43236"/>
                  <a:pt x="13304" y="43252"/>
                </a:cubicBezTo>
                <a:cubicBezTo>
                  <a:pt x="13319" y="43311"/>
                  <a:pt x="13363" y="43355"/>
                  <a:pt x="13378" y="43428"/>
                </a:cubicBezTo>
                <a:cubicBezTo>
                  <a:pt x="13363" y="43399"/>
                  <a:pt x="13349" y="43384"/>
                  <a:pt x="13334" y="43340"/>
                </a:cubicBezTo>
                <a:cubicBezTo>
                  <a:pt x="13304" y="43281"/>
                  <a:pt x="13275" y="43208"/>
                  <a:pt x="13260" y="43163"/>
                </a:cubicBezTo>
                <a:lnTo>
                  <a:pt x="13260" y="43163"/>
                </a:lnTo>
                <a:cubicBezTo>
                  <a:pt x="13271" y="43169"/>
                  <a:pt x="13281" y="43177"/>
                  <a:pt x="13288" y="43187"/>
                </a:cubicBezTo>
                <a:lnTo>
                  <a:pt x="13288" y="43187"/>
                </a:lnTo>
                <a:cubicBezTo>
                  <a:pt x="13201" y="43002"/>
                  <a:pt x="13120" y="42813"/>
                  <a:pt x="13054" y="42618"/>
                </a:cubicBezTo>
                <a:lnTo>
                  <a:pt x="13054" y="42618"/>
                </a:lnTo>
                <a:cubicBezTo>
                  <a:pt x="13070" y="42695"/>
                  <a:pt x="13091" y="42764"/>
                  <a:pt x="13113" y="42840"/>
                </a:cubicBezTo>
                <a:cubicBezTo>
                  <a:pt x="13069" y="42766"/>
                  <a:pt x="13054" y="42693"/>
                  <a:pt x="13010" y="42619"/>
                </a:cubicBezTo>
                <a:lnTo>
                  <a:pt x="12972" y="42341"/>
                </a:lnTo>
                <a:lnTo>
                  <a:pt x="12972" y="42341"/>
                </a:lnTo>
                <a:cubicBezTo>
                  <a:pt x="12995" y="42434"/>
                  <a:pt x="13023" y="42526"/>
                  <a:pt x="13054" y="42618"/>
                </a:cubicBezTo>
                <a:lnTo>
                  <a:pt x="13054" y="42618"/>
                </a:lnTo>
                <a:cubicBezTo>
                  <a:pt x="13048" y="42590"/>
                  <a:pt x="13043" y="42561"/>
                  <a:pt x="13039" y="42531"/>
                </a:cubicBezTo>
                <a:cubicBezTo>
                  <a:pt x="12995" y="42457"/>
                  <a:pt x="12981" y="42369"/>
                  <a:pt x="12966" y="42295"/>
                </a:cubicBezTo>
                <a:lnTo>
                  <a:pt x="12966" y="42295"/>
                </a:lnTo>
                <a:lnTo>
                  <a:pt x="12972" y="42341"/>
                </a:lnTo>
                <a:lnTo>
                  <a:pt x="12972" y="42341"/>
                </a:lnTo>
                <a:cubicBezTo>
                  <a:pt x="12965" y="42311"/>
                  <a:pt x="12958" y="42281"/>
                  <a:pt x="12951" y="42251"/>
                </a:cubicBezTo>
                <a:cubicBezTo>
                  <a:pt x="12833" y="41677"/>
                  <a:pt x="12775" y="41074"/>
                  <a:pt x="12848" y="40485"/>
                </a:cubicBezTo>
                <a:cubicBezTo>
                  <a:pt x="12871" y="40316"/>
                  <a:pt x="12898" y="40148"/>
                  <a:pt x="12931" y="39983"/>
                </a:cubicBezTo>
                <a:lnTo>
                  <a:pt x="12931" y="39983"/>
                </a:lnTo>
                <a:cubicBezTo>
                  <a:pt x="12907" y="40060"/>
                  <a:pt x="12883" y="40139"/>
                  <a:pt x="12863" y="40220"/>
                </a:cubicBezTo>
                <a:cubicBezTo>
                  <a:pt x="12892" y="40088"/>
                  <a:pt x="12907" y="39955"/>
                  <a:pt x="12922" y="39852"/>
                </a:cubicBezTo>
                <a:cubicBezTo>
                  <a:pt x="12981" y="39676"/>
                  <a:pt x="13039" y="39528"/>
                  <a:pt x="13084" y="39367"/>
                </a:cubicBezTo>
                <a:lnTo>
                  <a:pt x="13084" y="39367"/>
                </a:lnTo>
                <a:cubicBezTo>
                  <a:pt x="13079" y="39385"/>
                  <a:pt x="13075" y="39402"/>
                  <a:pt x="13071" y="39420"/>
                </a:cubicBezTo>
                <a:lnTo>
                  <a:pt x="13071" y="39420"/>
                </a:lnTo>
                <a:cubicBezTo>
                  <a:pt x="13093" y="39348"/>
                  <a:pt x="13117" y="39276"/>
                  <a:pt x="13142" y="39205"/>
                </a:cubicBezTo>
                <a:cubicBezTo>
                  <a:pt x="13157" y="39131"/>
                  <a:pt x="13201" y="39058"/>
                  <a:pt x="13231" y="38984"/>
                </a:cubicBezTo>
                <a:cubicBezTo>
                  <a:pt x="13290" y="38837"/>
                  <a:pt x="13349" y="38704"/>
                  <a:pt x="13422" y="38557"/>
                </a:cubicBezTo>
                <a:cubicBezTo>
                  <a:pt x="13531" y="38340"/>
                  <a:pt x="13647" y="38123"/>
                  <a:pt x="13766" y="37905"/>
                </a:cubicBezTo>
                <a:lnTo>
                  <a:pt x="13766" y="37905"/>
                </a:lnTo>
                <a:lnTo>
                  <a:pt x="13716" y="38042"/>
                </a:lnTo>
                <a:lnTo>
                  <a:pt x="13819" y="37880"/>
                </a:lnTo>
                <a:cubicBezTo>
                  <a:pt x="13849" y="37836"/>
                  <a:pt x="13878" y="37821"/>
                  <a:pt x="13893" y="37792"/>
                </a:cubicBezTo>
                <a:cubicBezTo>
                  <a:pt x="13922" y="37748"/>
                  <a:pt x="13937" y="37689"/>
                  <a:pt x="13952" y="37645"/>
                </a:cubicBezTo>
                <a:lnTo>
                  <a:pt x="13952" y="37645"/>
                </a:lnTo>
                <a:cubicBezTo>
                  <a:pt x="13897" y="37699"/>
                  <a:pt x="13851" y="37762"/>
                  <a:pt x="13813" y="37821"/>
                </a:cubicBezTo>
                <a:lnTo>
                  <a:pt x="13813" y="37821"/>
                </a:lnTo>
                <a:cubicBezTo>
                  <a:pt x="13839" y="37772"/>
                  <a:pt x="13866" y="37723"/>
                  <a:pt x="13893" y="37674"/>
                </a:cubicBezTo>
                <a:cubicBezTo>
                  <a:pt x="13893" y="37660"/>
                  <a:pt x="13908" y="37660"/>
                  <a:pt x="13908" y="37630"/>
                </a:cubicBezTo>
                <a:cubicBezTo>
                  <a:pt x="13952" y="37556"/>
                  <a:pt x="14011" y="37483"/>
                  <a:pt x="14055" y="37409"/>
                </a:cubicBezTo>
                <a:cubicBezTo>
                  <a:pt x="14099" y="37347"/>
                  <a:pt x="14142" y="37282"/>
                  <a:pt x="14185" y="37216"/>
                </a:cubicBezTo>
                <a:lnTo>
                  <a:pt x="14185" y="37216"/>
                </a:lnTo>
                <a:cubicBezTo>
                  <a:pt x="14180" y="37227"/>
                  <a:pt x="14176" y="37237"/>
                  <a:pt x="14173" y="37247"/>
                </a:cubicBezTo>
                <a:cubicBezTo>
                  <a:pt x="14231" y="37203"/>
                  <a:pt x="14290" y="37130"/>
                  <a:pt x="14364" y="37071"/>
                </a:cubicBezTo>
                <a:cubicBezTo>
                  <a:pt x="14379" y="37012"/>
                  <a:pt x="14393" y="36983"/>
                  <a:pt x="14408" y="36924"/>
                </a:cubicBezTo>
                <a:lnTo>
                  <a:pt x="14408" y="36924"/>
                </a:lnTo>
                <a:lnTo>
                  <a:pt x="14364" y="36983"/>
                </a:lnTo>
                <a:cubicBezTo>
                  <a:pt x="14343" y="36993"/>
                  <a:pt x="14325" y="37007"/>
                  <a:pt x="14308" y="37022"/>
                </a:cubicBezTo>
                <a:lnTo>
                  <a:pt x="14308" y="37022"/>
                </a:lnTo>
                <a:cubicBezTo>
                  <a:pt x="14322" y="36999"/>
                  <a:pt x="14336" y="36976"/>
                  <a:pt x="14349" y="36953"/>
                </a:cubicBezTo>
                <a:cubicBezTo>
                  <a:pt x="14440" y="36844"/>
                  <a:pt x="14525" y="36724"/>
                  <a:pt x="14608" y="36600"/>
                </a:cubicBezTo>
                <a:lnTo>
                  <a:pt x="14608" y="36600"/>
                </a:lnTo>
                <a:cubicBezTo>
                  <a:pt x="14600" y="36610"/>
                  <a:pt x="14592" y="36620"/>
                  <a:pt x="14585" y="36629"/>
                </a:cubicBezTo>
                <a:cubicBezTo>
                  <a:pt x="14599" y="36570"/>
                  <a:pt x="14614" y="36541"/>
                  <a:pt x="14629" y="36482"/>
                </a:cubicBezTo>
                <a:cubicBezTo>
                  <a:pt x="14674" y="36438"/>
                  <a:pt x="14718" y="36393"/>
                  <a:pt x="14769" y="36355"/>
                </a:cubicBezTo>
                <a:lnTo>
                  <a:pt x="14769" y="36355"/>
                </a:lnTo>
                <a:cubicBezTo>
                  <a:pt x="14846" y="36260"/>
                  <a:pt x="14918" y="36155"/>
                  <a:pt x="14991" y="36049"/>
                </a:cubicBezTo>
                <a:lnTo>
                  <a:pt x="14991" y="36049"/>
                </a:lnTo>
                <a:lnTo>
                  <a:pt x="14982" y="36055"/>
                </a:lnTo>
                <a:cubicBezTo>
                  <a:pt x="14982" y="36026"/>
                  <a:pt x="14997" y="35967"/>
                  <a:pt x="15026" y="35908"/>
                </a:cubicBezTo>
                <a:cubicBezTo>
                  <a:pt x="15069" y="35851"/>
                  <a:pt x="15127" y="35807"/>
                  <a:pt x="15198" y="35764"/>
                </a:cubicBezTo>
                <a:lnTo>
                  <a:pt x="15198" y="35764"/>
                </a:lnTo>
                <a:lnTo>
                  <a:pt x="15144" y="35835"/>
                </a:lnTo>
                <a:cubicBezTo>
                  <a:pt x="15091" y="35905"/>
                  <a:pt x="15041" y="35977"/>
                  <a:pt x="14991" y="36049"/>
                </a:cubicBezTo>
                <a:lnTo>
                  <a:pt x="14991" y="36049"/>
                </a:lnTo>
                <a:lnTo>
                  <a:pt x="15026" y="36026"/>
                </a:lnTo>
                <a:cubicBezTo>
                  <a:pt x="15056" y="35982"/>
                  <a:pt x="15114" y="35952"/>
                  <a:pt x="15144" y="35908"/>
                </a:cubicBezTo>
                <a:cubicBezTo>
                  <a:pt x="15173" y="35849"/>
                  <a:pt x="15188" y="35820"/>
                  <a:pt x="15203" y="35761"/>
                </a:cubicBezTo>
                <a:lnTo>
                  <a:pt x="15203" y="35761"/>
                </a:lnTo>
                <a:cubicBezTo>
                  <a:pt x="15201" y="35762"/>
                  <a:pt x="15200" y="35763"/>
                  <a:pt x="15198" y="35764"/>
                </a:cubicBezTo>
                <a:lnTo>
                  <a:pt x="15198" y="35764"/>
                </a:lnTo>
                <a:lnTo>
                  <a:pt x="15381" y="35525"/>
                </a:lnTo>
                <a:lnTo>
                  <a:pt x="15381" y="35525"/>
                </a:lnTo>
                <a:cubicBezTo>
                  <a:pt x="15375" y="35530"/>
                  <a:pt x="15370" y="35535"/>
                  <a:pt x="15365" y="35540"/>
                </a:cubicBezTo>
                <a:cubicBezTo>
                  <a:pt x="15365" y="35481"/>
                  <a:pt x="15394" y="35452"/>
                  <a:pt x="15409" y="35393"/>
                </a:cubicBezTo>
                <a:cubicBezTo>
                  <a:pt x="15468" y="35334"/>
                  <a:pt x="15512" y="35305"/>
                  <a:pt x="15585" y="35246"/>
                </a:cubicBezTo>
                <a:lnTo>
                  <a:pt x="15585" y="35246"/>
                </a:lnTo>
                <a:cubicBezTo>
                  <a:pt x="15583" y="35258"/>
                  <a:pt x="15580" y="35268"/>
                  <a:pt x="15577" y="35278"/>
                </a:cubicBezTo>
                <a:lnTo>
                  <a:pt x="15577" y="35278"/>
                </a:lnTo>
                <a:cubicBezTo>
                  <a:pt x="15646" y="35199"/>
                  <a:pt x="15714" y="35116"/>
                  <a:pt x="15777" y="35032"/>
                </a:cubicBezTo>
                <a:lnTo>
                  <a:pt x="15777" y="35032"/>
                </a:lnTo>
                <a:cubicBezTo>
                  <a:pt x="15758" y="35048"/>
                  <a:pt x="15738" y="35064"/>
                  <a:pt x="15718" y="35084"/>
                </a:cubicBezTo>
                <a:cubicBezTo>
                  <a:pt x="15718" y="35025"/>
                  <a:pt x="15733" y="35011"/>
                  <a:pt x="15733" y="34996"/>
                </a:cubicBezTo>
                <a:cubicBezTo>
                  <a:pt x="15733" y="34966"/>
                  <a:pt x="15762" y="34937"/>
                  <a:pt x="15762" y="34922"/>
                </a:cubicBezTo>
                <a:cubicBezTo>
                  <a:pt x="15806" y="34878"/>
                  <a:pt x="15880" y="34819"/>
                  <a:pt x="15939" y="34790"/>
                </a:cubicBezTo>
                <a:lnTo>
                  <a:pt x="15939" y="34790"/>
                </a:lnTo>
                <a:cubicBezTo>
                  <a:pt x="15935" y="34804"/>
                  <a:pt x="15930" y="34817"/>
                  <a:pt x="15925" y="34829"/>
                </a:cubicBezTo>
                <a:lnTo>
                  <a:pt x="15925" y="34829"/>
                </a:lnTo>
                <a:cubicBezTo>
                  <a:pt x="15959" y="34791"/>
                  <a:pt x="15993" y="34753"/>
                  <a:pt x="16026" y="34714"/>
                </a:cubicBezTo>
                <a:lnTo>
                  <a:pt x="16026" y="34714"/>
                </a:lnTo>
                <a:cubicBezTo>
                  <a:pt x="16024" y="34754"/>
                  <a:pt x="16011" y="34793"/>
                  <a:pt x="15997" y="34819"/>
                </a:cubicBezTo>
                <a:lnTo>
                  <a:pt x="16130" y="34702"/>
                </a:lnTo>
                <a:cubicBezTo>
                  <a:pt x="16145" y="34643"/>
                  <a:pt x="16159" y="34599"/>
                  <a:pt x="16174" y="34569"/>
                </a:cubicBezTo>
                <a:lnTo>
                  <a:pt x="16174" y="34569"/>
                </a:lnTo>
                <a:cubicBezTo>
                  <a:pt x="16149" y="34619"/>
                  <a:pt x="16103" y="34648"/>
                  <a:pt x="16054" y="34682"/>
                </a:cubicBezTo>
                <a:lnTo>
                  <a:pt x="16054" y="34682"/>
                </a:lnTo>
                <a:cubicBezTo>
                  <a:pt x="16100" y="34627"/>
                  <a:pt x="16145" y="34570"/>
                  <a:pt x="16187" y="34510"/>
                </a:cubicBezTo>
                <a:lnTo>
                  <a:pt x="16187" y="34510"/>
                </a:lnTo>
                <a:cubicBezTo>
                  <a:pt x="16155" y="34539"/>
                  <a:pt x="16121" y="34566"/>
                  <a:pt x="16086" y="34584"/>
                </a:cubicBezTo>
                <a:cubicBezTo>
                  <a:pt x="16086" y="34525"/>
                  <a:pt x="16100" y="34495"/>
                  <a:pt x="16130" y="34437"/>
                </a:cubicBezTo>
                <a:cubicBezTo>
                  <a:pt x="16174" y="34407"/>
                  <a:pt x="16248" y="34348"/>
                  <a:pt x="16307" y="34304"/>
                </a:cubicBezTo>
                <a:lnTo>
                  <a:pt x="16307" y="34304"/>
                </a:lnTo>
                <a:cubicBezTo>
                  <a:pt x="16301" y="34325"/>
                  <a:pt x="16296" y="34344"/>
                  <a:pt x="16290" y="34361"/>
                </a:cubicBezTo>
                <a:lnTo>
                  <a:pt x="16290" y="34361"/>
                </a:lnTo>
                <a:cubicBezTo>
                  <a:pt x="16325" y="34322"/>
                  <a:pt x="16360" y="34283"/>
                  <a:pt x="16395" y="34244"/>
                </a:cubicBezTo>
                <a:lnTo>
                  <a:pt x="16395" y="34244"/>
                </a:lnTo>
                <a:cubicBezTo>
                  <a:pt x="16392" y="34296"/>
                  <a:pt x="16379" y="34336"/>
                  <a:pt x="16365" y="34363"/>
                </a:cubicBezTo>
                <a:cubicBezTo>
                  <a:pt x="16395" y="34334"/>
                  <a:pt x="16454" y="34275"/>
                  <a:pt x="16498" y="34260"/>
                </a:cubicBezTo>
                <a:cubicBezTo>
                  <a:pt x="16513" y="34201"/>
                  <a:pt x="16527" y="34157"/>
                  <a:pt x="16542" y="34128"/>
                </a:cubicBezTo>
                <a:lnTo>
                  <a:pt x="16542" y="34128"/>
                </a:lnTo>
                <a:cubicBezTo>
                  <a:pt x="16516" y="34153"/>
                  <a:pt x="16468" y="34190"/>
                  <a:pt x="16417" y="34219"/>
                </a:cubicBezTo>
                <a:lnTo>
                  <a:pt x="16417" y="34219"/>
                </a:lnTo>
                <a:cubicBezTo>
                  <a:pt x="16494" y="34130"/>
                  <a:pt x="16568" y="34040"/>
                  <a:pt x="16630" y="33951"/>
                </a:cubicBezTo>
                <a:cubicBezTo>
                  <a:pt x="16671" y="33906"/>
                  <a:pt x="16710" y="33861"/>
                  <a:pt x="16748" y="33816"/>
                </a:cubicBezTo>
                <a:lnTo>
                  <a:pt x="16748" y="33816"/>
                </a:lnTo>
                <a:cubicBezTo>
                  <a:pt x="16748" y="33817"/>
                  <a:pt x="16748" y="33818"/>
                  <a:pt x="16748" y="33819"/>
                </a:cubicBezTo>
                <a:cubicBezTo>
                  <a:pt x="16733" y="33848"/>
                  <a:pt x="16733" y="33863"/>
                  <a:pt x="16719" y="33907"/>
                </a:cubicBezTo>
                <a:cubicBezTo>
                  <a:pt x="16763" y="33863"/>
                  <a:pt x="16807" y="33833"/>
                  <a:pt x="16880" y="33774"/>
                </a:cubicBezTo>
                <a:lnTo>
                  <a:pt x="16939" y="33671"/>
                </a:lnTo>
                <a:lnTo>
                  <a:pt x="16802" y="33751"/>
                </a:lnTo>
                <a:lnTo>
                  <a:pt x="16802" y="33751"/>
                </a:lnTo>
                <a:cubicBezTo>
                  <a:pt x="16869" y="33671"/>
                  <a:pt x="16934" y="33590"/>
                  <a:pt x="16998" y="33509"/>
                </a:cubicBezTo>
                <a:cubicBezTo>
                  <a:pt x="17033" y="33479"/>
                  <a:pt x="17066" y="33446"/>
                  <a:pt x="17099" y="33412"/>
                </a:cubicBezTo>
                <a:lnTo>
                  <a:pt x="17099" y="33412"/>
                </a:lnTo>
                <a:cubicBezTo>
                  <a:pt x="17097" y="33424"/>
                  <a:pt x="17093" y="33437"/>
                  <a:pt x="17086" y="33451"/>
                </a:cubicBezTo>
                <a:cubicBezTo>
                  <a:pt x="17086" y="33451"/>
                  <a:pt x="17057" y="33465"/>
                  <a:pt x="17057" y="33480"/>
                </a:cubicBezTo>
                <a:cubicBezTo>
                  <a:pt x="17116" y="33421"/>
                  <a:pt x="17175" y="33392"/>
                  <a:pt x="17204" y="33392"/>
                </a:cubicBezTo>
                <a:cubicBezTo>
                  <a:pt x="17234" y="33333"/>
                  <a:pt x="17248" y="33303"/>
                  <a:pt x="17263" y="33259"/>
                </a:cubicBezTo>
                <a:lnTo>
                  <a:pt x="17263" y="33259"/>
                </a:lnTo>
                <a:lnTo>
                  <a:pt x="17184" y="33317"/>
                </a:lnTo>
                <a:lnTo>
                  <a:pt x="17184" y="33317"/>
                </a:lnTo>
                <a:cubicBezTo>
                  <a:pt x="17243" y="33246"/>
                  <a:pt x="17299" y="33172"/>
                  <a:pt x="17351" y="33097"/>
                </a:cubicBezTo>
                <a:cubicBezTo>
                  <a:pt x="17373" y="33076"/>
                  <a:pt x="17393" y="33054"/>
                  <a:pt x="17413" y="33032"/>
                </a:cubicBezTo>
                <a:lnTo>
                  <a:pt x="17413" y="33032"/>
                </a:lnTo>
                <a:cubicBezTo>
                  <a:pt x="17412" y="33034"/>
                  <a:pt x="17411" y="33037"/>
                  <a:pt x="17410" y="33039"/>
                </a:cubicBezTo>
                <a:cubicBezTo>
                  <a:pt x="17469" y="33009"/>
                  <a:pt x="17528" y="32965"/>
                  <a:pt x="17557" y="32936"/>
                </a:cubicBezTo>
                <a:cubicBezTo>
                  <a:pt x="17572" y="32877"/>
                  <a:pt x="17602" y="32833"/>
                  <a:pt x="17616" y="32803"/>
                </a:cubicBezTo>
                <a:lnTo>
                  <a:pt x="17616" y="32803"/>
                </a:lnTo>
                <a:lnTo>
                  <a:pt x="17586" y="32822"/>
                </a:lnTo>
                <a:lnTo>
                  <a:pt x="17586" y="32822"/>
                </a:lnTo>
                <a:cubicBezTo>
                  <a:pt x="17625" y="32772"/>
                  <a:pt x="17664" y="32721"/>
                  <a:pt x="17705" y="32671"/>
                </a:cubicBezTo>
                <a:cubicBezTo>
                  <a:pt x="17726" y="32649"/>
                  <a:pt x="17746" y="32628"/>
                  <a:pt x="17766" y="32606"/>
                </a:cubicBezTo>
                <a:lnTo>
                  <a:pt x="17766" y="32606"/>
                </a:lnTo>
                <a:cubicBezTo>
                  <a:pt x="17765" y="32608"/>
                  <a:pt x="17764" y="32610"/>
                  <a:pt x="17763" y="32612"/>
                </a:cubicBezTo>
                <a:cubicBezTo>
                  <a:pt x="17822" y="32582"/>
                  <a:pt x="17866" y="32538"/>
                  <a:pt x="17911" y="32494"/>
                </a:cubicBezTo>
                <a:lnTo>
                  <a:pt x="17969" y="32376"/>
                </a:lnTo>
                <a:lnTo>
                  <a:pt x="17938" y="32397"/>
                </a:lnTo>
                <a:lnTo>
                  <a:pt x="17938" y="32397"/>
                </a:lnTo>
                <a:cubicBezTo>
                  <a:pt x="17977" y="32347"/>
                  <a:pt x="18017" y="32295"/>
                  <a:pt x="18058" y="32244"/>
                </a:cubicBezTo>
                <a:cubicBezTo>
                  <a:pt x="18081" y="32218"/>
                  <a:pt x="18105" y="32191"/>
                  <a:pt x="18128" y="32163"/>
                </a:cubicBezTo>
                <a:lnTo>
                  <a:pt x="18128" y="32163"/>
                </a:lnTo>
                <a:cubicBezTo>
                  <a:pt x="18124" y="32176"/>
                  <a:pt x="18120" y="32188"/>
                  <a:pt x="18117" y="32200"/>
                </a:cubicBezTo>
                <a:cubicBezTo>
                  <a:pt x="18161" y="32156"/>
                  <a:pt x="18220" y="32126"/>
                  <a:pt x="18264" y="32067"/>
                </a:cubicBezTo>
                <a:lnTo>
                  <a:pt x="18308" y="3195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300" y="31949"/>
                  <a:pt x="18311" y="31934"/>
                  <a:pt x="18322" y="31920"/>
                </a:cubicBezTo>
                <a:lnTo>
                  <a:pt x="18322" y="31920"/>
                </a:lnTo>
                <a:cubicBezTo>
                  <a:pt x="18521" y="31050"/>
                  <a:pt x="18355" y="30044"/>
                  <a:pt x="17822" y="29065"/>
                </a:cubicBezTo>
                <a:cubicBezTo>
                  <a:pt x="17116" y="27800"/>
                  <a:pt x="15997" y="26681"/>
                  <a:pt x="14379" y="25622"/>
                </a:cubicBezTo>
                <a:cubicBezTo>
                  <a:pt x="14143" y="25474"/>
                  <a:pt x="13893" y="25327"/>
                  <a:pt x="13658" y="25165"/>
                </a:cubicBezTo>
                <a:cubicBezTo>
                  <a:pt x="12524" y="24444"/>
                  <a:pt x="11641" y="23635"/>
                  <a:pt x="11023" y="22796"/>
                </a:cubicBezTo>
                <a:cubicBezTo>
                  <a:pt x="10508" y="22075"/>
                  <a:pt x="9978" y="21207"/>
                  <a:pt x="9964" y="20206"/>
                </a:cubicBezTo>
                <a:cubicBezTo>
                  <a:pt x="9949" y="19132"/>
                  <a:pt x="10464" y="18028"/>
                  <a:pt x="11391" y="17115"/>
                </a:cubicBezTo>
                <a:cubicBezTo>
                  <a:pt x="11744" y="16762"/>
                  <a:pt x="12127" y="16453"/>
                  <a:pt x="12554" y="16188"/>
                </a:cubicBezTo>
                <a:cubicBezTo>
                  <a:pt x="13569" y="15570"/>
                  <a:pt x="14688" y="15158"/>
                  <a:pt x="15777" y="14776"/>
                </a:cubicBezTo>
                <a:cubicBezTo>
                  <a:pt x="16218" y="14614"/>
                  <a:pt x="16689" y="14437"/>
                  <a:pt x="17131" y="14275"/>
                </a:cubicBezTo>
                <a:cubicBezTo>
                  <a:pt x="18720" y="13657"/>
                  <a:pt x="20251" y="12789"/>
                  <a:pt x="21663" y="11744"/>
                </a:cubicBezTo>
                <a:cubicBezTo>
                  <a:pt x="22870" y="10832"/>
                  <a:pt x="23738" y="9904"/>
                  <a:pt x="24253" y="8963"/>
                </a:cubicBezTo>
                <a:cubicBezTo>
                  <a:pt x="24562" y="8374"/>
                  <a:pt x="24754" y="7785"/>
                  <a:pt x="24783" y="7182"/>
                </a:cubicBezTo>
                <a:cubicBezTo>
                  <a:pt x="24842" y="6461"/>
                  <a:pt x="24710" y="5784"/>
                  <a:pt x="24489" y="4945"/>
                </a:cubicBezTo>
                <a:cubicBezTo>
                  <a:pt x="24077" y="3297"/>
                  <a:pt x="23488" y="1693"/>
                  <a:pt x="22767" y="206"/>
                </a:cubicBezTo>
                <a:lnTo>
                  <a:pt x="22708" y="236"/>
                </a:lnTo>
                <a:cubicBezTo>
                  <a:pt x="23429" y="1737"/>
                  <a:pt x="24018" y="3312"/>
                  <a:pt x="24445" y="4974"/>
                </a:cubicBezTo>
                <a:cubicBezTo>
                  <a:pt x="24636" y="5784"/>
                  <a:pt x="24768" y="6461"/>
                  <a:pt x="24739" y="7182"/>
                </a:cubicBezTo>
                <a:cubicBezTo>
                  <a:pt x="24695" y="7771"/>
                  <a:pt x="24518" y="8359"/>
                  <a:pt x="24224" y="8918"/>
                </a:cubicBezTo>
                <a:cubicBezTo>
                  <a:pt x="23724" y="9860"/>
                  <a:pt x="22855" y="10802"/>
                  <a:pt x="21649" y="11685"/>
                </a:cubicBezTo>
                <a:cubicBezTo>
                  <a:pt x="20221" y="12730"/>
                  <a:pt x="18705" y="13584"/>
                  <a:pt x="17131" y="14202"/>
                </a:cubicBezTo>
                <a:cubicBezTo>
                  <a:pt x="16689" y="14393"/>
                  <a:pt x="16218" y="14555"/>
                  <a:pt x="15777" y="14702"/>
                </a:cubicBezTo>
                <a:cubicBezTo>
                  <a:pt x="14673" y="15085"/>
                  <a:pt x="13555" y="15497"/>
                  <a:pt x="12539" y="16129"/>
                </a:cubicBezTo>
                <a:cubicBezTo>
                  <a:pt x="12112" y="16409"/>
                  <a:pt x="11715" y="16718"/>
                  <a:pt x="11362" y="17071"/>
                </a:cubicBezTo>
                <a:cubicBezTo>
                  <a:pt x="10420" y="18028"/>
                  <a:pt x="9905" y="19132"/>
                  <a:pt x="9905" y="20221"/>
                </a:cubicBezTo>
                <a:cubicBezTo>
                  <a:pt x="9920" y="21192"/>
                  <a:pt x="10420" y="22060"/>
                  <a:pt x="10994" y="22855"/>
                </a:cubicBezTo>
                <a:cubicBezTo>
                  <a:pt x="11597" y="23708"/>
                  <a:pt x="12480" y="24503"/>
                  <a:pt x="13643" y="25239"/>
                </a:cubicBezTo>
                <a:cubicBezTo>
                  <a:pt x="13878" y="25386"/>
                  <a:pt x="14114" y="25533"/>
                  <a:pt x="14364" y="25695"/>
                </a:cubicBezTo>
                <a:cubicBezTo>
                  <a:pt x="15983" y="26755"/>
                  <a:pt x="17101" y="27873"/>
                  <a:pt x="17778" y="29124"/>
                </a:cubicBezTo>
                <a:cubicBezTo>
                  <a:pt x="18324" y="30086"/>
                  <a:pt x="18491" y="31133"/>
                  <a:pt x="18253" y="31990"/>
                </a:cubicBezTo>
                <a:lnTo>
                  <a:pt x="18253" y="31990"/>
                </a:lnTo>
                <a:lnTo>
                  <a:pt x="18289" y="31963"/>
                </a:lnTo>
                <a:lnTo>
                  <a:pt x="18289" y="31963"/>
                </a:lnTo>
                <a:cubicBezTo>
                  <a:pt x="18274" y="31983"/>
                  <a:pt x="18259" y="32003"/>
                  <a:pt x="18243" y="32022"/>
                </a:cubicBezTo>
                <a:lnTo>
                  <a:pt x="18243" y="32022"/>
                </a:lnTo>
                <a:cubicBezTo>
                  <a:pt x="18247" y="32011"/>
                  <a:pt x="18250" y="32001"/>
                  <a:pt x="18253" y="31990"/>
                </a:cubicBezTo>
                <a:lnTo>
                  <a:pt x="18253" y="31990"/>
                </a:lnTo>
                <a:lnTo>
                  <a:pt x="18146" y="32067"/>
                </a:lnTo>
                <a:cubicBezTo>
                  <a:pt x="18146" y="32076"/>
                  <a:pt x="18145" y="32088"/>
                  <a:pt x="18142" y="32102"/>
                </a:cubicBezTo>
                <a:lnTo>
                  <a:pt x="18142" y="32102"/>
                </a:lnTo>
                <a:cubicBezTo>
                  <a:pt x="18164" y="32088"/>
                  <a:pt x="18187" y="32074"/>
                  <a:pt x="18211" y="32063"/>
                </a:cubicBezTo>
                <a:lnTo>
                  <a:pt x="18211" y="32063"/>
                </a:lnTo>
                <a:cubicBezTo>
                  <a:pt x="18184" y="32097"/>
                  <a:pt x="18156" y="32130"/>
                  <a:pt x="18128" y="32163"/>
                </a:cubicBezTo>
                <a:lnTo>
                  <a:pt x="18128" y="32163"/>
                </a:lnTo>
                <a:cubicBezTo>
                  <a:pt x="18134" y="32142"/>
                  <a:pt x="18139" y="32121"/>
                  <a:pt x="18142" y="32102"/>
                </a:cubicBezTo>
                <a:lnTo>
                  <a:pt x="18142" y="32102"/>
                </a:lnTo>
                <a:cubicBezTo>
                  <a:pt x="18112" y="32121"/>
                  <a:pt x="18085" y="32141"/>
                  <a:pt x="18062" y="32157"/>
                </a:cubicBezTo>
                <a:lnTo>
                  <a:pt x="18062" y="32157"/>
                </a:lnTo>
                <a:cubicBezTo>
                  <a:pt x="18065" y="32146"/>
                  <a:pt x="18068" y="32135"/>
                  <a:pt x="18072" y="32126"/>
                </a:cubicBezTo>
                <a:lnTo>
                  <a:pt x="18072" y="32126"/>
                </a:lnTo>
                <a:cubicBezTo>
                  <a:pt x="18064" y="32131"/>
                  <a:pt x="18056" y="32136"/>
                  <a:pt x="18048" y="32141"/>
                </a:cubicBezTo>
                <a:lnTo>
                  <a:pt x="18048" y="32141"/>
                </a:lnTo>
                <a:cubicBezTo>
                  <a:pt x="18046" y="32151"/>
                  <a:pt x="18045" y="32161"/>
                  <a:pt x="18043" y="32170"/>
                </a:cubicBezTo>
                <a:cubicBezTo>
                  <a:pt x="18049" y="32166"/>
                  <a:pt x="18055" y="32162"/>
                  <a:pt x="18062" y="32157"/>
                </a:cubicBezTo>
                <a:lnTo>
                  <a:pt x="18062" y="32157"/>
                </a:lnTo>
                <a:cubicBezTo>
                  <a:pt x="18056" y="32182"/>
                  <a:pt x="18053" y="32209"/>
                  <a:pt x="18043" y="32229"/>
                </a:cubicBezTo>
                <a:cubicBezTo>
                  <a:pt x="18043" y="32229"/>
                  <a:pt x="18043" y="32244"/>
                  <a:pt x="18014" y="32244"/>
                </a:cubicBezTo>
                <a:cubicBezTo>
                  <a:pt x="17969" y="32288"/>
                  <a:pt x="17896" y="32347"/>
                  <a:pt x="17837" y="32376"/>
                </a:cubicBezTo>
                <a:cubicBezTo>
                  <a:pt x="17846" y="32358"/>
                  <a:pt x="17850" y="32333"/>
                  <a:pt x="17855" y="32303"/>
                </a:cubicBezTo>
                <a:lnTo>
                  <a:pt x="17855" y="32303"/>
                </a:lnTo>
                <a:cubicBezTo>
                  <a:pt x="17828" y="32318"/>
                  <a:pt x="17799" y="32332"/>
                  <a:pt x="17768" y="32349"/>
                </a:cubicBezTo>
                <a:lnTo>
                  <a:pt x="17768" y="32349"/>
                </a:lnTo>
                <a:cubicBezTo>
                  <a:pt x="17771" y="32335"/>
                  <a:pt x="17774" y="32320"/>
                  <a:pt x="17778" y="32303"/>
                </a:cubicBezTo>
                <a:lnTo>
                  <a:pt x="17778" y="32303"/>
                </a:lnTo>
                <a:cubicBezTo>
                  <a:pt x="17760" y="32314"/>
                  <a:pt x="17742" y="32324"/>
                  <a:pt x="17724" y="32335"/>
                </a:cubicBezTo>
                <a:lnTo>
                  <a:pt x="17724" y="32335"/>
                </a:lnTo>
                <a:cubicBezTo>
                  <a:pt x="17722" y="32349"/>
                  <a:pt x="17721" y="32363"/>
                  <a:pt x="17719" y="32376"/>
                </a:cubicBezTo>
                <a:cubicBezTo>
                  <a:pt x="17736" y="32367"/>
                  <a:pt x="17753" y="32358"/>
                  <a:pt x="17768" y="32349"/>
                </a:cubicBezTo>
                <a:lnTo>
                  <a:pt x="17768" y="32349"/>
                </a:lnTo>
                <a:cubicBezTo>
                  <a:pt x="17762" y="32382"/>
                  <a:pt x="17759" y="32409"/>
                  <a:pt x="17749" y="32450"/>
                </a:cubicBezTo>
                <a:cubicBezTo>
                  <a:pt x="17675" y="32494"/>
                  <a:pt x="17602" y="32538"/>
                  <a:pt x="17543" y="32582"/>
                </a:cubicBezTo>
                <a:cubicBezTo>
                  <a:pt x="17551" y="32549"/>
                  <a:pt x="17555" y="32524"/>
                  <a:pt x="17556" y="32499"/>
                </a:cubicBezTo>
                <a:lnTo>
                  <a:pt x="17556" y="32499"/>
                </a:lnTo>
                <a:cubicBezTo>
                  <a:pt x="17530" y="32512"/>
                  <a:pt x="17505" y="32525"/>
                  <a:pt x="17480" y="32540"/>
                </a:cubicBezTo>
                <a:lnTo>
                  <a:pt x="17480" y="32540"/>
                </a:lnTo>
                <a:cubicBezTo>
                  <a:pt x="17482" y="32523"/>
                  <a:pt x="17484" y="32508"/>
                  <a:pt x="17484" y="32494"/>
                </a:cubicBezTo>
                <a:lnTo>
                  <a:pt x="17484" y="32494"/>
                </a:lnTo>
                <a:cubicBezTo>
                  <a:pt x="17461" y="32503"/>
                  <a:pt x="17436" y="32515"/>
                  <a:pt x="17411" y="32529"/>
                </a:cubicBezTo>
                <a:lnTo>
                  <a:pt x="17411" y="32529"/>
                </a:lnTo>
                <a:cubicBezTo>
                  <a:pt x="17411" y="32547"/>
                  <a:pt x="17411" y="32564"/>
                  <a:pt x="17410" y="32582"/>
                </a:cubicBezTo>
                <a:cubicBezTo>
                  <a:pt x="17434" y="32566"/>
                  <a:pt x="17457" y="32553"/>
                  <a:pt x="17480" y="32540"/>
                </a:cubicBezTo>
                <a:lnTo>
                  <a:pt x="17480" y="32540"/>
                </a:lnTo>
                <a:cubicBezTo>
                  <a:pt x="17475" y="32575"/>
                  <a:pt x="17464" y="32616"/>
                  <a:pt x="17454" y="32656"/>
                </a:cubicBezTo>
                <a:cubicBezTo>
                  <a:pt x="17366" y="32715"/>
                  <a:pt x="17307" y="32744"/>
                  <a:pt x="17204" y="32803"/>
                </a:cubicBezTo>
                <a:cubicBezTo>
                  <a:pt x="17230" y="32761"/>
                  <a:pt x="17241" y="32723"/>
                  <a:pt x="17245" y="32687"/>
                </a:cubicBezTo>
                <a:lnTo>
                  <a:pt x="17245" y="32687"/>
                </a:lnTo>
                <a:cubicBezTo>
                  <a:pt x="17220" y="32700"/>
                  <a:pt x="17195" y="32713"/>
                  <a:pt x="17169" y="32727"/>
                </a:cubicBezTo>
                <a:lnTo>
                  <a:pt x="17169" y="32727"/>
                </a:lnTo>
                <a:cubicBezTo>
                  <a:pt x="17172" y="32704"/>
                  <a:pt x="17175" y="32682"/>
                  <a:pt x="17175" y="32656"/>
                </a:cubicBezTo>
                <a:lnTo>
                  <a:pt x="17175" y="32656"/>
                </a:lnTo>
                <a:cubicBezTo>
                  <a:pt x="17138" y="32685"/>
                  <a:pt x="17099" y="32707"/>
                  <a:pt x="17055" y="32729"/>
                </a:cubicBezTo>
                <a:lnTo>
                  <a:pt x="17055" y="32729"/>
                </a:lnTo>
                <a:cubicBezTo>
                  <a:pt x="17035" y="32200"/>
                  <a:pt x="16930" y="31617"/>
                  <a:pt x="16674" y="30993"/>
                </a:cubicBezTo>
                <a:cubicBezTo>
                  <a:pt x="16027" y="29271"/>
                  <a:pt x="14835" y="27726"/>
                  <a:pt x="13157" y="26401"/>
                </a:cubicBezTo>
                <a:cubicBezTo>
                  <a:pt x="12922" y="26210"/>
                  <a:pt x="12672" y="26019"/>
                  <a:pt x="12377" y="25798"/>
                </a:cubicBezTo>
                <a:cubicBezTo>
                  <a:pt x="10994" y="24768"/>
                  <a:pt x="10067" y="23753"/>
                  <a:pt x="9537" y="22708"/>
                </a:cubicBezTo>
                <a:cubicBezTo>
                  <a:pt x="9140" y="21898"/>
                  <a:pt x="8786" y="21104"/>
                  <a:pt x="8845" y="20206"/>
                </a:cubicBezTo>
                <a:cubicBezTo>
                  <a:pt x="8919" y="19220"/>
                  <a:pt x="9404" y="18190"/>
                  <a:pt x="10273" y="17336"/>
                </a:cubicBezTo>
                <a:cubicBezTo>
                  <a:pt x="10582" y="16998"/>
                  <a:pt x="10950" y="16703"/>
                  <a:pt x="11347" y="16424"/>
                </a:cubicBezTo>
                <a:cubicBezTo>
                  <a:pt x="12201" y="15820"/>
                  <a:pt x="13187" y="15394"/>
                  <a:pt x="14143" y="14982"/>
                </a:cubicBezTo>
                <a:cubicBezTo>
                  <a:pt x="14585" y="14776"/>
                  <a:pt x="15056" y="14570"/>
                  <a:pt x="15497" y="14349"/>
                </a:cubicBezTo>
                <a:cubicBezTo>
                  <a:pt x="16969" y="13613"/>
                  <a:pt x="18352" y="12671"/>
                  <a:pt x="19618" y="11553"/>
                </a:cubicBezTo>
                <a:cubicBezTo>
                  <a:pt x="20692" y="10596"/>
                  <a:pt x="21443" y="9654"/>
                  <a:pt x="21899" y="8683"/>
                </a:cubicBezTo>
                <a:cubicBezTo>
                  <a:pt x="22178" y="8109"/>
                  <a:pt x="22340" y="7550"/>
                  <a:pt x="22384" y="6961"/>
                </a:cubicBezTo>
                <a:cubicBezTo>
                  <a:pt x="22458" y="6196"/>
                  <a:pt x="22326" y="5445"/>
                  <a:pt x="22193" y="4798"/>
                </a:cubicBezTo>
                <a:cubicBezTo>
                  <a:pt x="21869" y="3164"/>
                  <a:pt x="21354" y="1619"/>
                  <a:pt x="20648" y="192"/>
                </a:cubicBezTo>
                <a:lnTo>
                  <a:pt x="20589" y="221"/>
                </a:lnTo>
                <a:cubicBezTo>
                  <a:pt x="21295" y="1634"/>
                  <a:pt x="21810" y="3179"/>
                  <a:pt x="22134" y="4827"/>
                </a:cubicBezTo>
                <a:cubicBezTo>
                  <a:pt x="22267" y="5445"/>
                  <a:pt x="22384" y="6196"/>
                  <a:pt x="22311" y="6961"/>
                </a:cubicBezTo>
                <a:cubicBezTo>
                  <a:pt x="22252" y="7520"/>
                  <a:pt x="22090" y="8094"/>
                  <a:pt x="21825" y="8668"/>
                </a:cubicBezTo>
                <a:cubicBezTo>
                  <a:pt x="21369" y="9625"/>
                  <a:pt x="20633" y="10567"/>
                  <a:pt x="19559" y="11494"/>
                </a:cubicBezTo>
                <a:cubicBezTo>
                  <a:pt x="18293" y="12627"/>
                  <a:pt x="16910" y="13554"/>
                  <a:pt x="15468" y="14275"/>
                </a:cubicBezTo>
                <a:cubicBezTo>
                  <a:pt x="15026" y="14496"/>
                  <a:pt x="14555" y="14702"/>
                  <a:pt x="14099" y="14908"/>
                </a:cubicBezTo>
                <a:cubicBezTo>
                  <a:pt x="13157" y="15320"/>
                  <a:pt x="12186" y="15762"/>
                  <a:pt x="11303" y="16350"/>
                </a:cubicBezTo>
                <a:cubicBezTo>
                  <a:pt x="10920" y="16630"/>
                  <a:pt x="10552" y="16924"/>
                  <a:pt x="10243" y="17263"/>
                </a:cubicBezTo>
                <a:cubicBezTo>
                  <a:pt x="9375" y="18146"/>
                  <a:pt x="8860" y="19176"/>
                  <a:pt x="8786" y="20176"/>
                </a:cubicBezTo>
                <a:cubicBezTo>
                  <a:pt x="8713" y="21104"/>
                  <a:pt x="9081" y="21913"/>
                  <a:pt x="9478" y="22722"/>
                </a:cubicBezTo>
                <a:cubicBezTo>
                  <a:pt x="10023" y="23782"/>
                  <a:pt x="10935" y="24797"/>
                  <a:pt x="12333" y="25842"/>
                </a:cubicBezTo>
                <a:cubicBezTo>
                  <a:pt x="12627" y="26063"/>
                  <a:pt x="12892" y="26269"/>
                  <a:pt x="13128" y="26460"/>
                </a:cubicBezTo>
                <a:cubicBezTo>
                  <a:pt x="14805" y="27785"/>
                  <a:pt x="15983" y="29330"/>
                  <a:pt x="16616" y="31037"/>
                </a:cubicBezTo>
                <a:cubicBezTo>
                  <a:pt x="16857" y="31663"/>
                  <a:pt x="16975" y="32247"/>
                  <a:pt x="16983" y="32764"/>
                </a:cubicBezTo>
                <a:lnTo>
                  <a:pt x="16983" y="32764"/>
                </a:lnTo>
                <a:cubicBezTo>
                  <a:pt x="17008" y="32752"/>
                  <a:pt x="17032" y="32740"/>
                  <a:pt x="17055" y="32729"/>
                </a:cubicBezTo>
                <a:lnTo>
                  <a:pt x="17055" y="32729"/>
                </a:lnTo>
                <a:cubicBezTo>
                  <a:pt x="17056" y="32749"/>
                  <a:pt x="17057" y="32769"/>
                  <a:pt x="17057" y="32788"/>
                </a:cubicBezTo>
                <a:cubicBezTo>
                  <a:pt x="17096" y="32766"/>
                  <a:pt x="17133" y="32746"/>
                  <a:pt x="17169" y="32727"/>
                </a:cubicBezTo>
                <a:lnTo>
                  <a:pt x="17169" y="32727"/>
                </a:lnTo>
                <a:cubicBezTo>
                  <a:pt x="17165" y="32756"/>
                  <a:pt x="17160" y="32785"/>
                  <a:pt x="17160" y="32818"/>
                </a:cubicBezTo>
                <a:cubicBezTo>
                  <a:pt x="17057" y="32877"/>
                  <a:pt x="16983" y="32906"/>
                  <a:pt x="16895" y="32965"/>
                </a:cubicBezTo>
                <a:cubicBezTo>
                  <a:pt x="16905" y="32927"/>
                  <a:pt x="16908" y="32895"/>
                  <a:pt x="16909" y="32862"/>
                </a:cubicBezTo>
                <a:lnTo>
                  <a:pt x="16909" y="32862"/>
                </a:lnTo>
                <a:cubicBezTo>
                  <a:pt x="16885" y="32875"/>
                  <a:pt x="16861" y="32887"/>
                  <a:pt x="16836" y="32899"/>
                </a:cubicBezTo>
                <a:lnTo>
                  <a:pt x="16836" y="32899"/>
                </a:lnTo>
                <a:lnTo>
                  <a:pt x="16836" y="32818"/>
                </a:lnTo>
                <a:cubicBezTo>
                  <a:pt x="16794" y="32846"/>
                  <a:pt x="16753" y="32867"/>
                  <a:pt x="16711" y="32888"/>
                </a:cubicBezTo>
                <a:lnTo>
                  <a:pt x="16711" y="32888"/>
                </a:lnTo>
                <a:cubicBezTo>
                  <a:pt x="16713" y="32914"/>
                  <a:pt x="16716" y="32939"/>
                  <a:pt x="16719" y="32965"/>
                </a:cubicBezTo>
                <a:cubicBezTo>
                  <a:pt x="16758" y="32939"/>
                  <a:pt x="16797" y="32918"/>
                  <a:pt x="16836" y="32899"/>
                </a:cubicBezTo>
                <a:lnTo>
                  <a:pt x="16836" y="32899"/>
                </a:lnTo>
                <a:lnTo>
                  <a:pt x="16836" y="33009"/>
                </a:lnTo>
                <a:cubicBezTo>
                  <a:pt x="16748" y="33053"/>
                  <a:pt x="16660" y="33097"/>
                  <a:pt x="16586" y="33156"/>
                </a:cubicBezTo>
                <a:cubicBezTo>
                  <a:pt x="16582" y="33138"/>
                  <a:pt x="16578" y="33120"/>
                  <a:pt x="16576" y="33101"/>
                </a:cubicBezTo>
                <a:lnTo>
                  <a:pt x="16576" y="33101"/>
                </a:lnTo>
                <a:lnTo>
                  <a:pt x="16513" y="33131"/>
                </a:lnTo>
                <a:lnTo>
                  <a:pt x="16513" y="33186"/>
                </a:lnTo>
                <a:cubicBezTo>
                  <a:pt x="16439" y="33230"/>
                  <a:pt x="16365" y="33274"/>
                  <a:pt x="16277" y="33318"/>
                </a:cubicBezTo>
                <a:cubicBezTo>
                  <a:pt x="16248" y="33318"/>
                  <a:pt x="16233" y="33333"/>
                  <a:pt x="16218" y="33333"/>
                </a:cubicBezTo>
                <a:lnTo>
                  <a:pt x="16218" y="33303"/>
                </a:lnTo>
                <a:lnTo>
                  <a:pt x="16218" y="33303"/>
                </a:lnTo>
                <a:cubicBezTo>
                  <a:pt x="16200" y="33313"/>
                  <a:pt x="16182" y="33322"/>
                  <a:pt x="16164" y="33331"/>
                </a:cubicBezTo>
                <a:lnTo>
                  <a:pt x="16164" y="33331"/>
                </a:lnTo>
                <a:cubicBezTo>
                  <a:pt x="16159" y="33287"/>
                  <a:pt x="16159" y="33240"/>
                  <a:pt x="16159" y="33200"/>
                </a:cubicBezTo>
                <a:cubicBezTo>
                  <a:pt x="16123" y="33216"/>
                  <a:pt x="16086" y="33232"/>
                  <a:pt x="16050" y="33248"/>
                </a:cubicBezTo>
                <a:lnTo>
                  <a:pt x="16050" y="33248"/>
                </a:lnTo>
                <a:cubicBezTo>
                  <a:pt x="16006" y="32989"/>
                  <a:pt x="15943" y="32712"/>
                  <a:pt x="15880" y="32435"/>
                </a:cubicBezTo>
                <a:cubicBezTo>
                  <a:pt x="15350" y="30404"/>
                  <a:pt x="14143" y="28565"/>
                  <a:pt x="12304" y="26946"/>
                </a:cubicBezTo>
                <a:cubicBezTo>
                  <a:pt x="12039" y="26725"/>
                  <a:pt x="11759" y="26490"/>
                  <a:pt x="11435" y="26210"/>
                </a:cubicBezTo>
                <a:cubicBezTo>
                  <a:pt x="10346" y="25312"/>
                  <a:pt x="9022" y="24106"/>
                  <a:pt x="8448" y="22575"/>
                </a:cubicBezTo>
                <a:cubicBezTo>
                  <a:pt x="8183" y="21854"/>
                  <a:pt x="7918" y="21030"/>
                  <a:pt x="8051" y="20147"/>
                </a:cubicBezTo>
                <a:cubicBezTo>
                  <a:pt x="8212" y="18970"/>
                  <a:pt x="8934" y="18028"/>
                  <a:pt x="9478" y="17439"/>
                </a:cubicBezTo>
                <a:cubicBezTo>
                  <a:pt x="9772" y="17130"/>
                  <a:pt x="10111" y="16836"/>
                  <a:pt x="10479" y="16571"/>
                </a:cubicBezTo>
                <a:cubicBezTo>
                  <a:pt x="11244" y="16012"/>
                  <a:pt x="12112" y="15541"/>
                  <a:pt x="12936" y="15129"/>
                </a:cubicBezTo>
                <a:cubicBezTo>
                  <a:pt x="13378" y="14879"/>
                  <a:pt x="13864" y="14643"/>
                  <a:pt x="14305" y="14393"/>
                </a:cubicBezTo>
                <a:cubicBezTo>
                  <a:pt x="15688" y="13584"/>
                  <a:pt x="16969" y="12568"/>
                  <a:pt x="18117" y="11391"/>
                </a:cubicBezTo>
                <a:cubicBezTo>
                  <a:pt x="19073" y="10390"/>
                  <a:pt x="19735" y="9434"/>
                  <a:pt x="20148" y="8462"/>
                </a:cubicBezTo>
                <a:cubicBezTo>
                  <a:pt x="20398" y="7918"/>
                  <a:pt x="20545" y="7344"/>
                  <a:pt x="20618" y="6770"/>
                </a:cubicBezTo>
                <a:cubicBezTo>
                  <a:pt x="20692" y="6166"/>
                  <a:pt x="20648" y="5519"/>
                  <a:pt x="20515" y="4680"/>
                </a:cubicBezTo>
                <a:cubicBezTo>
                  <a:pt x="20280" y="3061"/>
                  <a:pt x="19809" y="1546"/>
                  <a:pt x="19103" y="162"/>
                </a:cubicBezTo>
                <a:lnTo>
                  <a:pt x="18808" y="118"/>
                </a:lnTo>
                <a:lnTo>
                  <a:pt x="18808" y="118"/>
                </a:lnTo>
                <a:cubicBezTo>
                  <a:pt x="19485" y="1487"/>
                  <a:pt x="19971" y="3002"/>
                  <a:pt x="20221" y="4607"/>
                </a:cubicBezTo>
                <a:cubicBezTo>
                  <a:pt x="20354" y="5445"/>
                  <a:pt x="20368" y="6078"/>
                  <a:pt x="20324" y="6682"/>
                </a:cubicBezTo>
                <a:cubicBezTo>
                  <a:pt x="20265" y="7226"/>
                  <a:pt x="20118" y="7800"/>
                  <a:pt x="19883" y="8359"/>
                </a:cubicBezTo>
                <a:cubicBezTo>
                  <a:pt x="19471" y="9330"/>
                  <a:pt x="18808" y="10272"/>
                  <a:pt x="17852" y="11258"/>
                </a:cubicBezTo>
                <a:cubicBezTo>
                  <a:pt x="16719" y="12436"/>
                  <a:pt x="15438" y="13436"/>
                  <a:pt x="14070" y="14246"/>
                </a:cubicBezTo>
                <a:cubicBezTo>
                  <a:pt x="13628" y="14496"/>
                  <a:pt x="13157" y="14731"/>
                  <a:pt x="12701" y="14982"/>
                </a:cubicBezTo>
                <a:cubicBezTo>
                  <a:pt x="11877" y="15423"/>
                  <a:pt x="11009" y="15865"/>
                  <a:pt x="10214" y="16453"/>
                </a:cubicBezTo>
                <a:cubicBezTo>
                  <a:pt x="9846" y="16718"/>
                  <a:pt x="9522" y="17012"/>
                  <a:pt x="9228" y="17336"/>
                </a:cubicBezTo>
                <a:cubicBezTo>
                  <a:pt x="8654" y="17925"/>
                  <a:pt x="7933" y="18881"/>
                  <a:pt x="7771" y="20073"/>
                </a:cubicBezTo>
                <a:cubicBezTo>
                  <a:pt x="7639" y="20971"/>
                  <a:pt x="7918" y="21825"/>
                  <a:pt x="8168" y="22531"/>
                </a:cubicBezTo>
                <a:cubicBezTo>
                  <a:pt x="8772" y="24076"/>
                  <a:pt x="10096" y="25312"/>
                  <a:pt x="11170" y="26195"/>
                </a:cubicBezTo>
                <a:cubicBezTo>
                  <a:pt x="11480" y="26460"/>
                  <a:pt x="11759" y="26696"/>
                  <a:pt x="12039" y="26917"/>
                </a:cubicBezTo>
                <a:cubicBezTo>
                  <a:pt x="13864" y="28535"/>
                  <a:pt x="15056" y="30360"/>
                  <a:pt x="15585" y="32362"/>
                </a:cubicBezTo>
                <a:cubicBezTo>
                  <a:pt x="15674" y="32715"/>
                  <a:pt x="15733" y="33024"/>
                  <a:pt x="15777" y="33318"/>
                </a:cubicBezTo>
                <a:cubicBezTo>
                  <a:pt x="15674" y="33377"/>
                  <a:pt x="15571" y="33421"/>
                  <a:pt x="15482" y="33480"/>
                </a:cubicBezTo>
                <a:cubicBezTo>
                  <a:pt x="15438" y="33259"/>
                  <a:pt x="15409" y="33039"/>
                  <a:pt x="15350" y="32818"/>
                </a:cubicBezTo>
                <a:cubicBezTo>
                  <a:pt x="14879" y="30728"/>
                  <a:pt x="13658" y="28771"/>
                  <a:pt x="11744" y="27049"/>
                </a:cubicBezTo>
                <a:cubicBezTo>
                  <a:pt x="11465" y="26799"/>
                  <a:pt x="11200" y="26549"/>
                  <a:pt x="10861" y="26269"/>
                </a:cubicBezTo>
                <a:cubicBezTo>
                  <a:pt x="9669" y="25254"/>
                  <a:pt x="8360" y="24003"/>
                  <a:pt x="7830" y="22443"/>
                </a:cubicBezTo>
                <a:cubicBezTo>
                  <a:pt x="7565" y="21707"/>
                  <a:pt x="7374" y="20898"/>
                  <a:pt x="7521" y="20029"/>
                </a:cubicBezTo>
                <a:cubicBezTo>
                  <a:pt x="7712" y="18881"/>
                  <a:pt x="8404" y="17954"/>
                  <a:pt x="8948" y="17380"/>
                </a:cubicBezTo>
                <a:cubicBezTo>
                  <a:pt x="9243" y="17071"/>
                  <a:pt x="9552" y="16792"/>
                  <a:pt x="9920" y="16527"/>
                </a:cubicBezTo>
                <a:cubicBezTo>
                  <a:pt x="10655" y="15953"/>
                  <a:pt x="11480" y="15511"/>
                  <a:pt x="12274" y="15070"/>
                </a:cubicBezTo>
                <a:cubicBezTo>
                  <a:pt x="12716" y="14805"/>
                  <a:pt x="13201" y="14570"/>
                  <a:pt x="13643" y="14290"/>
                </a:cubicBezTo>
                <a:cubicBezTo>
                  <a:pt x="14997" y="13466"/>
                  <a:pt x="16233" y="12436"/>
                  <a:pt x="17337" y="11244"/>
                </a:cubicBezTo>
                <a:cubicBezTo>
                  <a:pt x="18249" y="10243"/>
                  <a:pt x="18897" y="9286"/>
                  <a:pt x="19279" y="8300"/>
                </a:cubicBezTo>
                <a:cubicBezTo>
                  <a:pt x="19529" y="7741"/>
                  <a:pt x="19677" y="7182"/>
                  <a:pt x="19721" y="6623"/>
                </a:cubicBezTo>
                <a:cubicBezTo>
                  <a:pt x="19809" y="6019"/>
                  <a:pt x="19780" y="5357"/>
                  <a:pt x="19677" y="4548"/>
                </a:cubicBezTo>
                <a:cubicBezTo>
                  <a:pt x="19456" y="2944"/>
                  <a:pt x="18985" y="1443"/>
                  <a:pt x="18308" y="59"/>
                </a:cubicBezTo>
                <a:lnTo>
                  <a:pt x="18249" y="89"/>
                </a:lnTo>
                <a:cubicBezTo>
                  <a:pt x="18941" y="1457"/>
                  <a:pt x="19397" y="2958"/>
                  <a:pt x="19618" y="4562"/>
                </a:cubicBezTo>
                <a:cubicBezTo>
                  <a:pt x="19721" y="5372"/>
                  <a:pt x="19750" y="6034"/>
                  <a:pt x="19677" y="6623"/>
                </a:cubicBezTo>
                <a:cubicBezTo>
                  <a:pt x="19618" y="7182"/>
                  <a:pt x="19471" y="7726"/>
                  <a:pt x="19235" y="8286"/>
                </a:cubicBezTo>
                <a:cubicBezTo>
                  <a:pt x="18823" y="9257"/>
                  <a:pt x="18205" y="10213"/>
                  <a:pt x="17278" y="11199"/>
                </a:cubicBezTo>
                <a:cubicBezTo>
                  <a:pt x="16189" y="12406"/>
                  <a:pt x="14938" y="13407"/>
                  <a:pt x="13599" y="14260"/>
                </a:cubicBezTo>
                <a:cubicBezTo>
                  <a:pt x="13157" y="14540"/>
                  <a:pt x="12701" y="14790"/>
                  <a:pt x="12259" y="15026"/>
                </a:cubicBezTo>
                <a:cubicBezTo>
                  <a:pt x="11465" y="15467"/>
                  <a:pt x="10641" y="15938"/>
                  <a:pt x="9890" y="16497"/>
                </a:cubicBezTo>
                <a:cubicBezTo>
                  <a:pt x="9537" y="16777"/>
                  <a:pt x="9198" y="17071"/>
                  <a:pt x="8904" y="17366"/>
                </a:cubicBezTo>
                <a:cubicBezTo>
                  <a:pt x="8360" y="17954"/>
                  <a:pt x="7668" y="18881"/>
                  <a:pt x="7462" y="20059"/>
                </a:cubicBezTo>
                <a:cubicBezTo>
                  <a:pt x="7315" y="20912"/>
                  <a:pt x="7506" y="21751"/>
                  <a:pt x="7771" y="22502"/>
                </a:cubicBezTo>
                <a:cubicBezTo>
                  <a:pt x="8301" y="24062"/>
                  <a:pt x="9611" y="25327"/>
                  <a:pt x="10817" y="26343"/>
                </a:cubicBezTo>
                <a:cubicBezTo>
                  <a:pt x="11141" y="26622"/>
                  <a:pt x="11435" y="26858"/>
                  <a:pt x="11700" y="27123"/>
                </a:cubicBezTo>
                <a:cubicBezTo>
                  <a:pt x="13599" y="28830"/>
                  <a:pt x="14791" y="30758"/>
                  <a:pt x="15276" y="32862"/>
                </a:cubicBezTo>
                <a:cubicBezTo>
                  <a:pt x="15335" y="33097"/>
                  <a:pt x="15365" y="33333"/>
                  <a:pt x="15409" y="33539"/>
                </a:cubicBezTo>
                <a:cubicBezTo>
                  <a:pt x="15306" y="33598"/>
                  <a:pt x="15217" y="33642"/>
                  <a:pt x="15114" y="33701"/>
                </a:cubicBezTo>
                <a:cubicBezTo>
                  <a:pt x="15100" y="33568"/>
                  <a:pt x="15070" y="33451"/>
                  <a:pt x="15041" y="33303"/>
                </a:cubicBezTo>
                <a:cubicBezTo>
                  <a:pt x="14614" y="31125"/>
                  <a:pt x="13393" y="29080"/>
                  <a:pt x="11406" y="27240"/>
                </a:cubicBezTo>
                <a:cubicBezTo>
                  <a:pt x="11141" y="26990"/>
                  <a:pt x="10847" y="26725"/>
                  <a:pt x="10508" y="26431"/>
                </a:cubicBezTo>
                <a:cubicBezTo>
                  <a:pt x="9184" y="25298"/>
                  <a:pt x="7918" y="24032"/>
                  <a:pt x="7418" y="22428"/>
                </a:cubicBezTo>
                <a:cubicBezTo>
                  <a:pt x="7212" y="21781"/>
                  <a:pt x="7020" y="20912"/>
                  <a:pt x="7197" y="20059"/>
                </a:cubicBezTo>
                <a:cubicBezTo>
                  <a:pt x="7418" y="18926"/>
                  <a:pt x="8095" y="18013"/>
                  <a:pt x="8639" y="17454"/>
                </a:cubicBezTo>
                <a:cubicBezTo>
                  <a:pt x="8904" y="17160"/>
                  <a:pt x="9243" y="16865"/>
                  <a:pt x="9566" y="16600"/>
                </a:cubicBezTo>
                <a:cubicBezTo>
                  <a:pt x="10287" y="16041"/>
                  <a:pt x="11067" y="15585"/>
                  <a:pt x="11818" y="15143"/>
                </a:cubicBezTo>
                <a:cubicBezTo>
                  <a:pt x="12259" y="14879"/>
                  <a:pt x="12730" y="14614"/>
                  <a:pt x="13157" y="14319"/>
                </a:cubicBezTo>
                <a:cubicBezTo>
                  <a:pt x="14482" y="13451"/>
                  <a:pt x="15703" y="12406"/>
                  <a:pt x="16748" y="11185"/>
                </a:cubicBezTo>
                <a:cubicBezTo>
                  <a:pt x="17616" y="10169"/>
                  <a:pt x="18234" y="9213"/>
                  <a:pt x="18617" y="8227"/>
                </a:cubicBezTo>
                <a:cubicBezTo>
                  <a:pt x="18838" y="7668"/>
                  <a:pt x="18985" y="7123"/>
                  <a:pt x="19044" y="6564"/>
                </a:cubicBezTo>
                <a:cubicBezTo>
                  <a:pt x="19117" y="5960"/>
                  <a:pt x="19103" y="5298"/>
                  <a:pt x="19014" y="4504"/>
                </a:cubicBezTo>
                <a:cubicBezTo>
                  <a:pt x="18808" y="2914"/>
                  <a:pt x="18367" y="1413"/>
                  <a:pt x="17690" y="59"/>
                </a:cubicBezTo>
                <a:lnTo>
                  <a:pt x="17631" y="89"/>
                </a:lnTo>
                <a:cubicBezTo>
                  <a:pt x="18308" y="1443"/>
                  <a:pt x="18749" y="2929"/>
                  <a:pt x="18941" y="4533"/>
                </a:cubicBezTo>
                <a:cubicBezTo>
                  <a:pt x="19029" y="5313"/>
                  <a:pt x="19044" y="5960"/>
                  <a:pt x="18970" y="6564"/>
                </a:cubicBezTo>
                <a:cubicBezTo>
                  <a:pt x="18897" y="7123"/>
                  <a:pt x="18764" y="7668"/>
                  <a:pt x="18543" y="8212"/>
                </a:cubicBezTo>
                <a:cubicBezTo>
                  <a:pt x="18161" y="9183"/>
                  <a:pt x="17557" y="10140"/>
                  <a:pt x="16674" y="11155"/>
                </a:cubicBezTo>
                <a:cubicBezTo>
                  <a:pt x="15630" y="12347"/>
                  <a:pt x="14408" y="13392"/>
                  <a:pt x="13084" y="14260"/>
                </a:cubicBezTo>
                <a:cubicBezTo>
                  <a:pt x="12642" y="14555"/>
                  <a:pt x="12186" y="14805"/>
                  <a:pt x="11744" y="15085"/>
                </a:cubicBezTo>
                <a:cubicBezTo>
                  <a:pt x="10994" y="15526"/>
                  <a:pt x="10199" y="15982"/>
                  <a:pt x="9478" y="16542"/>
                </a:cubicBezTo>
                <a:cubicBezTo>
                  <a:pt x="9125" y="16821"/>
                  <a:pt x="8816" y="17115"/>
                  <a:pt x="8521" y="17410"/>
                </a:cubicBezTo>
                <a:cubicBezTo>
                  <a:pt x="7992" y="17969"/>
                  <a:pt x="7285" y="18896"/>
                  <a:pt x="7065" y="20029"/>
                </a:cubicBezTo>
                <a:cubicBezTo>
                  <a:pt x="6888" y="20942"/>
                  <a:pt x="7094" y="21795"/>
                  <a:pt x="7285" y="22443"/>
                </a:cubicBezTo>
                <a:cubicBezTo>
                  <a:pt x="7771" y="24047"/>
                  <a:pt x="9081" y="25327"/>
                  <a:pt x="10405" y="26475"/>
                </a:cubicBezTo>
                <a:cubicBezTo>
                  <a:pt x="10729" y="26755"/>
                  <a:pt x="11023" y="27020"/>
                  <a:pt x="11303" y="27284"/>
                </a:cubicBezTo>
                <a:cubicBezTo>
                  <a:pt x="13275" y="29124"/>
                  <a:pt x="14482" y="31140"/>
                  <a:pt x="14894" y="33318"/>
                </a:cubicBezTo>
                <a:cubicBezTo>
                  <a:pt x="14923" y="33465"/>
                  <a:pt x="14938" y="33613"/>
                  <a:pt x="14967" y="33745"/>
                </a:cubicBezTo>
                <a:lnTo>
                  <a:pt x="14688" y="33907"/>
                </a:lnTo>
                <a:cubicBezTo>
                  <a:pt x="14688" y="33848"/>
                  <a:pt x="14673" y="33819"/>
                  <a:pt x="14673" y="33760"/>
                </a:cubicBezTo>
                <a:cubicBezTo>
                  <a:pt x="14320" y="31508"/>
                  <a:pt x="13084" y="29374"/>
                  <a:pt x="11023" y="27417"/>
                </a:cubicBezTo>
                <a:cubicBezTo>
                  <a:pt x="10744" y="27137"/>
                  <a:pt x="10435" y="26858"/>
                  <a:pt x="10111" y="26563"/>
                </a:cubicBezTo>
                <a:cubicBezTo>
                  <a:pt x="8831" y="25445"/>
                  <a:pt x="7418" y="24076"/>
                  <a:pt x="6976" y="22369"/>
                </a:cubicBezTo>
                <a:cubicBezTo>
                  <a:pt x="6741" y="21457"/>
                  <a:pt x="6682" y="20692"/>
                  <a:pt x="6844" y="20015"/>
                </a:cubicBezTo>
                <a:cubicBezTo>
                  <a:pt x="7050" y="19146"/>
                  <a:pt x="7550" y="18263"/>
                  <a:pt x="8286" y="17483"/>
                </a:cubicBezTo>
                <a:cubicBezTo>
                  <a:pt x="8566" y="17189"/>
                  <a:pt x="8875" y="16909"/>
                  <a:pt x="9198" y="16630"/>
                </a:cubicBezTo>
                <a:cubicBezTo>
                  <a:pt x="9890" y="16100"/>
                  <a:pt x="10626" y="15614"/>
                  <a:pt x="11332" y="15173"/>
                </a:cubicBezTo>
                <a:cubicBezTo>
                  <a:pt x="11774" y="14908"/>
                  <a:pt x="12259" y="14614"/>
                  <a:pt x="12686" y="14319"/>
                </a:cubicBezTo>
                <a:cubicBezTo>
                  <a:pt x="13981" y="13407"/>
                  <a:pt x="15159" y="12347"/>
                  <a:pt x="16174" y="11126"/>
                </a:cubicBezTo>
                <a:cubicBezTo>
                  <a:pt x="16998" y="10125"/>
                  <a:pt x="17587" y="9139"/>
                  <a:pt x="17984" y="8153"/>
                </a:cubicBezTo>
                <a:cubicBezTo>
                  <a:pt x="18176" y="7594"/>
                  <a:pt x="18323" y="7049"/>
                  <a:pt x="18396" y="6490"/>
                </a:cubicBezTo>
                <a:cubicBezTo>
                  <a:pt x="18470" y="5887"/>
                  <a:pt x="18470" y="5225"/>
                  <a:pt x="18396" y="4459"/>
                </a:cubicBezTo>
                <a:cubicBezTo>
                  <a:pt x="18234" y="2870"/>
                  <a:pt x="17808" y="1384"/>
                  <a:pt x="17131" y="44"/>
                </a:cubicBezTo>
                <a:lnTo>
                  <a:pt x="17072" y="74"/>
                </a:lnTo>
                <a:cubicBezTo>
                  <a:pt x="17763" y="1413"/>
                  <a:pt x="18176" y="2885"/>
                  <a:pt x="18352" y="4474"/>
                </a:cubicBezTo>
                <a:cubicBezTo>
                  <a:pt x="18426" y="5239"/>
                  <a:pt x="18440" y="5902"/>
                  <a:pt x="18352" y="6490"/>
                </a:cubicBezTo>
                <a:cubicBezTo>
                  <a:pt x="18279" y="7035"/>
                  <a:pt x="18146" y="7579"/>
                  <a:pt x="17925" y="8138"/>
                </a:cubicBezTo>
                <a:cubicBezTo>
                  <a:pt x="17557" y="9124"/>
                  <a:pt x="16969" y="10081"/>
                  <a:pt x="16145" y="11096"/>
                </a:cubicBezTo>
                <a:cubicBezTo>
                  <a:pt x="15129" y="12303"/>
                  <a:pt x="13967" y="13377"/>
                  <a:pt x="12657" y="14275"/>
                </a:cubicBezTo>
                <a:cubicBezTo>
                  <a:pt x="12215" y="14570"/>
                  <a:pt x="11759" y="14864"/>
                  <a:pt x="11318" y="15143"/>
                </a:cubicBezTo>
                <a:cubicBezTo>
                  <a:pt x="10597" y="15585"/>
                  <a:pt x="9846" y="16041"/>
                  <a:pt x="9169" y="16600"/>
                </a:cubicBezTo>
                <a:cubicBezTo>
                  <a:pt x="8831" y="16865"/>
                  <a:pt x="8521" y="17145"/>
                  <a:pt x="8227" y="17439"/>
                </a:cubicBezTo>
                <a:cubicBezTo>
                  <a:pt x="7477" y="18234"/>
                  <a:pt x="6976" y="19132"/>
                  <a:pt x="6770" y="20015"/>
                </a:cubicBezTo>
                <a:cubicBezTo>
                  <a:pt x="6608" y="20721"/>
                  <a:pt x="6652" y="21472"/>
                  <a:pt x="6903" y="22413"/>
                </a:cubicBezTo>
                <a:cubicBezTo>
                  <a:pt x="7359" y="24135"/>
                  <a:pt x="8786" y="25474"/>
                  <a:pt x="10067" y="26622"/>
                </a:cubicBezTo>
                <a:cubicBezTo>
                  <a:pt x="10405" y="26917"/>
                  <a:pt x="10714" y="27196"/>
                  <a:pt x="10994" y="27461"/>
                </a:cubicBezTo>
                <a:cubicBezTo>
                  <a:pt x="13025" y="29433"/>
                  <a:pt x="14261" y="31552"/>
                  <a:pt x="14599" y="33774"/>
                </a:cubicBezTo>
                <a:cubicBezTo>
                  <a:pt x="14614" y="33833"/>
                  <a:pt x="14614" y="33892"/>
                  <a:pt x="14614" y="33936"/>
                </a:cubicBezTo>
                <a:cubicBezTo>
                  <a:pt x="14526" y="33995"/>
                  <a:pt x="14423" y="34054"/>
                  <a:pt x="14349" y="34113"/>
                </a:cubicBezTo>
                <a:cubicBezTo>
                  <a:pt x="14055" y="31847"/>
                  <a:pt x="12833" y="29654"/>
                  <a:pt x="10714" y="27579"/>
                </a:cubicBezTo>
                <a:cubicBezTo>
                  <a:pt x="10420" y="27299"/>
                  <a:pt x="10111" y="27005"/>
                  <a:pt x="9772" y="26696"/>
                </a:cubicBezTo>
                <a:cubicBezTo>
                  <a:pt x="8374" y="25445"/>
                  <a:pt x="6991" y="24062"/>
                  <a:pt x="6594" y="22340"/>
                </a:cubicBezTo>
                <a:cubicBezTo>
                  <a:pt x="6388" y="21457"/>
                  <a:pt x="6373" y="20692"/>
                  <a:pt x="6549" y="20000"/>
                </a:cubicBezTo>
                <a:cubicBezTo>
                  <a:pt x="6770" y="19146"/>
                  <a:pt x="7271" y="18293"/>
                  <a:pt x="7992" y="17513"/>
                </a:cubicBezTo>
                <a:cubicBezTo>
                  <a:pt x="8271" y="17218"/>
                  <a:pt x="8566" y="16939"/>
                  <a:pt x="8889" y="16674"/>
                </a:cubicBezTo>
                <a:cubicBezTo>
                  <a:pt x="9537" y="16129"/>
                  <a:pt x="10229" y="15673"/>
                  <a:pt x="10935" y="15232"/>
                </a:cubicBezTo>
                <a:cubicBezTo>
                  <a:pt x="11376" y="14937"/>
                  <a:pt x="11847" y="14643"/>
                  <a:pt x="12274" y="14319"/>
                </a:cubicBezTo>
                <a:cubicBezTo>
                  <a:pt x="13569" y="13392"/>
                  <a:pt x="14702" y="12288"/>
                  <a:pt x="15659" y="11052"/>
                </a:cubicBezTo>
                <a:cubicBezTo>
                  <a:pt x="16439" y="10066"/>
                  <a:pt x="17028" y="9051"/>
                  <a:pt x="17396" y="8065"/>
                </a:cubicBezTo>
                <a:cubicBezTo>
                  <a:pt x="17587" y="7520"/>
                  <a:pt x="17719" y="6976"/>
                  <a:pt x="17793" y="6417"/>
                </a:cubicBezTo>
                <a:cubicBezTo>
                  <a:pt x="17866" y="5813"/>
                  <a:pt x="17881" y="5151"/>
                  <a:pt x="17808" y="4401"/>
                </a:cubicBezTo>
                <a:cubicBezTo>
                  <a:pt x="17660" y="2811"/>
                  <a:pt x="17263" y="1340"/>
                  <a:pt x="16586" y="15"/>
                </a:cubicBezTo>
                <a:lnTo>
                  <a:pt x="16527" y="59"/>
                </a:lnTo>
                <a:cubicBezTo>
                  <a:pt x="17204" y="1384"/>
                  <a:pt x="17616" y="2855"/>
                  <a:pt x="17734" y="4415"/>
                </a:cubicBezTo>
                <a:cubicBezTo>
                  <a:pt x="17808" y="5166"/>
                  <a:pt x="17793" y="5813"/>
                  <a:pt x="17719" y="6417"/>
                </a:cubicBezTo>
                <a:cubicBezTo>
                  <a:pt x="17646" y="6961"/>
                  <a:pt x="17513" y="7506"/>
                  <a:pt x="17322" y="8035"/>
                </a:cubicBezTo>
                <a:cubicBezTo>
                  <a:pt x="16954" y="9021"/>
                  <a:pt x="16380" y="10022"/>
                  <a:pt x="15600" y="11023"/>
                </a:cubicBezTo>
                <a:cubicBezTo>
                  <a:pt x="14644" y="12259"/>
                  <a:pt x="13510" y="13333"/>
                  <a:pt x="12245" y="14260"/>
                </a:cubicBezTo>
                <a:cubicBezTo>
                  <a:pt x="11803" y="14570"/>
                  <a:pt x="11332" y="14879"/>
                  <a:pt x="10891" y="15173"/>
                </a:cubicBezTo>
                <a:cubicBezTo>
                  <a:pt x="10214" y="15614"/>
                  <a:pt x="9493" y="16085"/>
                  <a:pt x="8860" y="16615"/>
                </a:cubicBezTo>
                <a:cubicBezTo>
                  <a:pt x="8521" y="16895"/>
                  <a:pt x="8212" y="17160"/>
                  <a:pt x="7948" y="17454"/>
                </a:cubicBezTo>
                <a:cubicBezTo>
                  <a:pt x="7212" y="18249"/>
                  <a:pt x="6726" y="19117"/>
                  <a:pt x="6505" y="19985"/>
                </a:cubicBezTo>
                <a:cubicBezTo>
                  <a:pt x="6314" y="20677"/>
                  <a:pt x="6329" y="21457"/>
                  <a:pt x="6535" y="22354"/>
                </a:cubicBezTo>
                <a:cubicBezTo>
                  <a:pt x="6947" y="24106"/>
                  <a:pt x="8345" y="25504"/>
                  <a:pt x="9743" y="26755"/>
                </a:cubicBezTo>
                <a:cubicBezTo>
                  <a:pt x="10081" y="27064"/>
                  <a:pt x="10376" y="27358"/>
                  <a:pt x="10670" y="27638"/>
                </a:cubicBezTo>
                <a:cubicBezTo>
                  <a:pt x="12789" y="29713"/>
                  <a:pt x="14011" y="31905"/>
                  <a:pt x="14305" y="34157"/>
                </a:cubicBezTo>
                <a:cubicBezTo>
                  <a:pt x="14202" y="34216"/>
                  <a:pt x="14128" y="34275"/>
                  <a:pt x="14040" y="34334"/>
                </a:cubicBezTo>
                <a:cubicBezTo>
                  <a:pt x="13746" y="32097"/>
                  <a:pt x="12539" y="29889"/>
                  <a:pt x="10420" y="27755"/>
                </a:cubicBezTo>
                <a:cubicBezTo>
                  <a:pt x="10126" y="27461"/>
                  <a:pt x="9817" y="27152"/>
                  <a:pt x="9463" y="26843"/>
                </a:cubicBezTo>
                <a:cubicBezTo>
                  <a:pt x="7903" y="25401"/>
                  <a:pt x="6579" y="24062"/>
                  <a:pt x="6226" y="22296"/>
                </a:cubicBezTo>
                <a:cubicBezTo>
                  <a:pt x="6064" y="21457"/>
                  <a:pt x="6079" y="20692"/>
                  <a:pt x="6285" y="19985"/>
                </a:cubicBezTo>
                <a:cubicBezTo>
                  <a:pt x="6520" y="19146"/>
                  <a:pt x="7020" y="18307"/>
                  <a:pt x="7712" y="17557"/>
                </a:cubicBezTo>
                <a:cubicBezTo>
                  <a:pt x="7977" y="17277"/>
                  <a:pt x="8271" y="16983"/>
                  <a:pt x="8595" y="16718"/>
                </a:cubicBezTo>
                <a:cubicBezTo>
                  <a:pt x="9198" y="16203"/>
                  <a:pt x="9861" y="15747"/>
                  <a:pt x="10508" y="15305"/>
                </a:cubicBezTo>
                <a:cubicBezTo>
                  <a:pt x="10950" y="14996"/>
                  <a:pt x="11435" y="14687"/>
                  <a:pt x="11877" y="14334"/>
                </a:cubicBezTo>
                <a:cubicBezTo>
                  <a:pt x="13128" y="13377"/>
                  <a:pt x="14231" y="12259"/>
                  <a:pt x="15144" y="11023"/>
                </a:cubicBezTo>
                <a:cubicBezTo>
                  <a:pt x="15880" y="10022"/>
                  <a:pt x="16439" y="9021"/>
                  <a:pt x="16777" y="8006"/>
                </a:cubicBezTo>
                <a:cubicBezTo>
                  <a:pt x="16969" y="7476"/>
                  <a:pt x="17116" y="6917"/>
                  <a:pt x="17190" y="6387"/>
                </a:cubicBezTo>
                <a:cubicBezTo>
                  <a:pt x="17278" y="5754"/>
                  <a:pt x="17293" y="5092"/>
                  <a:pt x="17248" y="4386"/>
                </a:cubicBezTo>
                <a:cubicBezTo>
                  <a:pt x="17131" y="2811"/>
                  <a:pt x="16733" y="1340"/>
                  <a:pt x="16071" y="15"/>
                </a:cubicBezTo>
                <a:lnTo>
                  <a:pt x="16012" y="59"/>
                </a:lnTo>
                <a:cubicBezTo>
                  <a:pt x="16674" y="1369"/>
                  <a:pt x="17072" y="2811"/>
                  <a:pt x="17190" y="4386"/>
                </a:cubicBezTo>
                <a:cubicBezTo>
                  <a:pt x="17248" y="5092"/>
                  <a:pt x="17219" y="5754"/>
                  <a:pt x="17131" y="6373"/>
                </a:cubicBezTo>
                <a:cubicBezTo>
                  <a:pt x="17057" y="6902"/>
                  <a:pt x="16925" y="7432"/>
                  <a:pt x="16748" y="7962"/>
                </a:cubicBezTo>
                <a:cubicBezTo>
                  <a:pt x="16395" y="8963"/>
                  <a:pt x="15850" y="9978"/>
                  <a:pt x="15114" y="10964"/>
                </a:cubicBezTo>
                <a:cubicBezTo>
                  <a:pt x="14187" y="12200"/>
                  <a:pt x="13084" y="13319"/>
                  <a:pt x="11833" y="14275"/>
                </a:cubicBezTo>
                <a:cubicBezTo>
                  <a:pt x="11391" y="14614"/>
                  <a:pt x="10935" y="14937"/>
                  <a:pt x="10494" y="15246"/>
                </a:cubicBezTo>
                <a:cubicBezTo>
                  <a:pt x="9846" y="15688"/>
                  <a:pt x="9184" y="16159"/>
                  <a:pt x="8566" y="16689"/>
                </a:cubicBezTo>
                <a:cubicBezTo>
                  <a:pt x="8227" y="16968"/>
                  <a:pt x="7933" y="17233"/>
                  <a:pt x="7683" y="17528"/>
                </a:cubicBezTo>
                <a:cubicBezTo>
                  <a:pt x="6962" y="18307"/>
                  <a:pt x="6461" y="19146"/>
                  <a:pt x="6226" y="20000"/>
                </a:cubicBezTo>
                <a:cubicBezTo>
                  <a:pt x="6020" y="20721"/>
                  <a:pt x="5990" y="21486"/>
                  <a:pt x="6167" y="22340"/>
                </a:cubicBezTo>
                <a:cubicBezTo>
                  <a:pt x="6520" y="24120"/>
                  <a:pt x="7859" y="25460"/>
                  <a:pt x="9419" y="26917"/>
                </a:cubicBezTo>
                <a:cubicBezTo>
                  <a:pt x="9772" y="27240"/>
                  <a:pt x="10081" y="27535"/>
                  <a:pt x="10376" y="27829"/>
                </a:cubicBezTo>
                <a:cubicBezTo>
                  <a:pt x="12510" y="29963"/>
                  <a:pt x="13731" y="32170"/>
                  <a:pt x="14011" y="34407"/>
                </a:cubicBezTo>
                <a:cubicBezTo>
                  <a:pt x="13937" y="34451"/>
                  <a:pt x="13834" y="34510"/>
                  <a:pt x="13775" y="34584"/>
                </a:cubicBezTo>
                <a:cubicBezTo>
                  <a:pt x="13496" y="32376"/>
                  <a:pt x="12304" y="30213"/>
                  <a:pt x="10126" y="27961"/>
                </a:cubicBezTo>
                <a:cubicBezTo>
                  <a:pt x="9817" y="27652"/>
                  <a:pt x="9507" y="27343"/>
                  <a:pt x="9154" y="27005"/>
                </a:cubicBezTo>
                <a:cubicBezTo>
                  <a:pt x="7756" y="25695"/>
                  <a:pt x="6196" y="24223"/>
                  <a:pt x="5858" y="22281"/>
                </a:cubicBezTo>
                <a:cubicBezTo>
                  <a:pt x="5725" y="21486"/>
                  <a:pt x="5784" y="20721"/>
                  <a:pt x="6005" y="20000"/>
                </a:cubicBezTo>
                <a:cubicBezTo>
                  <a:pt x="6270" y="19190"/>
                  <a:pt x="6756" y="18366"/>
                  <a:pt x="7432" y="17631"/>
                </a:cubicBezTo>
                <a:cubicBezTo>
                  <a:pt x="7697" y="17351"/>
                  <a:pt x="7977" y="17071"/>
                  <a:pt x="8286" y="16792"/>
                </a:cubicBezTo>
                <a:cubicBezTo>
                  <a:pt x="8860" y="16306"/>
                  <a:pt x="9478" y="15835"/>
                  <a:pt x="10081" y="15394"/>
                </a:cubicBezTo>
                <a:cubicBezTo>
                  <a:pt x="10552" y="15070"/>
                  <a:pt x="11009" y="14717"/>
                  <a:pt x="11450" y="14363"/>
                </a:cubicBezTo>
                <a:cubicBezTo>
                  <a:pt x="12686" y="13377"/>
                  <a:pt x="13746" y="12230"/>
                  <a:pt x="14629" y="10979"/>
                </a:cubicBezTo>
                <a:cubicBezTo>
                  <a:pt x="15335" y="9993"/>
                  <a:pt x="15850" y="8963"/>
                  <a:pt x="16189" y="7947"/>
                </a:cubicBezTo>
                <a:cubicBezTo>
                  <a:pt x="16380" y="7417"/>
                  <a:pt x="16513" y="6888"/>
                  <a:pt x="16586" y="6343"/>
                </a:cubicBezTo>
                <a:cubicBezTo>
                  <a:pt x="16674" y="5725"/>
                  <a:pt x="16689" y="5063"/>
                  <a:pt x="16660" y="4356"/>
                </a:cubicBezTo>
                <a:cubicBezTo>
                  <a:pt x="16557" y="2796"/>
                  <a:pt x="16189" y="1340"/>
                  <a:pt x="15512" y="44"/>
                </a:cubicBezTo>
                <a:lnTo>
                  <a:pt x="15453" y="74"/>
                </a:lnTo>
                <a:cubicBezTo>
                  <a:pt x="16115" y="1369"/>
                  <a:pt x="16513" y="2811"/>
                  <a:pt x="16586" y="4356"/>
                </a:cubicBezTo>
                <a:cubicBezTo>
                  <a:pt x="16616" y="5063"/>
                  <a:pt x="16601" y="5725"/>
                  <a:pt x="16513" y="6343"/>
                </a:cubicBezTo>
                <a:cubicBezTo>
                  <a:pt x="16439" y="6888"/>
                  <a:pt x="16307" y="7417"/>
                  <a:pt x="16115" y="7947"/>
                </a:cubicBezTo>
                <a:cubicBezTo>
                  <a:pt x="15791" y="8963"/>
                  <a:pt x="15262" y="9978"/>
                  <a:pt x="14555" y="10964"/>
                </a:cubicBezTo>
                <a:cubicBezTo>
                  <a:pt x="13687" y="12215"/>
                  <a:pt x="12627" y="13333"/>
                  <a:pt x="11391" y="14334"/>
                </a:cubicBezTo>
                <a:cubicBezTo>
                  <a:pt x="10950" y="14687"/>
                  <a:pt x="10494" y="15026"/>
                  <a:pt x="10037" y="15364"/>
                </a:cubicBezTo>
                <a:cubicBezTo>
                  <a:pt x="9419" y="15806"/>
                  <a:pt x="8801" y="16262"/>
                  <a:pt x="8227" y="16762"/>
                </a:cubicBezTo>
                <a:cubicBezTo>
                  <a:pt x="7918" y="17042"/>
                  <a:pt x="7624" y="17307"/>
                  <a:pt x="7359" y="17586"/>
                </a:cubicBezTo>
                <a:cubicBezTo>
                  <a:pt x="6682" y="18337"/>
                  <a:pt x="6167" y="19176"/>
                  <a:pt x="5917" y="19985"/>
                </a:cubicBezTo>
                <a:cubicBezTo>
                  <a:pt x="5666" y="20721"/>
                  <a:pt x="5622" y="21486"/>
                  <a:pt x="5740" y="22296"/>
                </a:cubicBezTo>
                <a:cubicBezTo>
                  <a:pt x="6079" y="24268"/>
                  <a:pt x="7653" y="25754"/>
                  <a:pt x="9051" y="27064"/>
                </a:cubicBezTo>
                <a:cubicBezTo>
                  <a:pt x="9404" y="27387"/>
                  <a:pt x="9743" y="27711"/>
                  <a:pt x="10037" y="28020"/>
                </a:cubicBezTo>
                <a:cubicBezTo>
                  <a:pt x="12201" y="30257"/>
                  <a:pt x="13393" y="32435"/>
                  <a:pt x="13658" y="34643"/>
                </a:cubicBezTo>
                <a:cubicBezTo>
                  <a:pt x="13584" y="34702"/>
                  <a:pt x="13510" y="34746"/>
                  <a:pt x="13422" y="34819"/>
                </a:cubicBezTo>
                <a:cubicBezTo>
                  <a:pt x="13157" y="32656"/>
                  <a:pt x="11965" y="30448"/>
                  <a:pt x="9758" y="28153"/>
                </a:cubicBezTo>
                <a:cubicBezTo>
                  <a:pt x="9449" y="27814"/>
                  <a:pt x="9110" y="27505"/>
                  <a:pt x="8742" y="27152"/>
                </a:cubicBezTo>
                <a:lnTo>
                  <a:pt x="8683" y="27123"/>
                </a:lnTo>
                <a:cubicBezTo>
                  <a:pt x="7271" y="25754"/>
                  <a:pt x="5652" y="24223"/>
                  <a:pt x="5402" y="22237"/>
                </a:cubicBezTo>
                <a:cubicBezTo>
                  <a:pt x="5284" y="21486"/>
                  <a:pt x="5372" y="20721"/>
                  <a:pt x="5652" y="19985"/>
                </a:cubicBezTo>
                <a:cubicBezTo>
                  <a:pt x="5931" y="19190"/>
                  <a:pt x="6446" y="18381"/>
                  <a:pt x="7109" y="17660"/>
                </a:cubicBezTo>
                <a:cubicBezTo>
                  <a:pt x="7344" y="17380"/>
                  <a:pt x="7624" y="17130"/>
                  <a:pt x="7933" y="16851"/>
                </a:cubicBezTo>
                <a:cubicBezTo>
                  <a:pt x="8463" y="16380"/>
                  <a:pt x="9051" y="15909"/>
                  <a:pt x="9625" y="15467"/>
                </a:cubicBezTo>
                <a:cubicBezTo>
                  <a:pt x="10081" y="15129"/>
                  <a:pt x="10552" y="14761"/>
                  <a:pt x="10994" y="14363"/>
                </a:cubicBezTo>
                <a:cubicBezTo>
                  <a:pt x="12201" y="13333"/>
                  <a:pt x="13231" y="12185"/>
                  <a:pt x="14055" y="10905"/>
                </a:cubicBezTo>
                <a:cubicBezTo>
                  <a:pt x="14717" y="9919"/>
                  <a:pt x="15217" y="8889"/>
                  <a:pt x="15556" y="7859"/>
                </a:cubicBezTo>
                <a:cubicBezTo>
                  <a:pt x="15718" y="7344"/>
                  <a:pt x="15850" y="6785"/>
                  <a:pt x="15924" y="6255"/>
                </a:cubicBezTo>
                <a:cubicBezTo>
                  <a:pt x="16012" y="5607"/>
                  <a:pt x="16042" y="4945"/>
                  <a:pt x="16027" y="4283"/>
                </a:cubicBezTo>
                <a:cubicBezTo>
                  <a:pt x="15968" y="2738"/>
                  <a:pt x="15600" y="1295"/>
                  <a:pt x="14938" y="0"/>
                </a:cubicBezTo>
                <a:lnTo>
                  <a:pt x="14894" y="44"/>
                </a:lnTo>
                <a:cubicBezTo>
                  <a:pt x="15527" y="1310"/>
                  <a:pt x="15924" y="2782"/>
                  <a:pt x="15968" y="4312"/>
                </a:cubicBezTo>
                <a:cubicBezTo>
                  <a:pt x="15997" y="4974"/>
                  <a:pt x="15953" y="5637"/>
                  <a:pt x="15865" y="6269"/>
                </a:cubicBezTo>
                <a:cubicBezTo>
                  <a:pt x="15791" y="6814"/>
                  <a:pt x="15659" y="7344"/>
                  <a:pt x="15497" y="7859"/>
                </a:cubicBezTo>
                <a:cubicBezTo>
                  <a:pt x="15159" y="8889"/>
                  <a:pt x="14673" y="9904"/>
                  <a:pt x="14025" y="10890"/>
                </a:cubicBezTo>
                <a:cubicBezTo>
                  <a:pt x="13201" y="12141"/>
                  <a:pt x="12171" y="13304"/>
                  <a:pt x="10964" y="14334"/>
                </a:cubicBezTo>
                <a:cubicBezTo>
                  <a:pt x="10523" y="14717"/>
                  <a:pt x="10052" y="15070"/>
                  <a:pt x="9611" y="15423"/>
                </a:cubicBezTo>
                <a:cubicBezTo>
                  <a:pt x="9037" y="15865"/>
                  <a:pt x="8448" y="16306"/>
                  <a:pt x="7918" y="16792"/>
                </a:cubicBezTo>
                <a:cubicBezTo>
                  <a:pt x="7609" y="17071"/>
                  <a:pt x="7329" y="17351"/>
                  <a:pt x="7094" y="17631"/>
                </a:cubicBezTo>
                <a:cubicBezTo>
                  <a:pt x="6432" y="18366"/>
                  <a:pt x="5917" y="19176"/>
                  <a:pt x="5637" y="19956"/>
                </a:cubicBezTo>
                <a:cubicBezTo>
                  <a:pt x="5357" y="20721"/>
                  <a:pt x="5284" y="21486"/>
                  <a:pt x="5372" y="22266"/>
                </a:cubicBezTo>
                <a:cubicBezTo>
                  <a:pt x="5652" y="24268"/>
                  <a:pt x="7271" y="25813"/>
                  <a:pt x="8683" y="27167"/>
                </a:cubicBezTo>
                <a:lnTo>
                  <a:pt x="8742" y="27211"/>
                </a:lnTo>
                <a:cubicBezTo>
                  <a:pt x="9110" y="27564"/>
                  <a:pt x="9449" y="27888"/>
                  <a:pt x="9743" y="28197"/>
                </a:cubicBezTo>
                <a:cubicBezTo>
                  <a:pt x="11950" y="30507"/>
                  <a:pt x="13142" y="32685"/>
                  <a:pt x="13378" y="34878"/>
                </a:cubicBezTo>
                <a:cubicBezTo>
                  <a:pt x="13304" y="34937"/>
                  <a:pt x="13231" y="35011"/>
                  <a:pt x="13157" y="35069"/>
                </a:cubicBezTo>
                <a:cubicBezTo>
                  <a:pt x="12775" y="31861"/>
                  <a:pt x="10346" y="29139"/>
                  <a:pt x="8448" y="27299"/>
                </a:cubicBezTo>
                <a:lnTo>
                  <a:pt x="8301" y="27152"/>
                </a:lnTo>
                <a:cubicBezTo>
                  <a:pt x="6814" y="25695"/>
                  <a:pt x="5269" y="24209"/>
                  <a:pt x="5063" y="22207"/>
                </a:cubicBezTo>
                <a:cubicBezTo>
                  <a:pt x="4857" y="20235"/>
                  <a:pt x="6093" y="18543"/>
                  <a:pt x="6844" y="17704"/>
                </a:cubicBezTo>
                <a:cubicBezTo>
                  <a:pt x="7565" y="16909"/>
                  <a:pt x="8389" y="16232"/>
                  <a:pt x="9228" y="15541"/>
                </a:cubicBezTo>
                <a:cubicBezTo>
                  <a:pt x="9684" y="15158"/>
                  <a:pt x="10155" y="14776"/>
                  <a:pt x="10597" y="14363"/>
                </a:cubicBezTo>
                <a:cubicBezTo>
                  <a:pt x="12730" y="12436"/>
                  <a:pt x="14246" y="10169"/>
                  <a:pt x="14982" y="7785"/>
                </a:cubicBezTo>
                <a:cubicBezTo>
                  <a:pt x="15806" y="5092"/>
                  <a:pt x="15600" y="2267"/>
                  <a:pt x="14423" y="0"/>
                </a:cubicBezTo>
                <a:close/>
                <a:moveTo>
                  <a:pt x="14115" y="56376"/>
                </a:moveTo>
                <a:lnTo>
                  <a:pt x="14115" y="56376"/>
                </a:lnTo>
                <a:cubicBezTo>
                  <a:pt x="14100" y="56387"/>
                  <a:pt x="14085" y="56398"/>
                  <a:pt x="14070" y="56408"/>
                </a:cubicBezTo>
                <a:cubicBezTo>
                  <a:pt x="14070" y="56452"/>
                  <a:pt x="14084" y="56526"/>
                  <a:pt x="14084" y="56599"/>
                </a:cubicBezTo>
                <a:cubicBezTo>
                  <a:pt x="14104" y="56583"/>
                  <a:pt x="14123" y="56568"/>
                  <a:pt x="14141" y="56554"/>
                </a:cubicBezTo>
                <a:lnTo>
                  <a:pt x="14141" y="56554"/>
                </a:lnTo>
                <a:cubicBezTo>
                  <a:pt x="14479" y="58712"/>
                  <a:pt x="15690" y="60855"/>
                  <a:pt x="17734" y="62928"/>
                </a:cubicBezTo>
                <a:cubicBezTo>
                  <a:pt x="18028" y="63222"/>
                  <a:pt x="18352" y="63531"/>
                  <a:pt x="18691" y="63855"/>
                </a:cubicBezTo>
                <a:cubicBezTo>
                  <a:pt x="20265" y="65282"/>
                  <a:pt x="21590" y="66621"/>
                  <a:pt x="21928" y="68387"/>
                </a:cubicBezTo>
                <a:cubicBezTo>
                  <a:pt x="22105" y="69241"/>
                  <a:pt x="22075" y="69991"/>
                  <a:pt x="21884" y="70712"/>
                </a:cubicBezTo>
                <a:cubicBezTo>
                  <a:pt x="21634" y="71537"/>
                  <a:pt x="21148" y="72390"/>
                  <a:pt x="20442" y="73141"/>
                </a:cubicBezTo>
                <a:cubicBezTo>
                  <a:pt x="20192" y="73420"/>
                  <a:pt x="19897" y="73715"/>
                  <a:pt x="19559" y="73965"/>
                </a:cubicBezTo>
                <a:cubicBezTo>
                  <a:pt x="18955" y="74480"/>
                  <a:pt x="18293" y="74936"/>
                  <a:pt x="17646" y="75378"/>
                </a:cubicBezTo>
                <a:cubicBezTo>
                  <a:pt x="17204" y="75701"/>
                  <a:pt x="16733" y="76010"/>
                  <a:pt x="16292" y="76364"/>
                </a:cubicBezTo>
                <a:cubicBezTo>
                  <a:pt x="15041" y="77320"/>
                  <a:pt x="13937" y="78439"/>
                  <a:pt x="13010" y="79675"/>
                </a:cubicBezTo>
                <a:cubicBezTo>
                  <a:pt x="12274" y="80661"/>
                  <a:pt x="11730" y="81676"/>
                  <a:pt x="11376" y="82692"/>
                </a:cubicBezTo>
                <a:cubicBezTo>
                  <a:pt x="11185" y="83221"/>
                  <a:pt x="11038" y="83766"/>
                  <a:pt x="10964" y="84310"/>
                </a:cubicBezTo>
                <a:cubicBezTo>
                  <a:pt x="10876" y="84928"/>
                  <a:pt x="10861" y="85591"/>
                  <a:pt x="10920" y="86312"/>
                </a:cubicBezTo>
                <a:cubicBezTo>
                  <a:pt x="11023" y="87872"/>
                  <a:pt x="11435" y="89343"/>
                  <a:pt x="12098" y="90668"/>
                </a:cubicBezTo>
                <a:lnTo>
                  <a:pt x="12142" y="90638"/>
                </a:lnTo>
                <a:cubicBezTo>
                  <a:pt x="11480" y="89329"/>
                  <a:pt x="11082" y="87872"/>
                  <a:pt x="10964" y="86312"/>
                </a:cubicBezTo>
                <a:cubicBezTo>
                  <a:pt x="10920" y="85591"/>
                  <a:pt x="10935" y="84928"/>
                  <a:pt x="11023" y="84325"/>
                </a:cubicBezTo>
                <a:cubicBezTo>
                  <a:pt x="11097" y="83795"/>
                  <a:pt x="11229" y="83251"/>
                  <a:pt x="11406" y="82721"/>
                </a:cubicBezTo>
                <a:cubicBezTo>
                  <a:pt x="11759" y="81735"/>
                  <a:pt x="12318" y="80720"/>
                  <a:pt x="13054" y="79719"/>
                </a:cubicBezTo>
                <a:cubicBezTo>
                  <a:pt x="13967" y="78497"/>
                  <a:pt x="15070" y="77364"/>
                  <a:pt x="16321" y="76408"/>
                </a:cubicBezTo>
                <a:cubicBezTo>
                  <a:pt x="16763" y="76084"/>
                  <a:pt x="17219" y="75745"/>
                  <a:pt x="17660" y="75436"/>
                </a:cubicBezTo>
                <a:cubicBezTo>
                  <a:pt x="18308" y="74995"/>
                  <a:pt x="18970" y="74539"/>
                  <a:pt x="19603" y="74009"/>
                </a:cubicBezTo>
                <a:cubicBezTo>
                  <a:pt x="19927" y="73729"/>
                  <a:pt x="20221" y="73450"/>
                  <a:pt x="20486" y="73155"/>
                </a:cubicBezTo>
                <a:cubicBezTo>
                  <a:pt x="21192" y="72390"/>
                  <a:pt x="21693" y="71537"/>
                  <a:pt x="21928" y="70698"/>
                </a:cubicBezTo>
                <a:cubicBezTo>
                  <a:pt x="22134" y="69977"/>
                  <a:pt x="22178" y="69197"/>
                  <a:pt x="21987" y="68358"/>
                </a:cubicBezTo>
                <a:cubicBezTo>
                  <a:pt x="21634" y="66577"/>
                  <a:pt x="20295" y="65223"/>
                  <a:pt x="18735" y="63781"/>
                </a:cubicBezTo>
                <a:cubicBezTo>
                  <a:pt x="18382" y="63443"/>
                  <a:pt x="18072" y="63148"/>
                  <a:pt x="17778" y="62854"/>
                </a:cubicBezTo>
                <a:cubicBezTo>
                  <a:pt x="15718" y="60794"/>
                  <a:pt x="14508" y="58665"/>
                  <a:pt x="14189" y="56520"/>
                </a:cubicBezTo>
                <a:lnTo>
                  <a:pt x="14189" y="56520"/>
                </a:lnTo>
                <a:cubicBezTo>
                  <a:pt x="14173" y="56531"/>
                  <a:pt x="14157" y="56542"/>
                  <a:pt x="14141" y="56554"/>
                </a:cubicBezTo>
                <a:lnTo>
                  <a:pt x="14141" y="56554"/>
                </a:lnTo>
                <a:cubicBezTo>
                  <a:pt x="14132" y="56495"/>
                  <a:pt x="14123" y="56435"/>
                  <a:pt x="14115" y="56376"/>
                </a:cubicBezTo>
                <a:close/>
                <a:moveTo>
                  <a:pt x="14749" y="55884"/>
                </a:moveTo>
                <a:cubicBezTo>
                  <a:pt x="14723" y="55904"/>
                  <a:pt x="14698" y="55922"/>
                  <a:pt x="14673" y="55937"/>
                </a:cubicBezTo>
                <a:cubicBezTo>
                  <a:pt x="14673" y="56011"/>
                  <a:pt x="14688" y="56084"/>
                  <a:pt x="14688" y="56158"/>
                </a:cubicBezTo>
                <a:cubicBezTo>
                  <a:pt x="14719" y="56142"/>
                  <a:pt x="14749" y="56123"/>
                  <a:pt x="14778" y="56101"/>
                </a:cubicBezTo>
                <a:lnTo>
                  <a:pt x="14778" y="56101"/>
                </a:lnTo>
                <a:cubicBezTo>
                  <a:pt x="15085" y="58202"/>
                  <a:pt x="16269" y="60333"/>
                  <a:pt x="18396" y="62545"/>
                </a:cubicBezTo>
                <a:cubicBezTo>
                  <a:pt x="18720" y="62869"/>
                  <a:pt x="19044" y="63192"/>
                  <a:pt x="19412" y="63531"/>
                </a:cubicBezTo>
                <a:lnTo>
                  <a:pt x="19471" y="63575"/>
                </a:lnTo>
                <a:cubicBezTo>
                  <a:pt x="20883" y="64929"/>
                  <a:pt x="22502" y="66459"/>
                  <a:pt x="22767" y="68446"/>
                </a:cubicBezTo>
                <a:cubicBezTo>
                  <a:pt x="22870" y="69197"/>
                  <a:pt x="22782" y="69977"/>
                  <a:pt x="22502" y="70712"/>
                </a:cubicBezTo>
                <a:cubicBezTo>
                  <a:pt x="22223" y="71507"/>
                  <a:pt x="21707" y="72317"/>
                  <a:pt x="21045" y="73023"/>
                </a:cubicBezTo>
                <a:cubicBezTo>
                  <a:pt x="20810" y="73303"/>
                  <a:pt x="20530" y="73567"/>
                  <a:pt x="20221" y="73832"/>
                </a:cubicBezTo>
                <a:cubicBezTo>
                  <a:pt x="19691" y="74318"/>
                  <a:pt x="19103" y="74774"/>
                  <a:pt x="18529" y="75216"/>
                </a:cubicBezTo>
                <a:cubicBezTo>
                  <a:pt x="18072" y="75569"/>
                  <a:pt x="17616" y="75937"/>
                  <a:pt x="17175" y="76319"/>
                </a:cubicBezTo>
                <a:cubicBezTo>
                  <a:pt x="15953" y="77350"/>
                  <a:pt x="14923" y="78512"/>
                  <a:pt x="14099" y="79778"/>
                </a:cubicBezTo>
                <a:cubicBezTo>
                  <a:pt x="13437" y="80778"/>
                  <a:pt x="12936" y="81809"/>
                  <a:pt x="12613" y="82839"/>
                </a:cubicBezTo>
                <a:cubicBezTo>
                  <a:pt x="12436" y="83354"/>
                  <a:pt x="12318" y="83898"/>
                  <a:pt x="12245" y="84428"/>
                </a:cubicBezTo>
                <a:cubicBezTo>
                  <a:pt x="12142" y="85076"/>
                  <a:pt x="12112" y="85738"/>
                  <a:pt x="12127" y="86400"/>
                </a:cubicBezTo>
                <a:cubicBezTo>
                  <a:pt x="12186" y="87945"/>
                  <a:pt x="12554" y="89402"/>
                  <a:pt x="13216" y="90683"/>
                </a:cubicBezTo>
                <a:lnTo>
                  <a:pt x="13275" y="90653"/>
                </a:lnTo>
                <a:cubicBezTo>
                  <a:pt x="12627" y="89388"/>
                  <a:pt x="12245" y="87916"/>
                  <a:pt x="12186" y="86385"/>
                </a:cubicBezTo>
                <a:cubicBezTo>
                  <a:pt x="12171" y="85723"/>
                  <a:pt x="12201" y="85061"/>
                  <a:pt x="12289" y="84413"/>
                </a:cubicBezTo>
                <a:cubicBezTo>
                  <a:pt x="12362" y="83884"/>
                  <a:pt x="12495" y="83354"/>
                  <a:pt x="12657" y="82839"/>
                </a:cubicBezTo>
                <a:cubicBezTo>
                  <a:pt x="12995" y="81809"/>
                  <a:pt x="13496" y="80793"/>
                  <a:pt x="14128" y="79792"/>
                </a:cubicBezTo>
                <a:cubicBezTo>
                  <a:pt x="14967" y="78542"/>
                  <a:pt x="15997" y="77394"/>
                  <a:pt x="17190" y="76364"/>
                </a:cubicBezTo>
                <a:cubicBezTo>
                  <a:pt x="17631" y="75966"/>
                  <a:pt x="18102" y="75628"/>
                  <a:pt x="18543" y="75275"/>
                </a:cubicBezTo>
                <a:cubicBezTo>
                  <a:pt x="19117" y="74833"/>
                  <a:pt x="19706" y="74392"/>
                  <a:pt x="20236" y="73891"/>
                </a:cubicBezTo>
                <a:cubicBezTo>
                  <a:pt x="20560" y="73612"/>
                  <a:pt x="20824" y="73347"/>
                  <a:pt x="21075" y="73067"/>
                </a:cubicBezTo>
                <a:cubicBezTo>
                  <a:pt x="21737" y="72331"/>
                  <a:pt x="22252" y="71522"/>
                  <a:pt x="22517" y="70727"/>
                </a:cubicBezTo>
                <a:cubicBezTo>
                  <a:pt x="22796" y="69977"/>
                  <a:pt x="22870" y="69197"/>
                  <a:pt x="22782" y="68431"/>
                </a:cubicBezTo>
                <a:cubicBezTo>
                  <a:pt x="22502" y="66430"/>
                  <a:pt x="20883" y="64885"/>
                  <a:pt x="19471" y="63516"/>
                </a:cubicBezTo>
                <a:lnTo>
                  <a:pt x="19412" y="63487"/>
                </a:lnTo>
                <a:cubicBezTo>
                  <a:pt x="19044" y="63134"/>
                  <a:pt x="18720" y="62795"/>
                  <a:pt x="18426" y="62486"/>
                </a:cubicBezTo>
                <a:cubicBezTo>
                  <a:pt x="16309" y="60285"/>
                  <a:pt x="15113" y="58178"/>
                  <a:pt x="14810" y="56076"/>
                </a:cubicBezTo>
                <a:lnTo>
                  <a:pt x="14810" y="56076"/>
                </a:lnTo>
                <a:cubicBezTo>
                  <a:pt x="14799" y="56085"/>
                  <a:pt x="14789" y="56093"/>
                  <a:pt x="14778" y="56101"/>
                </a:cubicBezTo>
                <a:lnTo>
                  <a:pt x="14778" y="56101"/>
                </a:lnTo>
                <a:cubicBezTo>
                  <a:pt x="14767" y="56029"/>
                  <a:pt x="14757" y="55956"/>
                  <a:pt x="14749" y="55884"/>
                </a:cubicBezTo>
                <a:close/>
                <a:moveTo>
                  <a:pt x="15004" y="55684"/>
                </a:moveTo>
                <a:lnTo>
                  <a:pt x="15004" y="55684"/>
                </a:lnTo>
                <a:cubicBezTo>
                  <a:pt x="14996" y="55690"/>
                  <a:pt x="14989" y="55696"/>
                  <a:pt x="14982" y="55702"/>
                </a:cubicBezTo>
                <a:cubicBezTo>
                  <a:pt x="14982" y="55775"/>
                  <a:pt x="14997" y="55849"/>
                  <a:pt x="14997" y="55923"/>
                </a:cubicBezTo>
                <a:cubicBezTo>
                  <a:pt x="15009" y="55913"/>
                  <a:pt x="15021" y="55903"/>
                  <a:pt x="15033" y="55892"/>
                </a:cubicBezTo>
                <a:lnTo>
                  <a:pt x="15033" y="55892"/>
                </a:lnTo>
                <a:cubicBezTo>
                  <a:pt x="15513" y="58972"/>
                  <a:pt x="17860" y="61595"/>
                  <a:pt x="19706" y="63384"/>
                </a:cubicBezTo>
                <a:lnTo>
                  <a:pt x="19853" y="63531"/>
                </a:lnTo>
                <a:cubicBezTo>
                  <a:pt x="21340" y="64988"/>
                  <a:pt x="22885" y="66474"/>
                  <a:pt x="23091" y="68490"/>
                </a:cubicBezTo>
                <a:cubicBezTo>
                  <a:pt x="23297" y="70448"/>
                  <a:pt x="22061" y="72140"/>
                  <a:pt x="21310" y="72994"/>
                </a:cubicBezTo>
                <a:cubicBezTo>
                  <a:pt x="20589" y="73788"/>
                  <a:pt x="19765" y="74465"/>
                  <a:pt x="18941" y="75142"/>
                </a:cubicBezTo>
                <a:cubicBezTo>
                  <a:pt x="18470" y="75525"/>
                  <a:pt x="17999" y="75922"/>
                  <a:pt x="17557" y="76319"/>
                </a:cubicBezTo>
                <a:cubicBezTo>
                  <a:pt x="15424" y="78247"/>
                  <a:pt x="13908" y="80514"/>
                  <a:pt x="13172" y="82912"/>
                </a:cubicBezTo>
                <a:cubicBezTo>
                  <a:pt x="12348" y="85591"/>
                  <a:pt x="12554" y="88431"/>
                  <a:pt x="13731" y="90683"/>
                </a:cubicBezTo>
                <a:lnTo>
                  <a:pt x="13790" y="90653"/>
                </a:lnTo>
                <a:cubicBezTo>
                  <a:pt x="12627" y="88402"/>
                  <a:pt x="12421" y="85576"/>
                  <a:pt x="13231" y="82912"/>
                </a:cubicBezTo>
                <a:cubicBezTo>
                  <a:pt x="13952" y="80528"/>
                  <a:pt x="15453" y="78277"/>
                  <a:pt x="17587" y="76364"/>
                </a:cubicBezTo>
                <a:cubicBezTo>
                  <a:pt x="18028" y="75952"/>
                  <a:pt x="18514" y="75569"/>
                  <a:pt x="18970" y="75186"/>
                </a:cubicBezTo>
                <a:cubicBezTo>
                  <a:pt x="19780" y="74524"/>
                  <a:pt x="20633" y="73818"/>
                  <a:pt x="21340" y="73023"/>
                </a:cubicBezTo>
                <a:cubicBezTo>
                  <a:pt x="22105" y="72184"/>
                  <a:pt x="23356" y="70477"/>
                  <a:pt x="23150" y="68490"/>
                </a:cubicBezTo>
                <a:cubicBezTo>
                  <a:pt x="22944" y="66459"/>
                  <a:pt x="21310" y="64885"/>
                  <a:pt x="19897" y="63501"/>
                </a:cubicBezTo>
                <a:lnTo>
                  <a:pt x="19750" y="63354"/>
                </a:lnTo>
                <a:cubicBezTo>
                  <a:pt x="17903" y="61565"/>
                  <a:pt x="15541" y="58939"/>
                  <a:pt x="15089" y="55844"/>
                </a:cubicBezTo>
                <a:lnTo>
                  <a:pt x="15089" y="55844"/>
                </a:lnTo>
                <a:cubicBezTo>
                  <a:pt x="15070" y="55860"/>
                  <a:pt x="15052" y="55877"/>
                  <a:pt x="15033" y="55892"/>
                </a:cubicBezTo>
                <a:lnTo>
                  <a:pt x="15033" y="55892"/>
                </a:lnTo>
                <a:cubicBezTo>
                  <a:pt x="15022" y="55823"/>
                  <a:pt x="15013" y="55754"/>
                  <a:pt x="15004" y="5568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3"/>
          <p:cNvSpPr/>
          <p:nvPr/>
        </p:nvSpPr>
        <p:spPr>
          <a:xfrm rot="10800000" flipH="1">
            <a:off x="8071055" y="465133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3"/>
          <p:cNvSpPr/>
          <p:nvPr/>
        </p:nvSpPr>
        <p:spPr>
          <a:xfrm rot="10800000" flipH="1">
            <a:off x="542393" y="17328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3"/>
          <p:cNvSpPr/>
          <p:nvPr/>
        </p:nvSpPr>
        <p:spPr>
          <a:xfrm rot="10800000" flipH="1">
            <a:off x="1060111" y="4775776"/>
            <a:ext cx="305100" cy="30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7756286" y="141869"/>
            <a:ext cx="337200" cy="33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7_1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6"/>
          <p:cNvSpPr txBox="1">
            <a:spLocks noGrp="1"/>
          </p:cNvSpPr>
          <p:nvPr>
            <p:ph type="title"/>
          </p:nvPr>
        </p:nvSpPr>
        <p:spPr>
          <a:xfrm>
            <a:off x="732300" y="445025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6"/>
          <p:cNvSpPr/>
          <p:nvPr/>
        </p:nvSpPr>
        <p:spPr>
          <a:xfrm rot="-5400000">
            <a:off x="-506644" y="3523962"/>
            <a:ext cx="2112963" cy="1241413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6"/>
          <p:cNvSpPr/>
          <p:nvPr/>
        </p:nvSpPr>
        <p:spPr>
          <a:xfrm rot="-5400000">
            <a:off x="-425863" y="4005128"/>
            <a:ext cx="1551016" cy="841027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6"/>
          <p:cNvSpPr/>
          <p:nvPr/>
        </p:nvSpPr>
        <p:spPr>
          <a:xfrm rot="5400000" flipH="1">
            <a:off x="7444507" y="3437020"/>
            <a:ext cx="2174187" cy="1277383"/>
          </a:xfrm>
          <a:custGeom>
            <a:avLst/>
            <a:gdLst/>
            <a:ahLst/>
            <a:cxnLst/>
            <a:rect l="l" t="t" r="r" b="b"/>
            <a:pathLst>
              <a:path w="118307" h="69508" extrusionOk="0">
                <a:moveTo>
                  <a:pt x="368" y="1"/>
                </a:moveTo>
                <a:lnTo>
                  <a:pt x="0" y="68682"/>
                </a:lnTo>
                <a:cubicBezTo>
                  <a:pt x="974" y="69257"/>
                  <a:pt x="2054" y="69508"/>
                  <a:pt x="3152" y="69508"/>
                </a:cubicBezTo>
                <a:cubicBezTo>
                  <a:pt x="5456" y="69508"/>
                  <a:pt x="7843" y="68402"/>
                  <a:pt x="9507" y="66857"/>
                </a:cubicBezTo>
                <a:cubicBezTo>
                  <a:pt x="11744" y="64797"/>
                  <a:pt x="13172" y="62030"/>
                  <a:pt x="14570" y="59337"/>
                </a:cubicBezTo>
                <a:lnTo>
                  <a:pt x="15350" y="57851"/>
                </a:lnTo>
                <a:cubicBezTo>
                  <a:pt x="16998" y="54760"/>
                  <a:pt x="19147" y="51376"/>
                  <a:pt x="22590" y="49727"/>
                </a:cubicBezTo>
                <a:cubicBezTo>
                  <a:pt x="24283" y="48947"/>
                  <a:pt x="26181" y="48653"/>
                  <a:pt x="27976" y="48359"/>
                </a:cubicBezTo>
                <a:cubicBezTo>
                  <a:pt x="29110" y="48197"/>
                  <a:pt x="30287" y="48005"/>
                  <a:pt x="31391" y="47696"/>
                </a:cubicBezTo>
                <a:cubicBezTo>
                  <a:pt x="38499" y="45754"/>
                  <a:pt x="43017" y="39308"/>
                  <a:pt x="47373" y="32288"/>
                </a:cubicBezTo>
                <a:cubicBezTo>
                  <a:pt x="51626" y="25475"/>
                  <a:pt x="56379" y="18646"/>
                  <a:pt x="63693" y="16660"/>
                </a:cubicBezTo>
                <a:cubicBezTo>
                  <a:pt x="65489" y="16167"/>
                  <a:pt x="67348" y="16006"/>
                  <a:pt x="69216" y="16006"/>
                </a:cubicBezTo>
                <a:cubicBezTo>
                  <a:pt x="70977" y="16006"/>
                  <a:pt x="72746" y="16149"/>
                  <a:pt x="74481" y="16292"/>
                </a:cubicBezTo>
                <a:cubicBezTo>
                  <a:pt x="76201" y="16425"/>
                  <a:pt x="77938" y="16563"/>
                  <a:pt x="79654" y="16563"/>
                </a:cubicBezTo>
                <a:cubicBezTo>
                  <a:pt x="81932" y="16563"/>
                  <a:pt x="84175" y="16319"/>
                  <a:pt x="86298" y="15497"/>
                </a:cubicBezTo>
                <a:cubicBezTo>
                  <a:pt x="88432" y="14673"/>
                  <a:pt x="90345" y="13290"/>
                  <a:pt x="92199" y="11965"/>
                </a:cubicBezTo>
                <a:cubicBezTo>
                  <a:pt x="94083" y="10626"/>
                  <a:pt x="96011" y="9228"/>
                  <a:pt x="98189" y="8374"/>
                </a:cubicBezTo>
                <a:cubicBezTo>
                  <a:pt x="100543" y="7462"/>
                  <a:pt x="103089" y="7226"/>
                  <a:pt x="105547" y="6976"/>
                </a:cubicBezTo>
                <a:cubicBezTo>
                  <a:pt x="106989" y="6829"/>
                  <a:pt x="108476" y="6711"/>
                  <a:pt x="109918" y="6432"/>
                </a:cubicBezTo>
                <a:cubicBezTo>
                  <a:pt x="115230" y="5387"/>
                  <a:pt x="117718" y="2385"/>
                  <a:pt x="1183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6"/>
          <p:cNvSpPr/>
          <p:nvPr/>
        </p:nvSpPr>
        <p:spPr>
          <a:xfrm rot="5400000" flipH="1">
            <a:off x="7939615" y="3932128"/>
            <a:ext cx="1595957" cy="865396"/>
          </a:xfrm>
          <a:custGeom>
            <a:avLst/>
            <a:gdLst/>
            <a:ahLst/>
            <a:cxnLst/>
            <a:rect l="l" t="t" r="r" b="b"/>
            <a:pathLst>
              <a:path w="86843" h="47090" extrusionOk="0">
                <a:moveTo>
                  <a:pt x="0" y="1"/>
                </a:moveTo>
                <a:lnTo>
                  <a:pt x="0" y="46313"/>
                </a:lnTo>
                <a:cubicBezTo>
                  <a:pt x="838" y="46852"/>
                  <a:pt x="1779" y="47089"/>
                  <a:pt x="2743" y="47089"/>
                </a:cubicBezTo>
                <a:cubicBezTo>
                  <a:pt x="4779" y="47089"/>
                  <a:pt x="6920" y="46035"/>
                  <a:pt x="8418" y="44547"/>
                </a:cubicBezTo>
                <a:cubicBezTo>
                  <a:pt x="10626" y="42369"/>
                  <a:pt x="11921" y="39455"/>
                  <a:pt x="13746" y="36939"/>
                </a:cubicBezTo>
                <a:cubicBezTo>
                  <a:pt x="15026" y="35143"/>
                  <a:pt x="17175" y="32848"/>
                  <a:pt x="19441" y="32421"/>
                </a:cubicBezTo>
                <a:cubicBezTo>
                  <a:pt x="20047" y="32308"/>
                  <a:pt x="20640" y="32267"/>
                  <a:pt x="21223" y="32267"/>
                </a:cubicBezTo>
                <a:cubicBezTo>
                  <a:pt x="22726" y="32267"/>
                  <a:pt x="24155" y="32539"/>
                  <a:pt x="25532" y="32539"/>
                </a:cubicBezTo>
                <a:cubicBezTo>
                  <a:pt x="27167" y="32539"/>
                  <a:pt x="28730" y="32156"/>
                  <a:pt x="30257" y="30478"/>
                </a:cubicBezTo>
                <a:cubicBezTo>
                  <a:pt x="31744" y="28815"/>
                  <a:pt x="32612" y="26696"/>
                  <a:pt x="33686" y="24754"/>
                </a:cubicBezTo>
                <a:cubicBezTo>
                  <a:pt x="34996" y="22340"/>
                  <a:pt x="36556" y="20530"/>
                  <a:pt x="39529" y="20486"/>
                </a:cubicBezTo>
                <a:cubicBezTo>
                  <a:pt x="39550" y="20486"/>
                  <a:pt x="39572" y="20486"/>
                  <a:pt x="39593" y="20486"/>
                </a:cubicBezTo>
                <a:cubicBezTo>
                  <a:pt x="41705" y="20486"/>
                  <a:pt x="43774" y="21193"/>
                  <a:pt x="45872" y="21295"/>
                </a:cubicBezTo>
                <a:cubicBezTo>
                  <a:pt x="46069" y="21305"/>
                  <a:pt x="46262" y="21310"/>
                  <a:pt x="46451" y="21310"/>
                </a:cubicBezTo>
                <a:cubicBezTo>
                  <a:pt x="52036" y="21310"/>
                  <a:pt x="54420" y="17005"/>
                  <a:pt x="58690" y="14173"/>
                </a:cubicBezTo>
                <a:cubicBezTo>
                  <a:pt x="60608" y="12902"/>
                  <a:pt x="63457" y="12806"/>
                  <a:pt x="66311" y="12806"/>
                </a:cubicBezTo>
                <a:cubicBezTo>
                  <a:pt x="66815" y="12806"/>
                  <a:pt x="67320" y="12809"/>
                  <a:pt x="67819" y="12809"/>
                </a:cubicBezTo>
                <a:cubicBezTo>
                  <a:pt x="69632" y="12809"/>
                  <a:pt x="71379" y="12770"/>
                  <a:pt x="72818" y="12407"/>
                </a:cubicBezTo>
                <a:cubicBezTo>
                  <a:pt x="79175" y="10773"/>
                  <a:pt x="82781" y="5196"/>
                  <a:pt x="86842" y="45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6"/>
          <p:cNvSpPr/>
          <p:nvPr/>
        </p:nvSpPr>
        <p:spPr>
          <a:xfrm rot="-7189706" flipH="1">
            <a:off x="-1576831" y="2986679"/>
            <a:ext cx="3335768" cy="1177591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6"/>
          <p:cNvSpPr/>
          <p:nvPr/>
        </p:nvSpPr>
        <p:spPr>
          <a:xfrm rot="7189666">
            <a:off x="7185971" y="2884344"/>
            <a:ext cx="3432078" cy="1211590"/>
          </a:xfrm>
          <a:custGeom>
            <a:avLst/>
            <a:gdLst/>
            <a:ahLst/>
            <a:cxnLst/>
            <a:rect l="l" t="t" r="r" b="b"/>
            <a:pathLst>
              <a:path w="108181" h="38190" extrusionOk="0">
                <a:moveTo>
                  <a:pt x="107195" y="1"/>
                </a:moveTo>
                <a:lnTo>
                  <a:pt x="106665" y="133"/>
                </a:lnTo>
                <a:cubicBezTo>
                  <a:pt x="107578" y="3915"/>
                  <a:pt x="104634" y="7653"/>
                  <a:pt x="101382" y="9242"/>
                </a:cubicBezTo>
                <a:cubicBezTo>
                  <a:pt x="98277" y="10758"/>
                  <a:pt x="94686" y="11023"/>
                  <a:pt x="91228" y="11259"/>
                </a:cubicBezTo>
                <a:cubicBezTo>
                  <a:pt x="90816" y="11303"/>
                  <a:pt x="90403" y="11317"/>
                  <a:pt x="89991" y="11347"/>
                </a:cubicBezTo>
                <a:cubicBezTo>
                  <a:pt x="85989" y="11671"/>
                  <a:pt x="81868" y="12289"/>
                  <a:pt x="78748" y="14761"/>
                </a:cubicBezTo>
                <a:cubicBezTo>
                  <a:pt x="77556" y="15688"/>
                  <a:pt x="76599" y="16910"/>
                  <a:pt x="75687" y="18087"/>
                </a:cubicBezTo>
                <a:cubicBezTo>
                  <a:pt x="74613" y="19426"/>
                  <a:pt x="73627" y="20692"/>
                  <a:pt x="72273" y="21634"/>
                </a:cubicBezTo>
                <a:cubicBezTo>
                  <a:pt x="70129" y="23137"/>
                  <a:pt x="67353" y="23494"/>
                  <a:pt x="64974" y="23494"/>
                </a:cubicBezTo>
                <a:cubicBezTo>
                  <a:pt x="64233" y="23494"/>
                  <a:pt x="63531" y="23460"/>
                  <a:pt x="62898" y="23414"/>
                </a:cubicBezTo>
                <a:cubicBezTo>
                  <a:pt x="62177" y="23385"/>
                  <a:pt x="61427" y="23311"/>
                  <a:pt x="60706" y="23252"/>
                </a:cubicBezTo>
                <a:cubicBezTo>
                  <a:pt x="59210" y="23122"/>
                  <a:pt x="57692" y="22989"/>
                  <a:pt x="56189" y="22989"/>
                </a:cubicBezTo>
                <a:cubicBezTo>
                  <a:pt x="54289" y="22989"/>
                  <a:pt x="52414" y="23202"/>
                  <a:pt x="50640" y="23900"/>
                </a:cubicBezTo>
                <a:cubicBezTo>
                  <a:pt x="48285" y="24812"/>
                  <a:pt x="46357" y="26490"/>
                  <a:pt x="44459" y="28123"/>
                </a:cubicBezTo>
                <a:cubicBezTo>
                  <a:pt x="42501" y="29816"/>
                  <a:pt x="40470" y="31567"/>
                  <a:pt x="38042" y="32391"/>
                </a:cubicBezTo>
                <a:cubicBezTo>
                  <a:pt x="36798" y="32817"/>
                  <a:pt x="35543" y="32989"/>
                  <a:pt x="34272" y="32989"/>
                </a:cubicBezTo>
                <a:cubicBezTo>
                  <a:pt x="31725" y="32989"/>
                  <a:pt x="29116" y="32299"/>
                  <a:pt x="26416" y="31582"/>
                </a:cubicBezTo>
                <a:cubicBezTo>
                  <a:pt x="24709" y="31140"/>
                  <a:pt x="22943" y="30684"/>
                  <a:pt x="21192" y="30405"/>
                </a:cubicBezTo>
                <a:cubicBezTo>
                  <a:pt x="20052" y="30226"/>
                  <a:pt x="18893" y="30139"/>
                  <a:pt x="17727" y="30139"/>
                </a:cubicBezTo>
                <a:cubicBezTo>
                  <a:pt x="15040" y="30139"/>
                  <a:pt x="12315" y="30605"/>
                  <a:pt x="9698" y="31508"/>
                </a:cubicBezTo>
                <a:cubicBezTo>
                  <a:pt x="5946" y="32818"/>
                  <a:pt x="2590" y="35011"/>
                  <a:pt x="0" y="37822"/>
                </a:cubicBezTo>
                <a:lnTo>
                  <a:pt x="412" y="38189"/>
                </a:lnTo>
                <a:cubicBezTo>
                  <a:pt x="2929" y="35452"/>
                  <a:pt x="6196" y="33318"/>
                  <a:pt x="9860" y="32023"/>
                </a:cubicBezTo>
                <a:cubicBezTo>
                  <a:pt x="12403" y="31135"/>
                  <a:pt x="15051" y="30686"/>
                  <a:pt x="17669" y="30686"/>
                </a:cubicBezTo>
                <a:cubicBezTo>
                  <a:pt x="18824" y="30686"/>
                  <a:pt x="19973" y="30773"/>
                  <a:pt x="21104" y="30949"/>
                </a:cubicBezTo>
                <a:cubicBezTo>
                  <a:pt x="22811" y="31214"/>
                  <a:pt x="24577" y="31685"/>
                  <a:pt x="26269" y="32126"/>
                </a:cubicBezTo>
                <a:cubicBezTo>
                  <a:pt x="28906" y="32822"/>
                  <a:pt x="31609" y="33525"/>
                  <a:pt x="34263" y="33525"/>
                </a:cubicBezTo>
                <a:cubicBezTo>
                  <a:pt x="35594" y="33525"/>
                  <a:pt x="36912" y="33348"/>
                  <a:pt x="38204" y="32906"/>
                </a:cubicBezTo>
                <a:cubicBezTo>
                  <a:pt x="40750" y="32053"/>
                  <a:pt x="42810" y="30257"/>
                  <a:pt x="44812" y="28536"/>
                </a:cubicBezTo>
                <a:cubicBezTo>
                  <a:pt x="46666" y="26931"/>
                  <a:pt x="48579" y="25283"/>
                  <a:pt x="50846" y="24400"/>
                </a:cubicBezTo>
                <a:cubicBezTo>
                  <a:pt x="52559" y="23728"/>
                  <a:pt x="54387" y="23522"/>
                  <a:pt x="56243" y="23522"/>
                </a:cubicBezTo>
                <a:cubicBezTo>
                  <a:pt x="57718" y="23522"/>
                  <a:pt x="59210" y="23652"/>
                  <a:pt x="60676" y="23782"/>
                </a:cubicBezTo>
                <a:cubicBezTo>
                  <a:pt x="61412" y="23856"/>
                  <a:pt x="62148" y="23915"/>
                  <a:pt x="62884" y="23973"/>
                </a:cubicBezTo>
                <a:cubicBezTo>
                  <a:pt x="63507" y="24013"/>
                  <a:pt x="64195" y="24044"/>
                  <a:pt x="64921" y="24044"/>
                </a:cubicBezTo>
                <a:cubicBezTo>
                  <a:pt x="67401" y="24044"/>
                  <a:pt x="70323" y="23683"/>
                  <a:pt x="72611" y="22090"/>
                </a:cubicBezTo>
                <a:cubicBezTo>
                  <a:pt x="74009" y="21119"/>
                  <a:pt x="75098" y="19765"/>
                  <a:pt x="76128" y="18440"/>
                </a:cubicBezTo>
                <a:cubicBezTo>
                  <a:pt x="77026" y="17278"/>
                  <a:pt x="77968" y="16100"/>
                  <a:pt x="79101" y="15173"/>
                </a:cubicBezTo>
                <a:cubicBezTo>
                  <a:pt x="82089" y="12804"/>
                  <a:pt x="86106" y="12200"/>
                  <a:pt x="90036" y="11906"/>
                </a:cubicBezTo>
                <a:cubicBezTo>
                  <a:pt x="90433" y="11862"/>
                  <a:pt x="90860" y="11847"/>
                  <a:pt x="91257" y="11818"/>
                </a:cubicBezTo>
                <a:cubicBezTo>
                  <a:pt x="94774" y="11553"/>
                  <a:pt x="98424" y="11303"/>
                  <a:pt x="101617" y="9728"/>
                </a:cubicBezTo>
                <a:cubicBezTo>
                  <a:pt x="105061" y="8065"/>
                  <a:pt x="108181" y="4062"/>
                  <a:pt x="10719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6"/>
          <p:cNvSpPr/>
          <p:nvPr/>
        </p:nvSpPr>
        <p:spPr>
          <a:xfrm rot="6097091">
            <a:off x="-206444" y="-493727"/>
            <a:ext cx="1407422" cy="1618054"/>
          </a:xfrm>
          <a:custGeom>
            <a:avLst/>
            <a:gdLst/>
            <a:ahLst/>
            <a:cxnLst/>
            <a:rect l="l" t="t" r="r" b="b"/>
            <a:pathLst>
              <a:path w="22812" h="26226" fill="none" extrusionOk="0">
                <a:moveTo>
                  <a:pt x="1" y="1"/>
                </a:moveTo>
                <a:cubicBezTo>
                  <a:pt x="236" y="1708"/>
                  <a:pt x="1752" y="3018"/>
                  <a:pt x="3371" y="3606"/>
                </a:cubicBezTo>
                <a:cubicBezTo>
                  <a:pt x="4990" y="4210"/>
                  <a:pt x="6756" y="4283"/>
                  <a:pt x="8463" y="4563"/>
                </a:cubicBezTo>
                <a:cubicBezTo>
                  <a:pt x="10170" y="4842"/>
                  <a:pt x="11936" y="5357"/>
                  <a:pt x="13113" y="6638"/>
                </a:cubicBezTo>
                <a:cubicBezTo>
                  <a:pt x="15203" y="8904"/>
                  <a:pt x="14585" y="12436"/>
                  <a:pt x="14923" y="15482"/>
                </a:cubicBezTo>
                <a:cubicBezTo>
                  <a:pt x="15424" y="20118"/>
                  <a:pt x="18544" y="24371"/>
                  <a:pt x="22812" y="2622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6"/>
          <p:cNvSpPr/>
          <p:nvPr/>
        </p:nvSpPr>
        <p:spPr>
          <a:xfrm rot="6097091">
            <a:off x="-241941" y="-558025"/>
            <a:ext cx="1407361" cy="1618980"/>
          </a:xfrm>
          <a:custGeom>
            <a:avLst/>
            <a:gdLst/>
            <a:ahLst/>
            <a:cxnLst/>
            <a:rect l="l" t="t" r="r" b="b"/>
            <a:pathLst>
              <a:path w="22811" h="26241" fill="none" extrusionOk="0">
                <a:moveTo>
                  <a:pt x="0" y="1"/>
                </a:moveTo>
                <a:cubicBezTo>
                  <a:pt x="236" y="1723"/>
                  <a:pt x="1752" y="3018"/>
                  <a:pt x="3356" y="3606"/>
                </a:cubicBezTo>
                <a:cubicBezTo>
                  <a:pt x="4974" y="4225"/>
                  <a:pt x="6740" y="4298"/>
                  <a:pt x="8462" y="4563"/>
                </a:cubicBezTo>
                <a:cubicBezTo>
                  <a:pt x="10169" y="4843"/>
                  <a:pt x="11935" y="5358"/>
                  <a:pt x="13113" y="6653"/>
                </a:cubicBezTo>
                <a:cubicBezTo>
                  <a:pt x="15188" y="8904"/>
                  <a:pt x="14584" y="12436"/>
                  <a:pt x="14908" y="15497"/>
                </a:cubicBezTo>
                <a:cubicBezTo>
                  <a:pt x="15408" y="20133"/>
                  <a:pt x="18543" y="24386"/>
                  <a:pt x="22811" y="2624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6"/>
          <p:cNvSpPr/>
          <p:nvPr/>
        </p:nvSpPr>
        <p:spPr>
          <a:xfrm rot="6097091">
            <a:off x="-277650" y="-620522"/>
            <a:ext cx="1407361" cy="1618054"/>
          </a:xfrm>
          <a:custGeom>
            <a:avLst/>
            <a:gdLst/>
            <a:ahLst/>
            <a:cxnLst/>
            <a:rect l="l" t="t" r="r" b="b"/>
            <a:pathLst>
              <a:path w="22811" h="26226" fill="none" extrusionOk="0">
                <a:moveTo>
                  <a:pt x="0" y="1"/>
                </a:moveTo>
                <a:cubicBezTo>
                  <a:pt x="236" y="1708"/>
                  <a:pt x="1752" y="3018"/>
                  <a:pt x="3370" y="3606"/>
                </a:cubicBezTo>
                <a:cubicBezTo>
                  <a:pt x="4974" y="4210"/>
                  <a:pt x="6755" y="4283"/>
                  <a:pt x="8462" y="4563"/>
                </a:cubicBezTo>
                <a:cubicBezTo>
                  <a:pt x="10169" y="4843"/>
                  <a:pt x="11935" y="5358"/>
                  <a:pt x="13113" y="6638"/>
                </a:cubicBezTo>
                <a:cubicBezTo>
                  <a:pt x="15188" y="8904"/>
                  <a:pt x="14584" y="12436"/>
                  <a:pt x="14908" y="15483"/>
                </a:cubicBezTo>
                <a:cubicBezTo>
                  <a:pt x="15408" y="20118"/>
                  <a:pt x="18543" y="24371"/>
                  <a:pt x="22811" y="26226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6"/>
          <p:cNvSpPr/>
          <p:nvPr/>
        </p:nvSpPr>
        <p:spPr>
          <a:xfrm rot="6097091">
            <a:off x="-313388" y="-683919"/>
            <a:ext cx="1407361" cy="1618918"/>
          </a:xfrm>
          <a:custGeom>
            <a:avLst/>
            <a:gdLst/>
            <a:ahLst/>
            <a:cxnLst/>
            <a:rect l="l" t="t" r="r" b="b"/>
            <a:pathLst>
              <a:path w="22811" h="26240" fill="none" extrusionOk="0">
                <a:moveTo>
                  <a:pt x="0" y="0"/>
                </a:moveTo>
                <a:cubicBezTo>
                  <a:pt x="236" y="1722"/>
                  <a:pt x="1752" y="3017"/>
                  <a:pt x="3370" y="3606"/>
                </a:cubicBezTo>
                <a:cubicBezTo>
                  <a:pt x="4989" y="4194"/>
                  <a:pt x="6755" y="4297"/>
                  <a:pt x="8462" y="4562"/>
                </a:cubicBezTo>
                <a:cubicBezTo>
                  <a:pt x="10169" y="4842"/>
                  <a:pt x="11935" y="5357"/>
                  <a:pt x="13113" y="6652"/>
                </a:cubicBezTo>
                <a:cubicBezTo>
                  <a:pt x="15188" y="8904"/>
                  <a:pt x="14584" y="12436"/>
                  <a:pt x="14923" y="15497"/>
                </a:cubicBezTo>
                <a:cubicBezTo>
                  <a:pt x="15408" y="20132"/>
                  <a:pt x="18543" y="24385"/>
                  <a:pt x="22811" y="2623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6"/>
          <p:cNvSpPr/>
          <p:nvPr/>
        </p:nvSpPr>
        <p:spPr>
          <a:xfrm rot="-6097091" flipH="1">
            <a:off x="8091314" y="-524802"/>
            <a:ext cx="1407422" cy="1618054"/>
          </a:xfrm>
          <a:custGeom>
            <a:avLst/>
            <a:gdLst/>
            <a:ahLst/>
            <a:cxnLst/>
            <a:rect l="l" t="t" r="r" b="b"/>
            <a:pathLst>
              <a:path w="22812" h="26226" fill="none" extrusionOk="0">
                <a:moveTo>
                  <a:pt x="1" y="1"/>
                </a:moveTo>
                <a:cubicBezTo>
                  <a:pt x="236" y="1708"/>
                  <a:pt x="1752" y="3018"/>
                  <a:pt x="3371" y="3606"/>
                </a:cubicBezTo>
                <a:cubicBezTo>
                  <a:pt x="4990" y="4210"/>
                  <a:pt x="6756" y="4283"/>
                  <a:pt x="8463" y="4563"/>
                </a:cubicBezTo>
                <a:cubicBezTo>
                  <a:pt x="10170" y="4842"/>
                  <a:pt x="11936" y="5357"/>
                  <a:pt x="13113" y="6638"/>
                </a:cubicBezTo>
                <a:cubicBezTo>
                  <a:pt x="15203" y="8904"/>
                  <a:pt x="14585" y="12436"/>
                  <a:pt x="14923" y="15482"/>
                </a:cubicBezTo>
                <a:cubicBezTo>
                  <a:pt x="15424" y="20118"/>
                  <a:pt x="18544" y="24371"/>
                  <a:pt x="22812" y="2622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6"/>
          <p:cNvSpPr/>
          <p:nvPr/>
        </p:nvSpPr>
        <p:spPr>
          <a:xfrm rot="-6097091" flipH="1">
            <a:off x="8126873" y="-589100"/>
            <a:ext cx="1407361" cy="1618980"/>
          </a:xfrm>
          <a:custGeom>
            <a:avLst/>
            <a:gdLst/>
            <a:ahLst/>
            <a:cxnLst/>
            <a:rect l="l" t="t" r="r" b="b"/>
            <a:pathLst>
              <a:path w="22811" h="26241" fill="none" extrusionOk="0">
                <a:moveTo>
                  <a:pt x="0" y="1"/>
                </a:moveTo>
                <a:cubicBezTo>
                  <a:pt x="236" y="1723"/>
                  <a:pt x="1752" y="3018"/>
                  <a:pt x="3356" y="3606"/>
                </a:cubicBezTo>
                <a:cubicBezTo>
                  <a:pt x="4974" y="4225"/>
                  <a:pt x="6740" y="4298"/>
                  <a:pt x="8462" y="4563"/>
                </a:cubicBezTo>
                <a:cubicBezTo>
                  <a:pt x="10169" y="4843"/>
                  <a:pt x="11935" y="5358"/>
                  <a:pt x="13113" y="6653"/>
                </a:cubicBezTo>
                <a:cubicBezTo>
                  <a:pt x="15188" y="8904"/>
                  <a:pt x="14584" y="12436"/>
                  <a:pt x="14908" y="15497"/>
                </a:cubicBezTo>
                <a:cubicBezTo>
                  <a:pt x="15408" y="20133"/>
                  <a:pt x="18543" y="24386"/>
                  <a:pt x="22811" y="2624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6"/>
          <p:cNvSpPr/>
          <p:nvPr/>
        </p:nvSpPr>
        <p:spPr>
          <a:xfrm rot="-6097091" flipH="1">
            <a:off x="8162581" y="-651597"/>
            <a:ext cx="1407361" cy="1618054"/>
          </a:xfrm>
          <a:custGeom>
            <a:avLst/>
            <a:gdLst/>
            <a:ahLst/>
            <a:cxnLst/>
            <a:rect l="l" t="t" r="r" b="b"/>
            <a:pathLst>
              <a:path w="22811" h="26226" fill="none" extrusionOk="0">
                <a:moveTo>
                  <a:pt x="0" y="1"/>
                </a:moveTo>
                <a:cubicBezTo>
                  <a:pt x="236" y="1708"/>
                  <a:pt x="1752" y="3018"/>
                  <a:pt x="3370" y="3606"/>
                </a:cubicBezTo>
                <a:cubicBezTo>
                  <a:pt x="4974" y="4210"/>
                  <a:pt x="6755" y="4283"/>
                  <a:pt x="8462" y="4563"/>
                </a:cubicBezTo>
                <a:cubicBezTo>
                  <a:pt x="10169" y="4843"/>
                  <a:pt x="11935" y="5358"/>
                  <a:pt x="13113" y="6638"/>
                </a:cubicBezTo>
                <a:cubicBezTo>
                  <a:pt x="15188" y="8904"/>
                  <a:pt x="14584" y="12436"/>
                  <a:pt x="14908" y="15483"/>
                </a:cubicBezTo>
                <a:cubicBezTo>
                  <a:pt x="15408" y="20118"/>
                  <a:pt x="18543" y="24371"/>
                  <a:pt x="22811" y="26226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6"/>
          <p:cNvSpPr/>
          <p:nvPr/>
        </p:nvSpPr>
        <p:spPr>
          <a:xfrm rot="-6097091" flipH="1">
            <a:off x="8198320" y="-714994"/>
            <a:ext cx="1407361" cy="1618918"/>
          </a:xfrm>
          <a:custGeom>
            <a:avLst/>
            <a:gdLst/>
            <a:ahLst/>
            <a:cxnLst/>
            <a:rect l="l" t="t" r="r" b="b"/>
            <a:pathLst>
              <a:path w="22811" h="26240" fill="none" extrusionOk="0">
                <a:moveTo>
                  <a:pt x="0" y="0"/>
                </a:moveTo>
                <a:cubicBezTo>
                  <a:pt x="236" y="1722"/>
                  <a:pt x="1752" y="3017"/>
                  <a:pt x="3370" y="3606"/>
                </a:cubicBezTo>
                <a:cubicBezTo>
                  <a:pt x="4989" y="4194"/>
                  <a:pt x="6755" y="4297"/>
                  <a:pt x="8462" y="4562"/>
                </a:cubicBezTo>
                <a:cubicBezTo>
                  <a:pt x="10169" y="4842"/>
                  <a:pt x="11935" y="5357"/>
                  <a:pt x="13113" y="6652"/>
                </a:cubicBezTo>
                <a:cubicBezTo>
                  <a:pt x="15188" y="8904"/>
                  <a:pt x="14584" y="12436"/>
                  <a:pt x="14923" y="15497"/>
                </a:cubicBezTo>
                <a:cubicBezTo>
                  <a:pt x="15408" y="20132"/>
                  <a:pt x="18543" y="24385"/>
                  <a:pt x="22811" y="2623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6"/>
          <p:cNvSpPr/>
          <p:nvPr/>
        </p:nvSpPr>
        <p:spPr>
          <a:xfrm rot="10800000" flipH="1">
            <a:off x="8807055" y="3941083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6"/>
          <p:cNvSpPr/>
          <p:nvPr/>
        </p:nvSpPr>
        <p:spPr>
          <a:xfrm rot="10800000" flipH="1">
            <a:off x="8707301" y="1700121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6"/>
          <p:cNvSpPr/>
          <p:nvPr/>
        </p:nvSpPr>
        <p:spPr>
          <a:xfrm rot="10800000" flipH="1">
            <a:off x="8626698" y="245861"/>
            <a:ext cx="138900" cy="1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 rot="10800000" flipH="1">
            <a:off x="90724" y="2361599"/>
            <a:ext cx="194700" cy="19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/>
          <p:nvPr/>
        </p:nvSpPr>
        <p:spPr>
          <a:xfrm rot="10800000" flipH="1">
            <a:off x="188232" y="445017"/>
            <a:ext cx="404100" cy="4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/>
          </p:nvPr>
        </p:nvSpPr>
        <p:spPr>
          <a:xfrm>
            <a:off x="5044350" y="238114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5044350" y="2709975"/>
            <a:ext cx="23364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1763250" y="238114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subTitle" idx="4"/>
          </p:nvPr>
        </p:nvSpPr>
        <p:spPr>
          <a:xfrm>
            <a:off x="1763250" y="2704800"/>
            <a:ext cx="23364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6"/>
          <p:cNvSpPr/>
          <p:nvPr/>
        </p:nvSpPr>
        <p:spPr>
          <a:xfrm rot="10800000" flipH="1">
            <a:off x="-360900" y="3851787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6"/>
          <p:cNvSpPr/>
          <p:nvPr/>
        </p:nvSpPr>
        <p:spPr>
          <a:xfrm rot="10800000" flipH="1">
            <a:off x="1822175" y="4528574"/>
            <a:ext cx="572674" cy="572710"/>
          </a:xfrm>
          <a:custGeom>
            <a:avLst/>
            <a:gdLst/>
            <a:ahLst/>
            <a:cxnLst/>
            <a:rect l="l" t="t" r="r" b="b"/>
            <a:pathLst>
              <a:path w="14570" h="14570" fill="none" extrusionOk="0">
                <a:moveTo>
                  <a:pt x="7285" y="14570"/>
                </a:moveTo>
                <a:cubicBezTo>
                  <a:pt x="3282" y="14570"/>
                  <a:pt x="0" y="11303"/>
                  <a:pt x="0" y="7285"/>
                </a:cubicBezTo>
                <a:cubicBezTo>
                  <a:pt x="0" y="3282"/>
                  <a:pt x="3267" y="0"/>
                  <a:pt x="7285" y="0"/>
                </a:cubicBezTo>
                <a:cubicBezTo>
                  <a:pt x="11317" y="0"/>
                  <a:pt x="14569" y="3282"/>
                  <a:pt x="14569" y="7285"/>
                </a:cubicBezTo>
                <a:cubicBezTo>
                  <a:pt x="14569" y="11303"/>
                  <a:pt x="11302" y="14570"/>
                  <a:pt x="7285" y="14570"/>
                </a:cubicBezTo>
                <a:close/>
                <a:moveTo>
                  <a:pt x="7285" y="2532"/>
                </a:moveTo>
                <a:cubicBezTo>
                  <a:pt x="4650" y="2532"/>
                  <a:pt x="2531" y="4666"/>
                  <a:pt x="2531" y="7285"/>
                </a:cubicBezTo>
                <a:cubicBezTo>
                  <a:pt x="2531" y="9919"/>
                  <a:pt x="4650" y="12053"/>
                  <a:pt x="7285" y="12053"/>
                </a:cubicBezTo>
                <a:cubicBezTo>
                  <a:pt x="9919" y="12053"/>
                  <a:pt x="12053" y="9919"/>
                  <a:pt x="12053" y="7285"/>
                </a:cubicBezTo>
                <a:cubicBezTo>
                  <a:pt x="12053" y="4666"/>
                  <a:pt x="9919" y="2532"/>
                  <a:pt x="7285" y="2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6"/>
          <p:cNvSpPr/>
          <p:nvPr/>
        </p:nvSpPr>
        <p:spPr>
          <a:xfrm rot="10800000" flipH="1">
            <a:off x="1705455" y="4321321"/>
            <a:ext cx="189900" cy="1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6"/>
          <p:cNvSpPr/>
          <p:nvPr/>
        </p:nvSpPr>
        <p:spPr>
          <a:xfrm rot="10800000" flipH="1">
            <a:off x="7682451" y="4516608"/>
            <a:ext cx="389400" cy="38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6"/>
          <p:cNvSpPr/>
          <p:nvPr/>
        </p:nvSpPr>
        <p:spPr>
          <a:xfrm rot="10800000" flipH="1">
            <a:off x="1243288" y="4516608"/>
            <a:ext cx="389400" cy="3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2300" y="445025"/>
            <a:ext cx="767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nsita ExtraBold"/>
              <a:buNone/>
              <a:defRPr sz="28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2300" y="1152475"/>
            <a:ext cx="7679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Char char="●"/>
              <a:defRPr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2" r:id="rId9"/>
    <p:sldLayoutId id="2147483664" r:id="rId10"/>
    <p:sldLayoutId id="2147483666" r:id="rId11"/>
    <p:sldLayoutId id="2147483669" r:id="rId12"/>
    <p:sldLayoutId id="2147483670" r:id="rId13"/>
    <p:sldLayoutId id="2147483678" r:id="rId14"/>
    <p:sldLayoutId id="2147483679" r:id="rId15"/>
    <p:sldLayoutId id="2147483680" r:id="rId16"/>
    <p:sldLayoutId id="214748371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2300" y="445025"/>
            <a:ext cx="767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nsita ExtraBold"/>
              <a:buNone/>
              <a:defRPr sz="28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2300" y="1152475"/>
            <a:ext cx="7679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Char char="●"/>
              <a:defRPr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4799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38"/>
          <p:cNvSpPr txBox="1">
            <a:spLocks noGrp="1"/>
          </p:cNvSpPr>
          <p:nvPr>
            <p:ph type="ctrTitle"/>
          </p:nvPr>
        </p:nvSpPr>
        <p:spPr>
          <a:xfrm>
            <a:off x="1268850" y="1475950"/>
            <a:ext cx="6644400" cy="9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3200" b="1" dirty="0"/>
              <a:t>Программа воспитания для общеобразовательных организаций</a:t>
            </a:r>
          </a:p>
        </p:txBody>
      </p:sp>
      <p:sp>
        <p:nvSpPr>
          <p:cNvPr id="884" name="Google Shape;884;p38"/>
          <p:cNvSpPr txBox="1">
            <a:spLocks noGrp="1"/>
          </p:cNvSpPr>
          <p:nvPr>
            <p:ph type="subTitle" idx="1"/>
          </p:nvPr>
        </p:nvSpPr>
        <p:spPr>
          <a:xfrm>
            <a:off x="1769575" y="3203725"/>
            <a:ext cx="56019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atinLnBrk="0"/>
            <a:r>
              <a:rPr lang="ru-RU" dirty="0"/>
              <a:t>ПРОЕКТ 07.10.2021</a:t>
            </a:r>
          </a:p>
        </p:txBody>
      </p:sp>
      <p:pic>
        <p:nvPicPr>
          <p:cNvPr id="5" name="Picture 2" descr="\\FS\go\o\ceo_ts_216_313\Shapovalov_D_V\_дизайн\эмблема - института - ми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" y="0"/>
            <a:ext cx="1002044" cy="10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45"/>
          <p:cNvSpPr txBox="1">
            <a:spLocks noGrp="1"/>
          </p:cNvSpPr>
          <p:nvPr>
            <p:ph type="title" idx="6"/>
          </p:nvPr>
        </p:nvSpPr>
        <p:spPr>
          <a:xfrm>
            <a:off x="700403" y="359965"/>
            <a:ext cx="7679400" cy="947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atinLnBrk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Требования к планируемым результатам воспитания </a:t>
            </a:r>
          </a:p>
        </p:txBody>
      </p:sp>
      <p:sp>
        <p:nvSpPr>
          <p:cNvPr id="4" name="Google Shape;936;p43"/>
          <p:cNvSpPr txBox="1">
            <a:spLocks noGrp="1"/>
          </p:cNvSpPr>
          <p:nvPr>
            <p:ph type="subTitle" idx="5"/>
          </p:nvPr>
        </p:nvSpPr>
        <p:spPr>
          <a:xfrm>
            <a:off x="1169582" y="1669313"/>
            <a:ext cx="7570382" cy="2902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ru-RU" sz="24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1.4.1. Целевые ориентиры результатов воспитания на уровне </a:t>
            </a:r>
            <a:r>
              <a:rPr lang="ru-RU" sz="24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НОО.</a:t>
            </a:r>
          </a:p>
          <a:p>
            <a:pPr marL="0" lvl="0" indent="0" algn="l"/>
            <a:r>
              <a:rPr lang="ru-RU" sz="24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1.4.2. Целевые ориентиры результатов воспитания на уровне </a:t>
            </a:r>
            <a:r>
              <a:rPr lang="ru-RU" sz="24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ООО.</a:t>
            </a:r>
          </a:p>
          <a:p>
            <a:pPr marL="0" lvl="0" indent="0" algn="l"/>
            <a:r>
              <a:rPr lang="ru-RU" sz="24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1.4.3. Целевые ориентиры результатов воспитания на уровне </a:t>
            </a:r>
            <a:r>
              <a:rPr lang="ru-RU" sz="24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СОО.</a:t>
            </a:r>
            <a:endParaRPr sz="2400" dirty="0">
              <a:solidFill>
                <a:srgbClr val="4E4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\\FS\go\o\ceo_ts_216_313\Shapovalov_D_V\_дизайн\эмблема - института - ми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" y="0"/>
            <a:ext cx="765544" cy="7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53"/>
          <p:cNvSpPr txBox="1">
            <a:spLocks noGrp="1"/>
          </p:cNvSpPr>
          <p:nvPr>
            <p:ph type="title"/>
          </p:nvPr>
        </p:nvSpPr>
        <p:spPr>
          <a:xfrm>
            <a:off x="4717570" y="1541721"/>
            <a:ext cx="3651600" cy="2381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err="1"/>
              <a:t>Раздел</a:t>
            </a:r>
            <a:r>
              <a:rPr lang="en-US" sz="2800" b="1" dirty="0"/>
              <a:t> II. </a:t>
            </a:r>
            <a:r>
              <a:rPr lang="en-US" sz="2800" b="1" dirty="0" err="1"/>
              <a:t>Содержание</a:t>
            </a:r>
            <a:r>
              <a:rPr lang="en-US" sz="2800" b="1" dirty="0"/>
              <a:t>, </a:t>
            </a:r>
            <a:r>
              <a:rPr lang="en-US" sz="2800" b="1" dirty="0" err="1"/>
              <a:t>виды</a:t>
            </a:r>
            <a:r>
              <a:rPr lang="en-US" sz="2800" b="1" dirty="0"/>
              <a:t> и </a:t>
            </a:r>
            <a:r>
              <a:rPr lang="en-US" sz="2800" b="1" dirty="0" err="1"/>
              <a:t>формы</a:t>
            </a:r>
            <a:r>
              <a:rPr lang="en-US" sz="2800" b="1" dirty="0"/>
              <a:t> </a:t>
            </a:r>
            <a:r>
              <a:rPr lang="en-US" sz="2800" b="1" dirty="0" err="1"/>
              <a:t>воспитательной</a:t>
            </a:r>
            <a:r>
              <a:rPr lang="en-US" sz="2800" b="1" dirty="0"/>
              <a:t> деятельности</a:t>
            </a:r>
            <a:endParaRPr sz="2800" dirty="0"/>
          </a:p>
        </p:txBody>
      </p:sp>
      <p:sp>
        <p:nvSpPr>
          <p:cNvPr id="1165" name="Google Shape;1165;p53"/>
          <p:cNvSpPr txBox="1">
            <a:spLocks noGrp="1"/>
          </p:cNvSpPr>
          <p:nvPr>
            <p:ph type="title" idx="2"/>
          </p:nvPr>
        </p:nvSpPr>
        <p:spPr>
          <a:xfrm>
            <a:off x="7178583" y="377478"/>
            <a:ext cx="1275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4" name="Picture 2" descr="\\FS\go\o\ceo_ts_216_313\Shapovalov_D_V\_дизайн\эмблема - института - ми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" y="0"/>
            <a:ext cx="1002044" cy="10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9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44" y="269856"/>
            <a:ext cx="7704000" cy="984786"/>
          </a:xfrm>
        </p:spPr>
        <p:txBody>
          <a:bodyPr/>
          <a:lstStyle/>
          <a:p>
            <a:pPr algn="r"/>
            <a:r>
              <a:rPr lang="en-US" b="1" dirty="0" err="1"/>
              <a:t>Раздел</a:t>
            </a:r>
            <a:r>
              <a:rPr lang="en-US" b="1" dirty="0"/>
              <a:t> II. </a:t>
            </a:r>
            <a:r>
              <a:rPr lang="en-US" b="1" dirty="0" err="1"/>
              <a:t>Содержание</a:t>
            </a:r>
            <a:r>
              <a:rPr lang="en-US" b="1" dirty="0"/>
              <a:t>, </a:t>
            </a:r>
            <a:r>
              <a:rPr lang="en-US" b="1" dirty="0" err="1"/>
              <a:t>виды</a:t>
            </a:r>
            <a:r>
              <a:rPr lang="en-US" b="1" dirty="0"/>
              <a:t> и </a:t>
            </a:r>
            <a:r>
              <a:rPr lang="en-US" b="1" dirty="0" err="1"/>
              <a:t>формы</a:t>
            </a:r>
            <a:r>
              <a:rPr lang="en-US" b="1" dirty="0"/>
              <a:t> </a:t>
            </a:r>
            <a:r>
              <a:rPr lang="en-US" b="1" dirty="0" err="1"/>
              <a:t>воспитательной</a:t>
            </a:r>
            <a:r>
              <a:rPr lang="en-US" b="1" dirty="0"/>
              <a:t> деятельности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163" y="1620420"/>
            <a:ext cx="1951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Инвариантные</a:t>
            </a:r>
          </a:p>
          <a:p>
            <a:r>
              <a:rPr lang="ru-RU" sz="2000" b="1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модули</a:t>
            </a:r>
            <a:r>
              <a:rPr lang="ru-RU" sz="20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86338" y="1520082"/>
            <a:ext cx="64858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школьные дела», «Классное руководство», «Школьный урок», «Внеурочная деятельность», «Внешкольные мероприятия», «Предметно-пространственная среда», «Работа с родителями», «Самоуправление», «Профилактика и безопасность», «Социальное партнерство», «Профориентация» (на уровнях основного общего и среднего общего образования).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526" y="3452923"/>
            <a:ext cx="1776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Вариативные</a:t>
            </a:r>
          </a:p>
          <a:p>
            <a:r>
              <a:rPr lang="ru-RU" sz="2000" b="1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одули: </a:t>
            </a:r>
            <a:endParaRPr lang="ru-RU" sz="2000" dirty="0">
              <a:solidFill>
                <a:srgbClr val="4E4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6338" y="3560644"/>
            <a:ext cx="5843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«Детские общественные объединения», «Школьные медиа», «Школьный музей», «Добровольческая деятельность», «Школьные спортивные клубы», «Школьные театры».</a:t>
            </a:r>
          </a:p>
        </p:txBody>
      </p:sp>
      <p:pic>
        <p:nvPicPr>
          <p:cNvPr id="7" name="Picture 2" descr="\\FS\go\o\ceo_ts_216_313\Shapovalov_D_V\_дизайн\эмблема - института - ми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" y="0"/>
            <a:ext cx="1002044" cy="10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53"/>
          <p:cNvSpPr txBox="1">
            <a:spLocks noGrp="1"/>
          </p:cNvSpPr>
          <p:nvPr>
            <p:ph type="title"/>
          </p:nvPr>
        </p:nvSpPr>
        <p:spPr>
          <a:xfrm>
            <a:off x="4483654" y="2062717"/>
            <a:ext cx="3651600" cy="2381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b="1" dirty="0"/>
              <a:t>Раздел III. Организация воспитательной деятельности</a:t>
            </a:r>
            <a:endParaRPr sz="2800" dirty="0"/>
          </a:p>
        </p:txBody>
      </p:sp>
      <p:sp>
        <p:nvSpPr>
          <p:cNvPr id="1165" name="Google Shape;1165;p53"/>
          <p:cNvSpPr txBox="1">
            <a:spLocks noGrp="1"/>
          </p:cNvSpPr>
          <p:nvPr>
            <p:ph type="title" idx="2"/>
          </p:nvPr>
        </p:nvSpPr>
        <p:spPr>
          <a:xfrm>
            <a:off x="7189215" y="632659"/>
            <a:ext cx="1275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ru-RU" dirty="0" smtClean="0"/>
              <a:t>3</a:t>
            </a:r>
            <a:endParaRPr dirty="0"/>
          </a:p>
        </p:txBody>
      </p:sp>
      <p:pic>
        <p:nvPicPr>
          <p:cNvPr id="4" name="Picture 2" descr="\\FS\go\o\ceo_ts_216_313\Shapovalov_D_V\_дизайн\эмблема - института - ми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" y="0"/>
            <a:ext cx="1002044" cy="10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5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728" y="104783"/>
            <a:ext cx="7401607" cy="1022268"/>
          </a:xfrm>
        </p:spPr>
        <p:txBody>
          <a:bodyPr/>
          <a:lstStyle/>
          <a:p>
            <a:pPr algn="r"/>
            <a:r>
              <a:rPr lang="ru-RU" b="1" dirty="0"/>
              <a:t>Раздел III. Организация воспитательной деятельности</a:t>
            </a:r>
            <a:endParaRPr lang="ru-RU" dirty="0"/>
          </a:p>
        </p:txBody>
      </p:sp>
      <p:sp>
        <p:nvSpPr>
          <p:cNvPr id="3" name="Google Shape;958;p43"/>
          <p:cNvSpPr txBox="1">
            <a:spLocks/>
          </p:cNvSpPr>
          <p:nvPr/>
        </p:nvSpPr>
        <p:spPr>
          <a:xfrm>
            <a:off x="776177" y="1244009"/>
            <a:ext cx="7878725" cy="344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algn="l"/>
            <a:r>
              <a:rPr lang="ru-RU" sz="20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Общие требования к условиям реализации Программы</a:t>
            </a:r>
          </a:p>
          <a:p>
            <a:pPr algn="l"/>
            <a:r>
              <a:rPr lang="ru-RU" sz="20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Особенности организации воспитательной деятельности</a:t>
            </a:r>
          </a:p>
          <a:p>
            <a:pPr algn="l"/>
            <a:r>
              <a:rPr lang="ru-RU" sz="20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 Кадровое обеспечение </a:t>
            </a:r>
          </a:p>
          <a:p>
            <a:pPr algn="l"/>
            <a:r>
              <a:rPr lang="ru-RU" sz="20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 Нормативно-методическое обеспечение</a:t>
            </a:r>
          </a:p>
          <a:p>
            <a:pPr algn="l"/>
            <a:r>
              <a:rPr lang="ru-RU" sz="20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3.5. Требования к условиям, обеспечивающим достижение планируемых личностных результатов в работе с особыми категориями детей</a:t>
            </a:r>
          </a:p>
          <a:p>
            <a:pPr algn="l"/>
            <a:r>
              <a:rPr lang="ru-RU" sz="20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3.6. Система поощрения социальной успешности и проявлений активной жизненной позиции обучающихся</a:t>
            </a:r>
          </a:p>
          <a:p>
            <a:pPr algn="l"/>
            <a:r>
              <a:rPr lang="ru-RU" sz="20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3.7. Анализ воспитательного процесса и результатов </a:t>
            </a:r>
            <a:r>
              <a:rPr lang="ru-RU" sz="20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endParaRPr lang="ru-RU" sz="2000" dirty="0">
              <a:solidFill>
                <a:srgbClr val="4E4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\\FS\go\o\ceo_ts_216_313\Shapovalov_D_V\_дизайн\эмблема - института - ми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" y="0"/>
            <a:ext cx="1002044" cy="10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6"/>
          </p:nvPr>
        </p:nvSpPr>
        <p:spPr>
          <a:xfrm>
            <a:off x="4837814" y="2486477"/>
            <a:ext cx="3880883" cy="572700"/>
          </a:xfrm>
        </p:spPr>
        <p:txBody>
          <a:bodyPr/>
          <a:lstStyle/>
          <a:p>
            <a:r>
              <a:rPr lang="ru-RU" b="1" dirty="0" smtClean="0"/>
              <a:t>Приложение</a:t>
            </a:r>
            <a:endParaRPr lang="ru-RU" dirty="0"/>
          </a:p>
        </p:txBody>
      </p:sp>
      <p:sp>
        <p:nvSpPr>
          <p:cNvPr id="9" name="Google Shape;1165;p53"/>
          <p:cNvSpPr txBox="1">
            <a:spLocks noGrp="1"/>
          </p:cNvSpPr>
          <p:nvPr>
            <p:ph type="title" idx="2"/>
          </p:nvPr>
        </p:nvSpPr>
        <p:spPr>
          <a:xfrm>
            <a:off x="6519364" y="1121757"/>
            <a:ext cx="1275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ru-RU" dirty="0"/>
              <a:t>4</a:t>
            </a:r>
            <a:endParaRPr dirty="0"/>
          </a:p>
        </p:txBody>
      </p:sp>
      <p:pic>
        <p:nvPicPr>
          <p:cNvPr id="4" name="Picture 2" descr="\\FS\go\o\ceo_ts_216_313\Shapovalov_D_V\_дизайн\эмблема - института - ми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" y="0"/>
            <a:ext cx="1002044" cy="10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6376" y="1441321"/>
            <a:ext cx="4987651" cy="908474"/>
          </a:xfrm>
        </p:spPr>
        <p:txBody>
          <a:bodyPr/>
          <a:lstStyle/>
          <a:p>
            <a:r>
              <a:rPr lang="ru-RU" sz="24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календарный план воспитательной работы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3"/>
          </p:nvPr>
        </p:nvSpPr>
        <p:spPr>
          <a:xfrm>
            <a:off x="3316378" y="2479975"/>
            <a:ext cx="5093976" cy="2060127"/>
          </a:xfrm>
        </p:spPr>
        <p:txBody>
          <a:bodyPr/>
          <a:lstStyle/>
          <a:p>
            <a:r>
              <a:rPr lang="ru-RU" sz="24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основных государственных и народных праздников, памятных дат в календарном плане воспитательной работы.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ru-RU" b="1" dirty="0" smtClean="0"/>
              <a:t>Приложение</a:t>
            </a:r>
            <a:endParaRPr lang="ru-RU" dirty="0"/>
          </a:p>
        </p:txBody>
      </p:sp>
      <p:pic>
        <p:nvPicPr>
          <p:cNvPr id="6" name="Picture 2" descr="\\FS\go\o\ceo_ts_216_313\Shapovalov_D_V\_дизайн\эмблема - института - ми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" y="0"/>
            <a:ext cx="1002044" cy="10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4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57"/>
          <p:cNvSpPr txBox="1">
            <a:spLocks noGrp="1"/>
          </p:cNvSpPr>
          <p:nvPr>
            <p:ph type="title"/>
          </p:nvPr>
        </p:nvSpPr>
        <p:spPr>
          <a:xfrm>
            <a:off x="911260" y="2677862"/>
            <a:ext cx="4245531" cy="1521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  <a:endParaRPr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\\FS\go\o\ceo_ts_216_313\Shapovalov_D_V\_дизайн\эмблема - института - ми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" y="0"/>
            <a:ext cx="1002044" cy="10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9"/>
          <p:cNvSpPr txBox="1">
            <a:spLocks noGrp="1"/>
          </p:cNvSpPr>
          <p:nvPr>
            <p:ph type="title"/>
          </p:nvPr>
        </p:nvSpPr>
        <p:spPr>
          <a:xfrm>
            <a:off x="842062" y="647250"/>
            <a:ext cx="7679400" cy="1426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1800" b="1" dirty="0">
                <a:latin typeface="Times New Roman"/>
                <a:ea typeface="Times New Roman"/>
              </a:rPr>
              <a:t>Федеральное государственное бюджетное научное учреждение</a:t>
            </a:r>
            <a:r>
              <a:rPr lang="ru-RU" sz="1800" kern="100" dirty="0">
                <a:latin typeface="Times New Roman"/>
                <a:ea typeface="Times New Roman"/>
              </a:rPr>
              <a:t/>
            </a:r>
            <a:br>
              <a:rPr lang="ru-RU" sz="1800" kern="100" dirty="0">
                <a:latin typeface="Times New Roman"/>
                <a:ea typeface="Times New Roman"/>
              </a:rPr>
            </a:br>
            <a:r>
              <a:rPr lang="ru-RU" sz="1800" b="1" dirty="0">
                <a:latin typeface="Times New Roman"/>
                <a:ea typeface="Times New Roman"/>
              </a:rPr>
              <a:t>«Институт изучения детства, семьи и воспитания Российской академии образования</a:t>
            </a:r>
            <a:r>
              <a:rPr lang="ru-RU" sz="1800" b="1" dirty="0" smtClean="0">
                <a:latin typeface="Times New Roman"/>
                <a:ea typeface="Times New Roman"/>
              </a:rPr>
              <a:t>»</a:t>
            </a:r>
            <a:endParaRPr lang="ru-RU" sz="1800" kern="1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90" name="Google Shape;890;p39"/>
          <p:cNvSpPr txBox="1">
            <a:spLocks noGrp="1"/>
          </p:cNvSpPr>
          <p:nvPr>
            <p:ph type="body" idx="1"/>
          </p:nvPr>
        </p:nvSpPr>
        <p:spPr>
          <a:xfrm>
            <a:off x="657872" y="2020186"/>
            <a:ext cx="7679400" cy="15569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ctr">
              <a:lnSpc>
                <a:spcPct val="115000"/>
              </a:lnSpc>
              <a:buNone/>
            </a:pPr>
            <a:r>
              <a:rPr lang="ru-RU" sz="3200" b="1" kern="1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Примерная рабочая программа воспитания</a:t>
            </a:r>
            <a:endParaRPr lang="ru-RU" sz="3200" kern="100" dirty="0" smtClean="0">
              <a:latin typeface="Times New Roman"/>
              <a:ea typeface="Times New Roman"/>
            </a:endParaRPr>
          </a:p>
          <a:p>
            <a:pPr marL="152400" indent="0" algn="ctr">
              <a:lnSpc>
                <a:spcPct val="115000"/>
              </a:lnSpc>
              <a:buNone/>
            </a:pPr>
            <a:r>
              <a:rPr lang="ru-RU" sz="3200" b="1" kern="100" dirty="0">
                <a:solidFill>
                  <a:srgbClr val="000000"/>
                </a:solidFill>
                <a:latin typeface="Times New Roman"/>
                <a:ea typeface="Times New Roman"/>
              </a:rPr>
              <a:t>д</a:t>
            </a:r>
            <a:r>
              <a:rPr lang="ru-RU" sz="3200" b="1" kern="1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ля общеобразовательных организаций</a:t>
            </a:r>
          </a:p>
          <a:p>
            <a:pPr marL="152400" indent="0" algn="ctr">
              <a:lnSpc>
                <a:spcPct val="115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07.10.2021</a:t>
            </a:r>
            <a:endParaRPr lang="ru-RU" sz="3200" kern="1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1" name="Google Shape;891;p39"/>
          <p:cNvSpPr/>
          <p:nvPr/>
        </p:nvSpPr>
        <p:spPr>
          <a:xfrm rot="5400000">
            <a:off x="9658283" y="1539125"/>
            <a:ext cx="50" cy="15452"/>
          </a:xfrm>
          <a:custGeom>
            <a:avLst/>
            <a:gdLst/>
            <a:ahLst/>
            <a:cxnLst/>
            <a:rect l="l" t="t" r="r" b="b"/>
            <a:pathLst>
              <a:path w="1" h="306" extrusionOk="0">
                <a:moveTo>
                  <a:pt x="0" y="0"/>
                </a:moveTo>
                <a:lnTo>
                  <a:pt x="0" y="306"/>
                </a:lnTo>
                <a:lnTo>
                  <a:pt x="0" y="30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Picture 2" descr="\\FS\go\o\ceo_ts_216_313\Shapovalov_D_V\_дизайн\эмблема - института - ми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" y="0"/>
            <a:ext cx="1002044" cy="10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40"/>
          <p:cNvSpPr txBox="1">
            <a:spLocks noGrp="1"/>
          </p:cNvSpPr>
          <p:nvPr>
            <p:ph type="title"/>
          </p:nvPr>
        </p:nvSpPr>
        <p:spPr>
          <a:xfrm>
            <a:off x="569772" y="101581"/>
            <a:ext cx="6511511" cy="10998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i="1" dirty="0"/>
              <a:t>Примерная программа предназначена для использования в качестве основы при разработке в школе рабочей программы воспитания</a:t>
            </a:r>
            <a:endParaRPr sz="2000" dirty="0"/>
          </a:p>
        </p:txBody>
      </p:sp>
      <p:sp>
        <p:nvSpPr>
          <p:cNvPr id="897" name="Google Shape;897;p40"/>
          <p:cNvSpPr txBox="1">
            <a:spLocks noGrp="1"/>
          </p:cNvSpPr>
          <p:nvPr>
            <p:ph type="subTitle" idx="1"/>
          </p:nvPr>
        </p:nvSpPr>
        <p:spPr>
          <a:xfrm>
            <a:off x="808049" y="1382232"/>
            <a:ext cx="7602303" cy="3306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Является </a:t>
            </a:r>
            <a:r>
              <a:rPr lang="ru-RU" dirty="0"/>
              <a:t>методическим документом, определяющим комплекс основных характеристик воспитательной работы, осуществляемой в </a:t>
            </a:r>
            <a:r>
              <a:rPr lang="ru-RU" dirty="0" smtClean="0"/>
              <a:t>школе;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Основывается </a:t>
            </a:r>
            <a:r>
              <a:rPr lang="ru-RU" dirty="0"/>
              <a:t>на единстве и преемственности </a:t>
            </a:r>
            <a:r>
              <a:rPr lang="ru-RU" dirty="0" smtClean="0"/>
              <a:t>ОП на </a:t>
            </a:r>
            <a:r>
              <a:rPr lang="ru-RU" dirty="0"/>
              <a:t>уровне </a:t>
            </a:r>
            <a:r>
              <a:rPr lang="ru-RU" dirty="0" smtClean="0"/>
              <a:t>ОО </a:t>
            </a:r>
            <a:r>
              <a:rPr lang="ru-RU" dirty="0"/>
              <a:t>и </a:t>
            </a:r>
            <a:r>
              <a:rPr lang="ru-RU" dirty="0" smtClean="0"/>
              <a:t>СПО, </a:t>
            </a:r>
            <a:r>
              <a:rPr lang="ru-RU" dirty="0"/>
              <a:t>соотносится с примерными рабочими программами воспитания для </a:t>
            </a:r>
            <a:r>
              <a:rPr lang="ru-RU" dirty="0" smtClean="0"/>
              <a:t>ОО, </a:t>
            </a:r>
            <a:r>
              <a:rPr lang="ru-RU" dirty="0"/>
              <a:t>реализующих </a:t>
            </a:r>
            <a:r>
              <a:rPr lang="ru-RU" dirty="0" smtClean="0"/>
              <a:t>ОП ДО и СПО;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Предназначена </a:t>
            </a:r>
            <a:r>
              <a:rPr lang="ru-RU" dirty="0"/>
              <a:t>для планирования и организации системной воспитательной деятельности с целью достижения обучающимися личностных результатов образования, определенных </a:t>
            </a:r>
            <a:r>
              <a:rPr lang="ru-RU" dirty="0" smtClean="0"/>
              <a:t>ФГОС</a:t>
            </a:r>
            <a:r>
              <a:rPr lang="ru-RU" dirty="0"/>
              <a:t>.</a:t>
            </a:r>
          </a:p>
          <a:p>
            <a:pPr marL="285750" lvl="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4" name="Picture 2" descr="\\FS\go\o\ceo_ts_216_313\Shapovalov_D_V\_дизайн\эмблема - института - ми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56" y="0"/>
            <a:ext cx="1002044" cy="10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41"/>
          <p:cNvSpPr txBox="1">
            <a:spLocks noGrp="1"/>
          </p:cNvSpPr>
          <p:nvPr>
            <p:ph type="title"/>
          </p:nvPr>
        </p:nvSpPr>
        <p:spPr>
          <a:xfrm>
            <a:off x="720000" y="1848999"/>
            <a:ext cx="2336400" cy="6177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/>
              <a:t>Раздел</a:t>
            </a:r>
            <a:endParaRPr sz="2800" b="1" dirty="0"/>
          </a:p>
        </p:txBody>
      </p:sp>
      <p:sp>
        <p:nvSpPr>
          <p:cNvPr id="903" name="Google Shape;903;p41"/>
          <p:cNvSpPr txBox="1">
            <a:spLocks noGrp="1"/>
          </p:cNvSpPr>
          <p:nvPr>
            <p:ph type="title" idx="2"/>
          </p:nvPr>
        </p:nvSpPr>
        <p:spPr>
          <a:xfrm>
            <a:off x="1250550" y="13882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 dirty="0"/>
          </a:p>
        </p:txBody>
      </p:sp>
      <p:sp>
        <p:nvSpPr>
          <p:cNvPr id="904" name="Google Shape;904;p41"/>
          <p:cNvSpPr txBox="1">
            <a:spLocks noGrp="1"/>
          </p:cNvSpPr>
          <p:nvPr>
            <p:ph type="subTitle" idx="1"/>
          </p:nvPr>
        </p:nvSpPr>
        <p:spPr>
          <a:xfrm>
            <a:off x="340242" y="2431114"/>
            <a:ext cx="2716158" cy="2513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Ценностно-целевые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и планируемые результаты воспитания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5" name="Google Shape;905;p41"/>
          <p:cNvSpPr txBox="1">
            <a:spLocks noGrp="1"/>
          </p:cNvSpPr>
          <p:nvPr>
            <p:ph type="title" idx="3"/>
          </p:nvPr>
        </p:nvSpPr>
        <p:spPr>
          <a:xfrm>
            <a:off x="3403800" y="1848999"/>
            <a:ext cx="2336400" cy="607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/>
              <a:t>Раздел</a:t>
            </a:r>
            <a:endParaRPr sz="2800" b="1" dirty="0"/>
          </a:p>
        </p:txBody>
      </p:sp>
      <p:sp>
        <p:nvSpPr>
          <p:cNvPr id="906" name="Google Shape;906;p41"/>
          <p:cNvSpPr txBox="1">
            <a:spLocks noGrp="1"/>
          </p:cNvSpPr>
          <p:nvPr>
            <p:ph type="title" idx="4"/>
          </p:nvPr>
        </p:nvSpPr>
        <p:spPr>
          <a:xfrm>
            <a:off x="3934350" y="13882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 dirty="0"/>
          </a:p>
        </p:txBody>
      </p:sp>
      <p:sp>
        <p:nvSpPr>
          <p:cNvPr id="907" name="Google Shape;907;p41"/>
          <p:cNvSpPr txBox="1">
            <a:spLocks noGrp="1"/>
          </p:cNvSpPr>
          <p:nvPr>
            <p:ph type="subTitle" idx="5"/>
          </p:nvPr>
        </p:nvSpPr>
        <p:spPr>
          <a:xfrm>
            <a:off x="3285460" y="2558704"/>
            <a:ext cx="2498651" cy="19813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виды и формы воспитательной деятельности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8" name="Google Shape;908;p41"/>
          <p:cNvSpPr txBox="1">
            <a:spLocks noGrp="1"/>
          </p:cNvSpPr>
          <p:nvPr>
            <p:ph type="title" idx="6"/>
          </p:nvPr>
        </p:nvSpPr>
        <p:spPr>
          <a:xfrm>
            <a:off x="5965900" y="1848999"/>
            <a:ext cx="2458200" cy="607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/>
              <a:t>Раздел</a:t>
            </a:r>
            <a:endParaRPr sz="2800" b="1" dirty="0"/>
          </a:p>
        </p:txBody>
      </p:sp>
      <p:sp>
        <p:nvSpPr>
          <p:cNvPr id="909" name="Google Shape;909;p41"/>
          <p:cNvSpPr txBox="1">
            <a:spLocks noGrp="1"/>
          </p:cNvSpPr>
          <p:nvPr>
            <p:ph type="title" idx="7"/>
          </p:nvPr>
        </p:nvSpPr>
        <p:spPr>
          <a:xfrm>
            <a:off x="6524200" y="1388288"/>
            <a:ext cx="13416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 dirty="0"/>
          </a:p>
        </p:txBody>
      </p:sp>
      <p:sp>
        <p:nvSpPr>
          <p:cNvPr id="910" name="Google Shape;910;p41"/>
          <p:cNvSpPr txBox="1">
            <a:spLocks noGrp="1"/>
          </p:cNvSpPr>
          <p:nvPr>
            <p:ph type="subTitle" idx="8"/>
          </p:nvPr>
        </p:nvSpPr>
        <p:spPr>
          <a:xfrm>
            <a:off x="5987164" y="2590602"/>
            <a:ext cx="2458200" cy="1949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деятельности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0" name="Google Shape;920;p41"/>
          <p:cNvSpPr txBox="1">
            <a:spLocks noGrp="1"/>
          </p:cNvSpPr>
          <p:nvPr>
            <p:ph type="title" idx="21"/>
          </p:nvPr>
        </p:nvSpPr>
        <p:spPr>
          <a:xfrm>
            <a:off x="624307" y="170120"/>
            <a:ext cx="7704000" cy="11270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>
              <a:lnSpc>
                <a:spcPct val="115000"/>
              </a:lnSpc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Структура</a:t>
            </a:r>
            <a:r>
              <a:rPr lang="ru-RU" dirty="0" smtClean="0"/>
              <a:t> п</a:t>
            </a:r>
            <a:r>
              <a:rPr lang="ru-RU" kern="100" dirty="0" smtClean="0">
                <a:solidFill>
                  <a:schemeClr val="tx1">
                    <a:lumMod val="75000"/>
                  </a:schemeClr>
                </a:solidFill>
                <a:latin typeface="Times New Roman"/>
                <a:ea typeface="Times New Roman"/>
                <a:sym typeface="Karla"/>
              </a:rPr>
              <a:t>римерной рабочей программы воспитания для ОО</a:t>
            </a:r>
            <a:endParaRPr lang="ru-RU" kern="100" dirty="0">
              <a:solidFill>
                <a:schemeClr val="tx1">
                  <a:lumMod val="75000"/>
                </a:schemeClr>
              </a:solidFill>
              <a:latin typeface="Times New Roman"/>
              <a:ea typeface="Times New Roman"/>
              <a:sym typeface="Karla"/>
            </a:endParaRPr>
          </a:p>
        </p:txBody>
      </p:sp>
      <p:pic>
        <p:nvPicPr>
          <p:cNvPr id="12" name="Picture 2" descr="\\FS\go\o\ceo_ts_216_313\Shapovalov_D_V\_дизайн\эмблема - института - ми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70" y="22557"/>
            <a:ext cx="1002044" cy="10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2"/>
          <p:cNvSpPr txBox="1">
            <a:spLocks noGrp="1"/>
          </p:cNvSpPr>
          <p:nvPr>
            <p:ph type="title"/>
          </p:nvPr>
        </p:nvSpPr>
        <p:spPr>
          <a:xfrm>
            <a:off x="1024174" y="2379938"/>
            <a:ext cx="6897081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200" b="1" dirty="0"/>
              <a:t>Раздел I. Ценностно-целевые основы и планируемые результаты воспитания</a:t>
            </a:r>
            <a:endParaRPr sz="3200" dirty="0"/>
          </a:p>
        </p:txBody>
      </p:sp>
      <p:sp>
        <p:nvSpPr>
          <p:cNvPr id="926" name="Google Shape;926;p42"/>
          <p:cNvSpPr txBox="1">
            <a:spLocks noGrp="1"/>
          </p:cNvSpPr>
          <p:nvPr>
            <p:ph type="title" idx="2"/>
          </p:nvPr>
        </p:nvSpPr>
        <p:spPr>
          <a:xfrm>
            <a:off x="1024175" y="1525794"/>
            <a:ext cx="1275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 dirty="0"/>
          </a:p>
        </p:txBody>
      </p:sp>
      <p:pic>
        <p:nvPicPr>
          <p:cNvPr id="4" name="Picture 2" descr="\\FS\go\o\ceo_ts_216_313\Shapovalov_D_V\_дизайн\эмблема - института - ми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" y="0"/>
            <a:ext cx="1002044" cy="10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3"/>
          <p:cNvSpPr txBox="1">
            <a:spLocks noGrp="1"/>
          </p:cNvSpPr>
          <p:nvPr>
            <p:ph type="title" idx="8"/>
          </p:nvPr>
        </p:nvSpPr>
        <p:spPr>
          <a:xfrm>
            <a:off x="783795" y="79661"/>
            <a:ext cx="7467070" cy="8879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ru-RU" b="1" dirty="0"/>
              <a:t>Раздел I. Ценностно-целевые основы и планируемые результаты воспитания</a:t>
            </a:r>
            <a:endParaRPr dirty="0"/>
          </a:p>
        </p:txBody>
      </p:sp>
      <p:sp>
        <p:nvSpPr>
          <p:cNvPr id="933" name="Google Shape;933;p43"/>
          <p:cNvSpPr txBox="1">
            <a:spLocks noGrp="1"/>
          </p:cNvSpPr>
          <p:nvPr>
            <p:ph type="title"/>
          </p:nvPr>
        </p:nvSpPr>
        <p:spPr>
          <a:xfrm>
            <a:off x="333867" y="1088605"/>
            <a:ext cx="3346273" cy="4144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atinLnBrk="0"/>
            <a:r>
              <a:rPr lang="ru-RU" sz="1800" b="1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Цель и задачи воспитания</a:t>
            </a:r>
          </a:p>
        </p:txBody>
      </p:sp>
      <p:sp>
        <p:nvSpPr>
          <p:cNvPr id="935" name="Google Shape;935;p43"/>
          <p:cNvSpPr txBox="1">
            <a:spLocks noGrp="1"/>
          </p:cNvSpPr>
          <p:nvPr>
            <p:ph type="title" idx="4"/>
          </p:nvPr>
        </p:nvSpPr>
        <p:spPr>
          <a:xfrm>
            <a:off x="361506" y="2490523"/>
            <a:ext cx="3444949" cy="7949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latinLnBrk="0"/>
            <a:r>
              <a:rPr lang="ru-RU" sz="1800" b="1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Основные направления воспитания обучающихся</a:t>
            </a:r>
          </a:p>
        </p:txBody>
      </p:sp>
      <p:sp>
        <p:nvSpPr>
          <p:cNvPr id="936" name="Google Shape;936;p43"/>
          <p:cNvSpPr txBox="1">
            <a:spLocks noGrp="1"/>
          </p:cNvSpPr>
          <p:nvPr>
            <p:ph type="subTitle" idx="5"/>
          </p:nvPr>
        </p:nvSpPr>
        <p:spPr>
          <a:xfrm>
            <a:off x="3487479" y="3409551"/>
            <a:ext cx="5656521" cy="1162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ru-RU" sz="16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1.4.1. Целевые ориентиры результатов воспитания на уровне </a:t>
            </a:r>
            <a:r>
              <a:rPr lang="ru-RU" sz="16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</a:t>
            </a:r>
          </a:p>
          <a:p>
            <a:pPr marL="0" lvl="0" indent="0" algn="l"/>
            <a:r>
              <a:rPr lang="ru-RU" sz="16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1.4.2. Целевые ориентиры результатов воспитания на уровне </a:t>
            </a:r>
            <a:r>
              <a:rPr lang="ru-RU" sz="16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</a:t>
            </a:r>
          </a:p>
          <a:p>
            <a:pPr marL="0" lvl="0" indent="0" algn="l"/>
            <a:r>
              <a:rPr lang="ru-RU" sz="16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1.4.3. Целевые ориентиры результатов воспитания на уровне </a:t>
            </a:r>
            <a:r>
              <a:rPr lang="ru-RU" sz="16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</a:t>
            </a:r>
            <a:endParaRPr sz="1600" dirty="0">
              <a:solidFill>
                <a:srgbClr val="4E4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9" name="Google Shape;939;p43"/>
          <p:cNvSpPr/>
          <p:nvPr/>
        </p:nvSpPr>
        <p:spPr>
          <a:xfrm rot="10800000">
            <a:off x="1803" y="1706481"/>
            <a:ext cx="50" cy="124375"/>
          </a:xfrm>
          <a:custGeom>
            <a:avLst/>
            <a:gdLst/>
            <a:ahLst/>
            <a:cxnLst/>
            <a:rect l="l" t="t" r="r" b="b"/>
            <a:pathLst>
              <a:path w="1" h="2463" extrusionOk="0">
                <a:moveTo>
                  <a:pt x="0" y="2463"/>
                </a:moveTo>
                <a:lnTo>
                  <a:pt x="0" y="2463"/>
                </a:lnTo>
                <a:lnTo>
                  <a:pt x="0" y="0"/>
                </a:lnTo>
                <a:lnTo>
                  <a:pt x="0" y="0"/>
                </a:lnTo>
                <a:lnTo>
                  <a:pt x="0" y="2463"/>
                </a:lnTo>
                <a:close/>
              </a:path>
            </a:pathLst>
          </a:custGeom>
          <a:solidFill>
            <a:srgbClr val="FF00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0" name="Google Shape;940;p43"/>
          <p:cNvSpPr/>
          <p:nvPr/>
        </p:nvSpPr>
        <p:spPr>
          <a:xfrm rot="10800000">
            <a:off x="1803" y="1300576"/>
            <a:ext cx="50" cy="125385"/>
          </a:xfrm>
          <a:custGeom>
            <a:avLst/>
            <a:gdLst/>
            <a:ahLst/>
            <a:cxnLst/>
            <a:rect l="l" t="t" r="r" b="b"/>
            <a:pathLst>
              <a:path w="1" h="2483" extrusionOk="0">
                <a:moveTo>
                  <a:pt x="0" y="2483"/>
                </a:moveTo>
                <a:lnTo>
                  <a:pt x="0" y="2483"/>
                </a:lnTo>
                <a:lnTo>
                  <a:pt x="0" y="1"/>
                </a:lnTo>
                <a:lnTo>
                  <a:pt x="0" y="20"/>
                </a:lnTo>
                <a:lnTo>
                  <a:pt x="0" y="2483"/>
                </a:lnTo>
                <a:close/>
              </a:path>
            </a:pathLst>
          </a:custGeom>
          <a:solidFill>
            <a:srgbClr val="FF00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1" name="Google Shape;941;p43"/>
          <p:cNvSpPr/>
          <p:nvPr/>
        </p:nvSpPr>
        <p:spPr>
          <a:xfrm rot="10800000">
            <a:off x="1803" y="1503024"/>
            <a:ext cx="50" cy="125385"/>
          </a:xfrm>
          <a:custGeom>
            <a:avLst/>
            <a:gdLst/>
            <a:ahLst/>
            <a:cxnLst/>
            <a:rect l="l" t="t" r="r" b="b"/>
            <a:pathLst>
              <a:path w="1" h="2483" extrusionOk="0">
                <a:moveTo>
                  <a:pt x="0" y="2482"/>
                </a:moveTo>
                <a:lnTo>
                  <a:pt x="0" y="2482"/>
                </a:lnTo>
                <a:lnTo>
                  <a:pt x="0" y="0"/>
                </a:lnTo>
                <a:lnTo>
                  <a:pt x="0" y="0"/>
                </a:lnTo>
                <a:lnTo>
                  <a:pt x="0" y="2482"/>
                </a:lnTo>
                <a:close/>
              </a:path>
            </a:pathLst>
          </a:custGeom>
          <a:solidFill>
            <a:srgbClr val="FF00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2" name="Google Shape;942;p43"/>
          <p:cNvSpPr/>
          <p:nvPr/>
        </p:nvSpPr>
        <p:spPr>
          <a:xfrm rot="10800000">
            <a:off x="1803" y="1908928"/>
            <a:ext cx="50" cy="125385"/>
          </a:xfrm>
          <a:custGeom>
            <a:avLst/>
            <a:gdLst/>
            <a:ahLst/>
            <a:cxnLst/>
            <a:rect l="l" t="t" r="r" b="b"/>
            <a:pathLst>
              <a:path w="1" h="2483" extrusionOk="0">
                <a:moveTo>
                  <a:pt x="0" y="2483"/>
                </a:moveTo>
                <a:lnTo>
                  <a:pt x="0" y="2483"/>
                </a:lnTo>
                <a:lnTo>
                  <a:pt x="0" y="1"/>
                </a:lnTo>
                <a:lnTo>
                  <a:pt x="0" y="1"/>
                </a:lnTo>
                <a:lnTo>
                  <a:pt x="0" y="2483"/>
                </a:lnTo>
                <a:close/>
              </a:path>
            </a:pathLst>
          </a:custGeom>
          <a:solidFill>
            <a:srgbClr val="FF00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3" name="Google Shape;943;p43"/>
          <p:cNvSpPr/>
          <p:nvPr/>
        </p:nvSpPr>
        <p:spPr>
          <a:xfrm rot="10800000">
            <a:off x="37566" y="39483"/>
            <a:ext cx="65596" cy="65647"/>
          </a:xfrm>
          <a:custGeom>
            <a:avLst/>
            <a:gdLst/>
            <a:ahLst/>
            <a:cxnLst/>
            <a:rect l="l" t="t" r="r" b="b"/>
            <a:pathLst>
              <a:path w="1299" h="1300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1299" y="1299"/>
                </a:lnTo>
                <a:lnTo>
                  <a:pt x="1299" y="1299"/>
                </a:lnTo>
                <a:lnTo>
                  <a:pt x="0" y="1"/>
                </a:lnTo>
                <a:close/>
              </a:path>
            </a:pathLst>
          </a:custGeom>
          <a:solidFill>
            <a:srgbClr val="FF00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4" name="Google Shape;944;p43"/>
          <p:cNvSpPr/>
          <p:nvPr/>
        </p:nvSpPr>
        <p:spPr>
          <a:xfrm rot="10800000">
            <a:off x="1803" y="2034263"/>
            <a:ext cx="50" cy="15452"/>
          </a:xfrm>
          <a:custGeom>
            <a:avLst/>
            <a:gdLst/>
            <a:ahLst/>
            <a:cxnLst/>
            <a:rect l="l" t="t" r="r" b="b"/>
            <a:pathLst>
              <a:path w="1" h="306" extrusionOk="0">
                <a:moveTo>
                  <a:pt x="0" y="0"/>
                </a:moveTo>
                <a:lnTo>
                  <a:pt x="0" y="306"/>
                </a:lnTo>
                <a:lnTo>
                  <a:pt x="0" y="30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5" name="Google Shape;945;p43"/>
          <p:cNvSpPr/>
          <p:nvPr/>
        </p:nvSpPr>
        <p:spPr>
          <a:xfrm rot="10800000">
            <a:off x="1803" y="1830807"/>
            <a:ext cx="50" cy="78170"/>
          </a:xfrm>
          <a:custGeom>
            <a:avLst/>
            <a:gdLst/>
            <a:ahLst/>
            <a:cxnLst/>
            <a:rect l="l" t="t" r="r" b="b"/>
            <a:pathLst>
              <a:path w="1" h="1548" extrusionOk="0">
                <a:moveTo>
                  <a:pt x="0" y="1547"/>
                </a:moveTo>
                <a:lnTo>
                  <a:pt x="0" y="1547"/>
                </a:lnTo>
                <a:lnTo>
                  <a:pt x="0" y="1"/>
                </a:lnTo>
                <a:lnTo>
                  <a:pt x="0" y="1"/>
                </a:lnTo>
                <a:lnTo>
                  <a:pt x="0" y="15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6" name="Google Shape;946;p43"/>
          <p:cNvSpPr/>
          <p:nvPr/>
        </p:nvSpPr>
        <p:spPr>
          <a:xfrm rot="10800000">
            <a:off x="1803" y="1628360"/>
            <a:ext cx="50" cy="78170"/>
          </a:xfrm>
          <a:custGeom>
            <a:avLst/>
            <a:gdLst/>
            <a:ahLst/>
            <a:cxnLst/>
            <a:rect l="l" t="t" r="r" b="b"/>
            <a:pathLst>
              <a:path w="1" h="1548" extrusionOk="0">
                <a:moveTo>
                  <a:pt x="0" y="1547"/>
                </a:moveTo>
                <a:lnTo>
                  <a:pt x="0" y="1547"/>
                </a:lnTo>
                <a:lnTo>
                  <a:pt x="0" y="1"/>
                </a:lnTo>
                <a:lnTo>
                  <a:pt x="0" y="1"/>
                </a:lnTo>
                <a:lnTo>
                  <a:pt x="0" y="15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7" name="Google Shape;947;p43"/>
          <p:cNvSpPr/>
          <p:nvPr/>
        </p:nvSpPr>
        <p:spPr>
          <a:xfrm rot="10800000">
            <a:off x="1803" y="1424953"/>
            <a:ext cx="50" cy="78120"/>
          </a:xfrm>
          <a:custGeom>
            <a:avLst/>
            <a:gdLst/>
            <a:ahLst/>
            <a:cxnLst/>
            <a:rect l="l" t="t" r="r" b="b"/>
            <a:pathLst>
              <a:path w="1" h="1547" extrusionOk="0">
                <a:moveTo>
                  <a:pt x="0" y="1547"/>
                </a:moveTo>
                <a:lnTo>
                  <a:pt x="0" y="1528"/>
                </a:lnTo>
                <a:lnTo>
                  <a:pt x="0" y="0"/>
                </a:lnTo>
                <a:lnTo>
                  <a:pt x="0" y="0"/>
                </a:lnTo>
                <a:lnTo>
                  <a:pt x="0" y="15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8" name="Google Shape;948;p43"/>
          <p:cNvSpPr/>
          <p:nvPr/>
        </p:nvSpPr>
        <p:spPr>
          <a:xfrm rot="10800000">
            <a:off x="1803" y="1222455"/>
            <a:ext cx="50" cy="78170"/>
          </a:xfrm>
          <a:custGeom>
            <a:avLst/>
            <a:gdLst/>
            <a:ahLst/>
            <a:cxnLst/>
            <a:rect l="l" t="t" r="r" b="b"/>
            <a:pathLst>
              <a:path w="1" h="1548" extrusionOk="0">
                <a:moveTo>
                  <a:pt x="0" y="1547"/>
                </a:moveTo>
                <a:lnTo>
                  <a:pt x="0" y="1547"/>
                </a:lnTo>
                <a:lnTo>
                  <a:pt x="0" y="1"/>
                </a:lnTo>
                <a:lnTo>
                  <a:pt x="0" y="1"/>
                </a:lnTo>
                <a:lnTo>
                  <a:pt x="0" y="15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9" name="Google Shape;949;p43"/>
          <p:cNvSpPr/>
          <p:nvPr/>
        </p:nvSpPr>
        <p:spPr>
          <a:xfrm rot="10800000">
            <a:off x="103112" y="105079"/>
            <a:ext cx="40549" cy="40499"/>
          </a:xfrm>
          <a:custGeom>
            <a:avLst/>
            <a:gdLst/>
            <a:ahLst/>
            <a:cxnLst/>
            <a:rect l="l" t="t" r="r" b="b"/>
            <a:pathLst>
              <a:path w="803" h="802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02" y="802"/>
                </a:lnTo>
                <a:lnTo>
                  <a:pt x="802" y="8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0" name="Google Shape;950;p43"/>
          <p:cNvSpPr/>
          <p:nvPr/>
        </p:nvSpPr>
        <p:spPr>
          <a:xfrm rot="10800000">
            <a:off x="904" y="-7"/>
            <a:ext cx="80089" cy="39540"/>
          </a:xfrm>
          <a:custGeom>
            <a:avLst/>
            <a:gdLst/>
            <a:ahLst/>
            <a:cxnLst/>
            <a:rect l="l" t="t" r="r" b="b"/>
            <a:pathLst>
              <a:path w="1586" h="783" extrusionOk="0">
                <a:moveTo>
                  <a:pt x="860" y="0"/>
                </a:moveTo>
                <a:lnTo>
                  <a:pt x="0" y="783"/>
                </a:lnTo>
                <a:lnTo>
                  <a:pt x="1585" y="783"/>
                </a:lnTo>
                <a:lnTo>
                  <a:pt x="1585" y="726"/>
                </a:lnTo>
                <a:lnTo>
                  <a:pt x="1184" y="306"/>
                </a:lnTo>
                <a:lnTo>
                  <a:pt x="86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1" name="Google Shape;951;p43"/>
          <p:cNvSpPr/>
          <p:nvPr/>
        </p:nvSpPr>
        <p:spPr>
          <a:xfrm rot="10800000">
            <a:off x="21153" y="24080"/>
            <a:ext cx="16462" cy="15452"/>
          </a:xfrm>
          <a:custGeom>
            <a:avLst/>
            <a:gdLst/>
            <a:ahLst/>
            <a:cxnLst/>
            <a:rect l="l" t="t" r="r" b="b"/>
            <a:pathLst>
              <a:path w="326" h="306" extrusionOk="0">
                <a:moveTo>
                  <a:pt x="1" y="0"/>
                </a:moveTo>
                <a:lnTo>
                  <a:pt x="1" y="0"/>
                </a:lnTo>
                <a:lnTo>
                  <a:pt x="325" y="306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2" name="Google Shape;952;p43"/>
          <p:cNvSpPr/>
          <p:nvPr/>
        </p:nvSpPr>
        <p:spPr>
          <a:xfrm rot="10800000">
            <a:off x="37566" y="39483"/>
            <a:ext cx="65596" cy="65647"/>
          </a:xfrm>
          <a:custGeom>
            <a:avLst/>
            <a:gdLst/>
            <a:ahLst/>
            <a:cxnLst/>
            <a:rect l="l" t="t" r="r" b="b"/>
            <a:pathLst>
              <a:path w="1299" h="1300" extrusionOk="0">
                <a:moveTo>
                  <a:pt x="0" y="1"/>
                </a:moveTo>
                <a:lnTo>
                  <a:pt x="1299" y="1299"/>
                </a:lnTo>
                <a:lnTo>
                  <a:pt x="1299" y="1299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00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3" name="Google Shape;953;p43"/>
          <p:cNvSpPr/>
          <p:nvPr/>
        </p:nvSpPr>
        <p:spPr>
          <a:xfrm rot="10800000">
            <a:off x="103112" y="105079"/>
            <a:ext cx="40549" cy="40499"/>
          </a:xfrm>
          <a:custGeom>
            <a:avLst/>
            <a:gdLst/>
            <a:ahLst/>
            <a:cxnLst/>
            <a:rect l="l" t="t" r="r" b="b"/>
            <a:pathLst>
              <a:path w="803" h="802" extrusionOk="0">
                <a:moveTo>
                  <a:pt x="0" y="0"/>
                </a:moveTo>
                <a:lnTo>
                  <a:pt x="0" y="0"/>
                </a:lnTo>
                <a:lnTo>
                  <a:pt x="802" y="802"/>
                </a:lnTo>
                <a:lnTo>
                  <a:pt x="802" y="8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4" name="Google Shape;954;p43"/>
          <p:cNvSpPr/>
          <p:nvPr/>
        </p:nvSpPr>
        <p:spPr>
          <a:xfrm rot="10800000">
            <a:off x="903" y="2871"/>
            <a:ext cx="20300" cy="21259"/>
          </a:xfrm>
          <a:custGeom>
            <a:avLst/>
            <a:gdLst/>
            <a:ahLst/>
            <a:cxnLst/>
            <a:rect l="l" t="t" r="r" b="b"/>
            <a:pathLst>
              <a:path w="402" h="421" extrusionOk="0">
                <a:moveTo>
                  <a:pt x="401" y="421"/>
                </a:moveTo>
                <a:lnTo>
                  <a:pt x="401" y="421"/>
                </a:lnTo>
                <a:lnTo>
                  <a:pt x="401" y="421"/>
                </a:lnTo>
                <a:lnTo>
                  <a:pt x="0" y="1"/>
                </a:lnTo>
                <a:lnTo>
                  <a:pt x="401" y="4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5" name="Google Shape;955;p43"/>
          <p:cNvSpPr/>
          <p:nvPr/>
        </p:nvSpPr>
        <p:spPr>
          <a:xfrm rot="10800000">
            <a:off x="903" y="3831"/>
            <a:ext cx="36712" cy="68475"/>
          </a:xfrm>
          <a:custGeom>
            <a:avLst/>
            <a:gdLst/>
            <a:ahLst/>
            <a:cxnLst/>
            <a:rect l="l" t="t" r="r" b="b"/>
            <a:pathLst>
              <a:path w="727" h="1356" extrusionOk="0">
                <a:moveTo>
                  <a:pt x="726" y="0"/>
                </a:moveTo>
                <a:lnTo>
                  <a:pt x="1" y="649"/>
                </a:lnTo>
                <a:lnTo>
                  <a:pt x="726" y="1356"/>
                </a:lnTo>
                <a:lnTo>
                  <a:pt x="7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6" name="Google Shape;956;p43"/>
          <p:cNvSpPr/>
          <p:nvPr/>
        </p:nvSpPr>
        <p:spPr>
          <a:xfrm rot="10800000">
            <a:off x="903" y="2871"/>
            <a:ext cx="36712" cy="36661"/>
          </a:xfrm>
          <a:custGeom>
            <a:avLst/>
            <a:gdLst/>
            <a:ahLst/>
            <a:cxnLst/>
            <a:rect l="l" t="t" r="r" b="b"/>
            <a:pathLst>
              <a:path w="727" h="726" extrusionOk="0">
                <a:moveTo>
                  <a:pt x="1" y="0"/>
                </a:moveTo>
                <a:lnTo>
                  <a:pt x="468" y="455"/>
                </a:lnTo>
                <a:lnTo>
                  <a:pt x="325" y="306"/>
                </a:lnTo>
                <a:lnTo>
                  <a:pt x="1" y="0"/>
                </a:lnTo>
                <a:close/>
                <a:moveTo>
                  <a:pt x="468" y="455"/>
                </a:moveTo>
                <a:lnTo>
                  <a:pt x="726" y="726"/>
                </a:lnTo>
                <a:lnTo>
                  <a:pt x="726" y="707"/>
                </a:lnTo>
                <a:lnTo>
                  <a:pt x="468" y="45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7" name="Google Shape;957;p43"/>
          <p:cNvSpPr txBox="1">
            <a:spLocks noGrp="1"/>
          </p:cNvSpPr>
          <p:nvPr>
            <p:ph type="title" idx="2"/>
          </p:nvPr>
        </p:nvSpPr>
        <p:spPr>
          <a:xfrm>
            <a:off x="308345" y="1490574"/>
            <a:ext cx="3384083" cy="9303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atinLnBrk="0"/>
            <a:r>
              <a:rPr lang="ru-RU" sz="1800" b="1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Методологические основы и принципы воспитательной деятельности </a:t>
            </a:r>
          </a:p>
        </p:txBody>
      </p:sp>
      <p:sp>
        <p:nvSpPr>
          <p:cNvPr id="958" name="Google Shape;958;p43"/>
          <p:cNvSpPr txBox="1">
            <a:spLocks noGrp="1"/>
          </p:cNvSpPr>
          <p:nvPr>
            <p:ph type="subTitle" idx="3"/>
          </p:nvPr>
        </p:nvSpPr>
        <p:spPr>
          <a:xfrm>
            <a:off x="3785192" y="1503074"/>
            <a:ext cx="5199320" cy="1176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latinLnBrk="0"/>
            <a:r>
              <a:rPr lang="ru-RU" sz="16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1.2.1. Уклад </a:t>
            </a:r>
            <a:r>
              <a:rPr lang="ru-RU" sz="16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</a:p>
          <a:p>
            <a:pPr algn="l" latinLnBrk="0"/>
            <a:r>
              <a:rPr lang="ru-RU" sz="16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1.2.2. Воспитывающая среда </a:t>
            </a:r>
            <a:r>
              <a:rPr lang="ru-RU" sz="16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</a:p>
          <a:p>
            <a:pPr algn="l" latinLnBrk="0"/>
            <a:r>
              <a:rPr lang="ru-RU" sz="16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1.2.3. Воспитывающие общности (сообщества) в </a:t>
            </a:r>
            <a:r>
              <a:rPr lang="ru-RU" sz="16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</a:p>
          <a:p>
            <a:pPr algn="l" latinLnBrk="0"/>
            <a:r>
              <a:rPr lang="ru-RU" sz="16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1.2.4. Социокультурный контекст</a:t>
            </a:r>
          </a:p>
        </p:txBody>
      </p:sp>
      <p:sp>
        <p:nvSpPr>
          <p:cNvPr id="58" name="Google Shape;935;p43"/>
          <p:cNvSpPr txBox="1">
            <a:spLocks noGrp="1"/>
          </p:cNvSpPr>
          <p:nvPr>
            <p:ph type="title" idx="4"/>
          </p:nvPr>
        </p:nvSpPr>
        <p:spPr>
          <a:xfrm>
            <a:off x="375683" y="3365937"/>
            <a:ext cx="3444949" cy="7949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latinLnBrk="0"/>
            <a:r>
              <a:rPr lang="ru-RU" sz="1800" b="1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 Требования к планируемым результатам воспитания </a:t>
            </a:r>
          </a:p>
        </p:txBody>
      </p:sp>
      <p:pic>
        <p:nvPicPr>
          <p:cNvPr id="28" name="Picture 2" descr="\\FS\go\o\ceo_ts_216_313\Shapovalov_D_V\_дизайн\эмблема - института - ми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" y="0"/>
            <a:ext cx="893135" cy="89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44"/>
          <p:cNvSpPr txBox="1">
            <a:spLocks noGrp="1"/>
          </p:cNvSpPr>
          <p:nvPr>
            <p:ph type="title"/>
          </p:nvPr>
        </p:nvSpPr>
        <p:spPr>
          <a:xfrm>
            <a:off x="817360" y="104783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atinLnBrk="0"/>
            <a:r>
              <a:rPr lang="ru-RU" b="1" dirty="0"/>
              <a:t>1.1. Цель и задачи воспитания</a:t>
            </a:r>
          </a:p>
        </p:txBody>
      </p:sp>
      <p:sp>
        <p:nvSpPr>
          <p:cNvPr id="989" name="Google Shape;989;p44"/>
          <p:cNvSpPr txBox="1">
            <a:spLocks noGrp="1"/>
          </p:cNvSpPr>
          <p:nvPr>
            <p:ph type="title" idx="2"/>
          </p:nvPr>
        </p:nvSpPr>
        <p:spPr>
          <a:xfrm>
            <a:off x="413700" y="2931906"/>
            <a:ext cx="1680442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0" name="Google Shape;990;p44"/>
          <p:cNvSpPr txBox="1">
            <a:spLocks noGrp="1"/>
          </p:cNvSpPr>
          <p:nvPr>
            <p:ph type="subTitle" idx="1"/>
          </p:nvPr>
        </p:nvSpPr>
        <p:spPr>
          <a:xfrm>
            <a:off x="1786270" y="3036362"/>
            <a:ext cx="6964325" cy="1833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latinLnBrk="0">
              <a:lnSpc>
                <a:spcPts val="1920"/>
              </a:lnSpc>
            </a:pPr>
            <a:r>
              <a:rPr lang="ru-RU" sz="1600" i="1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</a:t>
            </a:r>
            <a:r>
              <a:rPr lang="ru-RU" sz="1600" i="1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lang="ru-RU" sz="1600" i="1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норм, духовно-нравственных ценностей, традиций, которые выработало российское </a:t>
            </a:r>
            <a:r>
              <a:rPr lang="ru-RU" sz="1600" i="1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общество;</a:t>
            </a:r>
            <a:endParaRPr lang="ru-RU" sz="1600" i="1" dirty="0">
              <a:solidFill>
                <a:srgbClr val="4E4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latinLnBrk="0">
              <a:lnSpc>
                <a:spcPts val="1920"/>
              </a:lnSpc>
            </a:pPr>
            <a:r>
              <a:rPr lang="ru-RU" sz="1600" i="1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позитивных личностных отношений к этим нормам, ценностям, </a:t>
            </a:r>
            <a:r>
              <a:rPr lang="ru-RU" sz="1600" i="1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традициям;</a:t>
            </a:r>
            <a:endParaRPr lang="ru-RU" sz="1600" i="1" dirty="0">
              <a:solidFill>
                <a:srgbClr val="4E4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ts val="1920"/>
              </a:lnSpc>
            </a:pPr>
            <a:r>
              <a:rPr lang="ru-RU" sz="1600" i="1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600" i="1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социокультурного </a:t>
            </a:r>
            <a:r>
              <a:rPr lang="ru-RU" sz="1600" i="1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поведения, общения, межличностных и социальных отношений, применения полученных знаний и сформированных отношений на практике </a:t>
            </a:r>
            <a:endParaRPr sz="1600" i="1" dirty="0">
              <a:solidFill>
                <a:srgbClr val="4E4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1" name="Google Shape;991;p44"/>
          <p:cNvSpPr txBox="1">
            <a:spLocks noGrp="1"/>
          </p:cNvSpPr>
          <p:nvPr>
            <p:ph type="title" idx="3"/>
          </p:nvPr>
        </p:nvSpPr>
        <p:spPr>
          <a:xfrm>
            <a:off x="418220" y="568315"/>
            <a:ext cx="1660436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4E4D27"/>
                </a:solidFill>
              </a:rPr>
              <a:t>Цель:</a:t>
            </a:r>
            <a:endParaRPr sz="2800" b="1" dirty="0">
              <a:solidFill>
                <a:srgbClr val="4E4D27"/>
              </a:solidFill>
            </a:endParaRPr>
          </a:p>
        </p:txBody>
      </p:sp>
      <p:sp>
        <p:nvSpPr>
          <p:cNvPr id="992" name="Google Shape;992;p44"/>
          <p:cNvSpPr txBox="1">
            <a:spLocks noGrp="1"/>
          </p:cNvSpPr>
          <p:nvPr>
            <p:ph type="subTitle" idx="4"/>
          </p:nvPr>
        </p:nvSpPr>
        <p:spPr>
          <a:xfrm>
            <a:off x="1786270" y="595423"/>
            <a:ext cx="7357730" cy="24454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ru-RU" sz="1600" i="1" dirty="0">
                <a:solidFill>
                  <a:srgbClr val="4E4D27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создание условий для личностного развития,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</a:t>
            </a:r>
            <a:r>
              <a:rPr lang="ru-RU" sz="1600" i="1" dirty="0" smtClean="0">
                <a:solidFill>
                  <a:srgbClr val="4E4D27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sz="1600" i="1" dirty="0">
              <a:solidFill>
                <a:srgbClr val="4E4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\\FS\go\o\ceo_ts_216_313\Shapovalov_D_V\_дизайн\эмблема - института - ми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" y="0"/>
            <a:ext cx="723014" cy="7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45"/>
          <p:cNvSpPr txBox="1">
            <a:spLocks noGrp="1"/>
          </p:cNvSpPr>
          <p:nvPr>
            <p:ph type="title" idx="6"/>
          </p:nvPr>
        </p:nvSpPr>
        <p:spPr>
          <a:xfrm>
            <a:off x="732300" y="445025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1.2. Методологические основы и принципы воспитательной деятельности</a:t>
            </a:r>
            <a:endParaRPr dirty="0"/>
          </a:p>
        </p:txBody>
      </p:sp>
      <p:sp>
        <p:nvSpPr>
          <p:cNvPr id="18" name="Google Shape;958;p43"/>
          <p:cNvSpPr txBox="1">
            <a:spLocks/>
          </p:cNvSpPr>
          <p:nvPr/>
        </p:nvSpPr>
        <p:spPr>
          <a:xfrm>
            <a:off x="893135" y="1791008"/>
            <a:ext cx="7878725" cy="305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algn="l"/>
            <a:r>
              <a:rPr lang="ru-RU" sz="28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1.2.1. Уклад школы.</a:t>
            </a:r>
          </a:p>
          <a:p>
            <a:pPr algn="l"/>
            <a:r>
              <a:rPr lang="ru-RU" sz="28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1.2.2. Воспитывающая среда школы.</a:t>
            </a:r>
          </a:p>
          <a:p>
            <a:pPr algn="l"/>
            <a:r>
              <a:rPr lang="ru-RU" sz="28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1.2.3. Воспитывающие общности (сообщества) в школе.</a:t>
            </a:r>
          </a:p>
          <a:p>
            <a:pPr algn="l"/>
            <a:r>
              <a:rPr lang="ru-RU" sz="28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1.2.4. Социокультурный контекст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\\FS\go\o\ceo_ts_216_313\Shapovalov_D_V\_дизайн\эмблема - института - ми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" y="0"/>
            <a:ext cx="797442" cy="79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17" y="285537"/>
            <a:ext cx="8262844" cy="572700"/>
          </a:xfrm>
        </p:spPr>
        <p:txBody>
          <a:bodyPr/>
          <a:lstStyle/>
          <a:p>
            <a:pPr lvl="0"/>
            <a:r>
              <a:rPr lang="ru-RU" sz="2400" b="1" dirty="0">
                <a:solidFill>
                  <a:srgbClr val="680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Основные направления воспитания </a:t>
            </a:r>
            <a:r>
              <a:rPr lang="ru-RU" sz="2400" b="1" dirty="0" smtClean="0">
                <a:solidFill>
                  <a:srgbClr val="680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2400" dirty="0"/>
          </a:p>
        </p:txBody>
      </p:sp>
      <p:sp>
        <p:nvSpPr>
          <p:cNvPr id="3" name="Google Shape;958;p43"/>
          <p:cNvSpPr txBox="1">
            <a:spLocks/>
          </p:cNvSpPr>
          <p:nvPr/>
        </p:nvSpPr>
        <p:spPr>
          <a:xfrm>
            <a:off x="776177" y="839972"/>
            <a:ext cx="7878725" cy="405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algn="l"/>
            <a:r>
              <a:rPr lang="ru-RU" sz="28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28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ражданское воспитание.</a:t>
            </a:r>
            <a:endParaRPr lang="ru-RU" sz="2400" dirty="0">
              <a:solidFill>
                <a:srgbClr val="4E4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24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патриотизма.</a:t>
            </a:r>
            <a:endParaRPr lang="ru-RU" sz="2400" dirty="0">
              <a:solidFill>
                <a:srgbClr val="4E4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24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</a:t>
            </a:r>
            <a:r>
              <a:rPr lang="ru-RU" sz="24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</a:t>
            </a:r>
            <a:r>
              <a:rPr lang="ru-RU" sz="24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воспитание.</a:t>
            </a:r>
            <a:endParaRPr lang="ru-RU" sz="2400" dirty="0">
              <a:solidFill>
                <a:srgbClr val="4E4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sz="24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воспитание.</a:t>
            </a:r>
            <a:endParaRPr lang="ru-RU" sz="2400" dirty="0">
              <a:solidFill>
                <a:srgbClr val="4E4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ru-RU" sz="24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воспитание.</a:t>
            </a:r>
            <a:endParaRPr lang="ru-RU" sz="2400" dirty="0">
              <a:solidFill>
                <a:srgbClr val="4E4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	</a:t>
            </a:r>
            <a:r>
              <a:rPr lang="ru-RU" sz="24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4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здорового образа жизни и </a:t>
            </a:r>
            <a:r>
              <a:rPr lang="ru-RU" sz="24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безопасности.</a:t>
            </a:r>
            <a:endParaRPr lang="ru-RU" sz="2400" dirty="0">
              <a:solidFill>
                <a:srgbClr val="4E4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	</a:t>
            </a:r>
            <a:r>
              <a:rPr lang="ru-RU" sz="24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воспитание.</a:t>
            </a:r>
            <a:endParaRPr lang="ru-RU" sz="2400" dirty="0">
              <a:solidFill>
                <a:srgbClr val="4E4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	</a:t>
            </a:r>
            <a:r>
              <a:rPr lang="ru-RU" sz="24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воспитание.</a:t>
            </a:r>
            <a:endParaRPr lang="ru-RU" sz="2400" dirty="0">
              <a:solidFill>
                <a:srgbClr val="4E4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	</a:t>
            </a:r>
            <a:r>
              <a:rPr lang="ru-RU" sz="24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</a:t>
            </a:r>
            <a:r>
              <a:rPr lang="ru-RU" sz="2400" dirty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400" dirty="0" smtClean="0">
                <a:solidFill>
                  <a:srgbClr val="4E4D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</a:t>
            </a:r>
            <a:endParaRPr lang="ru-RU" sz="2400" dirty="0">
              <a:solidFill>
                <a:srgbClr val="4E4D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\\FS\go\o\ceo_ts_216_313\Shapovalov_D_V\_дизайн\эмблема - института - ми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" y="0"/>
            <a:ext cx="839972" cy="8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8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tanus Disease by Slidesgo">
  <a:themeElements>
    <a:clrScheme name="Simple Light">
      <a:dk1>
        <a:srgbClr val="680A00"/>
      </a:dk1>
      <a:lt1>
        <a:srgbClr val="FFE5C2"/>
      </a:lt1>
      <a:dk2>
        <a:srgbClr val="FDDDB6"/>
      </a:dk2>
      <a:lt2>
        <a:srgbClr val="FBF6EC"/>
      </a:lt2>
      <a:accent1>
        <a:srgbClr val="FED49C"/>
      </a:accent1>
      <a:accent2>
        <a:srgbClr val="FFA436"/>
      </a:accent2>
      <a:accent3>
        <a:srgbClr val="FF7210"/>
      </a:accent3>
      <a:accent4>
        <a:srgbClr val="FFFFFF"/>
      </a:accent4>
      <a:accent5>
        <a:srgbClr val="FFFFFF"/>
      </a:accent5>
      <a:accent6>
        <a:srgbClr val="FFFFFF"/>
      </a:accent6>
      <a:hlink>
        <a:srgbClr val="680A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tanus Disease by Slidesgo">
  <a:themeElements>
    <a:clrScheme name="Simple Light">
      <a:dk1>
        <a:srgbClr val="680A00"/>
      </a:dk1>
      <a:lt1>
        <a:srgbClr val="FFE5C2"/>
      </a:lt1>
      <a:dk2>
        <a:srgbClr val="FDDDB6"/>
      </a:dk2>
      <a:lt2>
        <a:srgbClr val="FBF6EC"/>
      </a:lt2>
      <a:accent1>
        <a:srgbClr val="FED49C"/>
      </a:accent1>
      <a:accent2>
        <a:srgbClr val="FFA436"/>
      </a:accent2>
      <a:accent3>
        <a:srgbClr val="FF7210"/>
      </a:accent3>
      <a:accent4>
        <a:srgbClr val="FFFFFF"/>
      </a:accent4>
      <a:accent5>
        <a:srgbClr val="FFFFFF"/>
      </a:accent5>
      <a:accent6>
        <a:srgbClr val="FFFFFF"/>
      </a:accent6>
      <a:hlink>
        <a:srgbClr val="680A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2019</Words>
  <Application>Microsoft Office PowerPoint</Application>
  <PresentationFormat>Экран (16:9)</PresentationFormat>
  <Paragraphs>131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Poppins</vt:lpstr>
      <vt:lpstr>Sansita ExtraBold</vt:lpstr>
      <vt:lpstr>Times New Roman</vt:lpstr>
      <vt:lpstr>Roboto Condensed Light</vt:lpstr>
      <vt:lpstr>Karla</vt:lpstr>
      <vt:lpstr>Symbol</vt:lpstr>
      <vt:lpstr>Tetanus Disease by Slidesgo</vt:lpstr>
      <vt:lpstr>1_Tetanus Disease by Slidesgo</vt:lpstr>
      <vt:lpstr>Программа воспитания для общеобразовательных организаций</vt:lpstr>
      <vt:lpstr>Федеральное государственное бюджетное научное учреждение «Институт изучения детства, семьи и воспитания Российской академии образования»</vt:lpstr>
      <vt:lpstr>Примерная программа предназначена для использования в качестве основы при разработке в школе рабочей программы воспитания</vt:lpstr>
      <vt:lpstr>Раздел</vt:lpstr>
      <vt:lpstr>Раздел I. Ценностно-целевые основы и планируемые результаты воспитания</vt:lpstr>
      <vt:lpstr>Раздел I. Ценностно-целевые основы и планируемые результаты воспитания</vt:lpstr>
      <vt:lpstr>1.1. Цель и задачи воспитания</vt:lpstr>
      <vt:lpstr>1.2. Методологические основы и принципы воспитательной деятельности</vt:lpstr>
      <vt:lpstr>1.3. Основные направления воспитания обучающихся</vt:lpstr>
      <vt:lpstr>1.4. Требования к планируемым результатам воспитания </vt:lpstr>
      <vt:lpstr>Раздел II. Содержание, виды и формы воспитательной деятельности</vt:lpstr>
      <vt:lpstr>Раздел II. Содержание, виды и формы воспитательной деятельности</vt:lpstr>
      <vt:lpstr>Раздел III. Организация воспитательной деятельности</vt:lpstr>
      <vt:lpstr>Раздел III. Организация воспитательной деятельности</vt:lpstr>
      <vt:lpstr>Приложение</vt:lpstr>
      <vt:lpstr>Приложение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воспитания для общеобразовательных организаций</dc:title>
  <cp:lastModifiedBy>user</cp:lastModifiedBy>
  <cp:revision>24</cp:revision>
  <dcterms:modified xsi:type="dcterms:W3CDTF">2022-01-17T04:20:59Z</dcterms:modified>
</cp:coreProperties>
</file>